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16" r:id="rId3"/>
    <p:sldId id="325" r:id="rId4"/>
    <p:sldId id="370" r:id="rId5"/>
    <p:sldId id="417" r:id="rId6"/>
    <p:sldId id="415" r:id="rId7"/>
    <p:sldId id="416" r:id="rId8"/>
    <p:sldId id="418" r:id="rId9"/>
    <p:sldId id="376" r:id="rId10"/>
    <p:sldId id="409" r:id="rId11"/>
    <p:sldId id="410" r:id="rId12"/>
    <p:sldId id="345" r:id="rId13"/>
    <p:sldId id="385" r:id="rId14"/>
    <p:sldId id="344" r:id="rId15"/>
    <p:sldId id="393" r:id="rId16"/>
    <p:sldId id="394" r:id="rId17"/>
    <p:sldId id="386" r:id="rId18"/>
    <p:sldId id="360" r:id="rId19"/>
  </p:sldIdLst>
  <p:sldSz cx="18291175" cy="10361613"/>
  <p:notesSz cx="7099300" cy="10234613"/>
  <p:embeddedFontLs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t-EE"/>
    </a:defPPr>
    <a:lvl1pPr marL="0" algn="l" defTabSz="163723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8617" algn="l" defTabSz="163723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7233" algn="l" defTabSz="163723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55850" algn="l" defTabSz="163723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74466" algn="l" defTabSz="163723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93083" algn="l" defTabSz="163723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911700" algn="l" defTabSz="163723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30316" algn="l" defTabSz="163723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48933" algn="l" defTabSz="163723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4">
          <p15:clr>
            <a:srgbClr val="A4A3A4"/>
          </p15:clr>
        </p15:guide>
        <p15:guide id="2" pos="576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jar Rääsk" initials="V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C81"/>
    <a:srgbClr val="BE5221"/>
    <a:srgbClr val="DF9E30"/>
    <a:srgbClr val="64B2C7"/>
    <a:srgbClr val="3CA2BE"/>
    <a:srgbClr val="2C4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71" d="100"/>
          <a:sy n="71" d="100"/>
        </p:scale>
        <p:origin x="72" y="294"/>
      </p:cViewPr>
      <p:guideLst>
        <p:guide orient="horz" pos="3264"/>
        <p:guide pos="57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kattai\AppData\Roaming\OpenText\OTEdit\EC_epll\c51293626\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kattai\AppData\Roaming\OpenText\OTEdit\EC_epll\c51293626\jooniseid%20Rasmusele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kattai\AppData\Roaming\OpenText\OTEdit\EC_epll\c51293626\Stringenc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rkattai\AppData\Roaming\OpenText\OTEdit\EC_epll\c51293626\jooniseid%20Rasmusel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kattai\AppData\Roaming\OpenText\OTEdit\EC_epll\c51293626\jooniseid%20Rasmusele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kattai\AppData\Roaming\OpenText\OTEdit\EC_epll\c51293626\kaardimaksete%20pil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kattai\AppData\Roaming\OpenText\OTEdit\EC_epll\c51293626\stsenaariumide%20joonised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kattai\AppData\Roaming\OpenText\OTEdit\EC_epll\c51293626\tab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kattai\AppData\Roaming\OpenText\OTEdit\EC_epll\c51293626\Vihik2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rkattai\AppData\Roaming\OpenText\OTEdit\EC_epll\c51293626\Vihik2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kirpson\Desktop\my_master_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kirpson\Desktop\my_master_graph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kirpson\Desktop\my_master_graph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kattai\AppData\Roaming\OpenText\OTEdit\EC_epll\c51293626\Stringenc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kattai\AppData\Roaming\OpenText\OTEdit\EC_epll\c51293626\Copy%20of%20Rasmusele%20jooni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080-4906-9054-9346435CB849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080-4906-9054-9346435CB849}"/>
              </c:ext>
            </c:extLst>
          </c:dPt>
          <c:val>
            <c:numRef>
              <c:f>Sheet1!$E$36:$E$40</c:f>
              <c:numCache>
                <c:formatCode>0.00</c:formatCode>
                <c:ptCount val="5"/>
                <c:pt idx="0">
                  <c:v>3.6</c:v>
                </c:pt>
                <c:pt idx="1">
                  <c:v>3.5</c:v>
                </c:pt>
                <c:pt idx="2">
                  <c:v>3.4</c:v>
                </c:pt>
                <c:pt idx="3">
                  <c:v>-3</c:v>
                </c:pt>
                <c:pt idx="4">
                  <c:v>-4.9000000000000004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80-4906-9054-9346435CB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-80"/>
        <c:axId val="193674624"/>
        <c:axId val="193680512"/>
      </c:barChart>
      <c:catAx>
        <c:axId val="193674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3680512"/>
        <c:crosses val="autoZero"/>
        <c:auto val="1"/>
        <c:lblAlgn val="ctr"/>
        <c:lblOffset val="100"/>
        <c:noMultiLvlLbl val="0"/>
      </c:catAx>
      <c:valAx>
        <c:axId val="193680512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9367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851384613955738E-2"/>
          <c:y val="0.15679115411394215"/>
          <c:w val="0.89836497517829816"/>
          <c:h val="0.524892307345634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'5'!$I$11:$I$48</c:f>
              <c:strCache>
                <c:ptCount val="1"/>
                <c:pt idx="0">
                  <c:v>Madalmaad Tsehhi Portugal Läti Türgi Tshiile Saksamaa Prantsusmaa Itaalia Slovakkia Kreeka Rootsi Korea IIsrael Norra Poola Austria Malta Luksemburg Leedu OECD keskmine Sloveenia Belgia Hispaania Soome Eesti Austraalia Uus-Meremaa Ungari Island Kolumbia T</c:v>
                </c:pt>
              </c:strCache>
            </c:strRef>
          </c:tx>
          <c:spPr>
            <a:solidFill>
              <a:srgbClr val="DF9E30"/>
            </a:solidFill>
            <a:ln w="25400">
              <a:noFill/>
            </a:ln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9B-4FAA-8E10-51120F7FF1BC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C9B-4FAA-8E10-51120F7FF1BC}"/>
              </c:ext>
            </c:extLst>
          </c:dPt>
          <c:dPt>
            <c:idx val="20"/>
            <c:invertIfNegative val="0"/>
            <c:bubble3D val="0"/>
            <c:spPr>
              <a:solidFill>
                <a:srgbClr val="BE5221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3-2C9B-4FAA-8E10-51120F7FF1BC}"/>
              </c:ext>
            </c:extLst>
          </c:dPt>
          <c:dPt>
            <c:idx val="25"/>
            <c:invertIfNegative val="0"/>
            <c:bubble3D val="0"/>
            <c:spPr>
              <a:solidFill>
                <a:srgbClr val="2C445E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5-2C9B-4FAA-8E10-51120F7FF1BC}"/>
              </c:ext>
            </c:extLst>
          </c:dPt>
          <c:cat>
            <c:strRef>
              <c:f>'5'!$I$11:$I$48</c:f>
              <c:strCache>
                <c:ptCount val="38"/>
                <c:pt idx="0">
                  <c:v>Madalmaad</c:v>
                </c:pt>
                <c:pt idx="1">
                  <c:v>Tsehhi</c:v>
                </c:pt>
                <c:pt idx="2">
                  <c:v>Portugal</c:v>
                </c:pt>
                <c:pt idx="3">
                  <c:v>Läti</c:v>
                </c:pt>
                <c:pt idx="4">
                  <c:v>Türgi</c:v>
                </c:pt>
                <c:pt idx="5">
                  <c:v>Tshiile</c:v>
                </c:pt>
                <c:pt idx="6">
                  <c:v>Saksamaa</c:v>
                </c:pt>
                <c:pt idx="7">
                  <c:v>Prantsusmaa</c:v>
                </c:pt>
                <c:pt idx="8">
                  <c:v>Itaalia</c:v>
                </c:pt>
                <c:pt idx="9">
                  <c:v>Slovakkia</c:v>
                </c:pt>
                <c:pt idx="10">
                  <c:v>Kreeka</c:v>
                </c:pt>
                <c:pt idx="11">
                  <c:v>Rootsi</c:v>
                </c:pt>
                <c:pt idx="12">
                  <c:v>Korea</c:v>
                </c:pt>
                <c:pt idx="13">
                  <c:v>IIsrael</c:v>
                </c:pt>
                <c:pt idx="14">
                  <c:v>Norra</c:v>
                </c:pt>
                <c:pt idx="15">
                  <c:v>Poola</c:v>
                </c:pt>
                <c:pt idx="16">
                  <c:v>Austria</c:v>
                </c:pt>
                <c:pt idx="17">
                  <c:v>Malta</c:v>
                </c:pt>
                <c:pt idx="18">
                  <c:v>Luksemburg</c:v>
                </c:pt>
                <c:pt idx="19">
                  <c:v>Leedu</c:v>
                </c:pt>
                <c:pt idx="20">
                  <c:v>OECD keskmine</c:v>
                </c:pt>
                <c:pt idx="21">
                  <c:v>Sloveenia</c:v>
                </c:pt>
                <c:pt idx="22">
                  <c:v>Belgia</c:v>
                </c:pt>
                <c:pt idx="23">
                  <c:v>Hispaania</c:v>
                </c:pt>
                <c:pt idx="24">
                  <c:v>Soome</c:v>
                </c:pt>
                <c:pt idx="25">
                  <c:v>Eesti</c:v>
                </c:pt>
                <c:pt idx="26">
                  <c:v>Austraalia</c:v>
                </c:pt>
                <c:pt idx="27">
                  <c:v>Uus-Meremaa</c:v>
                </c:pt>
                <c:pt idx="28">
                  <c:v>Ungari</c:v>
                </c:pt>
                <c:pt idx="29">
                  <c:v>Island</c:v>
                </c:pt>
                <c:pt idx="30">
                  <c:v>Kolumbia</c:v>
                </c:pt>
                <c:pt idx="31">
                  <c:v>Taani</c:v>
                </c:pt>
                <c:pt idx="32">
                  <c:v>Shveits</c:v>
                </c:pt>
                <c:pt idx="33">
                  <c:v>Jaapan</c:v>
                </c:pt>
                <c:pt idx="34">
                  <c:v>Ühendkuningriik</c:v>
                </c:pt>
                <c:pt idx="35">
                  <c:v>Iirimaa</c:v>
                </c:pt>
                <c:pt idx="36">
                  <c:v>Kanada</c:v>
                </c:pt>
                <c:pt idx="37">
                  <c:v>USA</c:v>
                </c:pt>
              </c:strCache>
            </c:strRef>
          </c:cat>
          <c:val>
            <c:numRef>
              <c:f>'5'!$L$11:$L$48</c:f>
              <c:numCache>
                <c:formatCode>#,##0.00_ ;\-#,##0.00\ </c:formatCode>
                <c:ptCount val="38"/>
                <c:pt idx="0">
                  <c:v>3.6110000000000002</c:v>
                </c:pt>
                <c:pt idx="1">
                  <c:v>3.2570000000000001</c:v>
                </c:pt>
                <c:pt idx="2">
                  <c:v>3.1379999999999999</c:v>
                </c:pt>
                <c:pt idx="3">
                  <c:v>3.0190000000000001</c:v>
                </c:pt>
                <c:pt idx="4">
                  <c:v>2.976</c:v>
                </c:pt>
                <c:pt idx="5">
                  <c:v>2.6739999999999999</c:v>
                </c:pt>
                <c:pt idx="6">
                  <c:v>2.5950000000000002</c:v>
                </c:pt>
                <c:pt idx="7">
                  <c:v>2.5590000000000002</c:v>
                </c:pt>
                <c:pt idx="8">
                  <c:v>2.5569999999999999</c:v>
                </c:pt>
                <c:pt idx="9">
                  <c:v>2.5070000000000001</c:v>
                </c:pt>
                <c:pt idx="10">
                  <c:v>2.452</c:v>
                </c:pt>
                <c:pt idx="11">
                  <c:v>2.4460000000000002</c:v>
                </c:pt>
                <c:pt idx="12">
                  <c:v>2.4159999999999999</c:v>
                </c:pt>
                <c:pt idx="13">
                  <c:v>2.3690000000000002</c:v>
                </c:pt>
                <c:pt idx="14">
                  <c:v>2.3330000000000002</c:v>
                </c:pt>
                <c:pt idx="15">
                  <c:v>2.3250000000000002</c:v>
                </c:pt>
                <c:pt idx="16">
                  <c:v>2.2850000000000001</c:v>
                </c:pt>
                <c:pt idx="17">
                  <c:v>2.1539999999999999</c:v>
                </c:pt>
                <c:pt idx="18">
                  <c:v>2.1360000000000001</c:v>
                </c:pt>
                <c:pt idx="19">
                  <c:v>2.1259999999999999</c:v>
                </c:pt>
                <c:pt idx="20">
                  <c:v>2.11</c:v>
                </c:pt>
                <c:pt idx="21">
                  <c:v>2.0750000000000002</c:v>
                </c:pt>
                <c:pt idx="22">
                  <c:v>2.0670000000000002</c:v>
                </c:pt>
                <c:pt idx="23">
                  <c:v>2.0470000000000002</c:v>
                </c:pt>
                <c:pt idx="24">
                  <c:v>2</c:v>
                </c:pt>
                <c:pt idx="25">
                  <c:v>1.8089999999999999</c:v>
                </c:pt>
                <c:pt idx="26">
                  <c:v>1.6659999999999999</c:v>
                </c:pt>
                <c:pt idx="27">
                  <c:v>1.6419999999999999</c:v>
                </c:pt>
                <c:pt idx="28">
                  <c:v>1.587</c:v>
                </c:pt>
                <c:pt idx="29">
                  <c:v>1.5629999999999999</c:v>
                </c:pt>
                <c:pt idx="30">
                  <c:v>1.5389999999999999</c:v>
                </c:pt>
                <c:pt idx="31">
                  <c:v>1.5309999999999999</c:v>
                </c:pt>
                <c:pt idx="32">
                  <c:v>1.4279999999999999</c:v>
                </c:pt>
                <c:pt idx="33">
                  <c:v>1.369</c:v>
                </c:pt>
                <c:pt idx="34">
                  <c:v>1.345</c:v>
                </c:pt>
                <c:pt idx="35">
                  <c:v>1.23</c:v>
                </c:pt>
                <c:pt idx="36">
                  <c:v>0.58699999999999997</c:v>
                </c:pt>
                <c:pt idx="37">
                  <c:v>9.2999999999999999E-2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C9B-4FAA-8E10-51120F7FF1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2621568"/>
        <c:axId val="42627456"/>
      </c:barChart>
      <c:catAx>
        <c:axId val="42621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5875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et-EE"/>
          </a:p>
        </c:txPr>
        <c:crossAx val="42627456"/>
        <c:crossesAt val="0"/>
        <c:auto val="0"/>
        <c:lblAlgn val="ctr"/>
        <c:lblOffset val="100"/>
        <c:tickLblSkip val="1"/>
        <c:noMultiLvlLbl val="0"/>
      </c:catAx>
      <c:valAx>
        <c:axId val="42627456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0"/>
        <c:majorTickMark val="none"/>
        <c:minorTickMark val="in"/>
        <c:tickLblPos val="low"/>
        <c:spPr>
          <a:ln>
            <a:noFill/>
          </a:ln>
        </c:spPr>
        <c:crossAx val="42621568"/>
        <c:crossesAt val="1"/>
        <c:crossBetween val="between"/>
        <c:majorUnit val="1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 baseline="0">
          <a:latin typeface="+mn-lt"/>
        </a:defRPr>
      </a:pPr>
      <a:endParaRPr lang="et-E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Sheet1!$M$98:$M$115</c:f>
              <c:strCache>
                <c:ptCount val="18"/>
                <c:pt idx="0">
                  <c:v>Ameerika Ühendriigid</c:v>
                </c:pt>
                <c:pt idx="2">
                  <c:v>Hispaania</c:v>
                </c:pt>
                <c:pt idx="3">
                  <c:v>Itaalia</c:v>
                </c:pt>
                <c:pt idx="4">
                  <c:v>Belgia</c:v>
                </c:pt>
                <c:pt idx="5">
                  <c:v>Ungari</c:v>
                </c:pt>
                <c:pt idx="6">
                  <c:v>Austria</c:v>
                </c:pt>
                <c:pt idx="7">
                  <c:v>Küpros</c:v>
                </c:pt>
                <c:pt idx="8">
                  <c:v>Rumeenia</c:v>
                </c:pt>
                <c:pt idx="9">
                  <c:v>Tšehhi</c:v>
                </c:pt>
                <c:pt idx="10">
                  <c:v>Saksamaa</c:v>
                </c:pt>
                <c:pt idx="11">
                  <c:v>Läti</c:v>
                </c:pt>
                <c:pt idx="12">
                  <c:v>Holland</c:v>
                </c:pt>
                <c:pt idx="13">
                  <c:v>Taani</c:v>
                </c:pt>
                <c:pt idx="14">
                  <c:v>Eesti</c:v>
                </c:pt>
                <c:pt idx="15">
                  <c:v>Rootsi</c:v>
                </c:pt>
                <c:pt idx="16">
                  <c:v>Leedu</c:v>
                </c:pt>
                <c:pt idx="17">
                  <c:v>Soome</c:v>
                </c:pt>
              </c:strCache>
            </c:strRef>
          </c:cat>
          <c:val>
            <c:numRef>
              <c:f>Sheet1!$N$98:$N$115</c:f>
              <c:numCache>
                <c:formatCode>General</c:formatCode>
                <c:ptCount val="18"/>
                <c:pt idx="0">
                  <c:v>-0.104</c:v>
                </c:pt>
                <c:pt idx="2">
                  <c:v>-0.23699999999999999</c:v>
                </c:pt>
                <c:pt idx="3">
                  <c:v>-0.17800000000000002</c:v>
                </c:pt>
                <c:pt idx="4">
                  <c:v>-0.157</c:v>
                </c:pt>
                <c:pt idx="5">
                  <c:v>-0.14899999999999999</c:v>
                </c:pt>
                <c:pt idx="6">
                  <c:v>-0.13100000000000001</c:v>
                </c:pt>
                <c:pt idx="7">
                  <c:v>-0.129</c:v>
                </c:pt>
                <c:pt idx="8">
                  <c:v>-0.12</c:v>
                </c:pt>
                <c:pt idx="9">
                  <c:v>-0.11800000000000001</c:v>
                </c:pt>
                <c:pt idx="10">
                  <c:v>-0.11699999999999999</c:v>
                </c:pt>
                <c:pt idx="11">
                  <c:v>-0.10400000000000001</c:v>
                </c:pt>
                <c:pt idx="12">
                  <c:v>-0.1</c:v>
                </c:pt>
                <c:pt idx="13">
                  <c:v>-9.4E-2</c:v>
                </c:pt>
                <c:pt idx="14">
                  <c:v>-9.3000000000000013E-2</c:v>
                </c:pt>
                <c:pt idx="15">
                  <c:v>-8.5000000000000006E-2</c:v>
                </c:pt>
                <c:pt idx="16">
                  <c:v>-5.3999999999999992E-2</c:v>
                </c:pt>
                <c:pt idx="17">
                  <c:v>-5.0999999999999997E-2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E5-4304-B920-2D36F0A9A44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Sheet1!$M$98:$M$115</c:f>
              <c:strCache>
                <c:ptCount val="18"/>
                <c:pt idx="0">
                  <c:v>Ameerika Ühendriigid</c:v>
                </c:pt>
                <c:pt idx="2">
                  <c:v>Hispaania</c:v>
                </c:pt>
                <c:pt idx="3">
                  <c:v>Itaalia</c:v>
                </c:pt>
                <c:pt idx="4">
                  <c:v>Belgia</c:v>
                </c:pt>
                <c:pt idx="5">
                  <c:v>Ungari</c:v>
                </c:pt>
                <c:pt idx="6">
                  <c:v>Austria</c:v>
                </c:pt>
                <c:pt idx="7">
                  <c:v>Küpros</c:v>
                </c:pt>
                <c:pt idx="8">
                  <c:v>Rumeenia</c:v>
                </c:pt>
                <c:pt idx="9">
                  <c:v>Tšehhi</c:v>
                </c:pt>
                <c:pt idx="10">
                  <c:v>Saksamaa</c:v>
                </c:pt>
                <c:pt idx="11">
                  <c:v>Läti</c:v>
                </c:pt>
                <c:pt idx="12">
                  <c:v>Holland</c:v>
                </c:pt>
                <c:pt idx="13">
                  <c:v>Taani</c:v>
                </c:pt>
                <c:pt idx="14">
                  <c:v>Eesti</c:v>
                </c:pt>
                <c:pt idx="15">
                  <c:v>Rootsi</c:v>
                </c:pt>
                <c:pt idx="16">
                  <c:v>Leedu</c:v>
                </c:pt>
                <c:pt idx="17">
                  <c:v>Soome</c:v>
                </c:pt>
              </c:strCache>
            </c:strRef>
          </c:cat>
          <c:val>
            <c:numRef>
              <c:f>Sheet1!$O$98:$O$115</c:f>
              <c:numCache>
                <c:formatCode>General</c:formatCode>
                <c:ptCount val="18"/>
                <c:pt idx="0">
                  <c:v>-5.8000000000000003E-2</c:v>
                </c:pt>
                <c:pt idx="2">
                  <c:v>-8.4000000000000005E-2</c:v>
                </c:pt>
                <c:pt idx="3">
                  <c:v>-0.03</c:v>
                </c:pt>
                <c:pt idx="4">
                  <c:v>-0.01</c:v>
                </c:pt>
                <c:pt idx="5">
                  <c:v>-5.6000000000000001E-2</c:v>
                </c:pt>
                <c:pt idx="6">
                  <c:v>-4.3999999999999997E-2</c:v>
                </c:pt>
                <c:pt idx="7">
                  <c:v>-8.0000000000000002E-3</c:v>
                </c:pt>
                <c:pt idx="8">
                  <c:v>-2.1999999999999999E-2</c:v>
                </c:pt>
                <c:pt idx="9">
                  <c:v>-3.1E-2</c:v>
                </c:pt>
                <c:pt idx="10">
                  <c:v>-1.2999999999999999E-2</c:v>
                </c:pt>
                <c:pt idx="11">
                  <c:v>-4.3999999999999997E-2</c:v>
                </c:pt>
                <c:pt idx="12">
                  <c:v>-2.9000000000000001E-2</c:v>
                </c:pt>
                <c:pt idx="13">
                  <c:v>-3.1E-2</c:v>
                </c:pt>
                <c:pt idx="14">
                  <c:v>-5.6000000000000001E-2</c:v>
                </c:pt>
                <c:pt idx="15">
                  <c:v>-2.1000000000000001E-2</c:v>
                </c:pt>
                <c:pt idx="16">
                  <c:v>-1.0999999999999999E-2</c:v>
                </c:pt>
                <c:pt idx="17">
                  <c:v>-2.1999999999999999E-2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E5-4304-B920-2D36F0A9A4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"/>
        <c:overlap val="66"/>
        <c:axId val="244023680"/>
        <c:axId val="244025216"/>
      </c:barChart>
      <c:catAx>
        <c:axId val="244023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44025216"/>
        <c:crosses val="autoZero"/>
        <c:auto val="1"/>
        <c:lblAlgn val="ctr"/>
        <c:lblOffset val="100"/>
        <c:noMultiLvlLbl val="0"/>
      </c:catAx>
      <c:valAx>
        <c:axId val="244025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4402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49192303855232"/>
          <c:y val="4.6218863278757169E-2"/>
          <c:w val="0.85972443675370169"/>
          <c:h val="0.85216777624005968"/>
        </c:manualLayout>
      </c:layout>
      <c:lineChart>
        <c:grouping val="standard"/>
        <c:varyColors val="0"/>
        <c:ser>
          <c:idx val="1"/>
          <c:order val="0"/>
          <c:tx>
            <c:strRef>
              <c:f>'7'!$H$10</c:f>
              <c:strCache>
                <c:ptCount val="1"/>
                <c:pt idx="0">
                  <c:v>majutus ja toitlustus</c:v>
                </c:pt>
              </c:strCache>
            </c:strRef>
          </c:tx>
          <c:spPr>
            <a:ln w="114300" cap="rnd" cmpd="sng" algn="ctr">
              <a:solidFill>
                <a:srgbClr val="64B2C7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1-2123-473A-9812-948315047552}"/>
              </c:ext>
            </c:extLst>
          </c:dPt>
          <c:cat>
            <c:strRef>
              <c:f>'7'!$I$9:$L$9</c:f>
              <c:strCache>
                <c:ptCount val="4"/>
                <c:pt idx="0">
                  <c:v>märts</c:v>
                </c:pt>
                <c:pt idx="1">
                  <c:v>aprill</c:v>
                </c:pt>
                <c:pt idx="2">
                  <c:v>mai</c:v>
                </c:pt>
                <c:pt idx="3">
                  <c:v>juuni</c:v>
                </c:pt>
              </c:strCache>
            </c:strRef>
          </c:cat>
          <c:val>
            <c:numRef>
              <c:f>'7'!$I$10:$L$10</c:f>
              <c:numCache>
                <c:formatCode>0%</c:formatCode>
                <c:ptCount val="4"/>
                <c:pt idx="0">
                  <c:v>0.32891696750902527</c:v>
                </c:pt>
                <c:pt idx="1">
                  <c:v>0.60368231046931409</c:v>
                </c:pt>
                <c:pt idx="2">
                  <c:v>0.29711191335740073</c:v>
                </c:pt>
                <c:pt idx="3">
                  <c:v>0.19501805054151625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23-473A-9812-948315047552}"/>
            </c:ext>
          </c:extLst>
        </c:ser>
        <c:ser>
          <c:idx val="2"/>
          <c:order val="1"/>
          <c:tx>
            <c:strRef>
              <c:f>'7'!$H$12</c:f>
              <c:strCache>
                <c:ptCount val="1"/>
                <c:pt idx="0">
                  <c:v>hulgi- ja jaekaubandus**</c:v>
                </c:pt>
              </c:strCache>
            </c:strRef>
          </c:tx>
          <c:spPr>
            <a:ln w="114300" cap="rnd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'7'!$I$9:$L$9</c:f>
              <c:strCache>
                <c:ptCount val="4"/>
                <c:pt idx="0">
                  <c:v>märts</c:v>
                </c:pt>
                <c:pt idx="1">
                  <c:v>aprill</c:v>
                </c:pt>
                <c:pt idx="2">
                  <c:v>mai</c:v>
                </c:pt>
                <c:pt idx="3">
                  <c:v>juuni</c:v>
                </c:pt>
              </c:strCache>
            </c:strRef>
          </c:cat>
          <c:val>
            <c:numRef>
              <c:f>'7'!$I$12:$L$12</c:f>
              <c:numCache>
                <c:formatCode>0%</c:formatCode>
                <c:ptCount val="4"/>
                <c:pt idx="0">
                  <c:v>8.1342894393741844E-2</c:v>
                </c:pt>
                <c:pt idx="1">
                  <c:v>0.33052151238591915</c:v>
                </c:pt>
                <c:pt idx="2">
                  <c:v>0.23637548891786178</c:v>
                </c:pt>
                <c:pt idx="3">
                  <c:v>3.7314211212516296E-2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123-473A-9812-948315047552}"/>
            </c:ext>
          </c:extLst>
        </c:ser>
        <c:ser>
          <c:idx val="3"/>
          <c:order val="2"/>
          <c:tx>
            <c:strRef>
              <c:f>'7'!$H$13</c:f>
              <c:strCache>
                <c:ptCount val="1"/>
                <c:pt idx="0">
                  <c:v>kunst, meelelahutus ja vaba aeg</c:v>
                </c:pt>
              </c:strCache>
            </c:strRef>
          </c:tx>
          <c:spPr>
            <a:ln w="114300" cap="rnd" cmpd="sng" algn="ctr">
              <a:solidFill>
                <a:srgbClr val="DF9E3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'7'!$I$9:$L$9</c:f>
              <c:strCache>
                <c:ptCount val="4"/>
                <c:pt idx="0">
                  <c:v>märts</c:v>
                </c:pt>
                <c:pt idx="1">
                  <c:v>aprill</c:v>
                </c:pt>
                <c:pt idx="2">
                  <c:v>mai</c:v>
                </c:pt>
                <c:pt idx="3">
                  <c:v>juuni</c:v>
                </c:pt>
              </c:strCache>
            </c:strRef>
          </c:cat>
          <c:val>
            <c:numRef>
              <c:f>'7'!$I$13:$L$13</c:f>
              <c:numCache>
                <c:formatCode>0%</c:formatCode>
                <c:ptCount val="4"/>
                <c:pt idx="0">
                  <c:v>0.10898305084745763</c:v>
                </c:pt>
                <c:pt idx="1">
                  <c:v>0.32937853107344639</c:v>
                </c:pt>
                <c:pt idx="2">
                  <c:v>0.22192090395480227</c:v>
                </c:pt>
                <c:pt idx="3">
                  <c:v>8.5762711864406788E-2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123-473A-9812-948315047552}"/>
            </c:ext>
          </c:extLst>
        </c:ser>
        <c:ser>
          <c:idx val="4"/>
          <c:order val="3"/>
          <c:tx>
            <c:strRef>
              <c:f>'7'!$H$14</c:f>
              <c:strCache>
                <c:ptCount val="1"/>
                <c:pt idx="0">
                  <c:v>töötlev tööstus</c:v>
                </c:pt>
              </c:strCache>
            </c:strRef>
          </c:tx>
          <c:spPr>
            <a:ln w="114300" cap="rnd" cmpd="sng" algn="ctr">
              <a:solidFill>
                <a:srgbClr val="BE522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'7'!$I$9:$L$9</c:f>
              <c:strCache>
                <c:ptCount val="4"/>
                <c:pt idx="0">
                  <c:v>märts</c:v>
                </c:pt>
                <c:pt idx="1">
                  <c:v>aprill</c:v>
                </c:pt>
                <c:pt idx="2">
                  <c:v>mai</c:v>
                </c:pt>
                <c:pt idx="3">
                  <c:v>juuni</c:v>
                </c:pt>
              </c:strCache>
            </c:strRef>
          </c:cat>
          <c:val>
            <c:numRef>
              <c:f>'7'!$I$14:$L$14</c:f>
              <c:numCache>
                <c:formatCode>0%</c:formatCode>
                <c:ptCount val="4"/>
                <c:pt idx="0">
                  <c:v>3.9186351706036744E-2</c:v>
                </c:pt>
                <c:pt idx="1">
                  <c:v>0.24201224846894137</c:v>
                </c:pt>
                <c:pt idx="2">
                  <c:v>0.22835520559930009</c:v>
                </c:pt>
                <c:pt idx="3">
                  <c:v>7.4234470691163609E-2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123-473A-9812-9483150475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437824"/>
        <c:axId val="149499904"/>
      </c:lineChart>
      <c:catAx>
        <c:axId val="149437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1587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 b="1"/>
            </a:pPr>
            <a:endParaRPr lang="et-EE"/>
          </a:p>
        </c:txPr>
        <c:crossAx val="149499904"/>
        <c:crossesAt val="0"/>
        <c:auto val="0"/>
        <c:lblAlgn val="ctr"/>
        <c:lblOffset val="100"/>
        <c:noMultiLvlLbl val="0"/>
      </c:catAx>
      <c:valAx>
        <c:axId val="149499904"/>
        <c:scaling>
          <c:orientation val="minMax"/>
          <c:max val="0.62000000000000011"/>
          <c:min val="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in"/>
        <c:tickLblPos val="low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t-EE"/>
          </a:p>
        </c:txPr>
        <c:crossAx val="149437824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2400" baseline="0">
          <a:latin typeface="+mn-lt"/>
        </a:defRPr>
      </a:pPr>
      <a:endParaRPr lang="et-EE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696251849538633E-2"/>
          <c:y val="5.2392004825370882E-2"/>
          <c:w val="0.89888306454611011"/>
          <c:h val="0.83673478266409074"/>
        </c:manualLayout>
      </c:layout>
      <c:lineChart>
        <c:grouping val="standard"/>
        <c:varyColors val="0"/>
        <c:ser>
          <c:idx val="1"/>
          <c:order val="0"/>
          <c:tx>
            <c:strRef>
              <c:f>'[jooniseid Rasmusele.xlsx]12'!$I$8</c:f>
              <c:strCache>
                <c:ptCount val="1"/>
                <c:pt idx="0">
                  <c:v>palgafondi kasv</c:v>
                </c:pt>
              </c:strCache>
            </c:strRef>
          </c:tx>
          <c:spPr>
            <a:ln w="88900">
              <a:solidFill>
                <a:srgbClr val="BE5221"/>
              </a:solidFill>
            </a:ln>
          </c:spPr>
          <c:marker>
            <c:symbol val="none"/>
          </c:marker>
          <c:cat>
            <c:numRef>
              <c:f>'[jooniseid Rasmusele.xlsx]12'!$G$201:$G$224</c:f>
              <c:numCache>
                <c:formatCode>General</c:formatCode>
                <c:ptCount val="24"/>
                <c:pt idx="0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'[jooniseid Rasmusele.xlsx]12'!$I$201:$I$224</c:f>
              <c:numCache>
                <c:formatCode>0.0%</c:formatCode>
                <c:ptCount val="24"/>
                <c:pt idx="0">
                  <c:v>0.13064642903059576</c:v>
                </c:pt>
                <c:pt idx="1">
                  <c:v>0.1069561488438957</c:v>
                </c:pt>
                <c:pt idx="2">
                  <c:v>0.10125882544086773</c:v>
                </c:pt>
                <c:pt idx="3">
                  <c:v>0.11549110338534718</c:v>
                </c:pt>
                <c:pt idx="4">
                  <c:v>0.10892595460901666</c:v>
                </c:pt>
                <c:pt idx="5">
                  <c:v>8.0270096279552172E-2</c:v>
                </c:pt>
                <c:pt idx="6">
                  <c:v>9.7241931594494568E-2</c:v>
                </c:pt>
                <c:pt idx="7">
                  <c:v>0.10645115064694477</c:v>
                </c:pt>
                <c:pt idx="8">
                  <c:v>9.7635202905586693E-2</c:v>
                </c:pt>
                <c:pt idx="9">
                  <c:v>9.8625542248553577E-2</c:v>
                </c:pt>
                <c:pt idx="10">
                  <c:v>6.7516731591758639E-2</c:v>
                </c:pt>
                <c:pt idx="11">
                  <c:v>6.9630825095908344E-2</c:v>
                </c:pt>
                <c:pt idx="12">
                  <c:v>9.0877446466756551E-2</c:v>
                </c:pt>
                <c:pt idx="13">
                  <c:v>8.6134021324942411E-2</c:v>
                </c:pt>
                <c:pt idx="14">
                  <c:v>7.3185351354336348E-2</c:v>
                </c:pt>
                <c:pt idx="15">
                  <c:v>3.1577421687001284E-4</c:v>
                </c:pt>
                <c:pt idx="16">
                  <c:v>-0.11548826405405377</c:v>
                </c:pt>
                <c:pt idx="17">
                  <c:v>-9.1861245349256326E-2</c:v>
                </c:pt>
                <c:pt idx="18">
                  <c:v>-6.2258676906211674E-3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ED-4D83-A65B-411BCB043C8A}"/>
            </c:ext>
          </c:extLst>
        </c:ser>
        <c:ser>
          <c:idx val="0"/>
          <c:order val="1"/>
          <c:tx>
            <c:strRef>
              <c:f>'[jooniseid Rasmusele.xlsx]12'!$H$8</c:f>
              <c:strCache>
                <c:ptCount val="1"/>
                <c:pt idx="0">
                  <c:v>palgafondi kasv koos töötasu hüvitisega</c:v>
                </c:pt>
              </c:strCache>
            </c:strRef>
          </c:tx>
          <c:spPr>
            <a:ln w="88900">
              <a:solidFill>
                <a:srgbClr val="2E6C81"/>
              </a:solidFill>
            </a:ln>
          </c:spPr>
          <c:marker>
            <c:symbol val="none"/>
          </c:marker>
          <c:cat>
            <c:numRef>
              <c:f>'[jooniseid Rasmusele.xlsx]12'!$G$201:$G$224</c:f>
              <c:numCache>
                <c:formatCode>General</c:formatCode>
                <c:ptCount val="24"/>
                <c:pt idx="0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'[jooniseid Rasmusele.xlsx]12'!$H$201:$H$224</c:f>
              <c:numCache>
                <c:formatCode>0.0%</c:formatCode>
                <c:ptCount val="24"/>
                <c:pt idx="0">
                  <c:v>0.13064642903059576</c:v>
                </c:pt>
                <c:pt idx="1">
                  <c:v>0.1069561488438957</c:v>
                </c:pt>
                <c:pt idx="2">
                  <c:v>0.10125882544086773</c:v>
                </c:pt>
                <c:pt idx="3">
                  <c:v>0.11549110338534718</c:v>
                </c:pt>
                <c:pt idx="4">
                  <c:v>0.10892595460901666</c:v>
                </c:pt>
                <c:pt idx="5">
                  <c:v>8.0270096279552172E-2</c:v>
                </c:pt>
                <c:pt idx="6">
                  <c:v>9.7241931594494568E-2</c:v>
                </c:pt>
                <c:pt idx="7">
                  <c:v>0.10645115064694477</c:v>
                </c:pt>
                <c:pt idx="8">
                  <c:v>9.7635202905586693E-2</c:v>
                </c:pt>
                <c:pt idx="9">
                  <c:v>9.8625542248553577E-2</c:v>
                </c:pt>
                <c:pt idx="10">
                  <c:v>6.7516731591758639E-2</c:v>
                </c:pt>
                <c:pt idx="11">
                  <c:v>6.9630825095908344E-2</c:v>
                </c:pt>
                <c:pt idx="12">
                  <c:v>9.0877446466756551E-2</c:v>
                </c:pt>
                <c:pt idx="13">
                  <c:v>8.6134021324942411E-2</c:v>
                </c:pt>
                <c:pt idx="14">
                  <c:v>7.3185351354336348E-2</c:v>
                </c:pt>
                <c:pt idx="15">
                  <c:v>2.8341877779868518E-2</c:v>
                </c:pt>
                <c:pt idx="16">
                  <c:v>6.5819384467968867E-4</c:v>
                </c:pt>
                <c:pt idx="17">
                  <c:v>-4.7936119365155072E-3</c:v>
                </c:pt>
                <c:pt idx="18">
                  <c:v>1.8283163695588911E-2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ED-4D83-A65B-411BCB043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490112"/>
        <c:axId val="148491648"/>
      </c:lineChart>
      <c:catAx>
        <c:axId val="148490112"/>
        <c:scaling>
          <c:orientation val="minMax"/>
        </c:scaling>
        <c:delete val="1"/>
        <c:axPos val="b"/>
        <c:numFmt formatCode="General" sourceLinked="0"/>
        <c:majorTickMark val="in"/>
        <c:minorTickMark val="none"/>
        <c:tickLblPos val="low"/>
        <c:crossAx val="148491648"/>
        <c:crossesAt val="-0.25"/>
        <c:auto val="0"/>
        <c:lblAlgn val="ctr"/>
        <c:lblOffset val="100"/>
        <c:tickLblSkip val="1"/>
        <c:tickMarkSkip val="12"/>
        <c:noMultiLvlLbl val="0"/>
      </c:catAx>
      <c:valAx>
        <c:axId val="148491648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none"/>
        <c:minorTickMark val="in"/>
        <c:tickLblPos val="low"/>
        <c:spPr>
          <a:ln>
            <a:noFill/>
          </a:ln>
        </c:spPr>
        <c:crossAx val="148490112"/>
        <c:crossesAt val="1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 baseline="0">
          <a:latin typeface="Arial" pitchFamily="34" charset="0"/>
        </a:defRPr>
      </a:pPr>
      <a:endParaRPr lang="et-E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14300" cap="rnd">
              <a:solidFill>
                <a:schemeClr val="accent1">
                  <a:shade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'[kaardimaksete pilt.xlsx]Leht3'!$G$37:$G$44</c:f>
              <c:strCache>
                <c:ptCount val="8"/>
                <c:pt idx="0">
                  <c:v>jaanuar</c:v>
                </c:pt>
                <c:pt idx="1">
                  <c:v>veebruar</c:v>
                </c:pt>
                <c:pt idx="2">
                  <c:v>märts</c:v>
                </c:pt>
                <c:pt idx="3">
                  <c:v>aprill</c:v>
                </c:pt>
                <c:pt idx="4">
                  <c:v>mai</c:v>
                </c:pt>
                <c:pt idx="5">
                  <c:v>juuni</c:v>
                </c:pt>
                <c:pt idx="6">
                  <c:v>juuli</c:v>
                </c:pt>
                <c:pt idx="7">
                  <c:v>august</c:v>
                </c:pt>
              </c:strCache>
            </c:strRef>
          </c:cat>
          <c:val>
            <c:numRef>
              <c:f>'[kaardimaksete pilt.xlsx]Leht3'!$H$37:$H$44</c:f>
              <c:numCache>
                <c:formatCode>General</c:formatCode>
                <c:ptCount val="8"/>
                <c:pt idx="0">
                  <c:v>8.8760504201680801E-2</c:v>
                </c:pt>
                <c:pt idx="1">
                  <c:v>0.11337683523654163</c:v>
                </c:pt>
                <c:pt idx="2">
                  <c:v>-3.3142857142857141E-2</c:v>
                </c:pt>
                <c:pt idx="3">
                  <c:v>-0.23665158371040729</c:v>
                </c:pt>
                <c:pt idx="4">
                  <c:v>-1.2310397889646052E-2</c:v>
                </c:pt>
                <c:pt idx="5">
                  <c:v>7.6655808903365985E-2</c:v>
                </c:pt>
                <c:pt idx="6">
                  <c:v>9.8106712564543841E-2</c:v>
                </c:pt>
                <c:pt idx="7">
                  <c:v>7.9833770778652724E-2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9C-4481-AAA9-442D28725472}"/>
            </c:ext>
          </c:extLst>
        </c:ser>
        <c:ser>
          <c:idx val="1"/>
          <c:order val="1"/>
          <c:spPr>
            <a:ln w="1143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'[kaardimaksete pilt.xlsx]Leht3'!$G$37:$G$44</c:f>
              <c:strCache>
                <c:ptCount val="8"/>
                <c:pt idx="0">
                  <c:v>jaanuar</c:v>
                </c:pt>
                <c:pt idx="1">
                  <c:v>veebruar</c:v>
                </c:pt>
                <c:pt idx="2">
                  <c:v>märts</c:v>
                </c:pt>
                <c:pt idx="3">
                  <c:v>aprill</c:v>
                </c:pt>
                <c:pt idx="4">
                  <c:v>mai</c:v>
                </c:pt>
                <c:pt idx="5">
                  <c:v>juuni</c:v>
                </c:pt>
                <c:pt idx="6">
                  <c:v>juuli</c:v>
                </c:pt>
                <c:pt idx="7">
                  <c:v>august</c:v>
                </c:pt>
              </c:strCache>
            </c:strRef>
          </c:cat>
          <c:val>
            <c:numRef>
              <c:f>'[kaardimaksete pilt.xlsx]Leht3'!$I$37:$I$44</c:f>
              <c:numCache>
                <c:formatCode>General</c:formatCode>
                <c:ptCount val="8"/>
                <c:pt idx="0">
                  <c:v>0.18156424581005592</c:v>
                </c:pt>
                <c:pt idx="1">
                  <c:v>0.19696969696969702</c:v>
                </c:pt>
                <c:pt idx="2">
                  <c:v>-0.40740740740740744</c:v>
                </c:pt>
                <c:pt idx="3">
                  <c:v>-0.83108108108108114</c:v>
                </c:pt>
                <c:pt idx="4">
                  <c:v>-0.75091575091575091</c:v>
                </c:pt>
                <c:pt idx="5">
                  <c:v>-0.52968036529680362</c:v>
                </c:pt>
                <c:pt idx="6">
                  <c:v>-0.31857451403887682</c:v>
                </c:pt>
                <c:pt idx="7">
                  <c:v>-0.3693333333333334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9C-4481-AAA9-442D28725472}"/>
            </c:ext>
          </c:extLst>
        </c:ser>
        <c:ser>
          <c:idx val="2"/>
          <c:order val="2"/>
          <c:spPr>
            <a:ln w="114300" cap="rnd">
              <a:solidFill>
                <a:srgbClr val="DF9E30"/>
              </a:solidFill>
              <a:round/>
            </a:ln>
            <a:effectLst/>
          </c:spPr>
          <c:marker>
            <c:symbol val="none"/>
          </c:marker>
          <c:cat>
            <c:strRef>
              <c:f>'[kaardimaksete pilt.xlsx]Leht3'!$G$37:$G$44</c:f>
              <c:strCache>
                <c:ptCount val="8"/>
                <c:pt idx="0">
                  <c:v>jaanuar</c:v>
                </c:pt>
                <c:pt idx="1">
                  <c:v>veebruar</c:v>
                </c:pt>
                <c:pt idx="2">
                  <c:v>märts</c:v>
                </c:pt>
                <c:pt idx="3">
                  <c:v>aprill</c:v>
                </c:pt>
                <c:pt idx="4">
                  <c:v>mai</c:v>
                </c:pt>
                <c:pt idx="5">
                  <c:v>juuni</c:v>
                </c:pt>
                <c:pt idx="6">
                  <c:v>juuli</c:v>
                </c:pt>
                <c:pt idx="7">
                  <c:v>august</c:v>
                </c:pt>
              </c:strCache>
            </c:strRef>
          </c:cat>
          <c:val>
            <c:numRef>
              <c:f>'[kaardimaksete pilt.xlsx]Leht3'!$J$37:$J$44</c:f>
              <c:numCache>
                <c:formatCode>General</c:formatCode>
                <c:ptCount val="8"/>
                <c:pt idx="0">
                  <c:v>-2.2692164672527548E-3</c:v>
                </c:pt>
                <c:pt idx="1">
                  <c:v>1.1300745134676049E-2</c:v>
                </c:pt>
                <c:pt idx="2">
                  <c:v>-0.12086341665190681</c:v>
                </c:pt>
                <c:pt idx="3">
                  <c:v>-0.32981965391818657</c:v>
                </c:pt>
                <c:pt idx="4">
                  <c:v>-0.14727474321886536</c:v>
                </c:pt>
                <c:pt idx="5">
                  <c:v>-6.8110273668874677E-2</c:v>
                </c:pt>
                <c:pt idx="6">
                  <c:v>-4.4239681141236997E-2</c:v>
                </c:pt>
                <c:pt idx="7">
                  <c:v>-4.6460306239584415E-2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9C-4481-AAA9-442D28725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7124992"/>
        <c:axId val="237126784"/>
      </c:lineChart>
      <c:catAx>
        <c:axId val="23712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34925" cap="flat" cmpd="sng" algn="ctr">
            <a:solidFill>
              <a:schemeClr val="bg1">
                <a:lumMod val="50000"/>
              </a:schemeClr>
            </a:solidFill>
            <a:prstDash val="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37126784"/>
        <c:crosses val="autoZero"/>
        <c:auto val="1"/>
        <c:lblAlgn val="ctr"/>
        <c:lblOffset val="100"/>
        <c:noMultiLvlLbl val="0"/>
      </c:catAx>
      <c:valAx>
        <c:axId val="237126784"/>
        <c:scaling>
          <c:orientation val="minMax"/>
          <c:max val="0.2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3712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t-E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693365282982369E-2"/>
          <c:y val="9.2877828337369212E-2"/>
          <c:w val="0.91215498418331631"/>
          <c:h val="0.76858276609931397"/>
        </c:manualLayout>
      </c:layout>
      <c:lineChart>
        <c:grouping val="standard"/>
        <c:varyColors val="0"/>
        <c:ser>
          <c:idx val="0"/>
          <c:order val="0"/>
          <c:tx>
            <c:strRef>
              <c:f>'[stsenaariumide joonised.xlsx]T5.1'!$H$7</c:f>
              <c:strCache>
                <c:ptCount val="1"/>
                <c:pt idx="0">
                  <c:v>positiivne stsenaarium </c:v>
                </c:pt>
              </c:strCache>
            </c:strRef>
          </c:tx>
          <c:spPr>
            <a:ln w="88900">
              <a:solidFill>
                <a:srgbClr val="DF9E30"/>
              </a:solidFill>
            </a:ln>
          </c:spPr>
          <c:marker>
            <c:symbol val="none"/>
          </c:marker>
          <c:cat>
            <c:numRef>
              <c:f>'[stsenaariumide joonised.xlsx]T5.1'!$E$25:$E$40</c:f>
              <c:numCache>
                <c:formatCode>General</c:formatCode>
                <c:ptCount val="16"/>
                <c:pt idx="0">
                  <c:v>2019</c:v>
                </c:pt>
                <c:pt idx="4">
                  <c:v>2020</c:v>
                </c:pt>
                <c:pt idx="8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'[stsenaariumide joonised.xlsx]T5.1'!$H$25:$H$40</c:f>
              <c:numCache>
                <c:formatCode>0.00</c:formatCode>
                <c:ptCount val="16"/>
                <c:pt idx="0">
                  <c:v>6104.4889999999996</c:v>
                </c:pt>
                <c:pt idx="1">
                  <c:v>6151.5910000000003</c:v>
                </c:pt>
                <c:pt idx="2">
                  <c:v>6237.942</c:v>
                </c:pt>
                <c:pt idx="3">
                  <c:v>6233.7830000000004</c:v>
                </c:pt>
                <c:pt idx="4">
                  <c:v>6097.674</c:v>
                </c:pt>
                <c:pt idx="5">
                  <c:v>5754.0190000000002</c:v>
                </c:pt>
                <c:pt idx="6">
                  <c:v>6110.1040000000003</c:v>
                </c:pt>
                <c:pt idx="7">
                  <c:v>6262.7049999999999</c:v>
                </c:pt>
                <c:pt idx="8">
                  <c:v>6330.2150000000001</c:v>
                </c:pt>
                <c:pt idx="9">
                  <c:v>6332.384</c:v>
                </c:pt>
                <c:pt idx="10">
                  <c:v>6310.9319999999998</c:v>
                </c:pt>
                <c:pt idx="11">
                  <c:v>6338.5770000000002</c:v>
                </c:pt>
                <c:pt idx="12">
                  <c:v>6429.16</c:v>
                </c:pt>
                <c:pt idx="13">
                  <c:v>6531.6549999999997</c:v>
                </c:pt>
                <c:pt idx="14">
                  <c:v>6604.1220000000003</c:v>
                </c:pt>
                <c:pt idx="15">
                  <c:v>6636.6469999999999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38-45D5-9694-94CA99532EC1}"/>
            </c:ext>
          </c:extLst>
        </c:ser>
        <c:ser>
          <c:idx val="2"/>
          <c:order val="1"/>
          <c:tx>
            <c:strRef>
              <c:f>'[stsenaariumide joonised.xlsx]T5.1'!$J$7</c:f>
              <c:strCache>
                <c:ptCount val="1"/>
                <c:pt idx="0">
                  <c:v>negatiivne stsenaarium </c:v>
                </c:pt>
              </c:strCache>
            </c:strRef>
          </c:tx>
          <c:spPr>
            <a:ln w="88900">
              <a:solidFill>
                <a:srgbClr val="BE5221"/>
              </a:solidFill>
            </a:ln>
          </c:spPr>
          <c:marker>
            <c:symbol val="none"/>
          </c:marker>
          <c:cat>
            <c:numRef>
              <c:f>'[stsenaariumide joonised.xlsx]T5.1'!$E$25:$E$40</c:f>
              <c:numCache>
                <c:formatCode>General</c:formatCode>
                <c:ptCount val="16"/>
                <c:pt idx="0">
                  <c:v>2019</c:v>
                </c:pt>
                <c:pt idx="4">
                  <c:v>2020</c:v>
                </c:pt>
                <c:pt idx="8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'[stsenaariumide joonised.xlsx]T5.1'!$J$25:$J$40</c:f>
              <c:numCache>
                <c:formatCode>0.00</c:formatCode>
                <c:ptCount val="16"/>
                <c:pt idx="0">
                  <c:v>6104.4889999999996</c:v>
                </c:pt>
                <c:pt idx="1">
                  <c:v>6151.5910000000003</c:v>
                </c:pt>
                <c:pt idx="2">
                  <c:v>6237.942</c:v>
                </c:pt>
                <c:pt idx="3">
                  <c:v>6233.7830000000004</c:v>
                </c:pt>
                <c:pt idx="4">
                  <c:v>6097.674</c:v>
                </c:pt>
                <c:pt idx="5">
                  <c:v>5754.0190000000002</c:v>
                </c:pt>
                <c:pt idx="6">
                  <c:v>5928.7780000000002</c:v>
                </c:pt>
                <c:pt idx="7">
                  <c:v>5548.9459999999999</c:v>
                </c:pt>
                <c:pt idx="8">
                  <c:v>5206.7669999999998</c:v>
                </c:pt>
                <c:pt idx="9">
                  <c:v>5482.6549999999997</c:v>
                </c:pt>
                <c:pt idx="10">
                  <c:v>5774.8010000000004</c:v>
                </c:pt>
                <c:pt idx="11">
                  <c:v>5874.4110000000001</c:v>
                </c:pt>
                <c:pt idx="12">
                  <c:v>5954.5659999999998</c:v>
                </c:pt>
                <c:pt idx="13">
                  <c:v>6058.4849999999997</c:v>
                </c:pt>
                <c:pt idx="14">
                  <c:v>6155.6970000000001</c:v>
                </c:pt>
                <c:pt idx="15">
                  <c:v>6214.6440000000002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38-45D5-9694-94CA99532EC1}"/>
            </c:ext>
          </c:extLst>
        </c:ser>
        <c:ser>
          <c:idx val="4"/>
          <c:order val="2"/>
          <c:tx>
            <c:strRef>
              <c:f>'[stsenaariumide joonised.xlsx]T5.1'!$I$7</c:f>
              <c:strCache>
                <c:ptCount val="1"/>
                <c:pt idx="0">
                  <c:v>põhistsenaarium </c:v>
                </c:pt>
              </c:strCache>
            </c:strRef>
          </c:tx>
          <c:spPr>
            <a:ln w="142875">
              <a:solidFill>
                <a:srgbClr val="2E6C81"/>
              </a:solidFill>
            </a:ln>
          </c:spPr>
          <c:marker>
            <c:symbol val="none"/>
          </c:marker>
          <c:cat>
            <c:numRef>
              <c:f>'[stsenaariumide joonised.xlsx]T5.1'!$E$25:$E$40</c:f>
              <c:numCache>
                <c:formatCode>General</c:formatCode>
                <c:ptCount val="16"/>
                <c:pt idx="0">
                  <c:v>2019</c:v>
                </c:pt>
                <c:pt idx="4">
                  <c:v>2020</c:v>
                </c:pt>
                <c:pt idx="8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'[stsenaariumide joonised.xlsx]T5.1'!$I$25:$I$40</c:f>
              <c:numCache>
                <c:formatCode>0.00</c:formatCode>
                <c:ptCount val="16"/>
                <c:pt idx="0">
                  <c:v>6104.4889999999996</c:v>
                </c:pt>
                <c:pt idx="1">
                  <c:v>6151.5910000000003</c:v>
                </c:pt>
                <c:pt idx="2">
                  <c:v>6237.942</c:v>
                </c:pt>
                <c:pt idx="3">
                  <c:v>6233.7830000000004</c:v>
                </c:pt>
                <c:pt idx="4">
                  <c:v>6097.674</c:v>
                </c:pt>
                <c:pt idx="5">
                  <c:v>5754.0190000000002</c:v>
                </c:pt>
                <c:pt idx="6">
                  <c:v>6041.933</c:v>
                </c:pt>
                <c:pt idx="7">
                  <c:v>5891.759</c:v>
                </c:pt>
                <c:pt idx="8">
                  <c:v>5878.9449999999997</c:v>
                </c:pt>
                <c:pt idx="9">
                  <c:v>5901.723</c:v>
                </c:pt>
                <c:pt idx="10">
                  <c:v>5998.0839999999998</c:v>
                </c:pt>
                <c:pt idx="11">
                  <c:v>6047.9139999999998</c:v>
                </c:pt>
                <c:pt idx="12">
                  <c:v>6141.7920000000004</c:v>
                </c:pt>
                <c:pt idx="13">
                  <c:v>6250.2740000000003</c:v>
                </c:pt>
                <c:pt idx="14">
                  <c:v>6339.674</c:v>
                </c:pt>
                <c:pt idx="15">
                  <c:v>6386.2879999999996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638-45D5-9694-94CA99532E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432192"/>
        <c:axId val="218693632"/>
      </c:lineChart>
      <c:catAx>
        <c:axId val="171432192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ln w="15875">
            <a:solidFill>
              <a:schemeClr val="tx1"/>
            </a:solidFill>
          </a:ln>
        </c:spPr>
        <c:txPr>
          <a:bodyPr rot="0" vert="horz"/>
          <a:lstStyle/>
          <a:p>
            <a:pPr>
              <a:defRPr b="1"/>
            </a:pPr>
            <a:endParaRPr lang="et-EE"/>
          </a:p>
        </c:txPr>
        <c:crossAx val="218693632"/>
        <c:crossesAt val="-30"/>
        <c:auto val="0"/>
        <c:lblAlgn val="ctr"/>
        <c:lblOffset val="100"/>
        <c:tickMarkSkip val="4"/>
        <c:noMultiLvlLbl val="0"/>
      </c:catAx>
      <c:valAx>
        <c:axId val="218693632"/>
        <c:scaling>
          <c:orientation val="minMax"/>
          <c:max val="6700"/>
          <c:min val="5000"/>
        </c:scaling>
        <c:delete val="0"/>
        <c:axPos val="l"/>
        <c:numFmt formatCode="0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b="1">
                <a:solidFill>
                  <a:schemeClr val="accent6">
                    <a:lumMod val="75000"/>
                  </a:schemeClr>
                </a:solidFill>
              </a:defRPr>
            </a:pPr>
            <a:endParaRPr lang="et-EE"/>
          </a:p>
        </c:txPr>
        <c:crossAx val="171432192"/>
        <c:crossesAt val="1"/>
        <c:crossBetween val="between"/>
        <c:majorUnit val="50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 baseline="0">
          <a:latin typeface="Arial" pitchFamily="34" charset="0"/>
        </a:defRPr>
      </a:pPr>
      <a:endParaRPr lang="et-E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889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Sheet1!$L$43:$M$51</c:f>
              <c:multiLvlStrCache>
                <c:ptCount val="9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</c:lvl>
                <c:lvl>
                  <c:pt idx="0">
                    <c:v>2019</c:v>
                  </c:pt>
                  <c:pt idx="1">
                    <c:v>2020</c:v>
                  </c:pt>
                  <c:pt idx="5">
                    <c:v>2021</c:v>
                  </c:pt>
                </c:lvl>
              </c:multiLvlStrCache>
            </c:multiLvlStrRef>
          </c:cat>
          <c:val>
            <c:numRef>
              <c:f>Sheet1!$O$43:$O$51</c:f>
              <c:numCache>
                <c:formatCode>General</c:formatCode>
                <c:ptCount val="9"/>
                <c:pt idx="0">
                  <c:v>100</c:v>
                </c:pt>
                <c:pt idx="1">
                  <c:v>97</c:v>
                </c:pt>
                <c:pt idx="2">
                  <c:v>89.5</c:v>
                </c:pt>
                <c:pt idx="3">
                  <c:v>94.8</c:v>
                </c:pt>
                <c:pt idx="4">
                  <c:v>95.9</c:v>
                </c:pt>
                <c:pt idx="5">
                  <c:v>95.8</c:v>
                </c:pt>
                <c:pt idx="6">
                  <c:v>96</c:v>
                </c:pt>
                <c:pt idx="7">
                  <c:v>96.5</c:v>
                </c:pt>
                <c:pt idx="8">
                  <c:v>97.4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76-48C1-9134-5BDA6D3E2846}"/>
            </c:ext>
          </c:extLst>
        </c:ser>
        <c:ser>
          <c:idx val="2"/>
          <c:order val="1"/>
          <c:spPr>
            <a:ln w="88900" cap="rnd">
              <a:solidFill>
                <a:srgbClr val="DF9E30"/>
              </a:solidFill>
              <a:round/>
            </a:ln>
            <a:effectLst/>
          </c:spPr>
          <c:marker>
            <c:symbol val="none"/>
          </c:marker>
          <c:cat>
            <c:multiLvlStrRef>
              <c:f>Sheet1!$L$43:$M$51</c:f>
              <c:multiLvlStrCache>
                <c:ptCount val="9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</c:lvl>
                <c:lvl>
                  <c:pt idx="0">
                    <c:v>2019</c:v>
                  </c:pt>
                  <c:pt idx="1">
                    <c:v>2020</c:v>
                  </c:pt>
                  <c:pt idx="5">
                    <c:v>2021</c:v>
                  </c:pt>
                </c:lvl>
              </c:multiLvlStrCache>
            </c:multiLvlStrRef>
          </c:cat>
          <c:val>
            <c:numRef>
              <c:f>Sheet1!$P$43:$P$51</c:f>
              <c:numCache>
                <c:formatCode>General</c:formatCode>
                <c:ptCount val="9"/>
                <c:pt idx="0">
                  <c:v>100</c:v>
                </c:pt>
                <c:pt idx="1">
                  <c:v>97</c:v>
                </c:pt>
                <c:pt idx="2">
                  <c:v>89.5</c:v>
                </c:pt>
                <c:pt idx="3">
                  <c:v>94.8</c:v>
                </c:pt>
                <c:pt idx="4">
                  <c:v>97</c:v>
                </c:pt>
                <c:pt idx="5">
                  <c:v>99.2</c:v>
                </c:pt>
                <c:pt idx="6">
                  <c:v>101</c:v>
                </c:pt>
                <c:pt idx="7">
                  <c:v>102.2</c:v>
                </c:pt>
                <c:pt idx="8">
                  <c:v>102.8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76-48C1-9134-5BDA6D3E2846}"/>
            </c:ext>
          </c:extLst>
        </c:ser>
        <c:ser>
          <c:idx val="0"/>
          <c:order val="2"/>
          <c:spPr>
            <a:ln w="88900" cap="rnd">
              <a:solidFill>
                <a:srgbClr val="2E6C81"/>
              </a:solidFill>
              <a:round/>
            </a:ln>
            <a:effectLst/>
          </c:spPr>
          <c:marker>
            <c:symbol val="none"/>
          </c:marker>
          <c:cat>
            <c:multiLvlStrRef>
              <c:f>Sheet1!$L$43:$M$51</c:f>
              <c:multiLvlStrCache>
                <c:ptCount val="9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</c:lvl>
                <c:lvl>
                  <c:pt idx="0">
                    <c:v>2019</c:v>
                  </c:pt>
                  <c:pt idx="1">
                    <c:v>2020</c:v>
                  </c:pt>
                  <c:pt idx="5">
                    <c:v>2021</c:v>
                  </c:pt>
                </c:lvl>
              </c:multiLvlStrCache>
            </c:multiLvlStrRef>
          </c:cat>
          <c:val>
            <c:numRef>
              <c:f>Sheet1!$N$43:$N$51</c:f>
              <c:numCache>
                <c:formatCode>General</c:formatCode>
                <c:ptCount val="9"/>
                <c:pt idx="0">
                  <c:v>100</c:v>
                </c:pt>
                <c:pt idx="1">
                  <c:v>97</c:v>
                </c:pt>
                <c:pt idx="2">
                  <c:v>89.5</c:v>
                </c:pt>
                <c:pt idx="3">
                  <c:v>94.8</c:v>
                </c:pt>
                <c:pt idx="4">
                  <c:v>97</c:v>
                </c:pt>
                <c:pt idx="5">
                  <c:v>98.1</c:v>
                </c:pt>
                <c:pt idx="6">
                  <c:v>99</c:v>
                </c:pt>
                <c:pt idx="7">
                  <c:v>99.8</c:v>
                </c:pt>
                <c:pt idx="8">
                  <c:v>100.5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76-48C1-9134-5BDA6D3E28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648704"/>
        <c:axId val="216654592"/>
      </c:lineChart>
      <c:catAx>
        <c:axId val="2166487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6654592"/>
        <c:crosses val="autoZero"/>
        <c:auto val="1"/>
        <c:lblAlgn val="ctr"/>
        <c:lblOffset val="100"/>
        <c:noMultiLvlLbl val="0"/>
      </c:catAx>
      <c:valAx>
        <c:axId val="216654592"/>
        <c:scaling>
          <c:orientation val="minMax"/>
          <c:max val="104"/>
          <c:min val="88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1664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/>
      </a:pPr>
      <a:endParaRPr lang="et-E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spPr>
            <a:ln w="88900">
              <a:solidFill>
                <a:srgbClr val="DF9E30"/>
              </a:solidFill>
            </a:ln>
          </c:spPr>
          <c:marker>
            <c:symbol val="none"/>
          </c:marker>
          <c:cat>
            <c:numRef>
              <c:f>Leht1!$B$4:$E$4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Leht1!$B$9:$E$9</c:f>
              <c:numCache>
                <c:formatCode>General</c:formatCode>
                <c:ptCount val="4"/>
                <c:pt idx="0">
                  <c:v>1.3000000000000001E-2</c:v>
                </c:pt>
                <c:pt idx="1">
                  <c:v>-7.2000000000000008E-2</c:v>
                </c:pt>
                <c:pt idx="2">
                  <c:v>8.900000000000001E-2</c:v>
                </c:pt>
                <c:pt idx="3">
                  <c:v>3.5000000000000003E-2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C1-4B1B-9E51-6A833668686F}"/>
            </c:ext>
          </c:extLst>
        </c:ser>
        <c:ser>
          <c:idx val="2"/>
          <c:order val="1"/>
          <c:spPr>
            <a:ln w="88900"/>
          </c:spPr>
          <c:marker>
            <c:symbol val="none"/>
          </c:marker>
          <c:cat>
            <c:numRef>
              <c:f>Leht1!$B$4:$E$4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Leht1!$B$10:$E$10</c:f>
              <c:numCache>
                <c:formatCode>General</c:formatCode>
                <c:ptCount val="4"/>
                <c:pt idx="0">
                  <c:v>1.3000000000000001E-2</c:v>
                </c:pt>
                <c:pt idx="1">
                  <c:v>-0.08</c:v>
                </c:pt>
                <c:pt idx="2">
                  <c:v>0.05</c:v>
                </c:pt>
                <c:pt idx="3">
                  <c:v>3.2000000000000001E-2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C1-4B1B-9E51-6A833668686F}"/>
            </c:ext>
          </c:extLst>
        </c:ser>
        <c:ser>
          <c:idx val="3"/>
          <c:order val="2"/>
          <c:spPr>
            <a:ln w="88900">
              <a:solidFill>
                <a:srgbClr val="BE5221"/>
              </a:solidFill>
            </a:ln>
          </c:spPr>
          <c:marker>
            <c:symbol val="none"/>
          </c:marker>
          <c:cat>
            <c:numRef>
              <c:f>Leht1!$B$4:$E$4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Leht1!$B$11:$E$11</c:f>
              <c:numCache>
                <c:formatCode>General</c:formatCode>
                <c:ptCount val="4"/>
                <c:pt idx="0">
                  <c:v>1.3000000000000001E-2</c:v>
                </c:pt>
                <c:pt idx="1">
                  <c:v>-0.1</c:v>
                </c:pt>
                <c:pt idx="2">
                  <c:v>5.0000000000000001E-3</c:v>
                </c:pt>
                <c:pt idx="3">
                  <c:v>3.4000000000000002E-2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C1-4B1B-9E51-6A8336686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8555520"/>
        <c:axId val="218557056"/>
      </c:lineChart>
      <c:catAx>
        <c:axId val="218555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t-EE"/>
          </a:p>
        </c:txPr>
        <c:crossAx val="218557056"/>
        <c:crosses val="autoZero"/>
        <c:auto val="1"/>
        <c:lblAlgn val="ctr"/>
        <c:lblOffset val="100"/>
        <c:noMultiLvlLbl val="0"/>
      </c:catAx>
      <c:valAx>
        <c:axId val="218557056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21855552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/>
      </a:pPr>
      <a:endParaRPr lang="et-E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spPr>
            <a:ln w="88900">
              <a:solidFill>
                <a:srgbClr val="DF9E30"/>
              </a:solidFill>
            </a:ln>
          </c:spPr>
          <c:marker>
            <c:symbol val="none"/>
          </c:marker>
          <c:cat>
            <c:numRef>
              <c:f>Leht1!$G$4:$J$4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Leht1!$G$9:$J$9</c:f>
              <c:numCache>
                <c:formatCode>General</c:formatCode>
                <c:ptCount val="4"/>
                <c:pt idx="0">
                  <c:v>1.2E-2</c:v>
                </c:pt>
                <c:pt idx="1">
                  <c:v>3.0000000000000001E-3</c:v>
                </c:pt>
                <c:pt idx="2">
                  <c:v>1.2E-2</c:v>
                </c:pt>
                <c:pt idx="3">
                  <c:v>1.8000000000000002E-2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79-4E64-9928-53D9B3990766}"/>
            </c:ext>
          </c:extLst>
        </c:ser>
        <c:ser>
          <c:idx val="2"/>
          <c:order val="1"/>
          <c:spPr>
            <a:ln w="88900"/>
          </c:spPr>
          <c:marker>
            <c:symbol val="none"/>
          </c:marker>
          <c:cat>
            <c:numRef>
              <c:f>Leht1!$G$4:$J$4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Leht1!$G$10:$J$10</c:f>
              <c:numCache>
                <c:formatCode>General</c:formatCode>
                <c:ptCount val="4"/>
                <c:pt idx="0">
                  <c:v>1.2E-2</c:v>
                </c:pt>
                <c:pt idx="1">
                  <c:v>3.0000000000000001E-3</c:v>
                </c:pt>
                <c:pt idx="2">
                  <c:v>0.01</c:v>
                </c:pt>
                <c:pt idx="3">
                  <c:v>1.3000000000000001E-2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79-4E64-9928-53D9B3990766}"/>
            </c:ext>
          </c:extLst>
        </c:ser>
        <c:ser>
          <c:idx val="3"/>
          <c:order val="2"/>
          <c:spPr>
            <a:ln w="88900">
              <a:solidFill>
                <a:srgbClr val="BE5221"/>
              </a:solidFill>
            </a:ln>
          </c:spPr>
          <c:marker>
            <c:symbol val="none"/>
          </c:marker>
          <c:cat>
            <c:numRef>
              <c:f>Leht1!$G$4:$J$4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Leht1!$G$11:$J$11</c:f>
              <c:numCache>
                <c:formatCode>General</c:formatCode>
                <c:ptCount val="4"/>
                <c:pt idx="0">
                  <c:v>1.2E-2</c:v>
                </c:pt>
                <c:pt idx="1">
                  <c:v>3.0000000000000001E-3</c:v>
                </c:pt>
                <c:pt idx="2">
                  <c:v>6.9999999999999993E-3</c:v>
                </c:pt>
                <c:pt idx="3">
                  <c:v>6.9999999999999993E-3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79-4E64-9928-53D9B3990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8608384"/>
        <c:axId val="218609920"/>
      </c:lineChart>
      <c:catAx>
        <c:axId val="218608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t-EE"/>
          </a:p>
        </c:txPr>
        <c:crossAx val="218609920"/>
        <c:crosses val="autoZero"/>
        <c:auto val="1"/>
        <c:lblAlgn val="ctr"/>
        <c:lblOffset val="100"/>
        <c:noMultiLvlLbl val="0"/>
      </c:catAx>
      <c:valAx>
        <c:axId val="218609920"/>
        <c:scaling>
          <c:orientation val="minMax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218608384"/>
        <c:crosses val="autoZero"/>
        <c:crossBetween val="between"/>
        <c:majorUnit val="1.0000000000000002E-2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/>
      </a:pPr>
      <a:endParaRPr lang="et-E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110646860878241E-2"/>
          <c:y val="4.781867750479292E-2"/>
          <c:w val="0.90372483220039979"/>
          <c:h val="0.85734578342931178"/>
        </c:manualLayout>
      </c:layout>
      <c:lineChart>
        <c:grouping val="standard"/>
        <c:varyColors val="0"/>
        <c:ser>
          <c:idx val="0"/>
          <c:order val="0"/>
          <c:tx>
            <c:strRef>
              <c:f>'EKP intressid'!$C$3</c:f>
              <c:strCache>
                <c:ptCount val="1"/>
                <c:pt idx="0">
                  <c:v>ECB baasintressimäär</c:v>
                </c:pt>
              </c:strCache>
            </c:strRef>
          </c:tx>
          <c:spPr>
            <a:ln w="41275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'EKP intressid'!$B$4:$B$6552</c:f>
              <c:numCache>
                <c:formatCode>m/d/yyyy</c:formatCode>
                <c:ptCount val="6549"/>
                <c:pt idx="0">
                  <c:v>0</c:v>
                </c:pt>
                <c:pt idx="1">
                  <c:v>44153</c:v>
                </c:pt>
                <c:pt idx="2">
                  <c:v>44152</c:v>
                </c:pt>
                <c:pt idx="3">
                  <c:v>44151</c:v>
                </c:pt>
                <c:pt idx="4">
                  <c:v>44150</c:v>
                </c:pt>
                <c:pt idx="5">
                  <c:v>44149</c:v>
                </c:pt>
                <c:pt idx="6">
                  <c:v>44148</c:v>
                </c:pt>
                <c:pt idx="7">
                  <c:v>44147</c:v>
                </c:pt>
                <c:pt idx="8">
                  <c:v>44146</c:v>
                </c:pt>
                <c:pt idx="9">
                  <c:v>44145</c:v>
                </c:pt>
                <c:pt idx="10">
                  <c:v>44144</c:v>
                </c:pt>
                <c:pt idx="11">
                  <c:v>44143</c:v>
                </c:pt>
                <c:pt idx="12">
                  <c:v>44142</c:v>
                </c:pt>
                <c:pt idx="13">
                  <c:v>44141</c:v>
                </c:pt>
                <c:pt idx="14">
                  <c:v>44140</c:v>
                </c:pt>
                <c:pt idx="15">
                  <c:v>44139</c:v>
                </c:pt>
                <c:pt idx="16">
                  <c:v>44138</c:v>
                </c:pt>
                <c:pt idx="17">
                  <c:v>44137</c:v>
                </c:pt>
                <c:pt idx="18">
                  <c:v>44136</c:v>
                </c:pt>
                <c:pt idx="19">
                  <c:v>44135</c:v>
                </c:pt>
                <c:pt idx="20">
                  <c:v>44134</c:v>
                </c:pt>
                <c:pt idx="21">
                  <c:v>44133</c:v>
                </c:pt>
                <c:pt idx="22">
                  <c:v>44132</c:v>
                </c:pt>
                <c:pt idx="23">
                  <c:v>44131</c:v>
                </c:pt>
                <c:pt idx="24">
                  <c:v>44130</c:v>
                </c:pt>
                <c:pt idx="25">
                  <c:v>44129</c:v>
                </c:pt>
                <c:pt idx="26">
                  <c:v>44128</c:v>
                </c:pt>
                <c:pt idx="27">
                  <c:v>44127</c:v>
                </c:pt>
                <c:pt idx="28">
                  <c:v>44126</c:v>
                </c:pt>
                <c:pt idx="29">
                  <c:v>44125</c:v>
                </c:pt>
                <c:pt idx="30">
                  <c:v>44124</c:v>
                </c:pt>
                <c:pt idx="31">
                  <c:v>44123</c:v>
                </c:pt>
                <c:pt idx="32">
                  <c:v>44122</c:v>
                </c:pt>
                <c:pt idx="33">
                  <c:v>44121</c:v>
                </c:pt>
                <c:pt idx="34">
                  <c:v>44120</c:v>
                </c:pt>
                <c:pt idx="35">
                  <c:v>44119</c:v>
                </c:pt>
                <c:pt idx="36">
                  <c:v>44118</c:v>
                </c:pt>
                <c:pt idx="37">
                  <c:v>44117</c:v>
                </c:pt>
                <c:pt idx="38">
                  <c:v>44116</c:v>
                </c:pt>
                <c:pt idx="39">
                  <c:v>44115</c:v>
                </c:pt>
                <c:pt idx="40">
                  <c:v>44114</c:v>
                </c:pt>
                <c:pt idx="41">
                  <c:v>44113</c:v>
                </c:pt>
                <c:pt idx="42">
                  <c:v>44112</c:v>
                </c:pt>
                <c:pt idx="43">
                  <c:v>44111</c:v>
                </c:pt>
                <c:pt idx="44">
                  <c:v>44110</c:v>
                </c:pt>
                <c:pt idx="45">
                  <c:v>44109</c:v>
                </c:pt>
                <c:pt idx="46">
                  <c:v>44108</c:v>
                </c:pt>
                <c:pt idx="47">
                  <c:v>44107</c:v>
                </c:pt>
                <c:pt idx="48">
                  <c:v>44106</c:v>
                </c:pt>
                <c:pt idx="49">
                  <c:v>44105</c:v>
                </c:pt>
                <c:pt idx="50">
                  <c:v>44104</c:v>
                </c:pt>
                <c:pt idx="51">
                  <c:v>44103</c:v>
                </c:pt>
                <c:pt idx="52">
                  <c:v>44102</c:v>
                </c:pt>
                <c:pt idx="53">
                  <c:v>44101</c:v>
                </c:pt>
                <c:pt idx="54">
                  <c:v>44100</c:v>
                </c:pt>
                <c:pt idx="55">
                  <c:v>44099</c:v>
                </c:pt>
                <c:pt idx="56">
                  <c:v>44098</c:v>
                </c:pt>
                <c:pt idx="57">
                  <c:v>44097</c:v>
                </c:pt>
                <c:pt idx="58">
                  <c:v>44096</c:v>
                </c:pt>
                <c:pt idx="59">
                  <c:v>44095</c:v>
                </c:pt>
                <c:pt idx="60">
                  <c:v>44094</c:v>
                </c:pt>
                <c:pt idx="61">
                  <c:v>44093</c:v>
                </c:pt>
                <c:pt idx="62">
                  <c:v>44092</c:v>
                </c:pt>
                <c:pt idx="63">
                  <c:v>44091</c:v>
                </c:pt>
                <c:pt idx="64">
                  <c:v>44090</c:v>
                </c:pt>
                <c:pt idx="65">
                  <c:v>44089</c:v>
                </c:pt>
                <c:pt idx="66">
                  <c:v>44088</c:v>
                </c:pt>
                <c:pt idx="67">
                  <c:v>44087</c:v>
                </c:pt>
                <c:pt idx="68">
                  <c:v>44086</c:v>
                </c:pt>
                <c:pt idx="69">
                  <c:v>44085</c:v>
                </c:pt>
                <c:pt idx="70">
                  <c:v>44084</c:v>
                </c:pt>
                <c:pt idx="71">
                  <c:v>44083</c:v>
                </c:pt>
                <c:pt idx="72">
                  <c:v>44082</c:v>
                </c:pt>
                <c:pt idx="73">
                  <c:v>44081</c:v>
                </c:pt>
                <c:pt idx="74">
                  <c:v>44080</c:v>
                </c:pt>
                <c:pt idx="75">
                  <c:v>44079</c:v>
                </c:pt>
                <c:pt idx="76">
                  <c:v>44078</c:v>
                </c:pt>
                <c:pt idx="77">
                  <c:v>44077</c:v>
                </c:pt>
                <c:pt idx="78">
                  <c:v>44076</c:v>
                </c:pt>
                <c:pt idx="79">
                  <c:v>44075</c:v>
                </c:pt>
                <c:pt idx="80">
                  <c:v>44074</c:v>
                </c:pt>
                <c:pt idx="81">
                  <c:v>44073</c:v>
                </c:pt>
                <c:pt idx="82">
                  <c:v>44072</c:v>
                </c:pt>
                <c:pt idx="83">
                  <c:v>44071</c:v>
                </c:pt>
                <c:pt idx="84">
                  <c:v>44070</c:v>
                </c:pt>
                <c:pt idx="85">
                  <c:v>44069</c:v>
                </c:pt>
                <c:pt idx="86">
                  <c:v>44068</c:v>
                </c:pt>
                <c:pt idx="87">
                  <c:v>44067</c:v>
                </c:pt>
                <c:pt idx="88">
                  <c:v>44066</c:v>
                </c:pt>
                <c:pt idx="89">
                  <c:v>44065</c:v>
                </c:pt>
                <c:pt idx="90">
                  <c:v>44064</c:v>
                </c:pt>
                <c:pt idx="91">
                  <c:v>44063</c:v>
                </c:pt>
                <c:pt idx="92">
                  <c:v>44062</c:v>
                </c:pt>
                <c:pt idx="93">
                  <c:v>44061</c:v>
                </c:pt>
                <c:pt idx="94">
                  <c:v>44060</c:v>
                </c:pt>
                <c:pt idx="95">
                  <c:v>44059</c:v>
                </c:pt>
                <c:pt idx="96">
                  <c:v>44058</c:v>
                </c:pt>
                <c:pt idx="97">
                  <c:v>44057</c:v>
                </c:pt>
                <c:pt idx="98">
                  <c:v>44056</c:v>
                </c:pt>
                <c:pt idx="99">
                  <c:v>44055</c:v>
                </c:pt>
                <c:pt idx="100">
                  <c:v>44054</c:v>
                </c:pt>
                <c:pt idx="101">
                  <c:v>44053</c:v>
                </c:pt>
                <c:pt idx="102">
                  <c:v>44052</c:v>
                </c:pt>
                <c:pt idx="103">
                  <c:v>44051</c:v>
                </c:pt>
                <c:pt idx="104">
                  <c:v>44050</c:v>
                </c:pt>
                <c:pt idx="105">
                  <c:v>44049</c:v>
                </c:pt>
                <c:pt idx="106">
                  <c:v>44048</c:v>
                </c:pt>
                <c:pt idx="107">
                  <c:v>44047</c:v>
                </c:pt>
                <c:pt idx="108">
                  <c:v>44046</c:v>
                </c:pt>
                <c:pt idx="109">
                  <c:v>44045</c:v>
                </c:pt>
                <c:pt idx="110">
                  <c:v>44044</c:v>
                </c:pt>
                <c:pt idx="111">
                  <c:v>44043</c:v>
                </c:pt>
                <c:pt idx="112">
                  <c:v>44042</c:v>
                </c:pt>
                <c:pt idx="113">
                  <c:v>44041</c:v>
                </c:pt>
                <c:pt idx="114">
                  <c:v>44040</c:v>
                </c:pt>
                <c:pt idx="115">
                  <c:v>44039</c:v>
                </c:pt>
                <c:pt idx="116">
                  <c:v>44038</c:v>
                </c:pt>
                <c:pt idx="117">
                  <c:v>44037</c:v>
                </c:pt>
                <c:pt idx="118">
                  <c:v>44036</c:v>
                </c:pt>
                <c:pt idx="119">
                  <c:v>44035</c:v>
                </c:pt>
                <c:pt idx="120">
                  <c:v>44034</c:v>
                </c:pt>
                <c:pt idx="121">
                  <c:v>44033</c:v>
                </c:pt>
                <c:pt idx="122">
                  <c:v>44032</c:v>
                </c:pt>
                <c:pt idx="123">
                  <c:v>44031</c:v>
                </c:pt>
                <c:pt idx="124">
                  <c:v>44030</c:v>
                </c:pt>
                <c:pt idx="125">
                  <c:v>44029</c:v>
                </c:pt>
                <c:pt idx="126">
                  <c:v>44028</c:v>
                </c:pt>
                <c:pt idx="127">
                  <c:v>44027</c:v>
                </c:pt>
                <c:pt idx="128">
                  <c:v>44026</c:v>
                </c:pt>
                <c:pt idx="129">
                  <c:v>44025</c:v>
                </c:pt>
                <c:pt idx="130">
                  <c:v>44024</c:v>
                </c:pt>
                <c:pt idx="131">
                  <c:v>44023</c:v>
                </c:pt>
                <c:pt idx="132">
                  <c:v>44022</c:v>
                </c:pt>
                <c:pt idx="133">
                  <c:v>44021</c:v>
                </c:pt>
                <c:pt idx="134">
                  <c:v>44020</c:v>
                </c:pt>
                <c:pt idx="135">
                  <c:v>44019</c:v>
                </c:pt>
                <c:pt idx="136">
                  <c:v>44018</c:v>
                </c:pt>
                <c:pt idx="137">
                  <c:v>44017</c:v>
                </c:pt>
                <c:pt idx="138">
                  <c:v>44016</c:v>
                </c:pt>
                <c:pt idx="139">
                  <c:v>44015</c:v>
                </c:pt>
                <c:pt idx="140">
                  <c:v>44014</c:v>
                </c:pt>
                <c:pt idx="141">
                  <c:v>44013</c:v>
                </c:pt>
                <c:pt idx="142">
                  <c:v>44012</c:v>
                </c:pt>
                <c:pt idx="143">
                  <c:v>44011</c:v>
                </c:pt>
                <c:pt idx="144">
                  <c:v>44010</c:v>
                </c:pt>
                <c:pt idx="145">
                  <c:v>44009</c:v>
                </c:pt>
                <c:pt idx="146">
                  <c:v>44008</c:v>
                </c:pt>
                <c:pt idx="147">
                  <c:v>44007</c:v>
                </c:pt>
                <c:pt idx="148">
                  <c:v>44006</c:v>
                </c:pt>
                <c:pt idx="149">
                  <c:v>44005</c:v>
                </c:pt>
                <c:pt idx="150">
                  <c:v>44004</c:v>
                </c:pt>
                <c:pt idx="151">
                  <c:v>44003</c:v>
                </c:pt>
                <c:pt idx="152">
                  <c:v>44002</c:v>
                </c:pt>
                <c:pt idx="153">
                  <c:v>44001</c:v>
                </c:pt>
                <c:pt idx="154">
                  <c:v>44000</c:v>
                </c:pt>
                <c:pt idx="155">
                  <c:v>43999</c:v>
                </c:pt>
                <c:pt idx="156">
                  <c:v>43998</c:v>
                </c:pt>
                <c:pt idx="157">
                  <c:v>43997</c:v>
                </c:pt>
                <c:pt idx="158">
                  <c:v>43996</c:v>
                </c:pt>
                <c:pt idx="159">
                  <c:v>43995</c:v>
                </c:pt>
                <c:pt idx="160">
                  <c:v>43994</c:v>
                </c:pt>
                <c:pt idx="161">
                  <c:v>43993</c:v>
                </c:pt>
                <c:pt idx="162">
                  <c:v>43992</c:v>
                </c:pt>
                <c:pt idx="163">
                  <c:v>43991</c:v>
                </c:pt>
                <c:pt idx="164">
                  <c:v>43990</c:v>
                </c:pt>
                <c:pt idx="165">
                  <c:v>43989</c:v>
                </c:pt>
                <c:pt idx="166">
                  <c:v>43988</c:v>
                </c:pt>
                <c:pt idx="167">
                  <c:v>43987</c:v>
                </c:pt>
                <c:pt idx="168">
                  <c:v>43986</c:v>
                </c:pt>
                <c:pt idx="169">
                  <c:v>43985</c:v>
                </c:pt>
                <c:pt idx="170">
                  <c:v>43984</c:v>
                </c:pt>
                <c:pt idx="171">
                  <c:v>43983</c:v>
                </c:pt>
                <c:pt idx="172">
                  <c:v>43982</c:v>
                </c:pt>
                <c:pt idx="173">
                  <c:v>43981</c:v>
                </c:pt>
                <c:pt idx="174">
                  <c:v>43980</c:v>
                </c:pt>
                <c:pt idx="175">
                  <c:v>43979</c:v>
                </c:pt>
                <c:pt idx="176">
                  <c:v>43978</c:v>
                </c:pt>
                <c:pt idx="177">
                  <c:v>43977</c:v>
                </c:pt>
                <c:pt idx="178">
                  <c:v>43976</c:v>
                </c:pt>
                <c:pt idx="179">
                  <c:v>43975</c:v>
                </c:pt>
                <c:pt idx="180">
                  <c:v>43974</c:v>
                </c:pt>
                <c:pt idx="181">
                  <c:v>43973</c:v>
                </c:pt>
                <c:pt idx="182">
                  <c:v>43972</c:v>
                </c:pt>
                <c:pt idx="183">
                  <c:v>43971</c:v>
                </c:pt>
                <c:pt idx="184">
                  <c:v>43970</c:v>
                </c:pt>
                <c:pt idx="185">
                  <c:v>43969</c:v>
                </c:pt>
                <c:pt idx="186">
                  <c:v>43968</c:v>
                </c:pt>
                <c:pt idx="187">
                  <c:v>43967</c:v>
                </c:pt>
                <c:pt idx="188">
                  <c:v>43966</c:v>
                </c:pt>
                <c:pt idx="189">
                  <c:v>43965</c:v>
                </c:pt>
                <c:pt idx="190">
                  <c:v>43964</c:v>
                </c:pt>
                <c:pt idx="191">
                  <c:v>43963</c:v>
                </c:pt>
                <c:pt idx="192">
                  <c:v>43962</c:v>
                </c:pt>
                <c:pt idx="193">
                  <c:v>43961</c:v>
                </c:pt>
                <c:pt idx="194">
                  <c:v>43960</c:v>
                </c:pt>
                <c:pt idx="195">
                  <c:v>43959</c:v>
                </c:pt>
                <c:pt idx="196">
                  <c:v>43958</c:v>
                </c:pt>
                <c:pt idx="197">
                  <c:v>43957</c:v>
                </c:pt>
                <c:pt idx="198">
                  <c:v>43956</c:v>
                </c:pt>
                <c:pt idx="199">
                  <c:v>43955</c:v>
                </c:pt>
                <c:pt idx="200">
                  <c:v>43954</c:v>
                </c:pt>
                <c:pt idx="201">
                  <c:v>43953</c:v>
                </c:pt>
                <c:pt idx="202">
                  <c:v>43952</c:v>
                </c:pt>
                <c:pt idx="203">
                  <c:v>43951</c:v>
                </c:pt>
                <c:pt idx="204">
                  <c:v>43950</c:v>
                </c:pt>
                <c:pt idx="205">
                  <c:v>43949</c:v>
                </c:pt>
                <c:pt idx="206">
                  <c:v>43948</c:v>
                </c:pt>
                <c:pt idx="207">
                  <c:v>43947</c:v>
                </c:pt>
                <c:pt idx="208">
                  <c:v>43946</c:v>
                </c:pt>
                <c:pt idx="209">
                  <c:v>43945</c:v>
                </c:pt>
                <c:pt idx="210">
                  <c:v>43944</c:v>
                </c:pt>
                <c:pt idx="211">
                  <c:v>43943</c:v>
                </c:pt>
                <c:pt idx="212">
                  <c:v>43942</c:v>
                </c:pt>
                <c:pt idx="213">
                  <c:v>43941</c:v>
                </c:pt>
                <c:pt idx="214">
                  <c:v>43940</c:v>
                </c:pt>
                <c:pt idx="215">
                  <c:v>43939</c:v>
                </c:pt>
                <c:pt idx="216">
                  <c:v>43938</c:v>
                </c:pt>
                <c:pt idx="217">
                  <c:v>43937</c:v>
                </c:pt>
                <c:pt idx="218">
                  <c:v>43936</c:v>
                </c:pt>
                <c:pt idx="219">
                  <c:v>43935</c:v>
                </c:pt>
                <c:pt idx="220">
                  <c:v>43934</c:v>
                </c:pt>
                <c:pt idx="221">
                  <c:v>43933</c:v>
                </c:pt>
                <c:pt idx="222">
                  <c:v>43932</c:v>
                </c:pt>
                <c:pt idx="223">
                  <c:v>43931</c:v>
                </c:pt>
                <c:pt idx="224">
                  <c:v>43930</c:v>
                </c:pt>
                <c:pt idx="225">
                  <c:v>43929</c:v>
                </c:pt>
                <c:pt idx="226">
                  <c:v>43928</c:v>
                </c:pt>
                <c:pt idx="227">
                  <c:v>43927</c:v>
                </c:pt>
                <c:pt idx="228">
                  <c:v>43926</c:v>
                </c:pt>
                <c:pt idx="229">
                  <c:v>43925</c:v>
                </c:pt>
                <c:pt idx="230">
                  <c:v>43924</c:v>
                </c:pt>
                <c:pt idx="231">
                  <c:v>43923</c:v>
                </c:pt>
                <c:pt idx="232">
                  <c:v>43922</c:v>
                </c:pt>
                <c:pt idx="233">
                  <c:v>43921</c:v>
                </c:pt>
                <c:pt idx="234">
                  <c:v>43920</c:v>
                </c:pt>
                <c:pt idx="235">
                  <c:v>43919</c:v>
                </c:pt>
                <c:pt idx="236">
                  <c:v>43918</c:v>
                </c:pt>
                <c:pt idx="237">
                  <c:v>43917</c:v>
                </c:pt>
                <c:pt idx="238">
                  <c:v>43916</c:v>
                </c:pt>
                <c:pt idx="239">
                  <c:v>43915</c:v>
                </c:pt>
                <c:pt idx="240">
                  <c:v>43914</c:v>
                </c:pt>
                <c:pt idx="241">
                  <c:v>43913</c:v>
                </c:pt>
                <c:pt idx="242">
                  <c:v>43912</c:v>
                </c:pt>
                <c:pt idx="243">
                  <c:v>43911</c:v>
                </c:pt>
                <c:pt idx="244">
                  <c:v>43910</c:v>
                </c:pt>
                <c:pt idx="245">
                  <c:v>43909</c:v>
                </c:pt>
                <c:pt idx="246">
                  <c:v>43908</c:v>
                </c:pt>
                <c:pt idx="247">
                  <c:v>43907</c:v>
                </c:pt>
                <c:pt idx="248">
                  <c:v>43906</c:v>
                </c:pt>
                <c:pt idx="249">
                  <c:v>43905</c:v>
                </c:pt>
                <c:pt idx="250">
                  <c:v>43904</c:v>
                </c:pt>
                <c:pt idx="251">
                  <c:v>43903</c:v>
                </c:pt>
                <c:pt idx="252">
                  <c:v>43902</c:v>
                </c:pt>
                <c:pt idx="253">
                  <c:v>43901</c:v>
                </c:pt>
                <c:pt idx="254">
                  <c:v>43900</c:v>
                </c:pt>
                <c:pt idx="255">
                  <c:v>43899</c:v>
                </c:pt>
                <c:pt idx="256">
                  <c:v>43898</c:v>
                </c:pt>
                <c:pt idx="257">
                  <c:v>43897</c:v>
                </c:pt>
                <c:pt idx="258">
                  <c:v>43896</c:v>
                </c:pt>
                <c:pt idx="259">
                  <c:v>43895</c:v>
                </c:pt>
                <c:pt idx="260">
                  <c:v>43894</c:v>
                </c:pt>
                <c:pt idx="261">
                  <c:v>43893</c:v>
                </c:pt>
                <c:pt idx="262">
                  <c:v>43892</c:v>
                </c:pt>
                <c:pt idx="263">
                  <c:v>43891</c:v>
                </c:pt>
                <c:pt idx="264">
                  <c:v>43890</c:v>
                </c:pt>
                <c:pt idx="265">
                  <c:v>43889</c:v>
                </c:pt>
                <c:pt idx="266">
                  <c:v>43888</c:v>
                </c:pt>
                <c:pt idx="267">
                  <c:v>43887</c:v>
                </c:pt>
                <c:pt idx="268">
                  <c:v>43886</c:v>
                </c:pt>
                <c:pt idx="269">
                  <c:v>43885</c:v>
                </c:pt>
                <c:pt idx="270">
                  <c:v>43884</c:v>
                </c:pt>
                <c:pt idx="271">
                  <c:v>43883</c:v>
                </c:pt>
                <c:pt idx="272">
                  <c:v>43882</c:v>
                </c:pt>
                <c:pt idx="273">
                  <c:v>43881</c:v>
                </c:pt>
                <c:pt idx="274">
                  <c:v>43880</c:v>
                </c:pt>
                <c:pt idx="275">
                  <c:v>43879</c:v>
                </c:pt>
                <c:pt idx="276">
                  <c:v>43878</c:v>
                </c:pt>
                <c:pt idx="277">
                  <c:v>43877</c:v>
                </c:pt>
                <c:pt idx="278">
                  <c:v>43876</c:v>
                </c:pt>
                <c:pt idx="279">
                  <c:v>43875</c:v>
                </c:pt>
                <c:pt idx="280">
                  <c:v>43874</c:v>
                </c:pt>
                <c:pt idx="281">
                  <c:v>43873</c:v>
                </c:pt>
                <c:pt idx="282">
                  <c:v>43872</c:v>
                </c:pt>
                <c:pt idx="283">
                  <c:v>43871</c:v>
                </c:pt>
                <c:pt idx="284">
                  <c:v>43870</c:v>
                </c:pt>
                <c:pt idx="285">
                  <c:v>43869</c:v>
                </c:pt>
                <c:pt idx="286">
                  <c:v>43868</c:v>
                </c:pt>
                <c:pt idx="287">
                  <c:v>43867</c:v>
                </c:pt>
                <c:pt idx="288">
                  <c:v>43866</c:v>
                </c:pt>
                <c:pt idx="289">
                  <c:v>43865</c:v>
                </c:pt>
                <c:pt idx="290">
                  <c:v>43864</c:v>
                </c:pt>
                <c:pt idx="291">
                  <c:v>43863</c:v>
                </c:pt>
                <c:pt idx="292">
                  <c:v>43862</c:v>
                </c:pt>
                <c:pt idx="293">
                  <c:v>43861</c:v>
                </c:pt>
                <c:pt idx="294">
                  <c:v>43860</c:v>
                </c:pt>
                <c:pt idx="295">
                  <c:v>43859</c:v>
                </c:pt>
                <c:pt idx="296">
                  <c:v>43858</c:v>
                </c:pt>
                <c:pt idx="297">
                  <c:v>43857</c:v>
                </c:pt>
                <c:pt idx="298">
                  <c:v>43856</c:v>
                </c:pt>
                <c:pt idx="299">
                  <c:v>43855</c:v>
                </c:pt>
                <c:pt idx="300">
                  <c:v>43854</c:v>
                </c:pt>
                <c:pt idx="301">
                  <c:v>43853</c:v>
                </c:pt>
                <c:pt idx="302">
                  <c:v>43852</c:v>
                </c:pt>
                <c:pt idx="303">
                  <c:v>43851</c:v>
                </c:pt>
                <c:pt idx="304">
                  <c:v>43850</c:v>
                </c:pt>
                <c:pt idx="305">
                  <c:v>43849</c:v>
                </c:pt>
                <c:pt idx="306">
                  <c:v>43848</c:v>
                </c:pt>
                <c:pt idx="307">
                  <c:v>43847</c:v>
                </c:pt>
                <c:pt idx="308">
                  <c:v>43846</c:v>
                </c:pt>
                <c:pt idx="309">
                  <c:v>43845</c:v>
                </c:pt>
                <c:pt idx="310">
                  <c:v>43844</c:v>
                </c:pt>
                <c:pt idx="311">
                  <c:v>43843</c:v>
                </c:pt>
                <c:pt idx="312">
                  <c:v>43842</c:v>
                </c:pt>
                <c:pt idx="313">
                  <c:v>43841</c:v>
                </c:pt>
                <c:pt idx="314">
                  <c:v>43840</c:v>
                </c:pt>
                <c:pt idx="315">
                  <c:v>43839</c:v>
                </c:pt>
                <c:pt idx="316">
                  <c:v>43838</c:v>
                </c:pt>
                <c:pt idx="317">
                  <c:v>43837</c:v>
                </c:pt>
                <c:pt idx="318">
                  <c:v>43836</c:v>
                </c:pt>
                <c:pt idx="319">
                  <c:v>43835</c:v>
                </c:pt>
                <c:pt idx="320">
                  <c:v>43834</c:v>
                </c:pt>
                <c:pt idx="321">
                  <c:v>43833</c:v>
                </c:pt>
                <c:pt idx="322">
                  <c:v>43832</c:v>
                </c:pt>
                <c:pt idx="323">
                  <c:v>43831</c:v>
                </c:pt>
                <c:pt idx="324">
                  <c:v>43830</c:v>
                </c:pt>
                <c:pt idx="325">
                  <c:v>43829</c:v>
                </c:pt>
                <c:pt idx="326">
                  <c:v>43828</c:v>
                </c:pt>
                <c:pt idx="327">
                  <c:v>43827</c:v>
                </c:pt>
                <c:pt idx="328">
                  <c:v>43826</c:v>
                </c:pt>
                <c:pt idx="329">
                  <c:v>43825</c:v>
                </c:pt>
                <c:pt idx="330">
                  <c:v>43824</c:v>
                </c:pt>
                <c:pt idx="331">
                  <c:v>43823</c:v>
                </c:pt>
                <c:pt idx="332">
                  <c:v>43822</c:v>
                </c:pt>
                <c:pt idx="333">
                  <c:v>43821</c:v>
                </c:pt>
                <c:pt idx="334">
                  <c:v>43820</c:v>
                </c:pt>
                <c:pt idx="335">
                  <c:v>43819</c:v>
                </c:pt>
                <c:pt idx="336">
                  <c:v>43818</c:v>
                </c:pt>
                <c:pt idx="337">
                  <c:v>43817</c:v>
                </c:pt>
                <c:pt idx="338">
                  <c:v>43816</c:v>
                </c:pt>
                <c:pt idx="339">
                  <c:v>43815</c:v>
                </c:pt>
                <c:pt idx="340">
                  <c:v>43814</c:v>
                </c:pt>
                <c:pt idx="341">
                  <c:v>43813</c:v>
                </c:pt>
                <c:pt idx="342">
                  <c:v>43812</c:v>
                </c:pt>
                <c:pt idx="343">
                  <c:v>43811</c:v>
                </c:pt>
                <c:pt idx="344">
                  <c:v>43810</c:v>
                </c:pt>
                <c:pt idx="345">
                  <c:v>43809</c:v>
                </c:pt>
                <c:pt idx="346">
                  <c:v>43808</c:v>
                </c:pt>
                <c:pt idx="347">
                  <c:v>43807</c:v>
                </c:pt>
                <c:pt idx="348">
                  <c:v>43806</c:v>
                </c:pt>
                <c:pt idx="349">
                  <c:v>43805</c:v>
                </c:pt>
                <c:pt idx="350">
                  <c:v>43804</c:v>
                </c:pt>
                <c:pt idx="351">
                  <c:v>43803</c:v>
                </c:pt>
                <c:pt idx="352">
                  <c:v>43802</c:v>
                </c:pt>
                <c:pt idx="353">
                  <c:v>43801</c:v>
                </c:pt>
                <c:pt idx="354">
                  <c:v>43800</c:v>
                </c:pt>
                <c:pt idx="355">
                  <c:v>43799</c:v>
                </c:pt>
                <c:pt idx="356">
                  <c:v>43798</c:v>
                </c:pt>
                <c:pt idx="357">
                  <c:v>43797</c:v>
                </c:pt>
                <c:pt idx="358">
                  <c:v>43796</c:v>
                </c:pt>
                <c:pt idx="359">
                  <c:v>43795</c:v>
                </c:pt>
                <c:pt idx="360">
                  <c:v>43794</c:v>
                </c:pt>
                <c:pt idx="361">
                  <c:v>43793</c:v>
                </c:pt>
                <c:pt idx="362">
                  <c:v>43792</c:v>
                </c:pt>
                <c:pt idx="363">
                  <c:v>43791</c:v>
                </c:pt>
                <c:pt idx="364">
                  <c:v>43790</c:v>
                </c:pt>
                <c:pt idx="365">
                  <c:v>43789</c:v>
                </c:pt>
                <c:pt idx="366">
                  <c:v>43788</c:v>
                </c:pt>
                <c:pt idx="367">
                  <c:v>43787</c:v>
                </c:pt>
                <c:pt idx="368">
                  <c:v>43786</c:v>
                </c:pt>
                <c:pt idx="369">
                  <c:v>43785</c:v>
                </c:pt>
                <c:pt idx="370">
                  <c:v>43784</c:v>
                </c:pt>
                <c:pt idx="371">
                  <c:v>43783</c:v>
                </c:pt>
                <c:pt idx="372">
                  <c:v>43782</c:v>
                </c:pt>
                <c:pt idx="373">
                  <c:v>43781</c:v>
                </c:pt>
                <c:pt idx="374">
                  <c:v>43780</c:v>
                </c:pt>
                <c:pt idx="375">
                  <c:v>43779</c:v>
                </c:pt>
                <c:pt idx="376">
                  <c:v>43778</c:v>
                </c:pt>
                <c:pt idx="377">
                  <c:v>43777</c:v>
                </c:pt>
                <c:pt idx="378">
                  <c:v>43776</c:v>
                </c:pt>
                <c:pt idx="379">
                  <c:v>43775</c:v>
                </c:pt>
                <c:pt idx="380">
                  <c:v>43774</c:v>
                </c:pt>
                <c:pt idx="381">
                  <c:v>43773</c:v>
                </c:pt>
                <c:pt idx="382">
                  <c:v>43772</c:v>
                </c:pt>
                <c:pt idx="383">
                  <c:v>43771</c:v>
                </c:pt>
                <c:pt idx="384">
                  <c:v>43770</c:v>
                </c:pt>
                <c:pt idx="385">
                  <c:v>43769</c:v>
                </c:pt>
                <c:pt idx="386">
                  <c:v>43768</c:v>
                </c:pt>
                <c:pt idx="387">
                  <c:v>43767</c:v>
                </c:pt>
                <c:pt idx="388">
                  <c:v>43766</c:v>
                </c:pt>
                <c:pt idx="389">
                  <c:v>43765</c:v>
                </c:pt>
                <c:pt idx="390">
                  <c:v>43764</c:v>
                </c:pt>
                <c:pt idx="391">
                  <c:v>43763</c:v>
                </c:pt>
                <c:pt idx="392">
                  <c:v>43762</c:v>
                </c:pt>
                <c:pt idx="393">
                  <c:v>43761</c:v>
                </c:pt>
                <c:pt idx="394">
                  <c:v>43760</c:v>
                </c:pt>
                <c:pt idx="395">
                  <c:v>43759</c:v>
                </c:pt>
                <c:pt idx="396">
                  <c:v>43758</c:v>
                </c:pt>
                <c:pt idx="397">
                  <c:v>43757</c:v>
                </c:pt>
                <c:pt idx="398">
                  <c:v>43756</c:v>
                </c:pt>
                <c:pt idx="399">
                  <c:v>43755</c:v>
                </c:pt>
                <c:pt idx="400">
                  <c:v>43754</c:v>
                </c:pt>
                <c:pt idx="401">
                  <c:v>43753</c:v>
                </c:pt>
                <c:pt idx="402">
                  <c:v>43752</c:v>
                </c:pt>
                <c:pt idx="403">
                  <c:v>43751</c:v>
                </c:pt>
                <c:pt idx="404">
                  <c:v>43750</c:v>
                </c:pt>
                <c:pt idx="405">
                  <c:v>43749</c:v>
                </c:pt>
                <c:pt idx="406">
                  <c:v>43748</c:v>
                </c:pt>
                <c:pt idx="407">
                  <c:v>43747</c:v>
                </c:pt>
                <c:pt idx="408">
                  <c:v>43746</c:v>
                </c:pt>
                <c:pt idx="409">
                  <c:v>43745</c:v>
                </c:pt>
                <c:pt idx="410">
                  <c:v>43744</c:v>
                </c:pt>
                <c:pt idx="411">
                  <c:v>43743</c:v>
                </c:pt>
                <c:pt idx="412">
                  <c:v>43742</c:v>
                </c:pt>
                <c:pt idx="413">
                  <c:v>43741</c:v>
                </c:pt>
                <c:pt idx="414">
                  <c:v>43740</c:v>
                </c:pt>
                <c:pt idx="415">
                  <c:v>43739</c:v>
                </c:pt>
                <c:pt idx="416">
                  <c:v>43738</c:v>
                </c:pt>
                <c:pt idx="417">
                  <c:v>43737</c:v>
                </c:pt>
                <c:pt idx="418">
                  <c:v>43736</c:v>
                </c:pt>
                <c:pt idx="419">
                  <c:v>43735</c:v>
                </c:pt>
                <c:pt idx="420">
                  <c:v>43734</c:v>
                </c:pt>
                <c:pt idx="421">
                  <c:v>43733</c:v>
                </c:pt>
                <c:pt idx="422">
                  <c:v>43732</c:v>
                </c:pt>
                <c:pt idx="423">
                  <c:v>43731</c:v>
                </c:pt>
                <c:pt idx="424">
                  <c:v>43730</c:v>
                </c:pt>
                <c:pt idx="425">
                  <c:v>43729</c:v>
                </c:pt>
                <c:pt idx="426">
                  <c:v>43728</c:v>
                </c:pt>
                <c:pt idx="427">
                  <c:v>43727</c:v>
                </c:pt>
                <c:pt idx="428">
                  <c:v>43726</c:v>
                </c:pt>
                <c:pt idx="429">
                  <c:v>43725</c:v>
                </c:pt>
                <c:pt idx="430">
                  <c:v>43724</c:v>
                </c:pt>
                <c:pt idx="431">
                  <c:v>43723</c:v>
                </c:pt>
                <c:pt idx="432">
                  <c:v>43722</c:v>
                </c:pt>
                <c:pt idx="433">
                  <c:v>43721</c:v>
                </c:pt>
                <c:pt idx="434">
                  <c:v>43720</c:v>
                </c:pt>
                <c:pt idx="435">
                  <c:v>43719</c:v>
                </c:pt>
                <c:pt idx="436">
                  <c:v>43718</c:v>
                </c:pt>
                <c:pt idx="437">
                  <c:v>43717</c:v>
                </c:pt>
                <c:pt idx="438">
                  <c:v>43716</c:v>
                </c:pt>
                <c:pt idx="439">
                  <c:v>43715</c:v>
                </c:pt>
                <c:pt idx="440">
                  <c:v>43714</c:v>
                </c:pt>
                <c:pt idx="441">
                  <c:v>43713</c:v>
                </c:pt>
                <c:pt idx="442">
                  <c:v>43712</c:v>
                </c:pt>
                <c:pt idx="443">
                  <c:v>43711</c:v>
                </c:pt>
                <c:pt idx="444">
                  <c:v>43710</c:v>
                </c:pt>
                <c:pt idx="445">
                  <c:v>43709</c:v>
                </c:pt>
                <c:pt idx="446">
                  <c:v>43708</c:v>
                </c:pt>
                <c:pt idx="447">
                  <c:v>43707</c:v>
                </c:pt>
                <c:pt idx="448">
                  <c:v>43706</c:v>
                </c:pt>
                <c:pt idx="449">
                  <c:v>43705</c:v>
                </c:pt>
                <c:pt idx="450">
                  <c:v>43704</c:v>
                </c:pt>
                <c:pt idx="451">
                  <c:v>43703</c:v>
                </c:pt>
                <c:pt idx="452">
                  <c:v>43702</c:v>
                </c:pt>
                <c:pt idx="453">
                  <c:v>43701</c:v>
                </c:pt>
                <c:pt idx="454">
                  <c:v>43700</c:v>
                </c:pt>
                <c:pt idx="455">
                  <c:v>43699</c:v>
                </c:pt>
                <c:pt idx="456">
                  <c:v>43698</c:v>
                </c:pt>
                <c:pt idx="457">
                  <c:v>43697</c:v>
                </c:pt>
                <c:pt idx="458">
                  <c:v>43696</c:v>
                </c:pt>
                <c:pt idx="459">
                  <c:v>43695</c:v>
                </c:pt>
                <c:pt idx="460">
                  <c:v>43694</c:v>
                </c:pt>
                <c:pt idx="461">
                  <c:v>43693</c:v>
                </c:pt>
                <c:pt idx="462">
                  <c:v>43692</c:v>
                </c:pt>
                <c:pt idx="463">
                  <c:v>43691</c:v>
                </c:pt>
                <c:pt idx="464">
                  <c:v>43690</c:v>
                </c:pt>
                <c:pt idx="465">
                  <c:v>43689</c:v>
                </c:pt>
                <c:pt idx="466">
                  <c:v>43688</c:v>
                </c:pt>
                <c:pt idx="467">
                  <c:v>43687</c:v>
                </c:pt>
                <c:pt idx="468">
                  <c:v>43686</c:v>
                </c:pt>
                <c:pt idx="469">
                  <c:v>43685</c:v>
                </c:pt>
                <c:pt idx="470">
                  <c:v>43684</c:v>
                </c:pt>
                <c:pt idx="471">
                  <c:v>43683</c:v>
                </c:pt>
                <c:pt idx="472">
                  <c:v>43682</c:v>
                </c:pt>
                <c:pt idx="473">
                  <c:v>43681</c:v>
                </c:pt>
                <c:pt idx="474">
                  <c:v>43680</c:v>
                </c:pt>
                <c:pt idx="475">
                  <c:v>43679</c:v>
                </c:pt>
                <c:pt idx="476">
                  <c:v>43678</c:v>
                </c:pt>
                <c:pt idx="477">
                  <c:v>43677</c:v>
                </c:pt>
                <c:pt idx="478">
                  <c:v>43676</c:v>
                </c:pt>
                <c:pt idx="479">
                  <c:v>43675</c:v>
                </c:pt>
                <c:pt idx="480">
                  <c:v>43674</c:v>
                </c:pt>
                <c:pt idx="481">
                  <c:v>43673</c:v>
                </c:pt>
                <c:pt idx="482">
                  <c:v>43672</c:v>
                </c:pt>
                <c:pt idx="483">
                  <c:v>43671</c:v>
                </c:pt>
                <c:pt idx="484">
                  <c:v>43670</c:v>
                </c:pt>
                <c:pt idx="485">
                  <c:v>43669</c:v>
                </c:pt>
                <c:pt idx="486">
                  <c:v>43668</c:v>
                </c:pt>
                <c:pt idx="487">
                  <c:v>43667</c:v>
                </c:pt>
                <c:pt idx="488">
                  <c:v>43666</c:v>
                </c:pt>
                <c:pt idx="489">
                  <c:v>43665</c:v>
                </c:pt>
                <c:pt idx="490">
                  <c:v>43664</c:v>
                </c:pt>
                <c:pt idx="491">
                  <c:v>43663</c:v>
                </c:pt>
                <c:pt idx="492">
                  <c:v>43662</c:v>
                </c:pt>
                <c:pt idx="493">
                  <c:v>43661</c:v>
                </c:pt>
                <c:pt idx="494">
                  <c:v>43660</c:v>
                </c:pt>
                <c:pt idx="495">
                  <c:v>43659</c:v>
                </c:pt>
                <c:pt idx="496">
                  <c:v>43658</c:v>
                </c:pt>
                <c:pt idx="497">
                  <c:v>43657</c:v>
                </c:pt>
                <c:pt idx="498">
                  <c:v>43656</c:v>
                </c:pt>
                <c:pt idx="499">
                  <c:v>43655</c:v>
                </c:pt>
                <c:pt idx="500">
                  <c:v>43654</c:v>
                </c:pt>
                <c:pt idx="501">
                  <c:v>43653</c:v>
                </c:pt>
                <c:pt idx="502">
                  <c:v>43652</c:v>
                </c:pt>
                <c:pt idx="503">
                  <c:v>43651</c:v>
                </c:pt>
                <c:pt idx="504">
                  <c:v>43650</c:v>
                </c:pt>
                <c:pt idx="505">
                  <c:v>43649</c:v>
                </c:pt>
                <c:pt idx="506">
                  <c:v>43648</c:v>
                </c:pt>
                <c:pt idx="507">
                  <c:v>43647</c:v>
                </c:pt>
                <c:pt idx="508">
                  <c:v>43646</c:v>
                </c:pt>
                <c:pt idx="509">
                  <c:v>43645</c:v>
                </c:pt>
                <c:pt idx="510">
                  <c:v>43644</c:v>
                </c:pt>
                <c:pt idx="511">
                  <c:v>43643</c:v>
                </c:pt>
                <c:pt idx="512">
                  <c:v>43642</c:v>
                </c:pt>
                <c:pt idx="513">
                  <c:v>43641</c:v>
                </c:pt>
                <c:pt idx="514">
                  <c:v>43640</c:v>
                </c:pt>
                <c:pt idx="515">
                  <c:v>43639</c:v>
                </c:pt>
                <c:pt idx="516">
                  <c:v>43638</c:v>
                </c:pt>
                <c:pt idx="517">
                  <c:v>43637</c:v>
                </c:pt>
                <c:pt idx="518">
                  <c:v>43636</c:v>
                </c:pt>
                <c:pt idx="519">
                  <c:v>43635</c:v>
                </c:pt>
                <c:pt idx="520">
                  <c:v>43634</c:v>
                </c:pt>
                <c:pt idx="521">
                  <c:v>43633</c:v>
                </c:pt>
                <c:pt idx="522">
                  <c:v>43632</c:v>
                </c:pt>
                <c:pt idx="523">
                  <c:v>43631</c:v>
                </c:pt>
                <c:pt idx="524">
                  <c:v>43630</c:v>
                </c:pt>
                <c:pt idx="525">
                  <c:v>43629</c:v>
                </c:pt>
                <c:pt idx="526">
                  <c:v>43628</c:v>
                </c:pt>
                <c:pt idx="527">
                  <c:v>43627</c:v>
                </c:pt>
                <c:pt idx="528">
                  <c:v>43626</c:v>
                </c:pt>
                <c:pt idx="529">
                  <c:v>43625</c:v>
                </c:pt>
                <c:pt idx="530">
                  <c:v>43624</c:v>
                </c:pt>
                <c:pt idx="531">
                  <c:v>43623</c:v>
                </c:pt>
                <c:pt idx="532">
                  <c:v>43622</c:v>
                </c:pt>
                <c:pt idx="533">
                  <c:v>43621</c:v>
                </c:pt>
                <c:pt idx="534">
                  <c:v>43620</c:v>
                </c:pt>
                <c:pt idx="535">
                  <c:v>43619</c:v>
                </c:pt>
                <c:pt idx="536">
                  <c:v>43618</c:v>
                </c:pt>
                <c:pt idx="537">
                  <c:v>43617</c:v>
                </c:pt>
                <c:pt idx="538">
                  <c:v>43616</c:v>
                </c:pt>
                <c:pt idx="539">
                  <c:v>43615</c:v>
                </c:pt>
                <c:pt idx="540">
                  <c:v>43614</c:v>
                </c:pt>
                <c:pt idx="541">
                  <c:v>43613</c:v>
                </c:pt>
                <c:pt idx="542">
                  <c:v>43612</c:v>
                </c:pt>
                <c:pt idx="543">
                  <c:v>43611</c:v>
                </c:pt>
                <c:pt idx="544">
                  <c:v>43610</c:v>
                </c:pt>
                <c:pt idx="545">
                  <c:v>43609</c:v>
                </c:pt>
                <c:pt idx="546">
                  <c:v>43608</c:v>
                </c:pt>
                <c:pt idx="547">
                  <c:v>43607</c:v>
                </c:pt>
                <c:pt idx="548">
                  <c:v>43606</c:v>
                </c:pt>
                <c:pt idx="549">
                  <c:v>43605</c:v>
                </c:pt>
                <c:pt idx="550">
                  <c:v>43604</c:v>
                </c:pt>
                <c:pt idx="551">
                  <c:v>43603</c:v>
                </c:pt>
                <c:pt idx="552">
                  <c:v>43602</c:v>
                </c:pt>
                <c:pt idx="553">
                  <c:v>43601</c:v>
                </c:pt>
                <c:pt idx="554">
                  <c:v>43600</c:v>
                </c:pt>
                <c:pt idx="555">
                  <c:v>43599</c:v>
                </c:pt>
                <c:pt idx="556">
                  <c:v>43598</c:v>
                </c:pt>
                <c:pt idx="557">
                  <c:v>43597</c:v>
                </c:pt>
                <c:pt idx="558">
                  <c:v>43596</c:v>
                </c:pt>
                <c:pt idx="559">
                  <c:v>43595</c:v>
                </c:pt>
                <c:pt idx="560">
                  <c:v>43594</c:v>
                </c:pt>
                <c:pt idx="561">
                  <c:v>43593</c:v>
                </c:pt>
                <c:pt idx="562">
                  <c:v>43592</c:v>
                </c:pt>
                <c:pt idx="563">
                  <c:v>43591</c:v>
                </c:pt>
                <c:pt idx="564">
                  <c:v>43590</c:v>
                </c:pt>
                <c:pt idx="565">
                  <c:v>43589</c:v>
                </c:pt>
                <c:pt idx="566">
                  <c:v>43588</c:v>
                </c:pt>
                <c:pt idx="567">
                  <c:v>43587</c:v>
                </c:pt>
                <c:pt idx="568">
                  <c:v>43586</c:v>
                </c:pt>
                <c:pt idx="569">
                  <c:v>43585</c:v>
                </c:pt>
                <c:pt idx="570">
                  <c:v>43584</c:v>
                </c:pt>
                <c:pt idx="571">
                  <c:v>43583</c:v>
                </c:pt>
                <c:pt idx="572">
                  <c:v>43582</c:v>
                </c:pt>
                <c:pt idx="573">
                  <c:v>43581</c:v>
                </c:pt>
                <c:pt idx="574">
                  <c:v>43580</c:v>
                </c:pt>
                <c:pt idx="575">
                  <c:v>43579</c:v>
                </c:pt>
                <c:pt idx="576">
                  <c:v>43578</c:v>
                </c:pt>
                <c:pt idx="577">
                  <c:v>43577</c:v>
                </c:pt>
                <c:pt idx="578">
                  <c:v>43576</c:v>
                </c:pt>
                <c:pt idx="579">
                  <c:v>43575</c:v>
                </c:pt>
                <c:pt idx="580">
                  <c:v>43574</c:v>
                </c:pt>
                <c:pt idx="581">
                  <c:v>43573</c:v>
                </c:pt>
                <c:pt idx="582">
                  <c:v>43572</c:v>
                </c:pt>
                <c:pt idx="583">
                  <c:v>43571</c:v>
                </c:pt>
                <c:pt idx="584">
                  <c:v>43570</c:v>
                </c:pt>
                <c:pt idx="585">
                  <c:v>43569</c:v>
                </c:pt>
                <c:pt idx="586">
                  <c:v>43568</c:v>
                </c:pt>
                <c:pt idx="587">
                  <c:v>43567</c:v>
                </c:pt>
                <c:pt idx="588">
                  <c:v>43566</c:v>
                </c:pt>
                <c:pt idx="589">
                  <c:v>43565</c:v>
                </c:pt>
                <c:pt idx="590">
                  <c:v>43564</c:v>
                </c:pt>
                <c:pt idx="591">
                  <c:v>43563</c:v>
                </c:pt>
                <c:pt idx="592">
                  <c:v>43562</c:v>
                </c:pt>
                <c:pt idx="593">
                  <c:v>43561</c:v>
                </c:pt>
                <c:pt idx="594">
                  <c:v>43560</c:v>
                </c:pt>
                <c:pt idx="595">
                  <c:v>43559</c:v>
                </c:pt>
                <c:pt idx="596">
                  <c:v>43558</c:v>
                </c:pt>
                <c:pt idx="597">
                  <c:v>43557</c:v>
                </c:pt>
                <c:pt idx="598">
                  <c:v>43556</c:v>
                </c:pt>
                <c:pt idx="599">
                  <c:v>43555</c:v>
                </c:pt>
                <c:pt idx="600">
                  <c:v>43554</c:v>
                </c:pt>
                <c:pt idx="601">
                  <c:v>43553</c:v>
                </c:pt>
                <c:pt idx="602">
                  <c:v>43552</c:v>
                </c:pt>
                <c:pt idx="603">
                  <c:v>43551</c:v>
                </c:pt>
                <c:pt idx="604">
                  <c:v>43550</c:v>
                </c:pt>
                <c:pt idx="605">
                  <c:v>43549</c:v>
                </c:pt>
                <c:pt idx="606">
                  <c:v>43548</c:v>
                </c:pt>
                <c:pt idx="607">
                  <c:v>43547</c:v>
                </c:pt>
                <c:pt idx="608">
                  <c:v>43546</c:v>
                </c:pt>
                <c:pt idx="609">
                  <c:v>43545</c:v>
                </c:pt>
                <c:pt idx="610">
                  <c:v>43544</c:v>
                </c:pt>
                <c:pt idx="611">
                  <c:v>43543</c:v>
                </c:pt>
                <c:pt idx="612">
                  <c:v>43542</c:v>
                </c:pt>
                <c:pt idx="613">
                  <c:v>43541</c:v>
                </c:pt>
                <c:pt idx="614">
                  <c:v>43540</c:v>
                </c:pt>
                <c:pt idx="615">
                  <c:v>43539</c:v>
                </c:pt>
                <c:pt idx="616">
                  <c:v>43538</c:v>
                </c:pt>
                <c:pt idx="617">
                  <c:v>43537</c:v>
                </c:pt>
                <c:pt idx="618">
                  <c:v>43536</c:v>
                </c:pt>
                <c:pt idx="619">
                  <c:v>43535</c:v>
                </c:pt>
                <c:pt idx="620">
                  <c:v>43534</c:v>
                </c:pt>
                <c:pt idx="621">
                  <c:v>43533</c:v>
                </c:pt>
                <c:pt idx="622">
                  <c:v>43532</c:v>
                </c:pt>
                <c:pt idx="623">
                  <c:v>43531</c:v>
                </c:pt>
                <c:pt idx="624">
                  <c:v>43530</c:v>
                </c:pt>
                <c:pt idx="625">
                  <c:v>43529</c:v>
                </c:pt>
                <c:pt idx="626">
                  <c:v>43528</c:v>
                </c:pt>
                <c:pt idx="627">
                  <c:v>43527</c:v>
                </c:pt>
                <c:pt idx="628">
                  <c:v>43526</c:v>
                </c:pt>
                <c:pt idx="629">
                  <c:v>43525</c:v>
                </c:pt>
                <c:pt idx="630">
                  <c:v>43524</c:v>
                </c:pt>
                <c:pt idx="631">
                  <c:v>43523</c:v>
                </c:pt>
                <c:pt idx="632">
                  <c:v>43522</c:v>
                </c:pt>
                <c:pt idx="633">
                  <c:v>43521</c:v>
                </c:pt>
                <c:pt idx="634">
                  <c:v>43520</c:v>
                </c:pt>
                <c:pt idx="635">
                  <c:v>43519</c:v>
                </c:pt>
                <c:pt idx="636">
                  <c:v>43518</c:v>
                </c:pt>
                <c:pt idx="637">
                  <c:v>43517</c:v>
                </c:pt>
                <c:pt idx="638">
                  <c:v>43516</c:v>
                </c:pt>
                <c:pt idx="639">
                  <c:v>43515</c:v>
                </c:pt>
                <c:pt idx="640">
                  <c:v>43514</c:v>
                </c:pt>
                <c:pt idx="641">
                  <c:v>43513</c:v>
                </c:pt>
                <c:pt idx="642">
                  <c:v>43512</c:v>
                </c:pt>
                <c:pt idx="643">
                  <c:v>43511</c:v>
                </c:pt>
                <c:pt idx="644">
                  <c:v>43510</c:v>
                </c:pt>
                <c:pt idx="645">
                  <c:v>43509</c:v>
                </c:pt>
                <c:pt idx="646">
                  <c:v>43508</c:v>
                </c:pt>
                <c:pt idx="647">
                  <c:v>43507</c:v>
                </c:pt>
                <c:pt idx="648">
                  <c:v>43506</c:v>
                </c:pt>
                <c:pt idx="649">
                  <c:v>43505</c:v>
                </c:pt>
                <c:pt idx="650">
                  <c:v>43504</c:v>
                </c:pt>
                <c:pt idx="651">
                  <c:v>43503</c:v>
                </c:pt>
                <c:pt idx="652">
                  <c:v>43502</c:v>
                </c:pt>
                <c:pt idx="653">
                  <c:v>43501</c:v>
                </c:pt>
                <c:pt idx="654">
                  <c:v>43500</c:v>
                </c:pt>
                <c:pt idx="655">
                  <c:v>43499</c:v>
                </c:pt>
                <c:pt idx="656">
                  <c:v>43498</c:v>
                </c:pt>
                <c:pt idx="657">
                  <c:v>43497</c:v>
                </c:pt>
                <c:pt idx="658">
                  <c:v>43496</c:v>
                </c:pt>
                <c:pt idx="659">
                  <c:v>43495</c:v>
                </c:pt>
                <c:pt idx="660">
                  <c:v>43494</c:v>
                </c:pt>
                <c:pt idx="661">
                  <c:v>43493</c:v>
                </c:pt>
                <c:pt idx="662">
                  <c:v>43492</c:v>
                </c:pt>
                <c:pt idx="663">
                  <c:v>43491</c:v>
                </c:pt>
                <c:pt idx="664">
                  <c:v>43490</c:v>
                </c:pt>
                <c:pt idx="665">
                  <c:v>43489</c:v>
                </c:pt>
                <c:pt idx="666">
                  <c:v>43488</c:v>
                </c:pt>
                <c:pt idx="667">
                  <c:v>43487</c:v>
                </c:pt>
                <c:pt idx="668">
                  <c:v>43486</c:v>
                </c:pt>
                <c:pt idx="669">
                  <c:v>43485</c:v>
                </c:pt>
                <c:pt idx="670">
                  <c:v>43484</c:v>
                </c:pt>
                <c:pt idx="671">
                  <c:v>43483</c:v>
                </c:pt>
                <c:pt idx="672">
                  <c:v>43482</c:v>
                </c:pt>
                <c:pt idx="673">
                  <c:v>43481</c:v>
                </c:pt>
                <c:pt idx="674">
                  <c:v>43480</c:v>
                </c:pt>
                <c:pt idx="675">
                  <c:v>43479</c:v>
                </c:pt>
                <c:pt idx="676">
                  <c:v>43478</c:v>
                </c:pt>
                <c:pt idx="677">
                  <c:v>43477</c:v>
                </c:pt>
                <c:pt idx="678">
                  <c:v>43476</c:v>
                </c:pt>
                <c:pt idx="679">
                  <c:v>43475</c:v>
                </c:pt>
                <c:pt idx="680">
                  <c:v>43474</c:v>
                </c:pt>
                <c:pt idx="681">
                  <c:v>43473</c:v>
                </c:pt>
                <c:pt idx="682">
                  <c:v>43472</c:v>
                </c:pt>
                <c:pt idx="683">
                  <c:v>43471</c:v>
                </c:pt>
                <c:pt idx="684">
                  <c:v>43470</c:v>
                </c:pt>
                <c:pt idx="685">
                  <c:v>43469</c:v>
                </c:pt>
                <c:pt idx="686">
                  <c:v>43468</c:v>
                </c:pt>
                <c:pt idx="687">
                  <c:v>43467</c:v>
                </c:pt>
                <c:pt idx="688">
                  <c:v>43466</c:v>
                </c:pt>
                <c:pt idx="689">
                  <c:v>43465</c:v>
                </c:pt>
                <c:pt idx="690">
                  <c:v>43464</c:v>
                </c:pt>
                <c:pt idx="691">
                  <c:v>43463</c:v>
                </c:pt>
                <c:pt idx="692">
                  <c:v>43462</c:v>
                </c:pt>
                <c:pt idx="693">
                  <c:v>43461</c:v>
                </c:pt>
                <c:pt idx="694">
                  <c:v>43460</c:v>
                </c:pt>
                <c:pt idx="695">
                  <c:v>43459</c:v>
                </c:pt>
                <c:pt idx="696">
                  <c:v>43458</c:v>
                </c:pt>
                <c:pt idx="697">
                  <c:v>43457</c:v>
                </c:pt>
                <c:pt idx="698">
                  <c:v>43456</c:v>
                </c:pt>
                <c:pt idx="699">
                  <c:v>43455</c:v>
                </c:pt>
                <c:pt idx="700">
                  <c:v>43454</c:v>
                </c:pt>
                <c:pt idx="701">
                  <c:v>43453</c:v>
                </c:pt>
                <c:pt idx="702">
                  <c:v>43452</c:v>
                </c:pt>
                <c:pt idx="703">
                  <c:v>43451</c:v>
                </c:pt>
                <c:pt idx="704">
                  <c:v>43450</c:v>
                </c:pt>
                <c:pt idx="705">
                  <c:v>43449</c:v>
                </c:pt>
                <c:pt idx="706">
                  <c:v>43448</c:v>
                </c:pt>
                <c:pt idx="707">
                  <c:v>43447</c:v>
                </c:pt>
                <c:pt idx="708">
                  <c:v>43446</c:v>
                </c:pt>
                <c:pt idx="709">
                  <c:v>43445</c:v>
                </c:pt>
                <c:pt idx="710">
                  <c:v>43444</c:v>
                </c:pt>
                <c:pt idx="711">
                  <c:v>43443</c:v>
                </c:pt>
                <c:pt idx="712">
                  <c:v>43442</c:v>
                </c:pt>
                <c:pt idx="713">
                  <c:v>43441</c:v>
                </c:pt>
                <c:pt idx="714">
                  <c:v>43440</c:v>
                </c:pt>
                <c:pt idx="715">
                  <c:v>43439</c:v>
                </c:pt>
                <c:pt idx="716">
                  <c:v>43438</c:v>
                </c:pt>
                <c:pt idx="717">
                  <c:v>43437</c:v>
                </c:pt>
                <c:pt idx="718">
                  <c:v>43436</c:v>
                </c:pt>
                <c:pt idx="719">
                  <c:v>43435</c:v>
                </c:pt>
                <c:pt idx="720">
                  <c:v>43434</c:v>
                </c:pt>
                <c:pt idx="721">
                  <c:v>43433</c:v>
                </c:pt>
                <c:pt idx="722">
                  <c:v>43432</c:v>
                </c:pt>
                <c:pt idx="723">
                  <c:v>43431</c:v>
                </c:pt>
                <c:pt idx="724">
                  <c:v>43430</c:v>
                </c:pt>
                <c:pt idx="725">
                  <c:v>43429</c:v>
                </c:pt>
                <c:pt idx="726">
                  <c:v>43428</c:v>
                </c:pt>
                <c:pt idx="727">
                  <c:v>43427</c:v>
                </c:pt>
                <c:pt idx="728">
                  <c:v>43426</c:v>
                </c:pt>
                <c:pt idx="729">
                  <c:v>43425</c:v>
                </c:pt>
                <c:pt idx="730">
                  <c:v>43424</c:v>
                </c:pt>
                <c:pt idx="731">
                  <c:v>43423</c:v>
                </c:pt>
                <c:pt idx="732">
                  <c:v>43422</c:v>
                </c:pt>
                <c:pt idx="733">
                  <c:v>43421</c:v>
                </c:pt>
                <c:pt idx="734">
                  <c:v>43420</c:v>
                </c:pt>
                <c:pt idx="735">
                  <c:v>43419</c:v>
                </c:pt>
                <c:pt idx="736">
                  <c:v>43418</c:v>
                </c:pt>
                <c:pt idx="737">
                  <c:v>43417</c:v>
                </c:pt>
                <c:pt idx="738">
                  <c:v>43416</c:v>
                </c:pt>
                <c:pt idx="739">
                  <c:v>43415</c:v>
                </c:pt>
                <c:pt idx="740">
                  <c:v>43414</c:v>
                </c:pt>
                <c:pt idx="741">
                  <c:v>43413</c:v>
                </c:pt>
                <c:pt idx="742">
                  <c:v>43412</c:v>
                </c:pt>
                <c:pt idx="743">
                  <c:v>43411</c:v>
                </c:pt>
                <c:pt idx="744">
                  <c:v>43410</c:v>
                </c:pt>
                <c:pt idx="745">
                  <c:v>43409</c:v>
                </c:pt>
                <c:pt idx="746">
                  <c:v>43408</c:v>
                </c:pt>
                <c:pt idx="747">
                  <c:v>43407</c:v>
                </c:pt>
                <c:pt idx="748">
                  <c:v>43406</c:v>
                </c:pt>
                <c:pt idx="749">
                  <c:v>43405</c:v>
                </c:pt>
                <c:pt idx="750">
                  <c:v>43404</c:v>
                </c:pt>
                <c:pt idx="751">
                  <c:v>43403</c:v>
                </c:pt>
                <c:pt idx="752">
                  <c:v>43402</c:v>
                </c:pt>
                <c:pt idx="753">
                  <c:v>43401</c:v>
                </c:pt>
                <c:pt idx="754">
                  <c:v>43400</c:v>
                </c:pt>
                <c:pt idx="755">
                  <c:v>43399</c:v>
                </c:pt>
                <c:pt idx="756">
                  <c:v>43398</c:v>
                </c:pt>
                <c:pt idx="757">
                  <c:v>43397</c:v>
                </c:pt>
                <c:pt idx="758">
                  <c:v>43396</c:v>
                </c:pt>
                <c:pt idx="759">
                  <c:v>43395</c:v>
                </c:pt>
                <c:pt idx="760">
                  <c:v>43394</c:v>
                </c:pt>
                <c:pt idx="761">
                  <c:v>43393</c:v>
                </c:pt>
                <c:pt idx="762">
                  <c:v>43392</c:v>
                </c:pt>
                <c:pt idx="763">
                  <c:v>43391</c:v>
                </c:pt>
                <c:pt idx="764">
                  <c:v>43390</c:v>
                </c:pt>
                <c:pt idx="765">
                  <c:v>43389</c:v>
                </c:pt>
                <c:pt idx="766">
                  <c:v>43388</c:v>
                </c:pt>
                <c:pt idx="767">
                  <c:v>43387</c:v>
                </c:pt>
                <c:pt idx="768">
                  <c:v>43386</c:v>
                </c:pt>
                <c:pt idx="769">
                  <c:v>43385</c:v>
                </c:pt>
                <c:pt idx="770">
                  <c:v>43384</c:v>
                </c:pt>
                <c:pt idx="771">
                  <c:v>43383</c:v>
                </c:pt>
                <c:pt idx="772">
                  <c:v>43382</c:v>
                </c:pt>
                <c:pt idx="773">
                  <c:v>43381</c:v>
                </c:pt>
                <c:pt idx="774">
                  <c:v>43380</c:v>
                </c:pt>
                <c:pt idx="775">
                  <c:v>43379</c:v>
                </c:pt>
                <c:pt idx="776">
                  <c:v>43378</c:v>
                </c:pt>
                <c:pt idx="777">
                  <c:v>43377</c:v>
                </c:pt>
                <c:pt idx="778">
                  <c:v>43376</c:v>
                </c:pt>
                <c:pt idx="779">
                  <c:v>43375</c:v>
                </c:pt>
                <c:pt idx="780">
                  <c:v>43374</c:v>
                </c:pt>
                <c:pt idx="781">
                  <c:v>43373</c:v>
                </c:pt>
                <c:pt idx="782">
                  <c:v>43372</c:v>
                </c:pt>
                <c:pt idx="783">
                  <c:v>43371</c:v>
                </c:pt>
                <c:pt idx="784">
                  <c:v>43370</c:v>
                </c:pt>
                <c:pt idx="785">
                  <c:v>43369</c:v>
                </c:pt>
                <c:pt idx="786">
                  <c:v>43368</c:v>
                </c:pt>
                <c:pt idx="787">
                  <c:v>43367</c:v>
                </c:pt>
                <c:pt idx="788">
                  <c:v>43366</c:v>
                </c:pt>
                <c:pt idx="789">
                  <c:v>43365</c:v>
                </c:pt>
                <c:pt idx="790">
                  <c:v>43364</c:v>
                </c:pt>
                <c:pt idx="791">
                  <c:v>43363</c:v>
                </c:pt>
                <c:pt idx="792">
                  <c:v>43362</c:v>
                </c:pt>
                <c:pt idx="793">
                  <c:v>43361</c:v>
                </c:pt>
                <c:pt idx="794">
                  <c:v>43360</c:v>
                </c:pt>
                <c:pt idx="795">
                  <c:v>43359</c:v>
                </c:pt>
                <c:pt idx="796">
                  <c:v>43358</c:v>
                </c:pt>
                <c:pt idx="797">
                  <c:v>43357</c:v>
                </c:pt>
                <c:pt idx="798">
                  <c:v>43356</c:v>
                </c:pt>
                <c:pt idx="799">
                  <c:v>43355</c:v>
                </c:pt>
                <c:pt idx="800">
                  <c:v>43354</c:v>
                </c:pt>
                <c:pt idx="801">
                  <c:v>43353</c:v>
                </c:pt>
                <c:pt idx="802">
                  <c:v>43352</c:v>
                </c:pt>
                <c:pt idx="803">
                  <c:v>43351</c:v>
                </c:pt>
                <c:pt idx="804">
                  <c:v>43350</c:v>
                </c:pt>
                <c:pt idx="805">
                  <c:v>43349</c:v>
                </c:pt>
                <c:pt idx="806">
                  <c:v>43348</c:v>
                </c:pt>
                <c:pt idx="807">
                  <c:v>43347</c:v>
                </c:pt>
                <c:pt idx="808">
                  <c:v>43346</c:v>
                </c:pt>
                <c:pt idx="809">
                  <c:v>43345</c:v>
                </c:pt>
                <c:pt idx="810">
                  <c:v>43344</c:v>
                </c:pt>
                <c:pt idx="811">
                  <c:v>43343</c:v>
                </c:pt>
                <c:pt idx="812">
                  <c:v>43342</c:v>
                </c:pt>
                <c:pt idx="813">
                  <c:v>43341</c:v>
                </c:pt>
                <c:pt idx="814">
                  <c:v>43340</c:v>
                </c:pt>
                <c:pt idx="815">
                  <c:v>43339</c:v>
                </c:pt>
                <c:pt idx="816">
                  <c:v>43338</c:v>
                </c:pt>
                <c:pt idx="817">
                  <c:v>43337</c:v>
                </c:pt>
                <c:pt idx="818">
                  <c:v>43336</c:v>
                </c:pt>
                <c:pt idx="819">
                  <c:v>43335</c:v>
                </c:pt>
                <c:pt idx="820">
                  <c:v>43334</c:v>
                </c:pt>
                <c:pt idx="821">
                  <c:v>43333</c:v>
                </c:pt>
                <c:pt idx="822">
                  <c:v>43332</c:v>
                </c:pt>
                <c:pt idx="823">
                  <c:v>43331</c:v>
                </c:pt>
                <c:pt idx="824">
                  <c:v>43330</c:v>
                </c:pt>
                <c:pt idx="825">
                  <c:v>43329</c:v>
                </c:pt>
                <c:pt idx="826">
                  <c:v>43328</c:v>
                </c:pt>
                <c:pt idx="827">
                  <c:v>43327</c:v>
                </c:pt>
                <c:pt idx="828">
                  <c:v>43326</c:v>
                </c:pt>
                <c:pt idx="829">
                  <c:v>43325</c:v>
                </c:pt>
                <c:pt idx="830">
                  <c:v>43324</c:v>
                </c:pt>
                <c:pt idx="831">
                  <c:v>43323</c:v>
                </c:pt>
                <c:pt idx="832">
                  <c:v>43322</c:v>
                </c:pt>
                <c:pt idx="833">
                  <c:v>43321</c:v>
                </c:pt>
                <c:pt idx="834">
                  <c:v>43320</c:v>
                </c:pt>
                <c:pt idx="835">
                  <c:v>43319</c:v>
                </c:pt>
                <c:pt idx="836">
                  <c:v>43318</c:v>
                </c:pt>
                <c:pt idx="837">
                  <c:v>43317</c:v>
                </c:pt>
                <c:pt idx="838">
                  <c:v>43316</c:v>
                </c:pt>
                <c:pt idx="839">
                  <c:v>43315</c:v>
                </c:pt>
                <c:pt idx="840">
                  <c:v>43314</c:v>
                </c:pt>
                <c:pt idx="841">
                  <c:v>43313</c:v>
                </c:pt>
                <c:pt idx="842">
                  <c:v>43312</c:v>
                </c:pt>
                <c:pt idx="843">
                  <c:v>43311</c:v>
                </c:pt>
                <c:pt idx="844">
                  <c:v>43310</c:v>
                </c:pt>
                <c:pt idx="845">
                  <c:v>43309</c:v>
                </c:pt>
                <c:pt idx="846">
                  <c:v>43308</c:v>
                </c:pt>
                <c:pt idx="847">
                  <c:v>43307</c:v>
                </c:pt>
                <c:pt idx="848">
                  <c:v>43306</c:v>
                </c:pt>
                <c:pt idx="849">
                  <c:v>43305</c:v>
                </c:pt>
                <c:pt idx="850">
                  <c:v>43304</c:v>
                </c:pt>
                <c:pt idx="851">
                  <c:v>43303</c:v>
                </c:pt>
                <c:pt idx="852">
                  <c:v>43302</c:v>
                </c:pt>
                <c:pt idx="853">
                  <c:v>43301</c:v>
                </c:pt>
                <c:pt idx="854">
                  <c:v>43300</c:v>
                </c:pt>
                <c:pt idx="855">
                  <c:v>43299</c:v>
                </c:pt>
                <c:pt idx="856">
                  <c:v>43298</c:v>
                </c:pt>
                <c:pt idx="857">
                  <c:v>43297</c:v>
                </c:pt>
                <c:pt idx="858">
                  <c:v>43296</c:v>
                </c:pt>
                <c:pt idx="859">
                  <c:v>43295</c:v>
                </c:pt>
                <c:pt idx="860">
                  <c:v>43294</c:v>
                </c:pt>
                <c:pt idx="861">
                  <c:v>43293</c:v>
                </c:pt>
                <c:pt idx="862">
                  <c:v>43292</c:v>
                </c:pt>
                <c:pt idx="863">
                  <c:v>43291</c:v>
                </c:pt>
                <c:pt idx="864">
                  <c:v>43290</c:v>
                </c:pt>
                <c:pt idx="865">
                  <c:v>43289</c:v>
                </c:pt>
                <c:pt idx="866">
                  <c:v>43288</c:v>
                </c:pt>
                <c:pt idx="867">
                  <c:v>43287</c:v>
                </c:pt>
                <c:pt idx="868">
                  <c:v>43286</c:v>
                </c:pt>
                <c:pt idx="869">
                  <c:v>43285</c:v>
                </c:pt>
                <c:pt idx="870">
                  <c:v>43284</c:v>
                </c:pt>
                <c:pt idx="871">
                  <c:v>43283</c:v>
                </c:pt>
                <c:pt idx="872">
                  <c:v>43282</c:v>
                </c:pt>
                <c:pt idx="873">
                  <c:v>43281</c:v>
                </c:pt>
                <c:pt idx="874">
                  <c:v>43280</c:v>
                </c:pt>
                <c:pt idx="875">
                  <c:v>43279</c:v>
                </c:pt>
                <c:pt idx="876">
                  <c:v>43278</c:v>
                </c:pt>
                <c:pt idx="877">
                  <c:v>43277</c:v>
                </c:pt>
                <c:pt idx="878">
                  <c:v>43276</c:v>
                </c:pt>
                <c:pt idx="879">
                  <c:v>43275</c:v>
                </c:pt>
                <c:pt idx="880">
                  <c:v>43274</c:v>
                </c:pt>
                <c:pt idx="881">
                  <c:v>43273</c:v>
                </c:pt>
                <c:pt idx="882">
                  <c:v>43272</c:v>
                </c:pt>
                <c:pt idx="883">
                  <c:v>43271</c:v>
                </c:pt>
                <c:pt idx="884">
                  <c:v>43270</c:v>
                </c:pt>
                <c:pt idx="885">
                  <c:v>43269</c:v>
                </c:pt>
                <c:pt idx="886">
                  <c:v>43268</c:v>
                </c:pt>
                <c:pt idx="887">
                  <c:v>43267</c:v>
                </c:pt>
                <c:pt idx="888">
                  <c:v>43266</c:v>
                </c:pt>
                <c:pt idx="889">
                  <c:v>43265</c:v>
                </c:pt>
                <c:pt idx="890">
                  <c:v>43264</c:v>
                </c:pt>
                <c:pt idx="891">
                  <c:v>43263</c:v>
                </c:pt>
                <c:pt idx="892">
                  <c:v>43262</c:v>
                </c:pt>
                <c:pt idx="893">
                  <c:v>43261</c:v>
                </c:pt>
                <c:pt idx="894">
                  <c:v>43260</c:v>
                </c:pt>
                <c:pt idx="895">
                  <c:v>43259</c:v>
                </c:pt>
                <c:pt idx="896">
                  <c:v>43258</c:v>
                </c:pt>
                <c:pt idx="897">
                  <c:v>43257</c:v>
                </c:pt>
                <c:pt idx="898">
                  <c:v>43256</c:v>
                </c:pt>
                <c:pt idx="899">
                  <c:v>43255</c:v>
                </c:pt>
                <c:pt idx="900">
                  <c:v>43254</c:v>
                </c:pt>
                <c:pt idx="901">
                  <c:v>43253</c:v>
                </c:pt>
                <c:pt idx="902">
                  <c:v>43252</c:v>
                </c:pt>
                <c:pt idx="903">
                  <c:v>43251</c:v>
                </c:pt>
                <c:pt idx="904">
                  <c:v>43250</c:v>
                </c:pt>
                <c:pt idx="905">
                  <c:v>43249</c:v>
                </c:pt>
                <c:pt idx="906">
                  <c:v>43248</c:v>
                </c:pt>
                <c:pt idx="907">
                  <c:v>43247</c:v>
                </c:pt>
                <c:pt idx="908">
                  <c:v>43246</c:v>
                </c:pt>
                <c:pt idx="909">
                  <c:v>43245</c:v>
                </c:pt>
                <c:pt idx="910">
                  <c:v>43244</c:v>
                </c:pt>
                <c:pt idx="911">
                  <c:v>43243</c:v>
                </c:pt>
                <c:pt idx="912">
                  <c:v>43242</c:v>
                </c:pt>
                <c:pt idx="913">
                  <c:v>43241</c:v>
                </c:pt>
                <c:pt idx="914">
                  <c:v>43240</c:v>
                </c:pt>
                <c:pt idx="915">
                  <c:v>43239</c:v>
                </c:pt>
                <c:pt idx="916">
                  <c:v>43238</c:v>
                </c:pt>
                <c:pt idx="917">
                  <c:v>43237</c:v>
                </c:pt>
                <c:pt idx="918">
                  <c:v>43236</c:v>
                </c:pt>
                <c:pt idx="919">
                  <c:v>43235</c:v>
                </c:pt>
                <c:pt idx="920">
                  <c:v>43234</c:v>
                </c:pt>
                <c:pt idx="921">
                  <c:v>43233</c:v>
                </c:pt>
                <c:pt idx="922">
                  <c:v>43232</c:v>
                </c:pt>
                <c:pt idx="923">
                  <c:v>43231</c:v>
                </c:pt>
                <c:pt idx="924">
                  <c:v>43230</c:v>
                </c:pt>
                <c:pt idx="925">
                  <c:v>43229</c:v>
                </c:pt>
                <c:pt idx="926">
                  <c:v>43228</c:v>
                </c:pt>
                <c:pt idx="927">
                  <c:v>43227</c:v>
                </c:pt>
                <c:pt idx="928">
                  <c:v>43226</c:v>
                </c:pt>
                <c:pt idx="929">
                  <c:v>43225</c:v>
                </c:pt>
                <c:pt idx="930">
                  <c:v>43224</c:v>
                </c:pt>
                <c:pt idx="931">
                  <c:v>43223</c:v>
                </c:pt>
                <c:pt idx="932">
                  <c:v>43222</c:v>
                </c:pt>
                <c:pt idx="933">
                  <c:v>43221</c:v>
                </c:pt>
                <c:pt idx="934">
                  <c:v>43220</c:v>
                </c:pt>
                <c:pt idx="935">
                  <c:v>43219</c:v>
                </c:pt>
                <c:pt idx="936">
                  <c:v>43218</c:v>
                </c:pt>
                <c:pt idx="937">
                  <c:v>43217</c:v>
                </c:pt>
                <c:pt idx="938">
                  <c:v>43216</c:v>
                </c:pt>
                <c:pt idx="939">
                  <c:v>43215</c:v>
                </c:pt>
                <c:pt idx="940">
                  <c:v>43214</c:v>
                </c:pt>
                <c:pt idx="941">
                  <c:v>43213</c:v>
                </c:pt>
                <c:pt idx="942">
                  <c:v>43212</c:v>
                </c:pt>
                <c:pt idx="943">
                  <c:v>43211</c:v>
                </c:pt>
                <c:pt idx="944">
                  <c:v>43210</c:v>
                </c:pt>
                <c:pt idx="945">
                  <c:v>43209</c:v>
                </c:pt>
                <c:pt idx="946">
                  <c:v>43208</c:v>
                </c:pt>
                <c:pt idx="947">
                  <c:v>43207</c:v>
                </c:pt>
                <c:pt idx="948">
                  <c:v>43206</c:v>
                </c:pt>
                <c:pt idx="949">
                  <c:v>43205</c:v>
                </c:pt>
                <c:pt idx="950">
                  <c:v>43204</c:v>
                </c:pt>
                <c:pt idx="951">
                  <c:v>43203</c:v>
                </c:pt>
                <c:pt idx="952">
                  <c:v>43202</c:v>
                </c:pt>
                <c:pt idx="953">
                  <c:v>43201</c:v>
                </c:pt>
                <c:pt idx="954">
                  <c:v>43200</c:v>
                </c:pt>
                <c:pt idx="955">
                  <c:v>43199</c:v>
                </c:pt>
                <c:pt idx="956">
                  <c:v>43198</c:v>
                </c:pt>
                <c:pt idx="957">
                  <c:v>43197</c:v>
                </c:pt>
                <c:pt idx="958">
                  <c:v>43196</c:v>
                </c:pt>
                <c:pt idx="959">
                  <c:v>43195</c:v>
                </c:pt>
                <c:pt idx="960">
                  <c:v>43194</c:v>
                </c:pt>
                <c:pt idx="961">
                  <c:v>43193</c:v>
                </c:pt>
                <c:pt idx="962">
                  <c:v>43192</c:v>
                </c:pt>
                <c:pt idx="963">
                  <c:v>43191</c:v>
                </c:pt>
                <c:pt idx="964">
                  <c:v>43190</c:v>
                </c:pt>
                <c:pt idx="965">
                  <c:v>43189</c:v>
                </c:pt>
                <c:pt idx="966">
                  <c:v>43188</c:v>
                </c:pt>
                <c:pt idx="967">
                  <c:v>43187</c:v>
                </c:pt>
                <c:pt idx="968">
                  <c:v>43186</c:v>
                </c:pt>
                <c:pt idx="969">
                  <c:v>43185</c:v>
                </c:pt>
                <c:pt idx="970">
                  <c:v>43184</c:v>
                </c:pt>
                <c:pt idx="971">
                  <c:v>43183</c:v>
                </c:pt>
                <c:pt idx="972">
                  <c:v>43182</c:v>
                </c:pt>
                <c:pt idx="973">
                  <c:v>43181</c:v>
                </c:pt>
                <c:pt idx="974">
                  <c:v>43180</c:v>
                </c:pt>
                <c:pt idx="975">
                  <c:v>43179</c:v>
                </c:pt>
                <c:pt idx="976">
                  <c:v>43178</c:v>
                </c:pt>
                <c:pt idx="977">
                  <c:v>43177</c:v>
                </c:pt>
                <c:pt idx="978">
                  <c:v>43176</c:v>
                </c:pt>
                <c:pt idx="979">
                  <c:v>43175</c:v>
                </c:pt>
                <c:pt idx="980">
                  <c:v>43174</c:v>
                </c:pt>
                <c:pt idx="981">
                  <c:v>43173</c:v>
                </c:pt>
                <c:pt idx="982">
                  <c:v>43172</c:v>
                </c:pt>
                <c:pt idx="983">
                  <c:v>43171</c:v>
                </c:pt>
                <c:pt idx="984">
                  <c:v>43170</c:v>
                </c:pt>
                <c:pt idx="985">
                  <c:v>43169</c:v>
                </c:pt>
                <c:pt idx="986">
                  <c:v>43168</c:v>
                </c:pt>
                <c:pt idx="987">
                  <c:v>43167</c:v>
                </c:pt>
                <c:pt idx="988">
                  <c:v>43166</c:v>
                </c:pt>
                <c:pt idx="989">
                  <c:v>43165</c:v>
                </c:pt>
                <c:pt idx="990">
                  <c:v>43164</c:v>
                </c:pt>
                <c:pt idx="991">
                  <c:v>43163</c:v>
                </c:pt>
                <c:pt idx="992">
                  <c:v>43162</c:v>
                </c:pt>
                <c:pt idx="993">
                  <c:v>43161</c:v>
                </c:pt>
                <c:pt idx="994">
                  <c:v>43160</c:v>
                </c:pt>
                <c:pt idx="995">
                  <c:v>43159</c:v>
                </c:pt>
                <c:pt idx="996">
                  <c:v>43158</c:v>
                </c:pt>
                <c:pt idx="997">
                  <c:v>43157</c:v>
                </c:pt>
                <c:pt idx="998">
                  <c:v>43156</c:v>
                </c:pt>
                <c:pt idx="999">
                  <c:v>43155</c:v>
                </c:pt>
                <c:pt idx="1000">
                  <c:v>43154</c:v>
                </c:pt>
                <c:pt idx="1001">
                  <c:v>43153</c:v>
                </c:pt>
                <c:pt idx="1002">
                  <c:v>43152</c:v>
                </c:pt>
                <c:pt idx="1003">
                  <c:v>43151</c:v>
                </c:pt>
                <c:pt idx="1004">
                  <c:v>43150</c:v>
                </c:pt>
                <c:pt idx="1005">
                  <c:v>43149</c:v>
                </c:pt>
                <c:pt idx="1006">
                  <c:v>43148</c:v>
                </c:pt>
                <c:pt idx="1007">
                  <c:v>43147</c:v>
                </c:pt>
                <c:pt idx="1008">
                  <c:v>43146</c:v>
                </c:pt>
                <c:pt idx="1009">
                  <c:v>43145</c:v>
                </c:pt>
                <c:pt idx="1010">
                  <c:v>43144</c:v>
                </c:pt>
                <c:pt idx="1011">
                  <c:v>43143</c:v>
                </c:pt>
                <c:pt idx="1012">
                  <c:v>43142</c:v>
                </c:pt>
                <c:pt idx="1013">
                  <c:v>43141</c:v>
                </c:pt>
                <c:pt idx="1014">
                  <c:v>43140</c:v>
                </c:pt>
                <c:pt idx="1015">
                  <c:v>43139</c:v>
                </c:pt>
                <c:pt idx="1016">
                  <c:v>43138</c:v>
                </c:pt>
                <c:pt idx="1017">
                  <c:v>43137</c:v>
                </c:pt>
                <c:pt idx="1018">
                  <c:v>43136</c:v>
                </c:pt>
                <c:pt idx="1019">
                  <c:v>43135</c:v>
                </c:pt>
                <c:pt idx="1020">
                  <c:v>43134</c:v>
                </c:pt>
                <c:pt idx="1021">
                  <c:v>43133</c:v>
                </c:pt>
                <c:pt idx="1022">
                  <c:v>43132</c:v>
                </c:pt>
                <c:pt idx="1023">
                  <c:v>43131</c:v>
                </c:pt>
                <c:pt idx="1024">
                  <c:v>43130</c:v>
                </c:pt>
                <c:pt idx="1025">
                  <c:v>43129</c:v>
                </c:pt>
                <c:pt idx="1026">
                  <c:v>43128</c:v>
                </c:pt>
                <c:pt idx="1027">
                  <c:v>43127</c:v>
                </c:pt>
                <c:pt idx="1028">
                  <c:v>43126</c:v>
                </c:pt>
                <c:pt idx="1029">
                  <c:v>43125</c:v>
                </c:pt>
                <c:pt idx="1030">
                  <c:v>43124</c:v>
                </c:pt>
                <c:pt idx="1031">
                  <c:v>43123</c:v>
                </c:pt>
                <c:pt idx="1032">
                  <c:v>43122</c:v>
                </c:pt>
                <c:pt idx="1033">
                  <c:v>43121</c:v>
                </c:pt>
                <c:pt idx="1034">
                  <c:v>43120</c:v>
                </c:pt>
                <c:pt idx="1035">
                  <c:v>43119</c:v>
                </c:pt>
                <c:pt idx="1036">
                  <c:v>43118</c:v>
                </c:pt>
                <c:pt idx="1037">
                  <c:v>43117</c:v>
                </c:pt>
                <c:pt idx="1038">
                  <c:v>43116</c:v>
                </c:pt>
                <c:pt idx="1039">
                  <c:v>43115</c:v>
                </c:pt>
                <c:pt idx="1040">
                  <c:v>43114</c:v>
                </c:pt>
                <c:pt idx="1041">
                  <c:v>43113</c:v>
                </c:pt>
                <c:pt idx="1042">
                  <c:v>43112</c:v>
                </c:pt>
                <c:pt idx="1043">
                  <c:v>43111</c:v>
                </c:pt>
                <c:pt idx="1044">
                  <c:v>43110</c:v>
                </c:pt>
                <c:pt idx="1045">
                  <c:v>43109</c:v>
                </c:pt>
                <c:pt idx="1046">
                  <c:v>43108</c:v>
                </c:pt>
                <c:pt idx="1047">
                  <c:v>43107</c:v>
                </c:pt>
                <c:pt idx="1048">
                  <c:v>43106</c:v>
                </c:pt>
                <c:pt idx="1049">
                  <c:v>43105</c:v>
                </c:pt>
                <c:pt idx="1050">
                  <c:v>43104</c:v>
                </c:pt>
                <c:pt idx="1051">
                  <c:v>43103</c:v>
                </c:pt>
                <c:pt idx="1052">
                  <c:v>43102</c:v>
                </c:pt>
                <c:pt idx="1053">
                  <c:v>43101</c:v>
                </c:pt>
                <c:pt idx="1054">
                  <c:v>43100</c:v>
                </c:pt>
                <c:pt idx="1055">
                  <c:v>43099</c:v>
                </c:pt>
                <c:pt idx="1056">
                  <c:v>43098</c:v>
                </c:pt>
                <c:pt idx="1057">
                  <c:v>43097</c:v>
                </c:pt>
                <c:pt idx="1058">
                  <c:v>43096</c:v>
                </c:pt>
                <c:pt idx="1059">
                  <c:v>43095</c:v>
                </c:pt>
                <c:pt idx="1060">
                  <c:v>43094</c:v>
                </c:pt>
                <c:pt idx="1061">
                  <c:v>43093</c:v>
                </c:pt>
                <c:pt idx="1062">
                  <c:v>43092</c:v>
                </c:pt>
                <c:pt idx="1063">
                  <c:v>43091</c:v>
                </c:pt>
                <c:pt idx="1064">
                  <c:v>43090</c:v>
                </c:pt>
                <c:pt idx="1065">
                  <c:v>43089</c:v>
                </c:pt>
                <c:pt idx="1066">
                  <c:v>43088</c:v>
                </c:pt>
                <c:pt idx="1067">
                  <c:v>43087</c:v>
                </c:pt>
                <c:pt idx="1068">
                  <c:v>43086</c:v>
                </c:pt>
                <c:pt idx="1069">
                  <c:v>43085</c:v>
                </c:pt>
                <c:pt idx="1070">
                  <c:v>43084</c:v>
                </c:pt>
                <c:pt idx="1071">
                  <c:v>43083</c:v>
                </c:pt>
                <c:pt idx="1072">
                  <c:v>43082</c:v>
                </c:pt>
                <c:pt idx="1073">
                  <c:v>43081</c:v>
                </c:pt>
                <c:pt idx="1074">
                  <c:v>43080</c:v>
                </c:pt>
                <c:pt idx="1075">
                  <c:v>43079</c:v>
                </c:pt>
                <c:pt idx="1076">
                  <c:v>43078</c:v>
                </c:pt>
                <c:pt idx="1077">
                  <c:v>43077</c:v>
                </c:pt>
                <c:pt idx="1078">
                  <c:v>43076</c:v>
                </c:pt>
                <c:pt idx="1079">
                  <c:v>43075</c:v>
                </c:pt>
                <c:pt idx="1080">
                  <c:v>43074</c:v>
                </c:pt>
                <c:pt idx="1081">
                  <c:v>43073</c:v>
                </c:pt>
                <c:pt idx="1082">
                  <c:v>43072</c:v>
                </c:pt>
                <c:pt idx="1083">
                  <c:v>43071</c:v>
                </c:pt>
                <c:pt idx="1084">
                  <c:v>43070</c:v>
                </c:pt>
                <c:pt idx="1085">
                  <c:v>43069</c:v>
                </c:pt>
                <c:pt idx="1086">
                  <c:v>43068</c:v>
                </c:pt>
                <c:pt idx="1087">
                  <c:v>43067</c:v>
                </c:pt>
                <c:pt idx="1088">
                  <c:v>43066</c:v>
                </c:pt>
                <c:pt idx="1089">
                  <c:v>43065</c:v>
                </c:pt>
                <c:pt idx="1090">
                  <c:v>43064</c:v>
                </c:pt>
                <c:pt idx="1091">
                  <c:v>43063</c:v>
                </c:pt>
                <c:pt idx="1092">
                  <c:v>43062</c:v>
                </c:pt>
                <c:pt idx="1093">
                  <c:v>43061</c:v>
                </c:pt>
                <c:pt idx="1094">
                  <c:v>43060</c:v>
                </c:pt>
                <c:pt idx="1095">
                  <c:v>43059</c:v>
                </c:pt>
                <c:pt idx="1096">
                  <c:v>43058</c:v>
                </c:pt>
                <c:pt idx="1097">
                  <c:v>43057</c:v>
                </c:pt>
                <c:pt idx="1098">
                  <c:v>43056</c:v>
                </c:pt>
                <c:pt idx="1099">
                  <c:v>43055</c:v>
                </c:pt>
                <c:pt idx="1100">
                  <c:v>43054</c:v>
                </c:pt>
                <c:pt idx="1101">
                  <c:v>43053</c:v>
                </c:pt>
                <c:pt idx="1102">
                  <c:v>43052</c:v>
                </c:pt>
                <c:pt idx="1103">
                  <c:v>43051</c:v>
                </c:pt>
                <c:pt idx="1104">
                  <c:v>43050</c:v>
                </c:pt>
                <c:pt idx="1105">
                  <c:v>43049</c:v>
                </c:pt>
                <c:pt idx="1106">
                  <c:v>43048</c:v>
                </c:pt>
                <c:pt idx="1107">
                  <c:v>43047</c:v>
                </c:pt>
                <c:pt idx="1108">
                  <c:v>43046</c:v>
                </c:pt>
                <c:pt idx="1109">
                  <c:v>43045</c:v>
                </c:pt>
                <c:pt idx="1110">
                  <c:v>43044</c:v>
                </c:pt>
                <c:pt idx="1111">
                  <c:v>43043</c:v>
                </c:pt>
                <c:pt idx="1112">
                  <c:v>43042</c:v>
                </c:pt>
                <c:pt idx="1113">
                  <c:v>43041</c:v>
                </c:pt>
                <c:pt idx="1114">
                  <c:v>43040</c:v>
                </c:pt>
                <c:pt idx="1115">
                  <c:v>43039</c:v>
                </c:pt>
                <c:pt idx="1116">
                  <c:v>43038</c:v>
                </c:pt>
                <c:pt idx="1117">
                  <c:v>43037</c:v>
                </c:pt>
                <c:pt idx="1118">
                  <c:v>43036</c:v>
                </c:pt>
                <c:pt idx="1119">
                  <c:v>43035</c:v>
                </c:pt>
                <c:pt idx="1120">
                  <c:v>43034</c:v>
                </c:pt>
                <c:pt idx="1121">
                  <c:v>43033</c:v>
                </c:pt>
                <c:pt idx="1122">
                  <c:v>43032</c:v>
                </c:pt>
                <c:pt idx="1123">
                  <c:v>43031</c:v>
                </c:pt>
                <c:pt idx="1124">
                  <c:v>43030</c:v>
                </c:pt>
                <c:pt idx="1125">
                  <c:v>43029</c:v>
                </c:pt>
                <c:pt idx="1126">
                  <c:v>43028</c:v>
                </c:pt>
                <c:pt idx="1127">
                  <c:v>43027</c:v>
                </c:pt>
                <c:pt idx="1128">
                  <c:v>43026</c:v>
                </c:pt>
                <c:pt idx="1129">
                  <c:v>43025</c:v>
                </c:pt>
                <c:pt idx="1130">
                  <c:v>43024</c:v>
                </c:pt>
                <c:pt idx="1131">
                  <c:v>43023</c:v>
                </c:pt>
                <c:pt idx="1132">
                  <c:v>43022</c:v>
                </c:pt>
                <c:pt idx="1133">
                  <c:v>43021</c:v>
                </c:pt>
                <c:pt idx="1134">
                  <c:v>43020</c:v>
                </c:pt>
                <c:pt idx="1135">
                  <c:v>43019</c:v>
                </c:pt>
                <c:pt idx="1136">
                  <c:v>43018</c:v>
                </c:pt>
                <c:pt idx="1137">
                  <c:v>43017</c:v>
                </c:pt>
                <c:pt idx="1138">
                  <c:v>43016</c:v>
                </c:pt>
                <c:pt idx="1139">
                  <c:v>43015</c:v>
                </c:pt>
                <c:pt idx="1140">
                  <c:v>43014</c:v>
                </c:pt>
                <c:pt idx="1141">
                  <c:v>43013</c:v>
                </c:pt>
                <c:pt idx="1142">
                  <c:v>43012</c:v>
                </c:pt>
                <c:pt idx="1143">
                  <c:v>43011</c:v>
                </c:pt>
                <c:pt idx="1144">
                  <c:v>43010</c:v>
                </c:pt>
                <c:pt idx="1145">
                  <c:v>43009</c:v>
                </c:pt>
                <c:pt idx="1146">
                  <c:v>43008</c:v>
                </c:pt>
                <c:pt idx="1147">
                  <c:v>43007</c:v>
                </c:pt>
                <c:pt idx="1148">
                  <c:v>43006</c:v>
                </c:pt>
                <c:pt idx="1149">
                  <c:v>43005</c:v>
                </c:pt>
                <c:pt idx="1150">
                  <c:v>43004</c:v>
                </c:pt>
                <c:pt idx="1151">
                  <c:v>43003</c:v>
                </c:pt>
                <c:pt idx="1152">
                  <c:v>43002</c:v>
                </c:pt>
                <c:pt idx="1153">
                  <c:v>43001</c:v>
                </c:pt>
                <c:pt idx="1154">
                  <c:v>43000</c:v>
                </c:pt>
                <c:pt idx="1155">
                  <c:v>42999</c:v>
                </c:pt>
                <c:pt idx="1156">
                  <c:v>42998</c:v>
                </c:pt>
                <c:pt idx="1157">
                  <c:v>42997</c:v>
                </c:pt>
                <c:pt idx="1158">
                  <c:v>42996</c:v>
                </c:pt>
                <c:pt idx="1159">
                  <c:v>42995</c:v>
                </c:pt>
                <c:pt idx="1160">
                  <c:v>42994</c:v>
                </c:pt>
                <c:pt idx="1161">
                  <c:v>42993</c:v>
                </c:pt>
                <c:pt idx="1162">
                  <c:v>42992</c:v>
                </c:pt>
                <c:pt idx="1163">
                  <c:v>42991</c:v>
                </c:pt>
                <c:pt idx="1164">
                  <c:v>42990</c:v>
                </c:pt>
                <c:pt idx="1165">
                  <c:v>42989</c:v>
                </c:pt>
                <c:pt idx="1166">
                  <c:v>42988</c:v>
                </c:pt>
                <c:pt idx="1167">
                  <c:v>42987</c:v>
                </c:pt>
                <c:pt idx="1168">
                  <c:v>42986</c:v>
                </c:pt>
                <c:pt idx="1169">
                  <c:v>42985</c:v>
                </c:pt>
                <c:pt idx="1170">
                  <c:v>42984</c:v>
                </c:pt>
                <c:pt idx="1171">
                  <c:v>42983</c:v>
                </c:pt>
                <c:pt idx="1172">
                  <c:v>42982</c:v>
                </c:pt>
                <c:pt idx="1173">
                  <c:v>42981</c:v>
                </c:pt>
                <c:pt idx="1174">
                  <c:v>42980</c:v>
                </c:pt>
                <c:pt idx="1175">
                  <c:v>42979</c:v>
                </c:pt>
                <c:pt idx="1176">
                  <c:v>42978</c:v>
                </c:pt>
                <c:pt idx="1177">
                  <c:v>42977</c:v>
                </c:pt>
                <c:pt idx="1178">
                  <c:v>42976</c:v>
                </c:pt>
                <c:pt idx="1179">
                  <c:v>42975</c:v>
                </c:pt>
                <c:pt idx="1180">
                  <c:v>42974</c:v>
                </c:pt>
                <c:pt idx="1181">
                  <c:v>42973</c:v>
                </c:pt>
                <c:pt idx="1182">
                  <c:v>42972</c:v>
                </c:pt>
                <c:pt idx="1183">
                  <c:v>42971</c:v>
                </c:pt>
                <c:pt idx="1184">
                  <c:v>42970</c:v>
                </c:pt>
                <c:pt idx="1185">
                  <c:v>42969</c:v>
                </c:pt>
                <c:pt idx="1186">
                  <c:v>42968</c:v>
                </c:pt>
                <c:pt idx="1187">
                  <c:v>42967</c:v>
                </c:pt>
                <c:pt idx="1188">
                  <c:v>42966</c:v>
                </c:pt>
                <c:pt idx="1189">
                  <c:v>42965</c:v>
                </c:pt>
                <c:pt idx="1190">
                  <c:v>42964</c:v>
                </c:pt>
                <c:pt idx="1191">
                  <c:v>42963</c:v>
                </c:pt>
                <c:pt idx="1192">
                  <c:v>42962</c:v>
                </c:pt>
                <c:pt idx="1193">
                  <c:v>42961</c:v>
                </c:pt>
                <c:pt idx="1194">
                  <c:v>42960</c:v>
                </c:pt>
                <c:pt idx="1195">
                  <c:v>42959</c:v>
                </c:pt>
                <c:pt idx="1196">
                  <c:v>42958</c:v>
                </c:pt>
                <c:pt idx="1197">
                  <c:v>42957</c:v>
                </c:pt>
                <c:pt idx="1198">
                  <c:v>42956</c:v>
                </c:pt>
                <c:pt idx="1199">
                  <c:v>42955</c:v>
                </c:pt>
                <c:pt idx="1200">
                  <c:v>42954</c:v>
                </c:pt>
                <c:pt idx="1201">
                  <c:v>42953</c:v>
                </c:pt>
                <c:pt idx="1202">
                  <c:v>42952</c:v>
                </c:pt>
                <c:pt idx="1203">
                  <c:v>42951</c:v>
                </c:pt>
                <c:pt idx="1204">
                  <c:v>42950</c:v>
                </c:pt>
                <c:pt idx="1205">
                  <c:v>42949</c:v>
                </c:pt>
                <c:pt idx="1206">
                  <c:v>42948</c:v>
                </c:pt>
                <c:pt idx="1207">
                  <c:v>42947</c:v>
                </c:pt>
                <c:pt idx="1208">
                  <c:v>42946</c:v>
                </c:pt>
                <c:pt idx="1209">
                  <c:v>42945</c:v>
                </c:pt>
                <c:pt idx="1210">
                  <c:v>42944</c:v>
                </c:pt>
                <c:pt idx="1211">
                  <c:v>42943</c:v>
                </c:pt>
                <c:pt idx="1212">
                  <c:v>42942</c:v>
                </c:pt>
                <c:pt idx="1213">
                  <c:v>42941</c:v>
                </c:pt>
                <c:pt idx="1214">
                  <c:v>42940</c:v>
                </c:pt>
                <c:pt idx="1215">
                  <c:v>42939</c:v>
                </c:pt>
                <c:pt idx="1216">
                  <c:v>42938</c:v>
                </c:pt>
                <c:pt idx="1217">
                  <c:v>42937</c:v>
                </c:pt>
                <c:pt idx="1218">
                  <c:v>42936</c:v>
                </c:pt>
                <c:pt idx="1219">
                  <c:v>42935</c:v>
                </c:pt>
                <c:pt idx="1220">
                  <c:v>42934</c:v>
                </c:pt>
                <c:pt idx="1221">
                  <c:v>42933</c:v>
                </c:pt>
                <c:pt idx="1222">
                  <c:v>42932</c:v>
                </c:pt>
                <c:pt idx="1223">
                  <c:v>42931</c:v>
                </c:pt>
                <c:pt idx="1224">
                  <c:v>42930</c:v>
                </c:pt>
                <c:pt idx="1225">
                  <c:v>42929</c:v>
                </c:pt>
                <c:pt idx="1226">
                  <c:v>42928</c:v>
                </c:pt>
                <c:pt idx="1227">
                  <c:v>42927</c:v>
                </c:pt>
                <c:pt idx="1228">
                  <c:v>42926</c:v>
                </c:pt>
                <c:pt idx="1229">
                  <c:v>42925</c:v>
                </c:pt>
                <c:pt idx="1230">
                  <c:v>42924</c:v>
                </c:pt>
                <c:pt idx="1231">
                  <c:v>42923</c:v>
                </c:pt>
                <c:pt idx="1232">
                  <c:v>42922</c:v>
                </c:pt>
                <c:pt idx="1233">
                  <c:v>42921</c:v>
                </c:pt>
                <c:pt idx="1234">
                  <c:v>42920</c:v>
                </c:pt>
                <c:pt idx="1235">
                  <c:v>42919</c:v>
                </c:pt>
                <c:pt idx="1236">
                  <c:v>42918</c:v>
                </c:pt>
                <c:pt idx="1237">
                  <c:v>42917</c:v>
                </c:pt>
                <c:pt idx="1238">
                  <c:v>42916</c:v>
                </c:pt>
                <c:pt idx="1239">
                  <c:v>42915</c:v>
                </c:pt>
                <c:pt idx="1240">
                  <c:v>42914</c:v>
                </c:pt>
                <c:pt idx="1241">
                  <c:v>42913</c:v>
                </c:pt>
                <c:pt idx="1242">
                  <c:v>42912</c:v>
                </c:pt>
                <c:pt idx="1243">
                  <c:v>42911</c:v>
                </c:pt>
                <c:pt idx="1244">
                  <c:v>42910</c:v>
                </c:pt>
                <c:pt idx="1245">
                  <c:v>42909</c:v>
                </c:pt>
                <c:pt idx="1246">
                  <c:v>42908</c:v>
                </c:pt>
                <c:pt idx="1247">
                  <c:v>42907</c:v>
                </c:pt>
                <c:pt idx="1248">
                  <c:v>42906</c:v>
                </c:pt>
                <c:pt idx="1249">
                  <c:v>42905</c:v>
                </c:pt>
                <c:pt idx="1250">
                  <c:v>42904</c:v>
                </c:pt>
                <c:pt idx="1251">
                  <c:v>42903</c:v>
                </c:pt>
                <c:pt idx="1252">
                  <c:v>42902</c:v>
                </c:pt>
                <c:pt idx="1253">
                  <c:v>42901</c:v>
                </c:pt>
                <c:pt idx="1254">
                  <c:v>42900</c:v>
                </c:pt>
                <c:pt idx="1255">
                  <c:v>42899</c:v>
                </c:pt>
                <c:pt idx="1256">
                  <c:v>42898</c:v>
                </c:pt>
                <c:pt idx="1257">
                  <c:v>42897</c:v>
                </c:pt>
                <c:pt idx="1258">
                  <c:v>42896</c:v>
                </c:pt>
                <c:pt idx="1259">
                  <c:v>42895</c:v>
                </c:pt>
                <c:pt idx="1260">
                  <c:v>42894</c:v>
                </c:pt>
                <c:pt idx="1261">
                  <c:v>42893</c:v>
                </c:pt>
                <c:pt idx="1262">
                  <c:v>42892</c:v>
                </c:pt>
                <c:pt idx="1263">
                  <c:v>42891</c:v>
                </c:pt>
                <c:pt idx="1264">
                  <c:v>42890</c:v>
                </c:pt>
                <c:pt idx="1265">
                  <c:v>42889</c:v>
                </c:pt>
                <c:pt idx="1266">
                  <c:v>42888</c:v>
                </c:pt>
                <c:pt idx="1267">
                  <c:v>42887</c:v>
                </c:pt>
                <c:pt idx="1268">
                  <c:v>42886</c:v>
                </c:pt>
                <c:pt idx="1269">
                  <c:v>42885</c:v>
                </c:pt>
                <c:pt idx="1270">
                  <c:v>42884</c:v>
                </c:pt>
                <c:pt idx="1271">
                  <c:v>42883</c:v>
                </c:pt>
                <c:pt idx="1272">
                  <c:v>42882</c:v>
                </c:pt>
                <c:pt idx="1273">
                  <c:v>42881</c:v>
                </c:pt>
                <c:pt idx="1274">
                  <c:v>42880</c:v>
                </c:pt>
                <c:pt idx="1275">
                  <c:v>42879</c:v>
                </c:pt>
                <c:pt idx="1276">
                  <c:v>42878</c:v>
                </c:pt>
                <c:pt idx="1277">
                  <c:v>42877</c:v>
                </c:pt>
                <c:pt idx="1278">
                  <c:v>42876</c:v>
                </c:pt>
                <c:pt idx="1279">
                  <c:v>42875</c:v>
                </c:pt>
                <c:pt idx="1280">
                  <c:v>42874</c:v>
                </c:pt>
                <c:pt idx="1281">
                  <c:v>42873</c:v>
                </c:pt>
                <c:pt idx="1282">
                  <c:v>42872</c:v>
                </c:pt>
                <c:pt idx="1283">
                  <c:v>42871</c:v>
                </c:pt>
                <c:pt idx="1284">
                  <c:v>42870</c:v>
                </c:pt>
                <c:pt idx="1285">
                  <c:v>42869</c:v>
                </c:pt>
                <c:pt idx="1286">
                  <c:v>42868</c:v>
                </c:pt>
                <c:pt idx="1287">
                  <c:v>42867</c:v>
                </c:pt>
                <c:pt idx="1288">
                  <c:v>42866</c:v>
                </c:pt>
                <c:pt idx="1289">
                  <c:v>42865</c:v>
                </c:pt>
                <c:pt idx="1290">
                  <c:v>42864</c:v>
                </c:pt>
                <c:pt idx="1291">
                  <c:v>42863</c:v>
                </c:pt>
                <c:pt idx="1292">
                  <c:v>42862</c:v>
                </c:pt>
                <c:pt idx="1293">
                  <c:v>42861</c:v>
                </c:pt>
                <c:pt idx="1294">
                  <c:v>42860</c:v>
                </c:pt>
                <c:pt idx="1295">
                  <c:v>42859</c:v>
                </c:pt>
                <c:pt idx="1296">
                  <c:v>42858</c:v>
                </c:pt>
                <c:pt idx="1297">
                  <c:v>42857</c:v>
                </c:pt>
                <c:pt idx="1298">
                  <c:v>42856</c:v>
                </c:pt>
                <c:pt idx="1299">
                  <c:v>42855</c:v>
                </c:pt>
                <c:pt idx="1300">
                  <c:v>42854</c:v>
                </c:pt>
                <c:pt idx="1301">
                  <c:v>42853</c:v>
                </c:pt>
                <c:pt idx="1302">
                  <c:v>42852</c:v>
                </c:pt>
                <c:pt idx="1303">
                  <c:v>42851</c:v>
                </c:pt>
                <c:pt idx="1304">
                  <c:v>42850</c:v>
                </c:pt>
                <c:pt idx="1305">
                  <c:v>42849</c:v>
                </c:pt>
                <c:pt idx="1306">
                  <c:v>42848</c:v>
                </c:pt>
                <c:pt idx="1307">
                  <c:v>42847</c:v>
                </c:pt>
                <c:pt idx="1308">
                  <c:v>42846</c:v>
                </c:pt>
                <c:pt idx="1309">
                  <c:v>42845</c:v>
                </c:pt>
                <c:pt idx="1310">
                  <c:v>42844</c:v>
                </c:pt>
                <c:pt idx="1311">
                  <c:v>42843</c:v>
                </c:pt>
                <c:pt idx="1312">
                  <c:v>42842</c:v>
                </c:pt>
                <c:pt idx="1313">
                  <c:v>42841</c:v>
                </c:pt>
                <c:pt idx="1314">
                  <c:v>42840</c:v>
                </c:pt>
                <c:pt idx="1315">
                  <c:v>42839</c:v>
                </c:pt>
                <c:pt idx="1316">
                  <c:v>42838</c:v>
                </c:pt>
                <c:pt idx="1317">
                  <c:v>42837</c:v>
                </c:pt>
                <c:pt idx="1318">
                  <c:v>42836</c:v>
                </c:pt>
                <c:pt idx="1319">
                  <c:v>42835</c:v>
                </c:pt>
                <c:pt idx="1320">
                  <c:v>42834</c:v>
                </c:pt>
                <c:pt idx="1321">
                  <c:v>42833</c:v>
                </c:pt>
                <c:pt idx="1322">
                  <c:v>42832</c:v>
                </c:pt>
                <c:pt idx="1323">
                  <c:v>42831</c:v>
                </c:pt>
                <c:pt idx="1324">
                  <c:v>42830</c:v>
                </c:pt>
                <c:pt idx="1325">
                  <c:v>42829</c:v>
                </c:pt>
                <c:pt idx="1326">
                  <c:v>42828</c:v>
                </c:pt>
                <c:pt idx="1327">
                  <c:v>42827</c:v>
                </c:pt>
                <c:pt idx="1328">
                  <c:v>42826</c:v>
                </c:pt>
                <c:pt idx="1329">
                  <c:v>42825</c:v>
                </c:pt>
                <c:pt idx="1330">
                  <c:v>42824</c:v>
                </c:pt>
                <c:pt idx="1331">
                  <c:v>42823</c:v>
                </c:pt>
                <c:pt idx="1332">
                  <c:v>42822</c:v>
                </c:pt>
                <c:pt idx="1333">
                  <c:v>42821</c:v>
                </c:pt>
                <c:pt idx="1334">
                  <c:v>42820</c:v>
                </c:pt>
                <c:pt idx="1335">
                  <c:v>42819</c:v>
                </c:pt>
                <c:pt idx="1336">
                  <c:v>42818</c:v>
                </c:pt>
                <c:pt idx="1337">
                  <c:v>42817</c:v>
                </c:pt>
                <c:pt idx="1338">
                  <c:v>42816</c:v>
                </c:pt>
                <c:pt idx="1339">
                  <c:v>42815</c:v>
                </c:pt>
                <c:pt idx="1340">
                  <c:v>42814</c:v>
                </c:pt>
                <c:pt idx="1341">
                  <c:v>42813</c:v>
                </c:pt>
                <c:pt idx="1342">
                  <c:v>42812</c:v>
                </c:pt>
                <c:pt idx="1343">
                  <c:v>42811</c:v>
                </c:pt>
                <c:pt idx="1344">
                  <c:v>42810</c:v>
                </c:pt>
                <c:pt idx="1345">
                  <c:v>42809</c:v>
                </c:pt>
                <c:pt idx="1346">
                  <c:v>42808</c:v>
                </c:pt>
                <c:pt idx="1347">
                  <c:v>42807</c:v>
                </c:pt>
                <c:pt idx="1348">
                  <c:v>42806</c:v>
                </c:pt>
                <c:pt idx="1349">
                  <c:v>42805</c:v>
                </c:pt>
                <c:pt idx="1350">
                  <c:v>42804</c:v>
                </c:pt>
                <c:pt idx="1351">
                  <c:v>42803</c:v>
                </c:pt>
                <c:pt idx="1352">
                  <c:v>42802</c:v>
                </c:pt>
                <c:pt idx="1353">
                  <c:v>42801</c:v>
                </c:pt>
                <c:pt idx="1354">
                  <c:v>42800</c:v>
                </c:pt>
                <c:pt idx="1355">
                  <c:v>42799</c:v>
                </c:pt>
                <c:pt idx="1356">
                  <c:v>42798</c:v>
                </c:pt>
                <c:pt idx="1357">
                  <c:v>42797</c:v>
                </c:pt>
                <c:pt idx="1358">
                  <c:v>42796</c:v>
                </c:pt>
                <c:pt idx="1359">
                  <c:v>42795</c:v>
                </c:pt>
                <c:pt idx="1360">
                  <c:v>42794</c:v>
                </c:pt>
                <c:pt idx="1361">
                  <c:v>42793</c:v>
                </c:pt>
                <c:pt idx="1362">
                  <c:v>42792</c:v>
                </c:pt>
                <c:pt idx="1363">
                  <c:v>42791</c:v>
                </c:pt>
                <c:pt idx="1364">
                  <c:v>42790</c:v>
                </c:pt>
                <c:pt idx="1365">
                  <c:v>42789</c:v>
                </c:pt>
                <c:pt idx="1366">
                  <c:v>42788</c:v>
                </c:pt>
                <c:pt idx="1367">
                  <c:v>42787</c:v>
                </c:pt>
                <c:pt idx="1368">
                  <c:v>42786</c:v>
                </c:pt>
                <c:pt idx="1369">
                  <c:v>42785</c:v>
                </c:pt>
                <c:pt idx="1370">
                  <c:v>42784</c:v>
                </c:pt>
                <c:pt idx="1371">
                  <c:v>42783</c:v>
                </c:pt>
                <c:pt idx="1372">
                  <c:v>42782</c:v>
                </c:pt>
                <c:pt idx="1373">
                  <c:v>42781</c:v>
                </c:pt>
                <c:pt idx="1374">
                  <c:v>42780</c:v>
                </c:pt>
                <c:pt idx="1375">
                  <c:v>42779</c:v>
                </c:pt>
                <c:pt idx="1376">
                  <c:v>42778</c:v>
                </c:pt>
                <c:pt idx="1377">
                  <c:v>42777</c:v>
                </c:pt>
                <c:pt idx="1378">
                  <c:v>42776</c:v>
                </c:pt>
                <c:pt idx="1379">
                  <c:v>42775</c:v>
                </c:pt>
                <c:pt idx="1380">
                  <c:v>42774</c:v>
                </c:pt>
                <c:pt idx="1381">
                  <c:v>42773</c:v>
                </c:pt>
                <c:pt idx="1382">
                  <c:v>42772</c:v>
                </c:pt>
                <c:pt idx="1383">
                  <c:v>42771</c:v>
                </c:pt>
                <c:pt idx="1384">
                  <c:v>42770</c:v>
                </c:pt>
                <c:pt idx="1385">
                  <c:v>42769</c:v>
                </c:pt>
                <c:pt idx="1386">
                  <c:v>42768</c:v>
                </c:pt>
                <c:pt idx="1387">
                  <c:v>42767</c:v>
                </c:pt>
                <c:pt idx="1388">
                  <c:v>42766</c:v>
                </c:pt>
                <c:pt idx="1389">
                  <c:v>42765</c:v>
                </c:pt>
                <c:pt idx="1390">
                  <c:v>42764</c:v>
                </c:pt>
                <c:pt idx="1391">
                  <c:v>42763</c:v>
                </c:pt>
                <c:pt idx="1392">
                  <c:v>42762</c:v>
                </c:pt>
                <c:pt idx="1393">
                  <c:v>42761</c:v>
                </c:pt>
                <c:pt idx="1394">
                  <c:v>42760</c:v>
                </c:pt>
                <c:pt idx="1395">
                  <c:v>42759</c:v>
                </c:pt>
                <c:pt idx="1396">
                  <c:v>42758</c:v>
                </c:pt>
                <c:pt idx="1397">
                  <c:v>42757</c:v>
                </c:pt>
                <c:pt idx="1398">
                  <c:v>42756</c:v>
                </c:pt>
                <c:pt idx="1399">
                  <c:v>42755</c:v>
                </c:pt>
                <c:pt idx="1400">
                  <c:v>42754</c:v>
                </c:pt>
                <c:pt idx="1401">
                  <c:v>42753</c:v>
                </c:pt>
                <c:pt idx="1402">
                  <c:v>42752</c:v>
                </c:pt>
                <c:pt idx="1403">
                  <c:v>42751</c:v>
                </c:pt>
                <c:pt idx="1404">
                  <c:v>42750</c:v>
                </c:pt>
                <c:pt idx="1405">
                  <c:v>42749</c:v>
                </c:pt>
                <c:pt idx="1406">
                  <c:v>42748</c:v>
                </c:pt>
                <c:pt idx="1407">
                  <c:v>42747</c:v>
                </c:pt>
                <c:pt idx="1408">
                  <c:v>42746</c:v>
                </c:pt>
                <c:pt idx="1409">
                  <c:v>42745</c:v>
                </c:pt>
                <c:pt idx="1410">
                  <c:v>42744</c:v>
                </c:pt>
                <c:pt idx="1411">
                  <c:v>42743</c:v>
                </c:pt>
                <c:pt idx="1412">
                  <c:v>42742</c:v>
                </c:pt>
                <c:pt idx="1413">
                  <c:v>42741</c:v>
                </c:pt>
                <c:pt idx="1414">
                  <c:v>42740</c:v>
                </c:pt>
                <c:pt idx="1415">
                  <c:v>42739</c:v>
                </c:pt>
                <c:pt idx="1416">
                  <c:v>42738</c:v>
                </c:pt>
                <c:pt idx="1417">
                  <c:v>42737</c:v>
                </c:pt>
                <c:pt idx="1418">
                  <c:v>42736</c:v>
                </c:pt>
                <c:pt idx="1419">
                  <c:v>42735</c:v>
                </c:pt>
                <c:pt idx="1420">
                  <c:v>42734</c:v>
                </c:pt>
                <c:pt idx="1421">
                  <c:v>42733</c:v>
                </c:pt>
                <c:pt idx="1422">
                  <c:v>42732</c:v>
                </c:pt>
                <c:pt idx="1423">
                  <c:v>42731</c:v>
                </c:pt>
                <c:pt idx="1424">
                  <c:v>42730</c:v>
                </c:pt>
                <c:pt idx="1425">
                  <c:v>42729</c:v>
                </c:pt>
                <c:pt idx="1426">
                  <c:v>42728</c:v>
                </c:pt>
                <c:pt idx="1427">
                  <c:v>42727</c:v>
                </c:pt>
                <c:pt idx="1428">
                  <c:v>42726</c:v>
                </c:pt>
                <c:pt idx="1429">
                  <c:v>42725</c:v>
                </c:pt>
                <c:pt idx="1430">
                  <c:v>42724</c:v>
                </c:pt>
                <c:pt idx="1431">
                  <c:v>42723</c:v>
                </c:pt>
                <c:pt idx="1432">
                  <c:v>42722</c:v>
                </c:pt>
                <c:pt idx="1433">
                  <c:v>42721</c:v>
                </c:pt>
                <c:pt idx="1434">
                  <c:v>42720</c:v>
                </c:pt>
                <c:pt idx="1435">
                  <c:v>42719</c:v>
                </c:pt>
                <c:pt idx="1436">
                  <c:v>42718</c:v>
                </c:pt>
                <c:pt idx="1437">
                  <c:v>42717</c:v>
                </c:pt>
                <c:pt idx="1438">
                  <c:v>42716</c:v>
                </c:pt>
                <c:pt idx="1439">
                  <c:v>42715</c:v>
                </c:pt>
                <c:pt idx="1440">
                  <c:v>42714</c:v>
                </c:pt>
                <c:pt idx="1441">
                  <c:v>42713</c:v>
                </c:pt>
                <c:pt idx="1442">
                  <c:v>42712</c:v>
                </c:pt>
                <c:pt idx="1443">
                  <c:v>42711</c:v>
                </c:pt>
                <c:pt idx="1444">
                  <c:v>42710</c:v>
                </c:pt>
                <c:pt idx="1445">
                  <c:v>42709</c:v>
                </c:pt>
                <c:pt idx="1446">
                  <c:v>42708</c:v>
                </c:pt>
                <c:pt idx="1447">
                  <c:v>42707</c:v>
                </c:pt>
                <c:pt idx="1448">
                  <c:v>42706</c:v>
                </c:pt>
                <c:pt idx="1449">
                  <c:v>42705</c:v>
                </c:pt>
                <c:pt idx="1450">
                  <c:v>42704</c:v>
                </c:pt>
                <c:pt idx="1451">
                  <c:v>42703</c:v>
                </c:pt>
                <c:pt idx="1452">
                  <c:v>42702</c:v>
                </c:pt>
                <c:pt idx="1453">
                  <c:v>42701</c:v>
                </c:pt>
                <c:pt idx="1454">
                  <c:v>42700</c:v>
                </c:pt>
                <c:pt idx="1455">
                  <c:v>42699</c:v>
                </c:pt>
                <c:pt idx="1456">
                  <c:v>42698</c:v>
                </c:pt>
                <c:pt idx="1457">
                  <c:v>42697</c:v>
                </c:pt>
                <c:pt idx="1458">
                  <c:v>42696</c:v>
                </c:pt>
                <c:pt idx="1459">
                  <c:v>42695</c:v>
                </c:pt>
                <c:pt idx="1460">
                  <c:v>42694</c:v>
                </c:pt>
                <c:pt idx="1461">
                  <c:v>42693</c:v>
                </c:pt>
                <c:pt idx="1462">
                  <c:v>42692</c:v>
                </c:pt>
                <c:pt idx="1463">
                  <c:v>42691</c:v>
                </c:pt>
                <c:pt idx="1464">
                  <c:v>42690</c:v>
                </c:pt>
                <c:pt idx="1465">
                  <c:v>42689</c:v>
                </c:pt>
                <c:pt idx="1466">
                  <c:v>42688</c:v>
                </c:pt>
                <c:pt idx="1467">
                  <c:v>42687</c:v>
                </c:pt>
                <c:pt idx="1468">
                  <c:v>42686</c:v>
                </c:pt>
                <c:pt idx="1469">
                  <c:v>42685</c:v>
                </c:pt>
                <c:pt idx="1470">
                  <c:v>42684</c:v>
                </c:pt>
                <c:pt idx="1471">
                  <c:v>42683</c:v>
                </c:pt>
                <c:pt idx="1472">
                  <c:v>42682</c:v>
                </c:pt>
                <c:pt idx="1473">
                  <c:v>42681</c:v>
                </c:pt>
                <c:pt idx="1474">
                  <c:v>42680</c:v>
                </c:pt>
                <c:pt idx="1475">
                  <c:v>42679</c:v>
                </c:pt>
                <c:pt idx="1476">
                  <c:v>42678</c:v>
                </c:pt>
                <c:pt idx="1477">
                  <c:v>42677</c:v>
                </c:pt>
                <c:pt idx="1478">
                  <c:v>42676</c:v>
                </c:pt>
                <c:pt idx="1479">
                  <c:v>42675</c:v>
                </c:pt>
                <c:pt idx="1480">
                  <c:v>42674</c:v>
                </c:pt>
                <c:pt idx="1481">
                  <c:v>42673</c:v>
                </c:pt>
                <c:pt idx="1482">
                  <c:v>42672</c:v>
                </c:pt>
                <c:pt idx="1483">
                  <c:v>42671</c:v>
                </c:pt>
                <c:pt idx="1484">
                  <c:v>42670</c:v>
                </c:pt>
                <c:pt idx="1485">
                  <c:v>42669</c:v>
                </c:pt>
                <c:pt idx="1486">
                  <c:v>42668</c:v>
                </c:pt>
                <c:pt idx="1487">
                  <c:v>42667</c:v>
                </c:pt>
                <c:pt idx="1488">
                  <c:v>42666</c:v>
                </c:pt>
                <c:pt idx="1489">
                  <c:v>42665</c:v>
                </c:pt>
                <c:pt idx="1490">
                  <c:v>42664</c:v>
                </c:pt>
                <c:pt idx="1491">
                  <c:v>42663</c:v>
                </c:pt>
                <c:pt idx="1492">
                  <c:v>42662</c:v>
                </c:pt>
                <c:pt idx="1493">
                  <c:v>42661</c:v>
                </c:pt>
                <c:pt idx="1494">
                  <c:v>42660</c:v>
                </c:pt>
                <c:pt idx="1495">
                  <c:v>42659</c:v>
                </c:pt>
                <c:pt idx="1496">
                  <c:v>42658</c:v>
                </c:pt>
                <c:pt idx="1497">
                  <c:v>42657</c:v>
                </c:pt>
                <c:pt idx="1498">
                  <c:v>42656</c:v>
                </c:pt>
                <c:pt idx="1499">
                  <c:v>42655</c:v>
                </c:pt>
                <c:pt idx="1500">
                  <c:v>42654</c:v>
                </c:pt>
                <c:pt idx="1501">
                  <c:v>42653</c:v>
                </c:pt>
                <c:pt idx="1502">
                  <c:v>42652</c:v>
                </c:pt>
                <c:pt idx="1503">
                  <c:v>42651</c:v>
                </c:pt>
                <c:pt idx="1504">
                  <c:v>42650</c:v>
                </c:pt>
                <c:pt idx="1505">
                  <c:v>42649</c:v>
                </c:pt>
                <c:pt idx="1506">
                  <c:v>42648</c:v>
                </c:pt>
                <c:pt idx="1507">
                  <c:v>42647</c:v>
                </c:pt>
                <c:pt idx="1508">
                  <c:v>42646</c:v>
                </c:pt>
                <c:pt idx="1509">
                  <c:v>42645</c:v>
                </c:pt>
                <c:pt idx="1510">
                  <c:v>42644</c:v>
                </c:pt>
                <c:pt idx="1511">
                  <c:v>42643</c:v>
                </c:pt>
                <c:pt idx="1512">
                  <c:v>42642</c:v>
                </c:pt>
                <c:pt idx="1513">
                  <c:v>42641</c:v>
                </c:pt>
                <c:pt idx="1514">
                  <c:v>42640</c:v>
                </c:pt>
                <c:pt idx="1515">
                  <c:v>42639</c:v>
                </c:pt>
                <c:pt idx="1516">
                  <c:v>42638</c:v>
                </c:pt>
                <c:pt idx="1517">
                  <c:v>42637</c:v>
                </c:pt>
                <c:pt idx="1518">
                  <c:v>42636</c:v>
                </c:pt>
                <c:pt idx="1519">
                  <c:v>42635</c:v>
                </c:pt>
                <c:pt idx="1520">
                  <c:v>42634</c:v>
                </c:pt>
                <c:pt idx="1521">
                  <c:v>42633</c:v>
                </c:pt>
                <c:pt idx="1522">
                  <c:v>42632</c:v>
                </c:pt>
                <c:pt idx="1523">
                  <c:v>42631</c:v>
                </c:pt>
                <c:pt idx="1524">
                  <c:v>42630</c:v>
                </c:pt>
                <c:pt idx="1525">
                  <c:v>42629</c:v>
                </c:pt>
                <c:pt idx="1526">
                  <c:v>42628</c:v>
                </c:pt>
                <c:pt idx="1527">
                  <c:v>42627</c:v>
                </c:pt>
                <c:pt idx="1528">
                  <c:v>42626</c:v>
                </c:pt>
                <c:pt idx="1529">
                  <c:v>42625</c:v>
                </c:pt>
                <c:pt idx="1530">
                  <c:v>42624</c:v>
                </c:pt>
                <c:pt idx="1531">
                  <c:v>42623</c:v>
                </c:pt>
                <c:pt idx="1532">
                  <c:v>42622</c:v>
                </c:pt>
                <c:pt idx="1533">
                  <c:v>42621</c:v>
                </c:pt>
                <c:pt idx="1534">
                  <c:v>42620</c:v>
                </c:pt>
                <c:pt idx="1535">
                  <c:v>42619</c:v>
                </c:pt>
                <c:pt idx="1536">
                  <c:v>42618</c:v>
                </c:pt>
                <c:pt idx="1537">
                  <c:v>42617</c:v>
                </c:pt>
                <c:pt idx="1538">
                  <c:v>42616</c:v>
                </c:pt>
                <c:pt idx="1539">
                  <c:v>42615</c:v>
                </c:pt>
                <c:pt idx="1540">
                  <c:v>42614</c:v>
                </c:pt>
                <c:pt idx="1541">
                  <c:v>42613</c:v>
                </c:pt>
                <c:pt idx="1542">
                  <c:v>42612</c:v>
                </c:pt>
                <c:pt idx="1543">
                  <c:v>42611</c:v>
                </c:pt>
                <c:pt idx="1544">
                  <c:v>42610</c:v>
                </c:pt>
                <c:pt idx="1545">
                  <c:v>42609</c:v>
                </c:pt>
                <c:pt idx="1546">
                  <c:v>42608</c:v>
                </c:pt>
                <c:pt idx="1547">
                  <c:v>42607</c:v>
                </c:pt>
                <c:pt idx="1548">
                  <c:v>42606</c:v>
                </c:pt>
                <c:pt idx="1549">
                  <c:v>42605</c:v>
                </c:pt>
                <c:pt idx="1550">
                  <c:v>42604</c:v>
                </c:pt>
                <c:pt idx="1551">
                  <c:v>42603</c:v>
                </c:pt>
                <c:pt idx="1552">
                  <c:v>42602</c:v>
                </c:pt>
                <c:pt idx="1553">
                  <c:v>42601</c:v>
                </c:pt>
                <c:pt idx="1554">
                  <c:v>42600</c:v>
                </c:pt>
                <c:pt idx="1555">
                  <c:v>42599</c:v>
                </c:pt>
                <c:pt idx="1556">
                  <c:v>42598</c:v>
                </c:pt>
                <c:pt idx="1557">
                  <c:v>42597</c:v>
                </c:pt>
                <c:pt idx="1558">
                  <c:v>42596</c:v>
                </c:pt>
                <c:pt idx="1559">
                  <c:v>42595</c:v>
                </c:pt>
                <c:pt idx="1560">
                  <c:v>42594</c:v>
                </c:pt>
                <c:pt idx="1561">
                  <c:v>42593</c:v>
                </c:pt>
                <c:pt idx="1562">
                  <c:v>42592</c:v>
                </c:pt>
                <c:pt idx="1563">
                  <c:v>42591</c:v>
                </c:pt>
                <c:pt idx="1564">
                  <c:v>42590</c:v>
                </c:pt>
                <c:pt idx="1565">
                  <c:v>42589</c:v>
                </c:pt>
                <c:pt idx="1566">
                  <c:v>42588</c:v>
                </c:pt>
                <c:pt idx="1567">
                  <c:v>42587</c:v>
                </c:pt>
                <c:pt idx="1568">
                  <c:v>42586</c:v>
                </c:pt>
                <c:pt idx="1569">
                  <c:v>42585</c:v>
                </c:pt>
                <c:pt idx="1570">
                  <c:v>42584</c:v>
                </c:pt>
                <c:pt idx="1571">
                  <c:v>42583</c:v>
                </c:pt>
                <c:pt idx="1572">
                  <c:v>42582</c:v>
                </c:pt>
                <c:pt idx="1573">
                  <c:v>42581</c:v>
                </c:pt>
                <c:pt idx="1574">
                  <c:v>42580</c:v>
                </c:pt>
                <c:pt idx="1575">
                  <c:v>42579</c:v>
                </c:pt>
                <c:pt idx="1576">
                  <c:v>42578</c:v>
                </c:pt>
                <c:pt idx="1577">
                  <c:v>42577</c:v>
                </c:pt>
                <c:pt idx="1578">
                  <c:v>42576</c:v>
                </c:pt>
                <c:pt idx="1579">
                  <c:v>42575</c:v>
                </c:pt>
                <c:pt idx="1580">
                  <c:v>42574</c:v>
                </c:pt>
                <c:pt idx="1581">
                  <c:v>42573</c:v>
                </c:pt>
                <c:pt idx="1582">
                  <c:v>42572</c:v>
                </c:pt>
                <c:pt idx="1583">
                  <c:v>42571</c:v>
                </c:pt>
                <c:pt idx="1584">
                  <c:v>42570</c:v>
                </c:pt>
                <c:pt idx="1585">
                  <c:v>42569</c:v>
                </c:pt>
                <c:pt idx="1586">
                  <c:v>42568</c:v>
                </c:pt>
                <c:pt idx="1587">
                  <c:v>42567</c:v>
                </c:pt>
                <c:pt idx="1588">
                  <c:v>42566</c:v>
                </c:pt>
                <c:pt idx="1589">
                  <c:v>42565</c:v>
                </c:pt>
                <c:pt idx="1590">
                  <c:v>42564</c:v>
                </c:pt>
                <c:pt idx="1591">
                  <c:v>42563</c:v>
                </c:pt>
                <c:pt idx="1592">
                  <c:v>42562</c:v>
                </c:pt>
                <c:pt idx="1593">
                  <c:v>42561</c:v>
                </c:pt>
                <c:pt idx="1594">
                  <c:v>42560</c:v>
                </c:pt>
                <c:pt idx="1595">
                  <c:v>42559</c:v>
                </c:pt>
                <c:pt idx="1596">
                  <c:v>42558</c:v>
                </c:pt>
                <c:pt idx="1597">
                  <c:v>42557</c:v>
                </c:pt>
                <c:pt idx="1598">
                  <c:v>42556</c:v>
                </c:pt>
                <c:pt idx="1599">
                  <c:v>42555</c:v>
                </c:pt>
                <c:pt idx="1600">
                  <c:v>42554</c:v>
                </c:pt>
                <c:pt idx="1601">
                  <c:v>42553</c:v>
                </c:pt>
                <c:pt idx="1602">
                  <c:v>42552</c:v>
                </c:pt>
                <c:pt idx="1603">
                  <c:v>42551</c:v>
                </c:pt>
                <c:pt idx="1604">
                  <c:v>42550</c:v>
                </c:pt>
                <c:pt idx="1605">
                  <c:v>42549</c:v>
                </c:pt>
                <c:pt idx="1606">
                  <c:v>42548</c:v>
                </c:pt>
                <c:pt idx="1607">
                  <c:v>42547</c:v>
                </c:pt>
                <c:pt idx="1608">
                  <c:v>42546</c:v>
                </c:pt>
                <c:pt idx="1609">
                  <c:v>42545</c:v>
                </c:pt>
                <c:pt idx="1610">
                  <c:v>42544</c:v>
                </c:pt>
                <c:pt idx="1611">
                  <c:v>42543</c:v>
                </c:pt>
                <c:pt idx="1612">
                  <c:v>42542</c:v>
                </c:pt>
                <c:pt idx="1613">
                  <c:v>42541</c:v>
                </c:pt>
                <c:pt idx="1614">
                  <c:v>42540</c:v>
                </c:pt>
                <c:pt idx="1615">
                  <c:v>42539</c:v>
                </c:pt>
                <c:pt idx="1616">
                  <c:v>42538</c:v>
                </c:pt>
                <c:pt idx="1617">
                  <c:v>42537</c:v>
                </c:pt>
                <c:pt idx="1618">
                  <c:v>42536</c:v>
                </c:pt>
                <c:pt idx="1619">
                  <c:v>42535</c:v>
                </c:pt>
                <c:pt idx="1620">
                  <c:v>42534</c:v>
                </c:pt>
                <c:pt idx="1621">
                  <c:v>42533</c:v>
                </c:pt>
                <c:pt idx="1622">
                  <c:v>42532</c:v>
                </c:pt>
                <c:pt idx="1623">
                  <c:v>42531</c:v>
                </c:pt>
                <c:pt idx="1624">
                  <c:v>42530</c:v>
                </c:pt>
                <c:pt idx="1625">
                  <c:v>42529</c:v>
                </c:pt>
                <c:pt idx="1626">
                  <c:v>42528</c:v>
                </c:pt>
                <c:pt idx="1627">
                  <c:v>42527</c:v>
                </c:pt>
                <c:pt idx="1628">
                  <c:v>42526</c:v>
                </c:pt>
                <c:pt idx="1629">
                  <c:v>42525</c:v>
                </c:pt>
                <c:pt idx="1630">
                  <c:v>42524</c:v>
                </c:pt>
                <c:pt idx="1631">
                  <c:v>42523</c:v>
                </c:pt>
                <c:pt idx="1632">
                  <c:v>42522</c:v>
                </c:pt>
                <c:pt idx="1633">
                  <c:v>42521</c:v>
                </c:pt>
                <c:pt idx="1634">
                  <c:v>42520</c:v>
                </c:pt>
                <c:pt idx="1635">
                  <c:v>42519</c:v>
                </c:pt>
                <c:pt idx="1636">
                  <c:v>42518</c:v>
                </c:pt>
                <c:pt idx="1637">
                  <c:v>42517</c:v>
                </c:pt>
                <c:pt idx="1638">
                  <c:v>42516</c:v>
                </c:pt>
                <c:pt idx="1639">
                  <c:v>42515</c:v>
                </c:pt>
                <c:pt idx="1640">
                  <c:v>42514</c:v>
                </c:pt>
                <c:pt idx="1641">
                  <c:v>42513</c:v>
                </c:pt>
                <c:pt idx="1642">
                  <c:v>42512</c:v>
                </c:pt>
                <c:pt idx="1643">
                  <c:v>42511</c:v>
                </c:pt>
                <c:pt idx="1644">
                  <c:v>42510</c:v>
                </c:pt>
                <c:pt idx="1645">
                  <c:v>42509</c:v>
                </c:pt>
                <c:pt idx="1646">
                  <c:v>42508</c:v>
                </c:pt>
                <c:pt idx="1647">
                  <c:v>42507</c:v>
                </c:pt>
                <c:pt idx="1648">
                  <c:v>42506</c:v>
                </c:pt>
                <c:pt idx="1649">
                  <c:v>42505</c:v>
                </c:pt>
                <c:pt idx="1650">
                  <c:v>42504</c:v>
                </c:pt>
                <c:pt idx="1651">
                  <c:v>42503</c:v>
                </c:pt>
                <c:pt idx="1652">
                  <c:v>42502</c:v>
                </c:pt>
                <c:pt idx="1653">
                  <c:v>42501</c:v>
                </c:pt>
                <c:pt idx="1654">
                  <c:v>42500</c:v>
                </c:pt>
                <c:pt idx="1655">
                  <c:v>42499</c:v>
                </c:pt>
                <c:pt idx="1656">
                  <c:v>42498</c:v>
                </c:pt>
                <c:pt idx="1657">
                  <c:v>42497</c:v>
                </c:pt>
                <c:pt idx="1658">
                  <c:v>42496</c:v>
                </c:pt>
                <c:pt idx="1659">
                  <c:v>42495</c:v>
                </c:pt>
                <c:pt idx="1660">
                  <c:v>42494</c:v>
                </c:pt>
                <c:pt idx="1661">
                  <c:v>42493</c:v>
                </c:pt>
                <c:pt idx="1662">
                  <c:v>42492</c:v>
                </c:pt>
                <c:pt idx="1663">
                  <c:v>42491</c:v>
                </c:pt>
                <c:pt idx="1664">
                  <c:v>42490</c:v>
                </c:pt>
                <c:pt idx="1665">
                  <c:v>42489</c:v>
                </c:pt>
                <c:pt idx="1666">
                  <c:v>42488</c:v>
                </c:pt>
                <c:pt idx="1667">
                  <c:v>42487</c:v>
                </c:pt>
                <c:pt idx="1668">
                  <c:v>42486</c:v>
                </c:pt>
                <c:pt idx="1669">
                  <c:v>42485</c:v>
                </c:pt>
                <c:pt idx="1670">
                  <c:v>42484</c:v>
                </c:pt>
                <c:pt idx="1671">
                  <c:v>42483</c:v>
                </c:pt>
                <c:pt idx="1672">
                  <c:v>42482</c:v>
                </c:pt>
                <c:pt idx="1673">
                  <c:v>42481</c:v>
                </c:pt>
                <c:pt idx="1674">
                  <c:v>42480</c:v>
                </c:pt>
                <c:pt idx="1675">
                  <c:v>42479</c:v>
                </c:pt>
                <c:pt idx="1676">
                  <c:v>42478</c:v>
                </c:pt>
                <c:pt idx="1677">
                  <c:v>42477</c:v>
                </c:pt>
                <c:pt idx="1678">
                  <c:v>42476</c:v>
                </c:pt>
                <c:pt idx="1679">
                  <c:v>42475</c:v>
                </c:pt>
                <c:pt idx="1680">
                  <c:v>42474</c:v>
                </c:pt>
                <c:pt idx="1681">
                  <c:v>42473</c:v>
                </c:pt>
                <c:pt idx="1682">
                  <c:v>42472</c:v>
                </c:pt>
                <c:pt idx="1683">
                  <c:v>42471</c:v>
                </c:pt>
                <c:pt idx="1684">
                  <c:v>42470</c:v>
                </c:pt>
                <c:pt idx="1685">
                  <c:v>42469</c:v>
                </c:pt>
                <c:pt idx="1686">
                  <c:v>42468</c:v>
                </c:pt>
                <c:pt idx="1687">
                  <c:v>42467</c:v>
                </c:pt>
                <c:pt idx="1688">
                  <c:v>42466</c:v>
                </c:pt>
                <c:pt idx="1689">
                  <c:v>42465</c:v>
                </c:pt>
                <c:pt idx="1690">
                  <c:v>42464</c:v>
                </c:pt>
                <c:pt idx="1691">
                  <c:v>42463</c:v>
                </c:pt>
                <c:pt idx="1692">
                  <c:v>42462</c:v>
                </c:pt>
                <c:pt idx="1693">
                  <c:v>42461</c:v>
                </c:pt>
                <c:pt idx="1694">
                  <c:v>42460</c:v>
                </c:pt>
                <c:pt idx="1695">
                  <c:v>42459</c:v>
                </c:pt>
                <c:pt idx="1696">
                  <c:v>42458</c:v>
                </c:pt>
                <c:pt idx="1697">
                  <c:v>42457</c:v>
                </c:pt>
                <c:pt idx="1698">
                  <c:v>42456</c:v>
                </c:pt>
                <c:pt idx="1699">
                  <c:v>42455</c:v>
                </c:pt>
                <c:pt idx="1700">
                  <c:v>42454</c:v>
                </c:pt>
                <c:pt idx="1701">
                  <c:v>42453</c:v>
                </c:pt>
                <c:pt idx="1702">
                  <c:v>42452</c:v>
                </c:pt>
                <c:pt idx="1703">
                  <c:v>42451</c:v>
                </c:pt>
                <c:pt idx="1704">
                  <c:v>42450</c:v>
                </c:pt>
                <c:pt idx="1705">
                  <c:v>42449</c:v>
                </c:pt>
                <c:pt idx="1706">
                  <c:v>42448</c:v>
                </c:pt>
                <c:pt idx="1707">
                  <c:v>42447</c:v>
                </c:pt>
                <c:pt idx="1708">
                  <c:v>42446</c:v>
                </c:pt>
                <c:pt idx="1709">
                  <c:v>42445</c:v>
                </c:pt>
                <c:pt idx="1710">
                  <c:v>42444</c:v>
                </c:pt>
                <c:pt idx="1711">
                  <c:v>42443</c:v>
                </c:pt>
                <c:pt idx="1712">
                  <c:v>42442</c:v>
                </c:pt>
                <c:pt idx="1713">
                  <c:v>42441</c:v>
                </c:pt>
                <c:pt idx="1714">
                  <c:v>42440</c:v>
                </c:pt>
                <c:pt idx="1715">
                  <c:v>42439</c:v>
                </c:pt>
                <c:pt idx="1716">
                  <c:v>42438</c:v>
                </c:pt>
                <c:pt idx="1717">
                  <c:v>42437</c:v>
                </c:pt>
                <c:pt idx="1718">
                  <c:v>42436</c:v>
                </c:pt>
                <c:pt idx="1719">
                  <c:v>42435</c:v>
                </c:pt>
                <c:pt idx="1720">
                  <c:v>42434</c:v>
                </c:pt>
                <c:pt idx="1721">
                  <c:v>42433</c:v>
                </c:pt>
                <c:pt idx="1722">
                  <c:v>42432</c:v>
                </c:pt>
                <c:pt idx="1723">
                  <c:v>42431</c:v>
                </c:pt>
                <c:pt idx="1724">
                  <c:v>42430</c:v>
                </c:pt>
                <c:pt idx="1725">
                  <c:v>42429</c:v>
                </c:pt>
                <c:pt idx="1726">
                  <c:v>42428</c:v>
                </c:pt>
                <c:pt idx="1727">
                  <c:v>42427</c:v>
                </c:pt>
                <c:pt idx="1728">
                  <c:v>42426</c:v>
                </c:pt>
                <c:pt idx="1729">
                  <c:v>42425</c:v>
                </c:pt>
                <c:pt idx="1730">
                  <c:v>42424</c:v>
                </c:pt>
                <c:pt idx="1731">
                  <c:v>42423</c:v>
                </c:pt>
                <c:pt idx="1732">
                  <c:v>42422</c:v>
                </c:pt>
                <c:pt idx="1733">
                  <c:v>42421</c:v>
                </c:pt>
                <c:pt idx="1734">
                  <c:v>42420</c:v>
                </c:pt>
                <c:pt idx="1735">
                  <c:v>42419</c:v>
                </c:pt>
                <c:pt idx="1736">
                  <c:v>42418</c:v>
                </c:pt>
                <c:pt idx="1737">
                  <c:v>42417</c:v>
                </c:pt>
                <c:pt idx="1738">
                  <c:v>42416</c:v>
                </c:pt>
                <c:pt idx="1739">
                  <c:v>42415</c:v>
                </c:pt>
                <c:pt idx="1740">
                  <c:v>42414</c:v>
                </c:pt>
                <c:pt idx="1741">
                  <c:v>42413</c:v>
                </c:pt>
                <c:pt idx="1742">
                  <c:v>42412</c:v>
                </c:pt>
                <c:pt idx="1743">
                  <c:v>42411</c:v>
                </c:pt>
                <c:pt idx="1744">
                  <c:v>42410</c:v>
                </c:pt>
                <c:pt idx="1745">
                  <c:v>42409</c:v>
                </c:pt>
                <c:pt idx="1746">
                  <c:v>42408</c:v>
                </c:pt>
                <c:pt idx="1747">
                  <c:v>42407</c:v>
                </c:pt>
                <c:pt idx="1748">
                  <c:v>42406</c:v>
                </c:pt>
                <c:pt idx="1749">
                  <c:v>42405</c:v>
                </c:pt>
                <c:pt idx="1750">
                  <c:v>42404</c:v>
                </c:pt>
                <c:pt idx="1751">
                  <c:v>42403</c:v>
                </c:pt>
                <c:pt idx="1752">
                  <c:v>42402</c:v>
                </c:pt>
                <c:pt idx="1753">
                  <c:v>42401</c:v>
                </c:pt>
                <c:pt idx="1754">
                  <c:v>42400</c:v>
                </c:pt>
                <c:pt idx="1755">
                  <c:v>42399</c:v>
                </c:pt>
                <c:pt idx="1756">
                  <c:v>42398</c:v>
                </c:pt>
                <c:pt idx="1757">
                  <c:v>42397</c:v>
                </c:pt>
                <c:pt idx="1758">
                  <c:v>42396</c:v>
                </c:pt>
                <c:pt idx="1759">
                  <c:v>42395</c:v>
                </c:pt>
                <c:pt idx="1760">
                  <c:v>42394</c:v>
                </c:pt>
                <c:pt idx="1761">
                  <c:v>42393</c:v>
                </c:pt>
                <c:pt idx="1762">
                  <c:v>42392</c:v>
                </c:pt>
                <c:pt idx="1763">
                  <c:v>42391</c:v>
                </c:pt>
                <c:pt idx="1764">
                  <c:v>42390</c:v>
                </c:pt>
                <c:pt idx="1765">
                  <c:v>42389</c:v>
                </c:pt>
                <c:pt idx="1766">
                  <c:v>42388</c:v>
                </c:pt>
                <c:pt idx="1767">
                  <c:v>42387</c:v>
                </c:pt>
                <c:pt idx="1768">
                  <c:v>42386</c:v>
                </c:pt>
                <c:pt idx="1769">
                  <c:v>42385</c:v>
                </c:pt>
                <c:pt idx="1770">
                  <c:v>42384</c:v>
                </c:pt>
                <c:pt idx="1771">
                  <c:v>42383</c:v>
                </c:pt>
                <c:pt idx="1772">
                  <c:v>42382</c:v>
                </c:pt>
                <c:pt idx="1773">
                  <c:v>42381</c:v>
                </c:pt>
                <c:pt idx="1774">
                  <c:v>42380</c:v>
                </c:pt>
                <c:pt idx="1775">
                  <c:v>42379</c:v>
                </c:pt>
                <c:pt idx="1776">
                  <c:v>42378</c:v>
                </c:pt>
                <c:pt idx="1777">
                  <c:v>42377</c:v>
                </c:pt>
                <c:pt idx="1778">
                  <c:v>42376</c:v>
                </c:pt>
                <c:pt idx="1779">
                  <c:v>42375</c:v>
                </c:pt>
                <c:pt idx="1780">
                  <c:v>42374</c:v>
                </c:pt>
                <c:pt idx="1781">
                  <c:v>42373</c:v>
                </c:pt>
                <c:pt idx="1782">
                  <c:v>42372</c:v>
                </c:pt>
                <c:pt idx="1783">
                  <c:v>42371</c:v>
                </c:pt>
                <c:pt idx="1784">
                  <c:v>42370</c:v>
                </c:pt>
                <c:pt idx="1785">
                  <c:v>42369</c:v>
                </c:pt>
                <c:pt idx="1786">
                  <c:v>42368</c:v>
                </c:pt>
                <c:pt idx="1787">
                  <c:v>42367</c:v>
                </c:pt>
                <c:pt idx="1788">
                  <c:v>42366</c:v>
                </c:pt>
                <c:pt idx="1789">
                  <c:v>42365</c:v>
                </c:pt>
                <c:pt idx="1790">
                  <c:v>42364</c:v>
                </c:pt>
                <c:pt idx="1791">
                  <c:v>42363</c:v>
                </c:pt>
                <c:pt idx="1792">
                  <c:v>42362</c:v>
                </c:pt>
                <c:pt idx="1793">
                  <c:v>42361</c:v>
                </c:pt>
                <c:pt idx="1794">
                  <c:v>42360</c:v>
                </c:pt>
                <c:pt idx="1795">
                  <c:v>42359</c:v>
                </c:pt>
                <c:pt idx="1796">
                  <c:v>42358</c:v>
                </c:pt>
                <c:pt idx="1797">
                  <c:v>42357</c:v>
                </c:pt>
                <c:pt idx="1798">
                  <c:v>42356</c:v>
                </c:pt>
                <c:pt idx="1799">
                  <c:v>42355</c:v>
                </c:pt>
                <c:pt idx="1800">
                  <c:v>42354</c:v>
                </c:pt>
                <c:pt idx="1801">
                  <c:v>42353</c:v>
                </c:pt>
                <c:pt idx="1802">
                  <c:v>42352</c:v>
                </c:pt>
                <c:pt idx="1803">
                  <c:v>42351</c:v>
                </c:pt>
                <c:pt idx="1804">
                  <c:v>42350</c:v>
                </c:pt>
                <c:pt idx="1805">
                  <c:v>42349</c:v>
                </c:pt>
                <c:pt idx="1806">
                  <c:v>42348</c:v>
                </c:pt>
                <c:pt idx="1807">
                  <c:v>42347</c:v>
                </c:pt>
                <c:pt idx="1808">
                  <c:v>42346</c:v>
                </c:pt>
                <c:pt idx="1809">
                  <c:v>42345</c:v>
                </c:pt>
                <c:pt idx="1810">
                  <c:v>42344</c:v>
                </c:pt>
                <c:pt idx="1811">
                  <c:v>42343</c:v>
                </c:pt>
                <c:pt idx="1812">
                  <c:v>42342</c:v>
                </c:pt>
                <c:pt idx="1813">
                  <c:v>42341</c:v>
                </c:pt>
                <c:pt idx="1814">
                  <c:v>42340</c:v>
                </c:pt>
                <c:pt idx="1815">
                  <c:v>42339</c:v>
                </c:pt>
                <c:pt idx="1816">
                  <c:v>42338</c:v>
                </c:pt>
                <c:pt idx="1817">
                  <c:v>42337</c:v>
                </c:pt>
                <c:pt idx="1818">
                  <c:v>42336</c:v>
                </c:pt>
                <c:pt idx="1819">
                  <c:v>42335</c:v>
                </c:pt>
                <c:pt idx="1820">
                  <c:v>42334</c:v>
                </c:pt>
                <c:pt idx="1821">
                  <c:v>42333</c:v>
                </c:pt>
                <c:pt idx="1822">
                  <c:v>42332</c:v>
                </c:pt>
                <c:pt idx="1823">
                  <c:v>42331</c:v>
                </c:pt>
                <c:pt idx="1824">
                  <c:v>42330</c:v>
                </c:pt>
                <c:pt idx="1825">
                  <c:v>42329</c:v>
                </c:pt>
                <c:pt idx="1826">
                  <c:v>42328</c:v>
                </c:pt>
                <c:pt idx="1827">
                  <c:v>42327</c:v>
                </c:pt>
                <c:pt idx="1828">
                  <c:v>42326</c:v>
                </c:pt>
                <c:pt idx="1829">
                  <c:v>42325</c:v>
                </c:pt>
                <c:pt idx="1830">
                  <c:v>42324</c:v>
                </c:pt>
                <c:pt idx="1831">
                  <c:v>42323</c:v>
                </c:pt>
                <c:pt idx="1832">
                  <c:v>42322</c:v>
                </c:pt>
                <c:pt idx="1833">
                  <c:v>42321</c:v>
                </c:pt>
                <c:pt idx="1834">
                  <c:v>42320</c:v>
                </c:pt>
                <c:pt idx="1835">
                  <c:v>42319</c:v>
                </c:pt>
                <c:pt idx="1836">
                  <c:v>42318</c:v>
                </c:pt>
                <c:pt idx="1837">
                  <c:v>42317</c:v>
                </c:pt>
                <c:pt idx="1838">
                  <c:v>42316</c:v>
                </c:pt>
                <c:pt idx="1839">
                  <c:v>42315</c:v>
                </c:pt>
                <c:pt idx="1840">
                  <c:v>42314</c:v>
                </c:pt>
                <c:pt idx="1841">
                  <c:v>42313</c:v>
                </c:pt>
                <c:pt idx="1842">
                  <c:v>42312</c:v>
                </c:pt>
                <c:pt idx="1843">
                  <c:v>42311</c:v>
                </c:pt>
                <c:pt idx="1844">
                  <c:v>42310</c:v>
                </c:pt>
                <c:pt idx="1845">
                  <c:v>42309</c:v>
                </c:pt>
                <c:pt idx="1846">
                  <c:v>42308</c:v>
                </c:pt>
                <c:pt idx="1847">
                  <c:v>42307</c:v>
                </c:pt>
                <c:pt idx="1848">
                  <c:v>42306</c:v>
                </c:pt>
                <c:pt idx="1849">
                  <c:v>42305</c:v>
                </c:pt>
                <c:pt idx="1850">
                  <c:v>42304</c:v>
                </c:pt>
                <c:pt idx="1851">
                  <c:v>42303</c:v>
                </c:pt>
                <c:pt idx="1852">
                  <c:v>42302</c:v>
                </c:pt>
                <c:pt idx="1853">
                  <c:v>42301</c:v>
                </c:pt>
                <c:pt idx="1854">
                  <c:v>42300</c:v>
                </c:pt>
                <c:pt idx="1855">
                  <c:v>42299</c:v>
                </c:pt>
                <c:pt idx="1856">
                  <c:v>42298</c:v>
                </c:pt>
                <c:pt idx="1857">
                  <c:v>42297</c:v>
                </c:pt>
                <c:pt idx="1858">
                  <c:v>42296</c:v>
                </c:pt>
                <c:pt idx="1859">
                  <c:v>42295</c:v>
                </c:pt>
                <c:pt idx="1860">
                  <c:v>42294</c:v>
                </c:pt>
                <c:pt idx="1861">
                  <c:v>42293</c:v>
                </c:pt>
                <c:pt idx="1862">
                  <c:v>42292</c:v>
                </c:pt>
                <c:pt idx="1863">
                  <c:v>42291</c:v>
                </c:pt>
                <c:pt idx="1864">
                  <c:v>42290</c:v>
                </c:pt>
                <c:pt idx="1865">
                  <c:v>42289</c:v>
                </c:pt>
                <c:pt idx="1866">
                  <c:v>42288</c:v>
                </c:pt>
                <c:pt idx="1867">
                  <c:v>42287</c:v>
                </c:pt>
                <c:pt idx="1868">
                  <c:v>42286</c:v>
                </c:pt>
                <c:pt idx="1869">
                  <c:v>42285</c:v>
                </c:pt>
                <c:pt idx="1870">
                  <c:v>42284</c:v>
                </c:pt>
                <c:pt idx="1871">
                  <c:v>42283</c:v>
                </c:pt>
                <c:pt idx="1872">
                  <c:v>42282</c:v>
                </c:pt>
                <c:pt idx="1873">
                  <c:v>42281</c:v>
                </c:pt>
                <c:pt idx="1874">
                  <c:v>42280</c:v>
                </c:pt>
                <c:pt idx="1875">
                  <c:v>42279</c:v>
                </c:pt>
                <c:pt idx="1876">
                  <c:v>42278</c:v>
                </c:pt>
                <c:pt idx="1877">
                  <c:v>42277</c:v>
                </c:pt>
                <c:pt idx="1878">
                  <c:v>42276</c:v>
                </c:pt>
                <c:pt idx="1879">
                  <c:v>42275</c:v>
                </c:pt>
                <c:pt idx="1880">
                  <c:v>42274</c:v>
                </c:pt>
                <c:pt idx="1881">
                  <c:v>42273</c:v>
                </c:pt>
                <c:pt idx="1882">
                  <c:v>42272</c:v>
                </c:pt>
                <c:pt idx="1883">
                  <c:v>42271</c:v>
                </c:pt>
                <c:pt idx="1884">
                  <c:v>42270</c:v>
                </c:pt>
                <c:pt idx="1885">
                  <c:v>42269</c:v>
                </c:pt>
                <c:pt idx="1886">
                  <c:v>42268</c:v>
                </c:pt>
                <c:pt idx="1887">
                  <c:v>42267</c:v>
                </c:pt>
                <c:pt idx="1888">
                  <c:v>42266</c:v>
                </c:pt>
                <c:pt idx="1889">
                  <c:v>42265</c:v>
                </c:pt>
                <c:pt idx="1890">
                  <c:v>42264</c:v>
                </c:pt>
                <c:pt idx="1891">
                  <c:v>42263</c:v>
                </c:pt>
                <c:pt idx="1892">
                  <c:v>42262</c:v>
                </c:pt>
                <c:pt idx="1893">
                  <c:v>42261</c:v>
                </c:pt>
                <c:pt idx="1894">
                  <c:v>42260</c:v>
                </c:pt>
                <c:pt idx="1895">
                  <c:v>42259</c:v>
                </c:pt>
                <c:pt idx="1896">
                  <c:v>42258</c:v>
                </c:pt>
                <c:pt idx="1897">
                  <c:v>42257</c:v>
                </c:pt>
                <c:pt idx="1898">
                  <c:v>42256</c:v>
                </c:pt>
                <c:pt idx="1899">
                  <c:v>42255</c:v>
                </c:pt>
                <c:pt idx="1900">
                  <c:v>42254</c:v>
                </c:pt>
                <c:pt idx="1901">
                  <c:v>42253</c:v>
                </c:pt>
                <c:pt idx="1902">
                  <c:v>42252</c:v>
                </c:pt>
                <c:pt idx="1903">
                  <c:v>42251</c:v>
                </c:pt>
                <c:pt idx="1904">
                  <c:v>42250</c:v>
                </c:pt>
                <c:pt idx="1905">
                  <c:v>42249</c:v>
                </c:pt>
                <c:pt idx="1906">
                  <c:v>42248</c:v>
                </c:pt>
                <c:pt idx="1907">
                  <c:v>42247</c:v>
                </c:pt>
                <c:pt idx="1908">
                  <c:v>42246</c:v>
                </c:pt>
                <c:pt idx="1909">
                  <c:v>42245</c:v>
                </c:pt>
                <c:pt idx="1910">
                  <c:v>42244</c:v>
                </c:pt>
                <c:pt idx="1911">
                  <c:v>42243</c:v>
                </c:pt>
                <c:pt idx="1912">
                  <c:v>42242</c:v>
                </c:pt>
                <c:pt idx="1913">
                  <c:v>42241</c:v>
                </c:pt>
                <c:pt idx="1914">
                  <c:v>42240</c:v>
                </c:pt>
                <c:pt idx="1915">
                  <c:v>42239</c:v>
                </c:pt>
                <c:pt idx="1916">
                  <c:v>42238</c:v>
                </c:pt>
                <c:pt idx="1917">
                  <c:v>42237</c:v>
                </c:pt>
                <c:pt idx="1918">
                  <c:v>42236</c:v>
                </c:pt>
                <c:pt idx="1919">
                  <c:v>42235</c:v>
                </c:pt>
                <c:pt idx="1920">
                  <c:v>42234</c:v>
                </c:pt>
                <c:pt idx="1921">
                  <c:v>42233</c:v>
                </c:pt>
                <c:pt idx="1922">
                  <c:v>42232</c:v>
                </c:pt>
                <c:pt idx="1923">
                  <c:v>42231</c:v>
                </c:pt>
                <c:pt idx="1924">
                  <c:v>42230</c:v>
                </c:pt>
                <c:pt idx="1925">
                  <c:v>42229</c:v>
                </c:pt>
                <c:pt idx="1926">
                  <c:v>42228</c:v>
                </c:pt>
                <c:pt idx="1927">
                  <c:v>42227</c:v>
                </c:pt>
                <c:pt idx="1928">
                  <c:v>42226</c:v>
                </c:pt>
                <c:pt idx="1929">
                  <c:v>42225</c:v>
                </c:pt>
                <c:pt idx="1930">
                  <c:v>42224</c:v>
                </c:pt>
                <c:pt idx="1931">
                  <c:v>42223</c:v>
                </c:pt>
                <c:pt idx="1932">
                  <c:v>42222</c:v>
                </c:pt>
                <c:pt idx="1933">
                  <c:v>42221</c:v>
                </c:pt>
                <c:pt idx="1934">
                  <c:v>42220</c:v>
                </c:pt>
                <c:pt idx="1935">
                  <c:v>42219</c:v>
                </c:pt>
                <c:pt idx="1936">
                  <c:v>42218</c:v>
                </c:pt>
                <c:pt idx="1937">
                  <c:v>42217</c:v>
                </c:pt>
                <c:pt idx="1938">
                  <c:v>42216</c:v>
                </c:pt>
                <c:pt idx="1939">
                  <c:v>42215</c:v>
                </c:pt>
                <c:pt idx="1940">
                  <c:v>42214</c:v>
                </c:pt>
                <c:pt idx="1941">
                  <c:v>42213</c:v>
                </c:pt>
                <c:pt idx="1942">
                  <c:v>42212</c:v>
                </c:pt>
                <c:pt idx="1943">
                  <c:v>42211</c:v>
                </c:pt>
                <c:pt idx="1944">
                  <c:v>42210</c:v>
                </c:pt>
                <c:pt idx="1945">
                  <c:v>42209</c:v>
                </c:pt>
                <c:pt idx="1946">
                  <c:v>42208</c:v>
                </c:pt>
                <c:pt idx="1947">
                  <c:v>42207</c:v>
                </c:pt>
                <c:pt idx="1948">
                  <c:v>42206</c:v>
                </c:pt>
                <c:pt idx="1949">
                  <c:v>42205</c:v>
                </c:pt>
                <c:pt idx="1950">
                  <c:v>42204</c:v>
                </c:pt>
                <c:pt idx="1951">
                  <c:v>42203</c:v>
                </c:pt>
                <c:pt idx="1952">
                  <c:v>42202</c:v>
                </c:pt>
                <c:pt idx="1953">
                  <c:v>42201</c:v>
                </c:pt>
                <c:pt idx="1954">
                  <c:v>42200</c:v>
                </c:pt>
                <c:pt idx="1955">
                  <c:v>42199</c:v>
                </c:pt>
                <c:pt idx="1956">
                  <c:v>42198</c:v>
                </c:pt>
                <c:pt idx="1957">
                  <c:v>42197</c:v>
                </c:pt>
                <c:pt idx="1958">
                  <c:v>42196</c:v>
                </c:pt>
                <c:pt idx="1959">
                  <c:v>42195</c:v>
                </c:pt>
                <c:pt idx="1960">
                  <c:v>42194</c:v>
                </c:pt>
                <c:pt idx="1961">
                  <c:v>42193</c:v>
                </c:pt>
                <c:pt idx="1962">
                  <c:v>42192</c:v>
                </c:pt>
                <c:pt idx="1963">
                  <c:v>42191</c:v>
                </c:pt>
                <c:pt idx="1964">
                  <c:v>42190</c:v>
                </c:pt>
                <c:pt idx="1965">
                  <c:v>42189</c:v>
                </c:pt>
                <c:pt idx="1966">
                  <c:v>42188</c:v>
                </c:pt>
                <c:pt idx="1967">
                  <c:v>42187</c:v>
                </c:pt>
                <c:pt idx="1968">
                  <c:v>42186</c:v>
                </c:pt>
                <c:pt idx="1969">
                  <c:v>42185</c:v>
                </c:pt>
                <c:pt idx="1970">
                  <c:v>42184</c:v>
                </c:pt>
                <c:pt idx="1971">
                  <c:v>42183</c:v>
                </c:pt>
                <c:pt idx="1972">
                  <c:v>42182</c:v>
                </c:pt>
                <c:pt idx="1973">
                  <c:v>42181</c:v>
                </c:pt>
                <c:pt idx="1974">
                  <c:v>42180</c:v>
                </c:pt>
                <c:pt idx="1975">
                  <c:v>42179</c:v>
                </c:pt>
                <c:pt idx="1976">
                  <c:v>42178</c:v>
                </c:pt>
                <c:pt idx="1977">
                  <c:v>42177</c:v>
                </c:pt>
                <c:pt idx="1978">
                  <c:v>42176</c:v>
                </c:pt>
                <c:pt idx="1979">
                  <c:v>42175</c:v>
                </c:pt>
                <c:pt idx="1980">
                  <c:v>42174</c:v>
                </c:pt>
                <c:pt idx="1981">
                  <c:v>42173</c:v>
                </c:pt>
                <c:pt idx="1982">
                  <c:v>42172</c:v>
                </c:pt>
                <c:pt idx="1983">
                  <c:v>42171</c:v>
                </c:pt>
                <c:pt idx="1984">
                  <c:v>42170</c:v>
                </c:pt>
                <c:pt idx="1985">
                  <c:v>42169</c:v>
                </c:pt>
                <c:pt idx="1986">
                  <c:v>42168</c:v>
                </c:pt>
                <c:pt idx="1987">
                  <c:v>42167</c:v>
                </c:pt>
                <c:pt idx="1988">
                  <c:v>42166</c:v>
                </c:pt>
                <c:pt idx="1989">
                  <c:v>42165</c:v>
                </c:pt>
                <c:pt idx="1990">
                  <c:v>42164</c:v>
                </c:pt>
                <c:pt idx="1991">
                  <c:v>42163</c:v>
                </c:pt>
                <c:pt idx="1992">
                  <c:v>42162</c:v>
                </c:pt>
                <c:pt idx="1993">
                  <c:v>42161</c:v>
                </c:pt>
                <c:pt idx="1994">
                  <c:v>42160</c:v>
                </c:pt>
                <c:pt idx="1995">
                  <c:v>42159</c:v>
                </c:pt>
                <c:pt idx="1996">
                  <c:v>42158</c:v>
                </c:pt>
                <c:pt idx="1997">
                  <c:v>42157</c:v>
                </c:pt>
                <c:pt idx="1998">
                  <c:v>42156</c:v>
                </c:pt>
                <c:pt idx="1999">
                  <c:v>42155</c:v>
                </c:pt>
                <c:pt idx="2000">
                  <c:v>42154</c:v>
                </c:pt>
                <c:pt idx="2001">
                  <c:v>42153</c:v>
                </c:pt>
                <c:pt idx="2002">
                  <c:v>42152</c:v>
                </c:pt>
                <c:pt idx="2003">
                  <c:v>42151</c:v>
                </c:pt>
                <c:pt idx="2004">
                  <c:v>42150</c:v>
                </c:pt>
                <c:pt idx="2005">
                  <c:v>42149</c:v>
                </c:pt>
                <c:pt idx="2006">
                  <c:v>42148</c:v>
                </c:pt>
                <c:pt idx="2007">
                  <c:v>42147</c:v>
                </c:pt>
                <c:pt idx="2008">
                  <c:v>42146</c:v>
                </c:pt>
                <c:pt idx="2009">
                  <c:v>42145</c:v>
                </c:pt>
                <c:pt idx="2010">
                  <c:v>42144</c:v>
                </c:pt>
                <c:pt idx="2011">
                  <c:v>42143</c:v>
                </c:pt>
                <c:pt idx="2012">
                  <c:v>42142</c:v>
                </c:pt>
                <c:pt idx="2013">
                  <c:v>42141</c:v>
                </c:pt>
                <c:pt idx="2014">
                  <c:v>42140</c:v>
                </c:pt>
                <c:pt idx="2015">
                  <c:v>42139</c:v>
                </c:pt>
                <c:pt idx="2016">
                  <c:v>42138</c:v>
                </c:pt>
                <c:pt idx="2017">
                  <c:v>42137</c:v>
                </c:pt>
                <c:pt idx="2018">
                  <c:v>42136</c:v>
                </c:pt>
                <c:pt idx="2019">
                  <c:v>42135</c:v>
                </c:pt>
                <c:pt idx="2020">
                  <c:v>42134</c:v>
                </c:pt>
                <c:pt idx="2021">
                  <c:v>42133</c:v>
                </c:pt>
                <c:pt idx="2022">
                  <c:v>42132</c:v>
                </c:pt>
                <c:pt idx="2023">
                  <c:v>42131</c:v>
                </c:pt>
                <c:pt idx="2024">
                  <c:v>42130</c:v>
                </c:pt>
                <c:pt idx="2025">
                  <c:v>42129</c:v>
                </c:pt>
                <c:pt idx="2026">
                  <c:v>42128</c:v>
                </c:pt>
                <c:pt idx="2027">
                  <c:v>42127</c:v>
                </c:pt>
                <c:pt idx="2028">
                  <c:v>42126</c:v>
                </c:pt>
                <c:pt idx="2029">
                  <c:v>42125</c:v>
                </c:pt>
                <c:pt idx="2030">
                  <c:v>42124</c:v>
                </c:pt>
                <c:pt idx="2031">
                  <c:v>42123</c:v>
                </c:pt>
                <c:pt idx="2032">
                  <c:v>42122</c:v>
                </c:pt>
                <c:pt idx="2033">
                  <c:v>42121</c:v>
                </c:pt>
                <c:pt idx="2034">
                  <c:v>42120</c:v>
                </c:pt>
                <c:pt idx="2035">
                  <c:v>42119</c:v>
                </c:pt>
                <c:pt idx="2036">
                  <c:v>42118</c:v>
                </c:pt>
                <c:pt idx="2037">
                  <c:v>42117</c:v>
                </c:pt>
                <c:pt idx="2038">
                  <c:v>42116</c:v>
                </c:pt>
                <c:pt idx="2039">
                  <c:v>42115</c:v>
                </c:pt>
                <c:pt idx="2040">
                  <c:v>42114</c:v>
                </c:pt>
                <c:pt idx="2041">
                  <c:v>42113</c:v>
                </c:pt>
                <c:pt idx="2042">
                  <c:v>42112</c:v>
                </c:pt>
                <c:pt idx="2043">
                  <c:v>42111</c:v>
                </c:pt>
                <c:pt idx="2044">
                  <c:v>42110</c:v>
                </c:pt>
                <c:pt idx="2045">
                  <c:v>42109</c:v>
                </c:pt>
                <c:pt idx="2046">
                  <c:v>42108</c:v>
                </c:pt>
                <c:pt idx="2047">
                  <c:v>42107</c:v>
                </c:pt>
                <c:pt idx="2048">
                  <c:v>42106</c:v>
                </c:pt>
                <c:pt idx="2049">
                  <c:v>42105</c:v>
                </c:pt>
                <c:pt idx="2050">
                  <c:v>42104</c:v>
                </c:pt>
                <c:pt idx="2051">
                  <c:v>42103</c:v>
                </c:pt>
                <c:pt idx="2052">
                  <c:v>42102</c:v>
                </c:pt>
                <c:pt idx="2053">
                  <c:v>42101</c:v>
                </c:pt>
                <c:pt idx="2054">
                  <c:v>42100</c:v>
                </c:pt>
                <c:pt idx="2055">
                  <c:v>42099</c:v>
                </c:pt>
                <c:pt idx="2056">
                  <c:v>42098</c:v>
                </c:pt>
                <c:pt idx="2057">
                  <c:v>42097</c:v>
                </c:pt>
                <c:pt idx="2058">
                  <c:v>42096</c:v>
                </c:pt>
                <c:pt idx="2059">
                  <c:v>42095</c:v>
                </c:pt>
                <c:pt idx="2060">
                  <c:v>42094</c:v>
                </c:pt>
                <c:pt idx="2061">
                  <c:v>42093</c:v>
                </c:pt>
                <c:pt idx="2062">
                  <c:v>42092</c:v>
                </c:pt>
                <c:pt idx="2063">
                  <c:v>42091</c:v>
                </c:pt>
                <c:pt idx="2064">
                  <c:v>42090</c:v>
                </c:pt>
                <c:pt idx="2065">
                  <c:v>42089</c:v>
                </c:pt>
                <c:pt idx="2066">
                  <c:v>42088</c:v>
                </c:pt>
                <c:pt idx="2067">
                  <c:v>42087</c:v>
                </c:pt>
                <c:pt idx="2068">
                  <c:v>42086</c:v>
                </c:pt>
                <c:pt idx="2069">
                  <c:v>42085</c:v>
                </c:pt>
                <c:pt idx="2070">
                  <c:v>42084</c:v>
                </c:pt>
                <c:pt idx="2071">
                  <c:v>42083</c:v>
                </c:pt>
                <c:pt idx="2072">
                  <c:v>42082</c:v>
                </c:pt>
                <c:pt idx="2073">
                  <c:v>42081</c:v>
                </c:pt>
                <c:pt idx="2074">
                  <c:v>42080</c:v>
                </c:pt>
                <c:pt idx="2075">
                  <c:v>42079</c:v>
                </c:pt>
                <c:pt idx="2076">
                  <c:v>42078</c:v>
                </c:pt>
                <c:pt idx="2077">
                  <c:v>42077</c:v>
                </c:pt>
                <c:pt idx="2078">
                  <c:v>42076</c:v>
                </c:pt>
                <c:pt idx="2079">
                  <c:v>42075</c:v>
                </c:pt>
                <c:pt idx="2080">
                  <c:v>42074</c:v>
                </c:pt>
                <c:pt idx="2081">
                  <c:v>42073</c:v>
                </c:pt>
                <c:pt idx="2082">
                  <c:v>42072</c:v>
                </c:pt>
                <c:pt idx="2083">
                  <c:v>42071</c:v>
                </c:pt>
                <c:pt idx="2084">
                  <c:v>42070</c:v>
                </c:pt>
                <c:pt idx="2085">
                  <c:v>42069</c:v>
                </c:pt>
                <c:pt idx="2086">
                  <c:v>42068</c:v>
                </c:pt>
                <c:pt idx="2087">
                  <c:v>42067</c:v>
                </c:pt>
                <c:pt idx="2088">
                  <c:v>42066</c:v>
                </c:pt>
                <c:pt idx="2089">
                  <c:v>42065</c:v>
                </c:pt>
                <c:pt idx="2090">
                  <c:v>42064</c:v>
                </c:pt>
                <c:pt idx="2091">
                  <c:v>42063</c:v>
                </c:pt>
                <c:pt idx="2092">
                  <c:v>42062</c:v>
                </c:pt>
                <c:pt idx="2093">
                  <c:v>42061</c:v>
                </c:pt>
                <c:pt idx="2094">
                  <c:v>42060</c:v>
                </c:pt>
                <c:pt idx="2095">
                  <c:v>42059</c:v>
                </c:pt>
                <c:pt idx="2096">
                  <c:v>42058</c:v>
                </c:pt>
                <c:pt idx="2097">
                  <c:v>42057</c:v>
                </c:pt>
                <c:pt idx="2098">
                  <c:v>42056</c:v>
                </c:pt>
                <c:pt idx="2099">
                  <c:v>42055</c:v>
                </c:pt>
                <c:pt idx="2100">
                  <c:v>42054</c:v>
                </c:pt>
                <c:pt idx="2101">
                  <c:v>42053</c:v>
                </c:pt>
                <c:pt idx="2102">
                  <c:v>42052</c:v>
                </c:pt>
                <c:pt idx="2103">
                  <c:v>42051</c:v>
                </c:pt>
                <c:pt idx="2104">
                  <c:v>42050</c:v>
                </c:pt>
                <c:pt idx="2105">
                  <c:v>42049</c:v>
                </c:pt>
                <c:pt idx="2106">
                  <c:v>42048</c:v>
                </c:pt>
                <c:pt idx="2107">
                  <c:v>42047</c:v>
                </c:pt>
                <c:pt idx="2108">
                  <c:v>42046</c:v>
                </c:pt>
                <c:pt idx="2109">
                  <c:v>42045</c:v>
                </c:pt>
                <c:pt idx="2110">
                  <c:v>42044</c:v>
                </c:pt>
                <c:pt idx="2111">
                  <c:v>42043</c:v>
                </c:pt>
                <c:pt idx="2112">
                  <c:v>42042</c:v>
                </c:pt>
                <c:pt idx="2113">
                  <c:v>42041</c:v>
                </c:pt>
                <c:pt idx="2114">
                  <c:v>42040</c:v>
                </c:pt>
                <c:pt idx="2115">
                  <c:v>42039</c:v>
                </c:pt>
                <c:pt idx="2116">
                  <c:v>42038</c:v>
                </c:pt>
                <c:pt idx="2117">
                  <c:v>42037</c:v>
                </c:pt>
                <c:pt idx="2118">
                  <c:v>42036</c:v>
                </c:pt>
                <c:pt idx="2119">
                  <c:v>42035</c:v>
                </c:pt>
                <c:pt idx="2120">
                  <c:v>42034</c:v>
                </c:pt>
                <c:pt idx="2121">
                  <c:v>42033</c:v>
                </c:pt>
                <c:pt idx="2122">
                  <c:v>42032</c:v>
                </c:pt>
                <c:pt idx="2123">
                  <c:v>42031</c:v>
                </c:pt>
                <c:pt idx="2124">
                  <c:v>42030</c:v>
                </c:pt>
                <c:pt idx="2125">
                  <c:v>42029</c:v>
                </c:pt>
                <c:pt idx="2126">
                  <c:v>42028</c:v>
                </c:pt>
                <c:pt idx="2127">
                  <c:v>42027</c:v>
                </c:pt>
                <c:pt idx="2128">
                  <c:v>42026</c:v>
                </c:pt>
                <c:pt idx="2129">
                  <c:v>42025</c:v>
                </c:pt>
                <c:pt idx="2130">
                  <c:v>42024</c:v>
                </c:pt>
                <c:pt idx="2131">
                  <c:v>42023</c:v>
                </c:pt>
                <c:pt idx="2132">
                  <c:v>42022</c:v>
                </c:pt>
                <c:pt idx="2133">
                  <c:v>42021</c:v>
                </c:pt>
                <c:pt idx="2134">
                  <c:v>42020</c:v>
                </c:pt>
                <c:pt idx="2135">
                  <c:v>42019</c:v>
                </c:pt>
                <c:pt idx="2136">
                  <c:v>42018</c:v>
                </c:pt>
                <c:pt idx="2137">
                  <c:v>42017</c:v>
                </c:pt>
                <c:pt idx="2138">
                  <c:v>42016</c:v>
                </c:pt>
                <c:pt idx="2139">
                  <c:v>42015</c:v>
                </c:pt>
                <c:pt idx="2140">
                  <c:v>42014</c:v>
                </c:pt>
                <c:pt idx="2141">
                  <c:v>42013</c:v>
                </c:pt>
                <c:pt idx="2142">
                  <c:v>42012</c:v>
                </c:pt>
                <c:pt idx="2143">
                  <c:v>42011</c:v>
                </c:pt>
                <c:pt idx="2144">
                  <c:v>42010</c:v>
                </c:pt>
                <c:pt idx="2145">
                  <c:v>42009</c:v>
                </c:pt>
                <c:pt idx="2146">
                  <c:v>42008</c:v>
                </c:pt>
                <c:pt idx="2147">
                  <c:v>42007</c:v>
                </c:pt>
                <c:pt idx="2148">
                  <c:v>42006</c:v>
                </c:pt>
                <c:pt idx="2149">
                  <c:v>42005</c:v>
                </c:pt>
                <c:pt idx="2150">
                  <c:v>42004</c:v>
                </c:pt>
                <c:pt idx="2151">
                  <c:v>42003</c:v>
                </c:pt>
                <c:pt idx="2152">
                  <c:v>42002</c:v>
                </c:pt>
                <c:pt idx="2153">
                  <c:v>42001</c:v>
                </c:pt>
                <c:pt idx="2154">
                  <c:v>42000</c:v>
                </c:pt>
                <c:pt idx="2155">
                  <c:v>41999</c:v>
                </c:pt>
                <c:pt idx="2156">
                  <c:v>41998</c:v>
                </c:pt>
                <c:pt idx="2157">
                  <c:v>41997</c:v>
                </c:pt>
                <c:pt idx="2158">
                  <c:v>41996</c:v>
                </c:pt>
                <c:pt idx="2159">
                  <c:v>41995</c:v>
                </c:pt>
                <c:pt idx="2160">
                  <c:v>41994</c:v>
                </c:pt>
                <c:pt idx="2161">
                  <c:v>41993</c:v>
                </c:pt>
                <c:pt idx="2162">
                  <c:v>41992</c:v>
                </c:pt>
                <c:pt idx="2163">
                  <c:v>41991</c:v>
                </c:pt>
                <c:pt idx="2164">
                  <c:v>41990</c:v>
                </c:pt>
                <c:pt idx="2165">
                  <c:v>41989</c:v>
                </c:pt>
                <c:pt idx="2166">
                  <c:v>41988</c:v>
                </c:pt>
                <c:pt idx="2167">
                  <c:v>41987</c:v>
                </c:pt>
                <c:pt idx="2168">
                  <c:v>41986</c:v>
                </c:pt>
                <c:pt idx="2169">
                  <c:v>41985</c:v>
                </c:pt>
                <c:pt idx="2170">
                  <c:v>41984</c:v>
                </c:pt>
                <c:pt idx="2171">
                  <c:v>41983</c:v>
                </c:pt>
                <c:pt idx="2172">
                  <c:v>41982</c:v>
                </c:pt>
                <c:pt idx="2173">
                  <c:v>41981</c:v>
                </c:pt>
                <c:pt idx="2174">
                  <c:v>41980</c:v>
                </c:pt>
                <c:pt idx="2175">
                  <c:v>41979</c:v>
                </c:pt>
                <c:pt idx="2176">
                  <c:v>41978</c:v>
                </c:pt>
                <c:pt idx="2177">
                  <c:v>41977</c:v>
                </c:pt>
                <c:pt idx="2178">
                  <c:v>41976</c:v>
                </c:pt>
                <c:pt idx="2179">
                  <c:v>41975</c:v>
                </c:pt>
                <c:pt idx="2180">
                  <c:v>41974</c:v>
                </c:pt>
                <c:pt idx="2181">
                  <c:v>41973</c:v>
                </c:pt>
                <c:pt idx="2182">
                  <c:v>41972</c:v>
                </c:pt>
                <c:pt idx="2183">
                  <c:v>41971</c:v>
                </c:pt>
                <c:pt idx="2184">
                  <c:v>41970</c:v>
                </c:pt>
                <c:pt idx="2185">
                  <c:v>41969</c:v>
                </c:pt>
                <c:pt idx="2186">
                  <c:v>41968</c:v>
                </c:pt>
                <c:pt idx="2187">
                  <c:v>41967</c:v>
                </c:pt>
                <c:pt idx="2188">
                  <c:v>41966</c:v>
                </c:pt>
                <c:pt idx="2189">
                  <c:v>41965</c:v>
                </c:pt>
                <c:pt idx="2190">
                  <c:v>41964</c:v>
                </c:pt>
                <c:pt idx="2191">
                  <c:v>41963</c:v>
                </c:pt>
                <c:pt idx="2192">
                  <c:v>41962</c:v>
                </c:pt>
                <c:pt idx="2193">
                  <c:v>41961</c:v>
                </c:pt>
                <c:pt idx="2194">
                  <c:v>41960</c:v>
                </c:pt>
                <c:pt idx="2195">
                  <c:v>41959</c:v>
                </c:pt>
                <c:pt idx="2196">
                  <c:v>41958</c:v>
                </c:pt>
                <c:pt idx="2197">
                  <c:v>41957</c:v>
                </c:pt>
                <c:pt idx="2198">
                  <c:v>41956</c:v>
                </c:pt>
                <c:pt idx="2199">
                  <c:v>41955</c:v>
                </c:pt>
                <c:pt idx="2200">
                  <c:v>41954</c:v>
                </c:pt>
                <c:pt idx="2201">
                  <c:v>41953</c:v>
                </c:pt>
                <c:pt idx="2202">
                  <c:v>41952</c:v>
                </c:pt>
                <c:pt idx="2203">
                  <c:v>41951</c:v>
                </c:pt>
                <c:pt idx="2204">
                  <c:v>41950</c:v>
                </c:pt>
                <c:pt idx="2205">
                  <c:v>41949</c:v>
                </c:pt>
                <c:pt idx="2206">
                  <c:v>41948</c:v>
                </c:pt>
                <c:pt idx="2207">
                  <c:v>41947</c:v>
                </c:pt>
                <c:pt idx="2208">
                  <c:v>41946</c:v>
                </c:pt>
                <c:pt idx="2209">
                  <c:v>41945</c:v>
                </c:pt>
                <c:pt idx="2210">
                  <c:v>41944</c:v>
                </c:pt>
                <c:pt idx="2211">
                  <c:v>41943</c:v>
                </c:pt>
                <c:pt idx="2212">
                  <c:v>41942</c:v>
                </c:pt>
                <c:pt idx="2213">
                  <c:v>41941</c:v>
                </c:pt>
                <c:pt idx="2214">
                  <c:v>41940</c:v>
                </c:pt>
                <c:pt idx="2215">
                  <c:v>41939</c:v>
                </c:pt>
                <c:pt idx="2216">
                  <c:v>41938</c:v>
                </c:pt>
                <c:pt idx="2217">
                  <c:v>41937</c:v>
                </c:pt>
                <c:pt idx="2218">
                  <c:v>41936</c:v>
                </c:pt>
                <c:pt idx="2219">
                  <c:v>41935</c:v>
                </c:pt>
                <c:pt idx="2220">
                  <c:v>41934</c:v>
                </c:pt>
                <c:pt idx="2221">
                  <c:v>41933</c:v>
                </c:pt>
                <c:pt idx="2222">
                  <c:v>41932</c:v>
                </c:pt>
                <c:pt idx="2223">
                  <c:v>41931</c:v>
                </c:pt>
                <c:pt idx="2224">
                  <c:v>41930</c:v>
                </c:pt>
                <c:pt idx="2225">
                  <c:v>41929</c:v>
                </c:pt>
                <c:pt idx="2226">
                  <c:v>41928</c:v>
                </c:pt>
                <c:pt idx="2227">
                  <c:v>41927</c:v>
                </c:pt>
                <c:pt idx="2228">
                  <c:v>41926</c:v>
                </c:pt>
                <c:pt idx="2229">
                  <c:v>41925</c:v>
                </c:pt>
                <c:pt idx="2230">
                  <c:v>41924</c:v>
                </c:pt>
                <c:pt idx="2231">
                  <c:v>41923</c:v>
                </c:pt>
                <c:pt idx="2232">
                  <c:v>41922</c:v>
                </c:pt>
                <c:pt idx="2233">
                  <c:v>41921</c:v>
                </c:pt>
                <c:pt idx="2234">
                  <c:v>41920</c:v>
                </c:pt>
                <c:pt idx="2235">
                  <c:v>41919</c:v>
                </c:pt>
                <c:pt idx="2236">
                  <c:v>41918</c:v>
                </c:pt>
                <c:pt idx="2237">
                  <c:v>41917</c:v>
                </c:pt>
                <c:pt idx="2238">
                  <c:v>41916</c:v>
                </c:pt>
                <c:pt idx="2239">
                  <c:v>41915</c:v>
                </c:pt>
                <c:pt idx="2240">
                  <c:v>41914</c:v>
                </c:pt>
                <c:pt idx="2241">
                  <c:v>41913</c:v>
                </c:pt>
                <c:pt idx="2242">
                  <c:v>41912</c:v>
                </c:pt>
                <c:pt idx="2243">
                  <c:v>41911</c:v>
                </c:pt>
                <c:pt idx="2244">
                  <c:v>41910</c:v>
                </c:pt>
                <c:pt idx="2245">
                  <c:v>41909</c:v>
                </c:pt>
                <c:pt idx="2246">
                  <c:v>41908</c:v>
                </c:pt>
                <c:pt idx="2247">
                  <c:v>41907</c:v>
                </c:pt>
                <c:pt idx="2248">
                  <c:v>41906</c:v>
                </c:pt>
                <c:pt idx="2249">
                  <c:v>41905</c:v>
                </c:pt>
                <c:pt idx="2250">
                  <c:v>41904</c:v>
                </c:pt>
                <c:pt idx="2251">
                  <c:v>41903</c:v>
                </c:pt>
                <c:pt idx="2252">
                  <c:v>41902</c:v>
                </c:pt>
                <c:pt idx="2253">
                  <c:v>41901</c:v>
                </c:pt>
                <c:pt idx="2254">
                  <c:v>41900</c:v>
                </c:pt>
                <c:pt idx="2255">
                  <c:v>41899</c:v>
                </c:pt>
                <c:pt idx="2256">
                  <c:v>41898</c:v>
                </c:pt>
                <c:pt idx="2257">
                  <c:v>41897</c:v>
                </c:pt>
                <c:pt idx="2258">
                  <c:v>41896</c:v>
                </c:pt>
                <c:pt idx="2259">
                  <c:v>41895</c:v>
                </c:pt>
                <c:pt idx="2260">
                  <c:v>41894</c:v>
                </c:pt>
                <c:pt idx="2261">
                  <c:v>41893</c:v>
                </c:pt>
                <c:pt idx="2262">
                  <c:v>41892</c:v>
                </c:pt>
                <c:pt idx="2263">
                  <c:v>41891</c:v>
                </c:pt>
                <c:pt idx="2264">
                  <c:v>41890</c:v>
                </c:pt>
                <c:pt idx="2265">
                  <c:v>41889</c:v>
                </c:pt>
                <c:pt idx="2266">
                  <c:v>41888</c:v>
                </c:pt>
                <c:pt idx="2267">
                  <c:v>41887</c:v>
                </c:pt>
                <c:pt idx="2268">
                  <c:v>41886</c:v>
                </c:pt>
                <c:pt idx="2269">
                  <c:v>41885</c:v>
                </c:pt>
                <c:pt idx="2270">
                  <c:v>41884</c:v>
                </c:pt>
                <c:pt idx="2271">
                  <c:v>41883</c:v>
                </c:pt>
                <c:pt idx="2272">
                  <c:v>41882</c:v>
                </c:pt>
                <c:pt idx="2273">
                  <c:v>41881</c:v>
                </c:pt>
                <c:pt idx="2274">
                  <c:v>41880</c:v>
                </c:pt>
                <c:pt idx="2275">
                  <c:v>41879</c:v>
                </c:pt>
                <c:pt idx="2276">
                  <c:v>41878</c:v>
                </c:pt>
                <c:pt idx="2277">
                  <c:v>41877</c:v>
                </c:pt>
                <c:pt idx="2278">
                  <c:v>41876</c:v>
                </c:pt>
                <c:pt idx="2279">
                  <c:v>41875</c:v>
                </c:pt>
                <c:pt idx="2280">
                  <c:v>41874</c:v>
                </c:pt>
                <c:pt idx="2281">
                  <c:v>41873</c:v>
                </c:pt>
                <c:pt idx="2282">
                  <c:v>41872</c:v>
                </c:pt>
                <c:pt idx="2283">
                  <c:v>41871</c:v>
                </c:pt>
                <c:pt idx="2284">
                  <c:v>41870</c:v>
                </c:pt>
                <c:pt idx="2285">
                  <c:v>41869</c:v>
                </c:pt>
                <c:pt idx="2286">
                  <c:v>41868</c:v>
                </c:pt>
                <c:pt idx="2287">
                  <c:v>41867</c:v>
                </c:pt>
                <c:pt idx="2288">
                  <c:v>41866</c:v>
                </c:pt>
                <c:pt idx="2289">
                  <c:v>41865</c:v>
                </c:pt>
                <c:pt idx="2290">
                  <c:v>41864</c:v>
                </c:pt>
                <c:pt idx="2291">
                  <c:v>41863</c:v>
                </c:pt>
                <c:pt idx="2292">
                  <c:v>41862</c:v>
                </c:pt>
                <c:pt idx="2293">
                  <c:v>41861</c:v>
                </c:pt>
                <c:pt idx="2294">
                  <c:v>41860</c:v>
                </c:pt>
                <c:pt idx="2295">
                  <c:v>41859</c:v>
                </c:pt>
                <c:pt idx="2296">
                  <c:v>41858</c:v>
                </c:pt>
                <c:pt idx="2297">
                  <c:v>41857</c:v>
                </c:pt>
                <c:pt idx="2298">
                  <c:v>41856</c:v>
                </c:pt>
                <c:pt idx="2299">
                  <c:v>41855</c:v>
                </c:pt>
                <c:pt idx="2300">
                  <c:v>41854</c:v>
                </c:pt>
                <c:pt idx="2301">
                  <c:v>41853</c:v>
                </c:pt>
                <c:pt idx="2302">
                  <c:v>41852</c:v>
                </c:pt>
                <c:pt idx="2303">
                  <c:v>41851</c:v>
                </c:pt>
                <c:pt idx="2304">
                  <c:v>41850</c:v>
                </c:pt>
                <c:pt idx="2305">
                  <c:v>41849</c:v>
                </c:pt>
                <c:pt idx="2306">
                  <c:v>41848</c:v>
                </c:pt>
                <c:pt idx="2307">
                  <c:v>41847</c:v>
                </c:pt>
                <c:pt idx="2308">
                  <c:v>41846</c:v>
                </c:pt>
                <c:pt idx="2309">
                  <c:v>41845</c:v>
                </c:pt>
                <c:pt idx="2310">
                  <c:v>41844</c:v>
                </c:pt>
                <c:pt idx="2311">
                  <c:v>41843</c:v>
                </c:pt>
                <c:pt idx="2312">
                  <c:v>41842</c:v>
                </c:pt>
                <c:pt idx="2313">
                  <c:v>41841</c:v>
                </c:pt>
                <c:pt idx="2314">
                  <c:v>41840</c:v>
                </c:pt>
                <c:pt idx="2315">
                  <c:v>41839</c:v>
                </c:pt>
                <c:pt idx="2316">
                  <c:v>41838</c:v>
                </c:pt>
                <c:pt idx="2317">
                  <c:v>41837</c:v>
                </c:pt>
                <c:pt idx="2318">
                  <c:v>41836</c:v>
                </c:pt>
                <c:pt idx="2319">
                  <c:v>41835</c:v>
                </c:pt>
                <c:pt idx="2320">
                  <c:v>41834</c:v>
                </c:pt>
                <c:pt idx="2321">
                  <c:v>41833</c:v>
                </c:pt>
                <c:pt idx="2322">
                  <c:v>41832</c:v>
                </c:pt>
                <c:pt idx="2323">
                  <c:v>41831</c:v>
                </c:pt>
                <c:pt idx="2324">
                  <c:v>41830</c:v>
                </c:pt>
                <c:pt idx="2325">
                  <c:v>41829</c:v>
                </c:pt>
                <c:pt idx="2326">
                  <c:v>41828</c:v>
                </c:pt>
                <c:pt idx="2327">
                  <c:v>41827</c:v>
                </c:pt>
                <c:pt idx="2328">
                  <c:v>41826</c:v>
                </c:pt>
                <c:pt idx="2329">
                  <c:v>41825</c:v>
                </c:pt>
                <c:pt idx="2330">
                  <c:v>41824</c:v>
                </c:pt>
                <c:pt idx="2331">
                  <c:v>41823</c:v>
                </c:pt>
                <c:pt idx="2332">
                  <c:v>41822</c:v>
                </c:pt>
                <c:pt idx="2333">
                  <c:v>41821</c:v>
                </c:pt>
                <c:pt idx="2334">
                  <c:v>41820</c:v>
                </c:pt>
                <c:pt idx="2335">
                  <c:v>41819</c:v>
                </c:pt>
                <c:pt idx="2336">
                  <c:v>41818</c:v>
                </c:pt>
                <c:pt idx="2337">
                  <c:v>41817</c:v>
                </c:pt>
                <c:pt idx="2338">
                  <c:v>41816</c:v>
                </c:pt>
                <c:pt idx="2339">
                  <c:v>41815</c:v>
                </c:pt>
                <c:pt idx="2340">
                  <c:v>41814</c:v>
                </c:pt>
                <c:pt idx="2341">
                  <c:v>41813</c:v>
                </c:pt>
                <c:pt idx="2342">
                  <c:v>41812</c:v>
                </c:pt>
                <c:pt idx="2343">
                  <c:v>41811</c:v>
                </c:pt>
                <c:pt idx="2344">
                  <c:v>41810</c:v>
                </c:pt>
                <c:pt idx="2345">
                  <c:v>41809</c:v>
                </c:pt>
                <c:pt idx="2346">
                  <c:v>41808</c:v>
                </c:pt>
                <c:pt idx="2347">
                  <c:v>41807</c:v>
                </c:pt>
                <c:pt idx="2348">
                  <c:v>41806</c:v>
                </c:pt>
                <c:pt idx="2349">
                  <c:v>41805</c:v>
                </c:pt>
                <c:pt idx="2350">
                  <c:v>41804</c:v>
                </c:pt>
                <c:pt idx="2351">
                  <c:v>41803</c:v>
                </c:pt>
                <c:pt idx="2352">
                  <c:v>41802</c:v>
                </c:pt>
                <c:pt idx="2353">
                  <c:v>41801</c:v>
                </c:pt>
                <c:pt idx="2354">
                  <c:v>41800</c:v>
                </c:pt>
                <c:pt idx="2355">
                  <c:v>41799</c:v>
                </c:pt>
                <c:pt idx="2356">
                  <c:v>41798</c:v>
                </c:pt>
                <c:pt idx="2357">
                  <c:v>41797</c:v>
                </c:pt>
                <c:pt idx="2358">
                  <c:v>41796</c:v>
                </c:pt>
                <c:pt idx="2359">
                  <c:v>41795</c:v>
                </c:pt>
                <c:pt idx="2360">
                  <c:v>41794</c:v>
                </c:pt>
                <c:pt idx="2361">
                  <c:v>41793</c:v>
                </c:pt>
                <c:pt idx="2362">
                  <c:v>41792</c:v>
                </c:pt>
                <c:pt idx="2363">
                  <c:v>41791</c:v>
                </c:pt>
                <c:pt idx="2364">
                  <c:v>41790</c:v>
                </c:pt>
                <c:pt idx="2365">
                  <c:v>41789</c:v>
                </c:pt>
                <c:pt idx="2366">
                  <c:v>41788</c:v>
                </c:pt>
                <c:pt idx="2367">
                  <c:v>41787</c:v>
                </c:pt>
                <c:pt idx="2368">
                  <c:v>41786</c:v>
                </c:pt>
                <c:pt idx="2369">
                  <c:v>41785</c:v>
                </c:pt>
                <c:pt idx="2370">
                  <c:v>41784</c:v>
                </c:pt>
                <c:pt idx="2371">
                  <c:v>41783</c:v>
                </c:pt>
                <c:pt idx="2372">
                  <c:v>41782</c:v>
                </c:pt>
                <c:pt idx="2373">
                  <c:v>41781</c:v>
                </c:pt>
                <c:pt idx="2374">
                  <c:v>41780</c:v>
                </c:pt>
                <c:pt idx="2375">
                  <c:v>41779</c:v>
                </c:pt>
                <c:pt idx="2376">
                  <c:v>41778</c:v>
                </c:pt>
                <c:pt idx="2377">
                  <c:v>41777</c:v>
                </c:pt>
                <c:pt idx="2378">
                  <c:v>41776</c:v>
                </c:pt>
                <c:pt idx="2379">
                  <c:v>41775</c:v>
                </c:pt>
                <c:pt idx="2380">
                  <c:v>41774</c:v>
                </c:pt>
                <c:pt idx="2381">
                  <c:v>41773</c:v>
                </c:pt>
                <c:pt idx="2382">
                  <c:v>41772</c:v>
                </c:pt>
                <c:pt idx="2383">
                  <c:v>41771</c:v>
                </c:pt>
                <c:pt idx="2384">
                  <c:v>41770</c:v>
                </c:pt>
                <c:pt idx="2385">
                  <c:v>41769</c:v>
                </c:pt>
                <c:pt idx="2386">
                  <c:v>41768</c:v>
                </c:pt>
                <c:pt idx="2387">
                  <c:v>41767</c:v>
                </c:pt>
                <c:pt idx="2388">
                  <c:v>41766</c:v>
                </c:pt>
                <c:pt idx="2389">
                  <c:v>41765</c:v>
                </c:pt>
                <c:pt idx="2390">
                  <c:v>41764</c:v>
                </c:pt>
                <c:pt idx="2391">
                  <c:v>41763</c:v>
                </c:pt>
                <c:pt idx="2392">
                  <c:v>41762</c:v>
                </c:pt>
                <c:pt idx="2393">
                  <c:v>41761</c:v>
                </c:pt>
                <c:pt idx="2394">
                  <c:v>41760</c:v>
                </c:pt>
                <c:pt idx="2395">
                  <c:v>41759</c:v>
                </c:pt>
                <c:pt idx="2396">
                  <c:v>41758</c:v>
                </c:pt>
                <c:pt idx="2397">
                  <c:v>41757</c:v>
                </c:pt>
                <c:pt idx="2398">
                  <c:v>41756</c:v>
                </c:pt>
                <c:pt idx="2399">
                  <c:v>41755</c:v>
                </c:pt>
                <c:pt idx="2400">
                  <c:v>41754</c:v>
                </c:pt>
                <c:pt idx="2401">
                  <c:v>41753</c:v>
                </c:pt>
                <c:pt idx="2402">
                  <c:v>41752</c:v>
                </c:pt>
                <c:pt idx="2403">
                  <c:v>41751</c:v>
                </c:pt>
                <c:pt idx="2404">
                  <c:v>41750</c:v>
                </c:pt>
                <c:pt idx="2405">
                  <c:v>41749</c:v>
                </c:pt>
                <c:pt idx="2406">
                  <c:v>41748</c:v>
                </c:pt>
                <c:pt idx="2407">
                  <c:v>41747</c:v>
                </c:pt>
                <c:pt idx="2408">
                  <c:v>41746</c:v>
                </c:pt>
                <c:pt idx="2409">
                  <c:v>41745</c:v>
                </c:pt>
                <c:pt idx="2410">
                  <c:v>41744</c:v>
                </c:pt>
                <c:pt idx="2411">
                  <c:v>41743</c:v>
                </c:pt>
                <c:pt idx="2412">
                  <c:v>41742</c:v>
                </c:pt>
                <c:pt idx="2413">
                  <c:v>41741</c:v>
                </c:pt>
                <c:pt idx="2414">
                  <c:v>41740</c:v>
                </c:pt>
                <c:pt idx="2415">
                  <c:v>41739</c:v>
                </c:pt>
                <c:pt idx="2416">
                  <c:v>41738</c:v>
                </c:pt>
                <c:pt idx="2417">
                  <c:v>41737</c:v>
                </c:pt>
                <c:pt idx="2418">
                  <c:v>41736</c:v>
                </c:pt>
                <c:pt idx="2419">
                  <c:v>41735</c:v>
                </c:pt>
                <c:pt idx="2420">
                  <c:v>41734</c:v>
                </c:pt>
                <c:pt idx="2421">
                  <c:v>41733</c:v>
                </c:pt>
                <c:pt idx="2422">
                  <c:v>41732</c:v>
                </c:pt>
                <c:pt idx="2423">
                  <c:v>41731</c:v>
                </c:pt>
                <c:pt idx="2424">
                  <c:v>41730</c:v>
                </c:pt>
                <c:pt idx="2425">
                  <c:v>41729</c:v>
                </c:pt>
                <c:pt idx="2426">
                  <c:v>41728</c:v>
                </c:pt>
                <c:pt idx="2427">
                  <c:v>41727</c:v>
                </c:pt>
                <c:pt idx="2428">
                  <c:v>41726</c:v>
                </c:pt>
                <c:pt idx="2429">
                  <c:v>41725</c:v>
                </c:pt>
                <c:pt idx="2430">
                  <c:v>41724</c:v>
                </c:pt>
                <c:pt idx="2431">
                  <c:v>41723</c:v>
                </c:pt>
                <c:pt idx="2432">
                  <c:v>41722</c:v>
                </c:pt>
                <c:pt idx="2433">
                  <c:v>41721</c:v>
                </c:pt>
                <c:pt idx="2434">
                  <c:v>41720</c:v>
                </c:pt>
                <c:pt idx="2435">
                  <c:v>41719</c:v>
                </c:pt>
                <c:pt idx="2436">
                  <c:v>41718</c:v>
                </c:pt>
                <c:pt idx="2437">
                  <c:v>41717</c:v>
                </c:pt>
                <c:pt idx="2438">
                  <c:v>41716</c:v>
                </c:pt>
                <c:pt idx="2439">
                  <c:v>41715</c:v>
                </c:pt>
                <c:pt idx="2440">
                  <c:v>41714</c:v>
                </c:pt>
                <c:pt idx="2441">
                  <c:v>41713</c:v>
                </c:pt>
                <c:pt idx="2442">
                  <c:v>41712</c:v>
                </c:pt>
                <c:pt idx="2443">
                  <c:v>41711</c:v>
                </c:pt>
                <c:pt idx="2444">
                  <c:v>41710</c:v>
                </c:pt>
                <c:pt idx="2445">
                  <c:v>41709</c:v>
                </c:pt>
                <c:pt idx="2446">
                  <c:v>41708</c:v>
                </c:pt>
                <c:pt idx="2447">
                  <c:v>41707</c:v>
                </c:pt>
                <c:pt idx="2448">
                  <c:v>41706</c:v>
                </c:pt>
                <c:pt idx="2449">
                  <c:v>41705</c:v>
                </c:pt>
                <c:pt idx="2450">
                  <c:v>41704</c:v>
                </c:pt>
                <c:pt idx="2451">
                  <c:v>41703</c:v>
                </c:pt>
                <c:pt idx="2452">
                  <c:v>41702</c:v>
                </c:pt>
                <c:pt idx="2453">
                  <c:v>41701</c:v>
                </c:pt>
                <c:pt idx="2454">
                  <c:v>41700</c:v>
                </c:pt>
                <c:pt idx="2455">
                  <c:v>41699</c:v>
                </c:pt>
                <c:pt idx="2456">
                  <c:v>41698</c:v>
                </c:pt>
                <c:pt idx="2457">
                  <c:v>41697</c:v>
                </c:pt>
                <c:pt idx="2458">
                  <c:v>41696</c:v>
                </c:pt>
                <c:pt idx="2459">
                  <c:v>41695</c:v>
                </c:pt>
                <c:pt idx="2460">
                  <c:v>41694</c:v>
                </c:pt>
                <c:pt idx="2461">
                  <c:v>41693</c:v>
                </c:pt>
                <c:pt idx="2462">
                  <c:v>41692</c:v>
                </c:pt>
                <c:pt idx="2463">
                  <c:v>41691</c:v>
                </c:pt>
                <c:pt idx="2464">
                  <c:v>41690</c:v>
                </c:pt>
                <c:pt idx="2465">
                  <c:v>41689</c:v>
                </c:pt>
                <c:pt idx="2466">
                  <c:v>41688</c:v>
                </c:pt>
                <c:pt idx="2467">
                  <c:v>41687</c:v>
                </c:pt>
                <c:pt idx="2468">
                  <c:v>41686</c:v>
                </c:pt>
                <c:pt idx="2469">
                  <c:v>41685</c:v>
                </c:pt>
                <c:pt idx="2470">
                  <c:v>41684</c:v>
                </c:pt>
                <c:pt idx="2471">
                  <c:v>41683</c:v>
                </c:pt>
                <c:pt idx="2472">
                  <c:v>41682</c:v>
                </c:pt>
                <c:pt idx="2473">
                  <c:v>41681</c:v>
                </c:pt>
                <c:pt idx="2474">
                  <c:v>41680</c:v>
                </c:pt>
                <c:pt idx="2475">
                  <c:v>41679</c:v>
                </c:pt>
                <c:pt idx="2476">
                  <c:v>41678</c:v>
                </c:pt>
                <c:pt idx="2477">
                  <c:v>41677</c:v>
                </c:pt>
                <c:pt idx="2478">
                  <c:v>41676</c:v>
                </c:pt>
                <c:pt idx="2479">
                  <c:v>41675</c:v>
                </c:pt>
                <c:pt idx="2480">
                  <c:v>41674</c:v>
                </c:pt>
                <c:pt idx="2481">
                  <c:v>41673</c:v>
                </c:pt>
                <c:pt idx="2482">
                  <c:v>41672</c:v>
                </c:pt>
                <c:pt idx="2483">
                  <c:v>41671</c:v>
                </c:pt>
                <c:pt idx="2484">
                  <c:v>41670</c:v>
                </c:pt>
                <c:pt idx="2485">
                  <c:v>41669</c:v>
                </c:pt>
                <c:pt idx="2486">
                  <c:v>41668</c:v>
                </c:pt>
                <c:pt idx="2487">
                  <c:v>41667</c:v>
                </c:pt>
                <c:pt idx="2488">
                  <c:v>41666</c:v>
                </c:pt>
                <c:pt idx="2489">
                  <c:v>41665</c:v>
                </c:pt>
                <c:pt idx="2490">
                  <c:v>41664</c:v>
                </c:pt>
                <c:pt idx="2491">
                  <c:v>41663</c:v>
                </c:pt>
                <c:pt idx="2492">
                  <c:v>41662</c:v>
                </c:pt>
                <c:pt idx="2493">
                  <c:v>41661</c:v>
                </c:pt>
                <c:pt idx="2494">
                  <c:v>41660</c:v>
                </c:pt>
                <c:pt idx="2495">
                  <c:v>41659</c:v>
                </c:pt>
                <c:pt idx="2496">
                  <c:v>41658</c:v>
                </c:pt>
                <c:pt idx="2497">
                  <c:v>41657</c:v>
                </c:pt>
                <c:pt idx="2498">
                  <c:v>41656</c:v>
                </c:pt>
                <c:pt idx="2499">
                  <c:v>41655</c:v>
                </c:pt>
                <c:pt idx="2500">
                  <c:v>41654</c:v>
                </c:pt>
                <c:pt idx="2501">
                  <c:v>41653</c:v>
                </c:pt>
                <c:pt idx="2502">
                  <c:v>41652</c:v>
                </c:pt>
                <c:pt idx="2503">
                  <c:v>41651</c:v>
                </c:pt>
                <c:pt idx="2504">
                  <c:v>41650</c:v>
                </c:pt>
                <c:pt idx="2505">
                  <c:v>41649</c:v>
                </c:pt>
                <c:pt idx="2506">
                  <c:v>41648</c:v>
                </c:pt>
                <c:pt idx="2507">
                  <c:v>41647</c:v>
                </c:pt>
                <c:pt idx="2508">
                  <c:v>41646</c:v>
                </c:pt>
                <c:pt idx="2509">
                  <c:v>41645</c:v>
                </c:pt>
                <c:pt idx="2510">
                  <c:v>41644</c:v>
                </c:pt>
                <c:pt idx="2511">
                  <c:v>41643</c:v>
                </c:pt>
                <c:pt idx="2512">
                  <c:v>41642</c:v>
                </c:pt>
                <c:pt idx="2513">
                  <c:v>41641</c:v>
                </c:pt>
                <c:pt idx="2514">
                  <c:v>41640</c:v>
                </c:pt>
                <c:pt idx="2515">
                  <c:v>41639</c:v>
                </c:pt>
                <c:pt idx="2516">
                  <c:v>41638</c:v>
                </c:pt>
                <c:pt idx="2517">
                  <c:v>41637</c:v>
                </c:pt>
                <c:pt idx="2518">
                  <c:v>41636</c:v>
                </c:pt>
                <c:pt idx="2519">
                  <c:v>41635</c:v>
                </c:pt>
                <c:pt idx="2520">
                  <c:v>41634</c:v>
                </c:pt>
                <c:pt idx="2521">
                  <c:v>41633</c:v>
                </c:pt>
                <c:pt idx="2522">
                  <c:v>41632</c:v>
                </c:pt>
                <c:pt idx="2523">
                  <c:v>41631</c:v>
                </c:pt>
                <c:pt idx="2524">
                  <c:v>41630</c:v>
                </c:pt>
                <c:pt idx="2525">
                  <c:v>41629</c:v>
                </c:pt>
                <c:pt idx="2526">
                  <c:v>41628</c:v>
                </c:pt>
                <c:pt idx="2527">
                  <c:v>41627</c:v>
                </c:pt>
                <c:pt idx="2528">
                  <c:v>41626</c:v>
                </c:pt>
                <c:pt idx="2529">
                  <c:v>41625</c:v>
                </c:pt>
                <c:pt idx="2530">
                  <c:v>41624</c:v>
                </c:pt>
                <c:pt idx="2531">
                  <c:v>41623</c:v>
                </c:pt>
                <c:pt idx="2532">
                  <c:v>41622</c:v>
                </c:pt>
                <c:pt idx="2533">
                  <c:v>41621</c:v>
                </c:pt>
                <c:pt idx="2534">
                  <c:v>41620</c:v>
                </c:pt>
                <c:pt idx="2535">
                  <c:v>41619</c:v>
                </c:pt>
                <c:pt idx="2536">
                  <c:v>41618</c:v>
                </c:pt>
                <c:pt idx="2537">
                  <c:v>41617</c:v>
                </c:pt>
                <c:pt idx="2538">
                  <c:v>41616</c:v>
                </c:pt>
                <c:pt idx="2539">
                  <c:v>41615</c:v>
                </c:pt>
                <c:pt idx="2540">
                  <c:v>41614</c:v>
                </c:pt>
                <c:pt idx="2541">
                  <c:v>41613</c:v>
                </c:pt>
                <c:pt idx="2542">
                  <c:v>41612</c:v>
                </c:pt>
                <c:pt idx="2543">
                  <c:v>41611</c:v>
                </c:pt>
                <c:pt idx="2544">
                  <c:v>41610</c:v>
                </c:pt>
                <c:pt idx="2545">
                  <c:v>41609</c:v>
                </c:pt>
                <c:pt idx="2546">
                  <c:v>41608</c:v>
                </c:pt>
                <c:pt idx="2547">
                  <c:v>41607</c:v>
                </c:pt>
                <c:pt idx="2548">
                  <c:v>41606</c:v>
                </c:pt>
                <c:pt idx="2549">
                  <c:v>41605</c:v>
                </c:pt>
                <c:pt idx="2550">
                  <c:v>41604</c:v>
                </c:pt>
                <c:pt idx="2551">
                  <c:v>41603</c:v>
                </c:pt>
                <c:pt idx="2552">
                  <c:v>41602</c:v>
                </c:pt>
                <c:pt idx="2553">
                  <c:v>41601</c:v>
                </c:pt>
                <c:pt idx="2554">
                  <c:v>41600</c:v>
                </c:pt>
                <c:pt idx="2555">
                  <c:v>41599</c:v>
                </c:pt>
                <c:pt idx="2556">
                  <c:v>41598</c:v>
                </c:pt>
                <c:pt idx="2557">
                  <c:v>41597</c:v>
                </c:pt>
                <c:pt idx="2558">
                  <c:v>41596</c:v>
                </c:pt>
                <c:pt idx="2559">
                  <c:v>41595</c:v>
                </c:pt>
                <c:pt idx="2560">
                  <c:v>41594</c:v>
                </c:pt>
                <c:pt idx="2561">
                  <c:v>41593</c:v>
                </c:pt>
                <c:pt idx="2562">
                  <c:v>41592</c:v>
                </c:pt>
                <c:pt idx="2563">
                  <c:v>41591</c:v>
                </c:pt>
                <c:pt idx="2564">
                  <c:v>41590</c:v>
                </c:pt>
                <c:pt idx="2565">
                  <c:v>41589</c:v>
                </c:pt>
                <c:pt idx="2566">
                  <c:v>41588</c:v>
                </c:pt>
                <c:pt idx="2567">
                  <c:v>41587</c:v>
                </c:pt>
                <c:pt idx="2568">
                  <c:v>41586</c:v>
                </c:pt>
                <c:pt idx="2569">
                  <c:v>41585</c:v>
                </c:pt>
                <c:pt idx="2570">
                  <c:v>41584</c:v>
                </c:pt>
                <c:pt idx="2571">
                  <c:v>41583</c:v>
                </c:pt>
                <c:pt idx="2572">
                  <c:v>41582</c:v>
                </c:pt>
                <c:pt idx="2573">
                  <c:v>41581</c:v>
                </c:pt>
                <c:pt idx="2574">
                  <c:v>41580</c:v>
                </c:pt>
                <c:pt idx="2575">
                  <c:v>41579</c:v>
                </c:pt>
                <c:pt idx="2576">
                  <c:v>41578</c:v>
                </c:pt>
                <c:pt idx="2577">
                  <c:v>41577</c:v>
                </c:pt>
                <c:pt idx="2578">
                  <c:v>41576</c:v>
                </c:pt>
                <c:pt idx="2579">
                  <c:v>41575</c:v>
                </c:pt>
                <c:pt idx="2580">
                  <c:v>41574</c:v>
                </c:pt>
                <c:pt idx="2581">
                  <c:v>41573</c:v>
                </c:pt>
                <c:pt idx="2582">
                  <c:v>41572</c:v>
                </c:pt>
                <c:pt idx="2583">
                  <c:v>41571</c:v>
                </c:pt>
                <c:pt idx="2584">
                  <c:v>41570</c:v>
                </c:pt>
                <c:pt idx="2585">
                  <c:v>41569</c:v>
                </c:pt>
                <c:pt idx="2586">
                  <c:v>41568</c:v>
                </c:pt>
                <c:pt idx="2587">
                  <c:v>41567</c:v>
                </c:pt>
                <c:pt idx="2588">
                  <c:v>41566</c:v>
                </c:pt>
                <c:pt idx="2589">
                  <c:v>41565</c:v>
                </c:pt>
                <c:pt idx="2590">
                  <c:v>41564</c:v>
                </c:pt>
                <c:pt idx="2591">
                  <c:v>41563</c:v>
                </c:pt>
                <c:pt idx="2592">
                  <c:v>41562</c:v>
                </c:pt>
                <c:pt idx="2593">
                  <c:v>41561</c:v>
                </c:pt>
                <c:pt idx="2594">
                  <c:v>41560</c:v>
                </c:pt>
                <c:pt idx="2595">
                  <c:v>41559</c:v>
                </c:pt>
                <c:pt idx="2596">
                  <c:v>41558</c:v>
                </c:pt>
                <c:pt idx="2597">
                  <c:v>41557</c:v>
                </c:pt>
                <c:pt idx="2598">
                  <c:v>41556</c:v>
                </c:pt>
                <c:pt idx="2599">
                  <c:v>41555</c:v>
                </c:pt>
                <c:pt idx="2600">
                  <c:v>41554</c:v>
                </c:pt>
                <c:pt idx="2601">
                  <c:v>41553</c:v>
                </c:pt>
                <c:pt idx="2602">
                  <c:v>41552</c:v>
                </c:pt>
                <c:pt idx="2603">
                  <c:v>41551</c:v>
                </c:pt>
                <c:pt idx="2604">
                  <c:v>41550</c:v>
                </c:pt>
                <c:pt idx="2605">
                  <c:v>41549</c:v>
                </c:pt>
                <c:pt idx="2606">
                  <c:v>41548</c:v>
                </c:pt>
                <c:pt idx="2607">
                  <c:v>41547</c:v>
                </c:pt>
                <c:pt idx="2608">
                  <c:v>41546</c:v>
                </c:pt>
                <c:pt idx="2609">
                  <c:v>41545</c:v>
                </c:pt>
                <c:pt idx="2610">
                  <c:v>41544</c:v>
                </c:pt>
                <c:pt idx="2611">
                  <c:v>41543</c:v>
                </c:pt>
                <c:pt idx="2612">
                  <c:v>41542</c:v>
                </c:pt>
                <c:pt idx="2613">
                  <c:v>41541</c:v>
                </c:pt>
                <c:pt idx="2614">
                  <c:v>41540</c:v>
                </c:pt>
                <c:pt idx="2615">
                  <c:v>41539</c:v>
                </c:pt>
                <c:pt idx="2616">
                  <c:v>41538</c:v>
                </c:pt>
                <c:pt idx="2617">
                  <c:v>41537</c:v>
                </c:pt>
                <c:pt idx="2618">
                  <c:v>41536</c:v>
                </c:pt>
                <c:pt idx="2619">
                  <c:v>41535</c:v>
                </c:pt>
                <c:pt idx="2620">
                  <c:v>41534</c:v>
                </c:pt>
                <c:pt idx="2621">
                  <c:v>41533</c:v>
                </c:pt>
                <c:pt idx="2622">
                  <c:v>41532</c:v>
                </c:pt>
                <c:pt idx="2623">
                  <c:v>41531</c:v>
                </c:pt>
                <c:pt idx="2624">
                  <c:v>41530</c:v>
                </c:pt>
                <c:pt idx="2625">
                  <c:v>41529</c:v>
                </c:pt>
                <c:pt idx="2626">
                  <c:v>41528</c:v>
                </c:pt>
                <c:pt idx="2627">
                  <c:v>41527</c:v>
                </c:pt>
                <c:pt idx="2628">
                  <c:v>41526</c:v>
                </c:pt>
                <c:pt idx="2629">
                  <c:v>41525</c:v>
                </c:pt>
                <c:pt idx="2630">
                  <c:v>41524</c:v>
                </c:pt>
                <c:pt idx="2631">
                  <c:v>41523</c:v>
                </c:pt>
                <c:pt idx="2632">
                  <c:v>41522</c:v>
                </c:pt>
                <c:pt idx="2633">
                  <c:v>41521</c:v>
                </c:pt>
                <c:pt idx="2634">
                  <c:v>41520</c:v>
                </c:pt>
                <c:pt idx="2635">
                  <c:v>41519</c:v>
                </c:pt>
                <c:pt idx="2636">
                  <c:v>41518</c:v>
                </c:pt>
                <c:pt idx="2637">
                  <c:v>41517</c:v>
                </c:pt>
                <c:pt idx="2638">
                  <c:v>41516</c:v>
                </c:pt>
                <c:pt idx="2639">
                  <c:v>41515</c:v>
                </c:pt>
                <c:pt idx="2640">
                  <c:v>41514</c:v>
                </c:pt>
                <c:pt idx="2641">
                  <c:v>41513</c:v>
                </c:pt>
                <c:pt idx="2642">
                  <c:v>41512</c:v>
                </c:pt>
                <c:pt idx="2643">
                  <c:v>41511</c:v>
                </c:pt>
                <c:pt idx="2644">
                  <c:v>41510</c:v>
                </c:pt>
                <c:pt idx="2645">
                  <c:v>41509</c:v>
                </c:pt>
                <c:pt idx="2646">
                  <c:v>41508</c:v>
                </c:pt>
                <c:pt idx="2647">
                  <c:v>41507</c:v>
                </c:pt>
                <c:pt idx="2648">
                  <c:v>41506</c:v>
                </c:pt>
                <c:pt idx="2649">
                  <c:v>41505</c:v>
                </c:pt>
                <c:pt idx="2650">
                  <c:v>41504</c:v>
                </c:pt>
                <c:pt idx="2651">
                  <c:v>41503</c:v>
                </c:pt>
                <c:pt idx="2652">
                  <c:v>41502</c:v>
                </c:pt>
                <c:pt idx="2653">
                  <c:v>41501</c:v>
                </c:pt>
                <c:pt idx="2654">
                  <c:v>41500</c:v>
                </c:pt>
                <c:pt idx="2655">
                  <c:v>41499</c:v>
                </c:pt>
                <c:pt idx="2656">
                  <c:v>41498</c:v>
                </c:pt>
                <c:pt idx="2657">
                  <c:v>41497</c:v>
                </c:pt>
                <c:pt idx="2658">
                  <c:v>41496</c:v>
                </c:pt>
                <c:pt idx="2659">
                  <c:v>41495</c:v>
                </c:pt>
                <c:pt idx="2660">
                  <c:v>41494</c:v>
                </c:pt>
                <c:pt idx="2661">
                  <c:v>41493</c:v>
                </c:pt>
                <c:pt idx="2662">
                  <c:v>41492</c:v>
                </c:pt>
                <c:pt idx="2663">
                  <c:v>41491</c:v>
                </c:pt>
                <c:pt idx="2664">
                  <c:v>41490</c:v>
                </c:pt>
                <c:pt idx="2665">
                  <c:v>41489</c:v>
                </c:pt>
                <c:pt idx="2666">
                  <c:v>41488</c:v>
                </c:pt>
                <c:pt idx="2667">
                  <c:v>41487</c:v>
                </c:pt>
                <c:pt idx="2668">
                  <c:v>41486</c:v>
                </c:pt>
                <c:pt idx="2669">
                  <c:v>41485</c:v>
                </c:pt>
                <c:pt idx="2670">
                  <c:v>41484</c:v>
                </c:pt>
                <c:pt idx="2671">
                  <c:v>41483</c:v>
                </c:pt>
                <c:pt idx="2672">
                  <c:v>41482</c:v>
                </c:pt>
                <c:pt idx="2673">
                  <c:v>41481</c:v>
                </c:pt>
                <c:pt idx="2674">
                  <c:v>41480</c:v>
                </c:pt>
                <c:pt idx="2675">
                  <c:v>41479</c:v>
                </c:pt>
                <c:pt idx="2676">
                  <c:v>41478</c:v>
                </c:pt>
                <c:pt idx="2677">
                  <c:v>41477</c:v>
                </c:pt>
                <c:pt idx="2678">
                  <c:v>41476</c:v>
                </c:pt>
                <c:pt idx="2679">
                  <c:v>41475</c:v>
                </c:pt>
                <c:pt idx="2680">
                  <c:v>41474</c:v>
                </c:pt>
                <c:pt idx="2681">
                  <c:v>41473</c:v>
                </c:pt>
                <c:pt idx="2682">
                  <c:v>41472</c:v>
                </c:pt>
                <c:pt idx="2683">
                  <c:v>41471</c:v>
                </c:pt>
                <c:pt idx="2684">
                  <c:v>41470</c:v>
                </c:pt>
                <c:pt idx="2685">
                  <c:v>41469</c:v>
                </c:pt>
                <c:pt idx="2686">
                  <c:v>41468</c:v>
                </c:pt>
                <c:pt idx="2687">
                  <c:v>41467</c:v>
                </c:pt>
                <c:pt idx="2688">
                  <c:v>41466</c:v>
                </c:pt>
                <c:pt idx="2689">
                  <c:v>41465</c:v>
                </c:pt>
                <c:pt idx="2690">
                  <c:v>41464</c:v>
                </c:pt>
                <c:pt idx="2691">
                  <c:v>41463</c:v>
                </c:pt>
                <c:pt idx="2692">
                  <c:v>41462</c:v>
                </c:pt>
                <c:pt idx="2693">
                  <c:v>41461</c:v>
                </c:pt>
                <c:pt idx="2694">
                  <c:v>41460</c:v>
                </c:pt>
                <c:pt idx="2695">
                  <c:v>41459</c:v>
                </c:pt>
                <c:pt idx="2696">
                  <c:v>41458</c:v>
                </c:pt>
                <c:pt idx="2697">
                  <c:v>41457</c:v>
                </c:pt>
                <c:pt idx="2698">
                  <c:v>41456</c:v>
                </c:pt>
                <c:pt idx="2699">
                  <c:v>41455</c:v>
                </c:pt>
                <c:pt idx="2700">
                  <c:v>41454</c:v>
                </c:pt>
                <c:pt idx="2701">
                  <c:v>41453</c:v>
                </c:pt>
                <c:pt idx="2702">
                  <c:v>41452</c:v>
                </c:pt>
                <c:pt idx="2703">
                  <c:v>41451</c:v>
                </c:pt>
                <c:pt idx="2704">
                  <c:v>41450</c:v>
                </c:pt>
                <c:pt idx="2705">
                  <c:v>41449</c:v>
                </c:pt>
                <c:pt idx="2706">
                  <c:v>41448</c:v>
                </c:pt>
                <c:pt idx="2707">
                  <c:v>41447</c:v>
                </c:pt>
                <c:pt idx="2708">
                  <c:v>41446</c:v>
                </c:pt>
                <c:pt idx="2709">
                  <c:v>41445</c:v>
                </c:pt>
                <c:pt idx="2710">
                  <c:v>41444</c:v>
                </c:pt>
                <c:pt idx="2711">
                  <c:v>41443</c:v>
                </c:pt>
                <c:pt idx="2712">
                  <c:v>41442</c:v>
                </c:pt>
                <c:pt idx="2713">
                  <c:v>41441</c:v>
                </c:pt>
                <c:pt idx="2714">
                  <c:v>41440</c:v>
                </c:pt>
                <c:pt idx="2715">
                  <c:v>41439</c:v>
                </c:pt>
                <c:pt idx="2716">
                  <c:v>41438</c:v>
                </c:pt>
                <c:pt idx="2717">
                  <c:v>41437</c:v>
                </c:pt>
                <c:pt idx="2718">
                  <c:v>41436</c:v>
                </c:pt>
                <c:pt idx="2719">
                  <c:v>41435</c:v>
                </c:pt>
                <c:pt idx="2720">
                  <c:v>41434</c:v>
                </c:pt>
                <c:pt idx="2721">
                  <c:v>41433</c:v>
                </c:pt>
                <c:pt idx="2722">
                  <c:v>41432</c:v>
                </c:pt>
                <c:pt idx="2723">
                  <c:v>41431</c:v>
                </c:pt>
                <c:pt idx="2724">
                  <c:v>41430</c:v>
                </c:pt>
                <c:pt idx="2725">
                  <c:v>41429</c:v>
                </c:pt>
                <c:pt idx="2726">
                  <c:v>41428</c:v>
                </c:pt>
                <c:pt idx="2727">
                  <c:v>41427</c:v>
                </c:pt>
                <c:pt idx="2728">
                  <c:v>41426</c:v>
                </c:pt>
                <c:pt idx="2729">
                  <c:v>41425</c:v>
                </c:pt>
                <c:pt idx="2730">
                  <c:v>41424</c:v>
                </c:pt>
                <c:pt idx="2731">
                  <c:v>41423</c:v>
                </c:pt>
                <c:pt idx="2732">
                  <c:v>41422</c:v>
                </c:pt>
                <c:pt idx="2733">
                  <c:v>41421</c:v>
                </c:pt>
                <c:pt idx="2734">
                  <c:v>41420</c:v>
                </c:pt>
                <c:pt idx="2735">
                  <c:v>41419</c:v>
                </c:pt>
                <c:pt idx="2736">
                  <c:v>41418</c:v>
                </c:pt>
                <c:pt idx="2737">
                  <c:v>41417</c:v>
                </c:pt>
                <c:pt idx="2738">
                  <c:v>41416</c:v>
                </c:pt>
                <c:pt idx="2739">
                  <c:v>41415</c:v>
                </c:pt>
                <c:pt idx="2740">
                  <c:v>41414</c:v>
                </c:pt>
                <c:pt idx="2741">
                  <c:v>41413</c:v>
                </c:pt>
                <c:pt idx="2742">
                  <c:v>41412</c:v>
                </c:pt>
                <c:pt idx="2743">
                  <c:v>41411</c:v>
                </c:pt>
                <c:pt idx="2744">
                  <c:v>41410</c:v>
                </c:pt>
                <c:pt idx="2745">
                  <c:v>41409</c:v>
                </c:pt>
                <c:pt idx="2746">
                  <c:v>41408</c:v>
                </c:pt>
                <c:pt idx="2747">
                  <c:v>41407</c:v>
                </c:pt>
                <c:pt idx="2748">
                  <c:v>41406</c:v>
                </c:pt>
                <c:pt idx="2749">
                  <c:v>41405</c:v>
                </c:pt>
                <c:pt idx="2750">
                  <c:v>41404</c:v>
                </c:pt>
                <c:pt idx="2751">
                  <c:v>41403</c:v>
                </c:pt>
                <c:pt idx="2752">
                  <c:v>41402</c:v>
                </c:pt>
                <c:pt idx="2753">
                  <c:v>41401</c:v>
                </c:pt>
                <c:pt idx="2754">
                  <c:v>41400</c:v>
                </c:pt>
                <c:pt idx="2755">
                  <c:v>41399</c:v>
                </c:pt>
                <c:pt idx="2756">
                  <c:v>41398</c:v>
                </c:pt>
                <c:pt idx="2757">
                  <c:v>41397</c:v>
                </c:pt>
                <c:pt idx="2758">
                  <c:v>41396</c:v>
                </c:pt>
                <c:pt idx="2759">
                  <c:v>41395</c:v>
                </c:pt>
                <c:pt idx="2760">
                  <c:v>41394</c:v>
                </c:pt>
                <c:pt idx="2761">
                  <c:v>41393</c:v>
                </c:pt>
                <c:pt idx="2762">
                  <c:v>41392</c:v>
                </c:pt>
                <c:pt idx="2763">
                  <c:v>41391</c:v>
                </c:pt>
                <c:pt idx="2764">
                  <c:v>41390</c:v>
                </c:pt>
                <c:pt idx="2765">
                  <c:v>41389</c:v>
                </c:pt>
                <c:pt idx="2766">
                  <c:v>41388</c:v>
                </c:pt>
                <c:pt idx="2767">
                  <c:v>41387</c:v>
                </c:pt>
                <c:pt idx="2768">
                  <c:v>41386</c:v>
                </c:pt>
                <c:pt idx="2769">
                  <c:v>41385</c:v>
                </c:pt>
                <c:pt idx="2770">
                  <c:v>41384</c:v>
                </c:pt>
                <c:pt idx="2771">
                  <c:v>41383</c:v>
                </c:pt>
                <c:pt idx="2772">
                  <c:v>41382</c:v>
                </c:pt>
                <c:pt idx="2773">
                  <c:v>41381</c:v>
                </c:pt>
                <c:pt idx="2774">
                  <c:v>41380</c:v>
                </c:pt>
                <c:pt idx="2775">
                  <c:v>41379</c:v>
                </c:pt>
                <c:pt idx="2776">
                  <c:v>41378</c:v>
                </c:pt>
                <c:pt idx="2777">
                  <c:v>41377</c:v>
                </c:pt>
                <c:pt idx="2778">
                  <c:v>41376</c:v>
                </c:pt>
                <c:pt idx="2779">
                  <c:v>41375</c:v>
                </c:pt>
                <c:pt idx="2780">
                  <c:v>41374</c:v>
                </c:pt>
                <c:pt idx="2781">
                  <c:v>41373</c:v>
                </c:pt>
                <c:pt idx="2782">
                  <c:v>41372</c:v>
                </c:pt>
                <c:pt idx="2783">
                  <c:v>41371</c:v>
                </c:pt>
                <c:pt idx="2784">
                  <c:v>41370</c:v>
                </c:pt>
                <c:pt idx="2785">
                  <c:v>41369</c:v>
                </c:pt>
                <c:pt idx="2786">
                  <c:v>41368</c:v>
                </c:pt>
                <c:pt idx="2787">
                  <c:v>41367</c:v>
                </c:pt>
                <c:pt idx="2788">
                  <c:v>41366</c:v>
                </c:pt>
                <c:pt idx="2789">
                  <c:v>41365</c:v>
                </c:pt>
                <c:pt idx="2790">
                  <c:v>41364</c:v>
                </c:pt>
                <c:pt idx="2791">
                  <c:v>41363</c:v>
                </c:pt>
                <c:pt idx="2792">
                  <c:v>41362</c:v>
                </c:pt>
                <c:pt idx="2793">
                  <c:v>41361</c:v>
                </c:pt>
                <c:pt idx="2794">
                  <c:v>41360</c:v>
                </c:pt>
                <c:pt idx="2795">
                  <c:v>41359</c:v>
                </c:pt>
                <c:pt idx="2796">
                  <c:v>41358</c:v>
                </c:pt>
                <c:pt idx="2797">
                  <c:v>41357</c:v>
                </c:pt>
                <c:pt idx="2798">
                  <c:v>41356</c:v>
                </c:pt>
                <c:pt idx="2799">
                  <c:v>41355</c:v>
                </c:pt>
                <c:pt idx="2800">
                  <c:v>41354</c:v>
                </c:pt>
                <c:pt idx="2801">
                  <c:v>41353</c:v>
                </c:pt>
                <c:pt idx="2802">
                  <c:v>41352</c:v>
                </c:pt>
                <c:pt idx="2803">
                  <c:v>41351</c:v>
                </c:pt>
                <c:pt idx="2804">
                  <c:v>41350</c:v>
                </c:pt>
                <c:pt idx="2805">
                  <c:v>41349</c:v>
                </c:pt>
                <c:pt idx="2806">
                  <c:v>41348</c:v>
                </c:pt>
                <c:pt idx="2807">
                  <c:v>41347</c:v>
                </c:pt>
                <c:pt idx="2808">
                  <c:v>41346</c:v>
                </c:pt>
                <c:pt idx="2809">
                  <c:v>41345</c:v>
                </c:pt>
                <c:pt idx="2810">
                  <c:v>41344</c:v>
                </c:pt>
                <c:pt idx="2811">
                  <c:v>41343</c:v>
                </c:pt>
                <c:pt idx="2812">
                  <c:v>41342</c:v>
                </c:pt>
                <c:pt idx="2813">
                  <c:v>41341</c:v>
                </c:pt>
                <c:pt idx="2814">
                  <c:v>41340</c:v>
                </c:pt>
                <c:pt idx="2815">
                  <c:v>41339</c:v>
                </c:pt>
                <c:pt idx="2816">
                  <c:v>41338</c:v>
                </c:pt>
                <c:pt idx="2817">
                  <c:v>41337</c:v>
                </c:pt>
                <c:pt idx="2818">
                  <c:v>41336</c:v>
                </c:pt>
                <c:pt idx="2819">
                  <c:v>41335</c:v>
                </c:pt>
                <c:pt idx="2820">
                  <c:v>41334</c:v>
                </c:pt>
                <c:pt idx="2821">
                  <c:v>41333</c:v>
                </c:pt>
                <c:pt idx="2822">
                  <c:v>41332</c:v>
                </c:pt>
                <c:pt idx="2823">
                  <c:v>41331</c:v>
                </c:pt>
                <c:pt idx="2824">
                  <c:v>41330</c:v>
                </c:pt>
                <c:pt idx="2825">
                  <c:v>41329</c:v>
                </c:pt>
                <c:pt idx="2826">
                  <c:v>41328</c:v>
                </c:pt>
                <c:pt idx="2827">
                  <c:v>41327</c:v>
                </c:pt>
                <c:pt idx="2828">
                  <c:v>41326</c:v>
                </c:pt>
                <c:pt idx="2829">
                  <c:v>41325</c:v>
                </c:pt>
                <c:pt idx="2830">
                  <c:v>41324</c:v>
                </c:pt>
                <c:pt idx="2831">
                  <c:v>41323</c:v>
                </c:pt>
                <c:pt idx="2832">
                  <c:v>41322</c:v>
                </c:pt>
                <c:pt idx="2833">
                  <c:v>41321</c:v>
                </c:pt>
                <c:pt idx="2834">
                  <c:v>41320</c:v>
                </c:pt>
                <c:pt idx="2835">
                  <c:v>41319</c:v>
                </c:pt>
                <c:pt idx="2836">
                  <c:v>41318</c:v>
                </c:pt>
                <c:pt idx="2837">
                  <c:v>41317</c:v>
                </c:pt>
                <c:pt idx="2838">
                  <c:v>41316</c:v>
                </c:pt>
                <c:pt idx="2839">
                  <c:v>41315</c:v>
                </c:pt>
                <c:pt idx="2840">
                  <c:v>41314</c:v>
                </c:pt>
                <c:pt idx="2841">
                  <c:v>41313</c:v>
                </c:pt>
                <c:pt idx="2842">
                  <c:v>41312</c:v>
                </c:pt>
                <c:pt idx="2843">
                  <c:v>41311</c:v>
                </c:pt>
                <c:pt idx="2844">
                  <c:v>41310</c:v>
                </c:pt>
                <c:pt idx="2845">
                  <c:v>41309</c:v>
                </c:pt>
                <c:pt idx="2846">
                  <c:v>41308</c:v>
                </c:pt>
                <c:pt idx="2847">
                  <c:v>41307</c:v>
                </c:pt>
                <c:pt idx="2848">
                  <c:v>41306</c:v>
                </c:pt>
                <c:pt idx="2849">
                  <c:v>41305</c:v>
                </c:pt>
                <c:pt idx="2850">
                  <c:v>41304</c:v>
                </c:pt>
                <c:pt idx="2851">
                  <c:v>41303</c:v>
                </c:pt>
                <c:pt idx="2852">
                  <c:v>41302</c:v>
                </c:pt>
                <c:pt idx="2853">
                  <c:v>41301</c:v>
                </c:pt>
                <c:pt idx="2854">
                  <c:v>41300</c:v>
                </c:pt>
                <c:pt idx="2855">
                  <c:v>41299</c:v>
                </c:pt>
                <c:pt idx="2856">
                  <c:v>41298</c:v>
                </c:pt>
                <c:pt idx="2857">
                  <c:v>41297</c:v>
                </c:pt>
                <c:pt idx="2858">
                  <c:v>41296</c:v>
                </c:pt>
                <c:pt idx="2859">
                  <c:v>41295</c:v>
                </c:pt>
                <c:pt idx="2860">
                  <c:v>41294</c:v>
                </c:pt>
                <c:pt idx="2861">
                  <c:v>41293</c:v>
                </c:pt>
                <c:pt idx="2862">
                  <c:v>41292</c:v>
                </c:pt>
                <c:pt idx="2863">
                  <c:v>41291</c:v>
                </c:pt>
                <c:pt idx="2864">
                  <c:v>41290</c:v>
                </c:pt>
                <c:pt idx="2865">
                  <c:v>41289</c:v>
                </c:pt>
                <c:pt idx="2866">
                  <c:v>41288</c:v>
                </c:pt>
                <c:pt idx="2867">
                  <c:v>41287</c:v>
                </c:pt>
                <c:pt idx="2868">
                  <c:v>41286</c:v>
                </c:pt>
                <c:pt idx="2869">
                  <c:v>41285</c:v>
                </c:pt>
                <c:pt idx="2870">
                  <c:v>41284</c:v>
                </c:pt>
                <c:pt idx="2871">
                  <c:v>41283</c:v>
                </c:pt>
                <c:pt idx="2872">
                  <c:v>41282</c:v>
                </c:pt>
                <c:pt idx="2873">
                  <c:v>41281</c:v>
                </c:pt>
                <c:pt idx="2874">
                  <c:v>41280</c:v>
                </c:pt>
                <c:pt idx="2875">
                  <c:v>41279</c:v>
                </c:pt>
                <c:pt idx="2876">
                  <c:v>41278</c:v>
                </c:pt>
                <c:pt idx="2877">
                  <c:v>41277</c:v>
                </c:pt>
                <c:pt idx="2878">
                  <c:v>41276</c:v>
                </c:pt>
                <c:pt idx="2879">
                  <c:v>41275</c:v>
                </c:pt>
                <c:pt idx="2880">
                  <c:v>41274</c:v>
                </c:pt>
                <c:pt idx="2881">
                  <c:v>41273</c:v>
                </c:pt>
                <c:pt idx="2882">
                  <c:v>41272</c:v>
                </c:pt>
                <c:pt idx="2883">
                  <c:v>41271</c:v>
                </c:pt>
                <c:pt idx="2884">
                  <c:v>41270</c:v>
                </c:pt>
                <c:pt idx="2885">
                  <c:v>41269</c:v>
                </c:pt>
                <c:pt idx="2886">
                  <c:v>41268</c:v>
                </c:pt>
                <c:pt idx="2887">
                  <c:v>41267</c:v>
                </c:pt>
                <c:pt idx="2888">
                  <c:v>41266</c:v>
                </c:pt>
                <c:pt idx="2889">
                  <c:v>41265</c:v>
                </c:pt>
                <c:pt idx="2890">
                  <c:v>41264</c:v>
                </c:pt>
                <c:pt idx="2891">
                  <c:v>41263</c:v>
                </c:pt>
                <c:pt idx="2892">
                  <c:v>41262</c:v>
                </c:pt>
                <c:pt idx="2893">
                  <c:v>41261</c:v>
                </c:pt>
                <c:pt idx="2894">
                  <c:v>41260</c:v>
                </c:pt>
                <c:pt idx="2895">
                  <c:v>41259</c:v>
                </c:pt>
                <c:pt idx="2896">
                  <c:v>41258</c:v>
                </c:pt>
                <c:pt idx="2897">
                  <c:v>41257</c:v>
                </c:pt>
                <c:pt idx="2898">
                  <c:v>41256</c:v>
                </c:pt>
                <c:pt idx="2899">
                  <c:v>41255</c:v>
                </c:pt>
                <c:pt idx="2900">
                  <c:v>41254</c:v>
                </c:pt>
                <c:pt idx="2901">
                  <c:v>41253</c:v>
                </c:pt>
                <c:pt idx="2902">
                  <c:v>41252</c:v>
                </c:pt>
                <c:pt idx="2903">
                  <c:v>41251</c:v>
                </c:pt>
                <c:pt idx="2904">
                  <c:v>41250</c:v>
                </c:pt>
                <c:pt idx="2905">
                  <c:v>41249</c:v>
                </c:pt>
                <c:pt idx="2906">
                  <c:v>41248</c:v>
                </c:pt>
                <c:pt idx="2907">
                  <c:v>41247</c:v>
                </c:pt>
                <c:pt idx="2908">
                  <c:v>41246</c:v>
                </c:pt>
                <c:pt idx="2909">
                  <c:v>41245</c:v>
                </c:pt>
                <c:pt idx="2910">
                  <c:v>41244</c:v>
                </c:pt>
                <c:pt idx="2911">
                  <c:v>41243</c:v>
                </c:pt>
                <c:pt idx="2912">
                  <c:v>41242</c:v>
                </c:pt>
                <c:pt idx="2913">
                  <c:v>41241</c:v>
                </c:pt>
                <c:pt idx="2914">
                  <c:v>41240</c:v>
                </c:pt>
                <c:pt idx="2915">
                  <c:v>41239</c:v>
                </c:pt>
                <c:pt idx="2916">
                  <c:v>41238</c:v>
                </c:pt>
                <c:pt idx="2917">
                  <c:v>41237</c:v>
                </c:pt>
                <c:pt idx="2918">
                  <c:v>41236</c:v>
                </c:pt>
                <c:pt idx="2919">
                  <c:v>41235</c:v>
                </c:pt>
                <c:pt idx="2920">
                  <c:v>41234</c:v>
                </c:pt>
                <c:pt idx="2921">
                  <c:v>41233</c:v>
                </c:pt>
                <c:pt idx="2922">
                  <c:v>41232</c:v>
                </c:pt>
                <c:pt idx="2923">
                  <c:v>41231</c:v>
                </c:pt>
                <c:pt idx="2924">
                  <c:v>41230</c:v>
                </c:pt>
                <c:pt idx="2925">
                  <c:v>41229</c:v>
                </c:pt>
                <c:pt idx="2926">
                  <c:v>41228</c:v>
                </c:pt>
                <c:pt idx="2927">
                  <c:v>41227</c:v>
                </c:pt>
                <c:pt idx="2928">
                  <c:v>41226</c:v>
                </c:pt>
                <c:pt idx="2929">
                  <c:v>41225</c:v>
                </c:pt>
                <c:pt idx="2930">
                  <c:v>41224</c:v>
                </c:pt>
                <c:pt idx="2931">
                  <c:v>41223</c:v>
                </c:pt>
                <c:pt idx="2932">
                  <c:v>41222</c:v>
                </c:pt>
                <c:pt idx="2933">
                  <c:v>41221</c:v>
                </c:pt>
                <c:pt idx="2934">
                  <c:v>41220</c:v>
                </c:pt>
                <c:pt idx="2935">
                  <c:v>41219</c:v>
                </c:pt>
                <c:pt idx="2936">
                  <c:v>41218</c:v>
                </c:pt>
                <c:pt idx="2937">
                  <c:v>41217</c:v>
                </c:pt>
                <c:pt idx="2938">
                  <c:v>41216</c:v>
                </c:pt>
                <c:pt idx="2939">
                  <c:v>41215</c:v>
                </c:pt>
                <c:pt idx="2940">
                  <c:v>41214</c:v>
                </c:pt>
                <c:pt idx="2941">
                  <c:v>41213</c:v>
                </c:pt>
                <c:pt idx="2942">
                  <c:v>41212</c:v>
                </c:pt>
                <c:pt idx="2943">
                  <c:v>41211</c:v>
                </c:pt>
                <c:pt idx="2944">
                  <c:v>41210</c:v>
                </c:pt>
                <c:pt idx="2945">
                  <c:v>41209</c:v>
                </c:pt>
                <c:pt idx="2946">
                  <c:v>41208</c:v>
                </c:pt>
                <c:pt idx="2947">
                  <c:v>41207</c:v>
                </c:pt>
                <c:pt idx="2948">
                  <c:v>41206</c:v>
                </c:pt>
                <c:pt idx="2949">
                  <c:v>41205</c:v>
                </c:pt>
                <c:pt idx="2950">
                  <c:v>41204</c:v>
                </c:pt>
                <c:pt idx="2951">
                  <c:v>41203</c:v>
                </c:pt>
                <c:pt idx="2952">
                  <c:v>41202</c:v>
                </c:pt>
                <c:pt idx="2953">
                  <c:v>41201</c:v>
                </c:pt>
                <c:pt idx="2954">
                  <c:v>41200</c:v>
                </c:pt>
                <c:pt idx="2955">
                  <c:v>41199</c:v>
                </c:pt>
                <c:pt idx="2956">
                  <c:v>41198</c:v>
                </c:pt>
                <c:pt idx="2957">
                  <c:v>41197</c:v>
                </c:pt>
                <c:pt idx="2958">
                  <c:v>41196</c:v>
                </c:pt>
                <c:pt idx="2959">
                  <c:v>41195</c:v>
                </c:pt>
                <c:pt idx="2960">
                  <c:v>41194</c:v>
                </c:pt>
                <c:pt idx="2961">
                  <c:v>41193</c:v>
                </c:pt>
                <c:pt idx="2962">
                  <c:v>41192</c:v>
                </c:pt>
                <c:pt idx="2963">
                  <c:v>41191</c:v>
                </c:pt>
                <c:pt idx="2964">
                  <c:v>41190</c:v>
                </c:pt>
                <c:pt idx="2965">
                  <c:v>41189</c:v>
                </c:pt>
                <c:pt idx="2966">
                  <c:v>41188</c:v>
                </c:pt>
                <c:pt idx="2967">
                  <c:v>41187</c:v>
                </c:pt>
                <c:pt idx="2968">
                  <c:v>41186</c:v>
                </c:pt>
                <c:pt idx="2969">
                  <c:v>41185</c:v>
                </c:pt>
                <c:pt idx="2970">
                  <c:v>41184</c:v>
                </c:pt>
                <c:pt idx="2971">
                  <c:v>41183</c:v>
                </c:pt>
                <c:pt idx="2972">
                  <c:v>41182</c:v>
                </c:pt>
                <c:pt idx="2973">
                  <c:v>41181</c:v>
                </c:pt>
                <c:pt idx="2974">
                  <c:v>41180</c:v>
                </c:pt>
                <c:pt idx="2975">
                  <c:v>41179</c:v>
                </c:pt>
                <c:pt idx="2976">
                  <c:v>41178</c:v>
                </c:pt>
                <c:pt idx="2977">
                  <c:v>41177</c:v>
                </c:pt>
                <c:pt idx="2978">
                  <c:v>41176</c:v>
                </c:pt>
                <c:pt idx="2979">
                  <c:v>41175</c:v>
                </c:pt>
                <c:pt idx="2980">
                  <c:v>41174</c:v>
                </c:pt>
                <c:pt idx="2981">
                  <c:v>41173</c:v>
                </c:pt>
                <c:pt idx="2982">
                  <c:v>41172</c:v>
                </c:pt>
                <c:pt idx="2983">
                  <c:v>41171</c:v>
                </c:pt>
                <c:pt idx="2984">
                  <c:v>41170</c:v>
                </c:pt>
                <c:pt idx="2985">
                  <c:v>41169</c:v>
                </c:pt>
                <c:pt idx="2986">
                  <c:v>41168</c:v>
                </c:pt>
                <c:pt idx="2987">
                  <c:v>41167</c:v>
                </c:pt>
                <c:pt idx="2988">
                  <c:v>41166</c:v>
                </c:pt>
                <c:pt idx="2989">
                  <c:v>41165</c:v>
                </c:pt>
                <c:pt idx="2990">
                  <c:v>41164</c:v>
                </c:pt>
                <c:pt idx="2991">
                  <c:v>41163</c:v>
                </c:pt>
                <c:pt idx="2992">
                  <c:v>41162</c:v>
                </c:pt>
                <c:pt idx="2993">
                  <c:v>41161</c:v>
                </c:pt>
                <c:pt idx="2994">
                  <c:v>41160</c:v>
                </c:pt>
                <c:pt idx="2995">
                  <c:v>41159</c:v>
                </c:pt>
                <c:pt idx="2996">
                  <c:v>41158</c:v>
                </c:pt>
                <c:pt idx="2997">
                  <c:v>41157</c:v>
                </c:pt>
                <c:pt idx="2998">
                  <c:v>41156</c:v>
                </c:pt>
                <c:pt idx="2999">
                  <c:v>41155</c:v>
                </c:pt>
                <c:pt idx="3000">
                  <c:v>41154</c:v>
                </c:pt>
                <c:pt idx="3001">
                  <c:v>41153</c:v>
                </c:pt>
                <c:pt idx="3002">
                  <c:v>41152</c:v>
                </c:pt>
                <c:pt idx="3003">
                  <c:v>41151</c:v>
                </c:pt>
                <c:pt idx="3004">
                  <c:v>41150</c:v>
                </c:pt>
                <c:pt idx="3005">
                  <c:v>41149</c:v>
                </c:pt>
                <c:pt idx="3006">
                  <c:v>41148</c:v>
                </c:pt>
                <c:pt idx="3007">
                  <c:v>41147</c:v>
                </c:pt>
                <c:pt idx="3008">
                  <c:v>41146</c:v>
                </c:pt>
                <c:pt idx="3009">
                  <c:v>41145</c:v>
                </c:pt>
                <c:pt idx="3010">
                  <c:v>41144</c:v>
                </c:pt>
                <c:pt idx="3011">
                  <c:v>41143</c:v>
                </c:pt>
                <c:pt idx="3012">
                  <c:v>41142</c:v>
                </c:pt>
                <c:pt idx="3013">
                  <c:v>41141</c:v>
                </c:pt>
                <c:pt idx="3014">
                  <c:v>41140</c:v>
                </c:pt>
                <c:pt idx="3015">
                  <c:v>41139</c:v>
                </c:pt>
                <c:pt idx="3016">
                  <c:v>41138</c:v>
                </c:pt>
                <c:pt idx="3017">
                  <c:v>41137</c:v>
                </c:pt>
                <c:pt idx="3018">
                  <c:v>41136</c:v>
                </c:pt>
                <c:pt idx="3019">
                  <c:v>41135</c:v>
                </c:pt>
                <c:pt idx="3020">
                  <c:v>41134</c:v>
                </c:pt>
                <c:pt idx="3021">
                  <c:v>41133</c:v>
                </c:pt>
                <c:pt idx="3022">
                  <c:v>41132</c:v>
                </c:pt>
                <c:pt idx="3023">
                  <c:v>41131</c:v>
                </c:pt>
                <c:pt idx="3024">
                  <c:v>41130</c:v>
                </c:pt>
                <c:pt idx="3025">
                  <c:v>41129</c:v>
                </c:pt>
                <c:pt idx="3026">
                  <c:v>41128</c:v>
                </c:pt>
                <c:pt idx="3027">
                  <c:v>41127</c:v>
                </c:pt>
                <c:pt idx="3028">
                  <c:v>41126</c:v>
                </c:pt>
                <c:pt idx="3029">
                  <c:v>41125</c:v>
                </c:pt>
                <c:pt idx="3030">
                  <c:v>41124</c:v>
                </c:pt>
                <c:pt idx="3031">
                  <c:v>41123</c:v>
                </c:pt>
                <c:pt idx="3032">
                  <c:v>41122</c:v>
                </c:pt>
                <c:pt idx="3033">
                  <c:v>41121</c:v>
                </c:pt>
                <c:pt idx="3034">
                  <c:v>41120</c:v>
                </c:pt>
                <c:pt idx="3035">
                  <c:v>41119</c:v>
                </c:pt>
                <c:pt idx="3036">
                  <c:v>41118</c:v>
                </c:pt>
                <c:pt idx="3037">
                  <c:v>41117</c:v>
                </c:pt>
                <c:pt idx="3038">
                  <c:v>41116</c:v>
                </c:pt>
                <c:pt idx="3039">
                  <c:v>41115</c:v>
                </c:pt>
                <c:pt idx="3040">
                  <c:v>41114</c:v>
                </c:pt>
                <c:pt idx="3041">
                  <c:v>41113</c:v>
                </c:pt>
                <c:pt idx="3042">
                  <c:v>41112</c:v>
                </c:pt>
                <c:pt idx="3043">
                  <c:v>41111</c:v>
                </c:pt>
                <c:pt idx="3044">
                  <c:v>41110</c:v>
                </c:pt>
                <c:pt idx="3045">
                  <c:v>41109</c:v>
                </c:pt>
                <c:pt idx="3046">
                  <c:v>41108</c:v>
                </c:pt>
                <c:pt idx="3047">
                  <c:v>41107</c:v>
                </c:pt>
                <c:pt idx="3048">
                  <c:v>41106</c:v>
                </c:pt>
                <c:pt idx="3049">
                  <c:v>41105</c:v>
                </c:pt>
                <c:pt idx="3050">
                  <c:v>41104</c:v>
                </c:pt>
                <c:pt idx="3051">
                  <c:v>41103</c:v>
                </c:pt>
                <c:pt idx="3052">
                  <c:v>41102</c:v>
                </c:pt>
                <c:pt idx="3053">
                  <c:v>41101</c:v>
                </c:pt>
                <c:pt idx="3054">
                  <c:v>41100</c:v>
                </c:pt>
                <c:pt idx="3055">
                  <c:v>41099</c:v>
                </c:pt>
                <c:pt idx="3056">
                  <c:v>41098</c:v>
                </c:pt>
                <c:pt idx="3057">
                  <c:v>41097</c:v>
                </c:pt>
                <c:pt idx="3058">
                  <c:v>41096</c:v>
                </c:pt>
                <c:pt idx="3059">
                  <c:v>41095</c:v>
                </c:pt>
                <c:pt idx="3060">
                  <c:v>41094</c:v>
                </c:pt>
                <c:pt idx="3061">
                  <c:v>41093</c:v>
                </c:pt>
                <c:pt idx="3062">
                  <c:v>41092</c:v>
                </c:pt>
                <c:pt idx="3063">
                  <c:v>41091</c:v>
                </c:pt>
                <c:pt idx="3064">
                  <c:v>41090</c:v>
                </c:pt>
                <c:pt idx="3065">
                  <c:v>41089</c:v>
                </c:pt>
                <c:pt idx="3066">
                  <c:v>41088</c:v>
                </c:pt>
                <c:pt idx="3067">
                  <c:v>41087</c:v>
                </c:pt>
                <c:pt idx="3068">
                  <c:v>41086</c:v>
                </c:pt>
                <c:pt idx="3069">
                  <c:v>41085</c:v>
                </c:pt>
                <c:pt idx="3070">
                  <c:v>41084</c:v>
                </c:pt>
                <c:pt idx="3071">
                  <c:v>41083</c:v>
                </c:pt>
                <c:pt idx="3072">
                  <c:v>41082</c:v>
                </c:pt>
                <c:pt idx="3073">
                  <c:v>41081</c:v>
                </c:pt>
                <c:pt idx="3074">
                  <c:v>41080</c:v>
                </c:pt>
                <c:pt idx="3075">
                  <c:v>41079</c:v>
                </c:pt>
                <c:pt idx="3076">
                  <c:v>41078</c:v>
                </c:pt>
                <c:pt idx="3077">
                  <c:v>41077</c:v>
                </c:pt>
                <c:pt idx="3078">
                  <c:v>41076</c:v>
                </c:pt>
                <c:pt idx="3079">
                  <c:v>41075</c:v>
                </c:pt>
                <c:pt idx="3080">
                  <c:v>41074</c:v>
                </c:pt>
                <c:pt idx="3081">
                  <c:v>41073</c:v>
                </c:pt>
                <c:pt idx="3082">
                  <c:v>41072</c:v>
                </c:pt>
                <c:pt idx="3083">
                  <c:v>41071</c:v>
                </c:pt>
                <c:pt idx="3084">
                  <c:v>41070</c:v>
                </c:pt>
                <c:pt idx="3085">
                  <c:v>41069</c:v>
                </c:pt>
                <c:pt idx="3086">
                  <c:v>41068</c:v>
                </c:pt>
                <c:pt idx="3087">
                  <c:v>41067</c:v>
                </c:pt>
                <c:pt idx="3088">
                  <c:v>41066</c:v>
                </c:pt>
                <c:pt idx="3089">
                  <c:v>41065</c:v>
                </c:pt>
                <c:pt idx="3090">
                  <c:v>41064</c:v>
                </c:pt>
                <c:pt idx="3091">
                  <c:v>41063</c:v>
                </c:pt>
                <c:pt idx="3092">
                  <c:v>41062</c:v>
                </c:pt>
                <c:pt idx="3093">
                  <c:v>41061</c:v>
                </c:pt>
                <c:pt idx="3094">
                  <c:v>41060</c:v>
                </c:pt>
                <c:pt idx="3095">
                  <c:v>41059</c:v>
                </c:pt>
                <c:pt idx="3096">
                  <c:v>41058</c:v>
                </c:pt>
                <c:pt idx="3097">
                  <c:v>41057</c:v>
                </c:pt>
                <c:pt idx="3098">
                  <c:v>41056</c:v>
                </c:pt>
                <c:pt idx="3099">
                  <c:v>41055</c:v>
                </c:pt>
                <c:pt idx="3100">
                  <c:v>41054</c:v>
                </c:pt>
                <c:pt idx="3101">
                  <c:v>41053</c:v>
                </c:pt>
                <c:pt idx="3102">
                  <c:v>41052</c:v>
                </c:pt>
                <c:pt idx="3103">
                  <c:v>41051</c:v>
                </c:pt>
                <c:pt idx="3104">
                  <c:v>41050</c:v>
                </c:pt>
                <c:pt idx="3105">
                  <c:v>41049</c:v>
                </c:pt>
                <c:pt idx="3106">
                  <c:v>41048</c:v>
                </c:pt>
                <c:pt idx="3107">
                  <c:v>41047</c:v>
                </c:pt>
                <c:pt idx="3108">
                  <c:v>41046</c:v>
                </c:pt>
                <c:pt idx="3109">
                  <c:v>41045</c:v>
                </c:pt>
                <c:pt idx="3110">
                  <c:v>41044</c:v>
                </c:pt>
                <c:pt idx="3111">
                  <c:v>41043</c:v>
                </c:pt>
                <c:pt idx="3112">
                  <c:v>41042</c:v>
                </c:pt>
                <c:pt idx="3113">
                  <c:v>41041</c:v>
                </c:pt>
                <c:pt idx="3114">
                  <c:v>41040</c:v>
                </c:pt>
                <c:pt idx="3115">
                  <c:v>41039</c:v>
                </c:pt>
                <c:pt idx="3116">
                  <c:v>41038</c:v>
                </c:pt>
                <c:pt idx="3117">
                  <c:v>41037</c:v>
                </c:pt>
                <c:pt idx="3118">
                  <c:v>41036</c:v>
                </c:pt>
                <c:pt idx="3119">
                  <c:v>41035</c:v>
                </c:pt>
                <c:pt idx="3120">
                  <c:v>41034</c:v>
                </c:pt>
                <c:pt idx="3121">
                  <c:v>41033</c:v>
                </c:pt>
                <c:pt idx="3122">
                  <c:v>41032</c:v>
                </c:pt>
                <c:pt idx="3123">
                  <c:v>41031</c:v>
                </c:pt>
                <c:pt idx="3124">
                  <c:v>41030</c:v>
                </c:pt>
                <c:pt idx="3125">
                  <c:v>41029</c:v>
                </c:pt>
                <c:pt idx="3126">
                  <c:v>41028</c:v>
                </c:pt>
                <c:pt idx="3127">
                  <c:v>41027</c:v>
                </c:pt>
                <c:pt idx="3128">
                  <c:v>41026</c:v>
                </c:pt>
                <c:pt idx="3129">
                  <c:v>41025</c:v>
                </c:pt>
                <c:pt idx="3130">
                  <c:v>41024</c:v>
                </c:pt>
                <c:pt idx="3131">
                  <c:v>41023</c:v>
                </c:pt>
                <c:pt idx="3132">
                  <c:v>41022</c:v>
                </c:pt>
                <c:pt idx="3133">
                  <c:v>41021</c:v>
                </c:pt>
                <c:pt idx="3134">
                  <c:v>41020</c:v>
                </c:pt>
                <c:pt idx="3135">
                  <c:v>41019</c:v>
                </c:pt>
                <c:pt idx="3136">
                  <c:v>41018</c:v>
                </c:pt>
                <c:pt idx="3137">
                  <c:v>41017</c:v>
                </c:pt>
                <c:pt idx="3138">
                  <c:v>41016</c:v>
                </c:pt>
                <c:pt idx="3139">
                  <c:v>41015</c:v>
                </c:pt>
                <c:pt idx="3140">
                  <c:v>41014</c:v>
                </c:pt>
                <c:pt idx="3141">
                  <c:v>41013</c:v>
                </c:pt>
                <c:pt idx="3142">
                  <c:v>41012</c:v>
                </c:pt>
                <c:pt idx="3143">
                  <c:v>41011</c:v>
                </c:pt>
                <c:pt idx="3144">
                  <c:v>41010</c:v>
                </c:pt>
                <c:pt idx="3145">
                  <c:v>41009</c:v>
                </c:pt>
                <c:pt idx="3146">
                  <c:v>41008</c:v>
                </c:pt>
                <c:pt idx="3147">
                  <c:v>41007</c:v>
                </c:pt>
                <c:pt idx="3148">
                  <c:v>41006</c:v>
                </c:pt>
                <c:pt idx="3149">
                  <c:v>41005</c:v>
                </c:pt>
                <c:pt idx="3150">
                  <c:v>41004</c:v>
                </c:pt>
                <c:pt idx="3151">
                  <c:v>41003</c:v>
                </c:pt>
                <c:pt idx="3152">
                  <c:v>41002</c:v>
                </c:pt>
                <c:pt idx="3153">
                  <c:v>41001</c:v>
                </c:pt>
                <c:pt idx="3154">
                  <c:v>41000</c:v>
                </c:pt>
                <c:pt idx="3155">
                  <c:v>40999</c:v>
                </c:pt>
                <c:pt idx="3156">
                  <c:v>40998</c:v>
                </c:pt>
                <c:pt idx="3157">
                  <c:v>40997</c:v>
                </c:pt>
                <c:pt idx="3158">
                  <c:v>40996</c:v>
                </c:pt>
                <c:pt idx="3159">
                  <c:v>40995</c:v>
                </c:pt>
                <c:pt idx="3160">
                  <c:v>40994</c:v>
                </c:pt>
                <c:pt idx="3161">
                  <c:v>40993</c:v>
                </c:pt>
                <c:pt idx="3162">
                  <c:v>40992</c:v>
                </c:pt>
                <c:pt idx="3163">
                  <c:v>40991</c:v>
                </c:pt>
                <c:pt idx="3164">
                  <c:v>40990</c:v>
                </c:pt>
                <c:pt idx="3165">
                  <c:v>40989</c:v>
                </c:pt>
                <c:pt idx="3166">
                  <c:v>40988</c:v>
                </c:pt>
                <c:pt idx="3167">
                  <c:v>40987</c:v>
                </c:pt>
                <c:pt idx="3168">
                  <c:v>40986</c:v>
                </c:pt>
                <c:pt idx="3169">
                  <c:v>40985</c:v>
                </c:pt>
                <c:pt idx="3170">
                  <c:v>40984</c:v>
                </c:pt>
                <c:pt idx="3171">
                  <c:v>40983</c:v>
                </c:pt>
                <c:pt idx="3172">
                  <c:v>40982</c:v>
                </c:pt>
                <c:pt idx="3173">
                  <c:v>40981</c:v>
                </c:pt>
                <c:pt idx="3174">
                  <c:v>40980</c:v>
                </c:pt>
                <c:pt idx="3175">
                  <c:v>40979</c:v>
                </c:pt>
                <c:pt idx="3176">
                  <c:v>40978</c:v>
                </c:pt>
                <c:pt idx="3177">
                  <c:v>40977</c:v>
                </c:pt>
                <c:pt idx="3178">
                  <c:v>40976</c:v>
                </c:pt>
                <c:pt idx="3179">
                  <c:v>40975</c:v>
                </c:pt>
                <c:pt idx="3180">
                  <c:v>40974</c:v>
                </c:pt>
                <c:pt idx="3181">
                  <c:v>40973</c:v>
                </c:pt>
                <c:pt idx="3182">
                  <c:v>40972</c:v>
                </c:pt>
                <c:pt idx="3183">
                  <c:v>40971</c:v>
                </c:pt>
                <c:pt idx="3184">
                  <c:v>40970</c:v>
                </c:pt>
                <c:pt idx="3185">
                  <c:v>40969</c:v>
                </c:pt>
                <c:pt idx="3186">
                  <c:v>40968</c:v>
                </c:pt>
                <c:pt idx="3187">
                  <c:v>40967</c:v>
                </c:pt>
                <c:pt idx="3188">
                  <c:v>40966</c:v>
                </c:pt>
                <c:pt idx="3189">
                  <c:v>40965</c:v>
                </c:pt>
                <c:pt idx="3190">
                  <c:v>40964</c:v>
                </c:pt>
                <c:pt idx="3191">
                  <c:v>40963</c:v>
                </c:pt>
                <c:pt idx="3192">
                  <c:v>40962</c:v>
                </c:pt>
                <c:pt idx="3193">
                  <c:v>40961</c:v>
                </c:pt>
                <c:pt idx="3194">
                  <c:v>40960</c:v>
                </c:pt>
                <c:pt idx="3195">
                  <c:v>40959</c:v>
                </c:pt>
                <c:pt idx="3196">
                  <c:v>40958</c:v>
                </c:pt>
                <c:pt idx="3197">
                  <c:v>40957</c:v>
                </c:pt>
                <c:pt idx="3198">
                  <c:v>40956</c:v>
                </c:pt>
                <c:pt idx="3199">
                  <c:v>40955</c:v>
                </c:pt>
                <c:pt idx="3200">
                  <c:v>40954</c:v>
                </c:pt>
                <c:pt idx="3201">
                  <c:v>40953</c:v>
                </c:pt>
                <c:pt idx="3202">
                  <c:v>40952</c:v>
                </c:pt>
                <c:pt idx="3203">
                  <c:v>40951</c:v>
                </c:pt>
                <c:pt idx="3204">
                  <c:v>40950</c:v>
                </c:pt>
                <c:pt idx="3205">
                  <c:v>40949</c:v>
                </c:pt>
                <c:pt idx="3206">
                  <c:v>40948</c:v>
                </c:pt>
                <c:pt idx="3207">
                  <c:v>40947</c:v>
                </c:pt>
                <c:pt idx="3208">
                  <c:v>40946</c:v>
                </c:pt>
                <c:pt idx="3209">
                  <c:v>40945</c:v>
                </c:pt>
                <c:pt idx="3210">
                  <c:v>40944</c:v>
                </c:pt>
                <c:pt idx="3211">
                  <c:v>40943</c:v>
                </c:pt>
                <c:pt idx="3212">
                  <c:v>40942</c:v>
                </c:pt>
                <c:pt idx="3213">
                  <c:v>40941</c:v>
                </c:pt>
                <c:pt idx="3214">
                  <c:v>40940</c:v>
                </c:pt>
                <c:pt idx="3215">
                  <c:v>40939</c:v>
                </c:pt>
                <c:pt idx="3216">
                  <c:v>40938</c:v>
                </c:pt>
                <c:pt idx="3217">
                  <c:v>40937</c:v>
                </c:pt>
                <c:pt idx="3218">
                  <c:v>40936</c:v>
                </c:pt>
                <c:pt idx="3219">
                  <c:v>40935</c:v>
                </c:pt>
                <c:pt idx="3220">
                  <c:v>40934</c:v>
                </c:pt>
                <c:pt idx="3221">
                  <c:v>40933</c:v>
                </c:pt>
                <c:pt idx="3222">
                  <c:v>40932</c:v>
                </c:pt>
                <c:pt idx="3223">
                  <c:v>40931</c:v>
                </c:pt>
                <c:pt idx="3224">
                  <c:v>40930</c:v>
                </c:pt>
                <c:pt idx="3225">
                  <c:v>40929</c:v>
                </c:pt>
                <c:pt idx="3226">
                  <c:v>40928</c:v>
                </c:pt>
                <c:pt idx="3227">
                  <c:v>40927</c:v>
                </c:pt>
                <c:pt idx="3228">
                  <c:v>40926</c:v>
                </c:pt>
                <c:pt idx="3229">
                  <c:v>40925</c:v>
                </c:pt>
                <c:pt idx="3230">
                  <c:v>40924</c:v>
                </c:pt>
                <c:pt idx="3231">
                  <c:v>40923</c:v>
                </c:pt>
                <c:pt idx="3232">
                  <c:v>40922</c:v>
                </c:pt>
                <c:pt idx="3233">
                  <c:v>40921</c:v>
                </c:pt>
                <c:pt idx="3234">
                  <c:v>40920</c:v>
                </c:pt>
                <c:pt idx="3235">
                  <c:v>40919</c:v>
                </c:pt>
                <c:pt idx="3236">
                  <c:v>40918</c:v>
                </c:pt>
                <c:pt idx="3237">
                  <c:v>40917</c:v>
                </c:pt>
                <c:pt idx="3238">
                  <c:v>40916</c:v>
                </c:pt>
                <c:pt idx="3239">
                  <c:v>40915</c:v>
                </c:pt>
                <c:pt idx="3240">
                  <c:v>40914</c:v>
                </c:pt>
                <c:pt idx="3241">
                  <c:v>40913</c:v>
                </c:pt>
                <c:pt idx="3242">
                  <c:v>40912</c:v>
                </c:pt>
                <c:pt idx="3243">
                  <c:v>40911</c:v>
                </c:pt>
                <c:pt idx="3244">
                  <c:v>40910</c:v>
                </c:pt>
                <c:pt idx="3245">
                  <c:v>40909</c:v>
                </c:pt>
                <c:pt idx="3246">
                  <c:v>40908</c:v>
                </c:pt>
                <c:pt idx="3247">
                  <c:v>40907</c:v>
                </c:pt>
                <c:pt idx="3248">
                  <c:v>40906</c:v>
                </c:pt>
                <c:pt idx="3249">
                  <c:v>40905</c:v>
                </c:pt>
                <c:pt idx="3250">
                  <c:v>40904</c:v>
                </c:pt>
                <c:pt idx="3251">
                  <c:v>40903</c:v>
                </c:pt>
                <c:pt idx="3252">
                  <c:v>40902</c:v>
                </c:pt>
                <c:pt idx="3253">
                  <c:v>40901</c:v>
                </c:pt>
                <c:pt idx="3254">
                  <c:v>40900</c:v>
                </c:pt>
                <c:pt idx="3255">
                  <c:v>40899</c:v>
                </c:pt>
                <c:pt idx="3256">
                  <c:v>40898</c:v>
                </c:pt>
                <c:pt idx="3257">
                  <c:v>40897</c:v>
                </c:pt>
                <c:pt idx="3258">
                  <c:v>40896</c:v>
                </c:pt>
                <c:pt idx="3259">
                  <c:v>40895</c:v>
                </c:pt>
                <c:pt idx="3260">
                  <c:v>40894</c:v>
                </c:pt>
                <c:pt idx="3261">
                  <c:v>40893</c:v>
                </c:pt>
                <c:pt idx="3262">
                  <c:v>40892</c:v>
                </c:pt>
                <c:pt idx="3263">
                  <c:v>40891</c:v>
                </c:pt>
                <c:pt idx="3264">
                  <c:v>40890</c:v>
                </c:pt>
                <c:pt idx="3265">
                  <c:v>40889</c:v>
                </c:pt>
                <c:pt idx="3266">
                  <c:v>40888</c:v>
                </c:pt>
                <c:pt idx="3267">
                  <c:v>40887</c:v>
                </c:pt>
                <c:pt idx="3268">
                  <c:v>40886</c:v>
                </c:pt>
                <c:pt idx="3269">
                  <c:v>40885</c:v>
                </c:pt>
                <c:pt idx="3270">
                  <c:v>40884</c:v>
                </c:pt>
                <c:pt idx="3271">
                  <c:v>40883</c:v>
                </c:pt>
                <c:pt idx="3272">
                  <c:v>40882</c:v>
                </c:pt>
                <c:pt idx="3273">
                  <c:v>40881</c:v>
                </c:pt>
                <c:pt idx="3274">
                  <c:v>40880</c:v>
                </c:pt>
                <c:pt idx="3275">
                  <c:v>40879</c:v>
                </c:pt>
                <c:pt idx="3276">
                  <c:v>40878</c:v>
                </c:pt>
                <c:pt idx="3277">
                  <c:v>40877</c:v>
                </c:pt>
                <c:pt idx="3278">
                  <c:v>40876</c:v>
                </c:pt>
                <c:pt idx="3279">
                  <c:v>40875</c:v>
                </c:pt>
                <c:pt idx="3280">
                  <c:v>40874</c:v>
                </c:pt>
                <c:pt idx="3281">
                  <c:v>40873</c:v>
                </c:pt>
                <c:pt idx="3282">
                  <c:v>40872</c:v>
                </c:pt>
                <c:pt idx="3283">
                  <c:v>40871</c:v>
                </c:pt>
                <c:pt idx="3284">
                  <c:v>40870</c:v>
                </c:pt>
                <c:pt idx="3285">
                  <c:v>40869</c:v>
                </c:pt>
                <c:pt idx="3286">
                  <c:v>40868</c:v>
                </c:pt>
                <c:pt idx="3287">
                  <c:v>40867</c:v>
                </c:pt>
                <c:pt idx="3288">
                  <c:v>40866</c:v>
                </c:pt>
                <c:pt idx="3289">
                  <c:v>40865</c:v>
                </c:pt>
                <c:pt idx="3290">
                  <c:v>40864</c:v>
                </c:pt>
                <c:pt idx="3291">
                  <c:v>40863</c:v>
                </c:pt>
                <c:pt idx="3292">
                  <c:v>40862</c:v>
                </c:pt>
                <c:pt idx="3293">
                  <c:v>40861</c:v>
                </c:pt>
                <c:pt idx="3294">
                  <c:v>40860</c:v>
                </c:pt>
                <c:pt idx="3295">
                  <c:v>40859</c:v>
                </c:pt>
                <c:pt idx="3296">
                  <c:v>40858</c:v>
                </c:pt>
                <c:pt idx="3297">
                  <c:v>40857</c:v>
                </c:pt>
                <c:pt idx="3298">
                  <c:v>40856</c:v>
                </c:pt>
                <c:pt idx="3299">
                  <c:v>40855</c:v>
                </c:pt>
                <c:pt idx="3300">
                  <c:v>40854</c:v>
                </c:pt>
                <c:pt idx="3301">
                  <c:v>40853</c:v>
                </c:pt>
                <c:pt idx="3302">
                  <c:v>40852</c:v>
                </c:pt>
                <c:pt idx="3303">
                  <c:v>40851</c:v>
                </c:pt>
                <c:pt idx="3304">
                  <c:v>40850</c:v>
                </c:pt>
                <c:pt idx="3305">
                  <c:v>40849</c:v>
                </c:pt>
                <c:pt idx="3306">
                  <c:v>40848</c:v>
                </c:pt>
                <c:pt idx="3307">
                  <c:v>40847</c:v>
                </c:pt>
                <c:pt idx="3308">
                  <c:v>40846</c:v>
                </c:pt>
                <c:pt idx="3309">
                  <c:v>40845</c:v>
                </c:pt>
                <c:pt idx="3310">
                  <c:v>40844</c:v>
                </c:pt>
                <c:pt idx="3311">
                  <c:v>40843</c:v>
                </c:pt>
                <c:pt idx="3312">
                  <c:v>40842</c:v>
                </c:pt>
                <c:pt idx="3313">
                  <c:v>40841</c:v>
                </c:pt>
                <c:pt idx="3314">
                  <c:v>40840</c:v>
                </c:pt>
                <c:pt idx="3315">
                  <c:v>40839</c:v>
                </c:pt>
                <c:pt idx="3316">
                  <c:v>40838</c:v>
                </c:pt>
                <c:pt idx="3317">
                  <c:v>40837</c:v>
                </c:pt>
                <c:pt idx="3318">
                  <c:v>40836</c:v>
                </c:pt>
                <c:pt idx="3319">
                  <c:v>40835</c:v>
                </c:pt>
                <c:pt idx="3320">
                  <c:v>40834</c:v>
                </c:pt>
                <c:pt idx="3321">
                  <c:v>40833</c:v>
                </c:pt>
                <c:pt idx="3322">
                  <c:v>40832</c:v>
                </c:pt>
                <c:pt idx="3323">
                  <c:v>40831</c:v>
                </c:pt>
                <c:pt idx="3324">
                  <c:v>40830</c:v>
                </c:pt>
                <c:pt idx="3325">
                  <c:v>40829</c:v>
                </c:pt>
                <c:pt idx="3326">
                  <c:v>40828</c:v>
                </c:pt>
                <c:pt idx="3327">
                  <c:v>40827</c:v>
                </c:pt>
                <c:pt idx="3328">
                  <c:v>40826</c:v>
                </c:pt>
                <c:pt idx="3329">
                  <c:v>40825</c:v>
                </c:pt>
                <c:pt idx="3330">
                  <c:v>40824</c:v>
                </c:pt>
                <c:pt idx="3331">
                  <c:v>40823</c:v>
                </c:pt>
                <c:pt idx="3332">
                  <c:v>40822</c:v>
                </c:pt>
                <c:pt idx="3333">
                  <c:v>40821</c:v>
                </c:pt>
                <c:pt idx="3334">
                  <c:v>40820</c:v>
                </c:pt>
                <c:pt idx="3335">
                  <c:v>40819</c:v>
                </c:pt>
                <c:pt idx="3336">
                  <c:v>40818</c:v>
                </c:pt>
                <c:pt idx="3337">
                  <c:v>40817</c:v>
                </c:pt>
                <c:pt idx="3338">
                  <c:v>40816</c:v>
                </c:pt>
                <c:pt idx="3339">
                  <c:v>40815</c:v>
                </c:pt>
                <c:pt idx="3340">
                  <c:v>40814</c:v>
                </c:pt>
                <c:pt idx="3341">
                  <c:v>40813</c:v>
                </c:pt>
                <c:pt idx="3342">
                  <c:v>40812</c:v>
                </c:pt>
                <c:pt idx="3343">
                  <c:v>40811</c:v>
                </c:pt>
                <c:pt idx="3344">
                  <c:v>40810</c:v>
                </c:pt>
                <c:pt idx="3345">
                  <c:v>40809</c:v>
                </c:pt>
                <c:pt idx="3346">
                  <c:v>40808</c:v>
                </c:pt>
                <c:pt idx="3347">
                  <c:v>40807</c:v>
                </c:pt>
                <c:pt idx="3348">
                  <c:v>40806</c:v>
                </c:pt>
                <c:pt idx="3349">
                  <c:v>40805</c:v>
                </c:pt>
                <c:pt idx="3350">
                  <c:v>40804</c:v>
                </c:pt>
                <c:pt idx="3351">
                  <c:v>40803</c:v>
                </c:pt>
                <c:pt idx="3352">
                  <c:v>40802</c:v>
                </c:pt>
                <c:pt idx="3353">
                  <c:v>40801</c:v>
                </c:pt>
                <c:pt idx="3354">
                  <c:v>40800</c:v>
                </c:pt>
                <c:pt idx="3355">
                  <c:v>40799</c:v>
                </c:pt>
                <c:pt idx="3356">
                  <c:v>40798</c:v>
                </c:pt>
                <c:pt idx="3357">
                  <c:v>40797</c:v>
                </c:pt>
                <c:pt idx="3358">
                  <c:v>40796</c:v>
                </c:pt>
                <c:pt idx="3359">
                  <c:v>40795</c:v>
                </c:pt>
                <c:pt idx="3360">
                  <c:v>40794</c:v>
                </c:pt>
                <c:pt idx="3361">
                  <c:v>40793</c:v>
                </c:pt>
                <c:pt idx="3362">
                  <c:v>40792</c:v>
                </c:pt>
                <c:pt idx="3363">
                  <c:v>40791</c:v>
                </c:pt>
                <c:pt idx="3364">
                  <c:v>40790</c:v>
                </c:pt>
                <c:pt idx="3365">
                  <c:v>40789</c:v>
                </c:pt>
                <c:pt idx="3366">
                  <c:v>40788</c:v>
                </c:pt>
                <c:pt idx="3367">
                  <c:v>40787</c:v>
                </c:pt>
                <c:pt idx="3368">
                  <c:v>40786</c:v>
                </c:pt>
                <c:pt idx="3369">
                  <c:v>40785</c:v>
                </c:pt>
                <c:pt idx="3370">
                  <c:v>40784</c:v>
                </c:pt>
                <c:pt idx="3371">
                  <c:v>40783</c:v>
                </c:pt>
                <c:pt idx="3372">
                  <c:v>40782</c:v>
                </c:pt>
                <c:pt idx="3373">
                  <c:v>40781</c:v>
                </c:pt>
                <c:pt idx="3374">
                  <c:v>40780</c:v>
                </c:pt>
                <c:pt idx="3375">
                  <c:v>40779</c:v>
                </c:pt>
                <c:pt idx="3376">
                  <c:v>40778</c:v>
                </c:pt>
                <c:pt idx="3377">
                  <c:v>40777</c:v>
                </c:pt>
                <c:pt idx="3378">
                  <c:v>40776</c:v>
                </c:pt>
                <c:pt idx="3379">
                  <c:v>40775</c:v>
                </c:pt>
                <c:pt idx="3380">
                  <c:v>40774</c:v>
                </c:pt>
                <c:pt idx="3381">
                  <c:v>40773</c:v>
                </c:pt>
                <c:pt idx="3382">
                  <c:v>40772</c:v>
                </c:pt>
                <c:pt idx="3383">
                  <c:v>40771</c:v>
                </c:pt>
                <c:pt idx="3384">
                  <c:v>40770</c:v>
                </c:pt>
                <c:pt idx="3385">
                  <c:v>40769</c:v>
                </c:pt>
                <c:pt idx="3386">
                  <c:v>40768</c:v>
                </c:pt>
                <c:pt idx="3387">
                  <c:v>40767</c:v>
                </c:pt>
                <c:pt idx="3388">
                  <c:v>40766</c:v>
                </c:pt>
                <c:pt idx="3389">
                  <c:v>40765</c:v>
                </c:pt>
                <c:pt idx="3390">
                  <c:v>40764</c:v>
                </c:pt>
                <c:pt idx="3391">
                  <c:v>40763</c:v>
                </c:pt>
                <c:pt idx="3392">
                  <c:v>40762</c:v>
                </c:pt>
                <c:pt idx="3393">
                  <c:v>40761</c:v>
                </c:pt>
                <c:pt idx="3394">
                  <c:v>40760</c:v>
                </c:pt>
                <c:pt idx="3395">
                  <c:v>40759</c:v>
                </c:pt>
                <c:pt idx="3396">
                  <c:v>40758</c:v>
                </c:pt>
                <c:pt idx="3397">
                  <c:v>40757</c:v>
                </c:pt>
                <c:pt idx="3398">
                  <c:v>40756</c:v>
                </c:pt>
                <c:pt idx="3399">
                  <c:v>40755</c:v>
                </c:pt>
                <c:pt idx="3400">
                  <c:v>40754</c:v>
                </c:pt>
                <c:pt idx="3401">
                  <c:v>40753</c:v>
                </c:pt>
                <c:pt idx="3402">
                  <c:v>40752</c:v>
                </c:pt>
                <c:pt idx="3403">
                  <c:v>40751</c:v>
                </c:pt>
                <c:pt idx="3404">
                  <c:v>40750</c:v>
                </c:pt>
                <c:pt idx="3405">
                  <c:v>40749</c:v>
                </c:pt>
                <c:pt idx="3406">
                  <c:v>40748</c:v>
                </c:pt>
                <c:pt idx="3407">
                  <c:v>40747</c:v>
                </c:pt>
                <c:pt idx="3408">
                  <c:v>40746</c:v>
                </c:pt>
                <c:pt idx="3409">
                  <c:v>40745</c:v>
                </c:pt>
                <c:pt idx="3410">
                  <c:v>40744</c:v>
                </c:pt>
                <c:pt idx="3411">
                  <c:v>40743</c:v>
                </c:pt>
                <c:pt idx="3412">
                  <c:v>40742</c:v>
                </c:pt>
                <c:pt idx="3413">
                  <c:v>40741</c:v>
                </c:pt>
                <c:pt idx="3414">
                  <c:v>40740</c:v>
                </c:pt>
                <c:pt idx="3415">
                  <c:v>40739</c:v>
                </c:pt>
                <c:pt idx="3416">
                  <c:v>40738</c:v>
                </c:pt>
                <c:pt idx="3417">
                  <c:v>40737</c:v>
                </c:pt>
                <c:pt idx="3418">
                  <c:v>40736</c:v>
                </c:pt>
                <c:pt idx="3419">
                  <c:v>40735</c:v>
                </c:pt>
                <c:pt idx="3420">
                  <c:v>40734</c:v>
                </c:pt>
                <c:pt idx="3421">
                  <c:v>40733</c:v>
                </c:pt>
                <c:pt idx="3422">
                  <c:v>40732</c:v>
                </c:pt>
                <c:pt idx="3423">
                  <c:v>40731</c:v>
                </c:pt>
                <c:pt idx="3424">
                  <c:v>40730</c:v>
                </c:pt>
                <c:pt idx="3425">
                  <c:v>40729</c:v>
                </c:pt>
                <c:pt idx="3426">
                  <c:v>40728</c:v>
                </c:pt>
                <c:pt idx="3427">
                  <c:v>40727</c:v>
                </c:pt>
                <c:pt idx="3428">
                  <c:v>40726</c:v>
                </c:pt>
                <c:pt idx="3429">
                  <c:v>40725</c:v>
                </c:pt>
                <c:pt idx="3430">
                  <c:v>40724</c:v>
                </c:pt>
                <c:pt idx="3431">
                  <c:v>40723</c:v>
                </c:pt>
                <c:pt idx="3432">
                  <c:v>40722</c:v>
                </c:pt>
                <c:pt idx="3433">
                  <c:v>40721</c:v>
                </c:pt>
                <c:pt idx="3434">
                  <c:v>40720</c:v>
                </c:pt>
                <c:pt idx="3435">
                  <c:v>40719</c:v>
                </c:pt>
                <c:pt idx="3436">
                  <c:v>40718</c:v>
                </c:pt>
                <c:pt idx="3437">
                  <c:v>40717</c:v>
                </c:pt>
                <c:pt idx="3438">
                  <c:v>40716</c:v>
                </c:pt>
                <c:pt idx="3439">
                  <c:v>40715</c:v>
                </c:pt>
                <c:pt idx="3440">
                  <c:v>40714</c:v>
                </c:pt>
                <c:pt idx="3441">
                  <c:v>40713</c:v>
                </c:pt>
                <c:pt idx="3442">
                  <c:v>40712</c:v>
                </c:pt>
                <c:pt idx="3443">
                  <c:v>40711</c:v>
                </c:pt>
                <c:pt idx="3444">
                  <c:v>40710</c:v>
                </c:pt>
                <c:pt idx="3445">
                  <c:v>40709</c:v>
                </c:pt>
                <c:pt idx="3446">
                  <c:v>40708</c:v>
                </c:pt>
                <c:pt idx="3447">
                  <c:v>40707</c:v>
                </c:pt>
                <c:pt idx="3448">
                  <c:v>40706</c:v>
                </c:pt>
                <c:pt idx="3449">
                  <c:v>40705</c:v>
                </c:pt>
                <c:pt idx="3450">
                  <c:v>40704</c:v>
                </c:pt>
                <c:pt idx="3451">
                  <c:v>40703</c:v>
                </c:pt>
                <c:pt idx="3452">
                  <c:v>40702</c:v>
                </c:pt>
                <c:pt idx="3453">
                  <c:v>40701</c:v>
                </c:pt>
                <c:pt idx="3454">
                  <c:v>40700</c:v>
                </c:pt>
                <c:pt idx="3455">
                  <c:v>40699</c:v>
                </c:pt>
                <c:pt idx="3456">
                  <c:v>40698</c:v>
                </c:pt>
                <c:pt idx="3457">
                  <c:v>40697</c:v>
                </c:pt>
                <c:pt idx="3458">
                  <c:v>40696</c:v>
                </c:pt>
                <c:pt idx="3459">
                  <c:v>40695</c:v>
                </c:pt>
                <c:pt idx="3460">
                  <c:v>40694</c:v>
                </c:pt>
                <c:pt idx="3461">
                  <c:v>40693</c:v>
                </c:pt>
                <c:pt idx="3462">
                  <c:v>40692</c:v>
                </c:pt>
                <c:pt idx="3463">
                  <c:v>40691</c:v>
                </c:pt>
                <c:pt idx="3464">
                  <c:v>40690</c:v>
                </c:pt>
                <c:pt idx="3465">
                  <c:v>40689</c:v>
                </c:pt>
                <c:pt idx="3466">
                  <c:v>40688</c:v>
                </c:pt>
                <c:pt idx="3467">
                  <c:v>40687</c:v>
                </c:pt>
                <c:pt idx="3468">
                  <c:v>40686</c:v>
                </c:pt>
                <c:pt idx="3469">
                  <c:v>40685</c:v>
                </c:pt>
                <c:pt idx="3470">
                  <c:v>40684</c:v>
                </c:pt>
                <c:pt idx="3471">
                  <c:v>40683</c:v>
                </c:pt>
                <c:pt idx="3472">
                  <c:v>40682</c:v>
                </c:pt>
                <c:pt idx="3473">
                  <c:v>40681</c:v>
                </c:pt>
                <c:pt idx="3474">
                  <c:v>40680</c:v>
                </c:pt>
                <c:pt idx="3475">
                  <c:v>40679</c:v>
                </c:pt>
                <c:pt idx="3476">
                  <c:v>40678</c:v>
                </c:pt>
                <c:pt idx="3477">
                  <c:v>40677</c:v>
                </c:pt>
                <c:pt idx="3478">
                  <c:v>40676</c:v>
                </c:pt>
                <c:pt idx="3479">
                  <c:v>40675</c:v>
                </c:pt>
                <c:pt idx="3480">
                  <c:v>40674</c:v>
                </c:pt>
                <c:pt idx="3481">
                  <c:v>40673</c:v>
                </c:pt>
                <c:pt idx="3482">
                  <c:v>40672</c:v>
                </c:pt>
                <c:pt idx="3483">
                  <c:v>40671</c:v>
                </c:pt>
                <c:pt idx="3484">
                  <c:v>40670</c:v>
                </c:pt>
                <c:pt idx="3485">
                  <c:v>40669</c:v>
                </c:pt>
                <c:pt idx="3486">
                  <c:v>40668</c:v>
                </c:pt>
                <c:pt idx="3487">
                  <c:v>40667</c:v>
                </c:pt>
                <c:pt idx="3488">
                  <c:v>40666</c:v>
                </c:pt>
                <c:pt idx="3489">
                  <c:v>40665</c:v>
                </c:pt>
                <c:pt idx="3490">
                  <c:v>40664</c:v>
                </c:pt>
                <c:pt idx="3491">
                  <c:v>40663</c:v>
                </c:pt>
                <c:pt idx="3492">
                  <c:v>40662</c:v>
                </c:pt>
                <c:pt idx="3493">
                  <c:v>40661</c:v>
                </c:pt>
                <c:pt idx="3494">
                  <c:v>40660</c:v>
                </c:pt>
                <c:pt idx="3495">
                  <c:v>40659</c:v>
                </c:pt>
                <c:pt idx="3496">
                  <c:v>40658</c:v>
                </c:pt>
                <c:pt idx="3497">
                  <c:v>40657</c:v>
                </c:pt>
                <c:pt idx="3498">
                  <c:v>40656</c:v>
                </c:pt>
                <c:pt idx="3499">
                  <c:v>40655</c:v>
                </c:pt>
                <c:pt idx="3500">
                  <c:v>40654</c:v>
                </c:pt>
                <c:pt idx="3501">
                  <c:v>40653</c:v>
                </c:pt>
                <c:pt idx="3502">
                  <c:v>40652</c:v>
                </c:pt>
                <c:pt idx="3503">
                  <c:v>40651</c:v>
                </c:pt>
                <c:pt idx="3504">
                  <c:v>40650</c:v>
                </c:pt>
                <c:pt idx="3505">
                  <c:v>40649</c:v>
                </c:pt>
                <c:pt idx="3506">
                  <c:v>40648</c:v>
                </c:pt>
                <c:pt idx="3507">
                  <c:v>40647</c:v>
                </c:pt>
                <c:pt idx="3508">
                  <c:v>40646</c:v>
                </c:pt>
                <c:pt idx="3509">
                  <c:v>40645</c:v>
                </c:pt>
                <c:pt idx="3510">
                  <c:v>40644</c:v>
                </c:pt>
                <c:pt idx="3511">
                  <c:v>40643</c:v>
                </c:pt>
                <c:pt idx="3512">
                  <c:v>40642</c:v>
                </c:pt>
                <c:pt idx="3513">
                  <c:v>40641</c:v>
                </c:pt>
                <c:pt idx="3514">
                  <c:v>40640</c:v>
                </c:pt>
                <c:pt idx="3515">
                  <c:v>40639</c:v>
                </c:pt>
                <c:pt idx="3516">
                  <c:v>40638</c:v>
                </c:pt>
                <c:pt idx="3517">
                  <c:v>40637</c:v>
                </c:pt>
                <c:pt idx="3518">
                  <c:v>40636</c:v>
                </c:pt>
                <c:pt idx="3519">
                  <c:v>40635</c:v>
                </c:pt>
                <c:pt idx="3520">
                  <c:v>40634</c:v>
                </c:pt>
                <c:pt idx="3521">
                  <c:v>40633</c:v>
                </c:pt>
                <c:pt idx="3522">
                  <c:v>40632</c:v>
                </c:pt>
                <c:pt idx="3523">
                  <c:v>40631</c:v>
                </c:pt>
                <c:pt idx="3524">
                  <c:v>40630</c:v>
                </c:pt>
                <c:pt idx="3525">
                  <c:v>40629</c:v>
                </c:pt>
                <c:pt idx="3526">
                  <c:v>40628</c:v>
                </c:pt>
                <c:pt idx="3527">
                  <c:v>40627</c:v>
                </c:pt>
                <c:pt idx="3528">
                  <c:v>40626</c:v>
                </c:pt>
                <c:pt idx="3529">
                  <c:v>40625</c:v>
                </c:pt>
                <c:pt idx="3530">
                  <c:v>40624</c:v>
                </c:pt>
                <c:pt idx="3531">
                  <c:v>40623</c:v>
                </c:pt>
                <c:pt idx="3532">
                  <c:v>40622</c:v>
                </c:pt>
                <c:pt idx="3533">
                  <c:v>40621</c:v>
                </c:pt>
                <c:pt idx="3534">
                  <c:v>40620</c:v>
                </c:pt>
                <c:pt idx="3535">
                  <c:v>40619</c:v>
                </c:pt>
                <c:pt idx="3536">
                  <c:v>40618</c:v>
                </c:pt>
                <c:pt idx="3537">
                  <c:v>40617</c:v>
                </c:pt>
                <c:pt idx="3538">
                  <c:v>40616</c:v>
                </c:pt>
                <c:pt idx="3539">
                  <c:v>40615</c:v>
                </c:pt>
                <c:pt idx="3540">
                  <c:v>40614</c:v>
                </c:pt>
                <c:pt idx="3541">
                  <c:v>40613</c:v>
                </c:pt>
                <c:pt idx="3542">
                  <c:v>40612</c:v>
                </c:pt>
                <c:pt idx="3543">
                  <c:v>40611</c:v>
                </c:pt>
                <c:pt idx="3544">
                  <c:v>40610</c:v>
                </c:pt>
                <c:pt idx="3545">
                  <c:v>40609</c:v>
                </c:pt>
                <c:pt idx="3546">
                  <c:v>40608</c:v>
                </c:pt>
                <c:pt idx="3547">
                  <c:v>40607</c:v>
                </c:pt>
                <c:pt idx="3548">
                  <c:v>40606</c:v>
                </c:pt>
                <c:pt idx="3549">
                  <c:v>40605</c:v>
                </c:pt>
                <c:pt idx="3550">
                  <c:v>40604</c:v>
                </c:pt>
                <c:pt idx="3551">
                  <c:v>40603</c:v>
                </c:pt>
                <c:pt idx="3552">
                  <c:v>40602</c:v>
                </c:pt>
                <c:pt idx="3553">
                  <c:v>40601</c:v>
                </c:pt>
                <c:pt idx="3554">
                  <c:v>40600</c:v>
                </c:pt>
                <c:pt idx="3555">
                  <c:v>40599</c:v>
                </c:pt>
                <c:pt idx="3556">
                  <c:v>40598</c:v>
                </c:pt>
                <c:pt idx="3557">
                  <c:v>40597</c:v>
                </c:pt>
                <c:pt idx="3558">
                  <c:v>40596</c:v>
                </c:pt>
                <c:pt idx="3559">
                  <c:v>40595</c:v>
                </c:pt>
                <c:pt idx="3560">
                  <c:v>40594</c:v>
                </c:pt>
                <c:pt idx="3561">
                  <c:v>40593</c:v>
                </c:pt>
                <c:pt idx="3562">
                  <c:v>40592</c:v>
                </c:pt>
                <c:pt idx="3563">
                  <c:v>40591</c:v>
                </c:pt>
                <c:pt idx="3564">
                  <c:v>40590</c:v>
                </c:pt>
                <c:pt idx="3565">
                  <c:v>40589</c:v>
                </c:pt>
                <c:pt idx="3566">
                  <c:v>40588</c:v>
                </c:pt>
                <c:pt idx="3567">
                  <c:v>40587</c:v>
                </c:pt>
                <c:pt idx="3568">
                  <c:v>40586</c:v>
                </c:pt>
                <c:pt idx="3569">
                  <c:v>40585</c:v>
                </c:pt>
                <c:pt idx="3570">
                  <c:v>40584</c:v>
                </c:pt>
                <c:pt idx="3571">
                  <c:v>40583</c:v>
                </c:pt>
                <c:pt idx="3572">
                  <c:v>40582</c:v>
                </c:pt>
                <c:pt idx="3573">
                  <c:v>40581</c:v>
                </c:pt>
                <c:pt idx="3574">
                  <c:v>40580</c:v>
                </c:pt>
                <c:pt idx="3575">
                  <c:v>40579</c:v>
                </c:pt>
                <c:pt idx="3576">
                  <c:v>40578</c:v>
                </c:pt>
                <c:pt idx="3577">
                  <c:v>40577</c:v>
                </c:pt>
                <c:pt idx="3578">
                  <c:v>40576</c:v>
                </c:pt>
                <c:pt idx="3579">
                  <c:v>40575</c:v>
                </c:pt>
                <c:pt idx="3580">
                  <c:v>40574</c:v>
                </c:pt>
                <c:pt idx="3581">
                  <c:v>40573</c:v>
                </c:pt>
                <c:pt idx="3582">
                  <c:v>40572</c:v>
                </c:pt>
                <c:pt idx="3583">
                  <c:v>40571</c:v>
                </c:pt>
                <c:pt idx="3584">
                  <c:v>40570</c:v>
                </c:pt>
                <c:pt idx="3585">
                  <c:v>40569</c:v>
                </c:pt>
                <c:pt idx="3586">
                  <c:v>40568</c:v>
                </c:pt>
                <c:pt idx="3587">
                  <c:v>40567</c:v>
                </c:pt>
                <c:pt idx="3588">
                  <c:v>40566</c:v>
                </c:pt>
                <c:pt idx="3589">
                  <c:v>40565</c:v>
                </c:pt>
                <c:pt idx="3590">
                  <c:v>40564</c:v>
                </c:pt>
                <c:pt idx="3591">
                  <c:v>40563</c:v>
                </c:pt>
                <c:pt idx="3592">
                  <c:v>40562</c:v>
                </c:pt>
                <c:pt idx="3593">
                  <c:v>40561</c:v>
                </c:pt>
                <c:pt idx="3594">
                  <c:v>40560</c:v>
                </c:pt>
                <c:pt idx="3595">
                  <c:v>40559</c:v>
                </c:pt>
                <c:pt idx="3596">
                  <c:v>40558</c:v>
                </c:pt>
                <c:pt idx="3597">
                  <c:v>40557</c:v>
                </c:pt>
                <c:pt idx="3598">
                  <c:v>40556</c:v>
                </c:pt>
                <c:pt idx="3599">
                  <c:v>40555</c:v>
                </c:pt>
                <c:pt idx="3600">
                  <c:v>40554</c:v>
                </c:pt>
                <c:pt idx="3601">
                  <c:v>40553</c:v>
                </c:pt>
                <c:pt idx="3602">
                  <c:v>40552</c:v>
                </c:pt>
                <c:pt idx="3603">
                  <c:v>40551</c:v>
                </c:pt>
                <c:pt idx="3604">
                  <c:v>40550</c:v>
                </c:pt>
                <c:pt idx="3605">
                  <c:v>40549</c:v>
                </c:pt>
                <c:pt idx="3606">
                  <c:v>40548</c:v>
                </c:pt>
                <c:pt idx="3607">
                  <c:v>40547</c:v>
                </c:pt>
                <c:pt idx="3608">
                  <c:v>40546</c:v>
                </c:pt>
                <c:pt idx="3609">
                  <c:v>40545</c:v>
                </c:pt>
                <c:pt idx="3610">
                  <c:v>40544</c:v>
                </c:pt>
                <c:pt idx="3611">
                  <c:v>40543</c:v>
                </c:pt>
                <c:pt idx="3612">
                  <c:v>40542</c:v>
                </c:pt>
                <c:pt idx="3613">
                  <c:v>40541</c:v>
                </c:pt>
                <c:pt idx="3614">
                  <c:v>40540</c:v>
                </c:pt>
                <c:pt idx="3615">
                  <c:v>40539</c:v>
                </c:pt>
                <c:pt idx="3616">
                  <c:v>40538</c:v>
                </c:pt>
                <c:pt idx="3617">
                  <c:v>40537</c:v>
                </c:pt>
                <c:pt idx="3618">
                  <c:v>40536</c:v>
                </c:pt>
                <c:pt idx="3619">
                  <c:v>40535</c:v>
                </c:pt>
                <c:pt idx="3620">
                  <c:v>40534</c:v>
                </c:pt>
                <c:pt idx="3621">
                  <c:v>40533</c:v>
                </c:pt>
                <c:pt idx="3622">
                  <c:v>40532</c:v>
                </c:pt>
                <c:pt idx="3623">
                  <c:v>40531</c:v>
                </c:pt>
                <c:pt idx="3624">
                  <c:v>40530</c:v>
                </c:pt>
                <c:pt idx="3625">
                  <c:v>40529</c:v>
                </c:pt>
                <c:pt idx="3626">
                  <c:v>40528</c:v>
                </c:pt>
                <c:pt idx="3627">
                  <c:v>40527</c:v>
                </c:pt>
                <c:pt idx="3628">
                  <c:v>40526</c:v>
                </c:pt>
                <c:pt idx="3629">
                  <c:v>40525</c:v>
                </c:pt>
                <c:pt idx="3630">
                  <c:v>40524</c:v>
                </c:pt>
                <c:pt idx="3631">
                  <c:v>40523</c:v>
                </c:pt>
                <c:pt idx="3632">
                  <c:v>40522</c:v>
                </c:pt>
                <c:pt idx="3633">
                  <c:v>40521</c:v>
                </c:pt>
                <c:pt idx="3634">
                  <c:v>40520</c:v>
                </c:pt>
                <c:pt idx="3635">
                  <c:v>40519</c:v>
                </c:pt>
                <c:pt idx="3636">
                  <c:v>40518</c:v>
                </c:pt>
                <c:pt idx="3637">
                  <c:v>40517</c:v>
                </c:pt>
                <c:pt idx="3638">
                  <c:v>40516</c:v>
                </c:pt>
                <c:pt idx="3639">
                  <c:v>40515</c:v>
                </c:pt>
                <c:pt idx="3640">
                  <c:v>40514</c:v>
                </c:pt>
                <c:pt idx="3641">
                  <c:v>40513</c:v>
                </c:pt>
                <c:pt idx="3642">
                  <c:v>40512</c:v>
                </c:pt>
                <c:pt idx="3643">
                  <c:v>40511</c:v>
                </c:pt>
                <c:pt idx="3644">
                  <c:v>40510</c:v>
                </c:pt>
                <c:pt idx="3645">
                  <c:v>40509</c:v>
                </c:pt>
                <c:pt idx="3646">
                  <c:v>40508</c:v>
                </c:pt>
                <c:pt idx="3647">
                  <c:v>40507</c:v>
                </c:pt>
                <c:pt idx="3648">
                  <c:v>40506</c:v>
                </c:pt>
                <c:pt idx="3649">
                  <c:v>40505</c:v>
                </c:pt>
                <c:pt idx="3650">
                  <c:v>40504</c:v>
                </c:pt>
                <c:pt idx="3651">
                  <c:v>40503</c:v>
                </c:pt>
                <c:pt idx="3652">
                  <c:v>40502</c:v>
                </c:pt>
                <c:pt idx="3653">
                  <c:v>40501</c:v>
                </c:pt>
                <c:pt idx="3654">
                  <c:v>40500</c:v>
                </c:pt>
                <c:pt idx="3655">
                  <c:v>40499</c:v>
                </c:pt>
                <c:pt idx="3656">
                  <c:v>40498</c:v>
                </c:pt>
                <c:pt idx="3657">
                  <c:v>40497</c:v>
                </c:pt>
                <c:pt idx="3658">
                  <c:v>40496</c:v>
                </c:pt>
                <c:pt idx="3659">
                  <c:v>40495</c:v>
                </c:pt>
                <c:pt idx="3660">
                  <c:v>40494</c:v>
                </c:pt>
                <c:pt idx="3661">
                  <c:v>40493</c:v>
                </c:pt>
                <c:pt idx="3662">
                  <c:v>40492</c:v>
                </c:pt>
                <c:pt idx="3663">
                  <c:v>40491</c:v>
                </c:pt>
                <c:pt idx="3664">
                  <c:v>40490</c:v>
                </c:pt>
                <c:pt idx="3665">
                  <c:v>40489</c:v>
                </c:pt>
                <c:pt idx="3666">
                  <c:v>40488</c:v>
                </c:pt>
                <c:pt idx="3667">
                  <c:v>40487</c:v>
                </c:pt>
                <c:pt idx="3668">
                  <c:v>40486</c:v>
                </c:pt>
                <c:pt idx="3669">
                  <c:v>40485</c:v>
                </c:pt>
                <c:pt idx="3670">
                  <c:v>40484</c:v>
                </c:pt>
                <c:pt idx="3671">
                  <c:v>40483</c:v>
                </c:pt>
                <c:pt idx="3672">
                  <c:v>40482</c:v>
                </c:pt>
                <c:pt idx="3673">
                  <c:v>40481</c:v>
                </c:pt>
                <c:pt idx="3674">
                  <c:v>40480</c:v>
                </c:pt>
                <c:pt idx="3675">
                  <c:v>40479</c:v>
                </c:pt>
                <c:pt idx="3676">
                  <c:v>40478</c:v>
                </c:pt>
                <c:pt idx="3677">
                  <c:v>40477</c:v>
                </c:pt>
                <c:pt idx="3678">
                  <c:v>40476</c:v>
                </c:pt>
                <c:pt idx="3679">
                  <c:v>40475</c:v>
                </c:pt>
                <c:pt idx="3680">
                  <c:v>40474</c:v>
                </c:pt>
                <c:pt idx="3681">
                  <c:v>40473</c:v>
                </c:pt>
                <c:pt idx="3682">
                  <c:v>40472</c:v>
                </c:pt>
                <c:pt idx="3683">
                  <c:v>40471</c:v>
                </c:pt>
                <c:pt idx="3684">
                  <c:v>40470</c:v>
                </c:pt>
                <c:pt idx="3685">
                  <c:v>40469</c:v>
                </c:pt>
                <c:pt idx="3686">
                  <c:v>40468</c:v>
                </c:pt>
                <c:pt idx="3687">
                  <c:v>40467</c:v>
                </c:pt>
                <c:pt idx="3688">
                  <c:v>40466</c:v>
                </c:pt>
                <c:pt idx="3689">
                  <c:v>40465</c:v>
                </c:pt>
                <c:pt idx="3690">
                  <c:v>40464</c:v>
                </c:pt>
                <c:pt idx="3691">
                  <c:v>40463</c:v>
                </c:pt>
                <c:pt idx="3692">
                  <c:v>40462</c:v>
                </c:pt>
                <c:pt idx="3693">
                  <c:v>40461</c:v>
                </c:pt>
                <c:pt idx="3694">
                  <c:v>40460</c:v>
                </c:pt>
                <c:pt idx="3695">
                  <c:v>40459</c:v>
                </c:pt>
                <c:pt idx="3696">
                  <c:v>40458</c:v>
                </c:pt>
                <c:pt idx="3697">
                  <c:v>40457</c:v>
                </c:pt>
                <c:pt idx="3698">
                  <c:v>40456</c:v>
                </c:pt>
                <c:pt idx="3699">
                  <c:v>40455</c:v>
                </c:pt>
                <c:pt idx="3700">
                  <c:v>40454</c:v>
                </c:pt>
                <c:pt idx="3701">
                  <c:v>40453</c:v>
                </c:pt>
                <c:pt idx="3702">
                  <c:v>40452</c:v>
                </c:pt>
                <c:pt idx="3703">
                  <c:v>40451</c:v>
                </c:pt>
                <c:pt idx="3704">
                  <c:v>40450</c:v>
                </c:pt>
                <c:pt idx="3705">
                  <c:v>40449</c:v>
                </c:pt>
                <c:pt idx="3706">
                  <c:v>40448</c:v>
                </c:pt>
                <c:pt idx="3707">
                  <c:v>40447</c:v>
                </c:pt>
                <c:pt idx="3708">
                  <c:v>40446</c:v>
                </c:pt>
                <c:pt idx="3709">
                  <c:v>40445</c:v>
                </c:pt>
                <c:pt idx="3710">
                  <c:v>40444</c:v>
                </c:pt>
                <c:pt idx="3711">
                  <c:v>40443</c:v>
                </c:pt>
                <c:pt idx="3712">
                  <c:v>40442</c:v>
                </c:pt>
                <c:pt idx="3713">
                  <c:v>40441</c:v>
                </c:pt>
                <c:pt idx="3714">
                  <c:v>40440</c:v>
                </c:pt>
                <c:pt idx="3715">
                  <c:v>40439</c:v>
                </c:pt>
                <c:pt idx="3716">
                  <c:v>40438</c:v>
                </c:pt>
                <c:pt idx="3717">
                  <c:v>40437</c:v>
                </c:pt>
                <c:pt idx="3718">
                  <c:v>40436</c:v>
                </c:pt>
                <c:pt idx="3719">
                  <c:v>40435</c:v>
                </c:pt>
                <c:pt idx="3720">
                  <c:v>40434</c:v>
                </c:pt>
                <c:pt idx="3721">
                  <c:v>40433</c:v>
                </c:pt>
                <c:pt idx="3722">
                  <c:v>40432</c:v>
                </c:pt>
                <c:pt idx="3723">
                  <c:v>40431</c:v>
                </c:pt>
                <c:pt idx="3724">
                  <c:v>40430</c:v>
                </c:pt>
                <c:pt idx="3725">
                  <c:v>40429</c:v>
                </c:pt>
                <c:pt idx="3726">
                  <c:v>40428</c:v>
                </c:pt>
                <c:pt idx="3727">
                  <c:v>40427</c:v>
                </c:pt>
                <c:pt idx="3728">
                  <c:v>40426</c:v>
                </c:pt>
                <c:pt idx="3729">
                  <c:v>40425</c:v>
                </c:pt>
                <c:pt idx="3730">
                  <c:v>40424</c:v>
                </c:pt>
                <c:pt idx="3731">
                  <c:v>40423</c:v>
                </c:pt>
                <c:pt idx="3732">
                  <c:v>40422</c:v>
                </c:pt>
                <c:pt idx="3733">
                  <c:v>40421</c:v>
                </c:pt>
                <c:pt idx="3734">
                  <c:v>40420</c:v>
                </c:pt>
                <c:pt idx="3735">
                  <c:v>40419</c:v>
                </c:pt>
                <c:pt idx="3736">
                  <c:v>40418</c:v>
                </c:pt>
                <c:pt idx="3737">
                  <c:v>40417</c:v>
                </c:pt>
                <c:pt idx="3738">
                  <c:v>40416</c:v>
                </c:pt>
                <c:pt idx="3739">
                  <c:v>40415</c:v>
                </c:pt>
                <c:pt idx="3740">
                  <c:v>40414</c:v>
                </c:pt>
                <c:pt idx="3741">
                  <c:v>40413</c:v>
                </c:pt>
                <c:pt idx="3742">
                  <c:v>40412</c:v>
                </c:pt>
                <c:pt idx="3743">
                  <c:v>40411</c:v>
                </c:pt>
                <c:pt idx="3744">
                  <c:v>40410</c:v>
                </c:pt>
                <c:pt idx="3745">
                  <c:v>40409</c:v>
                </c:pt>
                <c:pt idx="3746">
                  <c:v>40408</c:v>
                </c:pt>
                <c:pt idx="3747">
                  <c:v>40407</c:v>
                </c:pt>
                <c:pt idx="3748">
                  <c:v>40406</c:v>
                </c:pt>
                <c:pt idx="3749">
                  <c:v>40405</c:v>
                </c:pt>
                <c:pt idx="3750">
                  <c:v>40404</c:v>
                </c:pt>
                <c:pt idx="3751">
                  <c:v>40403</c:v>
                </c:pt>
                <c:pt idx="3752">
                  <c:v>40402</c:v>
                </c:pt>
                <c:pt idx="3753">
                  <c:v>40401</c:v>
                </c:pt>
                <c:pt idx="3754">
                  <c:v>40400</c:v>
                </c:pt>
                <c:pt idx="3755">
                  <c:v>40399</c:v>
                </c:pt>
                <c:pt idx="3756">
                  <c:v>40398</c:v>
                </c:pt>
                <c:pt idx="3757">
                  <c:v>40397</c:v>
                </c:pt>
                <c:pt idx="3758">
                  <c:v>40396</c:v>
                </c:pt>
                <c:pt idx="3759">
                  <c:v>40395</c:v>
                </c:pt>
                <c:pt idx="3760">
                  <c:v>40394</c:v>
                </c:pt>
                <c:pt idx="3761">
                  <c:v>40393</c:v>
                </c:pt>
                <c:pt idx="3762">
                  <c:v>40392</c:v>
                </c:pt>
                <c:pt idx="3763">
                  <c:v>40391</c:v>
                </c:pt>
                <c:pt idx="3764">
                  <c:v>40390</c:v>
                </c:pt>
                <c:pt idx="3765">
                  <c:v>40389</c:v>
                </c:pt>
                <c:pt idx="3766">
                  <c:v>40388</c:v>
                </c:pt>
                <c:pt idx="3767">
                  <c:v>40387</c:v>
                </c:pt>
                <c:pt idx="3768">
                  <c:v>40386</c:v>
                </c:pt>
                <c:pt idx="3769">
                  <c:v>40385</c:v>
                </c:pt>
                <c:pt idx="3770">
                  <c:v>40384</c:v>
                </c:pt>
                <c:pt idx="3771">
                  <c:v>40383</c:v>
                </c:pt>
                <c:pt idx="3772">
                  <c:v>40382</c:v>
                </c:pt>
                <c:pt idx="3773">
                  <c:v>40381</c:v>
                </c:pt>
                <c:pt idx="3774">
                  <c:v>40380</c:v>
                </c:pt>
                <c:pt idx="3775">
                  <c:v>40379</c:v>
                </c:pt>
                <c:pt idx="3776">
                  <c:v>40378</c:v>
                </c:pt>
                <c:pt idx="3777">
                  <c:v>40377</c:v>
                </c:pt>
                <c:pt idx="3778">
                  <c:v>40376</c:v>
                </c:pt>
                <c:pt idx="3779">
                  <c:v>40375</c:v>
                </c:pt>
                <c:pt idx="3780">
                  <c:v>40374</c:v>
                </c:pt>
                <c:pt idx="3781">
                  <c:v>40373</c:v>
                </c:pt>
                <c:pt idx="3782">
                  <c:v>40372</c:v>
                </c:pt>
                <c:pt idx="3783">
                  <c:v>40371</c:v>
                </c:pt>
                <c:pt idx="3784">
                  <c:v>40370</c:v>
                </c:pt>
                <c:pt idx="3785">
                  <c:v>40369</c:v>
                </c:pt>
                <c:pt idx="3786">
                  <c:v>40368</c:v>
                </c:pt>
                <c:pt idx="3787">
                  <c:v>40367</c:v>
                </c:pt>
                <c:pt idx="3788">
                  <c:v>40366</c:v>
                </c:pt>
                <c:pt idx="3789">
                  <c:v>40365</c:v>
                </c:pt>
                <c:pt idx="3790">
                  <c:v>40364</c:v>
                </c:pt>
                <c:pt idx="3791">
                  <c:v>40363</c:v>
                </c:pt>
                <c:pt idx="3792">
                  <c:v>40362</c:v>
                </c:pt>
                <c:pt idx="3793">
                  <c:v>40361</c:v>
                </c:pt>
                <c:pt idx="3794">
                  <c:v>40360</c:v>
                </c:pt>
                <c:pt idx="3795">
                  <c:v>40359</c:v>
                </c:pt>
                <c:pt idx="3796">
                  <c:v>40358</c:v>
                </c:pt>
                <c:pt idx="3797">
                  <c:v>40357</c:v>
                </c:pt>
                <c:pt idx="3798">
                  <c:v>40356</c:v>
                </c:pt>
                <c:pt idx="3799">
                  <c:v>40355</c:v>
                </c:pt>
                <c:pt idx="3800">
                  <c:v>40354</c:v>
                </c:pt>
                <c:pt idx="3801">
                  <c:v>40353</c:v>
                </c:pt>
                <c:pt idx="3802">
                  <c:v>40352</c:v>
                </c:pt>
                <c:pt idx="3803">
                  <c:v>40351</c:v>
                </c:pt>
                <c:pt idx="3804">
                  <c:v>40350</c:v>
                </c:pt>
                <c:pt idx="3805">
                  <c:v>40349</c:v>
                </c:pt>
                <c:pt idx="3806">
                  <c:v>40348</c:v>
                </c:pt>
                <c:pt idx="3807">
                  <c:v>40347</c:v>
                </c:pt>
                <c:pt idx="3808">
                  <c:v>40346</c:v>
                </c:pt>
                <c:pt idx="3809">
                  <c:v>40345</c:v>
                </c:pt>
                <c:pt idx="3810">
                  <c:v>40344</c:v>
                </c:pt>
                <c:pt idx="3811">
                  <c:v>40343</c:v>
                </c:pt>
                <c:pt idx="3812">
                  <c:v>40342</c:v>
                </c:pt>
                <c:pt idx="3813">
                  <c:v>40341</c:v>
                </c:pt>
                <c:pt idx="3814">
                  <c:v>40340</c:v>
                </c:pt>
                <c:pt idx="3815">
                  <c:v>40339</c:v>
                </c:pt>
                <c:pt idx="3816">
                  <c:v>40338</c:v>
                </c:pt>
                <c:pt idx="3817">
                  <c:v>40337</c:v>
                </c:pt>
                <c:pt idx="3818">
                  <c:v>40336</c:v>
                </c:pt>
                <c:pt idx="3819">
                  <c:v>40335</c:v>
                </c:pt>
                <c:pt idx="3820">
                  <c:v>40334</c:v>
                </c:pt>
                <c:pt idx="3821">
                  <c:v>40333</c:v>
                </c:pt>
                <c:pt idx="3822">
                  <c:v>40332</c:v>
                </c:pt>
                <c:pt idx="3823">
                  <c:v>40331</c:v>
                </c:pt>
                <c:pt idx="3824">
                  <c:v>40330</c:v>
                </c:pt>
                <c:pt idx="3825">
                  <c:v>40329</c:v>
                </c:pt>
                <c:pt idx="3826">
                  <c:v>40328</c:v>
                </c:pt>
                <c:pt idx="3827">
                  <c:v>40327</c:v>
                </c:pt>
                <c:pt idx="3828">
                  <c:v>40326</c:v>
                </c:pt>
                <c:pt idx="3829">
                  <c:v>40325</c:v>
                </c:pt>
                <c:pt idx="3830">
                  <c:v>40324</c:v>
                </c:pt>
                <c:pt idx="3831">
                  <c:v>40323</c:v>
                </c:pt>
                <c:pt idx="3832">
                  <c:v>40322</c:v>
                </c:pt>
                <c:pt idx="3833">
                  <c:v>40321</c:v>
                </c:pt>
                <c:pt idx="3834">
                  <c:v>40320</c:v>
                </c:pt>
                <c:pt idx="3835">
                  <c:v>40319</c:v>
                </c:pt>
                <c:pt idx="3836">
                  <c:v>40318</c:v>
                </c:pt>
                <c:pt idx="3837">
                  <c:v>40317</c:v>
                </c:pt>
                <c:pt idx="3838">
                  <c:v>40316</c:v>
                </c:pt>
                <c:pt idx="3839">
                  <c:v>40315</c:v>
                </c:pt>
                <c:pt idx="3840">
                  <c:v>40314</c:v>
                </c:pt>
                <c:pt idx="3841">
                  <c:v>40313</c:v>
                </c:pt>
                <c:pt idx="3842">
                  <c:v>40312</c:v>
                </c:pt>
                <c:pt idx="3843">
                  <c:v>40311</c:v>
                </c:pt>
                <c:pt idx="3844">
                  <c:v>40310</c:v>
                </c:pt>
                <c:pt idx="3845">
                  <c:v>40309</c:v>
                </c:pt>
                <c:pt idx="3846">
                  <c:v>40308</c:v>
                </c:pt>
                <c:pt idx="3847">
                  <c:v>40307</c:v>
                </c:pt>
                <c:pt idx="3848">
                  <c:v>40306</c:v>
                </c:pt>
                <c:pt idx="3849">
                  <c:v>40305</c:v>
                </c:pt>
                <c:pt idx="3850">
                  <c:v>40304</c:v>
                </c:pt>
                <c:pt idx="3851">
                  <c:v>40303</c:v>
                </c:pt>
                <c:pt idx="3852">
                  <c:v>40302</c:v>
                </c:pt>
                <c:pt idx="3853">
                  <c:v>40301</c:v>
                </c:pt>
                <c:pt idx="3854">
                  <c:v>40300</c:v>
                </c:pt>
                <c:pt idx="3855">
                  <c:v>40299</c:v>
                </c:pt>
                <c:pt idx="3856">
                  <c:v>40298</c:v>
                </c:pt>
                <c:pt idx="3857">
                  <c:v>40297</c:v>
                </c:pt>
                <c:pt idx="3858">
                  <c:v>40296</c:v>
                </c:pt>
                <c:pt idx="3859">
                  <c:v>40295</c:v>
                </c:pt>
                <c:pt idx="3860">
                  <c:v>40294</c:v>
                </c:pt>
                <c:pt idx="3861">
                  <c:v>40293</c:v>
                </c:pt>
                <c:pt idx="3862">
                  <c:v>40292</c:v>
                </c:pt>
                <c:pt idx="3863">
                  <c:v>40291</c:v>
                </c:pt>
                <c:pt idx="3864">
                  <c:v>40290</c:v>
                </c:pt>
                <c:pt idx="3865">
                  <c:v>40289</c:v>
                </c:pt>
                <c:pt idx="3866">
                  <c:v>40288</c:v>
                </c:pt>
                <c:pt idx="3867">
                  <c:v>40287</c:v>
                </c:pt>
                <c:pt idx="3868">
                  <c:v>40286</c:v>
                </c:pt>
                <c:pt idx="3869">
                  <c:v>40285</c:v>
                </c:pt>
                <c:pt idx="3870">
                  <c:v>40284</c:v>
                </c:pt>
                <c:pt idx="3871">
                  <c:v>40283</c:v>
                </c:pt>
                <c:pt idx="3872">
                  <c:v>40282</c:v>
                </c:pt>
                <c:pt idx="3873">
                  <c:v>40281</c:v>
                </c:pt>
                <c:pt idx="3874">
                  <c:v>40280</c:v>
                </c:pt>
                <c:pt idx="3875">
                  <c:v>40279</c:v>
                </c:pt>
                <c:pt idx="3876">
                  <c:v>40278</c:v>
                </c:pt>
                <c:pt idx="3877">
                  <c:v>40277</c:v>
                </c:pt>
                <c:pt idx="3878">
                  <c:v>40276</c:v>
                </c:pt>
                <c:pt idx="3879">
                  <c:v>40275</c:v>
                </c:pt>
                <c:pt idx="3880">
                  <c:v>40274</c:v>
                </c:pt>
                <c:pt idx="3881">
                  <c:v>40273</c:v>
                </c:pt>
                <c:pt idx="3882">
                  <c:v>40272</c:v>
                </c:pt>
                <c:pt idx="3883">
                  <c:v>40271</c:v>
                </c:pt>
                <c:pt idx="3884">
                  <c:v>40270</c:v>
                </c:pt>
                <c:pt idx="3885">
                  <c:v>40269</c:v>
                </c:pt>
                <c:pt idx="3886">
                  <c:v>40268</c:v>
                </c:pt>
                <c:pt idx="3887">
                  <c:v>40267</c:v>
                </c:pt>
                <c:pt idx="3888">
                  <c:v>40266</c:v>
                </c:pt>
                <c:pt idx="3889">
                  <c:v>40265</c:v>
                </c:pt>
                <c:pt idx="3890">
                  <c:v>40264</c:v>
                </c:pt>
                <c:pt idx="3891">
                  <c:v>40263</c:v>
                </c:pt>
                <c:pt idx="3892">
                  <c:v>40262</c:v>
                </c:pt>
                <c:pt idx="3893">
                  <c:v>40261</c:v>
                </c:pt>
                <c:pt idx="3894">
                  <c:v>40260</c:v>
                </c:pt>
                <c:pt idx="3895">
                  <c:v>40259</c:v>
                </c:pt>
                <c:pt idx="3896">
                  <c:v>40258</c:v>
                </c:pt>
                <c:pt idx="3897">
                  <c:v>40257</c:v>
                </c:pt>
                <c:pt idx="3898">
                  <c:v>40256</c:v>
                </c:pt>
                <c:pt idx="3899">
                  <c:v>40255</c:v>
                </c:pt>
                <c:pt idx="3900">
                  <c:v>40254</c:v>
                </c:pt>
                <c:pt idx="3901">
                  <c:v>40253</c:v>
                </c:pt>
                <c:pt idx="3902">
                  <c:v>40252</c:v>
                </c:pt>
                <c:pt idx="3903">
                  <c:v>40251</c:v>
                </c:pt>
                <c:pt idx="3904">
                  <c:v>40250</c:v>
                </c:pt>
                <c:pt idx="3905">
                  <c:v>40249</c:v>
                </c:pt>
                <c:pt idx="3906">
                  <c:v>40248</c:v>
                </c:pt>
                <c:pt idx="3907">
                  <c:v>40247</c:v>
                </c:pt>
                <c:pt idx="3908">
                  <c:v>40246</c:v>
                </c:pt>
                <c:pt idx="3909">
                  <c:v>40245</c:v>
                </c:pt>
                <c:pt idx="3910">
                  <c:v>40244</c:v>
                </c:pt>
                <c:pt idx="3911">
                  <c:v>40243</c:v>
                </c:pt>
                <c:pt idx="3912">
                  <c:v>40242</c:v>
                </c:pt>
                <c:pt idx="3913">
                  <c:v>40241</c:v>
                </c:pt>
                <c:pt idx="3914">
                  <c:v>40240</c:v>
                </c:pt>
                <c:pt idx="3915">
                  <c:v>40239</c:v>
                </c:pt>
                <c:pt idx="3916">
                  <c:v>40238</c:v>
                </c:pt>
                <c:pt idx="3917">
                  <c:v>40237</c:v>
                </c:pt>
                <c:pt idx="3918">
                  <c:v>40236</c:v>
                </c:pt>
                <c:pt idx="3919">
                  <c:v>40235</c:v>
                </c:pt>
                <c:pt idx="3920">
                  <c:v>40234</c:v>
                </c:pt>
                <c:pt idx="3921">
                  <c:v>40233</c:v>
                </c:pt>
                <c:pt idx="3922">
                  <c:v>40232</c:v>
                </c:pt>
                <c:pt idx="3923">
                  <c:v>40231</c:v>
                </c:pt>
                <c:pt idx="3924">
                  <c:v>40230</c:v>
                </c:pt>
                <c:pt idx="3925">
                  <c:v>40229</c:v>
                </c:pt>
                <c:pt idx="3926">
                  <c:v>40228</c:v>
                </c:pt>
                <c:pt idx="3927">
                  <c:v>40227</c:v>
                </c:pt>
                <c:pt idx="3928">
                  <c:v>40226</c:v>
                </c:pt>
                <c:pt idx="3929">
                  <c:v>40225</c:v>
                </c:pt>
                <c:pt idx="3930">
                  <c:v>40224</c:v>
                </c:pt>
                <c:pt idx="3931">
                  <c:v>40223</c:v>
                </c:pt>
                <c:pt idx="3932">
                  <c:v>40222</c:v>
                </c:pt>
                <c:pt idx="3933">
                  <c:v>40221</c:v>
                </c:pt>
                <c:pt idx="3934">
                  <c:v>40220</c:v>
                </c:pt>
                <c:pt idx="3935">
                  <c:v>40219</c:v>
                </c:pt>
                <c:pt idx="3936">
                  <c:v>40218</c:v>
                </c:pt>
                <c:pt idx="3937">
                  <c:v>40217</c:v>
                </c:pt>
                <c:pt idx="3938">
                  <c:v>40216</c:v>
                </c:pt>
                <c:pt idx="3939">
                  <c:v>40215</c:v>
                </c:pt>
                <c:pt idx="3940">
                  <c:v>40214</c:v>
                </c:pt>
                <c:pt idx="3941">
                  <c:v>40213</c:v>
                </c:pt>
                <c:pt idx="3942">
                  <c:v>40212</c:v>
                </c:pt>
                <c:pt idx="3943">
                  <c:v>40211</c:v>
                </c:pt>
                <c:pt idx="3944">
                  <c:v>40210</c:v>
                </c:pt>
                <c:pt idx="3945">
                  <c:v>40209</c:v>
                </c:pt>
                <c:pt idx="3946">
                  <c:v>40208</c:v>
                </c:pt>
                <c:pt idx="3947">
                  <c:v>40207</c:v>
                </c:pt>
                <c:pt idx="3948">
                  <c:v>40206</c:v>
                </c:pt>
                <c:pt idx="3949">
                  <c:v>40205</c:v>
                </c:pt>
                <c:pt idx="3950">
                  <c:v>40204</c:v>
                </c:pt>
                <c:pt idx="3951">
                  <c:v>40203</c:v>
                </c:pt>
                <c:pt idx="3952">
                  <c:v>40202</c:v>
                </c:pt>
                <c:pt idx="3953">
                  <c:v>40201</c:v>
                </c:pt>
                <c:pt idx="3954">
                  <c:v>40200</c:v>
                </c:pt>
                <c:pt idx="3955">
                  <c:v>40199</c:v>
                </c:pt>
                <c:pt idx="3956">
                  <c:v>40198</c:v>
                </c:pt>
                <c:pt idx="3957">
                  <c:v>40197</c:v>
                </c:pt>
                <c:pt idx="3958">
                  <c:v>40196</c:v>
                </c:pt>
                <c:pt idx="3959">
                  <c:v>40195</c:v>
                </c:pt>
                <c:pt idx="3960">
                  <c:v>40194</c:v>
                </c:pt>
                <c:pt idx="3961">
                  <c:v>40193</c:v>
                </c:pt>
                <c:pt idx="3962">
                  <c:v>40192</c:v>
                </c:pt>
                <c:pt idx="3963">
                  <c:v>40191</c:v>
                </c:pt>
                <c:pt idx="3964">
                  <c:v>40190</c:v>
                </c:pt>
                <c:pt idx="3965">
                  <c:v>40189</c:v>
                </c:pt>
                <c:pt idx="3966">
                  <c:v>40188</c:v>
                </c:pt>
                <c:pt idx="3967">
                  <c:v>40187</c:v>
                </c:pt>
                <c:pt idx="3968">
                  <c:v>40186</c:v>
                </c:pt>
                <c:pt idx="3969">
                  <c:v>40185</c:v>
                </c:pt>
                <c:pt idx="3970">
                  <c:v>40184</c:v>
                </c:pt>
                <c:pt idx="3971">
                  <c:v>40183</c:v>
                </c:pt>
                <c:pt idx="3972">
                  <c:v>40182</c:v>
                </c:pt>
                <c:pt idx="3973">
                  <c:v>40181</c:v>
                </c:pt>
                <c:pt idx="3974">
                  <c:v>40180</c:v>
                </c:pt>
                <c:pt idx="3975">
                  <c:v>40179</c:v>
                </c:pt>
                <c:pt idx="3976">
                  <c:v>40178</c:v>
                </c:pt>
                <c:pt idx="3977">
                  <c:v>40177</c:v>
                </c:pt>
                <c:pt idx="3978">
                  <c:v>40176</c:v>
                </c:pt>
                <c:pt idx="3979">
                  <c:v>40175</c:v>
                </c:pt>
                <c:pt idx="3980">
                  <c:v>40174</c:v>
                </c:pt>
                <c:pt idx="3981">
                  <c:v>40173</c:v>
                </c:pt>
                <c:pt idx="3982">
                  <c:v>40172</c:v>
                </c:pt>
                <c:pt idx="3983">
                  <c:v>40171</c:v>
                </c:pt>
                <c:pt idx="3984">
                  <c:v>40170</c:v>
                </c:pt>
                <c:pt idx="3985">
                  <c:v>40169</c:v>
                </c:pt>
                <c:pt idx="3986">
                  <c:v>40168</c:v>
                </c:pt>
                <c:pt idx="3987">
                  <c:v>40167</c:v>
                </c:pt>
                <c:pt idx="3988">
                  <c:v>40166</c:v>
                </c:pt>
                <c:pt idx="3989">
                  <c:v>40165</c:v>
                </c:pt>
                <c:pt idx="3990">
                  <c:v>40164</c:v>
                </c:pt>
                <c:pt idx="3991">
                  <c:v>40163</c:v>
                </c:pt>
                <c:pt idx="3992">
                  <c:v>40162</c:v>
                </c:pt>
                <c:pt idx="3993">
                  <c:v>40161</c:v>
                </c:pt>
                <c:pt idx="3994">
                  <c:v>40160</c:v>
                </c:pt>
                <c:pt idx="3995">
                  <c:v>40159</c:v>
                </c:pt>
                <c:pt idx="3996">
                  <c:v>40158</c:v>
                </c:pt>
                <c:pt idx="3997">
                  <c:v>40157</c:v>
                </c:pt>
                <c:pt idx="3998">
                  <c:v>40156</c:v>
                </c:pt>
                <c:pt idx="3999">
                  <c:v>40155</c:v>
                </c:pt>
                <c:pt idx="4000">
                  <c:v>40154</c:v>
                </c:pt>
                <c:pt idx="4001">
                  <c:v>40153</c:v>
                </c:pt>
                <c:pt idx="4002">
                  <c:v>40152</c:v>
                </c:pt>
                <c:pt idx="4003">
                  <c:v>40151</c:v>
                </c:pt>
                <c:pt idx="4004">
                  <c:v>40150</c:v>
                </c:pt>
                <c:pt idx="4005">
                  <c:v>40149</c:v>
                </c:pt>
                <c:pt idx="4006">
                  <c:v>40148</c:v>
                </c:pt>
                <c:pt idx="4007">
                  <c:v>40147</c:v>
                </c:pt>
                <c:pt idx="4008">
                  <c:v>40146</c:v>
                </c:pt>
                <c:pt idx="4009">
                  <c:v>40145</c:v>
                </c:pt>
                <c:pt idx="4010">
                  <c:v>40144</c:v>
                </c:pt>
                <c:pt idx="4011">
                  <c:v>40143</c:v>
                </c:pt>
                <c:pt idx="4012">
                  <c:v>40142</c:v>
                </c:pt>
                <c:pt idx="4013">
                  <c:v>40141</c:v>
                </c:pt>
                <c:pt idx="4014">
                  <c:v>40140</c:v>
                </c:pt>
                <c:pt idx="4015">
                  <c:v>40139</c:v>
                </c:pt>
                <c:pt idx="4016">
                  <c:v>40138</c:v>
                </c:pt>
                <c:pt idx="4017">
                  <c:v>40137</c:v>
                </c:pt>
                <c:pt idx="4018">
                  <c:v>40136</c:v>
                </c:pt>
                <c:pt idx="4019">
                  <c:v>40135</c:v>
                </c:pt>
                <c:pt idx="4020">
                  <c:v>40134</c:v>
                </c:pt>
                <c:pt idx="4021">
                  <c:v>40133</c:v>
                </c:pt>
                <c:pt idx="4022">
                  <c:v>40132</c:v>
                </c:pt>
                <c:pt idx="4023">
                  <c:v>40131</c:v>
                </c:pt>
                <c:pt idx="4024">
                  <c:v>40130</c:v>
                </c:pt>
                <c:pt idx="4025">
                  <c:v>40129</c:v>
                </c:pt>
                <c:pt idx="4026">
                  <c:v>40128</c:v>
                </c:pt>
                <c:pt idx="4027">
                  <c:v>40127</c:v>
                </c:pt>
                <c:pt idx="4028">
                  <c:v>40126</c:v>
                </c:pt>
                <c:pt idx="4029">
                  <c:v>40125</c:v>
                </c:pt>
                <c:pt idx="4030">
                  <c:v>40124</c:v>
                </c:pt>
                <c:pt idx="4031">
                  <c:v>40123</c:v>
                </c:pt>
                <c:pt idx="4032">
                  <c:v>40122</c:v>
                </c:pt>
                <c:pt idx="4033">
                  <c:v>40121</c:v>
                </c:pt>
                <c:pt idx="4034">
                  <c:v>40120</c:v>
                </c:pt>
                <c:pt idx="4035">
                  <c:v>40119</c:v>
                </c:pt>
                <c:pt idx="4036">
                  <c:v>40118</c:v>
                </c:pt>
                <c:pt idx="4037">
                  <c:v>40117</c:v>
                </c:pt>
                <c:pt idx="4038">
                  <c:v>40116</c:v>
                </c:pt>
                <c:pt idx="4039">
                  <c:v>40115</c:v>
                </c:pt>
                <c:pt idx="4040">
                  <c:v>40114</c:v>
                </c:pt>
                <c:pt idx="4041">
                  <c:v>40113</c:v>
                </c:pt>
                <c:pt idx="4042">
                  <c:v>40112</c:v>
                </c:pt>
                <c:pt idx="4043">
                  <c:v>40111</c:v>
                </c:pt>
                <c:pt idx="4044">
                  <c:v>40110</c:v>
                </c:pt>
                <c:pt idx="4045">
                  <c:v>40109</c:v>
                </c:pt>
                <c:pt idx="4046">
                  <c:v>40108</c:v>
                </c:pt>
                <c:pt idx="4047">
                  <c:v>40107</c:v>
                </c:pt>
                <c:pt idx="4048">
                  <c:v>40106</c:v>
                </c:pt>
                <c:pt idx="4049">
                  <c:v>40105</c:v>
                </c:pt>
                <c:pt idx="4050">
                  <c:v>40104</c:v>
                </c:pt>
                <c:pt idx="4051">
                  <c:v>40103</c:v>
                </c:pt>
                <c:pt idx="4052">
                  <c:v>40102</c:v>
                </c:pt>
                <c:pt idx="4053">
                  <c:v>40101</c:v>
                </c:pt>
                <c:pt idx="4054">
                  <c:v>40100</c:v>
                </c:pt>
                <c:pt idx="4055">
                  <c:v>40099</c:v>
                </c:pt>
                <c:pt idx="4056">
                  <c:v>40098</c:v>
                </c:pt>
                <c:pt idx="4057">
                  <c:v>40097</c:v>
                </c:pt>
                <c:pt idx="4058">
                  <c:v>40096</c:v>
                </c:pt>
                <c:pt idx="4059">
                  <c:v>40095</c:v>
                </c:pt>
                <c:pt idx="4060">
                  <c:v>40094</c:v>
                </c:pt>
                <c:pt idx="4061">
                  <c:v>40093</c:v>
                </c:pt>
                <c:pt idx="4062">
                  <c:v>40092</c:v>
                </c:pt>
                <c:pt idx="4063">
                  <c:v>40091</c:v>
                </c:pt>
                <c:pt idx="4064">
                  <c:v>40090</c:v>
                </c:pt>
                <c:pt idx="4065">
                  <c:v>40089</c:v>
                </c:pt>
                <c:pt idx="4066">
                  <c:v>40088</c:v>
                </c:pt>
                <c:pt idx="4067">
                  <c:v>40087</c:v>
                </c:pt>
                <c:pt idx="4068">
                  <c:v>40086</c:v>
                </c:pt>
                <c:pt idx="4069">
                  <c:v>40085</c:v>
                </c:pt>
                <c:pt idx="4070">
                  <c:v>40084</c:v>
                </c:pt>
                <c:pt idx="4071">
                  <c:v>40083</c:v>
                </c:pt>
                <c:pt idx="4072">
                  <c:v>40082</c:v>
                </c:pt>
                <c:pt idx="4073">
                  <c:v>40081</c:v>
                </c:pt>
                <c:pt idx="4074">
                  <c:v>40080</c:v>
                </c:pt>
                <c:pt idx="4075">
                  <c:v>40079</c:v>
                </c:pt>
                <c:pt idx="4076">
                  <c:v>40078</c:v>
                </c:pt>
                <c:pt idx="4077">
                  <c:v>40077</c:v>
                </c:pt>
                <c:pt idx="4078">
                  <c:v>40076</c:v>
                </c:pt>
                <c:pt idx="4079">
                  <c:v>40075</c:v>
                </c:pt>
                <c:pt idx="4080">
                  <c:v>40074</c:v>
                </c:pt>
                <c:pt idx="4081">
                  <c:v>40073</c:v>
                </c:pt>
                <c:pt idx="4082">
                  <c:v>40072</c:v>
                </c:pt>
                <c:pt idx="4083">
                  <c:v>40071</c:v>
                </c:pt>
                <c:pt idx="4084">
                  <c:v>40070</c:v>
                </c:pt>
                <c:pt idx="4085">
                  <c:v>40069</c:v>
                </c:pt>
                <c:pt idx="4086">
                  <c:v>40068</c:v>
                </c:pt>
                <c:pt idx="4087">
                  <c:v>40067</c:v>
                </c:pt>
                <c:pt idx="4088">
                  <c:v>40066</c:v>
                </c:pt>
                <c:pt idx="4089">
                  <c:v>40065</c:v>
                </c:pt>
                <c:pt idx="4090">
                  <c:v>40064</c:v>
                </c:pt>
                <c:pt idx="4091">
                  <c:v>40063</c:v>
                </c:pt>
                <c:pt idx="4092">
                  <c:v>40062</c:v>
                </c:pt>
                <c:pt idx="4093">
                  <c:v>40061</c:v>
                </c:pt>
                <c:pt idx="4094">
                  <c:v>40060</c:v>
                </c:pt>
                <c:pt idx="4095">
                  <c:v>40059</c:v>
                </c:pt>
                <c:pt idx="4096">
                  <c:v>40058</c:v>
                </c:pt>
                <c:pt idx="4097">
                  <c:v>40057</c:v>
                </c:pt>
                <c:pt idx="4098">
                  <c:v>40056</c:v>
                </c:pt>
                <c:pt idx="4099">
                  <c:v>40055</c:v>
                </c:pt>
                <c:pt idx="4100">
                  <c:v>40054</c:v>
                </c:pt>
                <c:pt idx="4101">
                  <c:v>40053</c:v>
                </c:pt>
                <c:pt idx="4102">
                  <c:v>40052</c:v>
                </c:pt>
                <c:pt idx="4103">
                  <c:v>40051</c:v>
                </c:pt>
                <c:pt idx="4104">
                  <c:v>40050</c:v>
                </c:pt>
                <c:pt idx="4105">
                  <c:v>40049</c:v>
                </c:pt>
                <c:pt idx="4106">
                  <c:v>40048</c:v>
                </c:pt>
                <c:pt idx="4107">
                  <c:v>40047</c:v>
                </c:pt>
                <c:pt idx="4108">
                  <c:v>40046</c:v>
                </c:pt>
                <c:pt idx="4109">
                  <c:v>40045</c:v>
                </c:pt>
                <c:pt idx="4110">
                  <c:v>40044</c:v>
                </c:pt>
                <c:pt idx="4111">
                  <c:v>40043</c:v>
                </c:pt>
                <c:pt idx="4112">
                  <c:v>40042</c:v>
                </c:pt>
                <c:pt idx="4113">
                  <c:v>40041</c:v>
                </c:pt>
                <c:pt idx="4114">
                  <c:v>40040</c:v>
                </c:pt>
                <c:pt idx="4115">
                  <c:v>40039</c:v>
                </c:pt>
                <c:pt idx="4116">
                  <c:v>40038</c:v>
                </c:pt>
                <c:pt idx="4117">
                  <c:v>40037</c:v>
                </c:pt>
                <c:pt idx="4118">
                  <c:v>40036</c:v>
                </c:pt>
                <c:pt idx="4119">
                  <c:v>40035</c:v>
                </c:pt>
                <c:pt idx="4120">
                  <c:v>40034</c:v>
                </c:pt>
                <c:pt idx="4121">
                  <c:v>40033</c:v>
                </c:pt>
                <c:pt idx="4122">
                  <c:v>40032</c:v>
                </c:pt>
                <c:pt idx="4123">
                  <c:v>40031</c:v>
                </c:pt>
                <c:pt idx="4124">
                  <c:v>40030</c:v>
                </c:pt>
                <c:pt idx="4125">
                  <c:v>40029</c:v>
                </c:pt>
                <c:pt idx="4126">
                  <c:v>40028</c:v>
                </c:pt>
                <c:pt idx="4127">
                  <c:v>40027</c:v>
                </c:pt>
                <c:pt idx="4128">
                  <c:v>40026</c:v>
                </c:pt>
                <c:pt idx="4129">
                  <c:v>40025</c:v>
                </c:pt>
                <c:pt idx="4130">
                  <c:v>40024</c:v>
                </c:pt>
                <c:pt idx="4131">
                  <c:v>40023</c:v>
                </c:pt>
                <c:pt idx="4132">
                  <c:v>40022</c:v>
                </c:pt>
                <c:pt idx="4133">
                  <c:v>40021</c:v>
                </c:pt>
                <c:pt idx="4134">
                  <c:v>40020</c:v>
                </c:pt>
                <c:pt idx="4135">
                  <c:v>40019</c:v>
                </c:pt>
                <c:pt idx="4136">
                  <c:v>40018</c:v>
                </c:pt>
                <c:pt idx="4137">
                  <c:v>40017</c:v>
                </c:pt>
                <c:pt idx="4138">
                  <c:v>40016</c:v>
                </c:pt>
                <c:pt idx="4139">
                  <c:v>40015</c:v>
                </c:pt>
                <c:pt idx="4140">
                  <c:v>40014</c:v>
                </c:pt>
                <c:pt idx="4141">
                  <c:v>40013</c:v>
                </c:pt>
                <c:pt idx="4142">
                  <c:v>40012</c:v>
                </c:pt>
                <c:pt idx="4143">
                  <c:v>40011</c:v>
                </c:pt>
                <c:pt idx="4144">
                  <c:v>40010</c:v>
                </c:pt>
                <c:pt idx="4145">
                  <c:v>40009</c:v>
                </c:pt>
                <c:pt idx="4146">
                  <c:v>40008</c:v>
                </c:pt>
                <c:pt idx="4147">
                  <c:v>40007</c:v>
                </c:pt>
                <c:pt idx="4148">
                  <c:v>40006</c:v>
                </c:pt>
                <c:pt idx="4149">
                  <c:v>40005</c:v>
                </c:pt>
                <c:pt idx="4150">
                  <c:v>40004</c:v>
                </c:pt>
                <c:pt idx="4151">
                  <c:v>40003</c:v>
                </c:pt>
                <c:pt idx="4152">
                  <c:v>40002</c:v>
                </c:pt>
                <c:pt idx="4153">
                  <c:v>40001</c:v>
                </c:pt>
                <c:pt idx="4154">
                  <c:v>40000</c:v>
                </c:pt>
                <c:pt idx="4155">
                  <c:v>39999</c:v>
                </c:pt>
                <c:pt idx="4156">
                  <c:v>39998</c:v>
                </c:pt>
                <c:pt idx="4157">
                  <c:v>39997</c:v>
                </c:pt>
                <c:pt idx="4158">
                  <c:v>39996</c:v>
                </c:pt>
                <c:pt idx="4159">
                  <c:v>39995</c:v>
                </c:pt>
                <c:pt idx="4160">
                  <c:v>39994</c:v>
                </c:pt>
                <c:pt idx="4161">
                  <c:v>39993</c:v>
                </c:pt>
                <c:pt idx="4162">
                  <c:v>39992</c:v>
                </c:pt>
                <c:pt idx="4163">
                  <c:v>39991</c:v>
                </c:pt>
                <c:pt idx="4164">
                  <c:v>39990</c:v>
                </c:pt>
                <c:pt idx="4165">
                  <c:v>39989</c:v>
                </c:pt>
                <c:pt idx="4166">
                  <c:v>39988</c:v>
                </c:pt>
                <c:pt idx="4167">
                  <c:v>39987</c:v>
                </c:pt>
                <c:pt idx="4168">
                  <c:v>39986</c:v>
                </c:pt>
                <c:pt idx="4169">
                  <c:v>39985</c:v>
                </c:pt>
                <c:pt idx="4170">
                  <c:v>39984</c:v>
                </c:pt>
                <c:pt idx="4171">
                  <c:v>39983</c:v>
                </c:pt>
                <c:pt idx="4172">
                  <c:v>39982</c:v>
                </c:pt>
                <c:pt idx="4173">
                  <c:v>39981</c:v>
                </c:pt>
                <c:pt idx="4174">
                  <c:v>39980</c:v>
                </c:pt>
                <c:pt idx="4175">
                  <c:v>39979</c:v>
                </c:pt>
                <c:pt idx="4176">
                  <c:v>39978</c:v>
                </c:pt>
                <c:pt idx="4177">
                  <c:v>39977</c:v>
                </c:pt>
                <c:pt idx="4178">
                  <c:v>39976</c:v>
                </c:pt>
                <c:pt idx="4179">
                  <c:v>39975</c:v>
                </c:pt>
                <c:pt idx="4180">
                  <c:v>39974</c:v>
                </c:pt>
                <c:pt idx="4181">
                  <c:v>39973</c:v>
                </c:pt>
                <c:pt idx="4182">
                  <c:v>39972</c:v>
                </c:pt>
                <c:pt idx="4183">
                  <c:v>39971</c:v>
                </c:pt>
                <c:pt idx="4184">
                  <c:v>39970</c:v>
                </c:pt>
                <c:pt idx="4185">
                  <c:v>39969</c:v>
                </c:pt>
                <c:pt idx="4186">
                  <c:v>39968</c:v>
                </c:pt>
                <c:pt idx="4187">
                  <c:v>39967</c:v>
                </c:pt>
                <c:pt idx="4188">
                  <c:v>39966</c:v>
                </c:pt>
                <c:pt idx="4189">
                  <c:v>39965</c:v>
                </c:pt>
                <c:pt idx="4190">
                  <c:v>39964</c:v>
                </c:pt>
                <c:pt idx="4191">
                  <c:v>39963</c:v>
                </c:pt>
                <c:pt idx="4192">
                  <c:v>39962</c:v>
                </c:pt>
                <c:pt idx="4193">
                  <c:v>39961</c:v>
                </c:pt>
                <c:pt idx="4194">
                  <c:v>39960</c:v>
                </c:pt>
                <c:pt idx="4195">
                  <c:v>39959</c:v>
                </c:pt>
                <c:pt idx="4196">
                  <c:v>39958</c:v>
                </c:pt>
                <c:pt idx="4197">
                  <c:v>39957</c:v>
                </c:pt>
                <c:pt idx="4198">
                  <c:v>39956</c:v>
                </c:pt>
                <c:pt idx="4199">
                  <c:v>39955</c:v>
                </c:pt>
                <c:pt idx="4200">
                  <c:v>39954</c:v>
                </c:pt>
                <c:pt idx="4201">
                  <c:v>39953</c:v>
                </c:pt>
                <c:pt idx="4202">
                  <c:v>39952</c:v>
                </c:pt>
                <c:pt idx="4203">
                  <c:v>39951</c:v>
                </c:pt>
                <c:pt idx="4204">
                  <c:v>39950</c:v>
                </c:pt>
                <c:pt idx="4205">
                  <c:v>39949</c:v>
                </c:pt>
                <c:pt idx="4206">
                  <c:v>39948</c:v>
                </c:pt>
                <c:pt idx="4207">
                  <c:v>39947</c:v>
                </c:pt>
                <c:pt idx="4208">
                  <c:v>39946</c:v>
                </c:pt>
                <c:pt idx="4209">
                  <c:v>39945</c:v>
                </c:pt>
                <c:pt idx="4210">
                  <c:v>39944</c:v>
                </c:pt>
                <c:pt idx="4211">
                  <c:v>39943</c:v>
                </c:pt>
                <c:pt idx="4212">
                  <c:v>39942</c:v>
                </c:pt>
                <c:pt idx="4213">
                  <c:v>39941</c:v>
                </c:pt>
                <c:pt idx="4214">
                  <c:v>39940</c:v>
                </c:pt>
                <c:pt idx="4215">
                  <c:v>39939</c:v>
                </c:pt>
                <c:pt idx="4216">
                  <c:v>39938</c:v>
                </c:pt>
                <c:pt idx="4217">
                  <c:v>39937</c:v>
                </c:pt>
                <c:pt idx="4218">
                  <c:v>39936</c:v>
                </c:pt>
                <c:pt idx="4219">
                  <c:v>39935</c:v>
                </c:pt>
                <c:pt idx="4220">
                  <c:v>39934</c:v>
                </c:pt>
                <c:pt idx="4221">
                  <c:v>39933</c:v>
                </c:pt>
                <c:pt idx="4222">
                  <c:v>39932</c:v>
                </c:pt>
                <c:pt idx="4223">
                  <c:v>39931</c:v>
                </c:pt>
                <c:pt idx="4224">
                  <c:v>39930</c:v>
                </c:pt>
                <c:pt idx="4225">
                  <c:v>39929</c:v>
                </c:pt>
                <c:pt idx="4226">
                  <c:v>39928</c:v>
                </c:pt>
                <c:pt idx="4227">
                  <c:v>39927</c:v>
                </c:pt>
                <c:pt idx="4228">
                  <c:v>39926</c:v>
                </c:pt>
                <c:pt idx="4229">
                  <c:v>39925</c:v>
                </c:pt>
                <c:pt idx="4230">
                  <c:v>39924</c:v>
                </c:pt>
                <c:pt idx="4231">
                  <c:v>39923</c:v>
                </c:pt>
                <c:pt idx="4232">
                  <c:v>39922</c:v>
                </c:pt>
                <c:pt idx="4233">
                  <c:v>39921</c:v>
                </c:pt>
                <c:pt idx="4234">
                  <c:v>39920</c:v>
                </c:pt>
                <c:pt idx="4235">
                  <c:v>39919</c:v>
                </c:pt>
                <c:pt idx="4236">
                  <c:v>39918</c:v>
                </c:pt>
                <c:pt idx="4237">
                  <c:v>39917</c:v>
                </c:pt>
                <c:pt idx="4238">
                  <c:v>39916</c:v>
                </c:pt>
                <c:pt idx="4239">
                  <c:v>39915</c:v>
                </c:pt>
                <c:pt idx="4240">
                  <c:v>39914</c:v>
                </c:pt>
                <c:pt idx="4241">
                  <c:v>39913</c:v>
                </c:pt>
                <c:pt idx="4242">
                  <c:v>39912</c:v>
                </c:pt>
                <c:pt idx="4243">
                  <c:v>39911</c:v>
                </c:pt>
                <c:pt idx="4244">
                  <c:v>39910</c:v>
                </c:pt>
                <c:pt idx="4245">
                  <c:v>39909</c:v>
                </c:pt>
                <c:pt idx="4246">
                  <c:v>39908</c:v>
                </c:pt>
                <c:pt idx="4247">
                  <c:v>39907</c:v>
                </c:pt>
                <c:pt idx="4248">
                  <c:v>39906</c:v>
                </c:pt>
                <c:pt idx="4249">
                  <c:v>39905</c:v>
                </c:pt>
                <c:pt idx="4250">
                  <c:v>39904</c:v>
                </c:pt>
                <c:pt idx="4251">
                  <c:v>39903</c:v>
                </c:pt>
                <c:pt idx="4252">
                  <c:v>39902</c:v>
                </c:pt>
                <c:pt idx="4253">
                  <c:v>39901</c:v>
                </c:pt>
                <c:pt idx="4254">
                  <c:v>39900</c:v>
                </c:pt>
                <c:pt idx="4255">
                  <c:v>39899</c:v>
                </c:pt>
                <c:pt idx="4256">
                  <c:v>39898</c:v>
                </c:pt>
                <c:pt idx="4257">
                  <c:v>39897</c:v>
                </c:pt>
                <c:pt idx="4258">
                  <c:v>39896</c:v>
                </c:pt>
                <c:pt idx="4259">
                  <c:v>39895</c:v>
                </c:pt>
                <c:pt idx="4260">
                  <c:v>39894</c:v>
                </c:pt>
                <c:pt idx="4261">
                  <c:v>39893</c:v>
                </c:pt>
                <c:pt idx="4262">
                  <c:v>39892</c:v>
                </c:pt>
                <c:pt idx="4263">
                  <c:v>39891</c:v>
                </c:pt>
                <c:pt idx="4264">
                  <c:v>39890</c:v>
                </c:pt>
                <c:pt idx="4265">
                  <c:v>39889</c:v>
                </c:pt>
                <c:pt idx="4266">
                  <c:v>39888</c:v>
                </c:pt>
                <c:pt idx="4267">
                  <c:v>39887</c:v>
                </c:pt>
                <c:pt idx="4268">
                  <c:v>39886</c:v>
                </c:pt>
                <c:pt idx="4269">
                  <c:v>39885</c:v>
                </c:pt>
                <c:pt idx="4270">
                  <c:v>39884</c:v>
                </c:pt>
                <c:pt idx="4271">
                  <c:v>39883</c:v>
                </c:pt>
                <c:pt idx="4272">
                  <c:v>39882</c:v>
                </c:pt>
                <c:pt idx="4273">
                  <c:v>39881</c:v>
                </c:pt>
                <c:pt idx="4274">
                  <c:v>39880</c:v>
                </c:pt>
                <c:pt idx="4275">
                  <c:v>39879</c:v>
                </c:pt>
                <c:pt idx="4276">
                  <c:v>39878</c:v>
                </c:pt>
                <c:pt idx="4277">
                  <c:v>39877</c:v>
                </c:pt>
                <c:pt idx="4278">
                  <c:v>39876</c:v>
                </c:pt>
                <c:pt idx="4279">
                  <c:v>39875</c:v>
                </c:pt>
                <c:pt idx="4280">
                  <c:v>39874</c:v>
                </c:pt>
                <c:pt idx="4281">
                  <c:v>39873</c:v>
                </c:pt>
                <c:pt idx="4282">
                  <c:v>39872</c:v>
                </c:pt>
                <c:pt idx="4283">
                  <c:v>39871</c:v>
                </c:pt>
                <c:pt idx="4284">
                  <c:v>39870</c:v>
                </c:pt>
                <c:pt idx="4285">
                  <c:v>39869</c:v>
                </c:pt>
                <c:pt idx="4286">
                  <c:v>39868</c:v>
                </c:pt>
                <c:pt idx="4287">
                  <c:v>39867</c:v>
                </c:pt>
                <c:pt idx="4288">
                  <c:v>39866</c:v>
                </c:pt>
                <c:pt idx="4289">
                  <c:v>39865</c:v>
                </c:pt>
                <c:pt idx="4290">
                  <c:v>39864</c:v>
                </c:pt>
                <c:pt idx="4291">
                  <c:v>39863</c:v>
                </c:pt>
                <c:pt idx="4292">
                  <c:v>39862</c:v>
                </c:pt>
                <c:pt idx="4293">
                  <c:v>39861</c:v>
                </c:pt>
                <c:pt idx="4294">
                  <c:v>39860</c:v>
                </c:pt>
                <c:pt idx="4295">
                  <c:v>39859</c:v>
                </c:pt>
                <c:pt idx="4296">
                  <c:v>39858</c:v>
                </c:pt>
                <c:pt idx="4297">
                  <c:v>39857</c:v>
                </c:pt>
                <c:pt idx="4298">
                  <c:v>39856</c:v>
                </c:pt>
                <c:pt idx="4299">
                  <c:v>39855</c:v>
                </c:pt>
                <c:pt idx="4300">
                  <c:v>39854</c:v>
                </c:pt>
                <c:pt idx="4301">
                  <c:v>39853</c:v>
                </c:pt>
                <c:pt idx="4302">
                  <c:v>39852</c:v>
                </c:pt>
                <c:pt idx="4303">
                  <c:v>39851</c:v>
                </c:pt>
                <c:pt idx="4304">
                  <c:v>39850</c:v>
                </c:pt>
                <c:pt idx="4305">
                  <c:v>39849</c:v>
                </c:pt>
                <c:pt idx="4306">
                  <c:v>39848</c:v>
                </c:pt>
                <c:pt idx="4307">
                  <c:v>39847</c:v>
                </c:pt>
                <c:pt idx="4308">
                  <c:v>39846</c:v>
                </c:pt>
                <c:pt idx="4309">
                  <c:v>39845</c:v>
                </c:pt>
                <c:pt idx="4310">
                  <c:v>39844</c:v>
                </c:pt>
                <c:pt idx="4311">
                  <c:v>39843</c:v>
                </c:pt>
                <c:pt idx="4312">
                  <c:v>39842</c:v>
                </c:pt>
                <c:pt idx="4313">
                  <c:v>39841</c:v>
                </c:pt>
                <c:pt idx="4314">
                  <c:v>39840</c:v>
                </c:pt>
                <c:pt idx="4315">
                  <c:v>39839</c:v>
                </c:pt>
                <c:pt idx="4316">
                  <c:v>39838</c:v>
                </c:pt>
                <c:pt idx="4317">
                  <c:v>39837</c:v>
                </c:pt>
                <c:pt idx="4318">
                  <c:v>39836</c:v>
                </c:pt>
                <c:pt idx="4319">
                  <c:v>39835</c:v>
                </c:pt>
                <c:pt idx="4320">
                  <c:v>39834</c:v>
                </c:pt>
                <c:pt idx="4321">
                  <c:v>39833</c:v>
                </c:pt>
                <c:pt idx="4322">
                  <c:v>39832</c:v>
                </c:pt>
                <c:pt idx="4323">
                  <c:v>39831</c:v>
                </c:pt>
                <c:pt idx="4324">
                  <c:v>39830</c:v>
                </c:pt>
                <c:pt idx="4325">
                  <c:v>39829</c:v>
                </c:pt>
                <c:pt idx="4326">
                  <c:v>39828</c:v>
                </c:pt>
                <c:pt idx="4327">
                  <c:v>39827</c:v>
                </c:pt>
                <c:pt idx="4328">
                  <c:v>39826</c:v>
                </c:pt>
                <c:pt idx="4329">
                  <c:v>39825</c:v>
                </c:pt>
                <c:pt idx="4330">
                  <c:v>39824</c:v>
                </c:pt>
                <c:pt idx="4331">
                  <c:v>39823</c:v>
                </c:pt>
                <c:pt idx="4332">
                  <c:v>39822</c:v>
                </c:pt>
                <c:pt idx="4333">
                  <c:v>39821</c:v>
                </c:pt>
                <c:pt idx="4334">
                  <c:v>39820</c:v>
                </c:pt>
                <c:pt idx="4335">
                  <c:v>39819</c:v>
                </c:pt>
                <c:pt idx="4336">
                  <c:v>39818</c:v>
                </c:pt>
                <c:pt idx="4337">
                  <c:v>39817</c:v>
                </c:pt>
                <c:pt idx="4338">
                  <c:v>39816</c:v>
                </c:pt>
                <c:pt idx="4339">
                  <c:v>39815</c:v>
                </c:pt>
                <c:pt idx="4340">
                  <c:v>39814</c:v>
                </c:pt>
                <c:pt idx="4341">
                  <c:v>39813</c:v>
                </c:pt>
                <c:pt idx="4342">
                  <c:v>39812</c:v>
                </c:pt>
                <c:pt idx="4343">
                  <c:v>39811</c:v>
                </c:pt>
                <c:pt idx="4344">
                  <c:v>39810</c:v>
                </c:pt>
                <c:pt idx="4345">
                  <c:v>39809</c:v>
                </c:pt>
                <c:pt idx="4346">
                  <c:v>39808</c:v>
                </c:pt>
                <c:pt idx="4347">
                  <c:v>39807</c:v>
                </c:pt>
                <c:pt idx="4348">
                  <c:v>39806</c:v>
                </c:pt>
                <c:pt idx="4349">
                  <c:v>39805</c:v>
                </c:pt>
                <c:pt idx="4350">
                  <c:v>39804</c:v>
                </c:pt>
                <c:pt idx="4351">
                  <c:v>39803</c:v>
                </c:pt>
                <c:pt idx="4352">
                  <c:v>39802</c:v>
                </c:pt>
                <c:pt idx="4353">
                  <c:v>39801</c:v>
                </c:pt>
                <c:pt idx="4354">
                  <c:v>39800</c:v>
                </c:pt>
                <c:pt idx="4355">
                  <c:v>39799</c:v>
                </c:pt>
                <c:pt idx="4356">
                  <c:v>39798</c:v>
                </c:pt>
                <c:pt idx="4357">
                  <c:v>39797</c:v>
                </c:pt>
                <c:pt idx="4358">
                  <c:v>39796</c:v>
                </c:pt>
                <c:pt idx="4359">
                  <c:v>39795</c:v>
                </c:pt>
                <c:pt idx="4360">
                  <c:v>39794</c:v>
                </c:pt>
                <c:pt idx="4361">
                  <c:v>39793</c:v>
                </c:pt>
                <c:pt idx="4362">
                  <c:v>39792</c:v>
                </c:pt>
                <c:pt idx="4363">
                  <c:v>39791</c:v>
                </c:pt>
                <c:pt idx="4364">
                  <c:v>39790</c:v>
                </c:pt>
                <c:pt idx="4365">
                  <c:v>39789</c:v>
                </c:pt>
                <c:pt idx="4366">
                  <c:v>39788</c:v>
                </c:pt>
                <c:pt idx="4367">
                  <c:v>39787</c:v>
                </c:pt>
                <c:pt idx="4368">
                  <c:v>39786</c:v>
                </c:pt>
                <c:pt idx="4369">
                  <c:v>39785</c:v>
                </c:pt>
                <c:pt idx="4370">
                  <c:v>39784</c:v>
                </c:pt>
                <c:pt idx="4371">
                  <c:v>39783</c:v>
                </c:pt>
                <c:pt idx="4372">
                  <c:v>39782</c:v>
                </c:pt>
                <c:pt idx="4373">
                  <c:v>39781</c:v>
                </c:pt>
                <c:pt idx="4374">
                  <c:v>39780</c:v>
                </c:pt>
                <c:pt idx="4375">
                  <c:v>39779</c:v>
                </c:pt>
                <c:pt idx="4376">
                  <c:v>39778</c:v>
                </c:pt>
                <c:pt idx="4377">
                  <c:v>39777</c:v>
                </c:pt>
                <c:pt idx="4378">
                  <c:v>39776</c:v>
                </c:pt>
                <c:pt idx="4379">
                  <c:v>39775</c:v>
                </c:pt>
                <c:pt idx="4380">
                  <c:v>39774</c:v>
                </c:pt>
                <c:pt idx="4381">
                  <c:v>39773</c:v>
                </c:pt>
                <c:pt idx="4382">
                  <c:v>39772</c:v>
                </c:pt>
                <c:pt idx="4383">
                  <c:v>39771</c:v>
                </c:pt>
                <c:pt idx="4384">
                  <c:v>39770</c:v>
                </c:pt>
                <c:pt idx="4385">
                  <c:v>39769</c:v>
                </c:pt>
                <c:pt idx="4386">
                  <c:v>39768</c:v>
                </c:pt>
                <c:pt idx="4387">
                  <c:v>39767</c:v>
                </c:pt>
                <c:pt idx="4388">
                  <c:v>39766</c:v>
                </c:pt>
                <c:pt idx="4389">
                  <c:v>39765</c:v>
                </c:pt>
                <c:pt idx="4390">
                  <c:v>39764</c:v>
                </c:pt>
                <c:pt idx="4391">
                  <c:v>39763</c:v>
                </c:pt>
                <c:pt idx="4392">
                  <c:v>39762</c:v>
                </c:pt>
                <c:pt idx="4393">
                  <c:v>39761</c:v>
                </c:pt>
                <c:pt idx="4394">
                  <c:v>39760</c:v>
                </c:pt>
                <c:pt idx="4395">
                  <c:v>39759</c:v>
                </c:pt>
                <c:pt idx="4396">
                  <c:v>39758</c:v>
                </c:pt>
                <c:pt idx="4397">
                  <c:v>39757</c:v>
                </c:pt>
                <c:pt idx="4398">
                  <c:v>39756</c:v>
                </c:pt>
                <c:pt idx="4399">
                  <c:v>39755</c:v>
                </c:pt>
                <c:pt idx="4400">
                  <c:v>39754</c:v>
                </c:pt>
                <c:pt idx="4401">
                  <c:v>39753</c:v>
                </c:pt>
                <c:pt idx="4402">
                  <c:v>39752</c:v>
                </c:pt>
                <c:pt idx="4403">
                  <c:v>39751</c:v>
                </c:pt>
                <c:pt idx="4404">
                  <c:v>39750</c:v>
                </c:pt>
                <c:pt idx="4405">
                  <c:v>39749</c:v>
                </c:pt>
                <c:pt idx="4406">
                  <c:v>39748</c:v>
                </c:pt>
                <c:pt idx="4407">
                  <c:v>39747</c:v>
                </c:pt>
                <c:pt idx="4408">
                  <c:v>39746</c:v>
                </c:pt>
                <c:pt idx="4409">
                  <c:v>39745</c:v>
                </c:pt>
                <c:pt idx="4410">
                  <c:v>39744</c:v>
                </c:pt>
                <c:pt idx="4411">
                  <c:v>39743</c:v>
                </c:pt>
                <c:pt idx="4412">
                  <c:v>39742</c:v>
                </c:pt>
                <c:pt idx="4413">
                  <c:v>39741</c:v>
                </c:pt>
                <c:pt idx="4414">
                  <c:v>39740</c:v>
                </c:pt>
                <c:pt idx="4415">
                  <c:v>39739</c:v>
                </c:pt>
                <c:pt idx="4416">
                  <c:v>39738</c:v>
                </c:pt>
                <c:pt idx="4417">
                  <c:v>39737</c:v>
                </c:pt>
                <c:pt idx="4418">
                  <c:v>39736</c:v>
                </c:pt>
                <c:pt idx="4419">
                  <c:v>39735</c:v>
                </c:pt>
                <c:pt idx="4420">
                  <c:v>39734</c:v>
                </c:pt>
                <c:pt idx="4421">
                  <c:v>39733</c:v>
                </c:pt>
                <c:pt idx="4422">
                  <c:v>39732</c:v>
                </c:pt>
                <c:pt idx="4423">
                  <c:v>39731</c:v>
                </c:pt>
                <c:pt idx="4424">
                  <c:v>39730</c:v>
                </c:pt>
                <c:pt idx="4425">
                  <c:v>39729</c:v>
                </c:pt>
                <c:pt idx="4426">
                  <c:v>39728</c:v>
                </c:pt>
                <c:pt idx="4427">
                  <c:v>39727</c:v>
                </c:pt>
                <c:pt idx="4428">
                  <c:v>39726</c:v>
                </c:pt>
                <c:pt idx="4429">
                  <c:v>39725</c:v>
                </c:pt>
                <c:pt idx="4430">
                  <c:v>39724</c:v>
                </c:pt>
                <c:pt idx="4431">
                  <c:v>39723</c:v>
                </c:pt>
                <c:pt idx="4432">
                  <c:v>39722</c:v>
                </c:pt>
                <c:pt idx="4433">
                  <c:v>39721</c:v>
                </c:pt>
                <c:pt idx="4434">
                  <c:v>39720</c:v>
                </c:pt>
                <c:pt idx="4435">
                  <c:v>39719</c:v>
                </c:pt>
                <c:pt idx="4436">
                  <c:v>39718</c:v>
                </c:pt>
                <c:pt idx="4437">
                  <c:v>39717</c:v>
                </c:pt>
                <c:pt idx="4438">
                  <c:v>39716</c:v>
                </c:pt>
                <c:pt idx="4439">
                  <c:v>39715</c:v>
                </c:pt>
                <c:pt idx="4440">
                  <c:v>39714</c:v>
                </c:pt>
                <c:pt idx="4441">
                  <c:v>39713</c:v>
                </c:pt>
                <c:pt idx="4442">
                  <c:v>39712</c:v>
                </c:pt>
                <c:pt idx="4443">
                  <c:v>39711</c:v>
                </c:pt>
                <c:pt idx="4444">
                  <c:v>39710</c:v>
                </c:pt>
                <c:pt idx="4445">
                  <c:v>39709</c:v>
                </c:pt>
                <c:pt idx="4446">
                  <c:v>39708</c:v>
                </c:pt>
                <c:pt idx="4447">
                  <c:v>39707</c:v>
                </c:pt>
                <c:pt idx="4448">
                  <c:v>39706</c:v>
                </c:pt>
                <c:pt idx="4449">
                  <c:v>39705</c:v>
                </c:pt>
                <c:pt idx="4450">
                  <c:v>39704</c:v>
                </c:pt>
                <c:pt idx="4451">
                  <c:v>39703</c:v>
                </c:pt>
                <c:pt idx="4452">
                  <c:v>39702</c:v>
                </c:pt>
                <c:pt idx="4453">
                  <c:v>39701</c:v>
                </c:pt>
                <c:pt idx="4454">
                  <c:v>39700</c:v>
                </c:pt>
                <c:pt idx="4455">
                  <c:v>39699</c:v>
                </c:pt>
                <c:pt idx="4456">
                  <c:v>39698</c:v>
                </c:pt>
                <c:pt idx="4457">
                  <c:v>39697</c:v>
                </c:pt>
                <c:pt idx="4458">
                  <c:v>39696</c:v>
                </c:pt>
                <c:pt idx="4459">
                  <c:v>39695</c:v>
                </c:pt>
                <c:pt idx="4460">
                  <c:v>39694</c:v>
                </c:pt>
                <c:pt idx="4461">
                  <c:v>39693</c:v>
                </c:pt>
                <c:pt idx="4462">
                  <c:v>39692</c:v>
                </c:pt>
                <c:pt idx="4463">
                  <c:v>39691</c:v>
                </c:pt>
                <c:pt idx="4464">
                  <c:v>39690</c:v>
                </c:pt>
                <c:pt idx="4465">
                  <c:v>39689</c:v>
                </c:pt>
                <c:pt idx="4466">
                  <c:v>39688</c:v>
                </c:pt>
                <c:pt idx="4467">
                  <c:v>39687</c:v>
                </c:pt>
                <c:pt idx="4468">
                  <c:v>39686</c:v>
                </c:pt>
                <c:pt idx="4469">
                  <c:v>39685</c:v>
                </c:pt>
                <c:pt idx="4470">
                  <c:v>39684</c:v>
                </c:pt>
                <c:pt idx="4471">
                  <c:v>39683</c:v>
                </c:pt>
                <c:pt idx="4472">
                  <c:v>39682</c:v>
                </c:pt>
                <c:pt idx="4473">
                  <c:v>39681</c:v>
                </c:pt>
                <c:pt idx="4474">
                  <c:v>39680</c:v>
                </c:pt>
                <c:pt idx="4475">
                  <c:v>39679</c:v>
                </c:pt>
                <c:pt idx="4476">
                  <c:v>39678</c:v>
                </c:pt>
                <c:pt idx="4477">
                  <c:v>39677</c:v>
                </c:pt>
                <c:pt idx="4478">
                  <c:v>39676</c:v>
                </c:pt>
                <c:pt idx="4479">
                  <c:v>39675</c:v>
                </c:pt>
                <c:pt idx="4480">
                  <c:v>39674</c:v>
                </c:pt>
                <c:pt idx="4481">
                  <c:v>39673</c:v>
                </c:pt>
                <c:pt idx="4482">
                  <c:v>39672</c:v>
                </c:pt>
                <c:pt idx="4483">
                  <c:v>39671</c:v>
                </c:pt>
                <c:pt idx="4484">
                  <c:v>39670</c:v>
                </c:pt>
                <c:pt idx="4485">
                  <c:v>39669</c:v>
                </c:pt>
                <c:pt idx="4486">
                  <c:v>39668</c:v>
                </c:pt>
                <c:pt idx="4487">
                  <c:v>39667</c:v>
                </c:pt>
                <c:pt idx="4488">
                  <c:v>39666</c:v>
                </c:pt>
                <c:pt idx="4489">
                  <c:v>39665</c:v>
                </c:pt>
                <c:pt idx="4490">
                  <c:v>39664</c:v>
                </c:pt>
                <c:pt idx="4491">
                  <c:v>39663</c:v>
                </c:pt>
                <c:pt idx="4492">
                  <c:v>39662</c:v>
                </c:pt>
                <c:pt idx="4493">
                  <c:v>39661</c:v>
                </c:pt>
                <c:pt idx="4494">
                  <c:v>39660</c:v>
                </c:pt>
                <c:pt idx="4495">
                  <c:v>39659</c:v>
                </c:pt>
                <c:pt idx="4496">
                  <c:v>39658</c:v>
                </c:pt>
                <c:pt idx="4497">
                  <c:v>39657</c:v>
                </c:pt>
                <c:pt idx="4498">
                  <c:v>39656</c:v>
                </c:pt>
                <c:pt idx="4499">
                  <c:v>39655</c:v>
                </c:pt>
                <c:pt idx="4500">
                  <c:v>39654</c:v>
                </c:pt>
                <c:pt idx="4501">
                  <c:v>39653</c:v>
                </c:pt>
                <c:pt idx="4502">
                  <c:v>39652</c:v>
                </c:pt>
                <c:pt idx="4503">
                  <c:v>39651</c:v>
                </c:pt>
                <c:pt idx="4504">
                  <c:v>39650</c:v>
                </c:pt>
                <c:pt idx="4505">
                  <c:v>39649</c:v>
                </c:pt>
                <c:pt idx="4506">
                  <c:v>39648</c:v>
                </c:pt>
                <c:pt idx="4507">
                  <c:v>39647</c:v>
                </c:pt>
                <c:pt idx="4508">
                  <c:v>39646</c:v>
                </c:pt>
                <c:pt idx="4509">
                  <c:v>39645</c:v>
                </c:pt>
                <c:pt idx="4510">
                  <c:v>39644</c:v>
                </c:pt>
                <c:pt idx="4511">
                  <c:v>39643</c:v>
                </c:pt>
                <c:pt idx="4512">
                  <c:v>39642</c:v>
                </c:pt>
                <c:pt idx="4513">
                  <c:v>39641</c:v>
                </c:pt>
                <c:pt idx="4514">
                  <c:v>39640</c:v>
                </c:pt>
                <c:pt idx="4515">
                  <c:v>39639</c:v>
                </c:pt>
                <c:pt idx="4516">
                  <c:v>39638</c:v>
                </c:pt>
                <c:pt idx="4517">
                  <c:v>39637</c:v>
                </c:pt>
                <c:pt idx="4518">
                  <c:v>39636</c:v>
                </c:pt>
                <c:pt idx="4519">
                  <c:v>39635</c:v>
                </c:pt>
                <c:pt idx="4520">
                  <c:v>39634</c:v>
                </c:pt>
                <c:pt idx="4521">
                  <c:v>39633</c:v>
                </c:pt>
                <c:pt idx="4522">
                  <c:v>39632</c:v>
                </c:pt>
                <c:pt idx="4523">
                  <c:v>39631</c:v>
                </c:pt>
                <c:pt idx="4524">
                  <c:v>39630</c:v>
                </c:pt>
                <c:pt idx="4525">
                  <c:v>39629</c:v>
                </c:pt>
                <c:pt idx="4526">
                  <c:v>39628</c:v>
                </c:pt>
                <c:pt idx="4527">
                  <c:v>39627</c:v>
                </c:pt>
                <c:pt idx="4528">
                  <c:v>39626</c:v>
                </c:pt>
                <c:pt idx="4529">
                  <c:v>39625</c:v>
                </c:pt>
                <c:pt idx="4530">
                  <c:v>39624</c:v>
                </c:pt>
                <c:pt idx="4531">
                  <c:v>39623</c:v>
                </c:pt>
                <c:pt idx="4532">
                  <c:v>39622</c:v>
                </c:pt>
                <c:pt idx="4533">
                  <c:v>39621</c:v>
                </c:pt>
                <c:pt idx="4534">
                  <c:v>39620</c:v>
                </c:pt>
                <c:pt idx="4535">
                  <c:v>39619</c:v>
                </c:pt>
                <c:pt idx="4536">
                  <c:v>39618</c:v>
                </c:pt>
                <c:pt idx="4537">
                  <c:v>39617</c:v>
                </c:pt>
                <c:pt idx="4538">
                  <c:v>39616</c:v>
                </c:pt>
                <c:pt idx="4539">
                  <c:v>39615</c:v>
                </c:pt>
                <c:pt idx="4540">
                  <c:v>39614</c:v>
                </c:pt>
                <c:pt idx="4541">
                  <c:v>39613</c:v>
                </c:pt>
                <c:pt idx="4542">
                  <c:v>39612</c:v>
                </c:pt>
                <c:pt idx="4543">
                  <c:v>39611</c:v>
                </c:pt>
                <c:pt idx="4544">
                  <c:v>39610</c:v>
                </c:pt>
                <c:pt idx="4545">
                  <c:v>39609</c:v>
                </c:pt>
                <c:pt idx="4546">
                  <c:v>39608</c:v>
                </c:pt>
                <c:pt idx="4547">
                  <c:v>39607</c:v>
                </c:pt>
                <c:pt idx="4548">
                  <c:v>39606</c:v>
                </c:pt>
                <c:pt idx="4549">
                  <c:v>39605</c:v>
                </c:pt>
                <c:pt idx="4550">
                  <c:v>39604</c:v>
                </c:pt>
                <c:pt idx="4551">
                  <c:v>39603</c:v>
                </c:pt>
                <c:pt idx="4552">
                  <c:v>39602</c:v>
                </c:pt>
                <c:pt idx="4553">
                  <c:v>39601</c:v>
                </c:pt>
                <c:pt idx="4554">
                  <c:v>39600</c:v>
                </c:pt>
                <c:pt idx="4555">
                  <c:v>39599</c:v>
                </c:pt>
                <c:pt idx="4556">
                  <c:v>39598</c:v>
                </c:pt>
                <c:pt idx="4557">
                  <c:v>39597</c:v>
                </c:pt>
                <c:pt idx="4558">
                  <c:v>39596</c:v>
                </c:pt>
                <c:pt idx="4559">
                  <c:v>39595</c:v>
                </c:pt>
                <c:pt idx="4560">
                  <c:v>39594</c:v>
                </c:pt>
                <c:pt idx="4561">
                  <c:v>39593</c:v>
                </c:pt>
                <c:pt idx="4562">
                  <c:v>39592</c:v>
                </c:pt>
                <c:pt idx="4563">
                  <c:v>39591</c:v>
                </c:pt>
                <c:pt idx="4564">
                  <c:v>39590</c:v>
                </c:pt>
                <c:pt idx="4565">
                  <c:v>39589</c:v>
                </c:pt>
                <c:pt idx="4566">
                  <c:v>39588</c:v>
                </c:pt>
                <c:pt idx="4567">
                  <c:v>39587</c:v>
                </c:pt>
                <c:pt idx="4568">
                  <c:v>39586</c:v>
                </c:pt>
                <c:pt idx="4569">
                  <c:v>39585</c:v>
                </c:pt>
                <c:pt idx="4570">
                  <c:v>39584</c:v>
                </c:pt>
                <c:pt idx="4571">
                  <c:v>39583</c:v>
                </c:pt>
                <c:pt idx="4572">
                  <c:v>39582</c:v>
                </c:pt>
                <c:pt idx="4573">
                  <c:v>39581</c:v>
                </c:pt>
                <c:pt idx="4574">
                  <c:v>39580</c:v>
                </c:pt>
                <c:pt idx="4575">
                  <c:v>39579</c:v>
                </c:pt>
                <c:pt idx="4576">
                  <c:v>39578</c:v>
                </c:pt>
                <c:pt idx="4577">
                  <c:v>39577</c:v>
                </c:pt>
                <c:pt idx="4578">
                  <c:v>39576</c:v>
                </c:pt>
                <c:pt idx="4579">
                  <c:v>39575</c:v>
                </c:pt>
                <c:pt idx="4580">
                  <c:v>39574</c:v>
                </c:pt>
                <c:pt idx="4581">
                  <c:v>39573</c:v>
                </c:pt>
                <c:pt idx="4582">
                  <c:v>39572</c:v>
                </c:pt>
                <c:pt idx="4583">
                  <c:v>39571</c:v>
                </c:pt>
                <c:pt idx="4584">
                  <c:v>39570</c:v>
                </c:pt>
                <c:pt idx="4585">
                  <c:v>39569</c:v>
                </c:pt>
                <c:pt idx="4586">
                  <c:v>39568</c:v>
                </c:pt>
                <c:pt idx="4587">
                  <c:v>39567</c:v>
                </c:pt>
                <c:pt idx="4588">
                  <c:v>39566</c:v>
                </c:pt>
                <c:pt idx="4589">
                  <c:v>39565</c:v>
                </c:pt>
                <c:pt idx="4590">
                  <c:v>39564</c:v>
                </c:pt>
                <c:pt idx="4591">
                  <c:v>39563</c:v>
                </c:pt>
                <c:pt idx="4592">
                  <c:v>39562</c:v>
                </c:pt>
                <c:pt idx="4593">
                  <c:v>39561</c:v>
                </c:pt>
                <c:pt idx="4594">
                  <c:v>39560</c:v>
                </c:pt>
                <c:pt idx="4595">
                  <c:v>39559</c:v>
                </c:pt>
                <c:pt idx="4596">
                  <c:v>39558</c:v>
                </c:pt>
                <c:pt idx="4597">
                  <c:v>39557</c:v>
                </c:pt>
                <c:pt idx="4598">
                  <c:v>39556</c:v>
                </c:pt>
                <c:pt idx="4599">
                  <c:v>39555</c:v>
                </c:pt>
                <c:pt idx="4600">
                  <c:v>39554</c:v>
                </c:pt>
                <c:pt idx="4601">
                  <c:v>39553</c:v>
                </c:pt>
                <c:pt idx="4602">
                  <c:v>39552</c:v>
                </c:pt>
                <c:pt idx="4603">
                  <c:v>39551</c:v>
                </c:pt>
                <c:pt idx="4604">
                  <c:v>39550</c:v>
                </c:pt>
                <c:pt idx="4605">
                  <c:v>39549</c:v>
                </c:pt>
                <c:pt idx="4606">
                  <c:v>39548</c:v>
                </c:pt>
                <c:pt idx="4607">
                  <c:v>39547</c:v>
                </c:pt>
                <c:pt idx="4608">
                  <c:v>39546</c:v>
                </c:pt>
                <c:pt idx="4609">
                  <c:v>39545</c:v>
                </c:pt>
                <c:pt idx="4610">
                  <c:v>39544</c:v>
                </c:pt>
                <c:pt idx="4611">
                  <c:v>39543</c:v>
                </c:pt>
                <c:pt idx="4612">
                  <c:v>39542</c:v>
                </c:pt>
                <c:pt idx="4613">
                  <c:v>39541</c:v>
                </c:pt>
                <c:pt idx="4614">
                  <c:v>39540</c:v>
                </c:pt>
                <c:pt idx="4615">
                  <c:v>39539</c:v>
                </c:pt>
                <c:pt idx="4616">
                  <c:v>39538</c:v>
                </c:pt>
                <c:pt idx="4617">
                  <c:v>39537</c:v>
                </c:pt>
                <c:pt idx="4618">
                  <c:v>39536</c:v>
                </c:pt>
                <c:pt idx="4619">
                  <c:v>39535</c:v>
                </c:pt>
                <c:pt idx="4620">
                  <c:v>39534</c:v>
                </c:pt>
                <c:pt idx="4621">
                  <c:v>39533</c:v>
                </c:pt>
                <c:pt idx="4622">
                  <c:v>39532</c:v>
                </c:pt>
                <c:pt idx="4623">
                  <c:v>39531</c:v>
                </c:pt>
                <c:pt idx="4624">
                  <c:v>39530</c:v>
                </c:pt>
                <c:pt idx="4625">
                  <c:v>39529</c:v>
                </c:pt>
                <c:pt idx="4626">
                  <c:v>39528</c:v>
                </c:pt>
                <c:pt idx="4627">
                  <c:v>39527</c:v>
                </c:pt>
                <c:pt idx="4628">
                  <c:v>39526</c:v>
                </c:pt>
                <c:pt idx="4629">
                  <c:v>39525</c:v>
                </c:pt>
                <c:pt idx="4630">
                  <c:v>39524</c:v>
                </c:pt>
                <c:pt idx="4631">
                  <c:v>39523</c:v>
                </c:pt>
                <c:pt idx="4632">
                  <c:v>39522</c:v>
                </c:pt>
                <c:pt idx="4633">
                  <c:v>39521</c:v>
                </c:pt>
                <c:pt idx="4634">
                  <c:v>39520</c:v>
                </c:pt>
                <c:pt idx="4635">
                  <c:v>39519</c:v>
                </c:pt>
                <c:pt idx="4636">
                  <c:v>39518</c:v>
                </c:pt>
                <c:pt idx="4637">
                  <c:v>39517</c:v>
                </c:pt>
                <c:pt idx="4638">
                  <c:v>39516</c:v>
                </c:pt>
                <c:pt idx="4639">
                  <c:v>39515</c:v>
                </c:pt>
                <c:pt idx="4640">
                  <c:v>39514</c:v>
                </c:pt>
                <c:pt idx="4641">
                  <c:v>39513</c:v>
                </c:pt>
                <c:pt idx="4642">
                  <c:v>39512</c:v>
                </c:pt>
                <c:pt idx="4643">
                  <c:v>39511</c:v>
                </c:pt>
                <c:pt idx="4644">
                  <c:v>39510</c:v>
                </c:pt>
                <c:pt idx="4645">
                  <c:v>39509</c:v>
                </c:pt>
                <c:pt idx="4646">
                  <c:v>39508</c:v>
                </c:pt>
                <c:pt idx="4647">
                  <c:v>39507</c:v>
                </c:pt>
                <c:pt idx="4648">
                  <c:v>39506</c:v>
                </c:pt>
                <c:pt idx="4649">
                  <c:v>39505</c:v>
                </c:pt>
                <c:pt idx="4650">
                  <c:v>39504</c:v>
                </c:pt>
                <c:pt idx="4651">
                  <c:v>39503</c:v>
                </c:pt>
                <c:pt idx="4652">
                  <c:v>39502</c:v>
                </c:pt>
                <c:pt idx="4653">
                  <c:v>39501</c:v>
                </c:pt>
                <c:pt idx="4654">
                  <c:v>39500</c:v>
                </c:pt>
                <c:pt idx="4655">
                  <c:v>39499</c:v>
                </c:pt>
                <c:pt idx="4656">
                  <c:v>39498</c:v>
                </c:pt>
                <c:pt idx="4657">
                  <c:v>39497</c:v>
                </c:pt>
                <c:pt idx="4658">
                  <c:v>39496</c:v>
                </c:pt>
                <c:pt idx="4659">
                  <c:v>39495</c:v>
                </c:pt>
                <c:pt idx="4660">
                  <c:v>39494</c:v>
                </c:pt>
                <c:pt idx="4661">
                  <c:v>39493</c:v>
                </c:pt>
                <c:pt idx="4662">
                  <c:v>39492</c:v>
                </c:pt>
                <c:pt idx="4663">
                  <c:v>39491</c:v>
                </c:pt>
                <c:pt idx="4664">
                  <c:v>39490</c:v>
                </c:pt>
                <c:pt idx="4665">
                  <c:v>39489</c:v>
                </c:pt>
                <c:pt idx="4666">
                  <c:v>39488</c:v>
                </c:pt>
                <c:pt idx="4667">
                  <c:v>39487</c:v>
                </c:pt>
                <c:pt idx="4668">
                  <c:v>39486</c:v>
                </c:pt>
                <c:pt idx="4669">
                  <c:v>39485</c:v>
                </c:pt>
                <c:pt idx="4670">
                  <c:v>39484</c:v>
                </c:pt>
                <c:pt idx="4671">
                  <c:v>39483</c:v>
                </c:pt>
                <c:pt idx="4672">
                  <c:v>39482</c:v>
                </c:pt>
                <c:pt idx="4673">
                  <c:v>39481</c:v>
                </c:pt>
                <c:pt idx="4674">
                  <c:v>39480</c:v>
                </c:pt>
                <c:pt idx="4675">
                  <c:v>39479</c:v>
                </c:pt>
                <c:pt idx="4676">
                  <c:v>39478</c:v>
                </c:pt>
                <c:pt idx="4677">
                  <c:v>39477</c:v>
                </c:pt>
                <c:pt idx="4678">
                  <c:v>39476</c:v>
                </c:pt>
                <c:pt idx="4679">
                  <c:v>39475</c:v>
                </c:pt>
                <c:pt idx="4680">
                  <c:v>39474</c:v>
                </c:pt>
                <c:pt idx="4681">
                  <c:v>39473</c:v>
                </c:pt>
                <c:pt idx="4682">
                  <c:v>39472</c:v>
                </c:pt>
                <c:pt idx="4683">
                  <c:v>39471</c:v>
                </c:pt>
                <c:pt idx="4684">
                  <c:v>39470</c:v>
                </c:pt>
                <c:pt idx="4685">
                  <c:v>39469</c:v>
                </c:pt>
                <c:pt idx="4686">
                  <c:v>39468</c:v>
                </c:pt>
                <c:pt idx="4687">
                  <c:v>39467</c:v>
                </c:pt>
                <c:pt idx="4688">
                  <c:v>39466</c:v>
                </c:pt>
                <c:pt idx="4689">
                  <c:v>39465</c:v>
                </c:pt>
                <c:pt idx="4690">
                  <c:v>39464</c:v>
                </c:pt>
                <c:pt idx="4691">
                  <c:v>39463</c:v>
                </c:pt>
                <c:pt idx="4692">
                  <c:v>39462</c:v>
                </c:pt>
                <c:pt idx="4693">
                  <c:v>39461</c:v>
                </c:pt>
                <c:pt idx="4694">
                  <c:v>39460</c:v>
                </c:pt>
                <c:pt idx="4695">
                  <c:v>39459</c:v>
                </c:pt>
                <c:pt idx="4696">
                  <c:v>39458</c:v>
                </c:pt>
                <c:pt idx="4697">
                  <c:v>39457</c:v>
                </c:pt>
                <c:pt idx="4698">
                  <c:v>39456</c:v>
                </c:pt>
                <c:pt idx="4699">
                  <c:v>39455</c:v>
                </c:pt>
                <c:pt idx="4700">
                  <c:v>39454</c:v>
                </c:pt>
                <c:pt idx="4701">
                  <c:v>39453</c:v>
                </c:pt>
                <c:pt idx="4702">
                  <c:v>39452</c:v>
                </c:pt>
                <c:pt idx="4703">
                  <c:v>39451</c:v>
                </c:pt>
                <c:pt idx="4704">
                  <c:v>39450</c:v>
                </c:pt>
                <c:pt idx="4705">
                  <c:v>39449</c:v>
                </c:pt>
                <c:pt idx="4706">
                  <c:v>39448</c:v>
                </c:pt>
                <c:pt idx="4707">
                  <c:v>39447</c:v>
                </c:pt>
                <c:pt idx="4708">
                  <c:v>39446</c:v>
                </c:pt>
                <c:pt idx="4709">
                  <c:v>39445</c:v>
                </c:pt>
                <c:pt idx="4710">
                  <c:v>39444</c:v>
                </c:pt>
                <c:pt idx="4711">
                  <c:v>39443</c:v>
                </c:pt>
                <c:pt idx="4712">
                  <c:v>39442</c:v>
                </c:pt>
                <c:pt idx="4713">
                  <c:v>39441</c:v>
                </c:pt>
                <c:pt idx="4714">
                  <c:v>39440</c:v>
                </c:pt>
                <c:pt idx="4715">
                  <c:v>39439</c:v>
                </c:pt>
                <c:pt idx="4716">
                  <c:v>39438</c:v>
                </c:pt>
                <c:pt idx="4717">
                  <c:v>39437</c:v>
                </c:pt>
                <c:pt idx="4718">
                  <c:v>39436</c:v>
                </c:pt>
                <c:pt idx="4719">
                  <c:v>39435</c:v>
                </c:pt>
                <c:pt idx="4720">
                  <c:v>39434</c:v>
                </c:pt>
                <c:pt idx="4721">
                  <c:v>39433</c:v>
                </c:pt>
                <c:pt idx="4722">
                  <c:v>39432</c:v>
                </c:pt>
                <c:pt idx="4723">
                  <c:v>39431</c:v>
                </c:pt>
                <c:pt idx="4724">
                  <c:v>39430</c:v>
                </c:pt>
                <c:pt idx="4725">
                  <c:v>39429</c:v>
                </c:pt>
                <c:pt idx="4726">
                  <c:v>39428</c:v>
                </c:pt>
                <c:pt idx="4727">
                  <c:v>39427</c:v>
                </c:pt>
                <c:pt idx="4728">
                  <c:v>39426</c:v>
                </c:pt>
                <c:pt idx="4729">
                  <c:v>39425</c:v>
                </c:pt>
                <c:pt idx="4730">
                  <c:v>39424</c:v>
                </c:pt>
                <c:pt idx="4731">
                  <c:v>39423</c:v>
                </c:pt>
                <c:pt idx="4732">
                  <c:v>39422</c:v>
                </c:pt>
                <c:pt idx="4733">
                  <c:v>39421</c:v>
                </c:pt>
                <c:pt idx="4734">
                  <c:v>39420</c:v>
                </c:pt>
                <c:pt idx="4735">
                  <c:v>39419</c:v>
                </c:pt>
                <c:pt idx="4736">
                  <c:v>39418</c:v>
                </c:pt>
                <c:pt idx="4737">
                  <c:v>39417</c:v>
                </c:pt>
                <c:pt idx="4738">
                  <c:v>39416</c:v>
                </c:pt>
                <c:pt idx="4739">
                  <c:v>39415</c:v>
                </c:pt>
                <c:pt idx="4740">
                  <c:v>39414</c:v>
                </c:pt>
                <c:pt idx="4741">
                  <c:v>39413</c:v>
                </c:pt>
                <c:pt idx="4742">
                  <c:v>39412</c:v>
                </c:pt>
                <c:pt idx="4743">
                  <c:v>39411</c:v>
                </c:pt>
                <c:pt idx="4744">
                  <c:v>39410</c:v>
                </c:pt>
                <c:pt idx="4745">
                  <c:v>39409</c:v>
                </c:pt>
                <c:pt idx="4746">
                  <c:v>39408</c:v>
                </c:pt>
                <c:pt idx="4747">
                  <c:v>39407</c:v>
                </c:pt>
                <c:pt idx="4748">
                  <c:v>39406</c:v>
                </c:pt>
                <c:pt idx="4749">
                  <c:v>39405</c:v>
                </c:pt>
                <c:pt idx="4750">
                  <c:v>39404</c:v>
                </c:pt>
                <c:pt idx="4751">
                  <c:v>39403</c:v>
                </c:pt>
                <c:pt idx="4752">
                  <c:v>39402</c:v>
                </c:pt>
                <c:pt idx="4753">
                  <c:v>39401</c:v>
                </c:pt>
                <c:pt idx="4754">
                  <c:v>39400</c:v>
                </c:pt>
                <c:pt idx="4755">
                  <c:v>39399</c:v>
                </c:pt>
                <c:pt idx="4756">
                  <c:v>39398</c:v>
                </c:pt>
                <c:pt idx="4757">
                  <c:v>39397</c:v>
                </c:pt>
                <c:pt idx="4758">
                  <c:v>39396</c:v>
                </c:pt>
                <c:pt idx="4759">
                  <c:v>39395</c:v>
                </c:pt>
                <c:pt idx="4760">
                  <c:v>39394</c:v>
                </c:pt>
                <c:pt idx="4761">
                  <c:v>39393</c:v>
                </c:pt>
                <c:pt idx="4762">
                  <c:v>39392</c:v>
                </c:pt>
                <c:pt idx="4763">
                  <c:v>39391</c:v>
                </c:pt>
                <c:pt idx="4764">
                  <c:v>39390</c:v>
                </c:pt>
                <c:pt idx="4765">
                  <c:v>39389</c:v>
                </c:pt>
                <c:pt idx="4766">
                  <c:v>39388</c:v>
                </c:pt>
                <c:pt idx="4767">
                  <c:v>39387</c:v>
                </c:pt>
                <c:pt idx="4768">
                  <c:v>39386</c:v>
                </c:pt>
                <c:pt idx="4769">
                  <c:v>39385</c:v>
                </c:pt>
                <c:pt idx="4770">
                  <c:v>39384</c:v>
                </c:pt>
                <c:pt idx="4771">
                  <c:v>39383</c:v>
                </c:pt>
                <c:pt idx="4772">
                  <c:v>39382</c:v>
                </c:pt>
                <c:pt idx="4773">
                  <c:v>39381</c:v>
                </c:pt>
                <c:pt idx="4774">
                  <c:v>39380</c:v>
                </c:pt>
                <c:pt idx="4775">
                  <c:v>39379</c:v>
                </c:pt>
                <c:pt idx="4776">
                  <c:v>39378</c:v>
                </c:pt>
                <c:pt idx="4777">
                  <c:v>39377</c:v>
                </c:pt>
                <c:pt idx="4778">
                  <c:v>39376</c:v>
                </c:pt>
                <c:pt idx="4779">
                  <c:v>39375</c:v>
                </c:pt>
                <c:pt idx="4780">
                  <c:v>39374</c:v>
                </c:pt>
                <c:pt idx="4781">
                  <c:v>39373</c:v>
                </c:pt>
                <c:pt idx="4782">
                  <c:v>39372</c:v>
                </c:pt>
                <c:pt idx="4783">
                  <c:v>39371</c:v>
                </c:pt>
                <c:pt idx="4784">
                  <c:v>39370</c:v>
                </c:pt>
                <c:pt idx="4785">
                  <c:v>39369</c:v>
                </c:pt>
                <c:pt idx="4786">
                  <c:v>39368</c:v>
                </c:pt>
                <c:pt idx="4787">
                  <c:v>39367</c:v>
                </c:pt>
                <c:pt idx="4788">
                  <c:v>39366</c:v>
                </c:pt>
                <c:pt idx="4789">
                  <c:v>39365</c:v>
                </c:pt>
                <c:pt idx="4790">
                  <c:v>39364</c:v>
                </c:pt>
                <c:pt idx="4791">
                  <c:v>39363</c:v>
                </c:pt>
                <c:pt idx="4792">
                  <c:v>39362</c:v>
                </c:pt>
                <c:pt idx="4793">
                  <c:v>39361</c:v>
                </c:pt>
                <c:pt idx="4794">
                  <c:v>39360</c:v>
                </c:pt>
                <c:pt idx="4795">
                  <c:v>39359</c:v>
                </c:pt>
                <c:pt idx="4796">
                  <c:v>39358</c:v>
                </c:pt>
                <c:pt idx="4797">
                  <c:v>39357</c:v>
                </c:pt>
                <c:pt idx="4798">
                  <c:v>39356</c:v>
                </c:pt>
                <c:pt idx="4799">
                  <c:v>39355</c:v>
                </c:pt>
                <c:pt idx="4800">
                  <c:v>39354</c:v>
                </c:pt>
                <c:pt idx="4801">
                  <c:v>39353</c:v>
                </c:pt>
                <c:pt idx="4802">
                  <c:v>39352</c:v>
                </c:pt>
                <c:pt idx="4803">
                  <c:v>39351</c:v>
                </c:pt>
                <c:pt idx="4804">
                  <c:v>39350</c:v>
                </c:pt>
                <c:pt idx="4805">
                  <c:v>39349</c:v>
                </c:pt>
                <c:pt idx="4806">
                  <c:v>39348</c:v>
                </c:pt>
                <c:pt idx="4807">
                  <c:v>39347</c:v>
                </c:pt>
                <c:pt idx="4808">
                  <c:v>39346</c:v>
                </c:pt>
                <c:pt idx="4809">
                  <c:v>39345</c:v>
                </c:pt>
                <c:pt idx="4810">
                  <c:v>39344</c:v>
                </c:pt>
                <c:pt idx="4811">
                  <c:v>39343</c:v>
                </c:pt>
                <c:pt idx="4812">
                  <c:v>39342</c:v>
                </c:pt>
                <c:pt idx="4813">
                  <c:v>39341</c:v>
                </c:pt>
                <c:pt idx="4814">
                  <c:v>39340</c:v>
                </c:pt>
                <c:pt idx="4815">
                  <c:v>39339</c:v>
                </c:pt>
                <c:pt idx="4816">
                  <c:v>39338</c:v>
                </c:pt>
                <c:pt idx="4817">
                  <c:v>39337</c:v>
                </c:pt>
                <c:pt idx="4818">
                  <c:v>39336</c:v>
                </c:pt>
                <c:pt idx="4819">
                  <c:v>39335</c:v>
                </c:pt>
                <c:pt idx="4820">
                  <c:v>39334</c:v>
                </c:pt>
                <c:pt idx="4821">
                  <c:v>39333</c:v>
                </c:pt>
                <c:pt idx="4822">
                  <c:v>39332</c:v>
                </c:pt>
                <c:pt idx="4823">
                  <c:v>39331</c:v>
                </c:pt>
                <c:pt idx="4824">
                  <c:v>39330</c:v>
                </c:pt>
                <c:pt idx="4825">
                  <c:v>39329</c:v>
                </c:pt>
                <c:pt idx="4826">
                  <c:v>39328</c:v>
                </c:pt>
                <c:pt idx="4827">
                  <c:v>39327</c:v>
                </c:pt>
                <c:pt idx="4828">
                  <c:v>39326</c:v>
                </c:pt>
                <c:pt idx="4829">
                  <c:v>39325</c:v>
                </c:pt>
                <c:pt idx="4830">
                  <c:v>39324</c:v>
                </c:pt>
                <c:pt idx="4831">
                  <c:v>39323</c:v>
                </c:pt>
                <c:pt idx="4832">
                  <c:v>39322</c:v>
                </c:pt>
                <c:pt idx="4833">
                  <c:v>39321</c:v>
                </c:pt>
                <c:pt idx="4834">
                  <c:v>39320</c:v>
                </c:pt>
                <c:pt idx="4835">
                  <c:v>39319</c:v>
                </c:pt>
                <c:pt idx="4836">
                  <c:v>39318</c:v>
                </c:pt>
                <c:pt idx="4837">
                  <c:v>39317</c:v>
                </c:pt>
                <c:pt idx="4838">
                  <c:v>39316</c:v>
                </c:pt>
                <c:pt idx="4839">
                  <c:v>39315</c:v>
                </c:pt>
                <c:pt idx="4840">
                  <c:v>39314</c:v>
                </c:pt>
                <c:pt idx="4841">
                  <c:v>39313</c:v>
                </c:pt>
                <c:pt idx="4842">
                  <c:v>39312</c:v>
                </c:pt>
                <c:pt idx="4843">
                  <c:v>39311</c:v>
                </c:pt>
                <c:pt idx="4844">
                  <c:v>39310</c:v>
                </c:pt>
                <c:pt idx="4845">
                  <c:v>39309</c:v>
                </c:pt>
                <c:pt idx="4846">
                  <c:v>39308</c:v>
                </c:pt>
                <c:pt idx="4847">
                  <c:v>39307</c:v>
                </c:pt>
                <c:pt idx="4848">
                  <c:v>39306</c:v>
                </c:pt>
                <c:pt idx="4849">
                  <c:v>39305</c:v>
                </c:pt>
                <c:pt idx="4850">
                  <c:v>39304</c:v>
                </c:pt>
                <c:pt idx="4851">
                  <c:v>39303</c:v>
                </c:pt>
                <c:pt idx="4852">
                  <c:v>39302</c:v>
                </c:pt>
                <c:pt idx="4853">
                  <c:v>39301</c:v>
                </c:pt>
                <c:pt idx="4854">
                  <c:v>39300</c:v>
                </c:pt>
                <c:pt idx="4855">
                  <c:v>39299</c:v>
                </c:pt>
                <c:pt idx="4856">
                  <c:v>39298</c:v>
                </c:pt>
                <c:pt idx="4857">
                  <c:v>39297</c:v>
                </c:pt>
                <c:pt idx="4858">
                  <c:v>39296</c:v>
                </c:pt>
                <c:pt idx="4859">
                  <c:v>39295</c:v>
                </c:pt>
                <c:pt idx="4860">
                  <c:v>39294</c:v>
                </c:pt>
                <c:pt idx="4861">
                  <c:v>39293</c:v>
                </c:pt>
                <c:pt idx="4862">
                  <c:v>39292</c:v>
                </c:pt>
                <c:pt idx="4863">
                  <c:v>39291</c:v>
                </c:pt>
                <c:pt idx="4864">
                  <c:v>39290</c:v>
                </c:pt>
                <c:pt idx="4865">
                  <c:v>39289</c:v>
                </c:pt>
                <c:pt idx="4866">
                  <c:v>39288</c:v>
                </c:pt>
                <c:pt idx="4867">
                  <c:v>39287</c:v>
                </c:pt>
                <c:pt idx="4868">
                  <c:v>39286</c:v>
                </c:pt>
                <c:pt idx="4869">
                  <c:v>39285</c:v>
                </c:pt>
                <c:pt idx="4870">
                  <c:v>39284</c:v>
                </c:pt>
                <c:pt idx="4871">
                  <c:v>39283</c:v>
                </c:pt>
                <c:pt idx="4872">
                  <c:v>39282</c:v>
                </c:pt>
                <c:pt idx="4873">
                  <c:v>39281</c:v>
                </c:pt>
                <c:pt idx="4874">
                  <c:v>39280</c:v>
                </c:pt>
                <c:pt idx="4875">
                  <c:v>39279</c:v>
                </c:pt>
                <c:pt idx="4876">
                  <c:v>39278</c:v>
                </c:pt>
                <c:pt idx="4877">
                  <c:v>39277</c:v>
                </c:pt>
                <c:pt idx="4878">
                  <c:v>39276</c:v>
                </c:pt>
                <c:pt idx="4879">
                  <c:v>39275</c:v>
                </c:pt>
                <c:pt idx="4880">
                  <c:v>39274</c:v>
                </c:pt>
                <c:pt idx="4881">
                  <c:v>39273</c:v>
                </c:pt>
                <c:pt idx="4882">
                  <c:v>39272</c:v>
                </c:pt>
                <c:pt idx="4883">
                  <c:v>39271</c:v>
                </c:pt>
                <c:pt idx="4884">
                  <c:v>39270</c:v>
                </c:pt>
                <c:pt idx="4885">
                  <c:v>39269</c:v>
                </c:pt>
                <c:pt idx="4886">
                  <c:v>39268</c:v>
                </c:pt>
                <c:pt idx="4887">
                  <c:v>39267</c:v>
                </c:pt>
                <c:pt idx="4888">
                  <c:v>39266</c:v>
                </c:pt>
                <c:pt idx="4889">
                  <c:v>39265</c:v>
                </c:pt>
                <c:pt idx="4890">
                  <c:v>39264</c:v>
                </c:pt>
                <c:pt idx="4891">
                  <c:v>39263</c:v>
                </c:pt>
                <c:pt idx="4892">
                  <c:v>39262</c:v>
                </c:pt>
                <c:pt idx="4893">
                  <c:v>39261</c:v>
                </c:pt>
                <c:pt idx="4894">
                  <c:v>39260</c:v>
                </c:pt>
                <c:pt idx="4895">
                  <c:v>39259</c:v>
                </c:pt>
                <c:pt idx="4896">
                  <c:v>39258</c:v>
                </c:pt>
                <c:pt idx="4897">
                  <c:v>39257</c:v>
                </c:pt>
                <c:pt idx="4898">
                  <c:v>39256</c:v>
                </c:pt>
                <c:pt idx="4899">
                  <c:v>39255</c:v>
                </c:pt>
                <c:pt idx="4900">
                  <c:v>39254</c:v>
                </c:pt>
                <c:pt idx="4901">
                  <c:v>39253</c:v>
                </c:pt>
                <c:pt idx="4902">
                  <c:v>39252</c:v>
                </c:pt>
                <c:pt idx="4903">
                  <c:v>39251</c:v>
                </c:pt>
                <c:pt idx="4904">
                  <c:v>39250</c:v>
                </c:pt>
                <c:pt idx="4905">
                  <c:v>39249</c:v>
                </c:pt>
                <c:pt idx="4906">
                  <c:v>39248</c:v>
                </c:pt>
                <c:pt idx="4907">
                  <c:v>39247</c:v>
                </c:pt>
                <c:pt idx="4908">
                  <c:v>39246</c:v>
                </c:pt>
                <c:pt idx="4909">
                  <c:v>39245</c:v>
                </c:pt>
                <c:pt idx="4910">
                  <c:v>39244</c:v>
                </c:pt>
                <c:pt idx="4911">
                  <c:v>39243</c:v>
                </c:pt>
                <c:pt idx="4912">
                  <c:v>39242</c:v>
                </c:pt>
                <c:pt idx="4913">
                  <c:v>39241</c:v>
                </c:pt>
                <c:pt idx="4914">
                  <c:v>39240</c:v>
                </c:pt>
                <c:pt idx="4915">
                  <c:v>39239</c:v>
                </c:pt>
                <c:pt idx="4916">
                  <c:v>39238</c:v>
                </c:pt>
                <c:pt idx="4917">
                  <c:v>39237</c:v>
                </c:pt>
                <c:pt idx="4918">
                  <c:v>39236</c:v>
                </c:pt>
                <c:pt idx="4919">
                  <c:v>39235</c:v>
                </c:pt>
                <c:pt idx="4920">
                  <c:v>39234</c:v>
                </c:pt>
                <c:pt idx="4921">
                  <c:v>39233</c:v>
                </c:pt>
                <c:pt idx="4922">
                  <c:v>39232</c:v>
                </c:pt>
                <c:pt idx="4923">
                  <c:v>39231</c:v>
                </c:pt>
                <c:pt idx="4924">
                  <c:v>39230</c:v>
                </c:pt>
                <c:pt idx="4925">
                  <c:v>39229</c:v>
                </c:pt>
                <c:pt idx="4926">
                  <c:v>39228</c:v>
                </c:pt>
                <c:pt idx="4927">
                  <c:v>39227</c:v>
                </c:pt>
                <c:pt idx="4928">
                  <c:v>39226</c:v>
                </c:pt>
                <c:pt idx="4929">
                  <c:v>39225</c:v>
                </c:pt>
                <c:pt idx="4930">
                  <c:v>39224</c:v>
                </c:pt>
                <c:pt idx="4931">
                  <c:v>39223</c:v>
                </c:pt>
                <c:pt idx="4932">
                  <c:v>39222</c:v>
                </c:pt>
                <c:pt idx="4933">
                  <c:v>39221</c:v>
                </c:pt>
                <c:pt idx="4934">
                  <c:v>39220</c:v>
                </c:pt>
                <c:pt idx="4935">
                  <c:v>39219</c:v>
                </c:pt>
                <c:pt idx="4936">
                  <c:v>39218</c:v>
                </c:pt>
                <c:pt idx="4937">
                  <c:v>39217</c:v>
                </c:pt>
                <c:pt idx="4938">
                  <c:v>39216</c:v>
                </c:pt>
                <c:pt idx="4939">
                  <c:v>39215</c:v>
                </c:pt>
                <c:pt idx="4940">
                  <c:v>39214</c:v>
                </c:pt>
                <c:pt idx="4941">
                  <c:v>39213</c:v>
                </c:pt>
                <c:pt idx="4942">
                  <c:v>39212</c:v>
                </c:pt>
                <c:pt idx="4943">
                  <c:v>39211</c:v>
                </c:pt>
                <c:pt idx="4944">
                  <c:v>39210</c:v>
                </c:pt>
                <c:pt idx="4945">
                  <c:v>39209</c:v>
                </c:pt>
                <c:pt idx="4946">
                  <c:v>39208</c:v>
                </c:pt>
                <c:pt idx="4947">
                  <c:v>39207</c:v>
                </c:pt>
                <c:pt idx="4948">
                  <c:v>39206</c:v>
                </c:pt>
                <c:pt idx="4949">
                  <c:v>39205</c:v>
                </c:pt>
                <c:pt idx="4950">
                  <c:v>39204</c:v>
                </c:pt>
                <c:pt idx="4951">
                  <c:v>39203</c:v>
                </c:pt>
                <c:pt idx="4952">
                  <c:v>39202</c:v>
                </c:pt>
                <c:pt idx="4953">
                  <c:v>39201</c:v>
                </c:pt>
                <c:pt idx="4954">
                  <c:v>39200</c:v>
                </c:pt>
                <c:pt idx="4955">
                  <c:v>39199</c:v>
                </c:pt>
                <c:pt idx="4956">
                  <c:v>39198</c:v>
                </c:pt>
                <c:pt idx="4957">
                  <c:v>39197</c:v>
                </c:pt>
                <c:pt idx="4958">
                  <c:v>39196</c:v>
                </c:pt>
                <c:pt idx="4959">
                  <c:v>39195</c:v>
                </c:pt>
                <c:pt idx="4960">
                  <c:v>39194</c:v>
                </c:pt>
                <c:pt idx="4961">
                  <c:v>39193</c:v>
                </c:pt>
                <c:pt idx="4962">
                  <c:v>39192</c:v>
                </c:pt>
                <c:pt idx="4963">
                  <c:v>39191</c:v>
                </c:pt>
                <c:pt idx="4964">
                  <c:v>39190</c:v>
                </c:pt>
                <c:pt idx="4965">
                  <c:v>39189</c:v>
                </c:pt>
                <c:pt idx="4966">
                  <c:v>39188</c:v>
                </c:pt>
                <c:pt idx="4967">
                  <c:v>39187</c:v>
                </c:pt>
                <c:pt idx="4968">
                  <c:v>39186</c:v>
                </c:pt>
                <c:pt idx="4969">
                  <c:v>39185</c:v>
                </c:pt>
                <c:pt idx="4970">
                  <c:v>39184</c:v>
                </c:pt>
                <c:pt idx="4971">
                  <c:v>39183</c:v>
                </c:pt>
                <c:pt idx="4972">
                  <c:v>39182</c:v>
                </c:pt>
                <c:pt idx="4973">
                  <c:v>39181</c:v>
                </c:pt>
                <c:pt idx="4974">
                  <c:v>39180</c:v>
                </c:pt>
                <c:pt idx="4975">
                  <c:v>39179</c:v>
                </c:pt>
                <c:pt idx="4976">
                  <c:v>39178</c:v>
                </c:pt>
                <c:pt idx="4977">
                  <c:v>39177</c:v>
                </c:pt>
                <c:pt idx="4978">
                  <c:v>39176</c:v>
                </c:pt>
                <c:pt idx="4979">
                  <c:v>39175</c:v>
                </c:pt>
                <c:pt idx="4980">
                  <c:v>39174</c:v>
                </c:pt>
                <c:pt idx="4981">
                  <c:v>39173</c:v>
                </c:pt>
                <c:pt idx="4982">
                  <c:v>39172</c:v>
                </c:pt>
                <c:pt idx="4983">
                  <c:v>39171</c:v>
                </c:pt>
                <c:pt idx="4984">
                  <c:v>39170</c:v>
                </c:pt>
                <c:pt idx="4985">
                  <c:v>39169</c:v>
                </c:pt>
                <c:pt idx="4986">
                  <c:v>39168</c:v>
                </c:pt>
                <c:pt idx="4987">
                  <c:v>39167</c:v>
                </c:pt>
                <c:pt idx="4988">
                  <c:v>39166</c:v>
                </c:pt>
                <c:pt idx="4989">
                  <c:v>39165</c:v>
                </c:pt>
                <c:pt idx="4990">
                  <c:v>39164</c:v>
                </c:pt>
                <c:pt idx="4991">
                  <c:v>39163</c:v>
                </c:pt>
                <c:pt idx="4992">
                  <c:v>39162</c:v>
                </c:pt>
                <c:pt idx="4993">
                  <c:v>39161</c:v>
                </c:pt>
                <c:pt idx="4994">
                  <c:v>39160</c:v>
                </c:pt>
                <c:pt idx="4995">
                  <c:v>39159</c:v>
                </c:pt>
                <c:pt idx="4996">
                  <c:v>39158</c:v>
                </c:pt>
                <c:pt idx="4997">
                  <c:v>39157</c:v>
                </c:pt>
                <c:pt idx="4998">
                  <c:v>39156</c:v>
                </c:pt>
                <c:pt idx="4999">
                  <c:v>39155</c:v>
                </c:pt>
                <c:pt idx="5000">
                  <c:v>39154</c:v>
                </c:pt>
                <c:pt idx="5001">
                  <c:v>39153</c:v>
                </c:pt>
                <c:pt idx="5002">
                  <c:v>39152</c:v>
                </c:pt>
                <c:pt idx="5003">
                  <c:v>39151</c:v>
                </c:pt>
                <c:pt idx="5004">
                  <c:v>39150</c:v>
                </c:pt>
                <c:pt idx="5005">
                  <c:v>39149</c:v>
                </c:pt>
                <c:pt idx="5006">
                  <c:v>39148</c:v>
                </c:pt>
                <c:pt idx="5007">
                  <c:v>39147</c:v>
                </c:pt>
                <c:pt idx="5008">
                  <c:v>39146</c:v>
                </c:pt>
                <c:pt idx="5009">
                  <c:v>39145</c:v>
                </c:pt>
                <c:pt idx="5010">
                  <c:v>39144</c:v>
                </c:pt>
                <c:pt idx="5011">
                  <c:v>39143</c:v>
                </c:pt>
                <c:pt idx="5012">
                  <c:v>39142</c:v>
                </c:pt>
                <c:pt idx="5013">
                  <c:v>39141</c:v>
                </c:pt>
                <c:pt idx="5014">
                  <c:v>39140</c:v>
                </c:pt>
                <c:pt idx="5015">
                  <c:v>39139</c:v>
                </c:pt>
                <c:pt idx="5016">
                  <c:v>39138</c:v>
                </c:pt>
                <c:pt idx="5017">
                  <c:v>39137</c:v>
                </c:pt>
                <c:pt idx="5018">
                  <c:v>39136</c:v>
                </c:pt>
                <c:pt idx="5019">
                  <c:v>39135</c:v>
                </c:pt>
                <c:pt idx="5020">
                  <c:v>39134</c:v>
                </c:pt>
                <c:pt idx="5021">
                  <c:v>39133</c:v>
                </c:pt>
                <c:pt idx="5022">
                  <c:v>39132</c:v>
                </c:pt>
                <c:pt idx="5023">
                  <c:v>39131</c:v>
                </c:pt>
                <c:pt idx="5024">
                  <c:v>39130</c:v>
                </c:pt>
                <c:pt idx="5025">
                  <c:v>39129</c:v>
                </c:pt>
                <c:pt idx="5026">
                  <c:v>39128</c:v>
                </c:pt>
                <c:pt idx="5027">
                  <c:v>39127</c:v>
                </c:pt>
                <c:pt idx="5028">
                  <c:v>39126</c:v>
                </c:pt>
                <c:pt idx="5029">
                  <c:v>39125</c:v>
                </c:pt>
                <c:pt idx="5030">
                  <c:v>39124</c:v>
                </c:pt>
                <c:pt idx="5031">
                  <c:v>39123</c:v>
                </c:pt>
                <c:pt idx="5032">
                  <c:v>39122</c:v>
                </c:pt>
                <c:pt idx="5033">
                  <c:v>39121</c:v>
                </c:pt>
                <c:pt idx="5034">
                  <c:v>39120</c:v>
                </c:pt>
                <c:pt idx="5035">
                  <c:v>39119</c:v>
                </c:pt>
                <c:pt idx="5036">
                  <c:v>39118</c:v>
                </c:pt>
                <c:pt idx="5037">
                  <c:v>39117</c:v>
                </c:pt>
                <c:pt idx="5038">
                  <c:v>39116</c:v>
                </c:pt>
                <c:pt idx="5039">
                  <c:v>39115</c:v>
                </c:pt>
                <c:pt idx="5040">
                  <c:v>39114</c:v>
                </c:pt>
                <c:pt idx="5041">
                  <c:v>39113</c:v>
                </c:pt>
                <c:pt idx="5042">
                  <c:v>39112</c:v>
                </c:pt>
                <c:pt idx="5043">
                  <c:v>39111</c:v>
                </c:pt>
                <c:pt idx="5044">
                  <c:v>39110</c:v>
                </c:pt>
                <c:pt idx="5045">
                  <c:v>39109</c:v>
                </c:pt>
                <c:pt idx="5046">
                  <c:v>39108</c:v>
                </c:pt>
                <c:pt idx="5047">
                  <c:v>39107</c:v>
                </c:pt>
                <c:pt idx="5048">
                  <c:v>39106</c:v>
                </c:pt>
                <c:pt idx="5049">
                  <c:v>39105</c:v>
                </c:pt>
                <c:pt idx="5050">
                  <c:v>39104</c:v>
                </c:pt>
                <c:pt idx="5051">
                  <c:v>39103</c:v>
                </c:pt>
                <c:pt idx="5052">
                  <c:v>39102</c:v>
                </c:pt>
                <c:pt idx="5053">
                  <c:v>39101</c:v>
                </c:pt>
                <c:pt idx="5054">
                  <c:v>39100</c:v>
                </c:pt>
                <c:pt idx="5055">
                  <c:v>39099</c:v>
                </c:pt>
                <c:pt idx="5056">
                  <c:v>39098</c:v>
                </c:pt>
                <c:pt idx="5057">
                  <c:v>39097</c:v>
                </c:pt>
                <c:pt idx="5058">
                  <c:v>39096</c:v>
                </c:pt>
                <c:pt idx="5059">
                  <c:v>39095</c:v>
                </c:pt>
                <c:pt idx="5060">
                  <c:v>39094</c:v>
                </c:pt>
                <c:pt idx="5061">
                  <c:v>39093</c:v>
                </c:pt>
                <c:pt idx="5062">
                  <c:v>39092</c:v>
                </c:pt>
                <c:pt idx="5063">
                  <c:v>39091</c:v>
                </c:pt>
                <c:pt idx="5064">
                  <c:v>39090</c:v>
                </c:pt>
                <c:pt idx="5065">
                  <c:v>39089</c:v>
                </c:pt>
                <c:pt idx="5066">
                  <c:v>39088</c:v>
                </c:pt>
                <c:pt idx="5067">
                  <c:v>39087</c:v>
                </c:pt>
                <c:pt idx="5068">
                  <c:v>39086</c:v>
                </c:pt>
                <c:pt idx="5069">
                  <c:v>39085</c:v>
                </c:pt>
                <c:pt idx="5070">
                  <c:v>39084</c:v>
                </c:pt>
                <c:pt idx="5071">
                  <c:v>39083</c:v>
                </c:pt>
                <c:pt idx="5072">
                  <c:v>39082</c:v>
                </c:pt>
                <c:pt idx="5073">
                  <c:v>39081</c:v>
                </c:pt>
                <c:pt idx="5074">
                  <c:v>39080</c:v>
                </c:pt>
                <c:pt idx="5075">
                  <c:v>39079</c:v>
                </c:pt>
                <c:pt idx="5076">
                  <c:v>39078</c:v>
                </c:pt>
                <c:pt idx="5077">
                  <c:v>39077</c:v>
                </c:pt>
                <c:pt idx="5078">
                  <c:v>39076</c:v>
                </c:pt>
                <c:pt idx="5079">
                  <c:v>39075</c:v>
                </c:pt>
                <c:pt idx="5080">
                  <c:v>39074</c:v>
                </c:pt>
                <c:pt idx="5081">
                  <c:v>39073</c:v>
                </c:pt>
                <c:pt idx="5082">
                  <c:v>39072</c:v>
                </c:pt>
                <c:pt idx="5083">
                  <c:v>39071</c:v>
                </c:pt>
                <c:pt idx="5084">
                  <c:v>39070</c:v>
                </c:pt>
                <c:pt idx="5085">
                  <c:v>39069</c:v>
                </c:pt>
                <c:pt idx="5086">
                  <c:v>39068</c:v>
                </c:pt>
                <c:pt idx="5087">
                  <c:v>39067</c:v>
                </c:pt>
                <c:pt idx="5088">
                  <c:v>39066</c:v>
                </c:pt>
                <c:pt idx="5089">
                  <c:v>39065</c:v>
                </c:pt>
                <c:pt idx="5090">
                  <c:v>39064</c:v>
                </c:pt>
                <c:pt idx="5091">
                  <c:v>39063</c:v>
                </c:pt>
                <c:pt idx="5092">
                  <c:v>39062</c:v>
                </c:pt>
                <c:pt idx="5093">
                  <c:v>39061</c:v>
                </c:pt>
                <c:pt idx="5094">
                  <c:v>39060</c:v>
                </c:pt>
                <c:pt idx="5095">
                  <c:v>39059</c:v>
                </c:pt>
                <c:pt idx="5096">
                  <c:v>39058</c:v>
                </c:pt>
                <c:pt idx="5097">
                  <c:v>39057</c:v>
                </c:pt>
                <c:pt idx="5098">
                  <c:v>39056</c:v>
                </c:pt>
                <c:pt idx="5099">
                  <c:v>39055</c:v>
                </c:pt>
                <c:pt idx="5100">
                  <c:v>39054</c:v>
                </c:pt>
                <c:pt idx="5101">
                  <c:v>39053</c:v>
                </c:pt>
                <c:pt idx="5102">
                  <c:v>39052</c:v>
                </c:pt>
                <c:pt idx="5103">
                  <c:v>39051</c:v>
                </c:pt>
                <c:pt idx="5104">
                  <c:v>39050</c:v>
                </c:pt>
                <c:pt idx="5105">
                  <c:v>39049</c:v>
                </c:pt>
                <c:pt idx="5106">
                  <c:v>39048</c:v>
                </c:pt>
                <c:pt idx="5107">
                  <c:v>39047</c:v>
                </c:pt>
                <c:pt idx="5108">
                  <c:v>39046</c:v>
                </c:pt>
                <c:pt idx="5109">
                  <c:v>39045</c:v>
                </c:pt>
                <c:pt idx="5110">
                  <c:v>39044</c:v>
                </c:pt>
                <c:pt idx="5111">
                  <c:v>39043</c:v>
                </c:pt>
                <c:pt idx="5112">
                  <c:v>39042</c:v>
                </c:pt>
                <c:pt idx="5113">
                  <c:v>39041</c:v>
                </c:pt>
                <c:pt idx="5114">
                  <c:v>39040</c:v>
                </c:pt>
                <c:pt idx="5115">
                  <c:v>39039</c:v>
                </c:pt>
                <c:pt idx="5116">
                  <c:v>39038</c:v>
                </c:pt>
                <c:pt idx="5117">
                  <c:v>39037</c:v>
                </c:pt>
                <c:pt idx="5118">
                  <c:v>39036</c:v>
                </c:pt>
                <c:pt idx="5119">
                  <c:v>39035</c:v>
                </c:pt>
                <c:pt idx="5120">
                  <c:v>39034</c:v>
                </c:pt>
                <c:pt idx="5121">
                  <c:v>39033</c:v>
                </c:pt>
                <c:pt idx="5122">
                  <c:v>39032</c:v>
                </c:pt>
                <c:pt idx="5123">
                  <c:v>39031</c:v>
                </c:pt>
                <c:pt idx="5124">
                  <c:v>39030</c:v>
                </c:pt>
                <c:pt idx="5125">
                  <c:v>39029</c:v>
                </c:pt>
                <c:pt idx="5126">
                  <c:v>39028</c:v>
                </c:pt>
                <c:pt idx="5127">
                  <c:v>39027</c:v>
                </c:pt>
                <c:pt idx="5128">
                  <c:v>39026</c:v>
                </c:pt>
                <c:pt idx="5129">
                  <c:v>39025</c:v>
                </c:pt>
                <c:pt idx="5130">
                  <c:v>39024</c:v>
                </c:pt>
                <c:pt idx="5131">
                  <c:v>39023</c:v>
                </c:pt>
                <c:pt idx="5132">
                  <c:v>39022</c:v>
                </c:pt>
                <c:pt idx="5133">
                  <c:v>39021</c:v>
                </c:pt>
                <c:pt idx="5134">
                  <c:v>39020</c:v>
                </c:pt>
                <c:pt idx="5135">
                  <c:v>39019</c:v>
                </c:pt>
                <c:pt idx="5136">
                  <c:v>39018</c:v>
                </c:pt>
                <c:pt idx="5137">
                  <c:v>39017</c:v>
                </c:pt>
                <c:pt idx="5138">
                  <c:v>39016</c:v>
                </c:pt>
                <c:pt idx="5139">
                  <c:v>39015</c:v>
                </c:pt>
                <c:pt idx="5140">
                  <c:v>39014</c:v>
                </c:pt>
                <c:pt idx="5141">
                  <c:v>39013</c:v>
                </c:pt>
                <c:pt idx="5142">
                  <c:v>39012</c:v>
                </c:pt>
                <c:pt idx="5143">
                  <c:v>39011</c:v>
                </c:pt>
                <c:pt idx="5144">
                  <c:v>39010</c:v>
                </c:pt>
                <c:pt idx="5145">
                  <c:v>39009</c:v>
                </c:pt>
                <c:pt idx="5146">
                  <c:v>39008</c:v>
                </c:pt>
                <c:pt idx="5147">
                  <c:v>39007</c:v>
                </c:pt>
                <c:pt idx="5148">
                  <c:v>39006</c:v>
                </c:pt>
                <c:pt idx="5149">
                  <c:v>39005</c:v>
                </c:pt>
                <c:pt idx="5150">
                  <c:v>39004</c:v>
                </c:pt>
                <c:pt idx="5151">
                  <c:v>39003</c:v>
                </c:pt>
                <c:pt idx="5152">
                  <c:v>39002</c:v>
                </c:pt>
                <c:pt idx="5153">
                  <c:v>39001</c:v>
                </c:pt>
                <c:pt idx="5154">
                  <c:v>39000</c:v>
                </c:pt>
                <c:pt idx="5155">
                  <c:v>38999</c:v>
                </c:pt>
                <c:pt idx="5156">
                  <c:v>38998</c:v>
                </c:pt>
                <c:pt idx="5157">
                  <c:v>38997</c:v>
                </c:pt>
                <c:pt idx="5158">
                  <c:v>38996</c:v>
                </c:pt>
                <c:pt idx="5159">
                  <c:v>38995</c:v>
                </c:pt>
                <c:pt idx="5160">
                  <c:v>38994</c:v>
                </c:pt>
                <c:pt idx="5161">
                  <c:v>38993</c:v>
                </c:pt>
                <c:pt idx="5162">
                  <c:v>38992</c:v>
                </c:pt>
                <c:pt idx="5163">
                  <c:v>38991</c:v>
                </c:pt>
                <c:pt idx="5164">
                  <c:v>38990</c:v>
                </c:pt>
                <c:pt idx="5165">
                  <c:v>38989</c:v>
                </c:pt>
                <c:pt idx="5166">
                  <c:v>38988</c:v>
                </c:pt>
                <c:pt idx="5167">
                  <c:v>38987</c:v>
                </c:pt>
                <c:pt idx="5168">
                  <c:v>38986</c:v>
                </c:pt>
                <c:pt idx="5169">
                  <c:v>38985</c:v>
                </c:pt>
                <c:pt idx="5170">
                  <c:v>38984</c:v>
                </c:pt>
                <c:pt idx="5171">
                  <c:v>38983</c:v>
                </c:pt>
                <c:pt idx="5172">
                  <c:v>38982</c:v>
                </c:pt>
                <c:pt idx="5173">
                  <c:v>38981</c:v>
                </c:pt>
                <c:pt idx="5174">
                  <c:v>38980</c:v>
                </c:pt>
                <c:pt idx="5175">
                  <c:v>38979</c:v>
                </c:pt>
                <c:pt idx="5176">
                  <c:v>38978</c:v>
                </c:pt>
                <c:pt idx="5177">
                  <c:v>38977</c:v>
                </c:pt>
                <c:pt idx="5178">
                  <c:v>38976</c:v>
                </c:pt>
                <c:pt idx="5179">
                  <c:v>38975</c:v>
                </c:pt>
                <c:pt idx="5180">
                  <c:v>38974</c:v>
                </c:pt>
                <c:pt idx="5181">
                  <c:v>38973</c:v>
                </c:pt>
                <c:pt idx="5182">
                  <c:v>38972</c:v>
                </c:pt>
                <c:pt idx="5183">
                  <c:v>38971</c:v>
                </c:pt>
                <c:pt idx="5184">
                  <c:v>38970</c:v>
                </c:pt>
                <c:pt idx="5185">
                  <c:v>38969</c:v>
                </c:pt>
                <c:pt idx="5186">
                  <c:v>38968</c:v>
                </c:pt>
                <c:pt idx="5187">
                  <c:v>38967</c:v>
                </c:pt>
                <c:pt idx="5188">
                  <c:v>38966</c:v>
                </c:pt>
                <c:pt idx="5189">
                  <c:v>38965</c:v>
                </c:pt>
                <c:pt idx="5190">
                  <c:v>38964</c:v>
                </c:pt>
                <c:pt idx="5191">
                  <c:v>38963</c:v>
                </c:pt>
                <c:pt idx="5192">
                  <c:v>38962</c:v>
                </c:pt>
                <c:pt idx="5193">
                  <c:v>38961</c:v>
                </c:pt>
                <c:pt idx="5194">
                  <c:v>38960</c:v>
                </c:pt>
                <c:pt idx="5195">
                  <c:v>38959</c:v>
                </c:pt>
                <c:pt idx="5196">
                  <c:v>38958</c:v>
                </c:pt>
                <c:pt idx="5197">
                  <c:v>38957</c:v>
                </c:pt>
                <c:pt idx="5198">
                  <c:v>38956</c:v>
                </c:pt>
                <c:pt idx="5199">
                  <c:v>38955</c:v>
                </c:pt>
                <c:pt idx="5200">
                  <c:v>38954</c:v>
                </c:pt>
                <c:pt idx="5201">
                  <c:v>38953</c:v>
                </c:pt>
                <c:pt idx="5202">
                  <c:v>38952</c:v>
                </c:pt>
                <c:pt idx="5203">
                  <c:v>38951</c:v>
                </c:pt>
                <c:pt idx="5204">
                  <c:v>38950</c:v>
                </c:pt>
                <c:pt idx="5205">
                  <c:v>38949</c:v>
                </c:pt>
                <c:pt idx="5206">
                  <c:v>38948</c:v>
                </c:pt>
                <c:pt idx="5207">
                  <c:v>38947</c:v>
                </c:pt>
                <c:pt idx="5208">
                  <c:v>38946</c:v>
                </c:pt>
                <c:pt idx="5209">
                  <c:v>38945</c:v>
                </c:pt>
                <c:pt idx="5210">
                  <c:v>38944</c:v>
                </c:pt>
                <c:pt idx="5211">
                  <c:v>38943</c:v>
                </c:pt>
                <c:pt idx="5212">
                  <c:v>38942</c:v>
                </c:pt>
                <c:pt idx="5213">
                  <c:v>38941</c:v>
                </c:pt>
                <c:pt idx="5214">
                  <c:v>38940</c:v>
                </c:pt>
                <c:pt idx="5215">
                  <c:v>38939</c:v>
                </c:pt>
                <c:pt idx="5216">
                  <c:v>38938</c:v>
                </c:pt>
                <c:pt idx="5217">
                  <c:v>38937</c:v>
                </c:pt>
                <c:pt idx="5218">
                  <c:v>38936</c:v>
                </c:pt>
                <c:pt idx="5219">
                  <c:v>38935</c:v>
                </c:pt>
                <c:pt idx="5220">
                  <c:v>38934</c:v>
                </c:pt>
                <c:pt idx="5221">
                  <c:v>38933</c:v>
                </c:pt>
                <c:pt idx="5222">
                  <c:v>38932</c:v>
                </c:pt>
                <c:pt idx="5223">
                  <c:v>38931</c:v>
                </c:pt>
                <c:pt idx="5224">
                  <c:v>38930</c:v>
                </c:pt>
                <c:pt idx="5225">
                  <c:v>38929</c:v>
                </c:pt>
                <c:pt idx="5226">
                  <c:v>38928</c:v>
                </c:pt>
                <c:pt idx="5227">
                  <c:v>38927</c:v>
                </c:pt>
                <c:pt idx="5228">
                  <c:v>38926</c:v>
                </c:pt>
                <c:pt idx="5229">
                  <c:v>38925</c:v>
                </c:pt>
                <c:pt idx="5230">
                  <c:v>38924</c:v>
                </c:pt>
                <c:pt idx="5231">
                  <c:v>38923</c:v>
                </c:pt>
                <c:pt idx="5232">
                  <c:v>38922</c:v>
                </c:pt>
                <c:pt idx="5233">
                  <c:v>38921</c:v>
                </c:pt>
                <c:pt idx="5234">
                  <c:v>38920</c:v>
                </c:pt>
                <c:pt idx="5235">
                  <c:v>38919</c:v>
                </c:pt>
                <c:pt idx="5236">
                  <c:v>38918</c:v>
                </c:pt>
                <c:pt idx="5237">
                  <c:v>38917</c:v>
                </c:pt>
                <c:pt idx="5238">
                  <c:v>38916</c:v>
                </c:pt>
                <c:pt idx="5239">
                  <c:v>38915</c:v>
                </c:pt>
                <c:pt idx="5240">
                  <c:v>38914</c:v>
                </c:pt>
                <c:pt idx="5241">
                  <c:v>38913</c:v>
                </c:pt>
                <c:pt idx="5242">
                  <c:v>38912</c:v>
                </c:pt>
                <c:pt idx="5243">
                  <c:v>38911</c:v>
                </c:pt>
                <c:pt idx="5244">
                  <c:v>38910</c:v>
                </c:pt>
                <c:pt idx="5245">
                  <c:v>38909</c:v>
                </c:pt>
                <c:pt idx="5246">
                  <c:v>38908</c:v>
                </c:pt>
                <c:pt idx="5247">
                  <c:v>38907</c:v>
                </c:pt>
                <c:pt idx="5248">
                  <c:v>38906</c:v>
                </c:pt>
                <c:pt idx="5249">
                  <c:v>38905</c:v>
                </c:pt>
                <c:pt idx="5250">
                  <c:v>38904</c:v>
                </c:pt>
                <c:pt idx="5251">
                  <c:v>38903</c:v>
                </c:pt>
                <c:pt idx="5252">
                  <c:v>38902</c:v>
                </c:pt>
                <c:pt idx="5253">
                  <c:v>38901</c:v>
                </c:pt>
                <c:pt idx="5254">
                  <c:v>38900</c:v>
                </c:pt>
                <c:pt idx="5255">
                  <c:v>38899</c:v>
                </c:pt>
                <c:pt idx="5256">
                  <c:v>38898</c:v>
                </c:pt>
                <c:pt idx="5257">
                  <c:v>38897</c:v>
                </c:pt>
                <c:pt idx="5258">
                  <c:v>38896</c:v>
                </c:pt>
                <c:pt idx="5259">
                  <c:v>38895</c:v>
                </c:pt>
                <c:pt idx="5260">
                  <c:v>38894</c:v>
                </c:pt>
                <c:pt idx="5261">
                  <c:v>38893</c:v>
                </c:pt>
                <c:pt idx="5262">
                  <c:v>38892</c:v>
                </c:pt>
                <c:pt idx="5263">
                  <c:v>38891</c:v>
                </c:pt>
                <c:pt idx="5264">
                  <c:v>38890</c:v>
                </c:pt>
                <c:pt idx="5265">
                  <c:v>38889</c:v>
                </c:pt>
                <c:pt idx="5266">
                  <c:v>38888</c:v>
                </c:pt>
                <c:pt idx="5267">
                  <c:v>38887</c:v>
                </c:pt>
                <c:pt idx="5268">
                  <c:v>38886</c:v>
                </c:pt>
                <c:pt idx="5269">
                  <c:v>38885</c:v>
                </c:pt>
                <c:pt idx="5270">
                  <c:v>38884</c:v>
                </c:pt>
                <c:pt idx="5271">
                  <c:v>38883</c:v>
                </c:pt>
                <c:pt idx="5272">
                  <c:v>38882</c:v>
                </c:pt>
                <c:pt idx="5273">
                  <c:v>38881</c:v>
                </c:pt>
                <c:pt idx="5274">
                  <c:v>38880</c:v>
                </c:pt>
                <c:pt idx="5275">
                  <c:v>38879</c:v>
                </c:pt>
                <c:pt idx="5276">
                  <c:v>38878</c:v>
                </c:pt>
                <c:pt idx="5277">
                  <c:v>38877</c:v>
                </c:pt>
                <c:pt idx="5278">
                  <c:v>38876</c:v>
                </c:pt>
                <c:pt idx="5279">
                  <c:v>38875</c:v>
                </c:pt>
                <c:pt idx="5280">
                  <c:v>38874</c:v>
                </c:pt>
                <c:pt idx="5281">
                  <c:v>38873</c:v>
                </c:pt>
                <c:pt idx="5282">
                  <c:v>38872</c:v>
                </c:pt>
                <c:pt idx="5283">
                  <c:v>38871</c:v>
                </c:pt>
                <c:pt idx="5284">
                  <c:v>38870</c:v>
                </c:pt>
                <c:pt idx="5285">
                  <c:v>38869</c:v>
                </c:pt>
                <c:pt idx="5286">
                  <c:v>38868</c:v>
                </c:pt>
                <c:pt idx="5287">
                  <c:v>38867</c:v>
                </c:pt>
                <c:pt idx="5288">
                  <c:v>38866</c:v>
                </c:pt>
                <c:pt idx="5289">
                  <c:v>38865</c:v>
                </c:pt>
                <c:pt idx="5290">
                  <c:v>38864</c:v>
                </c:pt>
                <c:pt idx="5291">
                  <c:v>38863</c:v>
                </c:pt>
                <c:pt idx="5292">
                  <c:v>38862</c:v>
                </c:pt>
                <c:pt idx="5293">
                  <c:v>38861</c:v>
                </c:pt>
                <c:pt idx="5294">
                  <c:v>38860</c:v>
                </c:pt>
                <c:pt idx="5295">
                  <c:v>38859</c:v>
                </c:pt>
                <c:pt idx="5296">
                  <c:v>38858</c:v>
                </c:pt>
                <c:pt idx="5297">
                  <c:v>38857</c:v>
                </c:pt>
                <c:pt idx="5298">
                  <c:v>38856</c:v>
                </c:pt>
                <c:pt idx="5299">
                  <c:v>38855</c:v>
                </c:pt>
                <c:pt idx="5300">
                  <c:v>38854</c:v>
                </c:pt>
                <c:pt idx="5301">
                  <c:v>38853</c:v>
                </c:pt>
                <c:pt idx="5302">
                  <c:v>38852</c:v>
                </c:pt>
                <c:pt idx="5303">
                  <c:v>38851</c:v>
                </c:pt>
                <c:pt idx="5304">
                  <c:v>38850</c:v>
                </c:pt>
                <c:pt idx="5305">
                  <c:v>38849</c:v>
                </c:pt>
                <c:pt idx="5306">
                  <c:v>38848</c:v>
                </c:pt>
                <c:pt idx="5307">
                  <c:v>38847</c:v>
                </c:pt>
                <c:pt idx="5308">
                  <c:v>38846</c:v>
                </c:pt>
                <c:pt idx="5309">
                  <c:v>38845</c:v>
                </c:pt>
                <c:pt idx="5310">
                  <c:v>38844</c:v>
                </c:pt>
                <c:pt idx="5311">
                  <c:v>38843</c:v>
                </c:pt>
                <c:pt idx="5312">
                  <c:v>38842</c:v>
                </c:pt>
                <c:pt idx="5313">
                  <c:v>38841</c:v>
                </c:pt>
                <c:pt idx="5314">
                  <c:v>38840</c:v>
                </c:pt>
                <c:pt idx="5315">
                  <c:v>38839</c:v>
                </c:pt>
                <c:pt idx="5316">
                  <c:v>38838</c:v>
                </c:pt>
                <c:pt idx="5317">
                  <c:v>38837</c:v>
                </c:pt>
                <c:pt idx="5318">
                  <c:v>38836</c:v>
                </c:pt>
                <c:pt idx="5319">
                  <c:v>38835</c:v>
                </c:pt>
                <c:pt idx="5320">
                  <c:v>38834</c:v>
                </c:pt>
                <c:pt idx="5321">
                  <c:v>38833</c:v>
                </c:pt>
                <c:pt idx="5322">
                  <c:v>38832</c:v>
                </c:pt>
                <c:pt idx="5323">
                  <c:v>38831</c:v>
                </c:pt>
                <c:pt idx="5324">
                  <c:v>38830</c:v>
                </c:pt>
                <c:pt idx="5325">
                  <c:v>38829</c:v>
                </c:pt>
                <c:pt idx="5326">
                  <c:v>38828</c:v>
                </c:pt>
                <c:pt idx="5327">
                  <c:v>38827</c:v>
                </c:pt>
                <c:pt idx="5328">
                  <c:v>38826</c:v>
                </c:pt>
                <c:pt idx="5329">
                  <c:v>38825</c:v>
                </c:pt>
                <c:pt idx="5330">
                  <c:v>38824</c:v>
                </c:pt>
                <c:pt idx="5331">
                  <c:v>38823</c:v>
                </c:pt>
                <c:pt idx="5332">
                  <c:v>38822</c:v>
                </c:pt>
                <c:pt idx="5333">
                  <c:v>38821</c:v>
                </c:pt>
                <c:pt idx="5334">
                  <c:v>38820</c:v>
                </c:pt>
                <c:pt idx="5335">
                  <c:v>38819</c:v>
                </c:pt>
                <c:pt idx="5336">
                  <c:v>38818</c:v>
                </c:pt>
                <c:pt idx="5337">
                  <c:v>38817</c:v>
                </c:pt>
                <c:pt idx="5338">
                  <c:v>38816</c:v>
                </c:pt>
                <c:pt idx="5339">
                  <c:v>38815</c:v>
                </c:pt>
                <c:pt idx="5340">
                  <c:v>38814</c:v>
                </c:pt>
                <c:pt idx="5341">
                  <c:v>38813</c:v>
                </c:pt>
                <c:pt idx="5342">
                  <c:v>38812</c:v>
                </c:pt>
                <c:pt idx="5343">
                  <c:v>38811</c:v>
                </c:pt>
                <c:pt idx="5344">
                  <c:v>38810</c:v>
                </c:pt>
                <c:pt idx="5345">
                  <c:v>38809</c:v>
                </c:pt>
                <c:pt idx="5346">
                  <c:v>38808</c:v>
                </c:pt>
                <c:pt idx="5347">
                  <c:v>38807</c:v>
                </c:pt>
                <c:pt idx="5348">
                  <c:v>38806</c:v>
                </c:pt>
                <c:pt idx="5349">
                  <c:v>38805</c:v>
                </c:pt>
                <c:pt idx="5350">
                  <c:v>38804</c:v>
                </c:pt>
                <c:pt idx="5351">
                  <c:v>38803</c:v>
                </c:pt>
                <c:pt idx="5352">
                  <c:v>38802</c:v>
                </c:pt>
                <c:pt idx="5353">
                  <c:v>38801</c:v>
                </c:pt>
                <c:pt idx="5354">
                  <c:v>38800</c:v>
                </c:pt>
                <c:pt idx="5355">
                  <c:v>38799</c:v>
                </c:pt>
                <c:pt idx="5356">
                  <c:v>38798</c:v>
                </c:pt>
                <c:pt idx="5357">
                  <c:v>38797</c:v>
                </c:pt>
                <c:pt idx="5358">
                  <c:v>38796</c:v>
                </c:pt>
                <c:pt idx="5359">
                  <c:v>38795</c:v>
                </c:pt>
                <c:pt idx="5360">
                  <c:v>38794</c:v>
                </c:pt>
                <c:pt idx="5361">
                  <c:v>38793</c:v>
                </c:pt>
                <c:pt idx="5362">
                  <c:v>38792</c:v>
                </c:pt>
                <c:pt idx="5363">
                  <c:v>38791</c:v>
                </c:pt>
                <c:pt idx="5364">
                  <c:v>38790</c:v>
                </c:pt>
                <c:pt idx="5365">
                  <c:v>38789</c:v>
                </c:pt>
                <c:pt idx="5366">
                  <c:v>38788</c:v>
                </c:pt>
                <c:pt idx="5367">
                  <c:v>38787</c:v>
                </c:pt>
                <c:pt idx="5368">
                  <c:v>38786</c:v>
                </c:pt>
                <c:pt idx="5369">
                  <c:v>38785</c:v>
                </c:pt>
                <c:pt idx="5370">
                  <c:v>38784</c:v>
                </c:pt>
                <c:pt idx="5371">
                  <c:v>38783</c:v>
                </c:pt>
                <c:pt idx="5372">
                  <c:v>38782</c:v>
                </c:pt>
                <c:pt idx="5373">
                  <c:v>38781</c:v>
                </c:pt>
                <c:pt idx="5374">
                  <c:v>38780</c:v>
                </c:pt>
                <c:pt idx="5375">
                  <c:v>38779</c:v>
                </c:pt>
                <c:pt idx="5376">
                  <c:v>38778</c:v>
                </c:pt>
                <c:pt idx="5377">
                  <c:v>38777</c:v>
                </c:pt>
                <c:pt idx="5378">
                  <c:v>38776</c:v>
                </c:pt>
                <c:pt idx="5379">
                  <c:v>38775</c:v>
                </c:pt>
                <c:pt idx="5380">
                  <c:v>38774</c:v>
                </c:pt>
                <c:pt idx="5381">
                  <c:v>38773</c:v>
                </c:pt>
                <c:pt idx="5382">
                  <c:v>38772</c:v>
                </c:pt>
                <c:pt idx="5383">
                  <c:v>38771</c:v>
                </c:pt>
                <c:pt idx="5384">
                  <c:v>38770</c:v>
                </c:pt>
                <c:pt idx="5385">
                  <c:v>38769</c:v>
                </c:pt>
                <c:pt idx="5386">
                  <c:v>38768</c:v>
                </c:pt>
                <c:pt idx="5387">
                  <c:v>38767</c:v>
                </c:pt>
                <c:pt idx="5388">
                  <c:v>38766</c:v>
                </c:pt>
                <c:pt idx="5389">
                  <c:v>38765</c:v>
                </c:pt>
                <c:pt idx="5390">
                  <c:v>38764</c:v>
                </c:pt>
                <c:pt idx="5391">
                  <c:v>38763</c:v>
                </c:pt>
                <c:pt idx="5392">
                  <c:v>38762</c:v>
                </c:pt>
                <c:pt idx="5393">
                  <c:v>38761</c:v>
                </c:pt>
                <c:pt idx="5394">
                  <c:v>38760</c:v>
                </c:pt>
                <c:pt idx="5395">
                  <c:v>38759</c:v>
                </c:pt>
                <c:pt idx="5396">
                  <c:v>38758</c:v>
                </c:pt>
                <c:pt idx="5397">
                  <c:v>38757</c:v>
                </c:pt>
                <c:pt idx="5398">
                  <c:v>38756</c:v>
                </c:pt>
                <c:pt idx="5399">
                  <c:v>38755</c:v>
                </c:pt>
                <c:pt idx="5400">
                  <c:v>38754</c:v>
                </c:pt>
                <c:pt idx="5401">
                  <c:v>38753</c:v>
                </c:pt>
                <c:pt idx="5402">
                  <c:v>38752</c:v>
                </c:pt>
                <c:pt idx="5403">
                  <c:v>38751</c:v>
                </c:pt>
                <c:pt idx="5404">
                  <c:v>38750</c:v>
                </c:pt>
                <c:pt idx="5405">
                  <c:v>38749</c:v>
                </c:pt>
                <c:pt idx="5406">
                  <c:v>38748</c:v>
                </c:pt>
                <c:pt idx="5407">
                  <c:v>38747</c:v>
                </c:pt>
                <c:pt idx="5408">
                  <c:v>38746</c:v>
                </c:pt>
                <c:pt idx="5409">
                  <c:v>38745</c:v>
                </c:pt>
                <c:pt idx="5410">
                  <c:v>38744</c:v>
                </c:pt>
                <c:pt idx="5411">
                  <c:v>38743</c:v>
                </c:pt>
                <c:pt idx="5412">
                  <c:v>38742</c:v>
                </c:pt>
                <c:pt idx="5413">
                  <c:v>38741</c:v>
                </c:pt>
                <c:pt idx="5414">
                  <c:v>38740</c:v>
                </c:pt>
                <c:pt idx="5415">
                  <c:v>38739</c:v>
                </c:pt>
                <c:pt idx="5416">
                  <c:v>38738</c:v>
                </c:pt>
                <c:pt idx="5417">
                  <c:v>38737</c:v>
                </c:pt>
                <c:pt idx="5418">
                  <c:v>38736</c:v>
                </c:pt>
                <c:pt idx="5419">
                  <c:v>38735</c:v>
                </c:pt>
                <c:pt idx="5420">
                  <c:v>38734</c:v>
                </c:pt>
                <c:pt idx="5421">
                  <c:v>38733</c:v>
                </c:pt>
                <c:pt idx="5422">
                  <c:v>38732</c:v>
                </c:pt>
                <c:pt idx="5423">
                  <c:v>38731</c:v>
                </c:pt>
                <c:pt idx="5424">
                  <c:v>38730</c:v>
                </c:pt>
                <c:pt idx="5425">
                  <c:v>38729</c:v>
                </c:pt>
                <c:pt idx="5426">
                  <c:v>38728</c:v>
                </c:pt>
                <c:pt idx="5427">
                  <c:v>38727</c:v>
                </c:pt>
                <c:pt idx="5428">
                  <c:v>38726</c:v>
                </c:pt>
                <c:pt idx="5429">
                  <c:v>38725</c:v>
                </c:pt>
                <c:pt idx="5430">
                  <c:v>38724</c:v>
                </c:pt>
                <c:pt idx="5431">
                  <c:v>38723</c:v>
                </c:pt>
                <c:pt idx="5432">
                  <c:v>38722</c:v>
                </c:pt>
                <c:pt idx="5433">
                  <c:v>38721</c:v>
                </c:pt>
                <c:pt idx="5434">
                  <c:v>38720</c:v>
                </c:pt>
                <c:pt idx="5435">
                  <c:v>38719</c:v>
                </c:pt>
                <c:pt idx="5436">
                  <c:v>38718</c:v>
                </c:pt>
                <c:pt idx="5437">
                  <c:v>38717</c:v>
                </c:pt>
                <c:pt idx="5438">
                  <c:v>38716</c:v>
                </c:pt>
                <c:pt idx="5439">
                  <c:v>38715</c:v>
                </c:pt>
                <c:pt idx="5440">
                  <c:v>38714</c:v>
                </c:pt>
                <c:pt idx="5441">
                  <c:v>38713</c:v>
                </c:pt>
                <c:pt idx="5442">
                  <c:v>38712</c:v>
                </c:pt>
                <c:pt idx="5443">
                  <c:v>38711</c:v>
                </c:pt>
                <c:pt idx="5444">
                  <c:v>38710</c:v>
                </c:pt>
                <c:pt idx="5445">
                  <c:v>38709</c:v>
                </c:pt>
                <c:pt idx="5446">
                  <c:v>38708</c:v>
                </c:pt>
                <c:pt idx="5447">
                  <c:v>38707</c:v>
                </c:pt>
                <c:pt idx="5448">
                  <c:v>38706</c:v>
                </c:pt>
                <c:pt idx="5449">
                  <c:v>38705</c:v>
                </c:pt>
                <c:pt idx="5450">
                  <c:v>38704</c:v>
                </c:pt>
                <c:pt idx="5451">
                  <c:v>38703</c:v>
                </c:pt>
                <c:pt idx="5452">
                  <c:v>38702</c:v>
                </c:pt>
                <c:pt idx="5453">
                  <c:v>38701</c:v>
                </c:pt>
                <c:pt idx="5454">
                  <c:v>38700</c:v>
                </c:pt>
                <c:pt idx="5455">
                  <c:v>38699</c:v>
                </c:pt>
                <c:pt idx="5456">
                  <c:v>38698</c:v>
                </c:pt>
                <c:pt idx="5457">
                  <c:v>38697</c:v>
                </c:pt>
                <c:pt idx="5458">
                  <c:v>38696</c:v>
                </c:pt>
                <c:pt idx="5459">
                  <c:v>38695</c:v>
                </c:pt>
                <c:pt idx="5460">
                  <c:v>38694</c:v>
                </c:pt>
                <c:pt idx="5461">
                  <c:v>38693</c:v>
                </c:pt>
                <c:pt idx="5462">
                  <c:v>38692</c:v>
                </c:pt>
                <c:pt idx="5463">
                  <c:v>38691</c:v>
                </c:pt>
                <c:pt idx="5464">
                  <c:v>38690</c:v>
                </c:pt>
                <c:pt idx="5465">
                  <c:v>38689</c:v>
                </c:pt>
                <c:pt idx="5466">
                  <c:v>38688</c:v>
                </c:pt>
                <c:pt idx="5467">
                  <c:v>38687</c:v>
                </c:pt>
                <c:pt idx="5468">
                  <c:v>38686</c:v>
                </c:pt>
                <c:pt idx="5469">
                  <c:v>38685</c:v>
                </c:pt>
                <c:pt idx="5470">
                  <c:v>38684</c:v>
                </c:pt>
                <c:pt idx="5471">
                  <c:v>38683</c:v>
                </c:pt>
                <c:pt idx="5472">
                  <c:v>38682</c:v>
                </c:pt>
                <c:pt idx="5473">
                  <c:v>38681</c:v>
                </c:pt>
                <c:pt idx="5474">
                  <c:v>38680</c:v>
                </c:pt>
                <c:pt idx="5475">
                  <c:v>38679</c:v>
                </c:pt>
                <c:pt idx="5476">
                  <c:v>38678</c:v>
                </c:pt>
                <c:pt idx="5477">
                  <c:v>38677</c:v>
                </c:pt>
                <c:pt idx="5478">
                  <c:v>38676</c:v>
                </c:pt>
                <c:pt idx="5479">
                  <c:v>38675</c:v>
                </c:pt>
                <c:pt idx="5480">
                  <c:v>38674</c:v>
                </c:pt>
                <c:pt idx="5481">
                  <c:v>38673</c:v>
                </c:pt>
                <c:pt idx="5482">
                  <c:v>38672</c:v>
                </c:pt>
                <c:pt idx="5483">
                  <c:v>38671</c:v>
                </c:pt>
                <c:pt idx="5484">
                  <c:v>38670</c:v>
                </c:pt>
                <c:pt idx="5485">
                  <c:v>38669</c:v>
                </c:pt>
                <c:pt idx="5486">
                  <c:v>38668</c:v>
                </c:pt>
                <c:pt idx="5487">
                  <c:v>38667</c:v>
                </c:pt>
                <c:pt idx="5488">
                  <c:v>38666</c:v>
                </c:pt>
                <c:pt idx="5489">
                  <c:v>38665</c:v>
                </c:pt>
                <c:pt idx="5490">
                  <c:v>38664</c:v>
                </c:pt>
                <c:pt idx="5491">
                  <c:v>38663</c:v>
                </c:pt>
                <c:pt idx="5492">
                  <c:v>38662</c:v>
                </c:pt>
                <c:pt idx="5493">
                  <c:v>38661</c:v>
                </c:pt>
                <c:pt idx="5494">
                  <c:v>38660</c:v>
                </c:pt>
                <c:pt idx="5495">
                  <c:v>38659</c:v>
                </c:pt>
                <c:pt idx="5496">
                  <c:v>38658</c:v>
                </c:pt>
                <c:pt idx="5497">
                  <c:v>38657</c:v>
                </c:pt>
                <c:pt idx="5498">
                  <c:v>38656</c:v>
                </c:pt>
                <c:pt idx="5499">
                  <c:v>38655</c:v>
                </c:pt>
                <c:pt idx="5500">
                  <c:v>38654</c:v>
                </c:pt>
                <c:pt idx="5501">
                  <c:v>38653</c:v>
                </c:pt>
                <c:pt idx="5502">
                  <c:v>38652</c:v>
                </c:pt>
                <c:pt idx="5503">
                  <c:v>38651</c:v>
                </c:pt>
                <c:pt idx="5504">
                  <c:v>38650</c:v>
                </c:pt>
                <c:pt idx="5505">
                  <c:v>38649</c:v>
                </c:pt>
                <c:pt idx="5506">
                  <c:v>38648</c:v>
                </c:pt>
                <c:pt idx="5507">
                  <c:v>38647</c:v>
                </c:pt>
                <c:pt idx="5508">
                  <c:v>38646</c:v>
                </c:pt>
                <c:pt idx="5509">
                  <c:v>38645</c:v>
                </c:pt>
                <c:pt idx="5510">
                  <c:v>38644</c:v>
                </c:pt>
                <c:pt idx="5511">
                  <c:v>38643</c:v>
                </c:pt>
                <c:pt idx="5512">
                  <c:v>38642</c:v>
                </c:pt>
                <c:pt idx="5513">
                  <c:v>38641</c:v>
                </c:pt>
                <c:pt idx="5514">
                  <c:v>38640</c:v>
                </c:pt>
                <c:pt idx="5515">
                  <c:v>38639</c:v>
                </c:pt>
                <c:pt idx="5516">
                  <c:v>38638</c:v>
                </c:pt>
                <c:pt idx="5517">
                  <c:v>38637</c:v>
                </c:pt>
                <c:pt idx="5518">
                  <c:v>38636</c:v>
                </c:pt>
                <c:pt idx="5519">
                  <c:v>38635</c:v>
                </c:pt>
                <c:pt idx="5520">
                  <c:v>38634</c:v>
                </c:pt>
                <c:pt idx="5521">
                  <c:v>38633</c:v>
                </c:pt>
                <c:pt idx="5522">
                  <c:v>38632</c:v>
                </c:pt>
                <c:pt idx="5523">
                  <c:v>38631</c:v>
                </c:pt>
                <c:pt idx="5524">
                  <c:v>38630</c:v>
                </c:pt>
                <c:pt idx="5525">
                  <c:v>38629</c:v>
                </c:pt>
                <c:pt idx="5526">
                  <c:v>38628</c:v>
                </c:pt>
                <c:pt idx="5527">
                  <c:v>38627</c:v>
                </c:pt>
                <c:pt idx="5528">
                  <c:v>38626</c:v>
                </c:pt>
                <c:pt idx="5529">
                  <c:v>38625</c:v>
                </c:pt>
                <c:pt idx="5530">
                  <c:v>38624</c:v>
                </c:pt>
                <c:pt idx="5531">
                  <c:v>38623</c:v>
                </c:pt>
                <c:pt idx="5532">
                  <c:v>38622</c:v>
                </c:pt>
                <c:pt idx="5533">
                  <c:v>38621</c:v>
                </c:pt>
                <c:pt idx="5534">
                  <c:v>38620</c:v>
                </c:pt>
                <c:pt idx="5535">
                  <c:v>38619</c:v>
                </c:pt>
                <c:pt idx="5536">
                  <c:v>38618</c:v>
                </c:pt>
                <c:pt idx="5537">
                  <c:v>38617</c:v>
                </c:pt>
                <c:pt idx="5538">
                  <c:v>38616</c:v>
                </c:pt>
                <c:pt idx="5539">
                  <c:v>38615</c:v>
                </c:pt>
                <c:pt idx="5540">
                  <c:v>38614</c:v>
                </c:pt>
                <c:pt idx="5541">
                  <c:v>38613</c:v>
                </c:pt>
                <c:pt idx="5542">
                  <c:v>38612</c:v>
                </c:pt>
                <c:pt idx="5543">
                  <c:v>38611</c:v>
                </c:pt>
                <c:pt idx="5544">
                  <c:v>38610</c:v>
                </c:pt>
                <c:pt idx="5545">
                  <c:v>38609</c:v>
                </c:pt>
                <c:pt idx="5546">
                  <c:v>38608</c:v>
                </c:pt>
                <c:pt idx="5547">
                  <c:v>38607</c:v>
                </c:pt>
                <c:pt idx="5548">
                  <c:v>38606</c:v>
                </c:pt>
                <c:pt idx="5549">
                  <c:v>38605</c:v>
                </c:pt>
                <c:pt idx="5550">
                  <c:v>38604</c:v>
                </c:pt>
                <c:pt idx="5551">
                  <c:v>38603</c:v>
                </c:pt>
                <c:pt idx="5552">
                  <c:v>38602</c:v>
                </c:pt>
                <c:pt idx="5553">
                  <c:v>38601</c:v>
                </c:pt>
                <c:pt idx="5554">
                  <c:v>38600</c:v>
                </c:pt>
                <c:pt idx="5555">
                  <c:v>38599</c:v>
                </c:pt>
                <c:pt idx="5556">
                  <c:v>38598</c:v>
                </c:pt>
                <c:pt idx="5557">
                  <c:v>38597</c:v>
                </c:pt>
                <c:pt idx="5558">
                  <c:v>38596</c:v>
                </c:pt>
                <c:pt idx="5559">
                  <c:v>38595</c:v>
                </c:pt>
                <c:pt idx="5560">
                  <c:v>38594</c:v>
                </c:pt>
                <c:pt idx="5561">
                  <c:v>38593</c:v>
                </c:pt>
                <c:pt idx="5562">
                  <c:v>38592</c:v>
                </c:pt>
                <c:pt idx="5563">
                  <c:v>38591</c:v>
                </c:pt>
                <c:pt idx="5564">
                  <c:v>38590</c:v>
                </c:pt>
                <c:pt idx="5565">
                  <c:v>38589</c:v>
                </c:pt>
                <c:pt idx="5566">
                  <c:v>38588</c:v>
                </c:pt>
                <c:pt idx="5567">
                  <c:v>38587</c:v>
                </c:pt>
                <c:pt idx="5568">
                  <c:v>38586</c:v>
                </c:pt>
                <c:pt idx="5569">
                  <c:v>38585</c:v>
                </c:pt>
                <c:pt idx="5570">
                  <c:v>38584</c:v>
                </c:pt>
                <c:pt idx="5571">
                  <c:v>38583</c:v>
                </c:pt>
                <c:pt idx="5572">
                  <c:v>38582</c:v>
                </c:pt>
                <c:pt idx="5573">
                  <c:v>38581</c:v>
                </c:pt>
                <c:pt idx="5574">
                  <c:v>38580</c:v>
                </c:pt>
                <c:pt idx="5575">
                  <c:v>38579</c:v>
                </c:pt>
                <c:pt idx="5576">
                  <c:v>38578</c:v>
                </c:pt>
                <c:pt idx="5577">
                  <c:v>38577</c:v>
                </c:pt>
                <c:pt idx="5578">
                  <c:v>38576</c:v>
                </c:pt>
                <c:pt idx="5579">
                  <c:v>38575</c:v>
                </c:pt>
                <c:pt idx="5580">
                  <c:v>38574</c:v>
                </c:pt>
                <c:pt idx="5581">
                  <c:v>38573</c:v>
                </c:pt>
                <c:pt idx="5582">
                  <c:v>38572</c:v>
                </c:pt>
                <c:pt idx="5583">
                  <c:v>38571</c:v>
                </c:pt>
                <c:pt idx="5584">
                  <c:v>38570</c:v>
                </c:pt>
                <c:pt idx="5585">
                  <c:v>38569</c:v>
                </c:pt>
                <c:pt idx="5586">
                  <c:v>38568</c:v>
                </c:pt>
                <c:pt idx="5587">
                  <c:v>38567</c:v>
                </c:pt>
                <c:pt idx="5588">
                  <c:v>38566</c:v>
                </c:pt>
                <c:pt idx="5589">
                  <c:v>38565</c:v>
                </c:pt>
                <c:pt idx="5590">
                  <c:v>38564</c:v>
                </c:pt>
                <c:pt idx="5591">
                  <c:v>38563</c:v>
                </c:pt>
                <c:pt idx="5592">
                  <c:v>38562</c:v>
                </c:pt>
                <c:pt idx="5593">
                  <c:v>38561</c:v>
                </c:pt>
                <c:pt idx="5594">
                  <c:v>38560</c:v>
                </c:pt>
                <c:pt idx="5595">
                  <c:v>38559</c:v>
                </c:pt>
                <c:pt idx="5596">
                  <c:v>38558</c:v>
                </c:pt>
                <c:pt idx="5597">
                  <c:v>38557</c:v>
                </c:pt>
                <c:pt idx="5598">
                  <c:v>38556</c:v>
                </c:pt>
                <c:pt idx="5599">
                  <c:v>38555</c:v>
                </c:pt>
                <c:pt idx="5600">
                  <c:v>38554</c:v>
                </c:pt>
                <c:pt idx="5601">
                  <c:v>38553</c:v>
                </c:pt>
                <c:pt idx="5602">
                  <c:v>38552</c:v>
                </c:pt>
                <c:pt idx="5603">
                  <c:v>38551</c:v>
                </c:pt>
                <c:pt idx="5604">
                  <c:v>38550</c:v>
                </c:pt>
                <c:pt idx="5605">
                  <c:v>38549</c:v>
                </c:pt>
                <c:pt idx="5606">
                  <c:v>38548</c:v>
                </c:pt>
                <c:pt idx="5607">
                  <c:v>38547</c:v>
                </c:pt>
                <c:pt idx="5608">
                  <c:v>38546</c:v>
                </c:pt>
                <c:pt idx="5609">
                  <c:v>38545</c:v>
                </c:pt>
                <c:pt idx="5610">
                  <c:v>38544</c:v>
                </c:pt>
                <c:pt idx="5611">
                  <c:v>38543</c:v>
                </c:pt>
                <c:pt idx="5612">
                  <c:v>38542</c:v>
                </c:pt>
                <c:pt idx="5613">
                  <c:v>38541</c:v>
                </c:pt>
                <c:pt idx="5614">
                  <c:v>38540</c:v>
                </c:pt>
                <c:pt idx="5615">
                  <c:v>38539</c:v>
                </c:pt>
                <c:pt idx="5616">
                  <c:v>38538</c:v>
                </c:pt>
                <c:pt idx="5617">
                  <c:v>38537</c:v>
                </c:pt>
                <c:pt idx="5618">
                  <c:v>38536</c:v>
                </c:pt>
                <c:pt idx="5619">
                  <c:v>38535</c:v>
                </c:pt>
                <c:pt idx="5620">
                  <c:v>38534</c:v>
                </c:pt>
                <c:pt idx="5621">
                  <c:v>38533</c:v>
                </c:pt>
                <c:pt idx="5622">
                  <c:v>38532</c:v>
                </c:pt>
                <c:pt idx="5623">
                  <c:v>38531</c:v>
                </c:pt>
                <c:pt idx="5624">
                  <c:v>38530</c:v>
                </c:pt>
                <c:pt idx="5625">
                  <c:v>38529</c:v>
                </c:pt>
                <c:pt idx="5626">
                  <c:v>38528</c:v>
                </c:pt>
                <c:pt idx="5627">
                  <c:v>38527</c:v>
                </c:pt>
                <c:pt idx="5628">
                  <c:v>38526</c:v>
                </c:pt>
                <c:pt idx="5629">
                  <c:v>38525</c:v>
                </c:pt>
                <c:pt idx="5630">
                  <c:v>38524</c:v>
                </c:pt>
                <c:pt idx="5631">
                  <c:v>38523</c:v>
                </c:pt>
                <c:pt idx="5632">
                  <c:v>38522</c:v>
                </c:pt>
                <c:pt idx="5633">
                  <c:v>38521</c:v>
                </c:pt>
                <c:pt idx="5634">
                  <c:v>38520</c:v>
                </c:pt>
                <c:pt idx="5635">
                  <c:v>38519</c:v>
                </c:pt>
                <c:pt idx="5636">
                  <c:v>38518</c:v>
                </c:pt>
                <c:pt idx="5637">
                  <c:v>38517</c:v>
                </c:pt>
                <c:pt idx="5638">
                  <c:v>38516</c:v>
                </c:pt>
                <c:pt idx="5639">
                  <c:v>38515</c:v>
                </c:pt>
                <c:pt idx="5640">
                  <c:v>38514</c:v>
                </c:pt>
                <c:pt idx="5641">
                  <c:v>38513</c:v>
                </c:pt>
                <c:pt idx="5642">
                  <c:v>38512</c:v>
                </c:pt>
                <c:pt idx="5643">
                  <c:v>38511</c:v>
                </c:pt>
                <c:pt idx="5644">
                  <c:v>38510</c:v>
                </c:pt>
                <c:pt idx="5645">
                  <c:v>38509</c:v>
                </c:pt>
                <c:pt idx="5646">
                  <c:v>38508</c:v>
                </c:pt>
                <c:pt idx="5647">
                  <c:v>38507</c:v>
                </c:pt>
                <c:pt idx="5648">
                  <c:v>38506</c:v>
                </c:pt>
                <c:pt idx="5649">
                  <c:v>38505</c:v>
                </c:pt>
                <c:pt idx="5650">
                  <c:v>38504</c:v>
                </c:pt>
                <c:pt idx="5651">
                  <c:v>38503</c:v>
                </c:pt>
                <c:pt idx="5652">
                  <c:v>38502</c:v>
                </c:pt>
                <c:pt idx="5653">
                  <c:v>38501</c:v>
                </c:pt>
                <c:pt idx="5654">
                  <c:v>38500</c:v>
                </c:pt>
                <c:pt idx="5655">
                  <c:v>38499</c:v>
                </c:pt>
                <c:pt idx="5656">
                  <c:v>38498</c:v>
                </c:pt>
                <c:pt idx="5657">
                  <c:v>38497</c:v>
                </c:pt>
                <c:pt idx="5658">
                  <c:v>38496</c:v>
                </c:pt>
                <c:pt idx="5659">
                  <c:v>38495</c:v>
                </c:pt>
                <c:pt idx="5660">
                  <c:v>38494</c:v>
                </c:pt>
                <c:pt idx="5661">
                  <c:v>38493</c:v>
                </c:pt>
                <c:pt idx="5662">
                  <c:v>38492</c:v>
                </c:pt>
                <c:pt idx="5663">
                  <c:v>38491</c:v>
                </c:pt>
                <c:pt idx="5664">
                  <c:v>38490</c:v>
                </c:pt>
                <c:pt idx="5665">
                  <c:v>38489</c:v>
                </c:pt>
                <c:pt idx="5666">
                  <c:v>38488</c:v>
                </c:pt>
                <c:pt idx="5667">
                  <c:v>38487</c:v>
                </c:pt>
                <c:pt idx="5668">
                  <c:v>38486</c:v>
                </c:pt>
                <c:pt idx="5669">
                  <c:v>38485</c:v>
                </c:pt>
                <c:pt idx="5670">
                  <c:v>38484</c:v>
                </c:pt>
                <c:pt idx="5671">
                  <c:v>38483</c:v>
                </c:pt>
                <c:pt idx="5672">
                  <c:v>38482</c:v>
                </c:pt>
                <c:pt idx="5673">
                  <c:v>38481</c:v>
                </c:pt>
                <c:pt idx="5674">
                  <c:v>38480</c:v>
                </c:pt>
                <c:pt idx="5675">
                  <c:v>38479</c:v>
                </c:pt>
                <c:pt idx="5676">
                  <c:v>38478</c:v>
                </c:pt>
                <c:pt idx="5677">
                  <c:v>38477</c:v>
                </c:pt>
                <c:pt idx="5678">
                  <c:v>38476</c:v>
                </c:pt>
                <c:pt idx="5679">
                  <c:v>38475</c:v>
                </c:pt>
                <c:pt idx="5680">
                  <c:v>38474</c:v>
                </c:pt>
                <c:pt idx="5681">
                  <c:v>38473</c:v>
                </c:pt>
                <c:pt idx="5682">
                  <c:v>38472</c:v>
                </c:pt>
                <c:pt idx="5683">
                  <c:v>38471</c:v>
                </c:pt>
                <c:pt idx="5684">
                  <c:v>38470</c:v>
                </c:pt>
                <c:pt idx="5685">
                  <c:v>38469</c:v>
                </c:pt>
                <c:pt idx="5686">
                  <c:v>38468</c:v>
                </c:pt>
                <c:pt idx="5687">
                  <c:v>38467</c:v>
                </c:pt>
                <c:pt idx="5688">
                  <c:v>38466</c:v>
                </c:pt>
                <c:pt idx="5689">
                  <c:v>38465</c:v>
                </c:pt>
                <c:pt idx="5690">
                  <c:v>38464</c:v>
                </c:pt>
                <c:pt idx="5691">
                  <c:v>38463</c:v>
                </c:pt>
                <c:pt idx="5692">
                  <c:v>38462</c:v>
                </c:pt>
                <c:pt idx="5693">
                  <c:v>38461</c:v>
                </c:pt>
                <c:pt idx="5694">
                  <c:v>38460</c:v>
                </c:pt>
                <c:pt idx="5695">
                  <c:v>38459</c:v>
                </c:pt>
                <c:pt idx="5696">
                  <c:v>38458</c:v>
                </c:pt>
                <c:pt idx="5697">
                  <c:v>38457</c:v>
                </c:pt>
                <c:pt idx="5698">
                  <c:v>38456</c:v>
                </c:pt>
                <c:pt idx="5699">
                  <c:v>38455</c:v>
                </c:pt>
                <c:pt idx="5700">
                  <c:v>38454</c:v>
                </c:pt>
                <c:pt idx="5701">
                  <c:v>38453</c:v>
                </c:pt>
                <c:pt idx="5702">
                  <c:v>38452</c:v>
                </c:pt>
                <c:pt idx="5703">
                  <c:v>38451</c:v>
                </c:pt>
                <c:pt idx="5704">
                  <c:v>38450</c:v>
                </c:pt>
                <c:pt idx="5705">
                  <c:v>38449</c:v>
                </c:pt>
                <c:pt idx="5706">
                  <c:v>38448</c:v>
                </c:pt>
                <c:pt idx="5707">
                  <c:v>38447</c:v>
                </c:pt>
                <c:pt idx="5708">
                  <c:v>38446</c:v>
                </c:pt>
                <c:pt idx="5709">
                  <c:v>38445</c:v>
                </c:pt>
                <c:pt idx="5710">
                  <c:v>38444</c:v>
                </c:pt>
                <c:pt idx="5711">
                  <c:v>38443</c:v>
                </c:pt>
                <c:pt idx="5712">
                  <c:v>38442</c:v>
                </c:pt>
                <c:pt idx="5713">
                  <c:v>38441</c:v>
                </c:pt>
                <c:pt idx="5714">
                  <c:v>38440</c:v>
                </c:pt>
                <c:pt idx="5715">
                  <c:v>38439</c:v>
                </c:pt>
                <c:pt idx="5716">
                  <c:v>38438</c:v>
                </c:pt>
                <c:pt idx="5717">
                  <c:v>38437</c:v>
                </c:pt>
                <c:pt idx="5718">
                  <c:v>38436</c:v>
                </c:pt>
                <c:pt idx="5719">
                  <c:v>38435</c:v>
                </c:pt>
                <c:pt idx="5720">
                  <c:v>38434</c:v>
                </c:pt>
                <c:pt idx="5721">
                  <c:v>38433</c:v>
                </c:pt>
                <c:pt idx="5722">
                  <c:v>38432</c:v>
                </c:pt>
                <c:pt idx="5723">
                  <c:v>38431</c:v>
                </c:pt>
                <c:pt idx="5724">
                  <c:v>38430</c:v>
                </c:pt>
                <c:pt idx="5725">
                  <c:v>38429</c:v>
                </c:pt>
                <c:pt idx="5726">
                  <c:v>38428</c:v>
                </c:pt>
                <c:pt idx="5727">
                  <c:v>38427</c:v>
                </c:pt>
                <c:pt idx="5728">
                  <c:v>38426</c:v>
                </c:pt>
                <c:pt idx="5729">
                  <c:v>38425</c:v>
                </c:pt>
                <c:pt idx="5730">
                  <c:v>38424</c:v>
                </c:pt>
                <c:pt idx="5731">
                  <c:v>38423</c:v>
                </c:pt>
                <c:pt idx="5732">
                  <c:v>38422</c:v>
                </c:pt>
                <c:pt idx="5733">
                  <c:v>38421</c:v>
                </c:pt>
                <c:pt idx="5734">
                  <c:v>38420</c:v>
                </c:pt>
                <c:pt idx="5735">
                  <c:v>38419</c:v>
                </c:pt>
                <c:pt idx="5736">
                  <c:v>38418</c:v>
                </c:pt>
                <c:pt idx="5737">
                  <c:v>38417</c:v>
                </c:pt>
                <c:pt idx="5738">
                  <c:v>38416</c:v>
                </c:pt>
                <c:pt idx="5739">
                  <c:v>38415</c:v>
                </c:pt>
                <c:pt idx="5740">
                  <c:v>38414</c:v>
                </c:pt>
                <c:pt idx="5741">
                  <c:v>38413</c:v>
                </c:pt>
                <c:pt idx="5742">
                  <c:v>38412</c:v>
                </c:pt>
                <c:pt idx="5743">
                  <c:v>38411</c:v>
                </c:pt>
                <c:pt idx="5744">
                  <c:v>38410</c:v>
                </c:pt>
                <c:pt idx="5745">
                  <c:v>38409</c:v>
                </c:pt>
                <c:pt idx="5746">
                  <c:v>38408</c:v>
                </c:pt>
                <c:pt idx="5747">
                  <c:v>38407</c:v>
                </c:pt>
                <c:pt idx="5748">
                  <c:v>38406</c:v>
                </c:pt>
                <c:pt idx="5749">
                  <c:v>38405</c:v>
                </c:pt>
                <c:pt idx="5750">
                  <c:v>38404</c:v>
                </c:pt>
                <c:pt idx="5751">
                  <c:v>38403</c:v>
                </c:pt>
                <c:pt idx="5752">
                  <c:v>38402</c:v>
                </c:pt>
                <c:pt idx="5753">
                  <c:v>38401</c:v>
                </c:pt>
                <c:pt idx="5754">
                  <c:v>38400</c:v>
                </c:pt>
                <c:pt idx="5755">
                  <c:v>38399</c:v>
                </c:pt>
                <c:pt idx="5756">
                  <c:v>38398</c:v>
                </c:pt>
                <c:pt idx="5757">
                  <c:v>38397</c:v>
                </c:pt>
                <c:pt idx="5758">
                  <c:v>38396</c:v>
                </c:pt>
                <c:pt idx="5759">
                  <c:v>38395</c:v>
                </c:pt>
                <c:pt idx="5760">
                  <c:v>38394</c:v>
                </c:pt>
                <c:pt idx="5761">
                  <c:v>38393</c:v>
                </c:pt>
                <c:pt idx="5762">
                  <c:v>38392</c:v>
                </c:pt>
                <c:pt idx="5763">
                  <c:v>38391</c:v>
                </c:pt>
                <c:pt idx="5764">
                  <c:v>38390</c:v>
                </c:pt>
                <c:pt idx="5765">
                  <c:v>38389</c:v>
                </c:pt>
                <c:pt idx="5766">
                  <c:v>38388</c:v>
                </c:pt>
                <c:pt idx="5767">
                  <c:v>38387</c:v>
                </c:pt>
                <c:pt idx="5768">
                  <c:v>38386</c:v>
                </c:pt>
                <c:pt idx="5769">
                  <c:v>38385</c:v>
                </c:pt>
                <c:pt idx="5770">
                  <c:v>38384</c:v>
                </c:pt>
                <c:pt idx="5771">
                  <c:v>38383</c:v>
                </c:pt>
                <c:pt idx="5772">
                  <c:v>38382</c:v>
                </c:pt>
                <c:pt idx="5773">
                  <c:v>38381</c:v>
                </c:pt>
                <c:pt idx="5774">
                  <c:v>38380</c:v>
                </c:pt>
                <c:pt idx="5775">
                  <c:v>38379</c:v>
                </c:pt>
                <c:pt idx="5776">
                  <c:v>38378</c:v>
                </c:pt>
                <c:pt idx="5777">
                  <c:v>38377</c:v>
                </c:pt>
                <c:pt idx="5778">
                  <c:v>38376</c:v>
                </c:pt>
                <c:pt idx="5779">
                  <c:v>38375</c:v>
                </c:pt>
                <c:pt idx="5780">
                  <c:v>38374</c:v>
                </c:pt>
                <c:pt idx="5781">
                  <c:v>38373</c:v>
                </c:pt>
                <c:pt idx="5782">
                  <c:v>38372</c:v>
                </c:pt>
                <c:pt idx="5783">
                  <c:v>38371</c:v>
                </c:pt>
                <c:pt idx="5784">
                  <c:v>38370</c:v>
                </c:pt>
                <c:pt idx="5785">
                  <c:v>38369</c:v>
                </c:pt>
                <c:pt idx="5786">
                  <c:v>38368</c:v>
                </c:pt>
                <c:pt idx="5787">
                  <c:v>38367</c:v>
                </c:pt>
                <c:pt idx="5788">
                  <c:v>38366</c:v>
                </c:pt>
                <c:pt idx="5789">
                  <c:v>38365</c:v>
                </c:pt>
                <c:pt idx="5790">
                  <c:v>38364</c:v>
                </c:pt>
                <c:pt idx="5791">
                  <c:v>38363</c:v>
                </c:pt>
                <c:pt idx="5792">
                  <c:v>38362</c:v>
                </c:pt>
                <c:pt idx="5793">
                  <c:v>38361</c:v>
                </c:pt>
                <c:pt idx="5794">
                  <c:v>38360</c:v>
                </c:pt>
                <c:pt idx="5795">
                  <c:v>38359</c:v>
                </c:pt>
                <c:pt idx="5796">
                  <c:v>38358</c:v>
                </c:pt>
                <c:pt idx="5797">
                  <c:v>38357</c:v>
                </c:pt>
                <c:pt idx="5798">
                  <c:v>38356</c:v>
                </c:pt>
                <c:pt idx="5799">
                  <c:v>38355</c:v>
                </c:pt>
                <c:pt idx="5800">
                  <c:v>38354</c:v>
                </c:pt>
                <c:pt idx="5801">
                  <c:v>38353</c:v>
                </c:pt>
                <c:pt idx="5802">
                  <c:v>38352</c:v>
                </c:pt>
                <c:pt idx="5803">
                  <c:v>38351</c:v>
                </c:pt>
                <c:pt idx="5804">
                  <c:v>38350</c:v>
                </c:pt>
                <c:pt idx="5805">
                  <c:v>38349</c:v>
                </c:pt>
                <c:pt idx="5806">
                  <c:v>38348</c:v>
                </c:pt>
                <c:pt idx="5807">
                  <c:v>38347</c:v>
                </c:pt>
                <c:pt idx="5808">
                  <c:v>38346</c:v>
                </c:pt>
                <c:pt idx="5809">
                  <c:v>38345</c:v>
                </c:pt>
                <c:pt idx="5810">
                  <c:v>38344</c:v>
                </c:pt>
                <c:pt idx="5811">
                  <c:v>38343</c:v>
                </c:pt>
                <c:pt idx="5812">
                  <c:v>38342</c:v>
                </c:pt>
                <c:pt idx="5813">
                  <c:v>38341</c:v>
                </c:pt>
                <c:pt idx="5814">
                  <c:v>38340</c:v>
                </c:pt>
                <c:pt idx="5815">
                  <c:v>38339</c:v>
                </c:pt>
                <c:pt idx="5816">
                  <c:v>38338</c:v>
                </c:pt>
                <c:pt idx="5817">
                  <c:v>38337</c:v>
                </c:pt>
                <c:pt idx="5818">
                  <c:v>38336</c:v>
                </c:pt>
                <c:pt idx="5819">
                  <c:v>38335</c:v>
                </c:pt>
                <c:pt idx="5820">
                  <c:v>38334</c:v>
                </c:pt>
                <c:pt idx="5821">
                  <c:v>38333</c:v>
                </c:pt>
                <c:pt idx="5822">
                  <c:v>38332</c:v>
                </c:pt>
                <c:pt idx="5823">
                  <c:v>38331</c:v>
                </c:pt>
                <c:pt idx="5824">
                  <c:v>38330</c:v>
                </c:pt>
                <c:pt idx="5825">
                  <c:v>38329</c:v>
                </c:pt>
                <c:pt idx="5826">
                  <c:v>38328</c:v>
                </c:pt>
                <c:pt idx="5827">
                  <c:v>38327</c:v>
                </c:pt>
                <c:pt idx="5828">
                  <c:v>38326</c:v>
                </c:pt>
                <c:pt idx="5829">
                  <c:v>38325</c:v>
                </c:pt>
                <c:pt idx="5830">
                  <c:v>38324</c:v>
                </c:pt>
                <c:pt idx="5831">
                  <c:v>38323</c:v>
                </c:pt>
                <c:pt idx="5832">
                  <c:v>38322</c:v>
                </c:pt>
                <c:pt idx="5833">
                  <c:v>38321</c:v>
                </c:pt>
                <c:pt idx="5834">
                  <c:v>38320</c:v>
                </c:pt>
                <c:pt idx="5835">
                  <c:v>38319</c:v>
                </c:pt>
                <c:pt idx="5836">
                  <c:v>38318</c:v>
                </c:pt>
                <c:pt idx="5837">
                  <c:v>38317</c:v>
                </c:pt>
                <c:pt idx="5838">
                  <c:v>38316</c:v>
                </c:pt>
                <c:pt idx="5839">
                  <c:v>38315</c:v>
                </c:pt>
                <c:pt idx="5840">
                  <c:v>38314</c:v>
                </c:pt>
                <c:pt idx="5841">
                  <c:v>38313</c:v>
                </c:pt>
                <c:pt idx="5842">
                  <c:v>38312</c:v>
                </c:pt>
                <c:pt idx="5843">
                  <c:v>38311</c:v>
                </c:pt>
                <c:pt idx="5844">
                  <c:v>38310</c:v>
                </c:pt>
                <c:pt idx="5845">
                  <c:v>38309</c:v>
                </c:pt>
                <c:pt idx="5846">
                  <c:v>38308</c:v>
                </c:pt>
                <c:pt idx="5847">
                  <c:v>38307</c:v>
                </c:pt>
                <c:pt idx="5848">
                  <c:v>38306</c:v>
                </c:pt>
                <c:pt idx="5849">
                  <c:v>38305</c:v>
                </c:pt>
                <c:pt idx="5850">
                  <c:v>38304</c:v>
                </c:pt>
                <c:pt idx="5851">
                  <c:v>38303</c:v>
                </c:pt>
                <c:pt idx="5852">
                  <c:v>38302</c:v>
                </c:pt>
                <c:pt idx="5853">
                  <c:v>38301</c:v>
                </c:pt>
                <c:pt idx="5854">
                  <c:v>38300</c:v>
                </c:pt>
                <c:pt idx="5855">
                  <c:v>38299</c:v>
                </c:pt>
                <c:pt idx="5856">
                  <c:v>38298</c:v>
                </c:pt>
                <c:pt idx="5857">
                  <c:v>38297</c:v>
                </c:pt>
                <c:pt idx="5858">
                  <c:v>38296</c:v>
                </c:pt>
                <c:pt idx="5859">
                  <c:v>38295</c:v>
                </c:pt>
                <c:pt idx="5860">
                  <c:v>38294</c:v>
                </c:pt>
                <c:pt idx="5861">
                  <c:v>38293</c:v>
                </c:pt>
                <c:pt idx="5862">
                  <c:v>38292</c:v>
                </c:pt>
                <c:pt idx="5863">
                  <c:v>38291</c:v>
                </c:pt>
                <c:pt idx="5864">
                  <c:v>38290</c:v>
                </c:pt>
                <c:pt idx="5865">
                  <c:v>38289</c:v>
                </c:pt>
                <c:pt idx="5866">
                  <c:v>38288</c:v>
                </c:pt>
                <c:pt idx="5867">
                  <c:v>38287</c:v>
                </c:pt>
                <c:pt idx="5868">
                  <c:v>38286</c:v>
                </c:pt>
                <c:pt idx="5869">
                  <c:v>38285</c:v>
                </c:pt>
                <c:pt idx="5870">
                  <c:v>38284</c:v>
                </c:pt>
                <c:pt idx="5871">
                  <c:v>38283</c:v>
                </c:pt>
                <c:pt idx="5872">
                  <c:v>38282</c:v>
                </c:pt>
                <c:pt idx="5873">
                  <c:v>38281</c:v>
                </c:pt>
                <c:pt idx="5874">
                  <c:v>38280</c:v>
                </c:pt>
                <c:pt idx="5875">
                  <c:v>38279</c:v>
                </c:pt>
                <c:pt idx="5876">
                  <c:v>38278</c:v>
                </c:pt>
                <c:pt idx="5877">
                  <c:v>38277</c:v>
                </c:pt>
                <c:pt idx="5878">
                  <c:v>38276</c:v>
                </c:pt>
                <c:pt idx="5879">
                  <c:v>38275</c:v>
                </c:pt>
                <c:pt idx="5880">
                  <c:v>38274</c:v>
                </c:pt>
                <c:pt idx="5881">
                  <c:v>38273</c:v>
                </c:pt>
                <c:pt idx="5882">
                  <c:v>38272</c:v>
                </c:pt>
                <c:pt idx="5883">
                  <c:v>38271</c:v>
                </c:pt>
                <c:pt idx="5884">
                  <c:v>38270</c:v>
                </c:pt>
                <c:pt idx="5885">
                  <c:v>38269</c:v>
                </c:pt>
                <c:pt idx="5886">
                  <c:v>38268</c:v>
                </c:pt>
                <c:pt idx="5887">
                  <c:v>38267</c:v>
                </c:pt>
                <c:pt idx="5888">
                  <c:v>38266</c:v>
                </c:pt>
                <c:pt idx="5889">
                  <c:v>38265</c:v>
                </c:pt>
                <c:pt idx="5890">
                  <c:v>38264</c:v>
                </c:pt>
                <c:pt idx="5891">
                  <c:v>38263</c:v>
                </c:pt>
                <c:pt idx="5892">
                  <c:v>38262</c:v>
                </c:pt>
                <c:pt idx="5893">
                  <c:v>38261</c:v>
                </c:pt>
                <c:pt idx="5894">
                  <c:v>38260</c:v>
                </c:pt>
                <c:pt idx="5895">
                  <c:v>38259</c:v>
                </c:pt>
                <c:pt idx="5896">
                  <c:v>38258</c:v>
                </c:pt>
                <c:pt idx="5897">
                  <c:v>38257</c:v>
                </c:pt>
                <c:pt idx="5898">
                  <c:v>38256</c:v>
                </c:pt>
                <c:pt idx="5899">
                  <c:v>38255</c:v>
                </c:pt>
                <c:pt idx="5900">
                  <c:v>38254</c:v>
                </c:pt>
                <c:pt idx="5901">
                  <c:v>38253</c:v>
                </c:pt>
                <c:pt idx="5902">
                  <c:v>38252</c:v>
                </c:pt>
                <c:pt idx="5903">
                  <c:v>38251</c:v>
                </c:pt>
                <c:pt idx="5904">
                  <c:v>38250</c:v>
                </c:pt>
                <c:pt idx="5905">
                  <c:v>38249</c:v>
                </c:pt>
                <c:pt idx="5906">
                  <c:v>38248</c:v>
                </c:pt>
                <c:pt idx="5907">
                  <c:v>38247</c:v>
                </c:pt>
                <c:pt idx="5908">
                  <c:v>38246</c:v>
                </c:pt>
                <c:pt idx="5909">
                  <c:v>38245</c:v>
                </c:pt>
                <c:pt idx="5910">
                  <c:v>38244</c:v>
                </c:pt>
                <c:pt idx="5911">
                  <c:v>38243</c:v>
                </c:pt>
                <c:pt idx="5912">
                  <c:v>38242</c:v>
                </c:pt>
                <c:pt idx="5913">
                  <c:v>38241</c:v>
                </c:pt>
                <c:pt idx="5914">
                  <c:v>38240</c:v>
                </c:pt>
                <c:pt idx="5915">
                  <c:v>38239</c:v>
                </c:pt>
                <c:pt idx="5916">
                  <c:v>38238</c:v>
                </c:pt>
                <c:pt idx="5917">
                  <c:v>38237</c:v>
                </c:pt>
                <c:pt idx="5918">
                  <c:v>38236</c:v>
                </c:pt>
                <c:pt idx="5919">
                  <c:v>38235</c:v>
                </c:pt>
                <c:pt idx="5920">
                  <c:v>38234</c:v>
                </c:pt>
                <c:pt idx="5921">
                  <c:v>38233</c:v>
                </c:pt>
                <c:pt idx="5922">
                  <c:v>38232</c:v>
                </c:pt>
                <c:pt idx="5923">
                  <c:v>38231</c:v>
                </c:pt>
                <c:pt idx="5924">
                  <c:v>38230</c:v>
                </c:pt>
                <c:pt idx="5925">
                  <c:v>38229</c:v>
                </c:pt>
                <c:pt idx="5926">
                  <c:v>38228</c:v>
                </c:pt>
                <c:pt idx="5927">
                  <c:v>38227</c:v>
                </c:pt>
                <c:pt idx="5928">
                  <c:v>38226</c:v>
                </c:pt>
                <c:pt idx="5929">
                  <c:v>38225</c:v>
                </c:pt>
                <c:pt idx="5930">
                  <c:v>38224</c:v>
                </c:pt>
                <c:pt idx="5931">
                  <c:v>38223</c:v>
                </c:pt>
                <c:pt idx="5932">
                  <c:v>38222</c:v>
                </c:pt>
                <c:pt idx="5933">
                  <c:v>38221</c:v>
                </c:pt>
                <c:pt idx="5934">
                  <c:v>38220</c:v>
                </c:pt>
                <c:pt idx="5935">
                  <c:v>38219</c:v>
                </c:pt>
                <c:pt idx="5936">
                  <c:v>38218</c:v>
                </c:pt>
                <c:pt idx="5937">
                  <c:v>38217</c:v>
                </c:pt>
                <c:pt idx="5938">
                  <c:v>38216</c:v>
                </c:pt>
                <c:pt idx="5939">
                  <c:v>38215</c:v>
                </c:pt>
                <c:pt idx="5940">
                  <c:v>38214</c:v>
                </c:pt>
                <c:pt idx="5941">
                  <c:v>38213</c:v>
                </c:pt>
                <c:pt idx="5942">
                  <c:v>38212</c:v>
                </c:pt>
                <c:pt idx="5943">
                  <c:v>38211</c:v>
                </c:pt>
                <c:pt idx="5944">
                  <c:v>38210</c:v>
                </c:pt>
                <c:pt idx="5945">
                  <c:v>38209</c:v>
                </c:pt>
                <c:pt idx="5946">
                  <c:v>38208</c:v>
                </c:pt>
                <c:pt idx="5947">
                  <c:v>38207</c:v>
                </c:pt>
                <c:pt idx="5948">
                  <c:v>38206</c:v>
                </c:pt>
                <c:pt idx="5949">
                  <c:v>38205</c:v>
                </c:pt>
                <c:pt idx="5950">
                  <c:v>38204</c:v>
                </c:pt>
                <c:pt idx="5951">
                  <c:v>38203</c:v>
                </c:pt>
                <c:pt idx="5952">
                  <c:v>38202</c:v>
                </c:pt>
                <c:pt idx="5953">
                  <c:v>38201</c:v>
                </c:pt>
                <c:pt idx="5954">
                  <c:v>38200</c:v>
                </c:pt>
                <c:pt idx="5955">
                  <c:v>38199</c:v>
                </c:pt>
                <c:pt idx="5956">
                  <c:v>38198</c:v>
                </c:pt>
                <c:pt idx="5957">
                  <c:v>38197</c:v>
                </c:pt>
                <c:pt idx="5958">
                  <c:v>38196</c:v>
                </c:pt>
                <c:pt idx="5959">
                  <c:v>38195</c:v>
                </c:pt>
                <c:pt idx="5960">
                  <c:v>38194</c:v>
                </c:pt>
                <c:pt idx="5961">
                  <c:v>38193</c:v>
                </c:pt>
                <c:pt idx="5962">
                  <c:v>38192</c:v>
                </c:pt>
                <c:pt idx="5963">
                  <c:v>38191</c:v>
                </c:pt>
                <c:pt idx="5964">
                  <c:v>38190</c:v>
                </c:pt>
                <c:pt idx="5965">
                  <c:v>38189</c:v>
                </c:pt>
                <c:pt idx="5966">
                  <c:v>38188</c:v>
                </c:pt>
                <c:pt idx="5967">
                  <c:v>38187</c:v>
                </c:pt>
                <c:pt idx="5968">
                  <c:v>38186</c:v>
                </c:pt>
                <c:pt idx="5969">
                  <c:v>38185</c:v>
                </c:pt>
                <c:pt idx="5970">
                  <c:v>38184</c:v>
                </c:pt>
                <c:pt idx="5971">
                  <c:v>38183</c:v>
                </c:pt>
                <c:pt idx="5972">
                  <c:v>38182</c:v>
                </c:pt>
                <c:pt idx="5973">
                  <c:v>38181</c:v>
                </c:pt>
                <c:pt idx="5974">
                  <c:v>38180</c:v>
                </c:pt>
                <c:pt idx="5975">
                  <c:v>38179</c:v>
                </c:pt>
                <c:pt idx="5976">
                  <c:v>38178</c:v>
                </c:pt>
                <c:pt idx="5977">
                  <c:v>38177</c:v>
                </c:pt>
                <c:pt idx="5978">
                  <c:v>38176</c:v>
                </c:pt>
                <c:pt idx="5979">
                  <c:v>38175</c:v>
                </c:pt>
                <c:pt idx="5980">
                  <c:v>38174</c:v>
                </c:pt>
                <c:pt idx="5981">
                  <c:v>38173</c:v>
                </c:pt>
                <c:pt idx="5982">
                  <c:v>38172</c:v>
                </c:pt>
                <c:pt idx="5983">
                  <c:v>38171</c:v>
                </c:pt>
                <c:pt idx="5984">
                  <c:v>38170</c:v>
                </c:pt>
                <c:pt idx="5985">
                  <c:v>38169</c:v>
                </c:pt>
                <c:pt idx="5986">
                  <c:v>38168</c:v>
                </c:pt>
                <c:pt idx="5987">
                  <c:v>38167</c:v>
                </c:pt>
                <c:pt idx="5988">
                  <c:v>38166</c:v>
                </c:pt>
                <c:pt idx="5989">
                  <c:v>38165</c:v>
                </c:pt>
                <c:pt idx="5990">
                  <c:v>38164</c:v>
                </c:pt>
                <c:pt idx="5991">
                  <c:v>38163</c:v>
                </c:pt>
                <c:pt idx="5992">
                  <c:v>38162</c:v>
                </c:pt>
                <c:pt idx="5993">
                  <c:v>38161</c:v>
                </c:pt>
                <c:pt idx="5994">
                  <c:v>38160</c:v>
                </c:pt>
                <c:pt idx="5995">
                  <c:v>38159</c:v>
                </c:pt>
                <c:pt idx="5996">
                  <c:v>38158</c:v>
                </c:pt>
                <c:pt idx="5997">
                  <c:v>38157</c:v>
                </c:pt>
                <c:pt idx="5998">
                  <c:v>38156</c:v>
                </c:pt>
                <c:pt idx="5999">
                  <c:v>38155</c:v>
                </c:pt>
                <c:pt idx="6000">
                  <c:v>38154</c:v>
                </c:pt>
                <c:pt idx="6001">
                  <c:v>38153</c:v>
                </c:pt>
                <c:pt idx="6002">
                  <c:v>38152</c:v>
                </c:pt>
                <c:pt idx="6003">
                  <c:v>38151</c:v>
                </c:pt>
                <c:pt idx="6004">
                  <c:v>38150</c:v>
                </c:pt>
                <c:pt idx="6005">
                  <c:v>38149</c:v>
                </c:pt>
                <c:pt idx="6006">
                  <c:v>38148</c:v>
                </c:pt>
                <c:pt idx="6007">
                  <c:v>38147</c:v>
                </c:pt>
                <c:pt idx="6008">
                  <c:v>38146</c:v>
                </c:pt>
                <c:pt idx="6009">
                  <c:v>38145</c:v>
                </c:pt>
                <c:pt idx="6010">
                  <c:v>38144</c:v>
                </c:pt>
                <c:pt idx="6011">
                  <c:v>38143</c:v>
                </c:pt>
                <c:pt idx="6012">
                  <c:v>38142</c:v>
                </c:pt>
                <c:pt idx="6013">
                  <c:v>38141</c:v>
                </c:pt>
                <c:pt idx="6014">
                  <c:v>38140</c:v>
                </c:pt>
                <c:pt idx="6015">
                  <c:v>38139</c:v>
                </c:pt>
                <c:pt idx="6016">
                  <c:v>38138</c:v>
                </c:pt>
                <c:pt idx="6017">
                  <c:v>38137</c:v>
                </c:pt>
                <c:pt idx="6018">
                  <c:v>38136</c:v>
                </c:pt>
                <c:pt idx="6019">
                  <c:v>38135</c:v>
                </c:pt>
                <c:pt idx="6020">
                  <c:v>38134</c:v>
                </c:pt>
                <c:pt idx="6021">
                  <c:v>38133</c:v>
                </c:pt>
                <c:pt idx="6022">
                  <c:v>38132</c:v>
                </c:pt>
                <c:pt idx="6023">
                  <c:v>38131</c:v>
                </c:pt>
                <c:pt idx="6024">
                  <c:v>38130</c:v>
                </c:pt>
                <c:pt idx="6025">
                  <c:v>38129</c:v>
                </c:pt>
                <c:pt idx="6026">
                  <c:v>38128</c:v>
                </c:pt>
                <c:pt idx="6027">
                  <c:v>38127</c:v>
                </c:pt>
                <c:pt idx="6028">
                  <c:v>38126</c:v>
                </c:pt>
                <c:pt idx="6029">
                  <c:v>38125</c:v>
                </c:pt>
                <c:pt idx="6030">
                  <c:v>38124</c:v>
                </c:pt>
                <c:pt idx="6031">
                  <c:v>38123</c:v>
                </c:pt>
                <c:pt idx="6032">
                  <c:v>38122</c:v>
                </c:pt>
                <c:pt idx="6033">
                  <c:v>38121</c:v>
                </c:pt>
                <c:pt idx="6034">
                  <c:v>38120</c:v>
                </c:pt>
                <c:pt idx="6035">
                  <c:v>38119</c:v>
                </c:pt>
                <c:pt idx="6036">
                  <c:v>38118</c:v>
                </c:pt>
                <c:pt idx="6037">
                  <c:v>38117</c:v>
                </c:pt>
                <c:pt idx="6038">
                  <c:v>38116</c:v>
                </c:pt>
                <c:pt idx="6039">
                  <c:v>38115</c:v>
                </c:pt>
                <c:pt idx="6040">
                  <c:v>38114</c:v>
                </c:pt>
                <c:pt idx="6041">
                  <c:v>38113</c:v>
                </c:pt>
                <c:pt idx="6042">
                  <c:v>38112</c:v>
                </c:pt>
                <c:pt idx="6043">
                  <c:v>38111</c:v>
                </c:pt>
                <c:pt idx="6044">
                  <c:v>38110</c:v>
                </c:pt>
                <c:pt idx="6045">
                  <c:v>38109</c:v>
                </c:pt>
                <c:pt idx="6046">
                  <c:v>38108</c:v>
                </c:pt>
                <c:pt idx="6047">
                  <c:v>38107</c:v>
                </c:pt>
                <c:pt idx="6048">
                  <c:v>38106</c:v>
                </c:pt>
                <c:pt idx="6049">
                  <c:v>38105</c:v>
                </c:pt>
                <c:pt idx="6050">
                  <c:v>38104</c:v>
                </c:pt>
                <c:pt idx="6051">
                  <c:v>38103</c:v>
                </c:pt>
                <c:pt idx="6052">
                  <c:v>38102</c:v>
                </c:pt>
                <c:pt idx="6053">
                  <c:v>38101</c:v>
                </c:pt>
                <c:pt idx="6054">
                  <c:v>38100</c:v>
                </c:pt>
                <c:pt idx="6055">
                  <c:v>38099</c:v>
                </c:pt>
                <c:pt idx="6056">
                  <c:v>38098</c:v>
                </c:pt>
                <c:pt idx="6057">
                  <c:v>38097</c:v>
                </c:pt>
                <c:pt idx="6058">
                  <c:v>38096</c:v>
                </c:pt>
                <c:pt idx="6059">
                  <c:v>38095</c:v>
                </c:pt>
                <c:pt idx="6060">
                  <c:v>38094</c:v>
                </c:pt>
                <c:pt idx="6061">
                  <c:v>38093</c:v>
                </c:pt>
                <c:pt idx="6062">
                  <c:v>38092</c:v>
                </c:pt>
                <c:pt idx="6063">
                  <c:v>38091</c:v>
                </c:pt>
                <c:pt idx="6064">
                  <c:v>38090</c:v>
                </c:pt>
                <c:pt idx="6065">
                  <c:v>38089</c:v>
                </c:pt>
                <c:pt idx="6066">
                  <c:v>38088</c:v>
                </c:pt>
                <c:pt idx="6067">
                  <c:v>38087</c:v>
                </c:pt>
                <c:pt idx="6068">
                  <c:v>38086</c:v>
                </c:pt>
                <c:pt idx="6069">
                  <c:v>38085</c:v>
                </c:pt>
                <c:pt idx="6070">
                  <c:v>38084</c:v>
                </c:pt>
                <c:pt idx="6071">
                  <c:v>38083</c:v>
                </c:pt>
                <c:pt idx="6072">
                  <c:v>38082</c:v>
                </c:pt>
                <c:pt idx="6073">
                  <c:v>38081</c:v>
                </c:pt>
                <c:pt idx="6074">
                  <c:v>38080</c:v>
                </c:pt>
                <c:pt idx="6075">
                  <c:v>38079</c:v>
                </c:pt>
                <c:pt idx="6076">
                  <c:v>38078</c:v>
                </c:pt>
                <c:pt idx="6077">
                  <c:v>38077</c:v>
                </c:pt>
                <c:pt idx="6078">
                  <c:v>38076</c:v>
                </c:pt>
                <c:pt idx="6079">
                  <c:v>38075</c:v>
                </c:pt>
                <c:pt idx="6080">
                  <c:v>38074</c:v>
                </c:pt>
                <c:pt idx="6081">
                  <c:v>38073</c:v>
                </c:pt>
                <c:pt idx="6082">
                  <c:v>38072</c:v>
                </c:pt>
                <c:pt idx="6083">
                  <c:v>38071</c:v>
                </c:pt>
                <c:pt idx="6084">
                  <c:v>38070</c:v>
                </c:pt>
                <c:pt idx="6085">
                  <c:v>38069</c:v>
                </c:pt>
                <c:pt idx="6086">
                  <c:v>38068</c:v>
                </c:pt>
                <c:pt idx="6087">
                  <c:v>38067</c:v>
                </c:pt>
                <c:pt idx="6088">
                  <c:v>38066</c:v>
                </c:pt>
                <c:pt idx="6089">
                  <c:v>38065</c:v>
                </c:pt>
                <c:pt idx="6090">
                  <c:v>38064</c:v>
                </c:pt>
                <c:pt idx="6091">
                  <c:v>38063</c:v>
                </c:pt>
                <c:pt idx="6092">
                  <c:v>38062</c:v>
                </c:pt>
                <c:pt idx="6093">
                  <c:v>38061</c:v>
                </c:pt>
                <c:pt idx="6094">
                  <c:v>38060</c:v>
                </c:pt>
                <c:pt idx="6095">
                  <c:v>38059</c:v>
                </c:pt>
                <c:pt idx="6096">
                  <c:v>38058</c:v>
                </c:pt>
                <c:pt idx="6097">
                  <c:v>38057</c:v>
                </c:pt>
                <c:pt idx="6098">
                  <c:v>38056</c:v>
                </c:pt>
                <c:pt idx="6099">
                  <c:v>38055</c:v>
                </c:pt>
                <c:pt idx="6100">
                  <c:v>38054</c:v>
                </c:pt>
                <c:pt idx="6101">
                  <c:v>38053</c:v>
                </c:pt>
                <c:pt idx="6102">
                  <c:v>38052</c:v>
                </c:pt>
                <c:pt idx="6103">
                  <c:v>38051</c:v>
                </c:pt>
                <c:pt idx="6104">
                  <c:v>38050</c:v>
                </c:pt>
                <c:pt idx="6105">
                  <c:v>38049</c:v>
                </c:pt>
                <c:pt idx="6106">
                  <c:v>38048</c:v>
                </c:pt>
                <c:pt idx="6107">
                  <c:v>38047</c:v>
                </c:pt>
                <c:pt idx="6108">
                  <c:v>38046</c:v>
                </c:pt>
                <c:pt idx="6109">
                  <c:v>38045</c:v>
                </c:pt>
                <c:pt idx="6110">
                  <c:v>38044</c:v>
                </c:pt>
                <c:pt idx="6111">
                  <c:v>38043</c:v>
                </c:pt>
                <c:pt idx="6112">
                  <c:v>38042</c:v>
                </c:pt>
                <c:pt idx="6113">
                  <c:v>38041</c:v>
                </c:pt>
                <c:pt idx="6114">
                  <c:v>38040</c:v>
                </c:pt>
                <c:pt idx="6115">
                  <c:v>38039</c:v>
                </c:pt>
                <c:pt idx="6116">
                  <c:v>38038</c:v>
                </c:pt>
                <c:pt idx="6117">
                  <c:v>38037</c:v>
                </c:pt>
                <c:pt idx="6118">
                  <c:v>38036</c:v>
                </c:pt>
                <c:pt idx="6119">
                  <c:v>38035</c:v>
                </c:pt>
                <c:pt idx="6120">
                  <c:v>38034</c:v>
                </c:pt>
                <c:pt idx="6121">
                  <c:v>38033</c:v>
                </c:pt>
                <c:pt idx="6122">
                  <c:v>38032</c:v>
                </c:pt>
                <c:pt idx="6123">
                  <c:v>38031</c:v>
                </c:pt>
                <c:pt idx="6124">
                  <c:v>38030</c:v>
                </c:pt>
                <c:pt idx="6125">
                  <c:v>38029</c:v>
                </c:pt>
                <c:pt idx="6126">
                  <c:v>38028</c:v>
                </c:pt>
                <c:pt idx="6127">
                  <c:v>38027</c:v>
                </c:pt>
                <c:pt idx="6128">
                  <c:v>38026</c:v>
                </c:pt>
                <c:pt idx="6129">
                  <c:v>38025</c:v>
                </c:pt>
                <c:pt idx="6130">
                  <c:v>38024</c:v>
                </c:pt>
                <c:pt idx="6131">
                  <c:v>38023</c:v>
                </c:pt>
                <c:pt idx="6132">
                  <c:v>38022</c:v>
                </c:pt>
                <c:pt idx="6133">
                  <c:v>38021</c:v>
                </c:pt>
                <c:pt idx="6134">
                  <c:v>38020</c:v>
                </c:pt>
                <c:pt idx="6135">
                  <c:v>38019</c:v>
                </c:pt>
                <c:pt idx="6136">
                  <c:v>38018</c:v>
                </c:pt>
                <c:pt idx="6137">
                  <c:v>38017</c:v>
                </c:pt>
                <c:pt idx="6138">
                  <c:v>38016</c:v>
                </c:pt>
                <c:pt idx="6139">
                  <c:v>38015</c:v>
                </c:pt>
                <c:pt idx="6140">
                  <c:v>38014</c:v>
                </c:pt>
                <c:pt idx="6141">
                  <c:v>38013</c:v>
                </c:pt>
                <c:pt idx="6142">
                  <c:v>38012</c:v>
                </c:pt>
                <c:pt idx="6143">
                  <c:v>38011</c:v>
                </c:pt>
                <c:pt idx="6144">
                  <c:v>38010</c:v>
                </c:pt>
                <c:pt idx="6145">
                  <c:v>38009</c:v>
                </c:pt>
                <c:pt idx="6146">
                  <c:v>38008</c:v>
                </c:pt>
                <c:pt idx="6147">
                  <c:v>38007</c:v>
                </c:pt>
                <c:pt idx="6148">
                  <c:v>38006</c:v>
                </c:pt>
                <c:pt idx="6149">
                  <c:v>38005</c:v>
                </c:pt>
                <c:pt idx="6150">
                  <c:v>38004</c:v>
                </c:pt>
                <c:pt idx="6151">
                  <c:v>38003</c:v>
                </c:pt>
                <c:pt idx="6152">
                  <c:v>38002</c:v>
                </c:pt>
                <c:pt idx="6153">
                  <c:v>38001</c:v>
                </c:pt>
                <c:pt idx="6154">
                  <c:v>38000</c:v>
                </c:pt>
                <c:pt idx="6155">
                  <c:v>37999</c:v>
                </c:pt>
                <c:pt idx="6156">
                  <c:v>37998</c:v>
                </c:pt>
                <c:pt idx="6157">
                  <c:v>37997</c:v>
                </c:pt>
                <c:pt idx="6158">
                  <c:v>37996</c:v>
                </c:pt>
                <c:pt idx="6159">
                  <c:v>37995</c:v>
                </c:pt>
                <c:pt idx="6160">
                  <c:v>37994</c:v>
                </c:pt>
                <c:pt idx="6161">
                  <c:v>37993</c:v>
                </c:pt>
                <c:pt idx="6162">
                  <c:v>37992</c:v>
                </c:pt>
                <c:pt idx="6163">
                  <c:v>37991</c:v>
                </c:pt>
                <c:pt idx="6164">
                  <c:v>37990</c:v>
                </c:pt>
                <c:pt idx="6165">
                  <c:v>37989</c:v>
                </c:pt>
                <c:pt idx="6166">
                  <c:v>37988</c:v>
                </c:pt>
                <c:pt idx="6167">
                  <c:v>37987</c:v>
                </c:pt>
                <c:pt idx="6168">
                  <c:v>37986</c:v>
                </c:pt>
                <c:pt idx="6169">
                  <c:v>37985</c:v>
                </c:pt>
                <c:pt idx="6170">
                  <c:v>37984</c:v>
                </c:pt>
                <c:pt idx="6171">
                  <c:v>37983</c:v>
                </c:pt>
                <c:pt idx="6172">
                  <c:v>37982</c:v>
                </c:pt>
                <c:pt idx="6173">
                  <c:v>37981</c:v>
                </c:pt>
                <c:pt idx="6174">
                  <c:v>37980</c:v>
                </c:pt>
                <c:pt idx="6175">
                  <c:v>37979</c:v>
                </c:pt>
                <c:pt idx="6176">
                  <c:v>37978</c:v>
                </c:pt>
                <c:pt idx="6177">
                  <c:v>37977</c:v>
                </c:pt>
                <c:pt idx="6178">
                  <c:v>37976</c:v>
                </c:pt>
                <c:pt idx="6179">
                  <c:v>37975</c:v>
                </c:pt>
                <c:pt idx="6180">
                  <c:v>37974</c:v>
                </c:pt>
                <c:pt idx="6181">
                  <c:v>37973</c:v>
                </c:pt>
                <c:pt idx="6182">
                  <c:v>37972</c:v>
                </c:pt>
                <c:pt idx="6183">
                  <c:v>37971</c:v>
                </c:pt>
                <c:pt idx="6184">
                  <c:v>37970</c:v>
                </c:pt>
                <c:pt idx="6185">
                  <c:v>37969</c:v>
                </c:pt>
                <c:pt idx="6186">
                  <c:v>37968</c:v>
                </c:pt>
                <c:pt idx="6187">
                  <c:v>37967</c:v>
                </c:pt>
                <c:pt idx="6188">
                  <c:v>37966</c:v>
                </c:pt>
                <c:pt idx="6189">
                  <c:v>37965</c:v>
                </c:pt>
                <c:pt idx="6190">
                  <c:v>37964</c:v>
                </c:pt>
                <c:pt idx="6191">
                  <c:v>37963</c:v>
                </c:pt>
                <c:pt idx="6192">
                  <c:v>37962</c:v>
                </c:pt>
                <c:pt idx="6193">
                  <c:v>37961</c:v>
                </c:pt>
                <c:pt idx="6194">
                  <c:v>37960</c:v>
                </c:pt>
                <c:pt idx="6195">
                  <c:v>37959</c:v>
                </c:pt>
                <c:pt idx="6196">
                  <c:v>37958</c:v>
                </c:pt>
                <c:pt idx="6197">
                  <c:v>37957</c:v>
                </c:pt>
                <c:pt idx="6198">
                  <c:v>37956</c:v>
                </c:pt>
                <c:pt idx="6199">
                  <c:v>37955</c:v>
                </c:pt>
                <c:pt idx="6200">
                  <c:v>37954</c:v>
                </c:pt>
                <c:pt idx="6201">
                  <c:v>37953</c:v>
                </c:pt>
                <c:pt idx="6202">
                  <c:v>37952</c:v>
                </c:pt>
                <c:pt idx="6203">
                  <c:v>37951</c:v>
                </c:pt>
                <c:pt idx="6204">
                  <c:v>37950</c:v>
                </c:pt>
                <c:pt idx="6205">
                  <c:v>37949</c:v>
                </c:pt>
                <c:pt idx="6206">
                  <c:v>37948</c:v>
                </c:pt>
                <c:pt idx="6207">
                  <c:v>37947</c:v>
                </c:pt>
                <c:pt idx="6208">
                  <c:v>37946</c:v>
                </c:pt>
                <c:pt idx="6209">
                  <c:v>37945</c:v>
                </c:pt>
                <c:pt idx="6210">
                  <c:v>37944</c:v>
                </c:pt>
                <c:pt idx="6211">
                  <c:v>37943</c:v>
                </c:pt>
                <c:pt idx="6212">
                  <c:v>37942</c:v>
                </c:pt>
                <c:pt idx="6213">
                  <c:v>37941</c:v>
                </c:pt>
                <c:pt idx="6214">
                  <c:v>37940</c:v>
                </c:pt>
                <c:pt idx="6215">
                  <c:v>37939</c:v>
                </c:pt>
                <c:pt idx="6216">
                  <c:v>37938</c:v>
                </c:pt>
                <c:pt idx="6217">
                  <c:v>37937</c:v>
                </c:pt>
                <c:pt idx="6218">
                  <c:v>37936</c:v>
                </c:pt>
                <c:pt idx="6219">
                  <c:v>37935</c:v>
                </c:pt>
                <c:pt idx="6220">
                  <c:v>37934</c:v>
                </c:pt>
                <c:pt idx="6221">
                  <c:v>37933</c:v>
                </c:pt>
                <c:pt idx="6222">
                  <c:v>37932</c:v>
                </c:pt>
                <c:pt idx="6223">
                  <c:v>37931</c:v>
                </c:pt>
                <c:pt idx="6224">
                  <c:v>37930</c:v>
                </c:pt>
                <c:pt idx="6225">
                  <c:v>37929</c:v>
                </c:pt>
                <c:pt idx="6226">
                  <c:v>37928</c:v>
                </c:pt>
                <c:pt idx="6227">
                  <c:v>37927</c:v>
                </c:pt>
                <c:pt idx="6228">
                  <c:v>37926</c:v>
                </c:pt>
                <c:pt idx="6229">
                  <c:v>37925</c:v>
                </c:pt>
                <c:pt idx="6230">
                  <c:v>37924</c:v>
                </c:pt>
                <c:pt idx="6231">
                  <c:v>37923</c:v>
                </c:pt>
                <c:pt idx="6232">
                  <c:v>37922</c:v>
                </c:pt>
                <c:pt idx="6233">
                  <c:v>37921</c:v>
                </c:pt>
                <c:pt idx="6234">
                  <c:v>37920</c:v>
                </c:pt>
                <c:pt idx="6235">
                  <c:v>37919</c:v>
                </c:pt>
                <c:pt idx="6236">
                  <c:v>37918</c:v>
                </c:pt>
                <c:pt idx="6237">
                  <c:v>37917</c:v>
                </c:pt>
                <c:pt idx="6238">
                  <c:v>37916</c:v>
                </c:pt>
                <c:pt idx="6239">
                  <c:v>37915</c:v>
                </c:pt>
                <c:pt idx="6240">
                  <c:v>37914</c:v>
                </c:pt>
                <c:pt idx="6241">
                  <c:v>37913</c:v>
                </c:pt>
                <c:pt idx="6242">
                  <c:v>37912</c:v>
                </c:pt>
                <c:pt idx="6243">
                  <c:v>37911</c:v>
                </c:pt>
                <c:pt idx="6244">
                  <c:v>37910</c:v>
                </c:pt>
                <c:pt idx="6245">
                  <c:v>37909</c:v>
                </c:pt>
                <c:pt idx="6246">
                  <c:v>37908</c:v>
                </c:pt>
                <c:pt idx="6247">
                  <c:v>37907</c:v>
                </c:pt>
                <c:pt idx="6248">
                  <c:v>37906</c:v>
                </c:pt>
                <c:pt idx="6249">
                  <c:v>37905</c:v>
                </c:pt>
                <c:pt idx="6250">
                  <c:v>37904</c:v>
                </c:pt>
                <c:pt idx="6251">
                  <c:v>37903</c:v>
                </c:pt>
                <c:pt idx="6252">
                  <c:v>37902</c:v>
                </c:pt>
                <c:pt idx="6253">
                  <c:v>37901</c:v>
                </c:pt>
                <c:pt idx="6254">
                  <c:v>37900</c:v>
                </c:pt>
                <c:pt idx="6255">
                  <c:v>37899</c:v>
                </c:pt>
                <c:pt idx="6256">
                  <c:v>37898</c:v>
                </c:pt>
                <c:pt idx="6257">
                  <c:v>37897</c:v>
                </c:pt>
                <c:pt idx="6258">
                  <c:v>37896</c:v>
                </c:pt>
                <c:pt idx="6259">
                  <c:v>37895</c:v>
                </c:pt>
                <c:pt idx="6260">
                  <c:v>37894</c:v>
                </c:pt>
                <c:pt idx="6261">
                  <c:v>37893</c:v>
                </c:pt>
                <c:pt idx="6262">
                  <c:v>37892</c:v>
                </c:pt>
                <c:pt idx="6263">
                  <c:v>37891</c:v>
                </c:pt>
                <c:pt idx="6264">
                  <c:v>37890</c:v>
                </c:pt>
                <c:pt idx="6265">
                  <c:v>37889</c:v>
                </c:pt>
                <c:pt idx="6266">
                  <c:v>37888</c:v>
                </c:pt>
                <c:pt idx="6267">
                  <c:v>37887</c:v>
                </c:pt>
                <c:pt idx="6268">
                  <c:v>37886</c:v>
                </c:pt>
                <c:pt idx="6269">
                  <c:v>37885</c:v>
                </c:pt>
                <c:pt idx="6270">
                  <c:v>37884</c:v>
                </c:pt>
                <c:pt idx="6271">
                  <c:v>37883</c:v>
                </c:pt>
                <c:pt idx="6272">
                  <c:v>37882</c:v>
                </c:pt>
                <c:pt idx="6273">
                  <c:v>37881</c:v>
                </c:pt>
                <c:pt idx="6274">
                  <c:v>37880</c:v>
                </c:pt>
                <c:pt idx="6275">
                  <c:v>37879</c:v>
                </c:pt>
                <c:pt idx="6276">
                  <c:v>37878</c:v>
                </c:pt>
                <c:pt idx="6277">
                  <c:v>37877</c:v>
                </c:pt>
                <c:pt idx="6278">
                  <c:v>37876</c:v>
                </c:pt>
                <c:pt idx="6279">
                  <c:v>37875</c:v>
                </c:pt>
                <c:pt idx="6280">
                  <c:v>37874</c:v>
                </c:pt>
                <c:pt idx="6281">
                  <c:v>37873</c:v>
                </c:pt>
                <c:pt idx="6282">
                  <c:v>37872</c:v>
                </c:pt>
                <c:pt idx="6283">
                  <c:v>37871</c:v>
                </c:pt>
                <c:pt idx="6284">
                  <c:v>37870</c:v>
                </c:pt>
                <c:pt idx="6285">
                  <c:v>37869</c:v>
                </c:pt>
                <c:pt idx="6286">
                  <c:v>37868</c:v>
                </c:pt>
                <c:pt idx="6287">
                  <c:v>37867</c:v>
                </c:pt>
                <c:pt idx="6288">
                  <c:v>37866</c:v>
                </c:pt>
                <c:pt idx="6289">
                  <c:v>37865</c:v>
                </c:pt>
                <c:pt idx="6290">
                  <c:v>37864</c:v>
                </c:pt>
                <c:pt idx="6291">
                  <c:v>37863</c:v>
                </c:pt>
                <c:pt idx="6292">
                  <c:v>37862</c:v>
                </c:pt>
                <c:pt idx="6293">
                  <c:v>37861</c:v>
                </c:pt>
                <c:pt idx="6294">
                  <c:v>37860</c:v>
                </c:pt>
                <c:pt idx="6295">
                  <c:v>37859</c:v>
                </c:pt>
                <c:pt idx="6296">
                  <c:v>37858</c:v>
                </c:pt>
                <c:pt idx="6297">
                  <c:v>37857</c:v>
                </c:pt>
                <c:pt idx="6298">
                  <c:v>37856</c:v>
                </c:pt>
                <c:pt idx="6299">
                  <c:v>37855</c:v>
                </c:pt>
                <c:pt idx="6300">
                  <c:v>37854</c:v>
                </c:pt>
                <c:pt idx="6301">
                  <c:v>37853</c:v>
                </c:pt>
                <c:pt idx="6302">
                  <c:v>37852</c:v>
                </c:pt>
                <c:pt idx="6303">
                  <c:v>37851</c:v>
                </c:pt>
                <c:pt idx="6304">
                  <c:v>37850</c:v>
                </c:pt>
                <c:pt idx="6305">
                  <c:v>37849</c:v>
                </c:pt>
                <c:pt idx="6306">
                  <c:v>37848</c:v>
                </c:pt>
                <c:pt idx="6307">
                  <c:v>37847</c:v>
                </c:pt>
                <c:pt idx="6308">
                  <c:v>37846</c:v>
                </c:pt>
                <c:pt idx="6309">
                  <c:v>37845</c:v>
                </c:pt>
                <c:pt idx="6310">
                  <c:v>37844</c:v>
                </c:pt>
                <c:pt idx="6311">
                  <c:v>37843</c:v>
                </c:pt>
                <c:pt idx="6312">
                  <c:v>37842</c:v>
                </c:pt>
                <c:pt idx="6313">
                  <c:v>37841</c:v>
                </c:pt>
                <c:pt idx="6314">
                  <c:v>37840</c:v>
                </c:pt>
                <c:pt idx="6315">
                  <c:v>37839</c:v>
                </c:pt>
                <c:pt idx="6316">
                  <c:v>37838</c:v>
                </c:pt>
                <c:pt idx="6317">
                  <c:v>37837</c:v>
                </c:pt>
                <c:pt idx="6318">
                  <c:v>37836</c:v>
                </c:pt>
                <c:pt idx="6319">
                  <c:v>37835</c:v>
                </c:pt>
                <c:pt idx="6320">
                  <c:v>37834</c:v>
                </c:pt>
                <c:pt idx="6321">
                  <c:v>37833</c:v>
                </c:pt>
                <c:pt idx="6322">
                  <c:v>37832</c:v>
                </c:pt>
                <c:pt idx="6323">
                  <c:v>37831</c:v>
                </c:pt>
                <c:pt idx="6324">
                  <c:v>37830</c:v>
                </c:pt>
                <c:pt idx="6325">
                  <c:v>37829</c:v>
                </c:pt>
                <c:pt idx="6326">
                  <c:v>37828</c:v>
                </c:pt>
                <c:pt idx="6327">
                  <c:v>37827</c:v>
                </c:pt>
                <c:pt idx="6328">
                  <c:v>37826</c:v>
                </c:pt>
                <c:pt idx="6329">
                  <c:v>37825</c:v>
                </c:pt>
                <c:pt idx="6330">
                  <c:v>37824</c:v>
                </c:pt>
                <c:pt idx="6331">
                  <c:v>37823</c:v>
                </c:pt>
                <c:pt idx="6332">
                  <c:v>37822</c:v>
                </c:pt>
                <c:pt idx="6333">
                  <c:v>37821</c:v>
                </c:pt>
                <c:pt idx="6334">
                  <c:v>37820</c:v>
                </c:pt>
                <c:pt idx="6335">
                  <c:v>37819</c:v>
                </c:pt>
                <c:pt idx="6336">
                  <c:v>37818</c:v>
                </c:pt>
                <c:pt idx="6337">
                  <c:v>37817</c:v>
                </c:pt>
                <c:pt idx="6338">
                  <c:v>37816</c:v>
                </c:pt>
                <c:pt idx="6339">
                  <c:v>37815</c:v>
                </c:pt>
                <c:pt idx="6340">
                  <c:v>37814</c:v>
                </c:pt>
                <c:pt idx="6341">
                  <c:v>37813</c:v>
                </c:pt>
                <c:pt idx="6342">
                  <c:v>37812</c:v>
                </c:pt>
                <c:pt idx="6343">
                  <c:v>37811</c:v>
                </c:pt>
                <c:pt idx="6344">
                  <c:v>37810</c:v>
                </c:pt>
                <c:pt idx="6345">
                  <c:v>37809</c:v>
                </c:pt>
                <c:pt idx="6346">
                  <c:v>37808</c:v>
                </c:pt>
                <c:pt idx="6347">
                  <c:v>37807</c:v>
                </c:pt>
                <c:pt idx="6348">
                  <c:v>37806</c:v>
                </c:pt>
                <c:pt idx="6349">
                  <c:v>37805</c:v>
                </c:pt>
                <c:pt idx="6350">
                  <c:v>37804</c:v>
                </c:pt>
                <c:pt idx="6351">
                  <c:v>37803</c:v>
                </c:pt>
                <c:pt idx="6352">
                  <c:v>37802</c:v>
                </c:pt>
                <c:pt idx="6353">
                  <c:v>37801</c:v>
                </c:pt>
                <c:pt idx="6354">
                  <c:v>37800</c:v>
                </c:pt>
                <c:pt idx="6355">
                  <c:v>37799</c:v>
                </c:pt>
                <c:pt idx="6356">
                  <c:v>37798</c:v>
                </c:pt>
                <c:pt idx="6357">
                  <c:v>37797</c:v>
                </c:pt>
                <c:pt idx="6358">
                  <c:v>37796</c:v>
                </c:pt>
                <c:pt idx="6359">
                  <c:v>37795</c:v>
                </c:pt>
                <c:pt idx="6360">
                  <c:v>37794</c:v>
                </c:pt>
                <c:pt idx="6361">
                  <c:v>37793</c:v>
                </c:pt>
                <c:pt idx="6362">
                  <c:v>37792</c:v>
                </c:pt>
                <c:pt idx="6363">
                  <c:v>37791</c:v>
                </c:pt>
                <c:pt idx="6364">
                  <c:v>37790</c:v>
                </c:pt>
                <c:pt idx="6365">
                  <c:v>37789</c:v>
                </c:pt>
                <c:pt idx="6366">
                  <c:v>37788</c:v>
                </c:pt>
                <c:pt idx="6367">
                  <c:v>37787</c:v>
                </c:pt>
                <c:pt idx="6368">
                  <c:v>37786</c:v>
                </c:pt>
                <c:pt idx="6369">
                  <c:v>37785</c:v>
                </c:pt>
                <c:pt idx="6370">
                  <c:v>37784</c:v>
                </c:pt>
                <c:pt idx="6371">
                  <c:v>37783</c:v>
                </c:pt>
                <c:pt idx="6372">
                  <c:v>37782</c:v>
                </c:pt>
                <c:pt idx="6373">
                  <c:v>37781</c:v>
                </c:pt>
                <c:pt idx="6374">
                  <c:v>37780</c:v>
                </c:pt>
                <c:pt idx="6375">
                  <c:v>37779</c:v>
                </c:pt>
                <c:pt idx="6376">
                  <c:v>37778</c:v>
                </c:pt>
                <c:pt idx="6377">
                  <c:v>37777</c:v>
                </c:pt>
                <c:pt idx="6378">
                  <c:v>37776</c:v>
                </c:pt>
                <c:pt idx="6379">
                  <c:v>37775</c:v>
                </c:pt>
                <c:pt idx="6380">
                  <c:v>37774</c:v>
                </c:pt>
                <c:pt idx="6381">
                  <c:v>37773</c:v>
                </c:pt>
                <c:pt idx="6382">
                  <c:v>37772</c:v>
                </c:pt>
                <c:pt idx="6383">
                  <c:v>37771</c:v>
                </c:pt>
                <c:pt idx="6384">
                  <c:v>37770</c:v>
                </c:pt>
                <c:pt idx="6385">
                  <c:v>37769</c:v>
                </c:pt>
                <c:pt idx="6386">
                  <c:v>37768</c:v>
                </c:pt>
                <c:pt idx="6387">
                  <c:v>37767</c:v>
                </c:pt>
                <c:pt idx="6388">
                  <c:v>37766</c:v>
                </c:pt>
                <c:pt idx="6389">
                  <c:v>37765</c:v>
                </c:pt>
                <c:pt idx="6390">
                  <c:v>37764</c:v>
                </c:pt>
                <c:pt idx="6391">
                  <c:v>37763</c:v>
                </c:pt>
                <c:pt idx="6392">
                  <c:v>37762</c:v>
                </c:pt>
                <c:pt idx="6393">
                  <c:v>37761</c:v>
                </c:pt>
                <c:pt idx="6394">
                  <c:v>37760</c:v>
                </c:pt>
                <c:pt idx="6395">
                  <c:v>37759</c:v>
                </c:pt>
                <c:pt idx="6396">
                  <c:v>37758</c:v>
                </c:pt>
                <c:pt idx="6397">
                  <c:v>37757</c:v>
                </c:pt>
                <c:pt idx="6398">
                  <c:v>37756</c:v>
                </c:pt>
                <c:pt idx="6399">
                  <c:v>37755</c:v>
                </c:pt>
                <c:pt idx="6400">
                  <c:v>37754</c:v>
                </c:pt>
                <c:pt idx="6401">
                  <c:v>37753</c:v>
                </c:pt>
                <c:pt idx="6402">
                  <c:v>37752</c:v>
                </c:pt>
                <c:pt idx="6403">
                  <c:v>37751</c:v>
                </c:pt>
                <c:pt idx="6404">
                  <c:v>37750</c:v>
                </c:pt>
                <c:pt idx="6405">
                  <c:v>37749</c:v>
                </c:pt>
                <c:pt idx="6406">
                  <c:v>37748</c:v>
                </c:pt>
                <c:pt idx="6407">
                  <c:v>37747</c:v>
                </c:pt>
                <c:pt idx="6408">
                  <c:v>37746</c:v>
                </c:pt>
                <c:pt idx="6409">
                  <c:v>37745</c:v>
                </c:pt>
                <c:pt idx="6410">
                  <c:v>37744</c:v>
                </c:pt>
                <c:pt idx="6411">
                  <c:v>37743</c:v>
                </c:pt>
                <c:pt idx="6412">
                  <c:v>37742</c:v>
                </c:pt>
                <c:pt idx="6413">
                  <c:v>37741</c:v>
                </c:pt>
                <c:pt idx="6414">
                  <c:v>37740</c:v>
                </c:pt>
                <c:pt idx="6415">
                  <c:v>37739</c:v>
                </c:pt>
                <c:pt idx="6416">
                  <c:v>37738</c:v>
                </c:pt>
                <c:pt idx="6417">
                  <c:v>37737</c:v>
                </c:pt>
                <c:pt idx="6418">
                  <c:v>37736</c:v>
                </c:pt>
                <c:pt idx="6419">
                  <c:v>37735</c:v>
                </c:pt>
                <c:pt idx="6420">
                  <c:v>37734</c:v>
                </c:pt>
                <c:pt idx="6421">
                  <c:v>37733</c:v>
                </c:pt>
                <c:pt idx="6422">
                  <c:v>37732</c:v>
                </c:pt>
                <c:pt idx="6423">
                  <c:v>37731</c:v>
                </c:pt>
                <c:pt idx="6424">
                  <c:v>37730</c:v>
                </c:pt>
                <c:pt idx="6425">
                  <c:v>37729</c:v>
                </c:pt>
                <c:pt idx="6426">
                  <c:v>37728</c:v>
                </c:pt>
                <c:pt idx="6427">
                  <c:v>37727</c:v>
                </c:pt>
                <c:pt idx="6428">
                  <c:v>37726</c:v>
                </c:pt>
                <c:pt idx="6429">
                  <c:v>37725</c:v>
                </c:pt>
                <c:pt idx="6430">
                  <c:v>37724</c:v>
                </c:pt>
                <c:pt idx="6431">
                  <c:v>37723</c:v>
                </c:pt>
                <c:pt idx="6432">
                  <c:v>37722</c:v>
                </c:pt>
                <c:pt idx="6433">
                  <c:v>37721</c:v>
                </c:pt>
                <c:pt idx="6434">
                  <c:v>37720</c:v>
                </c:pt>
                <c:pt idx="6435">
                  <c:v>37719</c:v>
                </c:pt>
                <c:pt idx="6436">
                  <c:v>37718</c:v>
                </c:pt>
                <c:pt idx="6437">
                  <c:v>37717</c:v>
                </c:pt>
                <c:pt idx="6438">
                  <c:v>37716</c:v>
                </c:pt>
                <c:pt idx="6439">
                  <c:v>37715</c:v>
                </c:pt>
                <c:pt idx="6440">
                  <c:v>37714</c:v>
                </c:pt>
                <c:pt idx="6441">
                  <c:v>37713</c:v>
                </c:pt>
                <c:pt idx="6442">
                  <c:v>37712</c:v>
                </c:pt>
                <c:pt idx="6443">
                  <c:v>37711</c:v>
                </c:pt>
                <c:pt idx="6444">
                  <c:v>37710</c:v>
                </c:pt>
                <c:pt idx="6445">
                  <c:v>37709</c:v>
                </c:pt>
                <c:pt idx="6446">
                  <c:v>37708</c:v>
                </c:pt>
                <c:pt idx="6447">
                  <c:v>37707</c:v>
                </c:pt>
                <c:pt idx="6448">
                  <c:v>37706</c:v>
                </c:pt>
                <c:pt idx="6449">
                  <c:v>37705</c:v>
                </c:pt>
                <c:pt idx="6450">
                  <c:v>37704</c:v>
                </c:pt>
                <c:pt idx="6451">
                  <c:v>37703</c:v>
                </c:pt>
                <c:pt idx="6452">
                  <c:v>37702</c:v>
                </c:pt>
                <c:pt idx="6453">
                  <c:v>37701</c:v>
                </c:pt>
                <c:pt idx="6454">
                  <c:v>37700</c:v>
                </c:pt>
                <c:pt idx="6455">
                  <c:v>37699</c:v>
                </c:pt>
                <c:pt idx="6456">
                  <c:v>37698</c:v>
                </c:pt>
                <c:pt idx="6457">
                  <c:v>37697</c:v>
                </c:pt>
                <c:pt idx="6458">
                  <c:v>37696</c:v>
                </c:pt>
                <c:pt idx="6459">
                  <c:v>37695</c:v>
                </c:pt>
                <c:pt idx="6460">
                  <c:v>37694</c:v>
                </c:pt>
                <c:pt idx="6461">
                  <c:v>37693</c:v>
                </c:pt>
                <c:pt idx="6462">
                  <c:v>37692</c:v>
                </c:pt>
                <c:pt idx="6463">
                  <c:v>37691</c:v>
                </c:pt>
                <c:pt idx="6464">
                  <c:v>37690</c:v>
                </c:pt>
                <c:pt idx="6465">
                  <c:v>37689</c:v>
                </c:pt>
                <c:pt idx="6466">
                  <c:v>37688</c:v>
                </c:pt>
                <c:pt idx="6467">
                  <c:v>37687</c:v>
                </c:pt>
                <c:pt idx="6468">
                  <c:v>37686</c:v>
                </c:pt>
                <c:pt idx="6469">
                  <c:v>37685</c:v>
                </c:pt>
                <c:pt idx="6470">
                  <c:v>37684</c:v>
                </c:pt>
                <c:pt idx="6471">
                  <c:v>37683</c:v>
                </c:pt>
                <c:pt idx="6472">
                  <c:v>37682</c:v>
                </c:pt>
                <c:pt idx="6473">
                  <c:v>37681</c:v>
                </c:pt>
                <c:pt idx="6474">
                  <c:v>37680</c:v>
                </c:pt>
                <c:pt idx="6475">
                  <c:v>37679</c:v>
                </c:pt>
                <c:pt idx="6476">
                  <c:v>37678</c:v>
                </c:pt>
                <c:pt idx="6477">
                  <c:v>37677</c:v>
                </c:pt>
                <c:pt idx="6478">
                  <c:v>37676</c:v>
                </c:pt>
                <c:pt idx="6479">
                  <c:v>37675</c:v>
                </c:pt>
                <c:pt idx="6480">
                  <c:v>37674</c:v>
                </c:pt>
                <c:pt idx="6481">
                  <c:v>37673</c:v>
                </c:pt>
                <c:pt idx="6482">
                  <c:v>37672</c:v>
                </c:pt>
                <c:pt idx="6483">
                  <c:v>37671</c:v>
                </c:pt>
                <c:pt idx="6484">
                  <c:v>37670</c:v>
                </c:pt>
                <c:pt idx="6485">
                  <c:v>37669</c:v>
                </c:pt>
                <c:pt idx="6486">
                  <c:v>37668</c:v>
                </c:pt>
                <c:pt idx="6487">
                  <c:v>37667</c:v>
                </c:pt>
                <c:pt idx="6488">
                  <c:v>37666</c:v>
                </c:pt>
                <c:pt idx="6489">
                  <c:v>37665</c:v>
                </c:pt>
                <c:pt idx="6490">
                  <c:v>37664</c:v>
                </c:pt>
                <c:pt idx="6491">
                  <c:v>37663</c:v>
                </c:pt>
                <c:pt idx="6492">
                  <c:v>37662</c:v>
                </c:pt>
                <c:pt idx="6493">
                  <c:v>37661</c:v>
                </c:pt>
                <c:pt idx="6494">
                  <c:v>37660</c:v>
                </c:pt>
                <c:pt idx="6495">
                  <c:v>37659</c:v>
                </c:pt>
                <c:pt idx="6496">
                  <c:v>37658</c:v>
                </c:pt>
                <c:pt idx="6497">
                  <c:v>37657</c:v>
                </c:pt>
                <c:pt idx="6498">
                  <c:v>37656</c:v>
                </c:pt>
                <c:pt idx="6499">
                  <c:v>37655</c:v>
                </c:pt>
                <c:pt idx="6500">
                  <c:v>37654</c:v>
                </c:pt>
                <c:pt idx="6501">
                  <c:v>37653</c:v>
                </c:pt>
                <c:pt idx="6502">
                  <c:v>37652</c:v>
                </c:pt>
                <c:pt idx="6503">
                  <c:v>37651</c:v>
                </c:pt>
                <c:pt idx="6504">
                  <c:v>37650</c:v>
                </c:pt>
                <c:pt idx="6505">
                  <c:v>37649</c:v>
                </c:pt>
                <c:pt idx="6506">
                  <c:v>37648</c:v>
                </c:pt>
                <c:pt idx="6507">
                  <c:v>37647</c:v>
                </c:pt>
                <c:pt idx="6508">
                  <c:v>37646</c:v>
                </c:pt>
                <c:pt idx="6509">
                  <c:v>37645</c:v>
                </c:pt>
                <c:pt idx="6510">
                  <c:v>37644</c:v>
                </c:pt>
                <c:pt idx="6511">
                  <c:v>37643</c:v>
                </c:pt>
                <c:pt idx="6512">
                  <c:v>37642</c:v>
                </c:pt>
                <c:pt idx="6513">
                  <c:v>37641</c:v>
                </c:pt>
                <c:pt idx="6514">
                  <c:v>37640</c:v>
                </c:pt>
                <c:pt idx="6515">
                  <c:v>37639</c:v>
                </c:pt>
                <c:pt idx="6516">
                  <c:v>37638</c:v>
                </c:pt>
                <c:pt idx="6517">
                  <c:v>37637</c:v>
                </c:pt>
                <c:pt idx="6518">
                  <c:v>37636</c:v>
                </c:pt>
                <c:pt idx="6519">
                  <c:v>37635</c:v>
                </c:pt>
                <c:pt idx="6520">
                  <c:v>37634</c:v>
                </c:pt>
                <c:pt idx="6521">
                  <c:v>37633</c:v>
                </c:pt>
                <c:pt idx="6522">
                  <c:v>37632</c:v>
                </c:pt>
                <c:pt idx="6523">
                  <c:v>37631</c:v>
                </c:pt>
                <c:pt idx="6524">
                  <c:v>37630</c:v>
                </c:pt>
                <c:pt idx="6525">
                  <c:v>37629</c:v>
                </c:pt>
                <c:pt idx="6526">
                  <c:v>37628</c:v>
                </c:pt>
                <c:pt idx="6527">
                  <c:v>37627</c:v>
                </c:pt>
                <c:pt idx="6528">
                  <c:v>37626</c:v>
                </c:pt>
                <c:pt idx="6529">
                  <c:v>37625</c:v>
                </c:pt>
                <c:pt idx="6530">
                  <c:v>37624</c:v>
                </c:pt>
                <c:pt idx="6531">
                  <c:v>37623</c:v>
                </c:pt>
                <c:pt idx="6532">
                  <c:v>37622</c:v>
                </c:pt>
                <c:pt idx="6533">
                  <c:v>37621</c:v>
                </c:pt>
                <c:pt idx="6534">
                  <c:v>37620</c:v>
                </c:pt>
                <c:pt idx="6535">
                  <c:v>37619</c:v>
                </c:pt>
                <c:pt idx="6536">
                  <c:v>37618</c:v>
                </c:pt>
                <c:pt idx="6537">
                  <c:v>37617</c:v>
                </c:pt>
                <c:pt idx="6538">
                  <c:v>37616</c:v>
                </c:pt>
                <c:pt idx="6539">
                  <c:v>37615</c:v>
                </c:pt>
                <c:pt idx="6540">
                  <c:v>37614</c:v>
                </c:pt>
                <c:pt idx="6541">
                  <c:v>37613</c:v>
                </c:pt>
                <c:pt idx="6542">
                  <c:v>37612</c:v>
                </c:pt>
                <c:pt idx="6543">
                  <c:v>37611</c:v>
                </c:pt>
                <c:pt idx="6544">
                  <c:v>37610</c:v>
                </c:pt>
                <c:pt idx="6545">
                  <c:v>37609</c:v>
                </c:pt>
                <c:pt idx="6546">
                  <c:v>37608</c:v>
                </c:pt>
                <c:pt idx="6547">
                  <c:v>37607</c:v>
                </c:pt>
                <c:pt idx="6548">
                  <c:v>37606</c:v>
                </c:pt>
              </c:numCache>
            </c:numRef>
          </c:cat>
          <c:val>
            <c:numRef>
              <c:f>'EKP intressid'!$C$4:$C$6552</c:f>
              <c:numCache>
                <c:formatCode>General</c:formatCode>
                <c:ptCount val="654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0.05</c:v>
                </c:pt>
                <c:pt idx="1711">
                  <c:v>0.05</c:v>
                </c:pt>
                <c:pt idx="1712">
                  <c:v>0.05</c:v>
                </c:pt>
                <c:pt idx="1713">
                  <c:v>0.05</c:v>
                </c:pt>
                <c:pt idx="1714">
                  <c:v>0.05</c:v>
                </c:pt>
                <c:pt idx="1715">
                  <c:v>0.05</c:v>
                </c:pt>
                <c:pt idx="1716">
                  <c:v>0.05</c:v>
                </c:pt>
                <c:pt idx="1717">
                  <c:v>0.05</c:v>
                </c:pt>
                <c:pt idx="1718">
                  <c:v>0.05</c:v>
                </c:pt>
                <c:pt idx="1719">
                  <c:v>0.05</c:v>
                </c:pt>
                <c:pt idx="1720">
                  <c:v>0.05</c:v>
                </c:pt>
                <c:pt idx="1721">
                  <c:v>0.05</c:v>
                </c:pt>
                <c:pt idx="1722">
                  <c:v>0.05</c:v>
                </c:pt>
                <c:pt idx="1723">
                  <c:v>0.05</c:v>
                </c:pt>
                <c:pt idx="1724">
                  <c:v>0.05</c:v>
                </c:pt>
                <c:pt idx="1725">
                  <c:v>0.05</c:v>
                </c:pt>
                <c:pt idx="1726">
                  <c:v>0.05</c:v>
                </c:pt>
                <c:pt idx="1727">
                  <c:v>0.05</c:v>
                </c:pt>
                <c:pt idx="1728">
                  <c:v>0.05</c:v>
                </c:pt>
                <c:pt idx="1729">
                  <c:v>0.05</c:v>
                </c:pt>
                <c:pt idx="1730">
                  <c:v>0.05</c:v>
                </c:pt>
                <c:pt idx="1731">
                  <c:v>0.05</c:v>
                </c:pt>
                <c:pt idx="1732">
                  <c:v>0.05</c:v>
                </c:pt>
                <c:pt idx="1733">
                  <c:v>0.05</c:v>
                </c:pt>
                <c:pt idx="1734">
                  <c:v>0.05</c:v>
                </c:pt>
                <c:pt idx="1735">
                  <c:v>0.05</c:v>
                </c:pt>
                <c:pt idx="1736">
                  <c:v>0.05</c:v>
                </c:pt>
                <c:pt idx="1737">
                  <c:v>0.05</c:v>
                </c:pt>
                <c:pt idx="1738">
                  <c:v>0.05</c:v>
                </c:pt>
                <c:pt idx="1739">
                  <c:v>0.05</c:v>
                </c:pt>
                <c:pt idx="1740">
                  <c:v>0.05</c:v>
                </c:pt>
                <c:pt idx="1741">
                  <c:v>0.05</c:v>
                </c:pt>
                <c:pt idx="1742">
                  <c:v>0.05</c:v>
                </c:pt>
                <c:pt idx="1743">
                  <c:v>0.05</c:v>
                </c:pt>
                <c:pt idx="1744">
                  <c:v>0.05</c:v>
                </c:pt>
                <c:pt idx="1745">
                  <c:v>0.05</c:v>
                </c:pt>
                <c:pt idx="1746">
                  <c:v>0.05</c:v>
                </c:pt>
                <c:pt idx="1747">
                  <c:v>0.05</c:v>
                </c:pt>
                <c:pt idx="1748">
                  <c:v>0.05</c:v>
                </c:pt>
                <c:pt idx="1749">
                  <c:v>0.05</c:v>
                </c:pt>
                <c:pt idx="1750">
                  <c:v>0.05</c:v>
                </c:pt>
                <c:pt idx="1751">
                  <c:v>0.05</c:v>
                </c:pt>
                <c:pt idx="1752">
                  <c:v>0.05</c:v>
                </c:pt>
                <c:pt idx="1753">
                  <c:v>0.05</c:v>
                </c:pt>
                <c:pt idx="1754">
                  <c:v>0.05</c:v>
                </c:pt>
                <c:pt idx="1755">
                  <c:v>0.05</c:v>
                </c:pt>
                <c:pt idx="1756">
                  <c:v>0.05</c:v>
                </c:pt>
                <c:pt idx="1757">
                  <c:v>0.05</c:v>
                </c:pt>
                <c:pt idx="1758">
                  <c:v>0.05</c:v>
                </c:pt>
                <c:pt idx="1759">
                  <c:v>0.05</c:v>
                </c:pt>
                <c:pt idx="1760">
                  <c:v>0.05</c:v>
                </c:pt>
                <c:pt idx="1761">
                  <c:v>0.05</c:v>
                </c:pt>
                <c:pt idx="1762">
                  <c:v>0.05</c:v>
                </c:pt>
                <c:pt idx="1763">
                  <c:v>0.05</c:v>
                </c:pt>
                <c:pt idx="1764">
                  <c:v>0.05</c:v>
                </c:pt>
                <c:pt idx="1765">
                  <c:v>0.05</c:v>
                </c:pt>
                <c:pt idx="1766">
                  <c:v>0.05</c:v>
                </c:pt>
                <c:pt idx="1767">
                  <c:v>0.05</c:v>
                </c:pt>
                <c:pt idx="1768">
                  <c:v>0.05</c:v>
                </c:pt>
                <c:pt idx="1769">
                  <c:v>0.05</c:v>
                </c:pt>
                <c:pt idx="1770">
                  <c:v>0.05</c:v>
                </c:pt>
                <c:pt idx="1771">
                  <c:v>0.05</c:v>
                </c:pt>
                <c:pt idx="1772">
                  <c:v>0.05</c:v>
                </c:pt>
                <c:pt idx="1773">
                  <c:v>0.05</c:v>
                </c:pt>
                <c:pt idx="1774">
                  <c:v>0.05</c:v>
                </c:pt>
                <c:pt idx="1775">
                  <c:v>0.05</c:v>
                </c:pt>
                <c:pt idx="1776">
                  <c:v>0.05</c:v>
                </c:pt>
                <c:pt idx="1777">
                  <c:v>0.05</c:v>
                </c:pt>
                <c:pt idx="1778">
                  <c:v>0.05</c:v>
                </c:pt>
                <c:pt idx="1779">
                  <c:v>0.05</c:v>
                </c:pt>
                <c:pt idx="1780">
                  <c:v>0.05</c:v>
                </c:pt>
                <c:pt idx="1781">
                  <c:v>0.05</c:v>
                </c:pt>
                <c:pt idx="1782">
                  <c:v>0.05</c:v>
                </c:pt>
                <c:pt idx="1783">
                  <c:v>0.05</c:v>
                </c:pt>
                <c:pt idx="1784">
                  <c:v>0.05</c:v>
                </c:pt>
                <c:pt idx="1785">
                  <c:v>0.05</c:v>
                </c:pt>
                <c:pt idx="1786">
                  <c:v>0.05</c:v>
                </c:pt>
                <c:pt idx="1787">
                  <c:v>0.05</c:v>
                </c:pt>
                <c:pt idx="1788">
                  <c:v>0.05</c:v>
                </c:pt>
                <c:pt idx="1789">
                  <c:v>0.05</c:v>
                </c:pt>
                <c:pt idx="1790">
                  <c:v>0.05</c:v>
                </c:pt>
                <c:pt idx="1791">
                  <c:v>0.05</c:v>
                </c:pt>
                <c:pt idx="1792">
                  <c:v>0.05</c:v>
                </c:pt>
                <c:pt idx="1793">
                  <c:v>0.05</c:v>
                </c:pt>
                <c:pt idx="1794">
                  <c:v>0.05</c:v>
                </c:pt>
                <c:pt idx="1795">
                  <c:v>0.05</c:v>
                </c:pt>
                <c:pt idx="1796">
                  <c:v>0.05</c:v>
                </c:pt>
                <c:pt idx="1797">
                  <c:v>0.05</c:v>
                </c:pt>
                <c:pt idx="1798">
                  <c:v>0.05</c:v>
                </c:pt>
                <c:pt idx="1799">
                  <c:v>0.05</c:v>
                </c:pt>
                <c:pt idx="1800">
                  <c:v>0.05</c:v>
                </c:pt>
                <c:pt idx="1801">
                  <c:v>0.05</c:v>
                </c:pt>
                <c:pt idx="1802">
                  <c:v>0.05</c:v>
                </c:pt>
                <c:pt idx="1803">
                  <c:v>0.05</c:v>
                </c:pt>
                <c:pt idx="1804">
                  <c:v>0.05</c:v>
                </c:pt>
                <c:pt idx="1805">
                  <c:v>0.05</c:v>
                </c:pt>
                <c:pt idx="1806">
                  <c:v>0.05</c:v>
                </c:pt>
                <c:pt idx="1807">
                  <c:v>0.05</c:v>
                </c:pt>
                <c:pt idx="1808">
                  <c:v>0.05</c:v>
                </c:pt>
                <c:pt idx="1809">
                  <c:v>0.05</c:v>
                </c:pt>
                <c:pt idx="1810">
                  <c:v>0.05</c:v>
                </c:pt>
                <c:pt idx="1811">
                  <c:v>0.05</c:v>
                </c:pt>
                <c:pt idx="1812">
                  <c:v>0.05</c:v>
                </c:pt>
                <c:pt idx="1813">
                  <c:v>0.05</c:v>
                </c:pt>
                <c:pt idx="1814">
                  <c:v>0.05</c:v>
                </c:pt>
                <c:pt idx="1815">
                  <c:v>0.05</c:v>
                </c:pt>
                <c:pt idx="1816">
                  <c:v>0.05</c:v>
                </c:pt>
                <c:pt idx="1817">
                  <c:v>0.05</c:v>
                </c:pt>
                <c:pt idx="1818">
                  <c:v>0.05</c:v>
                </c:pt>
                <c:pt idx="1819">
                  <c:v>0.05</c:v>
                </c:pt>
                <c:pt idx="1820">
                  <c:v>0.05</c:v>
                </c:pt>
                <c:pt idx="1821">
                  <c:v>0.05</c:v>
                </c:pt>
                <c:pt idx="1822">
                  <c:v>0.05</c:v>
                </c:pt>
                <c:pt idx="1823">
                  <c:v>0.05</c:v>
                </c:pt>
                <c:pt idx="1824">
                  <c:v>0.05</c:v>
                </c:pt>
                <c:pt idx="1825">
                  <c:v>0.05</c:v>
                </c:pt>
                <c:pt idx="1826">
                  <c:v>0.05</c:v>
                </c:pt>
                <c:pt idx="1827">
                  <c:v>0.05</c:v>
                </c:pt>
                <c:pt idx="1828">
                  <c:v>0.05</c:v>
                </c:pt>
                <c:pt idx="1829">
                  <c:v>0.05</c:v>
                </c:pt>
                <c:pt idx="1830">
                  <c:v>0.05</c:v>
                </c:pt>
                <c:pt idx="1831">
                  <c:v>0.05</c:v>
                </c:pt>
                <c:pt idx="1832">
                  <c:v>0.05</c:v>
                </c:pt>
                <c:pt idx="1833">
                  <c:v>0.05</c:v>
                </c:pt>
                <c:pt idx="1834">
                  <c:v>0.05</c:v>
                </c:pt>
                <c:pt idx="1835">
                  <c:v>0.05</c:v>
                </c:pt>
                <c:pt idx="1836">
                  <c:v>0.05</c:v>
                </c:pt>
                <c:pt idx="1837">
                  <c:v>0.05</c:v>
                </c:pt>
                <c:pt idx="1838">
                  <c:v>0.05</c:v>
                </c:pt>
                <c:pt idx="1839">
                  <c:v>0.05</c:v>
                </c:pt>
                <c:pt idx="1840">
                  <c:v>0.05</c:v>
                </c:pt>
                <c:pt idx="1841">
                  <c:v>0.05</c:v>
                </c:pt>
                <c:pt idx="1842">
                  <c:v>0.05</c:v>
                </c:pt>
                <c:pt idx="1843">
                  <c:v>0.05</c:v>
                </c:pt>
                <c:pt idx="1844">
                  <c:v>0.05</c:v>
                </c:pt>
                <c:pt idx="1845">
                  <c:v>0.05</c:v>
                </c:pt>
                <c:pt idx="1846">
                  <c:v>0.05</c:v>
                </c:pt>
                <c:pt idx="1847">
                  <c:v>0.05</c:v>
                </c:pt>
                <c:pt idx="1848">
                  <c:v>0.05</c:v>
                </c:pt>
                <c:pt idx="1849">
                  <c:v>0.05</c:v>
                </c:pt>
                <c:pt idx="1850">
                  <c:v>0.05</c:v>
                </c:pt>
                <c:pt idx="1851">
                  <c:v>0.05</c:v>
                </c:pt>
                <c:pt idx="1852">
                  <c:v>0.05</c:v>
                </c:pt>
                <c:pt idx="1853">
                  <c:v>0.05</c:v>
                </c:pt>
                <c:pt idx="1854">
                  <c:v>0.05</c:v>
                </c:pt>
                <c:pt idx="1855">
                  <c:v>0.05</c:v>
                </c:pt>
                <c:pt idx="1856">
                  <c:v>0.05</c:v>
                </c:pt>
                <c:pt idx="1857">
                  <c:v>0.05</c:v>
                </c:pt>
                <c:pt idx="1858">
                  <c:v>0.05</c:v>
                </c:pt>
                <c:pt idx="1859">
                  <c:v>0.05</c:v>
                </c:pt>
                <c:pt idx="1860">
                  <c:v>0.05</c:v>
                </c:pt>
                <c:pt idx="1861">
                  <c:v>0.05</c:v>
                </c:pt>
                <c:pt idx="1862">
                  <c:v>0.05</c:v>
                </c:pt>
                <c:pt idx="1863">
                  <c:v>0.05</c:v>
                </c:pt>
                <c:pt idx="1864">
                  <c:v>0.05</c:v>
                </c:pt>
                <c:pt idx="1865">
                  <c:v>0.05</c:v>
                </c:pt>
                <c:pt idx="1866">
                  <c:v>0.05</c:v>
                </c:pt>
                <c:pt idx="1867">
                  <c:v>0.05</c:v>
                </c:pt>
                <c:pt idx="1868">
                  <c:v>0.05</c:v>
                </c:pt>
                <c:pt idx="1869">
                  <c:v>0.05</c:v>
                </c:pt>
                <c:pt idx="1870">
                  <c:v>0.05</c:v>
                </c:pt>
                <c:pt idx="1871">
                  <c:v>0.05</c:v>
                </c:pt>
                <c:pt idx="1872">
                  <c:v>0.05</c:v>
                </c:pt>
                <c:pt idx="1873">
                  <c:v>0.05</c:v>
                </c:pt>
                <c:pt idx="1874">
                  <c:v>0.05</c:v>
                </c:pt>
                <c:pt idx="1875">
                  <c:v>0.05</c:v>
                </c:pt>
                <c:pt idx="1876">
                  <c:v>0.05</c:v>
                </c:pt>
                <c:pt idx="1877">
                  <c:v>0.05</c:v>
                </c:pt>
                <c:pt idx="1878">
                  <c:v>0.05</c:v>
                </c:pt>
                <c:pt idx="1879">
                  <c:v>0.05</c:v>
                </c:pt>
                <c:pt idx="1880">
                  <c:v>0.05</c:v>
                </c:pt>
                <c:pt idx="1881">
                  <c:v>0.05</c:v>
                </c:pt>
                <c:pt idx="1882">
                  <c:v>0.05</c:v>
                </c:pt>
                <c:pt idx="1883">
                  <c:v>0.05</c:v>
                </c:pt>
                <c:pt idx="1884">
                  <c:v>0.05</c:v>
                </c:pt>
                <c:pt idx="1885">
                  <c:v>0.05</c:v>
                </c:pt>
                <c:pt idx="1886">
                  <c:v>0.05</c:v>
                </c:pt>
                <c:pt idx="1887">
                  <c:v>0.05</c:v>
                </c:pt>
                <c:pt idx="1888">
                  <c:v>0.05</c:v>
                </c:pt>
                <c:pt idx="1889">
                  <c:v>0.05</c:v>
                </c:pt>
                <c:pt idx="1890">
                  <c:v>0.05</c:v>
                </c:pt>
                <c:pt idx="1891">
                  <c:v>0.05</c:v>
                </c:pt>
                <c:pt idx="1892">
                  <c:v>0.05</c:v>
                </c:pt>
                <c:pt idx="1893">
                  <c:v>0.05</c:v>
                </c:pt>
                <c:pt idx="1894">
                  <c:v>0.05</c:v>
                </c:pt>
                <c:pt idx="1895">
                  <c:v>0.05</c:v>
                </c:pt>
                <c:pt idx="1896">
                  <c:v>0.05</c:v>
                </c:pt>
                <c:pt idx="1897">
                  <c:v>0.05</c:v>
                </c:pt>
                <c:pt idx="1898">
                  <c:v>0.05</c:v>
                </c:pt>
                <c:pt idx="1899">
                  <c:v>0.05</c:v>
                </c:pt>
                <c:pt idx="1900">
                  <c:v>0.05</c:v>
                </c:pt>
                <c:pt idx="1901">
                  <c:v>0.05</c:v>
                </c:pt>
                <c:pt idx="1902">
                  <c:v>0.05</c:v>
                </c:pt>
                <c:pt idx="1903">
                  <c:v>0.05</c:v>
                </c:pt>
                <c:pt idx="1904">
                  <c:v>0.05</c:v>
                </c:pt>
                <c:pt idx="1905">
                  <c:v>0.05</c:v>
                </c:pt>
                <c:pt idx="1906">
                  <c:v>0.05</c:v>
                </c:pt>
                <c:pt idx="1907">
                  <c:v>0.05</c:v>
                </c:pt>
                <c:pt idx="1908">
                  <c:v>0.05</c:v>
                </c:pt>
                <c:pt idx="1909">
                  <c:v>0.05</c:v>
                </c:pt>
                <c:pt idx="1910">
                  <c:v>0.05</c:v>
                </c:pt>
                <c:pt idx="1911">
                  <c:v>0.05</c:v>
                </c:pt>
                <c:pt idx="1912">
                  <c:v>0.05</c:v>
                </c:pt>
                <c:pt idx="1913">
                  <c:v>0.05</c:v>
                </c:pt>
                <c:pt idx="1914">
                  <c:v>0.05</c:v>
                </c:pt>
                <c:pt idx="1915">
                  <c:v>0.05</c:v>
                </c:pt>
                <c:pt idx="1916">
                  <c:v>0.05</c:v>
                </c:pt>
                <c:pt idx="1917">
                  <c:v>0.05</c:v>
                </c:pt>
                <c:pt idx="1918">
                  <c:v>0.05</c:v>
                </c:pt>
                <c:pt idx="1919">
                  <c:v>0.05</c:v>
                </c:pt>
                <c:pt idx="1920">
                  <c:v>0.05</c:v>
                </c:pt>
                <c:pt idx="1921">
                  <c:v>0.05</c:v>
                </c:pt>
                <c:pt idx="1922">
                  <c:v>0.05</c:v>
                </c:pt>
                <c:pt idx="1923">
                  <c:v>0.05</c:v>
                </c:pt>
                <c:pt idx="1924">
                  <c:v>0.05</c:v>
                </c:pt>
                <c:pt idx="1925">
                  <c:v>0.05</c:v>
                </c:pt>
                <c:pt idx="1926">
                  <c:v>0.05</c:v>
                </c:pt>
                <c:pt idx="1927">
                  <c:v>0.05</c:v>
                </c:pt>
                <c:pt idx="1928">
                  <c:v>0.05</c:v>
                </c:pt>
                <c:pt idx="1929">
                  <c:v>0.05</c:v>
                </c:pt>
                <c:pt idx="1930">
                  <c:v>0.05</c:v>
                </c:pt>
                <c:pt idx="1931">
                  <c:v>0.05</c:v>
                </c:pt>
                <c:pt idx="1932">
                  <c:v>0.05</c:v>
                </c:pt>
                <c:pt idx="1933">
                  <c:v>0.05</c:v>
                </c:pt>
                <c:pt idx="1934">
                  <c:v>0.05</c:v>
                </c:pt>
                <c:pt idx="1935">
                  <c:v>0.05</c:v>
                </c:pt>
                <c:pt idx="1936">
                  <c:v>0.05</c:v>
                </c:pt>
                <c:pt idx="1937">
                  <c:v>0.05</c:v>
                </c:pt>
                <c:pt idx="1938">
                  <c:v>0.05</c:v>
                </c:pt>
                <c:pt idx="1939">
                  <c:v>0.05</c:v>
                </c:pt>
                <c:pt idx="1940">
                  <c:v>0.05</c:v>
                </c:pt>
                <c:pt idx="1941">
                  <c:v>0.05</c:v>
                </c:pt>
                <c:pt idx="1942">
                  <c:v>0.05</c:v>
                </c:pt>
                <c:pt idx="1943">
                  <c:v>0.05</c:v>
                </c:pt>
                <c:pt idx="1944">
                  <c:v>0.05</c:v>
                </c:pt>
                <c:pt idx="1945">
                  <c:v>0.05</c:v>
                </c:pt>
                <c:pt idx="1946">
                  <c:v>0.05</c:v>
                </c:pt>
                <c:pt idx="1947">
                  <c:v>0.05</c:v>
                </c:pt>
                <c:pt idx="1948">
                  <c:v>0.05</c:v>
                </c:pt>
                <c:pt idx="1949">
                  <c:v>0.05</c:v>
                </c:pt>
                <c:pt idx="1950">
                  <c:v>0.05</c:v>
                </c:pt>
                <c:pt idx="1951">
                  <c:v>0.05</c:v>
                </c:pt>
                <c:pt idx="1952">
                  <c:v>0.05</c:v>
                </c:pt>
                <c:pt idx="1953">
                  <c:v>0.05</c:v>
                </c:pt>
                <c:pt idx="1954">
                  <c:v>0.05</c:v>
                </c:pt>
                <c:pt idx="1955">
                  <c:v>0.05</c:v>
                </c:pt>
                <c:pt idx="1956">
                  <c:v>0.05</c:v>
                </c:pt>
                <c:pt idx="1957">
                  <c:v>0.05</c:v>
                </c:pt>
                <c:pt idx="1958">
                  <c:v>0.05</c:v>
                </c:pt>
                <c:pt idx="1959">
                  <c:v>0.05</c:v>
                </c:pt>
                <c:pt idx="1960">
                  <c:v>0.05</c:v>
                </c:pt>
                <c:pt idx="1961">
                  <c:v>0.05</c:v>
                </c:pt>
                <c:pt idx="1962">
                  <c:v>0.05</c:v>
                </c:pt>
                <c:pt idx="1963">
                  <c:v>0.05</c:v>
                </c:pt>
                <c:pt idx="1964">
                  <c:v>0.05</c:v>
                </c:pt>
                <c:pt idx="1965">
                  <c:v>0.05</c:v>
                </c:pt>
                <c:pt idx="1966">
                  <c:v>0.05</c:v>
                </c:pt>
                <c:pt idx="1967">
                  <c:v>0.05</c:v>
                </c:pt>
                <c:pt idx="1968">
                  <c:v>0.05</c:v>
                </c:pt>
                <c:pt idx="1969">
                  <c:v>0.05</c:v>
                </c:pt>
                <c:pt idx="1970">
                  <c:v>0.05</c:v>
                </c:pt>
                <c:pt idx="1971">
                  <c:v>0.05</c:v>
                </c:pt>
                <c:pt idx="1972">
                  <c:v>0.05</c:v>
                </c:pt>
                <c:pt idx="1973">
                  <c:v>0.05</c:v>
                </c:pt>
                <c:pt idx="1974">
                  <c:v>0.05</c:v>
                </c:pt>
                <c:pt idx="1975">
                  <c:v>0.05</c:v>
                </c:pt>
                <c:pt idx="1976">
                  <c:v>0.05</c:v>
                </c:pt>
                <c:pt idx="1977">
                  <c:v>0.05</c:v>
                </c:pt>
                <c:pt idx="1978">
                  <c:v>0.05</c:v>
                </c:pt>
                <c:pt idx="1979">
                  <c:v>0.05</c:v>
                </c:pt>
                <c:pt idx="1980">
                  <c:v>0.05</c:v>
                </c:pt>
                <c:pt idx="1981">
                  <c:v>0.05</c:v>
                </c:pt>
                <c:pt idx="1982">
                  <c:v>0.05</c:v>
                </c:pt>
                <c:pt idx="1983">
                  <c:v>0.05</c:v>
                </c:pt>
                <c:pt idx="1984">
                  <c:v>0.05</c:v>
                </c:pt>
                <c:pt idx="1985">
                  <c:v>0.05</c:v>
                </c:pt>
                <c:pt idx="1986">
                  <c:v>0.05</c:v>
                </c:pt>
                <c:pt idx="1987">
                  <c:v>0.05</c:v>
                </c:pt>
                <c:pt idx="1988">
                  <c:v>0.05</c:v>
                </c:pt>
                <c:pt idx="1989">
                  <c:v>0.05</c:v>
                </c:pt>
                <c:pt idx="1990">
                  <c:v>0.05</c:v>
                </c:pt>
                <c:pt idx="1991">
                  <c:v>0.05</c:v>
                </c:pt>
                <c:pt idx="1992">
                  <c:v>0.05</c:v>
                </c:pt>
                <c:pt idx="1993">
                  <c:v>0.05</c:v>
                </c:pt>
                <c:pt idx="1994">
                  <c:v>0.05</c:v>
                </c:pt>
                <c:pt idx="1995">
                  <c:v>0.05</c:v>
                </c:pt>
                <c:pt idx="1996">
                  <c:v>0.05</c:v>
                </c:pt>
                <c:pt idx="1997">
                  <c:v>0.05</c:v>
                </c:pt>
                <c:pt idx="1998">
                  <c:v>0.05</c:v>
                </c:pt>
                <c:pt idx="1999">
                  <c:v>0.05</c:v>
                </c:pt>
                <c:pt idx="2000">
                  <c:v>0.05</c:v>
                </c:pt>
                <c:pt idx="2001">
                  <c:v>0.05</c:v>
                </c:pt>
                <c:pt idx="2002">
                  <c:v>0.05</c:v>
                </c:pt>
                <c:pt idx="2003">
                  <c:v>0.05</c:v>
                </c:pt>
                <c:pt idx="2004">
                  <c:v>0.05</c:v>
                </c:pt>
                <c:pt idx="2005">
                  <c:v>0.05</c:v>
                </c:pt>
                <c:pt idx="2006">
                  <c:v>0.05</c:v>
                </c:pt>
                <c:pt idx="2007">
                  <c:v>0.05</c:v>
                </c:pt>
                <c:pt idx="2008">
                  <c:v>0.05</c:v>
                </c:pt>
                <c:pt idx="2009">
                  <c:v>0.05</c:v>
                </c:pt>
                <c:pt idx="2010">
                  <c:v>0.05</c:v>
                </c:pt>
                <c:pt idx="2011">
                  <c:v>0.05</c:v>
                </c:pt>
                <c:pt idx="2012">
                  <c:v>0.05</c:v>
                </c:pt>
                <c:pt idx="2013">
                  <c:v>0.05</c:v>
                </c:pt>
                <c:pt idx="2014">
                  <c:v>0.05</c:v>
                </c:pt>
                <c:pt idx="2015">
                  <c:v>0.05</c:v>
                </c:pt>
                <c:pt idx="2016">
                  <c:v>0.05</c:v>
                </c:pt>
                <c:pt idx="2017">
                  <c:v>0.05</c:v>
                </c:pt>
                <c:pt idx="2018">
                  <c:v>0.05</c:v>
                </c:pt>
                <c:pt idx="2019">
                  <c:v>0.05</c:v>
                </c:pt>
                <c:pt idx="2020">
                  <c:v>0.05</c:v>
                </c:pt>
                <c:pt idx="2021">
                  <c:v>0.05</c:v>
                </c:pt>
                <c:pt idx="2022">
                  <c:v>0.05</c:v>
                </c:pt>
                <c:pt idx="2023">
                  <c:v>0.05</c:v>
                </c:pt>
                <c:pt idx="2024">
                  <c:v>0.05</c:v>
                </c:pt>
                <c:pt idx="2025">
                  <c:v>0.05</c:v>
                </c:pt>
                <c:pt idx="2026">
                  <c:v>0.05</c:v>
                </c:pt>
                <c:pt idx="2027">
                  <c:v>0.05</c:v>
                </c:pt>
                <c:pt idx="2028">
                  <c:v>0.05</c:v>
                </c:pt>
                <c:pt idx="2029">
                  <c:v>0.05</c:v>
                </c:pt>
                <c:pt idx="2030">
                  <c:v>0.05</c:v>
                </c:pt>
                <c:pt idx="2031">
                  <c:v>0.05</c:v>
                </c:pt>
                <c:pt idx="2032">
                  <c:v>0.05</c:v>
                </c:pt>
                <c:pt idx="2033">
                  <c:v>0.05</c:v>
                </c:pt>
                <c:pt idx="2034">
                  <c:v>0.05</c:v>
                </c:pt>
                <c:pt idx="2035">
                  <c:v>0.05</c:v>
                </c:pt>
                <c:pt idx="2036">
                  <c:v>0.05</c:v>
                </c:pt>
                <c:pt idx="2037">
                  <c:v>0.05</c:v>
                </c:pt>
                <c:pt idx="2038">
                  <c:v>0.05</c:v>
                </c:pt>
                <c:pt idx="2039">
                  <c:v>0.05</c:v>
                </c:pt>
                <c:pt idx="2040">
                  <c:v>0.05</c:v>
                </c:pt>
                <c:pt idx="2041">
                  <c:v>0.05</c:v>
                </c:pt>
                <c:pt idx="2042">
                  <c:v>0.05</c:v>
                </c:pt>
                <c:pt idx="2043">
                  <c:v>0.05</c:v>
                </c:pt>
                <c:pt idx="2044">
                  <c:v>0.05</c:v>
                </c:pt>
                <c:pt idx="2045">
                  <c:v>0.05</c:v>
                </c:pt>
                <c:pt idx="2046">
                  <c:v>0.05</c:v>
                </c:pt>
                <c:pt idx="2047">
                  <c:v>0.05</c:v>
                </c:pt>
                <c:pt idx="2048">
                  <c:v>0.05</c:v>
                </c:pt>
                <c:pt idx="2049">
                  <c:v>0.05</c:v>
                </c:pt>
                <c:pt idx="2050">
                  <c:v>0.05</c:v>
                </c:pt>
                <c:pt idx="2051">
                  <c:v>0.05</c:v>
                </c:pt>
                <c:pt idx="2052">
                  <c:v>0.05</c:v>
                </c:pt>
                <c:pt idx="2053">
                  <c:v>0.05</c:v>
                </c:pt>
                <c:pt idx="2054">
                  <c:v>0.05</c:v>
                </c:pt>
                <c:pt idx="2055">
                  <c:v>0.05</c:v>
                </c:pt>
                <c:pt idx="2056">
                  <c:v>0.05</c:v>
                </c:pt>
                <c:pt idx="2057">
                  <c:v>0.05</c:v>
                </c:pt>
                <c:pt idx="2058">
                  <c:v>0.05</c:v>
                </c:pt>
                <c:pt idx="2059">
                  <c:v>0.05</c:v>
                </c:pt>
                <c:pt idx="2060">
                  <c:v>0.05</c:v>
                </c:pt>
                <c:pt idx="2061">
                  <c:v>0.05</c:v>
                </c:pt>
                <c:pt idx="2062">
                  <c:v>0.05</c:v>
                </c:pt>
                <c:pt idx="2063">
                  <c:v>0.05</c:v>
                </c:pt>
                <c:pt idx="2064">
                  <c:v>0.05</c:v>
                </c:pt>
                <c:pt idx="2065">
                  <c:v>0.05</c:v>
                </c:pt>
                <c:pt idx="2066">
                  <c:v>0.05</c:v>
                </c:pt>
                <c:pt idx="2067">
                  <c:v>0.05</c:v>
                </c:pt>
                <c:pt idx="2068">
                  <c:v>0.05</c:v>
                </c:pt>
                <c:pt idx="2069">
                  <c:v>0.05</c:v>
                </c:pt>
                <c:pt idx="2070">
                  <c:v>0.05</c:v>
                </c:pt>
                <c:pt idx="2071">
                  <c:v>0.05</c:v>
                </c:pt>
                <c:pt idx="2072">
                  <c:v>0.05</c:v>
                </c:pt>
                <c:pt idx="2073">
                  <c:v>0.05</c:v>
                </c:pt>
                <c:pt idx="2074">
                  <c:v>0.05</c:v>
                </c:pt>
                <c:pt idx="2075">
                  <c:v>0.05</c:v>
                </c:pt>
                <c:pt idx="2076">
                  <c:v>0.05</c:v>
                </c:pt>
                <c:pt idx="2077">
                  <c:v>0.05</c:v>
                </c:pt>
                <c:pt idx="2078">
                  <c:v>0.05</c:v>
                </c:pt>
                <c:pt idx="2079">
                  <c:v>0.05</c:v>
                </c:pt>
                <c:pt idx="2080">
                  <c:v>0.05</c:v>
                </c:pt>
                <c:pt idx="2081">
                  <c:v>0.05</c:v>
                </c:pt>
                <c:pt idx="2082">
                  <c:v>0.05</c:v>
                </c:pt>
                <c:pt idx="2083">
                  <c:v>0.05</c:v>
                </c:pt>
                <c:pt idx="2084">
                  <c:v>0.05</c:v>
                </c:pt>
                <c:pt idx="2085">
                  <c:v>0.05</c:v>
                </c:pt>
                <c:pt idx="2086">
                  <c:v>0.05</c:v>
                </c:pt>
                <c:pt idx="2087">
                  <c:v>0.05</c:v>
                </c:pt>
                <c:pt idx="2088">
                  <c:v>0.05</c:v>
                </c:pt>
                <c:pt idx="2089">
                  <c:v>0.05</c:v>
                </c:pt>
                <c:pt idx="2090">
                  <c:v>0.05</c:v>
                </c:pt>
                <c:pt idx="2091">
                  <c:v>0.05</c:v>
                </c:pt>
                <c:pt idx="2092">
                  <c:v>0.05</c:v>
                </c:pt>
                <c:pt idx="2093">
                  <c:v>0.05</c:v>
                </c:pt>
                <c:pt idx="2094">
                  <c:v>0.05</c:v>
                </c:pt>
                <c:pt idx="2095">
                  <c:v>0.05</c:v>
                </c:pt>
                <c:pt idx="2096">
                  <c:v>0.05</c:v>
                </c:pt>
                <c:pt idx="2097">
                  <c:v>0.05</c:v>
                </c:pt>
                <c:pt idx="2098">
                  <c:v>0.05</c:v>
                </c:pt>
                <c:pt idx="2099">
                  <c:v>0.05</c:v>
                </c:pt>
                <c:pt idx="2100">
                  <c:v>0.05</c:v>
                </c:pt>
                <c:pt idx="2101">
                  <c:v>0.05</c:v>
                </c:pt>
                <c:pt idx="2102">
                  <c:v>0.05</c:v>
                </c:pt>
                <c:pt idx="2103">
                  <c:v>0.05</c:v>
                </c:pt>
                <c:pt idx="2104">
                  <c:v>0.05</c:v>
                </c:pt>
                <c:pt idx="2105">
                  <c:v>0.05</c:v>
                </c:pt>
                <c:pt idx="2106">
                  <c:v>0.05</c:v>
                </c:pt>
                <c:pt idx="2107">
                  <c:v>0.05</c:v>
                </c:pt>
                <c:pt idx="2108">
                  <c:v>0.05</c:v>
                </c:pt>
                <c:pt idx="2109">
                  <c:v>0.05</c:v>
                </c:pt>
                <c:pt idx="2110">
                  <c:v>0.05</c:v>
                </c:pt>
                <c:pt idx="2111">
                  <c:v>0.05</c:v>
                </c:pt>
                <c:pt idx="2112">
                  <c:v>0.05</c:v>
                </c:pt>
                <c:pt idx="2113">
                  <c:v>0.05</c:v>
                </c:pt>
                <c:pt idx="2114">
                  <c:v>0.05</c:v>
                </c:pt>
                <c:pt idx="2115">
                  <c:v>0.05</c:v>
                </c:pt>
                <c:pt idx="2116">
                  <c:v>0.05</c:v>
                </c:pt>
                <c:pt idx="2117">
                  <c:v>0.05</c:v>
                </c:pt>
                <c:pt idx="2118">
                  <c:v>0.05</c:v>
                </c:pt>
                <c:pt idx="2119">
                  <c:v>0.05</c:v>
                </c:pt>
                <c:pt idx="2120">
                  <c:v>0.05</c:v>
                </c:pt>
                <c:pt idx="2121">
                  <c:v>0.05</c:v>
                </c:pt>
                <c:pt idx="2122">
                  <c:v>0.05</c:v>
                </c:pt>
                <c:pt idx="2123">
                  <c:v>0.05</c:v>
                </c:pt>
                <c:pt idx="2124">
                  <c:v>0.05</c:v>
                </c:pt>
                <c:pt idx="2125">
                  <c:v>0.05</c:v>
                </c:pt>
                <c:pt idx="2126">
                  <c:v>0.05</c:v>
                </c:pt>
                <c:pt idx="2127">
                  <c:v>0.05</c:v>
                </c:pt>
                <c:pt idx="2128">
                  <c:v>0.05</c:v>
                </c:pt>
                <c:pt idx="2129">
                  <c:v>0.05</c:v>
                </c:pt>
                <c:pt idx="2130">
                  <c:v>0.05</c:v>
                </c:pt>
                <c:pt idx="2131">
                  <c:v>0.05</c:v>
                </c:pt>
                <c:pt idx="2132">
                  <c:v>0.05</c:v>
                </c:pt>
                <c:pt idx="2133">
                  <c:v>0.05</c:v>
                </c:pt>
                <c:pt idx="2134">
                  <c:v>0.05</c:v>
                </c:pt>
                <c:pt idx="2135">
                  <c:v>0.05</c:v>
                </c:pt>
                <c:pt idx="2136">
                  <c:v>0.05</c:v>
                </c:pt>
                <c:pt idx="2137">
                  <c:v>0.05</c:v>
                </c:pt>
                <c:pt idx="2138">
                  <c:v>0.05</c:v>
                </c:pt>
                <c:pt idx="2139">
                  <c:v>0.05</c:v>
                </c:pt>
                <c:pt idx="2140">
                  <c:v>0.05</c:v>
                </c:pt>
                <c:pt idx="2141">
                  <c:v>0.05</c:v>
                </c:pt>
                <c:pt idx="2142">
                  <c:v>0.05</c:v>
                </c:pt>
                <c:pt idx="2143">
                  <c:v>0.05</c:v>
                </c:pt>
                <c:pt idx="2144">
                  <c:v>0.05</c:v>
                </c:pt>
                <c:pt idx="2145">
                  <c:v>0.05</c:v>
                </c:pt>
                <c:pt idx="2146">
                  <c:v>0.05</c:v>
                </c:pt>
                <c:pt idx="2147">
                  <c:v>0.05</c:v>
                </c:pt>
                <c:pt idx="2148">
                  <c:v>0.05</c:v>
                </c:pt>
                <c:pt idx="2149">
                  <c:v>0.05</c:v>
                </c:pt>
                <c:pt idx="2150">
                  <c:v>0.05</c:v>
                </c:pt>
                <c:pt idx="2151">
                  <c:v>0.05</c:v>
                </c:pt>
                <c:pt idx="2152">
                  <c:v>0.05</c:v>
                </c:pt>
                <c:pt idx="2153">
                  <c:v>0.05</c:v>
                </c:pt>
                <c:pt idx="2154">
                  <c:v>0.05</c:v>
                </c:pt>
                <c:pt idx="2155">
                  <c:v>0.05</c:v>
                </c:pt>
                <c:pt idx="2156">
                  <c:v>0.05</c:v>
                </c:pt>
                <c:pt idx="2157">
                  <c:v>0.05</c:v>
                </c:pt>
                <c:pt idx="2158">
                  <c:v>0.05</c:v>
                </c:pt>
                <c:pt idx="2159">
                  <c:v>0.05</c:v>
                </c:pt>
                <c:pt idx="2160">
                  <c:v>0.05</c:v>
                </c:pt>
                <c:pt idx="2161">
                  <c:v>0.05</c:v>
                </c:pt>
                <c:pt idx="2162">
                  <c:v>0.05</c:v>
                </c:pt>
                <c:pt idx="2163">
                  <c:v>0.05</c:v>
                </c:pt>
                <c:pt idx="2164">
                  <c:v>0.05</c:v>
                </c:pt>
                <c:pt idx="2165">
                  <c:v>0.05</c:v>
                </c:pt>
                <c:pt idx="2166">
                  <c:v>0.05</c:v>
                </c:pt>
                <c:pt idx="2167">
                  <c:v>0.05</c:v>
                </c:pt>
                <c:pt idx="2168">
                  <c:v>0.05</c:v>
                </c:pt>
                <c:pt idx="2169">
                  <c:v>0.05</c:v>
                </c:pt>
                <c:pt idx="2170">
                  <c:v>0.05</c:v>
                </c:pt>
                <c:pt idx="2171">
                  <c:v>0.05</c:v>
                </c:pt>
                <c:pt idx="2172">
                  <c:v>0.05</c:v>
                </c:pt>
                <c:pt idx="2173">
                  <c:v>0.05</c:v>
                </c:pt>
                <c:pt idx="2174">
                  <c:v>0.05</c:v>
                </c:pt>
                <c:pt idx="2175">
                  <c:v>0.05</c:v>
                </c:pt>
                <c:pt idx="2176">
                  <c:v>0.05</c:v>
                </c:pt>
                <c:pt idx="2177">
                  <c:v>0.05</c:v>
                </c:pt>
                <c:pt idx="2178">
                  <c:v>0.05</c:v>
                </c:pt>
                <c:pt idx="2179">
                  <c:v>0.05</c:v>
                </c:pt>
                <c:pt idx="2180">
                  <c:v>0.05</c:v>
                </c:pt>
                <c:pt idx="2181">
                  <c:v>0.05</c:v>
                </c:pt>
                <c:pt idx="2182">
                  <c:v>0.05</c:v>
                </c:pt>
                <c:pt idx="2183">
                  <c:v>0.05</c:v>
                </c:pt>
                <c:pt idx="2184">
                  <c:v>0.05</c:v>
                </c:pt>
                <c:pt idx="2185">
                  <c:v>0.05</c:v>
                </c:pt>
                <c:pt idx="2186">
                  <c:v>0.05</c:v>
                </c:pt>
                <c:pt idx="2187">
                  <c:v>0.05</c:v>
                </c:pt>
                <c:pt idx="2188">
                  <c:v>0.05</c:v>
                </c:pt>
                <c:pt idx="2189">
                  <c:v>0.05</c:v>
                </c:pt>
                <c:pt idx="2190">
                  <c:v>0.05</c:v>
                </c:pt>
                <c:pt idx="2191">
                  <c:v>0.05</c:v>
                </c:pt>
                <c:pt idx="2192">
                  <c:v>0.05</c:v>
                </c:pt>
                <c:pt idx="2193">
                  <c:v>0.05</c:v>
                </c:pt>
                <c:pt idx="2194">
                  <c:v>0.05</c:v>
                </c:pt>
                <c:pt idx="2195">
                  <c:v>0.05</c:v>
                </c:pt>
                <c:pt idx="2196">
                  <c:v>0.05</c:v>
                </c:pt>
                <c:pt idx="2197">
                  <c:v>0.05</c:v>
                </c:pt>
                <c:pt idx="2198">
                  <c:v>0.05</c:v>
                </c:pt>
                <c:pt idx="2199">
                  <c:v>0.05</c:v>
                </c:pt>
                <c:pt idx="2200">
                  <c:v>0.05</c:v>
                </c:pt>
                <c:pt idx="2201">
                  <c:v>0.05</c:v>
                </c:pt>
                <c:pt idx="2202">
                  <c:v>0.05</c:v>
                </c:pt>
                <c:pt idx="2203">
                  <c:v>0.05</c:v>
                </c:pt>
                <c:pt idx="2204">
                  <c:v>0.05</c:v>
                </c:pt>
                <c:pt idx="2205">
                  <c:v>0.05</c:v>
                </c:pt>
                <c:pt idx="2206">
                  <c:v>0.05</c:v>
                </c:pt>
                <c:pt idx="2207">
                  <c:v>0.05</c:v>
                </c:pt>
                <c:pt idx="2208">
                  <c:v>0.05</c:v>
                </c:pt>
                <c:pt idx="2209">
                  <c:v>0.05</c:v>
                </c:pt>
                <c:pt idx="2210">
                  <c:v>0.05</c:v>
                </c:pt>
                <c:pt idx="2211">
                  <c:v>0.05</c:v>
                </c:pt>
                <c:pt idx="2212">
                  <c:v>0.05</c:v>
                </c:pt>
                <c:pt idx="2213">
                  <c:v>0.05</c:v>
                </c:pt>
                <c:pt idx="2214">
                  <c:v>0.05</c:v>
                </c:pt>
                <c:pt idx="2215">
                  <c:v>0.05</c:v>
                </c:pt>
                <c:pt idx="2216">
                  <c:v>0.05</c:v>
                </c:pt>
                <c:pt idx="2217">
                  <c:v>0.05</c:v>
                </c:pt>
                <c:pt idx="2218">
                  <c:v>0.05</c:v>
                </c:pt>
                <c:pt idx="2219">
                  <c:v>0.05</c:v>
                </c:pt>
                <c:pt idx="2220">
                  <c:v>0.05</c:v>
                </c:pt>
                <c:pt idx="2221">
                  <c:v>0.05</c:v>
                </c:pt>
                <c:pt idx="2222">
                  <c:v>0.05</c:v>
                </c:pt>
                <c:pt idx="2223">
                  <c:v>0.05</c:v>
                </c:pt>
                <c:pt idx="2224">
                  <c:v>0.05</c:v>
                </c:pt>
                <c:pt idx="2225">
                  <c:v>0.05</c:v>
                </c:pt>
                <c:pt idx="2226">
                  <c:v>0.05</c:v>
                </c:pt>
                <c:pt idx="2227">
                  <c:v>0.05</c:v>
                </c:pt>
                <c:pt idx="2228">
                  <c:v>0.05</c:v>
                </c:pt>
                <c:pt idx="2229">
                  <c:v>0.05</c:v>
                </c:pt>
                <c:pt idx="2230">
                  <c:v>0.05</c:v>
                </c:pt>
                <c:pt idx="2231">
                  <c:v>0.05</c:v>
                </c:pt>
                <c:pt idx="2232">
                  <c:v>0.05</c:v>
                </c:pt>
                <c:pt idx="2233">
                  <c:v>0.05</c:v>
                </c:pt>
                <c:pt idx="2234">
                  <c:v>0.05</c:v>
                </c:pt>
                <c:pt idx="2235">
                  <c:v>0.05</c:v>
                </c:pt>
                <c:pt idx="2236">
                  <c:v>0.05</c:v>
                </c:pt>
                <c:pt idx="2237">
                  <c:v>0.05</c:v>
                </c:pt>
                <c:pt idx="2238">
                  <c:v>0.05</c:v>
                </c:pt>
                <c:pt idx="2239">
                  <c:v>0.05</c:v>
                </c:pt>
                <c:pt idx="2240">
                  <c:v>0.05</c:v>
                </c:pt>
                <c:pt idx="2241">
                  <c:v>0.05</c:v>
                </c:pt>
                <c:pt idx="2242">
                  <c:v>0.05</c:v>
                </c:pt>
                <c:pt idx="2243">
                  <c:v>0.05</c:v>
                </c:pt>
                <c:pt idx="2244">
                  <c:v>0.05</c:v>
                </c:pt>
                <c:pt idx="2245">
                  <c:v>0.05</c:v>
                </c:pt>
                <c:pt idx="2246">
                  <c:v>0.05</c:v>
                </c:pt>
                <c:pt idx="2247">
                  <c:v>0.05</c:v>
                </c:pt>
                <c:pt idx="2248">
                  <c:v>0.05</c:v>
                </c:pt>
                <c:pt idx="2249">
                  <c:v>0.05</c:v>
                </c:pt>
                <c:pt idx="2250">
                  <c:v>0.05</c:v>
                </c:pt>
                <c:pt idx="2251">
                  <c:v>0.05</c:v>
                </c:pt>
                <c:pt idx="2252">
                  <c:v>0.05</c:v>
                </c:pt>
                <c:pt idx="2253">
                  <c:v>0.05</c:v>
                </c:pt>
                <c:pt idx="2254">
                  <c:v>0.05</c:v>
                </c:pt>
                <c:pt idx="2255">
                  <c:v>0.05</c:v>
                </c:pt>
                <c:pt idx="2256">
                  <c:v>0.05</c:v>
                </c:pt>
                <c:pt idx="2257">
                  <c:v>0.05</c:v>
                </c:pt>
                <c:pt idx="2258">
                  <c:v>0.05</c:v>
                </c:pt>
                <c:pt idx="2259">
                  <c:v>0.05</c:v>
                </c:pt>
                <c:pt idx="2260">
                  <c:v>0.05</c:v>
                </c:pt>
                <c:pt idx="2261">
                  <c:v>0.05</c:v>
                </c:pt>
                <c:pt idx="2262">
                  <c:v>0.05</c:v>
                </c:pt>
                <c:pt idx="2263">
                  <c:v>0.05</c:v>
                </c:pt>
                <c:pt idx="2264">
                  <c:v>0.05</c:v>
                </c:pt>
                <c:pt idx="2265">
                  <c:v>0.05</c:v>
                </c:pt>
                <c:pt idx="2266">
                  <c:v>0.05</c:v>
                </c:pt>
                <c:pt idx="2267">
                  <c:v>0.05</c:v>
                </c:pt>
                <c:pt idx="2268">
                  <c:v>0.05</c:v>
                </c:pt>
                <c:pt idx="2269">
                  <c:v>0.15</c:v>
                </c:pt>
                <c:pt idx="2270">
                  <c:v>0.15</c:v>
                </c:pt>
                <c:pt idx="2271">
                  <c:v>0.15</c:v>
                </c:pt>
                <c:pt idx="2272">
                  <c:v>0.15</c:v>
                </c:pt>
                <c:pt idx="2273">
                  <c:v>0.15</c:v>
                </c:pt>
                <c:pt idx="2274">
                  <c:v>0.15</c:v>
                </c:pt>
                <c:pt idx="2275">
                  <c:v>0.15</c:v>
                </c:pt>
                <c:pt idx="2276">
                  <c:v>0.15</c:v>
                </c:pt>
                <c:pt idx="2277">
                  <c:v>0.15</c:v>
                </c:pt>
                <c:pt idx="2278">
                  <c:v>0.15</c:v>
                </c:pt>
                <c:pt idx="2279">
                  <c:v>0.15</c:v>
                </c:pt>
                <c:pt idx="2280">
                  <c:v>0.15</c:v>
                </c:pt>
                <c:pt idx="2281">
                  <c:v>0.15</c:v>
                </c:pt>
                <c:pt idx="2282">
                  <c:v>0.15</c:v>
                </c:pt>
                <c:pt idx="2283">
                  <c:v>0.15</c:v>
                </c:pt>
                <c:pt idx="2284">
                  <c:v>0.15</c:v>
                </c:pt>
                <c:pt idx="2285">
                  <c:v>0.15</c:v>
                </c:pt>
                <c:pt idx="2286">
                  <c:v>0.15</c:v>
                </c:pt>
                <c:pt idx="2287">
                  <c:v>0.15</c:v>
                </c:pt>
                <c:pt idx="2288">
                  <c:v>0.15</c:v>
                </c:pt>
                <c:pt idx="2289">
                  <c:v>0.15</c:v>
                </c:pt>
                <c:pt idx="2290">
                  <c:v>0.15</c:v>
                </c:pt>
                <c:pt idx="2291">
                  <c:v>0.15</c:v>
                </c:pt>
                <c:pt idx="2292">
                  <c:v>0.15</c:v>
                </c:pt>
                <c:pt idx="2293">
                  <c:v>0.15</c:v>
                </c:pt>
                <c:pt idx="2294">
                  <c:v>0.15</c:v>
                </c:pt>
                <c:pt idx="2295">
                  <c:v>0.15</c:v>
                </c:pt>
                <c:pt idx="2296">
                  <c:v>0.15</c:v>
                </c:pt>
                <c:pt idx="2297">
                  <c:v>0.15</c:v>
                </c:pt>
                <c:pt idx="2298">
                  <c:v>0.15</c:v>
                </c:pt>
                <c:pt idx="2299">
                  <c:v>0.15</c:v>
                </c:pt>
                <c:pt idx="2300">
                  <c:v>0.15</c:v>
                </c:pt>
                <c:pt idx="2301">
                  <c:v>0.15</c:v>
                </c:pt>
                <c:pt idx="2302">
                  <c:v>0.15</c:v>
                </c:pt>
                <c:pt idx="2303">
                  <c:v>0.15</c:v>
                </c:pt>
                <c:pt idx="2304">
                  <c:v>0.15</c:v>
                </c:pt>
                <c:pt idx="2305">
                  <c:v>0.15</c:v>
                </c:pt>
                <c:pt idx="2306">
                  <c:v>0.15</c:v>
                </c:pt>
                <c:pt idx="2307">
                  <c:v>0.15</c:v>
                </c:pt>
                <c:pt idx="2308">
                  <c:v>0.15</c:v>
                </c:pt>
                <c:pt idx="2309">
                  <c:v>0.15</c:v>
                </c:pt>
                <c:pt idx="2310">
                  <c:v>0.15</c:v>
                </c:pt>
                <c:pt idx="2311">
                  <c:v>0.15</c:v>
                </c:pt>
                <c:pt idx="2312">
                  <c:v>0.15</c:v>
                </c:pt>
                <c:pt idx="2313">
                  <c:v>0.15</c:v>
                </c:pt>
                <c:pt idx="2314">
                  <c:v>0.15</c:v>
                </c:pt>
                <c:pt idx="2315">
                  <c:v>0.15</c:v>
                </c:pt>
                <c:pt idx="2316">
                  <c:v>0.15</c:v>
                </c:pt>
                <c:pt idx="2317">
                  <c:v>0.15</c:v>
                </c:pt>
                <c:pt idx="2318">
                  <c:v>0.15</c:v>
                </c:pt>
                <c:pt idx="2319">
                  <c:v>0.15</c:v>
                </c:pt>
                <c:pt idx="2320">
                  <c:v>0.15</c:v>
                </c:pt>
                <c:pt idx="2321">
                  <c:v>0.15</c:v>
                </c:pt>
                <c:pt idx="2322">
                  <c:v>0.15</c:v>
                </c:pt>
                <c:pt idx="2323">
                  <c:v>0.15</c:v>
                </c:pt>
                <c:pt idx="2324">
                  <c:v>0.15</c:v>
                </c:pt>
                <c:pt idx="2325">
                  <c:v>0.15</c:v>
                </c:pt>
                <c:pt idx="2326">
                  <c:v>0.15</c:v>
                </c:pt>
                <c:pt idx="2327">
                  <c:v>0.15</c:v>
                </c:pt>
                <c:pt idx="2328">
                  <c:v>0.15</c:v>
                </c:pt>
                <c:pt idx="2329">
                  <c:v>0.15</c:v>
                </c:pt>
                <c:pt idx="2330">
                  <c:v>0.15</c:v>
                </c:pt>
                <c:pt idx="2331">
                  <c:v>0.15</c:v>
                </c:pt>
                <c:pt idx="2332">
                  <c:v>0.15</c:v>
                </c:pt>
                <c:pt idx="2333">
                  <c:v>0.15</c:v>
                </c:pt>
                <c:pt idx="2334">
                  <c:v>0.15</c:v>
                </c:pt>
                <c:pt idx="2335">
                  <c:v>0.15</c:v>
                </c:pt>
                <c:pt idx="2336">
                  <c:v>0.15</c:v>
                </c:pt>
                <c:pt idx="2337">
                  <c:v>0.15</c:v>
                </c:pt>
                <c:pt idx="2338">
                  <c:v>0.15</c:v>
                </c:pt>
                <c:pt idx="2339">
                  <c:v>0.15</c:v>
                </c:pt>
                <c:pt idx="2340">
                  <c:v>0.15</c:v>
                </c:pt>
                <c:pt idx="2341">
                  <c:v>0.15</c:v>
                </c:pt>
                <c:pt idx="2342">
                  <c:v>0.15</c:v>
                </c:pt>
                <c:pt idx="2343">
                  <c:v>0.15</c:v>
                </c:pt>
                <c:pt idx="2344">
                  <c:v>0.15</c:v>
                </c:pt>
                <c:pt idx="2345">
                  <c:v>0.15</c:v>
                </c:pt>
                <c:pt idx="2346">
                  <c:v>0.15</c:v>
                </c:pt>
                <c:pt idx="2347">
                  <c:v>0.15</c:v>
                </c:pt>
                <c:pt idx="2348">
                  <c:v>0.15</c:v>
                </c:pt>
                <c:pt idx="2349">
                  <c:v>0.15</c:v>
                </c:pt>
                <c:pt idx="2350">
                  <c:v>0.15</c:v>
                </c:pt>
                <c:pt idx="2351">
                  <c:v>0.15</c:v>
                </c:pt>
                <c:pt idx="2352">
                  <c:v>0.15</c:v>
                </c:pt>
                <c:pt idx="2353">
                  <c:v>0.15</c:v>
                </c:pt>
                <c:pt idx="2354">
                  <c:v>0.15</c:v>
                </c:pt>
                <c:pt idx="2355">
                  <c:v>0.15</c:v>
                </c:pt>
                <c:pt idx="2356">
                  <c:v>0.15</c:v>
                </c:pt>
                <c:pt idx="2357">
                  <c:v>0.15</c:v>
                </c:pt>
                <c:pt idx="2358">
                  <c:v>0.15</c:v>
                </c:pt>
                <c:pt idx="2359">
                  <c:v>0.15</c:v>
                </c:pt>
                <c:pt idx="2360">
                  <c:v>0.25</c:v>
                </c:pt>
                <c:pt idx="2361">
                  <c:v>0.25</c:v>
                </c:pt>
                <c:pt idx="2362">
                  <c:v>0.25</c:v>
                </c:pt>
                <c:pt idx="2363">
                  <c:v>0.25</c:v>
                </c:pt>
                <c:pt idx="2364">
                  <c:v>0.25</c:v>
                </c:pt>
                <c:pt idx="2365">
                  <c:v>0.25</c:v>
                </c:pt>
                <c:pt idx="2366">
                  <c:v>0.25</c:v>
                </c:pt>
                <c:pt idx="2367">
                  <c:v>0.25</c:v>
                </c:pt>
                <c:pt idx="2368">
                  <c:v>0.25</c:v>
                </c:pt>
                <c:pt idx="2369">
                  <c:v>0.25</c:v>
                </c:pt>
                <c:pt idx="2370">
                  <c:v>0.25</c:v>
                </c:pt>
                <c:pt idx="2371">
                  <c:v>0.25</c:v>
                </c:pt>
                <c:pt idx="2372">
                  <c:v>0.25</c:v>
                </c:pt>
                <c:pt idx="2373">
                  <c:v>0.25</c:v>
                </c:pt>
                <c:pt idx="2374">
                  <c:v>0.25</c:v>
                </c:pt>
                <c:pt idx="2375">
                  <c:v>0.25</c:v>
                </c:pt>
                <c:pt idx="2376">
                  <c:v>0.25</c:v>
                </c:pt>
                <c:pt idx="2377">
                  <c:v>0.25</c:v>
                </c:pt>
                <c:pt idx="2378">
                  <c:v>0.25</c:v>
                </c:pt>
                <c:pt idx="2379">
                  <c:v>0.25</c:v>
                </c:pt>
                <c:pt idx="2380">
                  <c:v>0.25</c:v>
                </c:pt>
                <c:pt idx="2381">
                  <c:v>0.25</c:v>
                </c:pt>
                <c:pt idx="2382">
                  <c:v>0.25</c:v>
                </c:pt>
                <c:pt idx="2383">
                  <c:v>0.25</c:v>
                </c:pt>
                <c:pt idx="2384">
                  <c:v>0.25</c:v>
                </c:pt>
                <c:pt idx="2385">
                  <c:v>0.25</c:v>
                </c:pt>
                <c:pt idx="2386">
                  <c:v>0.25</c:v>
                </c:pt>
                <c:pt idx="2387">
                  <c:v>0.25</c:v>
                </c:pt>
                <c:pt idx="2388">
                  <c:v>0.25</c:v>
                </c:pt>
                <c:pt idx="2389">
                  <c:v>0.25</c:v>
                </c:pt>
                <c:pt idx="2390">
                  <c:v>0.25</c:v>
                </c:pt>
                <c:pt idx="2391">
                  <c:v>0.25</c:v>
                </c:pt>
                <c:pt idx="2392">
                  <c:v>0.25</c:v>
                </c:pt>
                <c:pt idx="2393">
                  <c:v>0.25</c:v>
                </c:pt>
                <c:pt idx="2394">
                  <c:v>0.25</c:v>
                </c:pt>
                <c:pt idx="2395">
                  <c:v>0.25</c:v>
                </c:pt>
                <c:pt idx="2396">
                  <c:v>0.25</c:v>
                </c:pt>
                <c:pt idx="2397">
                  <c:v>0.25</c:v>
                </c:pt>
                <c:pt idx="2398">
                  <c:v>0.25</c:v>
                </c:pt>
                <c:pt idx="2399">
                  <c:v>0.25</c:v>
                </c:pt>
                <c:pt idx="2400">
                  <c:v>0.25</c:v>
                </c:pt>
                <c:pt idx="2401">
                  <c:v>0.25</c:v>
                </c:pt>
                <c:pt idx="2402">
                  <c:v>0.25</c:v>
                </c:pt>
                <c:pt idx="2403">
                  <c:v>0.25</c:v>
                </c:pt>
                <c:pt idx="2404">
                  <c:v>0.25</c:v>
                </c:pt>
                <c:pt idx="2405">
                  <c:v>0.25</c:v>
                </c:pt>
                <c:pt idx="2406">
                  <c:v>0.25</c:v>
                </c:pt>
                <c:pt idx="2407">
                  <c:v>0.25</c:v>
                </c:pt>
                <c:pt idx="2408">
                  <c:v>0.25</c:v>
                </c:pt>
                <c:pt idx="2409">
                  <c:v>0.25</c:v>
                </c:pt>
                <c:pt idx="2410">
                  <c:v>0.25</c:v>
                </c:pt>
                <c:pt idx="2411">
                  <c:v>0.25</c:v>
                </c:pt>
                <c:pt idx="2412">
                  <c:v>0.25</c:v>
                </c:pt>
                <c:pt idx="2413">
                  <c:v>0.25</c:v>
                </c:pt>
                <c:pt idx="2414">
                  <c:v>0.25</c:v>
                </c:pt>
                <c:pt idx="2415">
                  <c:v>0.25</c:v>
                </c:pt>
                <c:pt idx="2416">
                  <c:v>0.25</c:v>
                </c:pt>
                <c:pt idx="2417">
                  <c:v>0.25</c:v>
                </c:pt>
                <c:pt idx="2418">
                  <c:v>0.25</c:v>
                </c:pt>
                <c:pt idx="2419">
                  <c:v>0.25</c:v>
                </c:pt>
                <c:pt idx="2420">
                  <c:v>0.25</c:v>
                </c:pt>
                <c:pt idx="2421">
                  <c:v>0.25</c:v>
                </c:pt>
                <c:pt idx="2422">
                  <c:v>0.25</c:v>
                </c:pt>
                <c:pt idx="2423">
                  <c:v>0.25</c:v>
                </c:pt>
                <c:pt idx="2424">
                  <c:v>0.25</c:v>
                </c:pt>
                <c:pt idx="2425">
                  <c:v>0.25</c:v>
                </c:pt>
                <c:pt idx="2426">
                  <c:v>0.25</c:v>
                </c:pt>
                <c:pt idx="2427">
                  <c:v>0.25</c:v>
                </c:pt>
                <c:pt idx="2428">
                  <c:v>0.25</c:v>
                </c:pt>
                <c:pt idx="2429">
                  <c:v>0.25</c:v>
                </c:pt>
                <c:pt idx="2430">
                  <c:v>0.25</c:v>
                </c:pt>
                <c:pt idx="2431">
                  <c:v>0.25</c:v>
                </c:pt>
                <c:pt idx="2432">
                  <c:v>0.25</c:v>
                </c:pt>
                <c:pt idx="2433">
                  <c:v>0.25</c:v>
                </c:pt>
                <c:pt idx="2434">
                  <c:v>0.25</c:v>
                </c:pt>
                <c:pt idx="2435">
                  <c:v>0.25</c:v>
                </c:pt>
                <c:pt idx="2436">
                  <c:v>0.25</c:v>
                </c:pt>
                <c:pt idx="2437">
                  <c:v>0.25</c:v>
                </c:pt>
                <c:pt idx="2438">
                  <c:v>0.25</c:v>
                </c:pt>
                <c:pt idx="2439">
                  <c:v>0.25</c:v>
                </c:pt>
                <c:pt idx="2440">
                  <c:v>0.25</c:v>
                </c:pt>
                <c:pt idx="2441">
                  <c:v>0.25</c:v>
                </c:pt>
                <c:pt idx="2442">
                  <c:v>0.25</c:v>
                </c:pt>
                <c:pt idx="2443">
                  <c:v>0.25</c:v>
                </c:pt>
                <c:pt idx="2444">
                  <c:v>0.25</c:v>
                </c:pt>
                <c:pt idx="2445">
                  <c:v>0.25</c:v>
                </c:pt>
                <c:pt idx="2446">
                  <c:v>0.25</c:v>
                </c:pt>
                <c:pt idx="2447">
                  <c:v>0.25</c:v>
                </c:pt>
                <c:pt idx="2448">
                  <c:v>0.25</c:v>
                </c:pt>
                <c:pt idx="2449">
                  <c:v>0.25</c:v>
                </c:pt>
                <c:pt idx="2450">
                  <c:v>0.25</c:v>
                </c:pt>
                <c:pt idx="2451">
                  <c:v>0.25</c:v>
                </c:pt>
                <c:pt idx="2452">
                  <c:v>0.25</c:v>
                </c:pt>
                <c:pt idx="2453">
                  <c:v>0.25</c:v>
                </c:pt>
                <c:pt idx="2454">
                  <c:v>0.25</c:v>
                </c:pt>
                <c:pt idx="2455">
                  <c:v>0.25</c:v>
                </c:pt>
                <c:pt idx="2456">
                  <c:v>0.25</c:v>
                </c:pt>
                <c:pt idx="2457">
                  <c:v>0.25</c:v>
                </c:pt>
                <c:pt idx="2458">
                  <c:v>0.25</c:v>
                </c:pt>
                <c:pt idx="2459">
                  <c:v>0.25</c:v>
                </c:pt>
                <c:pt idx="2460">
                  <c:v>0.25</c:v>
                </c:pt>
                <c:pt idx="2461">
                  <c:v>0.25</c:v>
                </c:pt>
                <c:pt idx="2462">
                  <c:v>0.25</c:v>
                </c:pt>
                <c:pt idx="2463">
                  <c:v>0.25</c:v>
                </c:pt>
                <c:pt idx="2464">
                  <c:v>0.25</c:v>
                </c:pt>
                <c:pt idx="2465">
                  <c:v>0.25</c:v>
                </c:pt>
                <c:pt idx="2466">
                  <c:v>0.25</c:v>
                </c:pt>
                <c:pt idx="2467">
                  <c:v>0.25</c:v>
                </c:pt>
                <c:pt idx="2468">
                  <c:v>0.25</c:v>
                </c:pt>
                <c:pt idx="2469">
                  <c:v>0.25</c:v>
                </c:pt>
                <c:pt idx="2470">
                  <c:v>0.25</c:v>
                </c:pt>
                <c:pt idx="2471">
                  <c:v>0.25</c:v>
                </c:pt>
                <c:pt idx="2472">
                  <c:v>0.25</c:v>
                </c:pt>
                <c:pt idx="2473">
                  <c:v>0.25</c:v>
                </c:pt>
                <c:pt idx="2474">
                  <c:v>0.25</c:v>
                </c:pt>
                <c:pt idx="2475">
                  <c:v>0.25</c:v>
                </c:pt>
                <c:pt idx="2476">
                  <c:v>0.25</c:v>
                </c:pt>
                <c:pt idx="2477">
                  <c:v>0.25</c:v>
                </c:pt>
                <c:pt idx="2478">
                  <c:v>0.25</c:v>
                </c:pt>
                <c:pt idx="2479">
                  <c:v>0.25</c:v>
                </c:pt>
                <c:pt idx="2480">
                  <c:v>0.25</c:v>
                </c:pt>
                <c:pt idx="2481">
                  <c:v>0.25</c:v>
                </c:pt>
                <c:pt idx="2482">
                  <c:v>0.25</c:v>
                </c:pt>
                <c:pt idx="2483">
                  <c:v>0.25</c:v>
                </c:pt>
                <c:pt idx="2484">
                  <c:v>0.25</c:v>
                </c:pt>
                <c:pt idx="2485">
                  <c:v>0.25</c:v>
                </c:pt>
                <c:pt idx="2486">
                  <c:v>0.25</c:v>
                </c:pt>
                <c:pt idx="2487">
                  <c:v>0.25</c:v>
                </c:pt>
                <c:pt idx="2488">
                  <c:v>0.25</c:v>
                </c:pt>
                <c:pt idx="2489">
                  <c:v>0.25</c:v>
                </c:pt>
                <c:pt idx="2490">
                  <c:v>0.25</c:v>
                </c:pt>
                <c:pt idx="2491">
                  <c:v>0.25</c:v>
                </c:pt>
                <c:pt idx="2492">
                  <c:v>0.25</c:v>
                </c:pt>
                <c:pt idx="2493">
                  <c:v>0.25</c:v>
                </c:pt>
                <c:pt idx="2494">
                  <c:v>0.25</c:v>
                </c:pt>
                <c:pt idx="2495">
                  <c:v>0.25</c:v>
                </c:pt>
                <c:pt idx="2496">
                  <c:v>0.25</c:v>
                </c:pt>
                <c:pt idx="2497">
                  <c:v>0.25</c:v>
                </c:pt>
                <c:pt idx="2498">
                  <c:v>0.25</c:v>
                </c:pt>
                <c:pt idx="2499">
                  <c:v>0.25</c:v>
                </c:pt>
                <c:pt idx="2500">
                  <c:v>0.25</c:v>
                </c:pt>
                <c:pt idx="2501">
                  <c:v>0.25</c:v>
                </c:pt>
                <c:pt idx="2502">
                  <c:v>0.25</c:v>
                </c:pt>
                <c:pt idx="2503">
                  <c:v>0.25</c:v>
                </c:pt>
                <c:pt idx="2504">
                  <c:v>0.25</c:v>
                </c:pt>
                <c:pt idx="2505">
                  <c:v>0.25</c:v>
                </c:pt>
                <c:pt idx="2506">
                  <c:v>0.25</c:v>
                </c:pt>
                <c:pt idx="2507">
                  <c:v>0.25</c:v>
                </c:pt>
                <c:pt idx="2508">
                  <c:v>0.25</c:v>
                </c:pt>
                <c:pt idx="2509">
                  <c:v>0.25</c:v>
                </c:pt>
                <c:pt idx="2510">
                  <c:v>0.25</c:v>
                </c:pt>
                <c:pt idx="2511">
                  <c:v>0.25</c:v>
                </c:pt>
                <c:pt idx="2512">
                  <c:v>0.25</c:v>
                </c:pt>
                <c:pt idx="2513">
                  <c:v>0.25</c:v>
                </c:pt>
                <c:pt idx="2514">
                  <c:v>0.25</c:v>
                </c:pt>
                <c:pt idx="2515">
                  <c:v>0.25</c:v>
                </c:pt>
                <c:pt idx="2516">
                  <c:v>0.25</c:v>
                </c:pt>
                <c:pt idx="2517">
                  <c:v>0.25</c:v>
                </c:pt>
                <c:pt idx="2518">
                  <c:v>0.25</c:v>
                </c:pt>
                <c:pt idx="2519">
                  <c:v>0.25</c:v>
                </c:pt>
                <c:pt idx="2520">
                  <c:v>0.25</c:v>
                </c:pt>
                <c:pt idx="2521">
                  <c:v>0.25</c:v>
                </c:pt>
                <c:pt idx="2522">
                  <c:v>0.25</c:v>
                </c:pt>
                <c:pt idx="2523">
                  <c:v>0.25</c:v>
                </c:pt>
                <c:pt idx="2524">
                  <c:v>0.25</c:v>
                </c:pt>
                <c:pt idx="2525">
                  <c:v>0.25</c:v>
                </c:pt>
                <c:pt idx="2526">
                  <c:v>0.25</c:v>
                </c:pt>
                <c:pt idx="2527">
                  <c:v>0.25</c:v>
                </c:pt>
                <c:pt idx="2528">
                  <c:v>0.25</c:v>
                </c:pt>
                <c:pt idx="2529">
                  <c:v>0.25</c:v>
                </c:pt>
                <c:pt idx="2530">
                  <c:v>0.25</c:v>
                </c:pt>
                <c:pt idx="2531">
                  <c:v>0.25</c:v>
                </c:pt>
                <c:pt idx="2532">
                  <c:v>0.25</c:v>
                </c:pt>
                <c:pt idx="2533">
                  <c:v>0.25</c:v>
                </c:pt>
                <c:pt idx="2534">
                  <c:v>0.25</c:v>
                </c:pt>
                <c:pt idx="2535">
                  <c:v>0.25</c:v>
                </c:pt>
                <c:pt idx="2536">
                  <c:v>0.25</c:v>
                </c:pt>
                <c:pt idx="2537">
                  <c:v>0.25</c:v>
                </c:pt>
                <c:pt idx="2538">
                  <c:v>0.25</c:v>
                </c:pt>
                <c:pt idx="2539">
                  <c:v>0.25</c:v>
                </c:pt>
                <c:pt idx="2540">
                  <c:v>0.25</c:v>
                </c:pt>
                <c:pt idx="2541">
                  <c:v>0.25</c:v>
                </c:pt>
                <c:pt idx="2542">
                  <c:v>0.25</c:v>
                </c:pt>
                <c:pt idx="2543">
                  <c:v>0.25</c:v>
                </c:pt>
                <c:pt idx="2544">
                  <c:v>0.25</c:v>
                </c:pt>
                <c:pt idx="2545">
                  <c:v>0.25</c:v>
                </c:pt>
                <c:pt idx="2546">
                  <c:v>0.25</c:v>
                </c:pt>
                <c:pt idx="2547">
                  <c:v>0.25</c:v>
                </c:pt>
                <c:pt idx="2548">
                  <c:v>0.25</c:v>
                </c:pt>
                <c:pt idx="2549">
                  <c:v>0.25</c:v>
                </c:pt>
                <c:pt idx="2550">
                  <c:v>0.25</c:v>
                </c:pt>
                <c:pt idx="2551">
                  <c:v>0.25</c:v>
                </c:pt>
                <c:pt idx="2552">
                  <c:v>0.25</c:v>
                </c:pt>
                <c:pt idx="2553">
                  <c:v>0.25</c:v>
                </c:pt>
                <c:pt idx="2554">
                  <c:v>0.25</c:v>
                </c:pt>
                <c:pt idx="2555">
                  <c:v>0.25</c:v>
                </c:pt>
                <c:pt idx="2556">
                  <c:v>0.25</c:v>
                </c:pt>
                <c:pt idx="2557">
                  <c:v>0.25</c:v>
                </c:pt>
                <c:pt idx="2558">
                  <c:v>0.25</c:v>
                </c:pt>
                <c:pt idx="2559">
                  <c:v>0.25</c:v>
                </c:pt>
                <c:pt idx="2560">
                  <c:v>0.25</c:v>
                </c:pt>
                <c:pt idx="2561">
                  <c:v>0.25</c:v>
                </c:pt>
                <c:pt idx="2562">
                  <c:v>0.25</c:v>
                </c:pt>
                <c:pt idx="2563">
                  <c:v>0.25</c:v>
                </c:pt>
                <c:pt idx="2564">
                  <c:v>0.25</c:v>
                </c:pt>
                <c:pt idx="2565">
                  <c:v>0.25</c:v>
                </c:pt>
                <c:pt idx="2566">
                  <c:v>0.25</c:v>
                </c:pt>
                <c:pt idx="2567">
                  <c:v>0.25</c:v>
                </c:pt>
                <c:pt idx="2568">
                  <c:v>0.25</c:v>
                </c:pt>
                <c:pt idx="2569">
                  <c:v>0.25</c:v>
                </c:pt>
                <c:pt idx="2570">
                  <c:v>0.5</c:v>
                </c:pt>
                <c:pt idx="2571">
                  <c:v>0.5</c:v>
                </c:pt>
                <c:pt idx="2572">
                  <c:v>0.5</c:v>
                </c:pt>
                <c:pt idx="2573">
                  <c:v>0.5</c:v>
                </c:pt>
                <c:pt idx="2574">
                  <c:v>0.5</c:v>
                </c:pt>
                <c:pt idx="2575">
                  <c:v>0.5</c:v>
                </c:pt>
                <c:pt idx="2576">
                  <c:v>0.5</c:v>
                </c:pt>
                <c:pt idx="2577">
                  <c:v>0.5</c:v>
                </c:pt>
                <c:pt idx="2578">
                  <c:v>0.5</c:v>
                </c:pt>
                <c:pt idx="2579">
                  <c:v>0.5</c:v>
                </c:pt>
                <c:pt idx="2580">
                  <c:v>0.5</c:v>
                </c:pt>
                <c:pt idx="2581">
                  <c:v>0.5</c:v>
                </c:pt>
                <c:pt idx="2582">
                  <c:v>0.5</c:v>
                </c:pt>
                <c:pt idx="2583">
                  <c:v>0.5</c:v>
                </c:pt>
                <c:pt idx="2584">
                  <c:v>0.5</c:v>
                </c:pt>
                <c:pt idx="2585">
                  <c:v>0.5</c:v>
                </c:pt>
                <c:pt idx="2586">
                  <c:v>0.5</c:v>
                </c:pt>
                <c:pt idx="2587">
                  <c:v>0.5</c:v>
                </c:pt>
                <c:pt idx="2588">
                  <c:v>0.5</c:v>
                </c:pt>
                <c:pt idx="2589">
                  <c:v>0.5</c:v>
                </c:pt>
                <c:pt idx="2590">
                  <c:v>0.5</c:v>
                </c:pt>
                <c:pt idx="2591">
                  <c:v>0.5</c:v>
                </c:pt>
                <c:pt idx="2592">
                  <c:v>0.5</c:v>
                </c:pt>
                <c:pt idx="2593">
                  <c:v>0.5</c:v>
                </c:pt>
                <c:pt idx="2594">
                  <c:v>0.5</c:v>
                </c:pt>
                <c:pt idx="2595">
                  <c:v>0.5</c:v>
                </c:pt>
                <c:pt idx="2596">
                  <c:v>0.5</c:v>
                </c:pt>
                <c:pt idx="2597">
                  <c:v>0.5</c:v>
                </c:pt>
                <c:pt idx="2598">
                  <c:v>0.5</c:v>
                </c:pt>
                <c:pt idx="2599">
                  <c:v>0.5</c:v>
                </c:pt>
                <c:pt idx="2600">
                  <c:v>0.5</c:v>
                </c:pt>
                <c:pt idx="2601">
                  <c:v>0.5</c:v>
                </c:pt>
                <c:pt idx="2602">
                  <c:v>0.5</c:v>
                </c:pt>
                <c:pt idx="2603">
                  <c:v>0.5</c:v>
                </c:pt>
                <c:pt idx="2604">
                  <c:v>0.5</c:v>
                </c:pt>
                <c:pt idx="2605">
                  <c:v>0.5</c:v>
                </c:pt>
                <c:pt idx="2606">
                  <c:v>0.5</c:v>
                </c:pt>
                <c:pt idx="2607">
                  <c:v>0.5</c:v>
                </c:pt>
                <c:pt idx="2608">
                  <c:v>0.5</c:v>
                </c:pt>
                <c:pt idx="2609">
                  <c:v>0.5</c:v>
                </c:pt>
                <c:pt idx="2610">
                  <c:v>0.5</c:v>
                </c:pt>
                <c:pt idx="2611">
                  <c:v>0.5</c:v>
                </c:pt>
                <c:pt idx="2612">
                  <c:v>0.5</c:v>
                </c:pt>
                <c:pt idx="2613">
                  <c:v>0.5</c:v>
                </c:pt>
                <c:pt idx="2614">
                  <c:v>0.5</c:v>
                </c:pt>
                <c:pt idx="2615">
                  <c:v>0.5</c:v>
                </c:pt>
                <c:pt idx="2616">
                  <c:v>0.5</c:v>
                </c:pt>
                <c:pt idx="2617">
                  <c:v>0.5</c:v>
                </c:pt>
                <c:pt idx="2618">
                  <c:v>0.5</c:v>
                </c:pt>
                <c:pt idx="2619">
                  <c:v>0.5</c:v>
                </c:pt>
                <c:pt idx="2620">
                  <c:v>0.5</c:v>
                </c:pt>
                <c:pt idx="2621">
                  <c:v>0.5</c:v>
                </c:pt>
                <c:pt idx="2622">
                  <c:v>0.5</c:v>
                </c:pt>
                <c:pt idx="2623">
                  <c:v>0.5</c:v>
                </c:pt>
                <c:pt idx="2624">
                  <c:v>0.5</c:v>
                </c:pt>
                <c:pt idx="2625">
                  <c:v>0.5</c:v>
                </c:pt>
                <c:pt idx="2626">
                  <c:v>0.5</c:v>
                </c:pt>
                <c:pt idx="2627">
                  <c:v>0.5</c:v>
                </c:pt>
                <c:pt idx="2628">
                  <c:v>0.5</c:v>
                </c:pt>
                <c:pt idx="2629">
                  <c:v>0.5</c:v>
                </c:pt>
                <c:pt idx="2630">
                  <c:v>0.5</c:v>
                </c:pt>
                <c:pt idx="2631">
                  <c:v>0.5</c:v>
                </c:pt>
                <c:pt idx="2632">
                  <c:v>0.5</c:v>
                </c:pt>
                <c:pt idx="2633">
                  <c:v>0.5</c:v>
                </c:pt>
                <c:pt idx="2634">
                  <c:v>0.5</c:v>
                </c:pt>
                <c:pt idx="2635">
                  <c:v>0.5</c:v>
                </c:pt>
                <c:pt idx="2636">
                  <c:v>0.5</c:v>
                </c:pt>
                <c:pt idx="2637">
                  <c:v>0.5</c:v>
                </c:pt>
                <c:pt idx="2638">
                  <c:v>0.5</c:v>
                </c:pt>
                <c:pt idx="2639">
                  <c:v>0.5</c:v>
                </c:pt>
                <c:pt idx="2640">
                  <c:v>0.5</c:v>
                </c:pt>
                <c:pt idx="2641">
                  <c:v>0.5</c:v>
                </c:pt>
                <c:pt idx="2642">
                  <c:v>0.5</c:v>
                </c:pt>
                <c:pt idx="2643">
                  <c:v>0.5</c:v>
                </c:pt>
                <c:pt idx="2644">
                  <c:v>0.5</c:v>
                </c:pt>
                <c:pt idx="2645">
                  <c:v>0.5</c:v>
                </c:pt>
                <c:pt idx="2646">
                  <c:v>0.5</c:v>
                </c:pt>
                <c:pt idx="2647">
                  <c:v>0.5</c:v>
                </c:pt>
                <c:pt idx="2648">
                  <c:v>0.5</c:v>
                </c:pt>
                <c:pt idx="2649">
                  <c:v>0.5</c:v>
                </c:pt>
                <c:pt idx="2650">
                  <c:v>0.5</c:v>
                </c:pt>
                <c:pt idx="2651">
                  <c:v>0.5</c:v>
                </c:pt>
                <c:pt idx="2652">
                  <c:v>0.5</c:v>
                </c:pt>
                <c:pt idx="2653">
                  <c:v>0.5</c:v>
                </c:pt>
                <c:pt idx="2654">
                  <c:v>0.5</c:v>
                </c:pt>
                <c:pt idx="2655">
                  <c:v>0.5</c:v>
                </c:pt>
                <c:pt idx="2656">
                  <c:v>0.5</c:v>
                </c:pt>
                <c:pt idx="2657">
                  <c:v>0.5</c:v>
                </c:pt>
                <c:pt idx="2658">
                  <c:v>0.5</c:v>
                </c:pt>
                <c:pt idx="2659">
                  <c:v>0.5</c:v>
                </c:pt>
                <c:pt idx="2660">
                  <c:v>0.5</c:v>
                </c:pt>
                <c:pt idx="2661">
                  <c:v>0.5</c:v>
                </c:pt>
                <c:pt idx="2662">
                  <c:v>0.5</c:v>
                </c:pt>
                <c:pt idx="2663">
                  <c:v>0.5</c:v>
                </c:pt>
                <c:pt idx="2664">
                  <c:v>0.5</c:v>
                </c:pt>
                <c:pt idx="2665">
                  <c:v>0.5</c:v>
                </c:pt>
                <c:pt idx="2666">
                  <c:v>0.5</c:v>
                </c:pt>
                <c:pt idx="2667">
                  <c:v>0.5</c:v>
                </c:pt>
                <c:pt idx="2668">
                  <c:v>0.5</c:v>
                </c:pt>
                <c:pt idx="2669">
                  <c:v>0.5</c:v>
                </c:pt>
                <c:pt idx="2670">
                  <c:v>0.5</c:v>
                </c:pt>
                <c:pt idx="2671">
                  <c:v>0.5</c:v>
                </c:pt>
                <c:pt idx="2672">
                  <c:v>0.5</c:v>
                </c:pt>
                <c:pt idx="2673">
                  <c:v>0.5</c:v>
                </c:pt>
                <c:pt idx="2674">
                  <c:v>0.5</c:v>
                </c:pt>
                <c:pt idx="2675">
                  <c:v>0.5</c:v>
                </c:pt>
                <c:pt idx="2676">
                  <c:v>0.5</c:v>
                </c:pt>
                <c:pt idx="2677">
                  <c:v>0.5</c:v>
                </c:pt>
                <c:pt idx="2678">
                  <c:v>0.5</c:v>
                </c:pt>
                <c:pt idx="2679">
                  <c:v>0.5</c:v>
                </c:pt>
                <c:pt idx="2680">
                  <c:v>0.5</c:v>
                </c:pt>
                <c:pt idx="2681">
                  <c:v>0.5</c:v>
                </c:pt>
                <c:pt idx="2682">
                  <c:v>0.5</c:v>
                </c:pt>
                <c:pt idx="2683">
                  <c:v>0.5</c:v>
                </c:pt>
                <c:pt idx="2684">
                  <c:v>0.5</c:v>
                </c:pt>
                <c:pt idx="2685">
                  <c:v>0.5</c:v>
                </c:pt>
                <c:pt idx="2686">
                  <c:v>0.5</c:v>
                </c:pt>
                <c:pt idx="2687">
                  <c:v>0.5</c:v>
                </c:pt>
                <c:pt idx="2688">
                  <c:v>0.5</c:v>
                </c:pt>
                <c:pt idx="2689">
                  <c:v>0.5</c:v>
                </c:pt>
                <c:pt idx="2690">
                  <c:v>0.5</c:v>
                </c:pt>
                <c:pt idx="2691">
                  <c:v>0.5</c:v>
                </c:pt>
                <c:pt idx="2692">
                  <c:v>0.5</c:v>
                </c:pt>
                <c:pt idx="2693">
                  <c:v>0.5</c:v>
                </c:pt>
                <c:pt idx="2694">
                  <c:v>0.5</c:v>
                </c:pt>
                <c:pt idx="2695">
                  <c:v>0.5</c:v>
                </c:pt>
                <c:pt idx="2696">
                  <c:v>0.5</c:v>
                </c:pt>
                <c:pt idx="2697">
                  <c:v>0.5</c:v>
                </c:pt>
                <c:pt idx="2698">
                  <c:v>0.5</c:v>
                </c:pt>
                <c:pt idx="2699">
                  <c:v>0.5</c:v>
                </c:pt>
                <c:pt idx="2700">
                  <c:v>0.5</c:v>
                </c:pt>
                <c:pt idx="2701">
                  <c:v>0.5</c:v>
                </c:pt>
                <c:pt idx="2702">
                  <c:v>0.5</c:v>
                </c:pt>
                <c:pt idx="2703">
                  <c:v>0.5</c:v>
                </c:pt>
                <c:pt idx="2704">
                  <c:v>0.5</c:v>
                </c:pt>
                <c:pt idx="2705">
                  <c:v>0.5</c:v>
                </c:pt>
                <c:pt idx="2706">
                  <c:v>0.5</c:v>
                </c:pt>
                <c:pt idx="2707">
                  <c:v>0.5</c:v>
                </c:pt>
                <c:pt idx="2708">
                  <c:v>0.5</c:v>
                </c:pt>
                <c:pt idx="2709">
                  <c:v>0.5</c:v>
                </c:pt>
                <c:pt idx="2710">
                  <c:v>0.5</c:v>
                </c:pt>
                <c:pt idx="2711">
                  <c:v>0.5</c:v>
                </c:pt>
                <c:pt idx="2712">
                  <c:v>0.5</c:v>
                </c:pt>
                <c:pt idx="2713">
                  <c:v>0.5</c:v>
                </c:pt>
                <c:pt idx="2714">
                  <c:v>0.5</c:v>
                </c:pt>
                <c:pt idx="2715">
                  <c:v>0.5</c:v>
                </c:pt>
                <c:pt idx="2716">
                  <c:v>0.5</c:v>
                </c:pt>
                <c:pt idx="2717">
                  <c:v>0.5</c:v>
                </c:pt>
                <c:pt idx="2718">
                  <c:v>0.5</c:v>
                </c:pt>
                <c:pt idx="2719">
                  <c:v>0.5</c:v>
                </c:pt>
                <c:pt idx="2720">
                  <c:v>0.5</c:v>
                </c:pt>
                <c:pt idx="2721">
                  <c:v>0.5</c:v>
                </c:pt>
                <c:pt idx="2722">
                  <c:v>0.5</c:v>
                </c:pt>
                <c:pt idx="2723">
                  <c:v>0.5</c:v>
                </c:pt>
                <c:pt idx="2724">
                  <c:v>0.5</c:v>
                </c:pt>
                <c:pt idx="2725">
                  <c:v>0.5</c:v>
                </c:pt>
                <c:pt idx="2726">
                  <c:v>0.5</c:v>
                </c:pt>
                <c:pt idx="2727">
                  <c:v>0.5</c:v>
                </c:pt>
                <c:pt idx="2728">
                  <c:v>0.5</c:v>
                </c:pt>
                <c:pt idx="2729">
                  <c:v>0.5</c:v>
                </c:pt>
                <c:pt idx="2730">
                  <c:v>0.5</c:v>
                </c:pt>
                <c:pt idx="2731">
                  <c:v>0.5</c:v>
                </c:pt>
                <c:pt idx="2732">
                  <c:v>0.5</c:v>
                </c:pt>
                <c:pt idx="2733">
                  <c:v>0.5</c:v>
                </c:pt>
                <c:pt idx="2734">
                  <c:v>0.5</c:v>
                </c:pt>
                <c:pt idx="2735">
                  <c:v>0.5</c:v>
                </c:pt>
                <c:pt idx="2736">
                  <c:v>0.5</c:v>
                </c:pt>
                <c:pt idx="2737">
                  <c:v>0.5</c:v>
                </c:pt>
                <c:pt idx="2738">
                  <c:v>0.5</c:v>
                </c:pt>
                <c:pt idx="2739">
                  <c:v>0.5</c:v>
                </c:pt>
                <c:pt idx="2740">
                  <c:v>0.5</c:v>
                </c:pt>
                <c:pt idx="2741">
                  <c:v>0.5</c:v>
                </c:pt>
                <c:pt idx="2742">
                  <c:v>0.5</c:v>
                </c:pt>
                <c:pt idx="2743">
                  <c:v>0.5</c:v>
                </c:pt>
                <c:pt idx="2744">
                  <c:v>0.5</c:v>
                </c:pt>
                <c:pt idx="2745">
                  <c:v>0.5</c:v>
                </c:pt>
                <c:pt idx="2746">
                  <c:v>0.5</c:v>
                </c:pt>
                <c:pt idx="2747">
                  <c:v>0.5</c:v>
                </c:pt>
                <c:pt idx="2748">
                  <c:v>0.5</c:v>
                </c:pt>
                <c:pt idx="2749">
                  <c:v>0.5</c:v>
                </c:pt>
                <c:pt idx="2750">
                  <c:v>0.5</c:v>
                </c:pt>
                <c:pt idx="2751">
                  <c:v>0.5</c:v>
                </c:pt>
                <c:pt idx="2752">
                  <c:v>0.5</c:v>
                </c:pt>
                <c:pt idx="2753">
                  <c:v>0.5</c:v>
                </c:pt>
                <c:pt idx="2754">
                  <c:v>0.5</c:v>
                </c:pt>
                <c:pt idx="2755">
                  <c:v>0.5</c:v>
                </c:pt>
                <c:pt idx="2756">
                  <c:v>0.5</c:v>
                </c:pt>
                <c:pt idx="2757">
                  <c:v>0.5</c:v>
                </c:pt>
                <c:pt idx="2758">
                  <c:v>0.5</c:v>
                </c:pt>
                <c:pt idx="2759">
                  <c:v>0.75</c:v>
                </c:pt>
                <c:pt idx="2760">
                  <c:v>0.75</c:v>
                </c:pt>
                <c:pt idx="2761">
                  <c:v>0.75</c:v>
                </c:pt>
                <c:pt idx="2762">
                  <c:v>0.75</c:v>
                </c:pt>
                <c:pt idx="2763">
                  <c:v>0.75</c:v>
                </c:pt>
                <c:pt idx="2764">
                  <c:v>0.75</c:v>
                </c:pt>
                <c:pt idx="2765">
                  <c:v>0.75</c:v>
                </c:pt>
                <c:pt idx="2766">
                  <c:v>0.75</c:v>
                </c:pt>
                <c:pt idx="2767">
                  <c:v>0.75</c:v>
                </c:pt>
                <c:pt idx="2768">
                  <c:v>0.75</c:v>
                </c:pt>
                <c:pt idx="2769">
                  <c:v>0.75</c:v>
                </c:pt>
                <c:pt idx="2770">
                  <c:v>0.75</c:v>
                </c:pt>
                <c:pt idx="2771">
                  <c:v>0.75</c:v>
                </c:pt>
                <c:pt idx="2772">
                  <c:v>0.75</c:v>
                </c:pt>
                <c:pt idx="2773">
                  <c:v>0.75</c:v>
                </c:pt>
                <c:pt idx="2774">
                  <c:v>0.75</c:v>
                </c:pt>
                <c:pt idx="2775">
                  <c:v>0.75</c:v>
                </c:pt>
                <c:pt idx="2776">
                  <c:v>0.75</c:v>
                </c:pt>
                <c:pt idx="2777">
                  <c:v>0.75</c:v>
                </c:pt>
                <c:pt idx="2778">
                  <c:v>0.75</c:v>
                </c:pt>
                <c:pt idx="2779">
                  <c:v>0.75</c:v>
                </c:pt>
                <c:pt idx="2780">
                  <c:v>0.75</c:v>
                </c:pt>
                <c:pt idx="2781">
                  <c:v>0.75</c:v>
                </c:pt>
                <c:pt idx="2782">
                  <c:v>0.75</c:v>
                </c:pt>
                <c:pt idx="2783">
                  <c:v>0.75</c:v>
                </c:pt>
                <c:pt idx="2784">
                  <c:v>0.75</c:v>
                </c:pt>
                <c:pt idx="2785">
                  <c:v>0.75</c:v>
                </c:pt>
                <c:pt idx="2786">
                  <c:v>0.75</c:v>
                </c:pt>
                <c:pt idx="2787">
                  <c:v>0.75</c:v>
                </c:pt>
                <c:pt idx="2788">
                  <c:v>0.75</c:v>
                </c:pt>
                <c:pt idx="2789">
                  <c:v>0.75</c:v>
                </c:pt>
                <c:pt idx="2790">
                  <c:v>0.75</c:v>
                </c:pt>
                <c:pt idx="2791">
                  <c:v>0.75</c:v>
                </c:pt>
                <c:pt idx="2792">
                  <c:v>0.75</c:v>
                </c:pt>
                <c:pt idx="2793">
                  <c:v>0.75</c:v>
                </c:pt>
                <c:pt idx="2794">
                  <c:v>0.75</c:v>
                </c:pt>
                <c:pt idx="2795">
                  <c:v>0.75</c:v>
                </c:pt>
                <c:pt idx="2796">
                  <c:v>0.75</c:v>
                </c:pt>
                <c:pt idx="2797">
                  <c:v>0.75</c:v>
                </c:pt>
                <c:pt idx="2798">
                  <c:v>0.75</c:v>
                </c:pt>
                <c:pt idx="2799">
                  <c:v>0.75</c:v>
                </c:pt>
                <c:pt idx="2800">
                  <c:v>0.75</c:v>
                </c:pt>
                <c:pt idx="2801">
                  <c:v>0.75</c:v>
                </c:pt>
                <c:pt idx="2802">
                  <c:v>0.75</c:v>
                </c:pt>
                <c:pt idx="2803">
                  <c:v>0.75</c:v>
                </c:pt>
                <c:pt idx="2804">
                  <c:v>0.75</c:v>
                </c:pt>
                <c:pt idx="2805">
                  <c:v>0.75</c:v>
                </c:pt>
                <c:pt idx="2806">
                  <c:v>0.75</c:v>
                </c:pt>
                <c:pt idx="2807">
                  <c:v>0.75</c:v>
                </c:pt>
                <c:pt idx="2808">
                  <c:v>0.75</c:v>
                </c:pt>
                <c:pt idx="2809">
                  <c:v>0.75</c:v>
                </c:pt>
                <c:pt idx="2810">
                  <c:v>0.75</c:v>
                </c:pt>
                <c:pt idx="2811">
                  <c:v>0.75</c:v>
                </c:pt>
                <c:pt idx="2812">
                  <c:v>0.75</c:v>
                </c:pt>
                <c:pt idx="2813">
                  <c:v>0.75</c:v>
                </c:pt>
                <c:pt idx="2814">
                  <c:v>0.75</c:v>
                </c:pt>
                <c:pt idx="2815">
                  <c:v>0.75</c:v>
                </c:pt>
                <c:pt idx="2816">
                  <c:v>0.75</c:v>
                </c:pt>
                <c:pt idx="2817">
                  <c:v>0.75</c:v>
                </c:pt>
                <c:pt idx="2818">
                  <c:v>0.75</c:v>
                </c:pt>
                <c:pt idx="2819">
                  <c:v>0.75</c:v>
                </c:pt>
                <c:pt idx="2820">
                  <c:v>0.75</c:v>
                </c:pt>
                <c:pt idx="2821">
                  <c:v>0.75</c:v>
                </c:pt>
                <c:pt idx="2822">
                  <c:v>0.75</c:v>
                </c:pt>
                <c:pt idx="2823">
                  <c:v>0.75</c:v>
                </c:pt>
                <c:pt idx="2824">
                  <c:v>0.75</c:v>
                </c:pt>
                <c:pt idx="2825">
                  <c:v>0.75</c:v>
                </c:pt>
                <c:pt idx="2826">
                  <c:v>0.75</c:v>
                </c:pt>
                <c:pt idx="2827">
                  <c:v>0.75</c:v>
                </c:pt>
                <c:pt idx="2828">
                  <c:v>0.75</c:v>
                </c:pt>
                <c:pt idx="2829">
                  <c:v>0.75</c:v>
                </c:pt>
                <c:pt idx="2830">
                  <c:v>0.75</c:v>
                </c:pt>
                <c:pt idx="2831">
                  <c:v>0.75</c:v>
                </c:pt>
                <c:pt idx="2832">
                  <c:v>0.75</c:v>
                </c:pt>
                <c:pt idx="2833">
                  <c:v>0.75</c:v>
                </c:pt>
                <c:pt idx="2834">
                  <c:v>0.75</c:v>
                </c:pt>
                <c:pt idx="2835">
                  <c:v>0.75</c:v>
                </c:pt>
                <c:pt idx="2836">
                  <c:v>0.75</c:v>
                </c:pt>
                <c:pt idx="2837">
                  <c:v>0.75</c:v>
                </c:pt>
                <c:pt idx="2838">
                  <c:v>0.75</c:v>
                </c:pt>
                <c:pt idx="2839">
                  <c:v>0.75</c:v>
                </c:pt>
                <c:pt idx="2840">
                  <c:v>0.75</c:v>
                </c:pt>
                <c:pt idx="2841">
                  <c:v>0.75</c:v>
                </c:pt>
                <c:pt idx="2842">
                  <c:v>0.75</c:v>
                </c:pt>
                <c:pt idx="2843">
                  <c:v>0.75</c:v>
                </c:pt>
                <c:pt idx="2844">
                  <c:v>0.75</c:v>
                </c:pt>
                <c:pt idx="2845">
                  <c:v>0.75</c:v>
                </c:pt>
                <c:pt idx="2846">
                  <c:v>0.75</c:v>
                </c:pt>
                <c:pt idx="2847">
                  <c:v>0.75</c:v>
                </c:pt>
                <c:pt idx="2848">
                  <c:v>0.75</c:v>
                </c:pt>
                <c:pt idx="2849">
                  <c:v>0.75</c:v>
                </c:pt>
                <c:pt idx="2850">
                  <c:v>0.75</c:v>
                </c:pt>
                <c:pt idx="2851">
                  <c:v>0.75</c:v>
                </c:pt>
                <c:pt idx="2852">
                  <c:v>0.75</c:v>
                </c:pt>
                <c:pt idx="2853">
                  <c:v>0.75</c:v>
                </c:pt>
                <c:pt idx="2854">
                  <c:v>0.75</c:v>
                </c:pt>
                <c:pt idx="2855">
                  <c:v>0.75</c:v>
                </c:pt>
                <c:pt idx="2856">
                  <c:v>0.75</c:v>
                </c:pt>
                <c:pt idx="2857">
                  <c:v>0.75</c:v>
                </c:pt>
                <c:pt idx="2858">
                  <c:v>0.75</c:v>
                </c:pt>
                <c:pt idx="2859">
                  <c:v>0.75</c:v>
                </c:pt>
                <c:pt idx="2860">
                  <c:v>0.75</c:v>
                </c:pt>
                <c:pt idx="2861">
                  <c:v>0.75</c:v>
                </c:pt>
                <c:pt idx="2862">
                  <c:v>0.75</c:v>
                </c:pt>
                <c:pt idx="2863">
                  <c:v>0.75</c:v>
                </c:pt>
                <c:pt idx="2864">
                  <c:v>0.75</c:v>
                </c:pt>
                <c:pt idx="2865">
                  <c:v>0.75</c:v>
                </c:pt>
                <c:pt idx="2866">
                  <c:v>0.75</c:v>
                </c:pt>
                <c:pt idx="2867">
                  <c:v>0.75</c:v>
                </c:pt>
                <c:pt idx="2868">
                  <c:v>0.75</c:v>
                </c:pt>
                <c:pt idx="2869">
                  <c:v>0.75</c:v>
                </c:pt>
                <c:pt idx="2870">
                  <c:v>0.75</c:v>
                </c:pt>
                <c:pt idx="2871">
                  <c:v>0.75</c:v>
                </c:pt>
                <c:pt idx="2872">
                  <c:v>0.75</c:v>
                </c:pt>
                <c:pt idx="2873">
                  <c:v>0.75</c:v>
                </c:pt>
                <c:pt idx="2874">
                  <c:v>0.75</c:v>
                </c:pt>
                <c:pt idx="2875">
                  <c:v>0.75</c:v>
                </c:pt>
                <c:pt idx="2876">
                  <c:v>0.75</c:v>
                </c:pt>
                <c:pt idx="2877">
                  <c:v>0.75</c:v>
                </c:pt>
                <c:pt idx="2878">
                  <c:v>0.75</c:v>
                </c:pt>
                <c:pt idx="2879">
                  <c:v>0.75</c:v>
                </c:pt>
                <c:pt idx="2880">
                  <c:v>0.75</c:v>
                </c:pt>
                <c:pt idx="2881">
                  <c:v>0.75</c:v>
                </c:pt>
                <c:pt idx="2882">
                  <c:v>0.75</c:v>
                </c:pt>
                <c:pt idx="2883">
                  <c:v>0.75</c:v>
                </c:pt>
                <c:pt idx="2884">
                  <c:v>0.75</c:v>
                </c:pt>
                <c:pt idx="2885">
                  <c:v>0.75</c:v>
                </c:pt>
                <c:pt idx="2886">
                  <c:v>0.75</c:v>
                </c:pt>
                <c:pt idx="2887">
                  <c:v>0.75</c:v>
                </c:pt>
                <c:pt idx="2888">
                  <c:v>0.75</c:v>
                </c:pt>
                <c:pt idx="2889">
                  <c:v>0.75</c:v>
                </c:pt>
                <c:pt idx="2890">
                  <c:v>0.75</c:v>
                </c:pt>
                <c:pt idx="2891">
                  <c:v>0.75</c:v>
                </c:pt>
                <c:pt idx="2892">
                  <c:v>0.75</c:v>
                </c:pt>
                <c:pt idx="2893">
                  <c:v>0.75</c:v>
                </c:pt>
                <c:pt idx="2894">
                  <c:v>0.75</c:v>
                </c:pt>
                <c:pt idx="2895">
                  <c:v>0.75</c:v>
                </c:pt>
                <c:pt idx="2896">
                  <c:v>0.75</c:v>
                </c:pt>
                <c:pt idx="2897">
                  <c:v>0.75</c:v>
                </c:pt>
                <c:pt idx="2898">
                  <c:v>0.75</c:v>
                </c:pt>
                <c:pt idx="2899">
                  <c:v>0.75</c:v>
                </c:pt>
                <c:pt idx="2900">
                  <c:v>0.75</c:v>
                </c:pt>
                <c:pt idx="2901">
                  <c:v>0.75</c:v>
                </c:pt>
                <c:pt idx="2902">
                  <c:v>0.75</c:v>
                </c:pt>
                <c:pt idx="2903">
                  <c:v>0.75</c:v>
                </c:pt>
                <c:pt idx="2904">
                  <c:v>0.75</c:v>
                </c:pt>
                <c:pt idx="2905">
                  <c:v>0.75</c:v>
                </c:pt>
                <c:pt idx="2906">
                  <c:v>0.75</c:v>
                </c:pt>
                <c:pt idx="2907">
                  <c:v>0.75</c:v>
                </c:pt>
                <c:pt idx="2908">
                  <c:v>0.75</c:v>
                </c:pt>
                <c:pt idx="2909">
                  <c:v>0.75</c:v>
                </c:pt>
                <c:pt idx="2910">
                  <c:v>0.75</c:v>
                </c:pt>
                <c:pt idx="2911">
                  <c:v>0.75</c:v>
                </c:pt>
                <c:pt idx="2912">
                  <c:v>0.75</c:v>
                </c:pt>
                <c:pt idx="2913">
                  <c:v>0.75</c:v>
                </c:pt>
                <c:pt idx="2914">
                  <c:v>0.75</c:v>
                </c:pt>
                <c:pt idx="2915">
                  <c:v>0.75</c:v>
                </c:pt>
                <c:pt idx="2916">
                  <c:v>0.75</c:v>
                </c:pt>
                <c:pt idx="2917">
                  <c:v>0.75</c:v>
                </c:pt>
                <c:pt idx="2918">
                  <c:v>0.75</c:v>
                </c:pt>
                <c:pt idx="2919">
                  <c:v>0.75</c:v>
                </c:pt>
                <c:pt idx="2920">
                  <c:v>0.75</c:v>
                </c:pt>
                <c:pt idx="2921">
                  <c:v>0.75</c:v>
                </c:pt>
                <c:pt idx="2922">
                  <c:v>0.75</c:v>
                </c:pt>
                <c:pt idx="2923">
                  <c:v>0.75</c:v>
                </c:pt>
                <c:pt idx="2924">
                  <c:v>0.75</c:v>
                </c:pt>
                <c:pt idx="2925">
                  <c:v>0.75</c:v>
                </c:pt>
                <c:pt idx="2926">
                  <c:v>0.75</c:v>
                </c:pt>
                <c:pt idx="2927">
                  <c:v>0.75</c:v>
                </c:pt>
                <c:pt idx="2928">
                  <c:v>0.75</c:v>
                </c:pt>
                <c:pt idx="2929">
                  <c:v>0.75</c:v>
                </c:pt>
                <c:pt idx="2930">
                  <c:v>0.75</c:v>
                </c:pt>
                <c:pt idx="2931">
                  <c:v>0.75</c:v>
                </c:pt>
                <c:pt idx="2932">
                  <c:v>0.75</c:v>
                </c:pt>
                <c:pt idx="2933">
                  <c:v>0.75</c:v>
                </c:pt>
                <c:pt idx="2934">
                  <c:v>0.75</c:v>
                </c:pt>
                <c:pt idx="2935">
                  <c:v>0.75</c:v>
                </c:pt>
                <c:pt idx="2936">
                  <c:v>0.75</c:v>
                </c:pt>
                <c:pt idx="2937">
                  <c:v>0.75</c:v>
                </c:pt>
                <c:pt idx="2938">
                  <c:v>0.75</c:v>
                </c:pt>
                <c:pt idx="2939">
                  <c:v>0.75</c:v>
                </c:pt>
                <c:pt idx="2940">
                  <c:v>0.75</c:v>
                </c:pt>
                <c:pt idx="2941">
                  <c:v>0.75</c:v>
                </c:pt>
                <c:pt idx="2942">
                  <c:v>0.75</c:v>
                </c:pt>
                <c:pt idx="2943">
                  <c:v>0.75</c:v>
                </c:pt>
                <c:pt idx="2944">
                  <c:v>0.75</c:v>
                </c:pt>
                <c:pt idx="2945">
                  <c:v>0.75</c:v>
                </c:pt>
                <c:pt idx="2946">
                  <c:v>0.75</c:v>
                </c:pt>
                <c:pt idx="2947">
                  <c:v>0.75</c:v>
                </c:pt>
                <c:pt idx="2948">
                  <c:v>0.75</c:v>
                </c:pt>
                <c:pt idx="2949">
                  <c:v>0.75</c:v>
                </c:pt>
                <c:pt idx="2950">
                  <c:v>0.75</c:v>
                </c:pt>
                <c:pt idx="2951">
                  <c:v>0.75</c:v>
                </c:pt>
                <c:pt idx="2952">
                  <c:v>0.75</c:v>
                </c:pt>
                <c:pt idx="2953">
                  <c:v>0.75</c:v>
                </c:pt>
                <c:pt idx="2954">
                  <c:v>0.75</c:v>
                </c:pt>
                <c:pt idx="2955">
                  <c:v>0.75</c:v>
                </c:pt>
                <c:pt idx="2956">
                  <c:v>0.75</c:v>
                </c:pt>
                <c:pt idx="2957">
                  <c:v>0.75</c:v>
                </c:pt>
                <c:pt idx="2958">
                  <c:v>0.75</c:v>
                </c:pt>
                <c:pt idx="2959">
                  <c:v>0.75</c:v>
                </c:pt>
                <c:pt idx="2960">
                  <c:v>0.75</c:v>
                </c:pt>
                <c:pt idx="2961">
                  <c:v>0.75</c:v>
                </c:pt>
                <c:pt idx="2962">
                  <c:v>0.75</c:v>
                </c:pt>
                <c:pt idx="2963">
                  <c:v>0.75</c:v>
                </c:pt>
                <c:pt idx="2964">
                  <c:v>0.75</c:v>
                </c:pt>
                <c:pt idx="2965">
                  <c:v>0.75</c:v>
                </c:pt>
                <c:pt idx="2966">
                  <c:v>0.75</c:v>
                </c:pt>
                <c:pt idx="2967">
                  <c:v>0.75</c:v>
                </c:pt>
                <c:pt idx="2968">
                  <c:v>0.75</c:v>
                </c:pt>
                <c:pt idx="2969">
                  <c:v>0.75</c:v>
                </c:pt>
                <c:pt idx="2970">
                  <c:v>0.75</c:v>
                </c:pt>
                <c:pt idx="2971">
                  <c:v>0.75</c:v>
                </c:pt>
                <c:pt idx="2972">
                  <c:v>0.75</c:v>
                </c:pt>
                <c:pt idx="2973">
                  <c:v>0.75</c:v>
                </c:pt>
                <c:pt idx="2974">
                  <c:v>0.75</c:v>
                </c:pt>
                <c:pt idx="2975">
                  <c:v>0.75</c:v>
                </c:pt>
                <c:pt idx="2976">
                  <c:v>0.75</c:v>
                </c:pt>
                <c:pt idx="2977">
                  <c:v>0.75</c:v>
                </c:pt>
                <c:pt idx="2978">
                  <c:v>0.75</c:v>
                </c:pt>
                <c:pt idx="2979">
                  <c:v>0.75</c:v>
                </c:pt>
                <c:pt idx="2980">
                  <c:v>0.75</c:v>
                </c:pt>
                <c:pt idx="2981">
                  <c:v>0.75</c:v>
                </c:pt>
                <c:pt idx="2982">
                  <c:v>0.75</c:v>
                </c:pt>
                <c:pt idx="2983">
                  <c:v>0.75</c:v>
                </c:pt>
                <c:pt idx="2984">
                  <c:v>0.75</c:v>
                </c:pt>
                <c:pt idx="2985">
                  <c:v>0.75</c:v>
                </c:pt>
                <c:pt idx="2986">
                  <c:v>0.75</c:v>
                </c:pt>
                <c:pt idx="2987">
                  <c:v>0.75</c:v>
                </c:pt>
                <c:pt idx="2988">
                  <c:v>0.75</c:v>
                </c:pt>
                <c:pt idx="2989">
                  <c:v>0.75</c:v>
                </c:pt>
                <c:pt idx="2990">
                  <c:v>0.75</c:v>
                </c:pt>
                <c:pt idx="2991">
                  <c:v>0.75</c:v>
                </c:pt>
                <c:pt idx="2992">
                  <c:v>0.75</c:v>
                </c:pt>
                <c:pt idx="2993">
                  <c:v>0.75</c:v>
                </c:pt>
                <c:pt idx="2994">
                  <c:v>0.75</c:v>
                </c:pt>
                <c:pt idx="2995">
                  <c:v>0.75</c:v>
                </c:pt>
                <c:pt idx="2996">
                  <c:v>0.75</c:v>
                </c:pt>
                <c:pt idx="2997">
                  <c:v>0.75</c:v>
                </c:pt>
                <c:pt idx="2998">
                  <c:v>0.75</c:v>
                </c:pt>
                <c:pt idx="2999">
                  <c:v>0.75</c:v>
                </c:pt>
                <c:pt idx="3000">
                  <c:v>0.75</c:v>
                </c:pt>
                <c:pt idx="3001">
                  <c:v>0.75</c:v>
                </c:pt>
                <c:pt idx="3002">
                  <c:v>0.75</c:v>
                </c:pt>
                <c:pt idx="3003">
                  <c:v>0.75</c:v>
                </c:pt>
                <c:pt idx="3004">
                  <c:v>0.75</c:v>
                </c:pt>
                <c:pt idx="3005">
                  <c:v>0.75</c:v>
                </c:pt>
                <c:pt idx="3006">
                  <c:v>0.75</c:v>
                </c:pt>
                <c:pt idx="3007">
                  <c:v>0.75</c:v>
                </c:pt>
                <c:pt idx="3008">
                  <c:v>0.75</c:v>
                </c:pt>
                <c:pt idx="3009">
                  <c:v>0.75</c:v>
                </c:pt>
                <c:pt idx="3010">
                  <c:v>0.75</c:v>
                </c:pt>
                <c:pt idx="3011">
                  <c:v>0.75</c:v>
                </c:pt>
                <c:pt idx="3012">
                  <c:v>0.75</c:v>
                </c:pt>
                <c:pt idx="3013">
                  <c:v>0.75</c:v>
                </c:pt>
                <c:pt idx="3014">
                  <c:v>0.75</c:v>
                </c:pt>
                <c:pt idx="3015">
                  <c:v>0.75</c:v>
                </c:pt>
                <c:pt idx="3016">
                  <c:v>0.75</c:v>
                </c:pt>
                <c:pt idx="3017">
                  <c:v>0.75</c:v>
                </c:pt>
                <c:pt idx="3018">
                  <c:v>0.75</c:v>
                </c:pt>
                <c:pt idx="3019">
                  <c:v>0.75</c:v>
                </c:pt>
                <c:pt idx="3020">
                  <c:v>0.75</c:v>
                </c:pt>
                <c:pt idx="3021">
                  <c:v>0.75</c:v>
                </c:pt>
                <c:pt idx="3022">
                  <c:v>0.75</c:v>
                </c:pt>
                <c:pt idx="3023">
                  <c:v>0.75</c:v>
                </c:pt>
                <c:pt idx="3024">
                  <c:v>0.75</c:v>
                </c:pt>
                <c:pt idx="3025">
                  <c:v>0.75</c:v>
                </c:pt>
                <c:pt idx="3026">
                  <c:v>0.75</c:v>
                </c:pt>
                <c:pt idx="3027">
                  <c:v>0.75</c:v>
                </c:pt>
                <c:pt idx="3028">
                  <c:v>0.75</c:v>
                </c:pt>
                <c:pt idx="3029">
                  <c:v>0.75</c:v>
                </c:pt>
                <c:pt idx="3030">
                  <c:v>0.75</c:v>
                </c:pt>
                <c:pt idx="3031">
                  <c:v>0.75</c:v>
                </c:pt>
                <c:pt idx="3032">
                  <c:v>0.75</c:v>
                </c:pt>
                <c:pt idx="3033">
                  <c:v>0.75</c:v>
                </c:pt>
                <c:pt idx="3034">
                  <c:v>0.75</c:v>
                </c:pt>
                <c:pt idx="3035">
                  <c:v>0.75</c:v>
                </c:pt>
                <c:pt idx="3036">
                  <c:v>0.75</c:v>
                </c:pt>
                <c:pt idx="3037">
                  <c:v>0.75</c:v>
                </c:pt>
                <c:pt idx="3038">
                  <c:v>0.75</c:v>
                </c:pt>
                <c:pt idx="3039">
                  <c:v>0.75</c:v>
                </c:pt>
                <c:pt idx="3040">
                  <c:v>0.75</c:v>
                </c:pt>
                <c:pt idx="3041">
                  <c:v>0.75</c:v>
                </c:pt>
                <c:pt idx="3042">
                  <c:v>0.75</c:v>
                </c:pt>
                <c:pt idx="3043">
                  <c:v>0.75</c:v>
                </c:pt>
                <c:pt idx="3044">
                  <c:v>0.75</c:v>
                </c:pt>
                <c:pt idx="3045">
                  <c:v>0.75</c:v>
                </c:pt>
                <c:pt idx="3046">
                  <c:v>0.75</c:v>
                </c:pt>
                <c:pt idx="3047">
                  <c:v>0.75</c:v>
                </c:pt>
                <c:pt idx="3048">
                  <c:v>0.75</c:v>
                </c:pt>
                <c:pt idx="3049">
                  <c:v>0.75</c:v>
                </c:pt>
                <c:pt idx="3050">
                  <c:v>0.75</c:v>
                </c:pt>
                <c:pt idx="3051">
                  <c:v>0.75</c:v>
                </c:pt>
                <c:pt idx="3052">
                  <c:v>0.75</c:v>
                </c:pt>
                <c:pt idx="3053">
                  <c:v>0.75</c:v>
                </c:pt>
                <c:pt idx="3054">
                  <c:v>0.75</c:v>
                </c:pt>
                <c:pt idx="3055">
                  <c:v>0.75</c:v>
                </c:pt>
                <c:pt idx="3056">
                  <c:v>0.75</c:v>
                </c:pt>
                <c:pt idx="3057">
                  <c:v>0.75</c:v>
                </c:pt>
                <c:pt idx="3058">
                  <c:v>0.75</c:v>
                </c:pt>
                <c:pt idx="3059">
                  <c:v>0.75</c:v>
                </c:pt>
                <c:pt idx="3060">
                  <c:v>1</c:v>
                </c:pt>
                <c:pt idx="3061">
                  <c:v>1</c:v>
                </c:pt>
                <c:pt idx="3062">
                  <c:v>1</c:v>
                </c:pt>
                <c:pt idx="3063">
                  <c:v>1</c:v>
                </c:pt>
                <c:pt idx="3064">
                  <c:v>1</c:v>
                </c:pt>
                <c:pt idx="3065">
                  <c:v>1</c:v>
                </c:pt>
                <c:pt idx="3066">
                  <c:v>1</c:v>
                </c:pt>
                <c:pt idx="3067">
                  <c:v>1</c:v>
                </c:pt>
                <c:pt idx="3068">
                  <c:v>1</c:v>
                </c:pt>
                <c:pt idx="3069">
                  <c:v>1</c:v>
                </c:pt>
                <c:pt idx="3070">
                  <c:v>1</c:v>
                </c:pt>
                <c:pt idx="3071">
                  <c:v>1</c:v>
                </c:pt>
                <c:pt idx="3072">
                  <c:v>1</c:v>
                </c:pt>
                <c:pt idx="3073">
                  <c:v>1</c:v>
                </c:pt>
                <c:pt idx="3074">
                  <c:v>1</c:v>
                </c:pt>
                <c:pt idx="3075">
                  <c:v>1</c:v>
                </c:pt>
                <c:pt idx="3076">
                  <c:v>1</c:v>
                </c:pt>
                <c:pt idx="3077">
                  <c:v>1</c:v>
                </c:pt>
                <c:pt idx="3078">
                  <c:v>1</c:v>
                </c:pt>
                <c:pt idx="3079">
                  <c:v>1</c:v>
                </c:pt>
                <c:pt idx="3080">
                  <c:v>1</c:v>
                </c:pt>
                <c:pt idx="3081">
                  <c:v>1</c:v>
                </c:pt>
                <c:pt idx="3082">
                  <c:v>1</c:v>
                </c:pt>
                <c:pt idx="3083">
                  <c:v>1</c:v>
                </c:pt>
                <c:pt idx="3084">
                  <c:v>1</c:v>
                </c:pt>
                <c:pt idx="3085">
                  <c:v>1</c:v>
                </c:pt>
                <c:pt idx="3086">
                  <c:v>1</c:v>
                </c:pt>
                <c:pt idx="3087">
                  <c:v>1</c:v>
                </c:pt>
                <c:pt idx="3088">
                  <c:v>1</c:v>
                </c:pt>
                <c:pt idx="3089">
                  <c:v>1</c:v>
                </c:pt>
                <c:pt idx="3090">
                  <c:v>1</c:v>
                </c:pt>
                <c:pt idx="3091">
                  <c:v>1</c:v>
                </c:pt>
                <c:pt idx="3092">
                  <c:v>1</c:v>
                </c:pt>
                <c:pt idx="3093">
                  <c:v>1</c:v>
                </c:pt>
                <c:pt idx="3094">
                  <c:v>1</c:v>
                </c:pt>
                <c:pt idx="3095">
                  <c:v>1</c:v>
                </c:pt>
                <c:pt idx="3096">
                  <c:v>1</c:v>
                </c:pt>
                <c:pt idx="3097">
                  <c:v>1</c:v>
                </c:pt>
                <c:pt idx="3098">
                  <c:v>1</c:v>
                </c:pt>
                <c:pt idx="3099">
                  <c:v>1</c:v>
                </c:pt>
                <c:pt idx="3100">
                  <c:v>1</c:v>
                </c:pt>
                <c:pt idx="3101">
                  <c:v>1</c:v>
                </c:pt>
                <c:pt idx="3102">
                  <c:v>1</c:v>
                </c:pt>
                <c:pt idx="3103">
                  <c:v>1</c:v>
                </c:pt>
                <c:pt idx="3104">
                  <c:v>1</c:v>
                </c:pt>
                <c:pt idx="3105">
                  <c:v>1</c:v>
                </c:pt>
                <c:pt idx="3106">
                  <c:v>1</c:v>
                </c:pt>
                <c:pt idx="3107">
                  <c:v>1</c:v>
                </c:pt>
                <c:pt idx="3108">
                  <c:v>1</c:v>
                </c:pt>
                <c:pt idx="3109">
                  <c:v>1</c:v>
                </c:pt>
                <c:pt idx="3110">
                  <c:v>1</c:v>
                </c:pt>
                <c:pt idx="3111">
                  <c:v>1</c:v>
                </c:pt>
                <c:pt idx="3112">
                  <c:v>1</c:v>
                </c:pt>
                <c:pt idx="3113">
                  <c:v>1</c:v>
                </c:pt>
                <c:pt idx="3114">
                  <c:v>1</c:v>
                </c:pt>
                <c:pt idx="3115">
                  <c:v>1</c:v>
                </c:pt>
                <c:pt idx="3116">
                  <c:v>1</c:v>
                </c:pt>
                <c:pt idx="3117">
                  <c:v>1</c:v>
                </c:pt>
                <c:pt idx="3118">
                  <c:v>1</c:v>
                </c:pt>
                <c:pt idx="3119">
                  <c:v>1</c:v>
                </c:pt>
                <c:pt idx="3120">
                  <c:v>1</c:v>
                </c:pt>
                <c:pt idx="3121">
                  <c:v>1</c:v>
                </c:pt>
                <c:pt idx="3122">
                  <c:v>1</c:v>
                </c:pt>
                <c:pt idx="3123">
                  <c:v>1</c:v>
                </c:pt>
                <c:pt idx="3124">
                  <c:v>1</c:v>
                </c:pt>
                <c:pt idx="3125">
                  <c:v>1</c:v>
                </c:pt>
                <c:pt idx="3126">
                  <c:v>1</c:v>
                </c:pt>
                <c:pt idx="3127">
                  <c:v>1</c:v>
                </c:pt>
                <c:pt idx="3128">
                  <c:v>1</c:v>
                </c:pt>
                <c:pt idx="3129">
                  <c:v>1</c:v>
                </c:pt>
                <c:pt idx="3130">
                  <c:v>1</c:v>
                </c:pt>
                <c:pt idx="3131">
                  <c:v>1</c:v>
                </c:pt>
                <c:pt idx="3132">
                  <c:v>1</c:v>
                </c:pt>
                <c:pt idx="3133">
                  <c:v>1</c:v>
                </c:pt>
                <c:pt idx="3134">
                  <c:v>1</c:v>
                </c:pt>
                <c:pt idx="3135">
                  <c:v>1</c:v>
                </c:pt>
                <c:pt idx="3136">
                  <c:v>1</c:v>
                </c:pt>
                <c:pt idx="3137">
                  <c:v>1</c:v>
                </c:pt>
                <c:pt idx="3138">
                  <c:v>1</c:v>
                </c:pt>
                <c:pt idx="3139">
                  <c:v>1</c:v>
                </c:pt>
                <c:pt idx="3140">
                  <c:v>1</c:v>
                </c:pt>
                <c:pt idx="3141">
                  <c:v>1</c:v>
                </c:pt>
                <c:pt idx="3142">
                  <c:v>1</c:v>
                </c:pt>
                <c:pt idx="3143">
                  <c:v>1</c:v>
                </c:pt>
                <c:pt idx="3144">
                  <c:v>1</c:v>
                </c:pt>
                <c:pt idx="3145">
                  <c:v>1</c:v>
                </c:pt>
                <c:pt idx="3146">
                  <c:v>1</c:v>
                </c:pt>
                <c:pt idx="3147">
                  <c:v>1</c:v>
                </c:pt>
                <c:pt idx="3148">
                  <c:v>1</c:v>
                </c:pt>
                <c:pt idx="3149">
                  <c:v>1</c:v>
                </c:pt>
                <c:pt idx="3150">
                  <c:v>1</c:v>
                </c:pt>
                <c:pt idx="3151">
                  <c:v>1</c:v>
                </c:pt>
                <c:pt idx="3152">
                  <c:v>1</c:v>
                </c:pt>
                <c:pt idx="3153">
                  <c:v>1</c:v>
                </c:pt>
                <c:pt idx="3154">
                  <c:v>1</c:v>
                </c:pt>
                <c:pt idx="3155">
                  <c:v>1</c:v>
                </c:pt>
                <c:pt idx="3156">
                  <c:v>1</c:v>
                </c:pt>
                <c:pt idx="3157">
                  <c:v>1</c:v>
                </c:pt>
                <c:pt idx="3158">
                  <c:v>1</c:v>
                </c:pt>
                <c:pt idx="3159">
                  <c:v>1</c:v>
                </c:pt>
                <c:pt idx="3160">
                  <c:v>1</c:v>
                </c:pt>
                <c:pt idx="3161">
                  <c:v>1</c:v>
                </c:pt>
                <c:pt idx="3162">
                  <c:v>1</c:v>
                </c:pt>
                <c:pt idx="3163">
                  <c:v>1</c:v>
                </c:pt>
                <c:pt idx="3164">
                  <c:v>1</c:v>
                </c:pt>
                <c:pt idx="3165">
                  <c:v>1</c:v>
                </c:pt>
                <c:pt idx="3166">
                  <c:v>1</c:v>
                </c:pt>
                <c:pt idx="3167">
                  <c:v>1</c:v>
                </c:pt>
                <c:pt idx="3168">
                  <c:v>1</c:v>
                </c:pt>
                <c:pt idx="3169">
                  <c:v>1</c:v>
                </c:pt>
                <c:pt idx="3170">
                  <c:v>1</c:v>
                </c:pt>
                <c:pt idx="3171">
                  <c:v>1</c:v>
                </c:pt>
                <c:pt idx="3172">
                  <c:v>1</c:v>
                </c:pt>
                <c:pt idx="3173">
                  <c:v>1</c:v>
                </c:pt>
                <c:pt idx="3174">
                  <c:v>1</c:v>
                </c:pt>
                <c:pt idx="3175">
                  <c:v>1</c:v>
                </c:pt>
                <c:pt idx="3176">
                  <c:v>1</c:v>
                </c:pt>
                <c:pt idx="3177">
                  <c:v>1</c:v>
                </c:pt>
                <c:pt idx="3178">
                  <c:v>1</c:v>
                </c:pt>
                <c:pt idx="3179">
                  <c:v>1</c:v>
                </c:pt>
                <c:pt idx="3180">
                  <c:v>1</c:v>
                </c:pt>
                <c:pt idx="3181">
                  <c:v>1</c:v>
                </c:pt>
                <c:pt idx="3182">
                  <c:v>1</c:v>
                </c:pt>
                <c:pt idx="3183">
                  <c:v>1</c:v>
                </c:pt>
                <c:pt idx="3184">
                  <c:v>1</c:v>
                </c:pt>
                <c:pt idx="3185">
                  <c:v>1</c:v>
                </c:pt>
                <c:pt idx="3186">
                  <c:v>1</c:v>
                </c:pt>
                <c:pt idx="3187">
                  <c:v>1</c:v>
                </c:pt>
                <c:pt idx="3188">
                  <c:v>1</c:v>
                </c:pt>
                <c:pt idx="3189">
                  <c:v>1</c:v>
                </c:pt>
                <c:pt idx="3190">
                  <c:v>1</c:v>
                </c:pt>
                <c:pt idx="3191">
                  <c:v>1</c:v>
                </c:pt>
                <c:pt idx="3192">
                  <c:v>1</c:v>
                </c:pt>
                <c:pt idx="3193">
                  <c:v>1</c:v>
                </c:pt>
                <c:pt idx="3194">
                  <c:v>1</c:v>
                </c:pt>
                <c:pt idx="3195">
                  <c:v>1</c:v>
                </c:pt>
                <c:pt idx="3196">
                  <c:v>1</c:v>
                </c:pt>
                <c:pt idx="3197">
                  <c:v>1</c:v>
                </c:pt>
                <c:pt idx="3198">
                  <c:v>1</c:v>
                </c:pt>
                <c:pt idx="3199">
                  <c:v>1</c:v>
                </c:pt>
                <c:pt idx="3200">
                  <c:v>1</c:v>
                </c:pt>
                <c:pt idx="3201">
                  <c:v>1</c:v>
                </c:pt>
                <c:pt idx="3202">
                  <c:v>1</c:v>
                </c:pt>
                <c:pt idx="3203">
                  <c:v>1</c:v>
                </c:pt>
                <c:pt idx="3204">
                  <c:v>1</c:v>
                </c:pt>
                <c:pt idx="3205">
                  <c:v>1</c:v>
                </c:pt>
                <c:pt idx="3206">
                  <c:v>1</c:v>
                </c:pt>
                <c:pt idx="3207">
                  <c:v>1</c:v>
                </c:pt>
                <c:pt idx="3208">
                  <c:v>1</c:v>
                </c:pt>
                <c:pt idx="3209">
                  <c:v>1</c:v>
                </c:pt>
                <c:pt idx="3210">
                  <c:v>1</c:v>
                </c:pt>
                <c:pt idx="3211">
                  <c:v>1</c:v>
                </c:pt>
                <c:pt idx="3212">
                  <c:v>1</c:v>
                </c:pt>
                <c:pt idx="3213">
                  <c:v>1</c:v>
                </c:pt>
                <c:pt idx="3214">
                  <c:v>1</c:v>
                </c:pt>
                <c:pt idx="3215">
                  <c:v>1</c:v>
                </c:pt>
                <c:pt idx="3216">
                  <c:v>1</c:v>
                </c:pt>
                <c:pt idx="3217">
                  <c:v>1</c:v>
                </c:pt>
                <c:pt idx="3218">
                  <c:v>1</c:v>
                </c:pt>
                <c:pt idx="3219">
                  <c:v>1</c:v>
                </c:pt>
                <c:pt idx="3220">
                  <c:v>1</c:v>
                </c:pt>
                <c:pt idx="3221">
                  <c:v>1</c:v>
                </c:pt>
                <c:pt idx="3222">
                  <c:v>1</c:v>
                </c:pt>
                <c:pt idx="3223">
                  <c:v>1</c:v>
                </c:pt>
                <c:pt idx="3224">
                  <c:v>1</c:v>
                </c:pt>
                <c:pt idx="3225">
                  <c:v>1</c:v>
                </c:pt>
                <c:pt idx="3226">
                  <c:v>1</c:v>
                </c:pt>
                <c:pt idx="3227">
                  <c:v>1</c:v>
                </c:pt>
                <c:pt idx="3228">
                  <c:v>1</c:v>
                </c:pt>
                <c:pt idx="3229">
                  <c:v>1</c:v>
                </c:pt>
                <c:pt idx="3230">
                  <c:v>1</c:v>
                </c:pt>
                <c:pt idx="3231">
                  <c:v>1</c:v>
                </c:pt>
                <c:pt idx="3232">
                  <c:v>1</c:v>
                </c:pt>
                <c:pt idx="3233">
                  <c:v>1</c:v>
                </c:pt>
                <c:pt idx="3234">
                  <c:v>1</c:v>
                </c:pt>
                <c:pt idx="3235">
                  <c:v>1</c:v>
                </c:pt>
                <c:pt idx="3236">
                  <c:v>1</c:v>
                </c:pt>
                <c:pt idx="3237">
                  <c:v>1</c:v>
                </c:pt>
                <c:pt idx="3238">
                  <c:v>1</c:v>
                </c:pt>
                <c:pt idx="3239">
                  <c:v>1</c:v>
                </c:pt>
                <c:pt idx="3240">
                  <c:v>1</c:v>
                </c:pt>
                <c:pt idx="3241">
                  <c:v>1</c:v>
                </c:pt>
                <c:pt idx="3242">
                  <c:v>1</c:v>
                </c:pt>
                <c:pt idx="3243">
                  <c:v>1</c:v>
                </c:pt>
                <c:pt idx="3244">
                  <c:v>1</c:v>
                </c:pt>
                <c:pt idx="3245">
                  <c:v>1</c:v>
                </c:pt>
                <c:pt idx="3246">
                  <c:v>1</c:v>
                </c:pt>
                <c:pt idx="3247">
                  <c:v>1</c:v>
                </c:pt>
                <c:pt idx="3248">
                  <c:v>1</c:v>
                </c:pt>
                <c:pt idx="3249">
                  <c:v>1</c:v>
                </c:pt>
                <c:pt idx="3250">
                  <c:v>1</c:v>
                </c:pt>
                <c:pt idx="3251">
                  <c:v>1</c:v>
                </c:pt>
                <c:pt idx="3252">
                  <c:v>1</c:v>
                </c:pt>
                <c:pt idx="3253">
                  <c:v>1</c:v>
                </c:pt>
                <c:pt idx="3254">
                  <c:v>1</c:v>
                </c:pt>
                <c:pt idx="3255">
                  <c:v>1</c:v>
                </c:pt>
                <c:pt idx="3256">
                  <c:v>1</c:v>
                </c:pt>
                <c:pt idx="3257">
                  <c:v>1</c:v>
                </c:pt>
                <c:pt idx="3258">
                  <c:v>1</c:v>
                </c:pt>
                <c:pt idx="3259">
                  <c:v>1</c:v>
                </c:pt>
                <c:pt idx="3260">
                  <c:v>1</c:v>
                </c:pt>
                <c:pt idx="3261">
                  <c:v>1</c:v>
                </c:pt>
                <c:pt idx="3262">
                  <c:v>1</c:v>
                </c:pt>
                <c:pt idx="3263">
                  <c:v>1</c:v>
                </c:pt>
                <c:pt idx="3264">
                  <c:v>1</c:v>
                </c:pt>
                <c:pt idx="3265">
                  <c:v>1</c:v>
                </c:pt>
                <c:pt idx="3266">
                  <c:v>1</c:v>
                </c:pt>
                <c:pt idx="3267">
                  <c:v>1</c:v>
                </c:pt>
                <c:pt idx="3268">
                  <c:v>1</c:v>
                </c:pt>
                <c:pt idx="3269">
                  <c:v>1</c:v>
                </c:pt>
                <c:pt idx="3270">
                  <c:v>1.25</c:v>
                </c:pt>
                <c:pt idx="3271">
                  <c:v>1.25</c:v>
                </c:pt>
                <c:pt idx="3272">
                  <c:v>1.25</c:v>
                </c:pt>
                <c:pt idx="3273">
                  <c:v>1.25</c:v>
                </c:pt>
                <c:pt idx="3274">
                  <c:v>1.25</c:v>
                </c:pt>
                <c:pt idx="3275">
                  <c:v>1.25</c:v>
                </c:pt>
                <c:pt idx="3276">
                  <c:v>1.25</c:v>
                </c:pt>
                <c:pt idx="3277">
                  <c:v>1.25</c:v>
                </c:pt>
                <c:pt idx="3278">
                  <c:v>1.25</c:v>
                </c:pt>
                <c:pt idx="3279">
                  <c:v>1.25</c:v>
                </c:pt>
                <c:pt idx="3280">
                  <c:v>1.25</c:v>
                </c:pt>
                <c:pt idx="3281">
                  <c:v>1.25</c:v>
                </c:pt>
                <c:pt idx="3282">
                  <c:v>1.25</c:v>
                </c:pt>
                <c:pt idx="3283">
                  <c:v>1.25</c:v>
                </c:pt>
                <c:pt idx="3284">
                  <c:v>1.25</c:v>
                </c:pt>
                <c:pt idx="3285">
                  <c:v>1.25</c:v>
                </c:pt>
                <c:pt idx="3286">
                  <c:v>1.25</c:v>
                </c:pt>
                <c:pt idx="3287">
                  <c:v>1.25</c:v>
                </c:pt>
                <c:pt idx="3288">
                  <c:v>1.25</c:v>
                </c:pt>
                <c:pt idx="3289">
                  <c:v>1.25</c:v>
                </c:pt>
                <c:pt idx="3290">
                  <c:v>1.25</c:v>
                </c:pt>
                <c:pt idx="3291">
                  <c:v>1.25</c:v>
                </c:pt>
                <c:pt idx="3292">
                  <c:v>1.25</c:v>
                </c:pt>
                <c:pt idx="3293">
                  <c:v>1.25</c:v>
                </c:pt>
                <c:pt idx="3294">
                  <c:v>1.25</c:v>
                </c:pt>
                <c:pt idx="3295">
                  <c:v>1.25</c:v>
                </c:pt>
                <c:pt idx="3296">
                  <c:v>1.25</c:v>
                </c:pt>
                <c:pt idx="3297">
                  <c:v>1.25</c:v>
                </c:pt>
                <c:pt idx="3298">
                  <c:v>1.25</c:v>
                </c:pt>
                <c:pt idx="3299">
                  <c:v>1.25</c:v>
                </c:pt>
                <c:pt idx="3300">
                  <c:v>1.25</c:v>
                </c:pt>
                <c:pt idx="3301">
                  <c:v>1.25</c:v>
                </c:pt>
                <c:pt idx="3302">
                  <c:v>1.25</c:v>
                </c:pt>
                <c:pt idx="3303">
                  <c:v>1.25</c:v>
                </c:pt>
                <c:pt idx="3304">
                  <c:v>1.25</c:v>
                </c:pt>
                <c:pt idx="3305">
                  <c:v>1.5</c:v>
                </c:pt>
                <c:pt idx="3306">
                  <c:v>1.5</c:v>
                </c:pt>
                <c:pt idx="3307">
                  <c:v>1.5</c:v>
                </c:pt>
                <c:pt idx="3308">
                  <c:v>1.5</c:v>
                </c:pt>
                <c:pt idx="3309">
                  <c:v>1.5</c:v>
                </c:pt>
                <c:pt idx="3310">
                  <c:v>1.5</c:v>
                </c:pt>
                <c:pt idx="3311">
                  <c:v>1.5</c:v>
                </c:pt>
                <c:pt idx="3312">
                  <c:v>1.5</c:v>
                </c:pt>
                <c:pt idx="3313">
                  <c:v>1.5</c:v>
                </c:pt>
                <c:pt idx="3314">
                  <c:v>1.5</c:v>
                </c:pt>
                <c:pt idx="3315">
                  <c:v>1.5</c:v>
                </c:pt>
                <c:pt idx="3316">
                  <c:v>1.5</c:v>
                </c:pt>
                <c:pt idx="3317">
                  <c:v>1.5</c:v>
                </c:pt>
                <c:pt idx="3318">
                  <c:v>1.5</c:v>
                </c:pt>
                <c:pt idx="3319">
                  <c:v>1.5</c:v>
                </c:pt>
                <c:pt idx="3320">
                  <c:v>1.5</c:v>
                </c:pt>
                <c:pt idx="3321">
                  <c:v>1.5</c:v>
                </c:pt>
                <c:pt idx="3322">
                  <c:v>1.5</c:v>
                </c:pt>
                <c:pt idx="3323">
                  <c:v>1.5</c:v>
                </c:pt>
                <c:pt idx="3324">
                  <c:v>1.5</c:v>
                </c:pt>
                <c:pt idx="3325">
                  <c:v>1.5</c:v>
                </c:pt>
                <c:pt idx="3326">
                  <c:v>1.5</c:v>
                </c:pt>
                <c:pt idx="3327">
                  <c:v>1.5</c:v>
                </c:pt>
                <c:pt idx="3328">
                  <c:v>1.5</c:v>
                </c:pt>
                <c:pt idx="3329">
                  <c:v>1.5</c:v>
                </c:pt>
                <c:pt idx="3330">
                  <c:v>1.5</c:v>
                </c:pt>
                <c:pt idx="3331">
                  <c:v>1.5</c:v>
                </c:pt>
                <c:pt idx="3332">
                  <c:v>1.5</c:v>
                </c:pt>
                <c:pt idx="3333">
                  <c:v>1.5</c:v>
                </c:pt>
                <c:pt idx="3334">
                  <c:v>1.5</c:v>
                </c:pt>
                <c:pt idx="3335">
                  <c:v>1.5</c:v>
                </c:pt>
                <c:pt idx="3336">
                  <c:v>1.5</c:v>
                </c:pt>
                <c:pt idx="3337">
                  <c:v>1.5</c:v>
                </c:pt>
                <c:pt idx="3338">
                  <c:v>1.5</c:v>
                </c:pt>
                <c:pt idx="3339">
                  <c:v>1.5</c:v>
                </c:pt>
                <c:pt idx="3340">
                  <c:v>1.5</c:v>
                </c:pt>
                <c:pt idx="3341">
                  <c:v>1.5</c:v>
                </c:pt>
                <c:pt idx="3342">
                  <c:v>1.5</c:v>
                </c:pt>
                <c:pt idx="3343">
                  <c:v>1.5</c:v>
                </c:pt>
                <c:pt idx="3344">
                  <c:v>1.5</c:v>
                </c:pt>
                <c:pt idx="3345">
                  <c:v>1.5</c:v>
                </c:pt>
                <c:pt idx="3346">
                  <c:v>1.5</c:v>
                </c:pt>
                <c:pt idx="3347">
                  <c:v>1.5</c:v>
                </c:pt>
                <c:pt idx="3348">
                  <c:v>1.5</c:v>
                </c:pt>
                <c:pt idx="3349">
                  <c:v>1.5</c:v>
                </c:pt>
                <c:pt idx="3350">
                  <c:v>1.5</c:v>
                </c:pt>
                <c:pt idx="3351">
                  <c:v>1.5</c:v>
                </c:pt>
                <c:pt idx="3352">
                  <c:v>1.5</c:v>
                </c:pt>
                <c:pt idx="3353">
                  <c:v>1.5</c:v>
                </c:pt>
                <c:pt idx="3354">
                  <c:v>1.5</c:v>
                </c:pt>
                <c:pt idx="3355">
                  <c:v>1.5</c:v>
                </c:pt>
                <c:pt idx="3356">
                  <c:v>1.5</c:v>
                </c:pt>
                <c:pt idx="3357">
                  <c:v>1.5</c:v>
                </c:pt>
                <c:pt idx="3358">
                  <c:v>1.5</c:v>
                </c:pt>
                <c:pt idx="3359">
                  <c:v>1.5</c:v>
                </c:pt>
                <c:pt idx="3360">
                  <c:v>1.5</c:v>
                </c:pt>
                <c:pt idx="3361">
                  <c:v>1.5</c:v>
                </c:pt>
                <c:pt idx="3362">
                  <c:v>1.5</c:v>
                </c:pt>
                <c:pt idx="3363">
                  <c:v>1.5</c:v>
                </c:pt>
                <c:pt idx="3364">
                  <c:v>1.5</c:v>
                </c:pt>
                <c:pt idx="3365">
                  <c:v>1.5</c:v>
                </c:pt>
                <c:pt idx="3366">
                  <c:v>1.5</c:v>
                </c:pt>
                <c:pt idx="3367">
                  <c:v>1.5</c:v>
                </c:pt>
                <c:pt idx="3368">
                  <c:v>1.5</c:v>
                </c:pt>
                <c:pt idx="3369">
                  <c:v>1.5</c:v>
                </c:pt>
                <c:pt idx="3370">
                  <c:v>1.5</c:v>
                </c:pt>
                <c:pt idx="3371">
                  <c:v>1.5</c:v>
                </c:pt>
                <c:pt idx="3372">
                  <c:v>1.5</c:v>
                </c:pt>
                <c:pt idx="3373">
                  <c:v>1.5</c:v>
                </c:pt>
                <c:pt idx="3374">
                  <c:v>1.5</c:v>
                </c:pt>
                <c:pt idx="3375">
                  <c:v>1.5</c:v>
                </c:pt>
                <c:pt idx="3376">
                  <c:v>1.5</c:v>
                </c:pt>
                <c:pt idx="3377">
                  <c:v>1.5</c:v>
                </c:pt>
                <c:pt idx="3378">
                  <c:v>1.5</c:v>
                </c:pt>
                <c:pt idx="3379">
                  <c:v>1.5</c:v>
                </c:pt>
                <c:pt idx="3380">
                  <c:v>1.5</c:v>
                </c:pt>
                <c:pt idx="3381">
                  <c:v>1.5</c:v>
                </c:pt>
                <c:pt idx="3382">
                  <c:v>1.5</c:v>
                </c:pt>
                <c:pt idx="3383">
                  <c:v>1.5</c:v>
                </c:pt>
                <c:pt idx="3384">
                  <c:v>1.5</c:v>
                </c:pt>
                <c:pt idx="3385">
                  <c:v>1.5</c:v>
                </c:pt>
                <c:pt idx="3386">
                  <c:v>1.5</c:v>
                </c:pt>
                <c:pt idx="3387">
                  <c:v>1.5</c:v>
                </c:pt>
                <c:pt idx="3388">
                  <c:v>1.5</c:v>
                </c:pt>
                <c:pt idx="3389">
                  <c:v>1.5</c:v>
                </c:pt>
                <c:pt idx="3390">
                  <c:v>1.5</c:v>
                </c:pt>
                <c:pt idx="3391">
                  <c:v>1.5</c:v>
                </c:pt>
                <c:pt idx="3392">
                  <c:v>1.5</c:v>
                </c:pt>
                <c:pt idx="3393">
                  <c:v>1.5</c:v>
                </c:pt>
                <c:pt idx="3394">
                  <c:v>1.5</c:v>
                </c:pt>
                <c:pt idx="3395">
                  <c:v>1.5</c:v>
                </c:pt>
                <c:pt idx="3396">
                  <c:v>1.5</c:v>
                </c:pt>
                <c:pt idx="3397">
                  <c:v>1.5</c:v>
                </c:pt>
                <c:pt idx="3398">
                  <c:v>1.5</c:v>
                </c:pt>
                <c:pt idx="3399">
                  <c:v>1.5</c:v>
                </c:pt>
                <c:pt idx="3400">
                  <c:v>1.5</c:v>
                </c:pt>
                <c:pt idx="3401">
                  <c:v>1.5</c:v>
                </c:pt>
                <c:pt idx="3402">
                  <c:v>1.5</c:v>
                </c:pt>
                <c:pt idx="3403">
                  <c:v>1.5</c:v>
                </c:pt>
                <c:pt idx="3404">
                  <c:v>1.5</c:v>
                </c:pt>
                <c:pt idx="3405">
                  <c:v>1.5</c:v>
                </c:pt>
                <c:pt idx="3406">
                  <c:v>1.5</c:v>
                </c:pt>
                <c:pt idx="3407">
                  <c:v>1.5</c:v>
                </c:pt>
                <c:pt idx="3408">
                  <c:v>1.5</c:v>
                </c:pt>
                <c:pt idx="3409">
                  <c:v>1.5</c:v>
                </c:pt>
                <c:pt idx="3410">
                  <c:v>1.5</c:v>
                </c:pt>
                <c:pt idx="3411">
                  <c:v>1.5</c:v>
                </c:pt>
                <c:pt idx="3412">
                  <c:v>1.5</c:v>
                </c:pt>
                <c:pt idx="3413">
                  <c:v>1.5</c:v>
                </c:pt>
                <c:pt idx="3414">
                  <c:v>1.5</c:v>
                </c:pt>
                <c:pt idx="3415">
                  <c:v>1.5</c:v>
                </c:pt>
                <c:pt idx="3416">
                  <c:v>1.5</c:v>
                </c:pt>
                <c:pt idx="3417">
                  <c:v>1.5</c:v>
                </c:pt>
                <c:pt idx="3418">
                  <c:v>1.5</c:v>
                </c:pt>
                <c:pt idx="3419">
                  <c:v>1.5</c:v>
                </c:pt>
                <c:pt idx="3420">
                  <c:v>1.5</c:v>
                </c:pt>
                <c:pt idx="3421">
                  <c:v>1.5</c:v>
                </c:pt>
                <c:pt idx="3422">
                  <c:v>1.5</c:v>
                </c:pt>
                <c:pt idx="3423">
                  <c:v>1.5</c:v>
                </c:pt>
                <c:pt idx="3424">
                  <c:v>1.25</c:v>
                </c:pt>
                <c:pt idx="3425">
                  <c:v>1.25</c:v>
                </c:pt>
                <c:pt idx="3426">
                  <c:v>1.25</c:v>
                </c:pt>
                <c:pt idx="3427">
                  <c:v>1.25</c:v>
                </c:pt>
                <c:pt idx="3428">
                  <c:v>1.25</c:v>
                </c:pt>
                <c:pt idx="3429">
                  <c:v>1.25</c:v>
                </c:pt>
                <c:pt idx="3430">
                  <c:v>1.25</c:v>
                </c:pt>
                <c:pt idx="3431">
                  <c:v>1.25</c:v>
                </c:pt>
                <c:pt idx="3432">
                  <c:v>1.25</c:v>
                </c:pt>
                <c:pt idx="3433">
                  <c:v>1.25</c:v>
                </c:pt>
                <c:pt idx="3434">
                  <c:v>1.25</c:v>
                </c:pt>
                <c:pt idx="3435">
                  <c:v>1.25</c:v>
                </c:pt>
                <c:pt idx="3436">
                  <c:v>1.25</c:v>
                </c:pt>
                <c:pt idx="3437">
                  <c:v>1.25</c:v>
                </c:pt>
                <c:pt idx="3438">
                  <c:v>1.25</c:v>
                </c:pt>
                <c:pt idx="3439">
                  <c:v>1.25</c:v>
                </c:pt>
                <c:pt idx="3440">
                  <c:v>1.25</c:v>
                </c:pt>
                <c:pt idx="3441">
                  <c:v>1.25</c:v>
                </c:pt>
                <c:pt idx="3442">
                  <c:v>1.25</c:v>
                </c:pt>
                <c:pt idx="3443">
                  <c:v>1.25</c:v>
                </c:pt>
                <c:pt idx="3444">
                  <c:v>1.25</c:v>
                </c:pt>
                <c:pt idx="3445">
                  <c:v>1.25</c:v>
                </c:pt>
                <c:pt idx="3446">
                  <c:v>1.25</c:v>
                </c:pt>
                <c:pt idx="3447">
                  <c:v>1.25</c:v>
                </c:pt>
                <c:pt idx="3448">
                  <c:v>1.25</c:v>
                </c:pt>
                <c:pt idx="3449">
                  <c:v>1.25</c:v>
                </c:pt>
                <c:pt idx="3450">
                  <c:v>1.25</c:v>
                </c:pt>
                <c:pt idx="3451">
                  <c:v>1.25</c:v>
                </c:pt>
                <c:pt idx="3452">
                  <c:v>1.25</c:v>
                </c:pt>
                <c:pt idx="3453">
                  <c:v>1.25</c:v>
                </c:pt>
                <c:pt idx="3454">
                  <c:v>1.25</c:v>
                </c:pt>
                <c:pt idx="3455">
                  <c:v>1.25</c:v>
                </c:pt>
                <c:pt idx="3456">
                  <c:v>1.25</c:v>
                </c:pt>
                <c:pt idx="3457">
                  <c:v>1.25</c:v>
                </c:pt>
                <c:pt idx="3458">
                  <c:v>1.25</c:v>
                </c:pt>
                <c:pt idx="3459">
                  <c:v>1.25</c:v>
                </c:pt>
                <c:pt idx="3460">
                  <c:v>1.25</c:v>
                </c:pt>
                <c:pt idx="3461">
                  <c:v>1.25</c:v>
                </c:pt>
                <c:pt idx="3462">
                  <c:v>1.25</c:v>
                </c:pt>
                <c:pt idx="3463">
                  <c:v>1.25</c:v>
                </c:pt>
                <c:pt idx="3464">
                  <c:v>1.25</c:v>
                </c:pt>
                <c:pt idx="3465">
                  <c:v>1.25</c:v>
                </c:pt>
                <c:pt idx="3466">
                  <c:v>1.25</c:v>
                </c:pt>
                <c:pt idx="3467">
                  <c:v>1.25</c:v>
                </c:pt>
                <c:pt idx="3468">
                  <c:v>1.25</c:v>
                </c:pt>
                <c:pt idx="3469">
                  <c:v>1.25</c:v>
                </c:pt>
                <c:pt idx="3470">
                  <c:v>1.25</c:v>
                </c:pt>
                <c:pt idx="3471">
                  <c:v>1.25</c:v>
                </c:pt>
                <c:pt idx="3472">
                  <c:v>1.25</c:v>
                </c:pt>
                <c:pt idx="3473">
                  <c:v>1.25</c:v>
                </c:pt>
                <c:pt idx="3474">
                  <c:v>1.25</c:v>
                </c:pt>
                <c:pt idx="3475">
                  <c:v>1.25</c:v>
                </c:pt>
                <c:pt idx="3476">
                  <c:v>1.25</c:v>
                </c:pt>
                <c:pt idx="3477">
                  <c:v>1.25</c:v>
                </c:pt>
                <c:pt idx="3478">
                  <c:v>1.25</c:v>
                </c:pt>
                <c:pt idx="3479">
                  <c:v>1.25</c:v>
                </c:pt>
                <c:pt idx="3480">
                  <c:v>1.25</c:v>
                </c:pt>
                <c:pt idx="3481">
                  <c:v>1.25</c:v>
                </c:pt>
                <c:pt idx="3482">
                  <c:v>1.25</c:v>
                </c:pt>
                <c:pt idx="3483">
                  <c:v>1.25</c:v>
                </c:pt>
                <c:pt idx="3484">
                  <c:v>1.25</c:v>
                </c:pt>
                <c:pt idx="3485">
                  <c:v>1.25</c:v>
                </c:pt>
                <c:pt idx="3486">
                  <c:v>1.25</c:v>
                </c:pt>
                <c:pt idx="3487">
                  <c:v>1.25</c:v>
                </c:pt>
                <c:pt idx="3488">
                  <c:v>1.25</c:v>
                </c:pt>
                <c:pt idx="3489">
                  <c:v>1.25</c:v>
                </c:pt>
                <c:pt idx="3490">
                  <c:v>1.25</c:v>
                </c:pt>
                <c:pt idx="3491">
                  <c:v>1.25</c:v>
                </c:pt>
                <c:pt idx="3492">
                  <c:v>1.25</c:v>
                </c:pt>
                <c:pt idx="3493">
                  <c:v>1.25</c:v>
                </c:pt>
                <c:pt idx="3494">
                  <c:v>1.25</c:v>
                </c:pt>
                <c:pt idx="3495">
                  <c:v>1.25</c:v>
                </c:pt>
                <c:pt idx="3496">
                  <c:v>1.25</c:v>
                </c:pt>
                <c:pt idx="3497">
                  <c:v>1.25</c:v>
                </c:pt>
                <c:pt idx="3498">
                  <c:v>1.25</c:v>
                </c:pt>
                <c:pt idx="3499">
                  <c:v>1.25</c:v>
                </c:pt>
                <c:pt idx="3500">
                  <c:v>1.25</c:v>
                </c:pt>
                <c:pt idx="3501">
                  <c:v>1.25</c:v>
                </c:pt>
                <c:pt idx="3502">
                  <c:v>1.25</c:v>
                </c:pt>
                <c:pt idx="3503">
                  <c:v>1.25</c:v>
                </c:pt>
                <c:pt idx="3504">
                  <c:v>1.25</c:v>
                </c:pt>
                <c:pt idx="3505">
                  <c:v>1.25</c:v>
                </c:pt>
                <c:pt idx="3506">
                  <c:v>1.25</c:v>
                </c:pt>
                <c:pt idx="3507">
                  <c:v>1.25</c:v>
                </c:pt>
                <c:pt idx="3508">
                  <c:v>1.25</c:v>
                </c:pt>
                <c:pt idx="3509">
                  <c:v>1.25</c:v>
                </c:pt>
                <c:pt idx="3510">
                  <c:v>1.25</c:v>
                </c:pt>
                <c:pt idx="3511">
                  <c:v>1.25</c:v>
                </c:pt>
                <c:pt idx="3512">
                  <c:v>1.25</c:v>
                </c:pt>
                <c:pt idx="3513">
                  <c:v>1.25</c:v>
                </c:pt>
                <c:pt idx="3514">
                  <c:v>1.25</c:v>
                </c:pt>
                <c:pt idx="3515">
                  <c:v>1</c:v>
                </c:pt>
                <c:pt idx="3516">
                  <c:v>1</c:v>
                </c:pt>
                <c:pt idx="3517">
                  <c:v>1</c:v>
                </c:pt>
                <c:pt idx="3518">
                  <c:v>1</c:v>
                </c:pt>
                <c:pt idx="3519">
                  <c:v>1</c:v>
                </c:pt>
                <c:pt idx="3520">
                  <c:v>1</c:v>
                </c:pt>
                <c:pt idx="3521">
                  <c:v>1</c:v>
                </c:pt>
                <c:pt idx="3522">
                  <c:v>1</c:v>
                </c:pt>
                <c:pt idx="3523">
                  <c:v>1</c:v>
                </c:pt>
                <c:pt idx="3524">
                  <c:v>1</c:v>
                </c:pt>
                <c:pt idx="3525">
                  <c:v>1</c:v>
                </c:pt>
                <c:pt idx="3526">
                  <c:v>1</c:v>
                </c:pt>
                <c:pt idx="3527">
                  <c:v>1</c:v>
                </c:pt>
                <c:pt idx="3528">
                  <c:v>1</c:v>
                </c:pt>
                <c:pt idx="3529">
                  <c:v>1</c:v>
                </c:pt>
                <c:pt idx="3530">
                  <c:v>1</c:v>
                </c:pt>
                <c:pt idx="3531">
                  <c:v>1</c:v>
                </c:pt>
                <c:pt idx="3532">
                  <c:v>1</c:v>
                </c:pt>
                <c:pt idx="3533">
                  <c:v>1</c:v>
                </c:pt>
                <c:pt idx="3534">
                  <c:v>1</c:v>
                </c:pt>
                <c:pt idx="3535">
                  <c:v>1</c:v>
                </c:pt>
                <c:pt idx="3536">
                  <c:v>1</c:v>
                </c:pt>
                <c:pt idx="3537">
                  <c:v>1</c:v>
                </c:pt>
                <c:pt idx="3538">
                  <c:v>1</c:v>
                </c:pt>
                <c:pt idx="3539">
                  <c:v>1</c:v>
                </c:pt>
                <c:pt idx="3540">
                  <c:v>1</c:v>
                </c:pt>
                <c:pt idx="3541">
                  <c:v>1</c:v>
                </c:pt>
                <c:pt idx="3542">
                  <c:v>1</c:v>
                </c:pt>
                <c:pt idx="3543">
                  <c:v>1</c:v>
                </c:pt>
                <c:pt idx="3544">
                  <c:v>1</c:v>
                </c:pt>
                <c:pt idx="3545">
                  <c:v>1</c:v>
                </c:pt>
                <c:pt idx="3546">
                  <c:v>1</c:v>
                </c:pt>
                <c:pt idx="3547">
                  <c:v>1</c:v>
                </c:pt>
                <c:pt idx="3548">
                  <c:v>1</c:v>
                </c:pt>
                <c:pt idx="3549">
                  <c:v>1</c:v>
                </c:pt>
                <c:pt idx="3550">
                  <c:v>1</c:v>
                </c:pt>
                <c:pt idx="3551">
                  <c:v>1</c:v>
                </c:pt>
                <c:pt idx="3552">
                  <c:v>1</c:v>
                </c:pt>
                <c:pt idx="3553">
                  <c:v>1</c:v>
                </c:pt>
                <c:pt idx="3554">
                  <c:v>1</c:v>
                </c:pt>
                <c:pt idx="3555">
                  <c:v>1</c:v>
                </c:pt>
                <c:pt idx="3556">
                  <c:v>1</c:v>
                </c:pt>
                <c:pt idx="3557">
                  <c:v>1</c:v>
                </c:pt>
                <c:pt idx="3558">
                  <c:v>1</c:v>
                </c:pt>
                <c:pt idx="3559">
                  <c:v>1</c:v>
                </c:pt>
                <c:pt idx="3560">
                  <c:v>1</c:v>
                </c:pt>
                <c:pt idx="3561">
                  <c:v>1</c:v>
                </c:pt>
                <c:pt idx="3562">
                  <c:v>1</c:v>
                </c:pt>
                <c:pt idx="3563">
                  <c:v>1</c:v>
                </c:pt>
                <c:pt idx="3564">
                  <c:v>1</c:v>
                </c:pt>
                <c:pt idx="3565">
                  <c:v>1</c:v>
                </c:pt>
                <c:pt idx="3566">
                  <c:v>1</c:v>
                </c:pt>
                <c:pt idx="3567">
                  <c:v>1</c:v>
                </c:pt>
                <c:pt idx="3568">
                  <c:v>1</c:v>
                </c:pt>
                <c:pt idx="3569">
                  <c:v>1</c:v>
                </c:pt>
                <c:pt idx="3570">
                  <c:v>1</c:v>
                </c:pt>
                <c:pt idx="3571">
                  <c:v>1</c:v>
                </c:pt>
                <c:pt idx="3572">
                  <c:v>1</c:v>
                </c:pt>
                <c:pt idx="3573">
                  <c:v>1</c:v>
                </c:pt>
                <c:pt idx="3574">
                  <c:v>1</c:v>
                </c:pt>
                <c:pt idx="3575">
                  <c:v>1</c:v>
                </c:pt>
                <c:pt idx="3576">
                  <c:v>1</c:v>
                </c:pt>
                <c:pt idx="3577">
                  <c:v>1</c:v>
                </c:pt>
                <c:pt idx="3578">
                  <c:v>1</c:v>
                </c:pt>
                <c:pt idx="3579">
                  <c:v>1</c:v>
                </c:pt>
                <c:pt idx="3580">
                  <c:v>1</c:v>
                </c:pt>
                <c:pt idx="3581">
                  <c:v>1</c:v>
                </c:pt>
                <c:pt idx="3582">
                  <c:v>1</c:v>
                </c:pt>
                <c:pt idx="3583">
                  <c:v>1</c:v>
                </c:pt>
                <c:pt idx="3584">
                  <c:v>1</c:v>
                </c:pt>
                <c:pt idx="3585">
                  <c:v>1</c:v>
                </c:pt>
                <c:pt idx="3586">
                  <c:v>1</c:v>
                </c:pt>
                <c:pt idx="3587">
                  <c:v>1</c:v>
                </c:pt>
                <c:pt idx="3588">
                  <c:v>1</c:v>
                </c:pt>
                <c:pt idx="3589">
                  <c:v>1</c:v>
                </c:pt>
                <c:pt idx="3590">
                  <c:v>1</c:v>
                </c:pt>
                <c:pt idx="3591">
                  <c:v>1</c:v>
                </c:pt>
                <c:pt idx="3592">
                  <c:v>1</c:v>
                </c:pt>
                <c:pt idx="3593">
                  <c:v>1</c:v>
                </c:pt>
                <c:pt idx="3594">
                  <c:v>1</c:v>
                </c:pt>
                <c:pt idx="3595">
                  <c:v>1</c:v>
                </c:pt>
                <c:pt idx="3596">
                  <c:v>1</c:v>
                </c:pt>
                <c:pt idx="3597">
                  <c:v>1</c:v>
                </c:pt>
                <c:pt idx="3598">
                  <c:v>1</c:v>
                </c:pt>
                <c:pt idx="3599">
                  <c:v>1</c:v>
                </c:pt>
                <c:pt idx="3600">
                  <c:v>1</c:v>
                </c:pt>
                <c:pt idx="3601">
                  <c:v>1</c:v>
                </c:pt>
                <c:pt idx="3602">
                  <c:v>1</c:v>
                </c:pt>
                <c:pt idx="3603">
                  <c:v>1</c:v>
                </c:pt>
                <c:pt idx="3604">
                  <c:v>1</c:v>
                </c:pt>
                <c:pt idx="3605">
                  <c:v>1</c:v>
                </c:pt>
                <c:pt idx="3606">
                  <c:v>1</c:v>
                </c:pt>
                <c:pt idx="3607">
                  <c:v>1</c:v>
                </c:pt>
                <c:pt idx="3608">
                  <c:v>1</c:v>
                </c:pt>
                <c:pt idx="3609">
                  <c:v>1</c:v>
                </c:pt>
                <c:pt idx="3610">
                  <c:v>1</c:v>
                </c:pt>
                <c:pt idx="3611">
                  <c:v>1</c:v>
                </c:pt>
                <c:pt idx="3612">
                  <c:v>1</c:v>
                </c:pt>
                <c:pt idx="3613">
                  <c:v>1</c:v>
                </c:pt>
                <c:pt idx="3614">
                  <c:v>1</c:v>
                </c:pt>
                <c:pt idx="3615">
                  <c:v>1</c:v>
                </c:pt>
                <c:pt idx="3616">
                  <c:v>1</c:v>
                </c:pt>
                <c:pt idx="3617">
                  <c:v>1</c:v>
                </c:pt>
                <c:pt idx="3618">
                  <c:v>1</c:v>
                </c:pt>
                <c:pt idx="3619">
                  <c:v>1</c:v>
                </c:pt>
                <c:pt idx="3620">
                  <c:v>1</c:v>
                </c:pt>
                <c:pt idx="3621">
                  <c:v>1</c:v>
                </c:pt>
                <c:pt idx="3622">
                  <c:v>1</c:v>
                </c:pt>
                <c:pt idx="3623">
                  <c:v>1</c:v>
                </c:pt>
                <c:pt idx="3624">
                  <c:v>1</c:v>
                </c:pt>
                <c:pt idx="3625">
                  <c:v>1</c:v>
                </c:pt>
                <c:pt idx="3626">
                  <c:v>1</c:v>
                </c:pt>
                <c:pt idx="3627">
                  <c:v>1</c:v>
                </c:pt>
                <c:pt idx="3628">
                  <c:v>1</c:v>
                </c:pt>
                <c:pt idx="3629">
                  <c:v>1</c:v>
                </c:pt>
                <c:pt idx="3630">
                  <c:v>1</c:v>
                </c:pt>
                <c:pt idx="3631">
                  <c:v>1</c:v>
                </c:pt>
                <c:pt idx="3632">
                  <c:v>1</c:v>
                </c:pt>
                <c:pt idx="3633">
                  <c:v>1</c:v>
                </c:pt>
                <c:pt idx="3634">
                  <c:v>1</c:v>
                </c:pt>
                <c:pt idx="3635">
                  <c:v>1</c:v>
                </c:pt>
                <c:pt idx="3636">
                  <c:v>1</c:v>
                </c:pt>
                <c:pt idx="3637">
                  <c:v>1</c:v>
                </c:pt>
                <c:pt idx="3638">
                  <c:v>1</c:v>
                </c:pt>
                <c:pt idx="3639">
                  <c:v>1</c:v>
                </c:pt>
                <c:pt idx="3640">
                  <c:v>1</c:v>
                </c:pt>
                <c:pt idx="3641">
                  <c:v>1</c:v>
                </c:pt>
                <c:pt idx="3642">
                  <c:v>1</c:v>
                </c:pt>
                <c:pt idx="3643">
                  <c:v>1</c:v>
                </c:pt>
                <c:pt idx="3644">
                  <c:v>1</c:v>
                </c:pt>
                <c:pt idx="3645">
                  <c:v>1</c:v>
                </c:pt>
                <c:pt idx="3646">
                  <c:v>1</c:v>
                </c:pt>
                <c:pt idx="3647">
                  <c:v>1</c:v>
                </c:pt>
                <c:pt idx="3648">
                  <c:v>1</c:v>
                </c:pt>
                <c:pt idx="3649">
                  <c:v>1</c:v>
                </c:pt>
                <c:pt idx="3650">
                  <c:v>1</c:v>
                </c:pt>
                <c:pt idx="3651">
                  <c:v>1</c:v>
                </c:pt>
                <c:pt idx="3652">
                  <c:v>1</c:v>
                </c:pt>
                <c:pt idx="3653">
                  <c:v>1</c:v>
                </c:pt>
                <c:pt idx="3654">
                  <c:v>1</c:v>
                </c:pt>
                <c:pt idx="3655">
                  <c:v>1</c:v>
                </c:pt>
                <c:pt idx="3656">
                  <c:v>1</c:v>
                </c:pt>
                <c:pt idx="3657">
                  <c:v>1</c:v>
                </c:pt>
                <c:pt idx="3658">
                  <c:v>1</c:v>
                </c:pt>
                <c:pt idx="3659">
                  <c:v>1</c:v>
                </c:pt>
                <c:pt idx="3660">
                  <c:v>1</c:v>
                </c:pt>
                <c:pt idx="3661">
                  <c:v>1</c:v>
                </c:pt>
                <c:pt idx="3662">
                  <c:v>1</c:v>
                </c:pt>
                <c:pt idx="3663">
                  <c:v>1</c:v>
                </c:pt>
                <c:pt idx="3664">
                  <c:v>1</c:v>
                </c:pt>
                <c:pt idx="3665">
                  <c:v>1</c:v>
                </c:pt>
                <c:pt idx="3666">
                  <c:v>1</c:v>
                </c:pt>
                <c:pt idx="3667">
                  <c:v>1</c:v>
                </c:pt>
                <c:pt idx="3668">
                  <c:v>1</c:v>
                </c:pt>
                <c:pt idx="3669">
                  <c:v>1</c:v>
                </c:pt>
                <c:pt idx="3670">
                  <c:v>1</c:v>
                </c:pt>
                <c:pt idx="3671">
                  <c:v>1</c:v>
                </c:pt>
                <c:pt idx="3672">
                  <c:v>1</c:v>
                </c:pt>
                <c:pt idx="3673">
                  <c:v>1</c:v>
                </c:pt>
                <c:pt idx="3674">
                  <c:v>1</c:v>
                </c:pt>
                <c:pt idx="3675">
                  <c:v>1</c:v>
                </c:pt>
                <c:pt idx="3676">
                  <c:v>1</c:v>
                </c:pt>
                <c:pt idx="3677">
                  <c:v>1</c:v>
                </c:pt>
                <c:pt idx="3678">
                  <c:v>1</c:v>
                </c:pt>
                <c:pt idx="3679">
                  <c:v>1</c:v>
                </c:pt>
                <c:pt idx="3680">
                  <c:v>1</c:v>
                </c:pt>
                <c:pt idx="3681">
                  <c:v>1</c:v>
                </c:pt>
                <c:pt idx="3682">
                  <c:v>1</c:v>
                </c:pt>
                <c:pt idx="3683">
                  <c:v>1</c:v>
                </c:pt>
                <c:pt idx="3684">
                  <c:v>1</c:v>
                </c:pt>
                <c:pt idx="3685">
                  <c:v>1</c:v>
                </c:pt>
                <c:pt idx="3686">
                  <c:v>1</c:v>
                </c:pt>
                <c:pt idx="3687">
                  <c:v>1</c:v>
                </c:pt>
                <c:pt idx="3688">
                  <c:v>1</c:v>
                </c:pt>
                <c:pt idx="3689">
                  <c:v>1</c:v>
                </c:pt>
                <c:pt idx="3690">
                  <c:v>1</c:v>
                </c:pt>
                <c:pt idx="3691">
                  <c:v>1</c:v>
                </c:pt>
                <c:pt idx="3692">
                  <c:v>1</c:v>
                </c:pt>
                <c:pt idx="3693">
                  <c:v>1</c:v>
                </c:pt>
                <c:pt idx="3694">
                  <c:v>1</c:v>
                </c:pt>
                <c:pt idx="3695">
                  <c:v>1</c:v>
                </c:pt>
                <c:pt idx="3696">
                  <c:v>1</c:v>
                </c:pt>
                <c:pt idx="3697">
                  <c:v>1</c:v>
                </c:pt>
                <c:pt idx="3698">
                  <c:v>1</c:v>
                </c:pt>
                <c:pt idx="3699">
                  <c:v>1</c:v>
                </c:pt>
                <c:pt idx="3700">
                  <c:v>1</c:v>
                </c:pt>
                <c:pt idx="3701">
                  <c:v>1</c:v>
                </c:pt>
                <c:pt idx="3702">
                  <c:v>1</c:v>
                </c:pt>
                <c:pt idx="3703">
                  <c:v>1</c:v>
                </c:pt>
                <c:pt idx="3704">
                  <c:v>1</c:v>
                </c:pt>
                <c:pt idx="3705">
                  <c:v>1</c:v>
                </c:pt>
                <c:pt idx="3706">
                  <c:v>1</c:v>
                </c:pt>
                <c:pt idx="3707">
                  <c:v>1</c:v>
                </c:pt>
                <c:pt idx="3708">
                  <c:v>1</c:v>
                </c:pt>
                <c:pt idx="3709">
                  <c:v>1</c:v>
                </c:pt>
                <c:pt idx="3710">
                  <c:v>1</c:v>
                </c:pt>
                <c:pt idx="3711">
                  <c:v>1</c:v>
                </c:pt>
                <c:pt idx="3712">
                  <c:v>1</c:v>
                </c:pt>
                <c:pt idx="3713">
                  <c:v>1</c:v>
                </c:pt>
                <c:pt idx="3714">
                  <c:v>1</c:v>
                </c:pt>
                <c:pt idx="3715">
                  <c:v>1</c:v>
                </c:pt>
                <c:pt idx="3716">
                  <c:v>1</c:v>
                </c:pt>
                <c:pt idx="3717">
                  <c:v>1</c:v>
                </c:pt>
                <c:pt idx="3718">
                  <c:v>1</c:v>
                </c:pt>
                <c:pt idx="3719">
                  <c:v>1</c:v>
                </c:pt>
                <c:pt idx="3720">
                  <c:v>1</c:v>
                </c:pt>
                <c:pt idx="3721">
                  <c:v>1</c:v>
                </c:pt>
                <c:pt idx="3722">
                  <c:v>1</c:v>
                </c:pt>
                <c:pt idx="3723">
                  <c:v>1</c:v>
                </c:pt>
                <c:pt idx="3724">
                  <c:v>1</c:v>
                </c:pt>
                <c:pt idx="3725">
                  <c:v>1</c:v>
                </c:pt>
                <c:pt idx="3726">
                  <c:v>1</c:v>
                </c:pt>
                <c:pt idx="3727">
                  <c:v>1</c:v>
                </c:pt>
                <c:pt idx="3728">
                  <c:v>1</c:v>
                </c:pt>
                <c:pt idx="3729">
                  <c:v>1</c:v>
                </c:pt>
                <c:pt idx="3730">
                  <c:v>1</c:v>
                </c:pt>
                <c:pt idx="3731">
                  <c:v>1</c:v>
                </c:pt>
                <c:pt idx="3732">
                  <c:v>1</c:v>
                </c:pt>
                <c:pt idx="3733">
                  <c:v>1</c:v>
                </c:pt>
                <c:pt idx="3734">
                  <c:v>1</c:v>
                </c:pt>
                <c:pt idx="3735">
                  <c:v>1</c:v>
                </c:pt>
                <c:pt idx="3736">
                  <c:v>1</c:v>
                </c:pt>
                <c:pt idx="3737">
                  <c:v>1</c:v>
                </c:pt>
                <c:pt idx="3738">
                  <c:v>1</c:v>
                </c:pt>
                <c:pt idx="3739">
                  <c:v>1</c:v>
                </c:pt>
                <c:pt idx="3740">
                  <c:v>1</c:v>
                </c:pt>
                <c:pt idx="3741">
                  <c:v>1</c:v>
                </c:pt>
                <c:pt idx="3742">
                  <c:v>1</c:v>
                </c:pt>
                <c:pt idx="3743">
                  <c:v>1</c:v>
                </c:pt>
                <c:pt idx="3744">
                  <c:v>1</c:v>
                </c:pt>
                <c:pt idx="3745">
                  <c:v>1</c:v>
                </c:pt>
                <c:pt idx="3746">
                  <c:v>1</c:v>
                </c:pt>
                <c:pt idx="3747">
                  <c:v>1</c:v>
                </c:pt>
                <c:pt idx="3748">
                  <c:v>1</c:v>
                </c:pt>
                <c:pt idx="3749">
                  <c:v>1</c:v>
                </c:pt>
                <c:pt idx="3750">
                  <c:v>1</c:v>
                </c:pt>
                <c:pt idx="3751">
                  <c:v>1</c:v>
                </c:pt>
                <c:pt idx="3752">
                  <c:v>1</c:v>
                </c:pt>
                <c:pt idx="3753">
                  <c:v>1</c:v>
                </c:pt>
                <c:pt idx="3754">
                  <c:v>1</c:v>
                </c:pt>
                <c:pt idx="3755">
                  <c:v>1</c:v>
                </c:pt>
                <c:pt idx="3756">
                  <c:v>1</c:v>
                </c:pt>
                <c:pt idx="3757">
                  <c:v>1</c:v>
                </c:pt>
                <c:pt idx="3758">
                  <c:v>1</c:v>
                </c:pt>
                <c:pt idx="3759">
                  <c:v>1</c:v>
                </c:pt>
                <c:pt idx="3760">
                  <c:v>1</c:v>
                </c:pt>
                <c:pt idx="3761">
                  <c:v>1</c:v>
                </c:pt>
                <c:pt idx="3762">
                  <c:v>1</c:v>
                </c:pt>
                <c:pt idx="3763">
                  <c:v>1</c:v>
                </c:pt>
                <c:pt idx="3764">
                  <c:v>1</c:v>
                </c:pt>
                <c:pt idx="3765">
                  <c:v>1</c:v>
                </c:pt>
                <c:pt idx="3766">
                  <c:v>1</c:v>
                </c:pt>
                <c:pt idx="3767">
                  <c:v>1</c:v>
                </c:pt>
                <c:pt idx="3768">
                  <c:v>1</c:v>
                </c:pt>
                <c:pt idx="3769">
                  <c:v>1</c:v>
                </c:pt>
                <c:pt idx="3770">
                  <c:v>1</c:v>
                </c:pt>
                <c:pt idx="3771">
                  <c:v>1</c:v>
                </c:pt>
                <c:pt idx="3772">
                  <c:v>1</c:v>
                </c:pt>
                <c:pt idx="3773">
                  <c:v>1</c:v>
                </c:pt>
                <c:pt idx="3774">
                  <c:v>1</c:v>
                </c:pt>
                <c:pt idx="3775">
                  <c:v>1</c:v>
                </c:pt>
                <c:pt idx="3776">
                  <c:v>1</c:v>
                </c:pt>
                <c:pt idx="3777">
                  <c:v>1</c:v>
                </c:pt>
                <c:pt idx="3778">
                  <c:v>1</c:v>
                </c:pt>
                <c:pt idx="3779">
                  <c:v>1</c:v>
                </c:pt>
                <c:pt idx="3780">
                  <c:v>1</c:v>
                </c:pt>
                <c:pt idx="3781">
                  <c:v>1</c:v>
                </c:pt>
                <c:pt idx="3782">
                  <c:v>1</c:v>
                </c:pt>
                <c:pt idx="3783">
                  <c:v>1</c:v>
                </c:pt>
                <c:pt idx="3784">
                  <c:v>1</c:v>
                </c:pt>
                <c:pt idx="3785">
                  <c:v>1</c:v>
                </c:pt>
                <c:pt idx="3786">
                  <c:v>1</c:v>
                </c:pt>
                <c:pt idx="3787">
                  <c:v>1</c:v>
                </c:pt>
                <c:pt idx="3788">
                  <c:v>1</c:v>
                </c:pt>
                <c:pt idx="3789">
                  <c:v>1</c:v>
                </c:pt>
                <c:pt idx="3790">
                  <c:v>1</c:v>
                </c:pt>
                <c:pt idx="3791">
                  <c:v>1</c:v>
                </c:pt>
                <c:pt idx="3792">
                  <c:v>1</c:v>
                </c:pt>
                <c:pt idx="3793">
                  <c:v>1</c:v>
                </c:pt>
                <c:pt idx="3794">
                  <c:v>1</c:v>
                </c:pt>
                <c:pt idx="3795">
                  <c:v>1</c:v>
                </c:pt>
                <c:pt idx="3796">
                  <c:v>1</c:v>
                </c:pt>
                <c:pt idx="3797">
                  <c:v>1</c:v>
                </c:pt>
                <c:pt idx="3798">
                  <c:v>1</c:v>
                </c:pt>
                <c:pt idx="3799">
                  <c:v>1</c:v>
                </c:pt>
                <c:pt idx="3800">
                  <c:v>1</c:v>
                </c:pt>
                <c:pt idx="3801">
                  <c:v>1</c:v>
                </c:pt>
                <c:pt idx="3802">
                  <c:v>1</c:v>
                </c:pt>
                <c:pt idx="3803">
                  <c:v>1</c:v>
                </c:pt>
                <c:pt idx="3804">
                  <c:v>1</c:v>
                </c:pt>
                <c:pt idx="3805">
                  <c:v>1</c:v>
                </c:pt>
                <c:pt idx="3806">
                  <c:v>1</c:v>
                </c:pt>
                <c:pt idx="3807">
                  <c:v>1</c:v>
                </c:pt>
                <c:pt idx="3808">
                  <c:v>1</c:v>
                </c:pt>
                <c:pt idx="3809">
                  <c:v>1</c:v>
                </c:pt>
                <c:pt idx="3810">
                  <c:v>1</c:v>
                </c:pt>
                <c:pt idx="3811">
                  <c:v>1</c:v>
                </c:pt>
                <c:pt idx="3812">
                  <c:v>1</c:v>
                </c:pt>
                <c:pt idx="3813">
                  <c:v>1</c:v>
                </c:pt>
                <c:pt idx="3814">
                  <c:v>1</c:v>
                </c:pt>
                <c:pt idx="3815">
                  <c:v>1</c:v>
                </c:pt>
                <c:pt idx="3816">
                  <c:v>1</c:v>
                </c:pt>
                <c:pt idx="3817">
                  <c:v>1</c:v>
                </c:pt>
                <c:pt idx="3818">
                  <c:v>1</c:v>
                </c:pt>
                <c:pt idx="3819">
                  <c:v>1</c:v>
                </c:pt>
                <c:pt idx="3820">
                  <c:v>1</c:v>
                </c:pt>
                <c:pt idx="3821">
                  <c:v>1</c:v>
                </c:pt>
                <c:pt idx="3822">
                  <c:v>1</c:v>
                </c:pt>
                <c:pt idx="3823">
                  <c:v>1</c:v>
                </c:pt>
                <c:pt idx="3824">
                  <c:v>1</c:v>
                </c:pt>
                <c:pt idx="3825">
                  <c:v>1</c:v>
                </c:pt>
                <c:pt idx="3826">
                  <c:v>1</c:v>
                </c:pt>
                <c:pt idx="3827">
                  <c:v>1</c:v>
                </c:pt>
                <c:pt idx="3828">
                  <c:v>1</c:v>
                </c:pt>
                <c:pt idx="3829">
                  <c:v>1</c:v>
                </c:pt>
                <c:pt idx="3830">
                  <c:v>1</c:v>
                </c:pt>
                <c:pt idx="3831">
                  <c:v>1</c:v>
                </c:pt>
                <c:pt idx="3832">
                  <c:v>1</c:v>
                </c:pt>
                <c:pt idx="3833">
                  <c:v>1</c:v>
                </c:pt>
                <c:pt idx="3834">
                  <c:v>1</c:v>
                </c:pt>
                <c:pt idx="3835">
                  <c:v>1</c:v>
                </c:pt>
                <c:pt idx="3836">
                  <c:v>1</c:v>
                </c:pt>
                <c:pt idx="3837">
                  <c:v>1</c:v>
                </c:pt>
                <c:pt idx="3838">
                  <c:v>1</c:v>
                </c:pt>
                <c:pt idx="3839">
                  <c:v>1</c:v>
                </c:pt>
                <c:pt idx="3840">
                  <c:v>1</c:v>
                </c:pt>
                <c:pt idx="3841">
                  <c:v>1</c:v>
                </c:pt>
                <c:pt idx="3842">
                  <c:v>1</c:v>
                </c:pt>
                <c:pt idx="3843">
                  <c:v>1</c:v>
                </c:pt>
                <c:pt idx="3844">
                  <c:v>1</c:v>
                </c:pt>
                <c:pt idx="3845">
                  <c:v>1</c:v>
                </c:pt>
                <c:pt idx="3846">
                  <c:v>1</c:v>
                </c:pt>
                <c:pt idx="3847">
                  <c:v>1</c:v>
                </c:pt>
                <c:pt idx="3848">
                  <c:v>1</c:v>
                </c:pt>
                <c:pt idx="3849">
                  <c:v>1</c:v>
                </c:pt>
                <c:pt idx="3850">
                  <c:v>1</c:v>
                </c:pt>
                <c:pt idx="3851">
                  <c:v>1</c:v>
                </c:pt>
                <c:pt idx="3852">
                  <c:v>1</c:v>
                </c:pt>
                <c:pt idx="3853">
                  <c:v>1</c:v>
                </c:pt>
                <c:pt idx="3854">
                  <c:v>1</c:v>
                </c:pt>
                <c:pt idx="3855">
                  <c:v>1</c:v>
                </c:pt>
                <c:pt idx="3856">
                  <c:v>1</c:v>
                </c:pt>
                <c:pt idx="3857">
                  <c:v>1</c:v>
                </c:pt>
                <c:pt idx="3858">
                  <c:v>1</c:v>
                </c:pt>
                <c:pt idx="3859">
                  <c:v>1</c:v>
                </c:pt>
                <c:pt idx="3860">
                  <c:v>1</c:v>
                </c:pt>
                <c:pt idx="3861">
                  <c:v>1</c:v>
                </c:pt>
                <c:pt idx="3862">
                  <c:v>1</c:v>
                </c:pt>
                <c:pt idx="3863">
                  <c:v>1</c:v>
                </c:pt>
                <c:pt idx="3864">
                  <c:v>1</c:v>
                </c:pt>
                <c:pt idx="3865">
                  <c:v>1</c:v>
                </c:pt>
                <c:pt idx="3866">
                  <c:v>1</c:v>
                </c:pt>
                <c:pt idx="3867">
                  <c:v>1</c:v>
                </c:pt>
                <c:pt idx="3868">
                  <c:v>1</c:v>
                </c:pt>
                <c:pt idx="3869">
                  <c:v>1</c:v>
                </c:pt>
                <c:pt idx="3870">
                  <c:v>1</c:v>
                </c:pt>
                <c:pt idx="3871">
                  <c:v>1</c:v>
                </c:pt>
                <c:pt idx="3872">
                  <c:v>1</c:v>
                </c:pt>
                <c:pt idx="3873">
                  <c:v>1</c:v>
                </c:pt>
                <c:pt idx="3874">
                  <c:v>1</c:v>
                </c:pt>
                <c:pt idx="3875">
                  <c:v>1</c:v>
                </c:pt>
                <c:pt idx="3876">
                  <c:v>1</c:v>
                </c:pt>
                <c:pt idx="3877">
                  <c:v>1</c:v>
                </c:pt>
                <c:pt idx="3878">
                  <c:v>1</c:v>
                </c:pt>
                <c:pt idx="3879">
                  <c:v>1</c:v>
                </c:pt>
                <c:pt idx="3880">
                  <c:v>1</c:v>
                </c:pt>
                <c:pt idx="3881">
                  <c:v>1</c:v>
                </c:pt>
                <c:pt idx="3882">
                  <c:v>1</c:v>
                </c:pt>
                <c:pt idx="3883">
                  <c:v>1</c:v>
                </c:pt>
                <c:pt idx="3884">
                  <c:v>1</c:v>
                </c:pt>
                <c:pt idx="3885">
                  <c:v>1</c:v>
                </c:pt>
                <c:pt idx="3886">
                  <c:v>1</c:v>
                </c:pt>
                <c:pt idx="3887">
                  <c:v>1</c:v>
                </c:pt>
                <c:pt idx="3888">
                  <c:v>1</c:v>
                </c:pt>
                <c:pt idx="3889">
                  <c:v>1</c:v>
                </c:pt>
                <c:pt idx="3890">
                  <c:v>1</c:v>
                </c:pt>
                <c:pt idx="3891">
                  <c:v>1</c:v>
                </c:pt>
                <c:pt idx="3892">
                  <c:v>1</c:v>
                </c:pt>
                <c:pt idx="3893">
                  <c:v>1</c:v>
                </c:pt>
                <c:pt idx="3894">
                  <c:v>1</c:v>
                </c:pt>
                <c:pt idx="3895">
                  <c:v>1</c:v>
                </c:pt>
                <c:pt idx="3896">
                  <c:v>1</c:v>
                </c:pt>
                <c:pt idx="3897">
                  <c:v>1</c:v>
                </c:pt>
                <c:pt idx="3898">
                  <c:v>1</c:v>
                </c:pt>
                <c:pt idx="3899">
                  <c:v>1</c:v>
                </c:pt>
                <c:pt idx="3900">
                  <c:v>1</c:v>
                </c:pt>
                <c:pt idx="3901">
                  <c:v>1</c:v>
                </c:pt>
                <c:pt idx="3902">
                  <c:v>1</c:v>
                </c:pt>
                <c:pt idx="3903">
                  <c:v>1</c:v>
                </c:pt>
                <c:pt idx="3904">
                  <c:v>1</c:v>
                </c:pt>
                <c:pt idx="3905">
                  <c:v>1</c:v>
                </c:pt>
                <c:pt idx="3906">
                  <c:v>1</c:v>
                </c:pt>
                <c:pt idx="3907">
                  <c:v>1</c:v>
                </c:pt>
                <c:pt idx="3908">
                  <c:v>1</c:v>
                </c:pt>
                <c:pt idx="3909">
                  <c:v>1</c:v>
                </c:pt>
                <c:pt idx="3910">
                  <c:v>1</c:v>
                </c:pt>
                <c:pt idx="3911">
                  <c:v>1</c:v>
                </c:pt>
                <c:pt idx="3912">
                  <c:v>1</c:v>
                </c:pt>
                <c:pt idx="3913">
                  <c:v>1</c:v>
                </c:pt>
                <c:pt idx="3914">
                  <c:v>1</c:v>
                </c:pt>
                <c:pt idx="3915">
                  <c:v>1</c:v>
                </c:pt>
                <c:pt idx="3916">
                  <c:v>1</c:v>
                </c:pt>
                <c:pt idx="3917">
                  <c:v>1</c:v>
                </c:pt>
                <c:pt idx="3918">
                  <c:v>1</c:v>
                </c:pt>
                <c:pt idx="3919">
                  <c:v>1</c:v>
                </c:pt>
                <c:pt idx="3920">
                  <c:v>1</c:v>
                </c:pt>
                <c:pt idx="3921">
                  <c:v>1</c:v>
                </c:pt>
                <c:pt idx="3922">
                  <c:v>1</c:v>
                </c:pt>
                <c:pt idx="3923">
                  <c:v>1</c:v>
                </c:pt>
                <c:pt idx="3924">
                  <c:v>1</c:v>
                </c:pt>
                <c:pt idx="3925">
                  <c:v>1</c:v>
                </c:pt>
                <c:pt idx="3926">
                  <c:v>1</c:v>
                </c:pt>
                <c:pt idx="3927">
                  <c:v>1</c:v>
                </c:pt>
                <c:pt idx="3928">
                  <c:v>1</c:v>
                </c:pt>
                <c:pt idx="3929">
                  <c:v>1</c:v>
                </c:pt>
                <c:pt idx="3930">
                  <c:v>1</c:v>
                </c:pt>
                <c:pt idx="3931">
                  <c:v>1</c:v>
                </c:pt>
                <c:pt idx="3932">
                  <c:v>1</c:v>
                </c:pt>
                <c:pt idx="3933">
                  <c:v>1</c:v>
                </c:pt>
                <c:pt idx="3934">
                  <c:v>1</c:v>
                </c:pt>
                <c:pt idx="3935">
                  <c:v>1</c:v>
                </c:pt>
                <c:pt idx="3936">
                  <c:v>1</c:v>
                </c:pt>
                <c:pt idx="3937">
                  <c:v>1</c:v>
                </c:pt>
                <c:pt idx="3938">
                  <c:v>1</c:v>
                </c:pt>
                <c:pt idx="3939">
                  <c:v>1</c:v>
                </c:pt>
                <c:pt idx="3940">
                  <c:v>1</c:v>
                </c:pt>
                <c:pt idx="3941">
                  <c:v>1</c:v>
                </c:pt>
                <c:pt idx="3942">
                  <c:v>1</c:v>
                </c:pt>
                <c:pt idx="3943">
                  <c:v>1</c:v>
                </c:pt>
                <c:pt idx="3944">
                  <c:v>1</c:v>
                </c:pt>
                <c:pt idx="3945">
                  <c:v>1</c:v>
                </c:pt>
                <c:pt idx="3946">
                  <c:v>1</c:v>
                </c:pt>
                <c:pt idx="3947">
                  <c:v>1</c:v>
                </c:pt>
                <c:pt idx="3948">
                  <c:v>1</c:v>
                </c:pt>
                <c:pt idx="3949">
                  <c:v>1</c:v>
                </c:pt>
                <c:pt idx="3950">
                  <c:v>1</c:v>
                </c:pt>
                <c:pt idx="3951">
                  <c:v>1</c:v>
                </c:pt>
                <c:pt idx="3952">
                  <c:v>1</c:v>
                </c:pt>
                <c:pt idx="3953">
                  <c:v>1</c:v>
                </c:pt>
                <c:pt idx="3954">
                  <c:v>1</c:v>
                </c:pt>
                <c:pt idx="3955">
                  <c:v>1</c:v>
                </c:pt>
                <c:pt idx="3956">
                  <c:v>1</c:v>
                </c:pt>
                <c:pt idx="3957">
                  <c:v>1</c:v>
                </c:pt>
                <c:pt idx="3958">
                  <c:v>1</c:v>
                </c:pt>
                <c:pt idx="3959">
                  <c:v>1</c:v>
                </c:pt>
                <c:pt idx="3960">
                  <c:v>1</c:v>
                </c:pt>
                <c:pt idx="3961">
                  <c:v>1</c:v>
                </c:pt>
                <c:pt idx="3962">
                  <c:v>1</c:v>
                </c:pt>
                <c:pt idx="3963">
                  <c:v>1</c:v>
                </c:pt>
                <c:pt idx="3964">
                  <c:v>1</c:v>
                </c:pt>
                <c:pt idx="3965">
                  <c:v>1</c:v>
                </c:pt>
                <c:pt idx="3966">
                  <c:v>1</c:v>
                </c:pt>
                <c:pt idx="3967">
                  <c:v>1</c:v>
                </c:pt>
                <c:pt idx="3968">
                  <c:v>1</c:v>
                </c:pt>
                <c:pt idx="3969">
                  <c:v>1</c:v>
                </c:pt>
                <c:pt idx="3970">
                  <c:v>1</c:v>
                </c:pt>
                <c:pt idx="3971">
                  <c:v>1</c:v>
                </c:pt>
                <c:pt idx="3972">
                  <c:v>1</c:v>
                </c:pt>
                <c:pt idx="3973">
                  <c:v>1</c:v>
                </c:pt>
                <c:pt idx="3974">
                  <c:v>1</c:v>
                </c:pt>
                <c:pt idx="3975">
                  <c:v>1</c:v>
                </c:pt>
                <c:pt idx="3976">
                  <c:v>1</c:v>
                </c:pt>
                <c:pt idx="3977">
                  <c:v>1</c:v>
                </c:pt>
                <c:pt idx="3978">
                  <c:v>1</c:v>
                </c:pt>
                <c:pt idx="3979">
                  <c:v>1</c:v>
                </c:pt>
                <c:pt idx="3980">
                  <c:v>1</c:v>
                </c:pt>
                <c:pt idx="3981">
                  <c:v>1</c:v>
                </c:pt>
                <c:pt idx="3982">
                  <c:v>1</c:v>
                </c:pt>
                <c:pt idx="3983">
                  <c:v>1</c:v>
                </c:pt>
                <c:pt idx="3984">
                  <c:v>1</c:v>
                </c:pt>
                <c:pt idx="3985">
                  <c:v>1</c:v>
                </c:pt>
                <c:pt idx="3986">
                  <c:v>1</c:v>
                </c:pt>
                <c:pt idx="3987">
                  <c:v>1</c:v>
                </c:pt>
                <c:pt idx="3988">
                  <c:v>1</c:v>
                </c:pt>
                <c:pt idx="3989">
                  <c:v>1</c:v>
                </c:pt>
                <c:pt idx="3990">
                  <c:v>1</c:v>
                </c:pt>
                <c:pt idx="3991">
                  <c:v>1</c:v>
                </c:pt>
                <c:pt idx="3992">
                  <c:v>1</c:v>
                </c:pt>
                <c:pt idx="3993">
                  <c:v>1</c:v>
                </c:pt>
                <c:pt idx="3994">
                  <c:v>1</c:v>
                </c:pt>
                <c:pt idx="3995">
                  <c:v>1</c:v>
                </c:pt>
                <c:pt idx="3996">
                  <c:v>1</c:v>
                </c:pt>
                <c:pt idx="3997">
                  <c:v>1</c:v>
                </c:pt>
                <c:pt idx="3998">
                  <c:v>1</c:v>
                </c:pt>
                <c:pt idx="3999">
                  <c:v>1</c:v>
                </c:pt>
                <c:pt idx="4000">
                  <c:v>1</c:v>
                </c:pt>
                <c:pt idx="4001">
                  <c:v>1</c:v>
                </c:pt>
                <c:pt idx="4002">
                  <c:v>1</c:v>
                </c:pt>
                <c:pt idx="4003">
                  <c:v>1</c:v>
                </c:pt>
                <c:pt idx="4004">
                  <c:v>1</c:v>
                </c:pt>
                <c:pt idx="4005">
                  <c:v>1</c:v>
                </c:pt>
                <c:pt idx="4006">
                  <c:v>1</c:v>
                </c:pt>
                <c:pt idx="4007">
                  <c:v>1</c:v>
                </c:pt>
                <c:pt idx="4008">
                  <c:v>1</c:v>
                </c:pt>
                <c:pt idx="4009">
                  <c:v>1</c:v>
                </c:pt>
                <c:pt idx="4010">
                  <c:v>1</c:v>
                </c:pt>
                <c:pt idx="4011">
                  <c:v>1</c:v>
                </c:pt>
                <c:pt idx="4012">
                  <c:v>1</c:v>
                </c:pt>
                <c:pt idx="4013">
                  <c:v>1</c:v>
                </c:pt>
                <c:pt idx="4014">
                  <c:v>1</c:v>
                </c:pt>
                <c:pt idx="4015">
                  <c:v>1</c:v>
                </c:pt>
                <c:pt idx="4016">
                  <c:v>1</c:v>
                </c:pt>
                <c:pt idx="4017">
                  <c:v>1</c:v>
                </c:pt>
                <c:pt idx="4018">
                  <c:v>1</c:v>
                </c:pt>
                <c:pt idx="4019">
                  <c:v>1</c:v>
                </c:pt>
                <c:pt idx="4020">
                  <c:v>1</c:v>
                </c:pt>
                <c:pt idx="4021">
                  <c:v>1</c:v>
                </c:pt>
                <c:pt idx="4022">
                  <c:v>1</c:v>
                </c:pt>
                <c:pt idx="4023">
                  <c:v>1</c:v>
                </c:pt>
                <c:pt idx="4024">
                  <c:v>1</c:v>
                </c:pt>
                <c:pt idx="4025">
                  <c:v>1</c:v>
                </c:pt>
                <c:pt idx="4026">
                  <c:v>1</c:v>
                </c:pt>
                <c:pt idx="4027">
                  <c:v>1</c:v>
                </c:pt>
                <c:pt idx="4028">
                  <c:v>1</c:v>
                </c:pt>
                <c:pt idx="4029">
                  <c:v>1</c:v>
                </c:pt>
                <c:pt idx="4030">
                  <c:v>1</c:v>
                </c:pt>
                <c:pt idx="4031">
                  <c:v>1</c:v>
                </c:pt>
                <c:pt idx="4032">
                  <c:v>1</c:v>
                </c:pt>
                <c:pt idx="4033">
                  <c:v>1</c:v>
                </c:pt>
                <c:pt idx="4034">
                  <c:v>1</c:v>
                </c:pt>
                <c:pt idx="4035">
                  <c:v>1</c:v>
                </c:pt>
                <c:pt idx="4036">
                  <c:v>1</c:v>
                </c:pt>
                <c:pt idx="4037">
                  <c:v>1</c:v>
                </c:pt>
                <c:pt idx="4038">
                  <c:v>1</c:v>
                </c:pt>
                <c:pt idx="4039">
                  <c:v>1</c:v>
                </c:pt>
                <c:pt idx="4040">
                  <c:v>1</c:v>
                </c:pt>
                <c:pt idx="4041">
                  <c:v>1</c:v>
                </c:pt>
                <c:pt idx="4042">
                  <c:v>1</c:v>
                </c:pt>
                <c:pt idx="4043">
                  <c:v>1</c:v>
                </c:pt>
                <c:pt idx="4044">
                  <c:v>1</c:v>
                </c:pt>
                <c:pt idx="4045">
                  <c:v>1</c:v>
                </c:pt>
                <c:pt idx="4046">
                  <c:v>1</c:v>
                </c:pt>
                <c:pt idx="4047">
                  <c:v>1</c:v>
                </c:pt>
                <c:pt idx="4048">
                  <c:v>1</c:v>
                </c:pt>
                <c:pt idx="4049">
                  <c:v>1</c:v>
                </c:pt>
                <c:pt idx="4050">
                  <c:v>1</c:v>
                </c:pt>
                <c:pt idx="4051">
                  <c:v>1</c:v>
                </c:pt>
                <c:pt idx="4052">
                  <c:v>1</c:v>
                </c:pt>
                <c:pt idx="4053">
                  <c:v>1</c:v>
                </c:pt>
                <c:pt idx="4054">
                  <c:v>1</c:v>
                </c:pt>
                <c:pt idx="4055">
                  <c:v>1</c:v>
                </c:pt>
                <c:pt idx="4056">
                  <c:v>1</c:v>
                </c:pt>
                <c:pt idx="4057">
                  <c:v>1</c:v>
                </c:pt>
                <c:pt idx="4058">
                  <c:v>1</c:v>
                </c:pt>
                <c:pt idx="4059">
                  <c:v>1</c:v>
                </c:pt>
                <c:pt idx="4060">
                  <c:v>1</c:v>
                </c:pt>
                <c:pt idx="4061">
                  <c:v>1</c:v>
                </c:pt>
                <c:pt idx="4062">
                  <c:v>1</c:v>
                </c:pt>
                <c:pt idx="4063">
                  <c:v>1</c:v>
                </c:pt>
                <c:pt idx="4064">
                  <c:v>1</c:v>
                </c:pt>
                <c:pt idx="4065">
                  <c:v>1</c:v>
                </c:pt>
                <c:pt idx="4066">
                  <c:v>1</c:v>
                </c:pt>
                <c:pt idx="4067">
                  <c:v>1</c:v>
                </c:pt>
                <c:pt idx="4068">
                  <c:v>1</c:v>
                </c:pt>
                <c:pt idx="4069">
                  <c:v>1</c:v>
                </c:pt>
                <c:pt idx="4070">
                  <c:v>1</c:v>
                </c:pt>
                <c:pt idx="4071">
                  <c:v>1</c:v>
                </c:pt>
                <c:pt idx="4072">
                  <c:v>1</c:v>
                </c:pt>
                <c:pt idx="4073">
                  <c:v>1</c:v>
                </c:pt>
                <c:pt idx="4074">
                  <c:v>1</c:v>
                </c:pt>
                <c:pt idx="4075">
                  <c:v>1</c:v>
                </c:pt>
                <c:pt idx="4076">
                  <c:v>1</c:v>
                </c:pt>
                <c:pt idx="4077">
                  <c:v>1</c:v>
                </c:pt>
                <c:pt idx="4078">
                  <c:v>1</c:v>
                </c:pt>
                <c:pt idx="4079">
                  <c:v>1</c:v>
                </c:pt>
                <c:pt idx="4080">
                  <c:v>1</c:v>
                </c:pt>
                <c:pt idx="4081">
                  <c:v>1</c:v>
                </c:pt>
                <c:pt idx="4082">
                  <c:v>1</c:v>
                </c:pt>
                <c:pt idx="4083">
                  <c:v>1</c:v>
                </c:pt>
                <c:pt idx="4084">
                  <c:v>1</c:v>
                </c:pt>
                <c:pt idx="4085">
                  <c:v>1</c:v>
                </c:pt>
                <c:pt idx="4086">
                  <c:v>1</c:v>
                </c:pt>
                <c:pt idx="4087">
                  <c:v>1</c:v>
                </c:pt>
                <c:pt idx="4088">
                  <c:v>1</c:v>
                </c:pt>
                <c:pt idx="4089">
                  <c:v>1</c:v>
                </c:pt>
                <c:pt idx="4090">
                  <c:v>1</c:v>
                </c:pt>
                <c:pt idx="4091">
                  <c:v>1</c:v>
                </c:pt>
                <c:pt idx="4092">
                  <c:v>1</c:v>
                </c:pt>
                <c:pt idx="4093">
                  <c:v>1</c:v>
                </c:pt>
                <c:pt idx="4094">
                  <c:v>1</c:v>
                </c:pt>
                <c:pt idx="4095">
                  <c:v>1</c:v>
                </c:pt>
                <c:pt idx="4096">
                  <c:v>1</c:v>
                </c:pt>
                <c:pt idx="4097">
                  <c:v>1</c:v>
                </c:pt>
                <c:pt idx="4098">
                  <c:v>1</c:v>
                </c:pt>
                <c:pt idx="4099">
                  <c:v>1</c:v>
                </c:pt>
                <c:pt idx="4100">
                  <c:v>1</c:v>
                </c:pt>
                <c:pt idx="4101">
                  <c:v>1</c:v>
                </c:pt>
                <c:pt idx="4102">
                  <c:v>1</c:v>
                </c:pt>
                <c:pt idx="4103">
                  <c:v>1</c:v>
                </c:pt>
                <c:pt idx="4104">
                  <c:v>1</c:v>
                </c:pt>
                <c:pt idx="4105">
                  <c:v>1</c:v>
                </c:pt>
                <c:pt idx="4106">
                  <c:v>1</c:v>
                </c:pt>
                <c:pt idx="4107">
                  <c:v>1</c:v>
                </c:pt>
                <c:pt idx="4108">
                  <c:v>1</c:v>
                </c:pt>
                <c:pt idx="4109">
                  <c:v>1</c:v>
                </c:pt>
                <c:pt idx="4110">
                  <c:v>1</c:v>
                </c:pt>
                <c:pt idx="4111">
                  <c:v>1</c:v>
                </c:pt>
                <c:pt idx="4112">
                  <c:v>1</c:v>
                </c:pt>
                <c:pt idx="4113">
                  <c:v>1</c:v>
                </c:pt>
                <c:pt idx="4114">
                  <c:v>1</c:v>
                </c:pt>
                <c:pt idx="4115">
                  <c:v>1</c:v>
                </c:pt>
                <c:pt idx="4116">
                  <c:v>1</c:v>
                </c:pt>
                <c:pt idx="4117">
                  <c:v>1</c:v>
                </c:pt>
                <c:pt idx="4118">
                  <c:v>1</c:v>
                </c:pt>
                <c:pt idx="4119">
                  <c:v>1</c:v>
                </c:pt>
                <c:pt idx="4120">
                  <c:v>1</c:v>
                </c:pt>
                <c:pt idx="4121">
                  <c:v>1</c:v>
                </c:pt>
                <c:pt idx="4122">
                  <c:v>1</c:v>
                </c:pt>
                <c:pt idx="4123">
                  <c:v>1</c:v>
                </c:pt>
                <c:pt idx="4124">
                  <c:v>1</c:v>
                </c:pt>
                <c:pt idx="4125">
                  <c:v>1</c:v>
                </c:pt>
                <c:pt idx="4126">
                  <c:v>1</c:v>
                </c:pt>
                <c:pt idx="4127">
                  <c:v>1</c:v>
                </c:pt>
                <c:pt idx="4128">
                  <c:v>1</c:v>
                </c:pt>
                <c:pt idx="4129">
                  <c:v>1</c:v>
                </c:pt>
                <c:pt idx="4130">
                  <c:v>1</c:v>
                </c:pt>
                <c:pt idx="4131">
                  <c:v>1</c:v>
                </c:pt>
                <c:pt idx="4132">
                  <c:v>1</c:v>
                </c:pt>
                <c:pt idx="4133">
                  <c:v>1</c:v>
                </c:pt>
                <c:pt idx="4134">
                  <c:v>1</c:v>
                </c:pt>
                <c:pt idx="4135">
                  <c:v>1</c:v>
                </c:pt>
                <c:pt idx="4136">
                  <c:v>1</c:v>
                </c:pt>
                <c:pt idx="4137">
                  <c:v>1</c:v>
                </c:pt>
                <c:pt idx="4138">
                  <c:v>1</c:v>
                </c:pt>
                <c:pt idx="4139">
                  <c:v>1</c:v>
                </c:pt>
                <c:pt idx="4140">
                  <c:v>1</c:v>
                </c:pt>
                <c:pt idx="4141">
                  <c:v>1</c:v>
                </c:pt>
                <c:pt idx="4142">
                  <c:v>1</c:v>
                </c:pt>
                <c:pt idx="4143">
                  <c:v>1</c:v>
                </c:pt>
                <c:pt idx="4144">
                  <c:v>1</c:v>
                </c:pt>
                <c:pt idx="4145">
                  <c:v>1</c:v>
                </c:pt>
                <c:pt idx="4146">
                  <c:v>1</c:v>
                </c:pt>
                <c:pt idx="4147">
                  <c:v>1</c:v>
                </c:pt>
                <c:pt idx="4148">
                  <c:v>1</c:v>
                </c:pt>
                <c:pt idx="4149">
                  <c:v>1</c:v>
                </c:pt>
                <c:pt idx="4150">
                  <c:v>1</c:v>
                </c:pt>
                <c:pt idx="4151">
                  <c:v>1</c:v>
                </c:pt>
                <c:pt idx="4152">
                  <c:v>1</c:v>
                </c:pt>
                <c:pt idx="4153">
                  <c:v>1</c:v>
                </c:pt>
                <c:pt idx="4154">
                  <c:v>1</c:v>
                </c:pt>
                <c:pt idx="4155">
                  <c:v>1</c:v>
                </c:pt>
                <c:pt idx="4156">
                  <c:v>1</c:v>
                </c:pt>
                <c:pt idx="4157">
                  <c:v>1</c:v>
                </c:pt>
                <c:pt idx="4158">
                  <c:v>1</c:v>
                </c:pt>
                <c:pt idx="4159">
                  <c:v>1</c:v>
                </c:pt>
                <c:pt idx="4160">
                  <c:v>1</c:v>
                </c:pt>
                <c:pt idx="4161">
                  <c:v>1</c:v>
                </c:pt>
                <c:pt idx="4162">
                  <c:v>1</c:v>
                </c:pt>
                <c:pt idx="4163">
                  <c:v>1</c:v>
                </c:pt>
                <c:pt idx="4164">
                  <c:v>1</c:v>
                </c:pt>
                <c:pt idx="4165">
                  <c:v>1</c:v>
                </c:pt>
                <c:pt idx="4166">
                  <c:v>1</c:v>
                </c:pt>
                <c:pt idx="4167">
                  <c:v>1</c:v>
                </c:pt>
                <c:pt idx="4168">
                  <c:v>1</c:v>
                </c:pt>
                <c:pt idx="4169">
                  <c:v>1</c:v>
                </c:pt>
                <c:pt idx="4170">
                  <c:v>1</c:v>
                </c:pt>
                <c:pt idx="4171">
                  <c:v>1</c:v>
                </c:pt>
                <c:pt idx="4172">
                  <c:v>1</c:v>
                </c:pt>
                <c:pt idx="4173">
                  <c:v>1</c:v>
                </c:pt>
                <c:pt idx="4174">
                  <c:v>1</c:v>
                </c:pt>
                <c:pt idx="4175">
                  <c:v>1</c:v>
                </c:pt>
                <c:pt idx="4176">
                  <c:v>1</c:v>
                </c:pt>
                <c:pt idx="4177">
                  <c:v>1</c:v>
                </c:pt>
                <c:pt idx="4178">
                  <c:v>1</c:v>
                </c:pt>
                <c:pt idx="4179">
                  <c:v>1</c:v>
                </c:pt>
                <c:pt idx="4180">
                  <c:v>1</c:v>
                </c:pt>
                <c:pt idx="4181">
                  <c:v>1</c:v>
                </c:pt>
                <c:pt idx="4182">
                  <c:v>1</c:v>
                </c:pt>
                <c:pt idx="4183">
                  <c:v>1</c:v>
                </c:pt>
                <c:pt idx="4184">
                  <c:v>1</c:v>
                </c:pt>
                <c:pt idx="4185">
                  <c:v>1</c:v>
                </c:pt>
                <c:pt idx="4186">
                  <c:v>1</c:v>
                </c:pt>
                <c:pt idx="4187">
                  <c:v>1</c:v>
                </c:pt>
                <c:pt idx="4188">
                  <c:v>1</c:v>
                </c:pt>
                <c:pt idx="4189">
                  <c:v>1</c:v>
                </c:pt>
                <c:pt idx="4190">
                  <c:v>1</c:v>
                </c:pt>
                <c:pt idx="4191">
                  <c:v>1</c:v>
                </c:pt>
                <c:pt idx="4192">
                  <c:v>1</c:v>
                </c:pt>
                <c:pt idx="4193">
                  <c:v>1</c:v>
                </c:pt>
                <c:pt idx="4194">
                  <c:v>1</c:v>
                </c:pt>
                <c:pt idx="4195">
                  <c:v>1</c:v>
                </c:pt>
                <c:pt idx="4196">
                  <c:v>1</c:v>
                </c:pt>
                <c:pt idx="4197">
                  <c:v>1</c:v>
                </c:pt>
                <c:pt idx="4198">
                  <c:v>1</c:v>
                </c:pt>
                <c:pt idx="4199">
                  <c:v>1</c:v>
                </c:pt>
                <c:pt idx="4200">
                  <c:v>1</c:v>
                </c:pt>
                <c:pt idx="4201">
                  <c:v>1</c:v>
                </c:pt>
                <c:pt idx="4202">
                  <c:v>1</c:v>
                </c:pt>
                <c:pt idx="4203">
                  <c:v>1</c:v>
                </c:pt>
                <c:pt idx="4204">
                  <c:v>1</c:v>
                </c:pt>
                <c:pt idx="4205">
                  <c:v>1</c:v>
                </c:pt>
                <c:pt idx="4206">
                  <c:v>1</c:v>
                </c:pt>
                <c:pt idx="4207">
                  <c:v>1</c:v>
                </c:pt>
                <c:pt idx="4208">
                  <c:v>1</c:v>
                </c:pt>
                <c:pt idx="4209">
                  <c:v>1</c:v>
                </c:pt>
                <c:pt idx="4210">
                  <c:v>1</c:v>
                </c:pt>
                <c:pt idx="4211">
                  <c:v>1</c:v>
                </c:pt>
                <c:pt idx="4212">
                  <c:v>1</c:v>
                </c:pt>
                <c:pt idx="4213">
                  <c:v>1</c:v>
                </c:pt>
                <c:pt idx="4214">
                  <c:v>1</c:v>
                </c:pt>
                <c:pt idx="4215">
                  <c:v>1.25</c:v>
                </c:pt>
                <c:pt idx="4216">
                  <c:v>1.25</c:v>
                </c:pt>
                <c:pt idx="4217">
                  <c:v>1.25</c:v>
                </c:pt>
                <c:pt idx="4218">
                  <c:v>1.25</c:v>
                </c:pt>
                <c:pt idx="4219">
                  <c:v>1.25</c:v>
                </c:pt>
                <c:pt idx="4220">
                  <c:v>1.25</c:v>
                </c:pt>
                <c:pt idx="4221">
                  <c:v>1.25</c:v>
                </c:pt>
                <c:pt idx="4222">
                  <c:v>1.25</c:v>
                </c:pt>
                <c:pt idx="4223">
                  <c:v>1.25</c:v>
                </c:pt>
                <c:pt idx="4224">
                  <c:v>1.25</c:v>
                </c:pt>
                <c:pt idx="4225">
                  <c:v>1.25</c:v>
                </c:pt>
                <c:pt idx="4226">
                  <c:v>1.25</c:v>
                </c:pt>
                <c:pt idx="4227">
                  <c:v>1.25</c:v>
                </c:pt>
                <c:pt idx="4228">
                  <c:v>1.25</c:v>
                </c:pt>
                <c:pt idx="4229">
                  <c:v>1.25</c:v>
                </c:pt>
                <c:pt idx="4230">
                  <c:v>1.25</c:v>
                </c:pt>
                <c:pt idx="4231">
                  <c:v>1.25</c:v>
                </c:pt>
                <c:pt idx="4232">
                  <c:v>1.25</c:v>
                </c:pt>
                <c:pt idx="4233">
                  <c:v>1.25</c:v>
                </c:pt>
                <c:pt idx="4234">
                  <c:v>1.25</c:v>
                </c:pt>
                <c:pt idx="4235">
                  <c:v>1.25</c:v>
                </c:pt>
                <c:pt idx="4236">
                  <c:v>1.25</c:v>
                </c:pt>
                <c:pt idx="4237">
                  <c:v>1.25</c:v>
                </c:pt>
                <c:pt idx="4238">
                  <c:v>1.25</c:v>
                </c:pt>
                <c:pt idx="4239">
                  <c:v>1.25</c:v>
                </c:pt>
                <c:pt idx="4240">
                  <c:v>1.25</c:v>
                </c:pt>
                <c:pt idx="4241">
                  <c:v>1.25</c:v>
                </c:pt>
                <c:pt idx="4242">
                  <c:v>1.25</c:v>
                </c:pt>
                <c:pt idx="4243">
                  <c:v>1.25</c:v>
                </c:pt>
                <c:pt idx="4244">
                  <c:v>1.25</c:v>
                </c:pt>
                <c:pt idx="4245">
                  <c:v>1.25</c:v>
                </c:pt>
                <c:pt idx="4246">
                  <c:v>1.25</c:v>
                </c:pt>
                <c:pt idx="4247">
                  <c:v>1.25</c:v>
                </c:pt>
                <c:pt idx="4248">
                  <c:v>1.25</c:v>
                </c:pt>
                <c:pt idx="4249">
                  <c:v>1.25</c:v>
                </c:pt>
                <c:pt idx="4250">
                  <c:v>1.5</c:v>
                </c:pt>
                <c:pt idx="4251">
                  <c:v>1.5</c:v>
                </c:pt>
                <c:pt idx="4252">
                  <c:v>1.5</c:v>
                </c:pt>
                <c:pt idx="4253">
                  <c:v>1.5</c:v>
                </c:pt>
                <c:pt idx="4254">
                  <c:v>1.5</c:v>
                </c:pt>
                <c:pt idx="4255">
                  <c:v>1.5</c:v>
                </c:pt>
                <c:pt idx="4256">
                  <c:v>1.5</c:v>
                </c:pt>
                <c:pt idx="4257">
                  <c:v>1.5</c:v>
                </c:pt>
                <c:pt idx="4258">
                  <c:v>1.5</c:v>
                </c:pt>
                <c:pt idx="4259">
                  <c:v>1.5</c:v>
                </c:pt>
                <c:pt idx="4260">
                  <c:v>1.5</c:v>
                </c:pt>
                <c:pt idx="4261">
                  <c:v>1.5</c:v>
                </c:pt>
                <c:pt idx="4262">
                  <c:v>1.5</c:v>
                </c:pt>
                <c:pt idx="4263">
                  <c:v>1.5</c:v>
                </c:pt>
                <c:pt idx="4264">
                  <c:v>1.5</c:v>
                </c:pt>
                <c:pt idx="4265">
                  <c:v>1.5</c:v>
                </c:pt>
                <c:pt idx="4266">
                  <c:v>1.5</c:v>
                </c:pt>
                <c:pt idx="4267">
                  <c:v>1.5</c:v>
                </c:pt>
                <c:pt idx="4268">
                  <c:v>1.5</c:v>
                </c:pt>
                <c:pt idx="4269">
                  <c:v>1.5</c:v>
                </c:pt>
                <c:pt idx="4270">
                  <c:v>1.5</c:v>
                </c:pt>
                <c:pt idx="4271">
                  <c:v>1.5</c:v>
                </c:pt>
                <c:pt idx="4272">
                  <c:v>1.5</c:v>
                </c:pt>
                <c:pt idx="4273">
                  <c:v>1.5</c:v>
                </c:pt>
                <c:pt idx="4274">
                  <c:v>1.5</c:v>
                </c:pt>
                <c:pt idx="4275">
                  <c:v>1.5</c:v>
                </c:pt>
                <c:pt idx="4276">
                  <c:v>1.5</c:v>
                </c:pt>
                <c:pt idx="4277">
                  <c:v>1.5</c:v>
                </c:pt>
                <c:pt idx="4278">
                  <c:v>2</c:v>
                </c:pt>
                <c:pt idx="4279">
                  <c:v>2</c:v>
                </c:pt>
                <c:pt idx="4280">
                  <c:v>2</c:v>
                </c:pt>
                <c:pt idx="4281">
                  <c:v>2</c:v>
                </c:pt>
                <c:pt idx="4282">
                  <c:v>2</c:v>
                </c:pt>
                <c:pt idx="4283">
                  <c:v>2</c:v>
                </c:pt>
                <c:pt idx="4284">
                  <c:v>2</c:v>
                </c:pt>
                <c:pt idx="4285">
                  <c:v>2</c:v>
                </c:pt>
                <c:pt idx="4286">
                  <c:v>2</c:v>
                </c:pt>
                <c:pt idx="4287">
                  <c:v>2</c:v>
                </c:pt>
                <c:pt idx="4288">
                  <c:v>2</c:v>
                </c:pt>
                <c:pt idx="4289">
                  <c:v>2</c:v>
                </c:pt>
                <c:pt idx="4290">
                  <c:v>2</c:v>
                </c:pt>
                <c:pt idx="4291">
                  <c:v>2</c:v>
                </c:pt>
                <c:pt idx="4292">
                  <c:v>2</c:v>
                </c:pt>
                <c:pt idx="4293">
                  <c:v>2</c:v>
                </c:pt>
                <c:pt idx="4294">
                  <c:v>2</c:v>
                </c:pt>
                <c:pt idx="4295">
                  <c:v>2</c:v>
                </c:pt>
                <c:pt idx="4296">
                  <c:v>2</c:v>
                </c:pt>
                <c:pt idx="4297">
                  <c:v>2</c:v>
                </c:pt>
                <c:pt idx="4298">
                  <c:v>2</c:v>
                </c:pt>
                <c:pt idx="4299">
                  <c:v>2</c:v>
                </c:pt>
                <c:pt idx="4300">
                  <c:v>2</c:v>
                </c:pt>
                <c:pt idx="4301">
                  <c:v>2</c:v>
                </c:pt>
                <c:pt idx="4302">
                  <c:v>2</c:v>
                </c:pt>
                <c:pt idx="4303">
                  <c:v>2</c:v>
                </c:pt>
                <c:pt idx="4304">
                  <c:v>2</c:v>
                </c:pt>
                <c:pt idx="4305">
                  <c:v>2</c:v>
                </c:pt>
                <c:pt idx="4306">
                  <c:v>2</c:v>
                </c:pt>
                <c:pt idx="4307">
                  <c:v>2</c:v>
                </c:pt>
                <c:pt idx="4308">
                  <c:v>2</c:v>
                </c:pt>
                <c:pt idx="4309">
                  <c:v>2</c:v>
                </c:pt>
                <c:pt idx="4310">
                  <c:v>2</c:v>
                </c:pt>
                <c:pt idx="4311">
                  <c:v>2</c:v>
                </c:pt>
                <c:pt idx="4312">
                  <c:v>2</c:v>
                </c:pt>
                <c:pt idx="4313">
                  <c:v>2</c:v>
                </c:pt>
                <c:pt idx="4314">
                  <c:v>2</c:v>
                </c:pt>
                <c:pt idx="4315">
                  <c:v>2</c:v>
                </c:pt>
                <c:pt idx="4316">
                  <c:v>2</c:v>
                </c:pt>
                <c:pt idx="4317">
                  <c:v>2</c:v>
                </c:pt>
                <c:pt idx="4318">
                  <c:v>2</c:v>
                </c:pt>
                <c:pt idx="4319">
                  <c:v>2</c:v>
                </c:pt>
                <c:pt idx="4320">
                  <c:v>2</c:v>
                </c:pt>
                <c:pt idx="4321">
                  <c:v>2</c:v>
                </c:pt>
                <c:pt idx="4322">
                  <c:v>2</c:v>
                </c:pt>
                <c:pt idx="4323">
                  <c:v>2</c:v>
                </c:pt>
                <c:pt idx="4324">
                  <c:v>2</c:v>
                </c:pt>
                <c:pt idx="4325">
                  <c:v>2</c:v>
                </c:pt>
                <c:pt idx="4326">
                  <c:v>2</c:v>
                </c:pt>
                <c:pt idx="4327">
                  <c:v>2.5</c:v>
                </c:pt>
                <c:pt idx="4328">
                  <c:v>2.5</c:v>
                </c:pt>
                <c:pt idx="4329">
                  <c:v>2.5</c:v>
                </c:pt>
                <c:pt idx="4330">
                  <c:v>2.5</c:v>
                </c:pt>
                <c:pt idx="4331">
                  <c:v>2.5</c:v>
                </c:pt>
                <c:pt idx="4332">
                  <c:v>2.5</c:v>
                </c:pt>
                <c:pt idx="4333">
                  <c:v>2.5</c:v>
                </c:pt>
                <c:pt idx="4334">
                  <c:v>2.5</c:v>
                </c:pt>
                <c:pt idx="4335">
                  <c:v>2.5</c:v>
                </c:pt>
                <c:pt idx="4336">
                  <c:v>2.5</c:v>
                </c:pt>
                <c:pt idx="4337">
                  <c:v>2.5</c:v>
                </c:pt>
                <c:pt idx="4338">
                  <c:v>2.5</c:v>
                </c:pt>
                <c:pt idx="4339">
                  <c:v>2.5</c:v>
                </c:pt>
                <c:pt idx="4340">
                  <c:v>2.5</c:v>
                </c:pt>
                <c:pt idx="4341">
                  <c:v>2.5</c:v>
                </c:pt>
                <c:pt idx="4342">
                  <c:v>2.5</c:v>
                </c:pt>
                <c:pt idx="4343">
                  <c:v>2.5</c:v>
                </c:pt>
                <c:pt idx="4344">
                  <c:v>2.5</c:v>
                </c:pt>
                <c:pt idx="4345">
                  <c:v>2.5</c:v>
                </c:pt>
                <c:pt idx="4346">
                  <c:v>2.5</c:v>
                </c:pt>
                <c:pt idx="4347">
                  <c:v>2.5</c:v>
                </c:pt>
                <c:pt idx="4348">
                  <c:v>2.5</c:v>
                </c:pt>
                <c:pt idx="4349">
                  <c:v>2.5</c:v>
                </c:pt>
                <c:pt idx="4350">
                  <c:v>2.5</c:v>
                </c:pt>
                <c:pt idx="4351">
                  <c:v>2.5</c:v>
                </c:pt>
                <c:pt idx="4352">
                  <c:v>2.5</c:v>
                </c:pt>
                <c:pt idx="4353">
                  <c:v>2.5</c:v>
                </c:pt>
                <c:pt idx="4354">
                  <c:v>2.5</c:v>
                </c:pt>
                <c:pt idx="4355">
                  <c:v>2.5</c:v>
                </c:pt>
                <c:pt idx="4356">
                  <c:v>2.5</c:v>
                </c:pt>
                <c:pt idx="4357">
                  <c:v>2.5</c:v>
                </c:pt>
                <c:pt idx="4358">
                  <c:v>2.5</c:v>
                </c:pt>
                <c:pt idx="4359">
                  <c:v>2.5</c:v>
                </c:pt>
                <c:pt idx="4360">
                  <c:v>2.5</c:v>
                </c:pt>
                <c:pt idx="4361">
                  <c:v>2.5</c:v>
                </c:pt>
                <c:pt idx="4362">
                  <c:v>2.5</c:v>
                </c:pt>
                <c:pt idx="4363">
                  <c:v>2.5</c:v>
                </c:pt>
                <c:pt idx="4364">
                  <c:v>2.5</c:v>
                </c:pt>
                <c:pt idx="4365">
                  <c:v>2.5</c:v>
                </c:pt>
                <c:pt idx="4366">
                  <c:v>2.5</c:v>
                </c:pt>
                <c:pt idx="4367">
                  <c:v>2.5</c:v>
                </c:pt>
                <c:pt idx="4368">
                  <c:v>2.5</c:v>
                </c:pt>
                <c:pt idx="4369">
                  <c:v>3.25</c:v>
                </c:pt>
                <c:pt idx="4370">
                  <c:v>3.25</c:v>
                </c:pt>
                <c:pt idx="4371">
                  <c:v>3.25</c:v>
                </c:pt>
                <c:pt idx="4372">
                  <c:v>3.25</c:v>
                </c:pt>
                <c:pt idx="4373">
                  <c:v>3.25</c:v>
                </c:pt>
                <c:pt idx="4374">
                  <c:v>3.25</c:v>
                </c:pt>
                <c:pt idx="4375">
                  <c:v>3.25</c:v>
                </c:pt>
                <c:pt idx="4376">
                  <c:v>3.25</c:v>
                </c:pt>
                <c:pt idx="4377">
                  <c:v>3.25</c:v>
                </c:pt>
                <c:pt idx="4378">
                  <c:v>3.25</c:v>
                </c:pt>
                <c:pt idx="4379">
                  <c:v>3.25</c:v>
                </c:pt>
                <c:pt idx="4380">
                  <c:v>3.25</c:v>
                </c:pt>
                <c:pt idx="4381">
                  <c:v>3.25</c:v>
                </c:pt>
                <c:pt idx="4382">
                  <c:v>3.25</c:v>
                </c:pt>
                <c:pt idx="4383">
                  <c:v>3.25</c:v>
                </c:pt>
                <c:pt idx="4384">
                  <c:v>3.25</c:v>
                </c:pt>
                <c:pt idx="4385">
                  <c:v>3.25</c:v>
                </c:pt>
                <c:pt idx="4386">
                  <c:v>3.25</c:v>
                </c:pt>
                <c:pt idx="4387">
                  <c:v>3.25</c:v>
                </c:pt>
                <c:pt idx="4388">
                  <c:v>3.25</c:v>
                </c:pt>
                <c:pt idx="4389">
                  <c:v>3.25</c:v>
                </c:pt>
                <c:pt idx="4390">
                  <c:v>3.25</c:v>
                </c:pt>
                <c:pt idx="4391">
                  <c:v>3.25</c:v>
                </c:pt>
                <c:pt idx="4392">
                  <c:v>3.25</c:v>
                </c:pt>
                <c:pt idx="4393">
                  <c:v>3.25</c:v>
                </c:pt>
                <c:pt idx="4394">
                  <c:v>3.25</c:v>
                </c:pt>
                <c:pt idx="4395">
                  <c:v>3.25</c:v>
                </c:pt>
                <c:pt idx="4396">
                  <c:v>3.25</c:v>
                </c:pt>
                <c:pt idx="4397">
                  <c:v>3.75</c:v>
                </c:pt>
                <c:pt idx="4398">
                  <c:v>3.75</c:v>
                </c:pt>
                <c:pt idx="4399">
                  <c:v>3.75</c:v>
                </c:pt>
                <c:pt idx="4400">
                  <c:v>3.75</c:v>
                </c:pt>
                <c:pt idx="4401">
                  <c:v>3.75</c:v>
                </c:pt>
                <c:pt idx="4402">
                  <c:v>3.75</c:v>
                </c:pt>
                <c:pt idx="4403">
                  <c:v>3.75</c:v>
                </c:pt>
                <c:pt idx="4404">
                  <c:v>3.75</c:v>
                </c:pt>
                <c:pt idx="4405">
                  <c:v>3.75</c:v>
                </c:pt>
                <c:pt idx="4406">
                  <c:v>3.75</c:v>
                </c:pt>
                <c:pt idx="4407">
                  <c:v>3.75</c:v>
                </c:pt>
                <c:pt idx="4408">
                  <c:v>3.75</c:v>
                </c:pt>
                <c:pt idx="4409">
                  <c:v>3.75</c:v>
                </c:pt>
                <c:pt idx="4410">
                  <c:v>3.75</c:v>
                </c:pt>
                <c:pt idx="4411">
                  <c:v>3.75</c:v>
                </c:pt>
                <c:pt idx="4412">
                  <c:v>3.75</c:v>
                </c:pt>
                <c:pt idx="4413">
                  <c:v>3.75</c:v>
                </c:pt>
                <c:pt idx="4414">
                  <c:v>3.75</c:v>
                </c:pt>
                <c:pt idx="4415">
                  <c:v>3.75</c:v>
                </c:pt>
                <c:pt idx="4416">
                  <c:v>3.75</c:v>
                </c:pt>
                <c:pt idx="4417">
                  <c:v>3.75</c:v>
                </c:pt>
                <c:pt idx="4418">
                  <c:v>3.75</c:v>
                </c:pt>
                <c:pt idx="4419">
                  <c:v>3.75</c:v>
                </c:pt>
                <c:pt idx="4420">
                  <c:v>3.75</c:v>
                </c:pt>
                <c:pt idx="4421">
                  <c:v>3.75</c:v>
                </c:pt>
                <c:pt idx="4422">
                  <c:v>3.75</c:v>
                </c:pt>
                <c:pt idx="4423">
                  <c:v>3.75</c:v>
                </c:pt>
                <c:pt idx="4424">
                  <c:v>3.75</c:v>
                </c:pt>
                <c:pt idx="4425">
                  <c:v>3.75</c:v>
                </c:pt>
                <c:pt idx="4426">
                  <c:v>4.25</c:v>
                </c:pt>
                <c:pt idx="4427">
                  <c:v>4.25</c:v>
                </c:pt>
                <c:pt idx="4428">
                  <c:v>4.25</c:v>
                </c:pt>
                <c:pt idx="4429">
                  <c:v>4.25</c:v>
                </c:pt>
                <c:pt idx="4430">
                  <c:v>4.25</c:v>
                </c:pt>
                <c:pt idx="4431">
                  <c:v>4.25</c:v>
                </c:pt>
                <c:pt idx="4432">
                  <c:v>4.25</c:v>
                </c:pt>
                <c:pt idx="4433">
                  <c:v>4.25</c:v>
                </c:pt>
                <c:pt idx="4434">
                  <c:v>4.25</c:v>
                </c:pt>
                <c:pt idx="4435">
                  <c:v>4.25</c:v>
                </c:pt>
                <c:pt idx="4436">
                  <c:v>4.25</c:v>
                </c:pt>
                <c:pt idx="4437">
                  <c:v>4.25</c:v>
                </c:pt>
                <c:pt idx="4438">
                  <c:v>4.25</c:v>
                </c:pt>
                <c:pt idx="4439">
                  <c:v>4.25</c:v>
                </c:pt>
                <c:pt idx="4440">
                  <c:v>4.25</c:v>
                </c:pt>
                <c:pt idx="4441">
                  <c:v>4.25</c:v>
                </c:pt>
                <c:pt idx="4442">
                  <c:v>4.25</c:v>
                </c:pt>
                <c:pt idx="4443">
                  <c:v>4.25</c:v>
                </c:pt>
                <c:pt idx="4444">
                  <c:v>4.25</c:v>
                </c:pt>
                <c:pt idx="4445">
                  <c:v>4.25</c:v>
                </c:pt>
                <c:pt idx="4446">
                  <c:v>4.25</c:v>
                </c:pt>
                <c:pt idx="4447">
                  <c:v>4.25</c:v>
                </c:pt>
                <c:pt idx="4448">
                  <c:v>4.25</c:v>
                </c:pt>
                <c:pt idx="4449">
                  <c:v>4.25</c:v>
                </c:pt>
                <c:pt idx="4450">
                  <c:v>4.25</c:v>
                </c:pt>
                <c:pt idx="4451">
                  <c:v>4.25</c:v>
                </c:pt>
                <c:pt idx="4452">
                  <c:v>4.25</c:v>
                </c:pt>
                <c:pt idx="4453">
                  <c:v>4.25</c:v>
                </c:pt>
                <c:pt idx="4454">
                  <c:v>4.25</c:v>
                </c:pt>
                <c:pt idx="4455">
                  <c:v>4.25</c:v>
                </c:pt>
                <c:pt idx="4456">
                  <c:v>4.25</c:v>
                </c:pt>
                <c:pt idx="4457">
                  <c:v>4.25</c:v>
                </c:pt>
                <c:pt idx="4458">
                  <c:v>4.25</c:v>
                </c:pt>
                <c:pt idx="4459">
                  <c:v>4.25</c:v>
                </c:pt>
                <c:pt idx="4460">
                  <c:v>4.25</c:v>
                </c:pt>
                <c:pt idx="4461">
                  <c:v>4.25</c:v>
                </c:pt>
                <c:pt idx="4462">
                  <c:v>4.25</c:v>
                </c:pt>
                <c:pt idx="4463">
                  <c:v>4.25</c:v>
                </c:pt>
                <c:pt idx="4464">
                  <c:v>4.25</c:v>
                </c:pt>
                <c:pt idx="4465">
                  <c:v>4.25</c:v>
                </c:pt>
                <c:pt idx="4466">
                  <c:v>4.25</c:v>
                </c:pt>
                <c:pt idx="4467">
                  <c:v>4.25</c:v>
                </c:pt>
                <c:pt idx="4468">
                  <c:v>4.25</c:v>
                </c:pt>
                <c:pt idx="4469">
                  <c:v>4.25</c:v>
                </c:pt>
                <c:pt idx="4470">
                  <c:v>4.25</c:v>
                </c:pt>
                <c:pt idx="4471">
                  <c:v>4.25</c:v>
                </c:pt>
                <c:pt idx="4472">
                  <c:v>4.25</c:v>
                </c:pt>
                <c:pt idx="4473">
                  <c:v>4.25</c:v>
                </c:pt>
                <c:pt idx="4474">
                  <c:v>4.25</c:v>
                </c:pt>
                <c:pt idx="4475">
                  <c:v>4.25</c:v>
                </c:pt>
                <c:pt idx="4476">
                  <c:v>4.25</c:v>
                </c:pt>
                <c:pt idx="4477">
                  <c:v>4.25</c:v>
                </c:pt>
                <c:pt idx="4478">
                  <c:v>4.25</c:v>
                </c:pt>
                <c:pt idx="4479">
                  <c:v>4.25</c:v>
                </c:pt>
                <c:pt idx="4480">
                  <c:v>4.25</c:v>
                </c:pt>
                <c:pt idx="4481">
                  <c:v>4.25</c:v>
                </c:pt>
                <c:pt idx="4482">
                  <c:v>4.25</c:v>
                </c:pt>
                <c:pt idx="4483">
                  <c:v>4.25</c:v>
                </c:pt>
                <c:pt idx="4484">
                  <c:v>4.25</c:v>
                </c:pt>
                <c:pt idx="4485">
                  <c:v>4.25</c:v>
                </c:pt>
                <c:pt idx="4486">
                  <c:v>4.25</c:v>
                </c:pt>
                <c:pt idx="4487">
                  <c:v>4.25</c:v>
                </c:pt>
                <c:pt idx="4488">
                  <c:v>4.25</c:v>
                </c:pt>
                <c:pt idx="4489">
                  <c:v>4.25</c:v>
                </c:pt>
                <c:pt idx="4490">
                  <c:v>4.25</c:v>
                </c:pt>
                <c:pt idx="4491">
                  <c:v>4.25</c:v>
                </c:pt>
                <c:pt idx="4492">
                  <c:v>4.25</c:v>
                </c:pt>
                <c:pt idx="4493">
                  <c:v>4.25</c:v>
                </c:pt>
                <c:pt idx="4494">
                  <c:v>4.25</c:v>
                </c:pt>
                <c:pt idx="4495">
                  <c:v>4.25</c:v>
                </c:pt>
                <c:pt idx="4496">
                  <c:v>4.25</c:v>
                </c:pt>
                <c:pt idx="4497">
                  <c:v>4.25</c:v>
                </c:pt>
                <c:pt idx="4498">
                  <c:v>4.25</c:v>
                </c:pt>
                <c:pt idx="4499">
                  <c:v>4.25</c:v>
                </c:pt>
                <c:pt idx="4500">
                  <c:v>4.25</c:v>
                </c:pt>
                <c:pt idx="4501">
                  <c:v>4.25</c:v>
                </c:pt>
                <c:pt idx="4502">
                  <c:v>4.25</c:v>
                </c:pt>
                <c:pt idx="4503">
                  <c:v>4.25</c:v>
                </c:pt>
                <c:pt idx="4504">
                  <c:v>4.25</c:v>
                </c:pt>
                <c:pt idx="4505">
                  <c:v>4.25</c:v>
                </c:pt>
                <c:pt idx="4506">
                  <c:v>4.25</c:v>
                </c:pt>
                <c:pt idx="4507">
                  <c:v>4.25</c:v>
                </c:pt>
                <c:pt idx="4508">
                  <c:v>4.25</c:v>
                </c:pt>
                <c:pt idx="4509">
                  <c:v>4.25</c:v>
                </c:pt>
                <c:pt idx="4510">
                  <c:v>4.25</c:v>
                </c:pt>
                <c:pt idx="4511">
                  <c:v>4.25</c:v>
                </c:pt>
                <c:pt idx="4512">
                  <c:v>4.25</c:v>
                </c:pt>
                <c:pt idx="4513">
                  <c:v>4.25</c:v>
                </c:pt>
                <c:pt idx="4514">
                  <c:v>4.25</c:v>
                </c:pt>
                <c:pt idx="4515">
                  <c:v>4.25</c:v>
                </c:pt>
                <c:pt idx="4516">
                  <c:v>4.25</c:v>
                </c:pt>
                <c:pt idx="4517">
                  <c:v>4.25</c:v>
                </c:pt>
                <c:pt idx="4518">
                  <c:v>4.25</c:v>
                </c:pt>
                <c:pt idx="4519">
                  <c:v>4.25</c:v>
                </c:pt>
                <c:pt idx="4520">
                  <c:v>4.25</c:v>
                </c:pt>
                <c:pt idx="4521">
                  <c:v>4.25</c:v>
                </c:pt>
                <c:pt idx="4522">
                  <c:v>4.25</c:v>
                </c:pt>
                <c:pt idx="4523">
                  <c:v>4</c:v>
                </c:pt>
                <c:pt idx="4524">
                  <c:v>4</c:v>
                </c:pt>
                <c:pt idx="4525">
                  <c:v>4</c:v>
                </c:pt>
                <c:pt idx="4526">
                  <c:v>4</c:v>
                </c:pt>
                <c:pt idx="4527">
                  <c:v>4</c:v>
                </c:pt>
                <c:pt idx="4528">
                  <c:v>4</c:v>
                </c:pt>
                <c:pt idx="4529">
                  <c:v>4</c:v>
                </c:pt>
                <c:pt idx="4530">
                  <c:v>4</c:v>
                </c:pt>
                <c:pt idx="4531">
                  <c:v>4</c:v>
                </c:pt>
                <c:pt idx="4532">
                  <c:v>4</c:v>
                </c:pt>
                <c:pt idx="4533">
                  <c:v>4</c:v>
                </c:pt>
                <c:pt idx="4534">
                  <c:v>4</c:v>
                </c:pt>
                <c:pt idx="4535">
                  <c:v>4</c:v>
                </c:pt>
                <c:pt idx="4536">
                  <c:v>4</c:v>
                </c:pt>
                <c:pt idx="4537">
                  <c:v>4</c:v>
                </c:pt>
                <c:pt idx="4538">
                  <c:v>4</c:v>
                </c:pt>
                <c:pt idx="4539">
                  <c:v>4</c:v>
                </c:pt>
                <c:pt idx="4540">
                  <c:v>4</c:v>
                </c:pt>
                <c:pt idx="4541">
                  <c:v>4</c:v>
                </c:pt>
                <c:pt idx="4542">
                  <c:v>4</c:v>
                </c:pt>
                <c:pt idx="4543">
                  <c:v>4</c:v>
                </c:pt>
                <c:pt idx="4544">
                  <c:v>4</c:v>
                </c:pt>
                <c:pt idx="4545">
                  <c:v>4</c:v>
                </c:pt>
                <c:pt idx="4546">
                  <c:v>4</c:v>
                </c:pt>
                <c:pt idx="4547">
                  <c:v>4</c:v>
                </c:pt>
                <c:pt idx="4548">
                  <c:v>4</c:v>
                </c:pt>
                <c:pt idx="4549">
                  <c:v>4</c:v>
                </c:pt>
                <c:pt idx="4550">
                  <c:v>4</c:v>
                </c:pt>
                <c:pt idx="4551">
                  <c:v>4</c:v>
                </c:pt>
                <c:pt idx="4552">
                  <c:v>4</c:v>
                </c:pt>
                <c:pt idx="4553">
                  <c:v>4</c:v>
                </c:pt>
                <c:pt idx="4554">
                  <c:v>4</c:v>
                </c:pt>
                <c:pt idx="4555">
                  <c:v>4</c:v>
                </c:pt>
                <c:pt idx="4556">
                  <c:v>4</c:v>
                </c:pt>
                <c:pt idx="4557">
                  <c:v>4</c:v>
                </c:pt>
                <c:pt idx="4558">
                  <c:v>4</c:v>
                </c:pt>
                <c:pt idx="4559">
                  <c:v>4</c:v>
                </c:pt>
                <c:pt idx="4560">
                  <c:v>4</c:v>
                </c:pt>
                <c:pt idx="4561">
                  <c:v>4</c:v>
                </c:pt>
                <c:pt idx="4562">
                  <c:v>4</c:v>
                </c:pt>
                <c:pt idx="4563">
                  <c:v>4</c:v>
                </c:pt>
                <c:pt idx="4564">
                  <c:v>4</c:v>
                </c:pt>
                <c:pt idx="4565">
                  <c:v>4</c:v>
                </c:pt>
                <c:pt idx="4566">
                  <c:v>4</c:v>
                </c:pt>
                <c:pt idx="4567">
                  <c:v>4</c:v>
                </c:pt>
                <c:pt idx="4568">
                  <c:v>4</c:v>
                </c:pt>
                <c:pt idx="4569">
                  <c:v>4</c:v>
                </c:pt>
                <c:pt idx="4570">
                  <c:v>4</c:v>
                </c:pt>
                <c:pt idx="4571">
                  <c:v>4</c:v>
                </c:pt>
                <c:pt idx="4572">
                  <c:v>4</c:v>
                </c:pt>
                <c:pt idx="4573">
                  <c:v>4</c:v>
                </c:pt>
                <c:pt idx="4574">
                  <c:v>4</c:v>
                </c:pt>
                <c:pt idx="4575">
                  <c:v>4</c:v>
                </c:pt>
                <c:pt idx="4576">
                  <c:v>4</c:v>
                </c:pt>
                <c:pt idx="4577">
                  <c:v>4</c:v>
                </c:pt>
                <c:pt idx="4578">
                  <c:v>4</c:v>
                </c:pt>
                <c:pt idx="4579">
                  <c:v>4</c:v>
                </c:pt>
                <c:pt idx="4580">
                  <c:v>4</c:v>
                </c:pt>
                <c:pt idx="4581">
                  <c:v>4</c:v>
                </c:pt>
                <c:pt idx="4582">
                  <c:v>4</c:v>
                </c:pt>
                <c:pt idx="4583">
                  <c:v>4</c:v>
                </c:pt>
                <c:pt idx="4584">
                  <c:v>4</c:v>
                </c:pt>
                <c:pt idx="4585">
                  <c:v>4</c:v>
                </c:pt>
                <c:pt idx="4586">
                  <c:v>4</c:v>
                </c:pt>
                <c:pt idx="4587">
                  <c:v>4</c:v>
                </c:pt>
                <c:pt idx="4588">
                  <c:v>4</c:v>
                </c:pt>
                <c:pt idx="4589">
                  <c:v>4</c:v>
                </c:pt>
                <c:pt idx="4590">
                  <c:v>4</c:v>
                </c:pt>
                <c:pt idx="4591">
                  <c:v>4</c:v>
                </c:pt>
                <c:pt idx="4592">
                  <c:v>4</c:v>
                </c:pt>
                <c:pt idx="4593">
                  <c:v>4</c:v>
                </c:pt>
                <c:pt idx="4594">
                  <c:v>4</c:v>
                </c:pt>
                <c:pt idx="4595">
                  <c:v>4</c:v>
                </c:pt>
                <c:pt idx="4596">
                  <c:v>4</c:v>
                </c:pt>
                <c:pt idx="4597">
                  <c:v>4</c:v>
                </c:pt>
                <c:pt idx="4598">
                  <c:v>4</c:v>
                </c:pt>
                <c:pt idx="4599">
                  <c:v>4</c:v>
                </c:pt>
                <c:pt idx="4600">
                  <c:v>4</c:v>
                </c:pt>
                <c:pt idx="4601">
                  <c:v>4</c:v>
                </c:pt>
                <c:pt idx="4602">
                  <c:v>4</c:v>
                </c:pt>
                <c:pt idx="4603">
                  <c:v>4</c:v>
                </c:pt>
                <c:pt idx="4604">
                  <c:v>4</c:v>
                </c:pt>
                <c:pt idx="4605">
                  <c:v>4</c:v>
                </c:pt>
                <c:pt idx="4606">
                  <c:v>4</c:v>
                </c:pt>
                <c:pt idx="4607">
                  <c:v>4</c:v>
                </c:pt>
                <c:pt idx="4608">
                  <c:v>4</c:v>
                </c:pt>
                <c:pt idx="4609">
                  <c:v>4</c:v>
                </c:pt>
                <c:pt idx="4610">
                  <c:v>4</c:v>
                </c:pt>
                <c:pt idx="4611">
                  <c:v>4</c:v>
                </c:pt>
                <c:pt idx="4612">
                  <c:v>4</c:v>
                </c:pt>
                <c:pt idx="4613">
                  <c:v>4</c:v>
                </c:pt>
                <c:pt idx="4614">
                  <c:v>4</c:v>
                </c:pt>
                <c:pt idx="4615">
                  <c:v>4</c:v>
                </c:pt>
                <c:pt idx="4616">
                  <c:v>4</c:v>
                </c:pt>
                <c:pt idx="4617">
                  <c:v>4</c:v>
                </c:pt>
                <c:pt idx="4618">
                  <c:v>4</c:v>
                </c:pt>
                <c:pt idx="4619">
                  <c:v>4</c:v>
                </c:pt>
                <c:pt idx="4620">
                  <c:v>4</c:v>
                </c:pt>
                <c:pt idx="4621">
                  <c:v>4</c:v>
                </c:pt>
                <c:pt idx="4622">
                  <c:v>4</c:v>
                </c:pt>
                <c:pt idx="4623">
                  <c:v>4</c:v>
                </c:pt>
                <c:pt idx="4624">
                  <c:v>4</c:v>
                </c:pt>
                <c:pt idx="4625">
                  <c:v>4</c:v>
                </c:pt>
                <c:pt idx="4626">
                  <c:v>4</c:v>
                </c:pt>
                <c:pt idx="4627">
                  <c:v>4</c:v>
                </c:pt>
                <c:pt idx="4628">
                  <c:v>4</c:v>
                </c:pt>
                <c:pt idx="4629">
                  <c:v>4</c:v>
                </c:pt>
                <c:pt idx="4630">
                  <c:v>4</c:v>
                </c:pt>
                <c:pt idx="4631">
                  <c:v>4</c:v>
                </c:pt>
                <c:pt idx="4632">
                  <c:v>4</c:v>
                </c:pt>
                <c:pt idx="4633">
                  <c:v>4</c:v>
                </c:pt>
                <c:pt idx="4634">
                  <c:v>4</c:v>
                </c:pt>
                <c:pt idx="4635">
                  <c:v>4</c:v>
                </c:pt>
                <c:pt idx="4636">
                  <c:v>4</c:v>
                </c:pt>
                <c:pt idx="4637">
                  <c:v>4</c:v>
                </c:pt>
                <c:pt idx="4638">
                  <c:v>4</c:v>
                </c:pt>
                <c:pt idx="4639">
                  <c:v>4</c:v>
                </c:pt>
                <c:pt idx="4640">
                  <c:v>4</c:v>
                </c:pt>
                <c:pt idx="4641">
                  <c:v>4</c:v>
                </c:pt>
                <c:pt idx="4642">
                  <c:v>4</c:v>
                </c:pt>
                <c:pt idx="4643">
                  <c:v>4</c:v>
                </c:pt>
                <c:pt idx="4644">
                  <c:v>4</c:v>
                </c:pt>
                <c:pt idx="4645">
                  <c:v>4</c:v>
                </c:pt>
                <c:pt idx="4646">
                  <c:v>4</c:v>
                </c:pt>
                <c:pt idx="4647">
                  <c:v>4</c:v>
                </c:pt>
                <c:pt idx="4648">
                  <c:v>4</c:v>
                </c:pt>
                <c:pt idx="4649">
                  <c:v>4</c:v>
                </c:pt>
                <c:pt idx="4650">
                  <c:v>4</c:v>
                </c:pt>
                <c:pt idx="4651">
                  <c:v>4</c:v>
                </c:pt>
                <c:pt idx="4652">
                  <c:v>4</c:v>
                </c:pt>
                <c:pt idx="4653">
                  <c:v>4</c:v>
                </c:pt>
                <c:pt idx="4654">
                  <c:v>4</c:v>
                </c:pt>
                <c:pt idx="4655">
                  <c:v>4</c:v>
                </c:pt>
                <c:pt idx="4656">
                  <c:v>4</c:v>
                </c:pt>
                <c:pt idx="4657">
                  <c:v>4</c:v>
                </c:pt>
                <c:pt idx="4658">
                  <c:v>4</c:v>
                </c:pt>
                <c:pt idx="4659">
                  <c:v>4</c:v>
                </c:pt>
                <c:pt idx="4660">
                  <c:v>4</c:v>
                </c:pt>
                <c:pt idx="4661">
                  <c:v>4</c:v>
                </c:pt>
                <c:pt idx="4662">
                  <c:v>4</c:v>
                </c:pt>
                <c:pt idx="4663">
                  <c:v>4</c:v>
                </c:pt>
                <c:pt idx="4664">
                  <c:v>4</c:v>
                </c:pt>
                <c:pt idx="4665">
                  <c:v>4</c:v>
                </c:pt>
                <c:pt idx="4666">
                  <c:v>4</c:v>
                </c:pt>
                <c:pt idx="4667">
                  <c:v>4</c:v>
                </c:pt>
                <c:pt idx="4668">
                  <c:v>4</c:v>
                </c:pt>
                <c:pt idx="4669">
                  <c:v>4</c:v>
                </c:pt>
                <c:pt idx="4670">
                  <c:v>4</c:v>
                </c:pt>
                <c:pt idx="4671">
                  <c:v>4</c:v>
                </c:pt>
                <c:pt idx="4672">
                  <c:v>4</c:v>
                </c:pt>
                <c:pt idx="4673">
                  <c:v>4</c:v>
                </c:pt>
                <c:pt idx="4674">
                  <c:v>4</c:v>
                </c:pt>
                <c:pt idx="4675">
                  <c:v>4</c:v>
                </c:pt>
                <c:pt idx="4676">
                  <c:v>4</c:v>
                </c:pt>
                <c:pt idx="4677">
                  <c:v>4</c:v>
                </c:pt>
                <c:pt idx="4678">
                  <c:v>4</c:v>
                </c:pt>
                <c:pt idx="4679">
                  <c:v>4</c:v>
                </c:pt>
                <c:pt idx="4680">
                  <c:v>4</c:v>
                </c:pt>
                <c:pt idx="4681">
                  <c:v>4</c:v>
                </c:pt>
                <c:pt idx="4682">
                  <c:v>4</c:v>
                </c:pt>
                <c:pt idx="4683">
                  <c:v>4</c:v>
                </c:pt>
                <c:pt idx="4684">
                  <c:v>4</c:v>
                </c:pt>
                <c:pt idx="4685">
                  <c:v>4</c:v>
                </c:pt>
                <c:pt idx="4686">
                  <c:v>4</c:v>
                </c:pt>
                <c:pt idx="4687">
                  <c:v>4</c:v>
                </c:pt>
                <c:pt idx="4688">
                  <c:v>4</c:v>
                </c:pt>
                <c:pt idx="4689">
                  <c:v>4</c:v>
                </c:pt>
                <c:pt idx="4690">
                  <c:v>4</c:v>
                </c:pt>
                <c:pt idx="4691">
                  <c:v>4</c:v>
                </c:pt>
                <c:pt idx="4692">
                  <c:v>4</c:v>
                </c:pt>
                <c:pt idx="4693">
                  <c:v>4</c:v>
                </c:pt>
                <c:pt idx="4694">
                  <c:v>4</c:v>
                </c:pt>
                <c:pt idx="4695">
                  <c:v>4</c:v>
                </c:pt>
                <c:pt idx="4696">
                  <c:v>4</c:v>
                </c:pt>
                <c:pt idx="4697">
                  <c:v>4</c:v>
                </c:pt>
                <c:pt idx="4698">
                  <c:v>4</c:v>
                </c:pt>
                <c:pt idx="4699">
                  <c:v>4</c:v>
                </c:pt>
                <c:pt idx="4700">
                  <c:v>4</c:v>
                </c:pt>
                <c:pt idx="4701">
                  <c:v>4</c:v>
                </c:pt>
                <c:pt idx="4702">
                  <c:v>4</c:v>
                </c:pt>
                <c:pt idx="4703">
                  <c:v>4</c:v>
                </c:pt>
                <c:pt idx="4704">
                  <c:v>4</c:v>
                </c:pt>
                <c:pt idx="4705">
                  <c:v>4</c:v>
                </c:pt>
                <c:pt idx="4706">
                  <c:v>4</c:v>
                </c:pt>
                <c:pt idx="4707">
                  <c:v>4</c:v>
                </c:pt>
                <c:pt idx="4708">
                  <c:v>4</c:v>
                </c:pt>
                <c:pt idx="4709">
                  <c:v>4</c:v>
                </c:pt>
                <c:pt idx="4710">
                  <c:v>4</c:v>
                </c:pt>
                <c:pt idx="4711">
                  <c:v>4</c:v>
                </c:pt>
                <c:pt idx="4712">
                  <c:v>4</c:v>
                </c:pt>
                <c:pt idx="4713">
                  <c:v>4</c:v>
                </c:pt>
                <c:pt idx="4714">
                  <c:v>4</c:v>
                </c:pt>
                <c:pt idx="4715">
                  <c:v>4</c:v>
                </c:pt>
                <c:pt idx="4716">
                  <c:v>4</c:v>
                </c:pt>
                <c:pt idx="4717">
                  <c:v>4</c:v>
                </c:pt>
                <c:pt idx="4718">
                  <c:v>4</c:v>
                </c:pt>
                <c:pt idx="4719">
                  <c:v>4</c:v>
                </c:pt>
                <c:pt idx="4720">
                  <c:v>4</c:v>
                </c:pt>
                <c:pt idx="4721">
                  <c:v>4</c:v>
                </c:pt>
                <c:pt idx="4722">
                  <c:v>4</c:v>
                </c:pt>
                <c:pt idx="4723">
                  <c:v>4</c:v>
                </c:pt>
                <c:pt idx="4724">
                  <c:v>4</c:v>
                </c:pt>
                <c:pt idx="4725">
                  <c:v>4</c:v>
                </c:pt>
                <c:pt idx="4726">
                  <c:v>4</c:v>
                </c:pt>
                <c:pt idx="4727">
                  <c:v>4</c:v>
                </c:pt>
                <c:pt idx="4728">
                  <c:v>4</c:v>
                </c:pt>
                <c:pt idx="4729">
                  <c:v>4</c:v>
                </c:pt>
                <c:pt idx="4730">
                  <c:v>4</c:v>
                </c:pt>
                <c:pt idx="4731">
                  <c:v>4</c:v>
                </c:pt>
                <c:pt idx="4732">
                  <c:v>4</c:v>
                </c:pt>
                <c:pt idx="4733">
                  <c:v>4</c:v>
                </c:pt>
                <c:pt idx="4734">
                  <c:v>4</c:v>
                </c:pt>
                <c:pt idx="4735">
                  <c:v>4</c:v>
                </c:pt>
                <c:pt idx="4736">
                  <c:v>4</c:v>
                </c:pt>
                <c:pt idx="4737">
                  <c:v>4</c:v>
                </c:pt>
                <c:pt idx="4738">
                  <c:v>4</c:v>
                </c:pt>
                <c:pt idx="4739">
                  <c:v>4</c:v>
                </c:pt>
                <c:pt idx="4740">
                  <c:v>4</c:v>
                </c:pt>
                <c:pt idx="4741">
                  <c:v>4</c:v>
                </c:pt>
                <c:pt idx="4742">
                  <c:v>4</c:v>
                </c:pt>
                <c:pt idx="4743">
                  <c:v>4</c:v>
                </c:pt>
                <c:pt idx="4744">
                  <c:v>4</c:v>
                </c:pt>
                <c:pt idx="4745">
                  <c:v>4</c:v>
                </c:pt>
                <c:pt idx="4746">
                  <c:v>4</c:v>
                </c:pt>
                <c:pt idx="4747">
                  <c:v>4</c:v>
                </c:pt>
                <c:pt idx="4748">
                  <c:v>4</c:v>
                </c:pt>
                <c:pt idx="4749">
                  <c:v>4</c:v>
                </c:pt>
                <c:pt idx="4750">
                  <c:v>4</c:v>
                </c:pt>
                <c:pt idx="4751">
                  <c:v>4</c:v>
                </c:pt>
                <c:pt idx="4752">
                  <c:v>4</c:v>
                </c:pt>
                <c:pt idx="4753">
                  <c:v>4</c:v>
                </c:pt>
                <c:pt idx="4754">
                  <c:v>4</c:v>
                </c:pt>
                <c:pt idx="4755">
                  <c:v>4</c:v>
                </c:pt>
                <c:pt idx="4756">
                  <c:v>4</c:v>
                </c:pt>
                <c:pt idx="4757">
                  <c:v>4</c:v>
                </c:pt>
                <c:pt idx="4758">
                  <c:v>4</c:v>
                </c:pt>
                <c:pt idx="4759">
                  <c:v>4</c:v>
                </c:pt>
                <c:pt idx="4760">
                  <c:v>4</c:v>
                </c:pt>
                <c:pt idx="4761">
                  <c:v>4</c:v>
                </c:pt>
                <c:pt idx="4762">
                  <c:v>4</c:v>
                </c:pt>
                <c:pt idx="4763">
                  <c:v>4</c:v>
                </c:pt>
                <c:pt idx="4764">
                  <c:v>4</c:v>
                </c:pt>
                <c:pt idx="4765">
                  <c:v>4</c:v>
                </c:pt>
                <c:pt idx="4766">
                  <c:v>4</c:v>
                </c:pt>
                <c:pt idx="4767">
                  <c:v>4</c:v>
                </c:pt>
                <c:pt idx="4768">
                  <c:v>4</c:v>
                </c:pt>
                <c:pt idx="4769">
                  <c:v>4</c:v>
                </c:pt>
                <c:pt idx="4770">
                  <c:v>4</c:v>
                </c:pt>
                <c:pt idx="4771">
                  <c:v>4</c:v>
                </c:pt>
                <c:pt idx="4772">
                  <c:v>4</c:v>
                </c:pt>
                <c:pt idx="4773">
                  <c:v>4</c:v>
                </c:pt>
                <c:pt idx="4774">
                  <c:v>4</c:v>
                </c:pt>
                <c:pt idx="4775">
                  <c:v>4</c:v>
                </c:pt>
                <c:pt idx="4776">
                  <c:v>4</c:v>
                </c:pt>
                <c:pt idx="4777">
                  <c:v>4</c:v>
                </c:pt>
                <c:pt idx="4778">
                  <c:v>4</c:v>
                </c:pt>
                <c:pt idx="4779">
                  <c:v>4</c:v>
                </c:pt>
                <c:pt idx="4780">
                  <c:v>4</c:v>
                </c:pt>
                <c:pt idx="4781">
                  <c:v>4</c:v>
                </c:pt>
                <c:pt idx="4782">
                  <c:v>4</c:v>
                </c:pt>
                <c:pt idx="4783">
                  <c:v>4</c:v>
                </c:pt>
                <c:pt idx="4784">
                  <c:v>4</c:v>
                </c:pt>
                <c:pt idx="4785">
                  <c:v>4</c:v>
                </c:pt>
                <c:pt idx="4786">
                  <c:v>4</c:v>
                </c:pt>
                <c:pt idx="4787">
                  <c:v>4</c:v>
                </c:pt>
                <c:pt idx="4788">
                  <c:v>4</c:v>
                </c:pt>
                <c:pt idx="4789">
                  <c:v>4</c:v>
                </c:pt>
                <c:pt idx="4790">
                  <c:v>4</c:v>
                </c:pt>
                <c:pt idx="4791">
                  <c:v>4</c:v>
                </c:pt>
                <c:pt idx="4792">
                  <c:v>4</c:v>
                </c:pt>
                <c:pt idx="4793">
                  <c:v>4</c:v>
                </c:pt>
                <c:pt idx="4794">
                  <c:v>4</c:v>
                </c:pt>
                <c:pt idx="4795">
                  <c:v>4</c:v>
                </c:pt>
                <c:pt idx="4796">
                  <c:v>4</c:v>
                </c:pt>
                <c:pt idx="4797">
                  <c:v>4</c:v>
                </c:pt>
                <c:pt idx="4798">
                  <c:v>4</c:v>
                </c:pt>
                <c:pt idx="4799">
                  <c:v>4</c:v>
                </c:pt>
                <c:pt idx="4800">
                  <c:v>4</c:v>
                </c:pt>
                <c:pt idx="4801">
                  <c:v>4</c:v>
                </c:pt>
                <c:pt idx="4802">
                  <c:v>4</c:v>
                </c:pt>
                <c:pt idx="4803">
                  <c:v>4</c:v>
                </c:pt>
                <c:pt idx="4804">
                  <c:v>4</c:v>
                </c:pt>
                <c:pt idx="4805">
                  <c:v>4</c:v>
                </c:pt>
                <c:pt idx="4806">
                  <c:v>4</c:v>
                </c:pt>
                <c:pt idx="4807">
                  <c:v>4</c:v>
                </c:pt>
                <c:pt idx="4808">
                  <c:v>4</c:v>
                </c:pt>
                <c:pt idx="4809">
                  <c:v>4</c:v>
                </c:pt>
                <c:pt idx="4810">
                  <c:v>4</c:v>
                </c:pt>
                <c:pt idx="4811">
                  <c:v>4</c:v>
                </c:pt>
                <c:pt idx="4812">
                  <c:v>4</c:v>
                </c:pt>
                <c:pt idx="4813">
                  <c:v>4</c:v>
                </c:pt>
                <c:pt idx="4814">
                  <c:v>4</c:v>
                </c:pt>
                <c:pt idx="4815">
                  <c:v>4</c:v>
                </c:pt>
                <c:pt idx="4816">
                  <c:v>4</c:v>
                </c:pt>
                <c:pt idx="4817">
                  <c:v>4</c:v>
                </c:pt>
                <c:pt idx="4818">
                  <c:v>4</c:v>
                </c:pt>
                <c:pt idx="4819">
                  <c:v>4</c:v>
                </c:pt>
                <c:pt idx="4820">
                  <c:v>4</c:v>
                </c:pt>
                <c:pt idx="4821">
                  <c:v>4</c:v>
                </c:pt>
                <c:pt idx="4822">
                  <c:v>4</c:v>
                </c:pt>
                <c:pt idx="4823">
                  <c:v>4</c:v>
                </c:pt>
                <c:pt idx="4824">
                  <c:v>4</c:v>
                </c:pt>
                <c:pt idx="4825">
                  <c:v>4</c:v>
                </c:pt>
                <c:pt idx="4826">
                  <c:v>4</c:v>
                </c:pt>
                <c:pt idx="4827">
                  <c:v>4</c:v>
                </c:pt>
                <c:pt idx="4828">
                  <c:v>4</c:v>
                </c:pt>
                <c:pt idx="4829">
                  <c:v>4</c:v>
                </c:pt>
                <c:pt idx="4830">
                  <c:v>4</c:v>
                </c:pt>
                <c:pt idx="4831">
                  <c:v>4</c:v>
                </c:pt>
                <c:pt idx="4832">
                  <c:v>4</c:v>
                </c:pt>
                <c:pt idx="4833">
                  <c:v>4</c:v>
                </c:pt>
                <c:pt idx="4834">
                  <c:v>4</c:v>
                </c:pt>
                <c:pt idx="4835">
                  <c:v>4</c:v>
                </c:pt>
                <c:pt idx="4836">
                  <c:v>4</c:v>
                </c:pt>
                <c:pt idx="4837">
                  <c:v>4</c:v>
                </c:pt>
                <c:pt idx="4838">
                  <c:v>4</c:v>
                </c:pt>
                <c:pt idx="4839">
                  <c:v>4</c:v>
                </c:pt>
                <c:pt idx="4840">
                  <c:v>4</c:v>
                </c:pt>
                <c:pt idx="4841">
                  <c:v>4</c:v>
                </c:pt>
                <c:pt idx="4842">
                  <c:v>4</c:v>
                </c:pt>
                <c:pt idx="4843">
                  <c:v>4</c:v>
                </c:pt>
                <c:pt idx="4844">
                  <c:v>4</c:v>
                </c:pt>
                <c:pt idx="4845">
                  <c:v>4</c:v>
                </c:pt>
                <c:pt idx="4846">
                  <c:v>4</c:v>
                </c:pt>
                <c:pt idx="4847">
                  <c:v>4</c:v>
                </c:pt>
                <c:pt idx="4848">
                  <c:v>4</c:v>
                </c:pt>
                <c:pt idx="4849">
                  <c:v>4</c:v>
                </c:pt>
                <c:pt idx="4850">
                  <c:v>4</c:v>
                </c:pt>
                <c:pt idx="4851">
                  <c:v>4</c:v>
                </c:pt>
                <c:pt idx="4852">
                  <c:v>4</c:v>
                </c:pt>
                <c:pt idx="4853">
                  <c:v>4</c:v>
                </c:pt>
                <c:pt idx="4854">
                  <c:v>4</c:v>
                </c:pt>
                <c:pt idx="4855">
                  <c:v>4</c:v>
                </c:pt>
                <c:pt idx="4856">
                  <c:v>4</c:v>
                </c:pt>
                <c:pt idx="4857">
                  <c:v>4</c:v>
                </c:pt>
                <c:pt idx="4858">
                  <c:v>4</c:v>
                </c:pt>
                <c:pt idx="4859">
                  <c:v>4</c:v>
                </c:pt>
                <c:pt idx="4860">
                  <c:v>4</c:v>
                </c:pt>
                <c:pt idx="4861">
                  <c:v>4</c:v>
                </c:pt>
                <c:pt idx="4862">
                  <c:v>4</c:v>
                </c:pt>
                <c:pt idx="4863">
                  <c:v>4</c:v>
                </c:pt>
                <c:pt idx="4864">
                  <c:v>4</c:v>
                </c:pt>
                <c:pt idx="4865">
                  <c:v>4</c:v>
                </c:pt>
                <c:pt idx="4866">
                  <c:v>4</c:v>
                </c:pt>
                <c:pt idx="4867">
                  <c:v>4</c:v>
                </c:pt>
                <c:pt idx="4868">
                  <c:v>4</c:v>
                </c:pt>
                <c:pt idx="4869">
                  <c:v>4</c:v>
                </c:pt>
                <c:pt idx="4870">
                  <c:v>4</c:v>
                </c:pt>
                <c:pt idx="4871">
                  <c:v>4</c:v>
                </c:pt>
                <c:pt idx="4872">
                  <c:v>4</c:v>
                </c:pt>
                <c:pt idx="4873">
                  <c:v>4</c:v>
                </c:pt>
                <c:pt idx="4874">
                  <c:v>4</c:v>
                </c:pt>
                <c:pt idx="4875">
                  <c:v>4</c:v>
                </c:pt>
                <c:pt idx="4876">
                  <c:v>4</c:v>
                </c:pt>
                <c:pt idx="4877">
                  <c:v>4</c:v>
                </c:pt>
                <c:pt idx="4878">
                  <c:v>4</c:v>
                </c:pt>
                <c:pt idx="4879">
                  <c:v>4</c:v>
                </c:pt>
                <c:pt idx="4880">
                  <c:v>4</c:v>
                </c:pt>
                <c:pt idx="4881">
                  <c:v>4</c:v>
                </c:pt>
                <c:pt idx="4882">
                  <c:v>4</c:v>
                </c:pt>
                <c:pt idx="4883">
                  <c:v>4</c:v>
                </c:pt>
                <c:pt idx="4884">
                  <c:v>4</c:v>
                </c:pt>
                <c:pt idx="4885">
                  <c:v>4</c:v>
                </c:pt>
                <c:pt idx="4886">
                  <c:v>4</c:v>
                </c:pt>
                <c:pt idx="4887">
                  <c:v>4</c:v>
                </c:pt>
                <c:pt idx="4888">
                  <c:v>4</c:v>
                </c:pt>
                <c:pt idx="4889">
                  <c:v>4</c:v>
                </c:pt>
                <c:pt idx="4890">
                  <c:v>4</c:v>
                </c:pt>
                <c:pt idx="4891">
                  <c:v>4</c:v>
                </c:pt>
                <c:pt idx="4892">
                  <c:v>4</c:v>
                </c:pt>
                <c:pt idx="4893">
                  <c:v>4</c:v>
                </c:pt>
                <c:pt idx="4894">
                  <c:v>4</c:v>
                </c:pt>
                <c:pt idx="4895">
                  <c:v>4</c:v>
                </c:pt>
                <c:pt idx="4896">
                  <c:v>4</c:v>
                </c:pt>
                <c:pt idx="4897">
                  <c:v>4</c:v>
                </c:pt>
                <c:pt idx="4898">
                  <c:v>4</c:v>
                </c:pt>
                <c:pt idx="4899">
                  <c:v>4</c:v>
                </c:pt>
                <c:pt idx="4900">
                  <c:v>4</c:v>
                </c:pt>
                <c:pt idx="4901">
                  <c:v>4</c:v>
                </c:pt>
                <c:pt idx="4902">
                  <c:v>4</c:v>
                </c:pt>
                <c:pt idx="4903">
                  <c:v>4</c:v>
                </c:pt>
                <c:pt idx="4904">
                  <c:v>4</c:v>
                </c:pt>
                <c:pt idx="4905">
                  <c:v>4</c:v>
                </c:pt>
                <c:pt idx="4906">
                  <c:v>4</c:v>
                </c:pt>
                <c:pt idx="4907">
                  <c:v>4</c:v>
                </c:pt>
                <c:pt idx="4908">
                  <c:v>4</c:v>
                </c:pt>
                <c:pt idx="4909">
                  <c:v>4</c:v>
                </c:pt>
                <c:pt idx="4910">
                  <c:v>4</c:v>
                </c:pt>
                <c:pt idx="4911">
                  <c:v>4</c:v>
                </c:pt>
                <c:pt idx="4912">
                  <c:v>4</c:v>
                </c:pt>
                <c:pt idx="4913">
                  <c:v>4</c:v>
                </c:pt>
                <c:pt idx="4914">
                  <c:v>4</c:v>
                </c:pt>
                <c:pt idx="4915">
                  <c:v>4</c:v>
                </c:pt>
                <c:pt idx="4916">
                  <c:v>3.75</c:v>
                </c:pt>
                <c:pt idx="4917">
                  <c:v>3.75</c:v>
                </c:pt>
                <c:pt idx="4918">
                  <c:v>3.75</c:v>
                </c:pt>
                <c:pt idx="4919">
                  <c:v>3.75</c:v>
                </c:pt>
                <c:pt idx="4920">
                  <c:v>3.75</c:v>
                </c:pt>
                <c:pt idx="4921">
                  <c:v>3.75</c:v>
                </c:pt>
                <c:pt idx="4922">
                  <c:v>3.75</c:v>
                </c:pt>
                <c:pt idx="4923">
                  <c:v>3.75</c:v>
                </c:pt>
                <c:pt idx="4924">
                  <c:v>3.75</c:v>
                </c:pt>
                <c:pt idx="4925">
                  <c:v>3.75</c:v>
                </c:pt>
                <c:pt idx="4926">
                  <c:v>3.75</c:v>
                </c:pt>
                <c:pt idx="4927">
                  <c:v>3.75</c:v>
                </c:pt>
                <c:pt idx="4928">
                  <c:v>3.75</c:v>
                </c:pt>
                <c:pt idx="4929">
                  <c:v>3.75</c:v>
                </c:pt>
                <c:pt idx="4930">
                  <c:v>3.75</c:v>
                </c:pt>
                <c:pt idx="4931">
                  <c:v>3.75</c:v>
                </c:pt>
                <c:pt idx="4932">
                  <c:v>3.75</c:v>
                </c:pt>
                <c:pt idx="4933">
                  <c:v>3.75</c:v>
                </c:pt>
                <c:pt idx="4934">
                  <c:v>3.75</c:v>
                </c:pt>
                <c:pt idx="4935">
                  <c:v>3.75</c:v>
                </c:pt>
                <c:pt idx="4936">
                  <c:v>3.75</c:v>
                </c:pt>
                <c:pt idx="4937">
                  <c:v>3.75</c:v>
                </c:pt>
                <c:pt idx="4938">
                  <c:v>3.75</c:v>
                </c:pt>
                <c:pt idx="4939">
                  <c:v>3.75</c:v>
                </c:pt>
                <c:pt idx="4940">
                  <c:v>3.75</c:v>
                </c:pt>
                <c:pt idx="4941">
                  <c:v>3.75</c:v>
                </c:pt>
                <c:pt idx="4942">
                  <c:v>3.75</c:v>
                </c:pt>
                <c:pt idx="4943">
                  <c:v>3.75</c:v>
                </c:pt>
                <c:pt idx="4944">
                  <c:v>3.75</c:v>
                </c:pt>
                <c:pt idx="4945">
                  <c:v>3.75</c:v>
                </c:pt>
                <c:pt idx="4946">
                  <c:v>3.75</c:v>
                </c:pt>
                <c:pt idx="4947">
                  <c:v>3.75</c:v>
                </c:pt>
                <c:pt idx="4948">
                  <c:v>3.75</c:v>
                </c:pt>
                <c:pt idx="4949">
                  <c:v>3.75</c:v>
                </c:pt>
                <c:pt idx="4950">
                  <c:v>3.75</c:v>
                </c:pt>
                <c:pt idx="4951">
                  <c:v>3.75</c:v>
                </c:pt>
                <c:pt idx="4952">
                  <c:v>3.75</c:v>
                </c:pt>
                <c:pt idx="4953">
                  <c:v>3.75</c:v>
                </c:pt>
                <c:pt idx="4954">
                  <c:v>3.75</c:v>
                </c:pt>
                <c:pt idx="4955">
                  <c:v>3.75</c:v>
                </c:pt>
                <c:pt idx="4956">
                  <c:v>3.75</c:v>
                </c:pt>
                <c:pt idx="4957">
                  <c:v>3.75</c:v>
                </c:pt>
                <c:pt idx="4958">
                  <c:v>3.75</c:v>
                </c:pt>
                <c:pt idx="4959">
                  <c:v>3.75</c:v>
                </c:pt>
                <c:pt idx="4960">
                  <c:v>3.75</c:v>
                </c:pt>
                <c:pt idx="4961">
                  <c:v>3.75</c:v>
                </c:pt>
                <c:pt idx="4962">
                  <c:v>3.75</c:v>
                </c:pt>
                <c:pt idx="4963">
                  <c:v>3.75</c:v>
                </c:pt>
                <c:pt idx="4964">
                  <c:v>3.75</c:v>
                </c:pt>
                <c:pt idx="4965">
                  <c:v>3.75</c:v>
                </c:pt>
                <c:pt idx="4966">
                  <c:v>3.75</c:v>
                </c:pt>
                <c:pt idx="4967">
                  <c:v>3.75</c:v>
                </c:pt>
                <c:pt idx="4968">
                  <c:v>3.75</c:v>
                </c:pt>
                <c:pt idx="4969">
                  <c:v>3.75</c:v>
                </c:pt>
                <c:pt idx="4970">
                  <c:v>3.75</c:v>
                </c:pt>
                <c:pt idx="4971">
                  <c:v>3.75</c:v>
                </c:pt>
                <c:pt idx="4972">
                  <c:v>3.75</c:v>
                </c:pt>
                <c:pt idx="4973">
                  <c:v>3.75</c:v>
                </c:pt>
                <c:pt idx="4974">
                  <c:v>3.75</c:v>
                </c:pt>
                <c:pt idx="4975">
                  <c:v>3.75</c:v>
                </c:pt>
                <c:pt idx="4976">
                  <c:v>3.75</c:v>
                </c:pt>
                <c:pt idx="4977">
                  <c:v>3.75</c:v>
                </c:pt>
                <c:pt idx="4978">
                  <c:v>3.75</c:v>
                </c:pt>
                <c:pt idx="4979">
                  <c:v>3.75</c:v>
                </c:pt>
                <c:pt idx="4980">
                  <c:v>3.75</c:v>
                </c:pt>
                <c:pt idx="4981">
                  <c:v>3.75</c:v>
                </c:pt>
                <c:pt idx="4982">
                  <c:v>3.75</c:v>
                </c:pt>
                <c:pt idx="4983">
                  <c:v>3.75</c:v>
                </c:pt>
                <c:pt idx="4984">
                  <c:v>3.75</c:v>
                </c:pt>
                <c:pt idx="4985">
                  <c:v>3.75</c:v>
                </c:pt>
                <c:pt idx="4986">
                  <c:v>3.75</c:v>
                </c:pt>
                <c:pt idx="4987">
                  <c:v>3.75</c:v>
                </c:pt>
                <c:pt idx="4988">
                  <c:v>3.75</c:v>
                </c:pt>
                <c:pt idx="4989">
                  <c:v>3.75</c:v>
                </c:pt>
                <c:pt idx="4990">
                  <c:v>3.75</c:v>
                </c:pt>
                <c:pt idx="4991">
                  <c:v>3.75</c:v>
                </c:pt>
                <c:pt idx="4992">
                  <c:v>3.75</c:v>
                </c:pt>
                <c:pt idx="4993">
                  <c:v>3.75</c:v>
                </c:pt>
                <c:pt idx="4994">
                  <c:v>3.75</c:v>
                </c:pt>
                <c:pt idx="4995">
                  <c:v>3.75</c:v>
                </c:pt>
                <c:pt idx="4996">
                  <c:v>3.75</c:v>
                </c:pt>
                <c:pt idx="4997">
                  <c:v>3.75</c:v>
                </c:pt>
                <c:pt idx="4998">
                  <c:v>3.75</c:v>
                </c:pt>
                <c:pt idx="4999">
                  <c:v>3.75</c:v>
                </c:pt>
                <c:pt idx="5000">
                  <c:v>3.75</c:v>
                </c:pt>
                <c:pt idx="5001">
                  <c:v>3.75</c:v>
                </c:pt>
                <c:pt idx="5002">
                  <c:v>3.75</c:v>
                </c:pt>
                <c:pt idx="5003">
                  <c:v>3.75</c:v>
                </c:pt>
                <c:pt idx="5004">
                  <c:v>3.75</c:v>
                </c:pt>
                <c:pt idx="5005">
                  <c:v>3.75</c:v>
                </c:pt>
                <c:pt idx="5006">
                  <c:v>3.5</c:v>
                </c:pt>
                <c:pt idx="5007">
                  <c:v>3.5</c:v>
                </c:pt>
                <c:pt idx="5008">
                  <c:v>3.5</c:v>
                </c:pt>
                <c:pt idx="5009">
                  <c:v>3.5</c:v>
                </c:pt>
                <c:pt idx="5010">
                  <c:v>3.5</c:v>
                </c:pt>
                <c:pt idx="5011">
                  <c:v>3.5</c:v>
                </c:pt>
                <c:pt idx="5012">
                  <c:v>3.5</c:v>
                </c:pt>
                <c:pt idx="5013">
                  <c:v>3.5</c:v>
                </c:pt>
                <c:pt idx="5014">
                  <c:v>3.5</c:v>
                </c:pt>
                <c:pt idx="5015">
                  <c:v>3.5</c:v>
                </c:pt>
                <c:pt idx="5016">
                  <c:v>3.5</c:v>
                </c:pt>
                <c:pt idx="5017">
                  <c:v>3.5</c:v>
                </c:pt>
                <c:pt idx="5018">
                  <c:v>3.5</c:v>
                </c:pt>
                <c:pt idx="5019">
                  <c:v>3.5</c:v>
                </c:pt>
                <c:pt idx="5020">
                  <c:v>3.5</c:v>
                </c:pt>
                <c:pt idx="5021">
                  <c:v>3.5</c:v>
                </c:pt>
                <c:pt idx="5022">
                  <c:v>3.5</c:v>
                </c:pt>
                <c:pt idx="5023">
                  <c:v>3.5</c:v>
                </c:pt>
                <c:pt idx="5024">
                  <c:v>3.5</c:v>
                </c:pt>
                <c:pt idx="5025">
                  <c:v>3.5</c:v>
                </c:pt>
                <c:pt idx="5026">
                  <c:v>3.5</c:v>
                </c:pt>
                <c:pt idx="5027">
                  <c:v>3.5</c:v>
                </c:pt>
                <c:pt idx="5028">
                  <c:v>3.5</c:v>
                </c:pt>
                <c:pt idx="5029">
                  <c:v>3.5</c:v>
                </c:pt>
                <c:pt idx="5030">
                  <c:v>3.5</c:v>
                </c:pt>
                <c:pt idx="5031">
                  <c:v>3.5</c:v>
                </c:pt>
                <c:pt idx="5032">
                  <c:v>3.5</c:v>
                </c:pt>
                <c:pt idx="5033">
                  <c:v>3.5</c:v>
                </c:pt>
                <c:pt idx="5034">
                  <c:v>3.5</c:v>
                </c:pt>
                <c:pt idx="5035">
                  <c:v>3.5</c:v>
                </c:pt>
                <c:pt idx="5036">
                  <c:v>3.5</c:v>
                </c:pt>
                <c:pt idx="5037">
                  <c:v>3.5</c:v>
                </c:pt>
                <c:pt idx="5038">
                  <c:v>3.5</c:v>
                </c:pt>
                <c:pt idx="5039">
                  <c:v>3.5</c:v>
                </c:pt>
                <c:pt idx="5040">
                  <c:v>3.5</c:v>
                </c:pt>
                <c:pt idx="5041">
                  <c:v>3.5</c:v>
                </c:pt>
                <c:pt idx="5042">
                  <c:v>3.5</c:v>
                </c:pt>
                <c:pt idx="5043">
                  <c:v>3.5</c:v>
                </c:pt>
                <c:pt idx="5044">
                  <c:v>3.5</c:v>
                </c:pt>
                <c:pt idx="5045">
                  <c:v>3.5</c:v>
                </c:pt>
                <c:pt idx="5046">
                  <c:v>3.5</c:v>
                </c:pt>
                <c:pt idx="5047">
                  <c:v>3.5</c:v>
                </c:pt>
                <c:pt idx="5048">
                  <c:v>3.5</c:v>
                </c:pt>
                <c:pt idx="5049">
                  <c:v>3.5</c:v>
                </c:pt>
                <c:pt idx="5050">
                  <c:v>3.5</c:v>
                </c:pt>
                <c:pt idx="5051">
                  <c:v>3.5</c:v>
                </c:pt>
                <c:pt idx="5052">
                  <c:v>3.5</c:v>
                </c:pt>
                <c:pt idx="5053">
                  <c:v>3.5</c:v>
                </c:pt>
                <c:pt idx="5054">
                  <c:v>3.5</c:v>
                </c:pt>
                <c:pt idx="5055">
                  <c:v>3.5</c:v>
                </c:pt>
                <c:pt idx="5056">
                  <c:v>3.5</c:v>
                </c:pt>
                <c:pt idx="5057">
                  <c:v>3.5</c:v>
                </c:pt>
                <c:pt idx="5058">
                  <c:v>3.5</c:v>
                </c:pt>
                <c:pt idx="5059">
                  <c:v>3.5</c:v>
                </c:pt>
                <c:pt idx="5060">
                  <c:v>3.5</c:v>
                </c:pt>
                <c:pt idx="5061">
                  <c:v>3.5</c:v>
                </c:pt>
                <c:pt idx="5062">
                  <c:v>3.5</c:v>
                </c:pt>
                <c:pt idx="5063">
                  <c:v>3.5</c:v>
                </c:pt>
                <c:pt idx="5064">
                  <c:v>3.5</c:v>
                </c:pt>
                <c:pt idx="5065">
                  <c:v>3.5</c:v>
                </c:pt>
                <c:pt idx="5066">
                  <c:v>3.5</c:v>
                </c:pt>
                <c:pt idx="5067">
                  <c:v>3.5</c:v>
                </c:pt>
                <c:pt idx="5068">
                  <c:v>3.5</c:v>
                </c:pt>
                <c:pt idx="5069">
                  <c:v>3.5</c:v>
                </c:pt>
                <c:pt idx="5070">
                  <c:v>3.5</c:v>
                </c:pt>
                <c:pt idx="5071">
                  <c:v>3.5</c:v>
                </c:pt>
                <c:pt idx="5072">
                  <c:v>3.5</c:v>
                </c:pt>
                <c:pt idx="5073">
                  <c:v>3.5</c:v>
                </c:pt>
                <c:pt idx="5074">
                  <c:v>3.5</c:v>
                </c:pt>
                <c:pt idx="5075">
                  <c:v>3.5</c:v>
                </c:pt>
                <c:pt idx="5076">
                  <c:v>3.5</c:v>
                </c:pt>
                <c:pt idx="5077">
                  <c:v>3.5</c:v>
                </c:pt>
                <c:pt idx="5078">
                  <c:v>3.5</c:v>
                </c:pt>
                <c:pt idx="5079">
                  <c:v>3.5</c:v>
                </c:pt>
                <c:pt idx="5080">
                  <c:v>3.5</c:v>
                </c:pt>
                <c:pt idx="5081">
                  <c:v>3.5</c:v>
                </c:pt>
                <c:pt idx="5082">
                  <c:v>3.5</c:v>
                </c:pt>
                <c:pt idx="5083">
                  <c:v>3.5</c:v>
                </c:pt>
                <c:pt idx="5084">
                  <c:v>3.5</c:v>
                </c:pt>
                <c:pt idx="5085">
                  <c:v>3.5</c:v>
                </c:pt>
                <c:pt idx="5086">
                  <c:v>3.5</c:v>
                </c:pt>
                <c:pt idx="5087">
                  <c:v>3.5</c:v>
                </c:pt>
                <c:pt idx="5088">
                  <c:v>3.5</c:v>
                </c:pt>
                <c:pt idx="5089">
                  <c:v>3.5</c:v>
                </c:pt>
                <c:pt idx="5090">
                  <c:v>3.5</c:v>
                </c:pt>
                <c:pt idx="5091">
                  <c:v>3.5</c:v>
                </c:pt>
                <c:pt idx="5092">
                  <c:v>3.5</c:v>
                </c:pt>
                <c:pt idx="5093">
                  <c:v>3.5</c:v>
                </c:pt>
                <c:pt idx="5094">
                  <c:v>3.5</c:v>
                </c:pt>
                <c:pt idx="5095">
                  <c:v>3.5</c:v>
                </c:pt>
                <c:pt idx="5096">
                  <c:v>3.5</c:v>
                </c:pt>
                <c:pt idx="5097">
                  <c:v>3.25</c:v>
                </c:pt>
                <c:pt idx="5098">
                  <c:v>3.25</c:v>
                </c:pt>
                <c:pt idx="5099">
                  <c:v>3.25</c:v>
                </c:pt>
                <c:pt idx="5100">
                  <c:v>3.25</c:v>
                </c:pt>
                <c:pt idx="5101">
                  <c:v>3.25</c:v>
                </c:pt>
                <c:pt idx="5102">
                  <c:v>3.25</c:v>
                </c:pt>
                <c:pt idx="5103">
                  <c:v>3.25</c:v>
                </c:pt>
                <c:pt idx="5104">
                  <c:v>3.25</c:v>
                </c:pt>
                <c:pt idx="5105">
                  <c:v>3.25</c:v>
                </c:pt>
                <c:pt idx="5106">
                  <c:v>3.25</c:v>
                </c:pt>
                <c:pt idx="5107">
                  <c:v>3.25</c:v>
                </c:pt>
                <c:pt idx="5108">
                  <c:v>3.25</c:v>
                </c:pt>
                <c:pt idx="5109">
                  <c:v>3.25</c:v>
                </c:pt>
                <c:pt idx="5110">
                  <c:v>3.25</c:v>
                </c:pt>
                <c:pt idx="5111">
                  <c:v>3.25</c:v>
                </c:pt>
                <c:pt idx="5112">
                  <c:v>3.25</c:v>
                </c:pt>
                <c:pt idx="5113">
                  <c:v>3.25</c:v>
                </c:pt>
                <c:pt idx="5114">
                  <c:v>3.25</c:v>
                </c:pt>
                <c:pt idx="5115">
                  <c:v>3.25</c:v>
                </c:pt>
                <c:pt idx="5116">
                  <c:v>3.25</c:v>
                </c:pt>
                <c:pt idx="5117">
                  <c:v>3.25</c:v>
                </c:pt>
                <c:pt idx="5118">
                  <c:v>3.25</c:v>
                </c:pt>
                <c:pt idx="5119">
                  <c:v>3.25</c:v>
                </c:pt>
                <c:pt idx="5120">
                  <c:v>3.25</c:v>
                </c:pt>
                <c:pt idx="5121">
                  <c:v>3.25</c:v>
                </c:pt>
                <c:pt idx="5122">
                  <c:v>3.25</c:v>
                </c:pt>
                <c:pt idx="5123">
                  <c:v>3.25</c:v>
                </c:pt>
                <c:pt idx="5124">
                  <c:v>3.25</c:v>
                </c:pt>
                <c:pt idx="5125">
                  <c:v>3.25</c:v>
                </c:pt>
                <c:pt idx="5126">
                  <c:v>3.25</c:v>
                </c:pt>
                <c:pt idx="5127">
                  <c:v>3.25</c:v>
                </c:pt>
                <c:pt idx="5128">
                  <c:v>3.25</c:v>
                </c:pt>
                <c:pt idx="5129">
                  <c:v>3.25</c:v>
                </c:pt>
                <c:pt idx="5130">
                  <c:v>3.25</c:v>
                </c:pt>
                <c:pt idx="5131">
                  <c:v>3.25</c:v>
                </c:pt>
                <c:pt idx="5132">
                  <c:v>3.25</c:v>
                </c:pt>
                <c:pt idx="5133">
                  <c:v>3.25</c:v>
                </c:pt>
                <c:pt idx="5134">
                  <c:v>3.25</c:v>
                </c:pt>
                <c:pt idx="5135">
                  <c:v>3.25</c:v>
                </c:pt>
                <c:pt idx="5136">
                  <c:v>3.25</c:v>
                </c:pt>
                <c:pt idx="5137">
                  <c:v>3.25</c:v>
                </c:pt>
                <c:pt idx="5138">
                  <c:v>3.25</c:v>
                </c:pt>
                <c:pt idx="5139">
                  <c:v>3.25</c:v>
                </c:pt>
                <c:pt idx="5140">
                  <c:v>3.25</c:v>
                </c:pt>
                <c:pt idx="5141">
                  <c:v>3.25</c:v>
                </c:pt>
                <c:pt idx="5142">
                  <c:v>3.25</c:v>
                </c:pt>
                <c:pt idx="5143">
                  <c:v>3.25</c:v>
                </c:pt>
                <c:pt idx="5144">
                  <c:v>3.25</c:v>
                </c:pt>
                <c:pt idx="5145">
                  <c:v>3.25</c:v>
                </c:pt>
                <c:pt idx="5146">
                  <c:v>3.25</c:v>
                </c:pt>
                <c:pt idx="5147">
                  <c:v>3.25</c:v>
                </c:pt>
                <c:pt idx="5148">
                  <c:v>3.25</c:v>
                </c:pt>
                <c:pt idx="5149">
                  <c:v>3.25</c:v>
                </c:pt>
                <c:pt idx="5150">
                  <c:v>3.25</c:v>
                </c:pt>
                <c:pt idx="5151">
                  <c:v>3.25</c:v>
                </c:pt>
                <c:pt idx="5152">
                  <c:v>3.25</c:v>
                </c:pt>
                <c:pt idx="5153">
                  <c:v>3.25</c:v>
                </c:pt>
                <c:pt idx="5154">
                  <c:v>3.25</c:v>
                </c:pt>
                <c:pt idx="5155">
                  <c:v>3.25</c:v>
                </c:pt>
                <c:pt idx="5156">
                  <c:v>3.25</c:v>
                </c:pt>
                <c:pt idx="5157">
                  <c:v>3.25</c:v>
                </c:pt>
                <c:pt idx="5158">
                  <c:v>3.25</c:v>
                </c:pt>
                <c:pt idx="5159">
                  <c:v>3.25</c:v>
                </c:pt>
                <c:pt idx="5160">
                  <c:v>3</c:v>
                </c:pt>
                <c:pt idx="5161">
                  <c:v>3</c:v>
                </c:pt>
                <c:pt idx="5162">
                  <c:v>3</c:v>
                </c:pt>
                <c:pt idx="5163">
                  <c:v>3</c:v>
                </c:pt>
                <c:pt idx="5164">
                  <c:v>3</c:v>
                </c:pt>
                <c:pt idx="5165">
                  <c:v>3</c:v>
                </c:pt>
                <c:pt idx="5166">
                  <c:v>3</c:v>
                </c:pt>
                <c:pt idx="5167">
                  <c:v>3</c:v>
                </c:pt>
                <c:pt idx="5168">
                  <c:v>3</c:v>
                </c:pt>
                <c:pt idx="5169">
                  <c:v>3</c:v>
                </c:pt>
                <c:pt idx="5170">
                  <c:v>3</c:v>
                </c:pt>
                <c:pt idx="5171">
                  <c:v>3</c:v>
                </c:pt>
                <c:pt idx="5172">
                  <c:v>3</c:v>
                </c:pt>
                <c:pt idx="5173">
                  <c:v>3</c:v>
                </c:pt>
                <c:pt idx="5174">
                  <c:v>3</c:v>
                </c:pt>
                <c:pt idx="5175">
                  <c:v>3</c:v>
                </c:pt>
                <c:pt idx="5176">
                  <c:v>3</c:v>
                </c:pt>
                <c:pt idx="5177">
                  <c:v>3</c:v>
                </c:pt>
                <c:pt idx="5178">
                  <c:v>3</c:v>
                </c:pt>
                <c:pt idx="5179">
                  <c:v>3</c:v>
                </c:pt>
                <c:pt idx="5180">
                  <c:v>3</c:v>
                </c:pt>
                <c:pt idx="5181">
                  <c:v>3</c:v>
                </c:pt>
                <c:pt idx="5182">
                  <c:v>3</c:v>
                </c:pt>
                <c:pt idx="5183">
                  <c:v>3</c:v>
                </c:pt>
                <c:pt idx="5184">
                  <c:v>3</c:v>
                </c:pt>
                <c:pt idx="5185">
                  <c:v>3</c:v>
                </c:pt>
                <c:pt idx="5186">
                  <c:v>3</c:v>
                </c:pt>
                <c:pt idx="5187">
                  <c:v>3</c:v>
                </c:pt>
                <c:pt idx="5188">
                  <c:v>3</c:v>
                </c:pt>
                <c:pt idx="5189">
                  <c:v>3</c:v>
                </c:pt>
                <c:pt idx="5190">
                  <c:v>3</c:v>
                </c:pt>
                <c:pt idx="5191">
                  <c:v>3</c:v>
                </c:pt>
                <c:pt idx="5192">
                  <c:v>3</c:v>
                </c:pt>
                <c:pt idx="5193">
                  <c:v>3</c:v>
                </c:pt>
                <c:pt idx="5194">
                  <c:v>3</c:v>
                </c:pt>
                <c:pt idx="5195">
                  <c:v>3</c:v>
                </c:pt>
                <c:pt idx="5196">
                  <c:v>3</c:v>
                </c:pt>
                <c:pt idx="5197">
                  <c:v>3</c:v>
                </c:pt>
                <c:pt idx="5198">
                  <c:v>3</c:v>
                </c:pt>
                <c:pt idx="5199">
                  <c:v>3</c:v>
                </c:pt>
                <c:pt idx="5200">
                  <c:v>3</c:v>
                </c:pt>
                <c:pt idx="5201">
                  <c:v>3</c:v>
                </c:pt>
                <c:pt idx="5202">
                  <c:v>3</c:v>
                </c:pt>
                <c:pt idx="5203">
                  <c:v>3</c:v>
                </c:pt>
                <c:pt idx="5204">
                  <c:v>3</c:v>
                </c:pt>
                <c:pt idx="5205">
                  <c:v>3</c:v>
                </c:pt>
                <c:pt idx="5206">
                  <c:v>3</c:v>
                </c:pt>
                <c:pt idx="5207">
                  <c:v>3</c:v>
                </c:pt>
                <c:pt idx="5208">
                  <c:v>3</c:v>
                </c:pt>
                <c:pt idx="5209">
                  <c:v>3</c:v>
                </c:pt>
                <c:pt idx="5210">
                  <c:v>3</c:v>
                </c:pt>
                <c:pt idx="5211">
                  <c:v>3</c:v>
                </c:pt>
                <c:pt idx="5212">
                  <c:v>3</c:v>
                </c:pt>
                <c:pt idx="5213">
                  <c:v>3</c:v>
                </c:pt>
                <c:pt idx="5214">
                  <c:v>3</c:v>
                </c:pt>
                <c:pt idx="5215">
                  <c:v>3</c:v>
                </c:pt>
                <c:pt idx="5216">
                  <c:v>3</c:v>
                </c:pt>
                <c:pt idx="5217">
                  <c:v>3</c:v>
                </c:pt>
                <c:pt idx="5218">
                  <c:v>3</c:v>
                </c:pt>
                <c:pt idx="5219">
                  <c:v>3</c:v>
                </c:pt>
                <c:pt idx="5220">
                  <c:v>3</c:v>
                </c:pt>
                <c:pt idx="5221">
                  <c:v>3</c:v>
                </c:pt>
                <c:pt idx="5222">
                  <c:v>3</c:v>
                </c:pt>
                <c:pt idx="5223">
                  <c:v>2.75</c:v>
                </c:pt>
                <c:pt idx="5224">
                  <c:v>2.75</c:v>
                </c:pt>
                <c:pt idx="5225">
                  <c:v>2.75</c:v>
                </c:pt>
                <c:pt idx="5226">
                  <c:v>2.75</c:v>
                </c:pt>
                <c:pt idx="5227">
                  <c:v>2.75</c:v>
                </c:pt>
                <c:pt idx="5228">
                  <c:v>2.75</c:v>
                </c:pt>
                <c:pt idx="5229">
                  <c:v>2.75</c:v>
                </c:pt>
                <c:pt idx="5230">
                  <c:v>2.75</c:v>
                </c:pt>
                <c:pt idx="5231">
                  <c:v>2.75</c:v>
                </c:pt>
                <c:pt idx="5232">
                  <c:v>2.75</c:v>
                </c:pt>
                <c:pt idx="5233">
                  <c:v>2.75</c:v>
                </c:pt>
                <c:pt idx="5234">
                  <c:v>2.75</c:v>
                </c:pt>
                <c:pt idx="5235">
                  <c:v>2.75</c:v>
                </c:pt>
                <c:pt idx="5236">
                  <c:v>2.75</c:v>
                </c:pt>
                <c:pt idx="5237">
                  <c:v>2.75</c:v>
                </c:pt>
                <c:pt idx="5238">
                  <c:v>2.75</c:v>
                </c:pt>
                <c:pt idx="5239">
                  <c:v>2.75</c:v>
                </c:pt>
                <c:pt idx="5240">
                  <c:v>2.75</c:v>
                </c:pt>
                <c:pt idx="5241">
                  <c:v>2.75</c:v>
                </c:pt>
                <c:pt idx="5242">
                  <c:v>2.75</c:v>
                </c:pt>
                <c:pt idx="5243">
                  <c:v>2.75</c:v>
                </c:pt>
                <c:pt idx="5244">
                  <c:v>2.75</c:v>
                </c:pt>
                <c:pt idx="5245">
                  <c:v>2.75</c:v>
                </c:pt>
                <c:pt idx="5246">
                  <c:v>2.75</c:v>
                </c:pt>
                <c:pt idx="5247">
                  <c:v>2.75</c:v>
                </c:pt>
                <c:pt idx="5248">
                  <c:v>2.75</c:v>
                </c:pt>
                <c:pt idx="5249">
                  <c:v>2.75</c:v>
                </c:pt>
                <c:pt idx="5250">
                  <c:v>2.75</c:v>
                </c:pt>
                <c:pt idx="5251">
                  <c:v>2.75</c:v>
                </c:pt>
                <c:pt idx="5252">
                  <c:v>2.75</c:v>
                </c:pt>
                <c:pt idx="5253">
                  <c:v>2.75</c:v>
                </c:pt>
                <c:pt idx="5254">
                  <c:v>2.75</c:v>
                </c:pt>
                <c:pt idx="5255">
                  <c:v>2.75</c:v>
                </c:pt>
                <c:pt idx="5256">
                  <c:v>2.75</c:v>
                </c:pt>
                <c:pt idx="5257">
                  <c:v>2.75</c:v>
                </c:pt>
                <c:pt idx="5258">
                  <c:v>2.75</c:v>
                </c:pt>
                <c:pt idx="5259">
                  <c:v>2.75</c:v>
                </c:pt>
                <c:pt idx="5260">
                  <c:v>2.75</c:v>
                </c:pt>
                <c:pt idx="5261">
                  <c:v>2.75</c:v>
                </c:pt>
                <c:pt idx="5262">
                  <c:v>2.75</c:v>
                </c:pt>
                <c:pt idx="5263">
                  <c:v>2.75</c:v>
                </c:pt>
                <c:pt idx="5264">
                  <c:v>2.75</c:v>
                </c:pt>
                <c:pt idx="5265">
                  <c:v>2.75</c:v>
                </c:pt>
                <c:pt idx="5266">
                  <c:v>2.75</c:v>
                </c:pt>
                <c:pt idx="5267">
                  <c:v>2.75</c:v>
                </c:pt>
                <c:pt idx="5268">
                  <c:v>2.75</c:v>
                </c:pt>
                <c:pt idx="5269">
                  <c:v>2.75</c:v>
                </c:pt>
                <c:pt idx="5270">
                  <c:v>2.75</c:v>
                </c:pt>
                <c:pt idx="5271">
                  <c:v>2.75</c:v>
                </c:pt>
                <c:pt idx="5272">
                  <c:v>2.75</c:v>
                </c:pt>
                <c:pt idx="5273">
                  <c:v>2.75</c:v>
                </c:pt>
                <c:pt idx="5274">
                  <c:v>2.75</c:v>
                </c:pt>
                <c:pt idx="5275">
                  <c:v>2.75</c:v>
                </c:pt>
                <c:pt idx="5276">
                  <c:v>2.75</c:v>
                </c:pt>
                <c:pt idx="5277">
                  <c:v>2.75</c:v>
                </c:pt>
                <c:pt idx="5278">
                  <c:v>2.75</c:v>
                </c:pt>
                <c:pt idx="5279">
                  <c:v>2.5</c:v>
                </c:pt>
                <c:pt idx="5280">
                  <c:v>2.5</c:v>
                </c:pt>
                <c:pt idx="5281">
                  <c:v>2.5</c:v>
                </c:pt>
                <c:pt idx="5282">
                  <c:v>2.5</c:v>
                </c:pt>
                <c:pt idx="5283">
                  <c:v>2.5</c:v>
                </c:pt>
                <c:pt idx="5284">
                  <c:v>2.5</c:v>
                </c:pt>
                <c:pt idx="5285">
                  <c:v>2.5</c:v>
                </c:pt>
                <c:pt idx="5286">
                  <c:v>2.5</c:v>
                </c:pt>
                <c:pt idx="5287">
                  <c:v>2.5</c:v>
                </c:pt>
                <c:pt idx="5288">
                  <c:v>2.5</c:v>
                </c:pt>
                <c:pt idx="5289">
                  <c:v>2.5</c:v>
                </c:pt>
                <c:pt idx="5290">
                  <c:v>2.5</c:v>
                </c:pt>
                <c:pt idx="5291">
                  <c:v>2.5</c:v>
                </c:pt>
                <c:pt idx="5292">
                  <c:v>2.5</c:v>
                </c:pt>
                <c:pt idx="5293">
                  <c:v>2.5</c:v>
                </c:pt>
                <c:pt idx="5294">
                  <c:v>2.5</c:v>
                </c:pt>
                <c:pt idx="5295">
                  <c:v>2.5</c:v>
                </c:pt>
                <c:pt idx="5296">
                  <c:v>2.5</c:v>
                </c:pt>
                <c:pt idx="5297">
                  <c:v>2.5</c:v>
                </c:pt>
                <c:pt idx="5298">
                  <c:v>2.5</c:v>
                </c:pt>
                <c:pt idx="5299">
                  <c:v>2.5</c:v>
                </c:pt>
                <c:pt idx="5300">
                  <c:v>2.5</c:v>
                </c:pt>
                <c:pt idx="5301">
                  <c:v>2.5</c:v>
                </c:pt>
                <c:pt idx="5302">
                  <c:v>2.5</c:v>
                </c:pt>
                <c:pt idx="5303">
                  <c:v>2.5</c:v>
                </c:pt>
                <c:pt idx="5304">
                  <c:v>2.5</c:v>
                </c:pt>
                <c:pt idx="5305">
                  <c:v>2.5</c:v>
                </c:pt>
                <c:pt idx="5306">
                  <c:v>2.5</c:v>
                </c:pt>
                <c:pt idx="5307">
                  <c:v>2.5</c:v>
                </c:pt>
                <c:pt idx="5308">
                  <c:v>2.5</c:v>
                </c:pt>
                <c:pt idx="5309">
                  <c:v>2.5</c:v>
                </c:pt>
                <c:pt idx="5310">
                  <c:v>2.5</c:v>
                </c:pt>
                <c:pt idx="5311">
                  <c:v>2.5</c:v>
                </c:pt>
                <c:pt idx="5312">
                  <c:v>2.5</c:v>
                </c:pt>
                <c:pt idx="5313">
                  <c:v>2.5</c:v>
                </c:pt>
                <c:pt idx="5314">
                  <c:v>2.5</c:v>
                </c:pt>
                <c:pt idx="5315">
                  <c:v>2.5</c:v>
                </c:pt>
                <c:pt idx="5316">
                  <c:v>2.5</c:v>
                </c:pt>
                <c:pt idx="5317">
                  <c:v>2.5</c:v>
                </c:pt>
                <c:pt idx="5318">
                  <c:v>2.5</c:v>
                </c:pt>
                <c:pt idx="5319">
                  <c:v>2.5</c:v>
                </c:pt>
                <c:pt idx="5320">
                  <c:v>2.5</c:v>
                </c:pt>
                <c:pt idx="5321">
                  <c:v>2.5</c:v>
                </c:pt>
                <c:pt idx="5322">
                  <c:v>2.5</c:v>
                </c:pt>
                <c:pt idx="5323">
                  <c:v>2.5</c:v>
                </c:pt>
                <c:pt idx="5324">
                  <c:v>2.5</c:v>
                </c:pt>
                <c:pt idx="5325">
                  <c:v>2.5</c:v>
                </c:pt>
                <c:pt idx="5326">
                  <c:v>2.5</c:v>
                </c:pt>
                <c:pt idx="5327">
                  <c:v>2.5</c:v>
                </c:pt>
                <c:pt idx="5328">
                  <c:v>2.5</c:v>
                </c:pt>
                <c:pt idx="5329">
                  <c:v>2.5</c:v>
                </c:pt>
                <c:pt idx="5330">
                  <c:v>2.5</c:v>
                </c:pt>
                <c:pt idx="5331">
                  <c:v>2.5</c:v>
                </c:pt>
                <c:pt idx="5332">
                  <c:v>2.5</c:v>
                </c:pt>
                <c:pt idx="5333">
                  <c:v>2.5</c:v>
                </c:pt>
                <c:pt idx="5334">
                  <c:v>2.5</c:v>
                </c:pt>
                <c:pt idx="5335">
                  <c:v>2.5</c:v>
                </c:pt>
                <c:pt idx="5336">
                  <c:v>2.5</c:v>
                </c:pt>
                <c:pt idx="5337">
                  <c:v>2.5</c:v>
                </c:pt>
                <c:pt idx="5338">
                  <c:v>2.5</c:v>
                </c:pt>
                <c:pt idx="5339">
                  <c:v>2.5</c:v>
                </c:pt>
                <c:pt idx="5340">
                  <c:v>2.5</c:v>
                </c:pt>
                <c:pt idx="5341">
                  <c:v>2.5</c:v>
                </c:pt>
                <c:pt idx="5342">
                  <c:v>2.5</c:v>
                </c:pt>
                <c:pt idx="5343">
                  <c:v>2.5</c:v>
                </c:pt>
                <c:pt idx="5344">
                  <c:v>2.5</c:v>
                </c:pt>
                <c:pt idx="5345">
                  <c:v>2.5</c:v>
                </c:pt>
                <c:pt idx="5346">
                  <c:v>2.5</c:v>
                </c:pt>
                <c:pt idx="5347">
                  <c:v>2.5</c:v>
                </c:pt>
                <c:pt idx="5348">
                  <c:v>2.5</c:v>
                </c:pt>
                <c:pt idx="5349">
                  <c:v>2.5</c:v>
                </c:pt>
                <c:pt idx="5350">
                  <c:v>2.5</c:v>
                </c:pt>
                <c:pt idx="5351">
                  <c:v>2.5</c:v>
                </c:pt>
                <c:pt idx="5352">
                  <c:v>2.5</c:v>
                </c:pt>
                <c:pt idx="5353">
                  <c:v>2.5</c:v>
                </c:pt>
                <c:pt idx="5354">
                  <c:v>2.5</c:v>
                </c:pt>
                <c:pt idx="5355">
                  <c:v>2.5</c:v>
                </c:pt>
                <c:pt idx="5356">
                  <c:v>2.5</c:v>
                </c:pt>
                <c:pt idx="5357">
                  <c:v>2.5</c:v>
                </c:pt>
                <c:pt idx="5358">
                  <c:v>2.5</c:v>
                </c:pt>
                <c:pt idx="5359">
                  <c:v>2.5</c:v>
                </c:pt>
                <c:pt idx="5360">
                  <c:v>2.5</c:v>
                </c:pt>
                <c:pt idx="5361">
                  <c:v>2.5</c:v>
                </c:pt>
                <c:pt idx="5362">
                  <c:v>2.5</c:v>
                </c:pt>
                <c:pt idx="5363">
                  <c:v>2.5</c:v>
                </c:pt>
                <c:pt idx="5364">
                  <c:v>2.5</c:v>
                </c:pt>
                <c:pt idx="5365">
                  <c:v>2.5</c:v>
                </c:pt>
                <c:pt idx="5366">
                  <c:v>2.5</c:v>
                </c:pt>
                <c:pt idx="5367">
                  <c:v>2.5</c:v>
                </c:pt>
                <c:pt idx="5368">
                  <c:v>2.5</c:v>
                </c:pt>
                <c:pt idx="5369">
                  <c:v>2.5</c:v>
                </c:pt>
                <c:pt idx="5370">
                  <c:v>2.5</c:v>
                </c:pt>
                <c:pt idx="5371">
                  <c:v>2.5</c:v>
                </c:pt>
                <c:pt idx="5372">
                  <c:v>2.5</c:v>
                </c:pt>
                <c:pt idx="5373">
                  <c:v>2.5</c:v>
                </c:pt>
                <c:pt idx="5374">
                  <c:v>2.5</c:v>
                </c:pt>
                <c:pt idx="5375">
                  <c:v>2.5</c:v>
                </c:pt>
                <c:pt idx="5376">
                  <c:v>2.5</c:v>
                </c:pt>
                <c:pt idx="5377">
                  <c:v>2.25</c:v>
                </c:pt>
                <c:pt idx="5378">
                  <c:v>2.25</c:v>
                </c:pt>
                <c:pt idx="5379">
                  <c:v>2.25</c:v>
                </c:pt>
                <c:pt idx="5380">
                  <c:v>2.25</c:v>
                </c:pt>
                <c:pt idx="5381">
                  <c:v>2.25</c:v>
                </c:pt>
                <c:pt idx="5382">
                  <c:v>2.25</c:v>
                </c:pt>
                <c:pt idx="5383">
                  <c:v>2.25</c:v>
                </c:pt>
                <c:pt idx="5384">
                  <c:v>2.25</c:v>
                </c:pt>
                <c:pt idx="5385">
                  <c:v>2.25</c:v>
                </c:pt>
                <c:pt idx="5386">
                  <c:v>2.25</c:v>
                </c:pt>
                <c:pt idx="5387">
                  <c:v>2.25</c:v>
                </c:pt>
                <c:pt idx="5388">
                  <c:v>2.25</c:v>
                </c:pt>
                <c:pt idx="5389">
                  <c:v>2.25</c:v>
                </c:pt>
                <c:pt idx="5390">
                  <c:v>2.25</c:v>
                </c:pt>
                <c:pt idx="5391">
                  <c:v>2.25</c:v>
                </c:pt>
                <c:pt idx="5392">
                  <c:v>2.25</c:v>
                </c:pt>
                <c:pt idx="5393">
                  <c:v>2.25</c:v>
                </c:pt>
                <c:pt idx="5394">
                  <c:v>2.25</c:v>
                </c:pt>
                <c:pt idx="5395">
                  <c:v>2.25</c:v>
                </c:pt>
                <c:pt idx="5396">
                  <c:v>2.25</c:v>
                </c:pt>
                <c:pt idx="5397">
                  <c:v>2.25</c:v>
                </c:pt>
                <c:pt idx="5398">
                  <c:v>2.25</c:v>
                </c:pt>
                <c:pt idx="5399">
                  <c:v>2.25</c:v>
                </c:pt>
                <c:pt idx="5400">
                  <c:v>2.25</c:v>
                </c:pt>
                <c:pt idx="5401">
                  <c:v>2.25</c:v>
                </c:pt>
                <c:pt idx="5402">
                  <c:v>2.25</c:v>
                </c:pt>
                <c:pt idx="5403">
                  <c:v>2.25</c:v>
                </c:pt>
                <c:pt idx="5404">
                  <c:v>2.25</c:v>
                </c:pt>
                <c:pt idx="5405">
                  <c:v>2.25</c:v>
                </c:pt>
                <c:pt idx="5406">
                  <c:v>2.25</c:v>
                </c:pt>
                <c:pt idx="5407">
                  <c:v>2.25</c:v>
                </c:pt>
                <c:pt idx="5408">
                  <c:v>2.25</c:v>
                </c:pt>
                <c:pt idx="5409">
                  <c:v>2.25</c:v>
                </c:pt>
                <c:pt idx="5410">
                  <c:v>2.25</c:v>
                </c:pt>
                <c:pt idx="5411">
                  <c:v>2.25</c:v>
                </c:pt>
                <c:pt idx="5412">
                  <c:v>2.25</c:v>
                </c:pt>
                <c:pt idx="5413">
                  <c:v>2.25</c:v>
                </c:pt>
                <c:pt idx="5414">
                  <c:v>2.25</c:v>
                </c:pt>
                <c:pt idx="5415">
                  <c:v>2.25</c:v>
                </c:pt>
                <c:pt idx="5416">
                  <c:v>2.25</c:v>
                </c:pt>
                <c:pt idx="5417">
                  <c:v>2.25</c:v>
                </c:pt>
                <c:pt idx="5418">
                  <c:v>2.25</c:v>
                </c:pt>
                <c:pt idx="5419">
                  <c:v>2.25</c:v>
                </c:pt>
                <c:pt idx="5420">
                  <c:v>2.25</c:v>
                </c:pt>
                <c:pt idx="5421">
                  <c:v>2.25</c:v>
                </c:pt>
                <c:pt idx="5422">
                  <c:v>2.25</c:v>
                </c:pt>
                <c:pt idx="5423">
                  <c:v>2.25</c:v>
                </c:pt>
                <c:pt idx="5424">
                  <c:v>2.25</c:v>
                </c:pt>
                <c:pt idx="5425">
                  <c:v>2.25</c:v>
                </c:pt>
                <c:pt idx="5426">
                  <c:v>2.25</c:v>
                </c:pt>
                <c:pt idx="5427">
                  <c:v>2.25</c:v>
                </c:pt>
                <c:pt idx="5428">
                  <c:v>2.25</c:v>
                </c:pt>
                <c:pt idx="5429">
                  <c:v>2.25</c:v>
                </c:pt>
                <c:pt idx="5430">
                  <c:v>2.25</c:v>
                </c:pt>
                <c:pt idx="5431">
                  <c:v>2.25</c:v>
                </c:pt>
                <c:pt idx="5432">
                  <c:v>2.25</c:v>
                </c:pt>
                <c:pt idx="5433">
                  <c:v>2.25</c:v>
                </c:pt>
                <c:pt idx="5434">
                  <c:v>2.25</c:v>
                </c:pt>
                <c:pt idx="5435">
                  <c:v>2.25</c:v>
                </c:pt>
                <c:pt idx="5436">
                  <c:v>2.25</c:v>
                </c:pt>
                <c:pt idx="5437">
                  <c:v>2.25</c:v>
                </c:pt>
                <c:pt idx="5438">
                  <c:v>2.25</c:v>
                </c:pt>
                <c:pt idx="5439">
                  <c:v>2.25</c:v>
                </c:pt>
                <c:pt idx="5440">
                  <c:v>2.25</c:v>
                </c:pt>
                <c:pt idx="5441">
                  <c:v>2.25</c:v>
                </c:pt>
                <c:pt idx="5442">
                  <c:v>2.25</c:v>
                </c:pt>
                <c:pt idx="5443">
                  <c:v>2.25</c:v>
                </c:pt>
                <c:pt idx="5444">
                  <c:v>2.25</c:v>
                </c:pt>
                <c:pt idx="5445">
                  <c:v>2.25</c:v>
                </c:pt>
                <c:pt idx="5446">
                  <c:v>2.25</c:v>
                </c:pt>
                <c:pt idx="5447">
                  <c:v>2.25</c:v>
                </c:pt>
                <c:pt idx="5448">
                  <c:v>2.25</c:v>
                </c:pt>
                <c:pt idx="5449">
                  <c:v>2.25</c:v>
                </c:pt>
                <c:pt idx="5450">
                  <c:v>2.25</c:v>
                </c:pt>
                <c:pt idx="5451">
                  <c:v>2.25</c:v>
                </c:pt>
                <c:pt idx="5452">
                  <c:v>2.25</c:v>
                </c:pt>
                <c:pt idx="5453">
                  <c:v>2.25</c:v>
                </c:pt>
                <c:pt idx="5454">
                  <c:v>2.25</c:v>
                </c:pt>
                <c:pt idx="5455">
                  <c:v>2.25</c:v>
                </c:pt>
                <c:pt idx="5456">
                  <c:v>2.25</c:v>
                </c:pt>
                <c:pt idx="5457">
                  <c:v>2.25</c:v>
                </c:pt>
                <c:pt idx="5458">
                  <c:v>2.25</c:v>
                </c:pt>
                <c:pt idx="5459">
                  <c:v>2.25</c:v>
                </c:pt>
                <c:pt idx="5460">
                  <c:v>2.25</c:v>
                </c:pt>
                <c:pt idx="5461">
                  <c:v>2.25</c:v>
                </c:pt>
                <c:pt idx="5462">
                  <c:v>2.25</c:v>
                </c:pt>
                <c:pt idx="5463">
                  <c:v>2.25</c:v>
                </c:pt>
                <c:pt idx="5464">
                  <c:v>2.25</c:v>
                </c:pt>
                <c:pt idx="5465">
                  <c:v>2.25</c:v>
                </c:pt>
                <c:pt idx="5466">
                  <c:v>2.25</c:v>
                </c:pt>
                <c:pt idx="5467">
                  <c:v>2.25</c:v>
                </c:pt>
                <c:pt idx="5468">
                  <c:v>2</c:v>
                </c:pt>
                <c:pt idx="5469">
                  <c:v>2</c:v>
                </c:pt>
                <c:pt idx="5470">
                  <c:v>2</c:v>
                </c:pt>
                <c:pt idx="5471">
                  <c:v>2</c:v>
                </c:pt>
                <c:pt idx="5472">
                  <c:v>2</c:v>
                </c:pt>
                <c:pt idx="5473">
                  <c:v>2</c:v>
                </c:pt>
                <c:pt idx="5474">
                  <c:v>2</c:v>
                </c:pt>
                <c:pt idx="5475">
                  <c:v>2</c:v>
                </c:pt>
                <c:pt idx="5476">
                  <c:v>2</c:v>
                </c:pt>
                <c:pt idx="5477">
                  <c:v>2</c:v>
                </c:pt>
                <c:pt idx="5478">
                  <c:v>2</c:v>
                </c:pt>
                <c:pt idx="5479">
                  <c:v>2</c:v>
                </c:pt>
                <c:pt idx="5480">
                  <c:v>2</c:v>
                </c:pt>
                <c:pt idx="5481">
                  <c:v>2</c:v>
                </c:pt>
                <c:pt idx="5482">
                  <c:v>2</c:v>
                </c:pt>
                <c:pt idx="5483">
                  <c:v>2</c:v>
                </c:pt>
                <c:pt idx="5484">
                  <c:v>2</c:v>
                </c:pt>
                <c:pt idx="5485">
                  <c:v>2</c:v>
                </c:pt>
                <c:pt idx="5486">
                  <c:v>2</c:v>
                </c:pt>
                <c:pt idx="5487">
                  <c:v>2</c:v>
                </c:pt>
                <c:pt idx="5488">
                  <c:v>2</c:v>
                </c:pt>
                <c:pt idx="5489">
                  <c:v>2</c:v>
                </c:pt>
                <c:pt idx="5490">
                  <c:v>2</c:v>
                </c:pt>
                <c:pt idx="5491">
                  <c:v>2</c:v>
                </c:pt>
                <c:pt idx="5492">
                  <c:v>2</c:v>
                </c:pt>
                <c:pt idx="5493">
                  <c:v>2</c:v>
                </c:pt>
                <c:pt idx="5494">
                  <c:v>2</c:v>
                </c:pt>
                <c:pt idx="5495">
                  <c:v>2</c:v>
                </c:pt>
                <c:pt idx="5496">
                  <c:v>2</c:v>
                </c:pt>
                <c:pt idx="5497">
                  <c:v>2</c:v>
                </c:pt>
                <c:pt idx="5498">
                  <c:v>2</c:v>
                </c:pt>
                <c:pt idx="5499">
                  <c:v>2</c:v>
                </c:pt>
                <c:pt idx="5500">
                  <c:v>2</c:v>
                </c:pt>
                <c:pt idx="5501">
                  <c:v>2</c:v>
                </c:pt>
                <c:pt idx="5502">
                  <c:v>2</c:v>
                </c:pt>
                <c:pt idx="5503">
                  <c:v>2</c:v>
                </c:pt>
                <c:pt idx="5504">
                  <c:v>2</c:v>
                </c:pt>
                <c:pt idx="5505">
                  <c:v>2</c:v>
                </c:pt>
                <c:pt idx="5506">
                  <c:v>2</c:v>
                </c:pt>
                <c:pt idx="5507">
                  <c:v>2</c:v>
                </c:pt>
                <c:pt idx="5508">
                  <c:v>2</c:v>
                </c:pt>
                <c:pt idx="5509">
                  <c:v>2</c:v>
                </c:pt>
                <c:pt idx="5510">
                  <c:v>2</c:v>
                </c:pt>
                <c:pt idx="5511">
                  <c:v>2</c:v>
                </c:pt>
                <c:pt idx="5512">
                  <c:v>2</c:v>
                </c:pt>
                <c:pt idx="5513">
                  <c:v>2</c:v>
                </c:pt>
                <c:pt idx="5514">
                  <c:v>2</c:v>
                </c:pt>
                <c:pt idx="5515">
                  <c:v>2</c:v>
                </c:pt>
                <c:pt idx="5516">
                  <c:v>2</c:v>
                </c:pt>
                <c:pt idx="5517">
                  <c:v>2</c:v>
                </c:pt>
                <c:pt idx="5518">
                  <c:v>2</c:v>
                </c:pt>
                <c:pt idx="5519">
                  <c:v>2</c:v>
                </c:pt>
                <c:pt idx="5520">
                  <c:v>2</c:v>
                </c:pt>
                <c:pt idx="5521">
                  <c:v>2</c:v>
                </c:pt>
                <c:pt idx="5522">
                  <c:v>2</c:v>
                </c:pt>
                <c:pt idx="5523">
                  <c:v>2</c:v>
                </c:pt>
                <c:pt idx="5524">
                  <c:v>2</c:v>
                </c:pt>
                <c:pt idx="5525">
                  <c:v>2</c:v>
                </c:pt>
                <c:pt idx="5526">
                  <c:v>2</c:v>
                </c:pt>
                <c:pt idx="5527">
                  <c:v>2</c:v>
                </c:pt>
                <c:pt idx="5528">
                  <c:v>2</c:v>
                </c:pt>
                <c:pt idx="5529">
                  <c:v>2</c:v>
                </c:pt>
                <c:pt idx="5530">
                  <c:v>2</c:v>
                </c:pt>
                <c:pt idx="5531">
                  <c:v>2</c:v>
                </c:pt>
                <c:pt idx="5532">
                  <c:v>2</c:v>
                </c:pt>
                <c:pt idx="5533">
                  <c:v>2</c:v>
                </c:pt>
                <c:pt idx="5534">
                  <c:v>2</c:v>
                </c:pt>
                <c:pt idx="5535">
                  <c:v>2</c:v>
                </c:pt>
                <c:pt idx="5536">
                  <c:v>2</c:v>
                </c:pt>
                <c:pt idx="5537">
                  <c:v>2</c:v>
                </c:pt>
                <c:pt idx="5538">
                  <c:v>2</c:v>
                </c:pt>
                <c:pt idx="5539">
                  <c:v>2</c:v>
                </c:pt>
                <c:pt idx="5540">
                  <c:v>2</c:v>
                </c:pt>
                <c:pt idx="5541">
                  <c:v>2</c:v>
                </c:pt>
                <c:pt idx="5542">
                  <c:v>2</c:v>
                </c:pt>
                <c:pt idx="5543">
                  <c:v>2</c:v>
                </c:pt>
                <c:pt idx="5544">
                  <c:v>2</c:v>
                </c:pt>
                <c:pt idx="5545">
                  <c:v>2</c:v>
                </c:pt>
                <c:pt idx="5546">
                  <c:v>2</c:v>
                </c:pt>
                <c:pt idx="5547">
                  <c:v>2</c:v>
                </c:pt>
                <c:pt idx="5548">
                  <c:v>2</c:v>
                </c:pt>
                <c:pt idx="5549">
                  <c:v>2</c:v>
                </c:pt>
                <c:pt idx="5550">
                  <c:v>2</c:v>
                </c:pt>
                <c:pt idx="5551">
                  <c:v>2</c:v>
                </c:pt>
                <c:pt idx="5552">
                  <c:v>2</c:v>
                </c:pt>
                <c:pt idx="5553">
                  <c:v>2</c:v>
                </c:pt>
                <c:pt idx="5554">
                  <c:v>2</c:v>
                </c:pt>
                <c:pt idx="5555">
                  <c:v>2</c:v>
                </c:pt>
                <c:pt idx="5556">
                  <c:v>2</c:v>
                </c:pt>
                <c:pt idx="5557">
                  <c:v>2</c:v>
                </c:pt>
                <c:pt idx="5558">
                  <c:v>2</c:v>
                </c:pt>
                <c:pt idx="5559">
                  <c:v>2</c:v>
                </c:pt>
                <c:pt idx="5560">
                  <c:v>2</c:v>
                </c:pt>
                <c:pt idx="5561">
                  <c:v>2</c:v>
                </c:pt>
                <c:pt idx="5562">
                  <c:v>2</c:v>
                </c:pt>
                <c:pt idx="5563">
                  <c:v>2</c:v>
                </c:pt>
                <c:pt idx="5564">
                  <c:v>2</c:v>
                </c:pt>
                <c:pt idx="5565">
                  <c:v>2</c:v>
                </c:pt>
                <c:pt idx="5566">
                  <c:v>2</c:v>
                </c:pt>
                <c:pt idx="5567">
                  <c:v>2</c:v>
                </c:pt>
                <c:pt idx="5568">
                  <c:v>2</c:v>
                </c:pt>
                <c:pt idx="5569">
                  <c:v>2</c:v>
                </c:pt>
                <c:pt idx="5570">
                  <c:v>2</c:v>
                </c:pt>
                <c:pt idx="5571">
                  <c:v>2</c:v>
                </c:pt>
                <c:pt idx="5572">
                  <c:v>2</c:v>
                </c:pt>
                <c:pt idx="5573">
                  <c:v>2</c:v>
                </c:pt>
                <c:pt idx="5574">
                  <c:v>2</c:v>
                </c:pt>
                <c:pt idx="5575">
                  <c:v>2</c:v>
                </c:pt>
                <c:pt idx="5576">
                  <c:v>2</c:v>
                </c:pt>
                <c:pt idx="5577">
                  <c:v>2</c:v>
                </c:pt>
                <c:pt idx="5578">
                  <c:v>2</c:v>
                </c:pt>
                <c:pt idx="5579">
                  <c:v>2</c:v>
                </c:pt>
                <c:pt idx="5580">
                  <c:v>2</c:v>
                </c:pt>
                <c:pt idx="5581">
                  <c:v>2</c:v>
                </c:pt>
                <c:pt idx="5582">
                  <c:v>2</c:v>
                </c:pt>
                <c:pt idx="5583">
                  <c:v>2</c:v>
                </c:pt>
                <c:pt idx="5584">
                  <c:v>2</c:v>
                </c:pt>
                <c:pt idx="5585">
                  <c:v>2</c:v>
                </c:pt>
                <c:pt idx="5586">
                  <c:v>2</c:v>
                </c:pt>
                <c:pt idx="5587">
                  <c:v>2</c:v>
                </c:pt>
                <c:pt idx="5588">
                  <c:v>2</c:v>
                </c:pt>
                <c:pt idx="5589">
                  <c:v>2</c:v>
                </c:pt>
                <c:pt idx="5590">
                  <c:v>2</c:v>
                </c:pt>
                <c:pt idx="5591">
                  <c:v>2</c:v>
                </c:pt>
                <c:pt idx="5592">
                  <c:v>2</c:v>
                </c:pt>
                <c:pt idx="5593">
                  <c:v>2</c:v>
                </c:pt>
                <c:pt idx="5594">
                  <c:v>2</c:v>
                </c:pt>
                <c:pt idx="5595">
                  <c:v>2</c:v>
                </c:pt>
                <c:pt idx="5596">
                  <c:v>2</c:v>
                </c:pt>
                <c:pt idx="5597">
                  <c:v>2</c:v>
                </c:pt>
                <c:pt idx="5598">
                  <c:v>2</c:v>
                </c:pt>
                <c:pt idx="5599">
                  <c:v>2</c:v>
                </c:pt>
                <c:pt idx="5600">
                  <c:v>2</c:v>
                </c:pt>
                <c:pt idx="5601">
                  <c:v>2</c:v>
                </c:pt>
                <c:pt idx="5602">
                  <c:v>2</c:v>
                </c:pt>
                <c:pt idx="5603">
                  <c:v>2</c:v>
                </c:pt>
                <c:pt idx="5604">
                  <c:v>2</c:v>
                </c:pt>
                <c:pt idx="5605">
                  <c:v>2</c:v>
                </c:pt>
                <c:pt idx="5606">
                  <c:v>2</c:v>
                </c:pt>
                <c:pt idx="5607">
                  <c:v>2</c:v>
                </c:pt>
                <c:pt idx="5608">
                  <c:v>2</c:v>
                </c:pt>
                <c:pt idx="5609">
                  <c:v>2</c:v>
                </c:pt>
                <c:pt idx="5610">
                  <c:v>2</c:v>
                </c:pt>
                <c:pt idx="5611">
                  <c:v>2</c:v>
                </c:pt>
                <c:pt idx="5612">
                  <c:v>2</c:v>
                </c:pt>
                <c:pt idx="5613">
                  <c:v>2</c:v>
                </c:pt>
                <c:pt idx="5614">
                  <c:v>2</c:v>
                </c:pt>
                <c:pt idx="5615">
                  <c:v>2</c:v>
                </c:pt>
                <c:pt idx="5616">
                  <c:v>2</c:v>
                </c:pt>
                <c:pt idx="5617">
                  <c:v>2</c:v>
                </c:pt>
                <c:pt idx="5618">
                  <c:v>2</c:v>
                </c:pt>
                <c:pt idx="5619">
                  <c:v>2</c:v>
                </c:pt>
                <c:pt idx="5620">
                  <c:v>2</c:v>
                </c:pt>
                <c:pt idx="5621">
                  <c:v>2</c:v>
                </c:pt>
                <c:pt idx="5622">
                  <c:v>2</c:v>
                </c:pt>
                <c:pt idx="5623">
                  <c:v>2</c:v>
                </c:pt>
                <c:pt idx="5624">
                  <c:v>2</c:v>
                </c:pt>
                <c:pt idx="5625">
                  <c:v>2</c:v>
                </c:pt>
                <c:pt idx="5626">
                  <c:v>2</c:v>
                </c:pt>
                <c:pt idx="5627">
                  <c:v>2</c:v>
                </c:pt>
                <c:pt idx="5628">
                  <c:v>2</c:v>
                </c:pt>
                <c:pt idx="5629">
                  <c:v>2</c:v>
                </c:pt>
                <c:pt idx="5630">
                  <c:v>2</c:v>
                </c:pt>
                <c:pt idx="5631">
                  <c:v>2</c:v>
                </c:pt>
                <c:pt idx="5632">
                  <c:v>2</c:v>
                </c:pt>
                <c:pt idx="5633">
                  <c:v>2</c:v>
                </c:pt>
                <c:pt idx="5634">
                  <c:v>2</c:v>
                </c:pt>
                <c:pt idx="5635">
                  <c:v>2</c:v>
                </c:pt>
                <c:pt idx="5636">
                  <c:v>2</c:v>
                </c:pt>
                <c:pt idx="5637">
                  <c:v>2</c:v>
                </c:pt>
                <c:pt idx="5638">
                  <c:v>2</c:v>
                </c:pt>
                <c:pt idx="5639">
                  <c:v>2</c:v>
                </c:pt>
                <c:pt idx="5640">
                  <c:v>2</c:v>
                </c:pt>
                <c:pt idx="5641">
                  <c:v>2</c:v>
                </c:pt>
                <c:pt idx="5642">
                  <c:v>2</c:v>
                </c:pt>
                <c:pt idx="5643">
                  <c:v>2</c:v>
                </c:pt>
                <c:pt idx="5644">
                  <c:v>2</c:v>
                </c:pt>
                <c:pt idx="5645">
                  <c:v>2</c:v>
                </c:pt>
                <c:pt idx="5646">
                  <c:v>2</c:v>
                </c:pt>
                <c:pt idx="5647">
                  <c:v>2</c:v>
                </c:pt>
                <c:pt idx="5648">
                  <c:v>2</c:v>
                </c:pt>
                <c:pt idx="5649">
                  <c:v>2</c:v>
                </c:pt>
                <c:pt idx="5650">
                  <c:v>2</c:v>
                </c:pt>
                <c:pt idx="5651">
                  <c:v>2</c:v>
                </c:pt>
                <c:pt idx="5652">
                  <c:v>2</c:v>
                </c:pt>
                <c:pt idx="5653">
                  <c:v>2</c:v>
                </c:pt>
                <c:pt idx="5654">
                  <c:v>2</c:v>
                </c:pt>
                <c:pt idx="5655">
                  <c:v>2</c:v>
                </c:pt>
                <c:pt idx="5656">
                  <c:v>2</c:v>
                </c:pt>
                <c:pt idx="5657">
                  <c:v>2</c:v>
                </c:pt>
                <c:pt idx="5658">
                  <c:v>2</c:v>
                </c:pt>
                <c:pt idx="5659">
                  <c:v>2</c:v>
                </c:pt>
                <c:pt idx="5660">
                  <c:v>2</c:v>
                </c:pt>
                <c:pt idx="5661">
                  <c:v>2</c:v>
                </c:pt>
                <c:pt idx="5662">
                  <c:v>2</c:v>
                </c:pt>
                <c:pt idx="5663">
                  <c:v>2</c:v>
                </c:pt>
                <c:pt idx="5664">
                  <c:v>2</c:v>
                </c:pt>
                <c:pt idx="5665">
                  <c:v>2</c:v>
                </c:pt>
                <c:pt idx="5666">
                  <c:v>2</c:v>
                </c:pt>
                <c:pt idx="5667">
                  <c:v>2</c:v>
                </c:pt>
                <c:pt idx="5668">
                  <c:v>2</c:v>
                </c:pt>
                <c:pt idx="5669">
                  <c:v>2</c:v>
                </c:pt>
                <c:pt idx="5670">
                  <c:v>2</c:v>
                </c:pt>
                <c:pt idx="5671">
                  <c:v>2</c:v>
                </c:pt>
                <c:pt idx="5672">
                  <c:v>2</c:v>
                </c:pt>
                <c:pt idx="5673">
                  <c:v>2</c:v>
                </c:pt>
                <c:pt idx="5674">
                  <c:v>2</c:v>
                </c:pt>
                <c:pt idx="5675">
                  <c:v>2</c:v>
                </c:pt>
                <c:pt idx="5676">
                  <c:v>2</c:v>
                </c:pt>
                <c:pt idx="5677">
                  <c:v>2</c:v>
                </c:pt>
                <c:pt idx="5678">
                  <c:v>2</c:v>
                </c:pt>
                <c:pt idx="5679">
                  <c:v>2</c:v>
                </c:pt>
                <c:pt idx="5680">
                  <c:v>2</c:v>
                </c:pt>
                <c:pt idx="5681">
                  <c:v>2</c:v>
                </c:pt>
                <c:pt idx="5682">
                  <c:v>2</c:v>
                </c:pt>
                <c:pt idx="5683">
                  <c:v>2</c:v>
                </c:pt>
                <c:pt idx="5684">
                  <c:v>2</c:v>
                </c:pt>
                <c:pt idx="5685">
                  <c:v>2</c:v>
                </c:pt>
                <c:pt idx="5686">
                  <c:v>2</c:v>
                </c:pt>
                <c:pt idx="5687">
                  <c:v>2</c:v>
                </c:pt>
                <c:pt idx="5688">
                  <c:v>2</c:v>
                </c:pt>
                <c:pt idx="5689">
                  <c:v>2</c:v>
                </c:pt>
                <c:pt idx="5690">
                  <c:v>2</c:v>
                </c:pt>
                <c:pt idx="5691">
                  <c:v>2</c:v>
                </c:pt>
                <c:pt idx="5692">
                  <c:v>2</c:v>
                </c:pt>
                <c:pt idx="5693">
                  <c:v>2</c:v>
                </c:pt>
                <c:pt idx="5694">
                  <c:v>2</c:v>
                </c:pt>
                <c:pt idx="5695">
                  <c:v>2</c:v>
                </c:pt>
                <c:pt idx="5696">
                  <c:v>2</c:v>
                </c:pt>
                <c:pt idx="5697">
                  <c:v>2</c:v>
                </c:pt>
                <c:pt idx="5698">
                  <c:v>2</c:v>
                </c:pt>
                <c:pt idx="5699">
                  <c:v>2</c:v>
                </c:pt>
                <c:pt idx="5700">
                  <c:v>2</c:v>
                </c:pt>
                <c:pt idx="5701">
                  <c:v>2</c:v>
                </c:pt>
                <c:pt idx="5702">
                  <c:v>2</c:v>
                </c:pt>
                <c:pt idx="5703">
                  <c:v>2</c:v>
                </c:pt>
                <c:pt idx="5704">
                  <c:v>2</c:v>
                </c:pt>
                <c:pt idx="5705">
                  <c:v>2</c:v>
                </c:pt>
                <c:pt idx="5706">
                  <c:v>2</c:v>
                </c:pt>
                <c:pt idx="5707">
                  <c:v>2</c:v>
                </c:pt>
                <c:pt idx="5708">
                  <c:v>2</c:v>
                </c:pt>
                <c:pt idx="5709">
                  <c:v>2</c:v>
                </c:pt>
                <c:pt idx="5710">
                  <c:v>2</c:v>
                </c:pt>
                <c:pt idx="5711">
                  <c:v>2</c:v>
                </c:pt>
                <c:pt idx="5712">
                  <c:v>2</c:v>
                </c:pt>
                <c:pt idx="5713">
                  <c:v>2</c:v>
                </c:pt>
                <c:pt idx="5714">
                  <c:v>2</c:v>
                </c:pt>
                <c:pt idx="5715">
                  <c:v>2</c:v>
                </c:pt>
                <c:pt idx="5716">
                  <c:v>2</c:v>
                </c:pt>
                <c:pt idx="5717">
                  <c:v>2</c:v>
                </c:pt>
                <c:pt idx="5718">
                  <c:v>2</c:v>
                </c:pt>
                <c:pt idx="5719">
                  <c:v>2</c:v>
                </c:pt>
                <c:pt idx="5720">
                  <c:v>2</c:v>
                </c:pt>
                <c:pt idx="5721">
                  <c:v>2</c:v>
                </c:pt>
                <c:pt idx="5722">
                  <c:v>2</c:v>
                </c:pt>
                <c:pt idx="5723">
                  <c:v>2</c:v>
                </c:pt>
                <c:pt idx="5724">
                  <c:v>2</c:v>
                </c:pt>
                <c:pt idx="5725">
                  <c:v>2</c:v>
                </c:pt>
                <c:pt idx="5726">
                  <c:v>2</c:v>
                </c:pt>
                <c:pt idx="5727">
                  <c:v>2</c:v>
                </c:pt>
                <c:pt idx="5728">
                  <c:v>2</c:v>
                </c:pt>
                <c:pt idx="5729">
                  <c:v>2</c:v>
                </c:pt>
                <c:pt idx="5730">
                  <c:v>2</c:v>
                </c:pt>
                <c:pt idx="5731">
                  <c:v>2</c:v>
                </c:pt>
                <c:pt idx="5732">
                  <c:v>2</c:v>
                </c:pt>
                <c:pt idx="5733">
                  <c:v>2</c:v>
                </c:pt>
                <c:pt idx="5734">
                  <c:v>2</c:v>
                </c:pt>
                <c:pt idx="5735">
                  <c:v>2</c:v>
                </c:pt>
                <c:pt idx="5736">
                  <c:v>2</c:v>
                </c:pt>
                <c:pt idx="5737">
                  <c:v>2</c:v>
                </c:pt>
                <c:pt idx="5738">
                  <c:v>2</c:v>
                </c:pt>
                <c:pt idx="5739">
                  <c:v>2</c:v>
                </c:pt>
                <c:pt idx="5740">
                  <c:v>2</c:v>
                </c:pt>
                <c:pt idx="5741">
                  <c:v>2</c:v>
                </c:pt>
                <c:pt idx="5742">
                  <c:v>2</c:v>
                </c:pt>
                <c:pt idx="5743">
                  <c:v>2</c:v>
                </c:pt>
                <c:pt idx="5744">
                  <c:v>2</c:v>
                </c:pt>
                <c:pt idx="5745">
                  <c:v>2</c:v>
                </c:pt>
                <c:pt idx="5746">
                  <c:v>2</c:v>
                </c:pt>
                <c:pt idx="5747">
                  <c:v>2</c:v>
                </c:pt>
                <c:pt idx="5748">
                  <c:v>2</c:v>
                </c:pt>
                <c:pt idx="5749">
                  <c:v>2</c:v>
                </c:pt>
                <c:pt idx="5750">
                  <c:v>2</c:v>
                </c:pt>
                <c:pt idx="5751">
                  <c:v>2</c:v>
                </c:pt>
                <c:pt idx="5752">
                  <c:v>2</c:v>
                </c:pt>
                <c:pt idx="5753">
                  <c:v>2</c:v>
                </c:pt>
                <c:pt idx="5754">
                  <c:v>2</c:v>
                </c:pt>
                <c:pt idx="5755">
                  <c:v>2</c:v>
                </c:pt>
                <c:pt idx="5756">
                  <c:v>2</c:v>
                </c:pt>
                <c:pt idx="5757">
                  <c:v>2</c:v>
                </c:pt>
                <c:pt idx="5758">
                  <c:v>2</c:v>
                </c:pt>
                <c:pt idx="5759">
                  <c:v>2</c:v>
                </c:pt>
                <c:pt idx="5760">
                  <c:v>2</c:v>
                </c:pt>
                <c:pt idx="5761">
                  <c:v>2</c:v>
                </c:pt>
                <c:pt idx="5762">
                  <c:v>2</c:v>
                </c:pt>
                <c:pt idx="5763">
                  <c:v>2</c:v>
                </c:pt>
                <c:pt idx="5764">
                  <c:v>2</c:v>
                </c:pt>
                <c:pt idx="5765">
                  <c:v>2</c:v>
                </c:pt>
                <c:pt idx="5766">
                  <c:v>2</c:v>
                </c:pt>
                <c:pt idx="5767">
                  <c:v>2</c:v>
                </c:pt>
                <c:pt idx="5768">
                  <c:v>2</c:v>
                </c:pt>
                <c:pt idx="5769">
                  <c:v>2</c:v>
                </c:pt>
                <c:pt idx="5770">
                  <c:v>2</c:v>
                </c:pt>
                <c:pt idx="5771">
                  <c:v>2</c:v>
                </c:pt>
                <c:pt idx="5772">
                  <c:v>2</c:v>
                </c:pt>
                <c:pt idx="5773">
                  <c:v>2</c:v>
                </c:pt>
                <c:pt idx="5774">
                  <c:v>2</c:v>
                </c:pt>
                <c:pt idx="5775">
                  <c:v>2</c:v>
                </c:pt>
                <c:pt idx="5776">
                  <c:v>2</c:v>
                </c:pt>
                <c:pt idx="5777">
                  <c:v>2</c:v>
                </c:pt>
                <c:pt idx="5778">
                  <c:v>2</c:v>
                </c:pt>
                <c:pt idx="5779">
                  <c:v>2</c:v>
                </c:pt>
                <c:pt idx="5780">
                  <c:v>2</c:v>
                </c:pt>
                <c:pt idx="5781">
                  <c:v>2</c:v>
                </c:pt>
                <c:pt idx="5782">
                  <c:v>2</c:v>
                </c:pt>
                <c:pt idx="5783">
                  <c:v>2</c:v>
                </c:pt>
                <c:pt idx="5784">
                  <c:v>2</c:v>
                </c:pt>
                <c:pt idx="5785">
                  <c:v>2</c:v>
                </c:pt>
                <c:pt idx="5786">
                  <c:v>2</c:v>
                </c:pt>
                <c:pt idx="5787">
                  <c:v>2</c:v>
                </c:pt>
                <c:pt idx="5788">
                  <c:v>2</c:v>
                </c:pt>
                <c:pt idx="5789">
                  <c:v>2</c:v>
                </c:pt>
                <c:pt idx="5790">
                  <c:v>2</c:v>
                </c:pt>
                <c:pt idx="5791">
                  <c:v>2</c:v>
                </c:pt>
                <c:pt idx="5792">
                  <c:v>2</c:v>
                </c:pt>
                <c:pt idx="5793">
                  <c:v>2</c:v>
                </c:pt>
                <c:pt idx="5794">
                  <c:v>2</c:v>
                </c:pt>
                <c:pt idx="5795">
                  <c:v>2</c:v>
                </c:pt>
                <c:pt idx="5796">
                  <c:v>2</c:v>
                </c:pt>
                <c:pt idx="5797">
                  <c:v>2</c:v>
                </c:pt>
                <c:pt idx="5798">
                  <c:v>2</c:v>
                </c:pt>
                <c:pt idx="5799">
                  <c:v>2</c:v>
                </c:pt>
                <c:pt idx="5800">
                  <c:v>2</c:v>
                </c:pt>
                <c:pt idx="5801">
                  <c:v>2</c:v>
                </c:pt>
                <c:pt idx="5802">
                  <c:v>2</c:v>
                </c:pt>
                <c:pt idx="5803">
                  <c:v>2</c:v>
                </c:pt>
                <c:pt idx="5804">
                  <c:v>2</c:v>
                </c:pt>
                <c:pt idx="5805">
                  <c:v>2</c:v>
                </c:pt>
                <c:pt idx="5806">
                  <c:v>2</c:v>
                </c:pt>
                <c:pt idx="5807">
                  <c:v>2</c:v>
                </c:pt>
                <c:pt idx="5808">
                  <c:v>2</c:v>
                </c:pt>
                <c:pt idx="5809">
                  <c:v>2</c:v>
                </c:pt>
                <c:pt idx="5810">
                  <c:v>2</c:v>
                </c:pt>
                <c:pt idx="5811">
                  <c:v>2</c:v>
                </c:pt>
                <c:pt idx="5812">
                  <c:v>2</c:v>
                </c:pt>
                <c:pt idx="5813">
                  <c:v>2</c:v>
                </c:pt>
                <c:pt idx="5814">
                  <c:v>2</c:v>
                </c:pt>
                <c:pt idx="5815">
                  <c:v>2</c:v>
                </c:pt>
                <c:pt idx="5816">
                  <c:v>2</c:v>
                </c:pt>
                <c:pt idx="5817">
                  <c:v>2</c:v>
                </c:pt>
                <c:pt idx="5818">
                  <c:v>2</c:v>
                </c:pt>
                <c:pt idx="5819">
                  <c:v>2</c:v>
                </c:pt>
                <c:pt idx="5820">
                  <c:v>2</c:v>
                </c:pt>
                <c:pt idx="5821">
                  <c:v>2</c:v>
                </c:pt>
                <c:pt idx="5822">
                  <c:v>2</c:v>
                </c:pt>
                <c:pt idx="5823">
                  <c:v>2</c:v>
                </c:pt>
                <c:pt idx="5824">
                  <c:v>2</c:v>
                </c:pt>
                <c:pt idx="5825">
                  <c:v>2</c:v>
                </c:pt>
                <c:pt idx="5826">
                  <c:v>2</c:v>
                </c:pt>
                <c:pt idx="5827">
                  <c:v>2</c:v>
                </c:pt>
                <c:pt idx="5828">
                  <c:v>2</c:v>
                </c:pt>
                <c:pt idx="5829">
                  <c:v>2</c:v>
                </c:pt>
                <c:pt idx="5830">
                  <c:v>2</c:v>
                </c:pt>
                <c:pt idx="5831">
                  <c:v>2</c:v>
                </c:pt>
                <c:pt idx="5832">
                  <c:v>2</c:v>
                </c:pt>
                <c:pt idx="5833">
                  <c:v>2</c:v>
                </c:pt>
                <c:pt idx="5834">
                  <c:v>2</c:v>
                </c:pt>
                <c:pt idx="5835">
                  <c:v>2</c:v>
                </c:pt>
                <c:pt idx="5836">
                  <c:v>2</c:v>
                </c:pt>
                <c:pt idx="5837">
                  <c:v>2</c:v>
                </c:pt>
                <c:pt idx="5838">
                  <c:v>2</c:v>
                </c:pt>
                <c:pt idx="5839">
                  <c:v>2</c:v>
                </c:pt>
                <c:pt idx="5840">
                  <c:v>2</c:v>
                </c:pt>
                <c:pt idx="5841">
                  <c:v>2</c:v>
                </c:pt>
                <c:pt idx="5842">
                  <c:v>2</c:v>
                </c:pt>
                <c:pt idx="5843">
                  <c:v>2</c:v>
                </c:pt>
                <c:pt idx="5844">
                  <c:v>2</c:v>
                </c:pt>
                <c:pt idx="5845">
                  <c:v>2</c:v>
                </c:pt>
                <c:pt idx="5846">
                  <c:v>2</c:v>
                </c:pt>
                <c:pt idx="5847">
                  <c:v>2</c:v>
                </c:pt>
                <c:pt idx="5848">
                  <c:v>2</c:v>
                </c:pt>
                <c:pt idx="5849">
                  <c:v>2</c:v>
                </c:pt>
                <c:pt idx="5850">
                  <c:v>2</c:v>
                </c:pt>
                <c:pt idx="5851">
                  <c:v>2</c:v>
                </c:pt>
                <c:pt idx="5852">
                  <c:v>2</c:v>
                </c:pt>
                <c:pt idx="5853">
                  <c:v>2</c:v>
                </c:pt>
                <c:pt idx="5854">
                  <c:v>2</c:v>
                </c:pt>
                <c:pt idx="5855">
                  <c:v>2</c:v>
                </c:pt>
                <c:pt idx="5856">
                  <c:v>2</c:v>
                </c:pt>
                <c:pt idx="5857">
                  <c:v>2</c:v>
                </c:pt>
                <c:pt idx="5858">
                  <c:v>2</c:v>
                </c:pt>
                <c:pt idx="5859">
                  <c:v>2</c:v>
                </c:pt>
                <c:pt idx="5860">
                  <c:v>2</c:v>
                </c:pt>
                <c:pt idx="5861">
                  <c:v>2</c:v>
                </c:pt>
                <c:pt idx="5862">
                  <c:v>2</c:v>
                </c:pt>
                <c:pt idx="5863">
                  <c:v>2</c:v>
                </c:pt>
                <c:pt idx="5864">
                  <c:v>2</c:v>
                </c:pt>
                <c:pt idx="5865">
                  <c:v>2</c:v>
                </c:pt>
                <c:pt idx="5866">
                  <c:v>2</c:v>
                </c:pt>
                <c:pt idx="5867">
                  <c:v>2</c:v>
                </c:pt>
                <c:pt idx="5868">
                  <c:v>2</c:v>
                </c:pt>
                <c:pt idx="5869">
                  <c:v>2</c:v>
                </c:pt>
                <c:pt idx="5870">
                  <c:v>2</c:v>
                </c:pt>
                <c:pt idx="5871">
                  <c:v>2</c:v>
                </c:pt>
                <c:pt idx="5872">
                  <c:v>2</c:v>
                </c:pt>
                <c:pt idx="5873">
                  <c:v>2</c:v>
                </c:pt>
                <c:pt idx="5874">
                  <c:v>2</c:v>
                </c:pt>
                <c:pt idx="5875">
                  <c:v>2</c:v>
                </c:pt>
                <c:pt idx="5876">
                  <c:v>2</c:v>
                </c:pt>
                <c:pt idx="5877">
                  <c:v>2</c:v>
                </c:pt>
                <c:pt idx="5878">
                  <c:v>2</c:v>
                </c:pt>
                <c:pt idx="5879">
                  <c:v>2</c:v>
                </c:pt>
                <c:pt idx="5880">
                  <c:v>2</c:v>
                </c:pt>
                <c:pt idx="5881">
                  <c:v>2</c:v>
                </c:pt>
                <c:pt idx="5882">
                  <c:v>2</c:v>
                </c:pt>
                <c:pt idx="5883">
                  <c:v>2</c:v>
                </c:pt>
                <c:pt idx="5884">
                  <c:v>2</c:v>
                </c:pt>
                <c:pt idx="5885">
                  <c:v>2</c:v>
                </c:pt>
                <c:pt idx="5886">
                  <c:v>2</c:v>
                </c:pt>
                <c:pt idx="5887">
                  <c:v>2</c:v>
                </c:pt>
                <c:pt idx="5888">
                  <c:v>2</c:v>
                </c:pt>
                <c:pt idx="5889">
                  <c:v>2</c:v>
                </c:pt>
                <c:pt idx="5890">
                  <c:v>2</c:v>
                </c:pt>
                <c:pt idx="5891">
                  <c:v>2</c:v>
                </c:pt>
                <c:pt idx="5892">
                  <c:v>2</c:v>
                </c:pt>
                <c:pt idx="5893">
                  <c:v>2</c:v>
                </c:pt>
                <c:pt idx="5894">
                  <c:v>2</c:v>
                </c:pt>
                <c:pt idx="5895">
                  <c:v>2</c:v>
                </c:pt>
                <c:pt idx="5896">
                  <c:v>2</c:v>
                </c:pt>
                <c:pt idx="5897">
                  <c:v>2</c:v>
                </c:pt>
                <c:pt idx="5898">
                  <c:v>2</c:v>
                </c:pt>
                <c:pt idx="5899">
                  <c:v>2</c:v>
                </c:pt>
                <c:pt idx="5900">
                  <c:v>2</c:v>
                </c:pt>
                <c:pt idx="5901">
                  <c:v>2</c:v>
                </c:pt>
                <c:pt idx="5902">
                  <c:v>2</c:v>
                </c:pt>
                <c:pt idx="5903">
                  <c:v>2</c:v>
                </c:pt>
                <c:pt idx="5904">
                  <c:v>2</c:v>
                </c:pt>
                <c:pt idx="5905">
                  <c:v>2</c:v>
                </c:pt>
                <c:pt idx="5906">
                  <c:v>2</c:v>
                </c:pt>
                <c:pt idx="5907">
                  <c:v>2</c:v>
                </c:pt>
                <c:pt idx="5908">
                  <c:v>2</c:v>
                </c:pt>
                <c:pt idx="5909">
                  <c:v>2</c:v>
                </c:pt>
                <c:pt idx="5910">
                  <c:v>2</c:v>
                </c:pt>
                <c:pt idx="5911">
                  <c:v>2</c:v>
                </c:pt>
                <c:pt idx="5912">
                  <c:v>2</c:v>
                </c:pt>
                <c:pt idx="5913">
                  <c:v>2</c:v>
                </c:pt>
                <c:pt idx="5914">
                  <c:v>2</c:v>
                </c:pt>
                <c:pt idx="5915">
                  <c:v>2</c:v>
                </c:pt>
                <c:pt idx="5916">
                  <c:v>2</c:v>
                </c:pt>
                <c:pt idx="5917">
                  <c:v>2</c:v>
                </c:pt>
                <c:pt idx="5918">
                  <c:v>2</c:v>
                </c:pt>
                <c:pt idx="5919">
                  <c:v>2</c:v>
                </c:pt>
                <c:pt idx="5920">
                  <c:v>2</c:v>
                </c:pt>
                <c:pt idx="5921">
                  <c:v>2</c:v>
                </c:pt>
                <c:pt idx="5922">
                  <c:v>2</c:v>
                </c:pt>
                <c:pt idx="5923">
                  <c:v>2</c:v>
                </c:pt>
                <c:pt idx="5924">
                  <c:v>2</c:v>
                </c:pt>
                <c:pt idx="5925">
                  <c:v>2</c:v>
                </c:pt>
                <c:pt idx="5926">
                  <c:v>2</c:v>
                </c:pt>
                <c:pt idx="5927">
                  <c:v>2</c:v>
                </c:pt>
                <c:pt idx="5928">
                  <c:v>2</c:v>
                </c:pt>
                <c:pt idx="5929">
                  <c:v>2</c:v>
                </c:pt>
                <c:pt idx="5930">
                  <c:v>2</c:v>
                </c:pt>
                <c:pt idx="5931">
                  <c:v>2</c:v>
                </c:pt>
                <c:pt idx="5932">
                  <c:v>2</c:v>
                </c:pt>
                <c:pt idx="5933">
                  <c:v>2</c:v>
                </c:pt>
                <c:pt idx="5934">
                  <c:v>2</c:v>
                </c:pt>
                <c:pt idx="5935">
                  <c:v>2</c:v>
                </c:pt>
                <c:pt idx="5936">
                  <c:v>2</c:v>
                </c:pt>
                <c:pt idx="5937">
                  <c:v>2</c:v>
                </c:pt>
                <c:pt idx="5938">
                  <c:v>2</c:v>
                </c:pt>
                <c:pt idx="5939">
                  <c:v>2</c:v>
                </c:pt>
                <c:pt idx="5940">
                  <c:v>2</c:v>
                </c:pt>
                <c:pt idx="5941">
                  <c:v>2</c:v>
                </c:pt>
                <c:pt idx="5942">
                  <c:v>2</c:v>
                </c:pt>
                <c:pt idx="5943">
                  <c:v>2</c:v>
                </c:pt>
                <c:pt idx="5944">
                  <c:v>2</c:v>
                </c:pt>
                <c:pt idx="5945">
                  <c:v>2</c:v>
                </c:pt>
                <c:pt idx="5946">
                  <c:v>2</c:v>
                </c:pt>
                <c:pt idx="5947">
                  <c:v>2</c:v>
                </c:pt>
                <c:pt idx="5948">
                  <c:v>2</c:v>
                </c:pt>
                <c:pt idx="5949">
                  <c:v>2</c:v>
                </c:pt>
                <c:pt idx="5950">
                  <c:v>2</c:v>
                </c:pt>
                <c:pt idx="5951">
                  <c:v>2</c:v>
                </c:pt>
                <c:pt idx="5952">
                  <c:v>2</c:v>
                </c:pt>
                <c:pt idx="5953">
                  <c:v>2</c:v>
                </c:pt>
                <c:pt idx="5954">
                  <c:v>2</c:v>
                </c:pt>
                <c:pt idx="5955">
                  <c:v>2</c:v>
                </c:pt>
                <c:pt idx="5956">
                  <c:v>2</c:v>
                </c:pt>
                <c:pt idx="5957">
                  <c:v>2</c:v>
                </c:pt>
                <c:pt idx="5958">
                  <c:v>2</c:v>
                </c:pt>
                <c:pt idx="5959">
                  <c:v>2</c:v>
                </c:pt>
                <c:pt idx="5960">
                  <c:v>2</c:v>
                </c:pt>
                <c:pt idx="5961">
                  <c:v>2</c:v>
                </c:pt>
                <c:pt idx="5962">
                  <c:v>2</c:v>
                </c:pt>
                <c:pt idx="5963">
                  <c:v>2</c:v>
                </c:pt>
                <c:pt idx="5964">
                  <c:v>2</c:v>
                </c:pt>
                <c:pt idx="5965">
                  <c:v>2</c:v>
                </c:pt>
                <c:pt idx="5966">
                  <c:v>2</c:v>
                </c:pt>
                <c:pt idx="5967">
                  <c:v>2</c:v>
                </c:pt>
                <c:pt idx="5968">
                  <c:v>2</c:v>
                </c:pt>
                <c:pt idx="5969">
                  <c:v>2</c:v>
                </c:pt>
                <c:pt idx="5970">
                  <c:v>2</c:v>
                </c:pt>
                <c:pt idx="5971">
                  <c:v>2</c:v>
                </c:pt>
                <c:pt idx="5972">
                  <c:v>2</c:v>
                </c:pt>
                <c:pt idx="5973">
                  <c:v>2</c:v>
                </c:pt>
                <c:pt idx="5974">
                  <c:v>2</c:v>
                </c:pt>
                <c:pt idx="5975">
                  <c:v>2</c:v>
                </c:pt>
                <c:pt idx="5976">
                  <c:v>2</c:v>
                </c:pt>
                <c:pt idx="5977">
                  <c:v>2</c:v>
                </c:pt>
                <c:pt idx="5978">
                  <c:v>2</c:v>
                </c:pt>
                <c:pt idx="5979">
                  <c:v>2</c:v>
                </c:pt>
                <c:pt idx="5980">
                  <c:v>2</c:v>
                </c:pt>
                <c:pt idx="5981">
                  <c:v>2</c:v>
                </c:pt>
                <c:pt idx="5982">
                  <c:v>2</c:v>
                </c:pt>
                <c:pt idx="5983">
                  <c:v>2</c:v>
                </c:pt>
                <c:pt idx="5984">
                  <c:v>2</c:v>
                </c:pt>
                <c:pt idx="5985">
                  <c:v>2</c:v>
                </c:pt>
                <c:pt idx="5986">
                  <c:v>2</c:v>
                </c:pt>
                <c:pt idx="5987">
                  <c:v>2</c:v>
                </c:pt>
                <c:pt idx="5988">
                  <c:v>2</c:v>
                </c:pt>
                <c:pt idx="5989">
                  <c:v>2</c:v>
                </c:pt>
                <c:pt idx="5990">
                  <c:v>2</c:v>
                </c:pt>
                <c:pt idx="5991">
                  <c:v>2</c:v>
                </c:pt>
                <c:pt idx="5992">
                  <c:v>2</c:v>
                </c:pt>
                <c:pt idx="5993">
                  <c:v>2</c:v>
                </c:pt>
                <c:pt idx="5994">
                  <c:v>2</c:v>
                </c:pt>
                <c:pt idx="5995">
                  <c:v>2</c:v>
                </c:pt>
                <c:pt idx="5996">
                  <c:v>2</c:v>
                </c:pt>
                <c:pt idx="5997">
                  <c:v>2</c:v>
                </c:pt>
                <c:pt idx="5998">
                  <c:v>2</c:v>
                </c:pt>
                <c:pt idx="5999">
                  <c:v>2</c:v>
                </c:pt>
                <c:pt idx="6000">
                  <c:v>2</c:v>
                </c:pt>
                <c:pt idx="6001">
                  <c:v>2</c:v>
                </c:pt>
                <c:pt idx="6002">
                  <c:v>2</c:v>
                </c:pt>
                <c:pt idx="6003">
                  <c:v>2</c:v>
                </c:pt>
                <c:pt idx="6004">
                  <c:v>2</c:v>
                </c:pt>
                <c:pt idx="6005">
                  <c:v>2</c:v>
                </c:pt>
                <c:pt idx="6006">
                  <c:v>2</c:v>
                </c:pt>
                <c:pt idx="6007">
                  <c:v>2</c:v>
                </c:pt>
                <c:pt idx="6008">
                  <c:v>2</c:v>
                </c:pt>
                <c:pt idx="6009">
                  <c:v>2</c:v>
                </c:pt>
                <c:pt idx="6010">
                  <c:v>2</c:v>
                </c:pt>
                <c:pt idx="6011">
                  <c:v>2</c:v>
                </c:pt>
                <c:pt idx="6012">
                  <c:v>2</c:v>
                </c:pt>
                <c:pt idx="6013">
                  <c:v>2</c:v>
                </c:pt>
                <c:pt idx="6014">
                  <c:v>2</c:v>
                </c:pt>
                <c:pt idx="6015">
                  <c:v>2</c:v>
                </c:pt>
                <c:pt idx="6016">
                  <c:v>2</c:v>
                </c:pt>
                <c:pt idx="6017">
                  <c:v>2</c:v>
                </c:pt>
                <c:pt idx="6018">
                  <c:v>2</c:v>
                </c:pt>
                <c:pt idx="6019">
                  <c:v>2</c:v>
                </c:pt>
                <c:pt idx="6020">
                  <c:v>2</c:v>
                </c:pt>
                <c:pt idx="6021">
                  <c:v>2</c:v>
                </c:pt>
                <c:pt idx="6022">
                  <c:v>2</c:v>
                </c:pt>
                <c:pt idx="6023">
                  <c:v>2</c:v>
                </c:pt>
                <c:pt idx="6024">
                  <c:v>2</c:v>
                </c:pt>
                <c:pt idx="6025">
                  <c:v>2</c:v>
                </c:pt>
                <c:pt idx="6026">
                  <c:v>2</c:v>
                </c:pt>
                <c:pt idx="6027">
                  <c:v>2</c:v>
                </c:pt>
                <c:pt idx="6028">
                  <c:v>2</c:v>
                </c:pt>
                <c:pt idx="6029">
                  <c:v>2</c:v>
                </c:pt>
                <c:pt idx="6030">
                  <c:v>2</c:v>
                </c:pt>
                <c:pt idx="6031">
                  <c:v>2</c:v>
                </c:pt>
                <c:pt idx="6032">
                  <c:v>2</c:v>
                </c:pt>
                <c:pt idx="6033">
                  <c:v>2</c:v>
                </c:pt>
                <c:pt idx="6034">
                  <c:v>2</c:v>
                </c:pt>
                <c:pt idx="6035">
                  <c:v>2</c:v>
                </c:pt>
                <c:pt idx="6036">
                  <c:v>2</c:v>
                </c:pt>
                <c:pt idx="6037">
                  <c:v>2</c:v>
                </c:pt>
                <c:pt idx="6038">
                  <c:v>2</c:v>
                </c:pt>
                <c:pt idx="6039">
                  <c:v>2</c:v>
                </c:pt>
                <c:pt idx="6040">
                  <c:v>2</c:v>
                </c:pt>
                <c:pt idx="6041">
                  <c:v>2</c:v>
                </c:pt>
                <c:pt idx="6042">
                  <c:v>2</c:v>
                </c:pt>
                <c:pt idx="6043">
                  <c:v>2</c:v>
                </c:pt>
                <c:pt idx="6044">
                  <c:v>2</c:v>
                </c:pt>
                <c:pt idx="6045">
                  <c:v>2</c:v>
                </c:pt>
                <c:pt idx="6046">
                  <c:v>2</c:v>
                </c:pt>
                <c:pt idx="6047">
                  <c:v>2</c:v>
                </c:pt>
                <c:pt idx="6048">
                  <c:v>2</c:v>
                </c:pt>
                <c:pt idx="6049">
                  <c:v>2</c:v>
                </c:pt>
                <c:pt idx="6050">
                  <c:v>2</c:v>
                </c:pt>
                <c:pt idx="6051">
                  <c:v>2</c:v>
                </c:pt>
                <c:pt idx="6052">
                  <c:v>2</c:v>
                </c:pt>
                <c:pt idx="6053">
                  <c:v>2</c:v>
                </c:pt>
                <c:pt idx="6054">
                  <c:v>2</c:v>
                </c:pt>
                <c:pt idx="6055">
                  <c:v>2</c:v>
                </c:pt>
                <c:pt idx="6056">
                  <c:v>2</c:v>
                </c:pt>
                <c:pt idx="6057">
                  <c:v>2</c:v>
                </c:pt>
                <c:pt idx="6058">
                  <c:v>2</c:v>
                </c:pt>
                <c:pt idx="6059">
                  <c:v>2</c:v>
                </c:pt>
                <c:pt idx="6060">
                  <c:v>2</c:v>
                </c:pt>
                <c:pt idx="6061">
                  <c:v>2</c:v>
                </c:pt>
                <c:pt idx="6062">
                  <c:v>2</c:v>
                </c:pt>
                <c:pt idx="6063">
                  <c:v>2</c:v>
                </c:pt>
                <c:pt idx="6064">
                  <c:v>2</c:v>
                </c:pt>
                <c:pt idx="6065">
                  <c:v>2</c:v>
                </c:pt>
                <c:pt idx="6066">
                  <c:v>2</c:v>
                </c:pt>
                <c:pt idx="6067">
                  <c:v>2</c:v>
                </c:pt>
                <c:pt idx="6068">
                  <c:v>2</c:v>
                </c:pt>
                <c:pt idx="6069">
                  <c:v>2</c:v>
                </c:pt>
                <c:pt idx="6070">
                  <c:v>2</c:v>
                </c:pt>
                <c:pt idx="6071">
                  <c:v>2</c:v>
                </c:pt>
                <c:pt idx="6072">
                  <c:v>2</c:v>
                </c:pt>
                <c:pt idx="6073">
                  <c:v>2</c:v>
                </c:pt>
                <c:pt idx="6074">
                  <c:v>2</c:v>
                </c:pt>
                <c:pt idx="6075">
                  <c:v>2</c:v>
                </c:pt>
                <c:pt idx="6076">
                  <c:v>2</c:v>
                </c:pt>
                <c:pt idx="6077">
                  <c:v>2</c:v>
                </c:pt>
                <c:pt idx="6078">
                  <c:v>2</c:v>
                </c:pt>
                <c:pt idx="6079">
                  <c:v>2</c:v>
                </c:pt>
                <c:pt idx="6080">
                  <c:v>2</c:v>
                </c:pt>
                <c:pt idx="6081">
                  <c:v>2</c:v>
                </c:pt>
                <c:pt idx="6082">
                  <c:v>2</c:v>
                </c:pt>
                <c:pt idx="6083">
                  <c:v>2</c:v>
                </c:pt>
                <c:pt idx="6084">
                  <c:v>2</c:v>
                </c:pt>
                <c:pt idx="6085">
                  <c:v>2</c:v>
                </c:pt>
                <c:pt idx="6086">
                  <c:v>2</c:v>
                </c:pt>
                <c:pt idx="6087">
                  <c:v>2</c:v>
                </c:pt>
                <c:pt idx="6088">
                  <c:v>2</c:v>
                </c:pt>
                <c:pt idx="6089">
                  <c:v>2</c:v>
                </c:pt>
                <c:pt idx="6090">
                  <c:v>2</c:v>
                </c:pt>
                <c:pt idx="6091">
                  <c:v>2</c:v>
                </c:pt>
                <c:pt idx="6092">
                  <c:v>2</c:v>
                </c:pt>
                <c:pt idx="6093">
                  <c:v>2</c:v>
                </c:pt>
                <c:pt idx="6094">
                  <c:v>2</c:v>
                </c:pt>
                <c:pt idx="6095">
                  <c:v>2</c:v>
                </c:pt>
                <c:pt idx="6096">
                  <c:v>2</c:v>
                </c:pt>
                <c:pt idx="6097">
                  <c:v>2</c:v>
                </c:pt>
                <c:pt idx="6098">
                  <c:v>2</c:v>
                </c:pt>
                <c:pt idx="6099">
                  <c:v>2</c:v>
                </c:pt>
                <c:pt idx="6100">
                  <c:v>2</c:v>
                </c:pt>
                <c:pt idx="6101">
                  <c:v>2</c:v>
                </c:pt>
                <c:pt idx="6102">
                  <c:v>2</c:v>
                </c:pt>
                <c:pt idx="6103">
                  <c:v>2</c:v>
                </c:pt>
                <c:pt idx="6104">
                  <c:v>2</c:v>
                </c:pt>
                <c:pt idx="6105">
                  <c:v>2</c:v>
                </c:pt>
                <c:pt idx="6106">
                  <c:v>2</c:v>
                </c:pt>
                <c:pt idx="6107">
                  <c:v>2</c:v>
                </c:pt>
                <c:pt idx="6108">
                  <c:v>2</c:v>
                </c:pt>
                <c:pt idx="6109">
                  <c:v>2</c:v>
                </c:pt>
                <c:pt idx="6110">
                  <c:v>2</c:v>
                </c:pt>
                <c:pt idx="6111">
                  <c:v>2</c:v>
                </c:pt>
                <c:pt idx="6112">
                  <c:v>2</c:v>
                </c:pt>
                <c:pt idx="6113">
                  <c:v>2</c:v>
                </c:pt>
                <c:pt idx="6114">
                  <c:v>2</c:v>
                </c:pt>
                <c:pt idx="6115">
                  <c:v>2</c:v>
                </c:pt>
                <c:pt idx="6116">
                  <c:v>2</c:v>
                </c:pt>
                <c:pt idx="6117">
                  <c:v>2</c:v>
                </c:pt>
                <c:pt idx="6118">
                  <c:v>2</c:v>
                </c:pt>
                <c:pt idx="6119">
                  <c:v>2</c:v>
                </c:pt>
                <c:pt idx="6120">
                  <c:v>2</c:v>
                </c:pt>
                <c:pt idx="6121">
                  <c:v>2</c:v>
                </c:pt>
                <c:pt idx="6122">
                  <c:v>2</c:v>
                </c:pt>
                <c:pt idx="6123">
                  <c:v>2</c:v>
                </c:pt>
                <c:pt idx="6124">
                  <c:v>2</c:v>
                </c:pt>
                <c:pt idx="6125">
                  <c:v>2</c:v>
                </c:pt>
                <c:pt idx="6126">
                  <c:v>2</c:v>
                </c:pt>
                <c:pt idx="6127">
                  <c:v>2</c:v>
                </c:pt>
                <c:pt idx="6128">
                  <c:v>2</c:v>
                </c:pt>
                <c:pt idx="6129">
                  <c:v>2</c:v>
                </c:pt>
                <c:pt idx="6130">
                  <c:v>2</c:v>
                </c:pt>
                <c:pt idx="6131">
                  <c:v>2</c:v>
                </c:pt>
                <c:pt idx="6132">
                  <c:v>2</c:v>
                </c:pt>
                <c:pt idx="6133">
                  <c:v>2</c:v>
                </c:pt>
                <c:pt idx="6134">
                  <c:v>2</c:v>
                </c:pt>
                <c:pt idx="6135">
                  <c:v>2</c:v>
                </c:pt>
                <c:pt idx="6136">
                  <c:v>2</c:v>
                </c:pt>
                <c:pt idx="6137">
                  <c:v>2</c:v>
                </c:pt>
                <c:pt idx="6138">
                  <c:v>2</c:v>
                </c:pt>
                <c:pt idx="6139">
                  <c:v>2</c:v>
                </c:pt>
                <c:pt idx="6140">
                  <c:v>2</c:v>
                </c:pt>
                <c:pt idx="6141">
                  <c:v>2</c:v>
                </c:pt>
                <c:pt idx="6142">
                  <c:v>2</c:v>
                </c:pt>
                <c:pt idx="6143">
                  <c:v>2</c:v>
                </c:pt>
                <c:pt idx="6144">
                  <c:v>2</c:v>
                </c:pt>
                <c:pt idx="6145">
                  <c:v>2</c:v>
                </c:pt>
                <c:pt idx="6146">
                  <c:v>2</c:v>
                </c:pt>
                <c:pt idx="6147">
                  <c:v>2</c:v>
                </c:pt>
                <c:pt idx="6148">
                  <c:v>2</c:v>
                </c:pt>
                <c:pt idx="6149">
                  <c:v>2</c:v>
                </c:pt>
                <c:pt idx="6150">
                  <c:v>2</c:v>
                </c:pt>
                <c:pt idx="6151">
                  <c:v>2</c:v>
                </c:pt>
                <c:pt idx="6152">
                  <c:v>2</c:v>
                </c:pt>
                <c:pt idx="6153">
                  <c:v>2</c:v>
                </c:pt>
                <c:pt idx="6154">
                  <c:v>2</c:v>
                </c:pt>
                <c:pt idx="6155">
                  <c:v>2</c:v>
                </c:pt>
                <c:pt idx="6156">
                  <c:v>2</c:v>
                </c:pt>
                <c:pt idx="6157">
                  <c:v>2</c:v>
                </c:pt>
                <c:pt idx="6158">
                  <c:v>2</c:v>
                </c:pt>
                <c:pt idx="6159">
                  <c:v>2</c:v>
                </c:pt>
                <c:pt idx="6160">
                  <c:v>2</c:v>
                </c:pt>
                <c:pt idx="6161">
                  <c:v>2</c:v>
                </c:pt>
                <c:pt idx="6162">
                  <c:v>2</c:v>
                </c:pt>
                <c:pt idx="6163">
                  <c:v>2</c:v>
                </c:pt>
                <c:pt idx="6164">
                  <c:v>2</c:v>
                </c:pt>
                <c:pt idx="6165">
                  <c:v>2</c:v>
                </c:pt>
                <c:pt idx="6166">
                  <c:v>2</c:v>
                </c:pt>
                <c:pt idx="6167">
                  <c:v>2</c:v>
                </c:pt>
                <c:pt idx="6168">
                  <c:v>2</c:v>
                </c:pt>
                <c:pt idx="6169">
                  <c:v>2</c:v>
                </c:pt>
                <c:pt idx="6170">
                  <c:v>2</c:v>
                </c:pt>
                <c:pt idx="6171">
                  <c:v>2</c:v>
                </c:pt>
                <c:pt idx="6172">
                  <c:v>2</c:v>
                </c:pt>
                <c:pt idx="6173">
                  <c:v>2</c:v>
                </c:pt>
                <c:pt idx="6174">
                  <c:v>2</c:v>
                </c:pt>
                <c:pt idx="6175">
                  <c:v>2</c:v>
                </c:pt>
                <c:pt idx="6176">
                  <c:v>2</c:v>
                </c:pt>
                <c:pt idx="6177">
                  <c:v>2</c:v>
                </c:pt>
                <c:pt idx="6178">
                  <c:v>2</c:v>
                </c:pt>
                <c:pt idx="6179">
                  <c:v>2</c:v>
                </c:pt>
                <c:pt idx="6180">
                  <c:v>2</c:v>
                </c:pt>
                <c:pt idx="6181">
                  <c:v>2</c:v>
                </c:pt>
                <c:pt idx="6182">
                  <c:v>2</c:v>
                </c:pt>
                <c:pt idx="6183">
                  <c:v>2</c:v>
                </c:pt>
                <c:pt idx="6184">
                  <c:v>2</c:v>
                </c:pt>
                <c:pt idx="6185">
                  <c:v>2</c:v>
                </c:pt>
                <c:pt idx="6186">
                  <c:v>2</c:v>
                </c:pt>
                <c:pt idx="6187">
                  <c:v>2</c:v>
                </c:pt>
                <c:pt idx="6188">
                  <c:v>2</c:v>
                </c:pt>
                <c:pt idx="6189">
                  <c:v>2</c:v>
                </c:pt>
                <c:pt idx="6190">
                  <c:v>2</c:v>
                </c:pt>
                <c:pt idx="6191">
                  <c:v>2</c:v>
                </c:pt>
                <c:pt idx="6192">
                  <c:v>2</c:v>
                </c:pt>
                <c:pt idx="6193">
                  <c:v>2</c:v>
                </c:pt>
                <c:pt idx="6194">
                  <c:v>2</c:v>
                </c:pt>
                <c:pt idx="6195">
                  <c:v>2</c:v>
                </c:pt>
                <c:pt idx="6196">
                  <c:v>2</c:v>
                </c:pt>
                <c:pt idx="6197">
                  <c:v>2</c:v>
                </c:pt>
                <c:pt idx="6198">
                  <c:v>2</c:v>
                </c:pt>
                <c:pt idx="6199">
                  <c:v>2</c:v>
                </c:pt>
                <c:pt idx="6200">
                  <c:v>2</c:v>
                </c:pt>
                <c:pt idx="6201">
                  <c:v>2</c:v>
                </c:pt>
                <c:pt idx="6202">
                  <c:v>2</c:v>
                </c:pt>
                <c:pt idx="6203">
                  <c:v>2</c:v>
                </c:pt>
                <c:pt idx="6204">
                  <c:v>2</c:v>
                </c:pt>
                <c:pt idx="6205">
                  <c:v>2</c:v>
                </c:pt>
                <c:pt idx="6206">
                  <c:v>2</c:v>
                </c:pt>
                <c:pt idx="6207">
                  <c:v>2</c:v>
                </c:pt>
                <c:pt idx="6208">
                  <c:v>2</c:v>
                </c:pt>
                <c:pt idx="6209">
                  <c:v>2</c:v>
                </c:pt>
                <c:pt idx="6210">
                  <c:v>2</c:v>
                </c:pt>
                <c:pt idx="6211">
                  <c:v>2</c:v>
                </c:pt>
                <c:pt idx="6212">
                  <c:v>2</c:v>
                </c:pt>
                <c:pt idx="6213">
                  <c:v>2</c:v>
                </c:pt>
                <c:pt idx="6214">
                  <c:v>2</c:v>
                </c:pt>
                <c:pt idx="6215">
                  <c:v>2</c:v>
                </c:pt>
                <c:pt idx="6216">
                  <c:v>2</c:v>
                </c:pt>
                <c:pt idx="6217">
                  <c:v>2</c:v>
                </c:pt>
                <c:pt idx="6218">
                  <c:v>2</c:v>
                </c:pt>
                <c:pt idx="6219">
                  <c:v>2</c:v>
                </c:pt>
                <c:pt idx="6220">
                  <c:v>2</c:v>
                </c:pt>
                <c:pt idx="6221">
                  <c:v>2</c:v>
                </c:pt>
                <c:pt idx="6222">
                  <c:v>2</c:v>
                </c:pt>
                <c:pt idx="6223">
                  <c:v>2</c:v>
                </c:pt>
                <c:pt idx="6224">
                  <c:v>2</c:v>
                </c:pt>
                <c:pt idx="6225">
                  <c:v>2</c:v>
                </c:pt>
                <c:pt idx="6226">
                  <c:v>2</c:v>
                </c:pt>
                <c:pt idx="6227">
                  <c:v>2</c:v>
                </c:pt>
                <c:pt idx="6228">
                  <c:v>2</c:v>
                </c:pt>
                <c:pt idx="6229">
                  <c:v>2</c:v>
                </c:pt>
                <c:pt idx="6230">
                  <c:v>2</c:v>
                </c:pt>
                <c:pt idx="6231">
                  <c:v>2</c:v>
                </c:pt>
                <c:pt idx="6232">
                  <c:v>2</c:v>
                </c:pt>
                <c:pt idx="6233">
                  <c:v>2</c:v>
                </c:pt>
                <c:pt idx="6234">
                  <c:v>2</c:v>
                </c:pt>
                <c:pt idx="6235">
                  <c:v>2</c:v>
                </c:pt>
                <c:pt idx="6236">
                  <c:v>2</c:v>
                </c:pt>
                <c:pt idx="6237">
                  <c:v>2</c:v>
                </c:pt>
                <c:pt idx="6238">
                  <c:v>2</c:v>
                </c:pt>
                <c:pt idx="6239">
                  <c:v>2</c:v>
                </c:pt>
                <c:pt idx="6240">
                  <c:v>2</c:v>
                </c:pt>
                <c:pt idx="6241">
                  <c:v>2</c:v>
                </c:pt>
                <c:pt idx="6242">
                  <c:v>2</c:v>
                </c:pt>
                <c:pt idx="6243">
                  <c:v>2</c:v>
                </c:pt>
                <c:pt idx="6244">
                  <c:v>2</c:v>
                </c:pt>
                <c:pt idx="6245">
                  <c:v>2</c:v>
                </c:pt>
                <c:pt idx="6246">
                  <c:v>2</c:v>
                </c:pt>
                <c:pt idx="6247">
                  <c:v>2</c:v>
                </c:pt>
                <c:pt idx="6248">
                  <c:v>2</c:v>
                </c:pt>
                <c:pt idx="6249">
                  <c:v>2</c:v>
                </c:pt>
                <c:pt idx="6250">
                  <c:v>2</c:v>
                </c:pt>
                <c:pt idx="6251">
                  <c:v>2</c:v>
                </c:pt>
                <c:pt idx="6252">
                  <c:v>2</c:v>
                </c:pt>
                <c:pt idx="6253">
                  <c:v>2</c:v>
                </c:pt>
                <c:pt idx="6254">
                  <c:v>2</c:v>
                </c:pt>
                <c:pt idx="6255">
                  <c:v>2</c:v>
                </c:pt>
                <c:pt idx="6256">
                  <c:v>2</c:v>
                </c:pt>
                <c:pt idx="6257">
                  <c:v>2</c:v>
                </c:pt>
                <c:pt idx="6258">
                  <c:v>2</c:v>
                </c:pt>
                <c:pt idx="6259">
                  <c:v>2</c:v>
                </c:pt>
                <c:pt idx="6260">
                  <c:v>2</c:v>
                </c:pt>
                <c:pt idx="6261">
                  <c:v>2</c:v>
                </c:pt>
                <c:pt idx="6262">
                  <c:v>2</c:v>
                </c:pt>
                <c:pt idx="6263">
                  <c:v>2</c:v>
                </c:pt>
                <c:pt idx="6264">
                  <c:v>2</c:v>
                </c:pt>
                <c:pt idx="6265">
                  <c:v>2</c:v>
                </c:pt>
                <c:pt idx="6266">
                  <c:v>2</c:v>
                </c:pt>
                <c:pt idx="6267">
                  <c:v>2</c:v>
                </c:pt>
                <c:pt idx="6268">
                  <c:v>2</c:v>
                </c:pt>
                <c:pt idx="6269">
                  <c:v>2</c:v>
                </c:pt>
                <c:pt idx="6270">
                  <c:v>2</c:v>
                </c:pt>
                <c:pt idx="6271">
                  <c:v>2</c:v>
                </c:pt>
                <c:pt idx="6272">
                  <c:v>2</c:v>
                </c:pt>
                <c:pt idx="6273">
                  <c:v>2</c:v>
                </c:pt>
                <c:pt idx="6274">
                  <c:v>2</c:v>
                </c:pt>
                <c:pt idx="6275">
                  <c:v>2</c:v>
                </c:pt>
                <c:pt idx="6276">
                  <c:v>2</c:v>
                </c:pt>
                <c:pt idx="6277">
                  <c:v>2</c:v>
                </c:pt>
                <c:pt idx="6278">
                  <c:v>2</c:v>
                </c:pt>
                <c:pt idx="6279">
                  <c:v>2</c:v>
                </c:pt>
                <c:pt idx="6280">
                  <c:v>2</c:v>
                </c:pt>
                <c:pt idx="6281">
                  <c:v>2</c:v>
                </c:pt>
                <c:pt idx="6282">
                  <c:v>2</c:v>
                </c:pt>
                <c:pt idx="6283">
                  <c:v>2</c:v>
                </c:pt>
                <c:pt idx="6284">
                  <c:v>2</c:v>
                </c:pt>
                <c:pt idx="6285">
                  <c:v>2</c:v>
                </c:pt>
                <c:pt idx="6286">
                  <c:v>2</c:v>
                </c:pt>
                <c:pt idx="6287">
                  <c:v>2</c:v>
                </c:pt>
                <c:pt idx="6288">
                  <c:v>2</c:v>
                </c:pt>
                <c:pt idx="6289">
                  <c:v>2</c:v>
                </c:pt>
                <c:pt idx="6290">
                  <c:v>2</c:v>
                </c:pt>
                <c:pt idx="6291">
                  <c:v>2</c:v>
                </c:pt>
                <c:pt idx="6292">
                  <c:v>2</c:v>
                </c:pt>
                <c:pt idx="6293">
                  <c:v>2</c:v>
                </c:pt>
                <c:pt idx="6294">
                  <c:v>2</c:v>
                </c:pt>
                <c:pt idx="6295">
                  <c:v>2</c:v>
                </c:pt>
                <c:pt idx="6296">
                  <c:v>2</c:v>
                </c:pt>
                <c:pt idx="6297">
                  <c:v>2</c:v>
                </c:pt>
                <c:pt idx="6298">
                  <c:v>2</c:v>
                </c:pt>
                <c:pt idx="6299">
                  <c:v>2</c:v>
                </c:pt>
                <c:pt idx="6300">
                  <c:v>2</c:v>
                </c:pt>
                <c:pt idx="6301">
                  <c:v>2</c:v>
                </c:pt>
                <c:pt idx="6302">
                  <c:v>2</c:v>
                </c:pt>
                <c:pt idx="6303">
                  <c:v>2</c:v>
                </c:pt>
                <c:pt idx="6304">
                  <c:v>2</c:v>
                </c:pt>
                <c:pt idx="6305">
                  <c:v>2</c:v>
                </c:pt>
                <c:pt idx="6306">
                  <c:v>2</c:v>
                </c:pt>
                <c:pt idx="6307">
                  <c:v>2</c:v>
                </c:pt>
                <c:pt idx="6308">
                  <c:v>2</c:v>
                </c:pt>
                <c:pt idx="6309">
                  <c:v>2</c:v>
                </c:pt>
                <c:pt idx="6310">
                  <c:v>2</c:v>
                </c:pt>
                <c:pt idx="6311">
                  <c:v>2</c:v>
                </c:pt>
                <c:pt idx="6312">
                  <c:v>2</c:v>
                </c:pt>
                <c:pt idx="6313">
                  <c:v>2</c:v>
                </c:pt>
                <c:pt idx="6314">
                  <c:v>2</c:v>
                </c:pt>
                <c:pt idx="6315">
                  <c:v>2</c:v>
                </c:pt>
                <c:pt idx="6316">
                  <c:v>2</c:v>
                </c:pt>
                <c:pt idx="6317">
                  <c:v>2</c:v>
                </c:pt>
                <c:pt idx="6318">
                  <c:v>2</c:v>
                </c:pt>
                <c:pt idx="6319">
                  <c:v>2</c:v>
                </c:pt>
                <c:pt idx="6320">
                  <c:v>2</c:v>
                </c:pt>
                <c:pt idx="6321">
                  <c:v>2</c:v>
                </c:pt>
                <c:pt idx="6322">
                  <c:v>2</c:v>
                </c:pt>
                <c:pt idx="6323">
                  <c:v>2</c:v>
                </c:pt>
                <c:pt idx="6324">
                  <c:v>2</c:v>
                </c:pt>
                <c:pt idx="6325">
                  <c:v>2</c:v>
                </c:pt>
                <c:pt idx="6326">
                  <c:v>2</c:v>
                </c:pt>
                <c:pt idx="6327">
                  <c:v>2</c:v>
                </c:pt>
                <c:pt idx="6328">
                  <c:v>2</c:v>
                </c:pt>
                <c:pt idx="6329">
                  <c:v>2</c:v>
                </c:pt>
                <c:pt idx="6330">
                  <c:v>2</c:v>
                </c:pt>
                <c:pt idx="6331">
                  <c:v>2</c:v>
                </c:pt>
                <c:pt idx="6332">
                  <c:v>2</c:v>
                </c:pt>
                <c:pt idx="6333">
                  <c:v>2</c:v>
                </c:pt>
                <c:pt idx="6334">
                  <c:v>2</c:v>
                </c:pt>
                <c:pt idx="6335">
                  <c:v>2</c:v>
                </c:pt>
                <c:pt idx="6336">
                  <c:v>2</c:v>
                </c:pt>
                <c:pt idx="6337">
                  <c:v>2</c:v>
                </c:pt>
                <c:pt idx="6338">
                  <c:v>2</c:v>
                </c:pt>
                <c:pt idx="6339">
                  <c:v>2</c:v>
                </c:pt>
                <c:pt idx="6340">
                  <c:v>2</c:v>
                </c:pt>
                <c:pt idx="6341">
                  <c:v>2</c:v>
                </c:pt>
                <c:pt idx="6342">
                  <c:v>2</c:v>
                </c:pt>
                <c:pt idx="6343">
                  <c:v>2</c:v>
                </c:pt>
                <c:pt idx="6344">
                  <c:v>2</c:v>
                </c:pt>
                <c:pt idx="6345">
                  <c:v>2</c:v>
                </c:pt>
                <c:pt idx="6346">
                  <c:v>2</c:v>
                </c:pt>
                <c:pt idx="6347">
                  <c:v>2</c:v>
                </c:pt>
                <c:pt idx="6348">
                  <c:v>2</c:v>
                </c:pt>
                <c:pt idx="6349">
                  <c:v>2</c:v>
                </c:pt>
                <c:pt idx="6350">
                  <c:v>2</c:v>
                </c:pt>
                <c:pt idx="6351">
                  <c:v>2</c:v>
                </c:pt>
                <c:pt idx="6352">
                  <c:v>2</c:v>
                </c:pt>
                <c:pt idx="6353">
                  <c:v>2</c:v>
                </c:pt>
                <c:pt idx="6354">
                  <c:v>2</c:v>
                </c:pt>
                <c:pt idx="6355">
                  <c:v>2</c:v>
                </c:pt>
                <c:pt idx="6356">
                  <c:v>2</c:v>
                </c:pt>
                <c:pt idx="6357">
                  <c:v>2</c:v>
                </c:pt>
                <c:pt idx="6358">
                  <c:v>2</c:v>
                </c:pt>
                <c:pt idx="6359">
                  <c:v>2</c:v>
                </c:pt>
                <c:pt idx="6360">
                  <c:v>2</c:v>
                </c:pt>
                <c:pt idx="6361">
                  <c:v>2</c:v>
                </c:pt>
                <c:pt idx="6362">
                  <c:v>2</c:v>
                </c:pt>
                <c:pt idx="6363">
                  <c:v>2</c:v>
                </c:pt>
                <c:pt idx="6364">
                  <c:v>2</c:v>
                </c:pt>
                <c:pt idx="6365">
                  <c:v>2</c:v>
                </c:pt>
                <c:pt idx="6366">
                  <c:v>2</c:v>
                </c:pt>
                <c:pt idx="6367">
                  <c:v>2</c:v>
                </c:pt>
                <c:pt idx="6368">
                  <c:v>2</c:v>
                </c:pt>
                <c:pt idx="6369">
                  <c:v>2</c:v>
                </c:pt>
                <c:pt idx="6370">
                  <c:v>2</c:v>
                </c:pt>
                <c:pt idx="6371">
                  <c:v>2</c:v>
                </c:pt>
                <c:pt idx="6372">
                  <c:v>2</c:v>
                </c:pt>
                <c:pt idx="6373">
                  <c:v>2</c:v>
                </c:pt>
                <c:pt idx="6374">
                  <c:v>2</c:v>
                </c:pt>
                <c:pt idx="6375">
                  <c:v>2</c:v>
                </c:pt>
                <c:pt idx="6376">
                  <c:v>2</c:v>
                </c:pt>
                <c:pt idx="6377">
                  <c:v>2</c:v>
                </c:pt>
                <c:pt idx="6378">
                  <c:v>2.5</c:v>
                </c:pt>
                <c:pt idx="6379">
                  <c:v>2.5</c:v>
                </c:pt>
                <c:pt idx="6380">
                  <c:v>2.5</c:v>
                </c:pt>
                <c:pt idx="6381">
                  <c:v>2.5</c:v>
                </c:pt>
                <c:pt idx="6382">
                  <c:v>2.5</c:v>
                </c:pt>
                <c:pt idx="6383">
                  <c:v>2.5</c:v>
                </c:pt>
                <c:pt idx="6384">
                  <c:v>2.5</c:v>
                </c:pt>
                <c:pt idx="6385">
                  <c:v>2.5</c:v>
                </c:pt>
                <c:pt idx="6386">
                  <c:v>2.5</c:v>
                </c:pt>
                <c:pt idx="6387">
                  <c:v>2.5</c:v>
                </c:pt>
                <c:pt idx="6388">
                  <c:v>2.5</c:v>
                </c:pt>
                <c:pt idx="6389">
                  <c:v>2.5</c:v>
                </c:pt>
                <c:pt idx="6390">
                  <c:v>2.5</c:v>
                </c:pt>
                <c:pt idx="6391">
                  <c:v>2.5</c:v>
                </c:pt>
                <c:pt idx="6392">
                  <c:v>2.5</c:v>
                </c:pt>
                <c:pt idx="6393">
                  <c:v>2.5</c:v>
                </c:pt>
                <c:pt idx="6394">
                  <c:v>2.5</c:v>
                </c:pt>
                <c:pt idx="6395">
                  <c:v>2.5</c:v>
                </c:pt>
                <c:pt idx="6396">
                  <c:v>2.5</c:v>
                </c:pt>
                <c:pt idx="6397">
                  <c:v>2.5</c:v>
                </c:pt>
                <c:pt idx="6398">
                  <c:v>2.5</c:v>
                </c:pt>
                <c:pt idx="6399">
                  <c:v>2.5</c:v>
                </c:pt>
                <c:pt idx="6400">
                  <c:v>2.5</c:v>
                </c:pt>
                <c:pt idx="6401">
                  <c:v>2.5</c:v>
                </c:pt>
                <c:pt idx="6402">
                  <c:v>2.5</c:v>
                </c:pt>
                <c:pt idx="6403">
                  <c:v>2.5</c:v>
                </c:pt>
                <c:pt idx="6404">
                  <c:v>2.5</c:v>
                </c:pt>
                <c:pt idx="6405">
                  <c:v>2.5</c:v>
                </c:pt>
                <c:pt idx="6406">
                  <c:v>2.5</c:v>
                </c:pt>
                <c:pt idx="6407">
                  <c:v>2.5</c:v>
                </c:pt>
                <c:pt idx="6408">
                  <c:v>2.5</c:v>
                </c:pt>
                <c:pt idx="6409">
                  <c:v>2.5</c:v>
                </c:pt>
                <c:pt idx="6410">
                  <c:v>2.5</c:v>
                </c:pt>
                <c:pt idx="6411">
                  <c:v>2.5</c:v>
                </c:pt>
                <c:pt idx="6412">
                  <c:v>2.5</c:v>
                </c:pt>
                <c:pt idx="6413">
                  <c:v>2.5</c:v>
                </c:pt>
                <c:pt idx="6414">
                  <c:v>2.5</c:v>
                </c:pt>
                <c:pt idx="6415">
                  <c:v>2.5</c:v>
                </c:pt>
                <c:pt idx="6416">
                  <c:v>2.5</c:v>
                </c:pt>
                <c:pt idx="6417">
                  <c:v>2.5</c:v>
                </c:pt>
                <c:pt idx="6418">
                  <c:v>2.5</c:v>
                </c:pt>
                <c:pt idx="6419">
                  <c:v>2.5</c:v>
                </c:pt>
                <c:pt idx="6420">
                  <c:v>2.5</c:v>
                </c:pt>
                <c:pt idx="6421">
                  <c:v>2.5</c:v>
                </c:pt>
                <c:pt idx="6422">
                  <c:v>2.5</c:v>
                </c:pt>
                <c:pt idx="6423">
                  <c:v>2.5</c:v>
                </c:pt>
                <c:pt idx="6424">
                  <c:v>2.5</c:v>
                </c:pt>
                <c:pt idx="6425">
                  <c:v>2.5</c:v>
                </c:pt>
                <c:pt idx="6426">
                  <c:v>2.5</c:v>
                </c:pt>
                <c:pt idx="6427">
                  <c:v>2.5</c:v>
                </c:pt>
                <c:pt idx="6428">
                  <c:v>2.5</c:v>
                </c:pt>
                <c:pt idx="6429">
                  <c:v>2.5</c:v>
                </c:pt>
                <c:pt idx="6430">
                  <c:v>2.5</c:v>
                </c:pt>
                <c:pt idx="6431">
                  <c:v>2.5</c:v>
                </c:pt>
                <c:pt idx="6432">
                  <c:v>2.5</c:v>
                </c:pt>
                <c:pt idx="6433">
                  <c:v>2.5</c:v>
                </c:pt>
                <c:pt idx="6434">
                  <c:v>2.5</c:v>
                </c:pt>
                <c:pt idx="6435">
                  <c:v>2.5</c:v>
                </c:pt>
                <c:pt idx="6436">
                  <c:v>2.5</c:v>
                </c:pt>
                <c:pt idx="6437">
                  <c:v>2.5</c:v>
                </c:pt>
                <c:pt idx="6438">
                  <c:v>2.5</c:v>
                </c:pt>
                <c:pt idx="6439">
                  <c:v>2.5</c:v>
                </c:pt>
                <c:pt idx="6440">
                  <c:v>2.5</c:v>
                </c:pt>
                <c:pt idx="6441">
                  <c:v>2.5</c:v>
                </c:pt>
                <c:pt idx="6442">
                  <c:v>2.5</c:v>
                </c:pt>
                <c:pt idx="6443">
                  <c:v>2.5</c:v>
                </c:pt>
                <c:pt idx="6444">
                  <c:v>2.5</c:v>
                </c:pt>
                <c:pt idx="6445">
                  <c:v>2.5</c:v>
                </c:pt>
                <c:pt idx="6446">
                  <c:v>2.5</c:v>
                </c:pt>
                <c:pt idx="6447">
                  <c:v>2.5</c:v>
                </c:pt>
                <c:pt idx="6448">
                  <c:v>2.5</c:v>
                </c:pt>
                <c:pt idx="6449">
                  <c:v>2.5</c:v>
                </c:pt>
                <c:pt idx="6450">
                  <c:v>2.5</c:v>
                </c:pt>
                <c:pt idx="6451">
                  <c:v>2.5</c:v>
                </c:pt>
                <c:pt idx="6452">
                  <c:v>2.5</c:v>
                </c:pt>
                <c:pt idx="6453">
                  <c:v>2.5</c:v>
                </c:pt>
                <c:pt idx="6454">
                  <c:v>2.5</c:v>
                </c:pt>
                <c:pt idx="6455">
                  <c:v>2.5</c:v>
                </c:pt>
                <c:pt idx="6456">
                  <c:v>2.5</c:v>
                </c:pt>
                <c:pt idx="6457">
                  <c:v>2.5</c:v>
                </c:pt>
                <c:pt idx="6458">
                  <c:v>2.5</c:v>
                </c:pt>
                <c:pt idx="6459">
                  <c:v>2.5</c:v>
                </c:pt>
                <c:pt idx="6460">
                  <c:v>2.5</c:v>
                </c:pt>
                <c:pt idx="6461">
                  <c:v>2.5</c:v>
                </c:pt>
                <c:pt idx="6462">
                  <c:v>2.5</c:v>
                </c:pt>
                <c:pt idx="6463">
                  <c:v>2.5</c:v>
                </c:pt>
                <c:pt idx="6464">
                  <c:v>2.5</c:v>
                </c:pt>
                <c:pt idx="6465">
                  <c:v>2.5</c:v>
                </c:pt>
                <c:pt idx="6466">
                  <c:v>2.5</c:v>
                </c:pt>
                <c:pt idx="6467">
                  <c:v>2.5</c:v>
                </c:pt>
                <c:pt idx="6468">
                  <c:v>2.5</c:v>
                </c:pt>
                <c:pt idx="6469">
                  <c:v>2.75</c:v>
                </c:pt>
                <c:pt idx="6470">
                  <c:v>2.75</c:v>
                </c:pt>
                <c:pt idx="6471">
                  <c:v>2.75</c:v>
                </c:pt>
                <c:pt idx="6472">
                  <c:v>2.75</c:v>
                </c:pt>
                <c:pt idx="6473">
                  <c:v>2.75</c:v>
                </c:pt>
                <c:pt idx="6474">
                  <c:v>2.75</c:v>
                </c:pt>
                <c:pt idx="6475">
                  <c:v>2.75</c:v>
                </c:pt>
                <c:pt idx="6476">
                  <c:v>2.75</c:v>
                </c:pt>
                <c:pt idx="6477">
                  <c:v>2.75</c:v>
                </c:pt>
                <c:pt idx="6478">
                  <c:v>2.75</c:v>
                </c:pt>
                <c:pt idx="6479">
                  <c:v>2.75</c:v>
                </c:pt>
                <c:pt idx="6480">
                  <c:v>2.75</c:v>
                </c:pt>
                <c:pt idx="6481">
                  <c:v>2.75</c:v>
                </c:pt>
                <c:pt idx="6482">
                  <c:v>2.75</c:v>
                </c:pt>
                <c:pt idx="6483">
                  <c:v>2.75</c:v>
                </c:pt>
                <c:pt idx="6484">
                  <c:v>2.75</c:v>
                </c:pt>
                <c:pt idx="6485">
                  <c:v>2.75</c:v>
                </c:pt>
                <c:pt idx="6486">
                  <c:v>2.75</c:v>
                </c:pt>
                <c:pt idx="6487">
                  <c:v>2.75</c:v>
                </c:pt>
                <c:pt idx="6488">
                  <c:v>2.75</c:v>
                </c:pt>
                <c:pt idx="6489">
                  <c:v>2.75</c:v>
                </c:pt>
                <c:pt idx="6490">
                  <c:v>2.75</c:v>
                </c:pt>
                <c:pt idx="6491">
                  <c:v>2.75</c:v>
                </c:pt>
                <c:pt idx="6492">
                  <c:v>2.75</c:v>
                </c:pt>
                <c:pt idx="6493">
                  <c:v>2.75</c:v>
                </c:pt>
                <c:pt idx="6494">
                  <c:v>2.75</c:v>
                </c:pt>
                <c:pt idx="6495">
                  <c:v>2.75</c:v>
                </c:pt>
                <c:pt idx="6496">
                  <c:v>2.75</c:v>
                </c:pt>
                <c:pt idx="6497">
                  <c:v>2.75</c:v>
                </c:pt>
                <c:pt idx="6498">
                  <c:v>2.75</c:v>
                </c:pt>
                <c:pt idx="6499">
                  <c:v>2.75</c:v>
                </c:pt>
                <c:pt idx="6500">
                  <c:v>2.75</c:v>
                </c:pt>
                <c:pt idx="6501">
                  <c:v>2.75</c:v>
                </c:pt>
                <c:pt idx="6502">
                  <c:v>2.75</c:v>
                </c:pt>
                <c:pt idx="6503">
                  <c:v>2.75</c:v>
                </c:pt>
                <c:pt idx="6504">
                  <c:v>2.75</c:v>
                </c:pt>
                <c:pt idx="6505">
                  <c:v>2.75</c:v>
                </c:pt>
                <c:pt idx="6506">
                  <c:v>2.75</c:v>
                </c:pt>
                <c:pt idx="6507">
                  <c:v>2.75</c:v>
                </c:pt>
                <c:pt idx="6508">
                  <c:v>2.75</c:v>
                </c:pt>
                <c:pt idx="6509">
                  <c:v>2.75</c:v>
                </c:pt>
                <c:pt idx="6510">
                  <c:v>2.75</c:v>
                </c:pt>
                <c:pt idx="6511">
                  <c:v>2.75</c:v>
                </c:pt>
                <c:pt idx="6512">
                  <c:v>2.75</c:v>
                </c:pt>
                <c:pt idx="6513">
                  <c:v>2.75</c:v>
                </c:pt>
                <c:pt idx="6514">
                  <c:v>2.75</c:v>
                </c:pt>
                <c:pt idx="6515">
                  <c:v>2.75</c:v>
                </c:pt>
                <c:pt idx="6516">
                  <c:v>2.75</c:v>
                </c:pt>
                <c:pt idx="6517">
                  <c:v>2.75</c:v>
                </c:pt>
                <c:pt idx="6518">
                  <c:v>2.75</c:v>
                </c:pt>
                <c:pt idx="6519">
                  <c:v>2.75</c:v>
                </c:pt>
                <c:pt idx="6520">
                  <c:v>2.75</c:v>
                </c:pt>
                <c:pt idx="6521">
                  <c:v>2.75</c:v>
                </c:pt>
                <c:pt idx="6522">
                  <c:v>2.75</c:v>
                </c:pt>
                <c:pt idx="6523">
                  <c:v>2.75</c:v>
                </c:pt>
                <c:pt idx="6524">
                  <c:v>2.75</c:v>
                </c:pt>
                <c:pt idx="6525">
                  <c:v>2.75</c:v>
                </c:pt>
                <c:pt idx="6526">
                  <c:v>2.75</c:v>
                </c:pt>
                <c:pt idx="6527">
                  <c:v>2.75</c:v>
                </c:pt>
                <c:pt idx="6528">
                  <c:v>2.75</c:v>
                </c:pt>
                <c:pt idx="6529">
                  <c:v>2.75</c:v>
                </c:pt>
                <c:pt idx="6530">
                  <c:v>2.75</c:v>
                </c:pt>
                <c:pt idx="6531">
                  <c:v>2.75</c:v>
                </c:pt>
                <c:pt idx="6532">
                  <c:v>2.75</c:v>
                </c:pt>
                <c:pt idx="6533">
                  <c:v>2.75</c:v>
                </c:pt>
                <c:pt idx="6534">
                  <c:v>2.75</c:v>
                </c:pt>
                <c:pt idx="6535">
                  <c:v>2.75</c:v>
                </c:pt>
                <c:pt idx="6536">
                  <c:v>2.75</c:v>
                </c:pt>
                <c:pt idx="6537">
                  <c:v>2.75</c:v>
                </c:pt>
                <c:pt idx="6538">
                  <c:v>2.75</c:v>
                </c:pt>
                <c:pt idx="6539">
                  <c:v>2.75</c:v>
                </c:pt>
                <c:pt idx="6540">
                  <c:v>2.75</c:v>
                </c:pt>
                <c:pt idx="6541">
                  <c:v>2.75</c:v>
                </c:pt>
                <c:pt idx="6542">
                  <c:v>2.75</c:v>
                </c:pt>
                <c:pt idx="6543">
                  <c:v>2.75</c:v>
                </c:pt>
                <c:pt idx="6544">
                  <c:v>2.75</c:v>
                </c:pt>
                <c:pt idx="6545">
                  <c:v>2.75</c:v>
                </c:pt>
                <c:pt idx="6546">
                  <c:v>2.75</c:v>
                </c:pt>
                <c:pt idx="6547">
                  <c:v>2.75</c:v>
                </c:pt>
                <c:pt idx="6548">
                  <c:v>2.75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A1-4ED1-81AE-7CA57B95E160}"/>
            </c:ext>
          </c:extLst>
        </c:ser>
        <c:ser>
          <c:idx val="1"/>
          <c:order val="1"/>
          <c:tx>
            <c:strRef>
              <c:f>'EKP intressid'!$D$3</c:f>
              <c:strCache>
                <c:ptCount val="1"/>
                <c:pt idx="0">
                  <c:v>ECB üleöö deposiidimäär</c:v>
                </c:pt>
              </c:strCache>
            </c:strRef>
          </c:tx>
          <c:spPr>
            <a:ln w="41275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'EKP intressid'!$B$4:$B$6552</c:f>
              <c:numCache>
                <c:formatCode>m/d/yyyy</c:formatCode>
                <c:ptCount val="6549"/>
                <c:pt idx="0">
                  <c:v>0</c:v>
                </c:pt>
                <c:pt idx="1">
                  <c:v>44153</c:v>
                </c:pt>
                <c:pt idx="2">
                  <c:v>44152</c:v>
                </c:pt>
                <c:pt idx="3">
                  <c:v>44151</c:v>
                </c:pt>
                <c:pt idx="4">
                  <c:v>44150</c:v>
                </c:pt>
                <c:pt idx="5">
                  <c:v>44149</c:v>
                </c:pt>
                <c:pt idx="6">
                  <c:v>44148</c:v>
                </c:pt>
                <c:pt idx="7">
                  <c:v>44147</c:v>
                </c:pt>
                <c:pt idx="8">
                  <c:v>44146</c:v>
                </c:pt>
                <c:pt idx="9">
                  <c:v>44145</c:v>
                </c:pt>
                <c:pt idx="10">
                  <c:v>44144</c:v>
                </c:pt>
                <c:pt idx="11">
                  <c:v>44143</c:v>
                </c:pt>
                <c:pt idx="12">
                  <c:v>44142</c:v>
                </c:pt>
                <c:pt idx="13">
                  <c:v>44141</c:v>
                </c:pt>
                <c:pt idx="14">
                  <c:v>44140</c:v>
                </c:pt>
                <c:pt idx="15">
                  <c:v>44139</c:v>
                </c:pt>
                <c:pt idx="16">
                  <c:v>44138</c:v>
                </c:pt>
                <c:pt idx="17">
                  <c:v>44137</c:v>
                </c:pt>
                <c:pt idx="18">
                  <c:v>44136</c:v>
                </c:pt>
                <c:pt idx="19">
                  <c:v>44135</c:v>
                </c:pt>
                <c:pt idx="20">
                  <c:v>44134</c:v>
                </c:pt>
                <c:pt idx="21">
                  <c:v>44133</c:v>
                </c:pt>
                <c:pt idx="22">
                  <c:v>44132</c:v>
                </c:pt>
                <c:pt idx="23">
                  <c:v>44131</c:v>
                </c:pt>
                <c:pt idx="24">
                  <c:v>44130</c:v>
                </c:pt>
                <c:pt idx="25">
                  <c:v>44129</c:v>
                </c:pt>
                <c:pt idx="26">
                  <c:v>44128</c:v>
                </c:pt>
                <c:pt idx="27">
                  <c:v>44127</c:v>
                </c:pt>
                <c:pt idx="28">
                  <c:v>44126</c:v>
                </c:pt>
                <c:pt idx="29">
                  <c:v>44125</c:v>
                </c:pt>
                <c:pt idx="30">
                  <c:v>44124</c:v>
                </c:pt>
                <c:pt idx="31">
                  <c:v>44123</c:v>
                </c:pt>
                <c:pt idx="32">
                  <c:v>44122</c:v>
                </c:pt>
                <c:pt idx="33">
                  <c:v>44121</c:v>
                </c:pt>
                <c:pt idx="34">
                  <c:v>44120</c:v>
                </c:pt>
                <c:pt idx="35">
                  <c:v>44119</c:v>
                </c:pt>
                <c:pt idx="36">
                  <c:v>44118</c:v>
                </c:pt>
                <c:pt idx="37">
                  <c:v>44117</c:v>
                </c:pt>
                <c:pt idx="38">
                  <c:v>44116</c:v>
                </c:pt>
                <c:pt idx="39">
                  <c:v>44115</c:v>
                </c:pt>
                <c:pt idx="40">
                  <c:v>44114</c:v>
                </c:pt>
                <c:pt idx="41">
                  <c:v>44113</c:v>
                </c:pt>
                <c:pt idx="42">
                  <c:v>44112</c:v>
                </c:pt>
                <c:pt idx="43">
                  <c:v>44111</c:v>
                </c:pt>
                <c:pt idx="44">
                  <c:v>44110</c:v>
                </c:pt>
                <c:pt idx="45">
                  <c:v>44109</c:v>
                </c:pt>
                <c:pt idx="46">
                  <c:v>44108</c:v>
                </c:pt>
                <c:pt idx="47">
                  <c:v>44107</c:v>
                </c:pt>
                <c:pt idx="48">
                  <c:v>44106</c:v>
                </c:pt>
                <c:pt idx="49">
                  <c:v>44105</c:v>
                </c:pt>
                <c:pt idx="50">
                  <c:v>44104</c:v>
                </c:pt>
                <c:pt idx="51">
                  <c:v>44103</c:v>
                </c:pt>
                <c:pt idx="52">
                  <c:v>44102</c:v>
                </c:pt>
                <c:pt idx="53">
                  <c:v>44101</c:v>
                </c:pt>
                <c:pt idx="54">
                  <c:v>44100</c:v>
                </c:pt>
                <c:pt idx="55">
                  <c:v>44099</c:v>
                </c:pt>
                <c:pt idx="56">
                  <c:v>44098</c:v>
                </c:pt>
                <c:pt idx="57">
                  <c:v>44097</c:v>
                </c:pt>
                <c:pt idx="58">
                  <c:v>44096</c:v>
                </c:pt>
                <c:pt idx="59">
                  <c:v>44095</c:v>
                </c:pt>
                <c:pt idx="60">
                  <c:v>44094</c:v>
                </c:pt>
                <c:pt idx="61">
                  <c:v>44093</c:v>
                </c:pt>
                <c:pt idx="62">
                  <c:v>44092</c:v>
                </c:pt>
                <c:pt idx="63">
                  <c:v>44091</c:v>
                </c:pt>
                <c:pt idx="64">
                  <c:v>44090</c:v>
                </c:pt>
                <c:pt idx="65">
                  <c:v>44089</c:v>
                </c:pt>
                <c:pt idx="66">
                  <c:v>44088</c:v>
                </c:pt>
                <c:pt idx="67">
                  <c:v>44087</c:v>
                </c:pt>
                <c:pt idx="68">
                  <c:v>44086</c:v>
                </c:pt>
                <c:pt idx="69">
                  <c:v>44085</c:v>
                </c:pt>
                <c:pt idx="70">
                  <c:v>44084</c:v>
                </c:pt>
                <c:pt idx="71">
                  <c:v>44083</c:v>
                </c:pt>
                <c:pt idx="72">
                  <c:v>44082</c:v>
                </c:pt>
                <c:pt idx="73">
                  <c:v>44081</c:v>
                </c:pt>
                <c:pt idx="74">
                  <c:v>44080</c:v>
                </c:pt>
                <c:pt idx="75">
                  <c:v>44079</c:v>
                </c:pt>
                <c:pt idx="76">
                  <c:v>44078</c:v>
                </c:pt>
                <c:pt idx="77">
                  <c:v>44077</c:v>
                </c:pt>
                <c:pt idx="78">
                  <c:v>44076</c:v>
                </c:pt>
                <c:pt idx="79">
                  <c:v>44075</c:v>
                </c:pt>
                <c:pt idx="80">
                  <c:v>44074</c:v>
                </c:pt>
                <c:pt idx="81">
                  <c:v>44073</c:v>
                </c:pt>
                <c:pt idx="82">
                  <c:v>44072</c:v>
                </c:pt>
                <c:pt idx="83">
                  <c:v>44071</c:v>
                </c:pt>
                <c:pt idx="84">
                  <c:v>44070</c:v>
                </c:pt>
                <c:pt idx="85">
                  <c:v>44069</c:v>
                </c:pt>
                <c:pt idx="86">
                  <c:v>44068</c:v>
                </c:pt>
                <c:pt idx="87">
                  <c:v>44067</c:v>
                </c:pt>
                <c:pt idx="88">
                  <c:v>44066</c:v>
                </c:pt>
                <c:pt idx="89">
                  <c:v>44065</c:v>
                </c:pt>
                <c:pt idx="90">
                  <c:v>44064</c:v>
                </c:pt>
                <c:pt idx="91">
                  <c:v>44063</c:v>
                </c:pt>
                <c:pt idx="92">
                  <c:v>44062</c:v>
                </c:pt>
                <c:pt idx="93">
                  <c:v>44061</c:v>
                </c:pt>
                <c:pt idx="94">
                  <c:v>44060</c:v>
                </c:pt>
                <c:pt idx="95">
                  <c:v>44059</c:v>
                </c:pt>
                <c:pt idx="96">
                  <c:v>44058</c:v>
                </c:pt>
                <c:pt idx="97">
                  <c:v>44057</c:v>
                </c:pt>
                <c:pt idx="98">
                  <c:v>44056</c:v>
                </c:pt>
                <c:pt idx="99">
                  <c:v>44055</c:v>
                </c:pt>
                <c:pt idx="100">
                  <c:v>44054</c:v>
                </c:pt>
                <c:pt idx="101">
                  <c:v>44053</c:v>
                </c:pt>
                <c:pt idx="102">
                  <c:v>44052</c:v>
                </c:pt>
                <c:pt idx="103">
                  <c:v>44051</c:v>
                </c:pt>
                <c:pt idx="104">
                  <c:v>44050</c:v>
                </c:pt>
                <c:pt idx="105">
                  <c:v>44049</c:v>
                </c:pt>
                <c:pt idx="106">
                  <c:v>44048</c:v>
                </c:pt>
                <c:pt idx="107">
                  <c:v>44047</c:v>
                </c:pt>
                <c:pt idx="108">
                  <c:v>44046</c:v>
                </c:pt>
                <c:pt idx="109">
                  <c:v>44045</c:v>
                </c:pt>
                <c:pt idx="110">
                  <c:v>44044</c:v>
                </c:pt>
                <c:pt idx="111">
                  <c:v>44043</c:v>
                </c:pt>
                <c:pt idx="112">
                  <c:v>44042</c:v>
                </c:pt>
                <c:pt idx="113">
                  <c:v>44041</c:v>
                </c:pt>
                <c:pt idx="114">
                  <c:v>44040</c:v>
                </c:pt>
                <c:pt idx="115">
                  <c:v>44039</c:v>
                </c:pt>
                <c:pt idx="116">
                  <c:v>44038</c:v>
                </c:pt>
                <c:pt idx="117">
                  <c:v>44037</c:v>
                </c:pt>
                <c:pt idx="118">
                  <c:v>44036</c:v>
                </c:pt>
                <c:pt idx="119">
                  <c:v>44035</c:v>
                </c:pt>
                <c:pt idx="120">
                  <c:v>44034</c:v>
                </c:pt>
                <c:pt idx="121">
                  <c:v>44033</c:v>
                </c:pt>
                <c:pt idx="122">
                  <c:v>44032</c:v>
                </c:pt>
                <c:pt idx="123">
                  <c:v>44031</c:v>
                </c:pt>
                <c:pt idx="124">
                  <c:v>44030</c:v>
                </c:pt>
                <c:pt idx="125">
                  <c:v>44029</c:v>
                </c:pt>
                <c:pt idx="126">
                  <c:v>44028</c:v>
                </c:pt>
                <c:pt idx="127">
                  <c:v>44027</c:v>
                </c:pt>
                <c:pt idx="128">
                  <c:v>44026</c:v>
                </c:pt>
                <c:pt idx="129">
                  <c:v>44025</c:v>
                </c:pt>
                <c:pt idx="130">
                  <c:v>44024</c:v>
                </c:pt>
                <c:pt idx="131">
                  <c:v>44023</c:v>
                </c:pt>
                <c:pt idx="132">
                  <c:v>44022</c:v>
                </c:pt>
                <c:pt idx="133">
                  <c:v>44021</c:v>
                </c:pt>
                <c:pt idx="134">
                  <c:v>44020</c:v>
                </c:pt>
                <c:pt idx="135">
                  <c:v>44019</c:v>
                </c:pt>
                <c:pt idx="136">
                  <c:v>44018</c:v>
                </c:pt>
                <c:pt idx="137">
                  <c:v>44017</c:v>
                </c:pt>
                <c:pt idx="138">
                  <c:v>44016</c:v>
                </c:pt>
                <c:pt idx="139">
                  <c:v>44015</c:v>
                </c:pt>
                <c:pt idx="140">
                  <c:v>44014</c:v>
                </c:pt>
                <c:pt idx="141">
                  <c:v>44013</c:v>
                </c:pt>
                <c:pt idx="142">
                  <c:v>44012</c:v>
                </c:pt>
                <c:pt idx="143">
                  <c:v>44011</c:v>
                </c:pt>
                <c:pt idx="144">
                  <c:v>44010</c:v>
                </c:pt>
                <c:pt idx="145">
                  <c:v>44009</c:v>
                </c:pt>
                <c:pt idx="146">
                  <c:v>44008</c:v>
                </c:pt>
                <c:pt idx="147">
                  <c:v>44007</c:v>
                </c:pt>
                <c:pt idx="148">
                  <c:v>44006</c:v>
                </c:pt>
                <c:pt idx="149">
                  <c:v>44005</c:v>
                </c:pt>
                <c:pt idx="150">
                  <c:v>44004</c:v>
                </c:pt>
                <c:pt idx="151">
                  <c:v>44003</c:v>
                </c:pt>
                <c:pt idx="152">
                  <c:v>44002</c:v>
                </c:pt>
                <c:pt idx="153">
                  <c:v>44001</c:v>
                </c:pt>
                <c:pt idx="154">
                  <c:v>44000</c:v>
                </c:pt>
                <c:pt idx="155">
                  <c:v>43999</c:v>
                </c:pt>
                <c:pt idx="156">
                  <c:v>43998</c:v>
                </c:pt>
                <c:pt idx="157">
                  <c:v>43997</c:v>
                </c:pt>
                <c:pt idx="158">
                  <c:v>43996</c:v>
                </c:pt>
                <c:pt idx="159">
                  <c:v>43995</c:v>
                </c:pt>
                <c:pt idx="160">
                  <c:v>43994</c:v>
                </c:pt>
                <c:pt idx="161">
                  <c:v>43993</c:v>
                </c:pt>
                <c:pt idx="162">
                  <c:v>43992</c:v>
                </c:pt>
                <c:pt idx="163">
                  <c:v>43991</c:v>
                </c:pt>
                <c:pt idx="164">
                  <c:v>43990</c:v>
                </c:pt>
                <c:pt idx="165">
                  <c:v>43989</c:v>
                </c:pt>
                <c:pt idx="166">
                  <c:v>43988</c:v>
                </c:pt>
                <c:pt idx="167">
                  <c:v>43987</c:v>
                </c:pt>
                <c:pt idx="168">
                  <c:v>43986</c:v>
                </c:pt>
                <c:pt idx="169">
                  <c:v>43985</c:v>
                </c:pt>
                <c:pt idx="170">
                  <c:v>43984</c:v>
                </c:pt>
                <c:pt idx="171">
                  <c:v>43983</c:v>
                </c:pt>
                <c:pt idx="172">
                  <c:v>43982</c:v>
                </c:pt>
                <c:pt idx="173">
                  <c:v>43981</c:v>
                </c:pt>
                <c:pt idx="174">
                  <c:v>43980</c:v>
                </c:pt>
                <c:pt idx="175">
                  <c:v>43979</c:v>
                </c:pt>
                <c:pt idx="176">
                  <c:v>43978</c:v>
                </c:pt>
                <c:pt idx="177">
                  <c:v>43977</c:v>
                </c:pt>
                <c:pt idx="178">
                  <c:v>43976</c:v>
                </c:pt>
                <c:pt idx="179">
                  <c:v>43975</c:v>
                </c:pt>
                <c:pt idx="180">
                  <c:v>43974</c:v>
                </c:pt>
                <c:pt idx="181">
                  <c:v>43973</c:v>
                </c:pt>
                <c:pt idx="182">
                  <c:v>43972</c:v>
                </c:pt>
                <c:pt idx="183">
                  <c:v>43971</c:v>
                </c:pt>
                <c:pt idx="184">
                  <c:v>43970</c:v>
                </c:pt>
                <c:pt idx="185">
                  <c:v>43969</c:v>
                </c:pt>
                <c:pt idx="186">
                  <c:v>43968</c:v>
                </c:pt>
                <c:pt idx="187">
                  <c:v>43967</c:v>
                </c:pt>
                <c:pt idx="188">
                  <c:v>43966</c:v>
                </c:pt>
                <c:pt idx="189">
                  <c:v>43965</c:v>
                </c:pt>
                <c:pt idx="190">
                  <c:v>43964</c:v>
                </c:pt>
                <c:pt idx="191">
                  <c:v>43963</c:v>
                </c:pt>
                <c:pt idx="192">
                  <c:v>43962</c:v>
                </c:pt>
                <c:pt idx="193">
                  <c:v>43961</c:v>
                </c:pt>
                <c:pt idx="194">
                  <c:v>43960</c:v>
                </c:pt>
                <c:pt idx="195">
                  <c:v>43959</c:v>
                </c:pt>
                <c:pt idx="196">
                  <c:v>43958</c:v>
                </c:pt>
                <c:pt idx="197">
                  <c:v>43957</c:v>
                </c:pt>
                <c:pt idx="198">
                  <c:v>43956</c:v>
                </c:pt>
                <c:pt idx="199">
                  <c:v>43955</c:v>
                </c:pt>
                <c:pt idx="200">
                  <c:v>43954</c:v>
                </c:pt>
                <c:pt idx="201">
                  <c:v>43953</c:v>
                </c:pt>
                <c:pt idx="202">
                  <c:v>43952</c:v>
                </c:pt>
                <c:pt idx="203">
                  <c:v>43951</c:v>
                </c:pt>
                <c:pt idx="204">
                  <c:v>43950</c:v>
                </c:pt>
                <c:pt idx="205">
                  <c:v>43949</c:v>
                </c:pt>
                <c:pt idx="206">
                  <c:v>43948</c:v>
                </c:pt>
                <c:pt idx="207">
                  <c:v>43947</c:v>
                </c:pt>
                <c:pt idx="208">
                  <c:v>43946</c:v>
                </c:pt>
                <c:pt idx="209">
                  <c:v>43945</c:v>
                </c:pt>
                <c:pt idx="210">
                  <c:v>43944</c:v>
                </c:pt>
                <c:pt idx="211">
                  <c:v>43943</c:v>
                </c:pt>
                <c:pt idx="212">
                  <c:v>43942</c:v>
                </c:pt>
                <c:pt idx="213">
                  <c:v>43941</c:v>
                </c:pt>
                <c:pt idx="214">
                  <c:v>43940</c:v>
                </c:pt>
                <c:pt idx="215">
                  <c:v>43939</c:v>
                </c:pt>
                <c:pt idx="216">
                  <c:v>43938</c:v>
                </c:pt>
                <c:pt idx="217">
                  <c:v>43937</c:v>
                </c:pt>
                <c:pt idx="218">
                  <c:v>43936</c:v>
                </c:pt>
                <c:pt idx="219">
                  <c:v>43935</c:v>
                </c:pt>
                <c:pt idx="220">
                  <c:v>43934</c:v>
                </c:pt>
                <c:pt idx="221">
                  <c:v>43933</c:v>
                </c:pt>
                <c:pt idx="222">
                  <c:v>43932</c:v>
                </c:pt>
                <c:pt idx="223">
                  <c:v>43931</c:v>
                </c:pt>
                <c:pt idx="224">
                  <c:v>43930</c:v>
                </c:pt>
                <c:pt idx="225">
                  <c:v>43929</c:v>
                </c:pt>
                <c:pt idx="226">
                  <c:v>43928</c:v>
                </c:pt>
                <c:pt idx="227">
                  <c:v>43927</c:v>
                </c:pt>
                <c:pt idx="228">
                  <c:v>43926</c:v>
                </c:pt>
                <c:pt idx="229">
                  <c:v>43925</c:v>
                </c:pt>
                <c:pt idx="230">
                  <c:v>43924</c:v>
                </c:pt>
                <c:pt idx="231">
                  <c:v>43923</c:v>
                </c:pt>
                <c:pt idx="232">
                  <c:v>43922</c:v>
                </c:pt>
                <c:pt idx="233">
                  <c:v>43921</c:v>
                </c:pt>
                <c:pt idx="234">
                  <c:v>43920</c:v>
                </c:pt>
                <c:pt idx="235">
                  <c:v>43919</c:v>
                </c:pt>
                <c:pt idx="236">
                  <c:v>43918</c:v>
                </c:pt>
                <c:pt idx="237">
                  <c:v>43917</c:v>
                </c:pt>
                <c:pt idx="238">
                  <c:v>43916</c:v>
                </c:pt>
                <c:pt idx="239">
                  <c:v>43915</c:v>
                </c:pt>
                <c:pt idx="240">
                  <c:v>43914</c:v>
                </c:pt>
                <c:pt idx="241">
                  <c:v>43913</c:v>
                </c:pt>
                <c:pt idx="242">
                  <c:v>43912</c:v>
                </c:pt>
                <c:pt idx="243">
                  <c:v>43911</c:v>
                </c:pt>
                <c:pt idx="244">
                  <c:v>43910</c:v>
                </c:pt>
                <c:pt idx="245">
                  <c:v>43909</c:v>
                </c:pt>
                <c:pt idx="246">
                  <c:v>43908</c:v>
                </c:pt>
                <c:pt idx="247">
                  <c:v>43907</c:v>
                </c:pt>
                <c:pt idx="248">
                  <c:v>43906</c:v>
                </c:pt>
                <c:pt idx="249">
                  <c:v>43905</c:v>
                </c:pt>
                <c:pt idx="250">
                  <c:v>43904</c:v>
                </c:pt>
                <c:pt idx="251">
                  <c:v>43903</c:v>
                </c:pt>
                <c:pt idx="252">
                  <c:v>43902</c:v>
                </c:pt>
                <c:pt idx="253">
                  <c:v>43901</c:v>
                </c:pt>
                <c:pt idx="254">
                  <c:v>43900</c:v>
                </c:pt>
                <c:pt idx="255">
                  <c:v>43899</c:v>
                </c:pt>
                <c:pt idx="256">
                  <c:v>43898</c:v>
                </c:pt>
                <c:pt idx="257">
                  <c:v>43897</c:v>
                </c:pt>
                <c:pt idx="258">
                  <c:v>43896</c:v>
                </c:pt>
                <c:pt idx="259">
                  <c:v>43895</c:v>
                </c:pt>
                <c:pt idx="260">
                  <c:v>43894</c:v>
                </c:pt>
                <c:pt idx="261">
                  <c:v>43893</c:v>
                </c:pt>
                <c:pt idx="262">
                  <c:v>43892</c:v>
                </c:pt>
                <c:pt idx="263">
                  <c:v>43891</c:v>
                </c:pt>
                <c:pt idx="264">
                  <c:v>43890</c:v>
                </c:pt>
                <c:pt idx="265">
                  <c:v>43889</c:v>
                </c:pt>
                <c:pt idx="266">
                  <c:v>43888</c:v>
                </c:pt>
                <c:pt idx="267">
                  <c:v>43887</c:v>
                </c:pt>
                <c:pt idx="268">
                  <c:v>43886</c:v>
                </c:pt>
                <c:pt idx="269">
                  <c:v>43885</c:v>
                </c:pt>
                <c:pt idx="270">
                  <c:v>43884</c:v>
                </c:pt>
                <c:pt idx="271">
                  <c:v>43883</c:v>
                </c:pt>
                <c:pt idx="272">
                  <c:v>43882</c:v>
                </c:pt>
                <c:pt idx="273">
                  <c:v>43881</c:v>
                </c:pt>
                <c:pt idx="274">
                  <c:v>43880</c:v>
                </c:pt>
                <c:pt idx="275">
                  <c:v>43879</c:v>
                </c:pt>
                <c:pt idx="276">
                  <c:v>43878</c:v>
                </c:pt>
                <c:pt idx="277">
                  <c:v>43877</c:v>
                </c:pt>
                <c:pt idx="278">
                  <c:v>43876</c:v>
                </c:pt>
                <c:pt idx="279">
                  <c:v>43875</c:v>
                </c:pt>
                <c:pt idx="280">
                  <c:v>43874</c:v>
                </c:pt>
                <c:pt idx="281">
                  <c:v>43873</c:v>
                </c:pt>
                <c:pt idx="282">
                  <c:v>43872</c:v>
                </c:pt>
                <c:pt idx="283">
                  <c:v>43871</c:v>
                </c:pt>
                <c:pt idx="284">
                  <c:v>43870</c:v>
                </c:pt>
                <c:pt idx="285">
                  <c:v>43869</c:v>
                </c:pt>
                <c:pt idx="286">
                  <c:v>43868</c:v>
                </c:pt>
                <c:pt idx="287">
                  <c:v>43867</c:v>
                </c:pt>
                <c:pt idx="288">
                  <c:v>43866</c:v>
                </c:pt>
                <c:pt idx="289">
                  <c:v>43865</c:v>
                </c:pt>
                <c:pt idx="290">
                  <c:v>43864</c:v>
                </c:pt>
                <c:pt idx="291">
                  <c:v>43863</c:v>
                </c:pt>
                <c:pt idx="292">
                  <c:v>43862</c:v>
                </c:pt>
                <c:pt idx="293">
                  <c:v>43861</c:v>
                </c:pt>
                <c:pt idx="294">
                  <c:v>43860</c:v>
                </c:pt>
                <c:pt idx="295">
                  <c:v>43859</c:v>
                </c:pt>
                <c:pt idx="296">
                  <c:v>43858</c:v>
                </c:pt>
                <c:pt idx="297">
                  <c:v>43857</c:v>
                </c:pt>
                <c:pt idx="298">
                  <c:v>43856</c:v>
                </c:pt>
                <c:pt idx="299">
                  <c:v>43855</c:v>
                </c:pt>
                <c:pt idx="300">
                  <c:v>43854</c:v>
                </c:pt>
                <c:pt idx="301">
                  <c:v>43853</c:v>
                </c:pt>
                <c:pt idx="302">
                  <c:v>43852</c:v>
                </c:pt>
                <c:pt idx="303">
                  <c:v>43851</c:v>
                </c:pt>
                <c:pt idx="304">
                  <c:v>43850</c:v>
                </c:pt>
                <c:pt idx="305">
                  <c:v>43849</c:v>
                </c:pt>
                <c:pt idx="306">
                  <c:v>43848</c:v>
                </c:pt>
                <c:pt idx="307">
                  <c:v>43847</c:v>
                </c:pt>
                <c:pt idx="308">
                  <c:v>43846</c:v>
                </c:pt>
                <c:pt idx="309">
                  <c:v>43845</c:v>
                </c:pt>
                <c:pt idx="310">
                  <c:v>43844</c:v>
                </c:pt>
                <c:pt idx="311">
                  <c:v>43843</c:v>
                </c:pt>
                <c:pt idx="312">
                  <c:v>43842</c:v>
                </c:pt>
                <c:pt idx="313">
                  <c:v>43841</c:v>
                </c:pt>
                <c:pt idx="314">
                  <c:v>43840</c:v>
                </c:pt>
                <c:pt idx="315">
                  <c:v>43839</c:v>
                </c:pt>
                <c:pt idx="316">
                  <c:v>43838</c:v>
                </c:pt>
                <c:pt idx="317">
                  <c:v>43837</c:v>
                </c:pt>
                <c:pt idx="318">
                  <c:v>43836</c:v>
                </c:pt>
                <c:pt idx="319">
                  <c:v>43835</c:v>
                </c:pt>
                <c:pt idx="320">
                  <c:v>43834</c:v>
                </c:pt>
                <c:pt idx="321">
                  <c:v>43833</c:v>
                </c:pt>
                <c:pt idx="322">
                  <c:v>43832</c:v>
                </c:pt>
                <c:pt idx="323">
                  <c:v>43831</c:v>
                </c:pt>
                <c:pt idx="324">
                  <c:v>43830</c:v>
                </c:pt>
                <c:pt idx="325">
                  <c:v>43829</c:v>
                </c:pt>
                <c:pt idx="326">
                  <c:v>43828</c:v>
                </c:pt>
                <c:pt idx="327">
                  <c:v>43827</c:v>
                </c:pt>
                <c:pt idx="328">
                  <c:v>43826</c:v>
                </c:pt>
                <c:pt idx="329">
                  <c:v>43825</c:v>
                </c:pt>
                <c:pt idx="330">
                  <c:v>43824</c:v>
                </c:pt>
                <c:pt idx="331">
                  <c:v>43823</c:v>
                </c:pt>
                <c:pt idx="332">
                  <c:v>43822</c:v>
                </c:pt>
                <c:pt idx="333">
                  <c:v>43821</c:v>
                </c:pt>
                <c:pt idx="334">
                  <c:v>43820</c:v>
                </c:pt>
                <c:pt idx="335">
                  <c:v>43819</c:v>
                </c:pt>
                <c:pt idx="336">
                  <c:v>43818</c:v>
                </c:pt>
                <c:pt idx="337">
                  <c:v>43817</c:v>
                </c:pt>
                <c:pt idx="338">
                  <c:v>43816</c:v>
                </c:pt>
                <c:pt idx="339">
                  <c:v>43815</c:v>
                </c:pt>
                <c:pt idx="340">
                  <c:v>43814</c:v>
                </c:pt>
                <c:pt idx="341">
                  <c:v>43813</c:v>
                </c:pt>
                <c:pt idx="342">
                  <c:v>43812</c:v>
                </c:pt>
                <c:pt idx="343">
                  <c:v>43811</c:v>
                </c:pt>
                <c:pt idx="344">
                  <c:v>43810</c:v>
                </c:pt>
                <c:pt idx="345">
                  <c:v>43809</c:v>
                </c:pt>
                <c:pt idx="346">
                  <c:v>43808</c:v>
                </c:pt>
                <c:pt idx="347">
                  <c:v>43807</c:v>
                </c:pt>
                <c:pt idx="348">
                  <c:v>43806</c:v>
                </c:pt>
                <c:pt idx="349">
                  <c:v>43805</c:v>
                </c:pt>
                <c:pt idx="350">
                  <c:v>43804</c:v>
                </c:pt>
                <c:pt idx="351">
                  <c:v>43803</c:v>
                </c:pt>
                <c:pt idx="352">
                  <c:v>43802</c:v>
                </c:pt>
                <c:pt idx="353">
                  <c:v>43801</c:v>
                </c:pt>
                <c:pt idx="354">
                  <c:v>43800</c:v>
                </c:pt>
                <c:pt idx="355">
                  <c:v>43799</c:v>
                </c:pt>
                <c:pt idx="356">
                  <c:v>43798</c:v>
                </c:pt>
                <c:pt idx="357">
                  <c:v>43797</c:v>
                </c:pt>
                <c:pt idx="358">
                  <c:v>43796</c:v>
                </c:pt>
                <c:pt idx="359">
                  <c:v>43795</c:v>
                </c:pt>
                <c:pt idx="360">
                  <c:v>43794</c:v>
                </c:pt>
                <c:pt idx="361">
                  <c:v>43793</c:v>
                </c:pt>
                <c:pt idx="362">
                  <c:v>43792</c:v>
                </c:pt>
                <c:pt idx="363">
                  <c:v>43791</c:v>
                </c:pt>
                <c:pt idx="364">
                  <c:v>43790</c:v>
                </c:pt>
                <c:pt idx="365">
                  <c:v>43789</c:v>
                </c:pt>
                <c:pt idx="366">
                  <c:v>43788</c:v>
                </c:pt>
                <c:pt idx="367">
                  <c:v>43787</c:v>
                </c:pt>
                <c:pt idx="368">
                  <c:v>43786</c:v>
                </c:pt>
                <c:pt idx="369">
                  <c:v>43785</c:v>
                </c:pt>
                <c:pt idx="370">
                  <c:v>43784</c:v>
                </c:pt>
                <c:pt idx="371">
                  <c:v>43783</c:v>
                </c:pt>
                <c:pt idx="372">
                  <c:v>43782</c:v>
                </c:pt>
                <c:pt idx="373">
                  <c:v>43781</c:v>
                </c:pt>
                <c:pt idx="374">
                  <c:v>43780</c:v>
                </c:pt>
                <c:pt idx="375">
                  <c:v>43779</c:v>
                </c:pt>
                <c:pt idx="376">
                  <c:v>43778</c:v>
                </c:pt>
                <c:pt idx="377">
                  <c:v>43777</c:v>
                </c:pt>
                <c:pt idx="378">
                  <c:v>43776</c:v>
                </c:pt>
                <c:pt idx="379">
                  <c:v>43775</c:v>
                </c:pt>
                <c:pt idx="380">
                  <c:v>43774</c:v>
                </c:pt>
                <c:pt idx="381">
                  <c:v>43773</c:v>
                </c:pt>
                <c:pt idx="382">
                  <c:v>43772</c:v>
                </c:pt>
                <c:pt idx="383">
                  <c:v>43771</c:v>
                </c:pt>
                <c:pt idx="384">
                  <c:v>43770</c:v>
                </c:pt>
                <c:pt idx="385">
                  <c:v>43769</c:v>
                </c:pt>
                <c:pt idx="386">
                  <c:v>43768</c:v>
                </c:pt>
                <c:pt idx="387">
                  <c:v>43767</c:v>
                </c:pt>
                <c:pt idx="388">
                  <c:v>43766</c:v>
                </c:pt>
                <c:pt idx="389">
                  <c:v>43765</c:v>
                </c:pt>
                <c:pt idx="390">
                  <c:v>43764</c:v>
                </c:pt>
                <c:pt idx="391">
                  <c:v>43763</c:v>
                </c:pt>
                <c:pt idx="392">
                  <c:v>43762</c:v>
                </c:pt>
                <c:pt idx="393">
                  <c:v>43761</c:v>
                </c:pt>
                <c:pt idx="394">
                  <c:v>43760</c:v>
                </c:pt>
                <c:pt idx="395">
                  <c:v>43759</c:v>
                </c:pt>
                <c:pt idx="396">
                  <c:v>43758</c:v>
                </c:pt>
                <c:pt idx="397">
                  <c:v>43757</c:v>
                </c:pt>
                <c:pt idx="398">
                  <c:v>43756</c:v>
                </c:pt>
                <c:pt idx="399">
                  <c:v>43755</c:v>
                </c:pt>
                <c:pt idx="400">
                  <c:v>43754</c:v>
                </c:pt>
                <c:pt idx="401">
                  <c:v>43753</c:v>
                </c:pt>
                <c:pt idx="402">
                  <c:v>43752</c:v>
                </c:pt>
                <c:pt idx="403">
                  <c:v>43751</c:v>
                </c:pt>
                <c:pt idx="404">
                  <c:v>43750</c:v>
                </c:pt>
                <c:pt idx="405">
                  <c:v>43749</c:v>
                </c:pt>
                <c:pt idx="406">
                  <c:v>43748</c:v>
                </c:pt>
                <c:pt idx="407">
                  <c:v>43747</c:v>
                </c:pt>
                <c:pt idx="408">
                  <c:v>43746</c:v>
                </c:pt>
                <c:pt idx="409">
                  <c:v>43745</c:v>
                </c:pt>
                <c:pt idx="410">
                  <c:v>43744</c:v>
                </c:pt>
                <c:pt idx="411">
                  <c:v>43743</c:v>
                </c:pt>
                <c:pt idx="412">
                  <c:v>43742</c:v>
                </c:pt>
                <c:pt idx="413">
                  <c:v>43741</c:v>
                </c:pt>
                <c:pt idx="414">
                  <c:v>43740</c:v>
                </c:pt>
                <c:pt idx="415">
                  <c:v>43739</c:v>
                </c:pt>
                <c:pt idx="416">
                  <c:v>43738</c:v>
                </c:pt>
                <c:pt idx="417">
                  <c:v>43737</c:v>
                </c:pt>
                <c:pt idx="418">
                  <c:v>43736</c:v>
                </c:pt>
                <c:pt idx="419">
                  <c:v>43735</c:v>
                </c:pt>
                <c:pt idx="420">
                  <c:v>43734</c:v>
                </c:pt>
                <c:pt idx="421">
                  <c:v>43733</c:v>
                </c:pt>
                <c:pt idx="422">
                  <c:v>43732</c:v>
                </c:pt>
                <c:pt idx="423">
                  <c:v>43731</c:v>
                </c:pt>
                <c:pt idx="424">
                  <c:v>43730</c:v>
                </c:pt>
                <c:pt idx="425">
                  <c:v>43729</c:v>
                </c:pt>
                <c:pt idx="426">
                  <c:v>43728</c:v>
                </c:pt>
                <c:pt idx="427">
                  <c:v>43727</c:v>
                </c:pt>
                <c:pt idx="428">
                  <c:v>43726</c:v>
                </c:pt>
                <c:pt idx="429">
                  <c:v>43725</c:v>
                </c:pt>
                <c:pt idx="430">
                  <c:v>43724</c:v>
                </c:pt>
                <c:pt idx="431">
                  <c:v>43723</c:v>
                </c:pt>
                <c:pt idx="432">
                  <c:v>43722</c:v>
                </c:pt>
                <c:pt idx="433">
                  <c:v>43721</c:v>
                </c:pt>
                <c:pt idx="434">
                  <c:v>43720</c:v>
                </c:pt>
                <c:pt idx="435">
                  <c:v>43719</c:v>
                </c:pt>
                <c:pt idx="436">
                  <c:v>43718</c:v>
                </c:pt>
                <c:pt idx="437">
                  <c:v>43717</c:v>
                </c:pt>
                <c:pt idx="438">
                  <c:v>43716</c:v>
                </c:pt>
                <c:pt idx="439">
                  <c:v>43715</c:v>
                </c:pt>
                <c:pt idx="440">
                  <c:v>43714</c:v>
                </c:pt>
                <c:pt idx="441">
                  <c:v>43713</c:v>
                </c:pt>
                <c:pt idx="442">
                  <c:v>43712</c:v>
                </c:pt>
                <c:pt idx="443">
                  <c:v>43711</c:v>
                </c:pt>
                <c:pt idx="444">
                  <c:v>43710</c:v>
                </c:pt>
                <c:pt idx="445">
                  <c:v>43709</c:v>
                </c:pt>
                <c:pt idx="446">
                  <c:v>43708</c:v>
                </c:pt>
                <c:pt idx="447">
                  <c:v>43707</c:v>
                </c:pt>
                <c:pt idx="448">
                  <c:v>43706</c:v>
                </c:pt>
                <c:pt idx="449">
                  <c:v>43705</c:v>
                </c:pt>
                <c:pt idx="450">
                  <c:v>43704</c:v>
                </c:pt>
                <c:pt idx="451">
                  <c:v>43703</c:v>
                </c:pt>
                <c:pt idx="452">
                  <c:v>43702</c:v>
                </c:pt>
                <c:pt idx="453">
                  <c:v>43701</c:v>
                </c:pt>
                <c:pt idx="454">
                  <c:v>43700</c:v>
                </c:pt>
                <c:pt idx="455">
                  <c:v>43699</c:v>
                </c:pt>
                <c:pt idx="456">
                  <c:v>43698</c:v>
                </c:pt>
                <c:pt idx="457">
                  <c:v>43697</c:v>
                </c:pt>
                <c:pt idx="458">
                  <c:v>43696</c:v>
                </c:pt>
                <c:pt idx="459">
                  <c:v>43695</c:v>
                </c:pt>
                <c:pt idx="460">
                  <c:v>43694</c:v>
                </c:pt>
                <c:pt idx="461">
                  <c:v>43693</c:v>
                </c:pt>
                <c:pt idx="462">
                  <c:v>43692</c:v>
                </c:pt>
                <c:pt idx="463">
                  <c:v>43691</c:v>
                </c:pt>
                <c:pt idx="464">
                  <c:v>43690</c:v>
                </c:pt>
                <c:pt idx="465">
                  <c:v>43689</c:v>
                </c:pt>
                <c:pt idx="466">
                  <c:v>43688</c:v>
                </c:pt>
                <c:pt idx="467">
                  <c:v>43687</c:v>
                </c:pt>
                <c:pt idx="468">
                  <c:v>43686</c:v>
                </c:pt>
                <c:pt idx="469">
                  <c:v>43685</c:v>
                </c:pt>
                <c:pt idx="470">
                  <c:v>43684</c:v>
                </c:pt>
                <c:pt idx="471">
                  <c:v>43683</c:v>
                </c:pt>
                <c:pt idx="472">
                  <c:v>43682</c:v>
                </c:pt>
                <c:pt idx="473">
                  <c:v>43681</c:v>
                </c:pt>
                <c:pt idx="474">
                  <c:v>43680</c:v>
                </c:pt>
                <c:pt idx="475">
                  <c:v>43679</c:v>
                </c:pt>
                <c:pt idx="476">
                  <c:v>43678</c:v>
                </c:pt>
                <c:pt idx="477">
                  <c:v>43677</c:v>
                </c:pt>
                <c:pt idx="478">
                  <c:v>43676</c:v>
                </c:pt>
                <c:pt idx="479">
                  <c:v>43675</c:v>
                </c:pt>
                <c:pt idx="480">
                  <c:v>43674</c:v>
                </c:pt>
                <c:pt idx="481">
                  <c:v>43673</c:v>
                </c:pt>
                <c:pt idx="482">
                  <c:v>43672</c:v>
                </c:pt>
                <c:pt idx="483">
                  <c:v>43671</c:v>
                </c:pt>
                <c:pt idx="484">
                  <c:v>43670</c:v>
                </c:pt>
                <c:pt idx="485">
                  <c:v>43669</c:v>
                </c:pt>
                <c:pt idx="486">
                  <c:v>43668</c:v>
                </c:pt>
                <c:pt idx="487">
                  <c:v>43667</c:v>
                </c:pt>
                <c:pt idx="488">
                  <c:v>43666</c:v>
                </c:pt>
                <c:pt idx="489">
                  <c:v>43665</c:v>
                </c:pt>
                <c:pt idx="490">
                  <c:v>43664</c:v>
                </c:pt>
                <c:pt idx="491">
                  <c:v>43663</c:v>
                </c:pt>
                <c:pt idx="492">
                  <c:v>43662</c:v>
                </c:pt>
                <c:pt idx="493">
                  <c:v>43661</c:v>
                </c:pt>
                <c:pt idx="494">
                  <c:v>43660</c:v>
                </c:pt>
                <c:pt idx="495">
                  <c:v>43659</c:v>
                </c:pt>
                <c:pt idx="496">
                  <c:v>43658</c:v>
                </c:pt>
                <c:pt idx="497">
                  <c:v>43657</c:v>
                </c:pt>
                <c:pt idx="498">
                  <c:v>43656</c:v>
                </c:pt>
                <c:pt idx="499">
                  <c:v>43655</c:v>
                </c:pt>
                <c:pt idx="500">
                  <c:v>43654</c:v>
                </c:pt>
                <c:pt idx="501">
                  <c:v>43653</c:v>
                </c:pt>
                <c:pt idx="502">
                  <c:v>43652</c:v>
                </c:pt>
                <c:pt idx="503">
                  <c:v>43651</c:v>
                </c:pt>
                <c:pt idx="504">
                  <c:v>43650</c:v>
                </c:pt>
                <c:pt idx="505">
                  <c:v>43649</c:v>
                </c:pt>
                <c:pt idx="506">
                  <c:v>43648</c:v>
                </c:pt>
                <c:pt idx="507">
                  <c:v>43647</c:v>
                </c:pt>
                <c:pt idx="508">
                  <c:v>43646</c:v>
                </c:pt>
                <c:pt idx="509">
                  <c:v>43645</c:v>
                </c:pt>
                <c:pt idx="510">
                  <c:v>43644</c:v>
                </c:pt>
                <c:pt idx="511">
                  <c:v>43643</c:v>
                </c:pt>
                <c:pt idx="512">
                  <c:v>43642</c:v>
                </c:pt>
                <c:pt idx="513">
                  <c:v>43641</c:v>
                </c:pt>
                <c:pt idx="514">
                  <c:v>43640</c:v>
                </c:pt>
                <c:pt idx="515">
                  <c:v>43639</c:v>
                </c:pt>
                <c:pt idx="516">
                  <c:v>43638</c:v>
                </c:pt>
                <c:pt idx="517">
                  <c:v>43637</c:v>
                </c:pt>
                <c:pt idx="518">
                  <c:v>43636</c:v>
                </c:pt>
                <c:pt idx="519">
                  <c:v>43635</c:v>
                </c:pt>
                <c:pt idx="520">
                  <c:v>43634</c:v>
                </c:pt>
                <c:pt idx="521">
                  <c:v>43633</c:v>
                </c:pt>
                <c:pt idx="522">
                  <c:v>43632</c:v>
                </c:pt>
                <c:pt idx="523">
                  <c:v>43631</c:v>
                </c:pt>
                <c:pt idx="524">
                  <c:v>43630</c:v>
                </c:pt>
                <c:pt idx="525">
                  <c:v>43629</c:v>
                </c:pt>
                <c:pt idx="526">
                  <c:v>43628</c:v>
                </c:pt>
                <c:pt idx="527">
                  <c:v>43627</c:v>
                </c:pt>
                <c:pt idx="528">
                  <c:v>43626</c:v>
                </c:pt>
                <c:pt idx="529">
                  <c:v>43625</c:v>
                </c:pt>
                <c:pt idx="530">
                  <c:v>43624</c:v>
                </c:pt>
                <c:pt idx="531">
                  <c:v>43623</c:v>
                </c:pt>
                <c:pt idx="532">
                  <c:v>43622</c:v>
                </c:pt>
                <c:pt idx="533">
                  <c:v>43621</c:v>
                </c:pt>
                <c:pt idx="534">
                  <c:v>43620</c:v>
                </c:pt>
                <c:pt idx="535">
                  <c:v>43619</c:v>
                </c:pt>
                <c:pt idx="536">
                  <c:v>43618</c:v>
                </c:pt>
                <c:pt idx="537">
                  <c:v>43617</c:v>
                </c:pt>
                <c:pt idx="538">
                  <c:v>43616</c:v>
                </c:pt>
                <c:pt idx="539">
                  <c:v>43615</c:v>
                </c:pt>
                <c:pt idx="540">
                  <c:v>43614</c:v>
                </c:pt>
                <c:pt idx="541">
                  <c:v>43613</c:v>
                </c:pt>
                <c:pt idx="542">
                  <c:v>43612</c:v>
                </c:pt>
                <c:pt idx="543">
                  <c:v>43611</c:v>
                </c:pt>
                <c:pt idx="544">
                  <c:v>43610</c:v>
                </c:pt>
                <c:pt idx="545">
                  <c:v>43609</c:v>
                </c:pt>
                <c:pt idx="546">
                  <c:v>43608</c:v>
                </c:pt>
                <c:pt idx="547">
                  <c:v>43607</c:v>
                </c:pt>
                <c:pt idx="548">
                  <c:v>43606</c:v>
                </c:pt>
                <c:pt idx="549">
                  <c:v>43605</c:v>
                </c:pt>
                <c:pt idx="550">
                  <c:v>43604</c:v>
                </c:pt>
                <c:pt idx="551">
                  <c:v>43603</c:v>
                </c:pt>
                <c:pt idx="552">
                  <c:v>43602</c:v>
                </c:pt>
                <c:pt idx="553">
                  <c:v>43601</c:v>
                </c:pt>
                <c:pt idx="554">
                  <c:v>43600</c:v>
                </c:pt>
                <c:pt idx="555">
                  <c:v>43599</c:v>
                </c:pt>
                <c:pt idx="556">
                  <c:v>43598</c:v>
                </c:pt>
                <c:pt idx="557">
                  <c:v>43597</c:v>
                </c:pt>
                <c:pt idx="558">
                  <c:v>43596</c:v>
                </c:pt>
                <c:pt idx="559">
                  <c:v>43595</c:v>
                </c:pt>
                <c:pt idx="560">
                  <c:v>43594</c:v>
                </c:pt>
                <c:pt idx="561">
                  <c:v>43593</c:v>
                </c:pt>
                <c:pt idx="562">
                  <c:v>43592</c:v>
                </c:pt>
                <c:pt idx="563">
                  <c:v>43591</c:v>
                </c:pt>
                <c:pt idx="564">
                  <c:v>43590</c:v>
                </c:pt>
                <c:pt idx="565">
                  <c:v>43589</c:v>
                </c:pt>
                <c:pt idx="566">
                  <c:v>43588</c:v>
                </c:pt>
                <c:pt idx="567">
                  <c:v>43587</c:v>
                </c:pt>
                <c:pt idx="568">
                  <c:v>43586</c:v>
                </c:pt>
                <c:pt idx="569">
                  <c:v>43585</c:v>
                </c:pt>
                <c:pt idx="570">
                  <c:v>43584</c:v>
                </c:pt>
                <c:pt idx="571">
                  <c:v>43583</c:v>
                </c:pt>
                <c:pt idx="572">
                  <c:v>43582</c:v>
                </c:pt>
                <c:pt idx="573">
                  <c:v>43581</c:v>
                </c:pt>
                <c:pt idx="574">
                  <c:v>43580</c:v>
                </c:pt>
                <c:pt idx="575">
                  <c:v>43579</c:v>
                </c:pt>
                <c:pt idx="576">
                  <c:v>43578</c:v>
                </c:pt>
                <c:pt idx="577">
                  <c:v>43577</c:v>
                </c:pt>
                <c:pt idx="578">
                  <c:v>43576</c:v>
                </c:pt>
                <c:pt idx="579">
                  <c:v>43575</c:v>
                </c:pt>
                <c:pt idx="580">
                  <c:v>43574</c:v>
                </c:pt>
                <c:pt idx="581">
                  <c:v>43573</c:v>
                </c:pt>
                <c:pt idx="582">
                  <c:v>43572</c:v>
                </c:pt>
                <c:pt idx="583">
                  <c:v>43571</c:v>
                </c:pt>
                <c:pt idx="584">
                  <c:v>43570</c:v>
                </c:pt>
                <c:pt idx="585">
                  <c:v>43569</c:v>
                </c:pt>
                <c:pt idx="586">
                  <c:v>43568</c:v>
                </c:pt>
                <c:pt idx="587">
                  <c:v>43567</c:v>
                </c:pt>
                <c:pt idx="588">
                  <c:v>43566</c:v>
                </c:pt>
                <c:pt idx="589">
                  <c:v>43565</c:v>
                </c:pt>
                <c:pt idx="590">
                  <c:v>43564</c:v>
                </c:pt>
                <c:pt idx="591">
                  <c:v>43563</c:v>
                </c:pt>
                <c:pt idx="592">
                  <c:v>43562</c:v>
                </c:pt>
                <c:pt idx="593">
                  <c:v>43561</c:v>
                </c:pt>
                <c:pt idx="594">
                  <c:v>43560</c:v>
                </c:pt>
                <c:pt idx="595">
                  <c:v>43559</c:v>
                </c:pt>
                <c:pt idx="596">
                  <c:v>43558</c:v>
                </c:pt>
                <c:pt idx="597">
                  <c:v>43557</c:v>
                </c:pt>
                <c:pt idx="598">
                  <c:v>43556</c:v>
                </c:pt>
                <c:pt idx="599">
                  <c:v>43555</c:v>
                </c:pt>
                <c:pt idx="600">
                  <c:v>43554</c:v>
                </c:pt>
                <c:pt idx="601">
                  <c:v>43553</c:v>
                </c:pt>
                <c:pt idx="602">
                  <c:v>43552</c:v>
                </c:pt>
                <c:pt idx="603">
                  <c:v>43551</c:v>
                </c:pt>
                <c:pt idx="604">
                  <c:v>43550</c:v>
                </c:pt>
                <c:pt idx="605">
                  <c:v>43549</c:v>
                </c:pt>
                <c:pt idx="606">
                  <c:v>43548</c:v>
                </c:pt>
                <c:pt idx="607">
                  <c:v>43547</c:v>
                </c:pt>
                <c:pt idx="608">
                  <c:v>43546</c:v>
                </c:pt>
                <c:pt idx="609">
                  <c:v>43545</c:v>
                </c:pt>
                <c:pt idx="610">
                  <c:v>43544</c:v>
                </c:pt>
                <c:pt idx="611">
                  <c:v>43543</c:v>
                </c:pt>
                <c:pt idx="612">
                  <c:v>43542</c:v>
                </c:pt>
                <c:pt idx="613">
                  <c:v>43541</c:v>
                </c:pt>
                <c:pt idx="614">
                  <c:v>43540</c:v>
                </c:pt>
                <c:pt idx="615">
                  <c:v>43539</c:v>
                </c:pt>
                <c:pt idx="616">
                  <c:v>43538</c:v>
                </c:pt>
                <c:pt idx="617">
                  <c:v>43537</c:v>
                </c:pt>
                <c:pt idx="618">
                  <c:v>43536</c:v>
                </c:pt>
                <c:pt idx="619">
                  <c:v>43535</c:v>
                </c:pt>
                <c:pt idx="620">
                  <c:v>43534</c:v>
                </c:pt>
                <c:pt idx="621">
                  <c:v>43533</c:v>
                </c:pt>
                <c:pt idx="622">
                  <c:v>43532</c:v>
                </c:pt>
                <c:pt idx="623">
                  <c:v>43531</c:v>
                </c:pt>
                <c:pt idx="624">
                  <c:v>43530</c:v>
                </c:pt>
                <c:pt idx="625">
                  <c:v>43529</c:v>
                </c:pt>
                <c:pt idx="626">
                  <c:v>43528</c:v>
                </c:pt>
                <c:pt idx="627">
                  <c:v>43527</c:v>
                </c:pt>
                <c:pt idx="628">
                  <c:v>43526</c:v>
                </c:pt>
                <c:pt idx="629">
                  <c:v>43525</c:v>
                </c:pt>
                <c:pt idx="630">
                  <c:v>43524</c:v>
                </c:pt>
                <c:pt idx="631">
                  <c:v>43523</c:v>
                </c:pt>
                <c:pt idx="632">
                  <c:v>43522</c:v>
                </c:pt>
                <c:pt idx="633">
                  <c:v>43521</c:v>
                </c:pt>
                <c:pt idx="634">
                  <c:v>43520</c:v>
                </c:pt>
                <c:pt idx="635">
                  <c:v>43519</c:v>
                </c:pt>
                <c:pt idx="636">
                  <c:v>43518</c:v>
                </c:pt>
                <c:pt idx="637">
                  <c:v>43517</c:v>
                </c:pt>
                <c:pt idx="638">
                  <c:v>43516</c:v>
                </c:pt>
                <c:pt idx="639">
                  <c:v>43515</c:v>
                </c:pt>
                <c:pt idx="640">
                  <c:v>43514</c:v>
                </c:pt>
                <c:pt idx="641">
                  <c:v>43513</c:v>
                </c:pt>
                <c:pt idx="642">
                  <c:v>43512</c:v>
                </c:pt>
                <c:pt idx="643">
                  <c:v>43511</c:v>
                </c:pt>
                <c:pt idx="644">
                  <c:v>43510</c:v>
                </c:pt>
                <c:pt idx="645">
                  <c:v>43509</c:v>
                </c:pt>
                <c:pt idx="646">
                  <c:v>43508</c:v>
                </c:pt>
                <c:pt idx="647">
                  <c:v>43507</c:v>
                </c:pt>
                <c:pt idx="648">
                  <c:v>43506</c:v>
                </c:pt>
                <c:pt idx="649">
                  <c:v>43505</c:v>
                </c:pt>
                <c:pt idx="650">
                  <c:v>43504</c:v>
                </c:pt>
                <c:pt idx="651">
                  <c:v>43503</c:v>
                </c:pt>
                <c:pt idx="652">
                  <c:v>43502</c:v>
                </c:pt>
                <c:pt idx="653">
                  <c:v>43501</c:v>
                </c:pt>
                <c:pt idx="654">
                  <c:v>43500</c:v>
                </c:pt>
                <c:pt idx="655">
                  <c:v>43499</c:v>
                </c:pt>
                <c:pt idx="656">
                  <c:v>43498</c:v>
                </c:pt>
                <c:pt idx="657">
                  <c:v>43497</c:v>
                </c:pt>
                <c:pt idx="658">
                  <c:v>43496</c:v>
                </c:pt>
                <c:pt idx="659">
                  <c:v>43495</c:v>
                </c:pt>
                <c:pt idx="660">
                  <c:v>43494</c:v>
                </c:pt>
                <c:pt idx="661">
                  <c:v>43493</c:v>
                </c:pt>
                <c:pt idx="662">
                  <c:v>43492</c:v>
                </c:pt>
                <c:pt idx="663">
                  <c:v>43491</c:v>
                </c:pt>
                <c:pt idx="664">
                  <c:v>43490</c:v>
                </c:pt>
                <c:pt idx="665">
                  <c:v>43489</c:v>
                </c:pt>
                <c:pt idx="666">
                  <c:v>43488</c:v>
                </c:pt>
                <c:pt idx="667">
                  <c:v>43487</c:v>
                </c:pt>
                <c:pt idx="668">
                  <c:v>43486</c:v>
                </c:pt>
                <c:pt idx="669">
                  <c:v>43485</c:v>
                </c:pt>
                <c:pt idx="670">
                  <c:v>43484</c:v>
                </c:pt>
                <c:pt idx="671">
                  <c:v>43483</c:v>
                </c:pt>
                <c:pt idx="672">
                  <c:v>43482</c:v>
                </c:pt>
                <c:pt idx="673">
                  <c:v>43481</c:v>
                </c:pt>
                <c:pt idx="674">
                  <c:v>43480</c:v>
                </c:pt>
                <c:pt idx="675">
                  <c:v>43479</c:v>
                </c:pt>
                <c:pt idx="676">
                  <c:v>43478</c:v>
                </c:pt>
                <c:pt idx="677">
                  <c:v>43477</c:v>
                </c:pt>
                <c:pt idx="678">
                  <c:v>43476</c:v>
                </c:pt>
                <c:pt idx="679">
                  <c:v>43475</c:v>
                </c:pt>
                <c:pt idx="680">
                  <c:v>43474</c:v>
                </c:pt>
                <c:pt idx="681">
                  <c:v>43473</c:v>
                </c:pt>
                <c:pt idx="682">
                  <c:v>43472</c:v>
                </c:pt>
                <c:pt idx="683">
                  <c:v>43471</c:v>
                </c:pt>
                <c:pt idx="684">
                  <c:v>43470</c:v>
                </c:pt>
                <c:pt idx="685">
                  <c:v>43469</c:v>
                </c:pt>
                <c:pt idx="686">
                  <c:v>43468</c:v>
                </c:pt>
                <c:pt idx="687">
                  <c:v>43467</c:v>
                </c:pt>
                <c:pt idx="688">
                  <c:v>43466</c:v>
                </c:pt>
                <c:pt idx="689">
                  <c:v>43465</c:v>
                </c:pt>
                <c:pt idx="690">
                  <c:v>43464</c:v>
                </c:pt>
                <c:pt idx="691">
                  <c:v>43463</c:v>
                </c:pt>
                <c:pt idx="692">
                  <c:v>43462</c:v>
                </c:pt>
                <c:pt idx="693">
                  <c:v>43461</c:v>
                </c:pt>
                <c:pt idx="694">
                  <c:v>43460</c:v>
                </c:pt>
                <c:pt idx="695">
                  <c:v>43459</c:v>
                </c:pt>
                <c:pt idx="696">
                  <c:v>43458</c:v>
                </c:pt>
                <c:pt idx="697">
                  <c:v>43457</c:v>
                </c:pt>
                <c:pt idx="698">
                  <c:v>43456</c:v>
                </c:pt>
                <c:pt idx="699">
                  <c:v>43455</c:v>
                </c:pt>
                <c:pt idx="700">
                  <c:v>43454</c:v>
                </c:pt>
                <c:pt idx="701">
                  <c:v>43453</c:v>
                </c:pt>
                <c:pt idx="702">
                  <c:v>43452</c:v>
                </c:pt>
                <c:pt idx="703">
                  <c:v>43451</c:v>
                </c:pt>
                <c:pt idx="704">
                  <c:v>43450</c:v>
                </c:pt>
                <c:pt idx="705">
                  <c:v>43449</c:v>
                </c:pt>
                <c:pt idx="706">
                  <c:v>43448</c:v>
                </c:pt>
                <c:pt idx="707">
                  <c:v>43447</c:v>
                </c:pt>
                <c:pt idx="708">
                  <c:v>43446</c:v>
                </c:pt>
                <c:pt idx="709">
                  <c:v>43445</c:v>
                </c:pt>
                <c:pt idx="710">
                  <c:v>43444</c:v>
                </c:pt>
                <c:pt idx="711">
                  <c:v>43443</c:v>
                </c:pt>
                <c:pt idx="712">
                  <c:v>43442</c:v>
                </c:pt>
                <c:pt idx="713">
                  <c:v>43441</c:v>
                </c:pt>
                <c:pt idx="714">
                  <c:v>43440</c:v>
                </c:pt>
                <c:pt idx="715">
                  <c:v>43439</c:v>
                </c:pt>
                <c:pt idx="716">
                  <c:v>43438</c:v>
                </c:pt>
                <c:pt idx="717">
                  <c:v>43437</c:v>
                </c:pt>
                <c:pt idx="718">
                  <c:v>43436</c:v>
                </c:pt>
                <c:pt idx="719">
                  <c:v>43435</c:v>
                </c:pt>
                <c:pt idx="720">
                  <c:v>43434</c:v>
                </c:pt>
                <c:pt idx="721">
                  <c:v>43433</c:v>
                </c:pt>
                <c:pt idx="722">
                  <c:v>43432</c:v>
                </c:pt>
                <c:pt idx="723">
                  <c:v>43431</c:v>
                </c:pt>
                <c:pt idx="724">
                  <c:v>43430</c:v>
                </c:pt>
                <c:pt idx="725">
                  <c:v>43429</c:v>
                </c:pt>
                <c:pt idx="726">
                  <c:v>43428</c:v>
                </c:pt>
                <c:pt idx="727">
                  <c:v>43427</c:v>
                </c:pt>
                <c:pt idx="728">
                  <c:v>43426</c:v>
                </c:pt>
                <c:pt idx="729">
                  <c:v>43425</c:v>
                </c:pt>
                <c:pt idx="730">
                  <c:v>43424</c:v>
                </c:pt>
                <c:pt idx="731">
                  <c:v>43423</c:v>
                </c:pt>
                <c:pt idx="732">
                  <c:v>43422</c:v>
                </c:pt>
                <c:pt idx="733">
                  <c:v>43421</c:v>
                </c:pt>
                <c:pt idx="734">
                  <c:v>43420</c:v>
                </c:pt>
                <c:pt idx="735">
                  <c:v>43419</c:v>
                </c:pt>
                <c:pt idx="736">
                  <c:v>43418</c:v>
                </c:pt>
                <c:pt idx="737">
                  <c:v>43417</c:v>
                </c:pt>
                <c:pt idx="738">
                  <c:v>43416</c:v>
                </c:pt>
                <c:pt idx="739">
                  <c:v>43415</c:v>
                </c:pt>
                <c:pt idx="740">
                  <c:v>43414</c:v>
                </c:pt>
                <c:pt idx="741">
                  <c:v>43413</c:v>
                </c:pt>
                <c:pt idx="742">
                  <c:v>43412</c:v>
                </c:pt>
                <c:pt idx="743">
                  <c:v>43411</c:v>
                </c:pt>
                <c:pt idx="744">
                  <c:v>43410</c:v>
                </c:pt>
                <c:pt idx="745">
                  <c:v>43409</c:v>
                </c:pt>
                <c:pt idx="746">
                  <c:v>43408</c:v>
                </c:pt>
                <c:pt idx="747">
                  <c:v>43407</c:v>
                </c:pt>
                <c:pt idx="748">
                  <c:v>43406</c:v>
                </c:pt>
                <c:pt idx="749">
                  <c:v>43405</c:v>
                </c:pt>
                <c:pt idx="750">
                  <c:v>43404</c:v>
                </c:pt>
                <c:pt idx="751">
                  <c:v>43403</c:v>
                </c:pt>
                <c:pt idx="752">
                  <c:v>43402</c:v>
                </c:pt>
                <c:pt idx="753">
                  <c:v>43401</c:v>
                </c:pt>
                <c:pt idx="754">
                  <c:v>43400</c:v>
                </c:pt>
                <c:pt idx="755">
                  <c:v>43399</c:v>
                </c:pt>
                <c:pt idx="756">
                  <c:v>43398</c:v>
                </c:pt>
                <c:pt idx="757">
                  <c:v>43397</c:v>
                </c:pt>
                <c:pt idx="758">
                  <c:v>43396</c:v>
                </c:pt>
                <c:pt idx="759">
                  <c:v>43395</c:v>
                </c:pt>
                <c:pt idx="760">
                  <c:v>43394</c:v>
                </c:pt>
                <c:pt idx="761">
                  <c:v>43393</c:v>
                </c:pt>
                <c:pt idx="762">
                  <c:v>43392</c:v>
                </c:pt>
                <c:pt idx="763">
                  <c:v>43391</c:v>
                </c:pt>
                <c:pt idx="764">
                  <c:v>43390</c:v>
                </c:pt>
                <c:pt idx="765">
                  <c:v>43389</c:v>
                </c:pt>
                <c:pt idx="766">
                  <c:v>43388</c:v>
                </c:pt>
                <c:pt idx="767">
                  <c:v>43387</c:v>
                </c:pt>
                <c:pt idx="768">
                  <c:v>43386</c:v>
                </c:pt>
                <c:pt idx="769">
                  <c:v>43385</c:v>
                </c:pt>
                <c:pt idx="770">
                  <c:v>43384</c:v>
                </c:pt>
                <c:pt idx="771">
                  <c:v>43383</c:v>
                </c:pt>
                <c:pt idx="772">
                  <c:v>43382</c:v>
                </c:pt>
                <c:pt idx="773">
                  <c:v>43381</c:v>
                </c:pt>
                <c:pt idx="774">
                  <c:v>43380</c:v>
                </c:pt>
                <c:pt idx="775">
                  <c:v>43379</c:v>
                </c:pt>
                <c:pt idx="776">
                  <c:v>43378</c:v>
                </c:pt>
                <c:pt idx="777">
                  <c:v>43377</c:v>
                </c:pt>
                <c:pt idx="778">
                  <c:v>43376</c:v>
                </c:pt>
                <c:pt idx="779">
                  <c:v>43375</c:v>
                </c:pt>
                <c:pt idx="780">
                  <c:v>43374</c:v>
                </c:pt>
                <c:pt idx="781">
                  <c:v>43373</c:v>
                </c:pt>
                <c:pt idx="782">
                  <c:v>43372</c:v>
                </c:pt>
                <c:pt idx="783">
                  <c:v>43371</c:v>
                </c:pt>
                <c:pt idx="784">
                  <c:v>43370</c:v>
                </c:pt>
                <c:pt idx="785">
                  <c:v>43369</c:v>
                </c:pt>
                <c:pt idx="786">
                  <c:v>43368</c:v>
                </c:pt>
                <c:pt idx="787">
                  <c:v>43367</c:v>
                </c:pt>
                <c:pt idx="788">
                  <c:v>43366</c:v>
                </c:pt>
                <c:pt idx="789">
                  <c:v>43365</c:v>
                </c:pt>
                <c:pt idx="790">
                  <c:v>43364</c:v>
                </c:pt>
                <c:pt idx="791">
                  <c:v>43363</c:v>
                </c:pt>
                <c:pt idx="792">
                  <c:v>43362</c:v>
                </c:pt>
                <c:pt idx="793">
                  <c:v>43361</c:v>
                </c:pt>
                <c:pt idx="794">
                  <c:v>43360</c:v>
                </c:pt>
                <c:pt idx="795">
                  <c:v>43359</c:v>
                </c:pt>
                <c:pt idx="796">
                  <c:v>43358</c:v>
                </c:pt>
                <c:pt idx="797">
                  <c:v>43357</c:v>
                </c:pt>
                <c:pt idx="798">
                  <c:v>43356</c:v>
                </c:pt>
                <c:pt idx="799">
                  <c:v>43355</c:v>
                </c:pt>
                <c:pt idx="800">
                  <c:v>43354</c:v>
                </c:pt>
                <c:pt idx="801">
                  <c:v>43353</c:v>
                </c:pt>
                <c:pt idx="802">
                  <c:v>43352</c:v>
                </c:pt>
                <c:pt idx="803">
                  <c:v>43351</c:v>
                </c:pt>
                <c:pt idx="804">
                  <c:v>43350</c:v>
                </c:pt>
                <c:pt idx="805">
                  <c:v>43349</c:v>
                </c:pt>
                <c:pt idx="806">
                  <c:v>43348</c:v>
                </c:pt>
                <c:pt idx="807">
                  <c:v>43347</c:v>
                </c:pt>
                <c:pt idx="808">
                  <c:v>43346</c:v>
                </c:pt>
                <c:pt idx="809">
                  <c:v>43345</c:v>
                </c:pt>
                <c:pt idx="810">
                  <c:v>43344</c:v>
                </c:pt>
                <c:pt idx="811">
                  <c:v>43343</c:v>
                </c:pt>
                <c:pt idx="812">
                  <c:v>43342</c:v>
                </c:pt>
                <c:pt idx="813">
                  <c:v>43341</c:v>
                </c:pt>
                <c:pt idx="814">
                  <c:v>43340</c:v>
                </c:pt>
                <c:pt idx="815">
                  <c:v>43339</c:v>
                </c:pt>
                <c:pt idx="816">
                  <c:v>43338</c:v>
                </c:pt>
                <c:pt idx="817">
                  <c:v>43337</c:v>
                </c:pt>
                <c:pt idx="818">
                  <c:v>43336</c:v>
                </c:pt>
                <c:pt idx="819">
                  <c:v>43335</c:v>
                </c:pt>
                <c:pt idx="820">
                  <c:v>43334</c:v>
                </c:pt>
                <c:pt idx="821">
                  <c:v>43333</c:v>
                </c:pt>
                <c:pt idx="822">
                  <c:v>43332</c:v>
                </c:pt>
                <c:pt idx="823">
                  <c:v>43331</c:v>
                </c:pt>
                <c:pt idx="824">
                  <c:v>43330</c:v>
                </c:pt>
                <c:pt idx="825">
                  <c:v>43329</c:v>
                </c:pt>
                <c:pt idx="826">
                  <c:v>43328</c:v>
                </c:pt>
                <c:pt idx="827">
                  <c:v>43327</c:v>
                </c:pt>
                <c:pt idx="828">
                  <c:v>43326</c:v>
                </c:pt>
                <c:pt idx="829">
                  <c:v>43325</c:v>
                </c:pt>
                <c:pt idx="830">
                  <c:v>43324</c:v>
                </c:pt>
                <c:pt idx="831">
                  <c:v>43323</c:v>
                </c:pt>
                <c:pt idx="832">
                  <c:v>43322</c:v>
                </c:pt>
                <c:pt idx="833">
                  <c:v>43321</c:v>
                </c:pt>
                <c:pt idx="834">
                  <c:v>43320</c:v>
                </c:pt>
                <c:pt idx="835">
                  <c:v>43319</c:v>
                </c:pt>
                <c:pt idx="836">
                  <c:v>43318</c:v>
                </c:pt>
                <c:pt idx="837">
                  <c:v>43317</c:v>
                </c:pt>
                <c:pt idx="838">
                  <c:v>43316</c:v>
                </c:pt>
                <c:pt idx="839">
                  <c:v>43315</c:v>
                </c:pt>
                <c:pt idx="840">
                  <c:v>43314</c:v>
                </c:pt>
                <c:pt idx="841">
                  <c:v>43313</c:v>
                </c:pt>
                <c:pt idx="842">
                  <c:v>43312</c:v>
                </c:pt>
                <c:pt idx="843">
                  <c:v>43311</c:v>
                </c:pt>
                <c:pt idx="844">
                  <c:v>43310</c:v>
                </c:pt>
                <c:pt idx="845">
                  <c:v>43309</c:v>
                </c:pt>
                <c:pt idx="846">
                  <c:v>43308</c:v>
                </c:pt>
                <c:pt idx="847">
                  <c:v>43307</c:v>
                </c:pt>
                <c:pt idx="848">
                  <c:v>43306</c:v>
                </c:pt>
                <c:pt idx="849">
                  <c:v>43305</c:v>
                </c:pt>
                <c:pt idx="850">
                  <c:v>43304</c:v>
                </c:pt>
                <c:pt idx="851">
                  <c:v>43303</c:v>
                </c:pt>
                <c:pt idx="852">
                  <c:v>43302</c:v>
                </c:pt>
                <c:pt idx="853">
                  <c:v>43301</c:v>
                </c:pt>
                <c:pt idx="854">
                  <c:v>43300</c:v>
                </c:pt>
                <c:pt idx="855">
                  <c:v>43299</c:v>
                </c:pt>
                <c:pt idx="856">
                  <c:v>43298</c:v>
                </c:pt>
                <c:pt idx="857">
                  <c:v>43297</c:v>
                </c:pt>
                <c:pt idx="858">
                  <c:v>43296</c:v>
                </c:pt>
                <c:pt idx="859">
                  <c:v>43295</c:v>
                </c:pt>
                <c:pt idx="860">
                  <c:v>43294</c:v>
                </c:pt>
                <c:pt idx="861">
                  <c:v>43293</c:v>
                </c:pt>
                <c:pt idx="862">
                  <c:v>43292</c:v>
                </c:pt>
                <c:pt idx="863">
                  <c:v>43291</c:v>
                </c:pt>
                <c:pt idx="864">
                  <c:v>43290</c:v>
                </c:pt>
                <c:pt idx="865">
                  <c:v>43289</c:v>
                </c:pt>
                <c:pt idx="866">
                  <c:v>43288</c:v>
                </c:pt>
                <c:pt idx="867">
                  <c:v>43287</c:v>
                </c:pt>
                <c:pt idx="868">
                  <c:v>43286</c:v>
                </c:pt>
                <c:pt idx="869">
                  <c:v>43285</c:v>
                </c:pt>
                <c:pt idx="870">
                  <c:v>43284</c:v>
                </c:pt>
                <c:pt idx="871">
                  <c:v>43283</c:v>
                </c:pt>
                <c:pt idx="872">
                  <c:v>43282</c:v>
                </c:pt>
                <c:pt idx="873">
                  <c:v>43281</c:v>
                </c:pt>
                <c:pt idx="874">
                  <c:v>43280</c:v>
                </c:pt>
                <c:pt idx="875">
                  <c:v>43279</c:v>
                </c:pt>
                <c:pt idx="876">
                  <c:v>43278</c:v>
                </c:pt>
                <c:pt idx="877">
                  <c:v>43277</c:v>
                </c:pt>
                <c:pt idx="878">
                  <c:v>43276</c:v>
                </c:pt>
                <c:pt idx="879">
                  <c:v>43275</c:v>
                </c:pt>
                <c:pt idx="880">
                  <c:v>43274</c:v>
                </c:pt>
                <c:pt idx="881">
                  <c:v>43273</c:v>
                </c:pt>
                <c:pt idx="882">
                  <c:v>43272</c:v>
                </c:pt>
                <c:pt idx="883">
                  <c:v>43271</c:v>
                </c:pt>
                <c:pt idx="884">
                  <c:v>43270</c:v>
                </c:pt>
                <c:pt idx="885">
                  <c:v>43269</c:v>
                </c:pt>
                <c:pt idx="886">
                  <c:v>43268</c:v>
                </c:pt>
                <c:pt idx="887">
                  <c:v>43267</c:v>
                </c:pt>
                <c:pt idx="888">
                  <c:v>43266</c:v>
                </c:pt>
                <c:pt idx="889">
                  <c:v>43265</c:v>
                </c:pt>
                <c:pt idx="890">
                  <c:v>43264</c:v>
                </c:pt>
                <c:pt idx="891">
                  <c:v>43263</c:v>
                </c:pt>
                <c:pt idx="892">
                  <c:v>43262</c:v>
                </c:pt>
                <c:pt idx="893">
                  <c:v>43261</c:v>
                </c:pt>
                <c:pt idx="894">
                  <c:v>43260</c:v>
                </c:pt>
                <c:pt idx="895">
                  <c:v>43259</c:v>
                </c:pt>
                <c:pt idx="896">
                  <c:v>43258</c:v>
                </c:pt>
                <c:pt idx="897">
                  <c:v>43257</c:v>
                </c:pt>
                <c:pt idx="898">
                  <c:v>43256</c:v>
                </c:pt>
                <c:pt idx="899">
                  <c:v>43255</c:v>
                </c:pt>
                <c:pt idx="900">
                  <c:v>43254</c:v>
                </c:pt>
                <c:pt idx="901">
                  <c:v>43253</c:v>
                </c:pt>
                <c:pt idx="902">
                  <c:v>43252</c:v>
                </c:pt>
                <c:pt idx="903">
                  <c:v>43251</c:v>
                </c:pt>
                <c:pt idx="904">
                  <c:v>43250</c:v>
                </c:pt>
                <c:pt idx="905">
                  <c:v>43249</c:v>
                </c:pt>
                <c:pt idx="906">
                  <c:v>43248</c:v>
                </c:pt>
                <c:pt idx="907">
                  <c:v>43247</c:v>
                </c:pt>
                <c:pt idx="908">
                  <c:v>43246</c:v>
                </c:pt>
                <c:pt idx="909">
                  <c:v>43245</c:v>
                </c:pt>
                <c:pt idx="910">
                  <c:v>43244</c:v>
                </c:pt>
                <c:pt idx="911">
                  <c:v>43243</c:v>
                </c:pt>
                <c:pt idx="912">
                  <c:v>43242</c:v>
                </c:pt>
                <c:pt idx="913">
                  <c:v>43241</c:v>
                </c:pt>
                <c:pt idx="914">
                  <c:v>43240</c:v>
                </c:pt>
                <c:pt idx="915">
                  <c:v>43239</c:v>
                </c:pt>
                <c:pt idx="916">
                  <c:v>43238</c:v>
                </c:pt>
                <c:pt idx="917">
                  <c:v>43237</c:v>
                </c:pt>
                <c:pt idx="918">
                  <c:v>43236</c:v>
                </c:pt>
                <c:pt idx="919">
                  <c:v>43235</c:v>
                </c:pt>
                <c:pt idx="920">
                  <c:v>43234</c:v>
                </c:pt>
                <c:pt idx="921">
                  <c:v>43233</c:v>
                </c:pt>
                <c:pt idx="922">
                  <c:v>43232</c:v>
                </c:pt>
                <c:pt idx="923">
                  <c:v>43231</c:v>
                </c:pt>
                <c:pt idx="924">
                  <c:v>43230</c:v>
                </c:pt>
                <c:pt idx="925">
                  <c:v>43229</c:v>
                </c:pt>
                <c:pt idx="926">
                  <c:v>43228</c:v>
                </c:pt>
                <c:pt idx="927">
                  <c:v>43227</c:v>
                </c:pt>
                <c:pt idx="928">
                  <c:v>43226</c:v>
                </c:pt>
                <c:pt idx="929">
                  <c:v>43225</c:v>
                </c:pt>
                <c:pt idx="930">
                  <c:v>43224</c:v>
                </c:pt>
                <c:pt idx="931">
                  <c:v>43223</c:v>
                </c:pt>
                <c:pt idx="932">
                  <c:v>43222</c:v>
                </c:pt>
                <c:pt idx="933">
                  <c:v>43221</c:v>
                </c:pt>
                <c:pt idx="934">
                  <c:v>43220</c:v>
                </c:pt>
                <c:pt idx="935">
                  <c:v>43219</c:v>
                </c:pt>
                <c:pt idx="936">
                  <c:v>43218</c:v>
                </c:pt>
                <c:pt idx="937">
                  <c:v>43217</c:v>
                </c:pt>
                <c:pt idx="938">
                  <c:v>43216</c:v>
                </c:pt>
                <c:pt idx="939">
                  <c:v>43215</c:v>
                </c:pt>
                <c:pt idx="940">
                  <c:v>43214</c:v>
                </c:pt>
                <c:pt idx="941">
                  <c:v>43213</c:v>
                </c:pt>
                <c:pt idx="942">
                  <c:v>43212</c:v>
                </c:pt>
                <c:pt idx="943">
                  <c:v>43211</c:v>
                </c:pt>
                <c:pt idx="944">
                  <c:v>43210</c:v>
                </c:pt>
                <c:pt idx="945">
                  <c:v>43209</c:v>
                </c:pt>
                <c:pt idx="946">
                  <c:v>43208</c:v>
                </c:pt>
                <c:pt idx="947">
                  <c:v>43207</c:v>
                </c:pt>
                <c:pt idx="948">
                  <c:v>43206</c:v>
                </c:pt>
                <c:pt idx="949">
                  <c:v>43205</c:v>
                </c:pt>
                <c:pt idx="950">
                  <c:v>43204</c:v>
                </c:pt>
                <c:pt idx="951">
                  <c:v>43203</c:v>
                </c:pt>
                <c:pt idx="952">
                  <c:v>43202</c:v>
                </c:pt>
                <c:pt idx="953">
                  <c:v>43201</c:v>
                </c:pt>
                <c:pt idx="954">
                  <c:v>43200</c:v>
                </c:pt>
                <c:pt idx="955">
                  <c:v>43199</c:v>
                </c:pt>
                <c:pt idx="956">
                  <c:v>43198</c:v>
                </c:pt>
                <c:pt idx="957">
                  <c:v>43197</c:v>
                </c:pt>
                <c:pt idx="958">
                  <c:v>43196</c:v>
                </c:pt>
                <c:pt idx="959">
                  <c:v>43195</c:v>
                </c:pt>
                <c:pt idx="960">
                  <c:v>43194</c:v>
                </c:pt>
                <c:pt idx="961">
                  <c:v>43193</c:v>
                </c:pt>
                <c:pt idx="962">
                  <c:v>43192</c:v>
                </c:pt>
                <c:pt idx="963">
                  <c:v>43191</c:v>
                </c:pt>
                <c:pt idx="964">
                  <c:v>43190</c:v>
                </c:pt>
                <c:pt idx="965">
                  <c:v>43189</c:v>
                </c:pt>
                <c:pt idx="966">
                  <c:v>43188</c:v>
                </c:pt>
                <c:pt idx="967">
                  <c:v>43187</c:v>
                </c:pt>
                <c:pt idx="968">
                  <c:v>43186</c:v>
                </c:pt>
                <c:pt idx="969">
                  <c:v>43185</c:v>
                </c:pt>
                <c:pt idx="970">
                  <c:v>43184</c:v>
                </c:pt>
                <c:pt idx="971">
                  <c:v>43183</c:v>
                </c:pt>
                <c:pt idx="972">
                  <c:v>43182</c:v>
                </c:pt>
                <c:pt idx="973">
                  <c:v>43181</c:v>
                </c:pt>
                <c:pt idx="974">
                  <c:v>43180</c:v>
                </c:pt>
                <c:pt idx="975">
                  <c:v>43179</c:v>
                </c:pt>
                <c:pt idx="976">
                  <c:v>43178</c:v>
                </c:pt>
                <c:pt idx="977">
                  <c:v>43177</c:v>
                </c:pt>
                <c:pt idx="978">
                  <c:v>43176</c:v>
                </c:pt>
                <c:pt idx="979">
                  <c:v>43175</c:v>
                </c:pt>
                <c:pt idx="980">
                  <c:v>43174</c:v>
                </c:pt>
                <c:pt idx="981">
                  <c:v>43173</c:v>
                </c:pt>
                <c:pt idx="982">
                  <c:v>43172</c:v>
                </c:pt>
                <c:pt idx="983">
                  <c:v>43171</c:v>
                </c:pt>
                <c:pt idx="984">
                  <c:v>43170</c:v>
                </c:pt>
                <c:pt idx="985">
                  <c:v>43169</c:v>
                </c:pt>
                <c:pt idx="986">
                  <c:v>43168</c:v>
                </c:pt>
                <c:pt idx="987">
                  <c:v>43167</c:v>
                </c:pt>
                <c:pt idx="988">
                  <c:v>43166</c:v>
                </c:pt>
                <c:pt idx="989">
                  <c:v>43165</c:v>
                </c:pt>
                <c:pt idx="990">
                  <c:v>43164</c:v>
                </c:pt>
                <c:pt idx="991">
                  <c:v>43163</c:v>
                </c:pt>
                <c:pt idx="992">
                  <c:v>43162</c:v>
                </c:pt>
                <c:pt idx="993">
                  <c:v>43161</c:v>
                </c:pt>
                <c:pt idx="994">
                  <c:v>43160</c:v>
                </c:pt>
                <c:pt idx="995">
                  <c:v>43159</c:v>
                </c:pt>
                <c:pt idx="996">
                  <c:v>43158</c:v>
                </c:pt>
                <c:pt idx="997">
                  <c:v>43157</c:v>
                </c:pt>
                <c:pt idx="998">
                  <c:v>43156</c:v>
                </c:pt>
                <c:pt idx="999">
                  <c:v>43155</c:v>
                </c:pt>
                <c:pt idx="1000">
                  <c:v>43154</c:v>
                </c:pt>
                <c:pt idx="1001">
                  <c:v>43153</c:v>
                </c:pt>
                <c:pt idx="1002">
                  <c:v>43152</c:v>
                </c:pt>
                <c:pt idx="1003">
                  <c:v>43151</c:v>
                </c:pt>
                <c:pt idx="1004">
                  <c:v>43150</c:v>
                </c:pt>
                <c:pt idx="1005">
                  <c:v>43149</c:v>
                </c:pt>
                <c:pt idx="1006">
                  <c:v>43148</c:v>
                </c:pt>
                <c:pt idx="1007">
                  <c:v>43147</c:v>
                </c:pt>
                <c:pt idx="1008">
                  <c:v>43146</c:v>
                </c:pt>
                <c:pt idx="1009">
                  <c:v>43145</c:v>
                </c:pt>
                <c:pt idx="1010">
                  <c:v>43144</c:v>
                </c:pt>
                <c:pt idx="1011">
                  <c:v>43143</c:v>
                </c:pt>
                <c:pt idx="1012">
                  <c:v>43142</c:v>
                </c:pt>
                <c:pt idx="1013">
                  <c:v>43141</c:v>
                </c:pt>
                <c:pt idx="1014">
                  <c:v>43140</c:v>
                </c:pt>
                <c:pt idx="1015">
                  <c:v>43139</c:v>
                </c:pt>
                <c:pt idx="1016">
                  <c:v>43138</c:v>
                </c:pt>
                <c:pt idx="1017">
                  <c:v>43137</c:v>
                </c:pt>
                <c:pt idx="1018">
                  <c:v>43136</c:v>
                </c:pt>
                <c:pt idx="1019">
                  <c:v>43135</c:v>
                </c:pt>
                <c:pt idx="1020">
                  <c:v>43134</c:v>
                </c:pt>
                <c:pt idx="1021">
                  <c:v>43133</c:v>
                </c:pt>
                <c:pt idx="1022">
                  <c:v>43132</c:v>
                </c:pt>
                <c:pt idx="1023">
                  <c:v>43131</c:v>
                </c:pt>
                <c:pt idx="1024">
                  <c:v>43130</c:v>
                </c:pt>
                <c:pt idx="1025">
                  <c:v>43129</c:v>
                </c:pt>
                <c:pt idx="1026">
                  <c:v>43128</c:v>
                </c:pt>
                <c:pt idx="1027">
                  <c:v>43127</c:v>
                </c:pt>
                <c:pt idx="1028">
                  <c:v>43126</c:v>
                </c:pt>
                <c:pt idx="1029">
                  <c:v>43125</c:v>
                </c:pt>
                <c:pt idx="1030">
                  <c:v>43124</c:v>
                </c:pt>
                <c:pt idx="1031">
                  <c:v>43123</c:v>
                </c:pt>
                <c:pt idx="1032">
                  <c:v>43122</c:v>
                </c:pt>
                <c:pt idx="1033">
                  <c:v>43121</c:v>
                </c:pt>
                <c:pt idx="1034">
                  <c:v>43120</c:v>
                </c:pt>
                <c:pt idx="1035">
                  <c:v>43119</c:v>
                </c:pt>
                <c:pt idx="1036">
                  <c:v>43118</c:v>
                </c:pt>
                <c:pt idx="1037">
                  <c:v>43117</c:v>
                </c:pt>
                <c:pt idx="1038">
                  <c:v>43116</c:v>
                </c:pt>
                <c:pt idx="1039">
                  <c:v>43115</c:v>
                </c:pt>
                <c:pt idx="1040">
                  <c:v>43114</c:v>
                </c:pt>
                <c:pt idx="1041">
                  <c:v>43113</c:v>
                </c:pt>
                <c:pt idx="1042">
                  <c:v>43112</c:v>
                </c:pt>
                <c:pt idx="1043">
                  <c:v>43111</c:v>
                </c:pt>
                <c:pt idx="1044">
                  <c:v>43110</c:v>
                </c:pt>
                <c:pt idx="1045">
                  <c:v>43109</c:v>
                </c:pt>
                <c:pt idx="1046">
                  <c:v>43108</c:v>
                </c:pt>
                <c:pt idx="1047">
                  <c:v>43107</c:v>
                </c:pt>
                <c:pt idx="1048">
                  <c:v>43106</c:v>
                </c:pt>
                <c:pt idx="1049">
                  <c:v>43105</c:v>
                </c:pt>
                <c:pt idx="1050">
                  <c:v>43104</c:v>
                </c:pt>
                <c:pt idx="1051">
                  <c:v>43103</c:v>
                </c:pt>
                <c:pt idx="1052">
                  <c:v>43102</c:v>
                </c:pt>
                <c:pt idx="1053">
                  <c:v>43101</c:v>
                </c:pt>
                <c:pt idx="1054">
                  <c:v>43100</c:v>
                </c:pt>
                <c:pt idx="1055">
                  <c:v>43099</c:v>
                </c:pt>
                <c:pt idx="1056">
                  <c:v>43098</c:v>
                </c:pt>
                <c:pt idx="1057">
                  <c:v>43097</c:v>
                </c:pt>
                <c:pt idx="1058">
                  <c:v>43096</c:v>
                </c:pt>
                <c:pt idx="1059">
                  <c:v>43095</c:v>
                </c:pt>
                <c:pt idx="1060">
                  <c:v>43094</c:v>
                </c:pt>
                <c:pt idx="1061">
                  <c:v>43093</c:v>
                </c:pt>
                <c:pt idx="1062">
                  <c:v>43092</c:v>
                </c:pt>
                <c:pt idx="1063">
                  <c:v>43091</c:v>
                </c:pt>
                <c:pt idx="1064">
                  <c:v>43090</c:v>
                </c:pt>
                <c:pt idx="1065">
                  <c:v>43089</c:v>
                </c:pt>
                <c:pt idx="1066">
                  <c:v>43088</c:v>
                </c:pt>
                <c:pt idx="1067">
                  <c:v>43087</c:v>
                </c:pt>
                <c:pt idx="1068">
                  <c:v>43086</c:v>
                </c:pt>
                <c:pt idx="1069">
                  <c:v>43085</c:v>
                </c:pt>
                <c:pt idx="1070">
                  <c:v>43084</c:v>
                </c:pt>
                <c:pt idx="1071">
                  <c:v>43083</c:v>
                </c:pt>
                <c:pt idx="1072">
                  <c:v>43082</c:v>
                </c:pt>
                <c:pt idx="1073">
                  <c:v>43081</c:v>
                </c:pt>
                <c:pt idx="1074">
                  <c:v>43080</c:v>
                </c:pt>
                <c:pt idx="1075">
                  <c:v>43079</c:v>
                </c:pt>
                <c:pt idx="1076">
                  <c:v>43078</c:v>
                </c:pt>
                <c:pt idx="1077">
                  <c:v>43077</c:v>
                </c:pt>
                <c:pt idx="1078">
                  <c:v>43076</c:v>
                </c:pt>
                <c:pt idx="1079">
                  <c:v>43075</c:v>
                </c:pt>
                <c:pt idx="1080">
                  <c:v>43074</c:v>
                </c:pt>
                <c:pt idx="1081">
                  <c:v>43073</c:v>
                </c:pt>
                <c:pt idx="1082">
                  <c:v>43072</c:v>
                </c:pt>
                <c:pt idx="1083">
                  <c:v>43071</c:v>
                </c:pt>
                <c:pt idx="1084">
                  <c:v>43070</c:v>
                </c:pt>
                <c:pt idx="1085">
                  <c:v>43069</c:v>
                </c:pt>
                <c:pt idx="1086">
                  <c:v>43068</c:v>
                </c:pt>
                <c:pt idx="1087">
                  <c:v>43067</c:v>
                </c:pt>
                <c:pt idx="1088">
                  <c:v>43066</c:v>
                </c:pt>
                <c:pt idx="1089">
                  <c:v>43065</c:v>
                </c:pt>
                <c:pt idx="1090">
                  <c:v>43064</c:v>
                </c:pt>
                <c:pt idx="1091">
                  <c:v>43063</c:v>
                </c:pt>
                <c:pt idx="1092">
                  <c:v>43062</c:v>
                </c:pt>
                <c:pt idx="1093">
                  <c:v>43061</c:v>
                </c:pt>
                <c:pt idx="1094">
                  <c:v>43060</c:v>
                </c:pt>
                <c:pt idx="1095">
                  <c:v>43059</c:v>
                </c:pt>
                <c:pt idx="1096">
                  <c:v>43058</c:v>
                </c:pt>
                <c:pt idx="1097">
                  <c:v>43057</c:v>
                </c:pt>
                <c:pt idx="1098">
                  <c:v>43056</c:v>
                </c:pt>
                <c:pt idx="1099">
                  <c:v>43055</c:v>
                </c:pt>
                <c:pt idx="1100">
                  <c:v>43054</c:v>
                </c:pt>
                <c:pt idx="1101">
                  <c:v>43053</c:v>
                </c:pt>
                <c:pt idx="1102">
                  <c:v>43052</c:v>
                </c:pt>
                <c:pt idx="1103">
                  <c:v>43051</c:v>
                </c:pt>
                <c:pt idx="1104">
                  <c:v>43050</c:v>
                </c:pt>
                <c:pt idx="1105">
                  <c:v>43049</c:v>
                </c:pt>
                <c:pt idx="1106">
                  <c:v>43048</c:v>
                </c:pt>
                <c:pt idx="1107">
                  <c:v>43047</c:v>
                </c:pt>
                <c:pt idx="1108">
                  <c:v>43046</c:v>
                </c:pt>
                <c:pt idx="1109">
                  <c:v>43045</c:v>
                </c:pt>
                <c:pt idx="1110">
                  <c:v>43044</c:v>
                </c:pt>
                <c:pt idx="1111">
                  <c:v>43043</c:v>
                </c:pt>
                <c:pt idx="1112">
                  <c:v>43042</c:v>
                </c:pt>
                <c:pt idx="1113">
                  <c:v>43041</c:v>
                </c:pt>
                <c:pt idx="1114">
                  <c:v>43040</c:v>
                </c:pt>
                <c:pt idx="1115">
                  <c:v>43039</c:v>
                </c:pt>
                <c:pt idx="1116">
                  <c:v>43038</c:v>
                </c:pt>
                <c:pt idx="1117">
                  <c:v>43037</c:v>
                </c:pt>
                <c:pt idx="1118">
                  <c:v>43036</c:v>
                </c:pt>
                <c:pt idx="1119">
                  <c:v>43035</c:v>
                </c:pt>
                <c:pt idx="1120">
                  <c:v>43034</c:v>
                </c:pt>
                <c:pt idx="1121">
                  <c:v>43033</c:v>
                </c:pt>
                <c:pt idx="1122">
                  <c:v>43032</c:v>
                </c:pt>
                <c:pt idx="1123">
                  <c:v>43031</c:v>
                </c:pt>
                <c:pt idx="1124">
                  <c:v>43030</c:v>
                </c:pt>
                <c:pt idx="1125">
                  <c:v>43029</c:v>
                </c:pt>
                <c:pt idx="1126">
                  <c:v>43028</c:v>
                </c:pt>
                <c:pt idx="1127">
                  <c:v>43027</c:v>
                </c:pt>
                <c:pt idx="1128">
                  <c:v>43026</c:v>
                </c:pt>
                <c:pt idx="1129">
                  <c:v>43025</c:v>
                </c:pt>
                <c:pt idx="1130">
                  <c:v>43024</c:v>
                </c:pt>
                <c:pt idx="1131">
                  <c:v>43023</c:v>
                </c:pt>
                <c:pt idx="1132">
                  <c:v>43022</c:v>
                </c:pt>
                <c:pt idx="1133">
                  <c:v>43021</c:v>
                </c:pt>
                <c:pt idx="1134">
                  <c:v>43020</c:v>
                </c:pt>
                <c:pt idx="1135">
                  <c:v>43019</c:v>
                </c:pt>
                <c:pt idx="1136">
                  <c:v>43018</c:v>
                </c:pt>
                <c:pt idx="1137">
                  <c:v>43017</c:v>
                </c:pt>
                <c:pt idx="1138">
                  <c:v>43016</c:v>
                </c:pt>
                <c:pt idx="1139">
                  <c:v>43015</c:v>
                </c:pt>
                <c:pt idx="1140">
                  <c:v>43014</c:v>
                </c:pt>
                <c:pt idx="1141">
                  <c:v>43013</c:v>
                </c:pt>
                <c:pt idx="1142">
                  <c:v>43012</c:v>
                </c:pt>
                <c:pt idx="1143">
                  <c:v>43011</c:v>
                </c:pt>
                <c:pt idx="1144">
                  <c:v>43010</c:v>
                </c:pt>
                <c:pt idx="1145">
                  <c:v>43009</c:v>
                </c:pt>
                <c:pt idx="1146">
                  <c:v>43008</c:v>
                </c:pt>
                <c:pt idx="1147">
                  <c:v>43007</c:v>
                </c:pt>
                <c:pt idx="1148">
                  <c:v>43006</c:v>
                </c:pt>
                <c:pt idx="1149">
                  <c:v>43005</c:v>
                </c:pt>
                <c:pt idx="1150">
                  <c:v>43004</c:v>
                </c:pt>
                <c:pt idx="1151">
                  <c:v>43003</c:v>
                </c:pt>
                <c:pt idx="1152">
                  <c:v>43002</c:v>
                </c:pt>
                <c:pt idx="1153">
                  <c:v>43001</c:v>
                </c:pt>
                <c:pt idx="1154">
                  <c:v>43000</c:v>
                </c:pt>
                <c:pt idx="1155">
                  <c:v>42999</c:v>
                </c:pt>
                <c:pt idx="1156">
                  <c:v>42998</c:v>
                </c:pt>
                <c:pt idx="1157">
                  <c:v>42997</c:v>
                </c:pt>
                <c:pt idx="1158">
                  <c:v>42996</c:v>
                </c:pt>
                <c:pt idx="1159">
                  <c:v>42995</c:v>
                </c:pt>
                <c:pt idx="1160">
                  <c:v>42994</c:v>
                </c:pt>
                <c:pt idx="1161">
                  <c:v>42993</c:v>
                </c:pt>
                <c:pt idx="1162">
                  <c:v>42992</c:v>
                </c:pt>
                <c:pt idx="1163">
                  <c:v>42991</c:v>
                </c:pt>
                <c:pt idx="1164">
                  <c:v>42990</c:v>
                </c:pt>
                <c:pt idx="1165">
                  <c:v>42989</c:v>
                </c:pt>
                <c:pt idx="1166">
                  <c:v>42988</c:v>
                </c:pt>
                <c:pt idx="1167">
                  <c:v>42987</c:v>
                </c:pt>
                <c:pt idx="1168">
                  <c:v>42986</c:v>
                </c:pt>
                <c:pt idx="1169">
                  <c:v>42985</c:v>
                </c:pt>
                <c:pt idx="1170">
                  <c:v>42984</c:v>
                </c:pt>
                <c:pt idx="1171">
                  <c:v>42983</c:v>
                </c:pt>
                <c:pt idx="1172">
                  <c:v>42982</c:v>
                </c:pt>
                <c:pt idx="1173">
                  <c:v>42981</c:v>
                </c:pt>
                <c:pt idx="1174">
                  <c:v>42980</c:v>
                </c:pt>
                <c:pt idx="1175">
                  <c:v>42979</c:v>
                </c:pt>
                <c:pt idx="1176">
                  <c:v>42978</c:v>
                </c:pt>
                <c:pt idx="1177">
                  <c:v>42977</c:v>
                </c:pt>
                <c:pt idx="1178">
                  <c:v>42976</c:v>
                </c:pt>
                <c:pt idx="1179">
                  <c:v>42975</c:v>
                </c:pt>
                <c:pt idx="1180">
                  <c:v>42974</c:v>
                </c:pt>
                <c:pt idx="1181">
                  <c:v>42973</c:v>
                </c:pt>
                <c:pt idx="1182">
                  <c:v>42972</c:v>
                </c:pt>
                <c:pt idx="1183">
                  <c:v>42971</c:v>
                </c:pt>
                <c:pt idx="1184">
                  <c:v>42970</c:v>
                </c:pt>
                <c:pt idx="1185">
                  <c:v>42969</c:v>
                </c:pt>
                <c:pt idx="1186">
                  <c:v>42968</c:v>
                </c:pt>
                <c:pt idx="1187">
                  <c:v>42967</c:v>
                </c:pt>
                <c:pt idx="1188">
                  <c:v>42966</c:v>
                </c:pt>
                <c:pt idx="1189">
                  <c:v>42965</c:v>
                </c:pt>
                <c:pt idx="1190">
                  <c:v>42964</c:v>
                </c:pt>
                <c:pt idx="1191">
                  <c:v>42963</c:v>
                </c:pt>
                <c:pt idx="1192">
                  <c:v>42962</c:v>
                </c:pt>
                <c:pt idx="1193">
                  <c:v>42961</c:v>
                </c:pt>
                <c:pt idx="1194">
                  <c:v>42960</c:v>
                </c:pt>
                <c:pt idx="1195">
                  <c:v>42959</c:v>
                </c:pt>
                <c:pt idx="1196">
                  <c:v>42958</c:v>
                </c:pt>
                <c:pt idx="1197">
                  <c:v>42957</c:v>
                </c:pt>
                <c:pt idx="1198">
                  <c:v>42956</c:v>
                </c:pt>
                <c:pt idx="1199">
                  <c:v>42955</c:v>
                </c:pt>
                <c:pt idx="1200">
                  <c:v>42954</c:v>
                </c:pt>
                <c:pt idx="1201">
                  <c:v>42953</c:v>
                </c:pt>
                <c:pt idx="1202">
                  <c:v>42952</c:v>
                </c:pt>
                <c:pt idx="1203">
                  <c:v>42951</c:v>
                </c:pt>
                <c:pt idx="1204">
                  <c:v>42950</c:v>
                </c:pt>
                <c:pt idx="1205">
                  <c:v>42949</c:v>
                </c:pt>
                <c:pt idx="1206">
                  <c:v>42948</c:v>
                </c:pt>
                <c:pt idx="1207">
                  <c:v>42947</c:v>
                </c:pt>
                <c:pt idx="1208">
                  <c:v>42946</c:v>
                </c:pt>
                <c:pt idx="1209">
                  <c:v>42945</c:v>
                </c:pt>
                <c:pt idx="1210">
                  <c:v>42944</c:v>
                </c:pt>
                <c:pt idx="1211">
                  <c:v>42943</c:v>
                </c:pt>
                <c:pt idx="1212">
                  <c:v>42942</c:v>
                </c:pt>
                <c:pt idx="1213">
                  <c:v>42941</c:v>
                </c:pt>
                <c:pt idx="1214">
                  <c:v>42940</c:v>
                </c:pt>
                <c:pt idx="1215">
                  <c:v>42939</c:v>
                </c:pt>
                <c:pt idx="1216">
                  <c:v>42938</c:v>
                </c:pt>
                <c:pt idx="1217">
                  <c:v>42937</c:v>
                </c:pt>
                <c:pt idx="1218">
                  <c:v>42936</c:v>
                </c:pt>
                <c:pt idx="1219">
                  <c:v>42935</c:v>
                </c:pt>
                <c:pt idx="1220">
                  <c:v>42934</c:v>
                </c:pt>
                <c:pt idx="1221">
                  <c:v>42933</c:v>
                </c:pt>
                <c:pt idx="1222">
                  <c:v>42932</c:v>
                </c:pt>
                <c:pt idx="1223">
                  <c:v>42931</c:v>
                </c:pt>
                <c:pt idx="1224">
                  <c:v>42930</c:v>
                </c:pt>
                <c:pt idx="1225">
                  <c:v>42929</c:v>
                </c:pt>
                <c:pt idx="1226">
                  <c:v>42928</c:v>
                </c:pt>
                <c:pt idx="1227">
                  <c:v>42927</c:v>
                </c:pt>
                <c:pt idx="1228">
                  <c:v>42926</c:v>
                </c:pt>
                <c:pt idx="1229">
                  <c:v>42925</c:v>
                </c:pt>
                <c:pt idx="1230">
                  <c:v>42924</c:v>
                </c:pt>
                <c:pt idx="1231">
                  <c:v>42923</c:v>
                </c:pt>
                <c:pt idx="1232">
                  <c:v>42922</c:v>
                </c:pt>
                <c:pt idx="1233">
                  <c:v>42921</c:v>
                </c:pt>
                <c:pt idx="1234">
                  <c:v>42920</c:v>
                </c:pt>
                <c:pt idx="1235">
                  <c:v>42919</c:v>
                </c:pt>
                <c:pt idx="1236">
                  <c:v>42918</c:v>
                </c:pt>
                <c:pt idx="1237">
                  <c:v>42917</c:v>
                </c:pt>
                <c:pt idx="1238">
                  <c:v>42916</c:v>
                </c:pt>
                <c:pt idx="1239">
                  <c:v>42915</c:v>
                </c:pt>
                <c:pt idx="1240">
                  <c:v>42914</c:v>
                </c:pt>
                <c:pt idx="1241">
                  <c:v>42913</c:v>
                </c:pt>
                <c:pt idx="1242">
                  <c:v>42912</c:v>
                </c:pt>
                <c:pt idx="1243">
                  <c:v>42911</c:v>
                </c:pt>
                <c:pt idx="1244">
                  <c:v>42910</c:v>
                </c:pt>
                <c:pt idx="1245">
                  <c:v>42909</c:v>
                </c:pt>
                <c:pt idx="1246">
                  <c:v>42908</c:v>
                </c:pt>
                <c:pt idx="1247">
                  <c:v>42907</c:v>
                </c:pt>
                <c:pt idx="1248">
                  <c:v>42906</c:v>
                </c:pt>
                <c:pt idx="1249">
                  <c:v>42905</c:v>
                </c:pt>
                <c:pt idx="1250">
                  <c:v>42904</c:v>
                </c:pt>
                <c:pt idx="1251">
                  <c:v>42903</c:v>
                </c:pt>
                <c:pt idx="1252">
                  <c:v>42902</c:v>
                </c:pt>
                <c:pt idx="1253">
                  <c:v>42901</c:v>
                </c:pt>
                <c:pt idx="1254">
                  <c:v>42900</c:v>
                </c:pt>
                <c:pt idx="1255">
                  <c:v>42899</c:v>
                </c:pt>
                <c:pt idx="1256">
                  <c:v>42898</c:v>
                </c:pt>
                <c:pt idx="1257">
                  <c:v>42897</c:v>
                </c:pt>
                <c:pt idx="1258">
                  <c:v>42896</c:v>
                </c:pt>
                <c:pt idx="1259">
                  <c:v>42895</c:v>
                </c:pt>
                <c:pt idx="1260">
                  <c:v>42894</c:v>
                </c:pt>
                <c:pt idx="1261">
                  <c:v>42893</c:v>
                </c:pt>
                <c:pt idx="1262">
                  <c:v>42892</c:v>
                </c:pt>
                <c:pt idx="1263">
                  <c:v>42891</c:v>
                </c:pt>
                <c:pt idx="1264">
                  <c:v>42890</c:v>
                </c:pt>
                <c:pt idx="1265">
                  <c:v>42889</c:v>
                </c:pt>
                <c:pt idx="1266">
                  <c:v>42888</c:v>
                </c:pt>
                <c:pt idx="1267">
                  <c:v>42887</c:v>
                </c:pt>
                <c:pt idx="1268">
                  <c:v>42886</c:v>
                </c:pt>
                <c:pt idx="1269">
                  <c:v>42885</c:v>
                </c:pt>
                <c:pt idx="1270">
                  <c:v>42884</c:v>
                </c:pt>
                <c:pt idx="1271">
                  <c:v>42883</c:v>
                </c:pt>
                <c:pt idx="1272">
                  <c:v>42882</c:v>
                </c:pt>
                <c:pt idx="1273">
                  <c:v>42881</c:v>
                </c:pt>
                <c:pt idx="1274">
                  <c:v>42880</c:v>
                </c:pt>
                <c:pt idx="1275">
                  <c:v>42879</c:v>
                </c:pt>
                <c:pt idx="1276">
                  <c:v>42878</c:v>
                </c:pt>
                <c:pt idx="1277">
                  <c:v>42877</c:v>
                </c:pt>
                <c:pt idx="1278">
                  <c:v>42876</c:v>
                </c:pt>
                <c:pt idx="1279">
                  <c:v>42875</c:v>
                </c:pt>
                <c:pt idx="1280">
                  <c:v>42874</c:v>
                </c:pt>
                <c:pt idx="1281">
                  <c:v>42873</c:v>
                </c:pt>
                <c:pt idx="1282">
                  <c:v>42872</c:v>
                </c:pt>
                <c:pt idx="1283">
                  <c:v>42871</c:v>
                </c:pt>
                <c:pt idx="1284">
                  <c:v>42870</c:v>
                </c:pt>
                <c:pt idx="1285">
                  <c:v>42869</c:v>
                </c:pt>
                <c:pt idx="1286">
                  <c:v>42868</c:v>
                </c:pt>
                <c:pt idx="1287">
                  <c:v>42867</c:v>
                </c:pt>
                <c:pt idx="1288">
                  <c:v>42866</c:v>
                </c:pt>
                <c:pt idx="1289">
                  <c:v>42865</c:v>
                </c:pt>
                <c:pt idx="1290">
                  <c:v>42864</c:v>
                </c:pt>
                <c:pt idx="1291">
                  <c:v>42863</c:v>
                </c:pt>
                <c:pt idx="1292">
                  <c:v>42862</c:v>
                </c:pt>
                <c:pt idx="1293">
                  <c:v>42861</c:v>
                </c:pt>
                <c:pt idx="1294">
                  <c:v>42860</c:v>
                </c:pt>
                <c:pt idx="1295">
                  <c:v>42859</c:v>
                </c:pt>
                <c:pt idx="1296">
                  <c:v>42858</c:v>
                </c:pt>
                <c:pt idx="1297">
                  <c:v>42857</c:v>
                </c:pt>
                <c:pt idx="1298">
                  <c:v>42856</c:v>
                </c:pt>
                <c:pt idx="1299">
                  <c:v>42855</c:v>
                </c:pt>
                <c:pt idx="1300">
                  <c:v>42854</c:v>
                </c:pt>
                <c:pt idx="1301">
                  <c:v>42853</c:v>
                </c:pt>
                <c:pt idx="1302">
                  <c:v>42852</c:v>
                </c:pt>
                <c:pt idx="1303">
                  <c:v>42851</c:v>
                </c:pt>
                <c:pt idx="1304">
                  <c:v>42850</c:v>
                </c:pt>
                <c:pt idx="1305">
                  <c:v>42849</c:v>
                </c:pt>
                <c:pt idx="1306">
                  <c:v>42848</c:v>
                </c:pt>
                <c:pt idx="1307">
                  <c:v>42847</c:v>
                </c:pt>
                <c:pt idx="1308">
                  <c:v>42846</c:v>
                </c:pt>
                <c:pt idx="1309">
                  <c:v>42845</c:v>
                </c:pt>
                <c:pt idx="1310">
                  <c:v>42844</c:v>
                </c:pt>
                <c:pt idx="1311">
                  <c:v>42843</c:v>
                </c:pt>
                <c:pt idx="1312">
                  <c:v>42842</c:v>
                </c:pt>
                <c:pt idx="1313">
                  <c:v>42841</c:v>
                </c:pt>
                <c:pt idx="1314">
                  <c:v>42840</c:v>
                </c:pt>
                <c:pt idx="1315">
                  <c:v>42839</c:v>
                </c:pt>
                <c:pt idx="1316">
                  <c:v>42838</c:v>
                </c:pt>
                <c:pt idx="1317">
                  <c:v>42837</c:v>
                </c:pt>
                <c:pt idx="1318">
                  <c:v>42836</c:v>
                </c:pt>
                <c:pt idx="1319">
                  <c:v>42835</c:v>
                </c:pt>
                <c:pt idx="1320">
                  <c:v>42834</c:v>
                </c:pt>
                <c:pt idx="1321">
                  <c:v>42833</c:v>
                </c:pt>
                <c:pt idx="1322">
                  <c:v>42832</c:v>
                </c:pt>
                <c:pt idx="1323">
                  <c:v>42831</c:v>
                </c:pt>
                <c:pt idx="1324">
                  <c:v>42830</c:v>
                </c:pt>
                <c:pt idx="1325">
                  <c:v>42829</c:v>
                </c:pt>
                <c:pt idx="1326">
                  <c:v>42828</c:v>
                </c:pt>
                <c:pt idx="1327">
                  <c:v>42827</c:v>
                </c:pt>
                <c:pt idx="1328">
                  <c:v>42826</c:v>
                </c:pt>
                <c:pt idx="1329">
                  <c:v>42825</c:v>
                </c:pt>
                <c:pt idx="1330">
                  <c:v>42824</c:v>
                </c:pt>
                <c:pt idx="1331">
                  <c:v>42823</c:v>
                </c:pt>
                <c:pt idx="1332">
                  <c:v>42822</c:v>
                </c:pt>
                <c:pt idx="1333">
                  <c:v>42821</c:v>
                </c:pt>
                <c:pt idx="1334">
                  <c:v>42820</c:v>
                </c:pt>
                <c:pt idx="1335">
                  <c:v>42819</c:v>
                </c:pt>
                <c:pt idx="1336">
                  <c:v>42818</c:v>
                </c:pt>
                <c:pt idx="1337">
                  <c:v>42817</c:v>
                </c:pt>
                <c:pt idx="1338">
                  <c:v>42816</c:v>
                </c:pt>
                <c:pt idx="1339">
                  <c:v>42815</c:v>
                </c:pt>
                <c:pt idx="1340">
                  <c:v>42814</c:v>
                </c:pt>
                <c:pt idx="1341">
                  <c:v>42813</c:v>
                </c:pt>
                <c:pt idx="1342">
                  <c:v>42812</c:v>
                </c:pt>
                <c:pt idx="1343">
                  <c:v>42811</c:v>
                </c:pt>
                <c:pt idx="1344">
                  <c:v>42810</c:v>
                </c:pt>
                <c:pt idx="1345">
                  <c:v>42809</c:v>
                </c:pt>
                <c:pt idx="1346">
                  <c:v>42808</c:v>
                </c:pt>
                <c:pt idx="1347">
                  <c:v>42807</c:v>
                </c:pt>
                <c:pt idx="1348">
                  <c:v>42806</c:v>
                </c:pt>
                <c:pt idx="1349">
                  <c:v>42805</c:v>
                </c:pt>
                <c:pt idx="1350">
                  <c:v>42804</c:v>
                </c:pt>
                <c:pt idx="1351">
                  <c:v>42803</c:v>
                </c:pt>
                <c:pt idx="1352">
                  <c:v>42802</c:v>
                </c:pt>
                <c:pt idx="1353">
                  <c:v>42801</c:v>
                </c:pt>
                <c:pt idx="1354">
                  <c:v>42800</c:v>
                </c:pt>
                <c:pt idx="1355">
                  <c:v>42799</c:v>
                </c:pt>
                <c:pt idx="1356">
                  <c:v>42798</c:v>
                </c:pt>
                <c:pt idx="1357">
                  <c:v>42797</c:v>
                </c:pt>
                <c:pt idx="1358">
                  <c:v>42796</c:v>
                </c:pt>
                <c:pt idx="1359">
                  <c:v>42795</c:v>
                </c:pt>
                <c:pt idx="1360">
                  <c:v>42794</c:v>
                </c:pt>
                <c:pt idx="1361">
                  <c:v>42793</c:v>
                </c:pt>
                <c:pt idx="1362">
                  <c:v>42792</c:v>
                </c:pt>
                <c:pt idx="1363">
                  <c:v>42791</c:v>
                </c:pt>
                <c:pt idx="1364">
                  <c:v>42790</c:v>
                </c:pt>
                <c:pt idx="1365">
                  <c:v>42789</c:v>
                </c:pt>
                <c:pt idx="1366">
                  <c:v>42788</c:v>
                </c:pt>
                <c:pt idx="1367">
                  <c:v>42787</c:v>
                </c:pt>
                <c:pt idx="1368">
                  <c:v>42786</c:v>
                </c:pt>
                <c:pt idx="1369">
                  <c:v>42785</c:v>
                </c:pt>
                <c:pt idx="1370">
                  <c:v>42784</c:v>
                </c:pt>
                <c:pt idx="1371">
                  <c:v>42783</c:v>
                </c:pt>
                <c:pt idx="1372">
                  <c:v>42782</c:v>
                </c:pt>
                <c:pt idx="1373">
                  <c:v>42781</c:v>
                </c:pt>
                <c:pt idx="1374">
                  <c:v>42780</c:v>
                </c:pt>
                <c:pt idx="1375">
                  <c:v>42779</c:v>
                </c:pt>
                <c:pt idx="1376">
                  <c:v>42778</c:v>
                </c:pt>
                <c:pt idx="1377">
                  <c:v>42777</c:v>
                </c:pt>
                <c:pt idx="1378">
                  <c:v>42776</c:v>
                </c:pt>
                <c:pt idx="1379">
                  <c:v>42775</c:v>
                </c:pt>
                <c:pt idx="1380">
                  <c:v>42774</c:v>
                </c:pt>
                <c:pt idx="1381">
                  <c:v>42773</c:v>
                </c:pt>
                <c:pt idx="1382">
                  <c:v>42772</c:v>
                </c:pt>
                <c:pt idx="1383">
                  <c:v>42771</c:v>
                </c:pt>
                <c:pt idx="1384">
                  <c:v>42770</c:v>
                </c:pt>
                <c:pt idx="1385">
                  <c:v>42769</c:v>
                </c:pt>
                <c:pt idx="1386">
                  <c:v>42768</c:v>
                </c:pt>
                <c:pt idx="1387">
                  <c:v>42767</c:v>
                </c:pt>
                <c:pt idx="1388">
                  <c:v>42766</c:v>
                </c:pt>
                <c:pt idx="1389">
                  <c:v>42765</c:v>
                </c:pt>
                <c:pt idx="1390">
                  <c:v>42764</c:v>
                </c:pt>
                <c:pt idx="1391">
                  <c:v>42763</c:v>
                </c:pt>
                <c:pt idx="1392">
                  <c:v>42762</c:v>
                </c:pt>
                <c:pt idx="1393">
                  <c:v>42761</c:v>
                </c:pt>
                <c:pt idx="1394">
                  <c:v>42760</c:v>
                </c:pt>
                <c:pt idx="1395">
                  <c:v>42759</c:v>
                </c:pt>
                <c:pt idx="1396">
                  <c:v>42758</c:v>
                </c:pt>
                <c:pt idx="1397">
                  <c:v>42757</c:v>
                </c:pt>
                <c:pt idx="1398">
                  <c:v>42756</c:v>
                </c:pt>
                <c:pt idx="1399">
                  <c:v>42755</c:v>
                </c:pt>
                <c:pt idx="1400">
                  <c:v>42754</c:v>
                </c:pt>
                <c:pt idx="1401">
                  <c:v>42753</c:v>
                </c:pt>
                <c:pt idx="1402">
                  <c:v>42752</c:v>
                </c:pt>
                <c:pt idx="1403">
                  <c:v>42751</c:v>
                </c:pt>
                <c:pt idx="1404">
                  <c:v>42750</c:v>
                </c:pt>
                <c:pt idx="1405">
                  <c:v>42749</c:v>
                </c:pt>
                <c:pt idx="1406">
                  <c:v>42748</c:v>
                </c:pt>
                <c:pt idx="1407">
                  <c:v>42747</c:v>
                </c:pt>
                <c:pt idx="1408">
                  <c:v>42746</c:v>
                </c:pt>
                <c:pt idx="1409">
                  <c:v>42745</c:v>
                </c:pt>
                <c:pt idx="1410">
                  <c:v>42744</c:v>
                </c:pt>
                <c:pt idx="1411">
                  <c:v>42743</c:v>
                </c:pt>
                <c:pt idx="1412">
                  <c:v>42742</c:v>
                </c:pt>
                <c:pt idx="1413">
                  <c:v>42741</c:v>
                </c:pt>
                <c:pt idx="1414">
                  <c:v>42740</c:v>
                </c:pt>
                <c:pt idx="1415">
                  <c:v>42739</c:v>
                </c:pt>
                <c:pt idx="1416">
                  <c:v>42738</c:v>
                </c:pt>
                <c:pt idx="1417">
                  <c:v>42737</c:v>
                </c:pt>
                <c:pt idx="1418">
                  <c:v>42736</c:v>
                </c:pt>
                <c:pt idx="1419">
                  <c:v>42735</c:v>
                </c:pt>
                <c:pt idx="1420">
                  <c:v>42734</c:v>
                </c:pt>
                <c:pt idx="1421">
                  <c:v>42733</c:v>
                </c:pt>
                <c:pt idx="1422">
                  <c:v>42732</c:v>
                </c:pt>
                <c:pt idx="1423">
                  <c:v>42731</c:v>
                </c:pt>
                <c:pt idx="1424">
                  <c:v>42730</c:v>
                </c:pt>
                <c:pt idx="1425">
                  <c:v>42729</c:v>
                </c:pt>
                <c:pt idx="1426">
                  <c:v>42728</c:v>
                </c:pt>
                <c:pt idx="1427">
                  <c:v>42727</c:v>
                </c:pt>
                <c:pt idx="1428">
                  <c:v>42726</c:v>
                </c:pt>
                <c:pt idx="1429">
                  <c:v>42725</c:v>
                </c:pt>
                <c:pt idx="1430">
                  <c:v>42724</c:v>
                </c:pt>
                <c:pt idx="1431">
                  <c:v>42723</c:v>
                </c:pt>
                <c:pt idx="1432">
                  <c:v>42722</c:v>
                </c:pt>
                <c:pt idx="1433">
                  <c:v>42721</c:v>
                </c:pt>
                <c:pt idx="1434">
                  <c:v>42720</c:v>
                </c:pt>
                <c:pt idx="1435">
                  <c:v>42719</c:v>
                </c:pt>
                <c:pt idx="1436">
                  <c:v>42718</c:v>
                </c:pt>
                <c:pt idx="1437">
                  <c:v>42717</c:v>
                </c:pt>
                <c:pt idx="1438">
                  <c:v>42716</c:v>
                </c:pt>
                <c:pt idx="1439">
                  <c:v>42715</c:v>
                </c:pt>
                <c:pt idx="1440">
                  <c:v>42714</c:v>
                </c:pt>
                <c:pt idx="1441">
                  <c:v>42713</c:v>
                </c:pt>
                <c:pt idx="1442">
                  <c:v>42712</c:v>
                </c:pt>
                <c:pt idx="1443">
                  <c:v>42711</c:v>
                </c:pt>
                <c:pt idx="1444">
                  <c:v>42710</c:v>
                </c:pt>
                <c:pt idx="1445">
                  <c:v>42709</c:v>
                </c:pt>
                <c:pt idx="1446">
                  <c:v>42708</c:v>
                </c:pt>
                <c:pt idx="1447">
                  <c:v>42707</c:v>
                </c:pt>
                <c:pt idx="1448">
                  <c:v>42706</c:v>
                </c:pt>
                <c:pt idx="1449">
                  <c:v>42705</c:v>
                </c:pt>
                <c:pt idx="1450">
                  <c:v>42704</c:v>
                </c:pt>
                <c:pt idx="1451">
                  <c:v>42703</c:v>
                </c:pt>
                <c:pt idx="1452">
                  <c:v>42702</c:v>
                </c:pt>
                <c:pt idx="1453">
                  <c:v>42701</c:v>
                </c:pt>
                <c:pt idx="1454">
                  <c:v>42700</c:v>
                </c:pt>
                <c:pt idx="1455">
                  <c:v>42699</c:v>
                </c:pt>
                <c:pt idx="1456">
                  <c:v>42698</c:v>
                </c:pt>
                <c:pt idx="1457">
                  <c:v>42697</c:v>
                </c:pt>
                <c:pt idx="1458">
                  <c:v>42696</c:v>
                </c:pt>
                <c:pt idx="1459">
                  <c:v>42695</c:v>
                </c:pt>
                <c:pt idx="1460">
                  <c:v>42694</c:v>
                </c:pt>
                <c:pt idx="1461">
                  <c:v>42693</c:v>
                </c:pt>
                <c:pt idx="1462">
                  <c:v>42692</c:v>
                </c:pt>
                <c:pt idx="1463">
                  <c:v>42691</c:v>
                </c:pt>
                <c:pt idx="1464">
                  <c:v>42690</c:v>
                </c:pt>
                <c:pt idx="1465">
                  <c:v>42689</c:v>
                </c:pt>
                <c:pt idx="1466">
                  <c:v>42688</c:v>
                </c:pt>
                <c:pt idx="1467">
                  <c:v>42687</c:v>
                </c:pt>
                <c:pt idx="1468">
                  <c:v>42686</c:v>
                </c:pt>
                <c:pt idx="1469">
                  <c:v>42685</c:v>
                </c:pt>
                <c:pt idx="1470">
                  <c:v>42684</c:v>
                </c:pt>
                <c:pt idx="1471">
                  <c:v>42683</c:v>
                </c:pt>
                <c:pt idx="1472">
                  <c:v>42682</c:v>
                </c:pt>
                <c:pt idx="1473">
                  <c:v>42681</c:v>
                </c:pt>
                <c:pt idx="1474">
                  <c:v>42680</c:v>
                </c:pt>
                <c:pt idx="1475">
                  <c:v>42679</c:v>
                </c:pt>
                <c:pt idx="1476">
                  <c:v>42678</c:v>
                </c:pt>
                <c:pt idx="1477">
                  <c:v>42677</c:v>
                </c:pt>
                <c:pt idx="1478">
                  <c:v>42676</c:v>
                </c:pt>
                <c:pt idx="1479">
                  <c:v>42675</c:v>
                </c:pt>
                <c:pt idx="1480">
                  <c:v>42674</c:v>
                </c:pt>
                <c:pt idx="1481">
                  <c:v>42673</c:v>
                </c:pt>
                <c:pt idx="1482">
                  <c:v>42672</c:v>
                </c:pt>
                <c:pt idx="1483">
                  <c:v>42671</c:v>
                </c:pt>
                <c:pt idx="1484">
                  <c:v>42670</c:v>
                </c:pt>
                <c:pt idx="1485">
                  <c:v>42669</c:v>
                </c:pt>
                <c:pt idx="1486">
                  <c:v>42668</c:v>
                </c:pt>
                <c:pt idx="1487">
                  <c:v>42667</c:v>
                </c:pt>
                <c:pt idx="1488">
                  <c:v>42666</c:v>
                </c:pt>
                <c:pt idx="1489">
                  <c:v>42665</c:v>
                </c:pt>
                <c:pt idx="1490">
                  <c:v>42664</c:v>
                </c:pt>
                <c:pt idx="1491">
                  <c:v>42663</c:v>
                </c:pt>
                <c:pt idx="1492">
                  <c:v>42662</c:v>
                </c:pt>
                <c:pt idx="1493">
                  <c:v>42661</c:v>
                </c:pt>
                <c:pt idx="1494">
                  <c:v>42660</c:v>
                </c:pt>
                <c:pt idx="1495">
                  <c:v>42659</c:v>
                </c:pt>
                <c:pt idx="1496">
                  <c:v>42658</c:v>
                </c:pt>
                <c:pt idx="1497">
                  <c:v>42657</c:v>
                </c:pt>
                <c:pt idx="1498">
                  <c:v>42656</c:v>
                </c:pt>
                <c:pt idx="1499">
                  <c:v>42655</c:v>
                </c:pt>
                <c:pt idx="1500">
                  <c:v>42654</c:v>
                </c:pt>
                <c:pt idx="1501">
                  <c:v>42653</c:v>
                </c:pt>
                <c:pt idx="1502">
                  <c:v>42652</c:v>
                </c:pt>
                <c:pt idx="1503">
                  <c:v>42651</c:v>
                </c:pt>
                <c:pt idx="1504">
                  <c:v>42650</c:v>
                </c:pt>
                <c:pt idx="1505">
                  <c:v>42649</c:v>
                </c:pt>
                <c:pt idx="1506">
                  <c:v>42648</c:v>
                </c:pt>
                <c:pt idx="1507">
                  <c:v>42647</c:v>
                </c:pt>
                <c:pt idx="1508">
                  <c:v>42646</c:v>
                </c:pt>
                <c:pt idx="1509">
                  <c:v>42645</c:v>
                </c:pt>
                <c:pt idx="1510">
                  <c:v>42644</c:v>
                </c:pt>
                <c:pt idx="1511">
                  <c:v>42643</c:v>
                </c:pt>
                <c:pt idx="1512">
                  <c:v>42642</c:v>
                </c:pt>
                <c:pt idx="1513">
                  <c:v>42641</c:v>
                </c:pt>
                <c:pt idx="1514">
                  <c:v>42640</c:v>
                </c:pt>
                <c:pt idx="1515">
                  <c:v>42639</c:v>
                </c:pt>
                <c:pt idx="1516">
                  <c:v>42638</c:v>
                </c:pt>
                <c:pt idx="1517">
                  <c:v>42637</c:v>
                </c:pt>
                <c:pt idx="1518">
                  <c:v>42636</c:v>
                </c:pt>
                <c:pt idx="1519">
                  <c:v>42635</c:v>
                </c:pt>
                <c:pt idx="1520">
                  <c:v>42634</c:v>
                </c:pt>
                <c:pt idx="1521">
                  <c:v>42633</c:v>
                </c:pt>
                <c:pt idx="1522">
                  <c:v>42632</c:v>
                </c:pt>
                <c:pt idx="1523">
                  <c:v>42631</c:v>
                </c:pt>
                <c:pt idx="1524">
                  <c:v>42630</c:v>
                </c:pt>
                <c:pt idx="1525">
                  <c:v>42629</c:v>
                </c:pt>
                <c:pt idx="1526">
                  <c:v>42628</c:v>
                </c:pt>
                <c:pt idx="1527">
                  <c:v>42627</c:v>
                </c:pt>
                <c:pt idx="1528">
                  <c:v>42626</c:v>
                </c:pt>
                <c:pt idx="1529">
                  <c:v>42625</c:v>
                </c:pt>
                <c:pt idx="1530">
                  <c:v>42624</c:v>
                </c:pt>
                <c:pt idx="1531">
                  <c:v>42623</c:v>
                </c:pt>
                <c:pt idx="1532">
                  <c:v>42622</c:v>
                </c:pt>
                <c:pt idx="1533">
                  <c:v>42621</c:v>
                </c:pt>
                <c:pt idx="1534">
                  <c:v>42620</c:v>
                </c:pt>
                <c:pt idx="1535">
                  <c:v>42619</c:v>
                </c:pt>
                <c:pt idx="1536">
                  <c:v>42618</c:v>
                </c:pt>
                <c:pt idx="1537">
                  <c:v>42617</c:v>
                </c:pt>
                <c:pt idx="1538">
                  <c:v>42616</c:v>
                </c:pt>
                <c:pt idx="1539">
                  <c:v>42615</c:v>
                </c:pt>
                <c:pt idx="1540">
                  <c:v>42614</c:v>
                </c:pt>
                <c:pt idx="1541">
                  <c:v>42613</c:v>
                </c:pt>
                <c:pt idx="1542">
                  <c:v>42612</c:v>
                </c:pt>
                <c:pt idx="1543">
                  <c:v>42611</c:v>
                </c:pt>
                <c:pt idx="1544">
                  <c:v>42610</c:v>
                </c:pt>
                <c:pt idx="1545">
                  <c:v>42609</c:v>
                </c:pt>
                <c:pt idx="1546">
                  <c:v>42608</c:v>
                </c:pt>
                <c:pt idx="1547">
                  <c:v>42607</c:v>
                </c:pt>
                <c:pt idx="1548">
                  <c:v>42606</c:v>
                </c:pt>
                <c:pt idx="1549">
                  <c:v>42605</c:v>
                </c:pt>
                <c:pt idx="1550">
                  <c:v>42604</c:v>
                </c:pt>
                <c:pt idx="1551">
                  <c:v>42603</c:v>
                </c:pt>
                <c:pt idx="1552">
                  <c:v>42602</c:v>
                </c:pt>
                <c:pt idx="1553">
                  <c:v>42601</c:v>
                </c:pt>
                <c:pt idx="1554">
                  <c:v>42600</c:v>
                </c:pt>
                <c:pt idx="1555">
                  <c:v>42599</c:v>
                </c:pt>
                <c:pt idx="1556">
                  <c:v>42598</c:v>
                </c:pt>
                <c:pt idx="1557">
                  <c:v>42597</c:v>
                </c:pt>
                <c:pt idx="1558">
                  <c:v>42596</c:v>
                </c:pt>
                <c:pt idx="1559">
                  <c:v>42595</c:v>
                </c:pt>
                <c:pt idx="1560">
                  <c:v>42594</c:v>
                </c:pt>
                <c:pt idx="1561">
                  <c:v>42593</c:v>
                </c:pt>
                <c:pt idx="1562">
                  <c:v>42592</c:v>
                </c:pt>
                <c:pt idx="1563">
                  <c:v>42591</c:v>
                </c:pt>
                <c:pt idx="1564">
                  <c:v>42590</c:v>
                </c:pt>
                <c:pt idx="1565">
                  <c:v>42589</c:v>
                </c:pt>
                <c:pt idx="1566">
                  <c:v>42588</c:v>
                </c:pt>
                <c:pt idx="1567">
                  <c:v>42587</c:v>
                </c:pt>
                <c:pt idx="1568">
                  <c:v>42586</c:v>
                </c:pt>
                <c:pt idx="1569">
                  <c:v>42585</c:v>
                </c:pt>
                <c:pt idx="1570">
                  <c:v>42584</c:v>
                </c:pt>
                <c:pt idx="1571">
                  <c:v>42583</c:v>
                </c:pt>
                <c:pt idx="1572">
                  <c:v>42582</c:v>
                </c:pt>
                <c:pt idx="1573">
                  <c:v>42581</c:v>
                </c:pt>
                <c:pt idx="1574">
                  <c:v>42580</c:v>
                </c:pt>
                <c:pt idx="1575">
                  <c:v>42579</c:v>
                </c:pt>
                <c:pt idx="1576">
                  <c:v>42578</c:v>
                </c:pt>
                <c:pt idx="1577">
                  <c:v>42577</c:v>
                </c:pt>
                <c:pt idx="1578">
                  <c:v>42576</c:v>
                </c:pt>
                <c:pt idx="1579">
                  <c:v>42575</c:v>
                </c:pt>
                <c:pt idx="1580">
                  <c:v>42574</c:v>
                </c:pt>
                <c:pt idx="1581">
                  <c:v>42573</c:v>
                </c:pt>
                <c:pt idx="1582">
                  <c:v>42572</c:v>
                </c:pt>
                <c:pt idx="1583">
                  <c:v>42571</c:v>
                </c:pt>
                <c:pt idx="1584">
                  <c:v>42570</c:v>
                </c:pt>
                <c:pt idx="1585">
                  <c:v>42569</c:v>
                </c:pt>
                <c:pt idx="1586">
                  <c:v>42568</c:v>
                </c:pt>
                <c:pt idx="1587">
                  <c:v>42567</c:v>
                </c:pt>
                <c:pt idx="1588">
                  <c:v>42566</c:v>
                </c:pt>
                <c:pt idx="1589">
                  <c:v>42565</c:v>
                </c:pt>
                <c:pt idx="1590">
                  <c:v>42564</c:v>
                </c:pt>
                <c:pt idx="1591">
                  <c:v>42563</c:v>
                </c:pt>
                <c:pt idx="1592">
                  <c:v>42562</c:v>
                </c:pt>
                <c:pt idx="1593">
                  <c:v>42561</c:v>
                </c:pt>
                <c:pt idx="1594">
                  <c:v>42560</c:v>
                </c:pt>
                <c:pt idx="1595">
                  <c:v>42559</c:v>
                </c:pt>
                <c:pt idx="1596">
                  <c:v>42558</c:v>
                </c:pt>
                <c:pt idx="1597">
                  <c:v>42557</c:v>
                </c:pt>
                <c:pt idx="1598">
                  <c:v>42556</c:v>
                </c:pt>
                <c:pt idx="1599">
                  <c:v>42555</c:v>
                </c:pt>
                <c:pt idx="1600">
                  <c:v>42554</c:v>
                </c:pt>
                <c:pt idx="1601">
                  <c:v>42553</c:v>
                </c:pt>
                <c:pt idx="1602">
                  <c:v>42552</c:v>
                </c:pt>
                <c:pt idx="1603">
                  <c:v>42551</c:v>
                </c:pt>
                <c:pt idx="1604">
                  <c:v>42550</c:v>
                </c:pt>
                <c:pt idx="1605">
                  <c:v>42549</c:v>
                </c:pt>
                <c:pt idx="1606">
                  <c:v>42548</c:v>
                </c:pt>
                <c:pt idx="1607">
                  <c:v>42547</c:v>
                </c:pt>
                <c:pt idx="1608">
                  <c:v>42546</c:v>
                </c:pt>
                <c:pt idx="1609">
                  <c:v>42545</c:v>
                </c:pt>
                <c:pt idx="1610">
                  <c:v>42544</c:v>
                </c:pt>
                <c:pt idx="1611">
                  <c:v>42543</c:v>
                </c:pt>
                <c:pt idx="1612">
                  <c:v>42542</c:v>
                </c:pt>
                <c:pt idx="1613">
                  <c:v>42541</c:v>
                </c:pt>
                <c:pt idx="1614">
                  <c:v>42540</c:v>
                </c:pt>
                <c:pt idx="1615">
                  <c:v>42539</c:v>
                </c:pt>
                <c:pt idx="1616">
                  <c:v>42538</c:v>
                </c:pt>
                <c:pt idx="1617">
                  <c:v>42537</c:v>
                </c:pt>
                <c:pt idx="1618">
                  <c:v>42536</c:v>
                </c:pt>
                <c:pt idx="1619">
                  <c:v>42535</c:v>
                </c:pt>
                <c:pt idx="1620">
                  <c:v>42534</c:v>
                </c:pt>
                <c:pt idx="1621">
                  <c:v>42533</c:v>
                </c:pt>
                <c:pt idx="1622">
                  <c:v>42532</c:v>
                </c:pt>
                <c:pt idx="1623">
                  <c:v>42531</c:v>
                </c:pt>
                <c:pt idx="1624">
                  <c:v>42530</c:v>
                </c:pt>
                <c:pt idx="1625">
                  <c:v>42529</c:v>
                </c:pt>
                <c:pt idx="1626">
                  <c:v>42528</c:v>
                </c:pt>
                <c:pt idx="1627">
                  <c:v>42527</c:v>
                </c:pt>
                <c:pt idx="1628">
                  <c:v>42526</c:v>
                </c:pt>
                <c:pt idx="1629">
                  <c:v>42525</c:v>
                </c:pt>
                <c:pt idx="1630">
                  <c:v>42524</c:v>
                </c:pt>
                <c:pt idx="1631">
                  <c:v>42523</c:v>
                </c:pt>
                <c:pt idx="1632">
                  <c:v>42522</c:v>
                </c:pt>
                <c:pt idx="1633">
                  <c:v>42521</c:v>
                </c:pt>
                <c:pt idx="1634">
                  <c:v>42520</c:v>
                </c:pt>
                <c:pt idx="1635">
                  <c:v>42519</c:v>
                </c:pt>
                <c:pt idx="1636">
                  <c:v>42518</c:v>
                </c:pt>
                <c:pt idx="1637">
                  <c:v>42517</c:v>
                </c:pt>
                <c:pt idx="1638">
                  <c:v>42516</c:v>
                </c:pt>
                <c:pt idx="1639">
                  <c:v>42515</c:v>
                </c:pt>
                <c:pt idx="1640">
                  <c:v>42514</c:v>
                </c:pt>
                <c:pt idx="1641">
                  <c:v>42513</c:v>
                </c:pt>
                <c:pt idx="1642">
                  <c:v>42512</c:v>
                </c:pt>
                <c:pt idx="1643">
                  <c:v>42511</c:v>
                </c:pt>
                <c:pt idx="1644">
                  <c:v>42510</c:v>
                </c:pt>
                <c:pt idx="1645">
                  <c:v>42509</c:v>
                </c:pt>
                <c:pt idx="1646">
                  <c:v>42508</c:v>
                </c:pt>
                <c:pt idx="1647">
                  <c:v>42507</c:v>
                </c:pt>
                <c:pt idx="1648">
                  <c:v>42506</c:v>
                </c:pt>
                <c:pt idx="1649">
                  <c:v>42505</c:v>
                </c:pt>
                <c:pt idx="1650">
                  <c:v>42504</c:v>
                </c:pt>
                <c:pt idx="1651">
                  <c:v>42503</c:v>
                </c:pt>
                <c:pt idx="1652">
                  <c:v>42502</c:v>
                </c:pt>
                <c:pt idx="1653">
                  <c:v>42501</c:v>
                </c:pt>
                <c:pt idx="1654">
                  <c:v>42500</c:v>
                </c:pt>
                <c:pt idx="1655">
                  <c:v>42499</c:v>
                </c:pt>
                <c:pt idx="1656">
                  <c:v>42498</c:v>
                </c:pt>
                <c:pt idx="1657">
                  <c:v>42497</c:v>
                </c:pt>
                <c:pt idx="1658">
                  <c:v>42496</c:v>
                </c:pt>
                <c:pt idx="1659">
                  <c:v>42495</c:v>
                </c:pt>
                <c:pt idx="1660">
                  <c:v>42494</c:v>
                </c:pt>
                <c:pt idx="1661">
                  <c:v>42493</c:v>
                </c:pt>
                <c:pt idx="1662">
                  <c:v>42492</c:v>
                </c:pt>
                <c:pt idx="1663">
                  <c:v>42491</c:v>
                </c:pt>
                <c:pt idx="1664">
                  <c:v>42490</c:v>
                </c:pt>
                <c:pt idx="1665">
                  <c:v>42489</c:v>
                </c:pt>
                <c:pt idx="1666">
                  <c:v>42488</c:v>
                </c:pt>
                <c:pt idx="1667">
                  <c:v>42487</c:v>
                </c:pt>
                <c:pt idx="1668">
                  <c:v>42486</c:v>
                </c:pt>
                <c:pt idx="1669">
                  <c:v>42485</c:v>
                </c:pt>
                <c:pt idx="1670">
                  <c:v>42484</c:v>
                </c:pt>
                <c:pt idx="1671">
                  <c:v>42483</c:v>
                </c:pt>
                <c:pt idx="1672">
                  <c:v>42482</c:v>
                </c:pt>
                <c:pt idx="1673">
                  <c:v>42481</c:v>
                </c:pt>
                <c:pt idx="1674">
                  <c:v>42480</c:v>
                </c:pt>
                <c:pt idx="1675">
                  <c:v>42479</c:v>
                </c:pt>
                <c:pt idx="1676">
                  <c:v>42478</c:v>
                </c:pt>
                <c:pt idx="1677">
                  <c:v>42477</c:v>
                </c:pt>
                <c:pt idx="1678">
                  <c:v>42476</c:v>
                </c:pt>
                <c:pt idx="1679">
                  <c:v>42475</c:v>
                </c:pt>
                <c:pt idx="1680">
                  <c:v>42474</c:v>
                </c:pt>
                <c:pt idx="1681">
                  <c:v>42473</c:v>
                </c:pt>
                <c:pt idx="1682">
                  <c:v>42472</c:v>
                </c:pt>
                <c:pt idx="1683">
                  <c:v>42471</c:v>
                </c:pt>
                <c:pt idx="1684">
                  <c:v>42470</c:v>
                </c:pt>
                <c:pt idx="1685">
                  <c:v>42469</c:v>
                </c:pt>
                <c:pt idx="1686">
                  <c:v>42468</c:v>
                </c:pt>
                <c:pt idx="1687">
                  <c:v>42467</c:v>
                </c:pt>
                <c:pt idx="1688">
                  <c:v>42466</c:v>
                </c:pt>
                <c:pt idx="1689">
                  <c:v>42465</c:v>
                </c:pt>
                <c:pt idx="1690">
                  <c:v>42464</c:v>
                </c:pt>
                <c:pt idx="1691">
                  <c:v>42463</c:v>
                </c:pt>
                <c:pt idx="1692">
                  <c:v>42462</c:v>
                </c:pt>
                <c:pt idx="1693">
                  <c:v>42461</c:v>
                </c:pt>
                <c:pt idx="1694">
                  <c:v>42460</c:v>
                </c:pt>
                <c:pt idx="1695">
                  <c:v>42459</c:v>
                </c:pt>
                <c:pt idx="1696">
                  <c:v>42458</c:v>
                </c:pt>
                <c:pt idx="1697">
                  <c:v>42457</c:v>
                </c:pt>
                <c:pt idx="1698">
                  <c:v>42456</c:v>
                </c:pt>
                <c:pt idx="1699">
                  <c:v>42455</c:v>
                </c:pt>
                <c:pt idx="1700">
                  <c:v>42454</c:v>
                </c:pt>
                <c:pt idx="1701">
                  <c:v>42453</c:v>
                </c:pt>
                <c:pt idx="1702">
                  <c:v>42452</c:v>
                </c:pt>
                <c:pt idx="1703">
                  <c:v>42451</c:v>
                </c:pt>
                <c:pt idx="1704">
                  <c:v>42450</c:v>
                </c:pt>
                <c:pt idx="1705">
                  <c:v>42449</c:v>
                </c:pt>
                <c:pt idx="1706">
                  <c:v>42448</c:v>
                </c:pt>
                <c:pt idx="1707">
                  <c:v>42447</c:v>
                </c:pt>
                <c:pt idx="1708">
                  <c:v>42446</c:v>
                </c:pt>
                <c:pt idx="1709">
                  <c:v>42445</c:v>
                </c:pt>
                <c:pt idx="1710">
                  <c:v>42444</c:v>
                </c:pt>
                <c:pt idx="1711">
                  <c:v>42443</c:v>
                </c:pt>
                <c:pt idx="1712">
                  <c:v>42442</c:v>
                </c:pt>
                <c:pt idx="1713">
                  <c:v>42441</c:v>
                </c:pt>
                <c:pt idx="1714">
                  <c:v>42440</c:v>
                </c:pt>
                <c:pt idx="1715">
                  <c:v>42439</c:v>
                </c:pt>
                <c:pt idx="1716">
                  <c:v>42438</c:v>
                </c:pt>
                <c:pt idx="1717">
                  <c:v>42437</c:v>
                </c:pt>
                <c:pt idx="1718">
                  <c:v>42436</c:v>
                </c:pt>
                <c:pt idx="1719">
                  <c:v>42435</c:v>
                </c:pt>
                <c:pt idx="1720">
                  <c:v>42434</c:v>
                </c:pt>
                <c:pt idx="1721">
                  <c:v>42433</c:v>
                </c:pt>
                <c:pt idx="1722">
                  <c:v>42432</c:v>
                </c:pt>
                <c:pt idx="1723">
                  <c:v>42431</c:v>
                </c:pt>
                <c:pt idx="1724">
                  <c:v>42430</c:v>
                </c:pt>
                <c:pt idx="1725">
                  <c:v>42429</c:v>
                </c:pt>
                <c:pt idx="1726">
                  <c:v>42428</c:v>
                </c:pt>
                <c:pt idx="1727">
                  <c:v>42427</c:v>
                </c:pt>
                <c:pt idx="1728">
                  <c:v>42426</c:v>
                </c:pt>
                <c:pt idx="1729">
                  <c:v>42425</c:v>
                </c:pt>
                <c:pt idx="1730">
                  <c:v>42424</c:v>
                </c:pt>
                <c:pt idx="1731">
                  <c:v>42423</c:v>
                </c:pt>
                <c:pt idx="1732">
                  <c:v>42422</c:v>
                </c:pt>
                <c:pt idx="1733">
                  <c:v>42421</c:v>
                </c:pt>
                <c:pt idx="1734">
                  <c:v>42420</c:v>
                </c:pt>
                <c:pt idx="1735">
                  <c:v>42419</c:v>
                </c:pt>
                <c:pt idx="1736">
                  <c:v>42418</c:v>
                </c:pt>
                <c:pt idx="1737">
                  <c:v>42417</c:v>
                </c:pt>
                <c:pt idx="1738">
                  <c:v>42416</c:v>
                </c:pt>
                <c:pt idx="1739">
                  <c:v>42415</c:v>
                </c:pt>
                <c:pt idx="1740">
                  <c:v>42414</c:v>
                </c:pt>
                <c:pt idx="1741">
                  <c:v>42413</c:v>
                </c:pt>
                <c:pt idx="1742">
                  <c:v>42412</c:v>
                </c:pt>
                <c:pt idx="1743">
                  <c:v>42411</c:v>
                </c:pt>
                <c:pt idx="1744">
                  <c:v>42410</c:v>
                </c:pt>
                <c:pt idx="1745">
                  <c:v>42409</c:v>
                </c:pt>
                <c:pt idx="1746">
                  <c:v>42408</c:v>
                </c:pt>
                <c:pt idx="1747">
                  <c:v>42407</c:v>
                </c:pt>
                <c:pt idx="1748">
                  <c:v>42406</c:v>
                </c:pt>
                <c:pt idx="1749">
                  <c:v>42405</c:v>
                </c:pt>
                <c:pt idx="1750">
                  <c:v>42404</c:v>
                </c:pt>
                <c:pt idx="1751">
                  <c:v>42403</c:v>
                </c:pt>
                <c:pt idx="1752">
                  <c:v>42402</c:v>
                </c:pt>
                <c:pt idx="1753">
                  <c:v>42401</c:v>
                </c:pt>
                <c:pt idx="1754">
                  <c:v>42400</c:v>
                </c:pt>
                <c:pt idx="1755">
                  <c:v>42399</c:v>
                </c:pt>
                <c:pt idx="1756">
                  <c:v>42398</c:v>
                </c:pt>
                <c:pt idx="1757">
                  <c:v>42397</c:v>
                </c:pt>
                <c:pt idx="1758">
                  <c:v>42396</c:v>
                </c:pt>
                <c:pt idx="1759">
                  <c:v>42395</c:v>
                </c:pt>
                <c:pt idx="1760">
                  <c:v>42394</c:v>
                </c:pt>
                <c:pt idx="1761">
                  <c:v>42393</c:v>
                </c:pt>
                <c:pt idx="1762">
                  <c:v>42392</c:v>
                </c:pt>
                <c:pt idx="1763">
                  <c:v>42391</c:v>
                </c:pt>
                <c:pt idx="1764">
                  <c:v>42390</c:v>
                </c:pt>
                <c:pt idx="1765">
                  <c:v>42389</c:v>
                </c:pt>
                <c:pt idx="1766">
                  <c:v>42388</c:v>
                </c:pt>
                <c:pt idx="1767">
                  <c:v>42387</c:v>
                </c:pt>
                <c:pt idx="1768">
                  <c:v>42386</c:v>
                </c:pt>
                <c:pt idx="1769">
                  <c:v>42385</c:v>
                </c:pt>
                <c:pt idx="1770">
                  <c:v>42384</c:v>
                </c:pt>
                <c:pt idx="1771">
                  <c:v>42383</c:v>
                </c:pt>
                <c:pt idx="1772">
                  <c:v>42382</c:v>
                </c:pt>
                <c:pt idx="1773">
                  <c:v>42381</c:v>
                </c:pt>
                <c:pt idx="1774">
                  <c:v>42380</c:v>
                </c:pt>
                <c:pt idx="1775">
                  <c:v>42379</c:v>
                </c:pt>
                <c:pt idx="1776">
                  <c:v>42378</c:v>
                </c:pt>
                <c:pt idx="1777">
                  <c:v>42377</c:v>
                </c:pt>
                <c:pt idx="1778">
                  <c:v>42376</c:v>
                </c:pt>
                <c:pt idx="1779">
                  <c:v>42375</c:v>
                </c:pt>
                <c:pt idx="1780">
                  <c:v>42374</c:v>
                </c:pt>
                <c:pt idx="1781">
                  <c:v>42373</c:v>
                </c:pt>
                <c:pt idx="1782">
                  <c:v>42372</c:v>
                </c:pt>
                <c:pt idx="1783">
                  <c:v>42371</c:v>
                </c:pt>
                <c:pt idx="1784">
                  <c:v>42370</c:v>
                </c:pt>
                <c:pt idx="1785">
                  <c:v>42369</c:v>
                </c:pt>
                <c:pt idx="1786">
                  <c:v>42368</c:v>
                </c:pt>
                <c:pt idx="1787">
                  <c:v>42367</c:v>
                </c:pt>
                <c:pt idx="1788">
                  <c:v>42366</c:v>
                </c:pt>
                <c:pt idx="1789">
                  <c:v>42365</c:v>
                </c:pt>
                <c:pt idx="1790">
                  <c:v>42364</c:v>
                </c:pt>
                <c:pt idx="1791">
                  <c:v>42363</c:v>
                </c:pt>
                <c:pt idx="1792">
                  <c:v>42362</c:v>
                </c:pt>
                <c:pt idx="1793">
                  <c:v>42361</c:v>
                </c:pt>
                <c:pt idx="1794">
                  <c:v>42360</c:v>
                </c:pt>
                <c:pt idx="1795">
                  <c:v>42359</c:v>
                </c:pt>
                <c:pt idx="1796">
                  <c:v>42358</c:v>
                </c:pt>
                <c:pt idx="1797">
                  <c:v>42357</c:v>
                </c:pt>
                <c:pt idx="1798">
                  <c:v>42356</c:v>
                </c:pt>
                <c:pt idx="1799">
                  <c:v>42355</c:v>
                </c:pt>
                <c:pt idx="1800">
                  <c:v>42354</c:v>
                </c:pt>
                <c:pt idx="1801">
                  <c:v>42353</c:v>
                </c:pt>
                <c:pt idx="1802">
                  <c:v>42352</c:v>
                </c:pt>
                <c:pt idx="1803">
                  <c:v>42351</c:v>
                </c:pt>
                <c:pt idx="1804">
                  <c:v>42350</c:v>
                </c:pt>
                <c:pt idx="1805">
                  <c:v>42349</c:v>
                </c:pt>
                <c:pt idx="1806">
                  <c:v>42348</c:v>
                </c:pt>
                <c:pt idx="1807">
                  <c:v>42347</c:v>
                </c:pt>
                <c:pt idx="1808">
                  <c:v>42346</c:v>
                </c:pt>
                <c:pt idx="1809">
                  <c:v>42345</c:v>
                </c:pt>
                <c:pt idx="1810">
                  <c:v>42344</c:v>
                </c:pt>
                <c:pt idx="1811">
                  <c:v>42343</c:v>
                </c:pt>
                <c:pt idx="1812">
                  <c:v>42342</c:v>
                </c:pt>
                <c:pt idx="1813">
                  <c:v>42341</c:v>
                </c:pt>
                <c:pt idx="1814">
                  <c:v>42340</c:v>
                </c:pt>
                <c:pt idx="1815">
                  <c:v>42339</c:v>
                </c:pt>
                <c:pt idx="1816">
                  <c:v>42338</c:v>
                </c:pt>
                <c:pt idx="1817">
                  <c:v>42337</c:v>
                </c:pt>
                <c:pt idx="1818">
                  <c:v>42336</c:v>
                </c:pt>
                <c:pt idx="1819">
                  <c:v>42335</c:v>
                </c:pt>
                <c:pt idx="1820">
                  <c:v>42334</c:v>
                </c:pt>
                <c:pt idx="1821">
                  <c:v>42333</c:v>
                </c:pt>
                <c:pt idx="1822">
                  <c:v>42332</c:v>
                </c:pt>
                <c:pt idx="1823">
                  <c:v>42331</c:v>
                </c:pt>
                <c:pt idx="1824">
                  <c:v>42330</c:v>
                </c:pt>
                <c:pt idx="1825">
                  <c:v>42329</c:v>
                </c:pt>
                <c:pt idx="1826">
                  <c:v>42328</c:v>
                </c:pt>
                <c:pt idx="1827">
                  <c:v>42327</c:v>
                </c:pt>
                <c:pt idx="1828">
                  <c:v>42326</c:v>
                </c:pt>
                <c:pt idx="1829">
                  <c:v>42325</c:v>
                </c:pt>
                <c:pt idx="1830">
                  <c:v>42324</c:v>
                </c:pt>
                <c:pt idx="1831">
                  <c:v>42323</c:v>
                </c:pt>
                <c:pt idx="1832">
                  <c:v>42322</c:v>
                </c:pt>
                <c:pt idx="1833">
                  <c:v>42321</c:v>
                </c:pt>
                <c:pt idx="1834">
                  <c:v>42320</c:v>
                </c:pt>
                <c:pt idx="1835">
                  <c:v>42319</c:v>
                </c:pt>
                <c:pt idx="1836">
                  <c:v>42318</c:v>
                </c:pt>
                <c:pt idx="1837">
                  <c:v>42317</c:v>
                </c:pt>
                <c:pt idx="1838">
                  <c:v>42316</c:v>
                </c:pt>
                <c:pt idx="1839">
                  <c:v>42315</c:v>
                </c:pt>
                <c:pt idx="1840">
                  <c:v>42314</c:v>
                </c:pt>
                <c:pt idx="1841">
                  <c:v>42313</c:v>
                </c:pt>
                <c:pt idx="1842">
                  <c:v>42312</c:v>
                </c:pt>
                <c:pt idx="1843">
                  <c:v>42311</c:v>
                </c:pt>
                <c:pt idx="1844">
                  <c:v>42310</c:v>
                </c:pt>
                <c:pt idx="1845">
                  <c:v>42309</c:v>
                </c:pt>
                <c:pt idx="1846">
                  <c:v>42308</c:v>
                </c:pt>
                <c:pt idx="1847">
                  <c:v>42307</c:v>
                </c:pt>
                <c:pt idx="1848">
                  <c:v>42306</c:v>
                </c:pt>
                <c:pt idx="1849">
                  <c:v>42305</c:v>
                </c:pt>
                <c:pt idx="1850">
                  <c:v>42304</c:v>
                </c:pt>
                <c:pt idx="1851">
                  <c:v>42303</c:v>
                </c:pt>
                <c:pt idx="1852">
                  <c:v>42302</c:v>
                </c:pt>
                <c:pt idx="1853">
                  <c:v>42301</c:v>
                </c:pt>
                <c:pt idx="1854">
                  <c:v>42300</c:v>
                </c:pt>
                <c:pt idx="1855">
                  <c:v>42299</c:v>
                </c:pt>
                <c:pt idx="1856">
                  <c:v>42298</c:v>
                </c:pt>
                <c:pt idx="1857">
                  <c:v>42297</c:v>
                </c:pt>
                <c:pt idx="1858">
                  <c:v>42296</c:v>
                </c:pt>
                <c:pt idx="1859">
                  <c:v>42295</c:v>
                </c:pt>
                <c:pt idx="1860">
                  <c:v>42294</c:v>
                </c:pt>
                <c:pt idx="1861">
                  <c:v>42293</c:v>
                </c:pt>
                <c:pt idx="1862">
                  <c:v>42292</c:v>
                </c:pt>
                <c:pt idx="1863">
                  <c:v>42291</c:v>
                </c:pt>
                <c:pt idx="1864">
                  <c:v>42290</c:v>
                </c:pt>
                <c:pt idx="1865">
                  <c:v>42289</c:v>
                </c:pt>
                <c:pt idx="1866">
                  <c:v>42288</c:v>
                </c:pt>
                <c:pt idx="1867">
                  <c:v>42287</c:v>
                </c:pt>
                <c:pt idx="1868">
                  <c:v>42286</c:v>
                </c:pt>
                <c:pt idx="1869">
                  <c:v>42285</c:v>
                </c:pt>
                <c:pt idx="1870">
                  <c:v>42284</c:v>
                </c:pt>
                <c:pt idx="1871">
                  <c:v>42283</c:v>
                </c:pt>
                <c:pt idx="1872">
                  <c:v>42282</c:v>
                </c:pt>
                <c:pt idx="1873">
                  <c:v>42281</c:v>
                </c:pt>
                <c:pt idx="1874">
                  <c:v>42280</c:v>
                </c:pt>
                <c:pt idx="1875">
                  <c:v>42279</c:v>
                </c:pt>
                <c:pt idx="1876">
                  <c:v>42278</c:v>
                </c:pt>
                <c:pt idx="1877">
                  <c:v>42277</c:v>
                </c:pt>
                <c:pt idx="1878">
                  <c:v>42276</c:v>
                </c:pt>
                <c:pt idx="1879">
                  <c:v>42275</c:v>
                </c:pt>
                <c:pt idx="1880">
                  <c:v>42274</c:v>
                </c:pt>
                <c:pt idx="1881">
                  <c:v>42273</c:v>
                </c:pt>
                <c:pt idx="1882">
                  <c:v>42272</c:v>
                </c:pt>
                <c:pt idx="1883">
                  <c:v>42271</c:v>
                </c:pt>
                <c:pt idx="1884">
                  <c:v>42270</c:v>
                </c:pt>
                <c:pt idx="1885">
                  <c:v>42269</c:v>
                </c:pt>
                <c:pt idx="1886">
                  <c:v>42268</c:v>
                </c:pt>
                <c:pt idx="1887">
                  <c:v>42267</c:v>
                </c:pt>
                <c:pt idx="1888">
                  <c:v>42266</c:v>
                </c:pt>
                <c:pt idx="1889">
                  <c:v>42265</c:v>
                </c:pt>
                <c:pt idx="1890">
                  <c:v>42264</c:v>
                </c:pt>
                <c:pt idx="1891">
                  <c:v>42263</c:v>
                </c:pt>
                <c:pt idx="1892">
                  <c:v>42262</c:v>
                </c:pt>
                <c:pt idx="1893">
                  <c:v>42261</c:v>
                </c:pt>
                <c:pt idx="1894">
                  <c:v>42260</c:v>
                </c:pt>
                <c:pt idx="1895">
                  <c:v>42259</c:v>
                </c:pt>
                <c:pt idx="1896">
                  <c:v>42258</c:v>
                </c:pt>
                <c:pt idx="1897">
                  <c:v>42257</c:v>
                </c:pt>
                <c:pt idx="1898">
                  <c:v>42256</c:v>
                </c:pt>
                <c:pt idx="1899">
                  <c:v>42255</c:v>
                </c:pt>
                <c:pt idx="1900">
                  <c:v>42254</c:v>
                </c:pt>
                <c:pt idx="1901">
                  <c:v>42253</c:v>
                </c:pt>
                <c:pt idx="1902">
                  <c:v>42252</c:v>
                </c:pt>
                <c:pt idx="1903">
                  <c:v>42251</c:v>
                </c:pt>
                <c:pt idx="1904">
                  <c:v>42250</c:v>
                </c:pt>
                <c:pt idx="1905">
                  <c:v>42249</c:v>
                </c:pt>
                <c:pt idx="1906">
                  <c:v>42248</c:v>
                </c:pt>
                <c:pt idx="1907">
                  <c:v>42247</c:v>
                </c:pt>
                <c:pt idx="1908">
                  <c:v>42246</c:v>
                </c:pt>
                <c:pt idx="1909">
                  <c:v>42245</c:v>
                </c:pt>
                <c:pt idx="1910">
                  <c:v>42244</c:v>
                </c:pt>
                <c:pt idx="1911">
                  <c:v>42243</c:v>
                </c:pt>
                <c:pt idx="1912">
                  <c:v>42242</c:v>
                </c:pt>
                <c:pt idx="1913">
                  <c:v>42241</c:v>
                </c:pt>
                <c:pt idx="1914">
                  <c:v>42240</c:v>
                </c:pt>
                <c:pt idx="1915">
                  <c:v>42239</c:v>
                </c:pt>
                <c:pt idx="1916">
                  <c:v>42238</c:v>
                </c:pt>
                <c:pt idx="1917">
                  <c:v>42237</c:v>
                </c:pt>
                <c:pt idx="1918">
                  <c:v>42236</c:v>
                </c:pt>
                <c:pt idx="1919">
                  <c:v>42235</c:v>
                </c:pt>
                <c:pt idx="1920">
                  <c:v>42234</c:v>
                </c:pt>
                <c:pt idx="1921">
                  <c:v>42233</c:v>
                </c:pt>
                <c:pt idx="1922">
                  <c:v>42232</c:v>
                </c:pt>
                <c:pt idx="1923">
                  <c:v>42231</c:v>
                </c:pt>
                <c:pt idx="1924">
                  <c:v>42230</c:v>
                </c:pt>
                <c:pt idx="1925">
                  <c:v>42229</c:v>
                </c:pt>
                <c:pt idx="1926">
                  <c:v>42228</c:v>
                </c:pt>
                <c:pt idx="1927">
                  <c:v>42227</c:v>
                </c:pt>
                <c:pt idx="1928">
                  <c:v>42226</c:v>
                </c:pt>
                <c:pt idx="1929">
                  <c:v>42225</c:v>
                </c:pt>
                <c:pt idx="1930">
                  <c:v>42224</c:v>
                </c:pt>
                <c:pt idx="1931">
                  <c:v>42223</c:v>
                </c:pt>
                <c:pt idx="1932">
                  <c:v>42222</c:v>
                </c:pt>
                <c:pt idx="1933">
                  <c:v>42221</c:v>
                </c:pt>
                <c:pt idx="1934">
                  <c:v>42220</c:v>
                </c:pt>
                <c:pt idx="1935">
                  <c:v>42219</c:v>
                </c:pt>
                <c:pt idx="1936">
                  <c:v>42218</c:v>
                </c:pt>
                <c:pt idx="1937">
                  <c:v>42217</c:v>
                </c:pt>
                <c:pt idx="1938">
                  <c:v>42216</c:v>
                </c:pt>
                <c:pt idx="1939">
                  <c:v>42215</c:v>
                </c:pt>
                <c:pt idx="1940">
                  <c:v>42214</c:v>
                </c:pt>
                <c:pt idx="1941">
                  <c:v>42213</c:v>
                </c:pt>
                <c:pt idx="1942">
                  <c:v>42212</c:v>
                </c:pt>
                <c:pt idx="1943">
                  <c:v>42211</c:v>
                </c:pt>
                <c:pt idx="1944">
                  <c:v>42210</c:v>
                </c:pt>
                <c:pt idx="1945">
                  <c:v>42209</c:v>
                </c:pt>
                <c:pt idx="1946">
                  <c:v>42208</c:v>
                </c:pt>
                <c:pt idx="1947">
                  <c:v>42207</c:v>
                </c:pt>
                <c:pt idx="1948">
                  <c:v>42206</c:v>
                </c:pt>
                <c:pt idx="1949">
                  <c:v>42205</c:v>
                </c:pt>
                <c:pt idx="1950">
                  <c:v>42204</c:v>
                </c:pt>
                <c:pt idx="1951">
                  <c:v>42203</c:v>
                </c:pt>
                <c:pt idx="1952">
                  <c:v>42202</c:v>
                </c:pt>
                <c:pt idx="1953">
                  <c:v>42201</c:v>
                </c:pt>
                <c:pt idx="1954">
                  <c:v>42200</c:v>
                </c:pt>
                <c:pt idx="1955">
                  <c:v>42199</c:v>
                </c:pt>
                <c:pt idx="1956">
                  <c:v>42198</c:v>
                </c:pt>
                <c:pt idx="1957">
                  <c:v>42197</c:v>
                </c:pt>
                <c:pt idx="1958">
                  <c:v>42196</c:v>
                </c:pt>
                <c:pt idx="1959">
                  <c:v>42195</c:v>
                </c:pt>
                <c:pt idx="1960">
                  <c:v>42194</c:v>
                </c:pt>
                <c:pt idx="1961">
                  <c:v>42193</c:v>
                </c:pt>
                <c:pt idx="1962">
                  <c:v>42192</c:v>
                </c:pt>
                <c:pt idx="1963">
                  <c:v>42191</c:v>
                </c:pt>
                <c:pt idx="1964">
                  <c:v>42190</c:v>
                </c:pt>
                <c:pt idx="1965">
                  <c:v>42189</c:v>
                </c:pt>
                <c:pt idx="1966">
                  <c:v>42188</c:v>
                </c:pt>
                <c:pt idx="1967">
                  <c:v>42187</c:v>
                </c:pt>
                <c:pt idx="1968">
                  <c:v>42186</c:v>
                </c:pt>
                <c:pt idx="1969">
                  <c:v>42185</c:v>
                </c:pt>
                <c:pt idx="1970">
                  <c:v>42184</c:v>
                </c:pt>
                <c:pt idx="1971">
                  <c:v>42183</c:v>
                </c:pt>
                <c:pt idx="1972">
                  <c:v>42182</c:v>
                </c:pt>
                <c:pt idx="1973">
                  <c:v>42181</c:v>
                </c:pt>
                <c:pt idx="1974">
                  <c:v>42180</c:v>
                </c:pt>
                <c:pt idx="1975">
                  <c:v>42179</c:v>
                </c:pt>
                <c:pt idx="1976">
                  <c:v>42178</c:v>
                </c:pt>
                <c:pt idx="1977">
                  <c:v>42177</c:v>
                </c:pt>
                <c:pt idx="1978">
                  <c:v>42176</c:v>
                </c:pt>
                <c:pt idx="1979">
                  <c:v>42175</c:v>
                </c:pt>
                <c:pt idx="1980">
                  <c:v>42174</c:v>
                </c:pt>
                <c:pt idx="1981">
                  <c:v>42173</c:v>
                </c:pt>
                <c:pt idx="1982">
                  <c:v>42172</c:v>
                </c:pt>
                <c:pt idx="1983">
                  <c:v>42171</c:v>
                </c:pt>
                <c:pt idx="1984">
                  <c:v>42170</c:v>
                </c:pt>
                <c:pt idx="1985">
                  <c:v>42169</c:v>
                </c:pt>
                <c:pt idx="1986">
                  <c:v>42168</c:v>
                </c:pt>
                <c:pt idx="1987">
                  <c:v>42167</c:v>
                </c:pt>
                <c:pt idx="1988">
                  <c:v>42166</c:v>
                </c:pt>
                <c:pt idx="1989">
                  <c:v>42165</c:v>
                </c:pt>
                <c:pt idx="1990">
                  <c:v>42164</c:v>
                </c:pt>
                <c:pt idx="1991">
                  <c:v>42163</c:v>
                </c:pt>
                <c:pt idx="1992">
                  <c:v>42162</c:v>
                </c:pt>
                <c:pt idx="1993">
                  <c:v>42161</c:v>
                </c:pt>
                <c:pt idx="1994">
                  <c:v>42160</c:v>
                </c:pt>
                <c:pt idx="1995">
                  <c:v>42159</c:v>
                </c:pt>
                <c:pt idx="1996">
                  <c:v>42158</c:v>
                </c:pt>
                <c:pt idx="1997">
                  <c:v>42157</c:v>
                </c:pt>
                <c:pt idx="1998">
                  <c:v>42156</c:v>
                </c:pt>
                <c:pt idx="1999">
                  <c:v>42155</c:v>
                </c:pt>
                <c:pt idx="2000">
                  <c:v>42154</c:v>
                </c:pt>
                <c:pt idx="2001">
                  <c:v>42153</c:v>
                </c:pt>
                <c:pt idx="2002">
                  <c:v>42152</c:v>
                </c:pt>
                <c:pt idx="2003">
                  <c:v>42151</c:v>
                </c:pt>
                <c:pt idx="2004">
                  <c:v>42150</c:v>
                </c:pt>
                <c:pt idx="2005">
                  <c:v>42149</c:v>
                </c:pt>
                <c:pt idx="2006">
                  <c:v>42148</c:v>
                </c:pt>
                <c:pt idx="2007">
                  <c:v>42147</c:v>
                </c:pt>
                <c:pt idx="2008">
                  <c:v>42146</c:v>
                </c:pt>
                <c:pt idx="2009">
                  <c:v>42145</c:v>
                </c:pt>
                <c:pt idx="2010">
                  <c:v>42144</c:v>
                </c:pt>
                <c:pt idx="2011">
                  <c:v>42143</c:v>
                </c:pt>
                <c:pt idx="2012">
                  <c:v>42142</c:v>
                </c:pt>
                <c:pt idx="2013">
                  <c:v>42141</c:v>
                </c:pt>
                <c:pt idx="2014">
                  <c:v>42140</c:v>
                </c:pt>
                <c:pt idx="2015">
                  <c:v>42139</c:v>
                </c:pt>
                <c:pt idx="2016">
                  <c:v>42138</c:v>
                </c:pt>
                <c:pt idx="2017">
                  <c:v>42137</c:v>
                </c:pt>
                <c:pt idx="2018">
                  <c:v>42136</c:v>
                </c:pt>
                <c:pt idx="2019">
                  <c:v>42135</c:v>
                </c:pt>
                <c:pt idx="2020">
                  <c:v>42134</c:v>
                </c:pt>
                <c:pt idx="2021">
                  <c:v>42133</c:v>
                </c:pt>
                <c:pt idx="2022">
                  <c:v>42132</c:v>
                </c:pt>
                <c:pt idx="2023">
                  <c:v>42131</c:v>
                </c:pt>
                <c:pt idx="2024">
                  <c:v>42130</c:v>
                </c:pt>
                <c:pt idx="2025">
                  <c:v>42129</c:v>
                </c:pt>
                <c:pt idx="2026">
                  <c:v>42128</c:v>
                </c:pt>
                <c:pt idx="2027">
                  <c:v>42127</c:v>
                </c:pt>
                <c:pt idx="2028">
                  <c:v>42126</c:v>
                </c:pt>
                <c:pt idx="2029">
                  <c:v>42125</c:v>
                </c:pt>
                <c:pt idx="2030">
                  <c:v>42124</c:v>
                </c:pt>
                <c:pt idx="2031">
                  <c:v>42123</c:v>
                </c:pt>
                <c:pt idx="2032">
                  <c:v>42122</c:v>
                </c:pt>
                <c:pt idx="2033">
                  <c:v>42121</c:v>
                </c:pt>
                <c:pt idx="2034">
                  <c:v>42120</c:v>
                </c:pt>
                <c:pt idx="2035">
                  <c:v>42119</c:v>
                </c:pt>
                <c:pt idx="2036">
                  <c:v>42118</c:v>
                </c:pt>
                <c:pt idx="2037">
                  <c:v>42117</c:v>
                </c:pt>
                <c:pt idx="2038">
                  <c:v>42116</c:v>
                </c:pt>
                <c:pt idx="2039">
                  <c:v>42115</c:v>
                </c:pt>
                <c:pt idx="2040">
                  <c:v>42114</c:v>
                </c:pt>
                <c:pt idx="2041">
                  <c:v>42113</c:v>
                </c:pt>
                <c:pt idx="2042">
                  <c:v>42112</c:v>
                </c:pt>
                <c:pt idx="2043">
                  <c:v>42111</c:v>
                </c:pt>
                <c:pt idx="2044">
                  <c:v>42110</c:v>
                </c:pt>
                <c:pt idx="2045">
                  <c:v>42109</c:v>
                </c:pt>
                <c:pt idx="2046">
                  <c:v>42108</c:v>
                </c:pt>
                <c:pt idx="2047">
                  <c:v>42107</c:v>
                </c:pt>
                <c:pt idx="2048">
                  <c:v>42106</c:v>
                </c:pt>
                <c:pt idx="2049">
                  <c:v>42105</c:v>
                </c:pt>
                <c:pt idx="2050">
                  <c:v>42104</c:v>
                </c:pt>
                <c:pt idx="2051">
                  <c:v>42103</c:v>
                </c:pt>
                <c:pt idx="2052">
                  <c:v>42102</c:v>
                </c:pt>
                <c:pt idx="2053">
                  <c:v>42101</c:v>
                </c:pt>
                <c:pt idx="2054">
                  <c:v>42100</c:v>
                </c:pt>
                <c:pt idx="2055">
                  <c:v>42099</c:v>
                </c:pt>
                <c:pt idx="2056">
                  <c:v>42098</c:v>
                </c:pt>
                <c:pt idx="2057">
                  <c:v>42097</c:v>
                </c:pt>
                <c:pt idx="2058">
                  <c:v>42096</c:v>
                </c:pt>
                <c:pt idx="2059">
                  <c:v>42095</c:v>
                </c:pt>
                <c:pt idx="2060">
                  <c:v>42094</c:v>
                </c:pt>
                <c:pt idx="2061">
                  <c:v>42093</c:v>
                </c:pt>
                <c:pt idx="2062">
                  <c:v>42092</c:v>
                </c:pt>
                <c:pt idx="2063">
                  <c:v>42091</c:v>
                </c:pt>
                <c:pt idx="2064">
                  <c:v>42090</c:v>
                </c:pt>
                <c:pt idx="2065">
                  <c:v>42089</c:v>
                </c:pt>
                <c:pt idx="2066">
                  <c:v>42088</c:v>
                </c:pt>
                <c:pt idx="2067">
                  <c:v>42087</c:v>
                </c:pt>
                <c:pt idx="2068">
                  <c:v>42086</c:v>
                </c:pt>
                <c:pt idx="2069">
                  <c:v>42085</c:v>
                </c:pt>
                <c:pt idx="2070">
                  <c:v>42084</c:v>
                </c:pt>
                <c:pt idx="2071">
                  <c:v>42083</c:v>
                </c:pt>
                <c:pt idx="2072">
                  <c:v>42082</c:v>
                </c:pt>
                <c:pt idx="2073">
                  <c:v>42081</c:v>
                </c:pt>
                <c:pt idx="2074">
                  <c:v>42080</c:v>
                </c:pt>
                <c:pt idx="2075">
                  <c:v>42079</c:v>
                </c:pt>
                <c:pt idx="2076">
                  <c:v>42078</c:v>
                </c:pt>
                <c:pt idx="2077">
                  <c:v>42077</c:v>
                </c:pt>
                <c:pt idx="2078">
                  <c:v>42076</c:v>
                </c:pt>
                <c:pt idx="2079">
                  <c:v>42075</c:v>
                </c:pt>
                <c:pt idx="2080">
                  <c:v>42074</c:v>
                </c:pt>
                <c:pt idx="2081">
                  <c:v>42073</c:v>
                </c:pt>
                <c:pt idx="2082">
                  <c:v>42072</c:v>
                </c:pt>
                <c:pt idx="2083">
                  <c:v>42071</c:v>
                </c:pt>
                <c:pt idx="2084">
                  <c:v>42070</c:v>
                </c:pt>
                <c:pt idx="2085">
                  <c:v>42069</c:v>
                </c:pt>
                <c:pt idx="2086">
                  <c:v>42068</c:v>
                </c:pt>
                <c:pt idx="2087">
                  <c:v>42067</c:v>
                </c:pt>
                <c:pt idx="2088">
                  <c:v>42066</c:v>
                </c:pt>
                <c:pt idx="2089">
                  <c:v>42065</c:v>
                </c:pt>
                <c:pt idx="2090">
                  <c:v>42064</c:v>
                </c:pt>
                <c:pt idx="2091">
                  <c:v>42063</c:v>
                </c:pt>
                <c:pt idx="2092">
                  <c:v>42062</c:v>
                </c:pt>
                <c:pt idx="2093">
                  <c:v>42061</c:v>
                </c:pt>
                <c:pt idx="2094">
                  <c:v>42060</c:v>
                </c:pt>
                <c:pt idx="2095">
                  <c:v>42059</c:v>
                </c:pt>
                <c:pt idx="2096">
                  <c:v>42058</c:v>
                </c:pt>
                <c:pt idx="2097">
                  <c:v>42057</c:v>
                </c:pt>
                <c:pt idx="2098">
                  <c:v>42056</c:v>
                </c:pt>
                <c:pt idx="2099">
                  <c:v>42055</c:v>
                </c:pt>
                <c:pt idx="2100">
                  <c:v>42054</c:v>
                </c:pt>
                <c:pt idx="2101">
                  <c:v>42053</c:v>
                </c:pt>
                <c:pt idx="2102">
                  <c:v>42052</c:v>
                </c:pt>
                <c:pt idx="2103">
                  <c:v>42051</c:v>
                </c:pt>
                <c:pt idx="2104">
                  <c:v>42050</c:v>
                </c:pt>
                <c:pt idx="2105">
                  <c:v>42049</c:v>
                </c:pt>
                <c:pt idx="2106">
                  <c:v>42048</c:v>
                </c:pt>
                <c:pt idx="2107">
                  <c:v>42047</c:v>
                </c:pt>
                <c:pt idx="2108">
                  <c:v>42046</c:v>
                </c:pt>
                <c:pt idx="2109">
                  <c:v>42045</c:v>
                </c:pt>
                <c:pt idx="2110">
                  <c:v>42044</c:v>
                </c:pt>
                <c:pt idx="2111">
                  <c:v>42043</c:v>
                </c:pt>
                <c:pt idx="2112">
                  <c:v>42042</c:v>
                </c:pt>
                <c:pt idx="2113">
                  <c:v>42041</c:v>
                </c:pt>
                <c:pt idx="2114">
                  <c:v>42040</c:v>
                </c:pt>
                <c:pt idx="2115">
                  <c:v>42039</c:v>
                </c:pt>
                <c:pt idx="2116">
                  <c:v>42038</c:v>
                </c:pt>
                <c:pt idx="2117">
                  <c:v>42037</c:v>
                </c:pt>
                <c:pt idx="2118">
                  <c:v>42036</c:v>
                </c:pt>
                <c:pt idx="2119">
                  <c:v>42035</c:v>
                </c:pt>
                <c:pt idx="2120">
                  <c:v>42034</c:v>
                </c:pt>
                <c:pt idx="2121">
                  <c:v>42033</c:v>
                </c:pt>
                <c:pt idx="2122">
                  <c:v>42032</c:v>
                </c:pt>
                <c:pt idx="2123">
                  <c:v>42031</c:v>
                </c:pt>
                <c:pt idx="2124">
                  <c:v>42030</c:v>
                </c:pt>
                <c:pt idx="2125">
                  <c:v>42029</c:v>
                </c:pt>
                <c:pt idx="2126">
                  <c:v>42028</c:v>
                </c:pt>
                <c:pt idx="2127">
                  <c:v>42027</c:v>
                </c:pt>
                <c:pt idx="2128">
                  <c:v>42026</c:v>
                </c:pt>
                <c:pt idx="2129">
                  <c:v>42025</c:v>
                </c:pt>
                <c:pt idx="2130">
                  <c:v>42024</c:v>
                </c:pt>
                <c:pt idx="2131">
                  <c:v>42023</c:v>
                </c:pt>
                <c:pt idx="2132">
                  <c:v>42022</c:v>
                </c:pt>
                <c:pt idx="2133">
                  <c:v>42021</c:v>
                </c:pt>
                <c:pt idx="2134">
                  <c:v>42020</c:v>
                </c:pt>
                <c:pt idx="2135">
                  <c:v>42019</c:v>
                </c:pt>
                <c:pt idx="2136">
                  <c:v>42018</c:v>
                </c:pt>
                <c:pt idx="2137">
                  <c:v>42017</c:v>
                </c:pt>
                <c:pt idx="2138">
                  <c:v>42016</c:v>
                </c:pt>
                <c:pt idx="2139">
                  <c:v>42015</c:v>
                </c:pt>
                <c:pt idx="2140">
                  <c:v>42014</c:v>
                </c:pt>
                <c:pt idx="2141">
                  <c:v>42013</c:v>
                </c:pt>
                <c:pt idx="2142">
                  <c:v>42012</c:v>
                </c:pt>
                <c:pt idx="2143">
                  <c:v>42011</c:v>
                </c:pt>
                <c:pt idx="2144">
                  <c:v>42010</c:v>
                </c:pt>
                <c:pt idx="2145">
                  <c:v>42009</c:v>
                </c:pt>
                <c:pt idx="2146">
                  <c:v>42008</c:v>
                </c:pt>
                <c:pt idx="2147">
                  <c:v>42007</c:v>
                </c:pt>
                <c:pt idx="2148">
                  <c:v>42006</c:v>
                </c:pt>
                <c:pt idx="2149">
                  <c:v>42005</c:v>
                </c:pt>
                <c:pt idx="2150">
                  <c:v>42004</c:v>
                </c:pt>
                <c:pt idx="2151">
                  <c:v>42003</c:v>
                </c:pt>
                <c:pt idx="2152">
                  <c:v>42002</c:v>
                </c:pt>
                <c:pt idx="2153">
                  <c:v>42001</c:v>
                </c:pt>
                <c:pt idx="2154">
                  <c:v>42000</c:v>
                </c:pt>
                <c:pt idx="2155">
                  <c:v>41999</c:v>
                </c:pt>
                <c:pt idx="2156">
                  <c:v>41998</c:v>
                </c:pt>
                <c:pt idx="2157">
                  <c:v>41997</c:v>
                </c:pt>
                <c:pt idx="2158">
                  <c:v>41996</c:v>
                </c:pt>
                <c:pt idx="2159">
                  <c:v>41995</c:v>
                </c:pt>
                <c:pt idx="2160">
                  <c:v>41994</c:v>
                </c:pt>
                <c:pt idx="2161">
                  <c:v>41993</c:v>
                </c:pt>
                <c:pt idx="2162">
                  <c:v>41992</c:v>
                </c:pt>
                <c:pt idx="2163">
                  <c:v>41991</c:v>
                </c:pt>
                <c:pt idx="2164">
                  <c:v>41990</c:v>
                </c:pt>
                <c:pt idx="2165">
                  <c:v>41989</c:v>
                </c:pt>
                <c:pt idx="2166">
                  <c:v>41988</c:v>
                </c:pt>
                <c:pt idx="2167">
                  <c:v>41987</c:v>
                </c:pt>
                <c:pt idx="2168">
                  <c:v>41986</c:v>
                </c:pt>
                <c:pt idx="2169">
                  <c:v>41985</c:v>
                </c:pt>
                <c:pt idx="2170">
                  <c:v>41984</c:v>
                </c:pt>
                <c:pt idx="2171">
                  <c:v>41983</c:v>
                </c:pt>
                <c:pt idx="2172">
                  <c:v>41982</c:v>
                </c:pt>
                <c:pt idx="2173">
                  <c:v>41981</c:v>
                </c:pt>
                <c:pt idx="2174">
                  <c:v>41980</c:v>
                </c:pt>
                <c:pt idx="2175">
                  <c:v>41979</c:v>
                </c:pt>
                <c:pt idx="2176">
                  <c:v>41978</c:v>
                </c:pt>
                <c:pt idx="2177">
                  <c:v>41977</c:v>
                </c:pt>
                <c:pt idx="2178">
                  <c:v>41976</c:v>
                </c:pt>
                <c:pt idx="2179">
                  <c:v>41975</c:v>
                </c:pt>
                <c:pt idx="2180">
                  <c:v>41974</c:v>
                </c:pt>
                <c:pt idx="2181">
                  <c:v>41973</c:v>
                </c:pt>
                <c:pt idx="2182">
                  <c:v>41972</c:v>
                </c:pt>
                <c:pt idx="2183">
                  <c:v>41971</c:v>
                </c:pt>
                <c:pt idx="2184">
                  <c:v>41970</c:v>
                </c:pt>
                <c:pt idx="2185">
                  <c:v>41969</c:v>
                </c:pt>
                <c:pt idx="2186">
                  <c:v>41968</c:v>
                </c:pt>
                <c:pt idx="2187">
                  <c:v>41967</c:v>
                </c:pt>
                <c:pt idx="2188">
                  <c:v>41966</c:v>
                </c:pt>
                <c:pt idx="2189">
                  <c:v>41965</c:v>
                </c:pt>
                <c:pt idx="2190">
                  <c:v>41964</c:v>
                </c:pt>
                <c:pt idx="2191">
                  <c:v>41963</c:v>
                </c:pt>
                <c:pt idx="2192">
                  <c:v>41962</c:v>
                </c:pt>
                <c:pt idx="2193">
                  <c:v>41961</c:v>
                </c:pt>
                <c:pt idx="2194">
                  <c:v>41960</c:v>
                </c:pt>
                <c:pt idx="2195">
                  <c:v>41959</c:v>
                </c:pt>
                <c:pt idx="2196">
                  <c:v>41958</c:v>
                </c:pt>
                <c:pt idx="2197">
                  <c:v>41957</c:v>
                </c:pt>
                <c:pt idx="2198">
                  <c:v>41956</c:v>
                </c:pt>
                <c:pt idx="2199">
                  <c:v>41955</c:v>
                </c:pt>
                <c:pt idx="2200">
                  <c:v>41954</c:v>
                </c:pt>
                <c:pt idx="2201">
                  <c:v>41953</c:v>
                </c:pt>
                <c:pt idx="2202">
                  <c:v>41952</c:v>
                </c:pt>
                <c:pt idx="2203">
                  <c:v>41951</c:v>
                </c:pt>
                <c:pt idx="2204">
                  <c:v>41950</c:v>
                </c:pt>
                <c:pt idx="2205">
                  <c:v>41949</c:v>
                </c:pt>
                <c:pt idx="2206">
                  <c:v>41948</c:v>
                </c:pt>
                <c:pt idx="2207">
                  <c:v>41947</c:v>
                </c:pt>
                <c:pt idx="2208">
                  <c:v>41946</c:v>
                </c:pt>
                <c:pt idx="2209">
                  <c:v>41945</c:v>
                </c:pt>
                <c:pt idx="2210">
                  <c:v>41944</c:v>
                </c:pt>
                <c:pt idx="2211">
                  <c:v>41943</c:v>
                </c:pt>
                <c:pt idx="2212">
                  <c:v>41942</c:v>
                </c:pt>
                <c:pt idx="2213">
                  <c:v>41941</c:v>
                </c:pt>
                <c:pt idx="2214">
                  <c:v>41940</c:v>
                </c:pt>
                <c:pt idx="2215">
                  <c:v>41939</c:v>
                </c:pt>
                <c:pt idx="2216">
                  <c:v>41938</c:v>
                </c:pt>
                <c:pt idx="2217">
                  <c:v>41937</c:v>
                </c:pt>
                <c:pt idx="2218">
                  <c:v>41936</c:v>
                </c:pt>
                <c:pt idx="2219">
                  <c:v>41935</c:v>
                </c:pt>
                <c:pt idx="2220">
                  <c:v>41934</c:v>
                </c:pt>
                <c:pt idx="2221">
                  <c:v>41933</c:v>
                </c:pt>
                <c:pt idx="2222">
                  <c:v>41932</c:v>
                </c:pt>
                <c:pt idx="2223">
                  <c:v>41931</c:v>
                </c:pt>
                <c:pt idx="2224">
                  <c:v>41930</c:v>
                </c:pt>
                <c:pt idx="2225">
                  <c:v>41929</c:v>
                </c:pt>
                <c:pt idx="2226">
                  <c:v>41928</c:v>
                </c:pt>
                <c:pt idx="2227">
                  <c:v>41927</c:v>
                </c:pt>
                <c:pt idx="2228">
                  <c:v>41926</c:v>
                </c:pt>
                <c:pt idx="2229">
                  <c:v>41925</c:v>
                </c:pt>
                <c:pt idx="2230">
                  <c:v>41924</c:v>
                </c:pt>
                <c:pt idx="2231">
                  <c:v>41923</c:v>
                </c:pt>
                <c:pt idx="2232">
                  <c:v>41922</c:v>
                </c:pt>
                <c:pt idx="2233">
                  <c:v>41921</c:v>
                </c:pt>
                <c:pt idx="2234">
                  <c:v>41920</c:v>
                </c:pt>
                <c:pt idx="2235">
                  <c:v>41919</c:v>
                </c:pt>
                <c:pt idx="2236">
                  <c:v>41918</c:v>
                </c:pt>
                <c:pt idx="2237">
                  <c:v>41917</c:v>
                </c:pt>
                <c:pt idx="2238">
                  <c:v>41916</c:v>
                </c:pt>
                <c:pt idx="2239">
                  <c:v>41915</c:v>
                </c:pt>
                <c:pt idx="2240">
                  <c:v>41914</c:v>
                </c:pt>
                <c:pt idx="2241">
                  <c:v>41913</c:v>
                </c:pt>
                <c:pt idx="2242">
                  <c:v>41912</c:v>
                </c:pt>
                <c:pt idx="2243">
                  <c:v>41911</c:v>
                </c:pt>
                <c:pt idx="2244">
                  <c:v>41910</c:v>
                </c:pt>
                <c:pt idx="2245">
                  <c:v>41909</c:v>
                </c:pt>
                <c:pt idx="2246">
                  <c:v>41908</c:v>
                </c:pt>
                <c:pt idx="2247">
                  <c:v>41907</c:v>
                </c:pt>
                <c:pt idx="2248">
                  <c:v>41906</c:v>
                </c:pt>
                <c:pt idx="2249">
                  <c:v>41905</c:v>
                </c:pt>
                <c:pt idx="2250">
                  <c:v>41904</c:v>
                </c:pt>
                <c:pt idx="2251">
                  <c:v>41903</c:v>
                </c:pt>
                <c:pt idx="2252">
                  <c:v>41902</c:v>
                </c:pt>
                <c:pt idx="2253">
                  <c:v>41901</c:v>
                </c:pt>
                <c:pt idx="2254">
                  <c:v>41900</c:v>
                </c:pt>
                <c:pt idx="2255">
                  <c:v>41899</c:v>
                </c:pt>
                <c:pt idx="2256">
                  <c:v>41898</c:v>
                </c:pt>
                <c:pt idx="2257">
                  <c:v>41897</c:v>
                </c:pt>
                <c:pt idx="2258">
                  <c:v>41896</c:v>
                </c:pt>
                <c:pt idx="2259">
                  <c:v>41895</c:v>
                </c:pt>
                <c:pt idx="2260">
                  <c:v>41894</c:v>
                </c:pt>
                <c:pt idx="2261">
                  <c:v>41893</c:v>
                </c:pt>
                <c:pt idx="2262">
                  <c:v>41892</c:v>
                </c:pt>
                <c:pt idx="2263">
                  <c:v>41891</c:v>
                </c:pt>
                <c:pt idx="2264">
                  <c:v>41890</c:v>
                </c:pt>
                <c:pt idx="2265">
                  <c:v>41889</c:v>
                </c:pt>
                <c:pt idx="2266">
                  <c:v>41888</c:v>
                </c:pt>
                <c:pt idx="2267">
                  <c:v>41887</c:v>
                </c:pt>
                <c:pt idx="2268">
                  <c:v>41886</c:v>
                </c:pt>
                <c:pt idx="2269">
                  <c:v>41885</c:v>
                </c:pt>
                <c:pt idx="2270">
                  <c:v>41884</c:v>
                </c:pt>
                <c:pt idx="2271">
                  <c:v>41883</c:v>
                </c:pt>
                <c:pt idx="2272">
                  <c:v>41882</c:v>
                </c:pt>
                <c:pt idx="2273">
                  <c:v>41881</c:v>
                </c:pt>
                <c:pt idx="2274">
                  <c:v>41880</c:v>
                </c:pt>
                <c:pt idx="2275">
                  <c:v>41879</c:v>
                </c:pt>
                <c:pt idx="2276">
                  <c:v>41878</c:v>
                </c:pt>
                <c:pt idx="2277">
                  <c:v>41877</c:v>
                </c:pt>
                <c:pt idx="2278">
                  <c:v>41876</c:v>
                </c:pt>
                <c:pt idx="2279">
                  <c:v>41875</c:v>
                </c:pt>
                <c:pt idx="2280">
                  <c:v>41874</c:v>
                </c:pt>
                <c:pt idx="2281">
                  <c:v>41873</c:v>
                </c:pt>
                <c:pt idx="2282">
                  <c:v>41872</c:v>
                </c:pt>
                <c:pt idx="2283">
                  <c:v>41871</c:v>
                </c:pt>
                <c:pt idx="2284">
                  <c:v>41870</c:v>
                </c:pt>
                <c:pt idx="2285">
                  <c:v>41869</c:v>
                </c:pt>
                <c:pt idx="2286">
                  <c:v>41868</c:v>
                </c:pt>
                <c:pt idx="2287">
                  <c:v>41867</c:v>
                </c:pt>
                <c:pt idx="2288">
                  <c:v>41866</c:v>
                </c:pt>
                <c:pt idx="2289">
                  <c:v>41865</c:v>
                </c:pt>
                <c:pt idx="2290">
                  <c:v>41864</c:v>
                </c:pt>
                <c:pt idx="2291">
                  <c:v>41863</c:v>
                </c:pt>
                <c:pt idx="2292">
                  <c:v>41862</c:v>
                </c:pt>
                <c:pt idx="2293">
                  <c:v>41861</c:v>
                </c:pt>
                <c:pt idx="2294">
                  <c:v>41860</c:v>
                </c:pt>
                <c:pt idx="2295">
                  <c:v>41859</c:v>
                </c:pt>
                <c:pt idx="2296">
                  <c:v>41858</c:v>
                </c:pt>
                <c:pt idx="2297">
                  <c:v>41857</c:v>
                </c:pt>
                <c:pt idx="2298">
                  <c:v>41856</c:v>
                </c:pt>
                <c:pt idx="2299">
                  <c:v>41855</c:v>
                </c:pt>
                <c:pt idx="2300">
                  <c:v>41854</c:v>
                </c:pt>
                <c:pt idx="2301">
                  <c:v>41853</c:v>
                </c:pt>
                <c:pt idx="2302">
                  <c:v>41852</c:v>
                </c:pt>
                <c:pt idx="2303">
                  <c:v>41851</c:v>
                </c:pt>
                <c:pt idx="2304">
                  <c:v>41850</c:v>
                </c:pt>
                <c:pt idx="2305">
                  <c:v>41849</c:v>
                </c:pt>
                <c:pt idx="2306">
                  <c:v>41848</c:v>
                </c:pt>
                <c:pt idx="2307">
                  <c:v>41847</c:v>
                </c:pt>
                <c:pt idx="2308">
                  <c:v>41846</c:v>
                </c:pt>
                <c:pt idx="2309">
                  <c:v>41845</c:v>
                </c:pt>
                <c:pt idx="2310">
                  <c:v>41844</c:v>
                </c:pt>
                <c:pt idx="2311">
                  <c:v>41843</c:v>
                </c:pt>
                <c:pt idx="2312">
                  <c:v>41842</c:v>
                </c:pt>
                <c:pt idx="2313">
                  <c:v>41841</c:v>
                </c:pt>
                <c:pt idx="2314">
                  <c:v>41840</c:v>
                </c:pt>
                <c:pt idx="2315">
                  <c:v>41839</c:v>
                </c:pt>
                <c:pt idx="2316">
                  <c:v>41838</c:v>
                </c:pt>
                <c:pt idx="2317">
                  <c:v>41837</c:v>
                </c:pt>
                <c:pt idx="2318">
                  <c:v>41836</c:v>
                </c:pt>
                <c:pt idx="2319">
                  <c:v>41835</c:v>
                </c:pt>
                <c:pt idx="2320">
                  <c:v>41834</c:v>
                </c:pt>
                <c:pt idx="2321">
                  <c:v>41833</c:v>
                </c:pt>
                <c:pt idx="2322">
                  <c:v>41832</c:v>
                </c:pt>
                <c:pt idx="2323">
                  <c:v>41831</c:v>
                </c:pt>
                <c:pt idx="2324">
                  <c:v>41830</c:v>
                </c:pt>
                <c:pt idx="2325">
                  <c:v>41829</c:v>
                </c:pt>
                <c:pt idx="2326">
                  <c:v>41828</c:v>
                </c:pt>
                <c:pt idx="2327">
                  <c:v>41827</c:v>
                </c:pt>
                <c:pt idx="2328">
                  <c:v>41826</c:v>
                </c:pt>
                <c:pt idx="2329">
                  <c:v>41825</c:v>
                </c:pt>
                <c:pt idx="2330">
                  <c:v>41824</c:v>
                </c:pt>
                <c:pt idx="2331">
                  <c:v>41823</c:v>
                </c:pt>
                <c:pt idx="2332">
                  <c:v>41822</c:v>
                </c:pt>
                <c:pt idx="2333">
                  <c:v>41821</c:v>
                </c:pt>
                <c:pt idx="2334">
                  <c:v>41820</c:v>
                </c:pt>
                <c:pt idx="2335">
                  <c:v>41819</c:v>
                </c:pt>
                <c:pt idx="2336">
                  <c:v>41818</c:v>
                </c:pt>
                <c:pt idx="2337">
                  <c:v>41817</c:v>
                </c:pt>
                <c:pt idx="2338">
                  <c:v>41816</c:v>
                </c:pt>
                <c:pt idx="2339">
                  <c:v>41815</c:v>
                </c:pt>
                <c:pt idx="2340">
                  <c:v>41814</c:v>
                </c:pt>
                <c:pt idx="2341">
                  <c:v>41813</c:v>
                </c:pt>
                <c:pt idx="2342">
                  <c:v>41812</c:v>
                </c:pt>
                <c:pt idx="2343">
                  <c:v>41811</c:v>
                </c:pt>
                <c:pt idx="2344">
                  <c:v>41810</c:v>
                </c:pt>
                <c:pt idx="2345">
                  <c:v>41809</c:v>
                </c:pt>
                <c:pt idx="2346">
                  <c:v>41808</c:v>
                </c:pt>
                <c:pt idx="2347">
                  <c:v>41807</c:v>
                </c:pt>
                <c:pt idx="2348">
                  <c:v>41806</c:v>
                </c:pt>
                <c:pt idx="2349">
                  <c:v>41805</c:v>
                </c:pt>
                <c:pt idx="2350">
                  <c:v>41804</c:v>
                </c:pt>
                <c:pt idx="2351">
                  <c:v>41803</c:v>
                </c:pt>
                <c:pt idx="2352">
                  <c:v>41802</c:v>
                </c:pt>
                <c:pt idx="2353">
                  <c:v>41801</c:v>
                </c:pt>
                <c:pt idx="2354">
                  <c:v>41800</c:v>
                </c:pt>
                <c:pt idx="2355">
                  <c:v>41799</c:v>
                </c:pt>
                <c:pt idx="2356">
                  <c:v>41798</c:v>
                </c:pt>
                <c:pt idx="2357">
                  <c:v>41797</c:v>
                </c:pt>
                <c:pt idx="2358">
                  <c:v>41796</c:v>
                </c:pt>
                <c:pt idx="2359">
                  <c:v>41795</c:v>
                </c:pt>
                <c:pt idx="2360">
                  <c:v>41794</c:v>
                </c:pt>
                <c:pt idx="2361">
                  <c:v>41793</c:v>
                </c:pt>
                <c:pt idx="2362">
                  <c:v>41792</c:v>
                </c:pt>
                <c:pt idx="2363">
                  <c:v>41791</c:v>
                </c:pt>
                <c:pt idx="2364">
                  <c:v>41790</c:v>
                </c:pt>
                <c:pt idx="2365">
                  <c:v>41789</c:v>
                </c:pt>
                <c:pt idx="2366">
                  <c:v>41788</c:v>
                </c:pt>
                <c:pt idx="2367">
                  <c:v>41787</c:v>
                </c:pt>
                <c:pt idx="2368">
                  <c:v>41786</c:v>
                </c:pt>
                <c:pt idx="2369">
                  <c:v>41785</c:v>
                </c:pt>
                <c:pt idx="2370">
                  <c:v>41784</c:v>
                </c:pt>
                <c:pt idx="2371">
                  <c:v>41783</c:v>
                </c:pt>
                <c:pt idx="2372">
                  <c:v>41782</c:v>
                </c:pt>
                <c:pt idx="2373">
                  <c:v>41781</c:v>
                </c:pt>
                <c:pt idx="2374">
                  <c:v>41780</c:v>
                </c:pt>
                <c:pt idx="2375">
                  <c:v>41779</c:v>
                </c:pt>
                <c:pt idx="2376">
                  <c:v>41778</c:v>
                </c:pt>
                <c:pt idx="2377">
                  <c:v>41777</c:v>
                </c:pt>
                <c:pt idx="2378">
                  <c:v>41776</c:v>
                </c:pt>
                <c:pt idx="2379">
                  <c:v>41775</c:v>
                </c:pt>
                <c:pt idx="2380">
                  <c:v>41774</c:v>
                </c:pt>
                <c:pt idx="2381">
                  <c:v>41773</c:v>
                </c:pt>
                <c:pt idx="2382">
                  <c:v>41772</c:v>
                </c:pt>
                <c:pt idx="2383">
                  <c:v>41771</c:v>
                </c:pt>
                <c:pt idx="2384">
                  <c:v>41770</c:v>
                </c:pt>
                <c:pt idx="2385">
                  <c:v>41769</c:v>
                </c:pt>
                <c:pt idx="2386">
                  <c:v>41768</c:v>
                </c:pt>
                <c:pt idx="2387">
                  <c:v>41767</c:v>
                </c:pt>
                <c:pt idx="2388">
                  <c:v>41766</c:v>
                </c:pt>
                <c:pt idx="2389">
                  <c:v>41765</c:v>
                </c:pt>
                <c:pt idx="2390">
                  <c:v>41764</c:v>
                </c:pt>
                <c:pt idx="2391">
                  <c:v>41763</c:v>
                </c:pt>
                <c:pt idx="2392">
                  <c:v>41762</c:v>
                </c:pt>
                <c:pt idx="2393">
                  <c:v>41761</c:v>
                </c:pt>
                <c:pt idx="2394">
                  <c:v>41760</c:v>
                </c:pt>
                <c:pt idx="2395">
                  <c:v>41759</c:v>
                </c:pt>
                <c:pt idx="2396">
                  <c:v>41758</c:v>
                </c:pt>
                <c:pt idx="2397">
                  <c:v>41757</c:v>
                </c:pt>
                <c:pt idx="2398">
                  <c:v>41756</c:v>
                </c:pt>
                <c:pt idx="2399">
                  <c:v>41755</c:v>
                </c:pt>
                <c:pt idx="2400">
                  <c:v>41754</c:v>
                </c:pt>
                <c:pt idx="2401">
                  <c:v>41753</c:v>
                </c:pt>
                <c:pt idx="2402">
                  <c:v>41752</c:v>
                </c:pt>
                <c:pt idx="2403">
                  <c:v>41751</c:v>
                </c:pt>
                <c:pt idx="2404">
                  <c:v>41750</c:v>
                </c:pt>
                <c:pt idx="2405">
                  <c:v>41749</c:v>
                </c:pt>
                <c:pt idx="2406">
                  <c:v>41748</c:v>
                </c:pt>
                <c:pt idx="2407">
                  <c:v>41747</c:v>
                </c:pt>
                <c:pt idx="2408">
                  <c:v>41746</c:v>
                </c:pt>
                <c:pt idx="2409">
                  <c:v>41745</c:v>
                </c:pt>
                <c:pt idx="2410">
                  <c:v>41744</c:v>
                </c:pt>
                <c:pt idx="2411">
                  <c:v>41743</c:v>
                </c:pt>
                <c:pt idx="2412">
                  <c:v>41742</c:v>
                </c:pt>
                <c:pt idx="2413">
                  <c:v>41741</c:v>
                </c:pt>
                <c:pt idx="2414">
                  <c:v>41740</c:v>
                </c:pt>
                <c:pt idx="2415">
                  <c:v>41739</c:v>
                </c:pt>
                <c:pt idx="2416">
                  <c:v>41738</c:v>
                </c:pt>
                <c:pt idx="2417">
                  <c:v>41737</c:v>
                </c:pt>
                <c:pt idx="2418">
                  <c:v>41736</c:v>
                </c:pt>
                <c:pt idx="2419">
                  <c:v>41735</c:v>
                </c:pt>
                <c:pt idx="2420">
                  <c:v>41734</c:v>
                </c:pt>
                <c:pt idx="2421">
                  <c:v>41733</c:v>
                </c:pt>
                <c:pt idx="2422">
                  <c:v>41732</c:v>
                </c:pt>
                <c:pt idx="2423">
                  <c:v>41731</c:v>
                </c:pt>
                <c:pt idx="2424">
                  <c:v>41730</c:v>
                </c:pt>
                <c:pt idx="2425">
                  <c:v>41729</c:v>
                </c:pt>
                <c:pt idx="2426">
                  <c:v>41728</c:v>
                </c:pt>
                <c:pt idx="2427">
                  <c:v>41727</c:v>
                </c:pt>
                <c:pt idx="2428">
                  <c:v>41726</c:v>
                </c:pt>
                <c:pt idx="2429">
                  <c:v>41725</c:v>
                </c:pt>
                <c:pt idx="2430">
                  <c:v>41724</c:v>
                </c:pt>
                <c:pt idx="2431">
                  <c:v>41723</c:v>
                </c:pt>
                <c:pt idx="2432">
                  <c:v>41722</c:v>
                </c:pt>
                <c:pt idx="2433">
                  <c:v>41721</c:v>
                </c:pt>
                <c:pt idx="2434">
                  <c:v>41720</c:v>
                </c:pt>
                <c:pt idx="2435">
                  <c:v>41719</c:v>
                </c:pt>
                <c:pt idx="2436">
                  <c:v>41718</c:v>
                </c:pt>
                <c:pt idx="2437">
                  <c:v>41717</c:v>
                </c:pt>
                <c:pt idx="2438">
                  <c:v>41716</c:v>
                </c:pt>
                <c:pt idx="2439">
                  <c:v>41715</c:v>
                </c:pt>
                <c:pt idx="2440">
                  <c:v>41714</c:v>
                </c:pt>
                <c:pt idx="2441">
                  <c:v>41713</c:v>
                </c:pt>
                <c:pt idx="2442">
                  <c:v>41712</c:v>
                </c:pt>
                <c:pt idx="2443">
                  <c:v>41711</c:v>
                </c:pt>
                <c:pt idx="2444">
                  <c:v>41710</c:v>
                </c:pt>
                <c:pt idx="2445">
                  <c:v>41709</c:v>
                </c:pt>
                <c:pt idx="2446">
                  <c:v>41708</c:v>
                </c:pt>
                <c:pt idx="2447">
                  <c:v>41707</c:v>
                </c:pt>
                <c:pt idx="2448">
                  <c:v>41706</c:v>
                </c:pt>
                <c:pt idx="2449">
                  <c:v>41705</c:v>
                </c:pt>
                <c:pt idx="2450">
                  <c:v>41704</c:v>
                </c:pt>
                <c:pt idx="2451">
                  <c:v>41703</c:v>
                </c:pt>
                <c:pt idx="2452">
                  <c:v>41702</c:v>
                </c:pt>
                <c:pt idx="2453">
                  <c:v>41701</c:v>
                </c:pt>
                <c:pt idx="2454">
                  <c:v>41700</c:v>
                </c:pt>
                <c:pt idx="2455">
                  <c:v>41699</c:v>
                </c:pt>
                <c:pt idx="2456">
                  <c:v>41698</c:v>
                </c:pt>
                <c:pt idx="2457">
                  <c:v>41697</c:v>
                </c:pt>
                <c:pt idx="2458">
                  <c:v>41696</c:v>
                </c:pt>
                <c:pt idx="2459">
                  <c:v>41695</c:v>
                </c:pt>
                <c:pt idx="2460">
                  <c:v>41694</c:v>
                </c:pt>
                <c:pt idx="2461">
                  <c:v>41693</c:v>
                </c:pt>
                <c:pt idx="2462">
                  <c:v>41692</c:v>
                </c:pt>
                <c:pt idx="2463">
                  <c:v>41691</c:v>
                </c:pt>
                <c:pt idx="2464">
                  <c:v>41690</c:v>
                </c:pt>
                <c:pt idx="2465">
                  <c:v>41689</c:v>
                </c:pt>
                <c:pt idx="2466">
                  <c:v>41688</c:v>
                </c:pt>
                <c:pt idx="2467">
                  <c:v>41687</c:v>
                </c:pt>
                <c:pt idx="2468">
                  <c:v>41686</c:v>
                </c:pt>
                <c:pt idx="2469">
                  <c:v>41685</c:v>
                </c:pt>
                <c:pt idx="2470">
                  <c:v>41684</c:v>
                </c:pt>
                <c:pt idx="2471">
                  <c:v>41683</c:v>
                </c:pt>
                <c:pt idx="2472">
                  <c:v>41682</c:v>
                </c:pt>
                <c:pt idx="2473">
                  <c:v>41681</c:v>
                </c:pt>
                <c:pt idx="2474">
                  <c:v>41680</c:v>
                </c:pt>
                <c:pt idx="2475">
                  <c:v>41679</c:v>
                </c:pt>
                <c:pt idx="2476">
                  <c:v>41678</c:v>
                </c:pt>
                <c:pt idx="2477">
                  <c:v>41677</c:v>
                </c:pt>
                <c:pt idx="2478">
                  <c:v>41676</c:v>
                </c:pt>
                <c:pt idx="2479">
                  <c:v>41675</c:v>
                </c:pt>
                <c:pt idx="2480">
                  <c:v>41674</c:v>
                </c:pt>
                <c:pt idx="2481">
                  <c:v>41673</c:v>
                </c:pt>
                <c:pt idx="2482">
                  <c:v>41672</c:v>
                </c:pt>
                <c:pt idx="2483">
                  <c:v>41671</c:v>
                </c:pt>
                <c:pt idx="2484">
                  <c:v>41670</c:v>
                </c:pt>
                <c:pt idx="2485">
                  <c:v>41669</c:v>
                </c:pt>
                <c:pt idx="2486">
                  <c:v>41668</c:v>
                </c:pt>
                <c:pt idx="2487">
                  <c:v>41667</c:v>
                </c:pt>
                <c:pt idx="2488">
                  <c:v>41666</c:v>
                </c:pt>
                <c:pt idx="2489">
                  <c:v>41665</c:v>
                </c:pt>
                <c:pt idx="2490">
                  <c:v>41664</c:v>
                </c:pt>
                <c:pt idx="2491">
                  <c:v>41663</c:v>
                </c:pt>
                <c:pt idx="2492">
                  <c:v>41662</c:v>
                </c:pt>
                <c:pt idx="2493">
                  <c:v>41661</c:v>
                </c:pt>
                <c:pt idx="2494">
                  <c:v>41660</c:v>
                </c:pt>
                <c:pt idx="2495">
                  <c:v>41659</c:v>
                </c:pt>
                <c:pt idx="2496">
                  <c:v>41658</c:v>
                </c:pt>
                <c:pt idx="2497">
                  <c:v>41657</c:v>
                </c:pt>
                <c:pt idx="2498">
                  <c:v>41656</c:v>
                </c:pt>
                <c:pt idx="2499">
                  <c:v>41655</c:v>
                </c:pt>
                <c:pt idx="2500">
                  <c:v>41654</c:v>
                </c:pt>
                <c:pt idx="2501">
                  <c:v>41653</c:v>
                </c:pt>
                <c:pt idx="2502">
                  <c:v>41652</c:v>
                </c:pt>
                <c:pt idx="2503">
                  <c:v>41651</c:v>
                </c:pt>
                <c:pt idx="2504">
                  <c:v>41650</c:v>
                </c:pt>
                <c:pt idx="2505">
                  <c:v>41649</c:v>
                </c:pt>
                <c:pt idx="2506">
                  <c:v>41648</c:v>
                </c:pt>
                <c:pt idx="2507">
                  <c:v>41647</c:v>
                </c:pt>
                <c:pt idx="2508">
                  <c:v>41646</c:v>
                </c:pt>
                <c:pt idx="2509">
                  <c:v>41645</c:v>
                </c:pt>
                <c:pt idx="2510">
                  <c:v>41644</c:v>
                </c:pt>
                <c:pt idx="2511">
                  <c:v>41643</c:v>
                </c:pt>
                <c:pt idx="2512">
                  <c:v>41642</c:v>
                </c:pt>
                <c:pt idx="2513">
                  <c:v>41641</c:v>
                </c:pt>
                <c:pt idx="2514">
                  <c:v>41640</c:v>
                </c:pt>
                <c:pt idx="2515">
                  <c:v>41639</c:v>
                </c:pt>
                <c:pt idx="2516">
                  <c:v>41638</c:v>
                </c:pt>
                <c:pt idx="2517">
                  <c:v>41637</c:v>
                </c:pt>
                <c:pt idx="2518">
                  <c:v>41636</c:v>
                </c:pt>
                <c:pt idx="2519">
                  <c:v>41635</c:v>
                </c:pt>
                <c:pt idx="2520">
                  <c:v>41634</c:v>
                </c:pt>
                <c:pt idx="2521">
                  <c:v>41633</c:v>
                </c:pt>
                <c:pt idx="2522">
                  <c:v>41632</c:v>
                </c:pt>
                <c:pt idx="2523">
                  <c:v>41631</c:v>
                </c:pt>
                <c:pt idx="2524">
                  <c:v>41630</c:v>
                </c:pt>
                <c:pt idx="2525">
                  <c:v>41629</c:v>
                </c:pt>
                <c:pt idx="2526">
                  <c:v>41628</c:v>
                </c:pt>
                <c:pt idx="2527">
                  <c:v>41627</c:v>
                </c:pt>
                <c:pt idx="2528">
                  <c:v>41626</c:v>
                </c:pt>
                <c:pt idx="2529">
                  <c:v>41625</c:v>
                </c:pt>
                <c:pt idx="2530">
                  <c:v>41624</c:v>
                </c:pt>
                <c:pt idx="2531">
                  <c:v>41623</c:v>
                </c:pt>
                <c:pt idx="2532">
                  <c:v>41622</c:v>
                </c:pt>
                <c:pt idx="2533">
                  <c:v>41621</c:v>
                </c:pt>
                <c:pt idx="2534">
                  <c:v>41620</c:v>
                </c:pt>
                <c:pt idx="2535">
                  <c:v>41619</c:v>
                </c:pt>
                <c:pt idx="2536">
                  <c:v>41618</c:v>
                </c:pt>
                <c:pt idx="2537">
                  <c:v>41617</c:v>
                </c:pt>
                <c:pt idx="2538">
                  <c:v>41616</c:v>
                </c:pt>
                <c:pt idx="2539">
                  <c:v>41615</c:v>
                </c:pt>
                <c:pt idx="2540">
                  <c:v>41614</c:v>
                </c:pt>
                <c:pt idx="2541">
                  <c:v>41613</c:v>
                </c:pt>
                <c:pt idx="2542">
                  <c:v>41612</c:v>
                </c:pt>
                <c:pt idx="2543">
                  <c:v>41611</c:v>
                </c:pt>
                <c:pt idx="2544">
                  <c:v>41610</c:v>
                </c:pt>
                <c:pt idx="2545">
                  <c:v>41609</c:v>
                </c:pt>
                <c:pt idx="2546">
                  <c:v>41608</c:v>
                </c:pt>
                <c:pt idx="2547">
                  <c:v>41607</c:v>
                </c:pt>
                <c:pt idx="2548">
                  <c:v>41606</c:v>
                </c:pt>
                <c:pt idx="2549">
                  <c:v>41605</c:v>
                </c:pt>
                <c:pt idx="2550">
                  <c:v>41604</c:v>
                </c:pt>
                <c:pt idx="2551">
                  <c:v>41603</c:v>
                </c:pt>
                <c:pt idx="2552">
                  <c:v>41602</c:v>
                </c:pt>
                <c:pt idx="2553">
                  <c:v>41601</c:v>
                </c:pt>
                <c:pt idx="2554">
                  <c:v>41600</c:v>
                </c:pt>
                <c:pt idx="2555">
                  <c:v>41599</c:v>
                </c:pt>
                <c:pt idx="2556">
                  <c:v>41598</c:v>
                </c:pt>
                <c:pt idx="2557">
                  <c:v>41597</c:v>
                </c:pt>
                <c:pt idx="2558">
                  <c:v>41596</c:v>
                </c:pt>
                <c:pt idx="2559">
                  <c:v>41595</c:v>
                </c:pt>
                <c:pt idx="2560">
                  <c:v>41594</c:v>
                </c:pt>
                <c:pt idx="2561">
                  <c:v>41593</c:v>
                </c:pt>
                <c:pt idx="2562">
                  <c:v>41592</c:v>
                </c:pt>
                <c:pt idx="2563">
                  <c:v>41591</c:v>
                </c:pt>
                <c:pt idx="2564">
                  <c:v>41590</c:v>
                </c:pt>
                <c:pt idx="2565">
                  <c:v>41589</c:v>
                </c:pt>
                <c:pt idx="2566">
                  <c:v>41588</c:v>
                </c:pt>
                <c:pt idx="2567">
                  <c:v>41587</c:v>
                </c:pt>
                <c:pt idx="2568">
                  <c:v>41586</c:v>
                </c:pt>
                <c:pt idx="2569">
                  <c:v>41585</c:v>
                </c:pt>
                <c:pt idx="2570">
                  <c:v>41584</c:v>
                </c:pt>
                <c:pt idx="2571">
                  <c:v>41583</c:v>
                </c:pt>
                <c:pt idx="2572">
                  <c:v>41582</c:v>
                </c:pt>
                <c:pt idx="2573">
                  <c:v>41581</c:v>
                </c:pt>
                <c:pt idx="2574">
                  <c:v>41580</c:v>
                </c:pt>
                <c:pt idx="2575">
                  <c:v>41579</c:v>
                </c:pt>
                <c:pt idx="2576">
                  <c:v>41578</c:v>
                </c:pt>
                <c:pt idx="2577">
                  <c:v>41577</c:v>
                </c:pt>
                <c:pt idx="2578">
                  <c:v>41576</c:v>
                </c:pt>
                <c:pt idx="2579">
                  <c:v>41575</c:v>
                </c:pt>
                <c:pt idx="2580">
                  <c:v>41574</c:v>
                </c:pt>
                <c:pt idx="2581">
                  <c:v>41573</c:v>
                </c:pt>
                <c:pt idx="2582">
                  <c:v>41572</c:v>
                </c:pt>
                <c:pt idx="2583">
                  <c:v>41571</c:v>
                </c:pt>
                <c:pt idx="2584">
                  <c:v>41570</c:v>
                </c:pt>
                <c:pt idx="2585">
                  <c:v>41569</c:v>
                </c:pt>
                <c:pt idx="2586">
                  <c:v>41568</c:v>
                </c:pt>
                <c:pt idx="2587">
                  <c:v>41567</c:v>
                </c:pt>
                <c:pt idx="2588">
                  <c:v>41566</c:v>
                </c:pt>
                <c:pt idx="2589">
                  <c:v>41565</c:v>
                </c:pt>
                <c:pt idx="2590">
                  <c:v>41564</c:v>
                </c:pt>
                <c:pt idx="2591">
                  <c:v>41563</c:v>
                </c:pt>
                <c:pt idx="2592">
                  <c:v>41562</c:v>
                </c:pt>
                <c:pt idx="2593">
                  <c:v>41561</c:v>
                </c:pt>
                <c:pt idx="2594">
                  <c:v>41560</c:v>
                </c:pt>
                <c:pt idx="2595">
                  <c:v>41559</c:v>
                </c:pt>
                <c:pt idx="2596">
                  <c:v>41558</c:v>
                </c:pt>
                <c:pt idx="2597">
                  <c:v>41557</c:v>
                </c:pt>
                <c:pt idx="2598">
                  <c:v>41556</c:v>
                </c:pt>
                <c:pt idx="2599">
                  <c:v>41555</c:v>
                </c:pt>
                <c:pt idx="2600">
                  <c:v>41554</c:v>
                </c:pt>
                <c:pt idx="2601">
                  <c:v>41553</c:v>
                </c:pt>
                <c:pt idx="2602">
                  <c:v>41552</c:v>
                </c:pt>
                <c:pt idx="2603">
                  <c:v>41551</c:v>
                </c:pt>
                <c:pt idx="2604">
                  <c:v>41550</c:v>
                </c:pt>
                <c:pt idx="2605">
                  <c:v>41549</c:v>
                </c:pt>
                <c:pt idx="2606">
                  <c:v>41548</c:v>
                </c:pt>
                <c:pt idx="2607">
                  <c:v>41547</c:v>
                </c:pt>
                <c:pt idx="2608">
                  <c:v>41546</c:v>
                </c:pt>
                <c:pt idx="2609">
                  <c:v>41545</c:v>
                </c:pt>
                <c:pt idx="2610">
                  <c:v>41544</c:v>
                </c:pt>
                <c:pt idx="2611">
                  <c:v>41543</c:v>
                </c:pt>
                <c:pt idx="2612">
                  <c:v>41542</c:v>
                </c:pt>
                <c:pt idx="2613">
                  <c:v>41541</c:v>
                </c:pt>
                <c:pt idx="2614">
                  <c:v>41540</c:v>
                </c:pt>
                <c:pt idx="2615">
                  <c:v>41539</c:v>
                </c:pt>
                <c:pt idx="2616">
                  <c:v>41538</c:v>
                </c:pt>
                <c:pt idx="2617">
                  <c:v>41537</c:v>
                </c:pt>
                <c:pt idx="2618">
                  <c:v>41536</c:v>
                </c:pt>
                <c:pt idx="2619">
                  <c:v>41535</c:v>
                </c:pt>
                <c:pt idx="2620">
                  <c:v>41534</c:v>
                </c:pt>
                <c:pt idx="2621">
                  <c:v>41533</c:v>
                </c:pt>
                <c:pt idx="2622">
                  <c:v>41532</c:v>
                </c:pt>
                <c:pt idx="2623">
                  <c:v>41531</c:v>
                </c:pt>
                <c:pt idx="2624">
                  <c:v>41530</c:v>
                </c:pt>
                <c:pt idx="2625">
                  <c:v>41529</c:v>
                </c:pt>
                <c:pt idx="2626">
                  <c:v>41528</c:v>
                </c:pt>
                <c:pt idx="2627">
                  <c:v>41527</c:v>
                </c:pt>
                <c:pt idx="2628">
                  <c:v>41526</c:v>
                </c:pt>
                <c:pt idx="2629">
                  <c:v>41525</c:v>
                </c:pt>
                <c:pt idx="2630">
                  <c:v>41524</c:v>
                </c:pt>
                <c:pt idx="2631">
                  <c:v>41523</c:v>
                </c:pt>
                <c:pt idx="2632">
                  <c:v>41522</c:v>
                </c:pt>
                <c:pt idx="2633">
                  <c:v>41521</c:v>
                </c:pt>
                <c:pt idx="2634">
                  <c:v>41520</c:v>
                </c:pt>
                <c:pt idx="2635">
                  <c:v>41519</c:v>
                </c:pt>
                <c:pt idx="2636">
                  <c:v>41518</c:v>
                </c:pt>
                <c:pt idx="2637">
                  <c:v>41517</c:v>
                </c:pt>
                <c:pt idx="2638">
                  <c:v>41516</c:v>
                </c:pt>
                <c:pt idx="2639">
                  <c:v>41515</c:v>
                </c:pt>
                <c:pt idx="2640">
                  <c:v>41514</c:v>
                </c:pt>
                <c:pt idx="2641">
                  <c:v>41513</c:v>
                </c:pt>
                <c:pt idx="2642">
                  <c:v>41512</c:v>
                </c:pt>
                <c:pt idx="2643">
                  <c:v>41511</c:v>
                </c:pt>
                <c:pt idx="2644">
                  <c:v>41510</c:v>
                </c:pt>
                <c:pt idx="2645">
                  <c:v>41509</c:v>
                </c:pt>
                <c:pt idx="2646">
                  <c:v>41508</c:v>
                </c:pt>
                <c:pt idx="2647">
                  <c:v>41507</c:v>
                </c:pt>
                <c:pt idx="2648">
                  <c:v>41506</c:v>
                </c:pt>
                <c:pt idx="2649">
                  <c:v>41505</c:v>
                </c:pt>
                <c:pt idx="2650">
                  <c:v>41504</c:v>
                </c:pt>
                <c:pt idx="2651">
                  <c:v>41503</c:v>
                </c:pt>
                <c:pt idx="2652">
                  <c:v>41502</c:v>
                </c:pt>
                <c:pt idx="2653">
                  <c:v>41501</c:v>
                </c:pt>
                <c:pt idx="2654">
                  <c:v>41500</c:v>
                </c:pt>
                <c:pt idx="2655">
                  <c:v>41499</c:v>
                </c:pt>
                <c:pt idx="2656">
                  <c:v>41498</c:v>
                </c:pt>
                <c:pt idx="2657">
                  <c:v>41497</c:v>
                </c:pt>
                <c:pt idx="2658">
                  <c:v>41496</c:v>
                </c:pt>
                <c:pt idx="2659">
                  <c:v>41495</c:v>
                </c:pt>
                <c:pt idx="2660">
                  <c:v>41494</c:v>
                </c:pt>
                <c:pt idx="2661">
                  <c:v>41493</c:v>
                </c:pt>
                <c:pt idx="2662">
                  <c:v>41492</c:v>
                </c:pt>
                <c:pt idx="2663">
                  <c:v>41491</c:v>
                </c:pt>
                <c:pt idx="2664">
                  <c:v>41490</c:v>
                </c:pt>
                <c:pt idx="2665">
                  <c:v>41489</c:v>
                </c:pt>
                <c:pt idx="2666">
                  <c:v>41488</c:v>
                </c:pt>
                <c:pt idx="2667">
                  <c:v>41487</c:v>
                </c:pt>
                <c:pt idx="2668">
                  <c:v>41486</c:v>
                </c:pt>
                <c:pt idx="2669">
                  <c:v>41485</c:v>
                </c:pt>
                <c:pt idx="2670">
                  <c:v>41484</c:v>
                </c:pt>
                <c:pt idx="2671">
                  <c:v>41483</c:v>
                </c:pt>
                <c:pt idx="2672">
                  <c:v>41482</c:v>
                </c:pt>
                <c:pt idx="2673">
                  <c:v>41481</c:v>
                </c:pt>
                <c:pt idx="2674">
                  <c:v>41480</c:v>
                </c:pt>
                <c:pt idx="2675">
                  <c:v>41479</c:v>
                </c:pt>
                <c:pt idx="2676">
                  <c:v>41478</c:v>
                </c:pt>
                <c:pt idx="2677">
                  <c:v>41477</c:v>
                </c:pt>
                <c:pt idx="2678">
                  <c:v>41476</c:v>
                </c:pt>
                <c:pt idx="2679">
                  <c:v>41475</c:v>
                </c:pt>
                <c:pt idx="2680">
                  <c:v>41474</c:v>
                </c:pt>
                <c:pt idx="2681">
                  <c:v>41473</c:v>
                </c:pt>
                <c:pt idx="2682">
                  <c:v>41472</c:v>
                </c:pt>
                <c:pt idx="2683">
                  <c:v>41471</c:v>
                </c:pt>
                <c:pt idx="2684">
                  <c:v>41470</c:v>
                </c:pt>
                <c:pt idx="2685">
                  <c:v>41469</c:v>
                </c:pt>
                <c:pt idx="2686">
                  <c:v>41468</c:v>
                </c:pt>
                <c:pt idx="2687">
                  <c:v>41467</c:v>
                </c:pt>
                <c:pt idx="2688">
                  <c:v>41466</c:v>
                </c:pt>
                <c:pt idx="2689">
                  <c:v>41465</c:v>
                </c:pt>
                <c:pt idx="2690">
                  <c:v>41464</c:v>
                </c:pt>
                <c:pt idx="2691">
                  <c:v>41463</c:v>
                </c:pt>
                <c:pt idx="2692">
                  <c:v>41462</c:v>
                </c:pt>
                <c:pt idx="2693">
                  <c:v>41461</c:v>
                </c:pt>
                <c:pt idx="2694">
                  <c:v>41460</c:v>
                </c:pt>
                <c:pt idx="2695">
                  <c:v>41459</c:v>
                </c:pt>
                <c:pt idx="2696">
                  <c:v>41458</c:v>
                </c:pt>
                <c:pt idx="2697">
                  <c:v>41457</c:v>
                </c:pt>
                <c:pt idx="2698">
                  <c:v>41456</c:v>
                </c:pt>
                <c:pt idx="2699">
                  <c:v>41455</c:v>
                </c:pt>
                <c:pt idx="2700">
                  <c:v>41454</c:v>
                </c:pt>
                <c:pt idx="2701">
                  <c:v>41453</c:v>
                </c:pt>
                <c:pt idx="2702">
                  <c:v>41452</c:v>
                </c:pt>
                <c:pt idx="2703">
                  <c:v>41451</c:v>
                </c:pt>
                <c:pt idx="2704">
                  <c:v>41450</c:v>
                </c:pt>
                <c:pt idx="2705">
                  <c:v>41449</c:v>
                </c:pt>
                <c:pt idx="2706">
                  <c:v>41448</c:v>
                </c:pt>
                <c:pt idx="2707">
                  <c:v>41447</c:v>
                </c:pt>
                <c:pt idx="2708">
                  <c:v>41446</c:v>
                </c:pt>
                <c:pt idx="2709">
                  <c:v>41445</c:v>
                </c:pt>
                <c:pt idx="2710">
                  <c:v>41444</c:v>
                </c:pt>
                <c:pt idx="2711">
                  <c:v>41443</c:v>
                </c:pt>
                <c:pt idx="2712">
                  <c:v>41442</c:v>
                </c:pt>
                <c:pt idx="2713">
                  <c:v>41441</c:v>
                </c:pt>
                <c:pt idx="2714">
                  <c:v>41440</c:v>
                </c:pt>
                <c:pt idx="2715">
                  <c:v>41439</c:v>
                </c:pt>
                <c:pt idx="2716">
                  <c:v>41438</c:v>
                </c:pt>
                <c:pt idx="2717">
                  <c:v>41437</c:v>
                </c:pt>
                <c:pt idx="2718">
                  <c:v>41436</c:v>
                </c:pt>
                <c:pt idx="2719">
                  <c:v>41435</c:v>
                </c:pt>
                <c:pt idx="2720">
                  <c:v>41434</c:v>
                </c:pt>
                <c:pt idx="2721">
                  <c:v>41433</c:v>
                </c:pt>
                <c:pt idx="2722">
                  <c:v>41432</c:v>
                </c:pt>
                <c:pt idx="2723">
                  <c:v>41431</c:v>
                </c:pt>
                <c:pt idx="2724">
                  <c:v>41430</c:v>
                </c:pt>
                <c:pt idx="2725">
                  <c:v>41429</c:v>
                </c:pt>
                <c:pt idx="2726">
                  <c:v>41428</c:v>
                </c:pt>
                <c:pt idx="2727">
                  <c:v>41427</c:v>
                </c:pt>
                <c:pt idx="2728">
                  <c:v>41426</c:v>
                </c:pt>
                <c:pt idx="2729">
                  <c:v>41425</c:v>
                </c:pt>
                <c:pt idx="2730">
                  <c:v>41424</c:v>
                </c:pt>
                <c:pt idx="2731">
                  <c:v>41423</c:v>
                </c:pt>
                <c:pt idx="2732">
                  <c:v>41422</c:v>
                </c:pt>
                <c:pt idx="2733">
                  <c:v>41421</c:v>
                </c:pt>
                <c:pt idx="2734">
                  <c:v>41420</c:v>
                </c:pt>
                <c:pt idx="2735">
                  <c:v>41419</c:v>
                </c:pt>
                <c:pt idx="2736">
                  <c:v>41418</c:v>
                </c:pt>
                <c:pt idx="2737">
                  <c:v>41417</c:v>
                </c:pt>
                <c:pt idx="2738">
                  <c:v>41416</c:v>
                </c:pt>
                <c:pt idx="2739">
                  <c:v>41415</c:v>
                </c:pt>
                <c:pt idx="2740">
                  <c:v>41414</c:v>
                </c:pt>
                <c:pt idx="2741">
                  <c:v>41413</c:v>
                </c:pt>
                <c:pt idx="2742">
                  <c:v>41412</c:v>
                </c:pt>
                <c:pt idx="2743">
                  <c:v>41411</c:v>
                </c:pt>
                <c:pt idx="2744">
                  <c:v>41410</c:v>
                </c:pt>
                <c:pt idx="2745">
                  <c:v>41409</c:v>
                </c:pt>
                <c:pt idx="2746">
                  <c:v>41408</c:v>
                </c:pt>
                <c:pt idx="2747">
                  <c:v>41407</c:v>
                </c:pt>
                <c:pt idx="2748">
                  <c:v>41406</c:v>
                </c:pt>
                <c:pt idx="2749">
                  <c:v>41405</c:v>
                </c:pt>
                <c:pt idx="2750">
                  <c:v>41404</c:v>
                </c:pt>
                <c:pt idx="2751">
                  <c:v>41403</c:v>
                </c:pt>
                <c:pt idx="2752">
                  <c:v>41402</c:v>
                </c:pt>
                <c:pt idx="2753">
                  <c:v>41401</c:v>
                </c:pt>
                <c:pt idx="2754">
                  <c:v>41400</c:v>
                </c:pt>
                <c:pt idx="2755">
                  <c:v>41399</c:v>
                </c:pt>
                <c:pt idx="2756">
                  <c:v>41398</c:v>
                </c:pt>
                <c:pt idx="2757">
                  <c:v>41397</c:v>
                </c:pt>
                <c:pt idx="2758">
                  <c:v>41396</c:v>
                </c:pt>
                <c:pt idx="2759">
                  <c:v>41395</c:v>
                </c:pt>
                <c:pt idx="2760">
                  <c:v>41394</c:v>
                </c:pt>
                <c:pt idx="2761">
                  <c:v>41393</c:v>
                </c:pt>
                <c:pt idx="2762">
                  <c:v>41392</c:v>
                </c:pt>
                <c:pt idx="2763">
                  <c:v>41391</c:v>
                </c:pt>
                <c:pt idx="2764">
                  <c:v>41390</c:v>
                </c:pt>
                <c:pt idx="2765">
                  <c:v>41389</c:v>
                </c:pt>
                <c:pt idx="2766">
                  <c:v>41388</c:v>
                </c:pt>
                <c:pt idx="2767">
                  <c:v>41387</c:v>
                </c:pt>
                <c:pt idx="2768">
                  <c:v>41386</c:v>
                </c:pt>
                <c:pt idx="2769">
                  <c:v>41385</c:v>
                </c:pt>
                <c:pt idx="2770">
                  <c:v>41384</c:v>
                </c:pt>
                <c:pt idx="2771">
                  <c:v>41383</c:v>
                </c:pt>
                <c:pt idx="2772">
                  <c:v>41382</c:v>
                </c:pt>
                <c:pt idx="2773">
                  <c:v>41381</c:v>
                </c:pt>
                <c:pt idx="2774">
                  <c:v>41380</c:v>
                </c:pt>
                <c:pt idx="2775">
                  <c:v>41379</c:v>
                </c:pt>
                <c:pt idx="2776">
                  <c:v>41378</c:v>
                </c:pt>
                <c:pt idx="2777">
                  <c:v>41377</c:v>
                </c:pt>
                <c:pt idx="2778">
                  <c:v>41376</c:v>
                </c:pt>
                <c:pt idx="2779">
                  <c:v>41375</c:v>
                </c:pt>
                <c:pt idx="2780">
                  <c:v>41374</c:v>
                </c:pt>
                <c:pt idx="2781">
                  <c:v>41373</c:v>
                </c:pt>
                <c:pt idx="2782">
                  <c:v>41372</c:v>
                </c:pt>
                <c:pt idx="2783">
                  <c:v>41371</c:v>
                </c:pt>
                <c:pt idx="2784">
                  <c:v>41370</c:v>
                </c:pt>
                <c:pt idx="2785">
                  <c:v>41369</c:v>
                </c:pt>
                <c:pt idx="2786">
                  <c:v>41368</c:v>
                </c:pt>
                <c:pt idx="2787">
                  <c:v>41367</c:v>
                </c:pt>
                <c:pt idx="2788">
                  <c:v>41366</c:v>
                </c:pt>
                <c:pt idx="2789">
                  <c:v>41365</c:v>
                </c:pt>
                <c:pt idx="2790">
                  <c:v>41364</c:v>
                </c:pt>
                <c:pt idx="2791">
                  <c:v>41363</c:v>
                </c:pt>
                <c:pt idx="2792">
                  <c:v>41362</c:v>
                </c:pt>
                <c:pt idx="2793">
                  <c:v>41361</c:v>
                </c:pt>
                <c:pt idx="2794">
                  <c:v>41360</c:v>
                </c:pt>
                <c:pt idx="2795">
                  <c:v>41359</c:v>
                </c:pt>
                <c:pt idx="2796">
                  <c:v>41358</c:v>
                </c:pt>
                <c:pt idx="2797">
                  <c:v>41357</c:v>
                </c:pt>
                <c:pt idx="2798">
                  <c:v>41356</c:v>
                </c:pt>
                <c:pt idx="2799">
                  <c:v>41355</c:v>
                </c:pt>
                <c:pt idx="2800">
                  <c:v>41354</c:v>
                </c:pt>
                <c:pt idx="2801">
                  <c:v>41353</c:v>
                </c:pt>
                <c:pt idx="2802">
                  <c:v>41352</c:v>
                </c:pt>
                <c:pt idx="2803">
                  <c:v>41351</c:v>
                </c:pt>
                <c:pt idx="2804">
                  <c:v>41350</c:v>
                </c:pt>
                <c:pt idx="2805">
                  <c:v>41349</c:v>
                </c:pt>
                <c:pt idx="2806">
                  <c:v>41348</c:v>
                </c:pt>
                <c:pt idx="2807">
                  <c:v>41347</c:v>
                </c:pt>
                <c:pt idx="2808">
                  <c:v>41346</c:v>
                </c:pt>
                <c:pt idx="2809">
                  <c:v>41345</c:v>
                </c:pt>
                <c:pt idx="2810">
                  <c:v>41344</c:v>
                </c:pt>
                <c:pt idx="2811">
                  <c:v>41343</c:v>
                </c:pt>
                <c:pt idx="2812">
                  <c:v>41342</c:v>
                </c:pt>
                <c:pt idx="2813">
                  <c:v>41341</c:v>
                </c:pt>
                <c:pt idx="2814">
                  <c:v>41340</c:v>
                </c:pt>
                <c:pt idx="2815">
                  <c:v>41339</c:v>
                </c:pt>
                <c:pt idx="2816">
                  <c:v>41338</c:v>
                </c:pt>
                <c:pt idx="2817">
                  <c:v>41337</c:v>
                </c:pt>
                <c:pt idx="2818">
                  <c:v>41336</c:v>
                </c:pt>
                <c:pt idx="2819">
                  <c:v>41335</c:v>
                </c:pt>
                <c:pt idx="2820">
                  <c:v>41334</c:v>
                </c:pt>
                <c:pt idx="2821">
                  <c:v>41333</c:v>
                </c:pt>
                <c:pt idx="2822">
                  <c:v>41332</c:v>
                </c:pt>
                <c:pt idx="2823">
                  <c:v>41331</c:v>
                </c:pt>
                <c:pt idx="2824">
                  <c:v>41330</c:v>
                </c:pt>
                <c:pt idx="2825">
                  <c:v>41329</c:v>
                </c:pt>
                <c:pt idx="2826">
                  <c:v>41328</c:v>
                </c:pt>
                <c:pt idx="2827">
                  <c:v>41327</c:v>
                </c:pt>
                <c:pt idx="2828">
                  <c:v>41326</c:v>
                </c:pt>
                <c:pt idx="2829">
                  <c:v>41325</c:v>
                </c:pt>
                <c:pt idx="2830">
                  <c:v>41324</c:v>
                </c:pt>
                <c:pt idx="2831">
                  <c:v>41323</c:v>
                </c:pt>
                <c:pt idx="2832">
                  <c:v>41322</c:v>
                </c:pt>
                <c:pt idx="2833">
                  <c:v>41321</c:v>
                </c:pt>
                <c:pt idx="2834">
                  <c:v>41320</c:v>
                </c:pt>
                <c:pt idx="2835">
                  <c:v>41319</c:v>
                </c:pt>
                <c:pt idx="2836">
                  <c:v>41318</c:v>
                </c:pt>
                <c:pt idx="2837">
                  <c:v>41317</c:v>
                </c:pt>
                <c:pt idx="2838">
                  <c:v>41316</c:v>
                </c:pt>
                <c:pt idx="2839">
                  <c:v>41315</c:v>
                </c:pt>
                <c:pt idx="2840">
                  <c:v>41314</c:v>
                </c:pt>
                <c:pt idx="2841">
                  <c:v>41313</c:v>
                </c:pt>
                <c:pt idx="2842">
                  <c:v>41312</c:v>
                </c:pt>
                <c:pt idx="2843">
                  <c:v>41311</c:v>
                </c:pt>
                <c:pt idx="2844">
                  <c:v>41310</c:v>
                </c:pt>
                <c:pt idx="2845">
                  <c:v>41309</c:v>
                </c:pt>
                <c:pt idx="2846">
                  <c:v>41308</c:v>
                </c:pt>
                <c:pt idx="2847">
                  <c:v>41307</c:v>
                </c:pt>
                <c:pt idx="2848">
                  <c:v>41306</c:v>
                </c:pt>
                <c:pt idx="2849">
                  <c:v>41305</c:v>
                </c:pt>
                <c:pt idx="2850">
                  <c:v>41304</c:v>
                </c:pt>
                <c:pt idx="2851">
                  <c:v>41303</c:v>
                </c:pt>
                <c:pt idx="2852">
                  <c:v>41302</c:v>
                </c:pt>
                <c:pt idx="2853">
                  <c:v>41301</c:v>
                </c:pt>
                <c:pt idx="2854">
                  <c:v>41300</c:v>
                </c:pt>
                <c:pt idx="2855">
                  <c:v>41299</c:v>
                </c:pt>
                <c:pt idx="2856">
                  <c:v>41298</c:v>
                </c:pt>
                <c:pt idx="2857">
                  <c:v>41297</c:v>
                </c:pt>
                <c:pt idx="2858">
                  <c:v>41296</c:v>
                </c:pt>
                <c:pt idx="2859">
                  <c:v>41295</c:v>
                </c:pt>
                <c:pt idx="2860">
                  <c:v>41294</c:v>
                </c:pt>
                <c:pt idx="2861">
                  <c:v>41293</c:v>
                </c:pt>
                <c:pt idx="2862">
                  <c:v>41292</c:v>
                </c:pt>
                <c:pt idx="2863">
                  <c:v>41291</c:v>
                </c:pt>
                <c:pt idx="2864">
                  <c:v>41290</c:v>
                </c:pt>
                <c:pt idx="2865">
                  <c:v>41289</c:v>
                </c:pt>
                <c:pt idx="2866">
                  <c:v>41288</c:v>
                </c:pt>
                <c:pt idx="2867">
                  <c:v>41287</c:v>
                </c:pt>
                <c:pt idx="2868">
                  <c:v>41286</c:v>
                </c:pt>
                <c:pt idx="2869">
                  <c:v>41285</c:v>
                </c:pt>
                <c:pt idx="2870">
                  <c:v>41284</c:v>
                </c:pt>
                <c:pt idx="2871">
                  <c:v>41283</c:v>
                </c:pt>
                <c:pt idx="2872">
                  <c:v>41282</c:v>
                </c:pt>
                <c:pt idx="2873">
                  <c:v>41281</c:v>
                </c:pt>
                <c:pt idx="2874">
                  <c:v>41280</c:v>
                </c:pt>
                <c:pt idx="2875">
                  <c:v>41279</c:v>
                </c:pt>
                <c:pt idx="2876">
                  <c:v>41278</c:v>
                </c:pt>
                <c:pt idx="2877">
                  <c:v>41277</c:v>
                </c:pt>
                <c:pt idx="2878">
                  <c:v>41276</c:v>
                </c:pt>
                <c:pt idx="2879">
                  <c:v>41275</c:v>
                </c:pt>
                <c:pt idx="2880">
                  <c:v>41274</c:v>
                </c:pt>
                <c:pt idx="2881">
                  <c:v>41273</c:v>
                </c:pt>
                <c:pt idx="2882">
                  <c:v>41272</c:v>
                </c:pt>
                <c:pt idx="2883">
                  <c:v>41271</c:v>
                </c:pt>
                <c:pt idx="2884">
                  <c:v>41270</c:v>
                </c:pt>
                <c:pt idx="2885">
                  <c:v>41269</c:v>
                </c:pt>
                <c:pt idx="2886">
                  <c:v>41268</c:v>
                </c:pt>
                <c:pt idx="2887">
                  <c:v>41267</c:v>
                </c:pt>
                <c:pt idx="2888">
                  <c:v>41266</c:v>
                </c:pt>
                <c:pt idx="2889">
                  <c:v>41265</c:v>
                </c:pt>
                <c:pt idx="2890">
                  <c:v>41264</c:v>
                </c:pt>
                <c:pt idx="2891">
                  <c:v>41263</c:v>
                </c:pt>
                <c:pt idx="2892">
                  <c:v>41262</c:v>
                </c:pt>
                <c:pt idx="2893">
                  <c:v>41261</c:v>
                </c:pt>
                <c:pt idx="2894">
                  <c:v>41260</c:v>
                </c:pt>
                <c:pt idx="2895">
                  <c:v>41259</c:v>
                </c:pt>
                <c:pt idx="2896">
                  <c:v>41258</c:v>
                </c:pt>
                <c:pt idx="2897">
                  <c:v>41257</c:v>
                </c:pt>
                <c:pt idx="2898">
                  <c:v>41256</c:v>
                </c:pt>
                <c:pt idx="2899">
                  <c:v>41255</c:v>
                </c:pt>
                <c:pt idx="2900">
                  <c:v>41254</c:v>
                </c:pt>
                <c:pt idx="2901">
                  <c:v>41253</c:v>
                </c:pt>
                <c:pt idx="2902">
                  <c:v>41252</c:v>
                </c:pt>
                <c:pt idx="2903">
                  <c:v>41251</c:v>
                </c:pt>
                <c:pt idx="2904">
                  <c:v>41250</c:v>
                </c:pt>
                <c:pt idx="2905">
                  <c:v>41249</c:v>
                </c:pt>
                <c:pt idx="2906">
                  <c:v>41248</c:v>
                </c:pt>
                <c:pt idx="2907">
                  <c:v>41247</c:v>
                </c:pt>
                <c:pt idx="2908">
                  <c:v>41246</c:v>
                </c:pt>
                <c:pt idx="2909">
                  <c:v>41245</c:v>
                </c:pt>
                <c:pt idx="2910">
                  <c:v>41244</c:v>
                </c:pt>
                <c:pt idx="2911">
                  <c:v>41243</c:v>
                </c:pt>
                <c:pt idx="2912">
                  <c:v>41242</c:v>
                </c:pt>
                <c:pt idx="2913">
                  <c:v>41241</c:v>
                </c:pt>
                <c:pt idx="2914">
                  <c:v>41240</c:v>
                </c:pt>
                <c:pt idx="2915">
                  <c:v>41239</c:v>
                </c:pt>
                <c:pt idx="2916">
                  <c:v>41238</c:v>
                </c:pt>
                <c:pt idx="2917">
                  <c:v>41237</c:v>
                </c:pt>
                <c:pt idx="2918">
                  <c:v>41236</c:v>
                </c:pt>
                <c:pt idx="2919">
                  <c:v>41235</c:v>
                </c:pt>
                <c:pt idx="2920">
                  <c:v>41234</c:v>
                </c:pt>
                <c:pt idx="2921">
                  <c:v>41233</c:v>
                </c:pt>
                <c:pt idx="2922">
                  <c:v>41232</c:v>
                </c:pt>
                <c:pt idx="2923">
                  <c:v>41231</c:v>
                </c:pt>
                <c:pt idx="2924">
                  <c:v>41230</c:v>
                </c:pt>
                <c:pt idx="2925">
                  <c:v>41229</c:v>
                </c:pt>
                <c:pt idx="2926">
                  <c:v>41228</c:v>
                </c:pt>
                <c:pt idx="2927">
                  <c:v>41227</c:v>
                </c:pt>
                <c:pt idx="2928">
                  <c:v>41226</c:v>
                </c:pt>
                <c:pt idx="2929">
                  <c:v>41225</c:v>
                </c:pt>
                <c:pt idx="2930">
                  <c:v>41224</c:v>
                </c:pt>
                <c:pt idx="2931">
                  <c:v>41223</c:v>
                </c:pt>
                <c:pt idx="2932">
                  <c:v>41222</c:v>
                </c:pt>
                <c:pt idx="2933">
                  <c:v>41221</c:v>
                </c:pt>
                <c:pt idx="2934">
                  <c:v>41220</c:v>
                </c:pt>
                <c:pt idx="2935">
                  <c:v>41219</c:v>
                </c:pt>
                <c:pt idx="2936">
                  <c:v>41218</c:v>
                </c:pt>
                <c:pt idx="2937">
                  <c:v>41217</c:v>
                </c:pt>
                <c:pt idx="2938">
                  <c:v>41216</c:v>
                </c:pt>
                <c:pt idx="2939">
                  <c:v>41215</c:v>
                </c:pt>
                <c:pt idx="2940">
                  <c:v>41214</c:v>
                </c:pt>
                <c:pt idx="2941">
                  <c:v>41213</c:v>
                </c:pt>
                <c:pt idx="2942">
                  <c:v>41212</c:v>
                </c:pt>
                <c:pt idx="2943">
                  <c:v>41211</c:v>
                </c:pt>
                <c:pt idx="2944">
                  <c:v>41210</c:v>
                </c:pt>
                <c:pt idx="2945">
                  <c:v>41209</c:v>
                </c:pt>
                <c:pt idx="2946">
                  <c:v>41208</c:v>
                </c:pt>
                <c:pt idx="2947">
                  <c:v>41207</c:v>
                </c:pt>
                <c:pt idx="2948">
                  <c:v>41206</c:v>
                </c:pt>
                <c:pt idx="2949">
                  <c:v>41205</c:v>
                </c:pt>
                <c:pt idx="2950">
                  <c:v>41204</c:v>
                </c:pt>
                <c:pt idx="2951">
                  <c:v>41203</c:v>
                </c:pt>
                <c:pt idx="2952">
                  <c:v>41202</c:v>
                </c:pt>
                <c:pt idx="2953">
                  <c:v>41201</c:v>
                </c:pt>
                <c:pt idx="2954">
                  <c:v>41200</c:v>
                </c:pt>
                <c:pt idx="2955">
                  <c:v>41199</c:v>
                </c:pt>
                <c:pt idx="2956">
                  <c:v>41198</c:v>
                </c:pt>
                <c:pt idx="2957">
                  <c:v>41197</c:v>
                </c:pt>
                <c:pt idx="2958">
                  <c:v>41196</c:v>
                </c:pt>
                <c:pt idx="2959">
                  <c:v>41195</c:v>
                </c:pt>
                <c:pt idx="2960">
                  <c:v>41194</c:v>
                </c:pt>
                <c:pt idx="2961">
                  <c:v>41193</c:v>
                </c:pt>
                <c:pt idx="2962">
                  <c:v>41192</c:v>
                </c:pt>
                <c:pt idx="2963">
                  <c:v>41191</c:v>
                </c:pt>
                <c:pt idx="2964">
                  <c:v>41190</c:v>
                </c:pt>
                <c:pt idx="2965">
                  <c:v>41189</c:v>
                </c:pt>
                <c:pt idx="2966">
                  <c:v>41188</c:v>
                </c:pt>
                <c:pt idx="2967">
                  <c:v>41187</c:v>
                </c:pt>
                <c:pt idx="2968">
                  <c:v>41186</c:v>
                </c:pt>
                <c:pt idx="2969">
                  <c:v>41185</c:v>
                </c:pt>
                <c:pt idx="2970">
                  <c:v>41184</c:v>
                </c:pt>
                <c:pt idx="2971">
                  <c:v>41183</c:v>
                </c:pt>
                <c:pt idx="2972">
                  <c:v>41182</c:v>
                </c:pt>
                <c:pt idx="2973">
                  <c:v>41181</c:v>
                </c:pt>
                <c:pt idx="2974">
                  <c:v>41180</c:v>
                </c:pt>
                <c:pt idx="2975">
                  <c:v>41179</c:v>
                </c:pt>
                <c:pt idx="2976">
                  <c:v>41178</c:v>
                </c:pt>
                <c:pt idx="2977">
                  <c:v>41177</c:v>
                </c:pt>
                <c:pt idx="2978">
                  <c:v>41176</c:v>
                </c:pt>
                <c:pt idx="2979">
                  <c:v>41175</c:v>
                </c:pt>
                <c:pt idx="2980">
                  <c:v>41174</c:v>
                </c:pt>
                <c:pt idx="2981">
                  <c:v>41173</c:v>
                </c:pt>
                <c:pt idx="2982">
                  <c:v>41172</c:v>
                </c:pt>
                <c:pt idx="2983">
                  <c:v>41171</c:v>
                </c:pt>
                <c:pt idx="2984">
                  <c:v>41170</c:v>
                </c:pt>
                <c:pt idx="2985">
                  <c:v>41169</c:v>
                </c:pt>
                <c:pt idx="2986">
                  <c:v>41168</c:v>
                </c:pt>
                <c:pt idx="2987">
                  <c:v>41167</c:v>
                </c:pt>
                <c:pt idx="2988">
                  <c:v>41166</c:v>
                </c:pt>
                <c:pt idx="2989">
                  <c:v>41165</c:v>
                </c:pt>
                <c:pt idx="2990">
                  <c:v>41164</c:v>
                </c:pt>
                <c:pt idx="2991">
                  <c:v>41163</c:v>
                </c:pt>
                <c:pt idx="2992">
                  <c:v>41162</c:v>
                </c:pt>
                <c:pt idx="2993">
                  <c:v>41161</c:v>
                </c:pt>
                <c:pt idx="2994">
                  <c:v>41160</c:v>
                </c:pt>
                <c:pt idx="2995">
                  <c:v>41159</c:v>
                </c:pt>
                <c:pt idx="2996">
                  <c:v>41158</c:v>
                </c:pt>
                <c:pt idx="2997">
                  <c:v>41157</c:v>
                </c:pt>
                <c:pt idx="2998">
                  <c:v>41156</c:v>
                </c:pt>
                <c:pt idx="2999">
                  <c:v>41155</c:v>
                </c:pt>
                <c:pt idx="3000">
                  <c:v>41154</c:v>
                </c:pt>
                <c:pt idx="3001">
                  <c:v>41153</c:v>
                </c:pt>
                <c:pt idx="3002">
                  <c:v>41152</c:v>
                </c:pt>
                <c:pt idx="3003">
                  <c:v>41151</c:v>
                </c:pt>
                <c:pt idx="3004">
                  <c:v>41150</c:v>
                </c:pt>
                <c:pt idx="3005">
                  <c:v>41149</c:v>
                </c:pt>
                <c:pt idx="3006">
                  <c:v>41148</c:v>
                </c:pt>
                <c:pt idx="3007">
                  <c:v>41147</c:v>
                </c:pt>
                <c:pt idx="3008">
                  <c:v>41146</c:v>
                </c:pt>
                <c:pt idx="3009">
                  <c:v>41145</c:v>
                </c:pt>
                <c:pt idx="3010">
                  <c:v>41144</c:v>
                </c:pt>
                <c:pt idx="3011">
                  <c:v>41143</c:v>
                </c:pt>
                <c:pt idx="3012">
                  <c:v>41142</c:v>
                </c:pt>
                <c:pt idx="3013">
                  <c:v>41141</c:v>
                </c:pt>
                <c:pt idx="3014">
                  <c:v>41140</c:v>
                </c:pt>
                <c:pt idx="3015">
                  <c:v>41139</c:v>
                </c:pt>
                <c:pt idx="3016">
                  <c:v>41138</c:v>
                </c:pt>
                <c:pt idx="3017">
                  <c:v>41137</c:v>
                </c:pt>
                <c:pt idx="3018">
                  <c:v>41136</c:v>
                </c:pt>
                <c:pt idx="3019">
                  <c:v>41135</c:v>
                </c:pt>
                <c:pt idx="3020">
                  <c:v>41134</c:v>
                </c:pt>
                <c:pt idx="3021">
                  <c:v>41133</c:v>
                </c:pt>
                <c:pt idx="3022">
                  <c:v>41132</c:v>
                </c:pt>
                <c:pt idx="3023">
                  <c:v>41131</c:v>
                </c:pt>
                <c:pt idx="3024">
                  <c:v>41130</c:v>
                </c:pt>
                <c:pt idx="3025">
                  <c:v>41129</c:v>
                </c:pt>
                <c:pt idx="3026">
                  <c:v>41128</c:v>
                </c:pt>
                <c:pt idx="3027">
                  <c:v>41127</c:v>
                </c:pt>
                <c:pt idx="3028">
                  <c:v>41126</c:v>
                </c:pt>
                <c:pt idx="3029">
                  <c:v>41125</c:v>
                </c:pt>
                <c:pt idx="3030">
                  <c:v>41124</c:v>
                </c:pt>
                <c:pt idx="3031">
                  <c:v>41123</c:v>
                </c:pt>
                <c:pt idx="3032">
                  <c:v>41122</c:v>
                </c:pt>
                <c:pt idx="3033">
                  <c:v>41121</c:v>
                </c:pt>
                <c:pt idx="3034">
                  <c:v>41120</c:v>
                </c:pt>
                <c:pt idx="3035">
                  <c:v>41119</c:v>
                </c:pt>
                <c:pt idx="3036">
                  <c:v>41118</c:v>
                </c:pt>
                <c:pt idx="3037">
                  <c:v>41117</c:v>
                </c:pt>
                <c:pt idx="3038">
                  <c:v>41116</c:v>
                </c:pt>
                <c:pt idx="3039">
                  <c:v>41115</c:v>
                </c:pt>
                <c:pt idx="3040">
                  <c:v>41114</c:v>
                </c:pt>
                <c:pt idx="3041">
                  <c:v>41113</c:v>
                </c:pt>
                <c:pt idx="3042">
                  <c:v>41112</c:v>
                </c:pt>
                <c:pt idx="3043">
                  <c:v>41111</c:v>
                </c:pt>
                <c:pt idx="3044">
                  <c:v>41110</c:v>
                </c:pt>
                <c:pt idx="3045">
                  <c:v>41109</c:v>
                </c:pt>
                <c:pt idx="3046">
                  <c:v>41108</c:v>
                </c:pt>
                <c:pt idx="3047">
                  <c:v>41107</c:v>
                </c:pt>
                <c:pt idx="3048">
                  <c:v>41106</c:v>
                </c:pt>
                <c:pt idx="3049">
                  <c:v>41105</c:v>
                </c:pt>
                <c:pt idx="3050">
                  <c:v>41104</c:v>
                </c:pt>
                <c:pt idx="3051">
                  <c:v>41103</c:v>
                </c:pt>
                <c:pt idx="3052">
                  <c:v>41102</c:v>
                </c:pt>
                <c:pt idx="3053">
                  <c:v>41101</c:v>
                </c:pt>
                <c:pt idx="3054">
                  <c:v>41100</c:v>
                </c:pt>
                <c:pt idx="3055">
                  <c:v>41099</c:v>
                </c:pt>
                <c:pt idx="3056">
                  <c:v>41098</c:v>
                </c:pt>
                <c:pt idx="3057">
                  <c:v>41097</c:v>
                </c:pt>
                <c:pt idx="3058">
                  <c:v>41096</c:v>
                </c:pt>
                <c:pt idx="3059">
                  <c:v>41095</c:v>
                </c:pt>
                <c:pt idx="3060">
                  <c:v>41094</c:v>
                </c:pt>
                <c:pt idx="3061">
                  <c:v>41093</c:v>
                </c:pt>
                <c:pt idx="3062">
                  <c:v>41092</c:v>
                </c:pt>
                <c:pt idx="3063">
                  <c:v>41091</c:v>
                </c:pt>
                <c:pt idx="3064">
                  <c:v>41090</c:v>
                </c:pt>
                <c:pt idx="3065">
                  <c:v>41089</c:v>
                </c:pt>
                <c:pt idx="3066">
                  <c:v>41088</c:v>
                </c:pt>
                <c:pt idx="3067">
                  <c:v>41087</c:v>
                </c:pt>
                <c:pt idx="3068">
                  <c:v>41086</c:v>
                </c:pt>
                <c:pt idx="3069">
                  <c:v>41085</c:v>
                </c:pt>
                <c:pt idx="3070">
                  <c:v>41084</c:v>
                </c:pt>
                <c:pt idx="3071">
                  <c:v>41083</c:v>
                </c:pt>
                <c:pt idx="3072">
                  <c:v>41082</c:v>
                </c:pt>
                <c:pt idx="3073">
                  <c:v>41081</c:v>
                </c:pt>
                <c:pt idx="3074">
                  <c:v>41080</c:v>
                </c:pt>
                <c:pt idx="3075">
                  <c:v>41079</c:v>
                </c:pt>
                <c:pt idx="3076">
                  <c:v>41078</c:v>
                </c:pt>
                <c:pt idx="3077">
                  <c:v>41077</c:v>
                </c:pt>
                <c:pt idx="3078">
                  <c:v>41076</c:v>
                </c:pt>
                <c:pt idx="3079">
                  <c:v>41075</c:v>
                </c:pt>
                <c:pt idx="3080">
                  <c:v>41074</c:v>
                </c:pt>
                <c:pt idx="3081">
                  <c:v>41073</c:v>
                </c:pt>
                <c:pt idx="3082">
                  <c:v>41072</c:v>
                </c:pt>
                <c:pt idx="3083">
                  <c:v>41071</c:v>
                </c:pt>
                <c:pt idx="3084">
                  <c:v>41070</c:v>
                </c:pt>
                <c:pt idx="3085">
                  <c:v>41069</c:v>
                </c:pt>
                <c:pt idx="3086">
                  <c:v>41068</c:v>
                </c:pt>
                <c:pt idx="3087">
                  <c:v>41067</c:v>
                </c:pt>
                <c:pt idx="3088">
                  <c:v>41066</c:v>
                </c:pt>
                <c:pt idx="3089">
                  <c:v>41065</c:v>
                </c:pt>
                <c:pt idx="3090">
                  <c:v>41064</c:v>
                </c:pt>
                <c:pt idx="3091">
                  <c:v>41063</c:v>
                </c:pt>
                <c:pt idx="3092">
                  <c:v>41062</c:v>
                </c:pt>
                <c:pt idx="3093">
                  <c:v>41061</c:v>
                </c:pt>
                <c:pt idx="3094">
                  <c:v>41060</c:v>
                </c:pt>
                <c:pt idx="3095">
                  <c:v>41059</c:v>
                </c:pt>
                <c:pt idx="3096">
                  <c:v>41058</c:v>
                </c:pt>
                <c:pt idx="3097">
                  <c:v>41057</c:v>
                </c:pt>
                <c:pt idx="3098">
                  <c:v>41056</c:v>
                </c:pt>
                <c:pt idx="3099">
                  <c:v>41055</c:v>
                </c:pt>
                <c:pt idx="3100">
                  <c:v>41054</c:v>
                </c:pt>
                <c:pt idx="3101">
                  <c:v>41053</c:v>
                </c:pt>
                <c:pt idx="3102">
                  <c:v>41052</c:v>
                </c:pt>
                <c:pt idx="3103">
                  <c:v>41051</c:v>
                </c:pt>
                <c:pt idx="3104">
                  <c:v>41050</c:v>
                </c:pt>
                <c:pt idx="3105">
                  <c:v>41049</c:v>
                </c:pt>
                <c:pt idx="3106">
                  <c:v>41048</c:v>
                </c:pt>
                <c:pt idx="3107">
                  <c:v>41047</c:v>
                </c:pt>
                <c:pt idx="3108">
                  <c:v>41046</c:v>
                </c:pt>
                <c:pt idx="3109">
                  <c:v>41045</c:v>
                </c:pt>
                <c:pt idx="3110">
                  <c:v>41044</c:v>
                </c:pt>
                <c:pt idx="3111">
                  <c:v>41043</c:v>
                </c:pt>
                <c:pt idx="3112">
                  <c:v>41042</c:v>
                </c:pt>
                <c:pt idx="3113">
                  <c:v>41041</c:v>
                </c:pt>
                <c:pt idx="3114">
                  <c:v>41040</c:v>
                </c:pt>
                <c:pt idx="3115">
                  <c:v>41039</c:v>
                </c:pt>
                <c:pt idx="3116">
                  <c:v>41038</c:v>
                </c:pt>
                <c:pt idx="3117">
                  <c:v>41037</c:v>
                </c:pt>
                <c:pt idx="3118">
                  <c:v>41036</c:v>
                </c:pt>
                <c:pt idx="3119">
                  <c:v>41035</c:v>
                </c:pt>
                <c:pt idx="3120">
                  <c:v>41034</c:v>
                </c:pt>
                <c:pt idx="3121">
                  <c:v>41033</c:v>
                </c:pt>
                <c:pt idx="3122">
                  <c:v>41032</c:v>
                </c:pt>
                <c:pt idx="3123">
                  <c:v>41031</c:v>
                </c:pt>
                <c:pt idx="3124">
                  <c:v>41030</c:v>
                </c:pt>
                <c:pt idx="3125">
                  <c:v>41029</c:v>
                </c:pt>
                <c:pt idx="3126">
                  <c:v>41028</c:v>
                </c:pt>
                <c:pt idx="3127">
                  <c:v>41027</c:v>
                </c:pt>
                <c:pt idx="3128">
                  <c:v>41026</c:v>
                </c:pt>
                <c:pt idx="3129">
                  <c:v>41025</c:v>
                </c:pt>
                <c:pt idx="3130">
                  <c:v>41024</c:v>
                </c:pt>
                <c:pt idx="3131">
                  <c:v>41023</c:v>
                </c:pt>
                <c:pt idx="3132">
                  <c:v>41022</c:v>
                </c:pt>
                <c:pt idx="3133">
                  <c:v>41021</c:v>
                </c:pt>
                <c:pt idx="3134">
                  <c:v>41020</c:v>
                </c:pt>
                <c:pt idx="3135">
                  <c:v>41019</c:v>
                </c:pt>
                <c:pt idx="3136">
                  <c:v>41018</c:v>
                </c:pt>
                <c:pt idx="3137">
                  <c:v>41017</c:v>
                </c:pt>
                <c:pt idx="3138">
                  <c:v>41016</c:v>
                </c:pt>
                <c:pt idx="3139">
                  <c:v>41015</c:v>
                </c:pt>
                <c:pt idx="3140">
                  <c:v>41014</c:v>
                </c:pt>
                <c:pt idx="3141">
                  <c:v>41013</c:v>
                </c:pt>
                <c:pt idx="3142">
                  <c:v>41012</c:v>
                </c:pt>
                <c:pt idx="3143">
                  <c:v>41011</c:v>
                </c:pt>
                <c:pt idx="3144">
                  <c:v>41010</c:v>
                </c:pt>
                <c:pt idx="3145">
                  <c:v>41009</c:v>
                </c:pt>
                <c:pt idx="3146">
                  <c:v>41008</c:v>
                </c:pt>
                <c:pt idx="3147">
                  <c:v>41007</c:v>
                </c:pt>
                <c:pt idx="3148">
                  <c:v>41006</c:v>
                </c:pt>
                <c:pt idx="3149">
                  <c:v>41005</c:v>
                </c:pt>
                <c:pt idx="3150">
                  <c:v>41004</c:v>
                </c:pt>
                <c:pt idx="3151">
                  <c:v>41003</c:v>
                </c:pt>
                <c:pt idx="3152">
                  <c:v>41002</c:v>
                </c:pt>
                <c:pt idx="3153">
                  <c:v>41001</c:v>
                </c:pt>
                <c:pt idx="3154">
                  <c:v>41000</c:v>
                </c:pt>
                <c:pt idx="3155">
                  <c:v>40999</c:v>
                </c:pt>
                <c:pt idx="3156">
                  <c:v>40998</c:v>
                </c:pt>
                <c:pt idx="3157">
                  <c:v>40997</c:v>
                </c:pt>
                <c:pt idx="3158">
                  <c:v>40996</c:v>
                </c:pt>
                <c:pt idx="3159">
                  <c:v>40995</c:v>
                </c:pt>
                <c:pt idx="3160">
                  <c:v>40994</c:v>
                </c:pt>
                <c:pt idx="3161">
                  <c:v>40993</c:v>
                </c:pt>
                <c:pt idx="3162">
                  <c:v>40992</c:v>
                </c:pt>
                <c:pt idx="3163">
                  <c:v>40991</c:v>
                </c:pt>
                <c:pt idx="3164">
                  <c:v>40990</c:v>
                </c:pt>
                <c:pt idx="3165">
                  <c:v>40989</c:v>
                </c:pt>
                <c:pt idx="3166">
                  <c:v>40988</c:v>
                </c:pt>
                <c:pt idx="3167">
                  <c:v>40987</c:v>
                </c:pt>
                <c:pt idx="3168">
                  <c:v>40986</c:v>
                </c:pt>
                <c:pt idx="3169">
                  <c:v>40985</c:v>
                </c:pt>
                <c:pt idx="3170">
                  <c:v>40984</c:v>
                </c:pt>
                <c:pt idx="3171">
                  <c:v>40983</c:v>
                </c:pt>
                <c:pt idx="3172">
                  <c:v>40982</c:v>
                </c:pt>
                <c:pt idx="3173">
                  <c:v>40981</c:v>
                </c:pt>
                <c:pt idx="3174">
                  <c:v>40980</c:v>
                </c:pt>
                <c:pt idx="3175">
                  <c:v>40979</c:v>
                </c:pt>
                <c:pt idx="3176">
                  <c:v>40978</c:v>
                </c:pt>
                <c:pt idx="3177">
                  <c:v>40977</c:v>
                </c:pt>
                <c:pt idx="3178">
                  <c:v>40976</c:v>
                </c:pt>
                <c:pt idx="3179">
                  <c:v>40975</c:v>
                </c:pt>
                <c:pt idx="3180">
                  <c:v>40974</c:v>
                </c:pt>
                <c:pt idx="3181">
                  <c:v>40973</c:v>
                </c:pt>
                <c:pt idx="3182">
                  <c:v>40972</c:v>
                </c:pt>
                <c:pt idx="3183">
                  <c:v>40971</c:v>
                </c:pt>
                <c:pt idx="3184">
                  <c:v>40970</c:v>
                </c:pt>
                <c:pt idx="3185">
                  <c:v>40969</c:v>
                </c:pt>
                <c:pt idx="3186">
                  <c:v>40968</c:v>
                </c:pt>
                <c:pt idx="3187">
                  <c:v>40967</c:v>
                </c:pt>
                <c:pt idx="3188">
                  <c:v>40966</c:v>
                </c:pt>
                <c:pt idx="3189">
                  <c:v>40965</c:v>
                </c:pt>
                <c:pt idx="3190">
                  <c:v>40964</c:v>
                </c:pt>
                <c:pt idx="3191">
                  <c:v>40963</c:v>
                </c:pt>
                <c:pt idx="3192">
                  <c:v>40962</c:v>
                </c:pt>
                <c:pt idx="3193">
                  <c:v>40961</c:v>
                </c:pt>
                <c:pt idx="3194">
                  <c:v>40960</c:v>
                </c:pt>
                <c:pt idx="3195">
                  <c:v>40959</c:v>
                </c:pt>
                <c:pt idx="3196">
                  <c:v>40958</c:v>
                </c:pt>
                <c:pt idx="3197">
                  <c:v>40957</c:v>
                </c:pt>
                <c:pt idx="3198">
                  <c:v>40956</c:v>
                </c:pt>
                <c:pt idx="3199">
                  <c:v>40955</c:v>
                </c:pt>
                <c:pt idx="3200">
                  <c:v>40954</c:v>
                </c:pt>
                <c:pt idx="3201">
                  <c:v>40953</c:v>
                </c:pt>
                <c:pt idx="3202">
                  <c:v>40952</c:v>
                </c:pt>
                <c:pt idx="3203">
                  <c:v>40951</c:v>
                </c:pt>
                <c:pt idx="3204">
                  <c:v>40950</c:v>
                </c:pt>
                <c:pt idx="3205">
                  <c:v>40949</c:v>
                </c:pt>
                <c:pt idx="3206">
                  <c:v>40948</c:v>
                </c:pt>
                <c:pt idx="3207">
                  <c:v>40947</c:v>
                </c:pt>
                <c:pt idx="3208">
                  <c:v>40946</c:v>
                </c:pt>
                <c:pt idx="3209">
                  <c:v>40945</c:v>
                </c:pt>
                <c:pt idx="3210">
                  <c:v>40944</c:v>
                </c:pt>
                <c:pt idx="3211">
                  <c:v>40943</c:v>
                </c:pt>
                <c:pt idx="3212">
                  <c:v>40942</c:v>
                </c:pt>
                <c:pt idx="3213">
                  <c:v>40941</c:v>
                </c:pt>
                <c:pt idx="3214">
                  <c:v>40940</c:v>
                </c:pt>
                <c:pt idx="3215">
                  <c:v>40939</c:v>
                </c:pt>
                <c:pt idx="3216">
                  <c:v>40938</c:v>
                </c:pt>
                <c:pt idx="3217">
                  <c:v>40937</c:v>
                </c:pt>
                <c:pt idx="3218">
                  <c:v>40936</c:v>
                </c:pt>
                <c:pt idx="3219">
                  <c:v>40935</c:v>
                </c:pt>
                <c:pt idx="3220">
                  <c:v>40934</c:v>
                </c:pt>
                <c:pt idx="3221">
                  <c:v>40933</c:v>
                </c:pt>
                <c:pt idx="3222">
                  <c:v>40932</c:v>
                </c:pt>
                <c:pt idx="3223">
                  <c:v>40931</c:v>
                </c:pt>
                <c:pt idx="3224">
                  <c:v>40930</c:v>
                </c:pt>
                <c:pt idx="3225">
                  <c:v>40929</c:v>
                </c:pt>
                <c:pt idx="3226">
                  <c:v>40928</c:v>
                </c:pt>
                <c:pt idx="3227">
                  <c:v>40927</c:v>
                </c:pt>
                <c:pt idx="3228">
                  <c:v>40926</c:v>
                </c:pt>
                <c:pt idx="3229">
                  <c:v>40925</c:v>
                </c:pt>
                <c:pt idx="3230">
                  <c:v>40924</c:v>
                </c:pt>
                <c:pt idx="3231">
                  <c:v>40923</c:v>
                </c:pt>
                <c:pt idx="3232">
                  <c:v>40922</c:v>
                </c:pt>
                <c:pt idx="3233">
                  <c:v>40921</c:v>
                </c:pt>
                <c:pt idx="3234">
                  <c:v>40920</c:v>
                </c:pt>
                <c:pt idx="3235">
                  <c:v>40919</c:v>
                </c:pt>
                <c:pt idx="3236">
                  <c:v>40918</c:v>
                </c:pt>
                <c:pt idx="3237">
                  <c:v>40917</c:v>
                </c:pt>
                <c:pt idx="3238">
                  <c:v>40916</c:v>
                </c:pt>
                <c:pt idx="3239">
                  <c:v>40915</c:v>
                </c:pt>
                <c:pt idx="3240">
                  <c:v>40914</c:v>
                </c:pt>
                <c:pt idx="3241">
                  <c:v>40913</c:v>
                </c:pt>
                <c:pt idx="3242">
                  <c:v>40912</c:v>
                </c:pt>
                <c:pt idx="3243">
                  <c:v>40911</c:v>
                </c:pt>
                <c:pt idx="3244">
                  <c:v>40910</c:v>
                </c:pt>
                <c:pt idx="3245">
                  <c:v>40909</c:v>
                </c:pt>
                <c:pt idx="3246">
                  <c:v>40908</c:v>
                </c:pt>
                <c:pt idx="3247">
                  <c:v>40907</c:v>
                </c:pt>
                <c:pt idx="3248">
                  <c:v>40906</c:v>
                </c:pt>
                <c:pt idx="3249">
                  <c:v>40905</c:v>
                </c:pt>
                <c:pt idx="3250">
                  <c:v>40904</c:v>
                </c:pt>
                <c:pt idx="3251">
                  <c:v>40903</c:v>
                </c:pt>
                <c:pt idx="3252">
                  <c:v>40902</c:v>
                </c:pt>
                <c:pt idx="3253">
                  <c:v>40901</c:v>
                </c:pt>
                <c:pt idx="3254">
                  <c:v>40900</c:v>
                </c:pt>
                <c:pt idx="3255">
                  <c:v>40899</c:v>
                </c:pt>
                <c:pt idx="3256">
                  <c:v>40898</c:v>
                </c:pt>
                <c:pt idx="3257">
                  <c:v>40897</c:v>
                </c:pt>
                <c:pt idx="3258">
                  <c:v>40896</c:v>
                </c:pt>
                <c:pt idx="3259">
                  <c:v>40895</c:v>
                </c:pt>
                <c:pt idx="3260">
                  <c:v>40894</c:v>
                </c:pt>
                <c:pt idx="3261">
                  <c:v>40893</c:v>
                </c:pt>
                <c:pt idx="3262">
                  <c:v>40892</c:v>
                </c:pt>
                <c:pt idx="3263">
                  <c:v>40891</c:v>
                </c:pt>
                <c:pt idx="3264">
                  <c:v>40890</c:v>
                </c:pt>
                <c:pt idx="3265">
                  <c:v>40889</c:v>
                </c:pt>
                <c:pt idx="3266">
                  <c:v>40888</c:v>
                </c:pt>
                <c:pt idx="3267">
                  <c:v>40887</c:v>
                </c:pt>
                <c:pt idx="3268">
                  <c:v>40886</c:v>
                </c:pt>
                <c:pt idx="3269">
                  <c:v>40885</c:v>
                </c:pt>
                <c:pt idx="3270">
                  <c:v>40884</c:v>
                </c:pt>
                <c:pt idx="3271">
                  <c:v>40883</c:v>
                </c:pt>
                <c:pt idx="3272">
                  <c:v>40882</c:v>
                </c:pt>
                <c:pt idx="3273">
                  <c:v>40881</c:v>
                </c:pt>
                <c:pt idx="3274">
                  <c:v>40880</c:v>
                </c:pt>
                <c:pt idx="3275">
                  <c:v>40879</c:v>
                </c:pt>
                <c:pt idx="3276">
                  <c:v>40878</c:v>
                </c:pt>
                <c:pt idx="3277">
                  <c:v>40877</c:v>
                </c:pt>
                <c:pt idx="3278">
                  <c:v>40876</c:v>
                </c:pt>
                <c:pt idx="3279">
                  <c:v>40875</c:v>
                </c:pt>
                <c:pt idx="3280">
                  <c:v>40874</c:v>
                </c:pt>
                <c:pt idx="3281">
                  <c:v>40873</c:v>
                </c:pt>
                <c:pt idx="3282">
                  <c:v>40872</c:v>
                </c:pt>
                <c:pt idx="3283">
                  <c:v>40871</c:v>
                </c:pt>
                <c:pt idx="3284">
                  <c:v>40870</c:v>
                </c:pt>
                <c:pt idx="3285">
                  <c:v>40869</c:v>
                </c:pt>
                <c:pt idx="3286">
                  <c:v>40868</c:v>
                </c:pt>
                <c:pt idx="3287">
                  <c:v>40867</c:v>
                </c:pt>
                <c:pt idx="3288">
                  <c:v>40866</c:v>
                </c:pt>
                <c:pt idx="3289">
                  <c:v>40865</c:v>
                </c:pt>
                <c:pt idx="3290">
                  <c:v>40864</c:v>
                </c:pt>
                <c:pt idx="3291">
                  <c:v>40863</c:v>
                </c:pt>
                <c:pt idx="3292">
                  <c:v>40862</c:v>
                </c:pt>
                <c:pt idx="3293">
                  <c:v>40861</c:v>
                </c:pt>
                <c:pt idx="3294">
                  <c:v>40860</c:v>
                </c:pt>
                <c:pt idx="3295">
                  <c:v>40859</c:v>
                </c:pt>
                <c:pt idx="3296">
                  <c:v>40858</c:v>
                </c:pt>
                <c:pt idx="3297">
                  <c:v>40857</c:v>
                </c:pt>
                <c:pt idx="3298">
                  <c:v>40856</c:v>
                </c:pt>
                <c:pt idx="3299">
                  <c:v>40855</c:v>
                </c:pt>
                <c:pt idx="3300">
                  <c:v>40854</c:v>
                </c:pt>
                <c:pt idx="3301">
                  <c:v>40853</c:v>
                </c:pt>
                <c:pt idx="3302">
                  <c:v>40852</c:v>
                </c:pt>
                <c:pt idx="3303">
                  <c:v>40851</c:v>
                </c:pt>
                <c:pt idx="3304">
                  <c:v>40850</c:v>
                </c:pt>
                <c:pt idx="3305">
                  <c:v>40849</c:v>
                </c:pt>
                <c:pt idx="3306">
                  <c:v>40848</c:v>
                </c:pt>
                <c:pt idx="3307">
                  <c:v>40847</c:v>
                </c:pt>
                <c:pt idx="3308">
                  <c:v>40846</c:v>
                </c:pt>
                <c:pt idx="3309">
                  <c:v>40845</c:v>
                </c:pt>
                <c:pt idx="3310">
                  <c:v>40844</c:v>
                </c:pt>
                <c:pt idx="3311">
                  <c:v>40843</c:v>
                </c:pt>
                <c:pt idx="3312">
                  <c:v>40842</c:v>
                </c:pt>
                <c:pt idx="3313">
                  <c:v>40841</c:v>
                </c:pt>
                <c:pt idx="3314">
                  <c:v>40840</c:v>
                </c:pt>
                <c:pt idx="3315">
                  <c:v>40839</c:v>
                </c:pt>
                <c:pt idx="3316">
                  <c:v>40838</c:v>
                </c:pt>
                <c:pt idx="3317">
                  <c:v>40837</c:v>
                </c:pt>
                <c:pt idx="3318">
                  <c:v>40836</c:v>
                </c:pt>
                <c:pt idx="3319">
                  <c:v>40835</c:v>
                </c:pt>
                <c:pt idx="3320">
                  <c:v>40834</c:v>
                </c:pt>
                <c:pt idx="3321">
                  <c:v>40833</c:v>
                </c:pt>
                <c:pt idx="3322">
                  <c:v>40832</c:v>
                </c:pt>
                <c:pt idx="3323">
                  <c:v>40831</c:v>
                </c:pt>
                <c:pt idx="3324">
                  <c:v>40830</c:v>
                </c:pt>
                <c:pt idx="3325">
                  <c:v>40829</c:v>
                </c:pt>
                <c:pt idx="3326">
                  <c:v>40828</c:v>
                </c:pt>
                <c:pt idx="3327">
                  <c:v>40827</c:v>
                </c:pt>
                <c:pt idx="3328">
                  <c:v>40826</c:v>
                </c:pt>
                <c:pt idx="3329">
                  <c:v>40825</c:v>
                </c:pt>
                <c:pt idx="3330">
                  <c:v>40824</c:v>
                </c:pt>
                <c:pt idx="3331">
                  <c:v>40823</c:v>
                </c:pt>
                <c:pt idx="3332">
                  <c:v>40822</c:v>
                </c:pt>
                <c:pt idx="3333">
                  <c:v>40821</c:v>
                </c:pt>
                <c:pt idx="3334">
                  <c:v>40820</c:v>
                </c:pt>
                <c:pt idx="3335">
                  <c:v>40819</c:v>
                </c:pt>
                <c:pt idx="3336">
                  <c:v>40818</c:v>
                </c:pt>
                <c:pt idx="3337">
                  <c:v>40817</c:v>
                </c:pt>
                <c:pt idx="3338">
                  <c:v>40816</c:v>
                </c:pt>
                <c:pt idx="3339">
                  <c:v>40815</c:v>
                </c:pt>
                <c:pt idx="3340">
                  <c:v>40814</c:v>
                </c:pt>
                <c:pt idx="3341">
                  <c:v>40813</c:v>
                </c:pt>
                <c:pt idx="3342">
                  <c:v>40812</c:v>
                </c:pt>
                <c:pt idx="3343">
                  <c:v>40811</c:v>
                </c:pt>
                <c:pt idx="3344">
                  <c:v>40810</c:v>
                </c:pt>
                <c:pt idx="3345">
                  <c:v>40809</c:v>
                </c:pt>
                <c:pt idx="3346">
                  <c:v>40808</c:v>
                </c:pt>
                <c:pt idx="3347">
                  <c:v>40807</c:v>
                </c:pt>
                <c:pt idx="3348">
                  <c:v>40806</c:v>
                </c:pt>
                <c:pt idx="3349">
                  <c:v>40805</c:v>
                </c:pt>
                <c:pt idx="3350">
                  <c:v>40804</c:v>
                </c:pt>
                <c:pt idx="3351">
                  <c:v>40803</c:v>
                </c:pt>
                <c:pt idx="3352">
                  <c:v>40802</c:v>
                </c:pt>
                <c:pt idx="3353">
                  <c:v>40801</c:v>
                </c:pt>
                <c:pt idx="3354">
                  <c:v>40800</c:v>
                </c:pt>
                <c:pt idx="3355">
                  <c:v>40799</c:v>
                </c:pt>
                <c:pt idx="3356">
                  <c:v>40798</c:v>
                </c:pt>
                <c:pt idx="3357">
                  <c:v>40797</c:v>
                </c:pt>
                <c:pt idx="3358">
                  <c:v>40796</c:v>
                </c:pt>
                <c:pt idx="3359">
                  <c:v>40795</c:v>
                </c:pt>
                <c:pt idx="3360">
                  <c:v>40794</c:v>
                </c:pt>
                <c:pt idx="3361">
                  <c:v>40793</c:v>
                </c:pt>
                <c:pt idx="3362">
                  <c:v>40792</c:v>
                </c:pt>
                <c:pt idx="3363">
                  <c:v>40791</c:v>
                </c:pt>
                <c:pt idx="3364">
                  <c:v>40790</c:v>
                </c:pt>
                <c:pt idx="3365">
                  <c:v>40789</c:v>
                </c:pt>
                <c:pt idx="3366">
                  <c:v>40788</c:v>
                </c:pt>
                <c:pt idx="3367">
                  <c:v>40787</c:v>
                </c:pt>
                <c:pt idx="3368">
                  <c:v>40786</c:v>
                </c:pt>
                <c:pt idx="3369">
                  <c:v>40785</c:v>
                </c:pt>
                <c:pt idx="3370">
                  <c:v>40784</c:v>
                </c:pt>
                <c:pt idx="3371">
                  <c:v>40783</c:v>
                </c:pt>
                <c:pt idx="3372">
                  <c:v>40782</c:v>
                </c:pt>
                <c:pt idx="3373">
                  <c:v>40781</c:v>
                </c:pt>
                <c:pt idx="3374">
                  <c:v>40780</c:v>
                </c:pt>
                <c:pt idx="3375">
                  <c:v>40779</c:v>
                </c:pt>
                <c:pt idx="3376">
                  <c:v>40778</c:v>
                </c:pt>
                <c:pt idx="3377">
                  <c:v>40777</c:v>
                </c:pt>
                <c:pt idx="3378">
                  <c:v>40776</c:v>
                </c:pt>
                <c:pt idx="3379">
                  <c:v>40775</c:v>
                </c:pt>
                <c:pt idx="3380">
                  <c:v>40774</c:v>
                </c:pt>
                <c:pt idx="3381">
                  <c:v>40773</c:v>
                </c:pt>
                <c:pt idx="3382">
                  <c:v>40772</c:v>
                </c:pt>
                <c:pt idx="3383">
                  <c:v>40771</c:v>
                </c:pt>
                <c:pt idx="3384">
                  <c:v>40770</c:v>
                </c:pt>
                <c:pt idx="3385">
                  <c:v>40769</c:v>
                </c:pt>
                <c:pt idx="3386">
                  <c:v>40768</c:v>
                </c:pt>
                <c:pt idx="3387">
                  <c:v>40767</c:v>
                </c:pt>
                <c:pt idx="3388">
                  <c:v>40766</c:v>
                </c:pt>
                <c:pt idx="3389">
                  <c:v>40765</c:v>
                </c:pt>
                <c:pt idx="3390">
                  <c:v>40764</c:v>
                </c:pt>
                <c:pt idx="3391">
                  <c:v>40763</c:v>
                </c:pt>
                <c:pt idx="3392">
                  <c:v>40762</c:v>
                </c:pt>
                <c:pt idx="3393">
                  <c:v>40761</c:v>
                </c:pt>
                <c:pt idx="3394">
                  <c:v>40760</c:v>
                </c:pt>
                <c:pt idx="3395">
                  <c:v>40759</c:v>
                </c:pt>
                <c:pt idx="3396">
                  <c:v>40758</c:v>
                </c:pt>
                <c:pt idx="3397">
                  <c:v>40757</c:v>
                </c:pt>
                <c:pt idx="3398">
                  <c:v>40756</c:v>
                </c:pt>
                <c:pt idx="3399">
                  <c:v>40755</c:v>
                </c:pt>
                <c:pt idx="3400">
                  <c:v>40754</c:v>
                </c:pt>
                <c:pt idx="3401">
                  <c:v>40753</c:v>
                </c:pt>
                <c:pt idx="3402">
                  <c:v>40752</c:v>
                </c:pt>
                <c:pt idx="3403">
                  <c:v>40751</c:v>
                </c:pt>
                <c:pt idx="3404">
                  <c:v>40750</c:v>
                </c:pt>
                <c:pt idx="3405">
                  <c:v>40749</c:v>
                </c:pt>
                <c:pt idx="3406">
                  <c:v>40748</c:v>
                </c:pt>
                <c:pt idx="3407">
                  <c:v>40747</c:v>
                </c:pt>
                <c:pt idx="3408">
                  <c:v>40746</c:v>
                </c:pt>
                <c:pt idx="3409">
                  <c:v>40745</c:v>
                </c:pt>
                <c:pt idx="3410">
                  <c:v>40744</c:v>
                </c:pt>
                <c:pt idx="3411">
                  <c:v>40743</c:v>
                </c:pt>
                <c:pt idx="3412">
                  <c:v>40742</c:v>
                </c:pt>
                <c:pt idx="3413">
                  <c:v>40741</c:v>
                </c:pt>
                <c:pt idx="3414">
                  <c:v>40740</c:v>
                </c:pt>
                <c:pt idx="3415">
                  <c:v>40739</c:v>
                </c:pt>
                <c:pt idx="3416">
                  <c:v>40738</c:v>
                </c:pt>
                <c:pt idx="3417">
                  <c:v>40737</c:v>
                </c:pt>
                <c:pt idx="3418">
                  <c:v>40736</c:v>
                </c:pt>
                <c:pt idx="3419">
                  <c:v>40735</c:v>
                </c:pt>
                <c:pt idx="3420">
                  <c:v>40734</c:v>
                </c:pt>
                <c:pt idx="3421">
                  <c:v>40733</c:v>
                </c:pt>
                <c:pt idx="3422">
                  <c:v>40732</c:v>
                </c:pt>
                <c:pt idx="3423">
                  <c:v>40731</c:v>
                </c:pt>
                <c:pt idx="3424">
                  <c:v>40730</c:v>
                </c:pt>
                <c:pt idx="3425">
                  <c:v>40729</c:v>
                </c:pt>
                <c:pt idx="3426">
                  <c:v>40728</c:v>
                </c:pt>
                <c:pt idx="3427">
                  <c:v>40727</c:v>
                </c:pt>
                <c:pt idx="3428">
                  <c:v>40726</c:v>
                </c:pt>
                <c:pt idx="3429">
                  <c:v>40725</c:v>
                </c:pt>
                <c:pt idx="3430">
                  <c:v>40724</c:v>
                </c:pt>
                <c:pt idx="3431">
                  <c:v>40723</c:v>
                </c:pt>
                <c:pt idx="3432">
                  <c:v>40722</c:v>
                </c:pt>
                <c:pt idx="3433">
                  <c:v>40721</c:v>
                </c:pt>
                <c:pt idx="3434">
                  <c:v>40720</c:v>
                </c:pt>
                <c:pt idx="3435">
                  <c:v>40719</c:v>
                </c:pt>
                <c:pt idx="3436">
                  <c:v>40718</c:v>
                </c:pt>
                <c:pt idx="3437">
                  <c:v>40717</c:v>
                </c:pt>
                <c:pt idx="3438">
                  <c:v>40716</c:v>
                </c:pt>
                <c:pt idx="3439">
                  <c:v>40715</c:v>
                </c:pt>
                <c:pt idx="3440">
                  <c:v>40714</c:v>
                </c:pt>
                <c:pt idx="3441">
                  <c:v>40713</c:v>
                </c:pt>
                <c:pt idx="3442">
                  <c:v>40712</c:v>
                </c:pt>
                <c:pt idx="3443">
                  <c:v>40711</c:v>
                </c:pt>
                <c:pt idx="3444">
                  <c:v>40710</c:v>
                </c:pt>
                <c:pt idx="3445">
                  <c:v>40709</c:v>
                </c:pt>
                <c:pt idx="3446">
                  <c:v>40708</c:v>
                </c:pt>
                <c:pt idx="3447">
                  <c:v>40707</c:v>
                </c:pt>
                <c:pt idx="3448">
                  <c:v>40706</c:v>
                </c:pt>
                <c:pt idx="3449">
                  <c:v>40705</c:v>
                </c:pt>
                <c:pt idx="3450">
                  <c:v>40704</c:v>
                </c:pt>
                <c:pt idx="3451">
                  <c:v>40703</c:v>
                </c:pt>
                <c:pt idx="3452">
                  <c:v>40702</c:v>
                </c:pt>
                <c:pt idx="3453">
                  <c:v>40701</c:v>
                </c:pt>
                <c:pt idx="3454">
                  <c:v>40700</c:v>
                </c:pt>
                <c:pt idx="3455">
                  <c:v>40699</c:v>
                </c:pt>
                <c:pt idx="3456">
                  <c:v>40698</c:v>
                </c:pt>
                <c:pt idx="3457">
                  <c:v>40697</c:v>
                </c:pt>
                <c:pt idx="3458">
                  <c:v>40696</c:v>
                </c:pt>
                <c:pt idx="3459">
                  <c:v>40695</c:v>
                </c:pt>
                <c:pt idx="3460">
                  <c:v>40694</c:v>
                </c:pt>
                <c:pt idx="3461">
                  <c:v>40693</c:v>
                </c:pt>
                <c:pt idx="3462">
                  <c:v>40692</c:v>
                </c:pt>
                <c:pt idx="3463">
                  <c:v>40691</c:v>
                </c:pt>
                <c:pt idx="3464">
                  <c:v>40690</c:v>
                </c:pt>
                <c:pt idx="3465">
                  <c:v>40689</c:v>
                </c:pt>
                <c:pt idx="3466">
                  <c:v>40688</c:v>
                </c:pt>
                <c:pt idx="3467">
                  <c:v>40687</c:v>
                </c:pt>
                <c:pt idx="3468">
                  <c:v>40686</c:v>
                </c:pt>
                <c:pt idx="3469">
                  <c:v>40685</c:v>
                </c:pt>
                <c:pt idx="3470">
                  <c:v>40684</c:v>
                </c:pt>
                <c:pt idx="3471">
                  <c:v>40683</c:v>
                </c:pt>
                <c:pt idx="3472">
                  <c:v>40682</c:v>
                </c:pt>
                <c:pt idx="3473">
                  <c:v>40681</c:v>
                </c:pt>
                <c:pt idx="3474">
                  <c:v>40680</c:v>
                </c:pt>
                <c:pt idx="3475">
                  <c:v>40679</c:v>
                </c:pt>
                <c:pt idx="3476">
                  <c:v>40678</c:v>
                </c:pt>
                <c:pt idx="3477">
                  <c:v>40677</c:v>
                </c:pt>
                <c:pt idx="3478">
                  <c:v>40676</c:v>
                </c:pt>
                <c:pt idx="3479">
                  <c:v>40675</c:v>
                </c:pt>
                <c:pt idx="3480">
                  <c:v>40674</c:v>
                </c:pt>
                <c:pt idx="3481">
                  <c:v>40673</c:v>
                </c:pt>
                <c:pt idx="3482">
                  <c:v>40672</c:v>
                </c:pt>
                <c:pt idx="3483">
                  <c:v>40671</c:v>
                </c:pt>
                <c:pt idx="3484">
                  <c:v>40670</c:v>
                </c:pt>
                <c:pt idx="3485">
                  <c:v>40669</c:v>
                </c:pt>
                <c:pt idx="3486">
                  <c:v>40668</c:v>
                </c:pt>
                <c:pt idx="3487">
                  <c:v>40667</c:v>
                </c:pt>
                <c:pt idx="3488">
                  <c:v>40666</c:v>
                </c:pt>
                <c:pt idx="3489">
                  <c:v>40665</c:v>
                </c:pt>
                <c:pt idx="3490">
                  <c:v>40664</c:v>
                </c:pt>
                <c:pt idx="3491">
                  <c:v>40663</c:v>
                </c:pt>
                <c:pt idx="3492">
                  <c:v>40662</c:v>
                </c:pt>
                <c:pt idx="3493">
                  <c:v>40661</c:v>
                </c:pt>
                <c:pt idx="3494">
                  <c:v>40660</c:v>
                </c:pt>
                <c:pt idx="3495">
                  <c:v>40659</c:v>
                </c:pt>
                <c:pt idx="3496">
                  <c:v>40658</c:v>
                </c:pt>
                <c:pt idx="3497">
                  <c:v>40657</c:v>
                </c:pt>
                <c:pt idx="3498">
                  <c:v>40656</c:v>
                </c:pt>
                <c:pt idx="3499">
                  <c:v>40655</c:v>
                </c:pt>
                <c:pt idx="3500">
                  <c:v>40654</c:v>
                </c:pt>
                <c:pt idx="3501">
                  <c:v>40653</c:v>
                </c:pt>
                <c:pt idx="3502">
                  <c:v>40652</c:v>
                </c:pt>
                <c:pt idx="3503">
                  <c:v>40651</c:v>
                </c:pt>
                <c:pt idx="3504">
                  <c:v>40650</c:v>
                </c:pt>
                <c:pt idx="3505">
                  <c:v>40649</c:v>
                </c:pt>
                <c:pt idx="3506">
                  <c:v>40648</c:v>
                </c:pt>
                <c:pt idx="3507">
                  <c:v>40647</c:v>
                </c:pt>
                <c:pt idx="3508">
                  <c:v>40646</c:v>
                </c:pt>
                <c:pt idx="3509">
                  <c:v>40645</c:v>
                </c:pt>
                <c:pt idx="3510">
                  <c:v>40644</c:v>
                </c:pt>
                <c:pt idx="3511">
                  <c:v>40643</c:v>
                </c:pt>
                <c:pt idx="3512">
                  <c:v>40642</c:v>
                </c:pt>
                <c:pt idx="3513">
                  <c:v>40641</c:v>
                </c:pt>
                <c:pt idx="3514">
                  <c:v>40640</c:v>
                </c:pt>
                <c:pt idx="3515">
                  <c:v>40639</c:v>
                </c:pt>
                <c:pt idx="3516">
                  <c:v>40638</c:v>
                </c:pt>
                <c:pt idx="3517">
                  <c:v>40637</c:v>
                </c:pt>
                <c:pt idx="3518">
                  <c:v>40636</c:v>
                </c:pt>
                <c:pt idx="3519">
                  <c:v>40635</c:v>
                </c:pt>
                <c:pt idx="3520">
                  <c:v>40634</c:v>
                </c:pt>
                <c:pt idx="3521">
                  <c:v>40633</c:v>
                </c:pt>
                <c:pt idx="3522">
                  <c:v>40632</c:v>
                </c:pt>
                <c:pt idx="3523">
                  <c:v>40631</c:v>
                </c:pt>
                <c:pt idx="3524">
                  <c:v>40630</c:v>
                </c:pt>
                <c:pt idx="3525">
                  <c:v>40629</c:v>
                </c:pt>
                <c:pt idx="3526">
                  <c:v>40628</c:v>
                </c:pt>
                <c:pt idx="3527">
                  <c:v>40627</c:v>
                </c:pt>
                <c:pt idx="3528">
                  <c:v>40626</c:v>
                </c:pt>
                <c:pt idx="3529">
                  <c:v>40625</c:v>
                </c:pt>
                <c:pt idx="3530">
                  <c:v>40624</c:v>
                </c:pt>
                <c:pt idx="3531">
                  <c:v>40623</c:v>
                </c:pt>
                <c:pt idx="3532">
                  <c:v>40622</c:v>
                </c:pt>
                <c:pt idx="3533">
                  <c:v>40621</c:v>
                </c:pt>
                <c:pt idx="3534">
                  <c:v>40620</c:v>
                </c:pt>
                <c:pt idx="3535">
                  <c:v>40619</c:v>
                </c:pt>
                <c:pt idx="3536">
                  <c:v>40618</c:v>
                </c:pt>
                <c:pt idx="3537">
                  <c:v>40617</c:v>
                </c:pt>
                <c:pt idx="3538">
                  <c:v>40616</c:v>
                </c:pt>
                <c:pt idx="3539">
                  <c:v>40615</c:v>
                </c:pt>
                <c:pt idx="3540">
                  <c:v>40614</c:v>
                </c:pt>
                <c:pt idx="3541">
                  <c:v>40613</c:v>
                </c:pt>
                <c:pt idx="3542">
                  <c:v>40612</c:v>
                </c:pt>
                <c:pt idx="3543">
                  <c:v>40611</c:v>
                </c:pt>
                <c:pt idx="3544">
                  <c:v>40610</c:v>
                </c:pt>
                <c:pt idx="3545">
                  <c:v>40609</c:v>
                </c:pt>
                <c:pt idx="3546">
                  <c:v>40608</c:v>
                </c:pt>
                <c:pt idx="3547">
                  <c:v>40607</c:v>
                </c:pt>
                <c:pt idx="3548">
                  <c:v>40606</c:v>
                </c:pt>
                <c:pt idx="3549">
                  <c:v>40605</c:v>
                </c:pt>
                <c:pt idx="3550">
                  <c:v>40604</c:v>
                </c:pt>
                <c:pt idx="3551">
                  <c:v>40603</c:v>
                </c:pt>
                <c:pt idx="3552">
                  <c:v>40602</c:v>
                </c:pt>
                <c:pt idx="3553">
                  <c:v>40601</c:v>
                </c:pt>
                <c:pt idx="3554">
                  <c:v>40600</c:v>
                </c:pt>
                <c:pt idx="3555">
                  <c:v>40599</c:v>
                </c:pt>
                <c:pt idx="3556">
                  <c:v>40598</c:v>
                </c:pt>
                <c:pt idx="3557">
                  <c:v>40597</c:v>
                </c:pt>
                <c:pt idx="3558">
                  <c:v>40596</c:v>
                </c:pt>
                <c:pt idx="3559">
                  <c:v>40595</c:v>
                </c:pt>
                <c:pt idx="3560">
                  <c:v>40594</c:v>
                </c:pt>
                <c:pt idx="3561">
                  <c:v>40593</c:v>
                </c:pt>
                <c:pt idx="3562">
                  <c:v>40592</c:v>
                </c:pt>
                <c:pt idx="3563">
                  <c:v>40591</c:v>
                </c:pt>
                <c:pt idx="3564">
                  <c:v>40590</c:v>
                </c:pt>
                <c:pt idx="3565">
                  <c:v>40589</c:v>
                </c:pt>
                <c:pt idx="3566">
                  <c:v>40588</c:v>
                </c:pt>
                <c:pt idx="3567">
                  <c:v>40587</c:v>
                </c:pt>
                <c:pt idx="3568">
                  <c:v>40586</c:v>
                </c:pt>
                <c:pt idx="3569">
                  <c:v>40585</c:v>
                </c:pt>
                <c:pt idx="3570">
                  <c:v>40584</c:v>
                </c:pt>
                <c:pt idx="3571">
                  <c:v>40583</c:v>
                </c:pt>
                <c:pt idx="3572">
                  <c:v>40582</c:v>
                </c:pt>
                <c:pt idx="3573">
                  <c:v>40581</c:v>
                </c:pt>
                <c:pt idx="3574">
                  <c:v>40580</c:v>
                </c:pt>
                <c:pt idx="3575">
                  <c:v>40579</c:v>
                </c:pt>
                <c:pt idx="3576">
                  <c:v>40578</c:v>
                </c:pt>
                <c:pt idx="3577">
                  <c:v>40577</c:v>
                </c:pt>
                <c:pt idx="3578">
                  <c:v>40576</c:v>
                </c:pt>
                <c:pt idx="3579">
                  <c:v>40575</c:v>
                </c:pt>
                <c:pt idx="3580">
                  <c:v>40574</c:v>
                </c:pt>
                <c:pt idx="3581">
                  <c:v>40573</c:v>
                </c:pt>
                <c:pt idx="3582">
                  <c:v>40572</c:v>
                </c:pt>
                <c:pt idx="3583">
                  <c:v>40571</c:v>
                </c:pt>
                <c:pt idx="3584">
                  <c:v>40570</c:v>
                </c:pt>
                <c:pt idx="3585">
                  <c:v>40569</c:v>
                </c:pt>
                <c:pt idx="3586">
                  <c:v>40568</c:v>
                </c:pt>
                <c:pt idx="3587">
                  <c:v>40567</c:v>
                </c:pt>
                <c:pt idx="3588">
                  <c:v>40566</c:v>
                </c:pt>
                <c:pt idx="3589">
                  <c:v>40565</c:v>
                </c:pt>
                <c:pt idx="3590">
                  <c:v>40564</c:v>
                </c:pt>
                <c:pt idx="3591">
                  <c:v>40563</c:v>
                </c:pt>
                <c:pt idx="3592">
                  <c:v>40562</c:v>
                </c:pt>
                <c:pt idx="3593">
                  <c:v>40561</c:v>
                </c:pt>
                <c:pt idx="3594">
                  <c:v>40560</c:v>
                </c:pt>
                <c:pt idx="3595">
                  <c:v>40559</c:v>
                </c:pt>
                <c:pt idx="3596">
                  <c:v>40558</c:v>
                </c:pt>
                <c:pt idx="3597">
                  <c:v>40557</c:v>
                </c:pt>
                <c:pt idx="3598">
                  <c:v>40556</c:v>
                </c:pt>
                <c:pt idx="3599">
                  <c:v>40555</c:v>
                </c:pt>
                <c:pt idx="3600">
                  <c:v>40554</c:v>
                </c:pt>
                <c:pt idx="3601">
                  <c:v>40553</c:v>
                </c:pt>
                <c:pt idx="3602">
                  <c:v>40552</c:v>
                </c:pt>
                <c:pt idx="3603">
                  <c:v>40551</c:v>
                </c:pt>
                <c:pt idx="3604">
                  <c:v>40550</c:v>
                </c:pt>
                <c:pt idx="3605">
                  <c:v>40549</c:v>
                </c:pt>
                <c:pt idx="3606">
                  <c:v>40548</c:v>
                </c:pt>
                <c:pt idx="3607">
                  <c:v>40547</c:v>
                </c:pt>
                <c:pt idx="3608">
                  <c:v>40546</c:v>
                </c:pt>
                <c:pt idx="3609">
                  <c:v>40545</c:v>
                </c:pt>
                <c:pt idx="3610">
                  <c:v>40544</c:v>
                </c:pt>
                <c:pt idx="3611">
                  <c:v>40543</c:v>
                </c:pt>
                <c:pt idx="3612">
                  <c:v>40542</c:v>
                </c:pt>
                <c:pt idx="3613">
                  <c:v>40541</c:v>
                </c:pt>
                <c:pt idx="3614">
                  <c:v>40540</c:v>
                </c:pt>
                <c:pt idx="3615">
                  <c:v>40539</c:v>
                </c:pt>
                <c:pt idx="3616">
                  <c:v>40538</c:v>
                </c:pt>
                <c:pt idx="3617">
                  <c:v>40537</c:v>
                </c:pt>
                <c:pt idx="3618">
                  <c:v>40536</c:v>
                </c:pt>
                <c:pt idx="3619">
                  <c:v>40535</c:v>
                </c:pt>
                <c:pt idx="3620">
                  <c:v>40534</c:v>
                </c:pt>
                <c:pt idx="3621">
                  <c:v>40533</c:v>
                </c:pt>
                <c:pt idx="3622">
                  <c:v>40532</c:v>
                </c:pt>
                <c:pt idx="3623">
                  <c:v>40531</c:v>
                </c:pt>
                <c:pt idx="3624">
                  <c:v>40530</c:v>
                </c:pt>
                <c:pt idx="3625">
                  <c:v>40529</c:v>
                </c:pt>
                <c:pt idx="3626">
                  <c:v>40528</c:v>
                </c:pt>
                <c:pt idx="3627">
                  <c:v>40527</c:v>
                </c:pt>
                <c:pt idx="3628">
                  <c:v>40526</c:v>
                </c:pt>
                <c:pt idx="3629">
                  <c:v>40525</c:v>
                </c:pt>
                <c:pt idx="3630">
                  <c:v>40524</c:v>
                </c:pt>
                <c:pt idx="3631">
                  <c:v>40523</c:v>
                </c:pt>
                <c:pt idx="3632">
                  <c:v>40522</c:v>
                </c:pt>
                <c:pt idx="3633">
                  <c:v>40521</c:v>
                </c:pt>
                <c:pt idx="3634">
                  <c:v>40520</c:v>
                </c:pt>
                <c:pt idx="3635">
                  <c:v>40519</c:v>
                </c:pt>
                <c:pt idx="3636">
                  <c:v>40518</c:v>
                </c:pt>
                <c:pt idx="3637">
                  <c:v>40517</c:v>
                </c:pt>
                <c:pt idx="3638">
                  <c:v>40516</c:v>
                </c:pt>
                <c:pt idx="3639">
                  <c:v>40515</c:v>
                </c:pt>
                <c:pt idx="3640">
                  <c:v>40514</c:v>
                </c:pt>
                <c:pt idx="3641">
                  <c:v>40513</c:v>
                </c:pt>
                <c:pt idx="3642">
                  <c:v>40512</c:v>
                </c:pt>
                <c:pt idx="3643">
                  <c:v>40511</c:v>
                </c:pt>
                <c:pt idx="3644">
                  <c:v>40510</c:v>
                </c:pt>
                <c:pt idx="3645">
                  <c:v>40509</c:v>
                </c:pt>
                <c:pt idx="3646">
                  <c:v>40508</c:v>
                </c:pt>
                <c:pt idx="3647">
                  <c:v>40507</c:v>
                </c:pt>
                <c:pt idx="3648">
                  <c:v>40506</c:v>
                </c:pt>
                <c:pt idx="3649">
                  <c:v>40505</c:v>
                </c:pt>
                <c:pt idx="3650">
                  <c:v>40504</c:v>
                </c:pt>
                <c:pt idx="3651">
                  <c:v>40503</c:v>
                </c:pt>
                <c:pt idx="3652">
                  <c:v>40502</c:v>
                </c:pt>
                <c:pt idx="3653">
                  <c:v>40501</c:v>
                </c:pt>
                <c:pt idx="3654">
                  <c:v>40500</c:v>
                </c:pt>
                <c:pt idx="3655">
                  <c:v>40499</c:v>
                </c:pt>
                <c:pt idx="3656">
                  <c:v>40498</c:v>
                </c:pt>
                <c:pt idx="3657">
                  <c:v>40497</c:v>
                </c:pt>
                <c:pt idx="3658">
                  <c:v>40496</c:v>
                </c:pt>
                <c:pt idx="3659">
                  <c:v>40495</c:v>
                </c:pt>
                <c:pt idx="3660">
                  <c:v>40494</c:v>
                </c:pt>
                <c:pt idx="3661">
                  <c:v>40493</c:v>
                </c:pt>
                <c:pt idx="3662">
                  <c:v>40492</c:v>
                </c:pt>
                <c:pt idx="3663">
                  <c:v>40491</c:v>
                </c:pt>
                <c:pt idx="3664">
                  <c:v>40490</c:v>
                </c:pt>
                <c:pt idx="3665">
                  <c:v>40489</c:v>
                </c:pt>
                <c:pt idx="3666">
                  <c:v>40488</c:v>
                </c:pt>
                <c:pt idx="3667">
                  <c:v>40487</c:v>
                </c:pt>
                <c:pt idx="3668">
                  <c:v>40486</c:v>
                </c:pt>
                <c:pt idx="3669">
                  <c:v>40485</c:v>
                </c:pt>
                <c:pt idx="3670">
                  <c:v>40484</c:v>
                </c:pt>
                <c:pt idx="3671">
                  <c:v>40483</c:v>
                </c:pt>
                <c:pt idx="3672">
                  <c:v>40482</c:v>
                </c:pt>
                <c:pt idx="3673">
                  <c:v>40481</c:v>
                </c:pt>
                <c:pt idx="3674">
                  <c:v>40480</c:v>
                </c:pt>
                <c:pt idx="3675">
                  <c:v>40479</c:v>
                </c:pt>
                <c:pt idx="3676">
                  <c:v>40478</c:v>
                </c:pt>
                <c:pt idx="3677">
                  <c:v>40477</c:v>
                </c:pt>
                <c:pt idx="3678">
                  <c:v>40476</c:v>
                </c:pt>
                <c:pt idx="3679">
                  <c:v>40475</c:v>
                </c:pt>
                <c:pt idx="3680">
                  <c:v>40474</c:v>
                </c:pt>
                <c:pt idx="3681">
                  <c:v>40473</c:v>
                </c:pt>
                <c:pt idx="3682">
                  <c:v>40472</c:v>
                </c:pt>
                <c:pt idx="3683">
                  <c:v>40471</c:v>
                </c:pt>
                <c:pt idx="3684">
                  <c:v>40470</c:v>
                </c:pt>
                <c:pt idx="3685">
                  <c:v>40469</c:v>
                </c:pt>
                <c:pt idx="3686">
                  <c:v>40468</c:v>
                </c:pt>
                <c:pt idx="3687">
                  <c:v>40467</c:v>
                </c:pt>
                <c:pt idx="3688">
                  <c:v>40466</c:v>
                </c:pt>
                <c:pt idx="3689">
                  <c:v>40465</c:v>
                </c:pt>
                <c:pt idx="3690">
                  <c:v>40464</c:v>
                </c:pt>
                <c:pt idx="3691">
                  <c:v>40463</c:v>
                </c:pt>
                <c:pt idx="3692">
                  <c:v>40462</c:v>
                </c:pt>
                <c:pt idx="3693">
                  <c:v>40461</c:v>
                </c:pt>
                <c:pt idx="3694">
                  <c:v>40460</c:v>
                </c:pt>
                <c:pt idx="3695">
                  <c:v>40459</c:v>
                </c:pt>
                <c:pt idx="3696">
                  <c:v>40458</c:v>
                </c:pt>
                <c:pt idx="3697">
                  <c:v>40457</c:v>
                </c:pt>
                <c:pt idx="3698">
                  <c:v>40456</c:v>
                </c:pt>
                <c:pt idx="3699">
                  <c:v>40455</c:v>
                </c:pt>
                <c:pt idx="3700">
                  <c:v>40454</c:v>
                </c:pt>
                <c:pt idx="3701">
                  <c:v>40453</c:v>
                </c:pt>
                <c:pt idx="3702">
                  <c:v>40452</c:v>
                </c:pt>
                <c:pt idx="3703">
                  <c:v>40451</c:v>
                </c:pt>
                <c:pt idx="3704">
                  <c:v>40450</c:v>
                </c:pt>
                <c:pt idx="3705">
                  <c:v>40449</c:v>
                </c:pt>
                <c:pt idx="3706">
                  <c:v>40448</c:v>
                </c:pt>
                <c:pt idx="3707">
                  <c:v>40447</c:v>
                </c:pt>
                <c:pt idx="3708">
                  <c:v>40446</c:v>
                </c:pt>
                <c:pt idx="3709">
                  <c:v>40445</c:v>
                </c:pt>
                <c:pt idx="3710">
                  <c:v>40444</c:v>
                </c:pt>
                <c:pt idx="3711">
                  <c:v>40443</c:v>
                </c:pt>
                <c:pt idx="3712">
                  <c:v>40442</c:v>
                </c:pt>
                <c:pt idx="3713">
                  <c:v>40441</c:v>
                </c:pt>
                <c:pt idx="3714">
                  <c:v>40440</c:v>
                </c:pt>
                <c:pt idx="3715">
                  <c:v>40439</c:v>
                </c:pt>
                <c:pt idx="3716">
                  <c:v>40438</c:v>
                </c:pt>
                <c:pt idx="3717">
                  <c:v>40437</c:v>
                </c:pt>
                <c:pt idx="3718">
                  <c:v>40436</c:v>
                </c:pt>
                <c:pt idx="3719">
                  <c:v>40435</c:v>
                </c:pt>
                <c:pt idx="3720">
                  <c:v>40434</c:v>
                </c:pt>
                <c:pt idx="3721">
                  <c:v>40433</c:v>
                </c:pt>
                <c:pt idx="3722">
                  <c:v>40432</c:v>
                </c:pt>
                <c:pt idx="3723">
                  <c:v>40431</c:v>
                </c:pt>
                <c:pt idx="3724">
                  <c:v>40430</c:v>
                </c:pt>
                <c:pt idx="3725">
                  <c:v>40429</c:v>
                </c:pt>
                <c:pt idx="3726">
                  <c:v>40428</c:v>
                </c:pt>
                <c:pt idx="3727">
                  <c:v>40427</c:v>
                </c:pt>
                <c:pt idx="3728">
                  <c:v>40426</c:v>
                </c:pt>
                <c:pt idx="3729">
                  <c:v>40425</c:v>
                </c:pt>
                <c:pt idx="3730">
                  <c:v>40424</c:v>
                </c:pt>
                <c:pt idx="3731">
                  <c:v>40423</c:v>
                </c:pt>
                <c:pt idx="3732">
                  <c:v>40422</c:v>
                </c:pt>
                <c:pt idx="3733">
                  <c:v>40421</c:v>
                </c:pt>
                <c:pt idx="3734">
                  <c:v>40420</c:v>
                </c:pt>
                <c:pt idx="3735">
                  <c:v>40419</c:v>
                </c:pt>
                <c:pt idx="3736">
                  <c:v>40418</c:v>
                </c:pt>
                <c:pt idx="3737">
                  <c:v>40417</c:v>
                </c:pt>
                <c:pt idx="3738">
                  <c:v>40416</c:v>
                </c:pt>
                <c:pt idx="3739">
                  <c:v>40415</c:v>
                </c:pt>
                <c:pt idx="3740">
                  <c:v>40414</c:v>
                </c:pt>
                <c:pt idx="3741">
                  <c:v>40413</c:v>
                </c:pt>
                <c:pt idx="3742">
                  <c:v>40412</c:v>
                </c:pt>
                <c:pt idx="3743">
                  <c:v>40411</c:v>
                </c:pt>
                <c:pt idx="3744">
                  <c:v>40410</c:v>
                </c:pt>
                <c:pt idx="3745">
                  <c:v>40409</c:v>
                </c:pt>
                <c:pt idx="3746">
                  <c:v>40408</c:v>
                </c:pt>
                <c:pt idx="3747">
                  <c:v>40407</c:v>
                </c:pt>
                <c:pt idx="3748">
                  <c:v>40406</c:v>
                </c:pt>
                <c:pt idx="3749">
                  <c:v>40405</c:v>
                </c:pt>
                <c:pt idx="3750">
                  <c:v>40404</c:v>
                </c:pt>
                <c:pt idx="3751">
                  <c:v>40403</c:v>
                </c:pt>
                <c:pt idx="3752">
                  <c:v>40402</c:v>
                </c:pt>
                <c:pt idx="3753">
                  <c:v>40401</c:v>
                </c:pt>
                <c:pt idx="3754">
                  <c:v>40400</c:v>
                </c:pt>
                <c:pt idx="3755">
                  <c:v>40399</c:v>
                </c:pt>
                <c:pt idx="3756">
                  <c:v>40398</c:v>
                </c:pt>
                <c:pt idx="3757">
                  <c:v>40397</c:v>
                </c:pt>
                <c:pt idx="3758">
                  <c:v>40396</c:v>
                </c:pt>
                <c:pt idx="3759">
                  <c:v>40395</c:v>
                </c:pt>
                <c:pt idx="3760">
                  <c:v>40394</c:v>
                </c:pt>
                <c:pt idx="3761">
                  <c:v>40393</c:v>
                </c:pt>
                <c:pt idx="3762">
                  <c:v>40392</c:v>
                </c:pt>
                <c:pt idx="3763">
                  <c:v>40391</c:v>
                </c:pt>
                <c:pt idx="3764">
                  <c:v>40390</c:v>
                </c:pt>
                <c:pt idx="3765">
                  <c:v>40389</c:v>
                </c:pt>
                <c:pt idx="3766">
                  <c:v>40388</c:v>
                </c:pt>
                <c:pt idx="3767">
                  <c:v>40387</c:v>
                </c:pt>
                <c:pt idx="3768">
                  <c:v>40386</c:v>
                </c:pt>
                <c:pt idx="3769">
                  <c:v>40385</c:v>
                </c:pt>
                <c:pt idx="3770">
                  <c:v>40384</c:v>
                </c:pt>
                <c:pt idx="3771">
                  <c:v>40383</c:v>
                </c:pt>
                <c:pt idx="3772">
                  <c:v>40382</c:v>
                </c:pt>
                <c:pt idx="3773">
                  <c:v>40381</c:v>
                </c:pt>
                <c:pt idx="3774">
                  <c:v>40380</c:v>
                </c:pt>
                <c:pt idx="3775">
                  <c:v>40379</c:v>
                </c:pt>
                <c:pt idx="3776">
                  <c:v>40378</c:v>
                </c:pt>
                <c:pt idx="3777">
                  <c:v>40377</c:v>
                </c:pt>
                <c:pt idx="3778">
                  <c:v>40376</c:v>
                </c:pt>
                <c:pt idx="3779">
                  <c:v>40375</c:v>
                </c:pt>
                <c:pt idx="3780">
                  <c:v>40374</c:v>
                </c:pt>
                <c:pt idx="3781">
                  <c:v>40373</c:v>
                </c:pt>
                <c:pt idx="3782">
                  <c:v>40372</c:v>
                </c:pt>
                <c:pt idx="3783">
                  <c:v>40371</c:v>
                </c:pt>
                <c:pt idx="3784">
                  <c:v>40370</c:v>
                </c:pt>
                <c:pt idx="3785">
                  <c:v>40369</c:v>
                </c:pt>
                <c:pt idx="3786">
                  <c:v>40368</c:v>
                </c:pt>
                <c:pt idx="3787">
                  <c:v>40367</c:v>
                </c:pt>
                <c:pt idx="3788">
                  <c:v>40366</c:v>
                </c:pt>
                <c:pt idx="3789">
                  <c:v>40365</c:v>
                </c:pt>
                <c:pt idx="3790">
                  <c:v>40364</c:v>
                </c:pt>
                <c:pt idx="3791">
                  <c:v>40363</c:v>
                </c:pt>
                <c:pt idx="3792">
                  <c:v>40362</c:v>
                </c:pt>
                <c:pt idx="3793">
                  <c:v>40361</c:v>
                </c:pt>
                <c:pt idx="3794">
                  <c:v>40360</c:v>
                </c:pt>
                <c:pt idx="3795">
                  <c:v>40359</c:v>
                </c:pt>
                <c:pt idx="3796">
                  <c:v>40358</c:v>
                </c:pt>
                <c:pt idx="3797">
                  <c:v>40357</c:v>
                </c:pt>
                <c:pt idx="3798">
                  <c:v>40356</c:v>
                </c:pt>
                <c:pt idx="3799">
                  <c:v>40355</c:v>
                </c:pt>
                <c:pt idx="3800">
                  <c:v>40354</c:v>
                </c:pt>
                <c:pt idx="3801">
                  <c:v>40353</c:v>
                </c:pt>
                <c:pt idx="3802">
                  <c:v>40352</c:v>
                </c:pt>
                <c:pt idx="3803">
                  <c:v>40351</c:v>
                </c:pt>
                <c:pt idx="3804">
                  <c:v>40350</c:v>
                </c:pt>
                <c:pt idx="3805">
                  <c:v>40349</c:v>
                </c:pt>
                <c:pt idx="3806">
                  <c:v>40348</c:v>
                </c:pt>
                <c:pt idx="3807">
                  <c:v>40347</c:v>
                </c:pt>
                <c:pt idx="3808">
                  <c:v>40346</c:v>
                </c:pt>
                <c:pt idx="3809">
                  <c:v>40345</c:v>
                </c:pt>
                <c:pt idx="3810">
                  <c:v>40344</c:v>
                </c:pt>
                <c:pt idx="3811">
                  <c:v>40343</c:v>
                </c:pt>
                <c:pt idx="3812">
                  <c:v>40342</c:v>
                </c:pt>
                <c:pt idx="3813">
                  <c:v>40341</c:v>
                </c:pt>
                <c:pt idx="3814">
                  <c:v>40340</c:v>
                </c:pt>
                <c:pt idx="3815">
                  <c:v>40339</c:v>
                </c:pt>
                <c:pt idx="3816">
                  <c:v>40338</c:v>
                </c:pt>
                <c:pt idx="3817">
                  <c:v>40337</c:v>
                </c:pt>
                <c:pt idx="3818">
                  <c:v>40336</c:v>
                </c:pt>
                <c:pt idx="3819">
                  <c:v>40335</c:v>
                </c:pt>
                <c:pt idx="3820">
                  <c:v>40334</c:v>
                </c:pt>
                <c:pt idx="3821">
                  <c:v>40333</c:v>
                </c:pt>
                <c:pt idx="3822">
                  <c:v>40332</c:v>
                </c:pt>
                <c:pt idx="3823">
                  <c:v>40331</c:v>
                </c:pt>
                <c:pt idx="3824">
                  <c:v>40330</c:v>
                </c:pt>
                <c:pt idx="3825">
                  <c:v>40329</c:v>
                </c:pt>
                <c:pt idx="3826">
                  <c:v>40328</c:v>
                </c:pt>
                <c:pt idx="3827">
                  <c:v>40327</c:v>
                </c:pt>
                <c:pt idx="3828">
                  <c:v>40326</c:v>
                </c:pt>
                <c:pt idx="3829">
                  <c:v>40325</c:v>
                </c:pt>
                <c:pt idx="3830">
                  <c:v>40324</c:v>
                </c:pt>
                <c:pt idx="3831">
                  <c:v>40323</c:v>
                </c:pt>
                <c:pt idx="3832">
                  <c:v>40322</c:v>
                </c:pt>
                <c:pt idx="3833">
                  <c:v>40321</c:v>
                </c:pt>
                <c:pt idx="3834">
                  <c:v>40320</c:v>
                </c:pt>
                <c:pt idx="3835">
                  <c:v>40319</c:v>
                </c:pt>
                <c:pt idx="3836">
                  <c:v>40318</c:v>
                </c:pt>
                <c:pt idx="3837">
                  <c:v>40317</c:v>
                </c:pt>
                <c:pt idx="3838">
                  <c:v>40316</c:v>
                </c:pt>
                <c:pt idx="3839">
                  <c:v>40315</c:v>
                </c:pt>
                <c:pt idx="3840">
                  <c:v>40314</c:v>
                </c:pt>
                <c:pt idx="3841">
                  <c:v>40313</c:v>
                </c:pt>
                <c:pt idx="3842">
                  <c:v>40312</c:v>
                </c:pt>
                <c:pt idx="3843">
                  <c:v>40311</c:v>
                </c:pt>
                <c:pt idx="3844">
                  <c:v>40310</c:v>
                </c:pt>
                <c:pt idx="3845">
                  <c:v>40309</c:v>
                </c:pt>
                <c:pt idx="3846">
                  <c:v>40308</c:v>
                </c:pt>
                <c:pt idx="3847">
                  <c:v>40307</c:v>
                </c:pt>
                <c:pt idx="3848">
                  <c:v>40306</c:v>
                </c:pt>
                <c:pt idx="3849">
                  <c:v>40305</c:v>
                </c:pt>
                <c:pt idx="3850">
                  <c:v>40304</c:v>
                </c:pt>
                <c:pt idx="3851">
                  <c:v>40303</c:v>
                </c:pt>
                <c:pt idx="3852">
                  <c:v>40302</c:v>
                </c:pt>
                <c:pt idx="3853">
                  <c:v>40301</c:v>
                </c:pt>
                <c:pt idx="3854">
                  <c:v>40300</c:v>
                </c:pt>
                <c:pt idx="3855">
                  <c:v>40299</c:v>
                </c:pt>
                <c:pt idx="3856">
                  <c:v>40298</c:v>
                </c:pt>
                <c:pt idx="3857">
                  <c:v>40297</c:v>
                </c:pt>
                <c:pt idx="3858">
                  <c:v>40296</c:v>
                </c:pt>
                <c:pt idx="3859">
                  <c:v>40295</c:v>
                </c:pt>
                <c:pt idx="3860">
                  <c:v>40294</c:v>
                </c:pt>
                <c:pt idx="3861">
                  <c:v>40293</c:v>
                </c:pt>
                <c:pt idx="3862">
                  <c:v>40292</c:v>
                </c:pt>
                <c:pt idx="3863">
                  <c:v>40291</c:v>
                </c:pt>
                <c:pt idx="3864">
                  <c:v>40290</c:v>
                </c:pt>
                <c:pt idx="3865">
                  <c:v>40289</c:v>
                </c:pt>
                <c:pt idx="3866">
                  <c:v>40288</c:v>
                </c:pt>
                <c:pt idx="3867">
                  <c:v>40287</c:v>
                </c:pt>
                <c:pt idx="3868">
                  <c:v>40286</c:v>
                </c:pt>
                <c:pt idx="3869">
                  <c:v>40285</c:v>
                </c:pt>
                <c:pt idx="3870">
                  <c:v>40284</c:v>
                </c:pt>
                <c:pt idx="3871">
                  <c:v>40283</c:v>
                </c:pt>
                <c:pt idx="3872">
                  <c:v>40282</c:v>
                </c:pt>
                <c:pt idx="3873">
                  <c:v>40281</c:v>
                </c:pt>
                <c:pt idx="3874">
                  <c:v>40280</c:v>
                </c:pt>
                <c:pt idx="3875">
                  <c:v>40279</c:v>
                </c:pt>
                <c:pt idx="3876">
                  <c:v>40278</c:v>
                </c:pt>
                <c:pt idx="3877">
                  <c:v>40277</c:v>
                </c:pt>
                <c:pt idx="3878">
                  <c:v>40276</c:v>
                </c:pt>
                <c:pt idx="3879">
                  <c:v>40275</c:v>
                </c:pt>
                <c:pt idx="3880">
                  <c:v>40274</c:v>
                </c:pt>
                <c:pt idx="3881">
                  <c:v>40273</c:v>
                </c:pt>
                <c:pt idx="3882">
                  <c:v>40272</c:v>
                </c:pt>
                <c:pt idx="3883">
                  <c:v>40271</c:v>
                </c:pt>
                <c:pt idx="3884">
                  <c:v>40270</c:v>
                </c:pt>
                <c:pt idx="3885">
                  <c:v>40269</c:v>
                </c:pt>
                <c:pt idx="3886">
                  <c:v>40268</c:v>
                </c:pt>
                <c:pt idx="3887">
                  <c:v>40267</c:v>
                </c:pt>
                <c:pt idx="3888">
                  <c:v>40266</c:v>
                </c:pt>
                <c:pt idx="3889">
                  <c:v>40265</c:v>
                </c:pt>
                <c:pt idx="3890">
                  <c:v>40264</c:v>
                </c:pt>
                <c:pt idx="3891">
                  <c:v>40263</c:v>
                </c:pt>
                <c:pt idx="3892">
                  <c:v>40262</c:v>
                </c:pt>
                <c:pt idx="3893">
                  <c:v>40261</c:v>
                </c:pt>
                <c:pt idx="3894">
                  <c:v>40260</c:v>
                </c:pt>
                <c:pt idx="3895">
                  <c:v>40259</c:v>
                </c:pt>
                <c:pt idx="3896">
                  <c:v>40258</c:v>
                </c:pt>
                <c:pt idx="3897">
                  <c:v>40257</c:v>
                </c:pt>
                <c:pt idx="3898">
                  <c:v>40256</c:v>
                </c:pt>
                <c:pt idx="3899">
                  <c:v>40255</c:v>
                </c:pt>
                <c:pt idx="3900">
                  <c:v>40254</c:v>
                </c:pt>
                <c:pt idx="3901">
                  <c:v>40253</c:v>
                </c:pt>
                <c:pt idx="3902">
                  <c:v>40252</c:v>
                </c:pt>
                <c:pt idx="3903">
                  <c:v>40251</c:v>
                </c:pt>
                <c:pt idx="3904">
                  <c:v>40250</c:v>
                </c:pt>
                <c:pt idx="3905">
                  <c:v>40249</c:v>
                </c:pt>
                <c:pt idx="3906">
                  <c:v>40248</c:v>
                </c:pt>
                <c:pt idx="3907">
                  <c:v>40247</c:v>
                </c:pt>
                <c:pt idx="3908">
                  <c:v>40246</c:v>
                </c:pt>
                <c:pt idx="3909">
                  <c:v>40245</c:v>
                </c:pt>
                <c:pt idx="3910">
                  <c:v>40244</c:v>
                </c:pt>
                <c:pt idx="3911">
                  <c:v>40243</c:v>
                </c:pt>
                <c:pt idx="3912">
                  <c:v>40242</c:v>
                </c:pt>
                <c:pt idx="3913">
                  <c:v>40241</c:v>
                </c:pt>
                <c:pt idx="3914">
                  <c:v>40240</c:v>
                </c:pt>
                <c:pt idx="3915">
                  <c:v>40239</c:v>
                </c:pt>
                <c:pt idx="3916">
                  <c:v>40238</c:v>
                </c:pt>
                <c:pt idx="3917">
                  <c:v>40237</c:v>
                </c:pt>
                <c:pt idx="3918">
                  <c:v>40236</c:v>
                </c:pt>
                <c:pt idx="3919">
                  <c:v>40235</c:v>
                </c:pt>
                <c:pt idx="3920">
                  <c:v>40234</c:v>
                </c:pt>
                <c:pt idx="3921">
                  <c:v>40233</c:v>
                </c:pt>
                <c:pt idx="3922">
                  <c:v>40232</c:v>
                </c:pt>
                <c:pt idx="3923">
                  <c:v>40231</c:v>
                </c:pt>
                <c:pt idx="3924">
                  <c:v>40230</c:v>
                </c:pt>
                <c:pt idx="3925">
                  <c:v>40229</c:v>
                </c:pt>
                <c:pt idx="3926">
                  <c:v>40228</c:v>
                </c:pt>
                <c:pt idx="3927">
                  <c:v>40227</c:v>
                </c:pt>
                <c:pt idx="3928">
                  <c:v>40226</c:v>
                </c:pt>
                <c:pt idx="3929">
                  <c:v>40225</c:v>
                </c:pt>
                <c:pt idx="3930">
                  <c:v>40224</c:v>
                </c:pt>
                <c:pt idx="3931">
                  <c:v>40223</c:v>
                </c:pt>
                <c:pt idx="3932">
                  <c:v>40222</c:v>
                </c:pt>
                <c:pt idx="3933">
                  <c:v>40221</c:v>
                </c:pt>
                <c:pt idx="3934">
                  <c:v>40220</c:v>
                </c:pt>
                <c:pt idx="3935">
                  <c:v>40219</c:v>
                </c:pt>
                <c:pt idx="3936">
                  <c:v>40218</c:v>
                </c:pt>
                <c:pt idx="3937">
                  <c:v>40217</c:v>
                </c:pt>
                <c:pt idx="3938">
                  <c:v>40216</c:v>
                </c:pt>
                <c:pt idx="3939">
                  <c:v>40215</c:v>
                </c:pt>
                <c:pt idx="3940">
                  <c:v>40214</c:v>
                </c:pt>
                <c:pt idx="3941">
                  <c:v>40213</c:v>
                </c:pt>
                <c:pt idx="3942">
                  <c:v>40212</c:v>
                </c:pt>
                <c:pt idx="3943">
                  <c:v>40211</c:v>
                </c:pt>
                <c:pt idx="3944">
                  <c:v>40210</c:v>
                </c:pt>
                <c:pt idx="3945">
                  <c:v>40209</c:v>
                </c:pt>
                <c:pt idx="3946">
                  <c:v>40208</c:v>
                </c:pt>
                <c:pt idx="3947">
                  <c:v>40207</c:v>
                </c:pt>
                <c:pt idx="3948">
                  <c:v>40206</c:v>
                </c:pt>
                <c:pt idx="3949">
                  <c:v>40205</c:v>
                </c:pt>
                <c:pt idx="3950">
                  <c:v>40204</c:v>
                </c:pt>
                <c:pt idx="3951">
                  <c:v>40203</c:v>
                </c:pt>
                <c:pt idx="3952">
                  <c:v>40202</c:v>
                </c:pt>
                <c:pt idx="3953">
                  <c:v>40201</c:v>
                </c:pt>
                <c:pt idx="3954">
                  <c:v>40200</c:v>
                </c:pt>
                <c:pt idx="3955">
                  <c:v>40199</c:v>
                </c:pt>
                <c:pt idx="3956">
                  <c:v>40198</c:v>
                </c:pt>
                <c:pt idx="3957">
                  <c:v>40197</c:v>
                </c:pt>
                <c:pt idx="3958">
                  <c:v>40196</c:v>
                </c:pt>
                <c:pt idx="3959">
                  <c:v>40195</c:v>
                </c:pt>
                <c:pt idx="3960">
                  <c:v>40194</c:v>
                </c:pt>
                <c:pt idx="3961">
                  <c:v>40193</c:v>
                </c:pt>
                <c:pt idx="3962">
                  <c:v>40192</c:v>
                </c:pt>
                <c:pt idx="3963">
                  <c:v>40191</c:v>
                </c:pt>
                <c:pt idx="3964">
                  <c:v>40190</c:v>
                </c:pt>
                <c:pt idx="3965">
                  <c:v>40189</c:v>
                </c:pt>
                <c:pt idx="3966">
                  <c:v>40188</c:v>
                </c:pt>
                <c:pt idx="3967">
                  <c:v>40187</c:v>
                </c:pt>
                <c:pt idx="3968">
                  <c:v>40186</c:v>
                </c:pt>
                <c:pt idx="3969">
                  <c:v>40185</c:v>
                </c:pt>
                <c:pt idx="3970">
                  <c:v>40184</c:v>
                </c:pt>
                <c:pt idx="3971">
                  <c:v>40183</c:v>
                </c:pt>
                <c:pt idx="3972">
                  <c:v>40182</c:v>
                </c:pt>
                <c:pt idx="3973">
                  <c:v>40181</c:v>
                </c:pt>
                <c:pt idx="3974">
                  <c:v>40180</c:v>
                </c:pt>
                <c:pt idx="3975">
                  <c:v>40179</c:v>
                </c:pt>
                <c:pt idx="3976">
                  <c:v>40178</c:v>
                </c:pt>
                <c:pt idx="3977">
                  <c:v>40177</c:v>
                </c:pt>
                <c:pt idx="3978">
                  <c:v>40176</c:v>
                </c:pt>
                <c:pt idx="3979">
                  <c:v>40175</c:v>
                </c:pt>
                <c:pt idx="3980">
                  <c:v>40174</c:v>
                </c:pt>
                <c:pt idx="3981">
                  <c:v>40173</c:v>
                </c:pt>
                <c:pt idx="3982">
                  <c:v>40172</c:v>
                </c:pt>
                <c:pt idx="3983">
                  <c:v>40171</c:v>
                </c:pt>
                <c:pt idx="3984">
                  <c:v>40170</c:v>
                </c:pt>
                <c:pt idx="3985">
                  <c:v>40169</c:v>
                </c:pt>
                <c:pt idx="3986">
                  <c:v>40168</c:v>
                </c:pt>
                <c:pt idx="3987">
                  <c:v>40167</c:v>
                </c:pt>
                <c:pt idx="3988">
                  <c:v>40166</c:v>
                </c:pt>
                <c:pt idx="3989">
                  <c:v>40165</c:v>
                </c:pt>
                <c:pt idx="3990">
                  <c:v>40164</c:v>
                </c:pt>
                <c:pt idx="3991">
                  <c:v>40163</c:v>
                </c:pt>
                <c:pt idx="3992">
                  <c:v>40162</c:v>
                </c:pt>
                <c:pt idx="3993">
                  <c:v>40161</c:v>
                </c:pt>
                <c:pt idx="3994">
                  <c:v>40160</c:v>
                </c:pt>
                <c:pt idx="3995">
                  <c:v>40159</c:v>
                </c:pt>
                <c:pt idx="3996">
                  <c:v>40158</c:v>
                </c:pt>
                <c:pt idx="3997">
                  <c:v>40157</c:v>
                </c:pt>
                <c:pt idx="3998">
                  <c:v>40156</c:v>
                </c:pt>
                <c:pt idx="3999">
                  <c:v>40155</c:v>
                </c:pt>
                <c:pt idx="4000">
                  <c:v>40154</c:v>
                </c:pt>
                <c:pt idx="4001">
                  <c:v>40153</c:v>
                </c:pt>
                <c:pt idx="4002">
                  <c:v>40152</c:v>
                </c:pt>
                <c:pt idx="4003">
                  <c:v>40151</c:v>
                </c:pt>
                <c:pt idx="4004">
                  <c:v>40150</c:v>
                </c:pt>
                <c:pt idx="4005">
                  <c:v>40149</c:v>
                </c:pt>
                <c:pt idx="4006">
                  <c:v>40148</c:v>
                </c:pt>
                <c:pt idx="4007">
                  <c:v>40147</c:v>
                </c:pt>
                <c:pt idx="4008">
                  <c:v>40146</c:v>
                </c:pt>
                <c:pt idx="4009">
                  <c:v>40145</c:v>
                </c:pt>
                <c:pt idx="4010">
                  <c:v>40144</c:v>
                </c:pt>
                <c:pt idx="4011">
                  <c:v>40143</c:v>
                </c:pt>
                <c:pt idx="4012">
                  <c:v>40142</c:v>
                </c:pt>
                <c:pt idx="4013">
                  <c:v>40141</c:v>
                </c:pt>
                <c:pt idx="4014">
                  <c:v>40140</c:v>
                </c:pt>
                <c:pt idx="4015">
                  <c:v>40139</c:v>
                </c:pt>
                <c:pt idx="4016">
                  <c:v>40138</c:v>
                </c:pt>
                <c:pt idx="4017">
                  <c:v>40137</c:v>
                </c:pt>
                <c:pt idx="4018">
                  <c:v>40136</c:v>
                </c:pt>
                <c:pt idx="4019">
                  <c:v>40135</c:v>
                </c:pt>
                <c:pt idx="4020">
                  <c:v>40134</c:v>
                </c:pt>
                <c:pt idx="4021">
                  <c:v>40133</c:v>
                </c:pt>
                <c:pt idx="4022">
                  <c:v>40132</c:v>
                </c:pt>
                <c:pt idx="4023">
                  <c:v>40131</c:v>
                </c:pt>
                <c:pt idx="4024">
                  <c:v>40130</c:v>
                </c:pt>
                <c:pt idx="4025">
                  <c:v>40129</c:v>
                </c:pt>
                <c:pt idx="4026">
                  <c:v>40128</c:v>
                </c:pt>
                <c:pt idx="4027">
                  <c:v>40127</c:v>
                </c:pt>
                <c:pt idx="4028">
                  <c:v>40126</c:v>
                </c:pt>
                <c:pt idx="4029">
                  <c:v>40125</c:v>
                </c:pt>
                <c:pt idx="4030">
                  <c:v>40124</c:v>
                </c:pt>
                <c:pt idx="4031">
                  <c:v>40123</c:v>
                </c:pt>
                <c:pt idx="4032">
                  <c:v>40122</c:v>
                </c:pt>
                <c:pt idx="4033">
                  <c:v>40121</c:v>
                </c:pt>
                <c:pt idx="4034">
                  <c:v>40120</c:v>
                </c:pt>
                <c:pt idx="4035">
                  <c:v>40119</c:v>
                </c:pt>
                <c:pt idx="4036">
                  <c:v>40118</c:v>
                </c:pt>
                <c:pt idx="4037">
                  <c:v>40117</c:v>
                </c:pt>
                <c:pt idx="4038">
                  <c:v>40116</c:v>
                </c:pt>
                <c:pt idx="4039">
                  <c:v>40115</c:v>
                </c:pt>
                <c:pt idx="4040">
                  <c:v>40114</c:v>
                </c:pt>
                <c:pt idx="4041">
                  <c:v>40113</c:v>
                </c:pt>
                <c:pt idx="4042">
                  <c:v>40112</c:v>
                </c:pt>
                <c:pt idx="4043">
                  <c:v>40111</c:v>
                </c:pt>
                <c:pt idx="4044">
                  <c:v>40110</c:v>
                </c:pt>
                <c:pt idx="4045">
                  <c:v>40109</c:v>
                </c:pt>
                <c:pt idx="4046">
                  <c:v>40108</c:v>
                </c:pt>
                <c:pt idx="4047">
                  <c:v>40107</c:v>
                </c:pt>
                <c:pt idx="4048">
                  <c:v>40106</c:v>
                </c:pt>
                <c:pt idx="4049">
                  <c:v>40105</c:v>
                </c:pt>
                <c:pt idx="4050">
                  <c:v>40104</c:v>
                </c:pt>
                <c:pt idx="4051">
                  <c:v>40103</c:v>
                </c:pt>
                <c:pt idx="4052">
                  <c:v>40102</c:v>
                </c:pt>
                <c:pt idx="4053">
                  <c:v>40101</c:v>
                </c:pt>
                <c:pt idx="4054">
                  <c:v>40100</c:v>
                </c:pt>
                <c:pt idx="4055">
                  <c:v>40099</c:v>
                </c:pt>
                <c:pt idx="4056">
                  <c:v>40098</c:v>
                </c:pt>
                <c:pt idx="4057">
                  <c:v>40097</c:v>
                </c:pt>
                <c:pt idx="4058">
                  <c:v>40096</c:v>
                </c:pt>
                <c:pt idx="4059">
                  <c:v>40095</c:v>
                </c:pt>
                <c:pt idx="4060">
                  <c:v>40094</c:v>
                </c:pt>
                <c:pt idx="4061">
                  <c:v>40093</c:v>
                </c:pt>
                <c:pt idx="4062">
                  <c:v>40092</c:v>
                </c:pt>
                <c:pt idx="4063">
                  <c:v>40091</c:v>
                </c:pt>
                <c:pt idx="4064">
                  <c:v>40090</c:v>
                </c:pt>
                <c:pt idx="4065">
                  <c:v>40089</c:v>
                </c:pt>
                <c:pt idx="4066">
                  <c:v>40088</c:v>
                </c:pt>
                <c:pt idx="4067">
                  <c:v>40087</c:v>
                </c:pt>
                <c:pt idx="4068">
                  <c:v>40086</c:v>
                </c:pt>
                <c:pt idx="4069">
                  <c:v>40085</c:v>
                </c:pt>
                <c:pt idx="4070">
                  <c:v>40084</c:v>
                </c:pt>
                <c:pt idx="4071">
                  <c:v>40083</c:v>
                </c:pt>
                <c:pt idx="4072">
                  <c:v>40082</c:v>
                </c:pt>
                <c:pt idx="4073">
                  <c:v>40081</c:v>
                </c:pt>
                <c:pt idx="4074">
                  <c:v>40080</c:v>
                </c:pt>
                <c:pt idx="4075">
                  <c:v>40079</c:v>
                </c:pt>
                <c:pt idx="4076">
                  <c:v>40078</c:v>
                </c:pt>
                <c:pt idx="4077">
                  <c:v>40077</c:v>
                </c:pt>
                <c:pt idx="4078">
                  <c:v>40076</c:v>
                </c:pt>
                <c:pt idx="4079">
                  <c:v>40075</c:v>
                </c:pt>
                <c:pt idx="4080">
                  <c:v>40074</c:v>
                </c:pt>
                <c:pt idx="4081">
                  <c:v>40073</c:v>
                </c:pt>
                <c:pt idx="4082">
                  <c:v>40072</c:v>
                </c:pt>
                <c:pt idx="4083">
                  <c:v>40071</c:v>
                </c:pt>
                <c:pt idx="4084">
                  <c:v>40070</c:v>
                </c:pt>
                <c:pt idx="4085">
                  <c:v>40069</c:v>
                </c:pt>
                <c:pt idx="4086">
                  <c:v>40068</c:v>
                </c:pt>
                <c:pt idx="4087">
                  <c:v>40067</c:v>
                </c:pt>
                <c:pt idx="4088">
                  <c:v>40066</c:v>
                </c:pt>
                <c:pt idx="4089">
                  <c:v>40065</c:v>
                </c:pt>
                <c:pt idx="4090">
                  <c:v>40064</c:v>
                </c:pt>
                <c:pt idx="4091">
                  <c:v>40063</c:v>
                </c:pt>
                <c:pt idx="4092">
                  <c:v>40062</c:v>
                </c:pt>
                <c:pt idx="4093">
                  <c:v>40061</c:v>
                </c:pt>
                <c:pt idx="4094">
                  <c:v>40060</c:v>
                </c:pt>
                <c:pt idx="4095">
                  <c:v>40059</c:v>
                </c:pt>
                <c:pt idx="4096">
                  <c:v>40058</c:v>
                </c:pt>
                <c:pt idx="4097">
                  <c:v>40057</c:v>
                </c:pt>
                <c:pt idx="4098">
                  <c:v>40056</c:v>
                </c:pt>
                <c:pt idx="4099">
                  <c:v>40055</c:v>
                </c:pt>
                <c:pt idx="4100">
                  <c:v>40054</c:v>
                </c:pt>
                <c:pt idx="4101">
                  <c:v>40053</c:v>
                </c:pt>
                <c:pt idx="4102">
                  <c:v>40052</c:v>
                </c:pt>
                <c:pt idx="4103">
                  <c:v>40051</c:v>
                </c:pt>
                <c:pt idx="4104">
                  <c:v>40050</c:v>
                </c:pt>
                <c:pt idx="4105">
                  <c:v>40049</c:v>
                </c:pt>
                <c:pt idx="4106">
                  <c:v>40048</c:v>
                </c:pt>
                <c:pt idx="4107">
                  <c:v>40047</c:v>
                </c:pt>
                <c:pt idx="4108">
                  <c:v>40046</c:v>
                </c:pt>
                <c:pt idx="4109">
                  <c:v>40045</c:v>
                </c:pt>
                <c:pt idx="4110">
                  <c:v>40044</c:v>
                </c:pt>
                <c:pt idx="4111">
                  <c:v>40043</c:v>
                </c:pt>
                <c:pt idx="4112">
                  <c:v>40042</c:v>
                </c:pt>
                <c:pt idx="4113">
                  <c:v>40041</c:v>
                </c:pt>
                <c:pt idx="4114">
                  <c:v>40040</c:v>
                </c:pt>
                <c:pt idx="4115">
                  <c:v>40039</c:v>
                </c:pt>
                <c:pt idx="4116">
                  <c:v>40038</c:v>
                </c:pt>
                <c:pt idx="4117">
                  <c:v>40037</c:v>
                </c:pt>
                <c:pt idx="4118">
                  <c:v>40036</c:v>
                </c:pt>
                <c:pt idx="4119">
                  <c:v>40035</c:v>
                </c:pt>
                <c:pt idx="4120">
                  <c:v>40034</c:v>
                </c:pt>
                <c:pt idx="4121">
                  <c:v>40033</c:v>
                </c:pt>
                <c:pt idx="4122">
                  <c:v>40032</c:v>
                </c:pt>
                <c:pt idx="4123">
                  <c:v>40031</c:v>
                </c:pt>
                <c:pt idx="4124">
                  <c:v>40030</c:v>
                </c:pt>
                <c:pt idx="4125">
                  <c:v>40029</c:v>
                </c:pt>
                <c:pt idx="4126">
                  <c:v>40028</c:v>
                </c:pt>
                <c:pt idx="4127">
                  <c:v>40027</c:v>
                </c:pt>
                <c:pt idx="4128">
                  <c:v>40026</c:v>
                </c:pt>
                <c:pt idx="4129">
                  <c:v>40025</c:v>
                </c:pt>
                <c:pt idx="4130">
                  <c:v>40024</c:v>
                </c:pt>
                <c:pt idx="4131">
                  <c:v>40023</c:v>
                </c:pt>
                <c:pt idx="4132">
                  <c:v>40022</c:v>
                </c:pt>
                <c:pt idx="4133">
                  <c:v>40021</c:v>
                </c:pt>
                <c:pt idx="4134">
                  <c:v>40020</c:v>
                </c:pt>
                <c:pt idx="4135">
                  <c:v>40019</c:v>
                </c:pt>
                <c:pt idx="4136">
                  <c:v>40018</c:v>
                </c:pt>
                <c:pt idx="4137">
                  <c:v>40017</c:v>
                </c:pt>
                <c:pt idx="4138">
                  <c:v>40016</c:v>
                </c:pt>
                <c:pt idx="4139">
                  <c:v>40015</c:v>
                </c:pt>
                <c:pt idx="4140">
                  <c:v>40014</c:v>
                </c:pt>
                <c:pt idx="4141">
                  <c:v>40013</c:v>
                </c:pt>
                <c:pt idx="4142">
                  <c:v>40012</c:v>
                </c:pt>
                <c:pt idx="4143">
                  <c:v>40011</c:v>
                </c:pt>
                <c:pt idx="4144">
                  <c:v>40010</c:v>
                </c:pt>
                <c:pt idx="4145">
                  <c:v>40009</c:v>
                </c:pt>
                <c:pt idx="4146">
                  <c:v>40008</c:v>
                </c:pt>
                <c:pt idx="4147">
                  <c:v>40007</c:v>
                </c:pt>
                <c:pt idx="4148">
                  <c:v>40006</c:v>
                </c:pt>
                <c:pt idx="4149">
                  <c:v>40005</c:v>
                </c:pt>
                <c:pt idx="4150">
                  <c:v>40004</c:v>
                </c:pt>
                <c:pt idx="4151">
                  <c:v>40003</c:v>
                </c:pt>
                <c:pt idx="4152">
                  <c:v>40002</c:v>
                </c:pt>
                <c:pt idx="4153">
                  <c:v>40001</c:v>
                </c:pt>
                <c:pt idx="4154">
                  <c:v>40000</c:v>
                </c:pt>
                <c:pt idx="4155">
                  <c:v>39999</c:v>
                </c:pt>
                <c:pt idx="4156">
                  <c:v>39998</c:v>
                </c:pt>
                <c:pt idx="4157">
                  <c:v>39997</c:v>
                </c:pt>
                <c:pt idx="4158">
                  <c:v>39996</c:v>
                </c:pt>
                <c:pt idx="4159">
                  <c:v>39995</c:v>
                </c:pt>
                <c:pt idx="4160">
                  <c:v>39994</c:v>
                </c:pt>
                <c:pt idx="4161">
                  <c:v>39993</c:v>
                </c:pt>
                <c:pt idx="4162">
                  <c:v>39992</c:v>
                </c:pt>
                <c:pt idx="4163">
                  <c:v>39991</c:v>
                </c:pt>
                <c:pt idx="4164">
                  <c:v>39990</c:v>
                </c:pt>
                <c:pt idx="4165">
                  <c:v>39989</c:v>
                </c:pt>
                <c:pt idx="4166">
                  <c:v>39988</c:v>
                </c:pt>
                <c:pt idx="4167">
                  <c:v>39987</c:v>
                </c:pt>
                <c:pt idx="4168">
                  <c:v>39986</c:v>
                </c:pt>
                <c:pt idx="4169">
                  <c:v>39985</c:v>
                </c:pt>
                <c:pt idx="4170">
                  <c:v>39984</c:v>
                </c:pt>
                <c:pt idx="4171">
                  <c:v>39983</c:v>
                </c:pt>
                <c:pt idx="4172">
                  <c:v>39982</c:v>
                </c:pt>
                <c:pt idx="4173">
                  <c:v>39981</c:v>
                </c:pt>
                <c:pt idx="4174">
                  <c:v>39980</c:v>
                </c:pt>
                <c:pt idx="4175">
                  <c:v>39979</c:v>
                </c:pt>
                <c:pt idx="4176">
                  <c:v>39978</c:v>
                </c:pt>
                <c:pt idx="4177">
                  <c:v>39977</c:v>
                </c:pt>
                <c:pt idx="4178">
                  <c:v>39976</c:v>
                </c:pt>
                <c:pt idx="4179">
                  <c:v>39975</c:v>
                </c:pt>
                <c:pt idx="4180">
                  <c:v>39974</c:v>
                </c:pt>
                <c:pt idx="4181">
                  <c:v>39973</c:v>
                </c:pt>
                <c:pt idx="4182">
                  <c:v>39972</c:v>
                </c:pt>
                <c:pt idx="4183">
                  <c:v>39971</c:v>
                </c:pt>
                <c:pt idx="4184">
                  <c:v>39970</c:v>
                </c:pt>
                <c:pt idx="4185">
                  <c:v>39969</c:v>
                </c:pt>
                <c:pt idx="4186">
                  <c:v>39968</c:v>
                </c:pt>
                <c:pt idx="4187">
                  <c:v>39967</c:v>
                </c:pt>
                <c:pt idx="4188">
                  <c:v>39966</c:v>
                </c:pt>
                <c:pt idx="4189">
                  <c:v>39965</c:v>
                </c:pt>
                <c:pt idx="4190">
                  <c:v>39964</c:v>
                </c:pt>
                <c:pt idx="4191">
                  <c:v>39963</c:v>
                </c:pt>
                <c:pt idx="4192">
                  <c:v>39962</c:v>
                </c:pt>
                <c:pt idx="4193">
                  <c:v>39961</c:v>
                </c:pt>
                <c:pt idx="4194">
                  <c:v>39960</c:v>
                </c:pt>
                <c:pt idx="4195">
                  <c:v>39959</c:v>
                </c:pt>
                <c:pt idx="4196">
                  <c:v>39958</c:v>
                </c:pt>
                <c:pt idx="4197">
                  <c:v>39957</c:v>
                </c:pt>
                <c:pt idx="4198">
                  <c:v>39956</c:v>
                </c:pt>
                <c:pt idx="4199">
                  <c:v>39955</c:v>
                </c:pt>
                <c:pt idx="4200">
                  <c:v>39954</c:v>
                </c:pt>
                <c:pt idx="4201">
                  <c:v>39953</c:v>
                </c:pt>
                <c:pt idx="4202">
                  <c:v>39952</c:v>
                </c:pt>
                <c:pt idx="4203">
                  <c:v>39951</c:v>
                </c:pt>
                <c:pt idx="4204">
                  <c:v>39950</c:v>
                </c:pt>
                <c:pt idx="4205">
                  <c:v>39949</c:v>
                </c:pt>
                <c:pt idx="4206">
                  <c:v>39948</c:v>
                </c:pt>
                <c:pt idx="4207">
                  <c:v>39947</c:v>
                </c:pt>
                <c:pt idx="4208">
                  <c:v>39946</c:v>
                </c:pt>
                <c:pt idx="4209">
                  <c:v>39945</c:v>
                </c:pt>
                <c:pt idx="4210">
                  <c:v>39944</c:v>
                </c:pt>
                <c:pt idx="4211">
                  <c:v>39943</c:v>
                </c:pt>
                <c:pt idx="4212">
                  <c:v>39942</c:v>
                </c:pt>
                <c:pt idx="4213">
                  <c:v>39941</c:v>
                </c:pt>
                <c:pt idx="4214">
                  <c:v>39940</c:v>
                </c:pt>
                <c:pt idx="4215">
                  <c:v>39939</c:v>
                </c:pt>
                <c:pt idx="4216">
                  <c:v>39938</c:v>
                </c:pt>
                <c:pt idx="4217">
                  <c:v>39937</c:v>
                </c:pt>
                <c:pt idx="4218">
                  <c:v>39936</c:v>
                </c:pt>
                <c:pt idx="4219">
                  <c:v>39935</c:v>
                </c:pt>
                <c:pt idx="4220">
                  <c:v>39934</c:v>
                </c:pt>
                <c:pt idx="4221">
                  <c:v>39933</c:v>
                </c:pt>
                <c:pt idx="4222">
                  <c:v>39932</c:v>
                </c:pt>
                <c:pt idx="4223">
                  <c:v>39931</c:v>
                </c:pt>
                <c:pt idx="4224">
                  <c:v>39930</c:v>
                </c:pt>
                <c:pt idx="4225">
                  <c:v>39929</c:v>
                </c:pt>
                <c:pt idx="4226">
                  <c:v>39928</c:v>
                </c:pt>
                <c:pt idx="4227">
                  <c:v>39927</c:v>
                </c:pt>
                <c:pt idx="4228">
                  <c:v>39926</c:v>
                </c:pt>
                <c:pt idx="4229">
                  <c:v>39925</c:v>
                </c:pt>
                <c:pt idx="4230">
                  <c:v>39924</c:v>
                </c:pt>
                <c:pt idx="4231">
                  <c:v>39923</c:v>
                </c:pt>
                <c:pt idx="4232">
                  <c:v>39922</c:v>
                </c:pt>
                <c:pt idx="4233">
                  <c:v>39921</c:v>
                </c:pt>
                <c:pt idx="4234">
                  <c:v>39920</c:v>
                </c:pt>
                <c:pt idx="4235">
                  <c:v>39919</c:v>
                </c:pt>
                <c:pt idx="4236">
                  <c:v>39918</c:v>
                </c:pt>
                <c:pt idx="4237">
                  <c:v>39917</c:v>
                </c:pt>
                <c:pt idx="4238">
                  <c:v>39916</c:v>
                </c:pt>
                <c:pt idx="4239">
                  <c:v>39915</c:v>
                </c:pt>
                <c:pt idx="4240">
                  <c:v>39914</c:v>
                </c:pt>
                <c:pt idx="4241">
                  <c:v>39913</c:v>
                </c:pt>
                <c:pt idx="4242">
                  <c:v>39912</c:v>
                </c:pt>
                <c:pt idx="4243">
                  <c:v>39911</c:v>
                </c:pt>
                <c:pt idx="4244">
                  <c:v>39910</c:v>
                </c:pt>
                <c:pt idx="4245">
                  <c:v>39909</c:v>
                </c:pt>
                <c:pt idx="4246">
                  <c:v>39908</c:v>
                </c:pt>
                <c:pt idx="4247">
                  <c:v>39907</c:v>
                </c:pt>
                <c:pt idx="4248">
                  <c:v>39906</c:v>
                </c:pt>
                <c:pt idx="4249">
                  <c:v>39905</c:v>
                </c:pt>
                <c:pt idx="4250">
                  <c:v>39904</c:v>
                </c:pt>
                <c:pt idx="4251">
                  <c:v>39903</c:v>
                </c:pt>
                <c:pt idx="4252">
                  <c:v>39902</c:v>
                </c:pt>
                <c:pt idx="4253">
                  <c:v>39901</c:v>
                </c:pt>
                <c:pt idx="4254">
                  <c:v>39900</c:v>
                </c:pt>
                <c:pt idx="4255">
                  <c:v>39899</c:v>
                </c:pt>
                <c:pt idx="4256">
                  <c:v>39898</c:v>
                </c:pt>
                <c:pt idx="4257">
                  <c:v>39897</c:v>
                </c:pt>
                <c:pt idx="4258">
                  <c:v>39896</c:v>
                </c:pt>
                <c:pt idx="4259">
                  <c:v>39895</c:v>
                </c:pt>
                <c:pt idx="4260">
                  <c:v>39894</c:v>
                </c:pt>
                <c:pt idx="4261">
                  <c:v>39893</c:v>
                </c:pt>
                <c:pt idx="4262">
                  <c:v>39892</c:v>
                </c:pt>
                <c:pt idx="4263">
                  <c:v>39891</c:v>
                </c:pt>
                <c:pt idx="4264">
                  <c:v>39890</c:v>
                </c:pt>
                <c:pt idx="4265">
                  <c:v>39889</c:v>
                </c:pt>
                <c:pt idx="4266">
                  <c:v>39888</c:v>
                </c:pt>
                <c:pt idx="4267">
                  <c:v>39887</c:v>
                </c:pt>
                <c:pt idx="4268">
                  <c:v>39886</c:v>
                </c:pt>
                <c:pt idx="4269">
                  <c:v>39885</c:v>
                </c:pt>
                <c:pt idx="4270">
                  <c:v>39884</c:v>
                </c:pt>
                <c:pt idx="4271">
                  <c:v>39883</c:v>
                </c:pt>
                <c:pt idx="4272">
                  <c:v>39882</c:v>
                </c:pt>
                <c:pt idx="4273">
                  <c:v>39881</c:v>
                </c:pt>
                <c:pt idx="4274">
                  <c:v>39880</c:v>
                </c:pt>
                <c:pt idx="4275">
                  <c:v>39879</c:v>
                </c:pt>
                <c:pt idx="4276">
                  <c:v>39878</c:v>
                </c:pt>
                <c:pt idx="4277">
                  <c:v>39877</c:v>
                </c:pt>
                <c:pt idx="4278">
                  <c:v>39876</c:v>
                </c:pt>
                <c:pt idx="4279">
                  <c:v>39875</c:v>
                </c:pt>
                <c:pt idx="4280">
                  <c:v>39874</c:v>
                </c:pt>
                <c:pt idx="4281">
                  <c:v>39873</c:v>
                </c:pt>
                <c:pt idx="4282">
                  <c:v>39872</c:v>
                </c:pt>
                <c:pt idx="4283">
                  <c:v>39871</c:v>
                </c:pt>
                <c:pt idx="4284">
                  <c:v>39870</c:v>
                </c:pt>
                <c:pt idx="4285">
                  <c:v>39869</c:v>
                </c:pt>
                <c:pt idx="4286">
                  <c:v>39868</c:v>
                </c:pt>
                <c:pt idx="4287">
                  <c:v>39867</c:v>
                </c:pt>
                <c:pt idx="4288">
                  <c:v>39866</c:v>
                </c:pt>
                <c:pt idx="4289">
                  <c:v>39865</c:v>
                </c:pt>
                <c:pt idx="4290">
                  <c:v>39864</c:v>
                </c:pt>
                <c:pt idx="4291">
                  <c:v>39863</c:v>
                </c:pt>
                <c:pt idx="4292">
                  <c:v>39862</c:v>
                </c:pt>
                <c:pt idx="4293">
                  <c:v>39861</c:v>
                </c:pt>
                <c:pt idx="4294">
                  <c:v>39860</c:v>
                </c:pt>
                <c:pt idx="4295">
                  <c:v>39859</c:v>
                </c:pt>
                <c:pt idx="4296">
                  <c:v>39858</c:v>
                </c:pt>
                <c:pt idx="4297">
                  <c:v>39857</c:v>
                </c:pt>
                <c:pt idx="4298">
                  <c:v>39856</c:v>
                </c:pt>
                <c:pt idx="4299">
                  <c:v>39855</c:v>
                </c:pt>
                <c:pt idx="4300">
                  <c:v>39854</c:v>
                </c:pt>
                <c:pt idx="4301">
                  <c:v>39853</c:v>
                </c:pt>
                <c:pt idx="4302">
                  <c:v>39852</c:v>
                </c:pt>
                <c:pt idx="4303">
                  <c:v>39851</c:v>
                </c:pt>
                <c:pt idx="4304">
                  <c:v>39850</c:v>
                </c:pt>
                <c:pt idx="4305">
                  <c:v>39849</c:v>
                </c:pt>
                <c:pt idx="4306">
                  <c:v>39848</c:v>
                </c:pt>
                <c:pt idx="4307">
                  <c:v>39847</c:v>
                </c:pt>
                <c:pt idx="4308">
                  <c:v>39846</c:v>
                </c:pt>
                <c:pt idx="4309">
                  <c:v>39845</c:v>
                </c:pt>
                <c:pt idx="4310">
                  <c:v>39844</c:v>
                </c:pt>
                <c:pt idx="4311">
                  <c:v>39843</c:v>
                </c:pt>
                <c:pt idx="4312">
                  <c:v>39842</c:v>
                </c:pt>
                <c:pt idx="4313">
                  <c:v>39841</c:v>
                </c:pt>
                <c:pt idx="4314">
                  <c:v>39840</c:v>
                </c:pt>
                <c:pt idx="4315">
                  <c:v>39839</c:v>
                </c:pt>
                <c:pt idx="4316">
                  <c:v>39838</c:v>
                </c:pt>
                <c:pt idx="4317">
                  <c:v>39837</c:v>
                </c:pt>
                <c:pt idx="4318">
                  <c:v>39836</c:v>
                </c:pt>
                <c:pt idx="4319">
                  <c:v>39835</c:v>
                </c:pt>
                <c:pt idx="4320">
                  <c:v>39834</c:v>
                </c:pt>
                <c:pt idx="4321">
                  <c:v>39833</c:v>
                </c:pt>
                <c:pt idx="4322">
                  <c:v>39832</c:v>
                </c:pt>
                <c:pt idx="4323">
                  <c:v>39831</c:v>
                </c:pt>
                <c:pt idx="4324">
                  <c:v>39830</c:v>
                </c:pt>
                <c:pt idx="4325">
                  <c:v>39829</c:v>
                </c:pt>
                <c:pt idx="4326">
                  <c:v>39828</c:v>
                </c:pt>
                <c:pt idx="4327">
                  <c:v>39827</c:v>
                </c:pt>
                <c:pt idx="4328">
                  <c:v>39826</c:v>
                </c:pt>
                <c:pt idx="4329">
                  <c:v>39825</c:v>
                </c:pt>
                <c:pt idx="4330">
                  <c:v>39824</c:v>
                </c:pt>
                <c:pt idx="4331">
                  <c:v>39823</c:v>
                </c:pt>
                <c:pt idx="4332">
                  <c:v>39822</c:v>
                </c:pt>
                <c:pt idx="4333">
                  <c:v>39821</c:v>
                </c:pt>
                <c:pt idx="4334">
                  <c:v>39820</c:v>
                </c:pt>
                <c:pt idx="4335">
                  <c:v>39819</c:v>
                </c:pt>
                <c:pt idx="4336">
                  <c:v>39818</c:v>
                </c:pt>
                <c:pt idx="4337">
                  <c:v>39817</c:v>
                </c:pt>
                <c:pt idx="4338">
                  <c:v>39816</c:v>
                </c:pt>
                <c:pt idx="4339">
                  <c:v>39815</c:v>
                </c:pt>
                <c:pt idx="4340">
                  <c:v>39814</c:v>
                </c:pt>
                <c:pt idx="4341">
                  <c:v>39813</c:v>
                </c:pt>
                <c:pt idx="4342">
                  <c:v>39812</c:v>
                </c:pt>
                <c:pt idx="4343">
                  <c:v>39811</c:v>
                </c:pt>
                <c:pt idx="4344">
                  <c:v>39810</c:v>
                </c:pt>
                <c:pt idx="4345">
                  <c:v>39809</c:v>
                </c:pt>
                <c:pt idx="4346">
                  <c:v>39808</c:v>
                </c:pt>
                <c:pt idx="4347">
                  <c:v>39807</c:v>
                </c:pt>
                <c:pt idx="4348">
                  <c:v>39806</c:v>
                </c:pt>
                <c:pt idx="4349">
                  <c:v>39805</c:v>
                </c:pt>
                <c:pt idx="4350">
                  <c:v>39804</c:v>
                </c:pt>
                <c:pt idx="4351">
                  <c:v>39803</c:v>
                </c:pt>
                <c:pt idx="4352">
                  <c:v>39802</c:v>
                </c:pt>
                <c:pt idx="4353">
                  <c:v>39801</c:v>
                </c:pt>
                <c:pt idx="4354">
                  <c:v>39800</c:v>
                </c:pt>
                <c:pt idx="4355">
                  <c:v>39799</c:v>
                </c:pt>
                <c:pt idx="4356">
                  <c:v>39798</c:v>
                </c:pt>
                <c:pt idx="4357">
                  <c:v>39797</c:v>
                </c:pt>
                <c:pt idx="4358">
                  <c:v>39796</c:v>
                </c:pt>
                <c:pt idx="4359">
                  <c:v>39795</c:v>
                </c:pt>
                <c:pt idx="4360">
                  <c:v>39794</c:v>
                </c:pt>
                <c:pt idx="4361">
                  <c:v>39793</c:v>
                </c:pt>
                <c:pt idx="4362">
                  <c:v>39792</c:v>
                </c:pt>
                <c:pt idx="4363">
                  <c:v>39791</c:v>
                </c:pt>
                <c:pt idx="4364">
                  <c:v>39790</c:v>
                </c:pt>
                <c:pt idx="4365">
                  <c:v>39789</c:v>
                </c:pt>
                <c:pt idx="4366">
                  <c:v>39788</c:v>
                </c:pt>
                <c:pt idx="4367">
                  <c:v>39787</c:v>
                </c:pt>
                <c:pt idx="4368">
                  <c:v>39786</c:v>
                </c:pt>
                <c:pt idx="4369">
                  <c:v>39785</c:v>
                </c:pt>
                <c:pt idx="4370">
                  <c:v>39784</c:v>
                </c:pt>
                <c:pt idx="4371">
                  <c:v>39783</c:v>
                </c:pt>
                <c:pt idx="4372">
                  <c:v>39782</c:v>
                </c:pt>
                <c:pt idx="4373">
                  <c:v>39781</c:v>
                </c:pt>
                <c:pt idx="4374">
                  <c:v>39780</c:v>
                </c:pt>
                <c:pt idx="4375">
                  <c:v>39779</c:v>
                </c:pt>
                <c:pt idx="4376">
                  <c:v>39778</c:v>
                </c:pt>
                <c:pt idx="4377">
                  <c:v>39777</c:v>
                </c:pt>
                <c:pt idx="4378">
                  <c:v>39776</c:v>
                </c:pt>
                <c:pt idx="4379">
                  <c:v>39775</c:v>
                </c:pt>
                <c:pt idx="4380">
                  <c:v>39774</c:v>
                </c:pt>
                <c:pt idx="4381">
                  <c:v>39773</c:v>
                </c:pt>
                <c:pt idx="4382">
                  <c:v>39772</c:v>
                </c:pt>
                <c:pt idx="4383">
                  <c:v>39771</c:v>
                </c:pt>
                <c:pt idx="4384">
                  <c:v>39770</c:v>
                </c:pt>
                <c:pt idx="4385">
                  <c:v>39769</c:v>
                </c:pt>
                <c:pt idx="4386">
                  <c:v>39768</c:v>
                </c:pt>
                <c:pt idx="4387">
                  <c:v>39767</c:v>
                </c:pt>
                <c:pt idx="4388">
                  <c:v>39766</c:v>
                </c:pt>
                <c:pt idx="4389">
                  <c:v>39765</c:v>
                </c:pt>
                <c:pt idx="4390">
                  <c:v>39764</c:v>
                </c:pt>
                <c:pt idx="4391">
                  <c:v>39763</c:v>
                </c:pt>
                <c:pt idx="4392">
                  <c:v>39762</c:v>
                </c:pt>
                <c:pt idx="4393">
                  <c:v>39761</c:v>
                </c:pt>
                <c:pt idx="4394">
                  <c:v>39760</c:v>
                </c:pt>
                <c:pt idx="4395">
                  <c:v>39759</c:v>
                </c:pt>
                <c:pt idx="4396">
                  <c:v>39758</c:v>
                </c:pt>
                <c:pt idx="4397">
                  <c:v>39757</c:v>
                </c:pt>
                <c:pt idx="4398">
                  <c:v>39756</c:v>
                </c:pt>
                <c:pt idx="4399">
                  <c:v>39755</c:v>
                </c:pt>
                <c:pt idx="4400">
                  <c:v>39754</c:v>
                </c:pt>
                <c:pt idx="4401">
                  <c:v>39753</c:v>
                </c:pt>
                <c:pt idx="4402">
                  <c:v>39752</c:v>
                </c:pt>
                <c:pt idx="4403">
                  <c:v>39751</c:v>
                </c:pt>
                <c:pt idx="4404">
                  <c:v>39750</c:v>
                </c:pt>
                <c:pt idx="4405">
                  <c:v>39749</c:v>
                </c:pt>
                <c:pt idx="4406">
                  <c:v>39748</c:v>
                </c:pt>
                <c:pt idx="4407">
                  <c:v>39747</c:v>
                </c:pt>
                <c:pt idx="4408">
                  <c:v>39746</c:v>
                </c:pt>
                <c:pt idx="4409">
                  <c:v>39745</c:v>
                </c:pt>
                <c:pt idx="4410">
                  <c:v>39744</c:v>
                </c:pt>
                <c:pt idx="4411">
                  <c:v>39743</c:v>
                </c:pt>
                <c:pt idx="4412">
                  <c:v>39742</c:v>
                </c:pt>
                <c:pt idx="4413">
                  <c:v>39741</c:v>
                </c:pt>
                <c:pt idx="4414">
                  <c:v>39740</c:v>
                </c:pt>
                <c:pt idx="4415">
                  <c:v>39739</c:v>
                </c:pt>
                <c:pt idx="4416">
                  <c:v>39738</c:v>
                </c:pt>
                <c:pt idx="4417">
                  <c:v>39737</c:v>
                </c:pt>
                <c:pt idx="4418">
                  <c:v>39736</c:v>
                </c:pt>
                <c:pt idx="4419">
                  <c:v>39735</c:v>
                </c:pt>
                <c:pt idx="4420">
                  <c:v>39734</c:v>
                </c:pt>
                <c:pt idx="4421">
                  <c:v>39733</c:v>
                </c:pt>
                <c:pt idx="4422">
                  <c:v>39732</c:v>
                </c:pt>
                <c:pt idx="4423">
                  <c:v>39731</c:v>
                </c:pt>
                <c:pt idx="4424">
                  <c:v>39730</c:v>
                </c:pt>
                <c:pt idx="4425">
                  <c:v>39729</c:v>
                </c:pt>
                <c:pt idx="4426">
                  <c:v>39728</c:v>
                </c:pt>
                <c:pt idx="4427">
                  <c:v>39727</c:v>
                </c:pt>
                <c:pt idx="4428">
                  <c:v>39726</c:v>
                </c:pt>
                <c:pt idx="4429">
                  <c:v>39725</c:v>
                </c:pt>
                <c:pt idx="4430">
                  <c:v>39724</c:v>
                </c:pt>
                <c:pt idx="4431">
                  <c:v>39723</c:v>
                </c:pt>
                <c:pt idx="4432">
                  <c:v>39722</c:v>
                </c:pt>
                <c:pt idx="4433">
                  <c:v>39721</c:v>
                </c:pt>
                <c:pt idx="4434">
                  <c:v>39720</c:v>
                </c:pt>
                <c:pt idx="4435">
                  <c:v>39719</c:v>
                </c:pt>
                <c:pt idx="4436">
                  <c:v>39718</c:v>
                </c:pt>
                <c:pt idx="4437">
                  <c:v>39717</c:v>
                </c:pt>
                <c:pt idx="4438">
                  <c:v>39716</c:v>
                </c:pt>
                <c:pt idx="4439">
                  <c:v>39715</c:v>
                </c:pt>
                <c:pt idx="4440">
                  <c:v>39714</c:v>
                </c:pt>
                <c:pt idx="4441">
                  <c:v>39713</c:v>
                </c:pt>
                <c:pt idx="4442">
                  <c:v>39712</c:v>
                </c:pt>
                <c:pt idx="4443">
                  <c:v>39711</c:v>
                </c:pt>
                <c:pt idx="4444">
                  <c:v>39710</c:v>
                </c:pt>
                <c:pt idx="4445">
                  <c:v>39709</c:v>
                </c:pt>
                <c:pt idx="4446">
                  <c:v>39708</c:v>
                </c:pt>
                <c:pt idx="4447">
                  <c:v>39707</c:v>
                </c:pt>
                <c:pt idx="4448">
                  <c:v>39706</c:v>
                </c:pt>
                <c:pt idx="4449">
                  <c:v>39705</c:v>
                </c:pt>
                <c:pt idx="4450">
                  <c:v>39704</c:v>
                </c:pt>
                <c:pt idx="4451">
                  <c:v>39703</c:v>
                </c:pt>
                <c:pt idx="4452">
                  <c:v>39702</c:v>
                </c:pt>
                <c:pt idx="4453">
                  <c:v>39701</c:v>
                </c:pt>
                <c:pt idx="4454">
                  <c:v>39700</c:v>
                </c:pt>
                <c:pt idx="4455">
                  <c:v>39699</c:v>
                </c:pt>
                <c:pt idx="4456">
                  <c:v>39698</c:v>
                </c:pt>
                <c:pt idx="4457">
                  <c:v>39697</c:v>
                </c:pt>
                <c:pt idx="4458">
                  <c:v>39696</c:v>
                </c:pt>
                <c:pt idx="4459">
                  <c:v>39695</c:v>
                </c:pt>
                <c:pt idx="4460">
                  <c:v>39694</c:v>
                </c:pt>
                <c:pt idx="4461">
                  <c:v>39693</c:v>
                </c:pt>
                <c:pt idx="4462">
                  <c:v>39692</c:v>
                </c:pt>
                <c:pt idx="4463">
                  <c:v>39691</c:v>
                </c:pt>
                <c:pt idx="4464">
                  <c:v>39690</c:v>
                </c:pt>
                <c:pt idx="4465">
                  <c:v>39689</c:v>
                </c:pt>
                <c:pt idx="4466">
                  <c:v>39688</c:v>
                </c:pt>
                <c:pt idx="4467">
                  <c:v>39687</c:v>
                </c:pt>
                <c:pt idx="4468">
                  <c:v>39686</c:v>
                </c:pt>
                <c:pt idx="4469">
                  <c:v>39685</c:v>
                </c:pt>
                <c:pt idx="4470">
                  <c:v>39684</c:v>
                </c:pt>
                <c:pt idx="4471">
                  <c:v>39683</c:v>
                </c:pt>
                <c:pt idx="4472">
                  <c:v>39682</c:v>
                </c:pt>
                <c:pt idx="4473">
                  <c:v>39681</c:v>
                </c:pt>
                <c:pt idx="4474">
                  <c:v>39680</c:v>
                </c:pt>
                <c:pt idx="4475">
                  <c:v>39679</c:v>
                </c:pt>
                <c:pt idx="4476">
                  <c:v>39678</c:v>
                </c:pt>
                <c:pt idx="4477">
                  <c:v>39677</c:v>
                </c:pt>
                <c:pt idx="4478">
                  <c:v>39676</c:v>
                </c:pt>
                <c:pt idx="4479">
                  <c:v>39675</c:v>
                </c:pt>
                <c:pt idx="4480">
                  <c:v>39674</c:v>
                </c:pt>
                <c:pt idx="4481">
                  <c:v>39673</c:v>
                </c:pt>
                <c:pt idx="4482">
                  <c:v>39672</c:v>
                </c:pt>
                <c:pt idx="4483">
                  <c:v>39671</c:v>
                </c:pt>
                <c:pt idx="4484">
                  <c:v>39670</c:v>
                </c:pt>
                <c:pt idx="4485">
                  <c:v>39669</c:v>
                </c:pt>
                <c:pt idx="4486">
                  <c:v>39668</c:v>
                </c:pt>
                <c:pt idx="4487">
                  <c:v>39667</c:v>
                </c:pt>
                <c:pt idx="4488">
                  <c:v>39666</c:v>
                </c:pt>
                <c:pt idx="4489">
                  <c:v>39665</c:v>
                </c:pt>
                <c:pt idx="4490">
                  <c:v>39664</c:v>
                </c:pt>
                <c:pt idx="4491">
                  <c:v>39663</c:v>
                </c:pt>
                <c:pt idx="4492">
                  <c:v>39662</c:v>
                </c:pt>
                <c:pt idx="4493">
                  <c:v>39661</c:v>
                </c:pt>
                <c:pt idx="4494">
                  <c:v>39660</c:v>
                </c:pt>
                <c:pt idx="4495">
                  <c:v>39659</c:v>
                </c:pt>
                <c:pt idx="4496">
                  <c:v>39658</c:v>
                </c:pt>
                <c:pt idx="4497">
                  <c:v>39657</c:v>
                </c:pt>
                <c:pt idx="4498">
                  <c:v>39656</c:v>
                </c:pt>
                <c:pt idx="4499">
                  <c:v>39655</c:v>
                </c:pt>
                <c:pt idx="4500">
                  <c:v>39654</c:v>
                </c:pt>
                <c:pt idx="4501">
                  <c:v>39653</c:v>
                </c:pt>
                <c:pt idx="4502">
                  <c:v>39652</c:v>
                </c:pt>
                <c:pt idx="4503">
                  <c:v>39651</c:v>
                </c:pt>
                <c:pt idx="4504">
                  <c:v>39650</c:v>
                </c:pt>
                <c:pt idx="4505">
                  <c:v>39649</c:v>
                </c:pt>
                <c:pt idx="4506">
                  <c:v>39648</c:v>
                </c:pt>
                <c:pt idx="4507">
                  <c:v>39647</c:v>
                </c:pt>
                <c:pt idx="4508">
                  <c:v>39646</c:v>
                </c:pt>
                <c:pt idx="4509">
                  <c:v>39645</c:v>
                </c:pt>
                <c:pt idx="4510">
                  <c:v>39644</c:v>
                </c:pt>
                <c:pt idx="4511">
                  <c:v>39643</c:v>
                </c:pt>
                <c:pt idx="4512">
                  <c:v>39642</c:v>
                </c:pt>
                <c:pt idx="4513">
                  <c:v>39641</c:v>
                </c:pt>
                <c:pt idx="4514">
                  <c:v>39640</c:v>
                </c:pt>
                <c:pt idx="4515">
                  <c:v>39639</c:v>
                </c:pt>
                <c:pt idx="4516">
                  <c:v>39638</c:v>
                </c:pt>
                <c:pt idx="4517">
                  <c:v>39637</c:v>
                </c:pt>
                <c:pt idx="4518">
                  <c:v>39636</c:v>
                </c:pt>
                <c:pt idx="4519">
                  <c:v>39635</c:v>
                </c:pt>
                <c:pt idx="4520">
                  <c:v>39634</c:v>
                </c:pt>
                <c:pt idx="4521">
                  <c:v>39633</c:v>
                </c:pt>
                <c:pt idx="4522">
                  <c:v>39632</c:v>
                </c:pt>
                <c:pt idx="4523">
                  <c:v>39631</c:v>
                </c:pt>
                <c:pt idx="4524">
                  <c:v>39630</c:v>
                </c:pt>
                <c:pt idx="4525">
                  <c:v>39629</c:v>
                </c:pt>
                <c:pt idx="4526">
                  <c:v>39628</c:v>
                </c:pt>
                <c:pt idx="4527">
                  <c:v>39627</c:v>
                </c:pt>
                <c:pt idx="4528">
                  <c:v>39626</c:v>
                </c:pt>
                <c:pt idx="4529">
                  <c:v>39625</c:v>
                </c:pt>
                <c:pt idx="4530">
                  <c:v>39624</c:v>
                </c:pt>
                <c:pt idx="4531">
                  <c:v>39623</c:v>
                </c:pt>
                <c:pt idx="4532">
                  <c:v>39622</c:v>
                </c:pt>
                <c:pt idx="4533">
                  <c:v>39621</c:v>
                </c:pt>
                <c:pt idx="4534">
                  <c:v>39620</c:v>
                </c:pt>
                <c:pt idx="4535">
                  <c:v>39619</c:v>
                </c:pt>
                <c:pt idx="4536">
                  <c:v>39618</c:v>
                </c:pt>
                <c:pt idx="4537">
                  <c:v>39617</c:v>
                </c:pt>
                <c:pt idx="4538">
                  <c:v>39616</c:v>
                </c:pt>
                <c:pt idx="4539">
                  <c:v>39615</c:v>
                </c:pt>
                <c:pt idx="4540">
                  <c:v>39614</c:v>
                </c:pt>
                <c:pt idx="4541">
                  <c:v>39613</c:v>
                </c:pt>
                <c:pt idx="4542">
                  <c:v>39612</c:v>
                </c:pt>
                <c:pt idx="4543">
                  <c:v>39611</c:v>
                </c:pt>
                <c:pt idx="4544">
                  <c:v>39610</c:v>
                </c:pt>
                <c:pt idx="4545">
                  <c:v>39609</c:v>
                </c:pt>
                <c:pt idx="4546">
                  <c:v>39608</c:v>
                </c:pt>
                <c:pt idx="4547">
                  <c:v>39607</c:v>
                </c:pt>
                <c:pt idx="4548">
                  <c:v>39606</c:v>
                </c:pt>
                <c:pt idx="4549">
                  <c:v>39605</c:v>
                </c:pt>
                <c:pt idx="4550">
                  <c:v>39604</c:v>
                </c:pt>
                <c:pt idx="4551">
                  <c:v>39603</c:v>
                </c:pt>
                <c:pt idx="4552">
                  <c:v>39602</c:v>
                </c:pt>
                <c:pt idx="4553">
                  <c:v>39601</c:v>
                </c:pt>
                <c:pt idx="4554">
                  <c:v>39600</c:v>
                </c:pt>
                <c:pt idx="4555">
                  <c:v>39599</c:v>
                </c:pt>
                <c:pt idx="4556">
                  <c:v>39598</c:v>
                </c:pt>
                <c:pt idx="4557">
                  <c:v>39597</c:v>
                </c:pt>
                <c:pt idx="4558">
                  <c:v>39596</c:v>
                </c:pt>
                <c:pt idx="4559">
                  <c:v>39595</c:v>
                </c:pt>
                <c:pt idx="4560">
                  <c:v>39594</c:v>
                </c:pt>
                <c:pt idx="4561">
                  <c:v>39593</c:v>
                </c:pt>
                <c:pt idx="4562">
                  <c:v>39592</c:v>
                </c:pt>
                <c:pt idx="4563">
                  <c:v>39591</c:v>
                </c:pt>
                <c:pt idx="4564">
                  <c:v>39590</c:v>
                </c:pt>
                <c:pt idx="4565">
                  <c:v>39589</c:v>
                </c:pt>
                <c:pt idx="4566">
                  <c:v>39588</c:v>
                </c:pt>
                <c:pt idx="4567">
                  <c:v>39587</c:v>
                </c:pt>
                <c:pt idx="4568">
                  <c:v>39586</c:v>
                </c:pt>
                <c:pt idx="4569">
                  <c:v>39585</c:v>
                </c:pt>
                <c:pt idx="4570">
                  <c:v>39584</c:v>
                </c:pt>
                <c:pt idx="4571">
                  <c:v>39583</c:v>
                </c:pt>
                <c:pt idx="4572">
                  <c:v>39582</c:v>
                </c:pt>
                <c:pt idx="4573">
                  <c:v>39581</c:v>
                </c:pt>
                <c:pt idx="4574">
                  <c:v>39580</c:v>
                </c:pt>
                <c:pt idx="4575">
                  <c:v>39579</c:v>
                </c:pt>
                <c:pt idx="4576">
                  <c:v>39578</c:v>
                </c:pt>
                <c:pt idx="4577">
                  <c:v>39577</c:v>
                </c:pt>
                <c:pt idx="4578">
                  <c:v>39576</c:v>
                </c:pt>
                <c:pt idx="4579">
                  <c:v>39575</c:v>
                </c:pt>
                <c:pt idx="4580">
                  <c:v>39574</c:v>
                </c:pt>
                <c:pt idx="4581">
                  <c:v>39573</c:v>
                </c:pt>
                <c:pt idx="4582">
                  <c:v>39572</c:v>
                </c:pt>
                <c:pt idx="4583">
                  <c:v>39571</c:v>
                </c:pt>
                <c:pt idx="4584">
                  <c:v>39570</c:v>
                </c:pt>
                <c:pt idx="4585">
                  <c:v>39569</c:v>
                </c:pt>
                <c:pt idx="4586">
                  <c:v>39568</c:v>
                </c:pt>
                <c:pt idx="4587">
                  <c:v>39567</c:v>
                </c:pt>
                <c:pt idx="4588">
                  <c:v>39566</c:v>
                </c:pt>
                <c:pt idx="4589">
                  <c:v>39565</c:v>
                </c:pt>
                <c:pt idx="4590">
                  <c:v>39564</c:v>
                </c:pt>
                <c:pt idx="4591">
                  <c:v>39563</c:v>
                </c:pt>
                <c:pt idx="4592">
                  <c:v>39562</c:v>
                </c:pt>
                <c:pt idx="4593">
                  <c:v>39561</c:v>
                </c:pt>
                <c:pt idx="4594">
                  <c:v>39560</c:v>
                </c:pt>
                <c:pt idx="4595">
                  <c:v>39559</c:v>
                </c:pt>
                <c:pt idx="4596">
                  <c:v>39558</c:v>
                </c:pt>
                <c:pt idx="4597">
                  <c:v>39557</c:v>
                </c:pt>
                <c:pt idx="4598">
                  <c:v>39556</c:v>
                </c:pt>
                <c:pt idx="4599">
                  <c:v>39555</c:v>
                </c:pt>
                <c:pt idx="4600">
                  <c:v>39554</c:v>
                </c:pt>
                <c:pt idx="4601">
                  <c:v>39553</c:v>
                </c:pt>
                <c:pt idx="4602">
                  <c:v>39552</c:v>
                </c:pt>
                <c:pt idx="4603">
                  <c:v>39551</c:v>
                </c:pt>
                <c:pt idx="4604">
                  <c:v>39550</c:v>
                </c:pt>
                <c:pt idx="4605">
                  <c:v>39549</c:v>
                </c:pt>
                <c:pt idx="4606">
                  <c:v>39548</c:v>
                </c:pt>
                <c:pt idx="4607">
                  <c:v>39547</c:v>
                </c:pt>
                <c:pt idx="4608">
                  <c:v>39546</c:v>
                </c:pt>
                <c:pt idx="4609">
                  <c:v>39545</c:v>
                </c:pt>
                <c:pt idx="4610">
                  <c:v>39544</c:v>
                </c:pt>
                <c:pt idx="4611">
                  <c:v>39543</c:v>
                </c:pt>
                <c:pt idx="4612">
                  <c:v>39542</c:v>
                </c:pt>
                <c:pt idx="4613">
                  <c:v>39541</c:v>
                </c:pt>
                <c:pt idx="4614">
                  <c:v>39540</c:v>
                </c:pt>
                <c:pt idx="4615">
                  <c:v>39539</c:v>
                </c:pt>
                <c:pt idx="4616">
                  <c:v>39538</c:v>
                </c:pt>
                <c:pt idx="4617">
                  <c:v>39537</c:v>
                </c:pt>
                <c:pt idx="4618">
                  <c:v>39536</c:v>
                </c:pt>
                <c:pt idx="4619">
                  <c:v>39535</c:v>
                </c:pt>
                <c:pt idx="4620">
                  <c:v>39534</c:v>
                </c:pt>
                <c:pt idx="4621">
                  <c:v>39533</c:v>
                </c:pt>
                <c:pt idx="4622">
                  <c:v>39532</c:v>
                </c:pt>
                <c:pt idx="4623">
                  <c:v>39531</c:v>
                </c:pt>
                <c:pt idx="4624">
                  <c:v>39530</c:v>
                </c:pt>
                <c:pt idx="4625">
                  <c:v>39529</c:v>
                </c:pt>
                <c:pt idx="4626">
                  <c:v>39528</c:v>
                </c:pt>
                <c:pt idx="4627">
                  <c:v>39527</c:v>
                </c:pt>
                <c:pt idx="4628">
                  <c:v>39526</c:v>
                </c:pt>
                <c:pt idx="4629">
                  <c:v>39525</c:v>
                </c:pt>
                <c:pt idx="4630">
                  <c:v>39524</c:v>
                </c:pt>
                <c:pt idx="4631">
                  <c:v>39523</c:v>
                </c:pt>
                <c:pt idx="4632">
                  <c:v>39522</c:v>
                </c:pt>
                <c:pt idx="4633">
                  <c:v>39521</c:v>
                </c:pt>
                <c:pt idx="4634">
                  <c:v>39520</c:v>
                </c:pt>
                <c:pt idx="4635">
                  <c:v>39519</c:v>
                </c:pt>
                <c:pt idx="4636">
                  <c:v>39518</c:v>
                </c:pt>
                <c:pt idx="4637">
                  <c:v>39517</c:v>
                </c:pt>
                <c:pt idx="4638">
                  <c:v>39516</c:v>
                </c:pt>
                <c:pt idx="4639">
                  <c:v>39515</c:v>
                </c:pt>
                <c:pt idx="4640">
                  <c:v>39514</c:v>
                </c:pt>
                <c:pt idx="4641">
                  <c:v>39513</c:v>
                </c:pt>
                <c:pt idx="4642">
                  <c:v>39512</c:v>
                </c:pt>
                <c:pt idx="4643">
                  <c:v>39511</c:v>
                </c:pt>
                <c:pt idx="4644">
                  <c:v>39510</c:v>
                </c:pt>
                <c:pt idx="4645">
                  <c:v>39509</c:v>
                </c:pt>
                <c:pt idx="4646">
                  <c:v>39508</c:v>
                </c:pt>
                <c:pt idx="4647">
                  <c:v>39507</c:v>
                </c:pt>
                <c:pt idx="4648">
                  <c:v>39506</c:v>
                </c:pt>
                <c:pt idx="4649">
                  <c:v>39505</c:v>
                </c:pt>
                <c:pt idx="4650">
                  <c:v>39504</c:v>
                </c:pt>
                <c:pt idx="4651">
                  <c:v>39503</c:v>
                </c:pt>
                <c:pt idx="4652">
                  <c:v>39502</c:v>
                </c:pt>
                <c:pt idx="4653">
                  <c:v>39501</c:v>
                </c:pt>
                <c:pt idx="4654">
                  <c:v>39500</c:v>
                </c:pt>
                <c:pt idx="4655">
                  <c:v>39499</c:v>
                </c:pt>
                <c:pt idx="4656">
                  <c:v>39498</c:v>
                </c:pt>
                <c:pt idx="4657">
                  <c:v>39497</c:v>
                </c:pt>
                <c:pt idx="4658">
                  <c:v>39496</c:v>
                </c:pt>
                <c:pt idx="4659">
                  <c:v>39495</c:v>
                </c:pt>
                <c:pt idx="4660">
                  <c:v>39494</c:v>
                </c:pt>
                <c:pt idx="4661">
                  <c:v>39493</c:v>
                </c:pt>
                <c:pt idx="4662">
                  <c:v>39492</c:v>
                </c:pt>
                <c:pt idx="4663">
                  <c:v>39491</c:v>
                </c:pt>
                <c:pt idx="4664">
                  <c:v>39490</c:v>
                </c:pt>
                <c:pt idx="4665">
                  <c:v>39489</c:v>
                </c:pt>
                <c:pt idx="4666">
                  <c:v>39488</c:v>
                </c:pt>
                <c:pt idx="4667">
                  <c:v>39487</c:v>
                </c:pt>
                <c:pt idx="4668">
                  <c:v>39486</c:v>
                </c:pt>
                <c:pt idx="4669">
                  <c:v>39485</c:v>
                </c:pt>
                <c:pt idx="4670">
                  <c:v>39484</c:v>
                </c:pt>
                <c:pt idx="4671">
                  <c:v>39483</c:v>
                </c:pt>
                <c:pt idx="4672">
                  <c:v>39482</c:v>
                </c:pt>
                <c:pt idx="4673">
                  <c:v>39481</c:v>
                </c:pt>
                <c:pt idx="4674">
                  <c:v>39480</c:v>
                </c:pt>
                <c:pt idx="4675">
                  <c:v>39479</c:v>
                </c:pt>
                <c:pt idx="4676">
                  <c:v>39478</c:v>
                </c:pt>
                <c:pt idx="4677">
                  <c:v>39477</c:v>
                </c:pt>
                <c:pt idx="4678">
                  <c:v>39476</c:v>
                </c:pt>
                <c:pt idx="4679">
                  <c:v>39475</c:v>
                </c:pt>
                <c:pt idx="4680">
                  <c:v>39474</c:v>
                </c:pt>
                <c:pt idx="4681">
                  <c:v>39473</c:v>
                </c:pt>
                <c:pt idx="4682">
                  <c:v>39472</c:v>
                </c:pt>
                <c:pt idx="4683">
                  <c:v>39471</c:v>
                </c:pt>
                <c:pt idx="4684">
                  <c:v>39470</c:v>
                </c:pt>
                <c:pt idx="4685">
                  <c:v>39469</c:v>
                </c:pt>
                <c:pt idx="4686">
                  <c:v>39468</c:v>
                </c:pt>
                <c:pt idx="4687">
                  <c:v>39467</c:v>
                </c:pt>
                <c:pt idx="4688">
                  <c:v>39466</c:v>
                </c:pt>
                <c:pt idx="4689">
                  <c:v>39465</c:v>
                </c:pt>
                <c:pt idx="4690">
                  <c:v>39464</c:v>
                </c:pt>
                <c:pt idx="4691">
                  <c:v>39463</c:v>
                </c:pt>
                <c:pt idx="4692">
                  <c:v>39462</c:v>
                </c:pt>
                <c:pt idx="4693">
                  <c:v>39461</c:v>
                </c:pt>
                <c:pt idx="4694">
                  <c:v>39460</c:v>
                </c:pt>
                <c:pt idx="4695">
                  <c:v>39459</c:v>
                </c:pt>
                <c:pt idx="4696">
                  <c:v>39458</c:v>
                </c:pt>
                <c:pt idx="4697">
                  <c:v>39457</c:v>
                </c:pt>
                <c:pt idx="4698">
                  <c:v>39456</c:v>
                </c:pt>
                <c:pt idx="4699">
                  <c:v>39455</c:v>
                </c:pt>
                <c:pt idx="4700">
                  <c:v>39454</c:v>
                </c:pt>
                <c:pt idx="4701">
                  <c:v>39453</c:v>
                </c:pt>
                <c:pt idx="4702">
                  <c:v>39452</c:v>
                </c:pt>
                <c:pt idx="4703">
                  <c:v>39451</c:v>
                </c:pt>
                <c:pt idx="4704">
                  <c:v>39450</c:v>
                </c:pt>
                <c:pt idx="4705">
                  <c:v>39449</c:v>
                </c:pt>
                <c:pt idx="4706">
                  <c:v>39448</c:v>
                </c:pt>
                <c:pt idx="4707">
                  <c:v>39447</c:v>
                </c:pt>
                <c:pt idx="4708">
                  <c:v>39446</c:v>
                </c:pt>
                <c:pt idx="4709">
                  <c:v>39445</c:v>
                </c:pt>
                <c:pt idx="4710">
                  <c:v>39444</c:v>
                </c:pt>
                <c:pt idx="4711">
                  <c:v>39443</c:v>
                </c:pt>
                <c:pt idx="4712">
                  <c:v>39442</c:v>
                </c:pt>
                <c:pt idx="4713">
                  <c:v>39441</c:v>
                </c:pt>
                <c:pt idx="4714">
                  <c:v>39440</c:v>
                </c:pt>
                <c:pt idx="4715">
                  <c:v>39439</c:v>
                </c:pt>
                <c:pt idx="4716">
                  <c:v>39438</c:v>
                </c:pt>
                <c:pt idx="4717">
                  <c:v>39437</c:v>
                </c:pt>
                <c:pt idx="4718">
                  <c:v>39436</c:v>
                </c:pt>
                <c:pt idx="4719">
                  <c:v>39435</c:v>
                </c:pt>
                <c:pt idx="4720">
                  <c:v>39434</c:v>
                </c:pt>
                <c:pt idx="4721">
                  <c:v>39433</c:v>
                </c:pt>
                <c:pt idx="4722">
                  <c:v>39432</c:v>
                </c:pt>
                <c:pt idx="4723">
                  <c:v>39431</c:v>
                </c:pt>
                <c:pt idx="4724">
                  <c:v>39430</c:v>
                </c:pt>
                <c:pt idx="4725">
                  <c:v>39429</c:v>
                </c:pt>
                <c:pt idx="4726">
                  <c:v>39428</c:v>
                </c:pt>
                <c:pt idx="4727">
                  <c:v>39427</c:v>
                </c:pt>
                <c:pt idx="4728">
                  <c:v>39426</c:v>
                </c:pt>
                <c:pt idx="4729">
                  <c:v>39425</c:v>
                </c:pt>
                <c:pt idx="4730">
                  <c:v>39424</c:v>
                </c:pt>
                <c:pt idx="4731">
                  <c:v>39423</c:v>
                </c:pt>
                <c:pt idx="4732">
                  <c:v>39422</c:v>
                </c:pt>
                <c:pt idx="4733">
                  <c:v>39421</c:v>
                </c:pt>
                <c:pt idx="4734">
                  <c:v>39420</c:v>
                </c:pt>
                <c:pt idx="4735">
                  <c:v>39419</c:v>
                </c:pt>
                <c:pt idx="4736">
                  <c:v>39418</c:v>
                </c:pt>
                <c:pt idx="4737">
                  <c:v>39417</c:v>
                </c:pt>
                <c:pt idx="4738">
                  <c:v>39416</c:v>
                </c:pt>
                <c:pt idx="4739">
                  <c:v>39415</c:v>
                </c:pt>
                <c:pt idx="4740">
                  <c:v>39414</c:v>
                </c:pt>
                <c:pt idx="4741">
                  <c:v>39413</c:v>
                </c:pt>
                <c:pt idx="4742">
                  <c:v>39412</c:v>
                </c:pt>
                <c:pt idx="4743">
                  <c:v>39411</c:v>
                </c:pt>
                <c:pt idx="4744">
                  <c:v>39410</c:v>
                </c:pt>
                <c:pt idx="4745">
                  <c:v>39409</c:v>
                </c:pt>
                <c:pt idx="4746">
                  <c:v>39408</c:v>
                </c:pt>
                <c:pt idx="4747">
                  <c:v>39407</c:v>
                </c:pt>
                <c:pt idx="4748">
                  <c:v>39406</c:v>
                </c:pt>
                <c:pt idx="4749">
                  <c:v>39405</c:v>
                </c:pt>
                <c:pt idx="4750">
                  <c:v>39404</c:v>
                </c:pt>
                <c:pt idx="4751">
                  <c:v>39403</c:v>
                </c:pt>
                <c:pt idx="4752">
                  <c:v>39402</c:v>
                </c:pt>
                <c:pt idx="4753">
                  <c:v>39401</c:v>
                </c:pt>
                <c:pt idx="4754">
                  <c:v>39400</c:v>
                </c:pt>
                <c:pt idx="4755">
                  <c:v>39399</c:v>
                </c:pt>
                <c:pt idx="4756">
                  <c:v>39398</c:v>
                </c:pt>
                <c:pt idx="4757">
                  <c:v>39397</c:v>
                </c:pt>
                <c:pt idx="4758">
                  <c:v>39396</c:v>
                </c:pt>
                <c:pt idx="4759">
                  <c:v>39395</c:v>
                </c:pt>
                <c:pt idx="4760">
                  <c:v>39394</c:v>
                </c:pt>
                <c:pt idx="4761">
                  <c:v>39393</c:v>
                </c:pt>
                <c:pt idx="4762">
                  <c:v>39392</c:v>
                </c:pt>
                <c:pt idx="4763">
                  <c:v>39391</c:v>
                </c:pt>
                <c:pt idx="4764">
                  <c:v>39390</c:v>
                </c:pt>
                <c:pt idx="4765">
                  <c:v>39389</c:v>
                </c:pt>
                <c:pt idx="4766">
                  <c:v>39388</c:v>
                </c:pt>
                <c:pt idx="4767">
                  <c:v>39387</c:v>
                </c:pt>
                <c:pt idx="4768">
                  <c:v>39386</c:v>
                </c:pt>
                <c:pt idx="4769">
                  <c:v>39385</c:v>
                </c:pt>
                <c:pt idx="4770">
                  <c:v>39384</c:v>
                </c:pt>
                <c:pt idx="4771">
                  <c:v>39383</c:v>
                </c:pt>
                <c:pt idx="4772">
                  <c:v>39382</c:v>
                </c:pt>
                <c:pt idx="4773">
                  <c:v>39381</c:v>
                </c:pt>
                <c:pt idx="4774">
                  <c:v>39380</c:v>
                </c:pt>
                <c:pt idx="4775">
                  <c:v>39379</c:v>
                </c:pt>
                <c:pt idx="4776">
                  <c:v>39378</c:v>
                </c:pt>
                <c:pt idx="4777">
                  <c:v>39377</c:v>
                </c:pt>
                <c:pt idx="4778">
                  <c:v>39376</c:v>
                </c:pt>
                <c:pt idx="4779">
                  <c:v>39375</c:v>
                </c:pt>
                <c:pt idx="4780">
                  <c:v>39374</c:v>
                </c:pt>
                <c:pt idx="4781">
                  <c:v>39373</c:v>
                </c:pt>
                <c:pt idx="4782">
                  <c:v>39372</c:v>
                </c:pt>
                <c:pt idx="4783">
                  <c:v>39371</c:v>
                </c:pt>
                <c:pt idx="4784">
                  <c:v>39370</c:v>
                </c:pt>
                <c:pt idx="4785">
                  <c:v>39369</c:v>
                </c:pt>
                <c:pt idx="4786">
                  <c:v>39368</c:v>
                </c:pt>
                <c:pt idx="4787">
                  <c:v>39367</c:v>
                </c:pt>
                <c:pt idx="4788">
                  <c:v>39366</c:v>
                </c:pt>
                <c:pt idx="4789">
                  <c:v>39365</c:v>
                </c:pt>
                <c:pt idx="4790">
                  <c:v>39364</c:v>
                </c:pt>
                <c:pt idx="4791">
                  <c:v>39363</c:v>
                </c:pt>
                <c:pt idx="4792">
                  <c:v>39362</c:v>
                </c:pt>
                <c:pt idx="4793">
                  <c:v>39361</c:v>
                </c:pt>
                <c:pt idx="4794">
                  <c:v>39360</c:v>
                </c:pt>
                <c:pt idx="4795">
                  <c:v>39359</c:v>
                </c:pt>
                <c:pt idx="4796">
                  <c:v>39358</c:v>
                </c:pt>
                <c:pt idx="4797">
                  <c:v>39357</c:v>
                </c:pt>
                <c:pt idx="4798">
                  <c:v>39356</c:v>
                </c:pt>
                <c:pt idx="4799">
                  <c:v>39355</c:v>
                </c:pt>
                <c:pt idx="4800">
                  <c:v>39354</c:v>
                </c:pt>
                <c:pt idx="4801">
                  <c:v>39353</c:v>
                </c:pt>
                <c:pt idx="4802">
                  <c:v>39352</c:v>
                </c:pt>
                <c:pt idx="4803">
                  <c:v>39351</c:v>
                </c:pt>
                <c:pt idx="4804">
                  <c:v>39350</c:v>
                </c:pt>
                <c:pt idx="4805">
                  <c:v>39349</c:v>
                </c:pt>
                <c:pt idx="4806">
                  <c:v>39348</c:v>
                </c:pt>
                <c:pt idx="4807">
                  <c:v>39347</c:v>
                </c:pt>
                <c:pt idx="4808">
                  <c:v>39346</c:v>
                </c:pt>
                <c:pt idx="4809">
                  <c:v>39345</c:v>
                </c:pt>
                <c:pt idx="4810">
                  <c:v>39344</c:v>
                </c:pt>
                <c:pt idx="4811">
                  <c:v>39343</c:v>
                </c:pt>
                <c:pt idx="4812">
                  <c:v>39342</c:v>
                </c:pt>
                <c:pt idx="4813">
                  <c:v>39341</c:v>
                </c:pt>
                <c:pt idx="4814">
                  <c:v>39340</c:v>
                </c:pt>
                <c:pt idx="4815">
                  <c:v>39339</c:v>
                </c:pt>
                <c:pt idx="4816">
                  <c:v>39338</c:v>
                </c:pt>
                <c:pt idx="4817">
                  <c:v>39337</c:v>
                </c:pt>
                <c:pt idx="4818">
                  <c:v>39336</c:v>
                </c:pt>
                <c:pt idx="4819">
                  <c:v>39335</c:v>
                </c:pt>
                <c:pt idx="4820">
                  <c:v>39334</c:v>
                </c:pt>
                <c:pt idx="4821">
                  <c:v>39333</c:v>
                </c:pt>
                <c:pt idx="4822">
                  <c:v>39332</c:v>
                </c:pt>
                <c:pt idx="4823">
                  <c:v>39331</c:v>
                </c:pt>
                <c:pt idx="4824">
                  <c:v>39330</c:v>
                </c:pt>
                <c:pt idx="4825">
                  <c:v>39329</c:v>
                </c:pt>
                <c:pt idx="4826">
                  <c:v>39328</c:v>
                </c:pt>
                <c:pt idx="4827">
                  <c:v>39327</c:v>
                </c:pt>
                <c:pt idx="4828">
                  <c:v>39326</c:v>
                </c:pt>
                <c:pt idx="4829">
                  <c:v>39325</c:v>
                </c:pt>
                <c:pt idx="4830">
                  <c:v>39324</c:v>
                </c:pt>
                <c:pt idx="4831">
                  <c:v>39323</c:v>
                </c:pt>
                <c:pt idx="4832">
                  <c:v>39322</c:v>
                </c:pt>
                <c:pt idx="4833">
                  <c:v>39321</c:v>
                </c:pt>
                <c:pt idx="4834">
                  <c:v>39320</c:v>
                </c:pt>
                <c:pt idx="4835">
                  <c:v>39319</c:v>
                </c:pt>
                <c:pt idx="4836">
                  <c:v>39318</c:v>
                </c:pt>
                <c:pt idx="4837">
                  <c:v>39317</c:v>
                </c:pt>
                <c:pt idx="4838">
                  <c:v>39316</c:v>
                </c:pt>
                <c:pt idx="4839">
                  <c:v>39315</c:v>
                </c:pt>
                <c:pt idx="4840">
                  <c:v>39314</c:v>
                </c:pt>
                <c:pt idx="4841">
                  <c:v>39313</c:v>
                </c:pt>
                <c:pt idx="4842">
                  <c:v>39312</c:v>
                </c:pt>
                <c:pt idx="4843">
                  <c:v>39311</c:v>
                </c:pt>
                <c:pt idx="4844">
                  <c:v>39310</c:v>
                </c:pt>
                <c:pt idx="4845">
                  <c:v>39309</c:v>
                </c:pt>
                <c:pt idx="4846">
                  <c:v>39308</c:v>
                </c:pt>
                <c:pt idx="4847">
                  <c:v>39307</c:v>
                </c:pt>
                <c:pt idx="4848">
                  <c:v>39306</c:v>
                </c:pt>
                <c:pt idx="4849">
                  <c:v>39305</c:v>
                </c:pt>
                <c:pt idx="4850">
                  <c:v>39304</c:v>
                </c:pt>
                <c:pt idx="4851">
                  <c:v>39303</c:v>
                </c:pt>
                <c:pt idx="4852">
                  <c:v>39302</c:v>
                </c:pt>
                <c:pt idx="4853">
                  <c:v>39301</c:v>
                </c:pt>
                <c:pt idx="4854">
                  <c:v>39300</c:v>
                </c:pt>
                <c:pt idx="4855">
                  <c:v>39299</c:v>
                </c:pt>
                <c:pt idx="4856">
                  <c:v>39298</c:v>
                </c:pt>
                <c:pt idx="4857">
                  <c:v>39297</c:v>
                </c:pt>
                <c:pt idx="4858">
                  <c:v>39296</c:v>
                </c:pt>
                <c:pt idx="4859">
                  <c:v>39295</c:v>
                </c:pt>
                <c:pt idx="4860">
                  <c:v>39294</c:v>
                </c:pt>
                <c:pt idx="4861">
                  <c:v>39293</c:v>
                </c:pt>
                <c:pt idx="4862">
                  <c:v>39292</c:v>
                </c:pt>
                <c:pt idx="4863">
                  <c:v>39291</c:v>
                </c:pt>
                <c:pt idx="4864">
                  <c:v>39290</c:v>
                </c:pt>
                <c:pt idx="4865">
                  <c:v>39289</c:v>
                </c:pt>
                <c:pt idx="4866">
                  <c:v>39288</c:v>
                </c:pt>
                <c:pt idx="4867">
                  <c:v>39287</c:v>
                </c:pt>
                <c:pt idx="4868">
                  <c:v>39286</c:v>
                </c:pt>
                <c:pt idx="4869">
                  <c:v>39285</c:v>
                </c:pt>
                <c:pt idx="4870">
                  <c:v>39284</c:v>
                </c:pt>
                <c:pt idx="4871">
                  <c:v>39283</c:v>
                </c:pt>
                <c:pt idx="4872">
                  <c:v>39282</c:v>
                </c:pt>
                <c:pt idx="4873">
                  <c:v>39281</c:v>
                </c:pt>
                <c:pt idx="4874">
                  <c:v>39280</c:v>
                </c:pt>
                <c:pt idx="4875">
                  <c:v>39279</c:v>
                </c:pt>
                <c:pt idx="4876">
                  <c:v>39278</c:v>
                </c:pt>
                <c:pt idx="4877">
                  <c:v>39277</c:v>
                </c:pt>
                <c:pt idx="4878">
                  <c:v>39276</c:v>
                </c:pt>
                <c:pt idx="4879">
                  <c:v>39275</c:v>
                </c:pt>
                <c:pt idx="4880">
                  <c:v>39274</c:v>
                </c:pt>
                <c:pt idx="4881">
                  <c:v>39273</c:v>
                </c:pt>
                <c:pt idx="4882">
                  <c:v>39272</c:v>
                </c:pt>
                <c:pt idx="4883">
                  <c:v>39271</c:v>
                </c:pt>
                <c:pt idx="4884">
                  <c:v>39270</c:v>
                </c:pt>
                <c:pt idx="4885">
                  <c:v>39269</c:v>
                </c:pt>
                <c:pt idx="4886">
                  <c:v>39268</c:v>
                </c:pt>
                <c:pt idx="4887">
                  <c:v>39267</c:v>
                </c:pt>
                <c:pt idx="4888">
                  <c:v>39266</c:v>
                </c:pt>
                <c:pt idx="4889">
                  <c:v>39265</c:v>
                </c:pt>
                <c:pt idx="4890">
                  <c:v>39264</c:v>
                </c:pt>
                <c:pt idx="4891">
                  <c:v>39263</c:v>
                </c:pt>
                <c:pt idx="4892">
                  <c:v>39262</c:v>
                </c:pt>
                <c:pt idx="4893">
                  <c:v>39261</c:v>
                </c:pt>
                <c:pt idx="4894">
                  <c:v>39260</c:v>
                </c:pt>
                <c:pt idx="4895">
                  <c:v>39259</c:v>
                </c:pt>
                <c:pt idx="4896">
                  <c:v>39258</c:v>
                </c:pt>
                <c:pt idx="4897">
                  <c:v>39257</c:v>
                </c:pt>
                <c:pt idx="4898">
                  <c:v>39256</c:v>
                </c:pt>
                <c:pt idx="4899">
                  <c:v>39255</c:v>
                </c:pt>
                <c:pt idx="4900">
                  <c:v>39254</c:v>
                </c:pt>
                <c:pt idx="4901">
                  <c:v>39253</c:v>
                </c:pt>
                <c:pt idx="4902">
                  <c:v>39252</c:v>
                </c:pt>
                <c:pt idx="4903">
                  <c:v>39251</c:v>
                </c:pt>
                <c:pt idx="4904">
                  <c:v>39250</c:v>
                </c:pt>
                <c:pt idx="4905">
                  <c:v>39249</c:v>
                </c:pt>
                <c:pt idx="4906">
                  <c:v>39248</c:v>
                </c:pt>
                <c:pt idx="4907">
                  <c:v>39247</c:v>
                </c:pt>
                <c:pt idx="4908">
                  <c:v>39246</c:v>
                </c:pt>
                <c:pt idx="4909">
                  <c:v>39245</c:v>
                </c:pt>
                <c:pt idx="4910">
                  <c:v>39244</c:v>
                </c:pt>
                <c:pt idx="4911">
                  <c:v>39243</c:v>
                </c:pt>
                <c:pt idx="4912">
                  <c:v>39242</c:v>
                </c:pt>
                <c:pt idx="4913">
                  <c:v>39241</c:v>
                </c:pt>
                <c:pt idx="4914">
                  <c:v>39240</c:v>
                </c:pt>
                <c:pt idx="4915">
                  <c:v>39239</c:v>
                </c:pt>
                <c:pt idx="4916">
                  <c:v>39238</c:v>
                </c:pt>
                <c:pt idx="4917">
                  <c:v>39237</c:v>
                </c:pt>
                <c:pt idx="4918">
                  <c:v>39236</c:v>
                </c:pt>
                <c:pt idx="4919">
                  <c:v>39235</c:v>
                </c:pt>
                <c:pt idx="4920">
                  <c:v>39234</c:v>
                </c:pt>
                <c:pt idx="4921">
                  <c:v>39233</c:v>
                </c:pt>
                <c:pt idx="4922">
                  <c:v>39232</c:v>
                </c:pt>
                <c:pt idx="4923">
                  <c:v>39231</c:v>
                </c:pt>
                <c:pt idx="4924">
                  <c:v>39230</c:v>
                </c:pt>
                <c:pt idx="4925">
                  <c:v>39229</c:v>
                </c:pt>
                <c:pt idx="4926">
                  <c:v>39228</c:v>
                </c:pt>
                <c:pt idx="4927">
                  <c:v>39227</c:v>
                </c:pt>
                <c:pt idx="4928">
                  <c:v>39226</c:v>
                </c:pt>
                <c:pt idx="4929">
                  <c:v>39225</c:v>
                </c:pt>
                <c:pt idx="4930">
                  <c:v>39224</c:v>
                </c:pt>
                <c:pt idx="4931">
                  <c:v>39223</c:v>
                </c:pt>
                <c:pt idx="4932">
                  <c:v>39222</c:v>
                </c:pt>
                <c:pt idx="4933">
                  <c:v>39221</c:v>
                </c:pt>
                <c:pt idx="4934">
                  <c:v>39220</c:v>
                </c:pt>
                <c:pt idx="4935">
                  <c:v>39219</c:v>
                </c:pt>
                <c:pt idx="4936">
                  <c:v>39218</c:v>
                </c:pt>
                <c:pt idx="4937">
                  <c:v>39217</c:v>
                </c:pt>
                <c:pt idx="4938">
                  <c:v>39216</c:v>
                </c:pt>
                <c:pt idx="4939">
                  <c:v>39215</c:v>
                </c:pt>
                <c:pt idx="4940">
                  <c:v>39214</c:v>
                </c:pt>
                <c:pt idx="4941">
                  <c:v>39213</c:v>
                </c:pt>
                <c:pt idx="4942">
                  <c:v>39212</c:v>
                </c:pt>
                <c:pt idx="4943">
                  <c:v>39211</c:v>
                </c:pt>
                <c:pt idx="4944">
                  <c:v>39210</c:v>
                </c:pt>
                <c:pt idx="4945">
                  <c:v>39209</c:v>
                </c:pt>
                <c:pt idx="4946">
                  <c:v>39208</c:v>
                </c:pt>
                <c:pt idx="4947">
                  <c:v>39207</c:v>
                </c:pt>
                <c:pt idx="4948">
                  <c:v>39206</c:v>
                </c:pt>
                <c:pt idx="4949">
                  <c:v>39205</c:v>
                </c:pt>
                <c:pt idx="4950">
                  <c:v>39204</c:v>
                </c:pt>
                <c:pt idx="4951">
                  <c:v>39203</c:v>
                </c:pt>
                <c:pt idx="4952">
                  <c:v>39202</c:v>
                </c:pt>
                <c:pt idx="4953">
                  <c:v>39201</c:v>
                </c:pt>
                <c:pt idx="4954">
                  <c:v>39200</c:v>
                </c:pt>
                <c:pt idx="4955">
                  <c:v>39199</c:v>
                </c:pt>
                <c:pt idx="4956">
                  <c:v>39198</c:v>
                </c:pt>
                <c:pt idx="4957">
                  <c:v>39197</c:v>
                </c:pt>
                <c:pt idx="4958">
                  <c:v>39196</c:v>
                </c:pt>
                <c:pt idx="4959">
                  <c:v>39195</c:v>
                </c:pt>
                <c:pt idx="4960">
                  <c:v>39194</c:v>
                </c:pt>
                <c:pt idx="4961">
                  <c:v>39193</c:v>
                </c:pt>
                <c:pt idx="4962">
                  <c:v>39192</c:v>
                </c:pt>
                <c:pt idx="4963">
                  <c:v>39191</c:v>
                </c:pt>
                <c:pt idx="4964">
                  <c:v>39190</c:v>
                </c:pt>
                <c:pt idx="4965">
                  <c:v>39189</c:v>
                </c:pt>
                <c:pt idx="4966">
                  <c:v>39188</c:v>
                </c:pt>
                <c:pt idx="4967">
                  <c:v>39187</c:v>
                </c:pt>
                <c:pt idx="4968">
                  <c:v>39186</c:v>
                </c:pt>
                <c:pt idx="4969">
                  <c:v>39185</c:v>
                </c:pt>
                <c:pt idx="4970">
                  <c:v>39184</c:v>
                </c:pt>
                <c:pt idx="4971">
                  <c:v>39183</c:v>
                </c:pt>
                <c:pt idx="4972">
                  <c:v>39182</c:v>
                </c:pt>
                <c:pt idx="4973">
                  <c:v>39181</c:v>
                </c:pt>
                <c:pt idx="4974">
                  <c:v>39180</c:v>
                </c:pt>
                <c:pt idx="4975">
                  <c:v>39179</c:v>
                </c:pt>
                <c:pt idx="4976">
                  <c:v>39178</c:v>
                </c:pt>
                <c:pt idx="4977">
                  <c:v>39177</c:v>
                </c:pt>
                <c:pt idx="4978">
                  <c:v>39176</c:v>
                </c:pt>
                <c:pt idx="4979">
                  <c:v>39175</c:v>
                </c:pt>
                <c:pt idx="4980">
                  <c:v>39174</c:v>
                </c:pt>
                <c:pt idx="4981">
                  <c:v>39173</c:v>
                </c:pt>
                <c:pt idx="4982">
                  <c:v>39172</c:v>
                </c:pt>
                <c:pt idx="4983">
                  <c:v>39171</c:v>
                </c:pt>
                <c:pt idx="4984">
                  <c:v>39170</c:v>
                </c:pt>
                <c:pt idx="4985">
                  <c:v>39169</c:v>
                </c:pt>
                <c:pt idx="4986">
                  <c:v>39168</c:v>
                </c:pt>
                <c:pt idx="4987">
                  <c:v>39167</c:v>
                </c:pt>
                <c:pt idx="4988">
                  <c:v>39166</c:v>
                </c:pt>
                <c:pt idx="4989">
                  <c:v>39165</c:v>
                </c:pt>
                <c:pt idx="4990">
                  <c:v>39164</c:v>
                </c:pt>
                <c:pt idx="4991">
                  <c:v>39163</c:v>
                </c:pt>
                <c:pt idx="4992">
                  <c:v>39162</c:v>
                </c:pt>
                <c:pt idx="4993">
                  <c:v>39161</c:v>
                </c:pt>
                <c:pt idx="4994">
                  <c:v>39160</c:v>
                </c:pt>
                <c:pt idx="4995">
                  <c:v>39159</c:v>
                </c:pt>
                <c:pt idx="4996">
                  <c:v>39158</c:v>
                </c:pt>
                <c:pt idx="4997">
                  <c:v>39157</c:v>
                </c:pt>
                <c:pt idx="4998">
                  <c:v>39156</c:v>
                </c:pt>
                <c:pt idx="4999">
                  <c:v>39155</c:v>
                </c:pt>
                <c:pt idx="5000">
                  <c:v>39154</c:v>
                </c:pt>
                <c:pt idx="5001">
                  <c:v>39153</c:v>
                </c:pt>
                <c:pt idx="5002">
                  <c:v>39152</c:v>
                </c:pt>
                <c:pt idx="5003">
                  <c:v>39151</c:v>
                </c:pt>
                <c:pt idx="5004">
                  <c:v>39150</c:v>
                </c:pt>
                <c:pt idx="5005">
                  <c:v>39149</c:v>
                </c:pt>
                <c:pt idx="5006">
                  <c:v>39148</c:v>
                </c:pt>
                <c:pt idx="5007">
                  <c:v>39147</c:v>
                </c:pt>
                <c:pt idx="5008">
                  <c:v>39146</c:v>
                </c:pt>
                <c:pt idx="5009">
                  <c:v>39145</c:v>
                </c:pt>
                <c:pt idx="5010">
                  <c:v>39144</c:v>
                </c:pt>
                <c:pt idx="5011">
                  <c:v>39143</c:v>
                </c:pt>
                <c:pt idx="5012">
                  <c:v>39142</c:v>
                </c:pt>
                <c:pt idx="5013">
                  <c:v>39141</c:v>
                </c:pt>
                <c:pt idx="5014">
                  <c:v>39140</c:v>
                </c:pt>
                <c:pt idx="5015">
                  <c:v>39139</c:v>
                </c:pt>
                <c:pt idx="5016">
                  <c:v>39138</c:v>
                </c:pt>
                <c:pt idx="5017">
                  <c:v>39137</c:v>
                </c:pt>
                <c:pt idx="5018">
                  <c:v>39136</c:v>
                </c:pt>
                <c:pt idx="5019">
                  <c:v>39135</c:v>
                </c:pt>
                <c:pt idx="5020">
                  <c:v>39134</c:v>
                </c:pt>
                <c:pt idx="5021">
                  <c:v>39133</c:v>
                </c:pt>
                <c:pt idx="5022">
                  <c:v>39132</c:v>
                </c:pt>
                <c:pt idx="5023">
                  <c:v>39131</c:v>
                </c:pt>
                <c:pt idx="5024">
                  <c:v>39130</c:v>
                </c:pt>
                <c:pt idx="5025">
                  <c:v>39129</c:v>
                </c:pt>
                <c:pt idx="5026">
                  <c:v>39128</c:v>
                </c:pt>
                <c:pt idx="5027">
                  <c:v>39127</c:v>
                </c:pt>
                <c:pt idx="5028">
                  <c:v>39126</c:v>
                </c:pt>
                <c:pt idx="5029">
                  <c:v>39125</c:v>
                </c:pt>
                <c:pt idx="5030">
                  <c:v>39124</c:v>
                </c:pt>
                <c:pt idx="5031">
                  <c:v>39123</c:v>
                </c:pt>
                <c:pt idx="5032">
                  <c:v>39122</c:v>
                </c:pt>
                <c:pt idx="5033">
                  <c:v>39121</c:v>
                </c:pt>
                <c:pt idx="5034">
                  <c:v>39120</c:v>
                </c:pt>
                <c:pt idx="5035">
                  <c:v>39119</c:v>
                </c:pt>
                <c:pt idx="5036">
                  <c:v>39118</c:v>
                </c:pt>
                <c:pt idx="5037">
                  <c:v>39117</c:v>
                </c:pt>
                <c:pt idx="5038">
                  <c:v>39116</c:v>
                </c:pt>
                <c:pt idx="5039">
                  <c:v>39115</c:v>
                </c:pt>
                <c:pt idx="5040">
                  <c:v>39114</c:v>
                </c:pt>
                <c:pt idx="5041">
                  <c:v>39113</c:v>
                </c:pt>
                <c:pt idx="5042">
                  <c:v>39112</c:v>
                </c:pt>
                <c:pt idx="5043">
                  <c:v>39111</c:v>
                </c:pt>
                <c:pt idx="5044">
                  <c:v>39110</c:v>
                </c:pt>
                <c:pt idx="5045">
                  <c:v>39109</c:v>
                </c:pt>
                <c:pt idx="5046">
                  <c:v>39108</c:v>
                </c:pt>
                <c:pt idx="5047">
                  <c:v>39107</c:v>
                </c:pt>
                <c:pt idx="5048">
                  <c:v>39106</c:v>
                </c:pt>
                <c:pt idx="5049">
                  <c:v>39105</c:v>
                </c:pt>
                <c:pt idx="5050">
                  <c:v>39104</c:v>
                </c:pt>
                <c:pt idx="5051">
                  <c:v>39103</c:v>
                </c:pt>
                <c:pt idx="5052">
                  <c:v>39102</c:v>
                </c:pt>
                <c:pt idx="5053">
                  <c:v>39101</c:v>
                </c:pt>
                <c:pt idx="5054">
                  <c:v>39100</c:v>
                </c:pt>
                <c:pt idx="5055">
                  <c:v>39099</c:v>
                </c:pt>
                <c:pt idx="5056">
                  <c:v>39098</c:v>
                </c:pt>
                <c:pt idx="5057">
                  <c:v>39097</c:v>
                </c:pt>
                <c:pt idx="5058">
                  <c:v>39096</c:v>
                </c:pt>
                <c:pt idx="5059">
                  <c:v>39095</c:v>
                </c:pt>
                <c:pt idx="5060">
                  <c:v>39094</c:v>
                </c:pt>
                <c:pt idx="5061">
                  <c:v>39093</c:v>
                </c:pt>
                <c:pt idx="5062">
                  <c:v>39092</c:v>
                </c:pt>
                <c:pt idx="5063">
                  <c:v>39091</c:v>
                </c:pt>
                <c:pt idx="5064">
                  <c:v>39090</c:v>
                </c:pt>
                <c:pt idx="5065">
                  <c:v>39089</c:v>
                </c:pt>
                <c:pt idx="5066">
                  <c:v>39088</c:v>
                </c:pt>
                <c:pt idx="5067">
                  <c:v>39087</c:v>
                </c:pt>
                <c:pt idx="5068">
                  <c:v>39086</c:v>
                </c:pt>
                <c:pt idx="5069">
                  <c:v>39085</c:v>
                </c:pt>
                <c:pt idx="5070">
                  <c:v>39084</c:v>
                </c:pt>
                <c:pt idx="5071">
                  <c:v>39083</c:v>
                </c:pt>
                <c:pt idx="5072">
                  <c:v>39082</c:v>
                </c:pt>
                <c:pt idx="5073">
                  <c:v>39081</c:v>
                </c:pt>
                <c:pt idx="5074">
                  <c:v>39080</c:v>
                </c:pt>
                <c:pt idx="5075">
                  <c:v>39079</c:v>
                </c:pt>
                <c:pt idx="5076">
                  <c:v>39078</c:v>
                </c:pt>
                <c:pt idx="5077">
                  <c:v>39077</c:v>
                </c:pt>
                <c:pt idx="5078">
                  <c:v>39076</c:v>
                </c:pt>
                <c:pt idx="5079">
                  <c:v>39075</c:v>
                </c:pt>
                <c:pt idx="5080">
                  <c:v>39074</c:v>
                </c:pt>
                <c:pt idx="5081">
                  <c:v>39073</c:v>
                </c:pt>
                <c:pt idx="5082">
                  <c:v>39072</c:v>
                </c:pt>
                <c:pt idx="5083">
                  <c:v>39071</c:v>
                </c:pt>
                <c:pt idx="5084">
                  <c:v>39070</c:v>
                </c:pt>
                <c:pt idx="5085">
                  <c:v>39069</c:v>
                </c:pt>
                <c:pt idx="5086">
                  <c:v>39068</c:v>
                </c:pt>
                <c:pt idx="5087">
                  <c:v>39067</c:v>
                </c:pt>
                <c:pt idx="5088">
                  <c:v>39066</c:v>
                </c:pt>
                <c:pt idx="5089">
                  <c:v>39065</c:v>
                </c:pt>
                <c:pt idx="5090">
                  <c:v>39064</c:v>
                </c:pt>
                <c:pt idx="5091">
                  <c:v>39063</c:v>
                </c:pt>
                <c:pt idx="5092">
                  <c:v>39062</c:v>
                </c:pt>
                <c:pt idx="5093">
                  <c:v>39061</c:v>
                </c:pt>
                <c:pt idx="5094">
                  <c:v>39060</c:v>
                </c:pt>
                <c:pt idx="5095">
                  <c:v>39059</c:v>
                </c:pt>
                <c:pt idx="5096">
                  <c:v>39058</c:v>
                </c:pt>
                <c:pt idx="5097">
                  <c:v>39057</c:v>
                </c:pt>
                <c:pt idx="5098">
                  <c:v>39056</c:v>
                </c:pt>
                <c:pt idx="5099">
                  <c:v>39055</c:v>
                </c:pt>
                <c:pt idx="5100">
                  <c:v>39054</c:v>
                </c:pt>
                <c:pt idx="5101">
                  <c:v>39053</c:v>
                </c:pt>
                <c:pt idx="5102">
                  <c:v>39052</c:v>
                </c:pt>
                <c:pt idx="5103">
                  <c:v>39051</c:v>
                </c:pt>
                <c:pt idx="5104">
                  <c:v>39050</c:v>
                </c:pt>
                <c:pt idx="5105">
                  <c:v>39049</c:v>
                </c:pt>
                <c:pt idx="5106">
                  <c:v>39048</c:v>
                </c:pt>
                <c:pt idx="5107">
                  <c:v>39047</c:v>
                </c:pt>
                <c:pt idx="5108">
                  <c:v>39046</c:v>
                </c:pt>
                <c:pt idx="5109">
                  <c:v>39045</c:v>
                </c:pt>
                <c:pt idx="5110">
                  <c:v>39044</c:v>
                </c:pt>
                <c:pt idx="5111">
                  <c:v>39043</c:v>
                </c:pt>
                <c:pt idx="5112">
                  <c:v>39042</c:v>
                </c:pt>
                <c:pt idx="5113">
                  <c:v>39041</c:v>
                </c:pt>
                <c:pt idx="5114">
                  <c:v>39040</c:v>
                </c:pt>
                <c:pt idx="5115">
                  <c:v>39039</c:v>
                </c:pt>
                <c:pt idx="5116">
                  <c:v>39038</c:v>
                </c:pt>
                <c:pt idx="5117">
                  <c:v>39037</c:v>
                </c:pt>
                <c:pt idx="5118">
                  <c:v>39036</c:v>
                </c:pt>
                <c:pt idx="5119">
                  <c:v>39035</c:v>
                </c:pt>
                <c:pt idx="5120">
                  <c:v>39034</c:v>
                </c:pt>
                <c:pt idx="5121">
                  <c:v>39033</c:v>
                </c:pt>
                <c:pt idx="5122">
                  <c:v>39032</c:v>
                </c:pt>
                <c:pt idx="5123">
                  <c:v>39031</c:v>
                </c:pt>
                <c:pt idx="5124">
                  <c:v>39030</c:v>
                </c:pt>
                <c:pt idx="5125">
                  <c:v>39029</c:v>
                </c:pt>
                <c:pt idx="5126">
                  <c:v>39028</c:v>
                </c:pt>
                <c:pt idx="5127">
                  <c:v>39027</c:v>
                </c:pt>
                <c:pt idx="5128">
                  <c:v>39026</c:v>
                </c:pt>
                <c:pt idx="5129">
                  <c:v>39025</c:v>
                </c:pt>
                <c:pt idx="5130">
                  <c:v>39024</c:v>
                </c:pt>
                <c:pt idx="5131">
                  <c:v>39023</c:v>
                </c:pt>
                <c:pt idx="5132">
                  <c:v>39022</c:v>
                </c:pt>
                <c:pt idx="5133">
                  <c:v>39021</c:v>
                </c:pt>
                <c:pt idx="5134">
                  <c:v>39020</c:v>
                </c:pt>
                <c:pt idx="5135">
                  <c:v>39019</c:v>
                </c:pt>
                <c:pt idx="5136">
                  <c:v>39018</c:v>
                </c:pt>
                <c:pt idx="5137">
                  <c:v>39017</c:v>
                </c:pt>
                <c:pt idx="5138">
                  <c:v>39016</c:v>
                </c:pt>
                <c:pt idx="5139">
                  <c:v>39015</c:v>
                </c:pt>
                <c:pt idx="5140">
                  <c:v>39014</c:v>
                </c:pt>
                <c:pt idx="5141">
                  <c:v>39013</c:v>
                </c:pt>
                <c:pt idx="5142">
                  <c:v>39012</c:v>
                </c:pt>
                <c:pt idx="5143">
                  <c:v>39011</c:v>
                </c:pt>
                <c:pt idx="5144">
                  <c:v>39010</c:v>
                </c:pt>
                <c:pt idx="5145">
                  <c:v>39009</c:v>
                </c:pt>
                <c:pt idx="5146">
                  <c:v>39008</c:v>
                </c:pt>
                <c:pt idx="5147">
                  <c:v>39007</c:v>
                </c:pt>
                <c:pt idx="5148">
                  <c:v>39006</c:v>
                </c:pt>
                <c:pt idx="5149">
                  <c:v>39005</c:v>
                </c:pt>
                <c:pt idx="5150">
                  <c:v>39004</c:v>
                </c:pt>
                <c:pt idx="5151">
                  <c:v>39003</c:v>
                </c:pt>
                <c:pt idx="5152">
                  <c:v>39002</c:v>
                </c:pt>
                <c:pt idx="5153">
                  <c:v>39001</c:v>
                </c:pt>
                <c:pt idx="5154">
                  <c:v>39000</c:v>
                </c:pt>
                <c:pt idx="5155">
                  <c:v>38999</c:v>
                </c:pt>
                <c:pt idx="5156">
                  <c:v>38998</c:v>
                </c:pt>
                <c:pt idx="5157">
                  <c:v>38997</c:v>
                </c:pt>
                <c:pt idx="5158">
                  <c:v>38996</c:v>
                </c:pt>
                <c:pt idx="5159">
                  <c:v>38995</c:v>
                </c:pt>
                <c:pt idx="5160">
                  <c:v>38994</c:v>
                </c:pt>
                <c:pt idx="5161">
                  <c:v>38993</c:v>
                </c:pt>
                <c:pt idx="5162">
                  <c:v>38992</c:v>
                </c:pt>
                <c:pt idx="5163">
                  <c:v>38991</c:v>
                </c:pt>
                <c:pt idx="5164">
                  <c:v>38990</c:v>
                </c:pt>
                <c:pt idx="5165">
                  <c:v>38989</c:v>
                </c:pt>
                <c:pt idx="5166">
                  <c:v>38988</c:v>
                </c:pt>
                <c:pt idx="5167">
                  <c:v>38987</c:v>
                </c:pt>
                <c:pt idx="5168">
                  <c:v>38986</c:v>
                </c:pt>
                <c:pt idx="5169">
                  <c:v>38985</c:v>
                </c:pt>
                <c:pt idx="5170">
                  <c:v>38984</c:v>
                </c:pt>
                <c:pt idx="5171">
                  <c:v>38983</c:v>
                </c:pt>
                <c:pt idx="5172">
                  <c:v>38982</c:v>
                </c:pt>
                <c:pt idx="5173">
                  <c:v>38981</c:v>
                </c:pt>
                <c:pt idx="5174">
                  <c:v>38980</c:v>
                </c:pt>
                <c:pt idx="5175">
                  <c:v>38979</c:v>
                </c:pt>
                <c:pt idx="5176">
                  <c:v>38978</c:v>
                </c:pt>
                <c:pt idx="5177">
                  <c:v>38977</c:v>
                </c:pt>
                <c:pt idx="5178">
                  <c:v>38976</c:v>
                </c:pt>
                <c:pt idx="5179">
                  <c:v>38975</c:v>
                </c:pt>
                <c:pt idx="5180">
                  <c:v>38974</c:v>
                </c:pt>
                <c:pt idx="5181">
                  <c:v>38973</c:v>
                </c:pt>
                <c:pt idx="5182">
                  <c:v>38972</c:v>
                </c:pt>
                <c:pt idx="5183">
                  <c:v>38971</c:v>
                </c:pt>
                <c:pt idx="5184">
                  <c:v>38970</c:v>
                </c:pt>
                <c:pt idx="5185">
                  <c:v>38969</c:v>
                </c:pt>
                <c:pt idx="5186">
                  <c:v>38968</c:v>
                </c:pt>
                <c:pt idx="5187">
                  <c:v>38967</c:v>
                </c:pt>
                <c:pt idx="5188">
                  <c:v>38966</c:v>
                </c:pt>
                <c:pt idx="5189">
                  <c:v>38965</c:v>
                </c:pt>
                <c:pt idx="5190">
                  <c:v>38964</c:v>
                </c:pt>
                <c:pt idx="5191">
                  <c:v>38963</c:v>
                </c:pt>
                <c:pt idx="5192">
                  <c:v>38962</c:v>
                </c:pt>
                <c:pt idx="5193">
                  <c:v>38961</c:v>
                </c:pt>
                <c:pt idx="5194">
                  <c:v>38960</c:v>
                </c:pt>
                <c:pt idx="5195">
                  <c:v>38959</c:v>
                </c:pt>
                <c:pt idx="5196">
                  <c:v>38958</c:v>
                </c:pt>
                <c:pt idx="5197">
                  <c:v>38957</c:v>
                </c:pt>
                <c:pt idx="5198">
                  <c:v>38956</c:v>
                </c:pt>
                <c:pt idx="5199">
                  <c:v>38955</c:v>
                </c:pt>
                <c:pt idx="5200">
                  <c:v>38954</c:v>
                </c:pt>
                <c:pt idx="5201">
                  <c:v>38953</c:v>
                </c:pt>
                <c:pt idx="5202">
                  <c:v>38952</c:v>
                </c:pt>
                <c:pt idx="5203">
                  <c:v>38951</c:v>
                </c:pt>
                <c:pt idx="5204">
                  <c:v>38950</c:v>
                </c:pt>
                <c:pt idx="5205">
                  <c:v>38949</c:v>
                </c:pt>
                <c:pt idx="5206">
                  <c:v>38948</c:v>
                </c:pt>
                <c:pt idx="5207">
                  <c:v>38947</c:v>
                </c:pt>
                <c:pt idx="5208">
                  <c:v>38946</c:v>
                </c:pt>
                <c:pt idx="5209">
                  <c:v>38945</c:v>
                </c:pt>
                <c:pt idx="5210">
                  <c:v>38944</c:v>
                </c:pt>
                <c:pt idx="5211">
                  <c:v>38943</c:v>
                </c:pt>
                <c:pt idx="5212">
                  <c:v>38942</c:v>
                </c:pt>
                <c:pt idx="5213">
                  <c:v>38941</c:v>
                </c:pt>
                <c:pt idx="5214">
                  <c:v>38940</c:v>
                </c:pt>
                <c:pt idx="5215">
                  <c:v>38939</c:v>
                </c:pt>
                <c:pt idx="5216">
                  <c:v>38938</c:v>
                </c:pt>
                <c:pt idx="5217">
                  <c:v>38937</c:v>
                </c:pt>
                <c:pt idx="5218">
                  <c:v>38936</c:v>
                </c:pt>
                <c:pt idx="5219">
                  <c:v>38935</c:v>
                </c:pt>
                <c:pt idx="5220">
                  <c:v>38934</c:v>
                </c:pt>
                <c:pt idx="5221">
                  <c:v>38933</c:v>
                </c:pt>
                <c:pt idx="5222">
                  <c:v>38932</c:v>
                </c:pt>
                <c:pt idx="5223">
                  <c:v>38931</c:v>
                </c:pt>
                <c:pt idx="5224">
                  <c:v>38930</c:v>
                </c:pt>
                <c:pt idx="5225">
                  <c:v>38929</c:v>
                </c:pt>
                <c:pt idx="5226">
                  <c:v>38928</c:v>
                </c:pt>
                <c:pt idx="5227">
                  <c:v>38927</c:v>
                </c:pt>
                <c:pt idx="5228">
                  <c:v>38926</c:v>
                </c:pt>
                <c:pt idx="5229">
                  <c:v>38925</c:v>
                </c:pt>
                <c:pt idx="5230">
                  <c:v>38924</c:v>
                </c:pt>
                <c:pt idx="5231">
                  <c:v>38923</c:v>
                </c:pt>
                <c:pt idx="5232">
                  <c:v>38922</c:v>
                </c:pt>
                <c:pt idx="5233">
                  <c:v>38921</c:v>
                </c:pt>
                <c:pt idx="5234">
                  <c:v>38920</c:v>
                </c:pt>
                <c:pt idx="5235">
                  <c:v>38919</c:v>
                </c:pt>
                <c:pt idx="5236">
                  <c:v>38918</c:v>
                </c:pt>
                <c:pt idx="5237">
                  <c:v>38917</c:v>
                </c:pt>
                <c:pt idx="5238">
                  <c:v>38916</c:v>
                </c:pt>
                <c:pt idx="5239">
                  <c:v>38915</c:v>
                </c:pt>
                <c:pt idx="5240">
                  <c:v>38914</c:v>
                </c:pt>
                <c:pt idx="5241">
                  <c:v>38913</c:v>
                </c:pt>
                <c:pt idx="5242">
                  <c:v>38912</c:v>
                </c:pt>
                <c:pt idx="5243">
                  <c:v>38911</c:v>
                </c:pt>
                <c:pt idx="5244">
                  <c:v>38910</c:v>
                </c:pt>
                <c:pt idx="5245">
                  <c:v>38909</c:v>
                </c:pt>
                <c:pt idx="5246">
                  <c:v>38908</c:v>
                </c:pt>
                <c:pt idx="5247">
                  <c:v>38907</c:v>
                </c:pt>
                <c:pt idx="5248">
                  <c:v>38906</c:v>
                </c:pt>
                <c:pt idx="5249">
                  <c:v>38905</c:v>
                </c:pt>
                <c:pt idx="5250">
                  <c:v>38904</c:v>
                </c:pt>
                <c:pt idx="5251">
                  <c:v>38903</c:v>
                </c:pt>
                <c:pt idx="5252">
                  <c:v>38902</c:v>
                </c:pt>
                <c:pt idx="5253">
                  <c:v>38901</c:v>
                </c:pt>
                <c:pt idx="5254">
                  <c:v>38900</c:v>
                </c:pt>
                <c:pt idx="5255">
                  <c:v>38899</c:v>
                </c:pt>
                <c:pt idx="5256">
                  <c:v>38898</c:v>
                </c:pt>
                <c:pt idx="5257">
                  <c:v>38897</c:v>
                </c:pt>
                <c:pt idx="5258">
                  <c:v>38896</c:v>
                </c:pt>
                <c:pt idx="5259">
                  <c:v>38895</c:v>
                </c:pt>
                <c:pt idx="5260">
                  <c:v>38894</c:v>
                </c:pt>
                <c:pt idx="5261">
                  <c:v>38893</c:v>
                </c:pt>
                <c:pt idx="5262">
                  <c:v>38892</c:v>
                </c:pt>
                <c:pt idx="5263">
                  <c:v>38891</c:v>
                </c:pt>
                <c:pt idx="5264">
                  <c:v>38890</c:v>
                </c:pt>
                <c:pt idx="5265">
                  <c:v>38889</c:v>
                </c:pt>
                <c:pt idx="5266">
                  <c:v>38888</c:v>
                </c:pt>
                <c:pt idx="5267">
                  <c:v>38887</c:v>
                </c:pt>
                <c:pt idx="5268">
                  <c:v>38886</c:v>
                </c:pt>
                <c:pt idx="5269">
                  <c:v>38885</c:v>
                </c:pt>
                <c:pt idx="5270">
                  <c:v>38884</c:v>
                </c:pt>
                <c:pt idx="5271">
                  <c:v>38883</c:v>
                </c:pt>
                <c:pt idx="5272">
                  <c:v>38882</c:v>
                </c:pt>
                <c:pt idx="5273">
                  <c:v>38881</c:v>
                </c:pt>
                <c:pt idx="5274">
                  <c:v>38880</c:v>
                </c:pt>
                <c:pt idx="5275">
                  <c:v>38879</c:v>
                </c:pt>
                <c:pt idx="5276">
                  <c:v>38878</c:v>
                </c:pt>
                <c:pt idx="5277">
                  <c:v>38877</c:v>
                </c:pt>
                <c:pt idx="5278">
                  <c:v>38876</c:v>
                </c:pt>
                <c:pt idx="5279">
                  <c:v>38875</c:v>
                </c:pt>
                <c:pt idx="5280">
                  <c:v>38874</c:v>
                </c:pt>
                <c:pt idx="5281">
                  <c:v>38873</c:v>
                </c:pt>
                <c:pt idx="5282">
                  <c:v>38872</c:v>
                </c:pt>
                <c:pt idx="5283">
                  <c:v>38871</c:v>
                </c:pt>
                <c:pt idx="5284">
                  <c:v>38870</c:v>
                </c:pt>
                <c:pt idx="5285">
                  <c:v>38869</c:v>
                </c:pt>
                <c:pt idx="5286">
                  <c:v>38868</c:v>
                </c:pt>
                <c:pt idx="5287">
                  <c:v>38867</c:v>
                </c:pt>
                <c:pt idx="5288">
                  <c:v>38866</c:v>
                </c:pt>
                <c:pt idx="5289">
                  <c:v>38865</c:v>
                </c:pt>
                <c:pt idx="5290">
                  <c:v>38864</c:v>
                </c:pt>
                <c:pt idx="5291">
                  <c:v>38863</c:v>
                </c:pt>
                <c:pt idx="5292">
                  <c:v>38862</c:v>
                </c:pt>
                <c:pt idx="5293">
                  <c:v>38861</c:v>
                </c:pt>
                <c:pt idx="5294">
                  <c:v>38860</c:v>
                </c:pt>
                <c:pt idx="5295">
                  <c:v>38859</c:v>
                </c:pt>
                <c:pt idx="5296">
                  <c:v>38858</c:v>
                </c:pt>
                <c:pt idx="5297">
                  <c:v>38857</c:v>
                </c:pt>
                <c:pt idx="5298">
                  <c:v>38856</c:v>
                </c:pt>
                <c:pt idx="5299">
                  <c:v>38855</c:v>
                </c:pt>
                <c:pt idx="5300">
                  <c:v>38854</c:v>
                </c:pt>
                <c:pt idx="5301">
                  <c:v>38853</c:v>
                </c:pt>
                <c:pt idx="5302">
                  <c:v>38852</c:v>
                </c:pt>
                <c:pt idx="5303">
                  <c:v>38851</c:v>
                </c:pt>
                <c:pt idx="5304">
                  <c:v>38850</c:v>
                </c:pt>
                <c:pt idx="5305">
                  <c:v>38849</c:v>
                </c:pt>
                <c:pt idx="5306">
                  <c:v>38848</c:v>
                </c:pt>
                <c:pt idx="5307">
                  <c:v>38847</c:v>
                </c:pt>
                <c:pt idx="5308">
                  <c:v>38846</c:v>
                </c:pt>
                <c:pt idx="5309">
                  <c:v>38845</c:v>
                </c:pt>
                <c:pt idx="5310">
                  <c:v>38844</c:v>
                </c:pt>
                <c:pt idx="5311">
                  <c:v>38843</c:v>
                </c:pt>
                <c:pt idx="5312">
                  <c:v>38842</c:v>
                </c:pt>
                <c:pt idx="5313">
                  <c:v>38841</c:v>
                </c:pt>
                <c:pt idx="5314">
                  <c:v>38840</c:v>
                </c:pt>
                <c:pt idx="5315">
                  <c:v>38839</c:v>
                </c:pt>
                <c:pt idx="5316">
                  <c:v>38838</c:v>
                </c:pt>
                <c:pt idx="5317">
                  <c:v>38837</c:v>
                </c:pt>
                <c:pt idx="5318">
                  <c:v>38836</c:v>
                </c:pt>
                <c:pt idx="5319">
                  <c:v>38835</c:v>
                </c:pt>
                <c:pt idx="5320">
                  <c:v>38834</c:v>
                </c:pt>
                <c:pt idx="5321">
                  <c:v>38833</c:v>
                </c:pt>
                <c:pt idx="5322">
                  <c:v>38832</c:v>
                </c:pt>
                <c:pt idx="5323">
                  <c:v>38831</c:v>
                </c:pt>
                <c:pt idx="5324">
                  <c:v>38830</c:v>
                </c:pt>
                <c:pt idx="5325">
                  <c:v>38829</c:v>
                </c:pt>
                <c:pt idx="5326">
                  <c:v>38828</c:v>
                </c:pt>
                <c:pt idx="5327">
                  <c:v>38827</c:v>
                </c:pt>
                <c:pt idx="5328">
                  <c:v>38826</c:v>
                </c:pt>
                <c:pt idx="5329">
                  <c:v>38825</c:v>
                </c:pt>
                <c:pt idx="5330">
                  <c:v>38824</c:v>
                </c:pt>
                <c:pt idx="5331">
                  <c:v>38823</c:v>
                </c:pt>
                <c:pt idx="5332">
                  <c:v>38822</c:v>
                </c:pt>
                <c:pt idx="5333">
                  <c:v>38821</c:v>
                </c:pt>
                <c:pt idx="5334">
                  <c:v>38820</c:v>
                </c:pt>
                <c:pt idx="5335">
                  <c:v>38819</c:v>
                </c:pt>
                <c:pt idx="5336">
                  <c:v>38818</c:v>
                </c:pt>
                <c:pt idx="5337">
                  <c:v>38817</c:v>
                </c:pt>
                <c:pt idx="5338">
                  <c:v>38816</c:v>
                </c:pt>
                <c:pt idx="5339">
                  <c:v>38815</c:v>
                </c:pt>
                <c:pt idx="5340">
                  <c:v>38814</c:v>
                </c:pt>
                <c:pt idx="5341">
                  <c:v>38813</c:v>
                </c:pt>
                <c:pt idx="5342">
                  <c:v>38812</c:v>
                </c:pt>
                <c:pt idx="5343">
                  <c:v>38811</c:v>
                </c:pt>
                <c:pt idx="5344">
                  <c:v>38810</c:v>
                </c:pt>
                <c:pt idx="5345">
                  <c:v>38809</c:v>
                </c:pt>
                <c:pt idx="5346">
                  <c:v>38808</c:v>
                </c:pt>
                <c:pt idx="5347">
                  <c:v>38807</c:v>
                </c:pt>
                <c:pt idx="5348">
                  <c:v>38806</c:v>
                </c:pt>
                <c:pt idx="5349">
                  <c:v>38805</c:v>
                </c:pt>
                <c:pt idx="5350">
                  <c:v>38804</c:v>
                </c:pt>
                <c:pt idx="5351">
                  <c:v>38803</c:v>
                </c:pt>
                <c:pt idx="5352">
                  <c:v>38802</c:v>
                </c:pt>
                <c:pt idx="5353">
                  <c:v>38801</c:v>
                </c:pt>
                <c:pt idx="5354">
                  <c:v>38800</c:v>
                </c:pt>
                <c:pt idx="5355">
                  <c:v>38799</c:v>
                </c:pt>
                <c:pt idx="5356">
                  <c:v>38798</c:v>
                </c:pt>
                <c:pt idx="5357">
                  <c:v>38797</c:v>
                </c:pt>
                <c:pt idx="5358">
                  <c:v>38796</c:v>
                </c:pt>
                <c:pt idx="5359">
                  <c:v>38795</c:v>
                </c:pt>
                <c:pt idx="5360">
                  <c:v>38794</c:v>
                </c:pt>
                <c:pt idx="5361">
                  <c:v>38793</c:v>
                </c:pt>
                <c:pt idx="5362">
                  <c:v>38792</c:v>
                </c:pt>
                <c:pt idx="5363">
                  <c:v>38791</c:v>
                </c:pt>
                <c:pt idx="5364">
                  <c:v>38790</c:v>
                </c:pt>
                <c:pt idx="5365">
                  <c:v>38789</c:v>
                </c:pt>
                <c:pt idx="5366">
                  <c:v>38788</c:v>
                </c:pt>
                <c:pt idx="5367">
                  <c:v>38787</c:v>
                </c:pt>
                <c:pt idx="5368">
                  <c:v>38786</c:v>
                </c:pt>
                <c:pt idx="5369">
                  <c:v>38785</c:v>
                </c:pt>
                <c:pt idx="5370">
                  <c:v>38784</c:v>
                </c:pt>
                <c:pt idx="5371">
                  <c:v>38783</c:v>
                </c:pt>
                <c:pt idx="5372">
                  <c:v>38782</c:v>
                </c:pt>
                <c:pt idx="5373">
                  <c:v>38781</c:v>
                </c:pt>
                <c:pt idx="5374">
                  <c:v>38780</c:v>
                </c:pt>
                <c:pt idx="5375">
                  <c:v>38779</c:v>
                </c:pt>
                <c:pt idx="5376">
                  <c:v>38778</c:v>
                </c:pt>
                <c:pt idx="5377">
                  <c:v>38777</c:v>
                </c:pt>
                <c:pt idx="5378">
                  <c:v>38776</c:v>
                </c:pt>
                <c:pt idx="5379">
                  <c:v>38775</c:v>
                </c:pt>
                <c:pt idx="5380">
                  <c:v>38774</c:v>
                </c:pt>
                <c:pt idx="5381">
                  <c:v>38773</c:v>
                </c:pt>
                <c:pt idx="5382">
                  <c:v>38772</c:v>
                </c:pt>
                <c:pt idx="5383">
                  <c:v>38771</c:v>
                </c:pt>
                <c:pt idx="5384">
                  <c:v>38770</c:v>
                </c:pt>
                <c:pt idx="5385">
                  <c:v>38769</c:v>
                </c:pt>
                <c:pt idx="5386">
                  <c:v>38768</c:v>
                </c:pt>
                <c:pt idx="5387">
                  <c:v>38767</c:v>
                </c:pt>
                <c:pt idx="5388">
                  <c:v>38766</c:v>
                </c:pt>
                <c:pt idx="5389">
                  <c:v>38765</c:v>
                </c:pt>
                <c:pt idx="5390">
                  <c:v>38764</c:v>
                </c:pt>
                <c:pt idx="5391">
                  <c:v>38763</c:v>
                </c:pt>
                <c:pt idx="5392">
                  <c:v>38762</c:v>
                </c:pt>
                <c:pt idx="5393">
                  <c:v>38761</c:v>
                </c:pt>
                <c:pt idx="5394">
                  <c:v>38760</c:v>
                </c:pt>
                <c:pt idx="5395">
                  <c:v>38759</c:v>
                </c:pt>
                <c:pt idx="5396">
                  <c:v>38758</c:v>
                </c:pt>
                <c:pt idx="5397">
                  <c:v>38757</c:v>
                </c:pt>
                <c:pt idx="5398">
                  <c:v>38756</c:v>
                </c:pt>
                <c:pt idx="5399">
                  <c:v>38755</c:v>
                </c:pt>
                <c:pt idx="5400">
                  <c:v>38754</c:v>
                </c:pt>
                <c:pt idx="5401">
                  <c:v>38753</c:v>
                </c:pt>
                <c:pt idx="5402">
                  <c:v>38752</c:v>
                </c:pt>
                <c:pt idx="5403">
                  <c:v>38751</c:v>
                </c:pt>
                <c:pt idx="5404">
                  <c:v>38750</c:v>
                </c:pt>
                <c:pt idx="5405">
                  <c:v>38749</c:v>
                </c:pt>
                <c:pt idx="5406">
                  <c:v>38748</c:v>
                </c:pt>
                <c:pt idx="5407">
                  <c:v>38747</c:v>
                </c:pt>
                <c:pt idx="5408">
                  <c:v>38746</c:v>
                </c:pt>
                <c:pt idx="5409">
                  <c:v>38745</c:v>
                </c:pt>
                <c:pt idx="5410">
                  <c:v>38744</c:v>
                </c:pt>
                <c:pt idx="5411">
                  <c:v>38743</c:v>
                </c:pt>
                <c:pt idx="5412">
                  <c:v>38742</c:v>
                </c:pt>
                <c:pt idx="5413">
                  <c:v>38741</c:v>
                </c:pt>
                <c:pt idx="5414">
                  <c:v>38740</c:v>
                </c:pt>
                <c:pt idx="5415">
                  <c:v>38739</c:v>
                </c:pt>
                <c:pt idx="5416">
                  <c:v>38738</c:v>
                </c:pt>
                <c:pt idx="5417">
                  <c:v>38737</c:v>
                </c:pt>
                <c:pt idx="5418">
                  <c:v>38736</c:v>
                </c:pt>
                <c:pt idx="5419">
                  <c:v>38735</c:v>
                </c:pt>
                <c:pt idx="5420">
                  <c:v>38734</c:v>
                </c:pt>
                <c:pt idx="5421">
                  <c:v>38733</c:v>
                </c:pt>
                <c:pt idx="5422">
                  <c:v>38732</c:v>
                </c:pt>
                <c:pt idx="5423">
                  <c:v>38731</c:v>
                </c:pt>
                <c:pt idx="5424">
                  <c:v>38730</c:v>
                </c:pt>
                <c:pt idx="5425">
                  <c:v>38729</c:v>
                </c:pt>
                <c:pt idx="5426">
                  <c:v>38728</c:v>
                </c:pt>
                <c:pt idx="5427">
                  <c:v>38727</c:v>
                </c:pt>
                <c:pt idx="5428">
                  <c:v>38726</c:v>
                </c:pt>
                <c:pt idx="5429">
                  <c:v>38725</c:v>
                </c:pt>
                <c:pt idx="5430">
                  <c:v>38724</c:v>
                </c:pt>
                <c:pt idx="5431">
                  <c:v>38723</c:v>
                </c:pt>
                <c:pt idx="5432">
                  <c:v>38722</c:v>
                </c:pt>
                <c:pt idx="5433">
                  <c:v>38721</c:v>
                </c:pt>
                <c:pt idx="5434">
                  <c:v>38720</c:v>
                </c:pt>
                <c:pt idx="5435">
                  <c:v>38719</c:v>
                </c:pt>
                <c:pt idx="5436">
                  <c:v>38718</c:v>
                </c:pt>
                <c:pt idx="5437">
                  <c:v>38717</c:v>
                </c:pt>
                <c:pt idx="5438">
                  <c:v>38716</c:v>
                </c:pt>
                <c:pt idx="5439">
                  <c:v>38715</c:v>
                </c:pt>
                <c:pt idx="5440">
                  <c:v>38714</c:v>
                </c:pt>
                <c:pt idx="5441">
                  <c:v>38713</c:v>
                </c:pt>
                <c:pt idx="5442">
                  <c:v>38712</c:v>
                </c:pt>
                <c:pt idx="5443">
                  <c:v>38711</c:v>
                </c:pt>
                <c:pt idx="5444">
                  <c:v>38710</c:v>
                </c:pt>
                <c:pt idx="5445">
                  <c:v>38709</c:v>
                </c:pt>
                <c:pt idx="5446">
                  <c:v>38708</c:v>
                </c:pt>
                <c:pt idx="5447">
                  <c:v>38707</c:v>
                </c:pt>
                <c:pt idx="5448">
                  <c:v>38706</c:v>
                </c:pt>
                <c:pt idx="5449">
                  <c:v>38705</c:v>
                </c:pt>
                <c:pt idx="5450">
                  <c:v>38704</c:v>
                </c:pt>
                <c:pt idx="5451">
                  <c:v>38703</c:v>
                </c:pt>
                <c:pt idx="5452">
                  <c:v>38702</c:v>
                </c:pt>
                <c:pt idx="5453">
                  <c:v>38701</c:v>
                </c:pt>
                <c:pt idx="5454">
                  <c:v>38700</c:v>
                </c:pt>
                <c:pt idx="5455">
                  <c:v>38699</c:v>
                </c:pt>
                <c:pt idx="5456">
                  <c:v>38698</c:v>
                </c:pt>
                <c:pt idx="5457">
                  <c:v>38697</c:v>
                </c:pt>
                <c:pt idx="5458">
                  <c:v>38696</c:v>
                </c:pt>
                <c:pt idx="5459">
                  <c:v>38695</c:v>
                </c:pt>
                <c:pt idx="5460">
                  <c:v>38694</c:v>
                </c:pt>
                <c:pt idx="5461">
                  <c:v>38693</c:v>
                </c:pt>
                <c:pt idx="5462">
                  <c:v>38692</c:v>
                </c:pt>
                <c:pt idx="5463">
                  <c:v>38691</c:v>
                </c:pt>
                <c:pt idx="5464">
                  <c:v>38690</c:v>
                </c:pt>
                <c:pt idx="5465">
                  <c:v>38689</c:v>
                </c:pt>
                <c:pt idx="5466">
                  <c:v>38688</c:v>
                </c:pt>
                <c:pt idx="5467">
                  <c:v>38687</c:v>
                </c:pt>
                <c:pt idx="5468">
                  <c:v>38686</c:v>
                </c:pt>
                <c:pt idx="5469">
                  <c:v>38685</c:v>
                </c:pt>
                <c:pt idx="5470">
                  <c:v>38684</c:v>
                </c:pt>
                <c:pt idx="5471">
                  <c:v>38683</c:v>
                </c:pt>
                <c:pt idx="5472">
                  <c:v>38682</c:v>
                </c:pt>
                <c:pt idx="5473">
                  <c:v>38681</c:v>
                </c:pt>
                <c:pt idx="5474">
                  <c:v>38680</c:v>
                </c:pt>
                <c:pt idx="5475">
                  <c:v>38679</c:v>
                </c:pt>
                <c:pt idx="5476">
                  <c:v>38678</c:v>
                </c:pt>
                <c:pt idx="5477">
                  <c:v>38677</c:v>
                </c:pt>
                <c:pt idx="5478">
                  <c:v>38676</c:v>
                </c:pt>
                <c:pt idx="5479">
                  <c:v>38675</c:v>
                </c:pt>
                <c:pt idx="5480">
                  <c:v>38674</c:v>
                </c:pt>
                <c:pt idx="5481">
                  <c:v>38673</c:v>
                </c:pt>
                <c:pt idx="5482">
                  <c:v>38672</c:v>
                </c:pt>
                <c:pt idx="5483">
                  <c:v>38671</c:v>
                </c:pt>
                <c:pt idx="5484">
                  <c:v>38670</c:v>
                </c:pt>
                <c:pt idx="5485">
                  <c:v>38669</c:v>
                </c:pt>
                <c:pt idx="5486">
                  <c:v>38668</c:v>
                </c:pt>
                <c:pt idx="5487">
                  <c:v>38667</c:v>
                </c:pt>
                <c:pt idx="5488">
                  <c:v>38666</c:v>
                </c:pt>
                <c:pt idx="5489">
                  <c:v>38665</c:v>
                </c:pt>
                <c:pt idx="5490">
                  <c:v>38664</c:v>
                </c:pt>
                <c:pt idx="5491">
                  <c:v>38663</c:v>
                </c:pt>
                <c:pt idx="5492">
                  <c:v>38662</c:v>
                </c:pt>
                <c:pt idx="5493">
                  <c:v>38661</c:v>
                </c:pt>
                <c:pt idx="5494">
                  <c:v>38660</c:v>
                </c:pt>
                <c:pt idx="5495">
                  <c:v>38659</c:v>
                </c:pt>
                <c:pt idx="5496">
                  <c:v>38658</c:v>
                </c:pt>
                <c:pt idx="5497">
                  <c:v>38657</c:v>
                </c:pt>
                <c:pt idx="5498">
                  <c:v>38656</c:v>
                </c:pt>
                <c:pt idx="5499">
                  <c:v>38655</c:v>
                </c:pt>
                <c:pt idx="5500">
                  <c:v>38654</c:v>
                </c:pt>
                <c:pt idx="5501">
                  <c:v>38653</c:v>
                </c:pt>
                <c:pt idx="5502">
                  <c:v>38652</c:v>
                </c:pt>
                <c:pt idx="5503">
                  <c:v>38651</c:v>
                </c:pt>
                <c:pt idx="5504">
                  <c:v>38650</c:v>
                </c:pt>
                <c:pt idx="5505">
                  <c:v>38649</c:v>
                </c:pt>
                <c:pt idx="5506">
                  <c:v>38648</c:v>
                </c:pt>
                <c:pt idx="5507">
                  <c:v>38647</c:v>
                </c:pt>
                <c:pt idx="5508">
                  <c:v>38646</c:v>
                </c:pt>
                <c:pt idx="5509">
                  <c:v>38645</c:v>
                </c:pt>
                <c:pt idx="5510">
                  <c:v>38644</c:v>
                </c:pt>
                <c:pt idx="5511">
                  <c:v>38643</c:v>
                </c:pt>
                <c:pt idx="5512">
                  <c:v>38642</c:v>
                </c:pt>
                <c:pt idx="5513">
                  <c:v>38641</c:v>
                </c:pt>
                <c:pt idx="5514">
                  <c:v>38640</c:v>
                </c:pt>
                <c:pt idx="5515">
                  <c:v>38639</c:v>
                </c:pt>
                <c:pt idx="5516">
                  <c:v>38638</c:v>
                </c:pt>
                <c:pt idx="5517">
                  <c:v>38637</c:v>
                </c:pt>
                <c:pt idx="5518">
                  <c:v>38636</c:v>
                </c:pt>
                <c:pt idx="5519">
                  <c:v>38635</c:v>
                </c:pt>
                <c:pt idx="5520">
                  <c:v>38634</c:v>
                </c:pt>
                <c:pt idx="5521">
                  <c:v>38633</c:v>
                </c:pt>
                <c:pt idx="5522">
                  <c:v>38632</c:v>
                </c:pt>
                <c:pt idx="5523">
                  <c:v>38631</c:v>
                </c:pt>
                <c:pt idx="5524">
                  <c:v>38630</c:v>
                </c:pt>
                <c:pt idx="5525">
                  <c:v>38629</c:v>
                </c:pt>
                <c:pt idx="5526">
                  <c:v>38628</c:v>
                </c:pt>
                <c:pt idx="5527">
                  <c:v>38627</c:v>
                </c:pt>
                <c:pt idx="5528">
                  <c:v>38626</c:v>
                </c:pt>
                <c:pt idx="5529">
                  <c:v>38625</c:v>
                </c:pt>
                <c:pt idx="5530">
                  <c:v>38624</c:v>
                </c:pt>
                <c:pt idx="5531">
                  <c:v>38623</c:v>
                </c:pt>
                <c:pt idx="5532">
                  <c:v>38622</c:v>
                </c:pt>
                <c:pt idx="5533">
                  <c:v>38621</c:v>
                </c:pt>
                <c:pt idx="5534">
                  <c:v>38620</c:v>
                </c:pt>
                <c:pt idx="5535">
                  <c:v>38619</c:v>
                </c:pt>
                <c:pt idx="5536">
                  <c:v>38618</c:v>
                </c:pt>
                <c:pt idx="5537">
                  <c:v>38617</c:v>
                </c:pt>
                <c:pt idx="5538">
                  <c:v>38616</c:v>
                </c:pt>
                <c:pt idx="5539">
                  <c:v>38615</c:v>
                </c:pt>
                <c:pt idx="5540">
                  <c:v>38614</c:v>
                </c:pt>
                <c:pt idx="5541">
                  <c:v>38613</c:v>
                </c:pt>
                <c:pt idx="5542">
                  <c:v>38612</c:v>
                </c:pt>
                <c:pt idx="5543">
                  <c:v>38611</c:v>
                </c:pt>
                <c:pt idx="5544">
                  <c:v>38610</c:v>
                </c:pt>
                <c:pt idx="5545">
                  <c:v>38609</c:v>
                </c:pt>
                <c:pt idx="5546">
                  <c:v>38608</c:v>
                </c:pt>
                <c:pt idx="5547">
                  <c:v>38607</c:v>
                </c:pt>
                <c:pt idx="5548">
                  <c:v>38606</c:v>
                </c:pt>
                <c:pt idx="5549">
                  <c:v>38605</c:v>
                </c:pt>
                <c:pt idx="5550">
                  <c:v>38604</c:v>
                </c:pt>
                <c:pt idx="5551">
                  <c:v>38603</c:v>
                </c:pt>
                <c:pt idx="5552">
                  <c:v>38602</c:v>
                </c:pt>
                <c:pt idx="5553">
                  <c:v>38601</c:v>
                </c:pt>
                <c:pt idx="5554">
                  <c:v>38600</c:v>
                </c:pt>
                <c:pt idx="5555">
                  <c:v>38599</c:v>
                </c:pt>
                <c:pt idx="5556">
                  <c:v>38598</c:v>
                </c:pt>
                <c:pt idx="5557">
                  <c:v>38597</c:v>
                </c:pt>
                <c:pt idx="5558">
                  <c:v>38596</c:v>
                </c:pt>
                <c:pt idx="5559">
                  <c:v>38595</c:v>
                </c:pt>
                <c:pt idx="5560">
                  <c:v>38594</c:v>
                </c:pt>
                <c:pt idx="5561">
                  <c:v>38593</c:v>
                </c:pt>
                <c:pt idx="5562">
                  <c:v>38592</c:v>
                </c:pt>
                <c:pt idx="5563">
                  <c:v>38591</c:v>
                </c:pt>
                <c:pt idx="5564">
                  <c:v>38590</c:v>
                </c:pt>
                <c:pt idx="5565">
                  <c:v>38589</c:v>
                </c:pt>
                <c:pt idx="5566">
                  <c:v>38588</c:v>
                </c:pt>
                <c:pt idx="5567">
                  <c:v>38587</c:v>
                </c:pt>
                <c:pt idx="5568">
                  <c:v>38586</c:v>
                </c:pt>
                <c:pt idx="5569">
                  <c:v>38585</c:v>
                </c:pt>
                <c:pt idx="5570">
                  <c:v>38584</c:v>
                </c:pt>
                <c:pt idx="5571">
                  <c:v>38583</c:v>
                </c:pt>
                <c:pt idx="5572">
                  <c:v>38582</c:v>
                </c:pt>
                <c:pt idx="5573">
                  <c:v>38581</c:v>
                </c:pt>
                <c:pt idx="5574">
                  <c:v>38580</c:v>
                </c:pt>
                <c:pt idx="5575">
                  <c:v>38579</c:v>
                </c:pt>
                <c:pt idx="5576">
                  <c:v>38578</c:v>
                </c:pt>
                <c:pt idx="5577">
                  <c:v>38577</c:v>
                </c:pt>
                <c:pt idx="5578">
                  <c:v>38576</c:v>
                </c:pt>
                <c:pt idx="5579">
                  <c:v>38575</c:v>
                </c:pt>
                <c:pt idx="5580">
                  <c:v>38574</c:v>
                </c:pt>
                <c:pt idx="5581">
                  <c:v>38573</c:v>
                </c:pt>
                <c:pt idx="5582">
                  <c:v>38572</c:v>
                </c:pt>
                <c:pt idx="5583">
                  <c:v>38571</c:v>
                </c:pt>
                <c:pt idx="5584">
                  <c:v>38570</c:v>
                </c:pt>
                <c:pt idx="5585">
                  <c:v>38569</c:v>
                </c:pt>
                <c:pt idx="5586">
                  <c:v>38568</c:v>
                </c:pt>
                <c:pt idx="5587">
                  <c:v>38567</c:v>
                </c:pt>
                <c:pt idx="5588">
                  <c:v>38566</c:v>
                </c:pt>
                <c:pt idx="5589">
                  <c:v>38565</c:v>
                </c:pt>
                <c:pt idx="5590">
                  <c:v>38564</c:v>
                </c:pt>
                <c:pt idx="5591">
                  <c:v>38563</c:v>
                </c:pt>
                <c:pt idx="5592">
                  <c:v>38562</c:v>
                </c:pt>
                <c:pt idx="5593">
                  <c:v>38561</c:v>
                </c:pt>
                <c:pt idx="5594">
                  <c:v>38560</c:v>
                </c:pt>
                <c:pt idx="5595">
                  <c:v>38559</c:v>
                </c:pt>
                <c:pt idx="5596">
                  <c:v>38558</c:v>
                </c:pt>
                <c:pt idx="5597">
                  <c:v>38557</c:v>
                </c:pt>
                <c:pt idx="5598">
                  <c:v>38556</c:v>
                </c:pt>
                <c:pt idx="5599">
                  <c:v>38555</c:v>
                </c:pt>
                <c:pt idx="5600">
                  <c:v>38554</c:v>
                </c:pt>
                <c:pt idx="5601">
                  <c:v>38553</c:v>
                </c:pt>
                <c:pt idx="5602">
                  <c:v>38552</c:v>
                </c:pt>
                <c:pt idx="5603">
                  <c:v>38551</c:v>
                </c:pt>
                <c:pt idx="5604">
                  <c:v>38550</c:v>
                </c:pt>
                <c:pt idx="5605">
                  <c:v>38549</c:v>
                </c:pt>
                <c:pt idx="5606">
                  <c:v>38548</c:v>
                </c:pt>
                <c:pt idx="5607">
                  <c:v>38547</c:v>
                </c:pt>
                <c:pt idx="5608">
                  <c:v>38546</c:v>
                </c:pt>
                <c:pt idx="5609">
                  <c:v>38545</c:v>
                </c:pt>
                <c:pt idx="5610">
                  <c:v>38544</c:v>
                </c:pt>
                <c:pt idx="5611">
                  <c:v>38543</c:v>
                </c:pt>
                <c:pt idx="5612">
                  <c:v>38542</c:v>
                </c:pt>
                <c:pt idx="5613">
                  <c:v>38541</c:v>
                </c:pt>
                <c:pt idx="5614">
                  <c:v>38540</c:v>
                </c:pt>
                <c:pt idx="5615">
                  <c:v>38539</c:v>
                </c:pt>
                <c:pt idx="5616">
                  <c:v>38538</c:v>
                </c:pt>
                <c:pt idx="5617">
                  <c:v>38537</c:v>
                </c:pt>
                <c:pt idx="5618">
                  <c:v>38536</c:v>
                </c:pt>
                <c:pt idx="5619">
                  <c:v>38535</c:v>
                </c:pt>
                <c:pt idx="5620">
                  <c:v>38534</c:v>
                </c:pt>
                <c:pt idx="5621">
                  <c:v>38533</c:v>
                </c:pt>
                <c:pt idx="5622">
                  <c:v>38532</c:v>
                </c:pt>
                <c:pt idx="5623">
                  <c:v>38531</c:v>
                </c:pt>
                <c:pt idx="5624">
                  <c:v>38530</c:v>
                </c:pt>
                <c:pt idx="5625">
                  <c:v>38529</c:v>
                </c:pt>
                <c:pt idx="5626">
                  <c:v>38528</c:v>
                </c:pt>
                <c:pt idx="5627">
                  <c:v>38527</c:v>
                </c:pt>
                <c:pt idx="5628">
                  <c:v>38526</c:v>
                </c:pt>
                <c:pt idx="5629">
                  <c:v>38525</c:v>
                </c:pt>
                <c:pt idx="5630">
                  <c:v>38524</c:v>
                </c:pt>
                <c:pt idx="5631">
                  <c:v>38523</c:v>
                </c:pt>
                <c:pt idx="5632">
                  <c:v>38522</c:v>
                </c:pt>
                <c:pt idx="5633">
                  <c:v>38521</c:v>
                </c:pt>
                <c:pt idx="5634">
                  <c:v>38520</c:v>
                </c:pt>
                <c:pt idx="5635">
                  <c:v>38519</c:v>
                </c:pt>
                <c:pt idx="5636">
                  <c:v>38518</c:v>
                </c:pt>
                <c:pt idx="5637">
                  <c:v>38517</c:v>
                </c:pt>
                <c:pt idx="5638">
                  <c:v>38516</c:v>
                </c:pt>
                <c:pt idx="5639">
                  <c:v>38515</c:v>
                </c:pt>
                <c:pt idx="5640">
                  <c:v>38514</c:v>
                </c:pt>
                <c:pt idx="5641">
                  <c:v>38513</c:v>
                </c:pt>
                <c:pt idx="5642">
                  <c:v>38512</c:v>
                </c:pt>
                <c:pt idx="5643">
                  <c:v>38511</c:v>
                </c:pt>
                <c:pt idx="5644">
                  <c:v>38510</c:v>
                </c:pt>
                <c:pt idx="5645">
                  <c:v>38509</c:v>
                </c:pt>
                <c:pt idx="5646">
                  <c:v>38508</c:v>
                </c:pt>
                <c:pt idx="5647">
                  <c:v>38507</c:v>
                </c:pt>
                <c:pt idx="5648">
                  <c:v>38506</c:v>
                </c:pt>
                <c:pt idx="5649">
                  <c:v>38505</c:v>
                </c:pt>
                <c:pt idx="5650">
                  <c:v>38504</c:v>
                </c:pt>
                <c:pt idx="5651">
                  <c:v>38503</c:v>
                </c:pt>
                <c:pt idx="5652">
                  <c:v>38502</c:v>
                </c:pt>
                <c:pt idx="5653">
                  <c:v>38501</c:v>
                </c:pt>
                <c:pt idx="5654">
                  <c:v>38500</c:v>
                </c:pt>
                <c:pt idx="5655">
                  <c:v>38499</c:v>
                </c:pt>
                <c:pt idx="5656">
                  <c:v>38498</c:v>
                </c:pt>
                <c:pt idx="5657">
                  <c:v>38497</c:v>
                </c:pt>
                <c:pt idx="5658">
                  <c:v>38496</c:v>
                </c:pt>
                <c:pt idx="5659">
                  <c:v>38495</c:v>
                </c:pt>
                <c:pt idx="5660">
                  <c:v>38494</c:v>
                </c:pt>
                <c:pt idx="5661">
                  <c:v>38493</c:v>
                </c:pt>
                <c:pt idx="5662">
                  <c:v>38492</c:v>
                </c:pt>
                <c:pt idx="5663">
                  <c:v>38491</c:v>
                </c:pt>
                <c:pt idx="5664">
                  <c:v>38490</c:v>
                </c:pt>
                <c:pt idx="5665">
                  <c:v>38489</c:v>
                </c:pt>
                <c:pt idx="5666">
                  <c:v>38488</c:v>
                </c:pt>
                <c:pt idx="5667">
                  <c:v>38487</c:v>
                </c:pt>
                <c:pt idx="5668">
                  <c:v>38486</c:v>
                </c:pt>
                <c:pt idx="5669">
                  <c:v>38485</c:v>
                </c:pt>
                <c:pt idx="5670">
                  <c:v>38484</c:v>
                </c:pt>
                <c:pt idx="5671">
                  <c:v>38483</c:v>
                </c:pt>
                <c:pt idx="5672">
                  <c:v>38482</c:v>
                </c:pt>
                <c:pt idx="5673">
                  <c:v>38481</c:v>
                </c:pt>
                <c:pt idx="5674">
                  <c:v>38480</c:v>
                </c:pt>
                <c:pt idx="5675">
                  <c:v>38479</c:v>
                </c:pt>
                <c:pt idx="5676">
                  <c:v>38478</c:v>
                </c:pt>
                <c:pt idx="5677">
                  <c:v>38477</c:v>
                </c:pt>
                <c:pt idx="5678">
                  <c:v>38476</c:v>
                </c:pt>
                <c:pt idx="5679">
                  <c:v>38475</c:v>
                </c:pt>
                <c:pt idx="5680">
                  <c:v>38474</c:v>
                </c:pt>
                <c:pt idx="5681">
                  <c:v>38473</c:v>
                </c:pt>
                <c:pt idx="5682">
                  <c:v>38472</c:v>
                </c:pt>
                <c:pt idx="5683">
                  <c:v>38471</c:v>
                </c:pt>
                <c:pt idx="5684">
                  <c:v>38470</c:v>
                </c:pt>
                <c:pt idx="5685">
                  <c:v>38469</c:v>
                </c:pt>
                <c:pt idx="5686">
                  <c:v>38468</c:v>
                </c:pt>
                <c:pt idx="5687">
                  <c:v>38467</c:v>
                </c:pt>
                <c:pt idx="5688">
                  <c:v>38466</c:v>
                </c:pt>
                <c:pt idx="5689">
                  <c:v>38465</c:v>
                </c:pt>
                <c:pt idx="5690">
                  <c:v>38464</c:v>
                </c:pt>
                <c:pt idx="5691">
                  <c:v>38463</c:v>
                </c:pt>
                <c:pt idx="5692">
                  <c:v>38462</c:v>
                </c:pt>
                <c:pt idx="5693">
                  <c:v>38461</c:v>
                </c:pt>
                <c:pt idx="5694">
                  <c:v>38460</c:v>
                </c:pt>
                <c:pt idx="5695">
                  <c:v>38459</c:v>
                </c:pt>
                <c:pt idx="5696">
                  <c:v>38458</c:v>
                </c:pt>
                <c:pt idx="5697">
                  <c:v>38457</c:v>
                </c:pt>
                <c:pt idx="5698">
                  <c:v>38456</c:v>
                </c:pt>
                <c:pt idx="5699">
                  <c:v>38455</c:v>
                </c:pt>
                <c:pt idx="5700">
                  <c:v>38454</c:v>
                </c:pt>
                <c:pt idx="5701">
                  <c:v>38453</c:v>
                </c:pt>
                <c:pt idx="5702">
                  <c:v>38452</c:v>
                </c:pt>
                <c:pt idx="5703">
                  <c:v>38451</c:v>
                </c:pt>
                <c:pt idx="5704">
                  <c:v>38450</c:v>
                </c:pt>
                <c:pt idx="5705">
                  <c:v>38449</c:v>
                </c:pt>
                <c:pt idx="5706">
                  <c:v>38448</c:v>
                </c:pt>
                <c:pt idx="5707">
                  <c:v>38447</c:v>
                </c:pt>
                <c:pt idx="5708">
                  <c:v>38446</c:v>
                </c:pt>
                <c:pt idx="5709">
                  <c:v>38445</c:v>
                </c:pt>
                <c:pt idx="5710">
                  <c:v>38444</c:v>
                </c:pt>
                <c:pt idx="5711">
                  <c:v>38443</c:v>
                </c:pt>
                <c:pt idx="5712">
                  <c:v>38442</c:v>
                </c:pt>
                <c:pt idx="5713">
                  <c:v>38441</c:v>
                </c:pt>
                <c:pt idx="5714">
                  <c:v>38440</c:v>
                </c:pt>
                <c:pt idx="5715">
                  <c:v>38439</c:v>
                </c:pt>
                <c:pt idx="5716">
                  <c:v>38438</c:v>
                </c:pt>
                <c:pt idx="5717">
                  <c:v>38437</c:v>
                </c:pt>
                <c:pt idx="5718">
                  <c:v>38436</c:v>
                </c:pt>
                <c:pt idx="5719">
                  <c:v>38435</c:v>
                </c:pt>
                <c:pt idx="5720">
                  <c:v>38434</c:v>
                </c:pt>
                <c:pt idx="5721">
                  <c:v>38433</c:v>
                </c:pt>
                <c:pt idx="5722">
                  <c:v>38432</c:v>
                </c:pt>
                <c:pt idx="5723">
                  <c:v>38431</c:v>
                </c:pt>
                <c:pt idx="5724">
                  <c:v>38430</c:v>
                </c:pt>
                <c:pt idx="5725">
                  <c:v>38429</c:v>
                </c:pt>
                <c:pt idx="5726">
                  <c:v>38428</c:v>
                </c:pt>
                <c:pt idx="5727">
                  <c:v>38427</c:v>
                </c:pt>
                <c:pt idx="5728">
                  <c:v>38426</c:v>
                </c:pt>
                <c:pt idx="5729">
                  <c:v>38425</c:v>
                </c:pt>
                <c:pt idx="5730">
                  <c:v>38424</c:v>
                </c:pt>
                <c:pt idx="5731">
                  <c:v>38423</c:v>
                </c:pt>
                <c:pt idx="5732">
                  <c:v>38422</c:v>
                </c:pt>
                <c:pt idx="5733">
                  <c:v>38421</c:v>
                </c:pt>
                <c:pt idx="5734">
                  <c:v>38420</c:v>
                </c:pt>
                <c:pt idx="5735">
                  <c:v>38419</c:v>
                </c:pt>
                <c:pt idx="5736">
                  <c:v>38418</c:v>
                </c:pt>
                <c:pt idx="5737">
                  <c:v>38417</c:v>
                </c:pt>
                <c:pt idx="5738">
                  <c:v>38416</c:v>
                </c:pt>
                <c:pt idx="5739">
                  <c:v>38415</c:v>
                </c:pt>
                <c:pt idx="5740">
                  <c:v>38414</c:v>
                </c:pt>
                <c:pt idx="5741">
                  <c:v>38413</c:v>
                </c:pt>
                <c:pt idx="5742">
                  <c:v>38412</c:v>
                </c:pt>
                <c:pt idx="5743">
                  <c:v>38411</c:v>
                </c:pt>
                <c:pt idx="5744">
                  <c:v>38410</c:v>
                </c:pt>
                <c:pt idx="5745">
                  <c:v>38409</c:v>
                </c:pt>
                <c:pt idx="5746">
                  <c:v>38408</c:v>
                </c:pt>
                <c:pt idx="5747">
                  <c:v>38407</c:v>
                </c:pt>
                <c:pt idx="5748">
                  <c:v>38406</c:v>
                </c:pt>
                <c:pt idx="5749">
                  <c:v>38405</c:v>
                </c:pt>
                <c:pt idx="5750">
                  <c:v>38404</c:v>
                </c:pt>
                <c:pt idx="5751">
                  <c:v>38403</c:v>
                </c:pt>
                <c:pt idx="5752">
                  <c:v>38402</c:v>
                </c:pt>
                <c:pt idx="5753">
                  <c:v>38401</c:v>
                </c:pt>
                <c:pt idx="5754">
                  <c:v>38400</c:v>
                </c:pt>
                <c:pt idx="5755">
                  <c:v>38399</c:v>
                </c:pt>
                <c:pt idx="5756">
                  <c:v>38398</c:v>
                </c:pt>
                <c:pt idx="5757">
                  <c:v>38397</c:v>
                </c:pt>
                <c:pt idx="5758">
                  <c:v>38396</c:v>
                </c:pt>
                <c:pt idx="5759">
                  <c:v>38395</c:v>
                </c:pt>
                <c:pt idx="5760">
                  <c:v>38394</c:v>
                </c:pt>
                <c:pt idx="5761">
                  <c:v>38393</c:v>
                </c:pt>
                <c:pt idx="5762">
                  <c:v>38392</c:v>
                </c:pt>
                <c:pt idx="5763">
                  <c:v>38391</c:v>
                </c:pt>
                <c:pt idx="5764">
                  <c:v>38390</c:v>
                </c:pt>
                <c:pt idx="5765">
                  <c:v>38389</c:v>
                </c:pt>
                <c:pt idx="5766">
                  <c:v>38388</c:v>
                </c:pt>
                <c:pt idx="5767">
                  <c:v>38387</c:v>
                </c:pt>
                <c:pt idx="5768">
                  <c:v>38386</c:v>
                </c:pt>
                <c:pt idx="5769">
                  <c:v>38385</c:v>
                </c:pt>
                <c:pt idx="5770">
                  <c:v>38384</c:v>
                </c:pt>
                <c:pt idx="5771">
                  <c:v>38383</c:v>
                </c:pt>
                <c:pt idx="5772">
                  <c:v>38382</c:v>
                </c:pt>
                <c:pt idx="5773">
                  <c:v>38381</c:v>
                </c:pt>
                <c:pt idx="5774">
                  <c:v>38380</c:v>
                </c:pt>
                <c:pt idx="5775">
                  <c:v>38379</c:v>
                </c:pt>
                <c:pt idx="5776">
                  <c:v>38378</c:v>
                </c:pt>
                <c:pt idx="5777">
                  <c:v>38377</c:v>
                </c:pt>
                <c:pt idx="5778">
                  <c:v>38376</c:v>
                </c:pt>
                <c:pt idx="5779">
                  <c:v>38375</c:v>
                </c:pt>
                <c:pt idx="5780">
                  <c:v>38374</c:v>
                </c:pt>
                <c:pt idx="5781">
                  <c:v>38373</c:v>
                </c:pt>
                <c:pt idx="5782">
                  <c:v>38372</c:v>
                </c:pt>
                <c:pt idx="5783">
                  <c:v>38371</c:v>
                </c:pt>
                <c:pt idx="5784">
                  <c:v>38370</c:v>
                </c:pt>
                <c:pt idx="5785">
                  <c:v>38369</c:v>
                </c:pt>
                <c:pt idx="5786">
                  <c:v>38368</c:v>
                </c:pt>
                <c:pt idx="5787">
                  <c:v>38367</c:v>
                </c:pt>
                <c:pt idx="5788">
                  <c:v>38366</c:v>
                </c:pt>
                <c:pt idx="5789">
                  <c:v>38365</c:v>
                </c:pt>
                <c:pt idx="5790">
                  <c:v>38364</c:v>
                </c:pt>
                <c:pt idx="5791">
                  <c:v>38363</c:v>
                </c:pt>
                <c:pt idx="5792">
                  <c:v>38362</c:v>
                </c:pt>
                <c:pt idx="5793">
                  <c:v>38361</c:v>
                </c:pt>
                <c:pt idx="5794">
                  <c:v>38360</c:v>
                </c:pt>
                <c:pt idx="5795">
                  <c:v>38359</c:v>
                </c:pt>
                <c:pt idx="5796">
                  <c:v>38358</c:v>
                </c:pt>
                <c:pt idx="5797">
                  <c:v>38357</c:v>
                </c:pt>
                <c:pt idx="5798">
                  <c:v>38356</c:v>
                </c:pt>
                <c:pt idx="5799">
                  <c:v>38355</c:v>
                </c:pt>
                <c:pt idx="5800">
                  <c:v>38354</c:v>
                </c:pt>
                <c:pt idx="5801">
                  <c:v>38353</c:v>
                </c:pt>
                <c:pt idx="5802">
                  <c:v>38352</c:v>
                </c:pt>
                <c:pt idx="5803">
                  <c:v>38351</c:v>
                </c:pt>
                <c:pt idx="5804">
                  <c:v>38350</c:v>
                </c:pt>
                <c:pt idx="5805">
                  <c:v>38349</c:v>
                </c:pt>
                <c:pt idx="5806">
                  <c:v>38348</c:v>
                </c:pt>
                <c:pt idx="5807">
                  <c:v>38347</c:v>
                </c:pt>
                <c:pt idx="5808">
                  <c:v>38346</c:v>
                </c:pt>
                <c:pt idx="5809">
                  <c:v>38345</c:v>
                </c:pt>
                <c:pt idx="5810">
                  <c:v>38344</c:v>
                </c:pt>
                <c:pt idx="5811">
                  <c:v>38343</c:v>
                </c:pt>
                <c:pt idx="5812">
                  <c:v>38342</c:v>
                </c:pt>
                <c:pt idx="5813">
                  <c:v>38341</c:v>
                </c:pt>
                <c:pt idx="5814">
                  <c:v>38340</c:v>
                </c:pt>
                <c:pt idx="5815">
                  <c:v>38339</c:v>
                </c:pt>
                <c:pt idx="5816">
                  <c:v>38338</c:v>
                </c:pt>
                <c:pt idx="5817">
                  <c:v>38337</c:v>
                </c:pt>
                <c:pt idx="5818">
                  <c:v>38336</c:v>
                </c:pt>
                <c:pt idx="5819">
                  <c:v>38335</c:v>
                </c:pt>
                <c:pt idx="5820">
                  <c:v>38334</c:v>
                </c:pt>
                <c:pt idx="5821">
                  <c:v>38333</c:v>
                </c:pt>
                <c:pt idx="5822">
                  <c:v>38332</c:v>
                </c:pt>
                <c:pt idx="5823">
                  <c:v>38331</c:v>
                </c:pt>
                <c:pt idx="5824">
                  <c:v>38330</c:v>
                </c:pt>
                <c:pt idx="5825">
                  <c:v>38329</c:v>
                </c:pt>
                <c:pt idx="5826">
                  <c:v>38328</c:v>
                </c:pt>
                <c:pt idx="5827">
                  <c:v>38327</c:v>
                </c:pt>
                <c:pt idx="5828">
                  <c:v>38326</c:v>
                </c:pt>
                <c:pt idx="5829">
                  <c:v>38325</c:v>
                </c:pt>
                <c:pt idx="5830">
                  <c:v>38324</c:v>
                </c:pt>
                <c:pt idx="5831">
                  <c:v>38323</c:v>
                </c:pt>
                <c:pt idx="5832">
                  <c:v>38322</c:v>
                </c:pt>
                <c:pt idx="5833">
                  <c:v>38321</c:v>
                </c:pt>
                <c:pt idx="5834">
                  <c:v>38320</c:v>
                </c:pt>
                <c:pt idx="5835">
                  <c:v>38319</c:v>
                </c:pt>
                <c:pt idx="5836">
                  <c:v>38318</c:v>
                </c:pt>
                <c:pt idx="5837">
                  <c:v>38317</c:v>
                </c:pt>
                <c:pt idx="5838">
                  <c:v>38316</c:v>
                </c:pt>
                <c:pt idx="5839">
                  <c:v>38315</c:v>
                </c:pt>
                <c:pt idx="5840">
                  <c:v>38314</c:v>
                </c:pt>
                <c:pt idx="5841">
                  <c:v>38313</c:v>
                </c:pt>
                <c:pt idx="5842">
                  <c:v>38312</c:v>
                </c:pt>
                <c:pt idx="5843">
                  <c:v>38311</c:v>
                </c:pt>
                <c:pt idx="5844">
                  <c:v>38310</c:v>
                </c:pt>
                <c:pt idx="5845">
                  <c:v>38309</c:v>
                </c:pt>
                <c:pt idx="5846">
                  <c:v>38308</c:v>
                </c:pt>
                <c:pt idx="5847">
                  <c:v>38307</c:v>
                </c:pt>
                <c:pt idx="5848">
                  <c:v>38306</c:v>
                </c:pt>
                <c:pt idx="5849">
                  <c:v>38305</c:v>
                </c:pt>
                <c:pt idx="5850">
                  <c:v>38304</c:v>
                </c:pt>
                <c:pt idx="5851">
                  <c:v>38303</c:v>
                </c:pt>
                <c:pt idx="5852">
                  <c:v>38302</c:v>
                </c:pt>
                <c:pt idx="5853">
                  <c:v>38301</c:v>
                </c:pt>
                <c:pt idx="5854">
                  <c:v>38300</c:v>
                </c:pt>
                <c:pt idx="5855">
                  <c:v>38299</c:v>
                </c:pt>
                <c:pt idx="5856">
                  <c:v>38298</c:v>
                </c:pt>
                <c:pt idx="5857">
                  <c:v>38297</c:v>
                </c:pt>
                <c:pt idx="5858">
                  <c:v>38296</c:v>
                </c:pt>
                <c:pt idx="5859">
                  <c:v>38295</c:v>
                </c:pt>
                <c:pt idx="5860">
                  <c:v>38294</c:v>
                </c:pt>
                <c:pt idx="5861">
                  <c:v>38293</c:v>
                </c:pt>
                <c:pt idx="5862">
                  <c:v>38292</c:v>
                </c:pt>
                <c:pt idx="5863">
                  <c:v>38291</c:v>
                </c:pt>
                <c:pt idx="5864">
                  <c:v>38290</c:v>
                </c:pt>
                <c:pt idx="5865">
                  <c:v>38289</c:v>
                </c:pt>
                <c:pt idx="5866">
                  <c:v>38288</c:v>
                </c:pt>
                <c:pt idx="5867">
                  <c:v>38287</c:v>
                </c:pt>
                <c:pt idx="5868">
                  <c:v>38286</c:v>
                </c:pt>
                <c:pt idx="5869">
                  <c:v>38285</c:v>
                </c:pt>
                <c:pt idx="5870">
                  <c:v>38284</c:v>
                </c:pt>
                <c:pt idx="5871">
                  <c:v>38283</c:v>
                </c:pt>
                <c:pt idx="5872">
                  <c:v>38282</c:v>
                </c:pt>
                <c:pt idx="5873">
                  <c:v>38281</c:v>
                </c:pt>
                <c:pt idx="5874">
                  <c:v>38280</c:v>
                </c:pt>
                <c:pt idx="5875">
                  <c:v>38279</c:v>
                </c:pt>
                <c:pt idx="5876">
                  <c:v>38278</c:v>
                </c:pt>
                <c:pt idx="5877">
                  <c:v>38277</c:v>
                </c:pt>
                <c:pt idx="5878">
                  <c:v>38276</c:v>
                </c:pt>
                <c:pt idx="5879">
                  <c:v>38275</c:v>
                </c:pt>
                <c:pt idx="5880">
                  <c:v>38274</c:v>
                </c:pt>
                <c:pt idx="5881">
                  <c:v>38273</c:v>
                </c:pt>
                <c:pt idx="5882">
                  <c:v>38272</c:v>
                </c:pt>
                <c:pt idx="5883">
                  <c:v>38271</c:v>
                </c:pt>
                <c:pt idx="5884">
                  <c:v>38270</c:v>
                </c:pt>
                <c:pt idx="5885">
                  <c:v>38269</c:v>
                </c:pt>
                <c:pt idx="5886">
                  <c:v>38268</c:v>
                </c:pt>
                <c:pt idx="5887">
                  <c:v>38267</c:v>
                </c:pt>
                <c:pt idx="5888">
                  <c:v>38266</c:v>
                </c:pt>
                <c:pt idx="5889">
                  <c:v>38265</c:v>
                </c:pt>
                <c:pt idx="5890">
                  <c:v>38264</c:v>
                </c:pt>
                <c:pt idx="5891">
                  <c:v>38263</c:v>
                </c:pt>
                <c:pt idx="5892">
                  <c:v>38262</c:v>
                </c:pt>
                <c:pt idx="5893">
                  <c:v>38261</c:v>
                </c:pt>
                <c:pt idx="5894">
                  <c:v>38260</c:v>
                </c:pt>
                <c:pt idx="5895">
                  <c:v>38259</c:v>
                </c:pt>
                <c:pt idx="5896">
                  <c:v>38258</c:v>
                </c:pt>
                <c:pt idx="5897">
                  <c:v>38257</c:v>
                </c:pt>
                <c:pt idx="5898">
                  <c:v>38256</c:v>
                </c:pt>
                <c:pt idx="5899">
                  <c:v>38255</c:v>
                </c:pt>
                <c:pt idx="5900">
                  <c:v>38254</c:v>
                </c:pt>
                <c:pt idx="5901">
                  <c:v>38253</c:v>
                </c:pt>
                <c:pt idx="5902">
                  <c:v>38252</c:v>
                </c:pt>
                <c:pt idx="5903">
                  <c:v>38251</c:v>
                </c:pt>
                <c:pt idx="5904">
                  <c:v>38250</c:v>
                </c:pt>
                <c:pt idx="5905">
                  <c:v>38249</c:v>
                </c:pt>
                <c:pt idx="5906">
                  <c:v>38248</c:v>
                </c:pt>
                <c:pt idx="5907">
                  <c:v>38247</c:v>
                </c:pt>
                <c:pt idx="5908">
                  <c:v>38246</c:v>
                </c:pt>
                <c:pt idx="5909">
                  <c:v>38245</c:v>
                </c:pt>
                <c:pt idx="5910">
                  <c:v>38244</c:v>
                </c:pt>
                <c:pt idx="5911">
                  <c:v>38243</c:v>
                </c:pt>
                <c:pt idx="5912">
                  <c:v>38242</c:v>
                </c:pt>
                <c:pt idx="5913">
                  <c:v>38241</c:v>
                </c:pt>
                <c:pt idx="5914">
                  <c:v>38240</c:v>
                </c:pt>
                <c:pt idx="5915">
                  <c:v>38239</c:v>
                </c:pt>
                <c:pt idx="5916">
                  <c:v>38238</c:v>
                </c:pt>
                <c:pt idx="5917">
                  <c:v>38237</c:v>
                </c:pt>
                <c:pt idx="5918">
                  <c:v>38236</c:v>
                </c:pt>
                <c:pt idx="5919">
                  <c:v>38235</c:v>
                </c:pt>
                <c:pt idx="5920">
                  <c:v>38234</c:v>
                </c:pt>
                <c:pt idx="5921">
                  <c:v>38233</c:v>
                </c:pt>
                <c:pt idx="5922">
                  <c:v>38232</c:v>
                </c:pt>
                <c:pt idx="5923">
                  <c:v>38231</c:v>
                </c:pt>
                <c:pt idx="5924">
                  <c:v>38230</c:v>
                </c:pt>
                <c:pt idx="5925">
                  <c:v>38229</c:v>
                </c:pt>
                <c:pt idx="5926">
                  <c:v>38228</c:v>
                </c:pt>
                <c:pt idx="5927">
                  <c:v>38227</c:v>
                </c:pt>
                <c:pt idx="5928">
                  <c:v>38226</c:v>
                </c:pt>
                <c:pt idx="5929">
                  <c:v>38225</c:v>
                </c:pt>
                <c:pt idx="5930">
                  <c:v>38224</c:v>
                </c:pt>
                <c:pt idx="5931">
                  <c:v>38223</c:v>
                </c:pt>
                <c:pt idx="5932">
                  <c:v>38222</c:v>
                </c:pt>
                <c:pt idx="5933">
                  <c:v>38221</c:v>
                </c:pt>
                <c:pt idx="5934">
                  <c:v>38220</c:v>
                </c:pt>
                <c:pt idx="5935">
                  <c:v>38219</c:v>
                </c:pt>
                <c:pt idx="5936">
                  <c:v>38218</c:v>
                </c:pt>
                <c:pt idx="5937">
                  <c:v>38217</c:v>
                </c:pt>
                <c:pt idx="5938">
                  <c:v>38216</c:v>
                </c:pt>
                <c:pt idx="5939">
                  <c:v>38215</c:v>
                </c:pt>
                <c:pt idx="5940">
                  <c:v>38214</c:v>
                </c:pt>
                <c:pt idx="5941">
                  <c:v>38213</c:v>
                </c:pt>
                <c:pt idx="5942">
                  <c:v>38212</c:v>
                </c:pt>
                <c:pt idx="5943">
                  <c:v>38211</c:v>
                </c:pt>
                <c:pt idx="5944">
                  <c:v>38210</c:v>
                </c:pt>
                <c:pt idx="5945">
                  <c:v>38209</c:v>
                </c:pt>
                <c:pt idx="5946">
                  <c:v>38208</c:v>
                </c:pt>
                <c:pt idx="5947">
                  <c:v>38207</c:v>
                </c:pt>
                <c:pt idx="5948">
                  <c:v>38206</c:v>
                </c:pt>
                <c:pt idx="5949">
                  <c:v>38205</c:v>
                </c:pt>
                <c:pt idx="5950">
                  <c:v>38204</c:v>
                </c:pt>
                <c:pt idx="5951">
                  <c:v>38203</c:v>
                </c:pt>
                <c:pt idx="5952">
                  <c:v>38202</c:v>
                </c:pt>
                <c:pt idx="5953">
                  <c:v>38201</c:v>
                </c:pt>
                <c:pt idx="5954">
                  <c:v>38200</c:v>
                </c:pt>
                <c:pt idx="5955">
                  <c:v>38199</c:v>
                </c:pt>
                <c:pt idx="5956">
                  <c:v>38198</c:v>
                </c:pt>
                <c:pt idx="5957">
                  <c:v>38197</c:v>
                </c:pt>
                <c:pt idx="5958">
                  <c:v>38196</c:v>
                </c:pt>
                <c:pt idx="5959">
                  <c:v>38195</c:v>
                </c:pt>
                <c:pt idx="5960">
                  <c:v>38194</c:v>
                </c:pt>
                <c:pt idx="5961">
                  <c:v>38193</c:v>
                </c:pt>
                <c:pt idx="5962">
                  <c:v>38192</c:v>
                </c:pt>
                <c:pt idx="5963">
                  <c:v>38191</c:v>
                </c:pt>
                <c:pt idx="5964">
                  <c:v>38190</c:v>
                </c:pt>
                <c:pt idx="5965">
                  <c:v>38189</c:v>
                </c:pt>
                <c:pt idx="5966">
                  <c:v>38188</c:v>
                </c:pt>
                <c:pt idx="5967">
                  <c:v>38187</c:v>
                </c:pt>
                <c:pt idx="5968">
                  <c:v>38186</c:v>
                </c:pt>
                <c:pt idx="5969">
                  <c:v>38185</c:v>
                </c:pt>
                <c:pt idx="5970">
                  <c:v>38184</c:v>
                </c:pt>
                <c:pt idx="5971">
                  <c:v>38183</c:v>
                </c:pt>
                <c:pt idx="5972">
                  <c:v>38182</c:v>
                </c:pt>
                <c:pt idx="5973">
                  <c:v>38181</c:v>
                </c:pt>
                <c:pt idx="5974">
                  <c:v>38180</c:v>
                </c:pt>
                <c:pt idx="5975">
                  <c:v>38179</c:v>
                </c:pt>
                <c:pt idx="5976">
                  <c:v>38178</c:v>
                </c:pt>
                <c:pt idx="5977">
                  <c:v>38177</c:v>
                </c:pt>
                <c:pt idx="5978">
                  <c:v>38176</c:v>
                </c:pt>
                <c:pt idx="5979">
                  <c:v>38175</c:v>
                </c:pt>
                <c:pt idx="5980">
                  <c:v>38174</c:v>
                </c:pt>
                <c:pt idx="5981">
                  <c:v>38173</c:v>
                </c:pt>
                <c:pt idx="5982">
                  <c:v>38172</c:v>
                </c:pt>
                <c:pt idx="5983">
                  <c:v>38171</c:v>
                </c:pt>
                <c:pt idx="5984">
                  <c:v>38170</c:v>
                </c:pt>
                <c:pt idx="5985">
                  <c:v>38169</c:v>
                </c:pt>
                <c:pt idx="5986">
                  <c:v>38168</c:v>
                </c:pt>
                <c:pt idx="5987">
                  <c:v>38167</c:v>
                </c:pt>
                <c:pt idx="5988">
                  <c:v>38166</c:v>
                </c:pt>
                <c:pt idx="5989">
                  <c:v>38165</c:v>
                </c:pt>
                <c:pt idx="5990">
                  <c:v>38164</c:v>
                </c:pt>
                <c:pt idx="5991">
                  <c:v>38163</c:v>
                </c:pt>
                <c:pt idx="5992">
                  <c:v>38162</c:v>
                </c:pt>
                <c:pt idx="5993">
                  <c:v>38161</c:v>
                </c:pt>
                <c:pt idx="5994">
                  <c:v>38160</c:v>
                </c:pt>
                <c:pt idx="5995">
                  <c:v>38159</c:v>
                </c:pt>
                <c:pt idx="5996">
                  <c:v>38158</c:v>
                </c:pt>
                <c:pt idx="5997">
                  <c:v>38157</c:v>
                </c:pt>
                <c:pt idx="5998">
                  <c:v>38156</c:v>
                </c:pt>
                <c:pt idx="5999">
                  <c:v>38155</c:v>
                </c:pt>
                <c:pt idx="6000">
                  <c:v>38154</c:v>
                </c:pt>
                <c:pt idx="6001">
                  <c:v>38153</c:v>
                </c:pt>
                <c:pt idx="6002">
                  <c:v>38152</c:v>
                </c:pt>
                <c:pt idx="6003">
                  <c:v>38151</c:v>
                </c:pt>
                <c:pt idx="6004">
                  <c:v>38150</c:v>
                </c:pt>
                <c:pt idx="6005">
                  <c:v>38149</c:v>
                </c:pt>
                <c:pt idx="6006">
                  <c:v>38148</c:v>
                </c:pt>
                <c:pt idx="6007">
                  <c:v>38147</c:v>
                </c:pt>
                <c:pt idx="6008">
                  <c:v>38146</c:v>
                </c:pt>
                <c:pt idx="6009">
                  <c:v>38145</c:v>
                </c:pt>
                <c:pt idx="6010">
                  <c:v>38144</c:v>
                </c:pt>
                <c:pt idx="6011">
                  <c:v>38143</c:v>
                </c:pt>
                <c:pt idx="6012">
                  <c:v>38142</c:v>
                </c:pt>
                <c:pt idx="6013">
                  <c:v>38141</c:v>
                </c:pt>
                <c:pt idx="6014">
                  <c:v>38140</c:v>
                </c:pt>
                <c:pt idx="6015">
                  <c:v>38139</c:v>
                </c:pt>
                <c:pt idx="6016">
                  <c:v>38138</c:v>
                </c:pt>
                <c:pt idx="6017">
                  <c:v>38137</c:v>
                </c:pt>
                <c:pt idx="6018">
                  <c:v>38136</c:v>
                </c:pt>
                <c:pt idx="6019">
                  <c:v>38135</c:v>
                </c:pt>
                <c:pt idx="6020">
                  <c:v>38134</c:v>
                </c:pt>
                <c:pt idx="6021">
                  <c:v>38133</c:v>
                </c:pt>
                <c:pt idx="6022">
                  <c:v>38132</c:v>
                </c:pt>
                <c:pt idx="6023">
                  <c:v>38131</c:v>
                </c:pt>
                <c:pt idx="6024">
                  <c:v>38130</c:v>
                </c:pt>
                <c:pt idx="6025">
                  <c:v>38129</c:v>
                </c:pt>
                <c:pt idx="6026">
                  <c:v>38128</c:v>
                </c:pt>
                <c:pt idx="6027">
                  <c:v>38127</c:v>
                </c:pt>
                <c:pt idx="6028">
                  <c:v>38126</c:v>
                </c:pt>
                <c:pt idx="6029">
                  <c:v>38125</c:v>
                </c:pt>
                <c:pt idx="6030">
                  <c:v>38124</c:v>
                </c:pt>
                <c:pt idx="6031">
                  <c:v>38123</c:v>
                </c:pt>
                <c:pt idx="6032">
                  <c:v>38122</c:v>
                </c:pt>
                <c:pt idx="6033">
                  <c:v>38121</c:v>
                </c:pt>
                <c:pt idx="6034">
                  <c:v>38120</c:v>
                </c:pt>
                <c:pt idx="6035">
                  <c:v>38119</c:v>
                </c:pt>
                <c:pt idx="6036">
                  <c:v>38118</c:v>
                </c:pt>
                <c:pt idx="6037">
                  <c:v>38117</c:v>
                </c:pt>
                <c:pt idx="6038">
                  <c:v>38116</c:v>
                </c:pt>
                <c:pt idx="6039">
                  <c:v>38115</c:v>
                </c:pt>
                <c:pt idx="6040">
                  <c:v>38114</c:v>
                </c:pt>
                <c:pt idx="6041">
                  <c:v>38113</c:v>
                </c:pt>
                <c:pt idx="6042">
                  <c:v>38112</c:v>
                </c:pt>
                <c:pt idx="6043">
                  <c:v>38111</c:v>
                </c:pt>
                <c:pt idx="6044">
                  <c:v>38110</c:v>
                </c:pt>
                <c:pt idx="6045">
                  <c:v>38109</c:v>
                </c:pt>
                <c:pt idx="6046">
                  <c:v>38108</c:v>
                </c:pt>
                <c:pt idx="6047">
                  <c:v>38107</c:v>
                </c:pt>
                <c:pt idx="6048">
                  <c:v>38106</c:v>
                </c:pt>
                <c:pt idx="6049">
                  <c:v>38105</c:v>
                </c:pt>
                <c:pt idx="6050">
                  <c:v>38104</c:v>
                </c:pt>
                <c:pt idx="6051">
                  <c:v>38103</c:v>
                </c:pt>
                <c:pt idx="6052">
                  <c:v>38102</c:v>
                </c:pt>
                <c:pt idx="6053">
                  <c:v>38101</c:v>
                </c:pt>
                <c:pt idx="6054">
                  <c:v>38100</c:v>
                </c:pt>
                <c:pt idx="6055">
                  <c:v>38099</c:v>
                </c:pt>
                <c:pt idx="6056">
                  <c:v>38098</c:v>
                </c:pt>
                <c:pt idx="6057">
                  <c:v>38097</c:v>
                </c:pt>
                <c:pt idx="6058">
                  <c:v>38096</c:v>
                </c:pt>
                <c:pt idx="6059">
                  <c:v>38095</c:v>
                </c:pt>
                <c:pt idx="6060">
                  <c:v>38094</c:v>
                </c:pt>
                <c:pt idx="6061">
                  <c:v>38093</c:v>
                </c:pt>
                <c:pt idx="6062">
                  <c:v>38092</c:v>
                </c:pt>
                <c:pt idx="6063">
                  <c:v>38091</c:v>
                </c:pt>
                <c:pt idx="6064">
                  <c:v>38090</c:v>
                </c:pt>
                <c:pt idx="6065">
                  <c:v>38089</c:v>
                </c:pt>
                <c:pt idx="6066">
                  <c:v>38088</c:v>
                </c:pt>
                <c:pt idx="6067">
                  <c:v>38087</c:v>
                </c:pt>
                <c:pt idx="6068">
                  <c:v>38086</c:v>
                </c:pt>
                <c:pt idx="6069">
                  <c:v>38085</c:v>
                </c:pt>
                <c:pt idx="6070">
                  <c:v>38084</c:v>
                </c:pt>
                <c:pt idx="6071">
                  <c:v>38083</c:v>
                </c:pt>
                <c:pt idx="6072">
                  <c:v>38082</c:v>
                </c:pt>
                <c:pt idx="6073">
                  <c:v>38081</c:v>
                </c:pt>
                <c:pt idx="6074">
                  <c:v>38080</c:v>
                </c:pt>
                <c:pt idx="6075">
                  <c:v>38079</c:v>
                </c:pt>
                <c:pt idx="6076">
                  <c:v>38078</c:v>
                </c:pt>
                <c:pt idx="6077">
                  <c:v>38077</c:v>
                </c:pt>
                <c:pt idx="6078">
                  <c:v>38076</c:v>
                </c:pt>
                <c:pt idx="6079">
                  <c:v>38075</c:v>
                </c:pt>
                <c:pt idx="6080">
                  <c:v>38074</c:v>
                </c:pt>
                <c:pt idx="6081">
                  <c:v>38073</c:v>
                </c:pt>
                <c:pt idx="6082">
                  <c:v>38072</c:v>
                </c:pt>
                <c:pt idx="6083">
                  <c:v>38071</c:v>
                </c:pt>
                <c:pt idx="6084">
                  <c:v>38070</c:v>
                </c:pt>
                <c:pt idx="6085">
                  <c:v>38069</c:v>
                </c:pt>
                <c:pt idx="6086">
                  <c:v>38068</c:v>
                </c:pt>
                <c:pt idx="6087">
                  <c:v>38067</c:v>
                </c:pt>
                <c:pt idx="6088">
                  <c:v>38066</c:v>
                </c:pt>
                <c:pt idx="6089">
                  <c:v>38065</c:v>
                </c:pt>
                <c:pt idx="6090">
                  <c:v>38064</c:v>
                </c:pt>
                <c:pt idx="6091">
                  <c:v>38063</c:v>
                </c:pt>
                <c:pt idx="6092">
                  <c:v>38062</c:v>
                </c:pt>
                <c:pt idx="6093">
                  <c:v>38061</c:v>
                </c:pt>
                <c:pt idx="6094">
                  <c:v>38060</c:v>
                </c:pt>
                <c:pt idx="6095">
                  <c:v>38059</c:v>
                </c:pt>
                <c:pt idx="6096">
                  <c:v>38058</c:v>
                </c:pt>
                <c:pt idx="6097">
                  <c:v>38057</c:v>
                </c:pt>
                <c:pt idx="6098">
                  <c:v>38056</c:v>
                </c:pt>
                <c:pt idx="6099">
                  <c:v>38055</c:v>
                </c:pt>
                <c:pt idx="6100">
                  <c:v>38054</c:v>
                </c:pt>
                <c:pt idx="6101">
                  <c:v>38053</c:v>
                </c:pt>
                <c:pt idx="6102">
                  <c:v>38052</c:v>
                </c:pt>
                <c:pt idx="6103">
                  <c:v>38051</c:v>
                </c:pt>
                <c:pt idx="6104">
                  <c:v>38050</c:v>
                </c:pt>
                <c:pt idx="6105">
                  <c:v>38049</c:v>
                </c:pt>
                <c:pt idx="6106">
                  <c:v>38048</c:v>
                </c:pt>
                <c:pt idx="6107">
                  <c:v>38047</c:v>
                </c:pt>
                <c:pt idx="6108">
                  <c:v>38046</c:v>
                </c:pt>
                <c:pt idx="6109">
                  <c:v>38045</c:v>
                </c:pt>
                <c:pt idx="6110">
                  <c:v>38044</c:v>
                </c:pt>
                <c:pt idx="6111">
                  <c:v>38043</c:v>
                </c:pt>
                <c:pt idx="6112">
                  <c:v>38042</c:v>
                </c:pt>
                <c:pt idx="6113">
                  <c:v>38041</c:v>
                </c:pt>
                <c:pt idx="6114">
                  <c:v>38040</c:v>
                </c:pt>
                <c:pt idx="6115">
                  <c:v>38039</c:v>
                </c:pt>
                <c:pt idx="6116">
                  <c:v>38038</c:v>
                </c:pt>
                <c:pt idx="6117">
                  <c:v>38037</c:v>
                </c:pt>
                <c:pt idx="6118">
                  <c:v>38036</c:v>
                </c:pt>
                <c:pt idx="6119">
                  <c:v>38035</c:v>
                </c:pt>
                <c:pt idx="6120">
                  <c:v>38034</c:v>
                </c:pt>
                <c:pt idx="6121">
                  <c:v>38033</c:v>
                </c:pt>
                <c:pt idx="6122">
                  <c:v>38032</c:v>
                </c:pt>
                <c:pt idx="6123">
                  <c:v>38031</c:v>
                </c:pt>
                <c:pt idx="6124">
                  <c:v>38030</c:v>
                </c:pt>
                <c:pt idx="6125">
                  <c:v>38029</c:v>
                </c:pt>
                <c:pt idx="6126">
                  <c:v>38028</c:v>
                </c:pt>
                <c:pt idx="6127">
                  <c:v>38027</c:v>
                </c:pt>
                <c:pt idx="6128">
                  <c:v>38026</c:v>
                </c:pt>
                <c:pt idx="6129">
                  <c:v>38025</c:v>
                </c:pt>
                <c:pt idx="6130">
                  <c:v>38024</c:v>
                </c:pt>
                <c:pt idx="6131">
                  <c:v>38023</c:v>
                </c:pt>
                <c:pt idx="6132">
                  <c:v>38022</c:v>
                </c:pt>
                <c:pt idx="6133">
                  <c:v>38021</c:v>
                </c:pt>
                <c:pt idx="6134">
                  <c:v>38020</c:v>
                </c:pt>
                <c:pt idx="6135">
                  <c:v>38019</c:v>
                </c:pt>
                <c:pt idx="6136">
                  <c:v>38018</c:v>
                </c:pt>
                <c:pt idx="6137">
                  <c:v>38017</c:v>
                </c:pt>
                <c:pt idx="6138">
                  <c:v>38016</c:v>
                </c:pt>
                <c:pt idx="6139">
                  <c:v>38015</c:v>
                </c:pt>
                <c:pt idx="6140">
                  <c:v>38014</c:v>
                </c:pt>
                <c:pt idx="6141">
                  <c:v>38013</c:v>
                </c:pt>
                <c:pt idx="6142">
                  <c:v>38012</c:v>
                </c:pt>
                <c:pt idx="6143">
                  <c:v>38011</c:v>
                </c:pt>
                <c:pt idx="6144">
                  <c:v>38010</c:v>
                </c:pt>
                <c:pt idx="6145">
                  <c:v>38009</c:v>
                </c:pt>
                <c:pt idx="6146">
                  <c:v>38008</c:v>
                </c:pt>
                <c:pt idx="6147">
                  <c:v>38007</c:v>
                </c:pt>
                <c:pt idx="6148">
                  <c:v>38006</c:v>
                </c:pt>
                <c:pt idx="6149">
                  <c:v>38005</c:v>
                </c:pt>
                <c:pt idx="6150">
                  <c:v>38004</c:v>
                </c:pt>
                <c:pt idx="6151">
                  <c:v>38003</c:v>
                </c:pt>
                <c:pt idx="6152">
                  <c:v>38002</c:v>
                </c:pt>
                <c:pt idx="6153">
                  <c:v>38001</c:v>
                </c:pt>
                <c:pt idx="6154">
                  <c:v>38000</c:v>
                </c:pt>
                <c:pt idx="6155">
                  <c:v>37999</c:v>
                </c:pt>
                <c:pt idx="6156">
                  <c:v>37998</c:v>
                </c:pt>
                <c:pt idx="6157">
                  <c:v>37997</c:v>
                </c:pt>
                <c:pt idx="6158">
                  <c:v>37996</c:v>
                </c:pt>
                <c:pt idx="6159">
                  <c:v>37995</c:v>
                </c:pt>
                <c:pt idx="6160">
                  <c:v>37994</c:v>
                </c:pt>
                <c:pt idx="6161">
                  <c:v>37993</c:v>
                </c:pt>
                <c:pt idx="6162">
                  <c:v>37992</c:v>
                </c:pt>
                <c:pt idx="6163">
                  <c:v>37991</c:v>
                </c:pt>
                <c:pt idx="6164">
                  <c:v>37990</c:v>
                </c:pt>
                <c:pt idx="6165">
                  <c:v>37989</c:v>
                </c:pt>
                <c:pt idx="6166">
                  <c:v>37988</c:v>
                </c:pt>
                <c:pt idx="6167">
                  <c:v>37987</c:v>
                </c:pt>
                <c:pt idx="6168">
                  <c:v>37986</c:v>
                </c:pt>
                <c:pt idx="6169">
                  <c:v>37985</c:v>
                </c:pt>
                <c:pt idx="6170">
                  <c:v>37984</c:v>
                </c:pt>
                <c:pt idx="6171">
                  <c:v>37983</c:v>
                </c:pt>
                <c:pt idx="6172">
                  <c:v>37982</c:v>
                </c:pt>
                <c:pt idx="6173">
                  <c:v>37981</c:v>
                </c:pt>
                <c:pt idx="6174">
                  <c:v>37980</c:v>
                </c:pt>
                <c:pt idx="6175">
                  <c:v>37979</c:v>
                </c:pt>
                <c:pt idx="6176">
                  <c:v>37978</c:v>
                </c:pt>
                <c:pt idx="6177">
                  <c:v>37977</c:v>
                </c:pt>
                <c:pt idx="6178">
                  <c:v>37976</c:v>
                </c:pt>
                <c:pt idx="6179">
                  <c:v>37975</c:v>
                </c:pt>
                <c:pt idx="6180">
                  <c:v>37974</c:v>
                </c:pt>
                <c:pt idx="6181">
                  <c:v>37973</c:v>
                </c:pt>
                <c:pt idx="6182">
                  <c:v>37972</c:v>
                </c:pt>
                <c:pt idx="6183">
                  <c:v>37971</c:v>
                </c:pt>
                <c:pt idx="6184">
                  <c:v>37970</c:v>
                </c:pt>
                <c:pt idx="6185">
                  <c:v>37969</c:v>
                </c:pt>
                <c:pt idx="6186">
                  <c:v>37968</c:v>
                </c:pt>
                <c:pt idx="6187">
                  <c:v>37967</c:v>
                </c:pt>
                <c:pt idx="6188">
                  <c:v>37966</c:v>
                </c:pt>
                <c:pt idx="6189">
                  <c:v>37965</c:v>
                </c:pt>
                <c:pt idx="6190">
                  <c:v>37964</c:v>
                </c:pt>
                <c:pt idx="6191">
                  <c:v>37963</c:v>
                </c:pt>
                <c:pt idx="6192">
                  <c:v>37962</c:v>
                </c:pt>
                <c:pt idx="6193">
                  <c:v>37961</c:v>
                </c:pt>
                <c:pt idx="6194">
                  <c:v>37960</c:v>
                </c:pt>
                <c:pt idx="6195">
                  <c:v>37959</c:v>
                </c:pt>
                <c:pt idx="6196">
                  <c:v>37958</c:v>
                </c:pt>
                <c:pt idx="6197">
                  <c:v>37957</c:v>
                </c:pt>
                <c:pt idx="6198">
                  <c:v>37956</c:v>
                </c:pt>
                <c:pt idx="6199">
                  <c:v>37955</c:v>
                </c:pt>
                <c:pt idx="6200">
                  <c:v>37954</c:v>
                </c:pt>
                <c:pt idx="6201">
                  <c:v>37953</c:v>
                </c:pt>
                <c:pt idx="6202">
                  <c:v>37952</c:v>
                </c:pt>
                <c:pt idx="6203">
                  <c:v>37951</c:v>
                </c:pt>
                <c:pt idx="6204">
                  <c:v>37950</c:v>
                </c:pt>
                <c:pt idx="6205">
                  <c:v>37949</c:v>
                </c:pt>
                <c:pt idx="6206">
                  <c:v>37948</c:v>
                </c:pt>
                <c:pt idx="6207">
                  <c:v>37947</c:v>
                </c:pt>
                <c:pt idx="6208">
                  <c:v>37946</c:v>
                </c:pt>
                <c:pt idx="6209">
                  <c:v>37945</c:v>
                </c:pt>
                <c:pt idx="6210">
                  <c:v>37944</c:v>
                </c:pt>
                <c:pt idx="6211">
                  <c:v>37943</c:v>
                </c:pt>
                <c:pt idx="6212">
                  <c:v>37942</c:v>
                </c:pt>
                <c:pt idx="6213">
                  <c:v>37941</c:v>
                </c:pt>
                <c:pt idx="6214">
                  <c:v>37940</c:v>
                </c:pt>
                <c:pt idx="6215">
                  <c:v>37939</c:v>
                </c:pt>
                <c:pt idx="6216">
                  <c:v>37938</c:v>
                </c:pt>
                <c:pt idx="6217">
                  <c:v>37937</c:v>
                </c:pt>
                <c:pt idx="6218">
                  <c:v>37936</c:v>
                </c:pt>
                <c:pt idx="6219">
                  <c:v>37935</c:v>
                </c:pt>
                <c:pt idx="6220">
                  <c:v>37934</c:v>
                </c:pt>
                <c:pt idx="6221">
                  <c:v>37933</c:v>
                </c:pt>
                <c:pt idx="6222">
                  <c:v>37932</c:v>
                </c:pt>
                <c:pt idx="6223">
                  <c:v>37931</c:v>
                </c:pt>
                <c:pt idx="6224">
                  <c:v>37930</c:v>
                </c:pt>
                <c:pt idx="6225">
                  <c:v>37929</c:v>
                </c:pt>
                <c:pt idx="6226">
                  <c:v>37928</c:v>
                </c:pt>
                <c:pt idx="6227">
                  <c:v>37927</c:v>
                </c:pt>
                <c:pt idx="6228">
                  <c:v>37926</c:v>
                </c:pt>
                <c:pt idx="6229">
                  <c:v>37925</c:v>
                </c:pt>
                <c:pt idx="6230">
                  <c:v>37924</c:v>
                </c:pt>
                <c:pt idx="6231">
                  <c:v>37923</c:v>
                </c:pt>
                <c:pt idx="6232">
                  <c:v>37922</c:v>
                </c:pt>
                <c:pt idx="6233">
                  <c:v>37921</c:v>
                </c:pt>
                <c:pt idx="6234">
                  <c:v>37920</c:v>
                </c:pt>
                <c:pt idx="6235">
                  <c:v>37919</c:v>
                </c:pt>
                <c:pt idx="6236">
                  <c:v>37918</c:v>
                </c:pt>
                <c:pt idx="6237">
                  <c:v>37917</c:v>
                </c:pt>
                <c:pt idx="6238">
                  <c:v>37916</c:v>
                </c:pt>
                <c:pt idx="6239">
                  <c:v>37915</c:v>
                </c:pt>
                <c:pt idx="6240">
                  <c:v>37914</c:v>
                </c:pt>
                <c:pt idx="6241">
                  <c:v>37913</c:v>
                </c:pt>
                <c:pt idx="6242">
                  <c:v>37912</c:v>
                </c:pt>
                <c:pt idx="6243">
                  <c:v>37911</c:v>
                </c:pt>
                <c:pt idx="6244">
                  <c:v>37910</c:v>
                </c:pt>
                <c:pt idx="6245">
                  <c:v>37909</c:v>
                </c:pt>
                <c:pt idx="6246">
                  <c:v>37908</c:v>
                </c:pt>
                <c:pt idx="6247">
                  <c:v>37907</c:v>
                </c:pt>
                <c:pt idx="6248">
                  <c:v>37906</c:v>
                </c:pt>
                <c:pt idx="6249">
                  <c:v>37905</c:v>
                </c:pt>
                <c:pt idx="6250">
                  <c:v>37904</c:v>
                </c:pt>
                <c:pt idx="6251">
                  <c:v>37903</c:v>
                </c:pt>
                <c:pt idx="6252">
                  <c:v>37902</c:v>
                </c:pt>
                <c:pt idx="6253">
                  <c:v>37901</c:v>
                </c:pt>
                <c:pt idx="6254">
                  <c:v>37900</c:v>
                </c:pt>
                <c:pt idx="6255">
                  <c:v>37899</c:v>
                </c:pt>
                <c:pt idx="6256">
                  <c:v>37898</c:v>
                </c:pt>
                <c:pt idx="6257">
                  <c:v>37897</c:v>
                </c:pt>
                <c:pt idx="6258">
                  <c:v>37896</c:v>
                </c:pt>
                <c:pt idx="6259">
                  <c:v>37895</c:v>
                </c:pt>
                <c:pt idx="6260">
                  <c:v>37894</c:v>
                </c:pt>
                <c:pt idx="6261">
                  <c:v>37893</c:v>
                </c:pt>
                <c:pt idx="6262">
                  <c:v>37892</c:v>
                </c:pt>
                <c:pt idx="6263">
                  <c:v>37891</c:v>
                </c:pt>
                <c:pt idx="6264">
                  <c:v>37890</c:v>
                </c:pt>
                <c:pt idx="6265">
                  <c:v>37889</c:v>
                </c:pt>
                <c:pt idx="6266">
                  <c:v>37888</c:v>
                </c:pt>
                <c:pt idx="6267">
                  <c:v>37887</c:v>
                </c:pt>
                <c:pt idx="6268">
                  <c:v>37886</c:v>
                </c:pt>
                <c:pt idx="6269">
                  <c:v>37885</c:v>
                </c:pt>
                <c:pt idx="6270">
                  <c:v>37884</c:v>
                </c:pt>
                <c:pt idx="6271">
                  <c:v>37883</c:v>
                </c:pt>
                <c:pt idx="6272">
                  <c:v>37882</c:v>
                </c:pt>
                <c:pt idx="6273">
                  <c:v>37881</c:v>
                </c:pt>
                <c:pt idx="6274">
                  <c:v>37880</c:v>
                </c:pt>
                <c:pt idx="6275">
                  <c:v>37879</c:v>
                </c:pt>
                <c:pt idx="6276">
                  <c:v>37878</c:v>
                </c:pt>
                <c:pt idx="6277">
                  <c:v>37877</c:v>
                </c:pt>
                <c:pt idx="6278">
                  <c:v>37876</c:v>
                </c:pt>
                <c:pt idx="6279">
                  <c:v>37875</c:v>
                </c:pt>
                <c:pt idx="6280">
                  <c:v>37874</c:v>
                </c:pt>
                <c:pt idx="6281">
                  <c:v>37873</c:v>
                </c:pt>
                <c:pt idx="6282">
                  <c:v>37872</c:v>
                </c:pt>
                <c:pt idx="6283">
                  <c:v>37871</c:v>
                </c:pt>
                <c:pt idx="6284">
                  <c:v>37870</c:v>
                </c:pt>
                <c:pt idx="6285">
                  <c:v>37869</c:v>
                </c:pt>
                <c:pt idx="6286">
                  <c:v>37868</c:v>
                </c:pt>
                <c:pt idx="6287">
                  <c:v>37867</c:v>
                </c:pt>
                <c:pt idx="6288">
                  <c:v>37866</c:v>
                </c:pt>
                <c:pt idx="6289">
                  <c:v>37865</c:v>
                </c:pt>
                <c:pt idx="6290">
                  <c:v>37864</c:v>
                </c:pt>
                <c:pt idx="6291">
                  <c:v>37863</c:v>
                </c:pt>
                <c:pt idx="6292">
                  <c:v>37862</c:v>
                </c:pt>
                <c:pt idx="6293">
                  <c:v>37861</c:v>
                </c:pt>
                <c:pt idx="6294">
                  <c:v>37860</c:v>
                </c:pt>
                <c:pt idx="6295">
                  <c:v>37859</c:v>
                </c:pt>
                <c:pt idx="6296">
                  <c:v>37858</c:v>
                </c:pt>
                <c:pt idx="6297">
                  <c:v>37857</c:v>
                </c:pt>
                <c:pt idx="6298">
                  <c:v>37856</c:v>
                </c:pt>
                <c:pt idx="6299">
                  <c:v>37855</c:v>
                </c:pt>
                <c:pt idx="6300">
                  <c:v>37854</c:v>
                </c:pt>
                <c:pt idx="6301">
                  <c:v>37853</c:v>
                </c:pt>
                <c:pt idx="6302">
                  <c:v>37852</c:v>
                </c:pt>
                <c:pt idx="6303">
                  <c:v>37851</c:v>
                </c:pt>
                <c:pt idx="6304">
                  <c:v>37850</c:v>
                </c:pt>
                <c:pt idx="6305">
                  <c:v>37849</c:v>
                </c:pt>
                <c:pt idx="6306">
                  <c:v>37848</c:v>
                </c:pt>
                <c:pt idx="6307">
                  <c:v>37847</c:v>
                </c:pt>
                <c:pt idx="6308">
                  <c:v>37846</c:v>
                </c:pt>
                <c:pt idx="6309">
                  <c:v>37845</c:v>
                </c:pt>
                <c:pt idx="6310">
                  <c:v>37844</c:v>
                </c:pt>
                <c:pt idx="6311">
                  <c:v>37843</c:v>
                </c:pt>
                <c:pt idx="6312">
                  <c:v>37842</c:v>
                </c:pt>
                <c:pt idx="6313">
                  <c:v>37841</c:v>
                </c:pt>
                <c:pt idx="6314">
                  <c:v>37840</c:v>
                </c:pt>
                <c:pt idx="6315">
                  <c:v>37839</c:v>
                </c:pt>
                <c:pt idx="6316">
                  <c:v>37838</c:v>
                </c:pt>
                <c:pt idx="6317">
                  <c:v>37837</c:v>
                </c:pt>
                <c:pt idx="6318">
                  <c:v>37836</c:v>
                </c:pt>
                <c:pt idx="6319">
                  <c:v>37835</c:v>
                </c:pt>
                <c:pt idx="6320">
                  <c:v>37834</c:v>
                </c:pt>
                <c:pt idx="6321">
                  <c:v>37833</c:v>
                </c:pt>
                <c:pt idx="6322">
                  <c:v>37832</c:v>
                </c:pt>
                <c:pt idx="6323">
                  <c:v>37831</c:v>
                </c:pt>
                <c:pt idx="6324">
                  <c:v>37830</c:v>
                </c:pt>
                <c:pt idx="6325">
                  <c:v>37829</c:v>
                </c:pt>
                <c:pt idx="6326">
                  <c:v>37828</c:v>
                </c:pt>
                <c:pt idx="6327">
                  <c:v>37827</c:v>
                </c:pt>
                <c:pt idx="6328">
                  <c:v>37826</c:v>
                </c:pt>
                <c:pt idx="6329">
                  <c:v>37825</c:v>
                </c:pt>
                <c:pt idx="6330">
                  <c:v>37824</c:v>
                </c:pt>
                <c:pt idx="6331">
                  <c:v>37823</c:v>
                </c:pt>
                <c:pt idx="6332">
                  <c:v>37822</c:v>
                </c:pt>
                <c:pt idx="6333">
                  <c:v>37821</c:v>
                </c:pt>
                <c:pt idx="6334">
                  <c:v>37820</c:v>
                </c:pt>
                <c:pt idx="6335">
                  <c:v>37819</c:v>
                </c:pt>
                <c:pt idx="6336">
                  <c:v>37818</c:v>
                </c:pt>
                <c:pt idx="6337">
                  <c:v>37817</c:v>
                </c:pt>
                <c:pt idx="6338">
                  <c:v>37816</c:v>
                </c:pt>
                <c:pt idx="6339">
                  <c:v>37815</c:v>
                </c:pt>
                <c:pt idx="6340">
                  <c:v>37814</c:v>
                </c:pt>
                <c:pt idx="6341">
                  <c:v>37813</c:v>
                </c:pt>
                <c:pt idx="6342">
                  <c:v>37812</c:v>
                </c:pt>
                <c:pt idx="6343">
                  <c:v>37811</c:v>
                </c:pt>
                <c:pt idx="6344">
                  <c:v>37810</c:v>
                </c:pt>
                <c:pt idx="6345">
                  <c:v>37809</c:v>
                </c:pt>
                <c:pt idx="6346">
                  <c:v>37808</c:v>
                </c:pt>
                <c:pt idx="6347">
                  <c:v>37807</c:v>
                </c:pt>
                <c:pt idx="6348">
                  <c:v>37806</c:v>
                </c:pt>
                <c:pt idx="6349">
                  <c:v>37805</c:v>
                </c:pt>
                <c:pt idx="6350">
                  <c:v>37804</c:v>
                </c:pt>
                <c:pt idx="6351">
                  <c:v>37803</c:v>
                </c:pt>
                <c:pt idx="6352">
                  <c:v>37802</c:v>
                </c:pt>
                <c:pt idx="6353">
                  <c:v>37801</c:v>
                </c:pt>
                <c:pt idx="6354">
                  <c:v>37800</c:v>
                </c:pt>
                <c:pt idx="6355">
                  <c:v>37799</c:v>
                </c:pt>
                <c:pt idx="6356">
                  <c:v>37798</c:v>
                </c:pt>
                <c:pt idx="6357">
                  <c:v>37797</c:v>
                </c:pt>
                <c:pt idx="6358">
                  <c:v>37796</c:v>
                </c:pt>
                <c:pt idx="6359">
                  <c:v>37795</c:v>
                </c:pt>
                <c:pt idx="6360">
                  <c:v>37794</c:v>
                </c:pt>
                <c:pt idx="6361">
                  <c:v>37793</c:v>
                </c:pt>
                <c:pt idx="6362">
                  <c:v>37792</c:v>
                </c:pt>
                <c:pt idx="6363">
                  <c:v>37791</c:v>
                </c:pt>
                <c:pt idx="6364">
                  <c:v>37790</c:v>
                </c:pt>
                <c:pt idx="6365">
                  <c:v>37789</c:v>
                </c:pt>
                <c:pt idx="6366">
                  <c:v>37788</c:v>
                </c:pt>
                <c:pt idx="6367">
                  <c:v>37787</c:v>
                </c:pt>
                <c:pt idx="6368">
                  <c:v>37786</c:v>
                </c:pt>
                <c:pt idx="6369">
                  <c:v>37785</c:v>
                </c:pt>
                <c:pt idx="6370">
                  <c:v>37784</c:v>
                </c:pt>
                <c:pt idx="6371">
                  <c:v>37783</c:v>
                </c:pt>
                <c:pt idx="6372">
                  <c:v>37782</c:v>
                </c:pt>
                <c:pt idx="6373">
                  <c:v>37781</c:v>
                </c:pt>
                <c:pt idx="6374">
                  <c:v>37780</c:v>
                </c:pt>
                <c:pt idx="6375">
                  <c:v>37779</c:v>
                </c:pt>
                <c:pt idx="6376">
                  <c:v>37778</c:v>
                </c:pt>
                <c:pt idx="6377">
                  <c:v>37777</c:v>
                </c:pt>
                <c:pt idx="6378">
                  <c:v>37776</c:v>
                </c:pt>
                <c:pt idx="6379">
                  <c:v>37775</c:v>
                </c:pt>
                <c:pt idx="6380">
                  <c:v>37774</c:v>
                </c:pt>
                <c:pt idx="6381">
                  <c:v>37773</c:v>
                </c:pt>
                <c:pt idx="6382">
                  <c:v>37772</c:v>
                </c:pt>
                <c:pt idx="6383">
                  <c:v>37771</c:v>
                </c:pt>
                <c:pt idx="6384">
                  <c:v>37770</c:v>
                </c:pt>
                <c:pt idx="6385">
                  <c:v>37769</c:v>
                </c:pt>
                <c:pt idx="6386">
                  <c:v>37768</c:v>
                </c:pt>
                <c:pt idx="6387">
                  <c:v>37767</c:v>
                </c:pt>
                <c:pt idx="6388">
                  <c:v>37766</c:v>
                </c:pt>
                <c:pt idx="6389">
                  <c:v>37765</c:v>
                </c:pt>
                <c:pt idx="6390">
                  <c:v>37764</c:v>
                </c:pt>
                <c:pt idx="6391">
                  <c:v>37763</c:v>
                </c:pt>
                <c:pt idx="6392">
                  <c:v>37762</c:v>
                </c:pt>
                <c:pt idx="6393">
                  <c:v>37761</c:v>
                </c:pt>
                <c:pt idx="6394">
                  <c:v>37760</c:v>
                </c:pt>
                <c:pt idx="6395">
                  <c:v>37759</c:v>
                </c:pt>
                <c:pt idx="6396">
                  <c:v>37758</c:v>
                </c:pt>
                <c:pt idx="6397">
                  <c:v>37757</c:v>
                </c:pt>
                <c:pt idx="6398">
                  <c:v>37756</c:v>
                </c:pt>
                <c:pt idx="6399">
                  <c:v>37755</c:v>
                </c:pt>
                <c:pt idx="6400">
                  <c:v>37754</c:v>
                </c:pt>
                <c:pt idx="6401">
                  <c:v>37753</c:v>
                </c:pt>
                <c:pt idx="6402">
                  <c:v>37752</c:v>
                </c:pt>
                <c:pt idx="6403">
                  <c:v>37751</c:v>
                </c:pt>
                <c:pt idx="6404">
                  <c:v>37750</c:v>
                </c:pt>
                <c:pt idx="6405">
                  <c:v>37749</c:v>
                </c:pt>
                <c:pt idx="6406">
                  <c:v>37748</c:v>
                </c:pt>
                <c:pt idx="6407">
                  <c:v>37747</c:v>
                </c:pt>
                <c:pt idx="6408">
                  <c:v>37746</c:v>
                </c:pt>
                <c:pt idx="6409">
                  <c:v>37745</c:v>
                </c:pt>
                <c:pt idx="6410">
                  <c:v>37744</c:v>
                </c:pt>
                <c:pt idx="6411">
                  <c:v>37743</c:v>
                </c:pt>
                <c:pt idx="6412">
                  <c:v>37742</c:v>
                </c:pt>
                <c:pt idx="6413">
                  <c:v>37741</c:v>
                </c:pt>
                <c:pt idx="6414">
                  <c:v>37740</c:v>
                </c:pt>
                <c:pt idx="6415">
                  <c:v>37739</c:v>
                </c:pt>
                <c:pt idx="6416">
                  <c:v>37738</c:v>
                </c:pt>
                <c:pt idx="6417">
                  <c:v>37737</c:v>
                </c:pt>
                <c:pt idx="6418">
                  <c:v>37736</c:v>
                </c:pt>
                <c:pt idx="6419">
                  <c:v>37735</c:v>
                </c:pt>
                <c:pt idx="6420">
                  <c:v>37734</c:v>
                </c:pt>
                <c:pt idx="6421">
                  <c:v>37733</c:v>
                </c:pt>
                <c:pt idx="6422">
                  <c:v>37732</c:v>
                </c:pt>
                <c:pt idx="6423">
                  <c:v>37731</c:v>
                </c:pt>
                <c:pt idx="6424">
                  <c:v>37730</c:v>
                </c:pt>
                <c:pt idx="6425">
                  <c:v>37729</c:v>
                </c:pt>
                <c:pt idx="6426">
                  <c:v>37728</c:v>
                </c:pt>
                <c:pt idx="6427">
                  <c:v>37727</c:v>
                </c:pt>
                <c:pt idx="6428">
                  <c:v>37726</c:v>
                </c:pt>
                <c:pt idx="6429">
                  <c:v>37725</c:v>
                </c:pt>
                <c:pt idx="6430">
                  <c:v>37724</c:v>
                </c:pt>
                <c:pt idx="6431">
                  <c:v>37723</c:v>
                </c:pt>
                <c:pt idx="6432">
                  <c:v>37722</c:v>
                </c:pt>
                <c:pt idx="6433">
                  <c:v>37721</c:v>
                </c:pt>
                <c:pt idx="6434">
                  <c:v>37720</c:v>
                </c:pt>
                <c:pt idx="6435">
                  <c:v>37719</c:v>
                </c:pt>
                <c:pt idx="6436">
                  <c:v>37718</c:v>
                </c:pt>
                <c:pt idx="6437">
                  <c:v>37717</c:v>
                </c:pt>
                <c:pt idx="6438">
                  <c:v>37716</c:v>
                </c:pt>
                <c:pt idx="6439">
                  <c:v>37715</c:v>
                </c:pt>
                <c:pt idx="6440">
                  <c:v>37714</c:v>
                </c:pt>
                <c:pt idx="6441">
                  <c:v>37713</c:v>
                </c:pt>
                <c:pt idx="6442">
                  <c:v>37712</c:v>
                </c:pt>
                <c:pt idx="6443">
                  <c:v>37711</c:v>
                </c:pt>
                <c:pt idx="6444">
                  <c:v>37710</c:v>
                </c:pt>
                <c:pt idx="6445">
                  <c:v>37709</c:v>
                </c:pt>
                <c:pt idx="6446">
                  <c:v>37708</c:v>
                </c:pt>
                <c:pt idx="6447">
                  <c:v>37707</c:v>
                </c:pt>
                <c:pt idx="6448">
                  <c:v>37706</c:v>
                </c:pt>
                <c:pt idx="6449">
                  <c:v>37705</c:v>
                </c:pt>
                <c:pt idx="6450">
                  <c:v>37704</c:v>
                </c:pt>
                <c:pt idx="6451">
                  <c:v>37703</c:v>
                </c:pt>
                <c:pt idx="6452">
                  <c:v>37702</c:v>
                </c:pt>
                <c:pt idx="6453">
                  <c:v>37701</c:v>
                </c:pt>
                <c:pt idx="6454">
                  <c:v>37700</c:v>
                </c:pt>
                <c:pt idx="6455">
                  <c:v>37699</c:v>
                </c:pt>
                <c:pt idx="6456">
                  <c:v>37698</c:v>
                </c:pt>
                <c:pt idx="6457">
                  <c:v>37697</c:v>
                </c:pt>
                <c:pt idx="6458">
                  <c:v>37696</c:v>
                </c:pt>
                <c:pt idx="6459">
                  <c:v>37695</c:v>
                </c:pt>
                <c:pt idx="6460">
                  <c:v>37694</c:v>
                </c:pt>
                <c:pt idx="6461">
                  <c:v>37693</c:v>
                </c:pt>
                <c:pt idx="6462">
                  <c:v>37692</c:v>
                </c:pt>
                <c:pt idx="6463">
                  <c:v>37691</c:v>
                </c:pt>
                <c:pt idx="6464">
                  <c:v>37690</c:v>
                </c:pt>
                <c:pt idx="6465">
                  <c:v>37689</c:v>
                </c:pt>
                <c:pt idx="6466">
                  <c:v>37688</c:v>
                </c:pt>
                <c:pt idx="6467">
                  <c:v>37687</c:v>
                </c:pt>
                <c:pt idx="6468">
                  <c:v>37686</c:v>
                </c:pt>
                <c:pt idx="6469">
                  <c:v>37685</c:v>
                </c:pt>
                <c:pt idx="6470">
                  <c:v>37684</c:v>
                </c:pt>
                <c:pt idx="6471">
                  <c:v>37683</c:v>
                </c:pt>
                <c:pt idx="6472">
                  <c:v>37682</c:v>
                </c:pt>
                <c:pt idx="6473">
                  <c:v>37681</c:v>
                </c:pt>
                <c:pt idx="6474">
                  <c:v>37680</c:v>
                </c:pt>
                <c:pt idx="6475">
                  <c:v>37679</c:v>
                </c:pt>
                <c:pt idx="6476">
                  <c:v>37678</c:v>
                </c:pt>
                <c:pt idx="6477">
                  <c:v>37677</c:v>
                </c:pt>
                <c:pt idx="6478">
                  <c:v>37676</c:v>
                </c:pt>
                <c:pt idx="6479">
                  <c:v>37675</c:v>
                </c:pt>
                <c:pt idx="6480">
                  <c:v>37674</c:v>
                </c:pt>
                <c:pt idx="6481">
                  <c:v>37673</c:v>
                </c:pt>
                <c:pt idx="6482">
                  <c:v>37672</c:v>
                </c:pt>
                <c:pt idx="6483">
                  <c:v>37671</c:v>
                </c:pt>
                <c:pt idx="6484">
                  <c:v>37670</c:v>
                </c:pt>
                <c:pt idx="6485">
                  <c:v>37669</c:v>
                </c:pt>
                <c:pt idx="6486">
                  <c:v>37668</c:v>
                </c:pt>
                <c:pt idx="6487">
                  <c:v>37667</c:v>
                </c:pt>
                <c:pt idx="6488">
                  <c:v>37666</c:v>
                </c:pt>
                <c:pt idx="6489">
                  <c:v>37665</c:v>
                </c:pt>
                <c:pt idx="6490">
                  <c:v>37664</c:v>
                </c:pt>
                <c:pt idx="6491">
                  <c:v>37663</c:v>
                </c:pt>
                <c:pt idx="6492">
                  <c:v>37662</c:v>
                </c:pt>
                <c:pt idx="6493">
                  <c:v>37661</c:v>
                </c:pt>
                <c:pt idx="6494">
                  <c:v>37660</c:v>
                </c:pt>
                <c:pt idx="6495">
                  <c:v>37659</c:v>
                </c:pt>
                <c:pt idx="6496">
                  <c:v>37658</c:v>
                </c:pt>
                <c:pt idx="6497">
                  <c:v>37657</c:v>
                </c:pt>
                <c:pt idx="6498">
                  <c:v>37656</c:v>
                </c:pt>
                <c:pt idx="6499">
                  <c:v>37655</c:v>
                </c:pt>
                <c:pt idx="6500">
                  <c:v>37654</c:v>
                </c:pt>
                <c:pt idx="6501">
                  <c:v>37653</c:v>
                </c:pt>
                <c:pt idx="6502">
                  <c:v>37652</c:v>
                </c:pt>
                <c:pt idx="6503">
                  <c:v>37651</c:v>
                </c:pt>
                <c:pt idx="6504">
                  <c:v>37650</c:v>
                </c:pt>
                <c:pt idx="6505">
                  <c:v>37649</c:v>
                </c:pt>
                <c:pt idx="6506">
                  <c:v>37648</c:v>
                </c:pt>
                <c:pt idx="6507">
                  <c:v>37647</c:v>
                </c:pt>
                <c:pt idx="6508">
                  <c:v>37646</c:v>
                </c:pt>
                <c:pt idx="6509">
                  <c:v>37645</c:v>
                </c:pt>
                <c:pt idx="6510">
                  <c:v>37644</c:v>
                </c:pt>
                <c:pt idx="6511">
                  <c:v>37643</c:v>
                </c:pt>
                <c:pt idx="6512">
                  <c:v>37642</c:v>
                </c:pt>
                <c:pt idx="6513">
                  <c:v>37641</c:v>
                </c:pt>
                <c:pt idx="6514">
                  <c:v>37640</c:v>
                </c:pt>
                <c:pt idx="6515">
                  <c:v>37639</c:v>
                </c:pt>
                <c:pt idx="6516">
                  <c:v>37638</c:v>
                </c:pt>
                <c:pt idx="6517">
                  <c:v>37637</c:v>
                </c:pt>
                <c:pt idx="6518">
                  <c:v>37636</c:v>
                </c:pt>
                <c:pt idx="6519">
                  <c:v>37635</c:v>
                </c:pt>
                <c:pt idx="6520">
                  <c:v>37634</c:v>
                </c:pt>
                <c:pt idx="6521">
                  <c:v>37633</c:v>
                </c:pt>
                <c:pt idx="6522">
                  <c:v>37632</c:v>
                </c:pt>
                <c:pt idx="6523">
                  <c:v>37631</c:v>
                </c:pt>
                <c:pt idx="6524">
                  <c:v>37630</c:v>
                </c:pt>
                <c:pt idx="6525">
                  <c:v>37629</c:v>
                </c:pt>
                <c:pt idx="6526">
                  <c:v>37628</c:v>
                </c:pt>
                <c:pt idx="6527">
                  <c:v>37627</c:v>
                </c:pt>
                <c:pt idx="6528">
                  <c:v>37626</c:v>
                </c:pt>
                <c:pt idx="6529">
                  <c:v>37625</c:v>
                </c:pt>
                <c:pt idx="6530">
                  <c:v>37624</c:v>
                </c:pt>
                <c:pt idx="6531">
                  <c:v>37623</c:v>
                </c:pt>
                <c:pt idx="6532">
                  <c:v>37622</c:v>
                </c:pt>
                <c:pt idx="6533">
                  <c:v>37621</c:v>
                </c:pt>
                <c:pt idx="6534">
                  <c:v>37620</c:v>
                </c:pt>
                <c:pt idx="6535">
                  <c:v>37619</c:v>
                </c:pt>
                <c:pt idx="6536">
                  <c:v>37618</c:v>
                </c:pt>
                <c:pt idx="6537">
                  <c:v>37617</c:v>
                </c:pt>
                <c:pt idx="6538">
                  <c:v>37616</c:v>
                </c:pt>
                <c:pt idx="6539">
                  <c:v>37615</c:v>
                </c:pt>
                <c:pt idx="6540">
                  <c:v>37614</c:v>
                </c:pt>
                <c:pt idx="6541">
                  <c:v>37613</c:v>
                </c:pt>
                <c:pt idx="6542">
                  <c:v>37612</c:v>
                </c:pt>
                <c:pt idx="6543">
                  <c:v>37611</c:v>
                </c:pt>
                <c:pt idx="6544">
                  <c:v>37610</c:v>
                </c:pt>
                <c:pt idx="6545">
                  <c:v>37609</c:v>
                </c:pt>
                <c:pt idx="6546">
                  <c:v>37608</c:v>
                </c:pt>
                <c:pt idx="6547">
                  <c:v>37607</c:v>
                </c:pt>
                <c:pt idx="6548">
                  <c:v>37606</c:v>
                </c:pt>
              </c:numCache>
            </c:numRef>
          </c:cat>
          <c:val>
            <c:numRef>
              <c:f>'EKP intressid'!$D$4:$D$6552</c:f>
              <c:numCache>
                <c:formatCode>General</c:formatCode>
                <c:ptCount val="6549"/>
                <c:pt idx="0">
                  <c:v>0</c:v>
                </c:pt>
                <c:pt idx="1">
                  <c:v>-0.5</c:v>
                </c:pt>
                <c:pt idx="2">
                  <c:v>-0.5</c:v>
                </c:pt>
                <c:pt idx="3">
                  <c:v>-0.5</c:v>
                </c:pt>
                <c:pt idx="4">
                  <c:v>-0.5</c:v>
                </c:pt>
                <c:pt idx="5">
                  <c:v>-0.5</c:v>
                </c:pt>
                <c:pt idx="6">
                  <c:v>-0.5</c:v>
                </c:pt>
                <c:pt idx="7">
                  <c:v>-0.5</c:v>
                </c:pt>
                <c:pt idx="8">
                  <c:v>-0.5</c:v>
                </c:pt>
                <c:pt idx="9">
                  <c:v>-0.5</c:v>
                </c:pt>
                <c:pt idx="10">
                  <c:v>-0.5</c:v>
                </c:pt>
                <c:pt idx="11">
                  <c:v>-0.5</c:v>
                </c:pt>
                <c:pt idx="12">
                  <c:v>-0.5</c:v>
                </c:pt>
                <c:pt idx="13">
                  <c:v>-0.5</c:v>
                </c:pt>
                <c:pt idx="14">
                  <c:v>-0.5</c:v>
                </c:pt>
                <c:pt idx="15">
                  <c:v>-0.5</c:v>
                </c:pt>
                <c:pt idx="16">
                  <c:v>-0.5</c:v>
                </c:pt>
                <c:pt idx="17">
                  <c:v>-0.5</c:v>
                </c:pt>
                <c:pt idx="18">
                  <c:v>-0.5</c:v>
                </c:pt>
                <c:pt idx="19">
                  <c:v>-0.5</c:v>
                </c:pt>
                <c:pt idx="20">
                  <c:v>-0.5</c:v>
                </c:pt>
                <c:pt idx="21">
                  <c:v>-0.5</c:v>
                </c:pt>
                <c:pt idx="22">
                  <c:v>-0.5</c:v>
                </c:pt>
                <c:pt idx="23">
                  <c:v>-0.5</c:v>
                </c:pt>
                <c:pt idx="24">
                  <c:v>-0.5</c:v>
                </c:pt>
                <c:pt idx="25">
                  <c:v>-0.5</c:v>
                </c:pt>
                <c:pt idx="26">
                  <c:v>-0.5</c:v>
                </c:pt>
                <c:pt idx="27">
                  <c:v>-0.5</c:v>
                </c:pt>
                <c:pt idx="28">
                  <c:v>-0.5</c:v>
                </c:pt>
                <c:pt idx="29">
                  <c:v>-0.5</c:v>
                </c:pt>
                <c:pt idx="30">
                  <c:v>-0.5</c:v>
                </c:pt>
                <c:pt idx="31">
                  <c:v>-0.5</c:v>
                </c:pt>
                <c:pt idx="32">
                  <c:v>-0.5</c:v>
                </c:pt>
                <c:pt idx="33">
                  <c:v>-0.5</c:v>
                </c:pt>
                <c:pt idx="34">
                  <c:v>-0.5</c:v>
                </c:pt>
                <c:pt idx="35">
                  <c:v>-0.5</c:v>
                </c:pt>
                <c:pt idx="36">
                  <c:v>-0.5</c:v>
                </c:pt>
                <c:pt idx="37">
                  <c:v>-0.5</c:v>
                </c:pt>
                <c:pt idx="38">
                  <c:v>-0.5</c:v>
                </c:pt>
                <c:pt idx="39">
                  <c:v>-0.5</c:v>
                </c:pt>
                <c:pt idx="40">
                  <c:v>-0.5</c:v>
                </c:pt>
                <c:pt idx="41">
                  <c:v>-0.5</c:v>
                </c:pt>
                <c:pt idx="42">
                  <c:v>-0.5</c:v>
                </c:pt>
                <c:pt idx="43">
                  <c:v>-0.5</c:v>
                </c:pt>
                <c:pt idx="44">
                  <c:v>-0.5</c:v>
                </c:pt>
                <c:pt idx="45">
                  <c:v>-0.5</c:v>
                </c:pt>
                <c:pt idx="46">
                  <c:v>-0.5</c:v>
                </c:pt>
                <c:pt idx="47">
                  <c:v>-0.5</c:v>
                </c:pt>
                <c:pt idx="48">
                  <c:v>-0.5</c:v>
                </c:pt>
                <c:pt idx="49">
                  <c:v>-0.5</c:v>
                </c:pt>
                <c:pt idx="50">
                  <c:v>-0.5</c:v>
                </c:pt>
                <c:pt idx="51">
                  <c:v>-0.5</c:v>
                </c:pt>
                <c:pt idx="52">
                  <c:v>-0.5</c:v>
                </c:pt>
                <c:pt idx="53">
                  <c:v>-0.5</c:v>
                </c:pt>
                <c:pt idx="54">
                  <c:v>-0.5</c:v>
                </c:pt>
                <c:pt idx="55">
                  <c:v>-0.5</c:v>
                </c:pt>
                <c:pt idx="56">
                  <c:v>-0.5</c:v>
                </c:pt>
                <c:pt idx="57">
                  <c:v>-0.5</c:v>
                </c:pt>
                <c:pt idx="58">
                  <c:v>-0.5</c:v>
                </c:pt>
                <c:pt idx="59">
                  <c:v>-0.5</c:v>
                </c:pt>
                <c:pt idx="60">
                  <c:v>-0.5</c:v>
                </c:pt>
                <c:pt idx="61">
                  <c:v>-0.5</c:v>
                </c:pt>
                <c:pt idx="62">
                  <c:v>-0.5</c:v>
                </c:pt>
                <c:pt idx="63">
                  <c:v>-0.5</c:v>
                </c:pt>
                <c:pt idx="64">
                  <c:v>-0.5</c:v>
                </c:pt>
                <c:pt idx="65">
                  <c:v>-0.5</c:v>
                </c:pt>
                <c:pt idx="66">
                  <c:v>-0.5</c:v>
                </c:pt>
                <c:pt idx="67">
                  <c:v>-0.5</c:v>
                </c:pt>
                <c:pt idx="68">
                  <c:v>-0.5</c:v>
                </c:pt>
                <c:pt idx="69">
                  <c:v>-0.5</c:v>
                </c:pt>
                <c:pt idx="70">
                  <c:v>-0.5</c:v>
                </c:pt>
                <c:pt idx="71">
                  <c:v>-0.5</c:v>
                </c:pt>
                <c:pt idx="72">
                  <c:v>-0.5</c:v>
                </c:pt>
                <c:pt idx="73">
                  <c:v>-0.5</c:v>
                </c:pt>
                <c:pt idx="74">
                  <c:v>-0.5</c:v>
                </c:pt>
                <c:pt idx="75">
                  <c:v>-0.5</c:v>
                </c:pt>
                <c:pt idx="76">
                  <c:v>-0.5</c:v>
                </c:pt>
                <c:pt idx="77">
                  <c:v>-0.5</c:v>
                </c:pt>
                <c:pt idx="78">
                  <c:v>-0.5</c:v>
                </c:pt>
                <c:pt idx="79">
                  <c:v>-0.5</c:v>
                </c:pt>
                <c:pt idx="80">
                  <c:v>-0.5</c:v>
                </c:pt>
                <c:pt idx="81">
                  <c:v>-0.5</c:v>
                </c:pt>
                <c:pt idx="82">
                  <c:v>-0.5</c:v>
                </c:pt>
                <c:pt idx="83">
                  <c:v>-0.5</c:v>
                </c:pt>
                <c:pt idx="84">
                  <c:v>-0.5</c:v>
                </c:pt>
                <c:pt idx="85">
                  <c:v>-0.5</c:v>
                </c:pt>
                <c:pt idx="86">
                  <c:v>-0.5</c:v>
                </c:pt>
                <c:pt idx="87">
                  <c:v>-0.5</c:v>
                </c:pt>
                <c:pt idx="88">
                  <c:v>-0.5</c:v>
                </c:pt>
                <c:pt idx="89">
                  <c:v>-0.5</c:v>
                </c:pt>
                <c:pt idx="90">
                  <c:v>-0.5</c:v>
                </c:pt>
                <c:pt idx="91">
                  <c:v>-0.5</c:v>
                </c:pt>
                <c:pt idx="92">
                  <c:v>-0.5</c:v>
                </c:pt>
                <c:pt idx="93">
                  <c:v>-0.5</c:v>
                </c:pt>
                <c:pt idx="94">
                  <c:v>-0.5</c:v>
                </c:pt>
                <c:pt idx="95">
                  <c:v>-0.5</c:v>
                </c:pt>
                <c:pt idx="96">
                  <c:v>-0.5</c:v>
                </c:pt>
                <c:pt idx="97">
                  <c:v>-0.5</c:v>
                </c:pt>
                <c:pt idx="98">
                  <c:v>-0.5</c:v>
                </c:pt>
                <c:pt idx="99">
                  <c:v>-0.5</c:v>
                </c:pt>
                <c:pt idx="100">
                  <c:v>-0.5</c:v>
                </c:pt>
                <c:pt idx="101">
                  <c:v>-0.5</c:v>
                </c:pt>
                <c:pt idx="102">
                  <c:v>-0.5</c:v>
                </c:pt>
                <c:pt idx="103">
                  <c:v>-0.5</c:v>
                </c:pt>
                <c:pt idx="104">
                  <c:v>-0.5</c:v>
                </c:pt>
                <c:pt idx="105">
                  <c:v>-0.5</c:v>
                </c:pt>
                <c:pt idx="106">
                  <c:v>-0.5</c:v>
                </c:pt>
                <c:pt idx="107">
                  <c:v>-0.5</c:v>
                </c:pt>
                <c:pt idx="108">
                  <c:v>-0.5</c:v>
                </c:pt>
                <c:pt idx="109">
                  <c:v>-0.5</c:v>
                </c:pt>
                <c:pt idx="110">
                  <c:v>-0.5</c:v>
                </c:pt>
                <c:pt idx="111">
                  <c:v>-0.5</c:v>
                </c:pt>
                <c:pt idx="112">
                  <c:v>-0.5</c:v>
                </c:pt>
                <c:pt idx="113">
                  <c:v>-0.5</c:v>
                </c:pt>
                <c:pt idx="114">
                  <c:v>-0.5</c:v>
                </c:pt>
                <c:pt idx="115">
                  <c:v>-0.5</c:v>
                </c:pt>
                <c:pt idx="116">
                  <c:v>-0.5</c:v>
                </c:pt>
                <c:pt idx="117">
                  <c:v>-0.5</c:v>
                </c:pt>
                <c:pt idx="118">
                  <c:v>-0.5</c:v>
                </c:pt>
                <c:pt idx="119">
                  <c:v>-0.5</c:v>
                </c:pt>
                <c:pt idx="120">
                  <c:v>-0.5</c:v>
                </c:pt>
                <c:pt idx="121">
                  <c:v>-0.5</c:v>
                </c:pt>
                <c:pt idx="122">
                  <c:v>-0.5</c:v>
                </c:pt>
                <c:pt idx="123">
                  <c:v>-0.5</c:v>
                </c:pt>
                <c:pt idx="124">
                  <c:v>-0.5</c:v>
                </c:pt>
                <c:pt idx="125">
                  <c:v>-0.5</c:v>
                </c:pt>
                <c:pt idx="126">
                  <c:v>-0.5</c:v>
                </c:pt>
                <c:pt idx="127">
                  <c:v>-0.5</c:v>
                </c:pt>
                <c:pt idx="128">
                  <c:v>-0.5</c:v>
                </c:pt>
                <c:pt idx="129">
                  <c:v>-0.5</c:v>
                </c:pt>
                <c:pt idx="130">
                  <c:v>-0.5</c:v>
                </c:pt>
                <c:pt idx="131">
                  <c:v>-0.5</c:v>
                </c:pt>
                <c:pt idx="132">
                  <c:v>-0.5</c:v>
                </c:pt>
                <c:pt idx="133">
                  <c:v>-0.5</c:v>
                </c:pt>
                <c:pt idx="134">
                  <c:v>-0.5</c:v>
                </c:pt>
                <c:pt idx="135">
                  <c:v>-0.5</c:v>
                </c:pt>
                <c:pt idx="136">
                  <c:v>-0.5</c:v>
                </c:pt>
                <c:pt idx="137">
                  <c:v>-0.5</c:v>
                </c:pt>
                <c:pt idx="138">
                  <c:v>-0.5</c:v>
                </c:pt>
                <c:pt idx="139">
                  <c:v>-0.5</c:v>
                </c:pt>
                <c:pt idx="140">
                  <c:v>-0.5</c:v>
                </c:pt>
                <c:pt idx="141">
                  <c:v>-0.5</c:v>
                </c:pt>
                <c:pt idx="142">
                  <c:v>-0.5</c:v>
                </c:pt>
                <c:pt idx="143">
                  <c:v>-0.5</c:v>
                </c:pt>
                <c:pt idx="144">
                  <c:v>-0.5</c:v>
                </c:pt>
                <c:pt idx="145">
                  <c:v>-0.5</c:v>
                </c:pt>
                <c:pt idx="146">
                  <c:v>-0.5</c:v>
                </c:pt>
                <c:pt idx="147">
                  <c:v>-0.5</c:v>
                </c:pt>
                <c:pt idx="148">
                  <c:v>-0.5</c:v>
                </c:pt>
                <c:pt idx="149">
                  <c:v>-0.5</c:v>
                </c:pt>
                <c:pt idx="150">
                  <c:v>-0.5</c:v>
                </c:pt>
                <c:pt idx="151">
                  <c:v>-0.5</c:v>
                </c:pt>
                <c:pt idx="152">
                  <c:v>-0.5</c:v>
                </c:pt>
                <c:pt idx="153">
                  <c:v>-0.5</c:v>
                </c:pt>
                <c:pt idx="154">
                  <c:v>-0.5</c:v>
                </c:pt>
                <c:pt idx="155">
                  <c:v>-0.5</c:v>
                </c:pt>
                <c:pt idx="156">
                  <c:v>-0.5</c:v>
                </c:pt>
                <c:pt idx="157">
                  <c:v>-0.5</c:v>
                </c:pt>
                <c:pt idx="158">
                  <c:v>-0.5</c:v>
                </c:pt>
                <c:pt idx="159">
                  <c:v>-0.5</c:v>
                </c:pt>
                <c:pt idx="160">
                  <c:v>-0.5</c:v>
                </c:pt>
                <c:pt idx="161">
                  <c:v>-0.5</c:v>
                </c:pt>
                <c:pt idx="162">
                  <c:v>-0.5</c:v>
                </c:pt>
                <c:pt idx="163">
                  <c:v>-0.5</c:v>
                </c:pt>
                <c:pt idx="164">
                  <c:v>-0.5</c:v>
                </c:pt>
                <c:pt idx="165">
                  <c:v>-0.5</c:v>
                </c:pt>
                <c:pt idx="166">
                  <c:v>-0.5</c:v>
                </c:pt>
                <c:pt idx="167">
                  <c:v>-0.5</c:v>
                </c:pt>
                <c:pt idx="168">
                  <c:v>-0.5</c:v>
                </c:pt>
                <c:pt idx="169">
                  <c:v>-0.5</c:v>
                </c:pt>
                <c:pt idx="170">
                  <c:v>-0.5</c:v>
                </c:pt>
                <c:pt idx="171">
                  <c:v>-0.5</c:v>
                </c:pt>
                <c:pt idx="172">
                  <c:v>-0.5</c:v>
                </c:pt>
                <c:pt idx="173">
                  <c:v>-0.5</c:v>
                </c:pt>
                <c:pt idx="174">
                  <c:v>-0.5</c:v>
                </c:pt>
                <c:pt idx="175">
                  <c:v>-0.5</c:v>
                </c:pt>
                <c:pt idx="176">
                  <c:v>-0.5</c:v>
                </c:pt>
                <c:pt idx="177">
                  <c:v>-0.5</c:v>
                </c:pt>
                <c:pt idx="178">
                  <c:v>-0.5</c:v>
                </c:pt>
                <c:pt idx="179">
                  <c:v>-0.5</c:v>
                </c:pt>
                <c:pt idx="180">
                  <c:v>-0.5</c:v>
                </c:pt>
                <c:pt idx="181">
                  <c:v>-0.5</c:v>
                </c:pt>
                <c:pt idx="182">
                  <c:v>-0.5</c:v>
                </c:pt>
                <c:pt idx="183">
                  <c:v>-0.5</c:v>
                </c:pt>
                <c:pt idx="184">
                  <c:v>-0.5</c:v>
                </c:pt>
                <c:pt idx="185">
                  <c:v>-0.5</c:v>
                </c:pt>
                <c:pt idx="186">
                  <c:v>-0.5</c:v>
                </c:pt>
                <c:pt idx="187">
                  <c:v>-0.5</c:v>
                </c:pt>
                <c:pt idx="188">
                  <c:v>-0.5</c:v>
                </c:pt>
                <c:pt idx="189">
                  <c:v>-0.5</c:v>
                </c:pt>
                <c:pt idx="190">
                  <c:v>-0.5</c:v>
                </c:pt>
                <c:pt idx="191">
                  <c:v>-0.5</c:v>
                </c:pt>
                <c:pt idx="192">
                  <c:v>-0.5</c:v>
                </c:pt>
                <c:pt idx="193">
                  <c:v>-0.5</c:v>
                </c:pt>
                <c:pt idx="194">
                  <c:v>-0.5</c:v>
                </c:pt>
                <c:pt idx="195">
                  <c:v>-0.5</c:v>
                </c:pt>
                <c:pt idx="196">
                  <c:v>-0.5</c:v>
                </c:pt>
                <c:pt idx="197">
                  <c:v>-0.5</c:v>
                </c:pt>
                <c:pt idx="198">
                  <c:v>-0.5</c:v>
                </c:pt>
                <c:pt idx="199">
                  <c:v>-0.5</c:v>
                </c:pt>
                <c:pt idx="200">
                  <c:v>-0.5</c:v>
                </c:pt>
                <c:pt idx="201">
                  <c:v>-0.5</c:v>
                </c:pt>
                <c:pt idx="202">
                  <c:v>-0.5</c:v>
                </c:pt>
                <c:pt idx="203">
                  <c:v>-0.5</c:v>
                </c:pt>
                <c:pt idx="204">
                  <c:v>-0.5</c:v>
                </c:pt>
                <c:pt idx="205">
                  <c:v>-0.5</c:v>
                </c:pt>
                <c:pt idx="206">
                  <c:v>-0.5</c:v>
                </c:pt>
                <c:pt idx="207">
                  <c:v>-0.5</c:v>
                </c:pt>
                <c:pt idx="208">
                  <c:v>-0.5</c:v>
                </c:pt>
                <c:pt idx="209">
                  <c:v>-0.5</c:v>
                </c:pt>
                <c:pt idx="210">
                  <c:v>-0.5</c:v>
                </c:pt>
                <c:pt idx="211">
                  <c:v>-0.5</c:v>
                </c:pt>
                <c:pt idx="212">
                  <c:v>-0.5</c:v>
                </c:pt>
                <c:pt idx="213">
                  <c:v>-0.5</c:v>
                </c:pt>
                <c:pt idx="214">
                  <c:v>-0.5</c:v>
                </c:pt>
                <c:pt idx="215">
                  <c:v>-0.5</c:v>
                </c:pt>
                <c:pt idx="216">
                  <c:v>-0.5</c:v>
                </c:pt>
                <c:pt idx="217">
                  <c:v>-0.5</c:v>
                </c:pt>
                <c:pt idx="218">
                  <c:v>-0.5</c:v>
                </c:pt>
                <c:pt idx="219">
                  <c:v>-0.5</c:v>
                </c:pt>
                <c:pt idx="220">
                  <c:v>-0.5</c:v>
                </c:pt>
                <c:pt idx="221">
                  <c:v>-0.5</c:v>
                </c:pt>
                <c:pt idx="222">
                  <c:v>-0.5</c:v>
                </c:pt>
                <c:pt idx="223">
                  <c:v>-0.5</c:v>
                </c:pt>
                <c:pt idx="224">
                  <c:v>-0.5</c:v>
                </c:pt>
                <c:pt idx="225">
                  <c:v>-0.5</c:v>
                </c:pt>
                <c:pt idx="226">
                  <c:v>-0.5</c:v>
                </c:pt>
                <c:pt idx="227">
                  <c:v>-0.5</c:v>
                </c:pt>
                <c:pt idx="228">
                  <c:v>-0.5</c:v>
                </c:pt>
                <c:pt idx="229">
                  <c:v>-0.5</c:v>
                </c:pt>
                <c:pt idx="230">
                  <c:v>-0.5</c:v>
                </c:pt>
                <c:pt idx="231">
                  <c:v>-0.5</c:v>
                </c:pt>
                <c:pt idx="232">
                  <c:v>-0.5</c:v>
                </c:pt>
                <c:pt idx="233">
                  <c:v>-0.5</c:v>
                </c:pt>
                <c:pt idx="234">
                  <c:v>-0.5</c:v>
                </c:pt>
                <c:pt idx="235">
                  <c:v>-0.5</c:v>
                </c:pt>
                <c:pt idx="236">
                  <c:v>-0.5</c:v>
                </c:pt>
                <c:pt idx="237">
                  <c:v>-0.5</c:v>
                </c:pt>
                <c:pt idx="238">
                  <c:v>-0.5</c:v>
                </c:pt>
                <c:pt idx="239">
                  <c:v>-0.5</c:v>
                </c:pt>
                <c:pt idx="240">
                  <c:v>-0.5</c:v>
                </c:pt>
                <c:pt idx="241">
                  <c:v>-0.5</c:v>
                </c:pt>
                <c:pt idx="242">
                  <c:v>-0.5</c:v>
                </c:pt>
                <c:pt idx="243">
                  <c:v>-0.5</c:v>
                </c:pt>
                <c:pt idx="244">
                  <c:v>-0.5</c:v>
                </c:pt>
                <c:pt idx="245">
                  <c:v>-0.5</c:v>
                </c:pt>
                <c:pt idx="246">
                  <c:v>-0.5</c:v>
                </c:pt>
                <c:pt idx="247">
                  <c:v>-0.5</c:v>
                </c:pt>
                <c:pt idx="248">
                  <c:v>-0.5</c:v>
                </c:pt>
                <c:pt idx="249">
                  <c:v>-0.5</c:v>
                </c:pt>
                <c:pt idx="250">
                  <c:v>-0.5</c:v>
                </c:pt>
                <c:pt idx="251">
                  <c:v>-0.5</c:v>
                </c:pt>
                <c:pt idx="252">
                  <c:v>-0.5</c:v>
                </c:pt>
                <c:pt idx="253">
                  <c:v>-0.5</c:v>
                </c:pt>
                <c:pt idx="254">
                  <c:v>-0.5</c:v>
                </c:pt>
                <c:pt idx="255">
                  <c:v>-0.5</c:v>
                </c:pt>
                <c:pt idx="256">
                  <c:v>-0.5</c:v>
                </c:pt>
                <c:pt idx="257">
                  <c:v>-0.5</c:v>
                </c:pt>
                <c:pt idx="258">
                  <c:v>-0.5</c:v>
                </c:pt>
                <c:pt idx="259">
                  <c:v>-0.5</c:v>
                </c:pt>
                <c:pt idx="260">
                  <c:v>-0.5</c:v>
                </c:pt>
                <c:pt idx="261">
                  <c:v>-0.5</c:v>
                </c:pt>
                <c:pt idx="262">
                  <c:v>-0.5</c:v>
                </c:pt>
                <c:pt idx="263">
                  <c:v>-0.5</c:v>
                </c:pt>
                <c:pt idx="264">
                  <c:v>-0.5</c:v>
                </c:pt>
                <c:pt idx="265">
                  <c:v>-0.5</c:v>
                </c:pt>
                <c:pt idx="266">
                  <c:v>-0.5</c:v>
                </c:pt>
                <c:pt idx="267">
                  <c:v>-0.5</c:v>
                </c:pt>
                <c:pt idx="268">
                  <c:v>-0.5</c:v>
                </c:pt>
                <c:pt idx="269">
                  <c:v>-0.5</c:v>
                </c:pt>
                <c:pt idx="270">
                  <c:v>-0.5</c:v>
                </c:pt>
                <c:pt idx="271">
                  <c:v>-0.5</c:v>
                </c:pt>
                <c:pt idx="272">
                  <c:v>-0.5</c:v>
                </c:pt>
                <c:pt idx="273">
                  <c:v>-0.5</c:v>
                </c:pt>
                <c:pt idx="274">
                  <c:v>-0.5</c:v>
                </c:pt>
                <c:pt idx="275">
                  <c:v>-0.5</c:v>
                </c:pt>
                <c:pt idx="276">
                  <c:v>-0.5</c:v>
                </c:pt>
                <c:pt idx="277">
                  <c:v>-0.5</c:v>
                </c:pt>
                <c:pt idx="278">
                  <c:v>-0.5</c:v>
                </c:pt>
                <c:pt idx="279">
                  <c:v>-0.5</c:v>
                </c:pt>
                <c:pt idx="280">
                  <c:v>-0.5</c:v>
                </c:pt>
                <c:pt idx="281">
                  <c:v>-0.5</c:v>
                </c:pt>
                <c:pt idx="282">
                  <c:v>-0.5</c:v>
                </c:pt>
                <c:pt idx="283">
                  <c:v>-0.5</c:v>
                </c:pt>
                <c:pt idx="284">
                  <c:v>-0.5</c:v>
                </c:pt>
                <c:pt idx="285">
                  <c:v>-0.5</c:v>
                </c:pt>
                <c:pt idx="286">
                  <c:v>-0.5</c:v>
                </c:pt>
                <c:pt idx="287">
                  <c:v>-0.5</c:v>
                </c:pt>
                <c:pt idx="288">
                  <c:v>-0.5</c:v>
                </c:pt>
                <c:pt idx="289">
                  <c:v>-0.5</c:v>
                </c:pt>
                <c:pt idx="290">
                  <c:v>-0.5</c:v>
                </c:pt>
                <c:pt idx="291">
                  <c:v>-0.5</c:v>
                </c:pt>
                <c:pt idx="292">
                  <c:v>-0.5</c:v>
                </c:pt>
                <c:pt idx="293">
                  <c:v>-0.5</c:v>
                </c:pt>
                <c:pt idx="294">
                  <c:v>-0.5</c:v>
                </c:pt>
                <c:pt idx="295">
                  <c:v>-0.5</c:v>
                </c:pt>
                <c:pt idx="296">
                  <c:v>-0.5</c:v>
                </c:pt>
                <c:pt idx="297">
                  <c:v>-0.5</c:v>
                </c:pt>
                <c:pt idx="298">
                  <c:v>-0.5</c:v>
                </c:pt>
                <c:pt idx="299">
                  <c:v>-0.5</c:v>
                </c:pt>
                <c:pt idx="300">
                  <c:v>-0.5</c:v>
                </c:pt>
                <c:pt idx="301">
                  <c:v>-0.5</c:v>
                </c:pt>
                <c:pt idx="302">
                  <c:v>-0.5</c:v>
                </c:pt>
                <c:pt idx="303">
                  <c:v>-0.5</c:v>
                </c:pt>
                <c:pt idx="304">
                  <c:v>-0.5</c:v>
                </c:pt>
                <c:pt idx="305">
                  <c:v>-0.5</c:v>
                </c:pt>
                <c:pt idx="306">
                  <c:v>-0.5</c:v>
                </c:pt>
                <c:pt idx="307">
                  <c:v>-0.5</c:v>
                </c:pt>
                <c:pt idx="308">
                  <c:v>-0.5</c:v>
                </c:pt>
                <c:pt idx="309">
                  <c:v>-0.5</c:v>
                </c:pt>
                <c:pt idx="310">
                  <c:v>-0.5</c:v>
                </c:pt>
                <c:pt idx="311">
                  <c:v>-0.5</c:v>
                </c:pt>
                <c:pt idx="312">
                  <c:v>-0.5</c:v>
                </c:pt>
                <c:pt idx="313">
                  <c:v>-0.5</c:v>
                </c:pt>
                <c:pt idx="314">
                  <c:v>-0.5</c:v>
                </c:pt>
                <c:pt idx="315">
                  <c:v>-0.5</c:v>
                </c:pt>
                <c:pt idx="316">
                  <c:v>-0.5</c:v>
                </c:pt>
                <c:pt idx="317">
                  <c:v>-0.5</c:v>
                </c:pt>
                <c:pt idx="318">
                  <c:v>-0.5</c:v>
                </c:pt>
                <c:pt idx="319">
                  <c:v>-0.5</c:v>
                </c:pt>
                <c:pt idx="320">
                  <c:v>-0.5</c:v>
                </c:pt>
                <c:pt idx="321">
                  <c:v>-0.5</c:v>
                </c:pt>
                <c:pt idx="322">
                  <c:v>-0.5</c:v>
                </c:pt>
                <c:pt idx="323">
                  <c:v>-0.5</c:v>
                </c:pt>
                <c:pt idx="324">
                  <c:v>-0.5</c:v>
                </c:pt>
                <c:pt idx="325">
                  <c:v>-0.5</c:v>
                </c:pt>
                <c:pt idx="326">
                  <c:v>-0.5</c:v>
                </c:pt>
                <c:pt idx="327">
                  <c:v>-0.5</c:v>
                </c:pt>
                <c:pt idx="328">
                  <c:v>-0.5</c:v>
                </c:pt>
                <c:pt idx="329">
                  <c:v>-0.5</c:v>
                </c:pt>
                <c:pt idx="330">
                  <c:v>-0.5</c:v>
                </c:pt>
                <c:pt idx="331">
                  <c:v>-0.5</c:v>
                </c:pt>
                <c:pt idx="332">
                  <c:v>-0.5</c:v>
                </c:pt>
                <c:pt idx="333">
                  <c:v>-0.5</c:v>
                </c:pt>
                <c:pt idx="334">
                  <c:v>-0.5</c:v>
                </c:pt>
                <c:pt idx="335">
                  <c:v>-0.5</c:v>
                </c:pt>
                <c:pt idx="336">
                  <c:v>-0.5</c:v>
                </c:pt>
                <c:pt idx="337">
                  <c:v>-0.5</c:v>
                </c:pt>
                <c:pt idx="338">
                  <c:v>-0.5</c:v>
                </c:pt>
                <c:pt idx="339">
                  <c:v>-0.5</c:v>
                </c:pt>
                <c:pt idx="340">
                  <c:v>-0.5</c:v>
                </c:pt>
                <c:pt idx="341">
                  <c:v>-0.5</c:v>
                </c:pt>
                <c:pt idx="342">
                  <c:v>-0.5</c:v>
                </c:pt>
                <c:pt idx="343">
                  <c:v>-0.5</c:v>
                </c:pt>
                <c:pt idx="344">
                  <c:v>-0.5</c:v>
                </c:pt>
                <c:pt idx="345">
                  <c:v>-0.5</c:v>
                </c:pt>
                <c:pt idx="346">
                  <c:v>-0.5</c:v>
                </c:pt>
                <c:pt idx="347">
                  <c:v>-0.5</c:v>
                </c:pt>
                <c:pt idx="348">
                  <c:v>-0.5</c:v>
                </c:pt>
                <c:pt idx="349">
                  <c:v>-0.5</c:v>
                </c:pt>
                <c:pt idx="350">
                  <c:v>-0.5</c:v>
                </c:pt>
                <c:pt idx="351">
                  <c:v>-0.5</c:v>
                </c:pt>
                <c:pt idx="352">
                  <c:v>-0.5</c:v>
                </c:pt>
                <c:pt idx="353">
                  <c:v>-0.5</c:v>
                </c:pt>
                <c:pt idx="354">
                  <c:v>-0.5</c:v>
                </c:pt>
                <c:pt idx="355">
                  <c:v>-0.5</c:v>
                </c:pt>
                <c:pt idx="356">
                  <c:v>-0.5</c:v>
                </c:pt>
                <c:pt idx="357">
                  <c:v>-0.5</c:v>
                </c:pt>
                <c:pt idx="358">
                  <c:v>-0.5</c:v>
                </c:pt>
                <c:pt idx="359">
                  <c:v>-0.5</c:v>
                </c:pt>
                <c:pt idx="360">
                  <c:v>-0.5</c:v>
                </c:pt>
                <c:pt idx="361">
                  <c:v>-0.5</c:v>
                </c:pt>
                <c:pt idx="362">
                  <c:v>-0.5</c:v>
                </c:pt>
                <c:pt idx="363">
                  <c:v>-0.5</c:v>
                </c:pt>
                <c:pt idx="364">
                  <c:v>-0.5</c:v>
                </c:pt>
                <c:pt idx="365">
                  <c:v>-0.5</c:v>
                </c:pt>
                <c:pt idx="366">
                  <c:v>-0.5</c:v>
                </c:pt>
                <c:pt idx="367">
                  <c:v>-0.5</c:v>
                </c:pt>
                <c:pt idx="368">
                  <c:v>-0.5</c:v>
                </c:pt>
                <c:pt idx="369">
                  <c:v>-0.5</c:v>
                </c:pt>
                <c:pt idx="370">
                  <c:v>-0.5</c:v>
                </c:pt>
                <c:pt idx="371">
                  <c:v>-0.5</c:v>
                </c:pt>
                <c:pt idx="372">
                  <c:v>-0.5</c:v>
                </c:pt>
                <c:pt idx="373">
                  <c:v>-0.5</c:v>
                </c:pt>
                <c:pt idx="374">
                  <c:v>-0.5</c:v>
                </c:pt>
                <c:pt idx="375">
                  <c:v>-0.5</c:v>
                </c:pt>
                <c:pt idx="376">
                  <c:v>-0.5</c:v>
                </c:pt>
                <c:pt idx="377">
                  <c:v>-0.5</c:v>
                </c:pt>
                <c:pt idx="378">
                  <c:v>-0.5</c:v>
                </c:pt>
                <c:pt idx="379">
                  <c:v>-0.5</c:v>
                </c:pt>
                <c:pt idx="380">
                  <c:v>-0.5</c:v>
                </c:pt>
                <c:pt idx="381">
                  <c:v>-0.5</c:v>
                </c:pt>
                <c:pt idx="382">
                  <c:v>-0.5</c:v>
                </c:pt>
                <c:pt idx="383">
                  <c:v>-0.5</c:v>
                </c:pt>
                <c:pt idx="384">
                  <c:v>-0.5</c:v>
                </c:pt>
                <c:pt idx="385">
                  <c:v>-0.5</c:v>
                </c:pt>
                <c:pt idx="386">
                  <c:v>-0.5</c:v>
                </c:pt>
                <c:pt idx="387">
                  <c:v>-0.5</c:v>
                </c:pt>
                <c:pt idx="388">
                  <c:v>-0.5</c:v>
                </c:pt>
                <c:pt idx="389">
                  <c:v>-0.5</c:v>
                </c:pt>
                <c:pt idx="390">
                  <c:v>-0.5</c:v>
                </c:pt>
                <c:pt idx="391">
                  <c:v>-0.5</c:v>
                </c:pt>
                <c:pt idx="392">
                  <c:v>-0.5</c:v>
                </c:pt>
                <c:pt idx="393">
                  <c:v>-0.5</c:v>
                </c:pt>
                <c:pt idx="394">
                  <c:v>-0.5</c:v>
                </c:pt>
                <c:pt idx="395">
                  <c:v>-0.5</c:v>
                </c:pt>
                <c:pt idx="396">
                  <c:v>-0.5</c:v>
                </c:pt>
                <c:pt idx="397">
                  <c:v>-0.5</c:v>
                </c:pt>
                <c:pt idx="398">
                  <c:v>-0.5</c:v>
                </c:pt>
                <c:pt idx="399">
                  <c:v>-0.5</c:v>
                </c:pt>
                <c:pt idx="400">
                  <c:v>-0.5</c:v>
                </c:pt>
                <c:pt idx="401">
                  <c:v>-0.5</c:v>
                </c:pt>
                <c:pt idx="402">
                  <c:v>-0.5</c:v>
                </c:pt>
                <c:pt idx="403">
                  <c:v>-0.5</c:v>
                </c:pt>
                <c:pt idx="404">
                  <c:v>-0.5</c:v>
                </c:pt>
                <c:pt idx="405">
                  <c:v>-0.5</c:v>
                </c:pt>
                <c:pt idx="406">
                  <c:v>-0.5</c:v>
                </c:pt>
                <c:pt idx="407">
                  <c:v>-0.5</c:v>
                </c:pt>
                <c:pt idx="408">
                  <c:v>-0.5</c:v>
                </c:pt>
                <c:pt idx="409">
                  <c:v>-0.5</c:v>
                </c:pt>
                <c:pt idx="410">
                  <c:v>-0.5</c:v>
                </c:pt>
                <c:pt idx="411">
                  <c:v>-0.5</c:v>
                </c:pt>
                <c:pt idx="412">
                  <c:v>-0.5</c:v>
                </c:pt>
                <c:pt idx="413">
                  <c:v>-0.5</c:v>
                </c:pt>
                <c:pt idx="414">
                  <c:v>-0.5</c:v>
                </c:pt>
                <c:pt idx="415">
                  <c:v>-0.5</c:v>
                </c:pt>
                <c:pt idx="416">
                  <c:v>-0.5</c:v>
                </c:pt>
                <c:pt idx="417">
                  <c:v>-0.5</c:v>
                </c:pt>
                <c:pt idx="418">
                  <c:v>-0.5</c:v>
                </c:pt>
                <c:pt idx="419">
                  <c:v>-0.5</c:v>
                </c:pt>
                <c:pt idx="420">
                  <c:v>-0.5</c:v>
                </c:pt>
                <c:pt idx="421">
                  <c:v>-0.5</c:v>
                </c:pt>
                <c:pt idx="422">
                  <c:v>-0.5</c:v>
                </c:pt>
                <c:pt idx="423">
                  <c:v>-0.5</c:v>
                </c:pt>
                <c:pt idx="424">
                  <c:v>-0.5</c:v>
                </c:pt>
                <c:pt idx="425">
                  <c:v>-0.5</c:v>
                </c:pt>
                <c:pt idx="426">
                  <c:v>-0.5</c:v>
                </c:pt>
                <c:pt idx="427">
                  <c:v>-0.5</c:v>
                </c:pt>
                <c:pt idx="428">
                  <c:v>-0.5</c:v>
                </c:pt>
                <c:pt idx="429">
                  <c:v>-0.5</c:v>
                </c:pt>
                <c:pt idx="430">
                  <c:v>-0.5</c:v>
                </c:pt>
                <c:pt idx="431">
                  <c:v>-0.5</c:v>
                </c:pt>
                <c:pt idx="432">
                  <c:v>-0.5</c:v>
                </c:pt>
                <c:pt idx="433">
                  <c:v>-0.5</c:v>
                </c:pt>
                <c:pt idx="434">
                  <c:v>-0.5</c:v>
                </c:pt>
                <c:pt idx="435">
                  <c:v>-0.4</c:v>
                </c:pt>
                <c:pt idx="436">
                  <c:v>-0.4</c:v>
                </c:pt>
                <c:pt idx="437">
                  <c:v>-0.4</c:v>
                </c:pt>
                <c:pt idx="438">
                  <c:v>-0.4</c:v>
                </c:pt>
                <c:pt idx="439">
                  <c:v>-0.4</c:v>
                </c:pt>
                <c:pt idx="440">
                  <c:v>-0.4</c:v>
                </c:pt>
                <c:pt idx="441">
                  <c:v>-0.4</c:v>
                </c:pt>
                <c:pt idx="442">
                  <c:v>-0.4</c:v>
                </c:pt>
                <c:pt idx="443">
                  <c:v>-0.4</c:v>
                </c:pt>
                <c:pt idx="444">
                  <c:v>-0.4</c:v>
                </c:pt>
                <c:pt idx="445">
                  <c:v>-0.4</c:v>
                </c:pt>
                <c:pt idx="446">
                  <c:v>-0.4</c:v>
                </c:pt>
                <c:pt idx="447">
                  <c:v>-0.4</c:v>
                </c:pt>
                <c:pt idx="448">
                  <c:v>-0.4</c:v>
                </c:pt>
                <c:pt idx="449">
                  <c:v>-0.4</c:v>
                </c:pt>
                <c:pt idx="450">
                  <c:v>-0.4</c:v>
                </c:pt>
                <c:pt idx="451">
                  <c:v>-0.4</c:v>
                </c:pt>
                <c:pt idx="452">
                  <c:v>-0.4</c:v>
                </c:pt>
                <c:pt idx="453">
                  <c:v>-0.4</c:v>
                </c:pt>
                <c:pt idx="454">
                  <c:v>-0.4</c:v>
                </c:pt>
                <c:pt idx="455">
                  <c:v>-0.4</c:v>
                </c:pt>
                <c:pt idx="456">
                  <c:v>-0.4</c:v>
                </c:pt>
                <c:pt idx="457">
                  <c:v>-0.4</c:v>
                </c:pt>
                <c:pt idx="458">
                  <c:v>-0.4</c:v>
                </c:pt>
                <c:pt idx="459">
                  <c:v>-0.4</c:v>
                </c:pt>
                <c:pt idx="460">
                  <c:v>-0.4</c:v>
                </c:pt>
                <c:pt idx="461">
                  <c:v>-0.4</c:v>
                </c:pt>
                <c:pt idx="462">
                  <c:v>-0.4</c:v>
                </c:pt>
                <c:pt idx="463">
                  <c:v>-0.4</c:v>
                </c:pt>
                <c:pt idx="464">
                  <c:v>-0.4</c:v>
                </c:pt>
                <c:pt idx="465">
                  <c:v>-0.4</c:v>
                </c:pt>
                <c:pt idx="466">
                  <c:v>-0.4</c:v>
                </c:pt>
                <c:pt idx="467">
                  <c:v>-0.4</c:v>
                </c:pt>
                <c:pt idx="468">
                  <c:v>-0.4</c:v>
                </c:pt>
                <c:pt idx="469">
                  <c:v>-0.4</c:v>
                </c:pt>
                <c:pt idx="470">
                  <c:v>-0.4</c:v>
                </c:pt>
                <c:pt idx="471">
                  <c:v>-0.4</c:v>
                </c:pt>
                <c:pt idx="472">
                  <c:v>-0.4</c:v>
                </c:pt>
                <c:pt idx="473">
                  <c:v>-0.4</c:v>
                </c:pt>
                <c:pt idx="474">
                  <c:v>-0.4</c:v>
                </c:pt>
                <c:pt idx="475">
                  <c:v>-0.4</c:v>
                </c:pt>
                <c:pt idx="476">
                  <c:v>-0.4</c:v>
                </c:pt>
                <c:pt idx="477">
                  <c:v>-0.4</c:v>
                </c:pt>
                <c:pt idx="478">
                  <c:v>-0.4</c:v>
                </c:pt>
                <c:pt idx="479">
                  <c:v>-0.4</c:v>
                </c:pt>
                <c:pt idx="480">
                  <c:v>-0.4</c:v>
                </c:pt>
                <c:pt idx="481">
                  <c:v>-0.4</c:v>
                </c:pt>
                <c:pt idx="482">
                  <c:v>-0.4</c:v>
                </c:pt>
                <c:pt idx="483">
                  <c:v>-0.4</c:v>
                </c:pt>
                <c:pt idx="484">
                  <c:v>-0.4</c:v>
                </c:pt>
                <c:pt idx="485">
                  <c:v>-0.4</c:v>
                </c:pt>
                <c:pt idx="486">
                  <c:v>-0.4</c:v>
                </c:pt>
                <c:pt idx="487">
                  <c:v>-0.4</c:v>
                </c:pt>
                <c:pt idx="488">
                  <c:v>-0.4</c:v>
                </c:pt>
                <c:pt idx="489">
                  <c:v>-0.4</c:v>
                </c:pt>
                <c:pt idx="490">
                  <c:v>-0.4</c:v>
                </c:pt>
                <c:pt idx="491">
                  <c:v>-0.4</c:v>
                </c:pt>
                <c:pt idx="492">
                  <c:v>-0.4</c:v>
                </c:pt>
                <c:pt idx="493">
                  <c:v>-0.4</c:v>
                </c:pt>
                <c:pt idx="494">
                  <c:v>-0.4</c:v>
                </c:pt>
                <c:pt idx="495">
                  <c:v>-0.4</c:v>
                </c:pt>
                <c:pt idx="496">
                  <c:v>-0.4</c:v>
                </c:pt>
                <c:pt idx="497">
                  <c:v>-0.4</c:v>
                </c:pt>
                <c:pt idx="498">
                  <c:v>-0.4</c:v>
                </c:pt>
                <c:pt idx="499">
                  <c:v>-0.4</c:v>
                </c:pt>
                <c:pt idx="500">
                  <c:v>-0.4</c:v>
                </c:pt>
                <c:pt idx="501">
                  <c:v>-0.4</c:v>
                </c:pt>
                <c:pt idx="502">
                  <c:v>-0.4</c:v>
                </c:pt>
                <c:pt idx="503">
                  <c:v>-0.4</c:v>
                </c:pt>
                <c:pt idx="504">
                  <c:v>-0.4</c:v>
                </c:pt>
                <c:pt idx="505">
                  <c:v>-0.4</c:v>
                </c:pt>
                <c:pt idx="506">
                  <c:v>-0.4</c:v>
                </c:pt>
                <c:pt idx="507">
                  <c:v>-0.4</c:v>
                </c:pt>
                <c:pt idx="508">
                  <c:v>-0.4</c:v>
                </c:pt>
                <c:pt idx="509">
                  <c:v>-0.4</c:v>
                </c:pt>
                <c:pt idx="510">
                  <c:v>-0.4</c:v>
                </c:pt>
                <c:pt idx="511">
                  <c:v>-0.4</c:v>
                </c:pt>
                <c:pt idx="512">
                  <c:v>-0.4</c:v>
                </c:pt>
                <c:pt idx="513">
                  <c:v>-0.4</c:v>
                </c:pt>
                <c:pt idx="514">
                  <c:v>-0.4</c:v>
                </c:pt>
                <c:pt idx="515">
                  <c:v>-0.4</c:v>
                </c:pt>
                <c:pt idx="516">
                  <c:v>-0.4</c:v>
                </c:pt>
                <c:pt idx="517">
                  <c:v>-0.4</c:v>
                </c:pt>
                <c:pt idx="518">
                  <c:v>-0.4</c:v>
                </c:pt>
                <c:pt idx="519">
                  <c:v>-0.4</c:v>
                </c:pt>
                <c:pt idx="520">
                  <c:v>-0.4</c:v>
                </c:pt>
                <c:pt idx="521">
                  <c:v>-0.4</c:v>
                </c:pt>
                <c:pt idx="522">
                  <c:v>-0.4</c:v>
                </c:pt>
                <c:pt idx="523">
                  <c:v>-0.4</c:v>
                </c:pt>
                <c:pt idx="524">
                  <c:v>-0.4</c:v>
                </c:pt>
                <c:pt idx="525">
                  <c:v>-0.4</c:v>
                </c:pt>
                <c:pt idx="526">
                  <c:v>-0.4</c:v>
                </c:pt>
                <c:pt idx="527">
                  <c:v>-0.4</c:v>
                </c:pt>
                <c:pt idx="528">
                  <c:v>-0.4</c:v>
                </c:pt>
                <c:pt idx="529">
                  <c:v>-0.4</c:v>
                </c:pt>
                <c:pt idx="530">
                  <c:v>-0.4</c:v>
                </c:pt>
                <c:pt idx="531">
                  <c:v>-0.4</c:v>
                </c:pt>
                <c:pt idx="532">
                  <c:v>-0.4</c:v>
                </c:pt>
                <c:pt idx="533">
                  <c:v>-0.4</c:v>
                </c:pt>
                <c:pt idx="534">
                  <c:v>-0.4</c:v>
                </c:pt>
                <c:pt idx="535">
                  <c:v>-0.4</c:v>
                </c:pt>
                <c:pt idx="536">
                  <c:v>-0.4</c:v>
                </c:pt>
                <c:pt idx="537">
                  <c:v>-0.4</c:v>
                </c:pt>
                <c:pt idx="538">
                  <c:v>-0.4</c:v>
                </c:pt>
                <c:pt idx="539">
                  <c:v>-0.4</c:v>
                </c:pt>
                <c:pt idx="540">
                  <c:v>-0.4</c:v>
                </c:pt>
                <c:pt idx="541">
                  <c:v>-0.4</c:v>
                </c:pt>
                <c:pt idx="542">
                  <c:v>-0.4</c:v>
                </c:pt>
                <c:pt idx="543">
                  <c:v>-0.4</c:v>
                </c:pt>
                <c:pt idx="544">
                  <c:v>-0.4</c:v>
                </c:pt>
                <c:pt idx="545">
                  <c:v>-0.4</c:v>
                </c:pt>
                <c:pt idx="546">
                  <c:v>-0.4</c:v>
                </c:pt>
                <c:pt idx="547">
                  <c:v>-0.4</c:v>
                </c:pt>
                <c:pt idx="548">
                  <c:v>-0.4</c:v>
                </c:pt>
                <c:pt idx="549">
                  <c:v>-0.4</c:v>
                </c:pt>
                <c:pt idx="550">
                  <c:v>-0.4</c:v>
                </c:pt>
                <c:pt idx="551">
                  <c:v>-0.4</c:v>
                </c:pt>
                <c:pt idx="552">
                  <c:v>-0.4</c:v>
                </c:pt>
                <c:pt idx="553">
                  <c:v>-0.4</c:v>
                </c:pt>
                <c:pt idx="554">
                  <c:v>-0.4</c:v>
                </c:pt>
                <c:pt idx="555">
                  <c:v>-0.4</c:v>
                </c:pt>
                <c:pt idx="556">
                  <c:v>-0.4</c:v>
                </c:pt>
                <c:pt idx="557">
                  <c:v>-0.4</c:v>
                </c:pt>
                <c:pt idx="558">
                  <c:v>-0.4</c:v>
                </c:pt>
                <c:pt idx="559">
                  <c:v>-0.4</c:v>
                </c:pt>
                <c:pt idx="560">
                  <c:v>-0.4</c:v>
                </c:pt>
                <c:pt idx="561">
                  <c:v>-0.4</c:v>
                </c:pt>
                <c:pt idx="562">
                  <c:v>-0.4</c:v>
                </c:pt>
                <c:pt idx="563">
                  <c:v>-0.4</c:v>
                </c:pt>
                <c:pt idx="564">
                  <c:v>-0.4</c:v>
                </c:pt>
                <c:pt idx="565">
                  <c:v>-0.4</c:v>
                </c:pt>
                <c:pt idx="566">
                  <c:v>-0.4</c:v>
                </c:pt>
                <c:pt idx="567">
                  <c:v>-0.4</c:v>
                </c:pt>
                <c:pt idx="568">
                  <c:v>-0.4</c:v>
                </c:pt>
                <c:pt idx="569">
                  <c:v>-0.4</c:v>
                </c:pt>
                <c:pt idx="570">
                  <c:v>-0.4</c:v>
                </c:pt>
                <c:pt idx="571">
                  <c:v>-0.4</c:v>
                </c:pt>
                <c:pt idx="572">
                  <c:v>-0.4</c:v>
                </c:pt>
                <c:pt idx="573">
                  <c:v>-0.4</c:v>
                </c:pt>
                <c:pt idx="574">
                  <c:v>-0.4</c:v>
                </c:pt>
                <c:pt idx="575">
                  <c:v>-0.4</c:v>
                </c:pt>
                <c:pt idx="576">
                  <c:v>-0.4</c:v>
                </c:pt>
                <c:pt idx="577">
                  <c:v>-0.4</c:v>
                </c:pt>
                <c:pt idx="578">
                  <c:v>-0.4</c:v>
                </c:pt>
                <c:pt idx="579">
                  <c:v>-0.4</c:v>
                </c:pt>
                <c:pt idx="580">
                  <c:v>-0.4</c:v>
                </c:pt>
                <c:pt idx="581">
                  <c:v>-0.4</c:v>
                </c:pt>
                <c:pt idx="582">
                  <c:v>-0.4</c:v>
                </c:pt>
                <c:pt idx="583">
                  <c:v>-0.4</c:v>
                </c:pt>
                <c:pt idx="584">
                  <c:v>-0.4</c:v>
                </c:pt>
                <c:pt idx="585">
                  <c:v>-0.4</c:v>
                </c:pt>
                <c:pt idx="586">
                  <c:v>-0.4</c:v>
                </c:pt>
                <c:pt idx="587">
                  <c:v>-0.4</c:v>
                </c:pt>
                <c:pt idx="588">
                  <c:v>-0.4</c:v>
                </c:pt>
                <c:pt idx="589">
                  <c:v>-0.4</c:v>
                </c:pt>
                <c:pt idx="590">
                  <c:v>-0.4</c:v>
                </c:pt>
                <c:pt idx="591">
                  <c:v>-0.4</c:v>
                </c:pt>
                <c:pt idx="592">
                  <c:v>-0.4</c:v>
                </c:pt>
                <c:pt idx="593">
                  <c:v>-0.4</c:v>
                </c:pt>
                <c:pt idx="594">
                  <c:v>-0.4</c:v>
                </c:pt>
                <c:pt idx="595">
                  <c:v>-0.4</c:v>
                </c:pt>
                <c:pt idx="596">
                  <c:v>-0.4</c:v>
                </c:pt>
                <c:pt idx="597">
                  <c:v>-0.4</c:v>
                </c:pt>
                <c:pt idx="598">
                  <c:v>-0.4</c:v>
                </c:pt>
                <c:pt idx="599">
                  <c:v>-0.4</c:v>
                </c:pt>
                <c:pt idx="600">
                  <c:v>-0.4</c:v>
                </c:pt>
                <c:pt idx="601">
                  <c:v>-0.4</c:v>
                </c:pt>
                <c:pt idx="602">
                  <c:v>-0.4</c:v>
                </c:pt>
                <c:pt idx="603">
                  <c:v>-0.4</c:v>
                </c:pt>
                <c:pt idx="604">
                  <c:v>-0.4</c:v>
                </c:pt>
                <c:pt idx="605">
                  <c:v>-0.4</c:v>
                </c:pt>
                <c:pt idx="606">
                  <c:v>-0.4</c:v>
                </c:pt>
                <c:pt idx="607">
                  <c:v>-0.4</c:v>
                </c:pt>
                <c:pt idx="608">
                  <c:v>-0.4</c:v>
                </c:pt>
                <c:pt idx="609">
                  <c:v>-0.4</c:v>
                </c:pt>
                <c:pt idx="610">
                  <c:v>-0.4</c:v>
                </c:pt>
                <c:pt idx="611">
                  <c:v>-0.4</c:v>
                </c:pt>
                <c:pt idx="612">
                  <c:v>-0.4</c:v>
                </c:pt>
                <c:pt idx="613">
                  <c:v>-0.4</c:v>
                </c:pt>
                <c:pt idx="614">
                  <c:v>-0.4</c:v>
                </c:pt>
                <c:pt idx="615">
                  <c:v>-0.4</c:v>
                </c:pt>
                <c:pt idx="616">
                  <c:v>-0.4</c:v>
                </c:pt>
                <c:pt idx="617">
                  <c:v>-0.4</c:v>
                </c:pt>
                <c:pt idx="618">
                  <c:v>-0.4</c:v>
                </c:pt>
                <c:pt idx="619">
                  <c:v>-0.4</c:v>
                </c:pt>
                <c:pt idx="620">
                  <c:v>-0.4</c:v>
                </c:pt>
                <c:pt idx="621">
                  <c:v>-0.4</c:v>
                </c:pt>
                <c:pt idx="622">
                  <c:v>-0.4</c:v>
                </c:pt>
                <c:pt idx="623">
                  <c:v>-0.4</c:v>
                </c:pt>
                <c:pt idx="624">
                  <c:v>-0.4</c:v>
                </c:pt>
                <c:pt idx="625">
                  <c:v>-0.4</c:v>
                </c:pt>
                <c:pt idx="626">
                  <c:v>-0.4</c:v>
                </c:pt>
                <c:pt idx="627">
                  <c:v>-0.4</c:v>
                </c:pt>
                <c:pt idx="628">
                  <c:v>-0.4</c:v>
                </c:pt>
                <c:pt idx="629">
                  <c:v>-0.4</c:v>
                </c:pt>
                <c:pt idx="630">
                  <c:v>-0.4</c:v>
                </c:pt>
                <c:pt idx="631">
                  <c:v>-0.4</c:v>
                </c:pt>
                <c:pt idx="632">
                  <c:v>-0.4</c:v>
                </c:pt>
                <c:pt idx="633">
                  <c:v>-0.4</c:v>
                </c:pt>
                <c:pt idx="634">
                  <c:v>-0.4</c:v>
                </c:pt>
                <c:pt idx="635">
                  <c:v>-0.4</c:v>
                </c:pt>
                <c:pt idx="636">
                  <c:v>-0.4</c:v>
                </c:pt>
                <c:pt idx="637">
                  <c:v>-0.4</c:v>
                </c:pt>
                <c:pt idx="638">
                  <c:v>-0.4</c:v>
                </c:pt>
                <c:pt idx="639">
                  <c:v>-0.4</c:v>
                </c:pt>
                <c:pt idx="640">
                  <c:v>-0.4</c:v>
                </c:pt>
                <c:pt idx="641">
                  <c:v>-0.4</c:v>
                </c:pt>
                <c:pt idx="642">
                  <c:v>-0.4</c:v>
                </c:pt>
                <c:pt idx="643">
                  <c:v>-0.4</c:v>
                </c:pt>
                <c:pt idx="644">
                  <c:v>-0.4</c:v>
                </c:pt>
                <c:pt idx="645">
                  <c:v>-0.4</c:v>
                </c:pt>
                <c:pt idx="646">
                  <c:v>-0.4</c:v>
                </c:pt>
                <c:pt idx="647">
                  <c:v>-0.4</c:v>
                </c:pt>
                <c:pt idx="648">
                  <c:v>-0.4</c:v>
                </c:pt>
                <c:pt idx="649">
                  <c:v>-0.4</c:v>
                </c:pt>
                <c:pt idx="650">
                  <c:v>-0.4</c:v>
                </c:pt>
                <c:pt idx="651">
                  <c:v>-0.4</c:v>
                </c:pt>
                <c:pt idx="652">
                  <c:v>-0.4</c:v>
                </c:pt>
                <c:pt idx="653">
                  <c:v>-0.4</c:v>
                </c:pt>
                <c:pt idx="654">
                  <c:v>-0.4</c:v>
                </c:pt>
                <c:pt idx="655">
                  <c:v>-0.4</c:v>
                </c:pt>
                <c:pt idx="656">
                  <c:v>-0.4</c:v>
                </c:pt>
                <c:pt idx="657">
                  <c:v>-0.4</c:v>
                </c:pt>
                <c:pt idx="658">
                  <c:v>-0.4</c:v>
                </c:pt>
                <c:pt idx="659">
                  <c:v>-0.4</c:v>
                </c:pt>
                <c:pt idx="660">
                  <c:v>-0.4</c:v>
                </c:pt>
                <c:pt idx="661">
                  <c:v>-0.4</c:v>
                </c:pt>
                <c:pt idx="662">
                  <c:v>-0.4</c:v>
                </c:pt>
                <c:pt idx="663">
                  <c:v>-0.4</c:v>
                </c:pt>
                <c:pt idx="664">
                  <c:v>-0.4</c:v>
                </c:pt>
                <c:pt idx="665">
                  <c:v>-0.4</c:v>
                </c:pt>
                <c:pt idx="666">
                  <c:v>-0.4</c:v>
                </c:pt>
                <c:pt idx="667">
                  <c:v>-0.4</c:v>
                </c:pt>
                <c:pt idx="668">
                  <c:v>-0.4</c:v>
                </c:pt>
                <c:pt idx="669">
                  <c:v>-0.4</c:v>
                </c:pt>
                <c:pt idx="670">
                  <c:v>-0.4</c:v>
                </c:pt>
                <c:pt idx="671">
                  <c:v>-0.4</c:v>
                </c:pt>
                <c:pt idx="672">
                  <c:v>-0.4</c:v>
                </c:pt>
                <c:pt idx="673">
                  <c:v>-0.4</c:v>
                </c:pt>
                <c:pt idx="674">
                  <c:v>-0.4</c:v>
                </c:pt>
                <c:pt idx="675">
                  <c:v>-0.4</c:v>
                </c:pt>
                <c:pt idx="676">
                  <c:v>-0.4</c:v>
                </c:pt>
                <c:pt idx="677">
                  <c:v>-0.4</c:v>
                </c:pt>
                <c:pt idx="678">
                  <c:v>-0.4</c:v>
                </c:pt>
                <c:pt idx="679">
                  <c:v>-0.4</c:v>
                </c:pt>
                <c:pt idx="680">
                  <c:v>-0.4</c:v>
                </c:pt>
                <c:pt idx="681">
                  <c:v>-0.4</c:v>
                </c:pt>
                <c:pt idx="682">
                  <c:v>-0.4</c:v>
                </c:pt>
                <c:pt idx="683">
                  <c:v>-0.4</c:v>
                </c:pt>
                <c:pt idx="684">
                  <c:v>-0.4</c:v>
                </c:pt>
                <c:pt idx="685">
                  <c:v>-0.4</c:v>
                </c:pt>
                <c:pt idx="686">
                  <c:v>-0.4</c:v>
                </c:pt>
                <c:pt idx="687">
                  <c:v>-0.4</c:v>
                </c:pt>
                <c:pt idx="688">
                  <c:v>-0.4</c:v>
                </c:pt>
                <c:pt idx="689">
                  <c:v>-0.4</c:v>
                </c:pt>
                <c:pt idx="690">
                  <c:v>-0.4</c:v>
                </c:pt>
                <c:pt idx="691">
                  <c:v>-0.4</c:v>
                </c:pt>
                <c:pt idx="692">
                  <c:v>-0.4</c:v>
                </c:pt>
                <c:pt idx="693">
                  <c:v>-0.4</c:v>
                </c:pt>
                <c:pt idx="694">
                  <c:v>-0.4</c:v>
                </c:pt>
                <c:pt idx="695">
                  <c:v>-0.4</c:v>
                </c:pt>
                <c:pt idx="696">
                  <c:v>-0.4</c:v>
                </c:pt>
                <c:pt idx="697">
                  <c:v>-0.4</c:v>
                </c:pt>
                <c:pt idx="698">
                  <c:v>-0.4</c:v>
                </c:pt>
                <c:pt idx="699">
                  <c:v>-0.4</c:v>
                </c:pt>
                <c:pt idx="700">
                  <c:v>-0.4</c:v>
                </c:pt>
                <c:pt idx="701">
                  <c:v>-0.4</c:v>
                </c:pt>
                <c:pt idx="702">
                  <c:v>-0.4</c:v>
                </c:pt>
                <c:pt idx="703">
                  <c:v>-0.4</c:v>
                </c:pt>
                <c:pt idx="704">
                  <c:v>-0.4</c:v>
                </c:pt>
                <c:pt idx="705">
                  <c:v>-0.4</c:v>
                </c:pt>
                <c:pt idx="706">
                  <c:v>-0.4</c:v>
                </c:pt>
                <c:pt idx="707">
                  <c:v>-0.4</c:v>
                </c:pt>
                <c:pt idx="708">
                  <c:v>-0.4</c:v>
                </c:pt>
                <c:pt idx="709">
                  <c:v>-0.4</c:v>
                </c:pt>
                <c:pt idx="710">
                  <c:v>-0.4</c:v>
                </c:pt>
                <c:pt idx="711">
                  <c:v>-0.4</c:v>
                </c:pt>
                <c:pt idx="712">
                  <c:v>-0.4</c:v>
                </c:pt>
                <c:pt idx="713">
                  <c:v>-0.4</c:v>
                </c:pt>
                <c:pt idx="714">
                  <c:v>-0.4</c:v>
                </c:pt>
                <c:pt idx="715">
                  <c:v>-0.4</c:v>
                </c:pt>
                <c:pt idx="716">
                  <c:v>-0.4</c:v>
                </c:pt>
                <c:pt idx="717">
                  <c:v>-0.4</c:v>
                </c:pt>
                <c:pt idx="718">
                  <c:v>-0.4</c:v>
                </c:pt>
                <c:pt idx="719">
                  <c:v>-0.4</c:v>
                </c:pt>
                <c:pt idx="720">
                  <c:v>-0.4</c:v>
                </c:pt>
                <c:pt idx="721">
                  <c:v>-0.4</c:v>
                </c:pt>
                <c:pt idx="722">
                  <c:v>-0.4</c:v>
                </c:pt>
                <c:pt idx="723">
                  <c:v>-0.4</c:v>
                </c:pt>
                <c:pt idx="724">
                  <c:v>-0.4</c:v>
                </c:pt>
                <c:pt idx="725">
                  <c:v>-0.4</c:v>
                </c:pt>
                <c:pt idx="726">
                  <c:v>-0.4</c:v>
                </c:pt>
                <c:pt idx="727">
                  <c:v>-0.4</c:v>
                </c:pt>
                <c:pt idx="728">
                  <c:v>-0.4</c:v>
                </c:pt>
                <c:pt idx="729">
                  <c:v>-0.4</c:v>
                </c:pt>
                <c:pt idx="730">
                  <c:v>-0.4</c:v>
                </c:pt>
                <c:pt idx="731">
                  <c:v>-0.4</c:v>
                </c:pt>
                <c:pt idx="732">
                  <c:v>-0.4</c:v>
                </c:pt>
                <c:pt idx="733">
                  <c:v>-0.4</c:v>
                </c:pt>
                <c:pt idx="734">
                  <c:v>-0.4</c:v>
                </c:pt>
                <c:pt idx="735">
                  <c:v>-0.4</c:v>
                </c:pt>
                <c:pt idx="736">
                  <c:v>-0.4</c:v>
                </c:pt>
                <c:pt idx="737">
                  <c:v>-0.4</c:v>
                </c:pt>
                <c:pt idx="738">
                  <c:v>-0.4</c:v>
                </c:pt>
                <c:pt idx="739">
                  <c:v>-0.4</c:v>
                </c:pt>
                <c:pt idx="740">
                  <c:v>-0.4</c:v>
                </c:pt>
                <c:pt idx="741">
                  <c:v>-0.4</c:v>
                </c:pt>
                <c:pt idx="742">
                  <c:v>-0.4</c:v>
                </c:pt>
                <c:pt idx="743">
                  <c:v>-0.4</c:v>
                </c:pt>
                <c:pt idx="744">
                  <c:v>-0.4</c:v>
                </c:pt>
                <c:pt idx="745">
                  <c:v>-0.4</c:v>
                </c:pt>
                <c:pt idx="746">
                  <c:v>-0.4</c:v>
                </c:pt>
                <c:pt idx="747">
                  <c:v>-0.4</c:v>
                </c:pt>
                <c:pt idx="748">
                  <c:v>-0.4</c:v>
                </c:pt>
                <c:pt idx="749">
                  <c:v>-0.4</c:v>
                </c:pt>
                <c:pt idx="750">
                  <c:v>-0.4</c:v>
                </c:pt>
                <c:pt idx="751">
                  <c:v>-0.4</c:v>
                </c:pt>
                <c:pt idx="752">
                  <c:v>-0.4</c:v>
                </c:pt>
                <c:pt idx="753">
                  <c:v>-0.4</c:v>
                </c:pt>
                <c:pt idx="754">
                  <c:v>-0.4</c:v>
                </c:pt>
                <c:pt idx="755">
                  <c:v>-0.4</c:v>
                </c:pt>
                <c:pt idx="756">
                  <c:v>-0.4</c:v>
                </c:pt>
                <c:pt idx="757">
                  <c:v>-0.4</c:v>
                </c:pt>
                <c:pt idx="758">
                  <c:v>-0.4</c:v>
                </c:pt>
                <c:pt idx="759">
                  <c:v>-0.4</c:v>
                </c:pt>
                <c:pt idx="760">
                  <c:v>-0.4</c:v>
                </c:pt>
                <c:pt idx="761">
                  <c:v>-0.4</c:v>
                </c:pt>
                <c:pt idx="762">
                  <c:v>-0.4</c:v>
                </c:pt>
                <c:pt idx="763">
                  <c:v>-0.4</c:v>
                </c:pt>
                <c:pt idx="764">
                  <c:v>-0.4</c:v>
                </c:pt>
                <c:pt idx="765">
                  <c:v>-0.4</c:v>
                </c:pt>
                <c:pt idx="766">
                  <c:v>-0.4</c:v>
                </c:pt>
                <c:pt idx="767">
                  <c:v>-0.4</c:v>
                </c:pt>
                <c:pt idx="768">
                  <c:v>-0.4</c:v>
                </c:pt>
                <c:pt idx="769">
                  <c:v>-0.4</c:v>
                </c:pt>
                <c:pt idx="770">
                  <c:v>-0.4</c:v>
                </c:pt>
                <c:pt idx="771">
                  <c:v>-0.4</c:v>
                </c:pt>
                <c:pt idx="772">
                  <c:v>-0.4</c:v>
                </c:pt>
                <c:pt idx="773">
                  <c:v>-0.4</c:v>
                </c:pt>
                <c:pt idx="774">
                  <c:v>-0.4</c:v>
                </c:pt>
                <c:pt idx="775">
                  <c:v>-0.4</c:v>
                </c:pt>
                <c:pt idx="776">
                  <c:v>-0.4</c:v>
                </c:pt>
                <c:pt idx="777">
                  <c:v>-0.4</c:v>
                </c:pt>
                <c:pt idx="778">
                  <c:v>-0.4</c:v>
                </c:pt>
                <c:pt idx="779">
                  <c:v>-0.4</c:v>
                </c:pt>
                <c:pt idx="780">
                  <c:v>-0.4</c:v>
                </c:pt>
                <c:pt idx="781">
                  <c:v>-0.4</c:v>
                </c:pt>
                <c:pt idx="782">
                  <c:v>-0.4</c:v>
                </c:pt>
                <c:pt idx="783">
                  <c:v>-0.4</c:v>
                </c:pt>
                <c:pt idx="784">
                  <c:v>-0.4</c:v>
                </c:pt>
                <c:pt idx="785">
                  <c:v>-0.4</c:v>
                </c:pt>
                <c:pt idx="786">
                  <c:v>-0.4</c:v>
                </c:pt>
                <c:pt idx="787">
                  <c:v>-0.4</c:v>
                </c:pt>
                <c:pt idx="788">
                  <c:v>-0.4</c:v>
                </c:pt>
                <c:pt idx="789">
                  <c:v>-0.4</c:v>
                </c:pt>
                <c:pt idx="790">
                  <c:v>-0.4</c:v>
                </c:pt>
                <c:pt idx="791">
                  <c:v>-0.4</c:v>
                </c:pt>
                <c:pt idx="792">
                  <c:v>-0.4</c:v>
                </c:pt>
                <c:pt idx="793">
                  <c:v>-0.4</c:v>
                </c:pt>
                <c:pt idx="794">
                  <c:v>-0.4</c:v>
                </c:pt>
                <c:pt idx="795">
                  <c:v>-0.4</c:v>
                </c:pt>
                <c:pt idx="796">
                  <c:v>-0.4</c:v>
                </c:pt>
                <c:pt idx="797">
                  <c:v>-0.4</c:v>
                </c:pt>
                <c:pt idx="798">
                  <c:v>-0.4</c:v>
                </c:pt>
                <c:pt idx="799">
                  <c:v>-0.4</c:v>
                </c:pt>
                <c:pt idx="800">
                  <c:v>-0.4</c:v>
                </c:pt>
                <c:pt idx="801">
                  <c:v>-0.4</c:v>
                </c:pt>
                <c:pt idx="802">
                  <c:v>-0.4</c:v>
                </c:pt>
                <c:pt idx="803">
                  <c:v>-0.4</c:v>
                </c:pt>
                <c:pt idx="804">
                  <c:v>-0.4</c:v>
                </c:pt>
                <c:pt idx="805">
                  <c:v>-0.4</c:v>
                </c:pt>
                <c:pt idx="806">
                  <c:v>-0.4</c:v>
                </c:pt>
                <c:pt idx="807">
                  <c:v>-0.4</c:v>
                </c:pt>
                <c:pt idx="808">
                  <c:v>-0.4</c:v>
                </c:pt>
                <c:pt idx="809">
                  <c:v>-0.4</c:v>
                </c:pt>
                <c:pt idx="810">
                  <c:v>-0.4</c:v>
                </c:pt>
                <c:pt idx="811">
                  <c:v>-0.4</c:v>
                </c:pt>
                <c:pt idx="812">
                  <c:v>-0.4</c:v>
                </c:pt>
                <c:pt idx="813">
                  <c:v>-0.4</c:v>
                </c:pt>
                <c:pt idx="814">
                  <c:v>-0.4</c:v>
                </c:pt>
                <c:pt idx="815">
                  <c:v>-0.4</c:v>
                </c:pt>
                <c:pt idx="816">
                  <c:v>-0.4</c:v>
                </c:pt>
                <c:pt idx="817">
                  <c:v>-0.4</c:v>
                </c:pt>
                <c:pt idx="818">
                  <c:v>-0.4</c:v>
                </c:pt>
                <c:pt idx="819">
                  <c:v>-0.4</c:v>
                </c:pt>
                <c:pt idx="820">
                  <c:v>-0.4</c:v>
                </c:pt>
                <c:pt idx="821">
                  <c:v>-0.4</c:v>
                </c:pt>
                <c:pt idx="822">
                  <c:v>-0.4</c:v>
                </c:pt>
                <c:pt idx="823">
                  <c:v>-0.4</c:v>
                </c:pt>
                <c:pt idx="824">
                  <c:v>-0.4</c:v>
                </c:pt>
                <c:pt idx="825">
                  <c:v>-0.4</c:v>
                </c:pt>
                <c:pt idx="826">
                  <c:v>-0.4</c:v>
                </c:pt>
                <c:pt idx="827">
                  <c:v>-0.4</c:v>
                </c:pt>
                <c:pt idx="828">
                  <c:v>-0.4</c:v>
                </c:pt>
                <c:pt idx="829">
                  <c:v>-0.4</c:v>
                </c:pt>
                <c:pt idx="830">
                  <c:v>-0.4</c:v>
                </c:pt>
                <c:pt idx="831">
                  <c:v>-0.4</c:v>
                </c:pt>
                <c:pt idx="832">
                  <c:v>-0.4</c:v>
                </c:pt>
                <c:pt idx="833">
                  <c:v>-0.4</c:v>
                </c:pt>
                <c:pt idx="834">
                  <c:v>-0.4</c:v>
                </c:pt>
                <c:pt idx="835">
                  <c:v>-0.4</c:v>
                </c:pt>
                <c:pt idx="836">
                  <c:v>-0.4</c:v>
                </c:pt>
                <c:pt idx="837">
                  <c:v>-0.4</c:v>
                </c:pt>
                <c:pt idx="838">
                  <c:v>-0.4</c:v>
                </c:pt>
                <c:pt idx="839">
                  <c:v>-0.4</c:v>
                </c:pt>
                <c:pt idx="840">
                  <c:v>-0.4</c:v>
                </c:pt>
                <c:pt idx="841">
                  <c:v>-0.4</c:v>
                </c:pt>
                <c:pt idx="842">
                  <c:v>-0.4</c:v>
                </c:pt>
                <c:pt idx="843">
                  <c:v>-0.4</c:v>
                </c:pt>
                <c:pt idx="844">
                  <c:v>-0.4</c:v>
                </c:pt>
                <c:pt idx="845">
                  <c:v>-0.4</c:v>
                </c:pt>
                <c:pt idx="846">
                  <c:v>-0.4</c:v>
                </c:pt>
                <c:pt idx="847">
                  <c:v>-0.4</c:v>
                </c:pt>
                <c:pt idx="848">
                  <c:v>-0.4</c:v>
                </c:pt>
                <c:pt idx="849">
                  <c:v>-0.4</c:v>
                </c:pt>
                <c:pt idx="850">
                  <c:v>-0.4</c:v>
                </c:pt>
                <c:pt idx="851">
                  <c:v>-0.4</c:v>
                </c:pt>
                <c:pt idx="852">
                  <c:v>-0.4</c:v>
                </c:pt>
                <c:pt idx="853">
                  <c:v>-0.4</c:v>
                </c:pt>
                <c:pt idx="854">
                  <c:v>-0.4</c:v>
                </c:pt>
                <c:pt idx="855">
                  <c:v>-0.4</c:v>
                </c:pt>
                <c:pt idx="856">
                  <c:v>-0.4</c:v>
                </c:pt>
                <c:pt idx="857">
                  <c:v>-0.4</c:v>
                </c:pt>
                <c:pt idx="858">
                  <c:v>-0.4</c:v>
                </c:pt>
                <c:pt idx="859">
                  <c:v>-0.4</c:v>
                </c:pt>
                <c:pt idx="860">
                  <c:v>-0.4</c:v>
                </c:pt>
                <c:pt idx="861">
                  <c:v>-0.4</c:v>
                </c:pt>
                <c:pt idx="862">
                  <c:v>-0.4</c:v>
                </c:pt>
                <c:pt idx="863">
                  <c:v>-0.4</c:v>
                </c:pt>
                <c:pt idx="864">
                  <c:v>-0.4</c:v>
                </c:pt>
                <c:pt idx="865">
                  <c:v>-0.4</c:v>
                </c:pt>
                <c:pt idx="866">
                  <c:v>-0.4</c:v>
                </c:pt>
                <c:pt idx="867">
                  <c:v>-0.4</c:v>
                </c:pt>
                <c:pt idx="868">
                  <c:v>-0.4</c:v>
                </c:pt>
                <c:pt idx="869">
                  <c:v>-0.4</c:v>
                </c:pt>
                <c:pt idx="870">
                  <c:v>-0.4</c:v>
                </c:pt>
                <c:pt idx="871">
                  <c:v>-0.4</c:v>
                </c:pt>
                <c:pt idx="872">
                  <c:v>-0.4</c:v>
                </c:pt>
                <c:pt idx="873">
                  <c:v>-0.4</c:v>
                </c:pt>
                <c:pt idx="874">
                  <c:v>-0.4</c:v>
                </c:pt>
                <c:pt idx="875">
                  <c:v>-0.4</c:v>
                </c:pt>
                <c:pt idx="876">
                  <c:v>-0.4</c:v>
                </c:pt>
                <c:pt idx="877">
                  <c:v>-0.4</c:v>
                </c:pt>
                <c:pt idx="878">
                  <c:v>-0.4</c:v>
                </c:pt>
                <c:pt idx="879">
                  <c:v>-0.4</c:v>
                </c:pt>
                <c:pt idx="880">
                  <c:v>-0.4</c:v>
                </c:pt>
                <c:pt idx="881">
                  <c:v>-0.4</c:v>
                </c:pt>
                <c:pt idx="882">
                  <c:v>-0.4</c:v>
                </c:pt>
                <c:pt idx="883">
                  <c:v>-0.4</c:v>
                </c:pt>
                <c:pt idx="884">
                  <c:v>-0.4</c:v>
                </c:pt>
                <c:pt idx="885">
                  <c:v>-0.4</c:v>
                </c:pt>
                <c:pt idx="886">
                  <c:v>-0.4</c:v>
                </c:pt>
                <c:pt idx="887">
                  <c:v>-0.4</c:v>
                </c:pt>
                <c:pt idx="888">
                  <c:v>-0.4</c:v>
                </c:pt>
                <c:pt idx="889">
                  <c:v>-0.4</c:v>
                </c:pt>
                <c:pt idx="890">
                  <c:v>-0.4</c:v>
                </c:pt>
                <c:pt idx="891">
                  <c:v>-0.4</c:v>
                </c:pt>
                <c:pt idx="892">
                  <c:v>-0.4</c:v>
                </c:pt>
                <c:pt idx="893">
                  <c:v>-0.4</c:v>
                </c:pt>
                <c:pt idx="894">
                  <c:v>-0.4</c:v>
                </c:pt>
                <c:pt idx="895">
                  <c:v>-0.4</c:v>
                </c:pt>
                <c:pt idx="896">
                  <c:v>-0.4</c:v>
                </c:pt>
                <c:pt idx="897">
                  <c:v>-0.4</c:v>
                </c:pt>
                <c:pt idx="898">
                  <c:v>-0.4</c:v>
                </c:pt>
                <c:pt idx="899">
                  <c:v>-0.4</c:v>
                </c:pt>
                <c:pt idx="900">
                  <c:v>-0.4</c:v>
                </c:pt>
                <c:pt idx="901">
                  <c:v>-0.4</c:v>
                </c:pt>
                <c:pt idx="902">
                  <c:v>-0.4</c:v>
                </c:pt>
                <c:pt idx="903">
                  <c:v>-0.4</c:v>
                </c:pt>
                <c:pt idx="904">
                  <c:v>-0.4</c:v>
                </c:pt>
                <c:pt idx="905">
                  <c:v>-0.4</c:v>
                </c:pt>
                <c:pt idx="906">
                  <c:v>-0.4</c:v>
                </c:pt>
                <c:pt idx="907">
                  <c:v>-0.4</c:v>
                </c:pt>
                <c:pt idx="908">
                  <c:v>-0.4</c:v>
                </c:pt>
                <c:pt idx="909">
                  <c:v>-0.4</c:v>
                </c:pt>
                <c:pt idx="910">
                  <c:v>-0.4</c:v>
                </c:pt>
                <c:pt idx="911">
                  <c:v>-0.4</c:v>
                </c:pt>
                <c:pt idx="912">
                  <c:v>-0.4</c:v>
                </c:pt>
                <c:pt idx="913">
                  <c:v>-0.4</c:v>
                </c:pt>
                <c:pt idx="914">
                  <c:v>-0.4</c:v>
                </c:pt>
                <c:pt idx="915">
                  <c:v>-0.4</c:v>
                </c:pt>
                <c:pt idx="916">
                  <c:v>-0.4</c:v>
                </c:pt>
                <c:pt idx="917">
                  <c:v>-0.4</c:v>
                </c:pt>
                <c:pt idx="918">
                  <c:v>-0.4</c:v>
                </c:pt>
                <c:pt idx="919">
                  <c:v>-0.4</c:v>
                </c:pt>
                <c:pt idx="920">
                  <c:v>-0.4</c:v>
                </c:pt>
                <c:pt idx="921">
                  <c:v>-0.4</c:v>
                </c:pt>
                <c:pt idx="922">
                  <c:v>-0.4</c:v>
                </c:pt>
                <c:pt idx="923">
                  <c:v>-0.4</c:v>
                </c:pt>
                <c:pt idx="924">
                  <c:v>-0.4</c:v>
                </c:pt>
                <c:pt idx="925">
                  <c:v>-0.4</c:v>
                </c:pt>
                <c:pt idx="926">
                  <c:v>-0.4</c:v>
                </c:pt>
                <c:pt idx="927">
                  <c:v>-0.4</c:v>
                </c:pt>
                <c:pt idx="928">
                  <c:v>-0.4</c:v>
                </c:pt>
                <c:pt idx="929">
                  <c:v>-0.4</c:v>
                </c:pt>
                <c:pt idx="930">
                  <c:v>-0.4</c:v>
                </c:pt>
                <c:pt idx="931">
                  <c:v>-0.4</c:v>
                </c:pt>
                <c:pt idx="932">
                  <c:v>-0.4</c:v>
                </c:pt>
                <c:pt idx="933">
                  <c:v>-0.4</c:v>
                </c:pt>
                <c:pt idx="934">
                  <c:v>-0.4</c:v>
                </c:pt>
                <c:pt idx="935">
                  <c:v>-0.4</c:v>
                </c:pt>
                <c:pt idx="936">
                  <c:v>-0.4</c:v>
                </c:pt>
                <c:pt idx="937">
                  <c:v>-0.4</c:v>
                </c:pt>
                <c:pt idx="938">
                  <c:v>-0.4</c:v>
                </c:pt>
                <c:pt idx="939">
                  <c:v>-0.4</c:v>
                </c:pt>
                <c:pt idx="940">
                  <c:v>-0.4</c:v>
                </c:pt>
                <c:pt idx="941">
                  <c:v>-0.4</c:v>
                </c:pt>
                <c:pt idx="942">
                  <c:v>-0.4</c:v>
                </c:pt>
                <c:pt idx="943">
                  <c:v>-0.4</c:v>
                </c:pt>
                <c:pt idx="944">
                  <c:v>-0.4</c:v>
                </c:pt>
                <c:pt idx="945">
                  <c:v>-0.4</c:v>
                </c:pt>
                <c:pt idx="946">
                  <c:v>-0.4</c:v>
                </c:pt>
                <c:pt idx="947">
                  <c:v>-0.4</c:v>
                </c:pt>
                <c:pt idx="948">
                  <c:v>-0.4</c:v>
                </c:pt>
                <c:pt idx="949">
                  <c:v>-0.4</c:v>
                </c:pt>
                <c:pt idx="950">
                  <c:v>-0.4</c:v>
                </c:pt>
                <c:pt idx="951">
                  <c:v>-0.4</c:v>
                </c:pt>
                <c:pt idx="952">
                  <c:v>-0.4</c:v>
                </c:pt>
                <c:pt idx="953">
                  <c:v>-0.4</c:v>
                </c:pt>
                <c:pt idx="954">
                  <c:v>-0.4</c:v>
                </c:pt>
                <c:pt idx="955">
                  <c:v>-0.4</c:v>
                </c:pt>
                <c:pt idx="956">
                  <c:v>-0.4</c:v>
                </c:pt>
                <c:pt idx="957">
                  <c:v>-0.4</c:v>
                </c:pt>
                <c:pt idx="958">
                  <c:v>-0.4</c:v>
                </c:pt>
                <c:pt idx="959">
                  <c:v>-0.4</c:v>
                </c:pt>
                <c:pt idx="960">
                  <c:v>-0.4</c:v>
                </c:pt>
                <c:pt idx="961">
                  <c:v>-0.4</c:v>
                </c:pt>
                <c:pt idx="962">
                  <c:v>-0.4</c:v>
                </c:pt>
                <c:pt idx="963">
                  <c:v>-0.4</c:v>
                </c:pt>
                <c:pt idx="964">
                  <c:v>-0.4</c:v>
                </c:pt>
                <c:pt idx="965">
                  <c:v>-0.4</c:v>
                </c:pt>
                <c:pt idx="966">
                  <c:v>-0.4</c:v>
                </c:pt>
                <c:pt idx="967">
                  <c:v>-0.4</c:v>
                </c:pt>
                <c:pt idx="968">
                  <c:v>-0.4</c:v>
                </c:pt>
                <c:pt idx="969">
                  <c:v>-0.4</c:v>
                </c:pt>
                <c:pt idx="970">
                  <c:v>-0.4</c:v>
                </c:pt>
                <c:pt idx="971">
                  <c:v>-0.4</c:v>
                </c:pt>
                <c:pt idx="972">
                  <c:v>-0.4</c:v>
                </c:pt>
                <c:pt idx="973">
                  <c:v>-0.4</c:v>
                </c:pt>
                <c:pt idx="974">
                  <c:v>-0.4</c:v>
                </c:pt>
                <c:pt idx="975">
                  <c:v>-0.4</c:v>
                </c:pt>
                <c:pt idx="976">
                  <c:v>-0.4</c:v>
                </c:pt>
                <c:pt idx="977">
                  <c:v>-0.4</c:v>
                </c:pt>
                <c:pt idx="978">
                  <c:v>-0.4</c:v>
                </c:pt>
                <c:pt idx="979">
                  <c:v>-0.4</c:v>
                </c:pt>
                <c:pt idx="980">
                  <c:v>-0.4</c:v>
                </c:pt>
                <c:pt idx="981">
                  <c:v>-0.4</c:v>
                </c:pt>
                <c:pt idx="982">
                  <c:v>-0.4</c:v>
                </c:pt>
                <c:pt idx="983">
                  <c:v>-0.4</c:v>
                </c:pt>
                <c:pt idx="984">
                  <c:v>-0.4</c:v>
                </c:pt>
                <c:pt idx="985">
                  <c:v>-0.4</c:v>
                </c:pt>
                <c:pt idx="986">
                  <c:v>-0.4</c:v>
                </c:pt>
                <c:pt idx="987">
                  <c:v>-0.4</c:v>
                </c:pt>
                <c:pt idx="988">
                  <c:v>-0.4</c:v>
                </c:pt>
                <c:pt idx="989">
                  <c:v>-0.4</c:v>
                </c:pt>
                <c:pt idx="990">
                  <c:v>-0.4</c:v>
                </c:pt>
                <c:pt idx="991">
                  <c:v>-0.4</c:v>
                </c:pt>
                <c:pt idx="992">
                  <c:v>-0.4</c:v>
                </c:pt>
                <c:pt idx="993">
                  <c:v>-0.4</c:v>
                </c:pt>
                <c:pt idx="994">
                  <c:v>-0.4</c:v>
                </c:pt>
                <c:pt idx="995">
                  <c:v>-0.4</c:v>
                </c:pt>
                <c:pt idx="996">
                  <c:v>-0.4</c:v>
                </c:pt>
                <c:pt idx="997">
                  <c:v>-0.4</c:v>
                </c:pt>
                <c:pt idx="998">
                  <c:v>-0.4</c:v>
                </c:pt>
                <c:pt idx="999">
                  <c:v>-0.4</c:v>
                </c:pt>
                <c:pt idx="1000">
                  <c:v>-0.4</c:v>
                </c:pt>
                <c:pt idx="1001">
                  <c:v>-0.4</c:v>
                </c:pt>
                <c:pt idx="1002">
                  <c:v>-0.4</c:v>
                </c:pt>
                <c:pt idx="1003">
                  <c:v>-0.4</c:v>
                </c:pt>
                <c:pt idx="1004">
                  <c:v>-0.4</c:v>
                </c:pt>
                <c:pt idx="1005">
                  <c:v>-0.4</c:v>
                </c:pt>
                <c:pt idx="1006">
                  <c:v>-0.4</c:v>
                </c:pt>
                <c:pt idx="1007">
                  <c:v>-0.4</c:v>
                </c:pt>
                <c:pt idx="1008">
                  <c:v>-0.4</c:v>
                </c:pt>
                <c:pt idx="1009">
                  <c:v>-0.4</c:v>
                </c:pt>
                <c:pt idx="1010">
                  <c:v>-0.4</c:v>
                </c:pt>
                <c:pt idx="1011">
                  <c:v>-0.4</c:v>
                </c:pt>
                <c:pt idx="1012">
                  <c:v>-0.4</c:v>
                </c:pt>
                <c:pt idx="1013">
                  <c:v>-0.4</c:v>
                </c:pt>
                <c:pt idx="1014">
                  <c:v>-0.4</c:v>
                </c:pt>
                <c:pt idx="1015">
                  <c:v>-0.4</c:v>
                </c:pt>
                <c:pt idx="1016">
                  <c:v>-0.4</c:v>
                </c:pt>
                <c:pt idx="1017">
                  <c:v>-0.4</c:v>
                </c:pt>
                <c:pt idx="1018">
                  <c:v>-0.4</c:v>
                </c:pt>
                <c:pt idx="1019">
                  <c:v>-0.4</c:v>
                </c:pt>
                <c:pt idx="1020">
                  <c:v>-0.4</c:v>
                </c:pt>
                <c:pt idx="1021">
                  <c:v>-0.4</c:v>
                </c:pt>
                <c:pt idx="1022">
                  <c:v>-0.4</c:v>
                </c:pt>
                <c:pt idx="1023">
                  <c:v>-0.4</c:v>
                </c:pt>
                <c:pt idx="1024">
                  <c:v>-0.4</c:v>
                </c:pt>
                <c:pt idx="1025">
                  <c:v>-0.4</c:v>
                </c:pt>
                <c:pt idx="1026">
                  <c:v>-0.4</c:v>
                </c:pt>
                <c:pt idx="1027">
                  <c:v>-0.4</c:v>
                </c:pt>
                <c:pt idx="1028">
                  <c:v>-0.4</c:v>
                </c:pt>
                <c:pt idx="1029">
                  <c:v>-0.4</c:v>
                </c:pt>
                <c:pt idx="1030">
                  <c:v>-0.4</c:v>
                </c:pt>
                <c:pt idx="1031">
                  <c:v>-0.4</c:v>
                </c:pt>
                <c:pt idx="1032">
                  <c:v>-0.4</c:v>
                </c:pt>
                <c:pt idx="1033">
                  <c:v>-0.4</c:v>
                </c:pt>
                <c:pt idx="1034">
                  <c:v>-0.4</c:v>
                </c:pt>
                <c:pt idx="1035">
                  <c:v>-0.4</c:v>
                </c:pt>
                <c:pt idx="1036">
                  <c:v>-0.4</c:v>
                </c:pt>
                <c:pt idx="1037">
                  <c:v>-0.4</c:v>
                </c:pt>
                <c:pt idx="1038">
                  <c:v>-0.4</c:v>
                </c:pt>
                <c:pt idx="1039">
                  <c:v>-0.4</c:v>
                </c:pt>
                <c:pt idx="1040">
                  <c:v>-0.4</c:v>
                </c:pt>
                <c:pt idx="1041">
                  <c:v>-0.4</c:v>
                </c:pt>
                <c:pt idx="1042">
                  <c:v>-0.4</c:v>
                </c:pt>
                <c:pt idx="1043">
                  <c:v>-0.4</c:v>
                </c:pt>
                <c:pt idx="1044">
                  <c:v>-0.4</c:v>
                </c:pt>
                <c:pt idx="1045">
                  <c:v>-0.4</c:v>
                </c:pt>
                <c:pt idx="1046">
                  <c:v>-0.4</c:v>
                </c:pt>
                <c:pt idx="1047">
                  <c:v>-0.4</c:v>
                </c:pt>
                <c:pt idx="1048">
                  <c:v>-0.4</c:v>
                </c:pt>
                <c:pt idx="1049">
                  <c:v>-0.4</c:v>
                </c:pt>
                <c:pt idx="1050">
                  <c:v>-0.4</c:v>
                </c:pt>
                <c:pt idx="1051">
                  <c:v>-0.4</c:v>
                </c:pt>
                <c:pt idx="1052">
                  <c:v>-0.4</c:v>
                </c:pt>
                <c:pt idx="1053">
                  <c:v>-0.4</c:v>
                </c:pt>
                <c:pt idx="1054">
                  <c:v>-0.4</c:v>
                </c:pt>
                <c:pt idx="1055">
                  <c:v>-0.4</c:v>
                </c:pt>
                <c:pt idx="1056">
                  <c:v>-0.4</c:v>
                </c:pt>
                <c:pt idx="1057">
                  <c:v>-0.4</c:v>
                </c:pt>
                <c:pt idx="1058">
                  <c:v>-0.4</c:v>
                </c:pt>
                <c:pt idx="1059">
                  <c:v>-0.4</c:v>
                </c:pt>
                <c:pt idx="1060">
                  <c:v>-0.4</c:v>
                </c:pt>
                <c:pt idx="1061">
                  <c:v>-0.4</c:v>
                </c:pt>
                <c:pt idx="1062">
                  <c:v>-0.4</c:v>
                </c:pt>
                <c:pt idx="1063">
                  <c:v>-0.4</c:v>
                </c:pt>
                <c:pt idx="1064">
                  <c:v>-0.4</c:v>
                </c:pt>
                <c:pt idx="1065">
                  <c:v>-0.4</c:v>
                </c:pt>
                <c:pt idx="1066">
                  <c:v>-0.4</c:v>
                </c:pt>
                <c:pt idx="1067">
                  <c:v>-0.4</c:v>
                </c:pt>
                <c:pt idx="1068">
                  <c:v>-0.4</c:v>
                </c:pt>
                <c:pt idx="1069">
                  <c:v>-0.4</c:v>
                </c:pt>
                <c:pt idx="1070">
                  <c:v>-0.4</c:v>
                </c:pt>
                <c:pt idx="1071">
                  <c:v>-0.4</c:v>
                </c:pt>
                <c:pt idx="1072">
                  <c:v>-0.4</c:v>
                </c:pt>
                <c:pt idx="1073">
                  <c:v>-0.4</c:v>
                </c:pt>
                <c:pt idx="1074">
                  <c:v>-0.4</c:v>
                </c:pt>
                <c:pt idx="1075">
                  <c:v>-0.4</c:v>
                </c:pt>
                <c:pt idx="1076">
                  <c:v>-0.4</c:v>
                </c:pt>
                <c:pt idx="1077">
                  <c:v>-0.4</c:v>
                </c:pt>
                <c:pt idx="1078">
                  <c:v>-0.4</c:v>
                </c:pt>
                <c:pt idx="1079">
                  <c:v>-0.4</c:v>
                </c:pt>
                <c:pt idx="1080">
                  <c:v>-0.4</c:v>
                </c:pt>
                <c:pt idx="1081">
                  <c:v>-0.4</c:v>
                </c:pt>
                <c:pt idx="1082">
                  <c:v>-0.4</c:v>
                </c:pt>
                <c:pt idx="1083">
                  <c:v>-0.4</c:v>
                </c:pt>
                <c:pt idx="1084">
                  <c:v>-0.4</c:v>
                </c:pt>
                <c:pt idx="1085">
                  <c:v>-0.4</c:v>
                </c:pt>
                <c:pt idx="1086">
                  <c:v>-0.4</c:v>
                </c:pt>
                <c:pt idx="1087">
                  <c:v>-0.4</c:v>
                </c:pt>
                <c:pt idx="1088">
                  <c:v>-0.4</c:v>
                </c:pt>
                <c:pt idx="1089">
                  <c:v>-0.4</c:v>
                </c:pt>
                <c:pt idx="1090">
                  <c:v>-0.4</c:v>
                </c:pt>
                <c:pt idx="1091">
                  <c:v>-0.4</c:v>
                </c:pt>
                <c:pt idx="1092">
                  <c:v>-0.4</c:v>
                </c:pt>
                <c:pt idx="1093">
                  <c:v>-0.4</c:v>
                </c:pt>
                <c:pt idx="1094">
                  <c:v>-0.4</c:v>
                </c:pt>
                <c:pt idx="1095">
                  <c:v>-0.4</c:v>
                </c:pt>
                <c:pt idx="1096">
                  <c:v>-0.4</c:v>
                </c:pt>
                <c:pt idx="1097">
                  <c:v>-0.4</c:v>
                </c:pt>
                <c:pt idx="1098">
                  <c:v>-0.4</c:v>
                </c:pt>
                <c:pt idx="1099">
                  <c:v>-0.4</c:v>
                </c:pt>
                <c:pt idx="1100">
                  <c:v>-0.4</c:v>
                </c:pt>
                <c:pt idx="1101">
                  <c:v>-0.4</c:v>
                </c:pt>
                <c:pt idx="1102">
                  <c:v>-0.4</c:v>
                </c:pt>
                <c:pt idx="1103">
                  <c:v>-0.4</c:v>
                </c:pt>
                <c:pt idx="1104">
                  <c:v>-0.4</c:v>
                </c:pt>
                <c:pt idx="1105">
                  <c:v>-0.4</c:v>
                </c:pt>
                <c:pt idx="1106">
                  <c:v>-0.4</c:v>
                </c:pt>
                <c:pt idx="1107">
                  <c:v>-0.4</c:v>
                </c:pt>
                <c:pt idx="1108">
                  <c:v>-0.4</c:v>
                </c:pt>
                <c:pt idx="1109">
                  <c:v>-0.4</c:v>
                </c:pt>
                <c:pt idx="1110">
                  <c:v>-0.4</c:v>
                </c:pt>
                <c:pt idx="1111">
                  <c:v>-0.4</c:v>
                </c:pt>
                <c:pt idx="1112">
                  <c:v>-0.4</c:v>
                </c:pt>
                <c:pt idx="1113">
                  <c:v>-0.4</c:v>
                </c:pt>
                <c:pt idx="1114">
                  <c:v>-0.4</c:v>
                </c:pt>
                <c:pt idx="1115">
                  <c:v>-0.4</c:v>
                </c:pt>
                <c:pt idx="1116">
                  <c:v>-0.4</c:v>
                </c:pt>
                <c:pt idx="1117">
                  <c:v>-0.4</c:v>
                </c:pt>
                <c:pt idx="1118">
                  <c:v>-0.4</c:v>
                </c:pt>
                <c:pt idx="1119">
                  <c:v>-0.4</c:v>
                </c:pt>
                <c:pt idx="1120">
                  <c:v>-0.4</c:v>
                </c:pt>
                <c:pt idx="1121">
                  <c:v>-0.4</c:v>
                </c:pt>
                <c:pt idx="1122">
                  <c:v>-0.4</c:v>
                </c:pt>
                <c:pt idx="1123">
                  <c:v>-0.4</c:v>
                </c:pt>
                <c:pt idx="1124">
                  <c:v>-0.4</c:v>
                </c:pt>
                <c:pt idx="1125">
                  <c:v>-0.4</c:v>
                </c:pt>
                <c:pt idx="1126">
                  <c:v>-0.4</c:v>
                </c:pt>
                <c:pt idx="1127">
                  <c:v>-0.4</c:v>
                </c:pt>
                <c:pt idx="1128">
                  <c:v>-0.4</c:v>
                </c:pt>
                <c:pt idx="1129">
                  <c:v>-0.4</c:v>
                </c:pt>
                <c:pt idx="1130">
                  <c:v>-0.4</c:v>
                </c:pt>
                <c:pt idx="1131">
                  <c:v>-0.4</c:v>
                </c:pt>
                <c:pt idx="1132">
                  <c:v>-0.4</c:v>
                </c:pt>
                <c:pt idx="1133">
                  <c:v>-0.4</c:v>
                </c:pt>
                <c:pt idx="1134">
                  <c:v>-0.4</c:v>
                </c:pt>
                <c:pt idx="1135">
                  <c:v>-0.4</c:v>
                </c:pt>
                <c:pt idx="1136">
                  <c:v>-0.4</c:v>
                </c:pt>
                <c:pt idx="1137">
                  <c:v>-0.4</c:v>
                </c:pt>
                <c:pt idx="1138">
                  <c:v>-0.4</c:v>
                </c:pt>
                <c:pt idx="1139">
                  <c:v>-0.4</c:v>
                </c:pt>
                <c:pt idx="1140">
                  <c:v>-0.4</c:v>
                </c:pt>
                <c:pt idx="1141">
                  <c:v>-0.4</c:v>
                </c:pt>
                <c:pt idx="1142">
                  <c:v>-0.4</c:v>
                </c:pt>
                <c:pt idx="1143">
                  <c:v>-0.4</c:v>
                </c:pt>
                <c:pt idx="1144">
                  <c:v>-0.4</c:v>
                </c:pt>
                <c:pt idx="1145">
                  <c:v>-0.4</c:v>
                </c:pt>
                <c:pt idx="1146">
                  <c:v>-0.4</c:v>
                </c:pt>
                <c:pt idx="1147">
                  <c:v>-0.4</c:v>
                </c:pt>
                <c:pt idx="1148">
                  <c:v>-0.4</c:v>
                </c:pt>
                <c:pt idx="1149">
                  <c:v>-0.4</c:v>
                </c:pt>
                <c:pt idx="1150">
                  <c:v>-0.4</c:v>
                </c:pt>
                <c:pt idx="1151">
                  <c:v>-0.4</c:v>
                </c:pt>
                <c:pt idx="1152">
                  <c:v>-0.4</c:v>
                </c:pt>
                <c:pt idx="1153">
                  <c:v>-0.4</c:v>
                </c:pt>
                <c:pt idx="1154">
                  <c:v>-0.4</c:v>
                </c:pt>
                <c:pt idx="1155">
                  <c:v>-0.4</c:v>
                </c:pt>
                <c:pt idx="1156">
                  <c:v>-0.4</c:v>
                </c:pt>
                <c:pt idx="1157">
                  <c:v>-0.4</c:v>
                </c:pt>
                <c:pt idx="1158">
                  <c:v>-0.4</c:v>
                </c:pt>
                <c:pt idx="1159">
                  <c:v>-0.4</c:v>
                </c:pt>
                <c:pt idx="1160">
                  <c:v>-0.4</c:v>
                </c:pt>
                <c:pt idx="1161">
                  <c:v>-0.4</c:v>
                </c:pt>
                <c:pt idx="1162">
                  <c:v>-0.4</c:v>
                </c:pt>
                <c:pt idx="1163">
                  <c:v>-0.4</c:v>
                </c:pt>
                <c:pt idx="1164">
                  <c:v>-0.4</c:v>
                </c:pt>
                <c:pt idx="1165">
                  <c:v>-0.4</c:v>
                </c:pt>
                <c:pt idx="1166">
                  <c:v>-0.4</c:v>
                </c:pt>
                <c:pt idx="1167">
                  <c:v>-0.4</c:v>
                </c:pt>
                <c:pt idx="1168">
                  <c:v>-0.4</c:v>
                </c:pt>
                <c:pt idx="1169">
                  <c:v>-0.4</c:v>
                </c:pt>
                <c:pt idx="1170">
                  <c:v>-0.4</c:v>
                </c:pt>
                <c:pt idx="1171">
                  <c:v>-0.4</c:v>
                </c:pt>
                <c:pt idx="1172">
                  <c:v>-0.4</c:v>
                </c:pt>
                <c:pt idx="1173">
                  <c:v>-0.4</c:v>
                </c:pt>
                <c:pt idx="1174">
                  <c:v>-0.4</c:v>
                </c:pt>
                <c:pt idx="1175">
                  <c:v>-0.4</c:v>
                </c:pt>
                <c:pt idx="1176">
                  <c:v>-0.4</c:v>
                </c:pt>
                <c:pt idx="1177">
                  <c:v>-0.4</c:v>
                </c:pt>
                <c:pt idx="1178">
                  <c:v>-0.4</c:v>
                </c:pt>
                <c:pt idx="1179">
                  <c:v>-0.4</c:v>
                </c:pt>
                <c:pt idx="1180">
                  <c:v>-0.4</c:v>
                </c:pt>
                <c:pt idx="1181">
                  <c:v>-0.4</c:v>
                </c:pt>
                <c:pt idx="1182">
                  <c:v>-0.4</c:v>
                </c:pt>
                <c:pt idx="1183">
                  <c:v>-0.4</c:v>
                </c:pt>
                <c:pt idx="1184">
                  <c:v>-0.4</c:v>
                </c:pt>
                <c:pt idx="1185">
                  <c:v>-0.4</c:v>
                </c:pt>
                <c:pt idx="1186">
                  <c:v>-0.4</c:v>
                </c:pt>
                <c:pt idx="1187">
                  <c:v>-0.4</c:v>
                </c:pt>
                <c:pt idx="1188">
                  <c:v>-0.4</c:v>
                </c:pt>
                <c:pt idx="1189">
                  <c:v>-0.4</c:v>
                </c:pt>
                <c:pt idx="1190">
                  <c:v>-0.4</c:v>
                </c:pt>
                <c:pt idx="1191">
                  <c:v>-0.4</c:v>
                </c:pt>
                <c:pt idx="1192">
                  <c:v>-0.4</c:v>
                </c:pt>
                <c:pt idx="1193">
                  <c:v>-0.4</c:v>
                </c:pt>
                <c:pt idx="1194">
                  <c:v>-0.4</c:v>
                </c:pt>
                <c:pt idx="1195">
                  <c:v>-0.4</c:v>
                </c:pt>
                <c:pt idx="1196">
                  <c:v>-0.4</c:v>
                </c:pt>
                <c:pt idx="1197">
                  <c:v>-0.4</c:v>
                </c:pt>
                <c:pt idx="1198">
                  <c:v>-0.4</c:v>
                </c:pt>
                <c:pt idx="1199">
                  <c:v>-0.4</c:v>
                </c:pt>
                <c:pt idx="1200">
                  <c:v>-0.4</c:v>
                </c:pt>
                <c:pt idx="1201">
                  <c:v>-0.4</c:v>
                </c:pt>
                <c:pt idx="1202">
                  <c:v>-0.4</c:v>
                </c:pt>
                <c:pt idx="1203">
                  <c:v>-0.4</c:v>
                </c:pt>
                <c:pt idx="1204">
                  <c:v>-0.4</c:v>
                </c:pt>
                <c:pt idx="1205">
                  <c:v>-0.4</c:v>
                </c:pt>
                <c:pt idx="1206">
                  <c:v>-0.4</c:v>
                </c:pt>
                <c:pt idx="1207">
                  <c:v>-0.4</c:v>
                </c:pt>
                <c:pt idx="1208">
                  <c:v>-0.4</c:v>
                </c:pt>
                <c:pt idx="1209">
                  <c:v>-0.4</c:v>
                </c:pt>
                <c:pt idx="1210">
                  <c:v>-0.4</c:v>
                </c:pt>
                <c:pt idx="1211">
                  <c:v>-0.4</c:v>
                </c:pt>
                <c:pt idx="1212">
                  <c:v>-0.4</c:v>
                </c:pt>
                <c:pt idx="1213">
                  <c:v>-0.4</c:v>
                </c:pt>
                <c:pt idx="1214">
                  <c:v>-0.4</c:v>
                </c:pt>
                <c:pt idx="1215">
                  <c:v>-0.4</c:v>
                </c:pt>
                <c:pt idx="1216">
                  <c:v>-0.4</c:v>
                </c:pt>
                <c:pt idx="1217">
                  <c:v>-0.4</c:v>
                </c:pt>
                <c:pt idx="1218">
                  <c:v>-0.4</c:v>
                </c:pt>
                <c:pt idx="1219">
                  <c:v>-0.4</c:v>
                </c:pt>
                <c:pt idx="1220">
                  <c:v>-0.4</c:v>
                </c:pt>
                <c:pt idx="1221">
                  <c:v>-0.4</c:v>
                </c:pt>
                <c:pt idx="1222">
                  <c:v>-0.4</c:v>
                </c:pt>
                <c:pt idx="1223">
                  <c:v>-0.4</c:v>
                </c:pt>
                <c:pt idx="1224">
                  <c:v>-0.4</c:v>
                </c:pt>
                <c:pt idx="1225">
                  <c:v>-0.4</c:v>
                </c:pt>
                <c:pt idx="1226">
                  <c:v>-0.4</c:v>
                </c:pt>
                <c:pt idx="1227">
                  <c:v>-0.4</c:v>
                </c:pt>
                <c:pt idx="1228">
                  <c:v>-0.4</c:v>
                </c:pt>
                <c:pt idx="1229">
                  <c:v>-0.4</c:v>
                </c:pt>
                <c:pt idx="1230">
                  <c:v>-0.4</c:v>
                </c:pt>
                <c:pt idx="1231">
                  <c:v>-0.4</c:v>
                </c:pt>
                <c:pt idx="1232">
                  <c:v>-0.4</c:v>
                </c:pt>
                <c:pt idx="1233">
                  <c:v>-0.4</c:v>
                </c:pt>
                <c:pt idx="1234">
                  <c:v>-0.4</c:v>
                </c:pt>
                <c:pt idx="1235">
                  <c:v>-0.4</c:v>
                </c:pt>
                <c:pt idx="1236">
                  <c:v>-0.4</c:v>
                </c:pt>
                <c:pt idx="1237">
                  <c:v>-0.4</c:v>
                </c:pt>
                <c:pt idx="1238">
                  <c:v>-0.4</c:v>
                </c:pt>
                <c:pt idx="1239">
                  <c:v>-0.4</c:v>
                </c:pt>
                <c:pt idx="1240">
                  <c:v>-0.4</c:v>
                </c:pt>
                <c:pt idx="1241">
                  <c:v>-0.4</c:v>
                </c:pt>
                <c:pt idx="1242">
                  <c:v>-0.4</c:v>
                </c:pt>
                <c:pt idx="1243">
                  <c:v>-0.4</c:v>
                </c:pt>
                <c:pt idx="1244">
                  <c:v>-0.4</c:v>
                </c:pt>
                <c:pt idx="1245">
                  <c:v>-0.4</c:v>
                </c:pt>
                <c:pt idx="1246">
                  <c:v>-0.4</c:v>
                </c:pt>
                <c:pt idx="1247">
                  <c:v>-0.4</c:v>
                </c:pt>
                <c:pt idx="1248">
                  <c:v>-0.4</c:v>
                </c:pt>
                <c:pt idx="1249">
                  <c:v>-0.4</c:v>
                </c:pt>
                <c:pt idx="1250">
                  <c:v>-0.4</c:v>
                </c:pt>
                <c:pt idx="1251">
                  <c:v>-0.4</c:v>
                </c:pt>
                <c:pt idx="1252">
                  <c:v>-0.4</c:v>
                </c:pt>
                <c:pt idx="1253">
                  <c:v>-0.4</c:v>
                </c:pt>
                <c:pt idx="1254">
                  <c:v>-0.4</c:v>
                </c:pt>
                <c:pt idx="1255">
                  <c:v>-0.4</c:v>
                </c:pt>
                <c:pt idx="1256">
                  <c:v>-0.4</c:v>
                </c:pt>
                <c:pt idx="1257">
                  <c:v>-0.4</c:v>
                </c:pt>
                <c:pt idx="1258">
                  <c:v>-0.4</c:v>
                </c:pt>
                <c:pt idx="1259">
                  <c:v>-0.4</c:v>
                </c:pt>
                <c:pt idx="1260">
                  <c:v>-0.4</c:v>
                </c:pt>
                <c:pt idx="1261">
                  <c:v>-0.4</c:v>
                </c:pt>
                <c:pt idx="1262">
                  <c:v>-0.4</c:v>
                </c:pt>
                <c:pt idx="1263">
                  <c:v>-0.4</c:v>
                </c:pt>
                <c:pt idx="1264">
                  <c:v>-0.4</c:v>
                </c:pt>
                <c:pt idx="1265">
                  <c:v>-0.4</c:v>
                </c:pt>
                <c:pt idx="1266">
                  <c:v>-0.4</c:v>
                </c:pt>
                <c:pt idx="1267">
                  <c:v>-0.4</c:v>
                </c:pt>
                <c:pt idx="1268">
                  <c:v>-0.4</c:v>
                </c:pt>
                <c:pt idx="1269">
                  <c:v>-0.4</c:v>
                </c:pt>
                <c:pt idx="1270">
                  <c:v>-0.4</c:v>
                </c:pt>
                <c:pt idx="1271">
                  <c:v>-0.4</c:v>
                </c:pt>
                <c:pt idx="1272">
                  <c:v>-0.4</c:v>
                </c:pt>
                <c:pt idx="1273">
                  <c:v>-0.4</c:v>
                </c:pt>
                <c:pt idx="1274">
                  <c:v>-0.4</c:v>
                </c:pt>
                <c:pt idx="1275">
                  <c:v>-0.4</c:v>
                </c:pt>
                <c:pt idx="1276">
                  <c:v>-0.4</c:v>
                </c:pt>
                <c:pt idx="1277">
                  <c:v>-0.4</c:v>
                </c:pt>
                <c:pt idx="1278">
                  <c:v>-0.4</c:v>
                </c:pt>
                <c:pt idx="1279">
                  <c:v>-0.4</c:v>
                </c:pt>
                <c:pt idx="1280">
                  <c:v>-0.4</c:v>
                </c:pt>
                <c:pt idx="1281">
                  <c:v>-0.4</c:v>
                </c:pt>
                <c:pt idx="1282">
                  <c:v>-0.4</c:v>
                </c:pt>
                <c:pt idx="1283">
                  <c:v>-0.4</c:v>
                </c:pt>
                <c:pt idx="1284">
                  <c:v>-0.4</c:v>
                </c:pt>
                <c:pt idx="1285">
                  <c:v>-0.4</c:v>
                </c:pt>
                <c:pt idx="1286">
                  <c:v>-0.4</c:v>
                </c:pt>
                <c:pt idx="1287">
                  <c:v>-0.4</c:v>
                </c:pt>
                <c:pt idx="1288">
                  <c:v>-0.4</c:v>
                </c:pt>
                <c:pt idx="1289">
                  <c:v>-0.4</c:v>
                </c:pt>
                <c:pt idx="1290">
                  <c:v>-0.4</c:v>
                </c:pt>
                <c:pt idx="1291">
                  <c:v>-0.4</c:v>
                </c:pt>
                <c:pt idx="1292">
                  <c:v>-0.4</c:v>
                </c:pt>
                <c:pt idx="1293">
                  <c:v>-0.4</c:v>
                </c:pt>
                <c:pt idx="1294">
                  <c:v>-0.4</c:v>
                </c:pt>
                <c:pt idx="1295">
                  <c:v>-0.4</c:v>
                </c:pt>
                <c:pt idx="1296">
                  <c:v>-0.4</c:v>
                </c:pt>
                <c:pt idx="1297">
                  <c:v>-0.4</c:v>
                </c:pt>
                <c:pt idx="1298">
                  <c:v>-0.4</c:v>
                </c:pt>
                <c:pt idx="1299">
                  <c:v>-0.4</c:v>
                </c:pt>
                <c:pt idx="1300">
                  <c:v>-0.4</c:v>
                </c:pt>
                <c:pt idx="1301">
                  <c:v>-0.4</c:v>
                </c:pt>
                <c:pt idx="1302">
                  <c:v>-0.4</c:v>
                </c:pt>
                <c:pt idx="1303">
                  <c:v>-0.4</c:v>
                </c:pt>
                <c:pt idx="1304">
                  <c:v>-0.4</c:v>
                </c:pt>
                <c:pt idx="1305">
                  <c:v>-0.4</c:v>
                </c:pt>
                <c:pt idx="1306">
                  <c:v>-0.4</c:v>
                </c:pt>
                <c:pt idx="1307">
                  <c:v>-0.4</c:v>
                </c:pt>
                <c:pt idx="1308">
                  <c:v>-0.4</c:v>
                </c:pt>
                <c:pt idx="1309">
                  <c:v>-0.4</c:v>
                </c:pt>
                <c:pt idx="1310">
                  <c:v>-0.4</c:v>
                </c:pt>
                <c:pt idx="1311">
                  <c:v>-0.4</c:v>
                </c:pt>
                <c:pt idx="1312">
                  <c:v>-0.4</c:v>
                </c:pt>
                <c:pt idx="1313">
                  <c:v>-0.4</c:v>
                </c:pt>
                <c:pt idx="1314">
                  <c:v>-0.4</c:v>
                </c:pt>
                <c:pt idx="1315">
                  <c:v>-0.4</c:v>
                </c:pt>
                <c:pt idx="1316">
                  <c:v>-0.4</c:v>
                </c:pt>
                <c:pt idx="1317">
                  <c:v>-0.4</c:v>
                </c:pt>
                <c:pt idx="1318">
                  <c:v>-0.4</c:v>
                </c:pt>
                <c:pt idx="1319">
                  <c:v>-0.4</c:v>
                </c:pt>
                <c:pt idx="1320">
                  <c:v>-0.4</c:v>
                </c:pt>
                <c:pt idx="1321">
                  <c:v>-0.4</c:v>
                </c:pt>
                <c:pt idx="1322">
                  <c:v>-0.4</c:v>
                </c:pt>
                <c:pt idx="1323">
                  <c:v>-0.4</c:v>
                </c:pt>
                <c:pt idx="1324">
                  <c:v>-0.4</c:v>
                </c:pt>
                <c:pt idx="1325">
                  <c:v>-0.4</c:v>
                </c:pt>
                <c:pt idx="1326">
                  <c:v>-0.4</c:v>
                </c:pt>
                <c:pt idx="1327">
                  <c:v>-0.4</c:v>
                </c:pt>
                <c:pt idx="1328">
                  <c:v>-0.4</c:v>
                </c:pt>
                <c:pt idx="1329">
                  <c:v>-0.4</c:v>
                </c:pt>
                <c:pt idx="1330">
                  <c:v>-0.4</c:v>
                </c:pt>
                <c:pt idx="1331">
                  <c:v>-0.4</c:v>
                </c:pt>
                <c:pt idx="1332">
                  <c:v>-0.4</c:v>
                </c:pt>
                <c:pt idx="1333">
                  <c:v>-0.4</c:v>
                </c:pt>
                <c:pt idx="1334">
                  <c:v>-0.4</c:v>
                </c:pt>
                <c:pt idx="1335">
                  <c:v>-0.4</c:v>
                </c:pt>
                <c:pt idx="1336">
                  <c:v>-0.4</c:v>
                </c:pt>
                <c:pt idx="1337">
                  <c:v>-0.4</c:v>
                </c:pt>
                <c:pt idx="1338">
                  <c:v>-0.4</c:v>
                </c:pt>
                <c:pt idx="1339">
                  <c:v>-0.4</c:v>
                </c:pt>
                <c:pt idx="1340">
                  <c:v>-0.4</c:v>
                </c:pt>
                <c:pt idx="1341">
                  <c:v>-0.4</c:v>
                </c:pt>
                <c:pt idx="1342">
                  <c:v>-0.4</c:v>
                </c:pt>
                <c:pt idx="1343">
                  <c:v>-0.4</c:v>
                </c:pt>
                <c:pt idx="1344">
                  <c:v>-0.4</c:v>
                </c:pt>
                <c:pt idx="1345">
                  <c:v>-0.4</c:v>
                </c:pt>
                <c:pt idx="1346">
                  <c:v>-0.4</c:v>
                </c:pt>
                <c:pt idx="1347">
                  <c:v>-0.4</c:v>
                </c:pt>
                <c:pt idx="1348">
                  <c:v>-0.4</c:v>
                </c:pt>
                <c:pt idx="1349">
                  <c:v>-0.4</c:v>
                </c:pt>
                <c:pt idx="1350">
                  <c:v>-0.4</c:v>
                </c:pt>
                <c:pt idx="1351">
                  <c:v>-0.4</c:v>
                </c:pt>
                <c:pt idx="1352">
                  <c:v>-0.4</c:v>
                </c:pt>
                <c:pt idx="1353">
                  <c:v>-0.4</c:v>
                </c:pt>
                <c:pt idx="1354">
                  <c:v>-0.4</c:v>
                </c:pt>
                <c:pt idx="1355">
                  <c:v>-0.4</c:v>
                </c:pt>
                <c:pt idx="1356">
                  <c:v>-0.4</c:v>
                </c:pt>
                <c:pt idx="1357">
                  <c:v>-0.4</c:v>
                </c:pt>
                <c:pt idx="1358">
                  <c:v>-0.4</c:v>
                </c:pt>
                <c:pt idx="1359">
                  <c:v>-0.4</c:v>
                </c:pt>
                <c:pt idx="1360">
                  <c:v>-0.4</c:v>
                </c:pt>
                <c:pt idx="1361">
                  <c:v>-0.4</c:v>
                </c:pt>
                <c:pt idx="1362">
                  <c:v>-0.4</c:v>
                </c:pt>
                <c:pt idx="1363">
                  <c:v>-0.4</c:v>
                </c:pt>
                <c:pt idx="1364">
                  <c:v>-0.4</c:v>
                </c:pt>
                <c:pt idx="1365">
                  <c:v>-0.4</c:v>
                </c:pt>
                <c:pt idx="1366">
                  <c:v>-0.4</c:v>
                </c:pt>
                <c:pt idx="1367">
                  <c:v>-0.4</c:v>
                </c:pt>
                <c:pt idx="1368">
                  <c:v>-0.4</c:v>
                </c:pt>
                <c:pt idx="1369">
                  <c:v>-0.4</c:v>
                </c:pt>
                <c:pt idx="1370">
                  <c:v>-0.4</c:v>
                </c:pt>
                <c:pt idx="1371">
                  <c:v>-0.4</c:v>
                </c:pt>
                <c:pt idx="1372">
                  <c:v>-0.4</c:v>
                </c:pt>
                <c:pt idx="1373">
                  <c:v>-0.4</c:v>
                </c:pt>
                <c:pt idx="1374">
                  <c:v>-0.4</c:v>
                </c:pt>
                <c:pt idx="1375">
                  <c:v>-0.4</c:v>
                </c:pt>
                <c:pt idx="1376">
                  <c:v>-0.4</c:v>
                </c:pt>
                <c:pt idx="1377">
                  <c:v>-0.4</c:v>
                </c:pt>
                <c:pt idx="1378">
                  <c:v>-0.4</c:v>
                </c:pt>
                <c:pt idx="1379">
                  <c:v>-0.4</c:v>
                </c:pt>
                <c:pt idx="1380">
                  <c:v>-0.4</c:v>
                </c:pt>
                <c:pt idx="1381">
                  <c:v>-0.4</c:v>
                </c:pt>
                <c:pt idx="1382">
                  <c:v>-0.4</c:v>
                </c:pt>
                <c:pt idx="1383">
                  <c:v>-0.4</c:v>
                </c:pt>
                <c:pt idx="1384">
                  <c:v>-0.4</c:v>
                </c:pt>
                <c:pt idx="1385">
                  <c:v>-0.4</c:v>
                </c:pt>
                <c:pt idx="1386">
                  <c:v>-0.4</c:v>
                </c:pt>
                <c:pt idx="1387">
                  <c:v>-0.4</c:v>
                </c:pt>
                <c:pt idx="1388">
                  <c:v>-0.4</c:v>
                </c:pt>
                <c:pt idx="1389">
                  <c:v>-0.4</c:v>
                </c:pt>
                <c:pt idx="1390">
                  <c:v>-0.4</c:v>
                </c:pt>
                <c:pt idx="1391">
                  <c:v>-0.4</c:v>
                </c:pt>
                <c:pt idx="1392">
                  <c:v>-0.4</c:v>
                </c:pt>
                <c:pt idx="1393">
                  <c:v>-0.4</c:v>
                </c:pt>
                <c:pt idx="1394">
                  <c:v>-0.4</c:v>
                </c:pt>
                <c:pt idx="1395">
                  <c:v>-0.4</c:v>
                </c:pt>
                <c:pt idx="1396">
                  <c:v>-0.4</c:v>
                </c:pt>
                <c:pt idx="1397">
                  <c:v>-0.4</c:v>
                </c:pt>
                <c:pt idx="1398">
                  <c:v>-0.4</c:v>
                </c:pt>
                <c:pt idx="1399">
                  <c:v>-0.4</c:v>
                </c:pt>
                <c:pt idx="1400">
                  <c:v>-0.4</c:v>
                </c:pt>
                <c:pt idx="1401">
                  <c:v>-0.4</c:v>
                </c:pt>
                <c:pt idx="1402">
                  <c:v>-0.4</c:v>
                </c:pt>
                <c:pt idx="1403">
                  <c:v>-0.4</c:v>
                </c:pt>
                <c:pt idx="1404">
                  <c:v>-0.4</c:v>
                </c:pt>
                <c:pt idx="1405">
                  <c:v>-0.4</c:v>
                </c:pt>
                <c:pt idx="1406">
                  <c:v>-0.4</c:v>
                </c:pt>
                <c:pt idx="1407">
                  <c:v>-0.4</c:v>
                </c:pt>
                <c:pt idx="1408">
                  <c:v>-0.4</c:v>
                </c:pt>
                <c:pt idx="1409">
                  <c:v>-0.4</c:v>
                </c:pt>
                <c:pt idx="1410">
                  <c:v>-0.4</c:v>
                </c:pt>
                <c:pt idx="1411">
                  <c:v>-0.4</c:v>
                </c:pt>
                <c:pt idx="1412">
                  <c:v>-0.4</c:v>
                </c:pt>
                <c:pt idx="1413">
                  <c:v>-0.4</c:v>
                </c:pt>
                <c:pt idx="1414">
                  <c:v>-0.4</c:v>
                </c:pt>
                <c:pt idx="1415">
                  <c:v>-0.4</c:v>
                </c:pt>
                <c:pt idx="1416">
                  <c:v>-0.4</c:v>
                </c:pt>
                <c:pt idx="1417">
                  <c:v>-0.4</c:v>
                </c:pt>
                <c:pt idx="1418">
                  <c:v>-0.4</c:v>
                </c:pt>
                <c:pt idx="1419">
                  <c:v>-0.4</c:v>
                </c:pt>
                <c:pt idx="1420">
                  <c:v>-0.4</c:v>
                </c:pt>
                <c:pt idx="1421">
                  <c:v>-0.4</c:v>
                </c:pt>
                <c:pt idx="1422">
                  <c:v>-0.4</c:v>
                </c:pt>
                <c:pt idx="1423">
                  <c:v>-0.4</c:v>
                </c:pt>
                <c:pt idx="1424">
                  <c:v>-0.4</c:v>
                </c:pt>
                <c:pt idx="1425">
                  <c:v>-0.4</c:v>
                </c:pt>
                <c:pt idx="1426">
                  <c:v>-0.4</c:v>
                </c:pt>
                <c:pt idx="1427">
                  <c:v>-0.4</c:v>
                </c:pt>
                <c:pt idx="1428">
                  <c:v>-0.4</c:v>
                </c:pt>
                <c:pt idx="1429">
                  <c:v>-0.4</c:v>
                </c:pt>
                <c:pt idx="1430">
                  <c:v>-0.4</c:v>
                </c:pt>
                <c:pt idx="1431">
                  <c:v>-0.4</c:v>
                </c:pt>
                <c:pt idx="1432">
                  <c:v>-0.4</c:v>
                </c:pt>
                <c:pt idx="1433">
                  <c:v>-0.4</c:v>
                </c:pt>
                <c:pt idx="1434">
                  <c:v>-0.4</c:v>
                </c:pt>
                <c:pt idx="1435">
                  <c:v>-0.4</c:v>
                </c:pt>
                <c:pt idx="1436">
                  <c:v>-0.4</c:v>
                </c:pt>
                <c:pt idx="1437">
                  <c:v>-0.4</c:v>
                </c:pt>
                <c:pt idx="1438">
                  <c:v>-0.4</c:v>
                </c:pt>
                <c:pt idx="1439">
                  <c:v>-0.4</c:v>
                </c:pt>
                <c:pt idx="1440">
                  <c:v>-0.4</c:v>
                </c:pt>
                <c:pt idx="1441">
                  <c:v>-0.4</c:v>
                </c:pt>
                <c:pt idx="1442">
                  <c:v>-0.4</c:v>
                </c:pt>
                <c:pt idx="1443">
                  <c:v>-0.4</c:v>
                </c:pt>
                <c:pt idx="1444">
                  <c:v>-0.4</c:v>
                </c:pt>
                <c:pt idx="1445">
                  <c:v>-0.4</c:v>
                </c:pt>
                <c:pt idx="1446">
                  <c:v>-0.4</c:v>
                </c:pt>
                <c:pt idx="1447">
                  <c:v>-0.4</c:v>
                </c:pt>
                <c:pt idx="1448">
                  <c:v>-0.4</c:v>
                </c:pt>
                <c:pt idx="1449">
                  <c:v>-0.4</c:v>
                </c:pt>
                <c:pt idx="1450">
                  <c:v>-0.4</c:v>
                </c:pt>
                <c:pt idx="1451">
                  <c:v>-0.4</c:v>
                </c:pt>
                <c:pt idx="1452">
                  <c:v>-0.4</c:v>
                </c:pt>
                <c:pt idx="1453">
                  <c:v>-0.4</c:v>
                </c:pt>
                <c:pt idx="1454">
                  <c:v>-0.4</c:v>
                </c:pt>
                <c:pt idx="1455">
                  <c:v>-0.4</c:v>
                </c:pt>
                <c:pt idx="1456">
                  <c:v>-0.4</c:v>
                </c:pt>
                <c:pt idx="1457">
                  <c:v>-0.4</c:v>
                </c:pt>
                <c:pt idx="1458">
                  <c:v>-0.4</c:v>
                </c:pt>
                <c:pt idx="1459">
                  <c:v>-0.4</c:v>
                </c:pt>
                <c:pt idx="1460">
                  <c:v>-0.4</c:v>
                </c:pt>
                <c:pt idx="1461">
                  <c:v>-0.4</c:v>
                </c:pt>
                <c:pt idx="1462">
                  <c:v>-0.4</c:v>
                </c:pt>
                <c:pt idx="1463">
                  <c:v>-0.4</c:v>
                </c:pt>
                <c:pt idx="1464">
                  <c:v>-0.4</c:v>
                </c:pt>
                <c:pt idx="1465">
                  <c:v>-0.4</c:v>
                </c:pt>
                <c:pt idx="1466">
                  <c:v>-0.4</c:v>
                </c:pt>
                <c:pt idx="1467">
                  <c:v>-0.4</c:v>
                </c:pt>
                <c:pt idx="1468">
                  <c:v>-0.4</c:v>
                </c:pt>
                <c:pt idx="1469">
                  <c:v>-0.4</c:v>
                </c:pt>
                <c:pt idx="1470">
                  <c:v>-0.4</c:v>
                </c:pt>
                <c:pt idx="1471">
                  <c:v>-0.4</c:v>
                </c:pt>
                <c:pt idx="1472">
                  <c:v>-0.4</c:v>
                </c:pt>
                <c:pt idx="1473">
                  <c:v>-0.4</c:v>
                </c:pt>
                <c:pt idx="1474">
                  <c:v>-0.4</c:v>
                </c:pt>
                <c:pt idx="1475">
                  <c:v>-0.4</c:v>
                </c:pt>
                <c:pt idx="1476">
                  <c:v>-0.4</c:v>
                </c:pt>
                <c:pt idx="1477">
                  <c:v>-0.4</c:v>
                </c:pt>
                <c:pt idx="1478">
                  <c:v>-0.4</c:v>
                </c:pt>
                <c:pt idx="1479">
                  <c:v>-0.4</c:v>
                </c:pt>
                <c:pt idx="1480">
                  <c:v>-0.4</c:v>
                </c:pt>
                <c:pt idx="1481">
                  <c:v>-0.4</c:v>
                </c:pt>
                <c:pt idx="1482">
                  <c:v>-0.4</c:v>
                </c:pt>
                <c:pt idx="1483">
                  <c:v>-0.4</c:v>
                </c:pt>
                <c:pt idx="1484">
                  <c:v>-0.4</c:v>
                </c:pt>
                <c:pt idx="1485">
                  <c:v>-0.4</c:v>
                </c:pt>
                <c:pt idx="1486">
                  <c:v>-0.4</c:v>
                </c:pt>
                <c:pt idx="1487">
                  <c:v>-0.4</c:v>
                </c:pt>
                <c:pt idx="1488">
                  <c:v>-0.4</c:v>
                </c:pt>
                <c:pt idx="1489">
                  <c:v>-0.4</c:v>
                </c:pt>
                <c:pt idx="1490">
                  <c:v>-0.4</c:v>
                </c:pt>
                <c:pt idx="1491">
                  <c:v>-0.4</c:v>
                </c:pt>
                <c:pt idx="1492">
                  <c:v>-0.4</c:v>
                </c:pt>
                <c:pt idx="1493">
                  <c:v>-0.4</c:v>
                </c:pt>
                <c:pt idx="1494">
                  <c:v>-0.4</c:v>
                </c:pt>
                <c:pt idx="1495">
                  <c:v>-0.4</c:v>
                </c:pt>
                <c:pt idx="1496">
                  <c:v>-0.4</c:v>
                </c:pt>
                <c:pt idx="1497">
                  <c:v>-0.4</c:v>
                </c:pt>
                <c:pt idx="1498">
                  <c:v>-0.4</c:v>
                </c:pt>
                <c:pt idx="1499">
                  <c:v>-0.4</c:v>
                </c:pt>
                <c:pt idx="1500">
                  <c:v>-0.4</c:v>
                </c:pt>
                <c:pt idx="1501">
                  <c:v>-0.4</c:v>
                </c:pt>
                <c:pt idx="1502">
                  <c:v>-0.4</c:v>
                </c:pt>
                <c:pt idx="1503">
                  <c:v>-0.4</c:v>
                </c:pt>
                <c:pt idx="1504">
                  <c:v>-0.4</c:v>
                </c:pt>
                <c:pt idx="1505">
                  <c:v>-0.4</c:v>
                </c:pt>
                <c:pt idx="1506">
                  <c:v>-0.4</c:v>
                </c:pt>
                <c:pt idx="1507">
                  <c:v>-0.4</c:v>
                </c:pt>
                <c:pt idx="1508">
                  <c:v>-0.4</c:v>
                </c:pt>
                <c:pt idx="1509">
                  <c:v>-0.4</c:v>
                </c:pt>
                <c:pt idx="1510">
                  <c:v>-0.4</c:v>
                </c:pt>
                <c:pt idx="1511">
                  <c:v>-0.4</c:v>
                </c:pt>
                <c:pt idx="1512">
                  <c:v>-0.4</c:v>
                </c:pt>
                <c:pt idx="1513">
                  <c:v>-0.4</c:v>
                </c:pt>
                <c:pt idx="1514">
                  <c:v>-0.4</c:v>
                </c:pt>
                <c:pt idx="1515">
                  <c:v>-0.4</c:v>
                </c:pt>
                <c:pt idx="1516">
                  <c:v>-0.4</c:v>
                </c:pt>
                <c:pt idx="1517">
                  <c:v>-0.4</c:v>
                </c:pt>
                <c:pt idx="1518">
                  <c:v>-0.4</c:v>
                </c:pt>
                <c:pt idx="1519">
                  <c:v>-0.4</c:v>
                </c:pt>
                <c:pt idx="1520">
                  <c:v>-0.4</c:v>
                </c:pt>
                <c:pt idx="1521">
                  <c:v>-0.4</c:v>
                </c:pt>
                <c:pt idx="1522">
                  <c:v>-0.4</c:v>
                </c:pt>
                <c:pt idx="1523">
                  <c:v>-0.4</c:v>
                </c:pt>
                <c:pt idx="1524">
                  <c:v>-0.4</c:v>
                </c:pt>
                <c:pt idx="1525">
                  <c:v>-0.4</c:v>
                </c:pt>
                <c:pt idx="1526">
                  <c:v>-0.4</c:v>
                </c:pt>
                <c:pt idx="1527">
                  <c:v>-0.4</c:v>
                </c:pt>
                <c:pt idx="1528">
                  <c:v>-0.4</c:v>
                </c:pt>
                <c:pt idx="1529">
                  <c:v>-0.4</c:v>
                </c:pt>
                <c:pt idx="1530">
                  <c:v>-0.4</c:v>
                </c:pt>
                <c:pt idx="1531">
                  <c:v>-0.4</c:v>
                </c:pt>
                <c:pt idx="1532">
                  <c:v>-0.4</c:v>
                </c:pt>
                <c:pt idx="1533">
                  <c:v>-0.4</c:v>
                </c:pt>
                <c:pt idx="1534">
                  <c:v>-0.4</c:v>
                </c:pt>
                <c:pt idx="1535">
                  <c:v>-0.4</c:v>
                </c:pt>
                <c:pt idx="1536">
                  <c:v>-0.4</c:v>
                </c:pt>
                <c:pt idx="1537">
                  <c:v>-0.4</c:v>
                </c:pt>
                <c:pt idx="1538">
                  <c:v>-0.4</c:v>
                </c:pt>
                <c:pt idx="1539">
                  <c:v>-0.4</c:v>
                </c:pt>
                <c:pt idx="1540">
                  <c:v>-0.4</c:v>
                </c:pt>
                <c:pt idx="1541">
                  <c:v>-0.4</c:v>
                </c:pt>
                <c:pt idx="1542">
                  <c:v>-0.4</c:v>
                </c:pt>
                <c:pt idx="1543">
                  <c:v>-0.4</c:v>
                </c:pt>
                <c:pt idx="1544">
                  <c:v>-0.4</c:v>
                </c:pt>
                <c:pt idx="1545">
                  <c:v>-0.4</c:v>
                </c:pt>
                <c:pt idx="1546">
                  <c:v>-0.4</c:v>
                </c:pt>
                <c:pt idx="1547">
                  <c:v>-0.4</c:v>
                </c:pt>
                <c:pt idx="1548">
                  <c:v>-0.4</c:v>
                </c:pt>
                <c:pt idx="1549">
                  <c:v>-0.4</c:v>
                </c:pt>
                <c:pt idx="1550">
                  <c:v>-0.4</c:v>
                </c:pt>
                <c:pt idx="1551">
                  <c:v>-0.4</c:v>
                </c:pt>
                <c:pt idx="1552">
                  <c:v>-0.4</c:v>
                </c:pt>
                <c:pt idx="1553">
                  <c:v>-0.4</c:v>
                </c:pt>
                <c:pt idx="1554">
                  <c:v>-0.4</c:v>
                </c:pt>
                <c:pt idx="1555">
                  <c:v>-0.4</c:v>
                </c:pt>
                <c:pt idx="1556">
                  <c:v>-0.4</c:v>
                </c:pt>
                <c:pt idx="1557">
                  <c:v>-0.4</c:v>
                </c:pt>
                <c:pt idx="1558">
                  <c:v>-0.4</c:v>
                </c:pt>
                <c:pt idx="1559">
                  <c:v>-0.4</c:v>
                </c:pt>
                <c:pt idx="1560">
                  <c:v>-0.4</c:v>
                </c:pt>
                <c:pt idx="1561">
                  <c:v>-0.4</c:v>
                </c:pt>
                <c:pt idx="1562">
                  <c:v>-0.4</c:v>
                </c:pt>
                <c:pt idx="1563">
                  <c:v>-0.4</c:v>
                </c:pt>
                <c:pt idx="1564">
                  <c:v>-0.4</c:v>
                </c:pt>
                <c:pt idx="1565">
                  <c:v>-0.4</c:v>
                </c:pt>
                <c:pt idx="1566">
                  <c:v>-0.4</c:v>
                </c:pt>
                <c:pt idx="1567">
                  <c:v>-0.4</c:v>
                </c:pt>
                <c:pt idx="1568">
                  <c:v>-0.4</c:v>
                </c:pt>
                <c:pt idx="1569">
                  <c:v>-0.4</c:v>
                </c:pt>
                <c:pt idx="1570">
                  <c:v>-0.4</c:v>
                </c:pt>
                <c:pt idx="1571">
                  <c:v>-0.4</c:v>
                </c:pt>
                <c:pt idx="1572">
                  <c:v>-0.4</c:v>
                </c:pt>
                <c:pt idx="1573">
                  <c:v>-0.4</c:v>
                </c:pt>
                <c:pt idx="1574">
                  <c:v>-0.4</c:v>
                </c:pt>
                <c:pt idx="1575">
                  <c:v>-0.4</c:v>
                </c:pt>
                <c:pt idx="1576">
                  <c:v>-0.4</c:v>
                </c:pt>
                <c:pt idx="1577">
                  <c:v>-0.4</c:v>
                </c:pt>
                <c:pt idx="1578">
                  <c:v>-0.4</c:v>
                </c:pt>
                <c:pt idx="1579">
                  <c:v>-0.4</c:v>
                </c:pt>
                <c:pt idx="1580">
                  <c:v>-0.4</c:v>
                </c:pt>
                <c:pt idx="1581">
                  <c:v>-0.4</c:v>
                </c:pt>
                <c:pt idx="1582">
                  <c:v>-0.4</c:v>
                </c:pt>
                <c:pt idx="1583">
                  <c:v>-0.4</c:v>
                </c:pt>
                <c:pt idx="1584">
                  <c:v>-0.4</c:v>
                </c:pt>
                <c:pt idx="1585">
                  <c:v>-0.4</c:v>
                </c:pt>
                <c:pt idx="1586">
                  <c:v>-0.4</c:v>
                </c:pt>
                <c:pt idx="1587">
                  <c:v>-0.4</c:v>
                </c:pt>
                <c:pt idx="1588">
                  <c:v>-0.4</c:v>
                </c:pt>
                <c:pt idx="1589">
                  <c:v>-0.4</c:v>
                </c:pt>
                <c:pt idx="1590">
                  <c:v>-0.4</c:v>
                </c:pt>
                <c:pt idx="1591">
                  <c:v>-0.4</c:v>
                </c:pt>
                <c:pt idx="1592">
                  <c:v>-0.4</c:v>
                </c:pt>
                <c:pt idx="1593">
                  <c:v>-0.4</c:v>
                </c:pt>
                <c:pt idx="1594">
                  <c:v>-0.4</c:v>
                </c:pt>
                <c:pt idx="1595">
                  <c:v>-0.4</c:v>
                </c:pt>
                <c:pt idx="1596">
                  <c:v>-0.4</c:v>
                </c:pt>
                <c:pt idx="1597">
                  <c:v>-0.4</c:v>
                </c:pt>
                <c:pt idx="1598">
                  <c:v>-0.4</c:v>
                </c:pt>
                <c:pt idx="1599">
                  <c:v>-0.4</c:v>
                </c:pt>
                <c:pt idx="1600">
                  <c:v>-0.4</c:v>
                </c:pt>
                <c:pt idx="1601">
                  <c:v>-0.4</c:v>
                </c:pt>
                <c:pt idx="1602">
                  <c:v>-0.4</c:v>
                </c:pt>
                <c:pt idx="1603">
                  <c:v>-0.4</c:v>
                </c:pt>
                <c:pt idx="1604">
                  <c:v>-0.4</c:v>
                </c:pt>
                <c:pt idx="1605">
                  <c:v>-0.4</c:v>
                </c:pt>
                <c:pt idx="1606">
                  <c:v>-0.4</c:v>
                </c:pt>
                <c:pt idx="1607">
                  <c:v>-0.4</c:v>
                </c:pt>
                <c:pt idx="1608">
                  <c:v>-0.4</c:v>
                </c:pt>
                <c:pt idx="1609">
                  <c:v>-0.4</c:v>
                </c:pt>
                <c:pt idx="1610">
                  <c:v>-0.4</c:v>
                </c:pt>
                <c:pt idx="1611">
                  <c:v>-0.4</c:v>
                </c:pt>
                <c:pt idx="1612">
                  <c:v>-0.4</c:v>
                </c:pt>
                <c:pt idx="1613">
                  <c:v>-0.4</c:v>
                </c:pt>
                <c:pt idx="1614">
                  <c:v>-0.4</c:v>
                </c:pt>
                <c:pt idx="1615">
                  <c:v>-0.4</c:v>
                </c:pt>
                <c:pt idx="1616">
                  <c:v>-0.4</c:v>
                </c:pt>
                <c:pt idx="1617">
                  <c:v>-0.4</c:v>
                </c:pt>
                <c:pt idx="1618">
                  <c:v>-0.4</c:v>
                </c:pt>
                <c:pt idx="1619">
                  <c:v>-0.4</c:v>
                </c:pt>
                <c:pt idx="1620">
                  <c:v>-0.4</c:v>
                </c:pt>
                <c:pt idx="1621">
                  <c:v>-0.4</c:v>
                </c:pt>
                <c:pt idx="1622">
                  <c:v>-0.4</c:v>
                </c:pt>
                <c:pt idx="1623">
                  <c:v>-0.4</c:v>
                </c:pt>
                <c:pt idx="1624">
                  <c:v>-0.4</c:v>
                </c:pt>
                <c:pt idx="1625">
                  <c:v>-0.4</c:v>
                </c:pt>
                <c:pt idx="1626">
                  <c:v>-0.4</c:v>
                </c:pt>
                <c:pt idx="1627">
                  <c:v>-0.4</c:v>
                </c:pt>
                <c:pt idx="1628">
                  <c:v>-0.4</c:v>
                </c:pt>
                <c:pt idx="1629">
                  <c:v>-0.4</c:v>
                </c:pt>
                <c:pt idx="1630">
                  <c:v>-0.4</c:v>
                </c:pt>
                <c:pt idx="1631">
                  <c:v>-0.4</c:v>
                </c:pt>
                <c:pt idx="1632">
                  <c:v>-0.4</c:v>
                </c:pt>
                <c:pt idx="1633">
                  <c:v>-0.4</c:v>
                </c:pt>
                <c:pt idx="1634">
                  <c:v>-0.4</c:v>
                </c:pt>
                <c:pt idx="1635">
                  <c:v>-0.4</c:v>
                </c:pt>
                <c:pt idx="1636">
                  <c:v>-0.4</c:v>
                </c:pt>
                <c:pt idx="1637">
                  <c:v>-0.4</c:v>
                </c:pt>
                <c:pt idx="1638">
                  <c:v>-0.4</c:v>
                </c:pt>
                <c:pt idx="1639">
                  <c:v>-0.4</c:v>
                </c:pt>
                <c:pt idx="1640">
                  <c:v>-0.4</c:v>
                </c:pt>
                <c:pt idx="1641">
                  <c:v>-0.4</c:v>
                </c:pt>
                <c:pt idx="1642">
                  <c:v>-0.4</c:v>
                </c:pt>
                <c:pt idx="1643">
                  <c:v>-0.4</c:v>
                </c:pt>
                <c:pt idx="1644">
                  <c:v>-0.4</c:v>
                </c:pt>
                <c:pt idx="1645">
                  <c:v>-0.4</c:v>
                </c:pt>
                <c:pt idx="1646">
                  <c:v>-0.4</c:v>
                </c:pt>
                <c:pt idx="1647">
                  <c:v>-0.4</c:v>
                </c:pt>
                <c:pt idx="1648">
                  <c:v>-0.4</c:v>
                </c:pt>
                <c:pt idx="1649">
                  <c:v>-0.4</c:v>
                </c:pt>
                <c:pt idx="1650">
                  <c:v>-0.4</c:v>
                </c:pt>
                <c:pt idx="1651">
                  <c:v>-0.4</c:v>
                </c:pt>
                <c:pt idx="1652">
                  <c:v>-0.4</c:v>
                </c:pt>
                <c:pt idx="1653">
                  <c:v>-0.4</c:v>
                </c:pt>
                <c:pt idx="1654">
                  <c:v>-0.4</c:v>
                </c:pt>
                <c:pt idx="1655">
                  <c:v>-0.4</c:v>
                </c:pt>
                <c:pt idx="1656">
                  <c:v>-0.4</c:v>
                </c:pt>
                <c:pt idx="1657">
                  <c:v>-0.4</c:v>
                </c:pt>
                <c:pt idx="1658">
                  <c:v>-0.4</c:v>
                </c:pt>
                <c:pt idx="1659">
                  <c:v>-0.4</c:v>
                </c:pt>
                <c:pt idx="1660">
                  <c:v>-0.4</c:v>
                </c:pt>
                <c:pt idx="1661">
                  <c:v>-0.4</c:v>
                </c:pt>
                <c:pt idx="1662">
                  <c:v>-0.4</c:v>
                </c:pt>
                <c:pt idx="1663">
                  <c:v>-0.4</c:v>
                </c:pt>
                <c:pt idx="1664">
                  <c:v>-0.4</c:v>
                </c:pt>
                <c:pt idx="1665">
                  <c:v>-0.4</c:v>
                </c:pt>
                <c:pt idx="1666">
                  <c:v>-0.4</c:v>
                </c:pt>
                <c:pt idx="1667">
                  <c:v>-0.4</c:v>
                </c:pt>
                <c:pt idx="1668">
                  <c:v>-0.4</c:v>
                </c:pt>
                <c:pt idx="1669">
                  <c:v>-0.4</c:v>
                </c:pt>
                <c:pt idx="1670">
                  <c:v>-0.4</c:v>
                </c:pt>
                <c:pt idx="1671">
                  <c:v>-0.4</c:v>
                </c:pt>
                <c:pt idx="1672">
                  <c:v>-0.4</c:v>
                </c:pt>
                <c:pt idx="1673">
                  <c:v>-0.4</c:v>
                </c:pt>
                <c:pt idx="1674">
                  <c:v>-0.4</c:v>
                </c:pt>
                <c:pt idx="1675">
                  <c:v>-0.4</c:v>
                </c:pt>
                <c:pt idx="1676">
                  <c:v>-0.4</c:v>
                </c:pt>
                <c:pt idx="1677">
                  <c:v>-0.4</c:v>
                </c:pt>
                <c:pt idx="1678">
                  <c:v>-0.4</c:v>
                </c:pt>
                <c:pt idx="1679">
                  <c:v>-0.4</c:v>
                </c:pt>
                <c:pt idx="1680">
                  <c:v>-0.4</c:v>
                </c:pt>
                <c:pt idx="1681">
                  <c:v>-0.4</c:v>
                </c:pt>
                <c:pt idx="1682">
                  <c:v>-0.4</c:v>
                </c:pt>
                <c:pt idx="1683">
                  <c:v>-0.4</c:v>
                </c:pt>
                <c:pt idx="1684">
                  <c:v>-0.4</c:v>
                </c:pt>
                <c:pt idx="1685">
                  <c:v>-0.4</c:v>
                </c:pt>
                <c:pt idx="1686">
                  <c:v>-0.4</c:v>
                </c:pt>
                <c:pt idx="1687">
                  <c:v>-0.4</c:v>
                </c:pt>
                <c:pt idx="1688">
                  <c:v>-0.4</c:v>
                </c:pt>
                <c:pt idx="1689">
                  <c:v>-0.4</c:v>
                </c:pt>
                <c:pt idx="1690">
                  <c:v>-0.4</c:v>
                </c:pt>
                <c:pt idx="1691">
                  <c:v>-0.4</c:v>
                </c:pt>
                <c:pt idx="1692">
                  <c:v>-0.4</c:v>
                </c:pt>
                <c:pt idx="1693">
                  <c:v>-0.4</c:v>
                </c:pt>
                <c:pt idx="1694">
                  <c:v>-0.4</c:v>
                </c:pt>
                <c:pt idx="1695">
                  <c:v>-0.4</c:v>
                </c:pt>
                <c:pt idx="1696">
                  <c:v>-0.4</c:v>
                </c:pt>
                <c:pt idx="1697">
                  <c:v>-0.4</c:v>
                </c:pt>
                <c:pt idx="1698">
                  <c:v>-0.4</c:v>
                </c:pt>
                <c:pt idx="1699">
                  <c:v>-0.4</c:v>
                </c:pt>
                <c:pt idx="1700">
                  <c:v>-0.4</c:v>
                </c:pt>
                <c:pt idx="1701">
                  <c:v>-0.4</c:v>
                </c:pt>
                <c:pt idx="1702">
                  <c:v>-0.4</c:v>
                </c:pt>
                <c:pt idx="1703">
                  <c:v>-0.4</c:v>
                </c:pt>
                <c:pt idx="1704">
                  <c:v>-0.4</c:v>
                </c:pt>
                <c:pt idx="1705">
                  <c:v>-0.4</c:v>
                </c:pt>
                <c:pt idx="1706">
                  <c:v>-0.4</c:v>
                </c:pt>
                <c:pt idx="1707">
                  <c:v>-0.4</c:v>
                </c:pt>
                <c:pt idx="1708">
                  <c:v>-0.4</c:v>
                </c:pt>
                <c:pt idx="1709">
                  <c:v>-0.4</c:v>
                </c:pt>
                <c:pt idx="1710">
                  <c:v>-0.4</c:v>
                </c:pt>
                <c:pt idx="1711">
                  <c:v>-0.4</c:v>
                </c:pt>
                <c:pt idx="1712">
                  <c:v>-0.4</c:v>
                </c:pt>
                <c:pt idx="1713">
                  <c:v>-0.4</c:v>
                </c:pt>
                <c:pt idx="1714">
                  <c:v>-0.4</c:v>
                </c:pt>
                <c:pt idx="1715">
                  <c:v>-0.4</c:v>
                </c:pt>
                <c:pt idx="1716">
                  <c:v>-0.3</c:v>
                </c:pt>
                <c:pt idx="1717">
                  <c:v>-0.3</c:v>
                </c:pt>
                <c:pt idx="1718">
                  <c:v>-0.3</c:v>
                </c:pt>
                <c:pt idx="1719">
                  <c:v>-0.3</c:v>
                </c:pt>
                <c:pt idx="1720">
                  <c:v>-0.3</c:v>
                </c:pt>
                <c:pt idx="1721">
                  <c:v>-0.3</c:v>
                </c:pt>
                <c:pt idx="1722">
                  <c:v>-0.3</c:v>
                </c:pt>
                <c:pt idx="1723">
                  <c:v>-0.3</c:v>
                </c:pt>
                <c:pt idx="1724">
                  <c:v>-0.3</c:v>
                </c:pt>
                <c:pt idx="1725">
                  <c:v>-0.3</c:v>
                </c:pt>
                <c:pt idx="1726">
                  <c:v>-0.3</c:v>
                </c:pt>
                <c:pt idx="1727">
                  <c:v>-0.3</c:v>
                </c:pt>
                <c:pt idx="1728">
                  <c:v>-0.3</c:v>
                </c:pt>
                <c:pt idx="1729">
                  <c:v>-0.3</c:v>
                </c:pt>
                <c:pt idx="1730">
                  <c:v>-0.3</c:v>
                </c:pt>
                <c:pt idx="1731">
                  <c:v>-0.3</c:v>
                </c:pt>
                <c:pt idx="1732">
                  <c:v>-0.3</c:v>
                </c:pt>
                <c:pt idx="1733">
                  <c:v>-0.3</c:v>
                </c:pt>
                <c:pt idx="1734">
                  <c:v>-0.3</c:v>
                </c:pt>
                <c:pt idx="1735">
                  <c:v>-0.3</c:v>
                </c:pt>
                <c:pt idx="1736">
                  <c:v>-0.3</c:v>
                </c:pt>
                <c:pt idx="1737">
                  <c:v>-0.3</c:v>
                </c:pt>
                <c:pt idx="1738">
                  <c:v>-0.3</c:v>
                </c:pt>
                <c:pt idx="1739">
                  <c:v>-0.3</c:v>
                </c:pt>
                <c:pt idx="1740">
                  <c:v>-0.3</c:v>
                </c:pt>
                <c:pt idx="1741">
                  <c:v>-0.3</c:v>
                </c:pt>
                <c:pt idx="1742">
                  <c:v>-0.3</c:v>
                </c:pt>
                <c:pt idx="1743">
                  <c:v>-0.3</c:v>
                </c:pt>
                <c:pt idx="1744">
                  <c:v>-0.3</c:v>
                </c:pt>
                <c:pt idx="1745">
                  <c:v>-0.3</c:v>
                </c:pt>
                <c:pt idx="1746">
                  <c:v>-0.3</c:v>
                </c:pt>
                <c:pt idx="1747">
                  <c:v>-0.3</c:v>
                </c:pt>
                <c:pt idx="1748">
                  <c:v>-0.3</c:v>
                </c:pt>
                <c:pt idx="1749">
                  <c:v>-0.3</c:v>
                </c:pt>
                <c:pt idx="1750">
                  <c:v>-0.3</c:v>
                </c:pt>
                <c:pt idx="1751">
                  <c:v>-0.3</c:v>
                </c:pt>
                <c:pt idx="1752">
                  <c:v>-0.3</c:v>
                </c:pt>
                <c:pt idx="1753">
                  <c:v>-0.3</c:v>
                </c:pt>
                <c:pt idx="1754">
                  <c:v>-0.3</c:v>
                </c:pt>
                <c:pt idx="1755">
                  <c:v>-0.3</c:v>
                </c:pt>
                <c:pt idx="1756">
                  <c:v>-0.3</c:v>
                </c:pt>
                <c:pt idx="1757">
                  <c:v>-0.3</c:v>
                </c:pt>
                <c:pt idx="1758">
                  <c:v>-0.3</c:v>
                </c:pt>
                <c:pt idx="1759">
                  <c:v>-0.3</c:v>
                </c:pt>
                <c:pt idx="1760">
                  <c:v>-0.3</c:v>
                </c:pt>
                <c:pt idx="1761">
                  <c:v>-0.3</c:v>
                </c:pt>
                <c:pt idx="1762">
                  <c:v>-0.3</c:v>
                </c:pt>
                <c:pt idx="1763">
                  <c:v>-0.3</c:v>
                </c:pt>
                <c:pt idx="1764">
                  <c:v>-0.3</c:v>
                </c:pt>
                <c:pt idx="1765">
                  <c:v>-0.3</c:v>
                </c:pt>
                <c:pt idx="1766">
                  <c:v>-0.3</c:v>
                </c:pt>
                <c:pt idx="1767">
                  <c:v>-0.3</c:v>
                </c:pt>
                <c:pt idx="1768">
                  <c:v>-0.3</c:v>
                </c:pt>
                <c:pt idx="1769">
                  <c:v>-0.3</c:v>
                </c:pt>
                <c:pt idx="1770">
                  <c:v>-0.3</c:v>
                </c:pt>
                <c:pt idx="1771">
                  <c:v>-0.3</c:v>
                </c:pt>
                <c:pt idx="1772">
                  <c:v>-0.3</c:v>
                </c:pt>
                <c:pt idx="1773">
                  <c:v>-0.3</c:v>
                </c:pt>
                <c:pt idx="1774">
                  <c:v>-0.3</c:v>
                </c:pt>
                <c:pt idx="1775">
                  <c:v>-0.3</c:v>
                </c:pt>
                <c:pt idx="1776">
                  <c:v>-0.3</c:v>
                </c:pt>
                <c:pt idx="1777">
                  <c:v>-0.3</c:v>
                </c:pt>
                <c:pt idx="1778">
                  <c:v>-0.3</c:v>
                </c:pt>
                <c:pt idx="1779">
                  <c:v>-0.3</c:v>
                </c:pt>
                <c:pt idx="1780">
                  <c:v>-0.3</c:v>
                </c:pt>
                <c:pt idx="1781">
                  <c:v>-0.3</c:v>
                </c:pt>
                <c:pt idx="1782">
                  <c:v>-0.3</c:v>
                </c:pt>
                <c:pt idx="1783">
                  <c:v>-0.3</c:v>
                </c:pt>
                <c:pt idx="1784">
                  <c:v>-0.3</c:v>
                </c:pt>
                <c:pt idx="1785">
                  <c:v>-0.3</c:v>
                </c:pt>
                <c:pt idx="1786">
                  <c:v>-0.3</c:v>
                </c:pt>
                <c:pt idx="1787">
                  <c:v>-0.3</c:v>
                </c:pt>
                <c:pt idx="1788">
                  <c:v>-0.3</c:v>
                </c:pt>
                <c:pt idx="1789">
                  <c:v>-0.3</c:v>
                </c:pt>
                <c:pt idx="1790">
                  <c:v>-0.3</c:v>
                </c:pt>
                <c:pt idx="1791">
                  <c:v>-0.3</c:v>
                </c:pt>
                <c:pt idx="1792">
                  <c:v>-0.3</c:v>
                </c:pt>
                <c:pt idx="1793">
                  <c:v>-0.3</c:v>
                </c:pt>
                <c:pt idx="1794">
                  <c:v>-0.3</c:v>
                </c:pt>
                <c:pt idx="1795">
                  <c:v>-0.3</c:v>
                </c:pt>
                <c:pt idx="1796">
                  <c:v>-0.3</c:v>
                </c:pt>
                <c:pt idx="1797">
                  <c:v>-0.3</c:v>
                </c:pt>
                <c:pt idx="1798">
                  <c:v>-0.3</c:v>
                </c:pt>
                <c:pt idx="1799">
                  <c:v>-0.3</c:v>
                </c:pt>
                <c:pt idx="1800">
                  <c:v>-0.3</c:v>
                </c:pt>
                <c:pt idx="1801">
                  <c:v>-0.3</c:v>
                </c:pt>
                <c:pt idx="1802">
                  <c:v>-0.3</c:v>
                </c:pt>
                <c:pt idx="1803">
                  <c:v>-0.3</c:v>
                </c:pt>
                <c:pt idx="1804">
                  <c:v>-0.3</c:v>
                </c:pt>
                <c:pt idx="1805">
                  <c:v>-0.3</c:v>
                </c:pt>
                <c:pt idx="1806">
                  <c:v>-0.3</c:v>
                </c:pt>
                <c:pt idx="1807">
                  <c:v>-0.3</c:v>
                </c:pt>
                <c:pt idx="1808">
                  <c:v>-0.3</c:v>
                </c:pt>
                <c:pt idx="1809">
                  <c:v>-0.3</c:v>
                </c:pt>
                <c:pt idx="1810">
                  <c:v>-0.3</c:v>
                </c:pt>
                <c:pt idx="1811">
                  <c:v>-0.3</c:v>
                </c:pt>
                <c:pt idx="1812">
                  <c:v>-0.3</c:v>
                </c:pt>
                <c:pt idx="1813">
                  <c:v>-0.3</c:v>
                </c:pt>
                <c:pt idx="1814">
                  <c:v>-0.2</c:v>
                </c:pt>
                <c:pt idx="1815">
                  <c:v>-0.2</c:v>
                </c:pt>
                <c:pt idx="1816">
                  <c:v>-0.2</c:v>
                </c:pt>
                <c:pt idx="1817">
                  <c:v>-0.2</c:v>
                </c:pt>
                <c:pt idx="1818">
                  <c:v>-0.2</c:v>
                </c:pt>
                <c:pt idx="1819">
                  <c:v>-0.2</c:v>
                </c:pt>
                <c:pt idx="1820">
                  <c:v>-0.2</c:v>
                </c:pt>
                <c:pt idx="1821">
                  <c:v>-0.2</c:v>
                </c:pt>
                <c:pt idx="1822">
                  <c:v>-0.2</c:v>
                </c:pt>
                <c:pt idx="1823">
                  <c:v>-0.2</c:v>
                </c:pt>
                <c:pt idx="1824">
                  <c:v>-0.2</c:v>
                </c:pt>
                <c:pt idx="1825">
                  <c:v>-0.2</c:v>
                </c:pt>
                <c:pt idx="1826">
                  <c:v>-0.2</c:v>
                </c:pt>
                <c:pt idx="1827">
                  <c:v>-0.2</c:v>
                </c:pt>
                <c:pt idx="1828">
                  <c:v>-0.2</c:v>
                </c:pt>
                <c:pt idx="1829">
                  <c:v>-0.2</c:v>
                </c:pt>
                <c:pt idx="1830">
                  <c:v>-0.2</c:v>
                </c:pt>
                <c:pt idx="1831">
                  <c:v>-0.2</c:v>
                </c:pt>
                <c:pt idx="1832">
                  <c:v>-0.2</c:v>
                </c:pt>
                <c:pt idx="1833">
                  <c:v>-0.2</c:v>
                </c:pt>
                <c:pt idx="1834">
                  <c:v>-0.2</c:v>
                </c:pt>
                <c:pt idx="1835">
                  <c:v>-0.2</c:v>
                </c:pt>
                <c:pt idx="1836">
                  <c:v>-0.2</c:v>
                </c:pt>
                <c:pt idx="1837">
                  <c:v>-0.2</c:v>
                </c:pt>
                <c:pt idx="1838">
                  <c:v>-0.2</c:v>
                </c:pt>
                <c:pt idx="1839">
                  <c:v>-0.2</c:v>
                </c:pt>
                <c:pt idx="1840">
                  <c:v>-0.2</c:v>
                </c:pt>
                <c:pt idx="1841">
                  <c:v>-0.2</c:v>
                </c:pt>
                <c:pt idx="1842">
                  <c:v>-0.2</c:v>
                </c:pt>
                <c:pt idx="1843">
                  <c:v>-0.2</c:v>
                </c:pt>
                <c:pt idx="1844">
                  <c:v>-0.2</c:v>
                </c:pt>
                <c:pt idx="1845">
                  <c:v>-0.2</c:v>
                </c:pt>
                <c:pt idx="1846">
                  <c:v>-0.2</c:v>
                </c:pt>
                <c:pt idx="1847">
                  <c:v>-0.2</c:v>
                </c:pt>
                <c:pt idx="1848">
                  <c:v>-0.2</c:v>
                </c:pt>
                <c:pt idx="1849">
                  <c:v>-0.2</c:v>
                </c:pt>
                <c:pt idx="1850">
                  <c:v>-0.2</c:v>
                </c:pt>
                <c:pt idx="1851">
                  <c:v>-0.2</c:v>
                </c:pt>
                <c:pt idx="1852">
                  <c:v>-0.2</c:v>
                </c:pt>
                <c:pt idx="1853">
                  <c:v>-0.2</c:v>
                </c:pt>
                <c:pt idx="1854">
                  <c:v>-0.2</c:v>
                </c:pt>
                <c:pt idx="1855">
                  <c:v>-0.2</c:v>
                </c:pt>
                <c:pt idx="1856">
                  <c:v>-0.2</c:v>
                </c:pt>
                <c:pt idx="1857">
                  <c:v>-0.2</c:v>
                </c:pt>
                <c:pt idx="1858">
                  <c:v>-0.2</c:v>
                </c:pt>
                <c:pt idx="1859">
                  <c:v>-0.2</c:v>
                </c:pt>
                <c:pt idx="1860">
                  <c:v>-0.2</c:v>
                </c:pt>
                <c:pt idx="1861">
                  <c:v>-0.2</c:v>
                </c:pt>
                <c:pt idx="1862">
                  <c:v>-0.2</c:v>
                </c:pt>
                <c:pt idx="1863">
                  <c:v>-0.2</c:v>
                </c:pt>
                <c:pt idx="1864">
                  <c:v>-0.2</c:v>
                </c:pt>
                <c:pt idx="1865">
                  <c:v>-0.2</c:v>
                </c:pt>
                <c:pt idx="1866">
                  <c:v>-0.2</c:v>
                </c:pt>
                <c:pt idx="1867">
                  <c:v>-0.2</c:v>
                </c:pt>
                <c:pt idx="1868">
                  <c:v>-0.2</c:v>
                </c:pt>
                <c:pt idx="1869">
                  <c:v>-0.2</c:v>
                </c:pt>
                <c:pt idx="1870">
                  <c:v>-0.2</c:v>
                </c:pt>
                <c:pt idx="1871">
                  <c:v>-0.2</c:v>
                </c:pt>
                <c:pt idx="1872">
                  <c:v>-0.2</c:v>
                </c:pt>
                <c:pt idx="1873">
                  <c:v>-0.2</c:v>
                </c:pt>
                <c:pt idx="1874">
                  <c:v>-0.2</c:v>
                </c:pt>
                <c:pt idx="1875">
                  <c:v>-0.2</c:v>
                </c:pt>
                <c:pt idx="1876">
                  <c:v>-0.2</c:v>
                </c:pt>
                <c:pt idx="1877">
                  <c:v>-0.2</c:v>
                </c:pt>
                <c:pt idx="1878">
                  <c:v>-0.2</c:v>
                </c:pt>
                <c:pt idx="1879">
                  <c:v>-0.2</c:v>
                </c:pt>
                <c:pt idx="1880">
                  <c:v>-0.2</c:v>
                </c:pt>
                <c:pt idx="1881">
                  <c:v>-0.2</c:v>
                </c:pt>
                <c:pt idx="1882">
                  <c:v>-0.2</c:v>
                </c:pt>
                <c:pt idx="1883">
                  <c:v>-0.2</c:v>
                </c:pt>
                <c:pt idx="1884">
                  <c:v>-0.2</c:v>
                </c:pt>
                <c:pt idx="1885">
                  <c:v>-0.2</c:v>
                </c:pt>
                <c:pt idx="1886">
                  <c:v>-0.2</c:v>
                </c:pt>
                <c:pt idx="1887">
                  <c:v>-0.2</c:v>
                </c:pt>
                <c:pt idx="1888">
                  <c:v>-0.2</c:v>
                </c:pt>
                <c:pt idx="1889">
                  <c:v>-0.2</c:v>
                </c:pt>
                <c:pt idx="1890">
                  <c:v>-0.2</c:v>
                </c:pt>
                <c:pt idx="1891">
                  <c:v>-0.2</c:v>
                </c:pt>
                <c:pt idx="1892">
                  <c:v>-0.2</c:v>
                </c:pt>
                <c:pt idx="1893">
                  <c:v>-0.2</c:v>
                </c:pt>
                <c:pt idx="1894">
                  <c:v>-0.2</c:v>
                </c:pt>
                <c:pt idx="1895">
                  <c:v>-0.2</c:v>
                </c:pt>
                <c:pt idx="1896">
                  <c:v>-0.2</c:v>
                </c:pt>
                <c:pt idx="1897">
                  <c:v>-0.2</c:v>
                </c:pt>
                <c:pt idx="1898">
                  <c:v>-0.2</c:v>
                </c:pt>
                <c:pt idx="1899">
                  <c:v>-0.2</c:v>
                </c:pt>
                <c:pt idx="1900">
                  <c:v>-0.2</c:v>
                </c:pt>
                <c:pt idx="1901">
                  <c:v>-0.2</c:v>
                </c:pt>
                <c:pt idx="1902">
                  <c:v>-0.2</c:v>
                </c:pt>
                <c:pt idx="1903">
                  <c:v>-0.2</c:v>
                </c:pt>
                <c:pt idx="1904">
                  <c:v>-0.2</c:v>
                </c:pt>
                <c:pt idx="1905">
                  <c:v>-0.2</c:v>
                </c:pt>
                <c:pt idx="1906">
                  <c:v>-0.2</c:v>
                </c:pt>
                <c:pt idx="1907">
                  <c:v>-0.2</c:v>
                </c:pt>
                <c:pt idx="1908">
                  <c:v>-0.2</c:v>
                </c:pt>
                <c:pt idx="1909">
                  <c:v>-0.2</c:v>
                </c:pt>
                <c:pt idx="1910">
                  <c:v>-0.2</c:v>
                </c:pt>
                <c:pt idx="1911">
                  <c:v>-0.2</c:v>
                </c:pt>
                <c:pt idx="1912">
                  <c:v>-0.2</c:v>
                </c:pt>
                <c:pt idx="1913">
                  <c:v>-0.2</c:v>
                </c:pt>
                <c:pt idx="1914">
                  <c:v>-0.2</c:v>
                </c:pt>
                <c:pt idx="1915">
                  <c:v>-0.2</c:v>
                </c:pt>
                <c:pt idx="1916">
                  <c:v>-0.2</c:v>
                </c:pt>
                <c:pt idx="1917">
                  <c:v>-0.2</c:v>
                </c:pt>
                <c:pt idx="1918">
                  <c:v>-0.2</c:v>
                </c:pt>
                <c:pt idx="1919">
                  <c:v>-0.2</c:v>
                </c:pt>
                <c:pt idx="1920">
                  <c:v>-0.2</c:v>
                </c:pt>
                <c:pt idx="1921">
                  <c:v>-0.2</c:v>
                </c:pt>
                <c:pt idx="1922">
                  <c:v>-0.2</c:v>
                </c:pt>
                <c:pt idx="1923">
                  <c:v>-0.2</c:v>
                </c:pt>
                <c:pt idx="1924">
                  <c:v>-0.2</c:v>
                </c:pt>
                <c:pt idx="1925">
                  <c:v>-0.2</c:v>
                </c:pt>
                <c:pt idx="1926">
                  <c:v>-0.2</c:v>
                </c:pt>
                <c:pt idx="1927">
                  <c:v>-0.2</c:v>
                </c:pt>
                <c:pt idx="1928">
                  <c:v>-0.2</c:v>
                </c:pt>
                <c:pt idx="1929">
                  <c:v>-0.2</c:v>
                </c:pt>
                <c:pt idx="1930">
                  <c:v>-0.2</c:v>
                </c:pt>
                <c:pt idx="1931">
                  <c:v>-0.2</c:v>
                </c:pt>
                <c:pt idx="1932">
                  <c:v>-0.2</c:v>
                </c:pt>
                <c:pt idx="1933">
                  <c:v>-0.2</c:v>
                </c:pt>
                <c:pt idx="1934">
                  <c:v>-0.2</c:v>
                </c:pt>
                <c:pt idx="1935">
                  <c:v>-0.2</c:v>
                </c:pt>
                <c:pt idx="1936">
                  <c:v>-0.2</c:v>
                </c:pt>
                <c:pt idx="1937">
                  <c:v>-0.2</c:v>
                </c:pt>
                <c:pt idx="1938">
                  <c:v>-0.2</c:v>
                </c:pt>
                <c:pt idx="1939">
                  <c:v>-0.2</c:v>
                </c:pt>
                <c:pt idx="1940">
                  <c:v>-0.2</c:v>
                </c:pt>
                <c:pt idx="1941">
                  <c:v>-0.2</c:v>
                </c:pt>
                <c:pt idx="1942">
                  <c:v>-0.2</c:v>
                </c:pt>
                <c:pt idx="1943">
                  <c:v>-0.2</c:v>
                </c:pt>
                <c:pt idx="1944">
                  <c:v>-0.2</c:v>
                </c:pt>
                <c:pt idx="1945">
                  <c:v>-0.2</c:v>
                </c:pt>
                <c:pt idx="1946">
                  <c:v>-0.2</c:v>
                </c:pt>
                <c:pt idx="1947">
                  <c:v>-0.2</c:v>
                </c:pt>
                <c:pt idx="1948">
                  <c:v>-0.2</c:v>
                </c:pt>
                <c:pt idx="1949">
                  <c:v>-0.2</c:v>
                </c:pt>
                <c:pt idx="1950">
                  <c:v>-0.2</c:v>
                </c:pt>
                <c:pt idx="1951">
                  <c:v>-0.2</c:v>
                </c:pt>
                <c:pt idx="1952">
                  <c:v>-0.2</c:v>
                </c:pt>
                <c:pt idx="1953">
                  <c:v>-0.2</c:v>
                </c:pt>
                <c:pt idx="1954">
                  <c:v>-0.2</c:v>
                </c:pt>
                <c:pt idx="1955">
                  <c:v>-0.2</c:v>
                </c:pt>
                <c:pt idx="1956">
                  <c:v>-0.2</c:v>
                </c:pt>
                <c:pt idx="1957">
                  <c:v>-0.2</c:v>
                </c:pt>
                <c:pt idx="1958">
                  <c:v>-0.2</c:v>
                </c:pt>
                <c:pt idx="1959">
                  <c:v>-0.2</c:v>
                </c:pt>
                <c:pt idx="1960">
                  <c:v>-0.2</c:v>
                </c:pt>
                <c:pt idx="1961">
                  <c:v>-0.2</c:v>
                </c:pt>
                <c:pt idx="1962">
                  <c:v>-0.2</c:v>
                </c:pt>
                <c:pt idx="1963">
                  <c:v>-0.2</c:v>
                </c:pt>
                <c:pt idx="1964">
                  <c:v>-0.2</c:v>
                </c:pt>
                <c:pt idx="1965">
                  <c:v>-0.2</c:v>
                </c:pt>
                <c:pt idx="1966">
                  <c:v>-0.2</c:v>
                </c:pt>
                <c:pt idx="1967">
                  <c:v>-0.2</c:v>
                </c:pt>
                <c:pt idx="1968">
                  <c:v>-0.2</c:v>
                </c:pt>
                <c:pt idx="1969">
                  <c:v>-0.2</c:v>
                </c:pt>
                <c:pt idx="1970">
                  <c:v>-0.2</c:v>
                </c:pt>
                <c:pt idx="1971">
                  <c:v>-0.2</c:v>
                </c:pt>
                <c:pt idx="1972">
                  <c:v>-0.2</c:v>
                </c:pt>
                <c:pt idx="1973">
                  <c:v>-0.2</c:v>
                </c:pt>
                <c:pt idx="1974">
                  <c:v>-0.2</c:v>
                </c:pt>
                <c:pt idx="1975">
                  <c:v>-0.2</c:v>
                </c:pt>
                <c:pt idx="1976">
                  <c:v>-0.2</c:v>
                </c:pt>
                <c:pt idx="1977">
                  <c:v>-0.2</c:v>
                </c:pt>
                <c:pt idx="1978">
                  <c:v>-0.2</c:v>
                </c:pt>
                <c:pt idx="1979">
                  <c:v>-0.2</c:v>
                </c:pt>
                <c:pt idx="1980">
                  <c:v>-0.2</c:v>
                </c:pt>
                <c:pt idx="1981">
                  <c:v>-0.2</c:v>
                </c:pt>
                <c:pt idx="1982">
                  <c:v>-0.2</c:v>
                </c:pt>
                <c:pt idx="1983">
                  <c:v>-0.2</c:v>
                </c:pt>
                <c:pt idx="1984">
                  <c:v>-0.2</c:v>
                </c:pt>
                <c:pt idx="1985">
                  <c:v>-0.2</c:v>
                </c:pt>
                <c:pt idx="1986">
                  <c:v>-0.2</c:v>
                </c:pt>
                <c:pt idx="1987">
                  <c:v>-0.2</c:v>
                </c:pt>
                <c:pt idx="1988">
                  <c:v>-0.2</c:v>
                </c:pt>
                <c:pt idx="1989">
                  <c:v>-0.2</c:v>
                </c:pt>
                <c:pt idx="1990">
                  <c:v>-0.2</c:v>
                </c:pt>
                <c:pt idx="1991">
                  <c:v>-0.2</c:v>
                </c:pt>
                <c:pt idx="1992">
                  <c:v>-0.2</c:v>
                </c:pt>
                <c:pt idx="1993">
                  <c:v>-0.2</c:v>
                </c:pt>
                <c:pt idx="1994">
                  <c:v>-0.2</c:v>
                </c:pt>
                <c:pt idx="1995">
                  <c:v>-0.2</c:v>
                </c:pt>
                <c:pt idx="1996">
                  <c:v>-0.2</c:v>
                </c:pt>
                <c:pt idx="1997">
                  <c:v>-0.2</c:v>
                </c:pt>
                <c:pt idx="1998">
                  <c:v>-0.2</c:v>
                </c:pt>
                <c:pt idx="1999">
                  <c:v>-0.2</c:v>
                </c:pt>
                <c:pt idx="2000">
                  <c:v>-0.2</c:v>
                </c:pt>
                <c:pt idx="2001">
                  <c:v>-0.2</c:v>
                </c:pt>
                <c:pt idx="2002">
                  <c:v>-0.2</c:v>
                </c:pt>
                <c:pt idx="2003">
                  <c:v>-0.2</c:v>
                </c:pt>
                <c:pt idx="2004">
                  <c:v>-0.2</c:v>
                </c:pt>
                <c:pt idx="2005">
                  <c:v>-0.2</c:v>
                </c:pt>
                <c:pt idx="2006">
                  <c:v>-0.2</c:v>
                </c:pt>
                <c:pt idx="2007">
                  <c:v>-0.2</c:v>
                </c:pt>
                <c:pt idx="2008">
                  <c:v>-0.2</c:v>
                </c:pt>
                <c:pt idx="2009">
                  <c:v>-0.2</c:v>
                </c:pt>
                <c:pt idx="2010">
                  <c:v>-0.2</c:v>
                </c:pt>
                <c:pt idx="2011">
                  <c:v>-0.2</c:v>
                </c:pt>
                <c:pt idx="2012">
                  <c:v>-0.2</c:v>
                </c:pt>
                <c:pt idx="2013">
                  <c:v>-0.2</c:v>
                </c:pt>
                <c:pt idx="2014">
                  <c:v>-0.2</c:v>
                </c:pt>
                <c:pt idx="2015">
                  <c:v>-0.2</c:v>
                </c:pt>
                <c:pt idx="2016">
                  <c:v>-0.2</c:v>
                </c:pt>
                <c:pt idx="2017">
                  <c:v>-0.2</c:v>
                </c:pt>
                <c:pt idx="2018">
                  <c:v>-0.2</c:v>
                </c:pt>
                <c:pt idx="2019">
                  <c:v>-0.2</c:v>
                </c:pt>
                <c:pt idx="2020">
                  <c:v>-0.2</c:v>
                </c:pt>
                <c:pt idx="2021">
                  <c:v>-0.2</c:v>
                </c:pt>
                <c:pt idx="2022">
                  <c:v>-0.2</c:v>
                </c:pt>
                <c:pt idx="2023">
                  <c:v>-0.2</c:v>
                </c:pt>
                <c:pt idx="2024">
                  <c:v>-0.2</c:v>
                </c:pt>
                <c:pt idx="2025">
                  <c:v>-0.2</c:v>
                </c:pt>
                <c:pt idx="2026">
                  <c:v>-0.2</c:v>
                </c:pt>
                <c:pt idx="2027">
                  <c:v>-0.2</c:v>
                </c:pt>
                <c:pt idx="2028">
                  <c:v>-0.2</c:v>
                </c:pt>
                <c:pt idx="2029">
                  <c:v>-0.2</c:v>
                </c:pt>
                <c:pt idx="2030">
                  <c:v>-0.2</c:v>
                </c:pt>
                <c:pt idx="2031">
                  <c:v>-0.2</c:v>
                </c:pt>
                <c:pt idx="2032">
                  <c:v>-0.2</c:v>
                </c:pt>
                <c:pt idx="2033">
                  <c:v>-0.2</c:v>
                </c:pt>
                <c:pt idx="2034">
                  <c:v>-0.2</c:v>
                </c:pt>
                <c:pt idx="2035">
                  <c:v>-0.2</c:v>
                </c:pt>
                <c:pt idx="2036">
                  <c:v>-0.2</c:v>
                </c:pt>
                <c:pt idx="2037">
                  <c:v>-0.2</c:v>
                </c:pt>
                <c:pt idx="2038">
                  <c:v>-0.2</c:v>
                </c:pt>
                <c:pt idx="2039">
                  <c:v>-0.2</c:v>
                </c:pt>
                <c:pt idx="2040">
                  <c:v>-0.2</c:v>
                </c:pt>
                <c:pt idx="2041">
                  <c:v>-0.2</c:v>
                </c:pt>
                <c:pt idx="2042">
                  <c:v>-0.2</c:v>
                </c:pt>
                <c:pt idx="2043">
                  <c:v>-0.2</c:v>
                </c:pt>
                <c:pt idx="2044">
                  <c:v>-0.2</c:v>
                </c:pt>
                <c:pt idx="2045">
                  <c:v>-0.2</c:v>
                </c:pt>
                <c:pt idx="2046">
                  <c:v>-0.2</c:v>
                </c:pt>
                <c:pt idx="2047">
                  <c:v>-0.2</c:v>
                </c:pt>
                <c:pt idx="2048">
                  <c:v>-0.2</c:v>
                </c:pt>
                <c:pt idx="2049">
                  <c:v>-0.2</c:v>
                </c:pt>
                <c:pt idx="2050">
                  <c:v>-0.2</c:v>
                </c:pt>
                <c:pt idx="2051">
                  <c:v>-0.2</c:v>
                </c:pt>
                <c:pt idx="2052">
                  <c:v>-0.2</c:v>
                </c:pt>
                <c:pt idx="2053">
                  <c:v>-0.2</c:v>
                </c:pt>
                <c:pt idx="2054">
                  <c:v>-0.2</c:v>
                </c:pt>
                <c:pt idx="2055">
                  <c:v>-0.2</c:v>
                </c:pt>
                <c:pt idx="2056">
                  <c:v>-0.2</c:v>
                </c:pt>
                <c:pt idx="2057">
                  <c:v>-0.2</c:v>
                </c:pt>
                <c:pt idx="2058">
                  <c:v>-0.2</c:v>
                </c:pt>
                <c:pt idx="2059">
                  <c:v>-0.2</c:v>
                </c:pt>
                <c:pt idx="2060">
                  <c:v>-0.2</c:v>
                </c:pt>
                <c:pt idx="2061">
                  <c:v>-0.2</c:v>
                </c:pt>
                <c:pt idx="2062">
                  <c:v>-0.2</c:v>
                </c:pt>
                <c:pt idx="2063">
                  <c:v>-0.2</c:v>
                </c:pt>
                <c:pt idx="2064">
                  <c:v>-0.2</c:v>
                </c:pt>
                <c:pt idx="2065">
                  <c:v>-0.2</c:v>
                </c:pt>
                <c:pt idx="2066">
                  <c:v>-0.2</c:v>
                </c:pt>
                <c:pt idx="2067">
                  <c:v>-0.2</c:v>
                </c:pt>
                <c:pt idx="2068">
                  <c:v>-0.2</c:v>
                </c:pt>
                <c:pt idx="2069">
                  <c:v>-0.2</c:v>
                </c:pt>
                <c:pt idx="2070">
                  <c:v>-0.2</c:v>
                </c:pt>
                <c:pt idx="2071">
                  <c:v>-0.2</c:v>
                </c:pt>
                <c:pt idx="2072">
                  <c:v>-0.2</c:v>
                </c:pt>
                <c:pt idx="2073">
                  <c:v>-0.2</c:v>
                </c:pt>
                <c:pt idx="2074">
                  <c:v>-0.2</c:v>
                </c:pt>
                <c:pt idx="2075">
                  <c:v>-0.2</c:v>
                </c:pt>
                <c:pt idx="2076">
                  <c:v>-0.2</c:v>
                </c:pt>
                <c:pt idx="2077">
                  <c:v>-0.2</c:v>
                </c:pt>
                <c:pt idx="2078">
                  <c:v>-0.2</c:v>
                </c:pt>
                <c:pt idx="2079">
                  <c:v>-0.2</c:v>
                </c:pt>
                <c:pt idx="2080">
                  <c:v>-0.2</c:v>
                </c:pt>
                <c:pt idx="2081">
                  <c:v>-0.2</c:v>
                </c:pt>
                <c:pt idx="2082">
                  <c:v>-0.2</c:v>
                </c:pt>
                <c:pt idx="2083">
                  <c:v>-0.2</c:v>
                </c:pt>
                <c:pt idx="2084">
                  <c:v>-0.2</c:v>
                </c:pt>
                <c:pt idx="2085">
                  <c:v>-0.2</c:v>
                </c:pt>
                <c:pt idx="2086">
                  <c:v>-0.2</c:v>
                </c:pt>
                <c:pt idx="2087">
                  <c:v>-0.2</c:v>
                </c:pt>
                <c:pt idx="2088">
                  <c:v>-0.2</c:v>
                </c:pt>
                <c:pt idx="2089">
                  <c:v>-0.2</c:v>
                </c:pt>
                <c:pt idx="2090">
                  <c:v>-0.2</c:v>
                </c:pt>
                <c:pt idx="2091">
                  <c:v>-0.2</c:v>
                </c:pt>
                <c:pt idx="2092">
                  <c:v>-0.2</c:v>
                </c:pt>
                <c:pt idx="2093">
                  <c:v>-0.2</c:v>
                </c:pt>
                <c:pt idx="2094">
                  <c:v>-0.2</c:v>
                </c:pt>
                <c:pt idx="2095">
                  <c:v>-0.2</c:v>
                </c:pt>
                <c:pt idx="2096">
                  <c:v>-0.2</c:v>
                </c:pt>
                <c:pt idx="2097">
                  <c:v>-0.2</c:v>
                </c:pt>
                <c:pt idx="2098">
                  <c:v>-0.2</c:v>
                </c:pt>
                <c:pt idx="2099">
                  <c:v>-0.2</c:v>
                </c:pt>
                <c:pt idx="2100">
                  <c:v>-0.2</c:v>
                </c:pt>
                <c:pt idx="2101">
                  <c:v>-0.2</c:v>
                </c:pt>
                <c:pt idx="2102">
                  <c:v>-0.2</c:v>
                </c:pt>
                <c:pt idx="2103">
                  <c:v>-0.2</c:v>
                </c:pt>
                <c:pt idx="2104">
                  <c:v>-0.2</c:v>
                </c:pt>
                <c:pt idx="2105">
                  <c:v>-0.2</c:v>
                </c:pt>
                <c:pt idx="2106">
                  <c:v>-0.2</c:v>
                </c:pt>
                <c:pt idx="2107">
                  <c:v>-0.2</c:v>
                </c:pt>
                <c:pt idx="2108">
                  <c:v>-0.2</c:v>
                </c:pt>
                <c:pt idx="2109">
                  <c:v>-0.2</c:v>
                </c:pt>
                <c:pt idx="2110">
                  <c:v>-0.2</c:v>
                </c:pt>
                <c:pt idx="2111">
                  <c:v>-0.2</c:v>
                </c:pt>
                <c:pt idx="2112">
                  <c:v>-0.2</c:v>
                </c:pt>
                <c:pt idx="2113">
                  <c:v>-0.2</c:v>
                </c:pt>
                <c:pt idx="2114">
                  <c:v>-0.2</c:v>
                </c:pt>
                <c:pt idx="2115">
                  <c:v>-0.2</c:v>
                </c:pt>
                <c:pt idx="2116">
                  <c:v>-0.2</c:v>
                </c:pt>
                <c:pt idx="2117">
                  <c:v>-0.2</c:v>
                </c:pt>
                <c:pt idx="2118">
                  <c:v>-0.2</c:v>
                </c:pt>
                <c:pt idx="2119">
                  <c:v>-0.2</c:v>
                </c:pt>
                <c:pt idx="2120">
                  <c:v>-0.2</c:v>
                </c:pt>
                <c:pt idx="2121">
                  <c:v>-0.2</c:v>
                </c:pt>
                <c:pt idx="2122">
                  <c:v>-0.2</c:v>
                </c:pt>
                <c:pt idx="2123">
                  <c:v>-0.2</c:v>
                </c:pt>
                <c:pt idx="2124">
                  <c:v>-0.2</c:v>
                </c:pt>
                <c:pt idx="2125">
                  <c:v>-0.2</c:v>
                </c:pt>
                <c:pt idx="2126">
                  <c:v>-0.2</c:v>
                </c:pt>
                <c:pt idx="2127">
                  <c:v>-0.2</c:v>
                </c:pt>
                <c:pt idx="2128">
                  <c:v>-0.2</c:v>
                </c:pt>
                <c:pt idx="2129">
                  <c:v>-0.2</c:v>
                </c:pt>
                <c:pt idx="2130">
                  <c:v>-0.2</c:v>
                </c:pt>
                <c:pt idx="2131">
                  <c:v>-0.2</c:v>
                </c:pt>
                <c:pt idx="2132">
                  <c:v>-0.2</c:v>
                </c:pt>
                <c:pt idx="2133">
                  <c:v>-0.2</c:v>
                </c:pt>
                <c:pt idx="2134">
                  <c:v>-0.2</c:v>
                </c:pt>
                <c:pt idx="2135">
                  <c:v>-0.2</c:v>
                </c:pt>
                <c:pt idx="2136">
                  <c:v>-0.2</c:v>
                </c:pt>
                <c:pt idx="2137">
                  <c:v>-0.2</c:v>
                </c:pt>
                <c:pt idx="2138">
                  <c:v>-0.2</c:v>
                </c:pt>
                <c:pt idx="2139">
                  <c:v>-0.2</c:v>
                </c:pt>
                <c:pt idx="2140">
                  <c:v>-0.2</c:v>
                </c:pt>
                <c:pt idx="2141">
                  <c:v>-0.2</c:v>
                </c:pt>
                <c:pt idx="2142">
                  <c:v>-0.2</c:v>
                </c:pt>
                <c:pt idx="2143">
                  <c:v>-0.2</c:v>
                </c:pt>
                <c:pt idx="2144">
                  <c:v>-0.2</c:v>
                </c:pt>
                <c:pt idx="2145">
                  <c:v>-0.2</c:v>
                </c:pt>
                <c:pt idx="2146">
                  <c:v>-0.2</c:v>
                </c:pt>
                <c:pt idx="2147">
                  <c:v>-0.2</c:v>
                </c:pt>
                <c:pt idx="2148">
                  <c:v>-0.2</c:v>
                </c:pt>
                <c:pt idx="2149">
                  <c:v>-0.2</c:v>
                </c:pt>
                <c:pt idx="2150">
                  <c:v>-0.2</c:v>
                </c:pt>
                <c:pt idx="2151">
                  <c:v>-0.2</c:v>
                </c:pt>
                <c:pt idx="2152">
                  <c:v>-0.2</c:v>
                </c:pt>
                <c:pt idx="2153">
                  <c:v>-0.2</c:v>
                </c:pt>
                <c:pt idx="2154">
                  <c:v>-0.2</c:v>
                </c:pt>
                <c:pt idx="2155">
                  <c:v>-0.2</c:v>
                </c:pt>
                <c:pt idx="2156">
                  <c:v>-0.2</c:v>
                </c:pt>
                <c:pt idx="2157">
                  <c:v>-0.2</c:v>
                </c:pt>
                <c:pt idx="2158">
                  <c:v>-0.2</c:v>
                </c:pt>
                <c:pt idx="2159">
                  <c:v>-0.2</c:v>
                </c:pt>
                <c:pt idx="2160">
                  <c:v>-0.2</c:v>
                </c:pt>
                <c:pt idx="2161">
                  <c:v>-0.2</c:v>
                </c:pt>
                <c:pt idx="2162">
                  <c:v>-0.2</c:v>
                </c:pt>
                <c:pt idx="2163">
                  <c:v>-0.2</c:v>
                </c:pt>
                <c:pt idx="2164">
                  <c:v>-0.2</c:v>
                </c:pt>
                <c:pt idx="2165">
                  <c:v>-0.2</c:v>
                </c:pt>
                <c:pt idx="2166">
                  <c:v>-0.2</c:v>
                </c:pt>
                <c:pt idx="2167">
                  <c:v>-0.2</c:v>
                </c:pt>
                <c:pt idx="2168">
                  <c:v>-0.2</c:v>
                </c:pt>
                <c:pt idx="2169">
                  <c:v>-0.2</c:v>
                </c:pt>
                <c:pt idx="2170">
                  <c:v>-0.2</c:v>
                </c:pt>
                <c:pt idx="2171">
                  <c:v>-0.2</c:v>
                </c:pt>
                <c:pt idx="2172">
                  <c:v>-0.2</c:v>
                </c:pt>
                <c:pt idx="2173">
                  <c:v>-0.2</c:v>
                </c:pt>
                <c:pt idx="2174">
                  <c:v>-0.2</c:v>
                </c:pt>
                <c:pt idx="2175">
                  <c:v>-0.2</c:v>
                </c:pt>
                <c:pt idx="2176">
                  <c:v>-0.2</c:v>
                </c:pt>
                <c:pt idx="2177">
                  <c:v>-0.2</c:v>
                </c:pt>
                <c:pt idx="2178">
                  <c:v>-0.2</c:v>
                </c:pt>
                <c:pt idx="2179">
                  <c:v>-0.2</c:v>
                </c:pt>
                <c:pt idx="2180">
                  <c:v>-0.2</c:v>
                </c:pt>
                <c:pt idx="2181">
                  <c:v>-0.2</c:v>
                </c:pt>
                <c:pt idx="2182">
                  <c:v>-0.2</c:v>
                </c:pt>
                <c:pt idx="2183">
                  <c:v>-0.2</c:v>
                </c:pt>
                <c:pt idx="2184">
                  <c:v>-0.2</c:v>
                </c:pt>
                <c:pt idx="2185">
                  <c:v>-0.2</c:v>
                </c:pt>
                <c:pt idx="2186">
                  <c:v>-0.2</c:v>
                </c:pt>
                <c:pt idx="2187">
                  <c:v>-0.2</c:v>
                </c:pt>
                <c:pt idx="2188">
                  <c:v>-0.2</c:v>
                </c:pt>
                <c:pt idx="2189">
                  <c:v>-0.2</c:v>
                </c:pt>
                <c:pt idx="2190">
                  <c:v>-0.2</c:v>
                </c:pt>
                <c:pt idx="2191">
                  <c:v>-0.2</c:v>
                </c:pt>
                <c:pt idx="2192">
                  <c:v>-0.2</c:v>
                </c:pt>
                <c:pt idx="2193">
                  <c:v>-0.2</c:v>
                </c:pt>
                <c:pt idx="2194">
                  <c:v>-0.2</c:v>
                </c:pt>
                <c:pt idx="2195">
                  <c:v>-0.2</c:v>
                </c:pt>
                <c:pt idx="2196">
                  <c:v>-0.2</c:v>
                </c:pt>
                <c:pt idx="2197">
                  <c:v>-0.2</c:v>
                </c:pt>
                <c:pt idx="2198">
                  <c:v>-0.2</c:v>
                </c:pt>
                <c:pt idx="2199">
                  <c:v>-0.2</c:v>
                </c:pt>
                <c:pt idx="2200">
                  <c:v>-0.2</c:v>
                </c:pt>
                <c:pt idx="2201">
                  <c:v>-0.2</c:v>
                </c:pt>
                <c:pt idx="2202">
                  <c:v>-0.2</c:v>
                </c:pt>
                <c:pt idx="2203">
                  <c:v>-0.2</c:v>
                </c:pt>
                <c:pt idx="2204">
                  <c:v>-0.2</c:v>
                </c:pt>
                <c:pt idx="2205">
                  <c:v>-0.2</c:v>
                </c:pt>
                <c:pt idx="2206">
                  <c:v>-0.2</c:v>
                </c:pt>
                <c:pt idx="2207">
                  <c:v>-0.2</c:v>
                </c:pt>
                <c:pt idx="2208">
                  <c:v>-0.2</c:v>
                </c:pt>
                <c:pt idx="2209">
                  <c:v>-0.2</c:v>
                </c:pt>
                <c:pt idx="2210">
                  <c:v>-0.2</c:v>
                </c:pt>
                <c:pt idx="2211">
                  <c:v>-0.2</c:v>
                </c:pt>
                <c:pt idx="2212">
                  <c:v>-0.2</c:v>
                </c:pt>
                <c:pt idx="2213">
                  <c:v>-0.2</c:v>
                </c:pt>
                <c:pt idx="2214">
                  <c:v>-0.2</c:v>
                </c:pt>
                <c:pt idx="2215">
                  <c:v>-0.2</c:v>
                </c:pt>
                <c:pt idx="2216">
                  <c:v>-0.2</c:v>
                </c:pt>
                <c:pt idx="2217">
                  <c:v>-0.2</c:v>
                </c:pt>
                <c:pt idx="2218">
                  <c:v>-0.2</c:v>
                </c:pt>
                <c:pt idx="2219">
                  <c:v>-0.2</c:v>
                </c:pt>
                <c:pt idx="2220">
                  <c:v>-0.2</c:v>
                </c:pt>
                <c:pt idx="2221">
                  <c:v>-0.2</c:v>
                </c:pt>
                <c:pt idx="2222">
                  <c:v>-0.2</c:v>
                </c:pt>
                <c:pt idx="2223">
                  <c:v>-0.2</c:v>
                </c:pt>
                <c:pt idx="2224">
                  <c:v>-0.2</c:v>
                </c:pt>
                <c:pt idx="2225">
                  <c:v>-0.2</c:v>
                </c:pt>
                <c:pt idx="2226">
                  <c:v>-0.2</c:v>
                </c:pt>
                <c:pt idx="2227">
                  <c:v>-0.2</c:v>
                </c:pt>
                <c:pt idx="2228">
                  <c:v>-0.2</c:v>
                </c:pt>
                <c:pt idx="2229">
                  <c:v>-0.2</c:v>
                </c:pt>
                <c:pt idx="2230">
                  <c:v>-0.2</c:v>
                </c:pt>
                <c:pt idx="2231">
                  <c:v>-0.2</c:v>
                </c:pt>
                <c:pt idx="2232">
                  <c:v>-0.2</c:v>
                </c:pt>
                <c:pt idx="2233">
                  <c:v>-0.2</c:v>
                </c:pt>
                <c:pt idx="2234">
                  <c:v>-0.2</c:v>
                </c:pt>
                <c:pt idx="2235">
                  <c:v>-0.2</c:v>
                </c:pt>
                <c:pt idx="2236">
                  <c:v>-0.2</c:v>
                </c:pt>
                <c:pt idx="2237">
                  <c:v>-0.2</c:v>
                </c:pt>
                <c:pt idx="2238">
                  <c:v>-0.2</c:v>
                </c:pt>
                <c:pt idx="2239">
                  <c:v>-0.2</c:v>
                </c:pt>
                <c:pt idx="2240">
                  <c:v>-0.2</c:v>
                </c:pt>
                <c:pt idx="2241">
                  <c:v>-0.2</c:v>
                </c:pt>
                <c:pt idx="2242">
                  <c:v>-0.2</c:v>
                </c:pt>
                <c:pt idx="2243">
                  <c:v>-0.2</c:v>
                </c:pt>
                <c:pt idx="2244">
                  <c:v>-0.2</c:v>
                </c:pt>
                <c:pt idx="2245">
                  <c:v>-0.2</c:v>
                </c:pt>
                <c:pt idx="2246">
                  <c:v>-0.2</c:v>
                </c:pt>
                <c:pt idx="2247">
                  <c:v>-0.2</c:v>
                </c:pt>
                <c:pt idx="2248">
                  <c:v>-0.2</c:v>
                </c:pt>
                <c:pt idx="2249">
                  <c:v>-0.2</c:v>
                </c:pt>
                <c:pt idx="2250">
                  <c:v>-0.2</c:v>
                </c:pt>
                <c:pt idx="2251">
                  <c:v>-0.2</c:v>
                </c:pt>
                <c:pt idx="2252">
                  <c:v>-0.2</c:v>
                </c:pt>
                <c:pt idx="2253">
                  <c:v>-0.2</c:v>
                </c:pt>
                <c:pt idx="2254">
                  <c:v>-0.2</c:v>
                </c:pt>
                <c:pt idx="2255">
                  <c:v>-0.2</c:v>
                </c:pt>
                <c:pt idx="2256">
                  <c:v>-0.2</c:v>
                </c:pt>
                <c:pt idx="2257">
                  <c:v>-0.2</c:v>
                </c:pt>
                <c:pt idx="2258">
                  <c:v>-0.2</c:v>
                </c:pt>
                <c:pt idx="2259">
                  <c:v>-0.2</c:v>
                </c:pt>
                <c:pt idx="2260">
                  <c:v>-0.2</c:v>
                </c:pt>
                <c:pt idx="2261">
                  <c:v>-0.2</c:v>
                </c:pt>
                <c:pt idx="2262">
                  <c:v>-0.2</c:v>
                </c:pt>
                <c:pt idx="2263">
                  <c:v>-0.2</c:v>
                </c:pt>
                <c:pt idx="2264">
                  <c:v>-0.2</c:v>
                </c:pt>
                <c:pt idx="2265">
                  <c:v>-0.2</c:v>
                </c:pt>
                <c:pt idx="2266">
                  <c:v>-0.2</c:v>
                </c:pt>
                <c:pt idx="2267">
                  <c:v>-0.2</c:v>
                </c:pt>
                <c:pt idx="2268">
                  <c:v>-0.2</c:v>
                </c:pt>
                <c:pt idx="2269">
                  <c:v>-0.1</c:v>
                </c:pt>
                <c:pt idx="2270">
                  <c:v>-0.1</c:v>
                </c:pt>
                <c:pt idx="2271">
                  <c:v>-0.1</c:v>
                </c:pt>
                <c:pt idx="2272">
                  <c:v>-0.1</c:v>
                </c:pt>
                <c:pt idx="2273">
                  <c:v>-0.1</c:v>
                </c:pt>
                <c:pt idx="2274">
                  <c:v>-0.1</c:v>
                </c:pt>
                <c:pt idx="2275">
                  <c:v>-0.1</c:v>
                </c:pt>
                <c:pt idx="2276">
                  <c:v>-0.1</c:v>
                </c:pt>
                <c:pt idx="2277">
                  <c:v>-0.1</c:v>
                </c:pt>
                <c:pt idx="2278">
                  <c:v>-0.1</c:v>
                </c:pt>
                <c:pt idx="2279">
                  <c:v>-0.1</c:v>
                </c:pt>
                <c:pt idx="2280">
                  <c:v>-0.1</c:v>
                </c:pt>
                <c:pt idx="2281">
                  <c:v>-0.1</c:v>
                </c:pt>
                <c:pt idx="2282">
                  <c:v>-0.1</c:v>
                </c:pt>
                <c:pt idx="2283">
                  <c:v>-0.1</c:v>
                </c:pt>
                <c:pt idx="2284">
                  <c:v>-0.1</c:v>
                </c:pt>
                <c:pt idx="2285">
                  <c:v>-0.1</c:v>
                </c:pt>
                <c:pt idx="2286">
                  <c:v>-0.1</c:v>
                </c:pt>
                <c:pt idx="2287">
                  <c:v>-0.1</c:v>
                </c:pt>
                <c:pt idx="2288">
                  <c:v>-0.1</c:v>
                </c:pt>
                <c:pt idx="2289">
                  <c:v>-0.1</c:v>
                </c:pt>
                <c:pt idx="2290">
                  <c:v>-0.1</c:v>
                </c:pt>
                <c:pt idx="2291">
                  <c:v>-0.1</c:v>
                </c:pt>
                <c:pt idx="2292">
                  <c:v>-0.1</c:v>
                </c:pt>
                <c:pt idx="2293">
                  <c:v>-0.1</c:v>
                </c:pt>
                <c:pt idx="2294">
                  <c:v>-0.1</c:v>
                </c:pt>
                <c:pt idx="2295">
                  <c:v>-0.1</c:v>
                </c:pt>
                <c:pt idx="2296">
                  <c:v>-0.1</c:v>
                </c:pt>
                <c:pt idx="2297">
                  <c:v>-0.1</c:v>
                </c:pt>
                <c:pt idx="2298">
                  <c:v>-0.1</c:v>
                </c:pt>
                <c:pt idx="2299">
                  <c:v>-0.1</c:v>
                </c:pt>
                <c:pt idx="2300">
                  <c:v>-0.1</c:v>
                </c:pt>
                <c:pt idx="2301">
                  <c:v>-0.1</c:v>
                </c:pt>
                <c:pt idx="2302">
                  <c:v>-0.1</c:v>
                </c:pt>
                <c:pt idx="2303">
                  <c:v>-0.1</c:v>
                </c:pt>
                <c:pt idx="2304">
                  <c:v>-0.1</c:v>
                </c:pt>
                <c:pt idx="2305">
                  <c:v>-0.1</c:v>
                </c:pt>
                <c:pt idx="2306">
                  <c:v>-0.1</c:v>
                </c:pt>
                <c:pt idx="2307">
                  <c:v>-0.1</c:v>
                </c:pt>
                <c:pt idx="2308">
                  <c:v>-0.1</c:v>
                </c:pt>
                <c:pt idx="2309">
                  <c:v>-0.1</c:v>
                </c:pt>
                <c:pt idx="2310">
                  <c:v>-0.1</c:v>
                </c:pt>
                <c:pt idx="2311">
                  <c:v>-0.1</c:v>
                </c:pt>
                <c:pt idx="2312">
                  <c:v>-0.1</c:v>
                </c:pt>
                <c:pt idx="2313">
                  <c:v>-0.1</c:v>
                </c:pt>
                <c:pt idx="2314">
                  <c:v>-0.1</c:v>
                </c:pt>
                <c:pt idx="2315">
                  <c:v>-0.1</c:v>
                </c:pt>
                <c:pt idx="2316">
                  <c:v>-0.1</c:v>
                </c:pt>
                <c:pt idx="2317">
                  <c:v>-0.1</c:v>
                </c:pt>
                <c:pt idx="2318">
                  <c:v>-0.1</c:v>
                </c:pt>
                <c:pt idx="2319">
                  <c:v>-0.1</c:v>
                </c:pt>
                <c:pt idx="2320">
                  <c:v>-0.1</c:v>
                </c:pt>
                <c:pt idx="2321">
                  <c:v>-0.1</c:v>
                </c:pt>
                <c:pt idx="2322">
                  <c:v>-0.1</c:v>
                </c:pt>
                <c:pt idx="2323">
                  <c:v>-0.1</c:v>
                </c:pt>
                <c:pt idx="2324">
                  <c:v>-0.1</c:v>
                </c:pt>
                <c:pt idx="2325">
                  <c:v>-0.1</c:v>
                </c:pt>
                <c:pt idx="2326">
                  <c:v>-0.1</c:v>
                </c:pt>
                <c:pt idx="2327">
                  <c:v>-0.1</c:v>
                </c:pt>
                <c:pt idx="2328">
                  <c:v>-0.1</c:v>
                </c:pt>
                <c:pt idx="2329">
                  <c:v>-0.1</c:v>
                </c:pt>
                <c:pt idx="2330">
                  <c:v>-0.1</c:v>
                </c:pt>
                <c:pt idx="2331">
                  <c:v>-0.1</c:v>
                </c:pt>
                <c:pt idx="2332">
                  <c:v>-0.1</c:v>
                </c:pt>
                <c:pt idx="2333">
                  <c:v>-0.1</c:v>
                </c:pt>
                <c:pt idx="2334">
                  <c:v>-0.1</c:v>
                </c:pt>
                <c:pt idx="2335">
                  <c:v>-0.1</c:v>
                </c:pt>
                <c:pt idx="2336">
                  <c:v>-0.1</c:v>
                </c:pt>
                <c:pt idx="2337">
                  <c:v>-0.1</c:v>
                </c:pt>
                <c:pt idx="2338">
                  <c:v>-0.1</c:v>
                </c:pt>
                <c:pt idx="2339">
                  <c:v>-0.1</c:v>
                </c:pt>
                <c:pt idx="2340">
                  <c:v>-0.1</c:v>
                </c:pt>
                <c:pt idx="2341">
                  <c:v>-0.1</c:v>
                </c:pt>
                <c:pt idx="2342">
                  <c:v>-0.1</c:v>
                </c:pt>
                <c:pt idx="2343">
                  <c:v>-0.1</c:v>
                </c:pt>
                <c:pt idx="2344">
                  <c:v>-0.1</c:v>
                </c:pt>
                <c:pt idx="2345">
                  <c:v>-0.1</c:v>
                </c:pt>
                <c:pt idx="2346">
                  <c:v>-0.1</c:v>
                </c:pt>
                <c:pt idx="2347">
                  <c:v>-0.1</c:v>
                </c:pt>
                <c:pt idx="2348">
                  <c:v>-0.1</c:v>
                </c:pt>
                <c:pt idx="2349">
                  <c:v>-0.1</c:v>
                </c:pt>
                <c:pt idx="2350">
                  <c:v>-0.1</c:v>
                </c:pt>
                <c:pt idx="2351">
                  <c:v>-0.1</c:v>
                </c:pt>
                <c:pt idx="2352">
                  <c:v>-0.1</c:v>
                </c:pt>
                <c:pt idx="2353">
                  <c:v>-0.1</c:v>
                </c:pt>
                <c:pt idx="2354">
                  <c:v>-0.1</c:v>
                </c:pt>
                <c:pt idx="2355">
                  <c:v>-0.1</c:v>
                </c:pt>
                <c:pt idx="2356">
                  <c:v>-0.1</c:v>
                </c:pt>
                <c:pt idx="2357">
                  <c:v>-0.1</c:v>
                </c:pt>
                <c:pt idx="2358">
                  <c:v>-0.1</c:v>
                </c:pt>
                <c:pt idx="2359">
                  <c:v>-0.1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0.25</c:v>
                </c:pt>
                <c:pt idx="3061">
                  <c:v>0.25</c:v>
                </c:pt>
                <c:pt idx="3062">
                  <c:v>0.25</c:v>
                </c:pt>
                <c:pt idx="3063">
                  <c:v>0.25</c:v>
                </c:pt>
                <c:pt idx="3064">
                  <c:v>0.25</c:v>
                </c:pt>
                <c:pt idx="3065">
                  <c:v>0.25</c:v>
                </c:pt>
                <c:pt idx="3066">
                  <c:v>0.25</c:v>
                </c:pt>
                <c:pt idx="3067">
                  <c:v>0.25</c:v>
                </c:pt>
                <c:pt idx="3068">
                  <c:v>0.25</c:v>
                </c:pt>
                <c:pt idx="3069">
                  <c:v>0.25</c:v>
                </c:pt>
                <c:pt idx="3070">
                  <c:v>0.25</c:v>
                </c:pt>
                <c:pt idx="3071">
                  <c:v>0.25</c:v>
                </c:pt>
                <c:pt idx="3072">
                  <c:v>0.25</c:v>
                </c:pt>
                <c:pt idx="3073">
                  <c:v>0.25</c:v>
                </c:pt>
                <c:pt idx="3074">
                  <c:v>0.25</c:v>
                </c:pt>
                <c:pt idx="3075">
                  <c:v>0.25</c:v>
                </c:pt>
                <c:pt idx="3076">
                  <c:v>0.25</c:v>
                </c:pt>
                <c:pt idx="3077">
                  <c:v>0.25</c:v>
                </c:pt>
                <c:pt idx="3078">
                  <c:v>0.25</c:v>
                </c:pt>
                <c:pt idx="3079">
                  <c:v>0.25</c:v>
                </c:pt>
                <c:pt idx="3080">
                  <c:v>0.25</c:v>
                </c:pt>
                <c:pt idx="3081">
                  <c:v>0.25</c:v>
                </c:pt>
                <c:pt idx="3082">
                  <c:v>0.25</c:v>
                </c:pt>
                <c:pt idx="3083">
                  <c:v>0.25</c:v>
                </c:pt>
                <c:pt idx="3084">
                  <c:v>0.25</c:v>
                </c:pt>
                <c:pt idx="3085">
                  <c:v>0.25</c:v>
                </c:pt>
                <c:pt idx="3086">
                  <c:v>0.25</c:v>
                </c:pt>
                <c:pt idx="3087">
                  <c:v>0.25</c:v>
                </c:pt>
                <c:pt idx="3088">
                  <c:v>0.25</c:v>
                </c:pt>
                <c:pt idx="3089">
                  <c:v>0.25</c:v>
                </c:pt>
                <c:pt idx="3090">
                  <c:v>0.25</c:v>
                </c:pt>
                <c:pt idx="3091">
                  <c:v>0.25</c:v>
                </c:pt>
                <c:pt idx="3092">
                  <c:v>0.25</c:v>
                </c:pt>
                <c:pt idx="3093">
                  <c:v>0.25</c:v>
                </c:pt>
                <c:pt idx="3094">
                  <c:v>0.25</c:v>
                </c:pt>
                <c:pt idx="3095">
                  <c:v>0.25</c:v>
                </c:pt>
                <c:pt idx="3096">
                  <c:v>0.25</c:v>
                </c:pt>
                <c:pt idx="3097">
                  <c:v>0.25</c:v>
                </c:pt>
                <c:pt idx="3098">
                  <c:v>0.25</c:v>
                </c:pt>
                <c:pt idx="3099">
                  <c:v>0.25</c:v>
                </c:pt>
                <c:pt idx="3100">
                  <c:v>0.25</c:v>
                </c:pt>
                <c:pt idx="3101">
                  <c:v>0.25</c:v>
                </c:pt>
                <c:pt idx="3102">
                  <c:v>0.25</c:v>
                </c:pt>
                <c:pt idx="3103">
                  <c:v>0.25</c:v>
                </c:pt>
                <c:pt idx="3104">
                  <c:v>0.25</c:v>
                </c:pt>
                <c:pt idx="3105">
                  <c:v>0.25</c:v>
                </c:pt>
                <c:pt idx="3106">
                  <c:v>0.25</c:v>
                </c:pt>
                <c:pt idx="3107">
                  <c:v>0.25</c:v>
                </c:pt>
                <c:pt idx="3108">
                  <c:v>0.25</c:v>
                </c:pt>
                <c:pt idx="3109">
                  <c:v>0.25</c:v>
                </c:pt>
                <c:pt idx="3110">
                  <c:v>0.25</c:v>
                </c:pt>
                <c:pt idx="3111">
                  <c:v>0.25</c:v>
                </c:pt>
                <c:pt idx="3112">
                  <c:v>0.25</c:v>
                </c:pt>
                <c:pt idx="3113">
                  <c:v>0.25</c:v>
                </c:pt>
                <c:pt idx="3114">
                  <c:v>0.25</c:v>
                </c:pt>
                <c:pt idx="3115">
                  <c:v>0.25</c:v>
                </c:pt>
                <c:pt idx="3116">
                  <c:v>0.25</c:v>
                </c:pt>
                <c:pt idx="3117">
                  <c:v>0.25</c:v>
                </c:pt>
                <c:pt idx="3118">
                  <c:v>0.25</c:v>
                </c:pt>
                <c:pt idx="3119">
                  <c:v>0.25</c:v>
                </c:pt>
                <c:pt idx="3120">
                  <c:v>0.25</c:v>
                </c:pt>
                <c:pt idx="3121">
                  <c:v>0.25</c:v>
                </c:pt>
                <c:pt idx="3122">
                  <c:v>0.25</c:v>
                </c:pt>
                <c:pt idx="3123">
                  <c:v>0.25</c:v>
                </c:pt>
                <c:pt idx="3124">
                  <c:v>0.25</c:v>
                </c:pt>
                <c:pt idx="3125">
                  <c:v>0.25</c:v>
                </c:pt>
                <c:pt idx="3126">
                  <c:v>0.25</c:v>
                </c:pt>
                <c:pt idx="3127">
                  <c:v>0.25</c:v>
                </c:pt>
                <c:pt idx="3128">
                  <c:v>0.25</c:v>
                </c:pt>
                <c:pt idx="3129">
                  <c:v>0.25</c:v>
                </c:pt>
                <c:pt idx="3130">
                  <c:v>0.25</c:v>
                </c:pt>
                <c:pt idx="3131">
                  <c:v>0.25</c:v>
                </c:pt>
                <c:pt idx="3132">
                  <c:v>0.25</c:v>
                </c:pt>
                <c:pt idx="3133">
                  <c:v>0.25</c:v>
                </c:pt>
                <c:pt idx="3134">
                  <c:v>0.25</c:v>
                </c:pt>
                <c:pt idx="3135">
                  <c:v>0.25</c:v>
                </c:pt>
                <c:pt idx="3136">
                  <c:v>0.25</c:v>
                </c:pt>
                <c:pt idx="3137">
                  <c:v>0.25</c:v>
                </c:pt>
                <c:pt idx="3138">
                  <c:v>0.25</c:v>
                </c:pt>
                <c:pt idx="3139">
                  <c:v>0.25</c:v>
                </c:pt>
                <c:pt idx="3140">
                  <c:v>0.25</c:v>
                </c:pt>
                <c:pt idx="3141">
                  <c:v>0.25</c:v>
                </c:pt>
                <c:pt idx="3142">
                  <c:v>0.25</c:v>
                </c:pt>
                <c:pt idx="3143">
                  <c:v>0.25</c:v>
                </c:pt>
                <c:pt idx="3144">
                  <c:v>0.25</c:v>
                </c:pt>
                <c:pt idx="3145">
                  <c:v>0.25</c:v>
                </c:pt>
                <c:pt idx="3146">
                  <c:v>0.25</c:v>
                </c:pt>
                <c:pt idx="3147">
                  <c:v>0.25</c:v>
                </c:pt>
                <c:pt idx="3148">
                  <c:v>0.25</c:v>
                </c:pt>
                <c:pt idx="3149">
                  <c:v>0.25</c:v>
                </c:pt>
                <c:pt idx="3150">
                  <c:v>0.25</c:v>
                </c:pt>
                <c:pt idx="3151">
                  <c:v>0.25</c:v>
                </c:pt>
                <c:pt idx="3152">
                  <c:v>0.25</c:v>
                </c:pt>
                <c:pt idx="3153">
                  <c:v>0.25</c:v>
                </c:pt>
                <c:pt idx="3154">
                  <c:v>0.25</c:v>
                </c:pt>
                <c:pt idx="3155">
                  <c:v>0.25</c:v>
                </c:pt>
                <c:pt idx="3156">
                  <c:v>0.25</c:v>
                </c:pt>
                <c:pt idx="3157">
                  <c:v>0.25</c:v>
                </c:pt>
                <c:pt idx="3158">
                  <c:v>0.25</c:v>
                </c:pt>
                <c:pt idx="3159">
                  <c:v>0.25</c:v>
                </c:pt>
                <c:pt idx="3160">
                  <c:v>0.25</c:v>
                </c:pt>
                <c:pt idx="3161">
                  <c:v>0.25</c:v>
                </c:pt>
                <c:pt idx="3162">
                  <c:v>0.25</c:v>
                </c:pt>
                <c:pt idx="3163">
                  <c:v>0.25</c:v>
                </c:pt>
                <c:pt idx="3164">
                  <c:v>0.25</c:v>
                </c:pt>
                <c:pt idx="3165">
                  <c:v>0.25</c:v>
                </c:pt>
                <c:pt idx="3166">
                  <c:v>0.25</c:v>
                </c:pt>
                <c:pt idx="3167">
                  <c:v>0.25</c:v>
                </c:pt>
                <c:pt idx="3168">
                  <c:v>0.25</c:v>
                </c:pt>
                <c:pt idx="3169">
                  <c:v>0.25</c:v>
                </c:pt>
                <c:pt idx="3170">
                  <c:v>0.25</c:v>
                </c:pt>
                <c:pt idx="3171">
                  <c:v>0.25</c:v>
                </c:pt>
                <c:pt idx="3172">
                  <c:v>0.25</c:v>
                </c:pt>
                <c:pt idx="3173">
                  <c:v>0.25</c:v>
                </c:pt>
                <c:pt idx="3174">
                  <c:v>0.25</c:v>
                </c:pt>
                <c:pt idx="3175">
                  <c:v>0.25</c:v>
                </c:pt>
                <c:pt idx="3176">
                  <c:v>0.25</c:v>
                </c:pt>
                <c:pt idx="3177">
                  <c:v>0.25</c:v>
                </c:pt>
                <c:pt idx="3178">
                  <c:v>0.25</c:v>
                </c:pt>
                <c:pt idx="3179">
                  <c:v>0.25</c:v>
                </c:pt>
                <c:pt idx="3180">
                  <c:v>0.25</c:v>
                </c:pt>
                <c:pt idx="3181">
                  <c:v>0.25</c:v>
                </c:pt>
                <c:pt idx="3182">
                  <c:v>0.25</c:v>
                </c:pt>
                <c:pt idx="3183">
                  <c:v>0.25</c:v>
                </c:pt>
                <c:pt idx="3184">
                  <c:v>0.25</c:v>
                </c:pt>
                <c:pt idx="3185">
                  <c:v>0.25</c:v>
                </c:pt>
                <c:pt idx="3186">
                  <c:v>0.25</c:v>
                </c:pt>
                <c:pt idx="3187">
                  <c:v>0.25</c:v>
                </c:pt>
                <c:pt idx="3188">
                  <c:v>0.25</c:v>
                </c:pt>
                <c:pt idx="3189">
                  <c:v>0.25</c:v>
                </c:pt>
                <c:pt idx="3190">
                  <c:v>0.25</c:v>
                </c:pt>
                <c:pt idx="3191">
                  <c:v>0.25</c:v>
                </c:pt>
                <c:pt idx="3192">
                  <c:v>0.25</c:v>
                </c:pt>
                <c:pt idx="3193">
                  <c:v>0.25</c:v>
                </c:pt>
                <c:pt idx="3194">
                  <c:v>0.25</c:v>
                </c:pt>
                <c:pt idx="3195">
                  <c:v>0.25</c:v>
                </c:pt>
                <c:pt idx="3196">
                  <c:v>0.25</c:v>
                </c:pt>
                <c:pt idx="3197">
                  <c:v>0.25</c:v>
                </c:pt>
                <c:pt idx="3198">
                  <c:v>0.25</c:v>
                </c:pt>
                <c:pt idx="3199">
                  <c:v>0.25</c:v>
                </c:pt>
                <c:pt idx="3200">
                  <c:v>0.25</c:v>
                </c:pt>
                <c:pt idx="3201">
                  <c:v>0.25</c:v>
                </c:pt>
                <c:pt idx="3202">
                  <c:v>0.25</c:v>
                </c:pt>
                <c:pt idx="3203">
                  <c:v>0.25</c:v>
                </c:pt>
                <c:pt idx="3204">
                  <c:v>0.25</c:v>
                </c:pt>
                <c:pt idx="3205">
                  <c:v>0.25</c:v>
                </c:pt>
                <c:pt idx="3206">
                  <c:v>0.25</c:v>
                </c:pt>
                <c:pt idx="3207">
                  <c:v>0.25</c:v>
                </c:pt>
                <c:pt idx="3208">
                  <c:v>0.25</c:v>
                </c:pt>
                <c:pt idx="3209">
                  <c:v>0.25</c:v>
                </c:pt>
                <c:pt idx="3210">
                  <c:v>0.25</c:v>
                </c:pt>
                <c:pt idx="3211">
                  <c:v>0.25</c:v>
                </c:pt>
                <c:pt idx="3212">
                  <c:v>0.25</c:v>
                </c:pt>
                <c:pt idx="3213">
                  <c:v>0.25</c:v>
                </c:pt>
                <c:pt idx="3214">
                  <c:v>0.25</c:v>
                </c:pt>
                <c:pt idx="3215">
                  <c:v>0.25</c:v>
                </c:pt>
                <c:pt idx="3216">
                  <c:v>0.25</c:v>
                </c:pt>
                <c:pt idx="3217">
                  <c:v>0.25</c:v>
                </c:pt>
                <c:pt idx="3218">
                  <c:v>0.25</c:v>
                </c:pt>
                <c:pt idx="3219">
                  <c:v>0.25</c:v>
                </c:pt>
                <c:pt idx="3220">
                  <c:v>0.25</c:v>
                </c:pt>
                <c:pt idx="3221">
                  <c:v>0.25</c:v>
                </c:pt>
                <c:pt idx="3222">
                  <c:v>0.25</c:v>
                </c:pt>
                <c:pt idx="3223">
                  <c:v>0.25</c:v>
                </c:pt>
                <c:pt idx="3224">
                  <c:v>0.25</c:v>
                </c:pt>
                <c:pt idx="3225">
                  <c:v>0.25</c:v>
                </c:pt>
                <c:pt idx="3226">
                  <c:v>0.25</c:v>
                </c:pt>
                <c:pt idx="3227">
                  <c:v>0.25</c:v>
                </c:pt>
                <c:pt idx="3228">
                  <c:v>0.25</c:v>
                </c:pt>
                <c:pt idx="3229">
                  <c:v>0.25</c:v>
                </c:pt>
                <c:pt idx="3230">
                  <c:v>0.25</c:v>
                </c:pt>
                <c:pt idx="3231">
                  <c:v>0.25</c:v>
                </c:pt>
                <c:pt idx="3232">
                  <c:v>0.25</c:v>
                </c:pt>
                <c:pt idx="3233">
                  <c:v>0.25</c:v>
                </c:pt>
                <c:pt idx="3234">
                  <c:v>0.25</c:v>
                </c:pt>
                <c:pt idx="3235">
                  <c:v>0.25</c:v>
                </c:pt>
                <c:pt idx="3236">
                  <c:v>0.25</c:v>
                </c:pt>
                <c:pt idx="3237">
                  <c:v>0.25</c:v>
                </c:pt>
                <c:pt idx="3238">
                  <c:v>0.25</c:v>
                </c:pt>
                <c:pt idx="3239">
                  <c:v>0.25</c:v>
                </c:pt>
                <c:pt idx="3240">
                  <c:v>0.25</c:v>
                </c:pt>
                <c:pt idx="3241">
                  <c:v>0.25</c:v>
                </c:pt>
                <c:pt idx="3242">
                  <c:v>0.25</c:v>
                </c:pt>
                <c:pt idx="3243">
                  <c:v>0.25</c:v>
                </c:pt>
                <c:pt idx="3244">
                  <c:v>0.25</c:v>
                </c:pt>
                <c:pt idx="3245">
                  <c:v>0.25</c:v>
                </c:pt>
                <c:pt idx="3246">
                  <c:v>0.25</c:v>
                </c:pt>
                <c:pt idx="3247">
                  <c:v>0.25</c:v>
                </c:pt>
                <c:pt idx="3248">
                  <c:v>0.25</c:v>
                </c:pt>
                <c:pt idx="3249">
                  <c:v>0.25</c:v>
                </c:pt>
                <c:pt idx="3250">
                  <c:v>0.25</c:v>
                </c:pt>
                <c:pt idx="3251">
                  <c:v>0.25</c:v>
                </c:pt>
                <c:pt idx="3252">
                  <c:v>0.25</c:v>
                </c:pt>
                <c:pt idx="3253">
                  <c:v>0.25</c:v>
                </c:pt>
                <c:pt idx="3254">
                  <c:v>0.25</c:v>
                </c:pt>
                <c:pt idx="3255">
                  <c:v>0.25</c:v>
                </c:pt>
                <c:pt idx="3256">
                  <c:v>0.25</c:v>
                </c:pt>
                <c:pt idx="3257">
                  <c:v>0.25</c:v>
                </c:pt>
                <c:pt idx="3258">
                  <c:v>0.25</c:v>
                </c:pt>
                <c:pt idx="3259">
                  <c:v>0.25</c:v>
                </c:pt>
                <c:pt idx="3260">
                  <c:v>0.25</c:v>
                </c:pt>
                <c:pt idx="3261">
                  <c:v>0.25</c:v>
                </c:pt>
                <c:pt idx="3262">
                  <c:v>0.25</c:v>
                </c:pt>
                <c:pt idx="3263">
                  <c:v>0.25</c:v>
                </c:pt>
                <c:pt idx="3264">
                  <c:v>0.25</c:v>
                </c:pt>
                <c:pt idx="3265">
                  <c:v>0.25</c:v>
                </c:pt>
                <c:pt idx="3266">
                  <c:v>0.25</c:v>
                </c:pt>
                <c:pt idx="3267">
                  <c:v>0.25</c:v>
                </c:pt>
                <c:pt idx="3268">
                  <c:v>0.25</c:v>
                </c:pt>
                <c:pt idx="3269">
                  <c:v>0.25</c:v>
                </c:pt>
                <c:pt idx="3270">
                  <c:v>0.5</c:v>
                </c:pt>
                <c:pt idx="3271">
                  <c:v>0.5</c:v>
                </c:pt>
                <c:pt idx="3272">
                  <c:v>0.5</c:v>
                </c:pt>
                <c:pt idx="3273">
                  <c:v>0.5</c:v>
                </c:pt>
                <c:pt idx="3274">
                  <c:v>0.5</c:v>
                </c:pt>
                <c:pt idx="3275">
                  <c:v>0.5</c:v>
                </c:pt>
                <c:pt idx="3276">
                  <c:v>0.5</c:v>
                </c:pt>
                <c:pt idx="3277">
                  <c:v>0.5</c:v>
                </c:pt>
                <c:pt idx="3278">
                  <c:v>0.5</c:v>
                </c:pt>
                <c:pt idx="3279">
                  <c:v>0.5</c:v>
                </c:pt>
                <c:pt idx="3280">
                  <c:v>0.5</c:v>
                </c:pt>
                <c:pt idx="3281">
                  <c:v>0.5</c:v>
                </c:pt>
                <c:pt idx="3282">
                  <c:v>0.5</c:v>
                </c:pt>
                <c:pt idx="3283">
                  <c:v>0.5</c:v>
                </c:pt>
                <c:pt idx="3284">
                  <c:v>0.5</c:v>
                </c:pt>
                <c:pt idx="3285">
                  <c:v>0.5</c:v>
                </c:pt>
                <c:pt idx="3286">
                  <c:v>0.5</c:v>
                </c:pt>
                <c:pt idx="3287">
                  <c:v>0.5</c:v>
                </c:pt>
                <c:pt idx="3288">
                  <c:v>0.5</c:v>
                </c:pt>
                <c:pt idx="3289">
                  <c:v>0.5</c:v>
                </c:pt>
                <c:pt idx="3290">
                  <c:v>0.5</c:v>
                </c:pt>
                <c:pt idx="3291">
                  <c:v>0.5</c:v>
                </c:pt>
                <c:pt idx="3292">
                  <c:v>0.5</c:v>
                </c:pt>
                <c:pt idx="3293">
                  <c:v>0.5</c:v>
                </c:pt>
                <c:pt idx="3294">
                  <c:v>0.5</c:v>
                </c:pt>
                <c:pt idx="3295">
                  <c:v>0.5</c:v>
                </c:pt>
                <c:pt idx="3296">
                  <c:v>0.5</c:v>
                </c:pt>
                <c:pt idx="3297">
                  <c:v>0.5</c:v>
                </c:pt>
                <c:pt idx="3298">
                  <c:v>0.5</c:v>
                </c:pt>
                <c:pt idx="3299">
                  <c:v>0.5</c:v>
                </c:pt>
                <c:pt idx="3300">
                  <c:v>0.5</c:v>
                </c:pt>
                <c:pt idx="3301">
                  <c:v>0.5</c:v>
                </c:pt>
                <c:pt idx="3302">
                  <c:v>0.5</c:v>
                </c:pt>
                <c:pt idx="3303">
                  <c:v>0.5</c:v>
                </c:pt>
                <c:pt idx="3304">
                  <c:v>0.75</c:v>
                </c:pt>
                <c:pt idx="3305">
                  <c:v>0.75</c:v>
                </c:pt>
                <c:pt idx="3306">
                  <c:v>0.75</c:v>
                </c:pt>
                <c:pt idx="3307">
                  <c:v>0.75</c:v>
                </c:pt>
                <c:pt idx="3308">
                  <c:v>0.75</c:v>
                </c:pt>
                <c:pt idx="3309">
                  <c:v>0.75</c:v>
                </c:pt>
                <c:pt idx="3310">
                  <c:v>0.75</c:v>
                </c:pt>
                <c:pt idx="3311">
                  <c:v>0.75</c:v>
                </c:pt>
                <c:pt idx="3312">
                  <c:v>0.75</c:v>
                </c:pt>
                <c:pt idx="3313">
                  <c:v>0.75</c:v>
                </c:pt>
                <c:pt idx="3314">
                  <c:v>0.75</c:v>
                </c:pt>
                <c:pt idx="3315">
                  <c:v>0.75</c:v>
                </c:pt>
                <c:pt idx="3316">
                  <c:v>0.75</c:v>
                </c:pt>
                <c:pt idx="3317">
                  <c:v>0.75</c:v>
                </c:pt>
                <c:pt idx="3318">
                  <c:v>0.75</c:v>
                </c:pt>
                <c:pt idx="3319">
                  <c:v>0.75</c:v>
                </c:pt>
                <c:pt idx="3320">
                  <c:v>0.75</c:v>
                </c:pt>
                <c:pt idx="3321">
                  <c:v>0.75</c:v>
                </c:pt>
                <c:pt idx="3322">
                  <c:v>0.75</c:v>
                </c:pt>
                <c:pt idx="3323">
                  <c:v>0.75</c:v>
                </c:pt>
                <c:pt idx="3324">
                  <c:v>0.75</c:v>
                </c:pt>
                <c:pt idx="3325">
                  <c:v>0.75</c:v>
                </c:pt>
                <c:pt idx="3326">
                  <c:v>0.75</c:v>
                </c:pt>
                <c:pt idx="3327">
                  <c:v>0.75</c:v>
                </c:pt>
                <c:pt idx="3328">
                  <c:v>0.75</c:v>
                </c:pt>
                <c:pt idx="3329">
                  <c:v>0.75</c:v>
                </c:pt>
                <c:pt idx="3330">
                  <c:v>0.75</c:v>
                </c:pt>
                <c:pt idx="3331">
                  <c:v>0.75</c:v>
                </c:pt>
                <c:pt idx="3332">
                  <c:v>0.75</c:v>
                </c:pt>
                <c:pt idx="3333">
                  <c:v>0.75</c:v>
                </c:pt>
                <c:pt idx="3334">
                  <c:v>0.75</c:v>
                </c:pt>
                <c:pt idx="3335">
                  <c:v>0.75</c:v>
                </c:pt>
                <c:pt idx="3336">
                  <c:v>0.75</c:v>
                </c:pt>
                <c:pt idx="3337">
                  <c:v>0.75</c:v>
                </c:pt>
                <c:pt idx="3338">
                  <c:v>0.75</c:v>
                </c:pt>
                <c:pt idx="3339">
                  <c:v>0.75</c:v>
                </c:pt>
                <c:pt idx="3340">
                  <c:v>0.75</c:v>
                </c:pt>
                <c:pt idx="3341">
                  <c:v>0.75</c:v>
                </c:pt>
                <c:pt idx="3342">
                  <c:v>0.75</c:v>
                </c:pt>
                <c:pt idx="3343">
                  <c:v>0.75</c:v>
                </c:pt>
                <c:pt idx="3344">
                  <c:v>0.75</c:v>
                </c:pt>
                <c:pt idx="3345">
                  <c:v>0.75</c:v>
                </c:pt>
                <c:pt idx="3346">
                  <c:v>0.75</c:v>
                </c:pt>
                <c:pt idx="3347">
                  <c:v>0.75</c:v>
                </c:pt>
                <c:pt idx="3348">
                  <c:v>0.75</c:v>
                </c:pt>
                <c:pt idx="3349">
                  <c:v>0.75</c:v>
                </c:pt>
                <c:pt idx="3350">
                  <c:v>0.75</c:v>
                </c:pt>
                <c:pt idx="3351">
                  <c:v>0.75</c:v>
                </c:pt>
                <c:pt idx="3352">
                  <c:v>0.75</c:v>
                </c:pt>
                <c:pt idx="3353">
                  <c:v>0.75</c:v>
                </c:pt>
                <c:pt idx="3354">
                  <c:v>0.75</c:v>
                </c:pt>
                <c:pt idx="3355">
                  <c:v>0.75</c:v>
                </c:pt>
                <c:pt idx="3356">
                  <c:v>0.75</c:v>
                </c:pt>
                <c:pt idx="3357">
                  <c:v>0.75</c:v>
                </c:pt>
                <c:pt idx="3358">
                  <c:v>0.75</c:v>
                </c:pt>
                <c:pt idx="3359">
                  <c:v>0.75</c:v>
                </c:pt>
                <c:pt idx="3360">
                  <c:v>0.75</c:v>
                </c:pt>
                <c:pt idx="3361">
                  <c:v>0.75</c:v>
                </c:pt>
                <c:pt idx="3362">
                  <c:v>0.75</c:v>
                </c:pt>
                <c:pt idx="3363">
                  <c:v>0.75</c:v>
                </c:pt>
                <c:pt idx="3364">
                  <c:v>0.75</c:v>
                </c:pt>
                <c:pt idx="3365">
                  <c:v>0.75</c:v>
                </c:pt>
                <c:pt idx="3366">
                  <c:v>0.75</c:v>
                </c:pt>
                <c:pt idx="3367">
                  <c:v>0.75</c:v>
                </c:pt>
                <c:pt idx="3368">
                  <c:v>0.75</c:v>
                </c:pt>
                <c:pt idx="3369">
                  <c:v>0.75</c:v>
                </c:pt>
                <c:pt idx="3370">
                  <c:v>0.75</c:v>
                </c:pt>
                <c:pt idx="3371">
                  <c:v>0.75</c:v>
                </c:pt>
                <c:pt idx="3372">
                  <c:v>0.75</c:v>
                </c:pt>
                <c:pt idx="3373">
                  <c:v>0.75</c:v>
                </c:pt>
                <c:pt idx="3374">
                  <c:v>0.75</c:v>
                </c:pt>
                <c:pt idx="3375">
                  <c:v>0.75</c:v>
                </c:pt>
                <c:pt idx="3376">
                  <c:v>0.75</c:v>
                </c:pt>
                <c:pt idx="3377">
                  <c:v>0.75</c:v>
                </c:pt>
                <c:pt idx="3378">
                  <c:v>0.75</c:v>
                </c:pt>
                <c:pt idx="3379">
                  <c:v>0.75</c:v>
                </c:pt>
                <c:pt idx="3380">
                  <c:v>0.75</c:v>
                </c:pt>
                <c:pt idx="3381">
                  <c:v>0.75</c:v>
                </c:pt>
                <c:pt idx="3382">
                  <c:v>0.75</c:v>
                </c:pt>
                <c:pt idx="3383">
                  <c:v>0.75</c:v>
                </c:pt>
                <c:pt idx="3384">
                  <c:v>0.75</c:v>
                </c:pt>
                <c:pt idx="3385">
                  <c:v>0.75</c:v>
                </c:pt>
                <c:pt idx="3386">
                  <c:v>0.75</c:v>
                </c:pt>
                <c:pt idx="3387">
                  <c:v>0.75</c:v>
                </c:pt>
                <c:pt idx="3388">
                  <c:v>0.75</c:v>
                </c:pt>
                <c:pt idx="3389">
                  <c:v>0.75</c:v>
                </c:pt>
                <c:pt idx="3390">
                  <c:v>0.75</c:v>
                </c:pt>
                <c:pt idx="3391">
                  <c:v>0.75</c:v>
                </c:pt>
                <c:pt idx="3392">
                  <c:v>0.75</c:v>
                </c:pt>
                <c:pt idx="3393">
                  <c:v>0.75</c:v>
                </c:pt>
                <c:pt idx="3394">
                  <c:v>0.75</c:v>
                </c:pt>
                <c:pt idx="3395">
                  <c:v>0.75</c:v>
                </c:pt>
                <c:pt idx="3396">
                  <c:v>0.75</c:v>
                </c:pt>
                <c:pt idx="3397">
                  <c:v>0.75</c:v>
                </c:pt>
                <c:pt idx="3398">
                  <c:v>0.75</c:v>
                </c:pt>
                <c:pt idx="3399">
                  <c:v>0.75</c:v>
                </c:pt>
                <c:pt idx="3400">
                  <c:v>0.75</c:v>
                </c:pt>
                <c:pt idx="3401">
                  <c:v>0.75</c:v>
                </c:pt>
                <c:pt idx="3402">
                  <c:v>0.75</c:v>
                </c:pt>
                <c:pt idx="3403">
                  <c:v>0.75</c:v>
                </c:pt>
                <c:pt idx="3404">
                  <c:v>0.75</c:v>
                </c:pt>
                <c:pt idx="3405">
                  <c:v>0.75</c:v>
                </c:pt>
                <c:pt idx="3406">
                  <c:v>0.75</c:v>
                </c:pt>
                <c:pt idx="3407">
                  <c:v>0.75</c:v>
                </c:pt>
                <c:pt idx="3408">
                  <c:v>0.75</c:v>
                </c:pt>
                <c:pt idx="3409">
                  <c:v>0.75</c:v>
                </c:pt>
                <c:pt idx="3410">
                  <c:v>0.75</c:v>
                </c:pt>
                <c:pt idx="3411">
                  <c:v>0.75</c:v>
                </c:pt>
                <c:pt idx="3412">
                  <c:v>0.75</c:v>
                </c:pt>
                <c:pt idx="3413">
                  <c:v>0.75</c:v>
                </c:pt>
                <c:pt idx="3414">
                  <c:v>0.75</c:v>
                </c:pt>
                <c:pt idx="3415">
                  <c:v>0.75</c:v>
                </c:pt>
                <c:pt idx="3416">
                  <c:v>0.75</c:v>
                </c:pt>
                <c:pt idx="3417">
                  <c:v>0.75</c:v>
                </c:pt>
                <c:pt idx="3418">
                  <c:v>0.75</c:v>
                </c:pt>
                <c:pt idx="3419">
                  <c:v>0.75</c:v>
                </c:pt>
                <c:pt idx="3420">
                  <c:v>0.75</c:v>
                </c:pt>
                <c:pt idx="3421">
                  <c:v>0.75</c:v>
                </c:pt>
                <c:pt idx="3422">
                  <c:v>0.75</c:v>
                </c:pt>
                <c:pt idx="3423">
                  <c:v>0.75</c:v>
                </c:pt>
                <c:pt idx="3424">
                  <c:v>0.5</c:v>
                </c:pt>
                <c:pt idx="3425">
                  <c:v>0.5</c:v>
                </c:pt>
                <c:pt idx="3426">
                  <c:v>0.5</c:v>
                </c:pt>
                <c:pt idx="3427">
                  <c:v>0.5</c:v>
                </c:pt>
                <c:pt idx="3428">
                  <c:v>0.5</c:v>
                </c:pt>
                <c:pt idx="3429">
                  <c:v>0.5</c:v>
                </c:pt>
                <c:pt idx="3430">
                  <c:v>0.5</c:v>
                </c:pt>
                <c:pt idx="3431">
                  <c:v>0.5</c:v>
                </c:pt>
                <c:pt idx="3432">
                  <c:v>0.5</c:v>
                </c:pt>
                <c:pt idx="3433">
                  <c:v>0.5</c:v>
                </c:pt>
                <c:pt idx="3434">
                  <c:v>0.5</c:v>
                </c:pt>
                <c:pt idx="3435">
                  <c:v>0.5</c:v>
                </c:pt>
                <c:pt idx="3436">
                  <c:v>0.5</c:v>
                </c:pt>
                <c:pt idx="3437">
                  <c:v>0.5</c:v>
                </c:pt>
                <c:pt idx="3438">
                  <c:v>0.5</c:v>
                </c:pt>
                <c:pt idx="3439">
                  <c:v>0.5</c:v>
                </c:pt>
                <c:pt idx="3440">
                  <c:v>0.5</c:v>
                </c:pt>
                <c:pt idx="3441">
                  <c:v>0.5</c:v>
                </c:pt>
                <c:pt idx="3442">
                  <c:v>0.5</c:v>
                </c:pt>
                <c:pt idx="3443">
                  <c:v>0.5</c:v>
                </c:pt>
                <c:pt idx="3444">
                  <c:v>0.5</c:v>
                </c:pt>
                <c:pt idx="3445">
                  <c:v>0.5</c:v>
                </c:pt>
                <c:pt idx="3446">
                  <c:v>0.5</c:v>
                </c:pt>
                <c:pt idx="3447">
                  <c:v>0.5</c:v>
                </c:pt>
                <c:pt idx="3448">
                  <c:v>0.5</c:v>
                </c:pt>
                <c:pt idx="3449">
                  <c:v>0.5</c:v>
                </c:pt>
                <c:pt idx="3450">
                  <c:v>0.5</c:v>
                </c:pt>
                <c:pt idx="3451">
                  <c:v>0.5</c:v>
                </c:pt>
                <c:pt idx="3452">
                  <c:v>0.5</c:v>
                </c:pt>
                <c:pt idx="3453">
                  <c:v>0.5</c:v>
                </c:pt>
                <c:pt idx="3454">
                  <c:v>0.5</c:v>
                </c:pt>
                <c:pt idx="3455">
                  <c:v>0.5</c:v>
                </c:pt>
                <c:pt idx="3456">
                  <c:v>0.5</c:v>
                </c:pt>
                <c:pt idx="3457">
                  <c:v>0.5</c:v>
                </c:pt>
                <c:pt idx="3458">
                  <c:v>0.5</c:v>
                </c:pt>
                <c:pt idx="3459">
                  <c:v>0.5</c:v>
                </c:pt>
                <c:pt idx="3460">
                  <c:v>0.5</c:v>
                </c:pt>
                <c:pt idx="3461">
                  <c:v>0.5</c:v>
                </c:pt>
                <c:pt idx="3462">
                  <c:v>0.5</c:v>
                </c:pt>
                <c:pt idx="3463">
                  <c:v>0.5</c:v>
                </c:pt>
                <c:pt idx="3464">
                  <c:v>0.5</c:v>
                </c:pt>
                <c:pt idx="3465">
                  <c:v>0.5</c:v>
                </c:pt>
                <c:pt idx="3466">
                  <c:v>0.5</c:v>
                </c:pt>
                <c:pt idx="3467">
                  <c:v>0.5</c:v>
                </c:pt>
                <c:pt idx="3468">
                  <c:v>0.5</c:v>
                </c:pt>
                <c:pt idx="3469">
                  <c:v>0.5</c:v>
                </c:pt>
                <c:pt idx="3470">
                  <c:v>0.5</c:v>
                </c:pt>
                <c:pt idx="3471">
                  <c:v>0.5</c:v>
                </c:pt>
                <c:pt idx="3472">
                  <c:v>0.5</c:v>
                </c:pt>
                <c:pt idx="3473">
                  <c:v>0.5</c:v>
                </c:pt>
                <c:pt idx="3474">
                  <c:v>0.5</c:v>
                </c:pt>
                <c:pt idx="3475">
                  <c:v>0.5</c:v>
                </c:pt>
                <c:pt idx="3476">
                  <c:v>0.5</c:v>
                </c:pt>
                <c:pt idx="3477">
                  <c:v>0.5</c:v>
                </c:pt>
                <c:pt idx="3478">
                  <c:v>0.5</c:v>
                </c:pt>
                <c:pt idx="3479">
                  <c:v>0.5</c:v>
                </c:pt>
                <c:pt idx="3480">
                  <c:v>0.5</c:v>
                </c:pt>
                <c:pt idx="3481">
                  <c:v>0.5</c:v>
                </c:pt>
                <c:pt idx="3482">
                  <c:v>0.5</c:v>
                </c:pt>
                <c:pt idx="3483">
                  <c:v>0.5</c:v>
                </c:pt>
                <c:pt idx="3484">
                  <c:v>0.5</c:v>
                </c:pt>
                <c:pt idx="3485">
                  <c:v>0.5</c:v>
                </c:pt>
                <c:pt idx="3486">
                  <c:v>0.5</c:v>
                </c:pt>
                <c:pt idx="3487">
                  <c:v>0.5</c:v>
                </c:pt>
                <c:pt idx="3488">
                  <c:v>0.5</c:v>
                </c:pt>
                <c:pt idx="3489">
                  <c:v>0.5</c:v>
                </c:pt>
                <c:pt idx="3490">
                  <c:v>0.5</c:v>
                </c:pt>
                <c:pt idx="3491">
                  <c:v>0.5</c:v>
                </c:pt>
                <c:pt idx="3492">
                  <c:v>0.5</c:v>
                </c:pt>
                <c:pt idx="3493">
                  <c:v>0.5</c:v>
                </c:pt>
                <c:pt idx="3494">
                  <c:v>0.5</c:v>
                </c:pt>
                <c:pt idx="3495">
                  <c:v>0.5</c:v>
                </c:pt>
                <c:pt idx="3496">
                  <c:v>0.5</c:v>
                </c:pt>
                <c:pt idx="3497">
                  <c:v>0.5</c:v>
                </c:pt>
                <c:pt idx="3498">
                  <c:v>0.5</c:v>
                </c:pt>
                <c:pt idx="3499">
                  <c:v>0.5</c:v>
                </c:pt>
                <c:pt idx="3500">
                  <c:v>0.5</c:v>
                </c:pt>
                <c:pt idx="3501">
                  <c:v>0.5</c:v>
                </c:pt>
                <c:pt idx="3502">
                  <c:v>0.5</c:v>
                </c:pt>
                <c:pt idx="3503">
                  <c:v>0.5</c:v>
                </c:pt>
                <c:pt idx="3504">
                  <c:v>0.5</c:v>
                </c:pt>
                <c:pt idx="3505">
                  <c:v>0.5</c:v>
                </c:pt>
                <c:pt idx="3506">
                  <c:v>0.5</c:v>
                </c:pt>
                <c:pt idx="3507">
                  <c:v>0.5</c:v>
                </c:pt>
                <c:pt idx="3508">
                  <c:v>0.5</c:v>
                </c:pt>
                <c:pt idx="3509">
                  <c:v>0.5</c:v>
                </c:pt>
                <c:pt idx="3510">
                  <c:v>0.5</c:v>
                </c:pt>
                <c:pt idx="3511">
                  <c:v>0.5</c:v>
                </c:pt>
                <c:pt idx="3512">
                  <c:v>0.5</c:v>
                </c:pt>
                <c:pt idx="3513">
                  <c:v>0.5</c:v>
                </c:pt>
                <c:pt idx="3514">
                  <c:v>0.5</c:v>
                </c:pt>
                <c:pt idx="3515">
                  <c:v>0.25</c:v>
                </c:pt>
                <c:pt idx="3516">
                  <c:v>0.25</c:v>
                </c:pt>
                <c:pt idx="3517">
                  <c:v>0.25</c:v>
                </c:pt>
                <c:pt idx="3518">
                  <c:v>0.25</c:v>
                </c:pt>
                <c:pt idx="3519">
                  <c:v>0.25</c:v>
                </c:pt>
                <c:pt idx="3520">
                  <c:v>0.25</c:v>
                </c:pt>
                <c:pt idx="3521">
                  <c:v>0.25</c:v>
                </c:pt>
                <c:pt idx="3522">
                  <c:v>0.25</c:v>
                </c:pt>
                <c:pt idx="3523">
                  <c:v>0.25</c:v>
                </c:pt>
                <c:pt idx="3524">
                  <c:v>0.25</c:v>
                </c:pt>
                <c:pt idx="3525">
                  <c:v>0.25</c:v>
                </c:pt>
                <c:pt idx="3526">
                  <c:v>0.25</c:v>
                </c:pt>
                <c:pt idx="3527">
                  <c:v>0.25</c:v>
                </c:pt>
                <c:pt idx="3528">
                  <c:v>0.25</c:v>
                </c:pt>
                <c:pt idx="3529">
                  <c:v>0.25</c:v>
                </c:pt>
                <c:pt idx="3530">
                  <c:v>0.25</c:v>
                </c:pt>
                <c:pt idx="3531">
                  <c:v>0.25</c:v>
                </c:pt>
                <c:pt idx="3532">
                  <c:v>0.25</c:v>
                </c:pt>
                <c:pt idx="3533">
                  <c:v>0.25</c:v>
                </c:pt>
                <c:pt idx="3534">
                  <c:v>0.25</c:v>
                </c:pt>
                <c:pt idx="3535">
                  <c:v>0.25</c:v>
                </c:pt>
                <c:pt idx="3536">
                  <c:v>0.25</c:v>
                </c:pt>
                <c:pt idx="3537">
                  <c:v>0.25</c:v>
                </c:pt>
                <c:pt idx="3538">
                  <c:v>0.25</c:v>
                </c:pt>
                <c:pt idx="3539">
                  <c:v>0.25</c:v>
                </c:pt>
                <c:pt idx="3540">
                  <c:v>0.25</c:v>
                </c:pt>
                <c:pt idx="3541">
                  <c:v>0.25</c:v>
                </c:pt>
                <c:pt idx="3542">
                  <c:v>0.25</c:v>
                </c:pt>
                <c:pt idx="3543">
                  <c:v>0.25</c:v>
                </c:pt>
                <c:pt idx="3544">
                  <c:v>0.25</c:v>
                </c:pt>
                <c:pt idx="3545">
                  <c:v>0.25</c:v>
                </c:pt>
                <c:pt idx="3546">
                  <c:v>0.25</c:v>
                </c:pt>
                <c:pt idx="3547">
                  <c:v>0.25</c:v>
                </c:pt>
                <c:pt idx="3548">
                  <c:v>0.25</c:v>
                </c:pt>
                <c:pt idx="3549">
                  <c:v>0.25</c:v>
                </c:pt>
                <c:pt idx="3550">
                  <c:v>0.25</c:v>
                </c:pt>
                <c:pt idx="3551">
                  <c:v>0.25</c:v>
                </c:pt>
                <c:pt idx="3552">
                  <c:v>0.25</c:v>
                </c:pt>
                <c:pt idx="3553">
                  <c:v>0.25</c:v>
                </c:pt>
                <c:pt idx="3554">
                  <c:v>0.25</c:v>
                </c:pt>
                <c:pt idx="3555">
                  <c:v>0.25</c:v>
                </c:pt>
                <c:pt idx="3556">
                  <c:v>0.25</c:v>
                </c:pt>
                <c:pt idx="3557">
                  <c:v>0.25</c:v>
                </c:pt>
                <c:pt idx="3558">
                  <c:v>0.25</c:v>
                </c:pt>
                <c:pt idx="3559">
                  <c:v>0.25</c:v>
                </c:pt>
                <c:pt idx="3560">
                  <c:v>0.25</c:v>
                </c:pt>
                <c:pt idx="3561">
                  <c:v>0.25</c:v>
                </c:pt>
                <c:pt idx="3562">
                  <c:v>0.25</c:v>
                </c:pt>
                <c:pt idx="3563">
                  <c:v>0.25</c:v>
                </c:pt>
                <c:pt idx="3564">
                  <c:v>0.25</c:v>
                </c:pt>
                <c:pt idx="3565">
                  <c:v>0.25</c:v>
                </c:pt>
                <c:pt idx="3566">
                  <c:v>0.25</c:v>
                </c:pt>
                <c:pt idx="3567">
                  <c:v>0.25</c:v>
                </c:pt>
                <c:pt idx="3568">
                  <c:v>0.25</c:v>
                </c:pt>
                <c:pt idx="3569">
                  <c:v>0.25</c:v>
                </c:pt>
                <c:pt idx="3570">
                  <c:v>0.25</c:v>
                </c:pt>
                <c:pt idx="3571">
                  <c:v>0.25</c:v>
                </c:pt>
                <c:pt idx="3572">
                  <c:v>0.25</c:v>
                </c:pt>
                <c:pt idx="3573">
                  <c:v>0.25</c:v>
                </c:pt>
                <c:pt idx="3574">
                  <c:v>0.25</c:v>
                </c:pt>
                <c:pt idx="3575">
                  <c:v>0.25</c:v>
                </c:pt>
                <c:pt idx="3576">
                  <c:v>0.25</c:v>
                </c:pt>
                <c:pt idx="3577">
                  <c:v>0.25</c:v>
                </c:pt>
                <c:pt idx="3578">
                  <c:v>0.25</c:v>
                </c:pt>
                <c:pt idx="3579">
                  <c:v>0.25</c:v>
                </c:pt>
                <c:pt idx="3580">
                  <c:v>0.25</c:v>
                </c:pt>
                <c:pt idx="3581">
                  <c:v>0.25</c:v>
                </c:pt>
                <c:pt idx="3582">
                  <c:v>0.25</c:v>
                </c:pt>
                <c:pt idx="3583">
                  <c:v>0.25</c:v>
                </c:pt>
                <c:pt idx="3584">
                  <c:v>0.25</c:v>
                </c:pt>
                <c:pt idx="3585">
                  <c:v>0.25</c:v>
                </c:pt>
                <c:pt idx="3586">
                  <c:v>0.25</c:v>
                </c:pt>
                <c:pt idx="3587">
                  <c:v>0.25</c:v>
                </c:pt>
                <c:pt idx="3588">
                  <c:v>0.25</c:v>
                </c:pt>
                <c:pt idx="3589">
                  <c:v>0.25</c:v>
                </c:pt>
                <c:pt idx="3590">
                  <c:v>0.25</c:v>
                </c:pt>
                <c:pt idx="3591">
                  <c:v>0.25</c:v>
                </c:pt>
                <c:pt idx="3592">
                  <c:v>0.25</c:v>
                </c:pt>
                <c:pt idx="3593">
                  <c:v>0.25</c:v>
                </c:pt>
                <c:pt idx="3594">
                  <c:v>0.25</c:v>
                </c:pt>
                <c:pt idx="3595">
                  <c:v>0.25</c:v>
                </c:pt>
                <c:pt idx="3596">
                  <c:v>0.25</c:v>
                </c:pt>
                <c:pt idx="3597">
                  <c:v>0.25</c:v>
                </c:pt>
                <c:pt idx="3598">
                  <c:v>0.25</c:v>
                </c:pt>
                <c:pt idx="3599">
                  <c:v>0.25</c:v>
                </c:pt>
                <c:pt idx="3600">
                  <c:v>0.25</c:v>
                </c:pt>
                <c:pt idx="3601">
                  <c:v>0.25</c:v>
                </c:pt>
                <c:pt idx="3602">
                  <c:v>0.25</c:v>
                </c:pt>
                <c:pt idx="3603">
                  <c:v>0.25</c:v>
                </c:pt>
                <c:pt idx="3604">
                  <c:v>0.25</c:v>
                </c:pt>
                <c:pt idx="3605">
                  <c:v>0.25</c:v>
                </c:pt>
                <c:pt idx="3606">
                  <c:v>0.25</c:v>
                </c:pt>
                <c:pt idx="3607">
                  <c:v>0.25</c:v>
                </c:pt>
                <c:pt idx="3608">
                  <c:v>0.25</c:v>
                </c:pt>
                <c:pt idx="3609">
                  <c:v>0.25</c:v>
                </c:pt>
                <c:pt idx="3610">
                  <c:v>0.25</c:v>
                </c:pt>
                <c:pt idx="3611">
                  <c:v>0.25</c:v>
                </c:pt>
                <c:pt idx="3612">
                  <c:v>0.25</c:v>
                </c:pt>
                <c:pt idx="3613">
                  <c:v>0.25</c:v>
                </c:pt>
                <c:pt idx="3614">
                  <c:v>0.25</c:v>
                </c:pt>
                <c:pt idx="3615">
                  <c:v>0.25</c:v>
                </c:pt>
                <c:pt idx="3616">
                  <c:v>0.25</c:v>
                </c:pt>
                <c:pt idx="3617">
                  <c:v>0.25</c:v>
                </c:pt>
                <c:pt idx="3618">
                  <c:v>0.25</c:v>
                </c:pt>
                <c:pt idx="3619">
                  <c:v>0.25</c:v>
                </c:pt>
                <c:pt idx="3620">
                  <c:v>0.25</c:v>
                </c:pt>
                <c:pt idx="3621">
                  <c:v>0.25</c:v>
                </c:pt>
                <c:pt idx="3622">
                  <c:v>0.25</c:v>
                </c:pt>
                <c:pt idx="3623">
                  <c:v>0.25</c:v>
                </c:pt>
                <c:pt idx="3624">
                  <c:v>0.25</c:v>
                </c:pt>
                <c:pt idx="3625">
                  <c:v>0.25</c:v>
                </c:pt>
                <c:pt idx="3626">
                  <c:v>0.25</c:v>
                </c:pt>
                <c:pt idx="3627">
                  <c:v>0.25</c:v>
                </c:pt>
                <c:pt idx="3628">
                  <c:v>0.25</c:v>
                </c:pt>
                <c:pt idx="3629">
                  <c:v>0.25</c:v>
                </c:pt>
                <c:pt idx="3630">
                  <c:v>0.25</c:v>
                </c:pt>
                <c:pt idx="3631">
                  <c:v>0.25</c:v>
                </c:pt>
                <c:pt idx="3632">
                  <c:v>0.25</c:v>
                </c:pt>
                <c:pt idx="3633">
                  <c:v>0.25</c:v>
                </c:pt>
                <c:pt idx="3634">
                  <c:v>0.25</c:v>
                </c:pt>
                <c:pt idx="3635">
                  <c:v>0.25</c:v>
                </c:pt>
                <c:pt idx="3636">
                  <c:v>0.25</c:v>
                </c:pt>
                <c:pt idx="3637">
                  <c:v>0.25</c:v>
                </c:pt>
                <c:pt idx="3638">
                  <c:v>0.25</c:v>
                </c:pt>
                <c:pt idx="3639">
                  <c:v>0.25</c:v>
                </c:pt>
                <c:pt idx="3640">
                  <c:v>0.25</c:v>
                </c:pt>
                <c:pt idx="3641">
                  <c:v>0.25</c:v>
                </c:pt>
                <c:pt idx="3642">
                  <c:v>0.25</c:v>
                </c:pt>
                <c:pt idx="3643">
                  <c:v>0.25</c:v>
                </c:pt>
                <c:pt idx="3644">
                  <c:v>0.25</c:v>
                </c:pt>
                <c:pt idx="3645">
                  <c:v>0.25</c:v>
                </c:pt>
                <c:pt idx="3646">
                  <c:v>0.25</c:v>
                </c:pt>
                <c:pt idx="3647">
                  <c:v>0.25</c:v>
                </c:pt>
                <c:pt idx="3648">
                  <c:v>0.25</c:v>
                </c:pt>
                <c:pt idx="3649">
                  <c:v>0.25</c:v>
                </c:pt>
                <c:pt idx="3650">
                  <c:v>0.25</c:v>
                </c:pt>
                <c:pt idx="3651">
                  <c:v>0.25</c:v>
                </c:pt>
                <c:pt idx="3652">
                  <c:v>0.25</c:v>
                </c:pt>
                <c:pt idx="3653">
                  <c:v>0.25</c:v>
                </c:pt>
                <c:pt idx="3654">
                  <c:v>0.25</c:v>
                </c:pt>
                <c:pt idx="3655">
                  <c:v>0.25</c:v>
                </c:pt>
                <c:pt idx="3656">
                  <c:v>0.25</c:v>
                </c:pt>
                <c:pt idx="3657">
                  <c:v>0.25</c:v>
                </c:pt>
                <c:pt idx="3658">
                  <c:v>0.25</c:v>
                </c:pt>
                <c:pt idx="3659">
                  <c:v>0.25</c:v>
                </c:pt>
                <c:pt idx="3660">
                  <c:v>0.25</c:v>
                </c:pt>
                <c:pt idx="3661">
                  <c:v>0.25</c:v>
                </c:pt>
                <c:pt idx="3662">
                  <c:v>0.25</c:v>
                </c:pt>
                <c:pt idx="3663">
                  <c:v>0.25</c:v>
                </c:pt>
                <c:pt idx="3664">
                  <c:v>0.25</c:v>
                </c:pt>
                <c:pt idx="3665">
                  <c:v>0.25</c:v>
                </c:pt>
                <c:pt idx="3666">
                  <c:v>0.25</c:v>
                </c:pt>
                <c:pt idx="3667">
                  <c:v>0.25</c:v>
                </c:pt>
                <c:pt idx="3668">
                  <c:v>0.25</c:v>
                </c:pt>
                <c:pt idx="3669">
                  <c:v>0.25</c:v>
                </c:pt>
                <c:pt idx="3670">
                  <c:v>0.25</c:v>
                </c:pt>
                <c:pt idx="3671">
                  <c:v>0.25</c:v>
                </c:pt>
                <c:pt idx="3672">
                  <c:v>0.25</c:v>
                </c:pt>
                <c:pt idx="3673">
                  <c:v>0.25</c:v>
                </c:pt>
                <c:pt idx="3674">
                  <c:v>0.25</c:v>
                </c:pt>
                <c:pt idx="3675">
                  <c:v>0.25</c:v>
                </c:pt>
                <c:pt idx="3676">
                  <c:v>0.25</c:v>
                </c:pt>
                <c:pt idx="3677">
                  <c:v>0.25</c:v>
                </c:pt>
                <c:pt idx="3678">
                  <c:v>0.25</c:v>
                </c:pt>
                <c:pt idx="3679">
                  <c:v>0.25</c:v>
                </c:pt>
                <c:pt idx="3680">
                  <c:v>0.25</c:v>
                </c:pt>
                <c:pt idx="3681">
                  <c:v>0.25</c:v>
                </c:pt>
                <c:pt idx="3682">
                  <c:v>0.25</c:v>
                </c:pt>
                <c:pt idx="3683">
                  <c:v>0.25</c:v>
                </c:pt>
                <c:pt idx="3684">
                  <c:v>0.25</c:v>
                </c:pt>
                <c:pt idx="3685">
                  <c:v>0.25</c:v>
                </c:pt>
                <c:pt idx="3686">
                  <c:v>0.25</c:v>
                </c:pt>
                <c:pt idx="3687">
                  <c:v>0.25</c:v>
                </c:pt>
                <c:pt idx="3688">
                  <c:v>0.25</c:v>
                </c:pt>
                <c:pt idx="3689">
                  <c:v>0.25</c:v>
                </c:pt>
                <c:pt idx="3690">
                  <c:v>0.25</c:v>
                </c:pt>
                <c:pt idx="3691">
                  <c:v>0.25</c:v>
                </c:pt>
                <c:pt idx="3692">
                  <c:v>0.25</c:v>
                </c:pt>
                <c:pt idx="3693">
                  <c:v>0.25</c:v>
                </c:pt>
                <c:pt idx="3694">
                  <c:v>0.25</c:v>
                </c:pt>
                <c:pt idx="3695">
                  <c:v>0.25</c:v>
                </c:pt>
                <c:pt idx="3696">
                  <c:v>0.25</c:v>
                </c:pt>
                <c:pt idx="3697">
                  <c:v>0.25</c:v>
                </c:pt>
                <c:pt idx="3698">
                  <c:v>0.25</c:v>
                </c:pt>
                <c:pt idx="3699">
                  <c:v>0.25</c:v>
                </c:pt>
                <c:pt idx="3700">
                  <c:v>0.25</c:v>
                </c:pt>
                <c:pt idx="3701">
                  <c:v>0.25</c:v>
                </c:pt>
                <c:pt idx="3702">
                  <c:v>0.25</c:v>
                </c:pt>
                <c:pt idx="3703">
                  <c:v>0.25</c:v>
                </c:pt>
                <c:pt idx="3704">
                  <c:v>0.25</c:v>
                </c:pt>
                <c:pt idx="3705">
                  <c:v>0.25</c:v>
                </c:pt>
                <c:pt idx="3706">
                  <c:v>0.25</c:v>
                </c:pt>
                <c:pt idx="3707">
                  <c:v>0.25</c:v>
                </c:pt>
                <c:pt idx="3708">
                  <c:v>0.25</c:v>
                </c:pt>
                <c:pt idx="3709">
                  <c:v>0.25</c:v>
                </c:pt>
                <c:pt idx="3710">
                  <c:v>0.25</c:v>
                </c:pt>
                <c:pt idx="3711">
                  <c:v>0.25</c:v>
                </c:pt>
                <c:pt idx="3712">
                  <c:v>0.25</c:v>
                </c:pt>
                <c:pt idx="3713">
                  <c:v>0.25</c:v>
                </c:pt>
                <c:pt idx="3714">
                  <c:v>0.25</c:v>
                </c:pt>
                <c:pt idx="3715">
                  <c:v>0.25</c:v>
                </c:pt>
                <c:pt idx="3716">
                  <c:v>0.25</c:v>
                </c:pt>
                <c:pt idx="3717">
                  <c:v>0.25</c:v>
                </c:pt>
                <c:pt idx="3718">
                  <c:v>0.25</c:v>
                </c:pt>
                <c:pt idx="3719">
                  <c:v>0.25</c:v>
                </c:pt>
                <c:pt idx="3720">
                  <c:v>0.25</c:v>
                </c:pt>
                <c:pt idx="3721">
                  <c:v>0.25</c:v>
                </c:pt>
                <c:pt idx="3722">
                  <c:v>0.25</c:v>
                </c:pt>
                <c:pt idx="3723">
                  <c:v>0.25</c:v>
                </c:pt>
                <c:pt idx="3724">
                  <c:v>0.25</c:v>
                </c:pt>
                <c:pt idx="3725">
                  <c:v>0.25</c:v>
                </c:pt>
                <c:pt idx="3726">
                  <c:v>0.25</c:v>
                </c:pt>
                <c:pt idx="3727">
                  <c:v>0.25</c:v>
                </c:pt>
                <c:pt idx="3728">
                  <c:v>0.25</c:v>
                </c:pt>
                <c:pt idx="3729">
                  <c:v>0.25</c:v>
                </c:pt>
                <c:pt idx="3730">
                  <c:v>0.25</c:v>
                </c:pt>
                <c:pt idx="3731">
                  <c:v>0.25</c:v>
                </c:pt>
                <c:pt idx="3732">
                  <c:v>0.25</c:v>
                </c:pt>
                <c:pt idx="3733">
                  <c:v>0.25</c:v>
                </c:pt>
                <c:pt idx="3734">
                  <c:v>0.25</c:v>
                </c:pt>
                <c:pt idx="3735">
                  <c:v>0.25</c:v>
                </c:pt>
                <c:pt idx="3736">
                  <c:v>0.25</c:v>
                </c:pt>
                <c:pt idx="3737">
                  <c:v>0.25</c:v>
                </c:pt>
                <c:pt idx="3738">
                  <c:v>0.25</c:v>
                </c:pt>
                <c:pt idx="3739">
                  <c:v>0.25</c:v>
                </c:pt>
                <c:pt idx="3740">
                  <c:v>0.25</c:v>
                </c:pt>
                <c:pt idx="3741">
                  <c:v>0.25</c:v>
                </c:pt>
                <c:pt idx="3742">
                  <c:v>0.25</c:v>
                </c:pt>
                <c:pt idx="3743">
                  <c:v>0.25</c:v>
                </c:pt>
                <c:pt idx="3744">
                  <c:v>0.25</c:v>
                </c:pt>
                <c:pt idx="3745">
                  <c:v>0.25</c:v>
                </c:pt>
                <c:pt idx="3746">
                  <c:v>0.25</c:v>
                </c:pt>
                <c:pt idx="3747">
                  <c:v>0.25</c:v>
                </c:pt>
                <c:pt idx="3748">
                  <c:v>0.25</c:v>
                </c:pt>
                <c:pt idx="3749">
                  <c:v>0.25</c:v>
                </c:pt>
                <c:pt idx="3750">
                  <c:v>0.25</c:v>
                </c:pt>
                <c:pt idx="3751">
                  <c:v>0.25</c:v>
                </c:pt>
                <c:pt idx="3752">
                  <c:v>0.25</c:v>
                </c:pt>
                <c:pt idx="3753">
                  <c:v>0.25</c:v>
                </c:pt>
                <c:pt idx="3754">
                  <c:v>0.25</c:v>
                </c:pt>
                <c:pt idx="3755">
                  <c:v>0.25</c:v>
                </c:pt>
                <c:pt idx="3756">
                  <c:v>0.25</c:v>
                </c:pt>
                <c:pt idx="3757">
                  <c:v>0.25</c:v>
                </c:pt>
                <c:pt idx="3758">
                  <c:v>0.25</c:v>
                </c:pt>
                <c:pt idx="3759">
                  <c:v>0.25</c:v>
                </c:pt>
                <c:pt idx="3760">
                  <c:v>0.25</c:v>
                </c:pt>
                <c:pt idx="3761">
                  <c:v>0.25</c:v>
                </c:pt>
                <c:pt idx="3762">
                  <c:v>0.25</c:v>
                </c:pt>
                <c:pt idx="3763">
                  <c:v>0.25</c:v>
                </c:pt>
                <c:pt idx="3764">
                  <c:v>0.25</c:v>
                </c:pt>
                <c:pt idx="3765">
                  <c:v>0.25</c:v>
                </c:pt>
                <c:pt idx="3766">
                  <c:v>0.25</c:v>
                </c:pt>
                <c:pt idx="3767">
                  <c:v>0.25</c:v>
                </c:pt>
                <c:pt idx="3768">
                  <c:v>0.25</c:v>
                </c:pt>
                <c:pt idx="3769">
                  <c:v>0.25</c:v>
                </c:pt>
                <c:pt idx="3770">
                  <c:v>0.25</c:v>
                </c:pt>
                <c:pt idx="3771">
                  <c:v>0.25</c:v>
                </c:pt>
                <c:pt idx="3772">
                  <c:v>0.25</c:v>
                </c:pt>
                <c:pt idx="3773">
                  <c:v>0.25</c:v>
                </c:pt>
                <c:pt idx="3774">
                  <c:v>0.25</c:v>
                </c:pt>
                <c:pt idx="3775">
                  <c:v>0.25</c:v>
                </c:pt>
                <c:pt idx="3776">
                  <c:v>0.25</c:v>
                </c:pt>
                <c:pt idx="3777">
                  <c:v>0.25</c:v>
                </c:pt>
                <c:pt idx="3778">
                  <c:v>0.25</c:v>
                </c:pt>
                <c:pt idx="3779">
                  <c:v>0.25</c:v>
                </c:pt>
                <c:pt idx="3780">
                  <c:v>0.25</c:v>
                </c:pt>
                <c:pt idx="3781">
                  <c:v>0.25</c:v>
                </c:pt>
                <c:pt idx="3782">
                  <c:v>0.25</c:v>
                </c:pt>
                <c:pt idx="3783">
                  <c:v>0.25</c:v>
                </c:pt>
                <c:pt idx="3784">
                  <c:v>0.25</c:v>
                </c:pt>
                <c:pt idx="3785">
                  <c:v>0.25</c:v>
                </c:pt>
                <c:pt idx="3786">
                  <c:v>0.25</c:v>
                </c:pt>
                <c:pt idx="3787">
                  <c:v>0.25</c:v>
                </c:pt>
                <c:pt idx="3788">
                  <c:v>0.25</c:v>
                </c:pt>
                <c:pt idx="3789">
                  <c:v>0.25</c:v>
                </c:pt>
                <c:pt idx="3790">
                  <c:v>0.25</c:v>
                </c:pt>
                <c:pt idx="3791">
                  <c:v>0.25</c:v>
                </c:pt>
                <c:pt idx="3792">
                  <c:v>0.25</c:v>
                </c:pt>
                <c:pt idx="3793">
                  <c:v>0.25</c:v>
                </c:pt>
                <c:pt idx="3794">
                  <c:v>0.25</c:v>
                </c:pt>
                <c:pt idx="3795">
                  <c:v>0.25</c:v>
                </c:pt>
                <c:pt idx="3796">
                  <c:v>0.25</c:v>
                </c:pt>
                <c:pt idx="3797">
                  <c:v>0.25</c:v>
                </c:pt>
                <c:pt idx="3798">
                  <c:v>0.25</c:v>
                </c:pt>
                <c:pt idx="3799">
                  <c:v>0.25</c:v>
                </c:pt>
                <c:pt idx="3800">
                  <c:v>0.25</c:v>
                </c:pt>
                <c:pt idx="3801">
                  <c:v>0.25</c:v>
                </c:pt>
                <c:pt idx="3802">
                  <c:v>0.25</c:v>
                </c:pt>
                <c:pt idx="3803">
                  <c:v>0.25</c:v>
                </c:pt>
                <c:pt idx="3804">
                  <c:v>0.25</c:v>
                </c:pt>
                <c:pt idx="3805">
                  <c:v>0.25</c:v>
                </c:pt>
                <c:pt idx="3806">
                  <c:v>0.25</c:v>
                </c:pt>
                <c:pt idx="3807">
                  <c:v>0.25</c:v>
                </c:pt>
                <c:pt idx="3808">
                  <c:v>0.25</c:v>
                </c:pt>
                <c:pt idx="3809">
                  <c:v>0.25</c:v>
                </c:pt>
                <c:pt idx="3810">
                  <c:v>0.25</c:v>
                </c:pt>
                <c:pt idx="3811">
                  <c:v>0.25</c:v>
                </c:pt>
                <c:pt idx="3812">
                  <c:v>0.25</c:v>
                </c:pt>
                <c:pt idx="3813">
                  <c:v>0.25</c:v>
                </c:pt>
                <c:pt idx="3814">
                  <c:v>0.25</c:v>
                </c:pt>
                <c:pt idx="3815">
                  <c:v>0.25</c:v>
                </c:pt>
                <c:pt idx="3816">
                  <c:v>0.25</c:v>
                </c:pt>
                <c:pt idx="3817">
                  <c:v>0.25</c:v>
                </c:pt>
                <c:pt idx="3818">
                  <c:v>0.25</c:v>
                </c:pt>
                <c:pt idx="3819">
                  <c:v>0.25</c:v>
                </c:pt>
                <c:pt idx="3820">
                  <c:v>0.25</c:v>
                </c:pt>
                <c:pt idx="3821">
                  <c:v>0.25</c:v>
                </c:pt>
                <c:pt idx="3822">
                  <c:v>0.25</c:v>
                </c:pt>
                <c:pt idx="3823">
                  <c:v>0.25</c:v>
                </c:pt>
                <c:pt idx="3824">
                  <c:v>0.25</c:v>
                </c:pt>
                <c:pt idx="3825">
                  <c:v>0.25</c:v>
                </c:pt>
                <c:pt idx="3826">
                  <c:v>0.25</c:v>
                </c:pt>
                <c:pt idx="3827">
                  <c:v>0.25</c:v>
                </c:pt>
                <c:pt idx="3828">
                  <c:v>0.25</c:v>
                </c:pt>
                <c:pt idx="3829">
                  <c:v>0.25</c:v>
                </c:pt>
                <c:pt idx="3830">
                  <c:v>0.25</c:v>
                </c:pt>
                <c:pt idx="3831">
                  <c:v>0.25</c:v>
                </c:pt>
                <c:pt idx="3832">
                  <c:v>0.25</c:v>
                </c:pt>
                <c:pt idx="3833">
                  <c:v>0.25</c:v>
                </c:pt>
                <c:pt idx="3834">
                  <c:v>0.25</c:v>
                </c:pt>
                <c:pt idx="3835">
                  <c:v>0.25</c:v>
                </c:pt>
                <c:pt idx="3836">
                  <c:v>0.25</c:v>
                </c:pt>
                <c:pt idx="3837">
                  <c:v>0.25</c:v>
                </c:pt>
                <c:pt idx="3838">
                  <c:v>0.25</c:v>
                </c:pt>
                <c:pt idx="3839">
                  <c:v>0.25</c:v>
                </c:pt>
                <c:pt idx="3840">
                  <c:v>0.25</c:v>
                </c:pt>
                <c:pt idx="3841">
                  <c:v>0.25</c:v>
                </c:pt>
                <c:pt idx="3842">
                  <c:v>0.25</c:v>
                </c:pt>
                <c:pt idx="3843">
                  <c:v>0.25</c:v>
                </c:pt>
                <c:pt idx="3844">
                  <c:v>0.25</c:v>
                </c:pt>
                <c:pt idx="3845">
                  <c:v>0.25</c:v>
                </c:pt>
                <c:pt idx="3846">
                  <c:v>0.25</c:v>
                </c:pt>
                <c:pt idx="3847">
                  <c:v>0.25</c:v>
                </c:pt>
                <c:pt idx="3848">
                  <c:v>0.25</c:v>
                </c:pt>
                <c:pt idx="3849">
                  <c:v>0.25</c:v>
                </c:pt>
                <c:pt idx="3850">
                  <c:v>0.25</c:v>
                </c:pt>
                <c:pt idx="3851">
                  <c:v>0.25</c:v>
                </c:pt>
                <c:pt idx="3852">
                  <c:v>0.25</c:v>
                </c:pt>
                <c:pt idx="3853">
                  <c:v>0.25</c:v>
                </c:pt>
                <c:pt idx="3854">
                  <c:v>0.25</c:v>
                </c:pt>
                <c:pt idx="3855">
                  <c:v>0.25</c:v>
                </c:pt>
                <c:pt idx="3856">
                  <c:v>0.25</c:v>
                </c:pt>
                <c:pt idx="3857">
                  <c:v>0.25</c:v>
                </c:pt>
                <c:pt idx="3858">
                  <c:v>0.25</c:v>
                </c:pt>
                <c:pt idx="3859">
                  <c:v>0.25</c:v>
                </c:pt>
                <c:pt idx="3860">
                  <c:v>0.25</c:v>
                </c:pt>
                <c:pt idx="3861">
                  <c:v>0.25</c:v>
                </c:pt>
                <c:pt idx="3862">
                  <c:v>0.25</c:v>
                </c:pt>
                <c:pt idx="3863">
                  <c:v>0.25</c:v>
                </c:pt>
                <c:pt idx="3864">
                  <c:v>0.25</c:v>
                </c:pt>
                <c:pt idx="3865">
                  <c:v>0.25</c:v>
                </c:pt>
                <c:pt idx="3866">
                  <c:v>0.25</c:v>
                </c:pt>
                <c:pt idx="3867">
                  <c:v>0.25</c:v>
                </c:pt>
                <c:pt idx="3868">
                  <c:v>0.25</c:v>
                </c:pt>
                <c:pt idx="3869">
                  <c:v>0.25</c:v>
                </c:pt>
                <c:pt idx="3870">
                  <c:v>0.25</c:v>
                </c:pt>
                <c:pt idx="3871">
                  <c:v>0.25</c:v>
                </c:pt>
                <c:pt idx="3872">
                  <c:v>0.25</c:v>
                </c:pt>
                <c:pt idx="3873">
                  <c:v>0.25</c:v>
                </c:pt>
                <c:pt idx="3874">
                  <c:v>0.25</c:v>
                </c:pt>
                <c:pt idx="3875">
                  <c:v>0.25</c:v>
                </c:pt>
                <c:pt idx="3876">
                  <c:v>0.25</c:v>
                </c:pt>
                <c:pt idx="3877">
                  <c:v>0.25</c:v>
                </c:pt>
                <c:pt idx="3878">
                  <c:v>0.25</c:v>
                </c:pt>
                <c:pt idx="3879">
                  <c:v>0.25</c:v>
                </c:pt>
                <c:pt idx="3880">
                  <c:v>0.25</c:v>
                </c:pt>
                <c:pt idx="3881">
                  <c:v>0.25</c:v>
                </c:pt>
                <c:pt idx="3882">
                  <c:v>0.25</c:v>
                </c:pt>
                <c:pt idx="3883">
                  <c:v>0.25</c:v>
                </c:pt>
                <c:pt idx="3884">
                  <c:v>0.25</c:v>
                </c:pt>
                <c:pt idx="3885">
                  <c:v>0.25</c:v>
                </c:pt>
                <c:pt idx="3886">
                  <c:v>0.25</c:v>
                </c:pt>
                <c:pt idx="3887">
                  <c:v>0.25</c:v>
                </c:pt>
                <c:pt idx="3888">
                  <c:v>0.25</c:v>
                </c:pt>
                <c:pt idx="3889">
                  <c:v>0.25</c:v>
                </c:pt>
                <c:pt idx="3890">
                  <c:v>0.25</c:v>
                </c:pt>
                <c:pt idx="3891">
                  <c:v>0.25</c:v>
                </c:pt>
                <c:pt idx="3892">
                  <c:v>0.25</c:v>
                </c:pt>
                <c:pt idx="3893">
                  <c:v>0.25</c:v>
                </c:pt>
                <c:pt idx="3894">
                  <c:v>0.25</c:v>
                </c:pt>
                <c:pt idx="3895">
                  <c:v>0.25</c:v>
                </c:pt>
                <c:pt idx="3896">
                  <c:v>0.25</c:v>
                </c:pt>
                <c:pt idx="3897">
                  <c:v>0.25</c:v>
                </c:pt>
                <c:pt idx="3898">
                  <c:v>0.25</c:v>
                </c:pt>
                <c:pt idx="3899">
                  <c:v>0.25</c:v>
                </c:pt>
                <c:pt idx="3900">
                  <c:v>0.25</c:v>
                </c:pt>
                <c:pt idx="3901">
                  <c:v>0.25</c:v>
                </c:pt>
                <c:pt idx="3902">
                  <c:v>0.25</c:v>
                </c:pt>
                <c:pt idx="3903">
                  <c:v>0.25</c:v>
                </c:pt>
                <c:pt idx="3904">
                  <c:v>0.25</c:v>
                </c:pt>
                <c:pt idx="3905">
                  <c:v>0.25</c:v>
                </c:pt>
                <c:pt idx="3906">
                  <c:v>0.25</c:v>
                </c:pt>
                <c:pt idx="3907">
                  <c:v>0.25</c:v>
                </c:pt>
                <c:pt idx="3908">
                  <c:v>0.25</c:v>
                </c:pt>
                <c:pt idx="3909">
                  <c:v>0.25</c:v>
                </c:pt>
                <c:pt idx="3910">
                  <c:v>0.25</c:v>
                </c:pt>
                <c:pt idx="3911">
                  <c:v>0.25</c:v>
                </c:pt>
                <c:pt idx="3912">
                  <c:v>0.25</c:v>
                </c:pt>
                <c:pt idx="3913">
                  <c:v>0.25</c:v>
                </c:pt>
                <c:pt idx="3914">
                  <c:v>0.25</c:v>
                </c:pt>
                <c:pt idx="3915">
                  <c:v>0.25</c:v>
                </c:pt>
                <c:pt idx="3916">
                  <c:v>0.25</c:v>
                </c:pt>
                <c:pt idx="3917">
                  <c:v>0.25</c:v>
                </c:pt>
                <c:pt idx="3918">
                  <c:v>0.25</c:v>
                </c:pt>
                <c:pt idx="3919">
                  <c:v>0.25</c:v>
                </c:pt>
                <c:pt idx="3920">
                  <c:v>0.25</c:v>
                </c:pt>
                <c:pt idx="3921">
                  <c:v>0.25</c:v>
                </c:pt>
                <c:pt idx="3922">
                  <c:v>0.25</c:v>
                </c:pt>
                <c:pt idx="3923">
                  <c:v>0.25</c:v>
                </c:pt>
                <c:pt idx="3924">
                  <c:v>0.25</c:v>
                </c:pt>
                <c:pt idx="3925">
                  <c:v>0.25</c:v>
                </c:pt>
                <c:pt idx="3926">
                  <c:v>0.25</c:v>
                </c:pt>
                <c:pt idx="3927">
                  <c:v>0.25</c:v>
                </c:pt>
                <c:pt idx="3928">
                  <c:v>0.25</c:v>
                </c:pt>
                <c:pt idx="3929">
                  <c:v>0.25</c:v>
                </c:pt>
                <c:pt idx="3930">
                  <c:v>0.25</c:v>
                </c:pt>
                <c:pt idx="3931">
                  <c:v>0.25</c:v>
                </c:pt>
                <c:pt idx="3932">
                  <c:v>0.25</c:v>
                </c:pt>
                <c:pt idx="3933">
                  <c:v>0.25</c:v>
                </c:pt>
                <c:pt idx="3934">
                  <c:v>0.25</c:v>
                </c:pt>
                <c:pt idx="3935">
                  <c:v>0.25</c:v>
                </c:pt>
                <c:pt idx="3936">
                  <c:v>0.25</c:v>
                </c:pt>
                <c:pt idx="3937">
                  <c:v>0.25</c:v>
                </c:pt>
                <c:pt idx="3938">
                  <c:v>0.25</c:v>
                </c:pt>
                <c:pt idx="3939">
                  <c:v>0.25</c:v>
                </c:pt>
                <c:pt idx="3940">
                  <c:v>0.25</c:v>
                </c:pt>
                <c:pt idx="3941">
                  <c:v>0.25</c:v>
                </c:pt>
                <c:pt idx="3942">
                  <c:v>0.25</c:v>
                </c:pt>
                <c:pt idx="3943">
                  <c:v>0.25</c:v>
                </c:pt>
                <c:pt idx="3944">
                  <c:v>0.25</c:v>
                </c:pt>
                <c:pt idx="3945">
                  <c:v>0.25</c:v>
                </c:pt>
                <c:pt idx="3946">
                  <c:v>0.25</c:v>
                </c:pt>
                <c:pt idx="3947">
                  <c:v>0.25</c:v>
                </c:pt>
                <c:pt idx="3948">
                  <c:v>0.25</c:v>
                </c:pt>
                <c:pt idx="3949">
                  <c:v>0.25</c:v>
                </c:pt>
                <c:pt idx="3950">
                  <c:v>0.25</c:v>
                </c:pt>
                <c:pt idx="3951">
                  <c:v>0.25</c:v>
                </c:pt>
                <c:pt idx="3952">
                  <c:v>0.25</c:v>
                </c:pt>
                <c:pt idx="3953">
                  <c:v>0.25</c:v>
                </c:pt>
                <c:pt idx="3954">
                  <c:v>0.25</c:v>
                </c:pt>
                <c:pt idx="3955">
                  <c:v>0.25</c:v>
                </c:pt>
                <c:pt idx="3956">
                  <c:v>0.25</c:v>
                </c:pt>
                <c:pt idx="3957">
                  <c:v>0.25</c:v>
                </c:pt>
                <c:pt idx="3958">
                  <c:v>0.25</c:v>
                </c:pt>
                <c:pt idx="3959">
                  <c:v>0.25</c:v>
                </c:pt>
                <c:pt idx="3960">
                  <c:v>0.25</c:v>
                </c:pt>
                <c:pt idx="3961">
                  <c:v>0.25</c:v>
                </c:pt>
                <c:pt idx="3962">
                  <c:v>0.25</c:v>
                </c:pt>
                <c:pt idx="3963">
                  <c:v>0.25</c:v>
                </c:pt>
                <c:pt idx="3964">
                  <c:v>0.25</c:v>
                </c:pt>
                <c:pt idx="3965">
                  <c:v>0.25</c:v>
                </c:pt>
                <c:pt idx="3966">
                  <c:v>0.25</c:v>
                </c:pt>
                <c:pt idx="3967">
                  <c:v>0.25</c:v>
                </c:pt>
                <c:pt idx="3968">
                  <c:v>0.25</c:v>
                </c:pt>
                <c:pt idx="3969">
                  <c:v>0.25</c:v>
                </c:pt>
                <c:pt idx="3970">
                  <c:v>0.25</c:v>
                </c:pt>
                <c:pt idx="3971">
                  <c:v>0.25</c:v>
                </c:pt>
                <c:pt idx="3972">
                  <c:v>0.25</c:v>
                </c:pt>
                <c:pt idx="3973">
                  <c:v>0.25</c:v>
                </c:pt>
                <c:pt idx="3974">
                  <c:v>0.25</c:v>
                </c:pt>
                <c:pt idx="3975">
                  <c:v>0.25</c:v>
                </c:pt>
                <c:pt idx="3976">
                  <c:v>0.25</c:v>
                </c:pt>
                <c:pt idx="3977">
                  <c:v>0.25</c:v>
                </c:pt>
                <c:pt idx="3978">
                  <c:v>0.25</c:v>
                </c:pt>
                <c:pt idx="3979">
                  <c:v>0.25</c:v>
                </c:pt>
                <c:pt idx="3980">
                  <c:v>0.25</c:v>
                </c:pt>
                <c:pt idx="3981">
                  <c:v>0.25</c:v>
                </c:pt>
                <c:pt idx="3982">
                  <c:v>0.25</c:v>
                </c:pt>
                <c:pt idx="3983">
                  <c:v>0.25</c:v>
                </c:pt>
                <c:pt idx="3984">
                  <c:v>0.25</c:v>
                </c:pt>
                <c:pt idx="3985">
                  <c:v>0.25</c:v>
                </c:pt>
                <c:pt idx="3986">
                  <c:v>0.25</c:v>
                </c:pt>
                <c:pt idx="3987">
                  <c:v>0.25</c:v>
                </c:pt>
                <c:pt idx="3988">
                  <c:v>0.25</c:v>
                </c:pt>
                <c:pt idx="3989">
                  <c:v>0.25</c:v>
                </c:pt>
                <c:pt idx="3990">
                  <c:v>0.25</c:v>
                </c:pt>
                <c:pt idx="3991">
                  <c:v>0.25</c:v>
                </c:pt>
                <c:pt idx="3992">
                  <c:v>0.25</c:v>
                </c:pt>
                <c:pt idx="3993">
                  <c:v>0.25</c:v>
                </c:pt>
                <c:pt idx="3994">
                  <c:v>0.25</c:v>
                </c:pt>
                <c:pt idx="3995">
                  <c:v>0.25</c:v>
                </c:pt>
                <c:pt idx="3996">
                  <c:v>0.25</c:v>
                </c:pt>
                <c:pt idx="3997">
                  <c:v>0.25</c:v>
                </c:pt>
                <c:pt idx="3998">
                  <c:v>0.25</c:v>
                </c:pt>
                <c:pt idx="3999">
                  <c:v>0.25</c:v>
                </c:pt>
                <c:pt idx="4000">
                  <c:v>0.25</c:v>
                </c:pt>
                <c:pt idx="4001">
                  <c:v>0.25</c:v>
                </c:pt>
                <c:pt idx="4002">
                  <c:v>0.25</c:v>
                </c:pt>
                <c:pt idx="4003">
                  <c:v>0.25</c:v>
                </c:pt>
                <c:pt idx="4004">
                  <c:v>0.25</c:v>
                </c:pt>
                <c:pt idx="4005">
                  <c:v>0.25</c:v>
                </c:pt>
                <c:pt idx="4006">
                  <c:v>0.25</c:v>
                </c:pt>
                <c:pt idx="4007">
                  <c:v>0.25</c:v>
                </c:pt>
                <c:pt idx="4008">
                  <c:v>0.25</c:v>
                </c:pt>
                <c:pt idx="4009">
                  <c:v>0.25</c:v>
                </c:pt>
                <c:pt idx="4010">
                  <c:v>0.25</c:v>
                </c:pt>
                <c:pt idx="4011">
                  <c:v>0.25</c:v>
                </c:pt>
                <c:pt idx="4012">
                  <c:v>0.25</c:v>
                </c:pt>
                <c:pt idx="4013">
                  <c:v>0.25</c:v>
                </c:pt>
                <c:pt idx="4014">
                  <c:v>0.25</c:v>
                </c:pt>
                <c:pt idx="4015">
                  <c:v>0.25</c:v>
                </c:pt>
                <c:pt idx="4016">
                  <c:v>0.25</c:v>
                </c:pt>
                <c:pt idx="4017">
                  <c:v>0.25</c:v>
                </c:pt>
                <c:pt idx="4018">
                  <c:v>0.25</c:v>
                </c:pt>
                <c:pt idx="4019">
                  <c:v>0.25</c:v>
                </c:pt>
                <c:pt idx="4020">
                  <c:v>0.25</c:v>
                </c:pt>
                <c:pt idx="4021">
                  <c:v>0.25</c:v>
                </c:pt>
                <c:pt idx="4022">
                  <c:v>0.25</c:v>
                </c:pt>
                <c:pt idx="4023">
                  <c:v>0.25</c:v>
                </c:pt>
                <c:pt idx="4024">
                  <c:v>0.25</c:v>
                </c:pt>
                <c:pt idx="4025">
                  <c:v>0.25</c:v>
                </c:pt>
                <c:pt idx="4026">
                  <c:v>0.25</c:v>
                </c:pt>
                <c:pt idx="4027">
                  <c:v>0.25</c:v>
                </c:pt>
                <c:pt idx="4028">
                  <c:v>0.25</c:v>
                </c:pt>
                <c:pt idx="4029">
                  <c:v>0.25</c:v>
                </c:pt>
                <c:pt idx="4030">
                  <c:v>0.25</c:v>
                </c:pt>
                <c:pt idx="4031">
                  <c:v>0.25</c:v>
                </c:pt>
                <c:pt idx="4032">
                  <c:v>0.25</c:v>
                </c:pt>
                <c:pt idx="4033">
                  <c:v>0.25</c:v>
                </c:pt>
                <c:pt idx="4034">
                  <c:v>0.25</c:v>
                </c:pt>
                <c:pt idx="4035">
                  <c:v>0.25</c:v>
                </c:pt>
                <c:pt idx="4036">
                  <c:v>0.25</c:v>
                </c:pt>
                <c:pt idx="4037">
                  <c:v>0.25</c:v>
                </c:pt>
                <c:pt idx="4038">
                  <c:v>0.25</c:v>
                </c:pt>
                <c:pt idx="4039">
                  <c:v>0.25</c:v>
                </c:pt>
                <c:pt idx="4040">
                  <c:v>0.25</c:v>
                </c:pt>
                <c:pt idx="4041">
                  <c:v>0.25</c:v>
                </c:pt>
                <c:pt idx="4042">
                  <c:v>0.25</c:v>
                </c:pt>
                <c:pt idx="4043">
                  <c:v>0.25</c:v>
                </c:pt>
                <c:pt idx="4044">
                  <c:v>0.25</c:v>
                </c:pt>
                <c:pt idx="4045">
                  <c:v>0.25</c:v>
                </c:pt>
                <c:pt idx="4046">
                  <c:v>0.25</c:v>
                </c:pt>
                <c:pt idx="4047">
                  <c:v>0.25</c:v>
                </c:pt>
                <c:pt idx="4048">
                  <c:v>0.25</c:v>
                </c:pt>
                <c:pt idx="4049">
                  <c:v>0.25</c:v>
                </c:pt>
                <c:pt idx="4050">
                  <c:v>0.25</c:v>
                </c:pt>
                <c:pt idx="4051">
                  <c:v>0.25</c:v>
                </c:pt>
                <c:pt idx="4052">
                  <c:v>0.25</c:v>
                </c:pt>
                <c:pt idx="4053">
                  <c:v>0.25</c:v>
                </c:pt>
                <c:pt idx="4054">
                  <c:v>0.25</c:v>
                </c:pt>
                <c:pt idx="4055">
                  <c:v>0.25</c:v>
                </c:pt>
                <c:pt idx="4056">
                  <c:v>0.25</c:v>
                </c:pt>
                <c:pt idx="4057">
                  <c:v>0.25</c:v>
                </c:pt>
                <c:pt idx="4058">
                  <c:v>0.25</c:v>
                </c:pt>
                <c:pt idx="4059">
                  <c:v>0.25</c:v>
                </c:pt>
                <c:pt idx="4060">
                  <c:v>0.25</c:v>
                </c:pt>
                <c:pt idx="4061">
                  <c:v>0.25</c:v>
                </c:pt>
                <c:pt idx="4062">
                  <c:v>0.25</c:v>
                </c:pt>
                <c:pt idx="4063">
                  <c:v>0.25</c:v>
                </c:pt>
                <c:pt idx="4064">
                  <c:v>0.25</c:v>
                </c:pt>
                <c:pt idx="4065">
                  <c:v>0.25</c:v>
                </c:pt>
                <c:pt idx="4066">
                  <c:v>0.25</c:v>
                </c:pt>
                <c:pt idx="4067">
                  <c:v>0.25</c:v>
                </c:pt>
                <c:pt idx="4068">
                  <c:v>0.25</c:v>
                </c:pt>
                <c:pt idx="4069">
                  <c:v>0.25</c:v>
                </c:pt>
                <c:pt idx="4070">
                  <c:v>0.25</c:v>
                </c:pt>
                <c:pt idx="4071">
                  <c:v>0.25</c:v>
                </c:pt>
                <c:pt idx="4072">
                  <c:v>0.25</c:v>
                </c:pt>
                <c:pt idx="4073">
                  <c:v>0.25</c:v>
                </c:pt>
                <c:pt idx="4074">
                  <c:v>0.25</c:v>
                </c:pt>
                <c:pt idx="4075">
                  <c:v>0.25</c:v>
                </c:pt>
                <c:pt idx="4076">
                  <c:v>0.25</c:v>
                </c:pt>
                <c:pt idx="4077">
                  <c:v>0.25</c:v>
                </c:pt>
                <c:pt idx="4078">
                  <c:v>0.25</c:v>
                </c:pt>
                <c:pt idx="4079">
                  <c:v>0.25</c:v>
                </c:pt>
                <c:pt idx="4080">
                  <c:v>0.25</c:v>
                </c:pt>
                <c:pt idx="4081">
                  <c:v>0.25</c:v>
                </c:pt>
                <c:pt idx="4082">
                  <c:v>0.25</c:v>
                </c:pt>
                <c:pt idx="4083">
                  <c:v>0.25</c:v>
                </c:pt>
                <c:pt idx="4084">
                  <c:v>0.25</c:v>
                </c:pt>
                <c:pt idx="4085">
                  <c:v>0.25</c:v>
                </c:pt>
                <c:pt idx="4086">
                  <c:v>0.25</c:v>
                </c:pt>
                <c:pt idx="4087">
                  <c:v>0.25</c:v>
                </c:pt>
                <c:pt idx="4088">
                  <c:v>0.25</c:v>
                </c:pt>
                <c:pt idx="4089">
                  <c:v>0.25</c:v>
                </c:pt>
                <c:pt idx="4090">
                  <c:v>0.25</c:v>
                </c:pt>
                <c:pt idx="4091">
                  <c:v>0.25</c:v>
                </c:pt>
                <c:pt idx="4092">
                  <c:v>0.25</c:v>
                </c:pt>
                <c:pt idx="4093">
                  <c:v>0.25</c:v>
                </c:pt>
                <c:pt idx="4094">
                  <c:v>0.25</c:v>
                </c:pt>
                <c:pt idx="4095">
                  <c:v>0.25</c:v>
                </c:pt>
                <c:pt idx="4096">
                  <c:v>0.25</c:v>
                </c:pt>
                <c:pt idx="4097">
                  <c:v>0.25</c:v>
                </c:pt>
                <c:pt idx="4098">
                  <c:v>0.25</c:v>
                </c:pt>
                <c:pt idx="4099">
                  <c:v>0.25</c:v>
                </c:pt>
                <c:pt idx="4100">
                  <c:v>0.25</c:v>
                </c:pt>
                <c:pt idx="4101">
                  <c:v>0.25</c:v>
                </c:pt>
                <c:pt idx="4102">
                  <c:v>0.25</c:v>
                </c:pt>
                <c:pt idx="4103">
                  <c:v>0.25</c:v>
                </c:pt>
                <c:pt idx="4104">
                  <c:v>0.25</c:v>
                </c:pt>
                <c:pt idx="4105">
                  <c:v>0.25</c:v>
                </c:pt>
                <c:pt idx="4106">
                  <c:v>0.25</c:v>
                </c:pt>
                <c:pt idx="4107">
                  <c:v>0.25</c:v>
                </c:pt>
                <c:pt idx="4108">
                  <c:v>0.25</c:v>
                </c:pt>
                <c:pt idx="4109">
                  <c:v>0.25</c:v>
                </c:pt>
                <c:pt idx="4110">
                  <c:v>0.25</c:v>
                </c:pt>
                <c:pt idx="4111">
                  <c:v>0.25</c:v>
                </c:pt>
                <c:pt idx="4112">
                  <c:v>0.25</c:v>
                </c:pt>
                <c:pt idx="4113">
                  <c:v>0.25</c:v>
                </c:pt>
                <c:pt idx="4114">
                  <c:v>0.25</c:v>
                </c:pt>
                <c:pt idx="4115">
                  <c:v>0.25</c:v>
                </c:pt>
                <c:pt idx="4116">
                  <c:v>0.25</c:v>
                </c:pt>
                <c:pt idx="4117">
                  <c:v>0.25</c:v>
                </c:pt>
                <c:pt idx="4118">
                  <c:v>0.25</c:v>
                </c:pt>
                <c:pt idx="4119">
                  <c:v>0.25</c:v>
                </c:pt>
                <c:pt idx="4120">
                  <c:v>0.25</c:v>
                </c:pt>
                <c:pt idx="4121">
                  <c:v>0.25</c:v>
                </c:pt>
                <c:pt idx="4122">
                  <c:v>0.25</c:v>
                </c:pt>
                <c:pt idx="4123">
                  <c:v>0.25</c:v>
                </c:pt>
                <c:pt idx="4124">
                  <c:v>0.25</c:v>
                </c:pt>
                <c:pt idx="4125">
                  <c:v>0.25</c:v>
                </c:pt>
                <c:pt idx="4126">
                  <c:v>0.25</c:v>
                </c:pt>
                <c:pt idx="4127">
                  <c:v>0.25</c:v>
                </c:pt>
                <c:pt idx="4128">
                  <c:v>0.25</c:v>
                </c:pt>
                <c:pt idx="4129">
                  <c:v>0.25</c:v>
                </c:pt>
                <c:pt idx="4130">
                  <c:v>0.25</c:v>
                </c:pt>
                <c:pt idx="4131">
                  <c:v>0.25</c:v>
                </c:pt>
                <c:pt idx="4132">
                  <c:v>0.25</c:v>
                </c:pt>
                <c:pt idx="4133">
                  <c:v>0.25</c:v>
                </c:pt>
                <c:pt idx="4134">
                  <c:v>0.25</c:v>
                </c:pt>
                <c:pt idx="4135">
                  <c:v>0.25</c:v>
                </c:pt>
                <c:pt idx="4136">
                  <c:v>0.25</c:v>
                </c:pt>
                <c:pt idx="4137">
                  <c:v>0.25</c:v>
                </c:pt>
                <c:pt idx="4138">
                  <c:v>0.25</c:v>
                </c:pt>
                <c:pt idx="4139">
                  <c:v>0.25</c:v>
                </c:pt>
                <c:pt idx="4140">
                  <c:v>0.25</c:v>
                </c:pt>
                <c:pt idx="4141">
                  <c:v>0.25</c:v>
                </c:pt>
                <c:pt idx="4142">
                  <c:v>0.25</c:v>
                </c:pt>
                <c:pt idx="4143">
                  <c:v>0.25</c:v>
                </c:pt>
                <c:pt idx="4144">
                  <c:v>0.25</c:v>
                </c:pt>
                <c:pt idx="4145">
                  <c:v>0.25</c:v>
                </c:pt>
                <c:pt idx="4146">
                  <c:v>0.25</c:v>
                </c:pt>
                <c:pt idx="4147">
                  <c:v>0.25</c:v>
                </c:pt>
                <c:pt idx="4148">
                  <c:v>0.25</c:v>
                </c:pt>
                <c:pt idx="4149">
                  <c:v>0.25</c:v>
                </c:pt>
                <c:pt idx="4150">
                  <c:v>0.25</c:v>
                </c:pt>
                <c:pt idx="4151">
                  <c:v>0.25</c:v>
                </c:pt>
                <c:pt idx="4152">
                  <c:v>0.25</c:v>
                </c:pt>
                <c:pt idx="4153">
                  <c:v>0.25</c:v>
                </c:pt>
                <c:pt idx="4154">
                  <c:v>0.25</c:v>
                </c:pt>
                <c:pt idx="4155">
                  <c:v>0.25</c:v>
                </c:pt>
                <c:pt idx="4156">
                  <c:v>0.25</c:v>
                </c:pt>
                <c:pt idx="4157">
                  <c:v>0.25</c:v>
                </c:pt>
                <c:pt idx="4158">
                  <c:v>0.25</c:v>
                </c:pt>
                <c:pt idx="4159">
                  <c:v>0.25</c:v>
                </c:pt>
                <c:pt idx="4160">
                  <c:v>0.25</c:v>
                </c:pt>
                <c:pt idx="4161">
                  <c:v>0.25</c:v>
                </c:pt>
                <c:pt idx="4162">
                  <c:v>0.25</c:v>
                </c:pt>
                <c:pt idx="4163">
                  <c:v>0.25</c:v>
                </c:pt>
                <c:pt idx="4164">
                  <c:v>0.25</c:v>
                </c:pt>
                <c:pt idx="4165">
                  <c:v>0.25</c:v>
                </c:pt>
                <c:pt idx="4166">
                  <c:v>0.25</c:v>
                </c:pt>
                <c:pt idx="4167">
                  <c:v>0.25</c:v>
                </c:pt>
                <c:pt idx="4168">
                  <c:v>0.25</c:v>
                </c:pt>
                <c:pt idx="4169">
                  <c:v>0.25</c:v>
                </c:pt>
                <c:pt idx="4170">
                  <c:v>0.25</c:v>
                </c:pt>
                <c:pt idx="4171">
                  <c:v>0.25</c:v>
                </c:pt>
                <c:pt idx="4172">
                  <c:v>0.25</c:v>
                </c:pt>
                <c:pt idx="4173">
                  <c:v>0.25</c:v>
                </c:pt>
                <c:pt idx="4174">
                  <c:v>0.25</c:v>
                </c:pt>
                <c:pt idx="4175">
                  <c:v>0.25</c:v>
                </c:pt>
                <c:pt idx="4176">
                  <c:v>0.25</c:v>
                </c:pt>
                <c:pt idx="4177">
                  <c:v>0.25</c:v>
                </c:pt>
                <c:pt idx="4178">
                  <c:v>0.25</c:v>
                </c:pt>
                <c:pt idx="4179">
                  <c:v>0.25</c:v>
                </c:pt>
                <c:pt idx="4180">
                  <c:v>0.25</c:v>
                </c:pt>
                <c:pt idx="4181">
                  <c:v>0.25</c:v>
                </c:pt>
                <c:pt idx="4182">
                  <c:v>0.25</c:v>
                </c:pt>
                <c:pt idx="4183">
                  <c:v>0.25</c:v>
                </c:pt>
                <c:pt idx="4184">
                  <c:v>0.25</c:v>
                </c:pt>
                <c:pt idx="4185">
                  <c:v>0.25</c:v>
                </c:pt>
                <c:pt idx="4186">
                  <c:v>0.25</c:v>
                </c:pt>
                <c:pt idx="4187">
                  <c:v>0.25</c:v>
                </c:pt>
                <c:pt idx="4188">
                  <c:v>0.25</c:v>
                </c:pt>
                <c:pt idx="4189">
                  <c:v>0.25</c:v>
                </c:pt>
                <c:pt idx="4190">
                  <c:v>0.25</c:v>
                </c:pt>
                <c:pt idx="4191">
                  <c:v>0.25</c:v>
                </c:pt>
                <c:pt idx="4192">
                  <c:v>0.25</c:v>
                </c:pt>
                <c:pt idx="4193">
                  <c:v>0.25</c:v>
                </c:pt>
                <c:pt idx="4194">
                  <c:v>0.25</c:v>
                </c:pt>
                <c:pt idx="4195">
                  <c:v>0.25</c:v>
                </c:pt>
                <c:pt idx="4196">
                  <c:v>0.25</c:v>
                </c:pt>
                <c:pt idx="4197">
                  <c:v>0.25</c:v>
                </c:pt>
                <c:pt idx="4198">
                  <c:v>0.25</c:v>
                </c:pt>
                <c:pt idx="4199">
                  <c:v>0.25</c:v>
                </c:pt>
                <c:pt idx="4200">
                  <c:v>0.25</c:v>
                </c:pt>
                <c:pt idx="4201">
                  <c:v>0.25</c:v>
                </c:pt>
                <c:pt idx="4202">
                  <c:v>0.25</c:v>
                </c:pt>
                <c:pt idx="4203">
                  <c:v>0.25</c:v>
                </c:pt>
                <c:pt idx="4204">
                  <c:v>0.25</c:v>
                </c:pt>
                <c:pt idx="4205">
                  <c:v>0.25</c:v>
                </c:pt>
                <c:pt idx="4206">
                  <c:v>0.25</c:v>
                </c:pt>
                <c:pt idx="4207">
                  <c:v>0.25</c:v>
                </c:pt>
                <c:pt idx="4208">
                  <c:v>0.25</c:v>
                </c:pt>
                <c:pt idx="4209">
                  <c:v>0.25</c:v>
                </c:pt>
                <c:pt idx="4210">
                  <c:v>0.25</c:v>
                </c:pt>
                <c:pt idx="4211">
                  <c:v>0.25</c:v>
                </c:pt>
                <c:pt idx="4212">
                  <c:v>0.25</c:v>
                </c:pt>
                <c:pt idx="4213">
                  <c:v>0.25</c:v>
                </c:pt>
                <c:pt idx="4214">
                  <c:v>0.25</c:v>
                </c:pt>
                <c:pt idx="4215">
                  <c:v>0.25</c:v>
                </c:pt>
                <c:pt idx="4216">
                  <c:v>0.25</c:v>
                </c:pt>
                <c:pt idx="4217">
                  <c:v>0.25</c:v>
                </c:pt>
                <c:pt idx="4218">
                  <c:v>0.25</c:v>
                </c:pt>
                <c:pt idx="4219">
                  <c:v>0.25</c:v>
                </c:pt>
                <c:pt idx="4220">
                  <c:v>0.25</c:v>
                </c:pt>
                <c:pt idx="4221">
                  <c:v>0.25</c:v>
                </c:pt>
                <c:pt idx="4222">
                  <c:v>0.25</c:v>
                </c:pt>
                <c:pt idx="4223">
                  <c:v>0.25</c:v>
                </c:pt>
                <c:pt idx="4224">
                  <c:v>0.25</c:v>
                </c:pt>
                <c:pt idx="4225">
                  <c:v>0.25</c:v>
                </c:pt>
                <c:pt idx="4226">
                  <c:v>0.25</c:v>
                </c:pt>
                <c:pt idx="4227">
                  <c:v>0.25</c:v>
                </c:pt>
                <c:pt idx="4228">
                  <c:v>0.25</c:v>
                </c:pt>
                <c:pt idx="4229">
                  <c:v>0.25</c:v>
                </c:pt>
                <c:pt idx="4230">
                  <c:v>0.25</c:v>
                </c:pt>
                <c:pt idx="4231">
                  <c:v>0.25</c:v>
                </c:pt>
                <c:pt idx="4232">
                  <c:v>0.25</c:v>
                </c:pt>
                <c:pt idx="4233">
                  <c:v>0.25</c:v>
                </c:pt>
                <c:pt idx="4234">
                  <c:v>0.25</c:v>
                </c:pt>
                <c:pt idx="4235">
                  <c:v>0.25</c:v>
                </c:pt>
                <c:pt idx="4236">
                  <c:v>0.25</c:v>
                </c:pt>
                <c:pt idx="4237">
                  <c:v>0.25</c:v>
                </c:pt>
                <c:pt idx="4238">
                  <c:v>0.25</c:v>
                </c:pt>
                <c:pt idx="4239">
                  <c:v>0.25</c:v>
                </c:pt>
                <c:pt idx="4240">
                  <c:v>0.25</c:v>
                </c:pt>
                <c:pt idx="4241">
                  <c:v>0.25</c:v>
                </c:pt>
                <c:pt idx="4242">
                  <c:v>0.25</c:v>
                </c:pt>
                <c:pt idx="4243">
                  <c:v>0.25</c:v>
                </c:pt>
                <c:pt idx="4244">
                  <c:v>0.25</c:v>
                </c:pt>
                <c:pt idx="4245">
                  <c:v>0.25</c:v>
                </c:pt>
                <c:pt idx="4246">
                  <c:v>0.25</c:v>
                </c:pt>
                <c:pt idx="4247">
                  <c:v>0.25</c:v>
                </c:pt>
                <c:pt idx="4248">
                  <c:v>0.25</c:v>
                </c:pt>
                <c:pt idx="4249">
                  <c:v>0.25</c:v>
                </c:pt>
                <c:pt idx="4250">
                  <c:v>0.5</c:v>
                </c:pt>
                <c:pt idx="4251">
                  <c:v>0.5</c:v>
                </c:pt>
                <c:pt idx="4252">
                  <c:v>0.5</c:v>
                </c:pt>
                <c:pt idx="4253">
                  <c:v>0.5</c:v>
                </c:pt>
                <c:pt idx="4254">
                  <c:v>0.5</c:v>
                </c:pt>
                <c:pt idx="4255">
                  <c:v>0.5</c:v>
                </c:pt>
                <c:pt idx="4256">
                  <c:v>0.5</c:v>
                </c:pt>
                <c:pt idx="4257">
                  <c:v>0.5</c:v>
                </c:pt>
                <c:pt idx="4258">
                  <c:v>0.5</c:v>
                </c:pt>
                <c:pt idx="4259">
                  <c:v>0.5</c:v>
                </c:pt>
                <c:pt idx="4260">
                  <c:v>0.5</c:v>
                </c:pt>
                <c:pt idx="4261">
                  <c:v>0.5</c:v>
                </c:pt>
                <c:pt idx="4262">
                  <c:v>0.5</c:v>
                </c:pt>
                <c:pt idx="4263">
                  <c:v>0.5</c:v>
                </c:pt>
                <c:pt idx="4264">
                  <c:v>0.5</c:v>
                </c:pt>
                <c:pt idx="4265">
                  <c:v>0.5</c:v>
                </c:pt>
                <c:pt idx="4266">
                  <c:v>0.5</c:v>
                </c:pt>
                <c:pt idx="4267">
                  <c:v>0.5</c:v>
                </c:pt>
                <c:pt idx="4268">
                  <c:v>0.5</c:v>
                </c:pt>
                <c:pt idx="4269">
                  <c:v>0.5</c:v>
                </c:pt>
                <c:pt idx="4270">
                  <c:v>0.5</c:v>
                </c:pt>
                <c:pt idx="4271">
                  <c:v>0.5</c:v>
                </c:pt>
                <c:pt idx="4272">
                  <c:v>0.5</c:v>
                </c:pt>
                <c:pt idx="4273">
                  <c:v>0.5</c:v>
                </c:pt>
                <c:pt idx="4274">
                  <c:v>0.5</c:v>
                </c:pt>
                <c:pt idx="4275">
                  <c:v>0.5</c:v>
                </c:pt>
                <c:pt idx="4276">
                  <c:v>0.5</c:v>
                </c:pt>
                <c:pt idx="4277">
                  <c:v>0.5</c:v>
                </c:pt>
                <c:pt idx="4278">
                  <c:v>1</c:v>
                </c:pt>
                <c:pt idx="4279">
                  <c:v>1</c:v>
                </c:pt>
                <c:pt idx="4280">
                  <c:v>1</c:v>
                </c:pt>
                <c:pt idx="4281">
                  <c:v>1</c:v>
                </c:pt>
                <c:pt idx="4282">
                  <c:v>1</c:v>
                </c:pt>
                <c:pt idx="4283">
                  <c:v>1</c:v>
                </c:pt>
                <c:pt idx="4284">
                  <c:v>1</c:v>
                </c:pt>
                <c:pt idx="4285">
                  <c:v>1</c:v>
                </c:pt>
                <c:pt idx="4286">
                  <c:v>1</c:v>
                </c:pt>
                <c:pt idx="4287">
                  <c:v>1</c:v>
                </c:pt>
                <c:pt idx="4288">
                  <c:v>1</c:v>
                </c:pt>
                <c:pt idx="4289">
                  <c:v>1</c:v>
                </c:pt>
                <c:pt idx="4290">
                  <c:v>1</c:v>
                </c:pt>
                <c:pt idx="4291">
                  <c:v>1</c:v>
                </c:pt>
                <c:pt idx="4292">
                  <c:v>1</c:v>
                </c:pt>
                <c:pt idx="4293">
                  <c:v>1</c:v>
                </c:pt>
                <c:pt idx="4294">
                  <c:v>1</c:v>
                </c:pt>
                <c:pt idx="4295">
                  <c:v>1</c:v>
                </c:pt>
                <c:pt idx="4296">
                  <c:v>1</c:v>
                </c:pt>
                <c:pt idx="4297">
                  <c:v>1</c:v>
                </c:pt>
                <c:pt idx="4298">
                  <c:v>1</c:v>
                </c:pt>
                <c:pt idx="4299">
                  <c:v>1</c:v>
                </c:pt>
                <c:pt idx="4300">
                  <c:v>1</c:v>
                </c:pt>
                <c:pt idx="4301">
                  <c:v>1</c:v>
                </c:pt>
                <c:pt idx="4302">
                  <c:v>1</c:v>
                </c:pt>
                <c:pt idx="4303">
                  <c:v>1</c:v>
                </c:pt>
                <c:pt idx="4304">
                  <c:v>1</c:v>
                </c:pt>
                <c:pt idx="4305">
                  <c:v>1</c:v>
                </c:pt>
                <c:pt idx="4306">
                  <c:v>1</c:v>
                </c:pt>
                <c:pt idx="4307">
                  <c:v>1</c:v>
                </c:pt>
                <c:pt idx="4308">
                  <c:v>1</c:v>
                </c:pt>
                <c:pt idx="4309">
                  <c:v>1</c:v>
                </c:pt>
                <c:pt idx="4310">
                  <c:v>1</c:v>
                </c:pt>
                <c:pt idx="4311">
                  <c:v>1</c:v>
                </c:pt>
                <c:pt idx="4312">
                  <c:v>1</c:v>
                </c:pt>
                <c:pt idx="4313">
                  <c:v>1</c:v>
                </c:pt>
                <c:pt idx="4314">
                  <c:v>1</c:v>
                </c:pt>
                <c:pt idx="4315">
                  <c:v>1</c:v>
                </c:pt>
                <c:pt idx="4316">
                  <c:v>1</c:v>
                </c:pt>
                <c:pt idx="4317">
                  <c:v>1</c:v>
                </c:pt>
                <c:pt idx="4318">
                  <c:v>1</c:v>
                </c:pt>
                <c:pt idx="4319">
                  <c:v>1</c:v>
                </c:pt>
                <c:pt idx="4320">
                  <c:v>1</c:v>
                </c:pt>
                <c:pt idx="4321">
                  <c:v>1</c:v>
                </c:pt>
                <c:pt idx="4322">
                  <c:v>1</c:v>
                </c:pt>
                <c:pt idx="4323">
                  <c:v>1</c:v>
                </c:pt>
                <c:pt idx="4324">
                  <c:v>1</c:v>
                </c:pt>
                <c:pt idx="4325">
                  <c:v>1</c:v>
                </c:pt>
                <c:pt idx="4326">
                  <c:v>1</c:v>
                </c:pt>
                <c:pt idx="4327">
                  <c:v>2</c:v>
                </c:pt>
                <c:pt idx="4328">
                  <c:v>2</c:v>
                </c:pt>
                <c:pt idx="4329">
                  <c:v>2</c:v>
                </c:pt>
                <c:pt idx="4330">
                  <c:v>2</c:v>
                </c:pt>
                <c:pt idx="4331">
                  <c:v>2</c:v>
                </c:pt>
                <c:pt idx="4332">
                  <c:v>2</c:v>
                </c:pt>
                <c:pt idx="4333">
                  <c:v>2</c:v>
                </c:pt>
                <c:pt idx="4334">
                  <c:v>2</c:v>
                </c:pt>
                <c:pt idx="4335">
                  <c:v>2</c:v>
                </c:pt>
                <c:pt idx="4336">
                  <c:v>2</c:v>
                </c:pt>
                <c:pt idx="4337">
                  <c:v>2</c:v>
                </c:pt>
                <c:pt idx="4338">
                  <c:v>2</c:v>
                </c:pt>
                <c:pt idx="4339">
                  <c:v>2</c:v>
                </c:pt>
                <c:pt idx="4340">
                  <c:v>2</c:v>
                </c:pt>
                <c:pt idx="4341">
                  <c:v>2</c:v>
                </c:pt>
                <c:pt idx="4342">
                  <c:v>2</c:v>
                </c:pt>
                <c:pt idx="4343">
                  <c:v>2</c:v>
                </c:pt>
                <c:pt idx="4344">
                  <c:v>2</c:v>
                </c:pt>
                <c:pt idx="4345">
                  <c:v>2</c:v>
                </c:pt>
                <c:pt idx="4346">
                  <c:v>2</c:v>
                </c:pt>
                <c:pt idx="4347">
                  <c:v>2</c:v>
                </c:pt>
                <c:pt idx="4348">
                  <c:v>2</c:v>
                </c:pt>
                <c:pt idx="4349">
                  <c:v>2</c:v>
                </c:pt>
                <c:pt idx="4350">
                  <c:v>2</c:v>
                </c:pt>
                <c:pt idx="4351">
                  <c:v>2</c:v>
                </c:pt>
                <c:pt idx="4352">
                  <c:v>2</c:v>
                </c:pt>
                <c:pt idx="4353">
                  <c:v>2</c:v>
                </c:pt>
                <c:pt idx="4354">
                  <c:v>2</c:v>
                </c:pt>
                <c:pt idx="4355">
                  <c:v>2</c:v>
                </c:pt>
                <c:pt idx="4356">
                  <c:v>2</c:v>
                </c:pt>
                <c:pt idx="4357">
                  <c:v>2</c:v>
                </c:pt>
                <c:pt idx="4358">
                  <c:v>2</c:v>
                </c:pt>
                <c:pt idx="4359">
                  <c:v>2</c:v>
                </c:pt>
                <c:pt idx="4360">
                  <c:v>2</c:v>
                </c:pt>
                <c:pt idx="4361">
                  <c:v>2</c:v>
                </c:pt>
                <c:pt idx="4362">
                  <c:v>2</c:v>
                </c:pt>
                <c:pt idx="4363">
                  <c:v>2</c:v>
                </c:pt>
                <c:pt idx="4364">
                  <c:v>2</c:v>
                </c:pt>
                <c:pt idx="4365">
                  <c:v>2</c:v>
                </c:pt>
                <c:pt idx="4366">
                  <c:v>2</c:v>
                </c:pt>
                <c:pt idx="4367">
                  <c:v>2</c:v>
                </c:pt>
                <c:pt idx="4368">
                  <c:v>2</c:v>
                </c:pt>
                <c:pt idx="4369">
                  <c:v>2.75</c:v>
                </c:pt>
                <c:pt idx="4370">
                  <c:v>2.75</c:v>
                </c:pt>
                <c:pt idx="4371">
                  <c:v>2.75</c:v>
                </c:pt>
                <c:pt idx="4372">
                  <c:v>2.75</c:v>
                </c:pt>
                <c:pt idx="4373">
                  <c:v>2.75</c:v>
                </c:pt>
                <c:pt idx="4374">
                  <c:v>2.75</c:v>
                </c:pt>
                <c:pt idx="4375">
                  <c:v>2.75</c:v>
                </c:pt>
                <c:pt idx="4376">
                  <c:v>2.75</c:v>
                </c:pt>
                <c:pt idx="4377">
                  <c:v>2.75</c:v>
                </c:pt>
                <c:pt idx="4378">
                  <c:v>2.75</c:v>
                </c:pt>
                <c:pt idx="4379">
                  <c:v>2.75</c:v>
                </c:pt>
                <c:pt idx="4380">
                  <c:v>2.75</c:v>
                </c:pt>
                <c:pt idx="4381">
                  <c:v>2.75</c:v>
                </c:pt>
                <c:pt idx="4382">
                  <c:v>2.75</c:v>
                </c:pt>
                <c:pt idx="4383">
                  <c:v>2.75</c:v>
                </c:pt>
                <c:pt idx="4384">
                  <c:v>2.75</c:v>
                </c:pt>
                <c:pt idx="4385">
                  <c:v>2.75</c:v>
                </c:pt>
                <c:pt idx="4386">
                  <c:v>2.75</c:v>
                </c:pt>
                <c:pt idx="4387">
                  <c:v>2.75</c:v>
                </c:pt>
                <c:pt idx="4388">
                  <c:v>2.75</c:v>
                </c:pt>
                <c:pt idx="4389">
                  <c:v>2.75</c:v>
                </c:pt>
                <c:pt idx="4390">
                  <c:v>2.75</c:v>
                </c:pt>
                <c:pt idx="4391">
                  <c:v>2.75</c:v>
                </c:pt>
                <c:pt idx="4392">
                  <c:v>2.75</c:v>
                </c:pt>
                <c:pt idx="4393">
                  <c:v>2.75</c:v>
                </c:pt>
                <c:pt idx="4394">
                  <c:v>2.75</c:v>
                </c:pt>
                <c:pt idx="4395">
                  <c:v>2.75</c:v>
                </c:pt>
                <c:pt idx="4396">
                  <c:v>2.75</c:v>
                </c:pt>
                <c:pt idx="4397">
                  <c:v>3.25</c:v>
                </c:pt>
                <c:pt idx="4398">
                  <c:v>3.25</c:v>
                </c:pt>
                <c:pt idx="4399">
                  <c:v>3.25</c:v>
                </c:pt>
                <c:pt idx="4400">
                  <c:v>3.25</c:v>
                </c:pt>
                <c:pt idx="4401">
                  <c:v>3.25</c:v>
                </c:pt>
                <c:pt idx="4402">
                  <c:v>3.25</c:v>
                </c:pt>
                <c:pt idx="4403">
                  <c:v>3.25</c:v>
                </c:pt>
                <c:pt idx="4404">
                  <c:v>3.25</c:v>
                </c:pt>
                <c:pt idx="4405">
                  <c:v>3.25</c:v>
                </c:pt>
                <c:pt idx="4406">
                  <c:v>3.25</c:v>
                </c:pt>
                <c:pt idx="4407">
                  <c:v>3.25</c:v>
                </c:pt>
                <c:pt idx="4408">
                  <c:v>3.25</c:v>
                </c:pt>
                <c:pt idx="4409">
                  <c:v>3.25</c:v>
                </c:pt>
                <c:pt idx="4410">
                  <c:v>3.25</c:v>
                </c:pt>
                <c:pt idx="4411">
                  <c:v>3.25</c:v>
                </c:pt>
                <c:pt idx="4412">
                  <c:v>3.25</c:v>
                </c:pt>
                <c:pt idx="4413">
                  <c:v>3.25</c:v>
                </c:pt>
                <c:pt idx="4414">
                  <c:v>3.25</c:v>
                </c:pt>
                <c:pt idx="4415">
                  <c:v>3.25</c:v>
                </c:pt>
                <c:pt idx="4416">
                  <c:v>3.25</c:v>
                </c:pt>
                <c:pt idx="4417">
                  <c:v>3.25</c:v>
                </c:pt>
                <c:pt idx="4418">
                  <c:v>3.25</c:v>
                </c:pt>
                <c:pt idx="4419">
                  <c:v>3.25</c:v>
                </c:pt>
                <c:pt idx="4420">
                  <c:v>3.25</c:v>
                </c:pt>
                <c:pt idx="4421">
                  <c:v>3.25</c:v>
                </c:pt>
                <c:pt idx="4422">
                  <c:v>3.25</c:v>
                </c:pt>
                <c:pt idx="4423">
                  <c:v>3.25</c:v>
                </c:pt>
                <c:pt idx="4424">
                  <c:v>3.25</c:v>
                </c:pt>
                <c:pt idx="4425">
                  <c:v>2.75</c:v>
                </c:pt>
                <c:pt idx="4426">
                  <c:v>3.25</c:v>
                </c:pt>
                <c:pt idx="4427">
                  <c:v>3.25</c:v>
                </c:pt>
                <c:pt idx="4428">
                  <c:v>3.25</c:v>
                </c:pt>
                <c:pt idx="4429">
                  <c:v>3.25</c:v>
                </c:pt>
                <c:pt idx="4430">
                  <c:v>3.25</c:v>
                </c:pt>
                <c:pt idx="4431">
                  <c:v>3.25</c:v>
                </c:pt>
                <c:pt idx="4432">
                  <c:v>3.25</c:v>
                </c:pt>
                <c:pt idx="4433">
                  <c:v>3.25</c:v>
                </c:pt>
                <c:pt idx="4434">
                  <c:v>3.25</c:v>
                </c:pt>
                <c:pt idx="4435">
                  <c:v>3.25</c:v>
                </c:pt>
                <c:pt idx="4436">
                  <c:v>3.25</c:v>
                </c:pt>
                <c:pt idx="4437">
                  <c:v>3.25</c:v>
                </c:pt>
                <c:pt idx="4438">
                  <c:v>3.25</c:v>
                </c:pt>
                <c:pt idx="4439">
                  <c:v>3.25</c:v>
                </c:pt>
                <c:pt idx="4440">
                  <c:v>3.25</c:v>
                </c:pt>
                <c:pt idx="4441">
                  <c:v>3.25</c:v>
                </c:pt>
                <c:pt idx="4442">
                  <c:v>3.25</c:v>
                </c:pt>
                <c:pt idx="4443">
                  <c:v>3.25</c:v>
                </c:pt>
                <c:pt idx="4444">
                  <c:v>3.25</c:v>
                </c:pt>
                <c:pt idx="4445">
                  <c:v>3.25</c:v>
                </c:pt>
                <c:pt idx="4446">
                  <c:v>3.25</c:v>
                </c:pt>
                <c:pt idx="4447">
                  <c:v>3.25</c:v>
                </c:pt>
                <c:pt idx="4448">
                  <c:v>3.25</c:v>
                </c:pt>
                <c:pt idx="4449">
                  <c:v>3.25</c:v>
                </c:pt>
                <c:pt idx="4450">
                  <c:v>3.25</c:v>
                </c:pt>
                <c:pt idx="4451">
                  <c:v>3.25</c:v>
                </c:pt>
                <c:pt idx="4452">
                  <c:v>3.25</c:v>
                </c:pt>
                <c:pt idx="4453">
                  <c:v>3.25</c:v>
                </c:pt>
                <c:pt idx="4454">
                  <c:v>3.25</c:v>
                </c:pt>
                <c:pt idx="4455">
                  <c:v>3.25</c:v>
                </c:pt>
                <c:pt idx="4456">
                  <c:v>3.25</c:v>
                </c:pt>
                <c:pt idx="4457">
                  <c:v>3.25</c:v>
                </c:pt>
                <c:pt idx="4458">
                  <c:v>3.25</c:v>
                </c:pt>
                <c:pt idx="4459">
                  <c:v>3.25</c:v>
                </c:pt>
                <c:pt idx="4460">
                  <c:v>3.25</c:v>
                </c:pt>
                <c:pt idx="4461">
                  <c:v>3.25</c:v>
                </c:pt>
                <c:pt idx="4462">
                  <c:v>3.25</c:v>
                </c:pt>
                <c:pt idx="4463">
                  <c:v>3.25</c:v>
                </c:pt>
                <c:pt idx="4464">
                  <c:v>3.25</c:v>
                </c:pt>
                <c:pt idx="4465">
                  <c:v>3.25</c:v>
                </c:pt>
                <c:pt idx="4466">
                  <c:v>3.25</c:v>
                </c:pt>
                <c:pt idx="4467">
                  <c:v>3.25</c:v>
                </c:pt>
                <c:pt idx="4468">
                  <c:v>3.25</c:v>
                </c:pt>
                <c:pt idx="4469">
                  <c:v>3.25</c:v>
                </c:pt>
                <c:pt idx="4470">
                  <c:v>3.25</c:v>
                </c:pt>
                <c:pt idx="4471">
                  <c:v>3.25</c:v>
                </c:pt>
                <c:pt idx="4472">
                  <c:v>3.25</c:v>
                </c:pt>
                <c:pt idx="4473">
                  <c:v>3.25</c:v>
                </c:pt>
                <c:pt idx="4474">
                  <c:v>3.25</c:v>
                </c:pt>
                <c:pt idx="4475">
                  <c:v>3.25</c:v>
                </c:pt>
                <c:pt idx="4476">
                  <c:v>3.25</c:v>
                </c:pt>
                <c:pt idx="4477">
                  <c:v>3.25</c:v>
                </c:pt>
                <c:pt idx="4478">
                  <c:v>3.25</c:v>
                </c:pt>
                <c:pt idx="4479">
                  <c:v>3.25</c:v>
                </c:pt>
                <c:pt idx="4480">
                  <c:v>3.25</c:v>
                </c:pt>
                <c:pt idx="4481">
                  <c:v>3.25</c:v>
                </c:pt>
                <c:pt idx="4482">
                  <c:v>3.25</c:v>
                </c:pt>
                <c:pt idx="4483">
                  <c:v>3.25</c:v>
                </c:pt>
                <c:pt idx="4484">
                  <c:v>3.25</c:v>
                </c:pt>
                <c:pt idx="4485">
                  <c:v>3.25</c:v>
                </c:pt>
                <c:pt idx="4486">
                  <c:v>3.25</c:v>
                </c:pt>
                <c:pt idx="4487">
                  <c:v>3.25</c:v>
                </c:pt>
                <c:pt idx="4488">
                  <c:v>3.25</c:v>
                </c:pt>
                <c:pt idx="4489">
                  <c:v>3.25</c:v>
                </c:pt>
                <c:pt idx="4490">
                  <c:v>3.25</c:v>
                </c:pt>
                <c:pt idx="4491">
                  <c:v>3.25</c:v>
                </c:pt>
                <c:pt idx="4492">
                  <c:v>3.25</c:v>
                </c:pt>
                <c:pt idx="4493">
                  <c:v>3.25</c:v>
                </c:pt>
                <c:pt idx="4494">
                  <c:v>3.25</c:v>
                </c:pt>
                <c:pt idx="4495">
                  <c:v>3.25</c:v>
                </c:pt>
                <c:pt idx="4496">
                  <c:v>3.25</c:v>
                </c:pt>
                <c:pt idx="4497">
                  <c:v>3.25</c:v>
                </c:pt>
                <c:pt idx="4498">
                  <c:v>3.25</c:v>
                </c:pt>
                <c:pt idx="4499">
                  <c:v>3.25</c:v>
                </c:pt>
                <c:pt idx="4500">
                  <c:v>3.25</c:v>
                </c:pt>
                <c:pt idx="4501">
                  <c:v>3.25</c:v>
                </c:pt>
                <c:pt idx="4502">
                  <c:v>3.25</c:v>
                </c:pt>
                <c:pt idx="4503">
                  <c:v>3.25</c:v>
                </c:pt>
                <c:pt idx="4504">
                  <c:v>3.25</c:v>
                </c:pt>
                <c:pt idx="4505">
                  <c:v>3.25</c:v>
                </c:pt>
                <c:pt idx="4506">
                  <c:v>3.25</c:v>
                </c:pt>
                <c:pt idx="4507">
                  <c:v>3.25</c:v>
                </c:pt>
                <c:pt idx="4508">
                  <c:v>3.25</c:v>
                </c:pt>
                <c:pt idx="4509">
                  <c:v>3.25</c:v>
                </c:pt>
                <c:pt idx="4510">
                  <c:v>3.25</c:v>
                </c:pt>
                <c:pt idx="4511">
                  <c:v>3.25</c:v>
                </c:pt>
                <c:pt idx="4512">
                  <c:v>3.25</c:v>
                </c:pt>
                <c:pt idx="4513">
                  <c:v>3.25</c:v>
                </c:pt>
                <c:pt idx="4514">
                  <c:v>3.25</c:v>
                </c:pt>
                <c:pt idx="4515">
                  <c:v>3.25</c:v>
                </c:pt>
                <c:pt idx="4516">
                  <c:v>3.25</c:v>
                </c:pt>
                <c:pt idx="4517">
                  <c:v>3.25</c:v>
                </c:pt>
                <c:pt idx="4518">
                  <c:v>3.25</c:v>
                </c:pt>
                <c:pt idx="4519">
                  <c:v>3.25</c:v>
                </c:pt>
                <c:pt idx="4520">
                  <c:v>3.25</c:v>
                </c:pt>
                <c:pt idx="4521">
                  <c:v>3.25</c:v>
                </c:pt>
                <c:pt idx="4522">
                  <c:v>3.25</c:v>
                </c:pt>
                <c:pt idx="4523">
                  <c:v>3</c:v>
                </c:pt>
                <c:pt idx="4524">
                  <c:v>3</c:v>
                </c:pt>
                <c:pt idx="4525">
                  <c:v>3</c:v>
                </c:pt>
                <c:pt idx="4526">
                  <c:v>3</c:v>
                </c:pt>
                <c:pt idx="4527">
                  <c:v>3</c:v>
                </c:pt>
                <c:pt idx="4528">
                  <c:v>3</c:v>
                </c:pt>
                <c:pt idx="4529">
                  <c:v>3</c:v>
                </c:pt>
                <c:pt idx="4530">
                  <c:v>3</c:v>
                </c:pt>
                <c:pt idx="4531">
                  <c:v>3</c:v>
                </c:pt>
                <c:pt idx="4532">
                  <c:v>3</c:v>
                </c:pt>
                <c:pt idx="4533">
                  <c:v>3</c:v>
                </c:pt>
                <c:pt idx="4534">
                  <c:v>3</c:v>
                </c:pt>
                <c:pt idx="4535">
                  <c:v>3</c:v>
                </c:pt>
                <c:pt idx="4536">
                  <c:v>3</c:v>
                </c:pt>
                <c:pt idx="4537">
                  <c:v>3</c:v>
                </c:pt>
                <c:pt idx="4538">
                  <c:v>3</c:v>
                </c:pt>
                <c:pt idx="4539">
                  <c:v>3</c:v>
                </c:pt>
                <c:pt idx="4540">
                  <c:v>3</c:v>
                </c:pt>
                <c:pt idx="4541">
                  <c:v>3</c:v>
                </c:pt>
                <c:pt idx="4542">
                  <c:v>3</c:v>
                </c:pt>
                <c:pt idx="4543">
                  <c:v>3</c:v>
                </c:pt>
                <c:pt idx="4544">
                  <c:v>3</c:v>
                </c:pt>
                <c:pt idx="4545">
                  <c:v>3</c:v>
                </c:pt>
                <c:pt idx="4546">
                  <c:v>3</c:v>
                </c:pt>
                <c:pt idx="4547">
                  <c:v>3</c:v>
                </c:pt>
                <c:pt idx="4548">
                  <c:v>3</c:v>
                </c:pt>
                <c:pt idx="4549">
                  <c:v>3</c:v>
                </c:pt>
                <c:pt idx="4550">
                  <c:v>3</c:v>
                </c:pt>
                <c:pt idx="4551">
                  <c:v>3</c:v>
                </c:pt>
                <c:pt idx="4552">
                  <c:v>3</c:v>
                </c:pt>
                <c:pt idx="4553">
                  <c:v>3</c:v>
                </c:pt>
                <c:pt idx="4554">
                  <c:v>3</c:v>
                </c:pt>
                <c:pt idx="4555">
                  <c:v>3</c:v>
                </c:pt>
                <c:pt idx="4556">
                  <c:v>3</c:v>
                </c:pt>
                <c:pt idx="4557">
                  <c:v>3</c:v>
                </c:pt>
                <c:pt idx="4558">
                  <c:v>3</c:v>
                </c:pt>
                <c:pt idx="4559">
                  <c:v>3</c:v>
                </c:pt>
                <c:pt idx="4560">
                  <c:v>3</c:v>
                </c:pt>
                <c:pt idx="4561">
                  <c:v>3</c:v>
                </c:pt>
                <c:pt idx="4562">
                  <c:v>3</c:v>
                </c:pt>
                <c:pt idx="4563">
                  <c:v>3</c:v>
                </c:pt>
                <c:pt idx="4564">
                  <c:v>3</c:v>
                </c:pt>
                <c:pt idx="4565">
                  <c:v>3</c:v>
                </c:pt>
                <c:pt idx="4566">
                  <c:v>3</c:v>
                </c:pt>
                <c:pt idx="4567">
                  <c:v>3</c:v>
                </c:pt>
                <c:pt idx="4568">
                  <c:v>3</c:v>
                </c:pt>
                <c:pt idx="4569">
                  <c:v>3</c:v>
                </c:pt>
                <c:pt idx="4570">
                  <c:v>3</c:v>
                </c:pt>
                <c:pt idx="4571">
                  <c:v>3</c:v>
                </c:pt>
                <c:pt idx="4572">
                  <c:v>3</c:v>
                </c:pt>
                <c:pt idx="4573">
                  <c:v>3</c:v>
                </c:pt>
                <c:pt idx="4574">
                  <c:v>3</c:v>
                </c:pt>
                <c:pt idx="4575">
                  <c:v>3</c:v>
                </c:pt>
                <c:pt idx="4576">
                  <c:v>3</c:v>
                </c:pt>
                <c:pt idx="4577">
                  <c:v>3</c:v>
                </c:pt>
                <c:pt idx="4578">
                  <c:v>3</c:v>
                </c:pt>
                <c:pt idx="4579">
                  <c:v>3</c:v>
                </c:pt>
                <c:pt idx="4580">
                  <c:v>3</c:v>
                </c:pt>
                <c:pt idx="4581">
                  <c:v>3</c:v>
                </c:pt>
                <c:pt idx="4582">
                  <c:v>3</c:v>
                </c:pt>
                <c:pt idx="4583">
                  <c:v>3</c:v>
                </c:pt>
                <c:pt idx="4584">
                  <c:v>3</c:v>
                </c:pt>
                <c:pt idx="4585">
                  <c:v>3</c:v>
                </c:pt>
                <c:pt idx="4586">
                  <c:v>3</c:v>
                </c:pt>
                <c:pt idx="4587">
                  <c:v>3</c:v>
                </c:pt>
                <c:pt idx="4588">
                  <c:v>3</c:v>
                </c:pt>
                <c:pt idx="4589">
                  <c:v>3</c:v>
                </c:pt>
                <c:pt idx="4590">
                  <c:v>3</c:v>
                </c:pt>
                <c:pt idx="4591">
                  <c:v>3</c:v>
                </c:pt>
                <c:pt idx="4592">
                  <c:v>3</c:v>
                </c:pt>
                <c:pt idx="4593">
                  <c:v>3</c:v>
                </c:pt>
                <c:pt idx="4594">
                  <c:v>3</c:v>
                </c:pt>
                <c:pt idx="4595">
                  <c:v>3</c:v>
                </c:pt>
                <c:pt idx="4596">
                  <c:v>3</c:v>
                </c:pt>
                <c:pt idx="4597">
                  <c:v>3</c:v>
                </c:pt>
                <c:pt idx="4598">
                  <c:v>3</c:v>
                </c:pt>
                <c:pt idx="4599">
                  <c:v>3</c:v>
                </c:pt>
                <c:pt idx="4600">
                  <c:v>3</c:v>
                </c:pt>
                <c:pt idx="4601">
                  <c:v>3</c:v>
                </c:pt>
                <c:pt idx="4602">
                  <c:v>3</c:v>
                </c:pt>
                <c:pt idx="4603">
                  <c:v>3</c:v>
                </c:pt>
                <c:pt idx="4604">
                  <c:v>3</c:v>
                </c:pt>
                <c:pt idx="4605">
                  <c:v>3</c:v>
                </c:pt>
                <c:pt idx="4606">
                  <c:v>3</c:v>
                </c:pt>
                <c:pt idx="4607">
                  <c:v>3</c:v>
                </c:pt>
                <c:pt idx="4608">
                  <c:v>3</c:v>
                </c:pt>
                <c:pt idx="4609">
                  <c:v>3</c:v>
                </c:pt>
                <c:pt idx="4610">
                  <c:v>3</c:v>
                </c:pt>
                <c:pt idx="4611">
                  <c:v>3</c:v>
                </c:pt>
                <c:pt idx="4612">
                  <c:v>3</c:v>
                </c:pt>
                <c:pt idx="4613">
                  <c:v>3</c:v>
                </c:pt>
                <c:pt idx="4614">
                  <c:v>3</c:v>
                </c:pt>
                <c:pt idx="4615">
                  <c:v>3</c:v>
                </c:pt>
                <c:pt idx="4616">
                  <c:v>3</c:v>
                </c:pt>
                <c:pt idx="4617">
                  <c:v>3</c:v>
                </c:pt>
                <c:pt idx="4618">
                  <c:v>3</c:v>
                </c:pt>
                <c:pt idx="4619">
                  <c:v>3</c:v>
                </c:pt>
                <c:pt idx="4620">
                  <c:v>3</c:v>
                </c:pt>
                <c:pt idx="4621">
                  <c:v>3</c:v>
                </c:pt>
                <c:pt idx="4622">
                  <c:v>3</c:v>
                </c:pt>
                <c:pt idx="4623">
                  <c:v>3</c:v>
                </c:pt>
                <c:pt idx="4624">
                  <c:v>3</c:v>
                </c:pt>
                <c:pt idx="4625">
                  <c:v>3</c:v>
                </c:pt>
                <c:pt idx="4626">
                  <c:v>3</c:v>
                </c:pt>
                <c:pt idx="4627">
                  <c:v>3</c:v>
                </c:pt>
                <c:pt idx="4628">
                  <c:v>3</c:v>
                </c:pt>
                <c:pt idx="4629">
                  <c:v>3</c:v>
                </c:pt>
                <c:pt idx="4630">
                  <c:v>3</c:v>
                </c:pt>
                <c:pt idx="4631">
                  <c:v>3</c:v>
                </c:pt>
                <c:pt idx="4632">
                  <c:v>3</c:v>
                </c:pt>
                <c:pt idx="4633">
                  <c:v>3</c:v>
                </c:pt>
                <c:pt idx="4634">
                  <c:v>3</c:v>
                </c:pt>
                <c:pt idx="4635">
                  <c:v>3</c:v>
                </c:pt>
                <c:pt idx="4636">
                  <c:v>3</c:v>
                </c:pt>
                <c:pt idx="4637">
                  <c:v>3</c:v>
                </c:pt>
                <c:pt idx="4638">
                  <c:v>3</c:v>
                </c:pt>
                <c:pt idx="4639">
                  <c:v>3</c:v>
                </c:pt>
                <c:pt idx="4640">
                  <c:v>3</c:v>
                </c:pt>
                <c:pt idx="4641">
                  <c:v>3</c:v>
                </c:pt>
                <c:pt idx="4642">
                  <c:v>3</c:v>
                </c:pt>
                <c:pt idx="4643">
                  <c:v>3</c:v>
                </c:pt>
                <c:pt idx="4644">
                  <c:v>3</c:v>
                </c:pt>
                <c:pt idx="4645">
                  <c:v>3</c:v>
                </c:pt>
                <c:pt idx="4646">
                  <c:v>3</c:v>
                </c:pt>
                <c:pt idx="4647">
                  <c:v>3</c:v>
                </c:pt>
                <c:pt idx="4648">
                  <c:v>3</c:v>
                </c:pt>
                <c:pt idx="4649">
                  <c:v>3</c:v>
                </c:pt>
                <c:pt idx="4650">
                  <c:v>3</c:v>
                </c:pt>
                <c:pt idx="4651">
                  <c:v>3</c:v>
                </c:pt>
                <c:pt idx="4652">
                  <c:v>3</c:v>
                </c:pt>
                <c:pt idx="4653">
                  <c:v>3</c:v>
                </c:pt>
                <c:pt idx="4654">
                  <c:v>3</c:v>
                </c:pt>
                <c:pt idx="4655">
                  <c:v>3</c:v>
                </c:pt>
                <c:pt idx="4656">
                  <c:v>3</c:v>
                </c:pt>
                <c:pt idx="4657">
                  <c:v>3</c:v>
                </c:pt>
                <c:pt idx="4658">
                  <c:v>3</c:v>
                </c:pt>
                <c:pt idx="4659">
                  <c:v>3</c:v>
                </c:pt>
                <c:pt idx="4660">
                  <c:v>3</c:v>
                </c:pt>
                <c:pt idx="4661">
                  <c:v>3</c:v>
                </c:pt>
                <c:pt idx="4662">
                  <c:v>3</c:v>
                </c:pt>
                <c:pt idx="4663">
                  <c:v>3</c:v>
                </c:pt>
                <c:pt idx="4664">
                  <c:v>3</c:v>
                </c:pt>
                <c:pt idx="4665">
                  <c:v>3</c:v>
                </c:pt>
                <c:pt idx="4666">
                  <c:v>3</c:v>
                </c:pt>
                <c:pt idx="4667">
                  <c:v>3</c:v>
                </c:pt>
                <c:pt idx="4668">
                  <c:v>3</c:v>
                </c:pt>
                <c:pt idx="4669">
                  <c:v>3</c:v>
                </c:pt>
                <c:pt idx="4670">
                  <c:v>3</c:v>
                </c:pt>
                <c:pt idx="4671">
                  <c:v>3</c:v>
                </c:pt>
                <c:pt idx="4672">
                  <c:v>3</c:v>
                </c:pt>
                <c:pt idx="4673">
                  <c:v>3</c:v>
                </c:pt>
                <c:pt idx="4674">
                  <c:v>3</c:v>
                </c:pt>
                <c:pt idx="4675">
                  <c:v>3</c:v>
                </c:pt>
                <c:pt idx="4676">
                  <c:v>3</c:v>
                </c:pt>
                <c:pt idx="4677">
                  <c:v>3</c:v>
                </c:pt>
                <c:pt idx="4678">
                  <c:v>3</c:v>
                </c:pt>
                <c:pt idx="4679">
                  <c:v>3</c:v>
                </c:pt>
                <c:pt idx="4680">
                  <c:v>3</c:v>
                </c:pt>
                <c:pt idx="4681">
                  <c:v>3</c:v>
                </c:pt>
                <c:pt idx="4682">
                  <c:v>3</c:v>
                </c:pt>
                <c:pt idx="4683">
                  <c:v>3</c:v>
                </c:pt>
                <c:pt idx="4684">
                  <c:v>3</c:v>
                </c:pt>
                <c:pt idx="4685">
                  <c:v>3</c:v>
                </c:pt>
                <c:pt idx="4686">
                  <c:v>3</c:v>
                </c:pt>
                <c:pt idx="4687">
                  <c:v>3</c:v>
                </c:pt>
                <c:pt idx="4688">
                  <c:v>3</c:v>
                </c:pt>
                <c:pt idx="4689">
                  <c:v>3</c:v>
                </c:pt>
                <c:pt idx="4690">
                  <c:v>3</c:v>
                </c:pt>
                <c:pt idx="4691">
                  <c:v>3</c:v>
                </c:pt>
                <c:pt idx="4692">
                  <c:v>3</c:v>
                </c:pt>
                <c:pt idx="4693">
                  <c:v>3</c:v>
                </c:pt>
                <c:pt idx="4694">
                  <c:v>3</c:v>
                </c:pt>
                <c:pt idx="4695">
                  <c:v>3</c:v>
                </c:pt>
                <c:pt idx="4696">
                  <c:v>3</c:v>
                </c:pt>
                <c:pt idx="4697">
                  <c:v>3</c:v>
                </c:pt>
                <c:pt idx="4698">
                  <c:v>3</c:v>
                </c:pt>
                <c:pt idx="4699">
                  <c:v>3</c:v>
                </c:pt>
                <c:pt idx="4700">
                  <c:v>3</c:v>
                </c:pt>
                <c:pt idx="4701">
                  <c:v>3</c:v>
                </c:pt>
                <c:pt idx="4702">
                  <c:v>3</c:v>
                </c:pt>
                <c:pt idx="4703">
                  <c:v>3</c:v>
                </c:pt>
                <c:pt idx="4704">
                  <c:v>3</c:v>
                </c:pt>
                <c:pt idx="4705">
                  <c:v>3</c:v>
                </c:pt>
                <c:pt idx="4706">
                  <c:v>3</c:v>
                </c:pt>
                <c:pt idx="4707">
                  <c:v>3</c:v>
                </c:pt>
                <c:pt idx="4708">
                  <c:v>3</c:v>
                </c:pt>
                <c:pt idx="4709">
                  <c:v>3</c:v>
                </c:pt>
                <c:pt idx="4710">
                  <c:v>3</c:v>
                </c:pt>
                <c:pt idx="4711">
                  <c:v>3</c:v>
                </c:pt>
                <c:pt idx="4712">
                  <c:v>3</c:v>
                </c:pt>
                <c:pt idx="4713">
                  <c:v>3</c:v>
                </c:pt>
                <c:pt idx="4714">
                  <c:v>3</c:v>
                </c:pt>
                <c:pt idx="4715">
                  <c:v>3</c:v>
                </c:pt>
                <c:pt idx="4716">
                  <c:v>3</c:v>
                </c:pt>
                <c:pt idx="4717">
                  <c:v>3</c:v>
                </c:pt>
                <c:pt idx="4718">
                  <c:v>3</c:v>
                </c:pt>
                <c:pt idx="4719">
                  <c:v>3</c:v>
                </c:pt>
                <c:pt idx="4720">
                  <c:v>3</c:v>
                </c:pt>
                <c:pt idx="4721">
                  <c:v>3</c:v>
                </c:pt>
                <c:pt idx="4722">
                  <c:v>3</c:v>
                </c:pt>
                <c:pt idx="4723">
                  <c:v>3</c:v>
                </c:pt>
                <c:pt idx="4724">
                  <c:v>3</c:v>
                </c:pt>
                <c:pt idx="4725">
                  <c:v>3</c:v>
                </c:pt>
                <c:pt idx="4726">
                  <c:v>3</c:v>
                </c:pt>
                <c:pt idx="4727">
                  <c:v>3</c:v>
                </c:pt>
                <c:pt idx="4728">
                  <c:v>3</c:v>
                </c:pt>
                <c:pt idx="4729">
                  <c:v>3</c:v>
                </c:pt>
                <c:pt idx="4730">
                  <c:v>3</c:v>
                </c:pt>
                <c:pt idx="4731">
                  <c:v>3</c:v>
                </c:pt>
                <c:pt idx="4732">
                  <c:v>3</c:v>
                </c:pt>
                <c:pt idx="4733">
                  <c:v>3</c:v>
                </c:pt>
                <c:pt idx="4734">
                  <c:v>3</c:v>
                </c:pt>
                <c:pt idx="4735">
                  <c:v>3</c:v>
                </c:pt>
                <c:pt idx="4736">
                  <c:v>3</c:v>
                </c:pt>
                <c:pt idx="4737">
                  <c:v>3</c:v>
                </c:pt>
                <c:pt idx="4738">
                  <c:v>3</c:v>
                </c:pt>
                <c:pt idx="4739">
                  <c:v>3</c:v>
                </c:pt>
                <c:pt idx="4740">
                  <c:v>3</c:v>
                </c:pt>
                <c:pt idx="4741">
                  <c:v>3</c:v>
                </c:pt>
                <c:pt idx="4742">
                  <c:v>3</c:v>
                </c:pt>
                <c:pt idx="4743">
                  <c:v>3</c:v>
                </c:pt>
                <c:pt idx="4744">
                  <c:v>3</c:v>
                </c:pt>
                <c:pt idx="4745">
                  <c:v>3</c:v>
                </c:pt>
                <c:pt idx="4746">
                  <c:v>3</c:v>
                </c:pt>
                <c:pt idx="4747">
                  <c:v>3</c:v>
                </c:pt>
                <c:pt idx="4748">
                  <c:v>3</c:v>
                </c:pt>
                <c:pt idx="4749">
                  <c:v>3</c:v>
                </c:pt>
                <c:pt idx="4750">
                  <c:v>3</c:v>
                </c:pt>
                <c:pt idx="4751">
                  <c:v>3</c:v>
                </c:pt>
                <c:pt idx="4752">
                  <c:v>3</c:v>
                </c:pt>
                <c:pt idx="4753">
                  <c:v>3</c:v>
                </c:pt>
                <c:pt idx="4754">
                  <c:v>3</c:v>
                </c:pt>
                <c:pt idx="4755">
                  <c:v>3</c:v>
                </c:pt>
                <c:pt idx="4756">
                  <c:v>3</c:v>
                </c:pt>
                <c:pt idx="4757">
                  <c:v>3</c:v>
                </c:pt>
                <c:pt idx="4758">
                  <c:v>3</c:v>
                </c:pt>
                <c:pt idx="4759">
                  <c:v>3</c:v>
                </c:pt>
                <c:pt idx="4760">
                  <c:v>3</c:v>
                </c:pt>
                <c:pt idx="4761">
                  <c:v>3</c:v>
                </c:pt>
                <c:pt idx="4762">
                  <c:v>3</c:v>
                </c:pt>
                <c:pt idx="4763">
                  <c:v>3</c:v>
                </c:pt>
                <c:pt idx="4764">
                  <c:v>3</c:v>
                </c:pt>
                <c:pt idx="4765">
                  <c:v>3</c:v>
                </c:pt>
                <c:pt idx="4766">
                  <c:v>3</c:v>
                </c:pt>
                <c:pt idx="4767">
                  <c:v>3</c:v>
                </c:pt>
                <c:pt idx="4768">
                  <c:v>3</c:v>
                </c:pt>
                <c:pt idx="4769">
                  <c:v>3</c:v>
                </c:pt>
                <c:pt idx="4770">
                  <c:v>3</c:v>
                </c:pt>
                <c:pt idx="4771">
                  <c:v>3</c:v>
                </c:pt>
                <c:pt idx="4772">
                  <c:v>3</c:v>
                </c:pt>
                <c:pt idx="4773">
                  <c:v>3</c:v>
                </c:pt>
                <c:pt idx="4774">
                  <c:v>3</c:v>
                </c:pt>
                <c:pt idx="4775">
                  <c:v>3</c:v>
                </c:pt>
                <c:pt idx="4776">
                  <c:v>3</c:v>
                </c:pt>
                <c:pt idx="4777">
                  <c:v>3</c:v>
                </c:pt>
                <c:pt idx="4778">
                  <c:v>3</c:v>
                </c:pt>
                <c:pt idx="4779">
                  <c:v>3</c:v>
                </c:pt>
                <c:pt idx="4780">
                  <c:v>3</c:v>
                </c:pt>
                <c:pt idx="4781">
                  <c:v>3</c:v>
                </c:pt>
                <c:pt idx="4782">
                  <c:v>3</c:v>
                </c:pt>
                <c:pt idx="4783">
                  <c:v>3</c:v>
                </c:pt>
                <c:pt idx="4784">
                  <c:v>3</c:v>
                </c:pt>
                <c:pt idx="4785">
                  <c:v>3</c:v>
                </c:pt>
                <c:pt idx="4786">
                  <c:v>3</c:v>
                </c:pt>
                <c:pt idx="4787">
                  <c:v>3</c:v>
                </c:pt>
                <c:pt idx="4788">
                  <c:v>3</c:v>
                </c:pt>
                <c:pt idx="4789">
                  <c:v>3</c:v>
                </c:pt>
                <c:pt idx="4790">
                  <c:v>3</c:v>
                </c:pt>
                <c:pt idx="4791">
                  <c:v>3</c:v>
                </c:pt>
                <c:pt idx="4792">
                  <c:v>3</c:v>
                </c:pt>
                <c:pt idx="4793">
                  <c:v>3</c:v>
                </c:pt>
                <c:pt idx="4794">
                  <c:v>3</c:v>
                </c:pt>
                <c:pt idx="4795">
                  <c:v>3</c:v>
                </c:pt>
                <c:pt idx="4796">
                  <c:v>3</c:v>
                </c:pt>
                <c:pt idx="4797">
                  <c:v>3</c:v>
                </c:pt>
                <c:pt idx="4798">
                  <c:v>3</c:v>
                </c:pt>
                <c:pt idx="4799">
                  <c:v>3</c:v>
                </c:pt>
                <c:pt idx="4800">
                  <c:v>3</c:v>
                </c:pt>
                <c:pt idx="4801">
                  <c:v>3</c:v>
                </c:pt>
                <c:pt idx="4802">
                  <c:v>3</c:v>
                </c:pt>
                <c:pt idx="4803">
                  <c:v>3</c:v>
                </c:pt>
                <c:pt idx="4804">
                  <c:v>3</c:v>
                </c:pt>
                <c:pt idx="4805">
                  <c:v>3</c:v>
                </c:pt>
                <c:pt idx="4806">
                  <c:v>3</c:v>
                </c:pt>
                <c:pt idx="4807">
                  <c:v>3</c:v>
                </c:pt>
                <c:pt idx="4808">
                  <c:v>3</c:v>
                </c:pt>
                <c:pt idx="4809">
                  <c:v>3</c:v>
                </c:pt>
                <c:pt idx="4810">
                  <c:v>3</c:v>
                </c:pt>
                <c:pt idx="4811">
                  <c:v>3</c:v>
                </c:pt>
                <c:pt idx="4812">
                  <c:v>3</c:v>
                </c:pt>
                <c:pt idx="4813">
                  <c:v>3</c:v>
                </c:pt>
                <c:pt idx="4814">
                  <c:v>3</c:v>
                </c:pt>
                <c:pt idx="4815">
                  <c:v>3</c:v>
                </c:pt>
                <c:pt idx="4816">
                  <c:v>3</c:v>
                </c:pt>
                <c:pt idx="4817">
                  <c:v>3</c:v>
                </c:pt>
                <c:pt idx="4818">
                  <c:v>3</c:v>
                </c:pt>
                <c:pt idx="4819">
                  <c:v>3</c:v>
                </c:pt>
                <c:pt idx="4820">
                  <c:v>3</c:v>
                </c:pt>
                <c:pt idx="4821">
                  <c:v>3</c:v>
                </c:pt>
                <c:pt idx="4822">
                  <c:v>3</c:v>
                </c:pt>
                <c:pt idx="4823">
                  <c:v>3</c:v>
                </c:pt>
                <c:pt idx="4824">
                  <c:v>3</c:v>
                </c:pt>
                <c:pt idx="4825">
                  <c:v>3</c:v>
                </c:pt>
                <c:pt idx="4826">
                  <c:v>3</c:v>
                </c:pt>
                <c:pt idx="4827">
                  <c:v>3</c:v>
                </c:pt>
                <c:pt idx="4828">
                  <c:v>3</c:v>
                </c:pt>
                <c:pt idx="4829">
                  <c:v>3</c:v>
                </c:pt>
                <c:pt idx="4830">
                  <c:v>3</c:v>
                </c:pt>
                <c:pt idx="4831">
                  <c:v>3</c:v>
                </c:pt>
                <c:pt idx="4832">
                  <c:v>3</c:v>
                </c:pt>
                <c:pt idx="4833">
                  <c:v>3</c:v>
                </c:pt>
                <c:pt idx="4834">
                  <c:v>3</c:v>
                </c:pt>
                <c:pt idx="4835">
                  <c:v>3</c:v>
                </c:pt>
                <c:pt idx="4836">
                  <c:v>3</c:v>
                </c:pt>
                <c:pt idx="4837">
                  <c:v>3</c:v>
                </c:pt>
                <c:pt idx="4838">
                  <c:v>3</c:v>
                </c:pt>
                <c:pt idx="4839">
                  <c:v>3</c:v>
                </c:pt>
                <c:pt idx="4840">
                  <c:v>3</c:v>
                </c:pt>
                <c:pt idx="4841">
                  <c:v>3</c:v>
                </c:pt>
                <c:pt idx="4842">
                  <c:v>3</c:v>
                </c:pt>
                <c:pt idx="4843">
                  <c:v>3</c:v>
                </c:pt>
                <c:pt idx="4844">
                  <c:v>3</c:v>
                </c:pt>
                <c:pt idx="4845">
                  <c:v>3</c:v>
                </c:pt>
                <c:pt idx="4846">
                  <c:v>3</c:v>
                </c:pt>
                <c:pt idx="4847">
                  <c:v>3</c:v>
                </c:pt>
                <c:pt idx="4848">
                  <c:v>3</c:v>
                </c:pt>
                <c:pt idx="4849">
                  <c:v>3</c:v>
                </c:pt>
                <c:pt idx="4850">
                  <c:v>3</c:v>
                </c:pt>
                <c:pt idx="4851">
                  <c:v>3</c:v>
                </c:pt>
                <c:pt idx="4852">
                  <c:v>3</c:v>
                </c:pt>
                <c:pt idx="4853">
                  <c:v>3</c:v>
                </c:pt>
                <c:pt idx="4854">
                  <c:v>3</c:v>
                </c:pt>
                <c:pt idx="4855">
                  <c:v>3</c:v>
                </c:pt>
                <c:pt idx="4856">
                  <c:v>3</c:v>
                </c:pt>
                <c:pt idx="4857">
                  <c:v>3</c:v>
                </c:pt>
                <c:pt idx="4858">
                  <c:v>3</c:v>
                </c:pt>
                <c:pt idx="4859">
                  <c:v>3</c:v>
                </c:pt>
                <c:pt idx="4860">
                  <c:v>3</c:v>
                </c:pt>
                <c:pt idx="4861">
                  <c:v>3</c:v>
                </c:pt>
                <c:pt idx="4862">
                  <c:v>3</c:v>
                </c:pt>
                <c:pt idx="4863">
                  <c:v>3</c:v>
                </c:pt>
                <c:pt idx="4864">
                  <c:v>3</c:v>
                </c:pt>
                <c:pt idx="4865">
                  <c:v>3</c:v>
                </c:pt>
                <c:pt idx="4866">
                  <c:v>3</c:v>
                </c:pt>
                <c:pt idx="4867">
                  <c:v>3</c:v>
                </c:pt>
                <c:pt idx="4868">
                  <c:v>3</c:v>
                </c:pt>
                <c:pt idx="4869">
                  <c:v>3</c:v>
                </c:pt>
                <c:pt idx="4870">
                  <c:v>3</c:v>
                </c:pt>
                <c:pt idx="4871">
                  <c:v>3</c:v>
                </c:pt>
                <c:pt idx="4872">
                  <c:v>3</c:v>
                </c:pt>
                <c:pt idx="4873">
                  <c:v>3</c:v>
                </c:pt>
                <c:pt idx="4874">
                  <c:v>3</c:v>
                </c:pt>
                <c:pt idx="4875">
                  <c:v>3</c:v>
                </c:pt>
                <c:pt idx="4876">
                  <c:v>3</c:v>
                </c:pt>
                <c:pt idx="4877">
                  <c:v>3</c:v>
                </c:pt>
                <c:pt idx="4878">
                  <c:v>3</c:v>
                </c:pt>
                <c:pt idx="4879">
                  <c:v>3</c:v>
                </c:pt>
                <c:pt idx="4880">
                  <c:v>3</c:v>
                </c:pt>
                <c:pt idx="4881">
                  <c:v>3</c:v>
                </c:pt>
                <c:pt idx="4882">
                  <c:v>3</c:v>
                </c:pt>
                <c:pt idx="4883">
                  <c:v>3</c:v>
                </c:pt>
                <c:pt idx="4884">
                  <c:v>3</c:v>
                </c:pt>
                <c:pt idx="4885">
                  <c:v>3</c:v>
                </c:pt>
                <c:pt idx="4886">
                  <c:v>3</c:v>
                </c:pt>
                <c:pt idx="4887">
                  <c:v>3</c:v>
                </c:pt>
                <c:pt idx="4888">
                  <c:v>3</c:v>
                </c:pt>
                <c:pt idx="4889">
                  <c:v>3</c:v>
                </c:pt>
                <c:pt idx="4890">
                  <c:v>3</c:v>
                </c:pt>
                <c:pt idx="4891">
                  <c:v>3</c:v>
                </c:pt>
                <c:pt idx="4892">
                  <c:v>3</c:v>
                </c:pt>
                <c:pt idx="4893">
                  <c:v>3</c:v>
                </c:pt>
                <c:pt idx="4894">
                  <c:v>3</c:v>
                </c:pt>
                <c:pt idx="4895">
                  <c:v>3</c:v>
                </c:pt>
                <c:pt idx="4896">
                  <c:v>3</c:v>
                </c:pt>
                <c:pt idx="4897">
                  <c:v>3</c:v>
                </c:pt>
                <c:pt idx="4898">
                  <c:v>3</c:v>
                </c:pt>
                <c:pt idx="4899">
                  <c:v>3</c:v>
                </c:pt>
                <c:pt idx="4900">
                  <c:v>3</c:v>
                </c:pt>
                <c:pt idx="4901">
                  <c:v>3</c:v>
                </c:pt>
                <c:pt idx="4902">
                  <c:v>3</c:v>
                </c:pt>
                <c:pt idx="4903">
                  <c:v>3</c:v>
                </c:pt>
                <c:pt idx="4904">
                  <c:v>3</c:v>
                </c:pt>
                <c:pt idx="4905">
                  <c:v>3</c:v>
                </c:pt>
                <c:pt idx="4906">
                  <c:v>3</c:v>
                </c:pt>
                <c:pt idx="4907">
                  <c:v>3</c:v>
                </c:pt>
                <c:pt idx="4908">
                  <c:v>3</c:v>
                </c:pt>
                <c:pt idx="4909">
                  <c:v>3</c:v>
                </c:pt>
                <c:pt idx="4910">
                  <c:v>3</c:v>
                </c:pt>
                <c:pt idx="4911">
                  <c:v>3</c:v>
                </c:pt>
                <c:pt idx="4912">
                  <c:v>3</c:v>
                </c:pt>
                <c:pt idx="4913">
                  <c:v>3</c:v>
                </c:pt>
                <c:pt idx="4914">
                  <c:v>3</c:v>
                </c:pt>
                <c:pt idx="4915">
                  <c:v>3</c:v>
                </c:pt>
                <c:pt idx="4916">
                  <c:v>2.75</c:v>
                </c:pt>
                <c:pt idx="4917">
                  <c:v>2.75</c:v>
                </c:pt>
                <c:pt idx="4918">
                  <c:v>2.75</c:v>
                </c:pt>
                <c:pt idx="4919">
                  <c:v>2.75</c:v>
                </c:pt>
                <c:pt idx="4920">
                  <c:v>2.75</c:v>
                </c:pt>
                <c:pt idx="4921">
                  <c:v>2.75</c:v>
                </c:pt>
                <c:pt idx="4922">
                  <c:v>2.75</c:v>
                </c:pt>
                <c:pt idx="4923">
                  <c:v>2.75</c:v>
                </c:pt>
                <c:pt idx="4924">
                  <c:v>2.75</c:v>
                </c:pt>
                <c:pt idx="4925">
                  <c:v>2.75</c:v>
                </c:pt>
                <c:pt idx="4926">
                  <c:v>2.75</c:v>
                </c:pt>
                <c:pt idx="4927">
                  <c:v>2.75</c:v>
                </c:pt>
                <c:pt idx="4928">
                  <c:v>2.75</c:v>
                </c:pt>
                <c:pt idx="4929">
                  <c:v>2.75</c:v>
                </c:pt>
                <c:pt idx="4930">
                  <c:v>2.75</c:v>
                </c:pt>
                <c:pt idx="4931">
                  <c:v>2.75</c:v>
                </c:pt>
                <c:pt idx="4932">
                  <c:v>2.75</c:v>
                </c:pt>
                <c:pt idx="4933">
                  <c:v>2.75</c:v>
                </c:pt>
                <c:pt idx="4934">
                  <c:v>2.75</c:v>
                </c:pt>
                <c:pt idx="4935">
                  <c:v>2.75</c:v>
                </c:pt>
                <c:pt idx="4936">
                  <c:v>2.75</c:v>
                </c:pt>
                <c:pt idx="4937">
                  <c:v>2.75</c:v>
                </c:pt>
                <c:pt idx="4938">
                  <c:v>2.75</c:v>
                </c:pt>
                <c:pt idx="4939">
                  <c:v>2.75</c:v>
                </c:pt>
                <c:pt idx="4940">
                  <c:v>2.75</c:v>
                </c:pt>
                <c:pt idx="4941">
                  <c:v>2.75</c:v>
                </c:pt>
                <c:pt idx="4942">
                  <c:v>2.75</c:v>
                </c:pt>
                <c:pt idx="4943">
                  <c:v>2.75</c:v>
                </c:pt>
                <c:pt idx="4944">
                  <c:v>2.75</c:v>
                </c:pt>
                <c:pt idx="4945">
                  <c:v>2.75</c:v>
                </c:pt>
                <c:pt idx="4946">
                  <c:v>2.75</c:v>
                </c:pt>
                <c:pt idx="4947">
                  <c:v>2.75</c:v>
                </c:pt>
                <c:pt idx="4948">
                  <c:v>2.75</c:v>
                </c:pt>
                <c:pt idx="4949">
                  <c:v>2.75</c:v>
                </c:pt>
                <c:pt idx="4950">
                  <c:v>2.75</c:v>
                </c:pt>
                <c:pt idx="4951">
                  <c:v>2.75</c:v>
                </c:pt>
                <c:pt idx="4952">
                  <c:v>2.75</c:v>
                </c:pt>
                <c:pt idx="4953">
                  <c:v>2.75</c:v>
                </c:pt>
                <c:pt idx="4954">
                  <c:v>2.75</c:v>
                </c:pt>
                <c:pt idx="4955">
                  <c:v>2.75</c:v>
                </c:pt>
                <c:pt idx="4956">
                  <c:v>2.75</c:v>
                </c:pt>
                <c:pt idx="4957">
                  <c:v>2.75</c:v>
                </c:pt>
                <c:pt idx="4958">
                  <c:v>2.75</c:v>
                </c:pt>
                <c:pt idx="4959">
                  <c:v>2.75</c:v>
                </c:pt>
                <c:pt idx="4960">
                  <c:v>2.75</c:v>
                </c:pt>
                <c:pt idx="4961">
                  <c:v>2.75</c:v>
                </c:pt>
                <c:pt idx="4962">
                  <c:v>2.75</c:v>
                </c:pt>
                <c:pt idx="4963">
                  <c:v>2.75</c:v>
                </c:pt>
                <c:pt idx="4964">
                  <c:v>2.75</c:v>
                </c:pt>
                <c:pt idx="4965">
                  <c:v>2.75</c:v>
                </c:pt>
                <c:pt idx="4966">
                  <c:v>2.75</c:v>
                </c:pt>
                <c:pt idx="4967">
                  <c:v>2.75</c:v>
                </c:pt>
                <c:pt idx="4968">
                  <c:v>2.75</c:v>
                </c:pt>
                <c:pt idx="4969">
                  <c:v>2.75</c:v>
                </c:pt>
                <c:pt idx="4970">
                  <c:v>2.75</c:v>
                </c:pt>
                <c:pt idx="4971">
                  <c:v>2.75</c:v>
                </c:pt>
                <c:pt idx="4972">
                  <c:v>2.75</c:v>
                </c:pt>
                <c:pt idx="4973">
                  <c:v>2.75</c:v>
                </c:pt>
                <c:pt idx="4974">
                  <c:v>2.75</c:v>
                </c:pt>
                <c:pt idx="4975">
                  <c:v>2.75</c:v>
                </c:pt>
                <c:pt idx="4976">
                  <c:v>2.75</c:v>
                </c:pt>
                <c:pt idx="4977">
                  <c:v>2.75</c:v>
                </c:pt>
                <c:pt idx="4978">
                  <c:v>2.75</c:v>
                </c:pt>
                <c:pt idx="4979">
                  <c:v>2.75</c:v>
                </c:pt>
                <c:pt idx="4980">
                  <c:v>2.75</c:v>
                </c:pt>
                <c:pt idx="4981">
                  <c:v>2.75</c:v>
                </c:pt>
                <c:pt idx="4982">
                  <c:v>2.75</c:v>
                </c:pt>
                <c:pt idx="4983">
                  <c:v>2.75</c:v>
                </c:pt>
                <c:pt idx="4984">
                  <c:v>2.75</c:v>
                </c:pt>
                <c:pt idx="4985">
                  <c:v>2.75</c:v>
                </c:pt>
                <c:pt idx="4986">
                  <c:v>2.75</c:v>
                </c:pt>
                <c:pt idx="4987">
                  <c:v>2.75</c:v>
                </c:pt>
                <c:pt idx="4988">
                  <c:v>2.75</c:v>
                </c:pt>
                <c:pt idx="4989">
                  <c:v>2.75</c:v>
                </c:pt>
                <c:pt idx="4990">
                  <c:v>2.75</c:v>
                </c:pt>
                <c:pt idx="4991">
                  <c:v>2.75</c:v>
                </c:pt>
                <c:pt idx="4992">
                  <c:v>2.75</c:v>
                </c:pt>
                <c:pt idx="4993">
                  <c:v>2.75</c:v>
                </c:pt>
                <c:pt idx="4994">
                  <c:v>2.75</c:v>
                </c:pt>
                <c:pt idx="4995">
                  <c:v>2.75</c:v>
                </c:pt>
                <c:pt idx="4996">
                  <c:v>2.75</c:v>
                </c:pt>
                <c:pt idx="4997">
                  <c:v>2.75</c:v>
                </c:pt>
                <c:pt idx="4998">
                  <c:v>2.75</c:v>
                </c:pt>
                <c:pt idx="4999">
                  <c:v>2.75</c:v>
                </c:pt>
                <c:pt idx="5000">
                  <c:v>2.75</c:v>
                </c:pt>
                <c:pt idx="5001">
                  <c:v>2.75</c:v>
                </c:pt>
                <c:pt idx="5002">
                  <c:v>2.75</c:v>
                </c:pt>
                <c:pt idx="5003">
                  <c:v>2.75</c:v>
                </c:pt>
                <c:pt idx="5004">
                  <c:v>2.75</c:v>
                </c:pt>
                <c:pt idx="5005">
                  <c:v>2.75</c:v>
                </c:pt>
                <c:pt idx="5006">
                  <c:v>2.5</c:v>
                </c:pt>
                <c:pt idx="5007">
                  <c:v>2.5</c:v>
                </c:pt>
                <c:pt idx="5008">
                  <c:v>2.5</c:v>
                </c:pt>
                <c:pt idx="5009">
                  <c:v>2.5</c:v>
                </c:pt>
                <c:pt idx="5010">
                  <c:v>2.5</c:v>
                </c:pt>
                <c:pt idx="5011">
                  <c:v>2.5</c:v>
                </c:pt>
                <c:pt idx="5012">
                  <c:v>2.5</c:v>
                </c:pt>
                <c:pt idx="5013">
                  <c:v>2.5</c:v>
                </c:pt>
                <c:pt idx="5014">
                  <c:v>2.5</c:v>
                </c:pt>
                <c:pt idx="5015">
                  <c:v>2.5</c:v>
                </c:pt>
                <c:pt idx="5016">
                  <c:v>2.5</c:v>
                </c:pt>
                <c:pt idx="5017">
                  <c:v>2.5</c:v>
                </c:pt>
                <c:pt idx="5018">
                  <c:v>2.5</c:v>
                </c:pt>
                <c:pt idx="5019">
                  <c:v>2.5</c:v>
                </c:pt>
                <c:pt idx="5020">
                  <c:v>2.5</c:v>
                </c:pt>
                <c:pt idx="5021">
                  <c:v>2.5</c:v>
                </c:pt>
                <c:pt idx="5022">
                  <c:v>2.5</c:v>
                </c:pt>
                <c:pt idx="5023">
                  <c:v>2.5</c:v>
                </c:pt>
                <c:pt idx="5024">
                  <c:v>2.5</c:v>
                </c:pt>
                <c:pt idx="5025">
                  <c:v>2.5</c:v>
                </c:pt>
                <c:pt idx="5026">
                  <c:v>2.5</c:v>
                </c:pt>
                <c:pt idx="5027">
                  <c:v>2.5</c:v>
                </c:pt>
                <c:pt idx="5028">
                  <c:v>2.5</c:v>
                </c:pt>
                <c:pt idx="5029">
                  <c:v>2.5</c:v>
                </c:pt>
                <c:pt idx="5030">
                  <c:v>2.5</c:v>
                </c:pt>
                <c:pt idx="5031">
                  <c:v>2.5</c:v>
                </c:pt>
                <c:pt idx="5032">
                  <c:v>2.5</c:v>
                </c:pt>
                <c:pt idx="5033">
                  <c:v>2.5</c:v>
                </c:pt>
                <c:pt idx="5034">
                  <c:v>2.5</c:v>
                </c:pt>
                <c:pt idx="5035">
                  <c:v>2.5</c:v>
                </c:pt>
                <c:pt idx="5036">
                  <c:v>2.5</c:v>
                </c:pt>
                <c:pt idx="5037">
                  <c:v>2.5</c:v>
                </c:pt>
                <c:pt idx="5038">
                  <c:v>2.5</c:v>
                </c:pt>
                <c:pt idx="5039">
                  <c:v>2.5</c:v>
                </c:pt>
                <c:pt idx="5040">
                  <c:v>2.5</c:v>
                </c:pt>
                <c:pt idx="5041">
                  <c:v>2.5</c:v>
                </c:pt>
                <c:pt idx="5042">
                  <c:v>2.5</c:v>
                </c:pt>
                <c:pt idx="5043">
                  <c:v>2.5</c:v>
                </c:pt>
                <c:pt idx="5044">
                  <c:v>2.5</c:v>
                </c:pt>
                <c:pt idx="5045">
                  <c:v>2.5</c:v>
                </c:pt>
                <c:pt idx="5046">
                  <c:v>2.5</c:v>
                </c:pt>
                <c:pt idx="5047">
                  <c:v>2.5</c:v>
                </c:pt>
                <c:pt idx="5048">
                  <c:v>2.5</c:v>
                </c:pt>
                <c:pt idx="5049">
                  <c:v>2.5</c:v>
                </c:pt>
                <c:pt idx="5050">
                  <c:v>2.5</c:v>
                </c:pt>
                <c:pt idx="5051">
                  <c:v>2.5</c:v>
                </c:pt>
                <c:pt idx="5052">
                  <c:v>2.5</c:v>
                </c:pt>
                <c:pt idx="5053">
                  <c:v>2.5</c:v>
                </c:pt>
                <c:pt idx="5054">
                  <c:v>2.5</c:v>
                </c:pt>
                <c:pt idx="5055">
                  <c:v>2.5</c:v>
                </c:pt>
                <c:pt idx="5056">
                  <c:v>2.5</c:v>
                </c:pt>
                <c:pt idx="5057">
                  <c:v>2.5</c:v>
                </c:pt>
                <c:pt idx="5058">
                  <c:v>2.5</c:v>
                </c:pt>
                <c:pt idx="5059">
                  <c:v>2.5</c:v>
                </c:pt>
                <c:pt idx="5060">
                  <c:v>2.5</c:v>
                </c:pt>
                <c:pt idx="5061">
                  <c:v>2.5</c:v>
                </c:pt>
                <c:pt idx="5062">
                  <c:v>2.5</c:v>
                </c:pt>
                <c:pt idx="5063">
                  <c:v>2.5</c:v>
                </c:pt>
                <c:pt idx="5064">
                  <c:v>2.5</c:v>
                </c:pt>
                <c:pt idx="5065">
                  <c:v>2.5</c:v>
                </c:pt>
                <c:pt idx="5066">
                  <c:v>2.5</c:v>
                </c:pt>
                <c:pt idx="5067">
                  <c:v>2.5</c:v>
                </c:pt>
                <c:pt idx="5068">
                  <c:v>2.5</c:v>
                </c:pt>
                <c:pt idx="5069">
                  <c:v>2.5</c:v>
                </c:pt>
                <c:pt idx="5070">
                  <c:v>2.5</c:v>
                </c:pt>
                <c:pt idx="5071">
                  <c:v>2.5</c:v>
                </c:pt>
                <c:pt idx="5072">
                  <c:v>2.5</c:v>
                </c:pt>
                <c:pt idx="5073">
                  <c:v>2.5</c:v>
                </c:pt>
                <c:pt idx="5074">
                  <c:v>2.5</c:v>
                </c:pt>
                <c:pt idx="5075">
                  <c:v>2.5</c:v>
                </c:pt>
                <c:pt idx="5076">
                  <c:v>2.5</c:v>
                </c:pt>
                <c:pt idx="5077">
                  <c:v>2.5</c:v>
                </c:pt>
                <c:pt idx="5078">
                  <c:v>2.5</c:v>
                </c:pt>
                <c:pt idx="5079">
                  <c:v>2.5</c:v>
                </c:pt>
                <c:pt idx="5080">
                  <c:v>2.5</c:v>
                </c:pt>
                <c:pt idx="5081">
                  <c:v>2.5</c:v>
                </c:pt>
                <c:pt idx="5082">
                  <c:v>2.5</c:v>
                </c:pt>
                <c:pt idx="5083">
                  <c:v>2.5</c:v>
                </c:pt>
                <c:pt idx="5084">
                  <c:v>2.5</c:v>
                </c:pt>
                <c:pt idx="5085">
                  <c:v>2.5</c:v>
                </c:pt>
                <c:pt idx="5086">
                  <c:v>2.5</c:v>
                </c:pt>
                <c:pt idx="5087">
                  <c:v>2.5</c:v>
                </c:pt>
                <c:pt idx="5088">
                  <c:v>2.5</c:v>
                </c:pt>
                <c:pt idx="5089">
                  <c:v>2.5</c:v>
                </c:pt>
                <c:pt idx="5090">
                  <c:v>2.5</c:v>
                </c:pt>
                <c:pt idx="5091">
                  <c:v>2.5</c:v>
                </c:pt>
                <c:pt idx="5092">
                  <c:v>2.5</c:v>
                </c:pt>
                <c:pt idx="5093">
                  <c:v>2.5</c:v>
                </c:pt>
                <c:pt idx="5094">
                  <c:v>2.5</c:v>
                </c:pt>
                <c:pt idx="5095">
                  <c:v>2.5</c:v>
                </c:pt>
                <c:pt idx="5096">
                  <c:v>2.5</c:v>
                </c:pt>
                <c:pt idx="5097">
                  <c:v>2.25</c:v>
                </c:pt>
                <c:pt idx="5098">
                  <c:v>2.25</c:v>
                </c:pt>
                <c:pt idx="5099">
                  <c:v>2.25</c:v>
                </c:pt>
                <c:pt idx="5100">
                  <c:v>2.25</c:v>
                </c:pt>
                <c:pt idx="5101">
                  <c:v>2.25</c:v>
                </c:pt>
                <c:pt idx="5102">
                  <c:v>2.25</c:v>
                </c:pt>
                <c:pt idx="5103">
                  <c:v>2.25</c:v>
                </c:pt>
                <c:pt idx="5104">
                  <c:v>2.25</c:v>
                </c:pt>
                <c:pt idx="5105">
                  <c:v>2.25</c:v>
                </c:pt>
                <c:pt idx="5106">
                  <c:v>2.25</c:v>
                </c:pt>
                <c:pt idx="5107">
                  <c:v>2.25</c:v>
                </c:pt>
                <c:pt idx="5108">
                  <c:v>2.25</c:v>
                </c:pt>
                <c:pt idx="5109">
                  <c:v>2.25</c:v>
                </c:pt>
                <c:pt idx="5110">
                  <c:v>2.25</c:v>
                </c:pt>
                <c:pt idx="5111">
                  <c:v>2.25</c:v>
                </c:pt>
                <c:pt idx="5112">
                  <c:v>2.25</c:v>
                </c:pt>
                <c:pt idx="5113">
                  <c:v>2.25</c:v>
                </c:pt>
                <c:pt idx="5114">
                  <c:v>2.25</c:v>
                </c:pt>
                <c:pt idx="5115">
                  <c:v>2.25</c:v>
                </c:pt>
                <c:pt idx="5116">
                  <c:v>2.25</c:v>
                </c:pt>
                <c:pt idx="5117">
                  <c:v>2.25</c:v>
                </c:pt>
                <c:pt idx="5118">
                  <c:v>2.25</c:v>
                </c:pt>
                <c:pt idx="5119">
                  <c:v>2.25</c:v>
                </c:pt>
                <c:pt idx="5120">
                  <c:v>2.25</c:v>
                </c:pt>
                <c:pt idx="5121">
                  <c:v>2.25</c:v>
                </c:pt>
                <c:pt idx="5122">
                  <c:v>2.25</c:v>
                </c:pt>
                <c:pt idx="5123">
                  <c:v>2.25</c:v>
                </c:pt>
                <c:pt idx="5124">
                  <c:v>2.25</c:v>
                </c:pt>
                <c:pt idx="5125">
                  <c:v>2.25</c:v>
                </c:pt>
                <c:pt idx="5126">
                  <c:v>2.25</c:v>
                </c:pt>
                <c:pt idx="5127">
                  <c:v>2.25</c:v>
                </c:pt>
                <c:pt idx="5128">
                  <c:v>2.25</c:v>
                </c:pt>
                <c:pt idx="5129">
                  <c:v>2.25</c:v>
                </c:pt>
                <c:pt idx="5130">
                  <c:v>2.25</c:v>
                </c:pt>
                <c:pt idx="5131">
                  <c:v>2.25</c:v>
                </c:pt>
                <c:pt idx="5132">
                  <c:v>2.25</c:v>
                </c:pt>
                <c:pt idx="5133">
                  <c:v>2.25</c:v>
                </c:pt>
                <c:pt idx="5134">
                  <c:v>2.25</c:v>
                </c:pt>
                <c:pt idx="5135">
                  <c:v>2.25</c:v>
                </c:pt>
                <c:pt idx="5136">
                  <c:v>2.25</c:v>
                </c:pt>
                <c:pt idx="5137">
                  <c:v>2.25</c:v>
                </c:pt>
                <c:pt idx="5138">
                  <c:v>2.25</c:v>
                </c:pt>
                <c:pt idx="5139">
                  <c:v>2.25</c:v>
                </c:pt>
                <c:pt idx="5140">
                  <c:v>2.25</c:v>
                </c:pt>
                <c:pt idx="5141">
                  <c:v>2.25</c:v>
                </c:pt>
                <c:pt idx="5142">
                  <c:v>2.25</c:v>
                </c:pt>
                <c:pt idx="5143">
                  <c:v>2.25</c:v>
                </c:pt>
                <c:pt idx="5144">
                  <c:v>2.25</c:v>
                </c:pt>
                <c:pt idx="5145">
                  <c:v>2.25</c:v>
                </c:pt>
                <c:pt idx="5146">
                  <c:v>2.25</c:v>
                </c:pt>
                <c:pt idx="5147">
                  <c:v>2.25</c:v>
                </c:pt>
                <c:pt idx="5148">
                  <c:v>2.25</c:v>
                </c:pt>
                <c:pt idx="5149">
                  <c:v>2.25</c:v>
                </c:pt>
                <c:pt idx="5150">
                  <c:v>2.25</c:v>
                </c:pt>
                <c:pt idx="5151">
                  <c:v>2.25</c:v>
                </c:pt>
                <c:pt idx="5152">
                  <c:v>2.25</c:v>
                </c:pt>
                <c:pt idx="5153">
                  <c:v>2.25</c:v>
                </c:pt>
                <c:pt idx="5154">
                  <c:v>2.25</c:v>
                </c:pt>
                <c:pt idx="5155">
                  <c:v>2.25</c:v>
                </c:pt>
                <c:pt idx="5156">
                  <c:v>2.25</c:v>
                </c:pt>
                <c:pt idx="5157">
                  <c:v>2.25</c:v>
                </c:pt>
                <c:pt idx="5158">
                  <c:v>2.25</c:v>
                </c:pt>
                <c:pt idx="5159">
                  <c:v>2</c:v>
                </c:pt>
                <c:pt idx="5160">
                  <c:v>2</c:v>
                </c:pt>
                <c:pt idx="5161">
                  <c:v>2</c:v>
                </c:pt>
                <c:pt idx="5162">
                  <c:v>2</c:v>
                </c:pt>
                <c:pt idx="5163">
                  <c:v>2</c:v>
                </c:pt>
                <c:pt idx="5164">
                  <c:v>2</c:v>
                </c:pt>
                <c:pt idx="5165">
                  <c:v>2</c:v>
                </c:pt>
                <c:pt idx="5166">
                  <c:v>2</c:v>
                </c:pt>
                <c:pt idx="5167">
                  <c:v>2</c:v>
                </c:pt>
                <c:pt idx="5168">
                  <c:v>2</c:v>
                </c:pt>
                <c:pt idx="5169">
                  <c:v>2</c:v>
                </c:pt>
                <c:pt idx="5170">
                  <c:v>2</c:v>
                </c:pt>
                <c:pt idx="5171">
                  <c:v>2</c:v>
                </c:pt>
                <c:pt idx="5172">
                  <c:v>2</c:v>
                </c:pt>
                <c:pt idx="5173">
                  <c:v>2</c:v>
                </c:pt>
                <c:pt idx="5174">
                  <c:v>2</c:v>
                </c:pt>
                <c:pt idx="5175">
                  <c:v>2</c:v>
                </c:pt>
                <c:pt idx="5176">
                  <c:v>2</c:v>
                </c:pt>
                <c:pt idx="5177">
                  <c:v>2</c:v>
                </c:pt>
                <c:pt idx="5178">
                  <c:v>2</c:v>
                </c:pt>
                <c:pt idx="5179">
                  <c:v>2</c:v>
                </c:pt>
                <c:pt idx="5180">
                  <c:v>2</c:v>
                </c:pt>
                <c:pt idx="5181">
                  <c:v>2</c:v>
                </c:pt>
                <c:pt idx="5182">
                  <c:v>2</c:v>
                </c:pt>
                <c:pt idx="5183">
                  <c:v>2</c:v>
                </c:pt>
                <c:pt idx="5184">
                  <c:v>2</c:v>
                </c:pt>
                <c:pt idx="5185">
                  <c:v>2</c:v>
                </c:pt>
                <c:pt idx="5186">
                  <c:v>2</c:v>
                </c:pt>
                <c:pt idx="5187">
                  <c:v>2</c:v>
                </c:pt>
                <c:pt idx="5188">
                  <c:v>2</c:v>
                </c:pt>
                <c:pt idx="5189">
                  <c:v>2</c:v>
                </c:pt>
                <c:pt idx="5190">
                  <c:v>2</c:v>
                </c:pt>
                <c:pt idx="5191">
                  <c:v>2</c:v>
                </c:pt>
                <c:pt idx="5192">
                  <c:v>2</c:v>
                </c:pt>
                <c:pt idx="5193">
                  <c:v>2</c:v>
                </c:pt>
                <c:pt idx="5194">
                  <c:v>2</c:v>
                </c:pt>
                <c:pt idx="5195">
                  <c:v>2</c:v>
                </c:pt>
                <c:pt idx="5196">
                  <c:v>2</c:v>
                </c:pt>
                <c:pt idx="5197">
                  <c:v>2</c:v>
                </c:pt>
                <c:pt idx="5198">
                  <c:v>2</c:v>
                </c:pt>
                <c:pt idx="5199">
                  <c:v>2</c:v>
                </c:pt>
                <c:pt idx="5200">
                  <c:v>2</c:v>
                </c:pt>
                <c:pt idx="5201">
                  <c:v>2</c:v>
                </c:pt>
                <c:pt idx="5202">
                  <c:v>2</c:v>
                </c:pt>
                <c:pt idx="5203">
                  <c:v>2</c:v>
                </c:pt>
                <c:pt idx="5204">
                  <c:v>2</c:v>
                </c:pt>
                <c:pt idx="5205">
                  <c:v>2</c:v>
                </c:pt>
                <c:pt idx="5206">
                  <c:v>2</c:v>
                </c:pt>
                <c:pt idx="5207">
                  <c:v>2</c:v>
                </c:pt>
                <c:pt idx="5208">
                  <c:v>2</c:v>
                </c:pt>
                <c:pt idx="5209">
                  <c:v>2</c:v>
                </c:pt>
                <c:pt idx="5210">
                  <c:v>2</c:v>
                </c:pt>
                <c:pt idx="5211">
                  <c:v>2</c:v>
                </c:pt>
                <c:pt idx="5212">
                  <c:v>2</c:v>
                </c:pt>
                <c:pt idx="5213">
                  <c:v>2</c:v>
                </c:pt>
                <c:pt idx="5214">
                  <c:v>2</c:v>
                </c:pt>
                <c:pt idx="5215">
                  <c:v>2</c:v>
                </c:pt>
                <c:pt idx="5216">
                  <c:v>2</c:v>
                </c:pt>
                <c:pt idx="5217">
                  <c:v>2</c:v>
                </c:pt>
                <c:pt idx="5218">
                  <c:v>2</c:v>
                </c:pt>
                <c:pt idx="5219">
                  <c:v>2</c:v>
                </c:pt>
                <c:pt idx="5220">
                  <c:v>2</c:v>
                </c:pt>
                <c:pt idx="5221">
                  <c:v>2</c:v>
                </c:pt>
                <c:pt idx="5222">
                  <c:v>2</c:v>
                </c:pt>
                <c:pt idx="5223">
                  <c:v>1.75</c:v>
                </c:pt>
                <c:pt idx="5224">
                  <c:v>1.75</c:v>
                </c:pt>
                <c:pt idx="5225">
                  <c:v>1.75</c:v>
                </c:pt>
                <c:pt idx="5226">
                  <c:v>1.75</c:v>
                </c:pt>
                <c:pt idx="5227">
                  <c:v>1.75</c:v>
                </c:pt>
                <c:pt idx="5228">
                  <c:v>1.75</c:v>
                </c:pt>
                <c:pt idx="5229">
                  <c:v>1.75</c:v>
                </c:pt>
                <c:pt idx="5230">
                  <c:v>1.75</c:v>
                </c:pt>
                <c:pt idx="5231">
                  <c:v>1.75</c:v>
                </c:pt>
                <c:pt idx="5232">
                  <c:v>1.75</c:v>
                </c:pt>
                <c:pt idx="5233">
                  <c:v>1.75</c:v>
                </c:pt>
                <c:pt idx="5234">
                  <c:v>1.75</c:v>
                </c:pt>
                <c:pt idx="5235">
                  <c:v>1.75</c:v>
                </c:pt>
                <c:pt idx="5236">
                  <c:v>1.75</c:v>
                </c:pt>
                <c:pt idx="5237">
                  <c:v>1.75</c:v>
                </c:pt>
                <c:pt idx="5238">
                  <c:v>1.75</c:v>
                </c:pt>
                <c:pt idx="5239">
                  <c:v>1.75</c:v>
                </c:pt>
                <c:pt idx="5240">
                  <c:v>1.75</c:v>
                </c:pt>
                <c:pt idx="5241">
                  <c:v>1.75</c:v>
                </c:pt>
                <c:pt idx="5242">
                  <c:v>1.75</c:v>
                </c:pt>
                <c:pt idx="5243">
                  <c:v>1.75</c:v>
                </c:pt>
                <c:pt idx="5244">
                  <c:v>1.75</c:v>
                </c:pt>
                <c:pt idx="5245">
                  <c:v>1.75</c:v>
                </c:pt>
                <c:pt idx="5246">
                  <c:v>1.75</c:v>
                </c:pt>
                <c:pt idx="5247">
                  <c:v>1.75</c:v>
                </c:pt>
                <c:pt idx="5248">
                  <c:v>1.75</c:v>
                </c:pt>
                <c:pt idx="5249">
                  <c:v>1.75</c:v>
                </c:pt>
                <c:pt idx="5250">
                  <c:v>1.75</c:v>
                </c:pt>
                <c:pt idx="5251">
                  <c:v>1.75</c:v>
                </c:pt>
                <c:pt idx="5252">
                  <c:v>1.75</c:v>
                </c:pt>
                <c:pt idx="5253">
                  <c:v>1.75</c:v>
                </c:pt>
                <c:pt idx="5254">
                  <c:v>1.75</c:v>
                </c:pt>
                <c:pt idx="5255">
                  <c:v>1.75</c:v>
                </c:pt>
                <c:pt idx="5256">
                  <c:v>1.75</c:v>
                </c:pt>
                <c:pt idx="5257">
                  <c:v>1.75</c:v>
                </c:pt>
                <c:pt idx="5258">
                  <c:v>1.75</c:v>
                </c:pt>
                <c:pt idx="5259">
                  <c:v>1.75</c:v>
                </c:pt>
                <c:pt idx="5260">
                  <c:v>1.75</c:v>
                </c:pt>
                <c:pt idx="5261">
                  <c:v>1.75</c:v>
                </c:pt>
                <c:pt idx="5262">
                  <c:v>1.75</c:v>
                </c:pt>
                <c:pt idx="5263">
                  <c:v>1.75</c:v>
                </c:pt>
                <c:pt idx="5264">
                  <c:v>1.75</c:v>
                </c:pt>
                <c:pt idx="5265">
                  <c:v>1.75</c:v>
                </c:pt>
                <c:pt idx="5266">
                  <c:v>1.75</c:v>
                </c:pt>
                <c:pt idx="5267">
                  <c:v>1.75</c:v>
                </c:pt>
                <c:pt idx="5268">
                  <c:v>1.75</c:v>
                </c:pt>
                <c:pt idx="5269">
                  <c:v>1.75</c:v>
                </c:pt>
                <c:pt idx="5270">
                  <c:v>1.75</c:v>
                </c:pt>
                <c:pt idx="5271">
                  <c:v>1.75</c:v>
                </c:pt>
                <c:pt idx="5272">
                  <c:v>1.75</c:v>
                </c:pt>
                <c:pt idx="5273">
                  <c:v>1.75</c:v>
                </c:pt>
                <c:pt idx="5274">
                  <c:v>1.75</c:v>
                </c:pt>
                <c:pt idx="5275">
                  <c:v>1.75</c:v>
                </c:pt>
                <c:pt idx="5276">
                  <c:v>1.75</c:v>
                </c:pt>
                <c:pt idx="5277">
                  <c:v>1.75</c:v>
                </c:pt>
                <c:pt idx="5278">
                  <c:v>1.75</c:v>
                </c:pt>
                <c:pt idx="5279">
                  <c:v>1.5</c:v>
                </c:pt>
                <c:pt idx="5280">
                  <c:v>1.5</c:v>
                </c:pt>
                <c:pt idx="5281">
                  <c:v>1.5</c:v>
                </c:pt>
                <c:pt idx="5282">
                  <c:v>1.5</c:v>
                </c:pt>
                <c:pt idx="5283">
                  <c:v>1.5</c:v>
                </c:pt>
                <c:pt idx="5284">
                  <c:v>1.5</c:v>
                </c:pt>
                <c:pt idx="5285">
                  <c:v>1.5</c:v>
                </c:pt>
                <c:pt idx="5286">
                  <c:v>1.5</c:v>
                </c:pt>
                <c:pt idx="5287">
                  <c:v>1.5</c:v>
                </c:pt>
                <c:pt idx="5288">
                  <c:v>1.5</c:v>
                </c:pt>
                <c:pt idx="5289">
                  <c:v>1.5</c:v>
                </c:pt>
                <c:pt idx="5290">
                  <c:v>1.5</c:v>
                </c:pt>
                <c:pt idx="5291">
                  <c:v>1.5</c:v>
                </c:pt>
                <c:pt idx="5292">
                  <c:v>1.5</c:v>
                </c:pt>
                <c:pt idx="5293">
                  <c:v>1.5</c:v>
                </c:pt>
                <c:pt idx="5294">
                  <c:v>1.5</c:v>
                </c:pt>
                <c:pt idx="5295">
                  <c:v>1.5</c:v>
                </c:pt>
                <c:pt idx="5296">
                  <c:v>1.5</c:v>
                </c:pt>
                <c:pt idx="5297">
                  <c:v>1.5</c:v>
                </c:pt>
                <c:pt idx="5298">
                  <c:v>1.5</c:v>
                </c:pt>
                <c:pt idx="5299">
                  <c:v>1.5</c:v>
                </c:pt>
                <c:pt idx="5300">
                  <c:v>1.5</c:v>
                </c:pt>
                <c:pt idx="5301">
                  <c:v>1.5</c:v>
                </c:pt>
                <c:pt idx="5302">
                  <c:v>1.5</c:v>
                </c:pt>
                <c:pt idx="5303">
                  <c:v>1.5</c:v>
                </c:pt>
                <c:pt idx="5304">
                  <c:v>1.5</c:v>
                </c:pt>
                <c:pt idx="5305">
                  <c:v>1.5</c:v>
                </c:pt>
                <c:pt idx="5306">
                  <c:v>1.5</c:v>
                </c:pt>
                <c:pt idx="5307">
                  <c:v>1.5</c:v>
                </c:pt>
                <c:pt idx="5308">
                  <c:v>1.5</c:v>
                </c:pt>
                <c:pt idx="5309">
                  <c:v>1.5</c:v>
                </c:pt>
                <c:pt idx="5310">
                  <c:v>1.5</c:v>
                </c:pt>
                <c:pt idx="5311">
                  <c:v>1.5</c:v>
                </c:pt>
                <c:pt idx="5312">
                  <c:v>1.5</c:v>
                </c:pt>
                <c:pt idx="5313">
                  <c:v>1.5</c:v>
                </c:pt>
                <c:pt idx="5314">
                  <c:v>1.5</c:v>
                </c:pt>
                <c:pt idx="5315">
                  <c:v>1.5</c:v>
                </c:pt>
                <c:pt idx="5316">
                  <c:v>1.5</c:v>
                </c:pt>
                <c:pt idx="5317">
                  <c:v>1.5</c:v>
                </c:pt>
                <c:pt idx="5318">
                  <c:v>1.5</c:v>
                </c:pt>
                <c:pt idx="5319">
                  <c:v>1.5</c:v>
                </c:pt>
                <c:pt idx="5320">
                  <c:v>1.5</c:v>
                </c:pt>
                <c:pt idx="5321">
                  <c:v>1.5</c:v>
                </c:pt>
                <c:pt idx="5322">
                  <c:v>1.5</c:v>
                </c:pt>
                <c:pt idx="5323">
                  <c:v>1.5</c:v>
                </c:pt>
                <c:pt idx="5324">
                  <c:v>1.5</c:v>
                </c:pt>
                <c:pt idx="5325">
                  <c:v>1.5</c:v>
                </c:pt>
                <c:pt idx="5326">
                  <c:v>1.5</c:v>
                </c:pt>
                <c:pt idx="5327">
                  <c:v>1.5</c:v>
                </c:pt>
                <c:pt idx="5328">
                  <c:v>1.5</c:v>
                </c:pt>
                <c:pt idx="5329">
                  <c:v>1.5</c:v>
                </c:pt>
                <c:pt idx="5330">
                  <c:v>1.5</c:v>
                </c:pt>
                <c:pt idx="5331">
                  <c:v>1.5</c:v>
                </c:pt>
                <c:pt idx="5332">
                  <c:v>1.5</c:v>
                </c:pt>
                <c:pt idx="5333">
                  <c:v>1.5</c:v>
                </c:pt>
                <c:pt idx="5334">
                  <c:v>1.5</c:v>
                </c:pt>
                <c:pt idx="5335">
                  <c:v>1.5</c:v>
                </c:pt>
                <c:pt idx="5336">
                  <c:v>1.5</c:v>
                </c:pt>
                <c:pt idx="5337">
                  <c:v>1.5</c:v>
                </c:pt>
                <c:pt idx="5338">
                  <c:v>1.5</c:v>
                </c:pt>
                <c:pt idx="5339">
                  <c:v>1.5</c:v>
                </c:pt>
                <c:pt idx="5340">
                  <c:v>1.5</c:v>
                </c:pt>
                <c:pt idx="5341">
                  <c:v>1.5</c:v>
                </c:pt>
                <c:pt idx="5342">
                  <c:v>1.5</c:v>
                </c:pt>
                <c:pt idx="5343">
                  <c:v>1.5</c:v>
                </c:pt>
                <c:pt idx="5344">
                  <c:v>1.5</c:v>
                </c:pt>
                <c:pt idx="5345">
                  <c:v>1.5</c:v>
                </c:pt>
                <c:pt idx="5346">
                  <c:v>1.5</c:v>
                </c:pt>
                <c:pt idx="5347">
                  <c:v>1.5</c:v>
                </c:pt>
                <c:pt idx="5348">
                  <c:v>1.5</c:v>
                </c:pt>
                <c:pt idx="5349">
                  <c:v>1.5</c:v>
                </c:pt>
                <c:pt idx="5350">
                  <c:v>1.5</c:v>
                </c:pt>
                <c:pt idx="5351">
                  <c:v>1.5</c:v>
                </c:pt>
                <c:pt idx="5352">
                  <c:v>1.5</c:v>
                </c:pt>
                <c:pt idx="5353">
                  <c:v>1.5</c:v>
                </c:pt>
                <c:pt idx="5354">
                  <c:v>1.5</c:v>
                </c:pt>
                <c:pt idx="5355">
                  <c:v>1.5</c:v>
                </c:pt>
                <c:pt idx="5356">
                  <c:v>1.5</c:v>
                </c:pt>
                <c:pt idx="5357">
                  <c:v>1.5</c:v>
                </c:pt>
                <c:pt idx="5358">
                  <c:v>1.5</c:v>
                </c:pt>
                <c:pt idx="5359">
                  <c:v>1.5</c:v>
                </c:pt>
                <c:pt idx="5360">
                  <c:v>1.5</c:v>
                </c:pt>
                <c:pt idx="5361">
                  <c:v>1.5</c:v>
                </c:pt>
                <c:pt idx="5362">
                  <c:v>1.5</c:v>
                </c:pt>
                <c:pt idx="5363">
                  <c:v>1.5</c:v>
                </c:pt>
                <c:pt idx="5364">
                  <c:v>1.5</c:v>
                </c:pt>
                <c:pt idx="5365">
                  <c:v>1.5</c:v>
                </c:pt>
                <c:pt idx="5366">
                  <c:v>1.5</c:v>
                </c:pt>
                <c:pt idx="5367">
                  <c:v>1.5</c:v>
                </c:pt>
                <c:pt idx="5368">
                  <c:v>1.5</c:v>
                </c:pt>
                <c:pt idx="5369">
                  <c:v>1.5</c:v>
                </c:pt>
                <c:pt idx="5370">
                  <c:v>1.5</c:v>
                </c:pt>
                <c:pt idx="5371">
                  <c:v>1.5</c:v>
                </c:pt>
                <c:pt idx="5372">
                  <c:v>1.5</c:v>
                </c:pt>
                <c:pt idx="5373">
                  <c:v>1.5</c:v>
                </c:pt>
                <c:pt idx="5374">
                  <c:v>1.5</c:v>
                </c:pt>
                <c:pt idx="5375">
                  <c:v>1.5</c:v>
                </c:pt>
                <c:pt idx="5376">
                  <c:v>1.5</c:v>
                </c:pt>
                <c:pt idx="5377">
                  <c:v>1.25</c:v>
                </c:pt>
                <c:pt idx="5378">
                  <c:v>1.25</c:v>
                </c:pt>
                <c:pt idx="5379">
                  <c:v>1.25</c:v>
                </c:pt>
                <c:pt idx="5380">
                  <c:v>1.25</c:v>
                </c:pt>
                <c:pt idx="5381">
                  <c:v>1.25</c:v>
                </c:pt>
                <c:pt idx="5382">
                  <c:v>1.25</c:v>
                </c:pt>
                <c:pt idx="5383">
                  <c:v>1.25</c:v>
                </c:pt>
                <c:pt idx="5384">
                  <c:v>1.25</c:v>
                </c:pt>
                <c:pt idx="5385">
                  <c:v>1.25</c:v>
                </c:pt>
                <c:pt idx="5386">
                  <c:v>1.25</c:v>
                </c:pt>
                <c:pt idx="5387">
                  <c:v>1.25</c:v>
                </c:pt>
                <c:pt idx="5388">
                  <c:v>1.25</c:v>
                </c:pt>
                <c:pt idx="5389">
                  <c:v>1.25</c:v>
                </c:pt>
                <c:pt idx="5390">
                  <c:v>1.25</c:v>
                </c:pt>
                <c:pt idx="5391">
                  <c:v>1.25</c:v>
                </c:pt>
                <c:pt idx="5392">
                  <c:v>1.25</c:v>
                </c:pt>
                <c:pt idx="5393">
                  <c:v>1.25</c:v>
                </c:pt>
                <c:pt idx="5394">
                  <c:v>1.25</c:v>
                </c:pt>
                <c:pt idx="5395">
                  <c:v>1.25</c:v>
                </c:pt>
                <c:pt idx="5396">
                  <c:v>1.25</c:v>
                </c:pt>
                <c:pt idx="5397">
                  <c:v>1.25</c:v>
                </c:pt>
                <c:pt idx="5398">
                  <c:v>1.25</c:v>
                </c:pt>
                <c:pt idx="5399">
                  <c:v>1.25</c:v>
                </c:pt>
                <c:pt idx="5400">
                  <c:v>1.25</c:v>
                </c:pt>
                <c:pt idx="5401">
                  <c:v>1.25</c:v>
                </c:pt>
                <c:pt idx="5402">
                  <c:v>1.25</c:v>
                </c:pt>
                <c:pt idx="5403">
                  <c:v>1.25</c:v>
                </c:pt>
                <c:pt idx="5404">
                  <c:v>1.25</c:v>
                </c:pt>
                <c:pt idx="5405">
                  <c:v>1.25</c:v>
                </c:pt>
                <c:pt idx="5406">
                  <c:v>1.25</c:v>
                </c:pt>
                <c:pt idx="5407">
                  <c:v>1.25</c:v>
                </c:pt>
                <c:pt idx="5408">
                  <c:v>1.25</c:v>
                </c:pt>
                <c:pt idx="5409">
                  <c:v>1.25</c:v>
                </c:pt>
                <c:pt idx="5410">
                  <c:v>1.25</c:v>
                </c:pt>
                <c:pt idx="5411">
                  <c:v>1.25</c:v>
                </c:pt>
                <c:pt idx="5412">
                  <c:v>1.25</c:v>
                </c:pt>
                <c:pt idx="5413">
                  <c:v>1.25</c:v>
                </c:pt>
                <c:pt idx="5414">
                  <c:v>1.25</c:v>
                </c:pt>
                <c:pt idx="5415">
                  <c:v>1.25</c:v>
                </c:pt>
                <c:pt idx="5416">
                  <c:v>1.25</c:v>
                </c:pt>
                <c:pt idx="5417">
                  <c:v>1.25</c:v>
                </c:pt>
                <c:pt idx="5418">
                  <c:v>1.25</c:v>
                </c:pt>
                <c:pt idx="5419">
                  <c:v>1.25</c:v>
                </c:pt>
                <c:pt idx="5420">
                  <c:v>1.25</c:v>
                </c:pt>
                <c:pt idx="5421">
                  <c:v>1.25</c:v>
                </c:pt>
                <c:pt idx="5422">
                  <c:v>1.25</c:v>
                </c:pt>
                <c:pt idx="5423">
                  <c:v>1.25</c:v>
                </c:pt>
                <c:pt idx="5424">
                  <c:v>1.25</c:v>
                </c:pt>
                <c:pt idx="5425">
                  <c:v>1.25</c:v>
                </c:pt>
                <c:pt idx="5426">
                  <c:v>1.25</c:v>
                </c:pt>
                <c:pt idx="5427">
                  <c:v>1.25</c:v>
                </c:pt>
                <c:pt idx="5428">
                  <c:v>1.25</c:v>
                </c:pt>
                <c:pt idx="5429">
                  <c:v>1.25</c:v>
                </c:pt>
                <c:pt idx="5430">
                  <c:v>1.25</c:v>
                </c:pt>
                <c:pt idx="5431">
                  <c:v>1.25</c:v>
                </c:pt>
                <c:pt idx="5432">
                  <c:v>1.25</c:v>
                </c:pt>
                <c:pt idx="5433">
                  <c:v>1.25</c:v>
                </c:pt>
                <c:pt idx="5434">
                  <c:v>1.25</c:v>
                </c:pt>
                <c:pt idx="5435">
                  <c:v>1.25</c:v>
                </c:pt>
                <c:pt idx="5436">
                  <c:v>1.25</c:v>
                </c:pt>
                <c:pt idx="5437">
                  <c:v>1.25</c:v>
                </c:pt>
                <c:pt idx="5438">
                  <c:v>1.25</c:v>
                </c:pt>
                <c:pt idx="5439">
                  <c:v>1.25</c:v>
                </c:pt>
                <c:pt idx="5440">
                  <c:v>1.25</c:v>
                </c:pt>
                <c:pt idx="5441">
                  <c:v>1.25</c:v>
                </c:pt>
                <c:pt idx="5442">
                  <c:v>1.25</c:v>
                </c:pt>
                <c:pt idx="5443">
                  <c:v>1.25</c:v>
                </c:pt>
                <c:pt idx="5444">
                  <c:v>1.25</c:v>
                </c:pt>
                <c:pt idx="5445">
                  <c:v>1.25</c:v>
                </c:pt>
                <c:pt idx="5446">
                  <c:v>1.25</c:v>
                </c:pt>
                <c:pt idx="5447">
                  <c:v>1.25</c:v>
                </c:pt>
                <c:pt idx="5448">
                  <c:v>1.25</c:v>
                </c:pt>
                <c:pt idx="5449">
                  <c:v>1.25</c:v>
                </c:pt>
                <c:pt idx="5450">
                  <c:v>1.25</c:v>
                </c:pt>
                <c:pt idx="5451">
                  <c:v>1.25</c:v>
                </c:pt>
                <c:pt idx="5452">
                  <c:v>1.25</c:v>
                </c:pt>
                <c:pt idx="5453">
                  <c:v>1.25</c:v>
                </c:pt>
                <c:pt idx="5454">
                  <c:v>1.25</c:v>
                </c:pt>
                <c:pt idx="5455">
                  <c:v>1.25</c:v>
                </c:pt>
                <c:pt idx="5456">
                  <c:v>1.25</c:v>
                </c:pt>
                <c:pt idx="5457">
                  <c:v>1.25</c:v>
                </c:pt>
                <c:pt idx="5458">
                  <c:v>1.25</c:v>
                </c:pt>
                <c:pt idx="5459">
                  <c:v>1.25</c:v>
                </c:pt>
                <c:pt idx="5460">
                  <c:v>1.25</c:v>
                </c:pt>
                <c:pt idx="5461">
                  <c:v>1.25</c:v>
                </c:pt>
                <c:pt idx="5462">
                  <c:v>1.25</c:v>
                </c:pt>
                <c:pt idx="5463">
                  <c:v>1.25</c:v>
                </c:pt>
                <c:pt idx="5464">
                  <c:v>1.25</c:v>
                </c:pt>
                <c:pt idx="5465">
                  <c:v>1.25</c:v>
                </c:pt>
                <c:pt idx="5466">
                  <c:v>1.25</c:v>
                </c:pt>
                <c:pt idx="5467">
                  <c:v>1.25</c:v>
                </c:pt>
                <c:pt idx="5468">
                  <c:v>1</c:v>
                </c:pt>
                <c:pt idx="5469">
                  <c:v>1</c:v>
                </c:pt>
                <c:pt idx="5470">
                  <c:v>1</c:v>
                </c:pt>
                <c:pt idx="5471">
                  <c:v>1</c:v>
                </c:pt>
                <c:pt idx="5472">
                  <c:v>1</c:v>
                </c:pt>
                <c:pt idx="5473">
                  <c:v>1</c:v>
                </c:pt>
                <c:pt idx="5474">
                  <c:v>1</c:v>
                </c:pt>
                <c:pt idx="5475">
                  <c:v>1</c:v>
                </c:pt>
                <c:pt idx="5476">
                  <c:v>1</c:v>
                </c:pt>
                <c:pt idx="5477">
                  <c:v>1</c:v>
                </c:pt>
                <c:pt idx="5478">
                  <c:v>1</c:v>
                </c:pt>
                <c:pt idx="5479">
                  <c:v>1</c:v>
                </c:pt>
                <c:pt idx="5480">
                  <c:v>1</c:v>
                </c:pt>
                <c:pt idx="5481">
                  <c:v>1</c:v>
                </c:pt>
                <c:pt idx="5482">
                  <c:v>1</c:v>
                </c:pt>
                <c:pt idx="5483">
                  <c:v>1</c:v>
                </c:pt>
                <c:pt idx="5484">
                  <c:v>1</c:v>
                </c:pt>
                <c:pt idx="5485">
                  <c:v>1</c:v>
                </c:pt>
                <c:pt idx="5486">
                  <c:v>1</c:v>
                </c:pt>
                <c:pt idx="5487">
                  <c:v>1</c:v>
                </c:pt>
                <c:pt idx="5488">
                  <c:v>1</c:v>
                </c:pt>
                <c:pt idx="5489">
                  <c:v>1</c:v>
                </c:pt>
                <c:pt idx="5490">
                  <c:v>1</c:v>
                </c:pt>
                <c:pt idx="5491">
                  <c:v>1</c:v>
                </c:pt>
                <c:pt idx="5492">
                  <c:v>1</c:v>
                </c:pt>
                <c:pt idx="5493">
                  <c:v>1</c:v>
                </c:pt>
                <c:pt idx="5494">
                  <c:v>1</c:v>
                </c:pt>
                <c:pt idx="5495">
                  <c:v>1</c:v>
                </c:pt>
                <c:pt idx="5496">
                  <c:v>1</c:v>
                </c:pt>
                <c:pt idx="5497">
                  <c:v>1</c:v>
                </c:pt>
                <c:pt idx="5498">
                  <c:v>1</c:v>
                </c:pt>
                <c:pt idx="5499">
                  <c:v>1</c:v>
                </c:pt>
                <c:pt idx="5500">
                  <c:v>1</c:v>
                </c:pt>
                <c:pt idx="5501">
                  <c:v>1</c:v>
                </c:pt>
                <c:pt idx="5502">
                  <c:v>1</c:v>
                </c:pt>
                <c:pt idx="5503">
                  <c:v>1</c:v>
                </c:pt>
                <c:pt idx="5504">
                  <c:v>1</c:v>
                </c:pt>
                <c:pt idx="5505">
                  <c:v>1</c:v>
                </c:pt>
                <c:pt idx="5506">
                  <c:v>1</c:v>
                </c:pt>
                <c:pt idx="5507">
                  <c:v>1</c:v>
                </c:pt>
                <c:pt idx="5508">
                  <c:v>1</c:v>
                </c:pt>
                <c:pt idx="5509">
                  <c:v>1</c:v>
                </c:pt>
                <c:pt idx="5510">
                  <c:v>1</c:v>
                </c:pt>
                <c:pt idx="5511">
                  <c:v>1</c:v>
                </c:pt>
                <c:pt idx="5512">
                  <c:v>1</c:v>
                </c:pt>
                <c:pt idx="5513">
                  <c:v>1</c:v>
                </c:pt>
                <c:pt idx="5514">
                  <c:v>1</c:v>
                </c:pt>
                <c:pt idx="5515">
                  <c:v>1</c:v>
                </c:pt>
                <c:pt idx="5516">
                  <c:v>1</c:v>
                </c:pt>
                <c:pt idx="5517">
                  <c:v>1</c:v>
                </c:pt>
                <c:pt idx="5518">
                  <c:v>1</c:v>
                </c:pt>
                <c:pt idx="5519">
                  <c:v>1</c:v>
                </c:pt>
                <c:pt idx="5520">
                  <c:v>1</c:v>
                </c:pt>
                <c:pt idx="5521">
                  <c:v>1</c:v>
                </c:pt>
                <c:pt idx="5522">
                  <c:v>1</c:v>
                </c:pt>
                <c:pt idx="5523">
                  <c:v>1</c:v>
                </c:pt>
                <c:pt idx="5524">
                  <c:v>1</c:v>
                </c:pt>
                <c:pt idx="5525">
                  <c:v>1</c:v>
                </c:pt>
                <c:pt idx="5526">
                  <c:v>1</c:v>
                </c:pt>
                <c:pt idx="5527">
                  <c:v>1</c:v>
                </c:pt>
                <c:pt idx="5528">
                  <c:v>1</c:v>
                </c:pt>
                <c:pt idx="5529">
                  <c:v>1</c:v>
                </c:pt>
                <c:pt idx="5530">
                  <c:v>1</c:v>
                </c:pt>
                <c:pt idx="5531">
                  <c:v>1</c:v>
                </c:pt>
                <c:pt idx="5532">
                  <c:v>1</c:v>
                </c:pt>
                <c:pt idx="5533">
                  <c:v>1</c:v>
                </c:pt>
                <c:pt idx="5534">
                  <c:v>1</c:v>
                </c:pt>
                <c:pt idx="5535">
                  <c:v>1</c:v>
                </c:pt>
                <c:pt idx="5536">
                  <c:v>1</c:v>
                </c:pt>
                <c:pt idx="5537">
                  <c:v>1</c:v>
                </c:pt>
                <c:pt idx="5538">
                  <c:v>1</c:v>
                </c:pt>
                <c:pt idx="5539">
                  <c:v>1</c:v>
                </c:pt>
                <c:pt idx="5540">
                  <c:v>1</c:v>
                </c:pt>
                <c:pt idx="5541">
                  <c:v>1</c:v>
                </c:pt>
                <c:pt idx="5542">
                  <c:v>1</c:v>
                </c:pt>
                <c:pt idx="5543">
                  <c:v>1</c:v>
                </c:pt>
                <c:pt idx="5544">
                  <c:v>1</c:v>
                </c:pt>
                <c:pt idx="5545">
                  <c:v>1</c:v>
                </c:pt>
                <c:pt idx="5546">
                  <c:v>1</c:v>
                </c:pt>
                <c:pt idx="5547">
                  <c:v>1</c:v>
                </c:pt>
                <c:pt idx="5548">
                  <c:v>1</c:v>
                </c:pt>
                <c:pt idx="5549">
                  <c:v>1</c:v>
                </c:pt>
                <c:pt idx="5550">
                  <c:v>1</c:v>
                </c:pt>
                <c:pt idx="5551">
                  <c:v>1</c:v>
                </c:pt>
                <c:pt idx="5552">
                  <c:v>1</c:v>
                </c:pt>
                <c:pt idx="5553">
                  <c:v>1</c:v>
                </c:pt>
                <c:pt idx="5554">
                  <c:v>1</c:v>
                </c:pt>
                <c:pt idx="5555">
                  <c:v>1</c:v>
                </c:pt>
                <c:pt idx="5556">
                  <c:v>1</c:v>
                </c:pt>
                <c:pt idx="5557">
                  <c:v>1</c:v>
                </c:pt>
                <c:pt idx="5558">
                  <c:v>1</c:v>
                </c:pt>
                <c:pt idx="5559">
                  <c:v>1</c:v>
                </c:pt>
                <c:pt idx="5560">
                  <c:v>1</c:v>
                </c:pt>
                <c:pt idx="5561">
                  <c:v>1</c:v>
                </c:pt>
                <c:pt idx="5562">
                  <c:v>1</c:v>
                </c:pt>
                <c:pt idx="5563">
                  <c:v>1</c:v>
                </c:pt>
                <c:pt idx="5564">
                  <c:v>1</c:v>
                </c:pt>
                <c:pt idx="5565">
                  <c:v>1</c:v>
                </c:pt>
                <c:pt idx="5566">
                  <c:v>1</c:v>
                </c:pt>
                <c:pt idx="5567">
                  <c:v>1</c:v>
                </c:pt>
                <c:pt idx="5568">
                  <c:v>1</c:v>
                </c:pt>
                <c:pt idx="5569">
                  <c:v>1</c:v>
                </c:pt>
                <c:pt idx="5570">
                  <c:v>1</c:v>
                </c:pt>
                <c:pt idx="5571">
                  <c:v>1</c:v>
                </c:pt>
                <c:pt idx="5572">
                  <c:v>1</c:v>
                </c:pt>
                <c:pt idx="5573">
                  <c:v>1</c:v>
                </c:pt>
                <c:pt idx="5574">
                  <c:v>1</c:v>
                </c:pt>
                <c:pt idx="5575">
                  <c:v>1</c:v>
                </c:pt>
                <c:pt idx="5576">
                  <c:v>1</c:v>
                </c:pt>
                <c:pt idx="5577">
                  <c:v>1</c:v>
                </c:pt>
                <c:pt idx="5578">
                  <c:v>1</c:v>
                </c:pt>
                <c:pt idx="5579">
                  <c:v>1</c:v>
                </c:pt>
                <c:pt idx="5580">
                  <c:v>1</c:v>
                </c:pt>
                <c:pt idx="5581">
                  <c:v>1</c:v>
                </c:pt>
                <c:pt idx="5582">
                  <c:v>1</c:v>
                </c:pt>
                <c:pt idx="5583">
                  <c:v>1</c:v>
                </c:pt>
                <c:pt idx="5584">
                  <c:v>1</c:v>
                </c:pt>
                <c:pt idx="5585">
                  <c:v>1</c:v>
                </c:pt>
                <c:pt idx="5586">
                  <c:v>1</c:v>
                </c:pt>
                <c:pt idx="5587">
                  <c:v>1</c:v>
                </c:pt>
                <c:pt idx="5588">
                  <c:v>1</c:v>
                </c:pt>
                <c:pt idx="5589">
                  <c:v>1</c:v>
                </c:pt>
                <c:pt idx="5590">
                  <c:v>1</c:v>
                </c:pt>
                <c:pt idx="5591">
                  <c:v>1</c:v>
                </c:pt>
                <c:pt idx="5592">
                  <c:v>1</c:v>
                </c:pt>
                <c:pt idx="5593">
                  <c:v>1</c:v>
                </c:pt>
                <c:pt idx="5594">
                  <c:v>1</c:v>
                </c:pt>
                <c:pt idx="5595">
                  <c:v>1</c:v>
                </c:pt>
                <c:pt idx="5596">
                  <c:v>1</c:v>
                </c:pt>
                <c:pt idx="5597">
                  <c:v>1</c:v>
                </c:pt>
                <c:pt idx="5598">
                  <c:v>1</c:v>
                </c:pt>
                <c:pt idx="5599">
                  <c:v>1</c:v>
                </c:pt>
                <c:pt idx="5600">
                  <c:v>1</c:v>
                </c:pt>
                <c:pt idx="5601">
                  <c:v>1</c:v>
                </c:pt>
                <c:pt idx="5602">
                  <c:v>1</c:v>
                </c:pt>
                <c:pt idx="5603">
                  <c:v>1</c:v>
                </c:pt>
                <c:pt idx="5604">
                  <c:v>1</c:v>
                </c:pt>
                <c:pt idx="5605">
                  <c:v>1</c:v>
                </c:pt>
                <c:pt idx="5606">
                  <c:v>1</c:v>
                </c:pt>
                <c:pt idx="5607">
                  <c:v>1</c:v>
                </c:pt>
                <c:pt idx="5608">
                  <c:v>1</c:v>
                </c:pt>
                <c:pt idx="5609">
                  <c:v>1</c:v>
                </c:pt>
                <c:pt idx="5610">
                  <c:v>1</c:v>
                </c:pt>
                <c:pt idx="5611">
                  <c:v>1</c:v>
                </c:pt>
                <c:pt idx="5612">
                  <c:v>1</c:v>
                </c:pt>
                <c:pt idx="5613">
                  <c:v>1</c:v>
                </c:pt>
                <c:pt idx="5614">
                  <c:v>1</c:v>
                </c:pt>
                <c:pt idx="5615">
                  <c:v>1</c:v>
                </c:pt>
                <c:pt idx="5616">
                  <c:v>1</c:v>
                </c:pt>
                <c:pt idx="5617">
                  <c:v>1</c:v>
                </c:pt>
                <c:pt idx="5618">
                  <c:v>1</c:v>
                </c:pt>
                <c:pt idx="5619">
                  <c:v>1</c:v>
                </c:pt>
                <c:pt idx="5620">
                  <c:v>1</c:v>
                </c:pt>
                <c:pt idx="5621">
                  <c:v>1</c:v>
                </c:pt>
                <c:pt idx="5622">
                  <c:v>1</c:v>
                </c:pt>
                <c:pt idx="5623">
                  <c:v>1</c:v>
                </c:pt>
                <c:pt idx="5624">
                  <c:v>1</c:v>
                </c:pt>
                <c:pt idx="5625">
                  <c:v>1</c:v>
                </c:pt>
                <c:pt idx="5626">
                  <c:v>1</c:v>
                </c:pt>
                <c:pt idx="5627">
                  <c:v>1</c:v>
                </c:pt>
                <c:pt idx="5628">
                  <c:v>1</c:v>
                </c:pt>
                <c:pt idx="5629">
                  <c:v>1</c:v>
                </c:pt>
                <c:pt idx="5630">
                  <c:v>1</c:v>
                </c:pt>
                <c:pt idx="5631">
                  <c:v>1</c:v>
                </c:pt>
                <c:pt idx="5632">
                  <c:v>1</c:v>
                </c:pt>
                <c:pt idx="5633">
                  <c:v>1</c:v>
                </c:pt>
                <c:pt idx="5634">
                  <c:v>1</c:v>
                </c:pt>
                <c:pt idx="5635">
                  <c:v>1</c:v>
                </c:pt>
                <c:pt idx="5636">
                  <c:v>1</c:v>
                </c:pt>
                <c:pt idx="5637">
                  <c:v>1</c:v>
                </c:pt>
                <c:pt idx="5638">
                  <c:v>1</c:v>
                </c:pt>
                <c:pt idx="5639">
                  <c:v>1</c:v>
                </c:pt>
                <c:pt idx="5640">
                  <c:v>1</c:v>
                </c:pt>
                <c:pt idx="5641">
                  <c:v>1</c:v>
                </c:pt>
                <c:pt idx="5642">
                  <c:v>1</c:v>
                </c:pt>
                <c:pt idx="5643">
                  <c:v>1</c:v>
                </c:pt>
                <c:pt idx="5644">
                  <c:v>1</c:v>
                </c:pt>
                <c:pt idx="5645">
                  <c:v>1</c:v>
                </c:pt>
                <c:pt idx="5646">
                  <c:v>1</c:v>
                </c:pt>
                <c:pt idx="5647">
                  <c:v>1</c:v>
                </c:pt>
                <c:pt idx="5648">
                  <c:v>1</c:v>
                </c:pt>
                <c:pt idx="5649">
                  <c:v>1</c:v>
                </c:pt>
                <c:pt idx="5650">
                  <c:v>1</c:v>
                </c:pt>
                <c:pt idx="5651">
                  <c:v>1</c:v>
                </c:pt>
                <c:pt idx="5652">
                  <c:v>1</c:v>
                </c:pt>
                <c:pt idx="5653">
                  <c:v>1</c:v>
                </c:pt>
                <c:pt idx="5654">
                  <c:v>1</c:v>
                </c:pt>
                <c:pt idx="5655">
                  <c:v>1</c:v>
                </c:pt>
                <c:pt idx="5656">
                  <c:v>1</c:v>
                </c:pt>
                <c:pt idx="5657">
                  <c:v>1</c:v>
                </c:pt>
                <c:pt idx="5658">
                  <c:v>1</c:v>
                </c:pt>
                <c:pt idx="5659">
                  <c:v>1</c:v>
                </c:pt>
                <c:pt idx="5660">
                  <c:v>1</c:v>
                </c:pt>
                <c:pt idx="5661">
                  <c:v>1</c:v>
                </c:pt>
                <c:pt idx="5662">
                  <c:v>1</c:v>
                </c:pt>
                <c:pt idx="5663">
                  <c:v>1</c:v>
                </c:pt>
                <c:pt idx="5664">
                  <c:v>1</c:v>
                </c:pt>
                <c:pt idx="5665">
                  <c:v>1</c:v>
                </c:pt>
                <c:pt idx="5666">
                  <c:v>1</c:v>
                </c:pt>
                <c:pt idx="5667">
                  <c:v>1</c:v>
                </c:pt>
                <c:pt idx="5668">
                  <c:v>1</c:v>
                </c:pt>
                <c:pt idx="5669">
                  <c:v>1</c:v>
                </c:pt>
                <c:pt idx="5670">
                  <c:v>1</c:v>
                </c:pt>
                <c:pt idx="5671">
                  <c:v>1</c:v>
                </c:pt>
                <c:pt idx="5672">
                  <c:v>1</c:v>
                </c:pt>
                <c:pt idx="5673">
                  <c:v>1</c:v>
                </c:pt>
                <c:pt idx="5674">
                  <c:v>1</c:v>
                </c:pt>
                <c:pt idx="5675">
                  <c:v>1</c:v>
                </c:pt>
                <c:pt idx="5676">
                  <c:v>1</c:v>
                </c:pt>
                <c:pt idx="5677">
                  <c:v>1</c:v>
                </c:pt>
                <c:pt idx="5678">
                  <c:v>1</c:v>
                </c:pt>
                <c:pt idx="5679">
                  <c:v>1</c:v>
                </c:pt>
                <c:pt idx="5680">
                  <c:v>1</c:v>
                </c:pt>
                <c:pt idx="5681">
                  <c:v>1</c:v>
                </c:pt>
                <c:pt idx="5682">
                  <c:v>1</c:v>
                </c:pt>
                <c:pt idx="5683">
                  <c:v>1</c:v>
                </c:pt>
                <c:pt idx="5684">
                  <c:v>1</c:v>
                </c:pt>
                <c:pt idx="5685">
                  <c:v>1</c:v>
                </c:pt>
                <c:pt idx="5686">
                  <c:v>1</c:v>
                </c:pt>
                <c:pt idx="5687">
                  <c:v>1</c:v>
                </c:pt>
                <c:pt idx="5688">
                  <c:v>1</c:v>
                </c:pt>
                <c:pt idx="5689">
                  <c:v>1</c:v>
                </c:pt>
                <c:pt idx="5690">
                  <c:v>1</c:v>
                </c:pt>
                <c:pt idx="5691">
                  <c:v>1</c:v>
                </c:pt>
                <c:pt idx="5692">
                  <c:v>1</c:v>
                </c:pt>
                <c:pt idx="5693">
                  <c:v>1</c:v>
                </c:pt>
                <c:pt idx="5694">
                  <c:v>1</c:v>
                </c:pt>
                <c:pt idx="5695">
                  <c:v>1</c:v>
                </c:pt>
                <c:pt idx="5696">
                  <c:v>1</c:v>
                </c:pt>
                <c:pt idx="5697">
                  <c:v>1</c:v>
                </c:pt>
                <c:pt idx="5698">
                  <c:v>1</c:v>
                </c:pt>
                <c:pt idx="5699">
                  <c:v>1</c:v>
                </c:pt>
                <c:pt idx="5700">
                  <c:v>1</c:v>
                </c:pt>
                <c:pt idx="5701">
                  <c:v>1</c:v>
                </c:pt>
                <c:pt idx="5702">
                  <c:v>1</c:v>
                </c:pt>
                <c:pt idx="5703">
                  <c:v>1</c:v>
                </c:pt>
                <c:pt idx="5704">
                  <c:v>1</c:v>
                </c:pt>
                <c:pt idx="5705">
                  <c:v>1</c:v>
                </c:pt>
                <c:pt idx="5706">
                  <c:v>1</c:v>
                </c:pt>
                <c:pt idx="5707">
                  <c:v>1</c:v>
                </c:pt>
                <c:pt idx="5708">
                  <c:v>1</c:v>
                </c:pt>
                <c:pt idx="5709">
                  <c:v>1</c:v>
                </c:pt>
                <c:pt idx="5710">
                  <c:v>1</c:v>
                </c:pt>
                <c:pt idx="5711">
                  <c:v>1</c:v>
                </c:pt>
                <c:pt idx="5712">
                  <c:v>1</c:v>
                </c:pt>
                <c:pt idx="5713">
                  <c:v>1</c:v>
                </c:pt>
                <c:pt idx="5714">
                  <c:v>1</c:v>
                </c:pt>
                <c:pt idx="5715">
                  <c:v>1</c:v>
                </c:pt>
                <c:pt idx="5716">
                  <c:v>1</c:v>
                </c:pt>
                <c:pt idx="5717">
                  <c:v>1</c:v>
                </c:pt>
                <c:pt idx="5718">
                  <c:v>1</c:v>
                </c:pt>
                <c:pt idx="5719">
                  <c:v>1</c:v>
                </c:pt>
                <c:pt idx="5720">
                  <c:v>1</c:v>
                </c:pt>
                <c:pt idx="5721">
                  <c:v>1</c:v>
                </c:pt>
                <c:pt idx="5722">
                  <c:v>1</c:v>
                </c:pt>
                <c:pt idx="5723">
                  <c:v>1</c:v>
                </c:pt>
                <c:pt idx="5724">
                  <c:v>1</c:v>
                </c:pt>
                <c:pt idx="5725">
                  <c:v>1</c:v>
                </c:pt>
                <c:pt idx="5726">
                  <c:v>1</c:v>
                </c:pt>
                <c:pt idx="5727">
                  <c:v>1</c:v>
                </c:pt>
                <c:pt idx="5728">
                  <c:v>1</c:v>
                </c:pt>
                <c:pt idx="5729">
                  <c:v>1</c:v>
                </c:pt>
                <c:pt idx="5730">
                  <c:v>1</c:v>
                </c:pt>
                <c:pt idx="5731">
                  <c:v>1</c:v>
                </c:pt>
                <c:pt idx="5732">
                  <c:v>1</c:v>
                </c:pt>
                <c:pt idx="5733">
                  <c:v>1</c:v>
                </c:pt>
                <c:pt idx="5734">
                  <c:v>1</c:v>
                </c:pt>
                <c:pt idx="5735">
                  <c:v>1</c:v>
                </c:pt>
                <c:pt idx="5736">
                  <c:v>1</c:v>
                </c:pt>
                <c:pt idx="5737">
                  <c:v>1</c:v>
                </c:pt>
                <c:pt idx="5738">
                  <c:v>1</c:v>
                </c:pt>
                <c:pt idx="5739">
                  <c:v>1</c:v>
                </c:pt>
                <c:pt idx="5740">
                  <c:v>1</c:v>
                </c:pt>
                <c:pt idx="5741">
                  <c:v>1</c:v>
                </c:pt>
                <c:pt idx="5742">
                  <c:v>1</c:v>
                </c:pt>
                <c:pt idx="5743">
                  <c:v>1</c:v>
                </c:pt>
                <c:pt idx="5744">
                  <c:v>1</c:v>
                </c:pt>
                <c:pt idx="5745">
                  <c:v>1</c:v>
                </c:pt>
                <c:pt idx="5746">
                  <c:v>1</c:v>
                </c:pt>
                <c:pt idx="5747">
                  <c:v>1</c:v>
                </c:pt>
                <c:pt idx="5748">
                  <c:v>1</c:v>
                </c:pt>
                <c:pt idx="5749">
                  <c:v>1</c:v>
                </c:pt>
                <c:pt idx="5750">
                  <c:v>1</c:v>
                </c:pt>
                <c:pt idx="5751">
                  <c:v>1</c:v>
                </c:pt>
                <c:pt idx="5752">
                  <c:v>1</c:v>
                </c:pt>
                <c:pt idx="5753">
                  <c:v>1</c:v>
                </c:pt>
                <c:pt idx="5754">
                  <c:v>1</c:v>
                </c:pt>
                <c:pt idx="5755">
                  <c:v>1</c:v>
                </c:pt>
                <c:pt idx="5756">
                  <c:v>1</c:v>
                </c:pt>
                <c:pt idx="5757">
                  <c:v>1</c:v>
                </c:pt>
                <c:pt idx="5758">
                  <c:v>1</c:v>
                </c:pt>
                <c:pt idx="5759">
                  <c:v>1</c:v>
                </c:pt>
                <c:pt idx="5760">
                  <c:v>1</c:v>
                </c:pt>
                <c:pt idx="5761">
                  <c:v>1</c:v>
                </c:pt>
                <c:pt idx="5762">
                  <c:v>1</c:v>
                </c:pt>
                <c:pt idx="5763">
                  <c:v>1</c:v>
                </c:pt>
                <c:pt idx="5764">
                  <c:v>1</c:v>
                </c:pt>
                <c:pt idx="5765">
                  <c:v>1</c:v>
                </c:pt>
                <c:pt idx="5766">
                  <c:v>1</c:v>
                </c:pt>
                <c:pt idx="5767">
                  <c:v>1</c:v>
                </c:pt>
                <c:pt idx="5768">
                  <c:v>1</c:v>
                </c:pt>
                <c:pt idx="5769">
                  <c:v>1</c:v>
                </c:pt>
                <c:pt idx="5770">
                  <c:v>1</c:v>
                </c:pt>
                <c:pt idx="5771">
                  <c:v>1</c:v>
                </c:pt>
                <c:pt idx="5772">
                  <c:v>1</c:v>
                </c:pt>
                <c:pt idx="5773">
                  <c:v>1</c:v>
                </c:pt>
                <c:pt idx="5774">
                  <c:v>1</c:v>
                </c:pt>
                <c:pt idx="5775">
                  <c:v>1</c:v>
                </c:pt>
                <c:pt idx="5776">
                  <c:v>1</c:v>
                </c:pt>
                <c:pt idx="5777">
                  <c:v>1</c:v>
                </c:pt>
                <c:pt idx="5778">
                  <c:v>1</c:v>
                </c:pt>
                <c:pt idx="5779">
                  <c:v>1</c:v>
                </c:pt>
                <c:pt idx="5780">
                  <c:v>1</c:v>
                </c:pt>
                <c:pt idx="5781">
                  <c:v>1</c:v>
                </c:pt>
                <c:pt idx="5782">
                  <c:v>1</c:v>
                </c:pt>
                <c:pt idx="5783">
                  <c:v>1</c:v>
                </c:pt>
                <c:pt idx="5784">
                  <c:v>1</c:v>
                </c:pt>
                <c:pt idx="5785">
                  <c:v>1</c:v>
                </c:pt>
                <c:pt idx="5786">
                  <c:v>1</c:v>
                </c:pt>
                <c:pt idx="5787">
                  <c:v>1</c:v>
                </c:pt>
                <c:pt idx="5788">
                  <c:v>1</c:v>
                </c:pt>
                <c:pt idx="5789">
                  <c:v>1</c:v>
                </c:pt>
                <c:pt idx="5790">
                  <c:v>1</c:v>
                </c:pt>
                <c:pt idx="5791">
                  <c:v>1</c:v>
                </c:pt>
                <c:pt idx="5792">
                  <c:v>1</c:v>
                </c:pt>
                <c:pt idx="5793">
                  <c:v>1</c:v>
                </c:pt>
                <c:pt idx="5794">
                  <c:v>1</c:v>
                </c:pt>
                <c:pt idx="5795">
                  <c:v>1</c:v>
                </c:pt>
                <c:pt idx="5796">
                  <c:v>1</c:v>
                </c:pt>
                <c:pt idx="5797">
                  <c:v>1</c:v>
                </c:pt>
                <c:pt idx="5798">
                  <c:v>1</c:v>
                </c:pt>
                <c:pt idx="5799">
                  <c:v>1</c:v>
                </c:pt>
                <c:pt idx="5800">
                  <c:v>1</c:v>
                </c:pt>
                <c:pt idx="5801">
                  <c:v>1</c:v>
                </c:pt>
                <c:pt idx="5802">
                  <c:v>1</c:v>
                </c:pt>
                <c:pt idx="5803">
                  <c:v>1</c:v>
                </c:pt>
                <c:pt idx="5804">
                  <c:v>1</c:v>
                </c:pt>
                <c:pt idx="5805">
                  <c:v>1</c:v>
                </c:pt>
                <c:pt idx="5806">
                  <c:v>1</c:v>
                </c:pt>
                <c:pt idx="5807">
                  <c:v>1</c:v>
                </c:pt>
                <c:pt idx="5808">
                  <c:v>1</c:v>
                </c:pt>
                <c:pt idx="5809">
                  <c:v>1</c:v>
                </c:pt>
                <c:pt idx="5810">
                  <c:v>1</c:v>
                </c:pt>
                <c:pt idx="5811">
                  <c:v>1</c:v>
                </c:pt>
                <c:pt idx="5812">
                  <c:v>1</c:v>
                </c:pt>
                <c:pt idx="5813">
                  <c:v>1</c:v>
                </c:pt>
                <c:pt idx="5814">
                  <c:v>1</c:v>
                </c:pt>
                <c:pt idx="5815">
                  <c:v>1</c:v>
                </c:pt>
                <c:pt idx="5816">
                  <c:v>1</c:v>
                </c:pt>
                <c:pt idx="5817">
                  <c:v>1</c:v>
                </c:pt>
                <c:pt idx="5818">
                  <c:v>1</c:v>
                </c:pt>
                <c:pt idx="5819">
                  <c:v>1</c:v>
                </c:pt>
                <c:pt idx="5820">
                  <c:v>1</c:v>
                </c:pt>
                <c:pt idx="5821">
                  <c:v>1</c:v>
                </c:pt>
                <c:pt idx="5822">
                  <c:v>1</c:v>
                </c:pt>
                <c:pt idx="5823">
                  <c:v>1</c:v>
                </c:pt>
                <c:pt idx="5824">
                  <c:v>1</c:v>
                </c:pt>
                <c:pt idx="5825">
                  <c:v>1</c:v>
                </c:pt>
                <c:pt idx="5826">
                  <c:v>1</c:v>
                </c:pt>
                <c:pt idx="5827">
                  <c:v>1</c:v>
                </c:pt>
                <c:pt idx="5828">
                  <c:v>1</c:v>
                </c:pt>
                <c:pt idx="5829">
                  <c:v>1</c:v>
                </c:pt>
                <c:pt idx="5830">
                  <c:v>1</c:v>
                </c:pt>
                <c:pt idx="5831">
                  <c:v>1</c:v>
                </c:pt>
                <c:pt idx="5832">
                  <c:v>1</c:v>
                </c:pt>
                <c:pt idx="5833">
                  <c:v>1</c:v>
                </c:pt>
                <c:pt idx="5834">
                  <c:v>1</c:v>
                </c:pt>
                <c:pt idx="5835">
                  <c:v>1</c:v>
                </c:pt>
                <c:pt idx="5836">
                  <c:v>1</c:v>
                </c:pt>
                <c:pt idx="5837">
                  <c:v>1</c:v>
                </c:pt>
                <c:pt idx="5838">
                  <c:v>1</c:v>
                </c:pt>
                <c:pt idx="5839">
                  <c:v>1</c:v>
                </c:pt>
                <c:pt idx="5840">
                  <c:v>1</c:v>
                </c:pt>
                <c:pt idx="5841">
                  <c:v>1</c:v>
                </c:pt>
                <c:pt idx="5842">
                  <c:v>1</c:v>
                </c:pt>
                <c:pt idx="5843">
                  <c:v>1</c:v>
                </c:pt>
                <c:pt idx="5844">
                  <c:v>1</c:v>
                </c:pt>
                <c:pt idx="5845">
                  <c:v>1</c:v>
                </c:pt>
                <c:pt idx="5846">
                  <c:v>1</c:v>
                </c:pt>
                <c:pt idx="5847">
                  <c:v>1</c:v>
                </c:pt>
                <c:pt idx="5848">
                  <c:v>1</c:v>
                </c:pt>
                <c:pt idx="5849">
                  <c:v>1</c:v>
                </c:pt>
                <c:pt idx="5850">
                  <c:v>1</c:v>
                </c:pt>
                <c:pt idx="5851">
                  <c:v>1</c:v>
                </c:pt>
                <c:pt idx="5852">
                  <c:v>1</c:v>
                </c:pt>
                <c:pt idx="5853">
                  <c:v>1</c:v>
                </c:pt>
                <c:pt idx="5854">
                  <c:v>1</c:v>
                </c:pt>
                <c:pt idx="5855">
                  <c:v>1</c:v>
                </c:pt>
                <c:pt idx="5856">
                  <c:v>1</c:v>
                </c:pt>
                <c:pt idx="5857">
                  <c:v>1</c:v>
                </c:pt>
                <c:pt idx="5858">
                  <c:v>1</c:v>
                </c:pt>
                <c:pt idx="5859">
                  <c:v>1</c:v>
                </c:pt>
                <c:pt idx="5860">
                  <c:v>1</c:v>
                </c:pt>
                <c:pt idx="5861">
                  <c:v>1</c:v>
                </c:pt>
                <c:pt idx="5862">
                  <c:v>1</c:v>
                </c:pt>
                <c:pt idx="5863">
                  <c:v>1</c:v>
                </c:pt>
                <c:pt idx="5864">
                  <c:v>1</c:v>
                </c:pt>
                <c:pt idx="5865">
                  <c:v>1</c:v>
                </c:pt>
                <c:pt idx="5866">
                  <c:v>1</c:v>
                </c:pt>
                <c:pt idx="5867">
                  <c:v>1</c:v>
                </c:pt>
                <c:pt idx="5868">
                  <c:v>1</c:v>
                </c:pt>
                <c:pt idx="5869">
                  <c:v>1</c:v>
                </c:pt>
                <c:pt idx="5870">
                  <c:v>1</c:v>
                </c:pt>
                <c:pt idx="5871">
                  <c:v>1</c:v>
                </c:pt>
                <c:pt idx="5872">
                  <c:v>1</c:v>
                </c:pt>
                <c:pt idx="5873">
                  <c:v>1</c:v>
                </c:pt>
                <c:pt idx="5874">
                  <c:v>1</c:v>
                </c:pt>
                <c:pt idx="5875">
                  <c:v>1</c:v>
                </c:pt>
                <c:pt idx="5876">
                  <c:v>1</c:v>
                </c:pt>
                <c:pt idx="5877">
                  <c:v>1</c:v>
                </c:pt>
                <c:pt idx="5878">
                  <c:v>1</c:v>
                </c:pt>
                <c:pt idx="5879">
                  <c:v>1</c:v>
                </c:pt>
                <c:pt idx="5880">
                  <c:v>1</c:v>
                </c:pt>
                <c:pt idx="5881">
                  <c:v>1</c:v>
                </c:pt>
                <c:pt idx="5882">
                  <c:v>1</c:v>
                </c:pt>
                <c:pt idx="5883">
                  <c:v>1</c:v>
                </c:pt>
                <c:pt idx="5884">
                  <c:v>1</c:v>
                </c:pt>
                <c:pt idx="5885">
                  <c:v>1</c:v>
                </c:pt>
                <c:pt idx="5886">
                  <c:v>1</c:v>
                </c:pt>
                <c:pt idx="5887">
                  <c:v>1</c:v>
                </c:pt>
                <c:pt idx="5888">
                  <c:v>1</c:v>
                </c:pt>
                <c:pt idx="5889">
                  <c:v>1</c:v>
                </c:pt>
                <c:pt idx="5890">
                  <c:v>1</c:v>
                </c:pt>
                <c:pt idx="5891">
                  <c:v>1</c:v>
                </c:pt>
                <c:pt idx="5892">
                  <c:v>1</c:v>
                </c:pt>
                <c:pt idx="5893">
                  <c:v>1</c:v>
                </c:pt>
                <c:pt idx="5894">
                  <c:v>1</c:v>
                </c:pt>
                <c:pt idx="5895">
                  <c:v>1</c:v>
                </c:pt>
                <c:pt idx="5896">
                  <c:v>1</c:v>
                </c:pt>
                <c:pt idx="5897">
                  <c:v>1</c:v>
                </c:pt>
                <c:pt idx="5898">
                  <c:v>1</c:v>
                </c:pt>
                <c:pt idx="5899">
                  <c:v>1</c:v>
                </c:pt>
                <c:pt idx="5900">
                  <c:v>1</c:v>
                </c:pt>
                <c:pt idx="5901">
                  <c:v>1</c:v>
                </c:pt>
                <c:pt idx="5902">
                  <c:v>1</c:v>
                </c:pt>
                <c:pt idx="5903">
                  <c:v>1</c:v>
                </c:pt>
                <c:pt idx="5904">
                  <c:v>1</c:v>
                </c:pt>
                <c:pt idx="5905">
                  <c:v>1</c:v>
                </c:pt>
                <c:pt idx="5906">
                  <c:v>1</c:v>
                </c:pt>
                <c:pt idx="5907">
                  <c:v>1</c:v>
                </c:pt>
                <c:pt idx="5908">
                  <c:v>1</c:v>
                </c:pt>
                <c:pt idx="5909">
                  <c:v>1</c:v>
                </c:pt>
                <c:pt idx="5910">
                  <c:v>1</c:v>
                </c:pt>
                <c:pt idx="5911">
                  <c:v>1</c:v>
                </c:pt>
                <c:pt idx="5912">
                  <c:v>1</c:v>
                </c:pt>
                <c:pt idx="5913">
                  <c:v>1</c:v>
                </c:pt>
                <c:pt idx="5914">
                  <c:v>1</c:v>
                </c:pt>
                <c:pt idx="5915">
                  <c:v>1</c:v>
                </c:pt>
                <c:pt idx="5916">
                  <c:v>1</c:v>
                </c:pt>
                <c:pt idx="5917">
                  <c:v>1</c:v>
                </c:pt>
                <c:pt idx="5918">
                  <c:v>1</c:v>
                </c:pt>
                <c:pt idx="5919">
                  <c:v>1</c:v>
                </c:pt>
                <c:pt idx="5920">
                  <c:v>1</c:v>
                </c:pt>
                <c:pt idx="5921">
                  <c:v>1</c:v>
                </c:pt>
                <c:pt idx="5922">
                  <c:v>1</c:v>
                </c:pt>
                <c:pt idx="5923">
                  <c:v>1</c:v>
                </c:pt>
                <c:pt idx="5924">
                  <c:v>1</c:v>
                </c:pt>
                <c:pt idx="5925">
                  <c:v>1</c:v>
                </c:pt>
                <c:pt idx="5926">
                  <c:v>1</c:v>
                </c:pt>
                <c:pt idx="5927">
                  <c:v>1</c:v>
                </c:pt>
                <c:pt idx="5928">
                  <c:v>1</c:v>
                </c:pt>
                <c:pt idx="5929">
                  <c:v>1</c:v>
                </c:pt>
                <c:pt idx="5930">
                  <c:v>1</c:v>
                </c:pt>
                <c:pt idx="5931">
                  <c:v>1</c:v>
                </c:pt>
                <c:pt idx="5932">
                  <c:v>1</c:v>
                </c:pt>
                <c:pt idx="5933">
                  <c:v>1</c:v>
                </c:pt>
                <c:pt idx="5934">
                  <c:v>1</c:v>
                </c:pt>
                <c:pt idx="5935">
                  <c:v>1</c:v>
                </c:pt>
                <c:pt idx="5936">
                  <c:v>1</c:v>
                </c:pt>
                <c:pt idx="5937">
                  <c:v>1</c:v>
                </c:pt>
                <c:pt idx="5938">
                  <c:v>1</c:v>
                </c:pt>
                <c:pt idx="5939">
                  <c:v>1</c:v>
                </c:pt>
                <c:pt idx="5940">
                  <c:v>1</c:v>
                </c:pt>
                <c:pt idx="5941">
                  <c:v>1</c:v>
                </c:pt>
                <c:pt idx="5942">
                  <c:v>1</c:v>
                </c:pt>
                <c:pt idx="5943">
                  <c:v>1</c:v>
                </c:pt>
                <c:pt idx="5944">
                  <c:v>1</c:v>
                </c:pt>
                <c:pt idx="5945">
                  <c:v>1</c:v>
                </c:pt>
                <c:pt idx="5946">
                  <c:v>1</c:v>
                </c:pt>
                <c:pt idx="5947">
                  <c:v>1</c:v>
                </c:pt>
                <c:pt idx="5948">
                  <c:v>1</c:v>
                </c:pt>
                <c:pt idx="5949">
                  <c:v>1</c:v>
                </c:pt>
                <c:pt idx="5950">
                  <c:v>1</c:v>
                </c:pt>
                <c:pt idx="5951">
                  <c:v>1</c:v>
                </c:pt>
                <c:pt idx="5952">
                  <c:v>1</c:v>
                </c:pt>
                <c:pt idx="5953">
                  <c:v>1</c:v>
                </c:pt>
                <c:pt idx="5954">
                  <c:v>1</c:v>
                </c:pt>
                <c:pt idx="5955">
                  <c:v>1</c:v>
                </c:pt>
                <c:pt idx="5956">
                  <c:v>1</c:v>
                </c:pt>
                <c:pt idx="5957">
                  <c:v>1</c:v>
                </c:pt>
                <c:pt idx="5958">
                  <c:v>1</c:v>
                </c:pt>
                <c:pt idx="5959">
                  <c:v>1</c:v>
                </c:pt>
                <c:pt idx="5960">
                  <c:v>1</c:v>
                </c:pt>
                <c:pt idx="5961">
                  <c:v>1</c:v>
                </c:pt>
                <c:pt idx="5962">
                  <c:v>1</c:v>
                </c:pt>
                <c:pt idx="5963">
                  <c:v>1</c:v>
                </c:pt>
                <c:pt idx="5964">
                  <c:v>1</c:v>
                </c:pt>
                <c:pt idx="5965">
                  <c:v>1</c:v>
                </c:pt>
                <c:pt idx="5966">
                  <c:v>1</c:v>
                </c:pt>
                <c:pt idx="5967">
                  <c:v>1</c:v>
                </c:pt>
                <c:pt idx="5968">
                  <c:v>1</c:v>
                </c:pt>
                <c:pt idx="5969">
                  <c:v>1</c:v>
                </c:pt>
                <c:pt idx="5970">
                  <c:v>1</c:v>
                </c:pt>
                <c:pt idx="5971">
                  <c:v>1</c:v>
                </c:pt>
                <c:pt idx="5972">
                  <c:v>1</c:v>
                </c:pt>
                <c:pt idx="5973">
                  <c:v>1</c:v>
                </c:pt>
                <c:pt idx="5974">
                  <c:v>1</c:v>
                </c:pt>
                <c:pt idx="5975">
                  <c:v>1</c:v>
                </c:pt>
                <c:pt idx="5976">
                  <c:v>1</c:v>
                </c:pt>
                <c:pt idx="5977">
                  <c:v>1</c:v>
                </c:pt>
                <c:pt idx="5978">
                  <c:v>1</c:v>
                </c:pt>
                <c:pt idx="5979">
                  <c:v>1</c:v>
                </c:pt>
                <c:pt idx="5980">
                  <c:v>1</c:v>
                </c:pt>
                <c:pt idx="5981">
                  <c:v>1</c:v>
                </c:pt>
                <c:pt idx="5982">
                  <c:v>1</c:v>
                </c:pt>
                <c:pt idx="5983">
                  <c:v>1</c:v>
                </c:pt>
                <c:pt idx="5984">
                  <c:v>1</c:v>
                </c:pt>
                <c:pt idx="5985">
                  <c:v>1</c:v>
                </c:pt>
                <c:pt idx="5986">
                  <c:v>1</c:v>
                </c:pt>
                <c:pt idx="5987">
                  <c:v>1</c:v>
                </c:pt>
                <c:pt idx="5988">
                  <c:v>1</c:v>
                </c:pt>
                <c:pt idx="5989">
                  <c:v>1</c:v>
                </c:pt>
                <c:pt idx="5990">
                  <c:v>1</c:v>
                </c:pt>
                <c:pt idx="5991">
                  <c:v>1</c:v>
                </c:pt>
                <c:pt idx="5992">
                  <c:v>1</c:v>
                </c:pt>
                <c:pt idx="5993">
                  <c:v>1</c:v>
                </c:pt>
                <c:pt idx="5994">
                  <c:v>1</c:v>
                </c:pt>
                <c:pt idx="5995">
                  <c:v>1</c:v>
                </c:pt>
                <c:pt idx="5996">
                  <c:v>1</c:v>
                </c:pt>
                <c:pt idx="5997">
                  <c:v>1</c:v>
                </c:pt>
                <c:pt idx="5998">
                  <c:v>1</c:v>
                </c:pt>
                <c:pt idx="5999">
                  <c:v>1</c:v>
                </c:pt>
                <c:pt idx="6000">
                  <c:v>1</c:v>
                </c:pt>
                <c:pt idx="6001">
                  <c:v>1</c:v>
                </c:pt>
                <c:pt idx="6002">
                  <c:v>1</c:v>
                </c:pt>
                <c:pt idx="6003">
                  <c:v>1</c:v>
                </c:pt>
                <c:pt idx="6004">
                  <c:v>1</c:v>
                </c:pt>
                <c:pt idx="6005">
                  <c:v>1</c:v>
                </c:pt>
                <c:pt idx="6006">
                  <c:v>1</c:v>
                </c:pt>
                <c:pt idx="6007">
                  <c:v>1</c:v>
                </c:pt>
                <c:pt idx="6008">
                  <c:v>1</c:v>
                </c:pt>
                <c:pt idx="6009">
                  <c:v>1</c:v>
                </c:pt>
                <c:pt idx="6010">
                  <c:v>1</c:v>
                </c:pt>
                <c:pt idx="6011">
                  <c:v>1</c:v>
                </c:pt>
                <c:pt idx="6012">
                  <c:v>1</c:v>
                </c:pt>
                <c:pt idx="6013">
                  <c:v>1</c:v>
                </c:pt>
                <c:pt idx="6014">
                  <c:v>1</c:v>
                </c:pt>
                <c:pt idx="6015">
                  <c:v>1</c:v>
                </c:pt>
                <c:pt idx="6016">
                  <c:v>1</c:v>
                </c:pt>
                <c:pt idx="6017">
                  <c:v>1</c:v>
                </c:pt>
                <c:pt idx="6018">
                  <c:v>1</c:v>
                </c:pt>
                <c:pt idx="6019">
                  <c:v>1</c:v>
                </c:pt>
                <c:pt idx="6020">
                  <c:v>1</c:v>
                </c:pt>
                <c:pt idx="6021">
                  <c:v>1</c:v>
                </c:pt>
                <c:pt idx="6022">
                  <c:v>1</c:v>
                </c:pt>
                <c:pt idx="6023">
                  <c:v>1</c:v>
                </c:pt>
                <c:pt idx="6024">
                  <c:v>1</c:v>
                </c:pt>
                <c:pt idx="6025">
                  <c:v>1</c:v>
                </c:pt>
                <c:pt idx="6026">
                  <c:v>1</c:v>
                </c:pt>
                <c:pt idx="6027">
                  <c:v>1</c:v>
                </c:pt>
                <c:pt idx="6028">
                  <c:v>1</c:v>
                </c:pt>
                <c:pt idx="6029">
                  <c:v>1</c:v>
                </c:pt>
                <c:pt idx="6030">
                  <c:v>1</c:v>
                </c:pt>
                <c:pt idx="6031">
                  <c:v>1</c:v>
                </c:pt>
                <c:pt idx="6032">
                  <c:v>1</c:v>
                </c:pt>
                <c:pt idx="6033">
                  <c:v>1</c:v>
                </c:pt>
                <c:pt idx="6034">
                  <c:v>1</c:v>
                </c:pt>
                <c:pt idx="6035">
                  <c:v>1</c:v>
                </c:pt>
                <c:pt idx="6036">
                  <c:v>1</c:v>
                </c:pt>
                <c:pt idx="6037">
                  <c:v>1</c:v>
                </c:pt>
                <c:pt idx="6038">
                  <c:v>1</c:v>
                </c:pt>
                <c:pt idx="6039">
                  <c:v>1</c:v>
                </c:pt>
                <c:pt idx="6040">
                  <c:v>1</c:v>
                </c:pt>
                <c:pt idx="6041">
                  <c:v>1</c:v>
                </c:pt>
                <c:pt idx="6042">
                  <c:v>1</c:v>
                </c:pt>
                <c:pt idx="6043">
                  <c:v>1</c:v>
                </c:pt>
                <c:pt idx="6044">
                  <c:v>1</c:v>
                </c:pt>
                <c:pt idx="6045">
                  <c:v>1</c:v>
                </c:pt>
                <c:pt idx="6046">
                  <c:v>1</c:v>
                </c:pt>
                <c:pt idx="6047">
                  <c:v>1</c:v>
                </c:pt>
                <c:pt idx="6048">
                  <c:v>1</c:v>
                </c:pt>
                <c:pt idx="6049">
                  <c:v>1</c:v>
                </c:pt>
                <c:pt idx="6050">
                  <c:v>1</c:v>
                </c:pt>
                <c:pt idx="6051">
                  <c:v>1</c:v>
                </c:pt>
                <c:pt idx="6052">
                  <c:v>1</c:v>
                </c:pt>
                <c:pt idx="6053">
                  <c:v>1</c:v>
                </c:pt>
                <c:pt idx="6054">
                  <c:v>1</c:v>
                </c:pt>
                <c:pt idx="6055">
                  <c:v>1</c:v>
                </c:pt>
                <c:pt idx="6056">
                  <c:v>1</c:v>
                </c:pt>
                <c:pt idx="6057">
                  <c:v>1</c:v>
                </c:pt>
                <c:pt idx="6058">
                  <c:v>1</c:v>
                </c:pt>
                <c:pt idx="6059">
                  <c:v>1</c:v>
                </c:pt>
                <c:pt idx="6060">
                  <c:v>1</c:v>
                </c:pt>
                <c:pt idx="6061">
                  <c:v>1</c:v>
                </c:pt>
                <c:pt idx="6062">
                  <c:v>1</c:v>
                </c:pt>
                <c:pt idx="6063">
                  <c:v>1</c:v>
                </c:pt>
                <c:pt idx="6064">
                  <c:v>1</c:v>
                </c:pt>
                <c:pt idx="6065">
                  <c:v>1</c:v>
                </c:pt>
                <c:pt idx="6066">
                  <c:v>1</c:v>
                </c:pt>
                <c:pt idx="6067">
                  <c:v>1</c:v>
                </c:pt>
                <c:pt idx="6068">
                  <c:v>1</c:v>
                </c:pt>
                <c:pt idx="6069">
                  <c:v>1</c:v>
                </c:pt>
                <c:pt idx="6070">
                  <c:v>1</c:v>
                </c:pt>
                <c:pt idx="6071">
                  <c:v>1</c:v>
                </c:pt>
                <c:pt idx="6072">
                  <c:v>1</c:v>
                </c:pt>
                <c:pt idx="6073">
                  <c:v>1</c:v>
                </c:pt>
                <c:pt idx="6074">
                  <c:v>1</c:v>
                </c:pt>
                <c:pt idx="6075">
                  <c:v>1</c:v>
                </c:pt>
                <c:pt idx="6076">
                  <c:v>1</c:v>
                </c:pt>
                <c:pt idx="6077">
                  <c:v>1</c:v>
                </c:pt>
                <c:pt idx="6078">
                  <c:v>1</c:v>
                </c:pt>
                <c:pt idx="6079">
                  <c:v>1</c:v>
                </c:pt>
                <c:pt idx="6080">
                  <c:v>1</c:v>
                </c:pt>
                <c:pt idx="6081">
                  <c:v>1</c:v>
                </c:pt>
                <c:pt idx="6082">
                  <c:v>1</c:v>
                </c:pt>
                <c:pt idx="6083">
                  <c:v>1</c:v>
                </c:pt>
                <c:pt idx="6084">
                  <c:v>1</c:v>
                </c:pt>
                <c:pt idx="6085">
                  <c:v>1</c:v>
                </c:pt>
                <c:pt idx="6086">
                  <c:v>1</c:v>
                </c:pt>
                <c:pt idx="6087">
                  <c:v>1</c:v>
                </c:pt>
                <c:pt idx="6088">
                  <c:v>1</c:v>
                </c:pt>
                <c:pt idx="6089">
                  <c:v>1</c:v>
                </c:pt>
                <c:pt idx="6090">
                  <c:v>1</c:v>
                </c:pt>
                <c:pt idx="6091">
                  <c:v>1</c:v>
                </c:pt>
                <c:pt idx="6092">
                  <c:v>1</c:v>
                </c:pt>
                <c:pt idx="6093">
                  <c:v>1</c:v>
                </c:pt>
                <c:pt idx="6094">
                  <c:v>1</c:v>
                </c:pt>
                <c:pt idx="6095">
                  <c:v>1</c:v>
                </c:pt>
                <c:pt idx="6096">
                  <c:v>1</c:v>
                </c:pt>
                <c:pt idx="6097">
                  <c:v>1</c:v>
                </c:pt>
                <c:pt idx="6098">
                  <c:v>1</c:v>
                </c:pt>
                <c:pt idx="6099">
                  <c:v>1</c:v>
                </c:pt>
                <c:pt idx="6100">
                  <c:v>1</c:v>
                </c:pt>
                <c:pt idx="6101">
                  <c:v>1</c:v>
                </c:pt>
                <c:pt idx="6102">
                  <c:v>1</c:v>
                </c:pt>
                <c:pt idx="6103">
                  <c:v>1</c:v>
                </c:pt>
                <c:pt idx="6104">
                  <c:v>1</c:v>
                </c:pt>
                <c:pt idx="6105">
                  <c:v>1</c:v>
                </c:pt>
                <c:pt idx="6106">
                  <c:v>1</c:v>
                </c:pt>
                <c:pt idx="6107">
                  <c:v>1</c:v>
                </c:pt>
                <c:pt idx="6108">
                  <c:v>1</c:v>
                </c:pt>
                <c:pt idx="6109">
                  <c:v>1</c:v>
                </c:pt>
                <c:pt idx="6110">
                  <c:v>1</c:v>
                </c:pt>
                <c:pt idx="6111">
                  <c:v>1</c:v>
                </c:pt>
                <c:pt idx="6112">
                  <c:v>1</c:v>
                </c:pt>
                <c:pt idx="6113">
                  <c:v>1</c:v>
                </c:pt>
                <c:pt idx="6114">
                  <c:v>1</c:v>
                </c:pt>
                <c:pt idx="6115">
                  <c:v>1</c:v>
                </c:pt>
                <c:pt idx="6116">
                  <c:v>1</c:v>
                </c:pt>
                <c:pt idx="6117">
                  <c:v>1</c:v>
                </c:pt>
                <c:pt idx="6118">
                  <c:v>1</c:v>
                </c:pt>
                <c:pt idx="6119">
                  <c:v>1</c:v>
                </c:pt>
                <c:pt idx="6120">
                  <c:v>1</c:v>
                </c:pt>
                <c:pt idx="6121">
                  <c:v>1</c:v>
                </c:pt>
                <c:pt idx="6122">
                  <c:v>1</c:v>
                </c:pt>
                <c:pt idx="6123">
                  <c:v>1</c:v>
                </c:pt>
                <c:pt idx="6124">
                  <c:v>1</c:v>
                </c:pt>
                <c:pt idx="6125">
                  <c:v>1</c:v>
                </c:pt>
                <c:pt idx="6126">
                  <c:v>1</c:v>
                </c:pt>
                <c:pt idx="6127">
                  <c:v>1</c:v>
                </c:pt>
                <c:pt idx="6128">
                  <c:v>1</c:v>
                </c:pt>
                <c:pt idx="6129">
                  <c:v>1</c:v>
                </c:pt>
                <c:pt idx="6130">
                  <c:v>1</c:v>
                </c:pt>
                <c:pt idx="6131">
                  <c:v>1</c:v>
                </c:pt>
                <c:pt idx="6132">
                  <c:v>1</c:v>
                </c:pt>
                <c:pt idx="6133">
                  <c:v>1</c:v>
                </c:pt>
                <c:pt idx="6134">
                  <c:v>1</c:v>
                </c:pt>
                <c:pt idx="6135">
                  <c:v>1</c:v>
                </c:pt>
                <c:pt idx="6136">
                  <c:v>1</c:v>
                </c:pt>
                <c:pt idx="6137">
                  <c:v>1</c:v>
                </c:pt>
                <c:pt idx="6138">
                  <c:v>1</c:v>
                </c:pt>
                <c:pt idx="6139">
                  <c:v>1</c:v>
                </c:pt>
                <c:pt idx="6140">
                  <c:v>1</c:v>
                </c:pt>
                <c:pt idx="6141">
                  <c:v>1</c:v>
                </c:pt>
                <c:pt idx="6142">
                  <c:v>1</c:v>
                </c:pt>
                <c:pt idx="6143">
                  <c:v>1</c:v>
                </c:pt>
                <c:pt idx="6144">
                  <c:v>1</c:v>
                </c:pt>
                <c:pt idx="6145">
                  <c:v>1</c:v>
                </c:pt>
                <c:pt idx="6146">
                  <c:v>1</c:v>
                </c:pt>
                <c:pt idx="6147">
                  <c:v>1</c:v>
                </c:pt>
                <c:pt idx="6148">
                  <c:v>1</c:v>
                </c:pt>
                <c:pt idx="6149">
                  <c:v>1</c:v>
                </c:pt>
                <c:pt idx="6150">
                  <c:v>1</c:v>
                </c:pt>
                <c:pt idx="6151">
                  <c:v>1</c:v>
                </c:pt>
                <c:pt idx="6152">
                  <c:v>1</c:v>
                </c:pt>
                <c:pt idx="6153">
                  <c:v>1</c:v>
                </c:pt>
                <c:pt idx="6154">
                  <c:v>1</c:v>
                </c:pt>
                <c:pt idx="6155">
                  <c:v>1</c:v>
                </c:pt>
                <c:pt idx="6156">
                  <c:v>1</c:v>
                </c:pt>
                <c:pt idx="6157">
                  <c:v>1</c:v>
                </c:pt>
                <c:pt idx="6158">
                  <c:v>1</c:v>
                </c:pt>
                <c:pt idx="6159">
                  <c:v>1</c:v>
                </c:pt>
                <c:pt idx="6160">
                  <c:v>1</c:v>
                </c:pt>
                <c:pt idx="6161">
                  <c:v>1</c:v>
                </c:pt>
                <c:pt idx="6162">
                  <c:v>1</c:v>
                </c:pt>
                <c:pt idx="6163">
                  <c:v>1</c:v>
                </c:pt>
                <c:pt idx="6164">
                  <c:v>1</c:v>
                </c:pt>
                <c:pt idx="6165">
                  <c:v>1</c:v>
                </c:pt>
                <c:pt idx="6166">
                  <c:v>1</c:v>
                </c:pt>
                <c:pt idx="6167">
                  <c:v>1</c:v>
                </c:pt>
                <c:pt idx="6168">
                  <c:v>1</c:v>
                </c:pt>
                <c:pt idx="6169">
                  <c:v>1</c:v>
                </c:pt>
                <c:pt idx="6170">
                  <c:v>1</c:v>
                </c:pt>
                <c:pt idx="6171">
                  <c:v>1</c:v>
                </c:pt>
                <c:pt idx="6172">
                  <c:v>1</c:v>
                </c:pt>
                <c:pt idx="6173">
                  <c:v>1</c:v>
                </c:pt>
                <c:pt idx="6174">
                  <c:v>1</c:v>
                </c:pt>
                <c:pt idx="6175">
                  <c:v>1</c:v>
                </c:pt>
                <c:pt idx="6176">
                  <c:v>1</c:v>
                </c:pt>
                <c:pt idx="6177">
                  <c:v>1</c:v>
                </c:pt>
                <c:pt idx="6178">
                  <c:v>1</c:v>
                </c:pt>
                <c:pt idx="6179">
                  <c:v>1</c:v>
                </c:pt>
                <c:pt idx="6180">
                  <c:v>1</c:v>
                </c:pt>
                <c:pt idx="6181">
                  <c:v>1</c:v>
                </c:pt>
                <c:pt idx="6182">
                  <c:v>1</c:v>
                </c:pt>
                <c:pt idx="6183">
                  <c:v>1</c:v>
                </c:pt>
                <c:pt idx="6184">
                  <c:v>1</c:v>
                </c:pt>
                <c:pt idx="6185">
                  <c:v>1</c:v>
                </c:pt>
                <c:pt idx="6186">
                  <c:v>1</c:v>
                </c:pt>
                <c:pt idx="6187">
                  <c:v>1</c:v>
                </c:pt>
                <c:pt idx="6188">
                  <c:v>1</c:v>
                </c:pt>
                <c:pt idx="6189">
                  <c:v>1</c:v>
                </c:pt>
                <c:pt idx="6190">
                  <c:v>1</c:v>
                </c:pt>
                <c:pt idx="6191">
                  <c:v>1</c:v>
                </c:pt>
                <c:pt idx="6192">
                  <c:v>1</c:v>
                </c:pt>
                <c:pt idx="6193">
                  <c:v>1</c:v>
                </c:pt>
                <c:pt idx="6194">
                  <c:v>1</c:v>
                </c:pt>
                <c:pt idx="6195">
                  <c:v>1</c:v>
                </c:pt>
                <c:pt idx="6196">
                  <c:v>1</c:v>
                </c:pt>
                <c:pt idx="6197">
                  <c:v>1</c:v>
                </c:pt>
                <c:pt idx="6198">
                  <c:v>1</c:v>
                </c:pt>
                <c:pt idx="6199">
                  <c:v>1</c:v>
                </c:pt>
                <c:pt idx="6200">
                  <c:v>1</c:v>
                </c:pt>
                <c:pt idx="6201">
                  <c:v>1</c:v>
                </c:pt>
                <c:pt idx="6202">
                  <c:v>1</c:v>
                </c:pt>
                <c:pt idx="6203">
                  <c:v>1</c:v>
                </c:pt>
                <c:pt idx="6204">
                  <c:v>1</c:v>
                </c:pt>
                <c:pt idx="6205">
                  <c:v>1</c:v>
                </c:pt>
                <c:pt idx="6206">
                  <c:v>1</c:v>
                </c:pt>
                <c:pt idx="6207">
                  <c:v>1</c:v>
                </c:pt>
                <c:pt idx="6208">
                  <c:v>1</c:v>
                </c:pt>
                <c:pt idx="6209">
                  <c:v>1</c:v>
                </c:pt>
                <c:pt idx="6210">
                  <c:v>1</c:v>
                </c:pt>
                <c:pt idx="6211">
                  <c:v>1</c:v>
                </c:pt>
                <c:pt idx="6212">
                  <c:v>1</c:v>
                </c:pt>
                <c:pt idx="6213">
                  <c:v>1</c:v>
                </c:pt>
                <c:pt idx="6214">
                  <c:v>1</c:v>
                </c:pt>
                <c:pt idx="6215">
                  <c:v>1</c:v>
                </c:pt>
                <c:pt idx="6216">
                  <c:v>1</c:v>
                </c:pt>
                <c:pt idx="6217">
                  <c:v>1</c:v>
                </c:pt>
                <c:pt idx="6218">
                  <c:v>1</c:v>
                </c:pt>
                <c:pt idx="6219">
                  <c:v>1</c:v>
                </c:pt>
                <c:pt idx="6220">
                  <c:v>1</c:v>
                </c:pt>
                <c:pt idx="6221">
                  <c:v>1</c:v>
                </c:pt>
                <c:pt idx="6222">
                  <c:v>1</c:v>
                </c:pt>
                <c:pt idx="6223">
                  <c:v>1</c:v>
                </c:pt>
                <c:pt idx="6224">
                  <c:v>1</c:v>
                </c:pt>
                <c:pt idx="6225">
                  <c:v>1</c:v>
                </c:pt>
                <c:pt idx="6226">
                  <c:v>1</c:v>
                </c:pt>
                <c:pt idx="6227">
                  <c:v>1</c:v>
                </c:pt>
                <c:pt idx="6228">
                  <c:v>1</c:v>
                </c:pt>
                <c:pt idx="6229">
                  <c:v>1</c:v>
                </c:pt>
                <c:pt idx="6230">
                  <c:v>1</c:v>
                </c:pt>
                <c:pt idx="6231">
                  <c:v>1</c:v>
                </c:pt>
                <c:pt idx="6232">
                  <c:v>1</c:v>
                </c:pt>
                <c:pt idx="6233">
                  <c:v>1</c:v>
                </c:pt>
                <c:pt idx="6234">
                  <c:v>1</c:v>
                </c:pt>
                <c:pt idx="6235">
                  <c:v>1</c:v>
                </c:pt>
                <c:pt idx="6236">
                  <c:v>1</c:v>
                </c:pt>
                <c:pt idx="6237">
                  <c:v>1</c:v>
                </c:pt>
                <c:pt idx="6238">
                  <c:v>1</c:v>
                </c:pt>
                <c:pt idx="6239">
                  <c:v>1</c:v>
                </c:pt>
                <c:pt idx="6240">
                  <c:v>1</c:v>
                </c:pt>
                <c:pt idx="6241">
                  <c:v>1</c:v>
                </c:pt>
                <c:pt idx="6242">
                  <c:v>1</c:v>
                </c:pt>
                <c:pt idx="6243">
                  <c:v>1</c:v>
                </c:pt>
                <c:pt idx="6244">
                  <c:v>1</c:v>
                </c:pt>
                <c:pt idx="6245">
                  <c:v>1</c:v>
                </c:pt>
                <c:pt idx="6246">
                  <c:v>1</c:v>
                </c:pt>
                <c:pt idx="6247">
                  <c:v>1</c:v>
                </c:pt>
                <c:pt idx="6248">
                  <c:v>1</c:v>
                </c:pt>
                <c:pt idx="6249">
                  <c:v>1</c:v>
                </c:pt>
                <c:pt idx="6250">
                  <c:v>1</c:v>
                </c:pt>
                <c:pt idx="6251">
                  <c:v>1</c:v>
                </c:pt>
                <c:pt idx="6252">
                  <c:v>1</c:v>
                </c:pt>
                <c:pt idx="6253">
                  <c:v>1</c:v>
                </c:pt>
                <c:pt idx="6254">
                  <c:v>1</c:v>
                </c:pt>
                <c:pt idx="6255">
                  <c:v>1</c:v>
                </c:pt>
                <c:pt idx="6256">
                  <c:v>1</c:v>
                </c:pt>
                <c:pt idx="6257">
                  <c:v>1</c:v>
                </c:pt>
                <c:pt idx="6258">
                  <c:v>1</c:v>
                </c:pt>
                <c:pt idx="6259">
                  <c:v>1</c:v>
                </c:pt>
                <c:pt idx="6260">
                  <c:v>1</c:v>
                </c:pt>
                <c:pt idx="6261">
                  <c:v>1</c:v>
                </c:pt>
                <c:pt idx="6262">
                  <c:v>1</c:v>
                </c:pt>
                <c:pt idx="6263">
                  <c:v>1</c:v>
                </c:pt>
                <c:pt idx="6264">
                  <c:v>1</c:v>
                </c:pt>
                <c:pt idx="6265">
                  <c:v>1</c:v>
                </c:pt>
                <c:pt idx="6266">
                  <c:v>1</c:v>
                </c:pt>
                <c:pt idx="6267">
                  <c:v>1</c:v>
                </c:pt>
                <c:pt idx="6268">
                  <c:v>1</c:v>
                </c:pt>
                <c:pt idx="6269">
                  <c:v>1</c:v>
                </c:pt>
                <c:pt idx="6270">
                  <c:v>1</c:v>
                </c:pt>
                <c:pt idx="6271">
                  <c:v>1</c:v>
                </c:pt>
                <c:pt idx="6272">
                  <c:v>1</c:v>
                </c:pt>
                <c:pt idx="6273">
                  <c:v>1</c:v>
                </c:pt>
                <c:pt idx="6274">
                  <c:v>1</c:v>
                </c:pt>
                <c:pt idx="6275">
                  <c:v>1</c:v>
                </c:pt>
                <c:pt idx="6276">
                  <c:v>1</c:v>
                </c:pt>
                <c:pt idx="6277">
                  <c:v>1</c:v>
                </c:pt>
                <c:pt idx="6278">
                  <c:v>1</c:v>
                </c:pt>
                <c:pt idx="6279">
                  <c:v>1</c:v>
                </c:pt>
                <c:pt idx="6280">
                  <c:v>1</c:v>
                </c:pt>
                <c:pt idx="6281">
                  <c:v>1</c:v>
                </c:pt>
                <c:pt idx="6282">
                  <c:v>1</c:v>
                </c:pt>
                <c:pt idx="6283">
                  <c:v>1</c:v>
                </c:pt>
                <c:pt idx="6284">
                  <c:v>1</c:v>
                </c:pt>
                <c:pt idx="6285">
                  <c:v>1</c:v>
                </c:pt>
                <c:pt idx="6286">
                  <c:v>1</c:v>
                </c:pt>
                <c:pt idx="6287">
                  <c:v>1</c:v>
                </c:pt>
                <c:pt idx="6288">
                  <c:v>1</c:v>
                </c:pt>
                <c:pt idx="6289">
                  <c:v>1</c:v>
                </c:pt>
                <c:pt idx="6290">
                  <c:v>1</c:v>
                </c:pt>
                <c:pt idx="6291">
                  <c:v>1</c:v>
                </c:pt>
                <c:pt idx="6292">
                  <c:v>1</c:v>
                </c:pt>
                <c:pt idx="6293">
                  <c:v>1</c:v>
                </c:pt>
                <c:pt idx="6294">
                  <c:v>1</c:v>
                </c:pt>
                <c:pt idx="6295">
                  <c:v>1</c:v>
                </c:pt>
                <c:pt idx="6296">
                  <c:v>1</c:v>
                </c:pt>
                <c:pt idx="6297">
                  <c:v>1</c:v>
                </c:pt>
                <c:pt idx="6298">
                  <c:v>1</c:v>
                </c:pt>
                <c:pt idx="6299">
                  <c:v>1</c:v>
                </c:pt>
                <c:pt idx="6300">
                  <c:v>1</c:v>
                </c:pt>
                <c:pt idx="6301">
                  <c:v>1</c:v>
                </c:pt>
                <c:pt idx="6302">
                  <c:v>1</c:v>
                </c:pt>
                <c:pt idx="6303">
                  <c:v>1</c:v>
                </c:pt>
                <c:pt idx="6304">
                  <c:v>1</c:v>
                </c:pt>
                <c:pt idx="6305">
                  <c:v>1</c:v>
                </c:pt>
                <c:pt idx="6306">
                  <c:v>1</c:v>
                </c:pt>
                <c:pt idx="6307">
                  <c:v>1</c:v>
                </c:pt>
                <c:pt idx="6308">
                  <c:v>1</c:v>
                </c:pt>
                <c:pt idx="6309">
                  <c:v>1</c:v>
                </c:pt>
                <c:pt idx="6310">
                  <c:v>1</c:v>
                </c:pt>
                <c:pt idx="6311">
                  <c:v>1</c:v>
                </c:pt>
                <c:pt idx="6312">
                  <c:v>1</c:v>
                </c:pt>
                <c:pt idx="6313">
                  <c:v>1</c:v>
                </c:pt>
                <c:pt idx="6314">
                  <c:v>1</c:v>
                </c:pt>
                <c:pt idx="6315">
                  <c:v>1</c:v>
                </c:pt>
                <c:pt idx="6316">
                  <c:v>1</c:v>
                </c:pt>
                <c:pt idx="6317">
                  <c:v>1</c:v>
                </c:pt>
                <c:pt idx="6318">
                  <c:v>1</c:v>
                </c:pt>
                <c:pt idx="6319">
                  <c:v>1</c:v>
                </c:pt>
                <c:pt idx="6320">
                  <c:v>1</c:v>
                </c:pt>
                <c:pt idx="6321">
                  <c:v>1</c:v>
                </c:pt>
                <c:pt idx="6322">
                  <c:v>1</c:v>
                </c:pt>
                <c:pt idx="6323">
                  <c:v>1</c:v>
                </c:pt>
                <c:pt idx="6324">
                  <c:v>1</c:v>
                </c:pt>
                <c:pt idx="6325">
                  <c:v>1</c:v>
                </c:pt>
                <c:pt idx="6326">
                  <c:v>1</c:v>
                </c:pt>
                <c:pt idx="6327">
                  <c:v>1</c:v>
                </c:pt>
                <c:pt idx="6328">
                  <c:v>1</c:v>
                </c:pt>
                <c:pt idx="6329">
                  <c:v>1</c:v>
                </c:pt>
                <c:pt idx="6330">
                  <c:v>1</c:v>
                </c:pt>
                <c:pt idx="6331">
                  <c:v>1</c:v>
                </c:pt>
                <c:pt idx="6332">
                  <c:v>1</c:v>
                </c:pt>
                <c:pt idx="6333">
                  <c:v>1</c:v>
                </c:pt>
                <c:pt idx="6334">
                  <c:v>1</c:v>
                </c:pt>
                <c:pt idx="6335">
                  <c:v>1</c:v>
                </c:pt>
                <c:pt idx="6336">
                  <c:v>1</c:v>
                </c:pt>
                <c:pt idx="6337">
                  <c:v>1</c:v>
                </c:pt>
                <c:pt idx="6338">
                  <c:v>1</c:v>
                </c:pt>
                <c:pt idx="6339">
                  <c:v>1</c:v>
                </c:pt>
                <c:pt idx="6340">
                  <c:v>1</c:v>
                </c:pt>
                <c:pt idx="6341">
                  <c:v>1</c:v>
                </c:pt>
                <c:pt idx="6342">
                  <c:v>1</c:v>
                </c:pt>
                <c:pt idx="6343">
                  <c:v>1</c:v>
                </c:pt>
                <c:pt idx="6344">
                  <c:v>1</c:v>
                </c:pt>
                <c:pt idx="6345">
                  <c:v>1</c:v>
                </c:pt>
                <c:pt idx="6346">
                  <c:v>1</c:v>
                </c:pt>
                <c:pt idx="6347">
                  <c:v>1</c:v>
                </c:pt>
                <c:pt idx="6348">
                  <c:v>1</c:v>
                </c:pt>
                <c:pt idx="6349">
                  <c:v>1</c:v>
                </c:pt>
                <c:pt idx="6350">
                  <c:v>1</c:v>
                </c:pt>
                <c:pt idx="6351">
                  <c:v>1</c:v>
                </c:pt>
                <c:pt idx="6352">
                  <c:v>1</c:v>
                </c:pt>
                <c:pt idx="6353">
                  <c:v>1</c:v>
                </c:pt>
                <c:pt idx="6354">
                  <c:v>1</c:v>
                </c:pt>
                <c:pt idx="6355">
                  <c:v>1</c:v>
                </c:pt>
                <c:pt idx="6356">
                  <c:v>1</c:v>
                </c:pt>
                <c:pt idx="6357">
                  <c:v>1</c:v>
                </c:pt>
                <c:pt idx="6358">
                  <c:v>1</c:v>
                </c:pt>
                <c:pt idx="6359">
                  <c:v>1</c:v>
                </c:pt>
                <c:pt idx="6360">
                  <c:v>1</c:v>
                </c:pt>
                <c:pt idx="6361">
                  <c:v>1</c:v>
                </c:pt>
                <c:pt idx="6362">
                  <c:v>1</c:v>
                </c:pt>
                <c:pt idx="6363">
                  <c:v>1</c:v>
                </c:pt>
                <c:pt idx="6364">
                  <c:v>1</c:v>
                </c:pt>
                <c:pt idx="6365">
                  <c:v>1</c:v>
                </c:pt>
                <c:pt idx="6366">
                  <c:v>1</c:v>
                </c:pt>
                <c:pt idx="6367">
                  <c:v>1</c:v>
                </c:pt>
                <c:pt idx="6368">
                  <c:v>1</c:v>
                </c:pt>
                <c:pt idx="6369">
                  <c:v>1</c:v>
                </c:pt>
                <c:pt idx="6370">
                  <c:v>1</c:v>
                </c:pt>
                <c:pt idx="6371">
                  <c:v>1</c:v>
                </c:pt>
                <c:pt idx="6372">
                  <c:v>1</c:v>
                </c:pt>
                <c:pt idx="6373">
                  <c:v>1</c:v>
                </c:pt>
                <c:pt idx="6374">
                  <c:v>1</c:v>
                </c:pt>
                <c:pt idx="6375">
                  <c:v>1</c:v>
                </c:pt>
                <c:pt idx="6376">
                  <c:v>1</c:v>
                </c:pt>
                <c:pt idx="6377">
                  <c:v>1</c:v>
                </c:pt>
                <c:pt idx="6378">
                  <c:v>1.5</c:v>
                </c:pt>
                <c:pt idx="6379">
                  <c:v>1.5</c:v>
                </c:pt>
                <c:pt idx="6380">
                  <c:v>1.5</c:v>
                </c:pt>
                <c:pt idx="6381">
                  <c:v>1.5</c:v>
                </c:pt>
                <c:pt idx="6382">
                  <c:v>1.5</c:v>
                </c:pt>
                <c:pt idx="6383">
                  <c:v>1.5</c:v>
                </c:pt>
                <c:pt idx="6384">
                  <c:v>1.5</c:v>
                </c:pt>
                <c:pt idx="6385">
                  <c:v>1.5</c:v>
                </c:pt>
                <c:pt idx="6386">
                  <c:v>1.5</c:v>
                </c:pt>
                <c:pt idx="6387">
                  <c:v>1.5</c:v>
                </c:pt>
                <c:pt idx="6388">
                  <c:v>1.5</c:v>
                </c:pt>
                <c:pt idx="6389">
                  <c:v>1.5</c:v>
                </c:pt>
                <c:pt idx="6390">
                  <c:v>1.5</c:v>
                </c:pt>
                <c:pt idx="6391">
                  <c:v>1.5</c:v>
                </c:pt>
                <c:pt idx="6392">
                  <c:v>1.5</c:v>
                </c:pt>
                <c:pt idx="6393">
                  <c:v>1.5</c:v>
                </c:pt>
                <c:pt idx="6394">
                  <c:v>1.5</c:v>
                </c:pt>
                <c:pt idx="6395">
                  <c:v>1.5</c:v>
                </c:pt>
                <c:pt idx="6396">
                  <c:v>1.5</c:v>
                </c:pt>
                <c:pt idx="6397">
                  <c:v>1.5</c:v>
                </c:pt>
                <c:pt idx="6398">
                  <c:v>1.5</c:v>
                </c:pt>
                <c:pt idx="6399">
                  <c:v>1.5</c:v>
                </c:pt>
                <c:pt idx="6400">
                  <c:v>1.5</c:v>
                </c:pt>
                <c:pt idx="6401">
                  <c:v>1.5</c:v>
                </c:pt>
                <c:pt idx="6402">
                  <c:v>1.5</c:v>
                </c:pt>
                <c:pt idx="6403">
                  <c:v>1.5</c:v>
                </c:pt>
                <c:pt idx="6404">
                  <c:v>1.5</c:v>
                </c:pt>
                <c:pt idx="6405">
                  <c:v>1.5</c:v>
                </c:pt>
                <c:pt idx="6406">
                  <c:v>1.5</c:v>
                </c:pt>
                <c:pt idx="6407">
                  <c:v>1.5</c:v>
                </c:pt>
                <c:pt idx="6408">
                  <c:v>1.5</c:v>
                </c:pt>
                <c:pt idx="6409">
                  <c:v>1.5</c:v>
                </c:pt>
                <c:pt idx="6410">
                  <c:v>1.5</c:v>
                </c:pt>
                <c:pt idx="6411">
                  <c:v>1.5</c:v>
                </c:pt>
                <c:pt idx="6412">
                  <c:v>1.5</c:v>
                </c:pt>
                <c:pt idx="6413">
                  <c:v>1.5</c:v>
                </c:pt>
                <c:pt idx="6414">
                  <c:v>1.5</c:v>
                </c:pt>
                <c:pt idx="6415">
                  <c:v>1.5</c:v>
                </c:pt>
                <c:pt idx="6416">
                  <c:v>1.5</c:v>
                </c:pt>
                <c:pt idx="6417">
                  <c:v>1.5</c:v>
                </c:pt>
                <c:pt idx="6418">
                  <c:v>1.5</c:v>
                </c:pt>
                <c:pt idx="6419">
                  <c:v>1.5</c:v>
                </c:pt>
                <c:pt idx="6420">
                  <c:v>1.5</c:v>
                </c:pt>
                <c:pt idx="6421">
                  <c:v>1.5</c:v>
                </c:pt>
                <c:pt idx="6422">
                  <c:v>1.5</c:v>
                </c:pt>
                <c:pt idx="6423">
                  <c:v>1.5</c:v>
                </c:pt>
                <c:pt idx="6424">
                  <c:v>1.5</c:v>
                </c:pt>
                <c:pt idx="6425">
                  <c:v>1.5</c:v>
                </c:pt>
                <c:pt idx="6426">
                  <c:v>1.5</c:v>
                </c:pt>
                <c:pt idx="6427">
                  <c:v>1.5</c:v>
                </c:pt>
                <c:pt idx="6428">
                  <c:v>1.5</c:v>
                </c:pt>
                <c:pt idx="6429">
                  <c:v>1.5</c:v>
                </c:pt>
                <c:pt idx="6430">
                  <c:v>1.5</c:v>
                </c:pt>
                <c:pt idx="6431">
                  <c:v>1.5</c:v>
                </c:pt>
                <c:pt idx="6432">
                  <c:v>1.5</c:v>
                </c:pt>
                <c:pt idx="6433">
                  <c:v>1.5</c:v>
                </c:pt>
                <c:pt idx="6434">
                  <c:v>1.5</c:v>
                </c:pt>
                <c:pt idx="6435">
                  <c:v>1.5</c:v>
                </c:pt>
                <c:pt idx="6436">
                  <c:v>1.5</c:v>
                </c:pt>
                <c:pt idx="6437">
                  <c:v>1.5</c:v>
                </c:pt>
                <c:pt idx="6438">
                  <c:v>1.5</c:v>
                </c:pt>
                <c:pt idx="6439">
                  <c:v>1.5</c:v>
                </c:pt>
                <c:pt idx="6440">
                  <c:v>1.5</c:v>
                </c:pt>
                <c:pt idx="6441">
                  <c:v>1.5</c:v>
                </c:pt>
                <c:pt idx="6442">
                  <c:v>1.5</c:v>
                </c:pt>
                <c:pt idx="6443">
                  <c:v>1.5</c:v>
                </c:pt>
                <c:pt idx="6444">
                  <c:v>1.5</c:v>
                </c:pt>
                <c:pt idx="6445">
                  <c:v>1.5</c:v>
                </c:pt>
                <c:pt idx="6446">
                  <c:v>1.5</c:v>
                </c:pt>
                <c:pt idx="6447">
                  <c:v>1.5</c:v>
                </c:pt>
                <c:pt idx="6448">
                  <c:v>1.5</c:v>
                </c:pt>
                <c:pt idx="6449">
                  <c:v>1.5</c:v>
                </c:pt>
                <c:pt idx="6450">
                  <c:v>1.5</c:v>
                </c:pt>
                <c:pt idx="6451">
                  <c:v>1.5</c:v>
                </c:pt>
                <c:pt idx="6452">
                  <c:v>1.5</c:v>
                </c:pt>
                <c:pt idx="6453">
                  <c:v>1.5</c:v>
                </c:pt>
                <c:pt idx="6454">
                  <c:v>1.5</c:v>
                </c:pt>
                <c:pt idx="6455">
                  <c:v>1.5</c:v>
                </c:pt>
                <c:pt idx="6456">
                  <c:v>1.5</c:v>
                </c:pt>
                <c:pt idx="6457">
                  <c:v>1.5</c:v>
                </c:pt>
                <c:pt idx="6458">
                  <c:v>1.5</c:v>
                </c:pt>
                <c:pt idx="6459">
                  <c:v>1.5</c:v>
                </c:pt>
                <c:pt idx="6460">
                  <c:v>1.5</c:v>
                </c:pt>
                <c:pt idx="6461">
                  <c:v>1.5</c:v>
                </c:pt>
                <c:pt idx="6462">
                  <c:v>1.5</c:v>
                </c:pt>
                <c:pt idx="6463">
                  <c:v>1.5</c:v>
                </c:pt>
                <c:pt idx="6464">
                  <c:v>1.5</c:v>
                </c:pt>
                <c:pt idx="6465">
                  <c:v>1.5</c:v>
                </c:pt>
                <c:pt idx="6466">
                  <c:v>1.5</c:v>
                </c:pt>
                <c:pt idx="6467">
                  <c:v>1.5</c:v>
                </c:pt>
                <c:pt idx="6468">
                  <c:v>1.5</c:v>
                </c:pt>
                <c:pt idx="6469">
                  <c:v>1.75</c:v>
                </c:pt>
                <c:pt idx="6470">
                  <c:v>1.75</c:v>
                </c:pt>
                <c:pt idx="6471">
                  <c:v>1.75</c:v>
                </c:pt>
                <c:pt idx="6472">
                  <c:v>1.75</c:v>
                </c:pt>
                <c:pt idx="6473">
                  <c:v>1.75</c:v>
                </c:pt>
                <c:pt idx="6474">
                  <c:v>1.75</c:v>
                </c:pt>
                <c:pt idx="6475">
                  <c:v>1.75</c:v>
                </c:pt>
                <c:pt idx="6476">
                  <c:v>1.75</c:v>
                </c:pt>
                <c:pt idx="6477">
                  <c:v>1.75</c:v>
                </c:pt>
                <c:pt idx="6478">
                  <c:v>1.75</c:v>
                </c:pt>
                <c:pt idx="6479">
                  <c:v>1.75</c:v>
                </c:pt>
                <c:pt idx="6480">
                  <c:v>1.75</c:v>
                </c:pt>
                <c:pt idx="6481">
                  <c:v>1.75</c:v>
                </c:pt>
                <c:pt idx="6482">
                  <c:v>1.75</c:v>
                </c:pt>
                <c:pt idx="6483">
                  <c:v>1.75</c:v>
                </c:pt>
                <c:pt idx="6484">
                  <c:v>1.75</c:v>
                </c:pt>
                <c:pt idx="6485">
                  <c:v>1.75</c:v>
                </c:pt>
                <c:pt idx="6486">
                  <c:v>1.75</c:v>
                </c:pt>
                <c:pt idx="6487">
                  <c:v>1.75</c:v>
                </c:pt>
                <c:pt idx="6488">
                  <c:v>1.75</c:v>
                </c:pt>
                <c:pt idx="6489">
                  <c:v>1.75</c:v>
                </c:pt>
                <c:pt idx="6490">
                  <c:v>1.75</c:v>
                </c:pt>
                <c:pt idx="6491">
                  <c:v>1.75</c:v>
                </c:pt>
                <c:pt idx="6492">
                  <c:v>1.75</c:v>
                </c:pt>
                <c:pt idx="6493">
                  <c:v>1.75</c:v>
                </c:pt>
                <c:pt idx="6494">
                  <c:v>1.75</c:v>
                </c:pt>
                <c:pt idx="6495">
                  <c:v>1.75</c:v>
                </c:pt>
                <c:pt idx="6496">
                  <c:v>1.75</c:v>
                </c:pt>
                <c:pt idx="6497">
                  <c:v>1.75</c:v>
                </c:pt>
                <c:pt idx="6498">
                  <c:v>1.75</c:v>
                </c:pt>
                <c:pt idx="6499">
                  <c:v>1.75</c:v>
                </c:pt>
                <c:pt idx="6500">
                  <c:v>1.75</c:v>
                </c:pt>
                <c:pt idx="6501">
                  <c:v>1.75</c:v>
                </c:pt>
                <c:pt idx="6502">
                  <c:v>1.75</c:v>
                </c:pt>
                <c:pt idx="6503">
                  <c:v>1.75</c:v>
                </c:pt>
                <c:pt idx="6504">
                  <c:v>1.75</c:v>
                </c:pt>
                <c:pt idx="6505">
                  <c:v>1.75</c:v>
                </c:pt>
                <c:pt idx="6506">
                  <c:v>1.75</c:v>
                </c:pt>
                <c:pt idx="6507">
                  <c:v>1.75</c:v>
                </c:pt>
                <c:pt idx="6508">
                  <c:v>1.75</c:v>
                </c:pt>
                <c:pt idx="6509">
                  <c:v>1.75</c:v>
                </c:pt>
                <c:pt idx="6510">
                  <c:v>1.75</c:v>
                </c:pt>
                <c:pt idx="6511">
                  <c:v>1.75</c:v>
                </c:pt>
                <c:pt idx="6512">
                  <c:v>1.75</c:v>
                </c:pt>
                <c:pt idx="6513">
                  <c:v>1.75</c:v>
                </c:pt>
                <c:pt idx="6514">
                  <c:v>1.75</c:v>
                </c:pt>
                <c:pt idx="6515">
                  <c:v>1.75</c:v>
                </c:pt>
                <c:pt idx="6516">
                  <c:v>1.75</c:v>
                </c:pt>
                <c:pt idx="6517">
                  <c:v>1.75</c:v>
                </c:pt>
                <c:pt idx="6518">
                  <c:v>1.75</c:v>
                </c:pt>
                <c:pt idx="6519">
                  <c:v>1.75</c:v>
                </c:pt>
                <c:pt idx="6520">
                  <c:v>1.75</c:v>
                </c:pt>
                <c:pt idx="6521">
                  <c:v>1.75</c:v>
                </c:pt>
                <c:pt idx="6522">
                  <c:v>1.75</c:v>
                </c:pt>
                <c:pt idx="6523">
                  <c:v>1.75</c:v>
                </c:pt>
                <c:pt idx="6524">
                  <c:v>1.75</c:v>
                </c:pt>
                <c:pt idx="6525">
                  <c:v>1.75</c:v>
                </c:pt>
                <c:pt idx="6526">
                  <c:v>1.75</c:v>
                </c:pt>
                <c:pt idx="6527">
                  <c:v>1.75</c:v>
                </c:pt>
                <c:pt idx="6528">
                  <c:v>1.75</c:v>
                </c:pt>
                <c:pt idx="6529">
                  <c:v>1.75</c:v>
                </c:pt>
                <c:pt idx="6530">
                  <c:v>1.75</c:v>
                </c:pt>
                <c:pt idx="6531">
                  <c:v>1.75</c:v>
                </c:pt>
                <c:pt idx="6532">
                  <c:v>1.75</c:v>
                </c:pt>
                <c:pt idx="6533">
                  <c:v>1.75</c:v>
                </c:pt>
                <c:pt idx="6534">
                  <c:v>1.75</c:v>
                </c:pt>
                <c:pt idx="6535">
                  <c:v>1.75</c:v>
                </c:pt>
                <c:pt idx="6536">
                  <c:v>1.75</c:v>
                </c:pt>
                <c:pt idx="6537">
                  <c:v>1.75</c:v>
                </c:pt>
                <c:pt idx="6538">
                  <c:v>1.75</c:v>
                </c:pt>
                <c:pt idx="6539">
                  <c:v>1.75</c:v>
                </c:pt>
                <c:pt idx="6540">
                  <c:v>1.75</c:v>
                </c:pt>
                <c:pt idx="6541">
                  <c:v>1.75</c:v>
                </c:pt>
                <c:pt idx="6542">
                  <c:v>1.75</c:v>
                </c:pt>
                <c:pt idx="6543">
                  <c:v>1.75</c:v>
                </c:pt>
                <c:pt idx="6544">
                  <c:v>1.75</c:v>
                </c:pt>
                <c:pt idx="6545">
                  <c:v>1.75</c:v>
                </c:pt>
                <c:pt idx="6546">
                  <c:v>1.75</c:v>
                </c:pt>
                <c:pt idx="6547">
                  <c:v>1.75</c:v>
                </c:pt>
                <c:pt idx="6548">
                  <c:v>1.75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A1-4ED1-81AE-7CA57B95E160}"/>
            </c:ext>
          </c:extLst>
        </c:ser>
        <c:ser>
          <c:idx val="2"/>
          <c:order val="2"/>
          <c:tx>
            <c:strRef>
              <c:f>'EKP intressid'!$E$3</c:f>
              <c:strCache>
                <c:ptCount val="1"/>
                <c:pt idx="0">
                  <c:v>ECB üleöö laenumäär</c:v>
                </c:pt>
              </c:strCache>
            </c:strRef>
          </c:tx>
          <c:spPr>
            <a:ln w="41275">
              <a:solidFill>
                <a:schemeClr val="tx2"/>
              </a:solidFill>
            </a:ln>
          </c:spPr>
          <c:marker>
            <c:symbol val="none"/>
          </c:marker>
          <c:cat>
            <c:numRef>
              <c:f>'EKP intressid'!$B$4:$B$6552</c:f>
              <c:numCache>
                <c:formatCode>m/d/yyyy</c:formatCode>
                <c:ptCount val="6549"/>
                <c:pt idx="0">
                  <c:v>0</c:v>
                </c:pt>
                <c:pt idx="1">
                  <c:v>44153</c:v>
                </c:pt>
                <c:pt idx="2">
                  <c:v>44152</c:v>
                </c:pt>
                <c:pt idx="3">
                  <c:v>44151</c:v>
                </c:pt>
                <c:pt idx="4">
                  <c:v>44150</c:v>
                </c:pt>
                <c:pt idx="5">
                  <c:v>44149</c:v>
                </c:pt>
                <c:pt idx="6">
                  <c:v>44148</c:v>
                </c:pt>
                <c:pt idx="7">
                  <c:v>44147</c:v>
                </c:pt>
                <c:pt idx="8">
                  <c:v>44146</c:v>
                </c:pt>
                <c:pt idx="9">
                  <c:v>44145</c:v>
                </c:pt>
                <c:pt idx="10">
                  <c:v>44144</c:v>
                </c:pt>
                <c:pt idx="11">
                  <c:v>44143</c:v>
                </c:pt>
                <c:pt idx="12">
                  <c:v>44142</c:v>
                </c:pt>
                <c:pt idx="13">
                  <c:v>44141</c:v>
                </c:pt>
                <c:pt idx="14">
                  <c:v>44140</c:v>
                </c:pt>
                <c:pt idx="15">
                  <c:v>44139</c:v>
                </c:pt>
                <c:pt idx="16">
                  <c:v>44138</c:v>
                </c:pt>
                <c:pt idx="17">
                  <c:v>44137</c:v>
                </c:pt>
                <c:pt idx="18">
                  <c:v>44136</c:v>
                </c:pt>
                <c:pt idx="19">
                  <c:v>44135</c:v>
                </c:pt>
                <c:pt idx="20">
                  <c:v>44134</c:v>
                </c:pt>
                <c:pt idx="21">
                  <c:v>44133</c:v>
                </c:pt>
                <c:pt idx="22">
                  <c:v>44132</c:v>
                </c:pt>
                <c:pt idx="23">
                  <c:v>44131</c:v>
                </c:pt>
                <c:pt idx="24">
                  <c:v>44130</c:v>
                </c:pt>
                <c:pt idx="25">
                  <c:v>44129</c:v>
                </c:pt>
                <c:pt idx="26">
                  <c:v>44128</c:v>
                </c:pt>
                <c:pt idx="27">
                  <c:v>44127</c:v>
                </c:pt>
                <c:pt idx="28">
                  <c:v>44126</c:v>
                </c:pt>
                <c:pt idx="29">
                  <c:v>44125</c:v>
                </c:pt>
                <c:pt idx="30">
                  <c:v>44124</c:v>
                </c:pt>
                <c:pt idx="31">
                  <c:v>44123</c:v>
                </c:pt>
                <c:pt idx="32">
                  <c:v>44122</c:v>
                </c:pt>
                <c:pt idx="33">
                  <c:v>44121</c:v>
                </c:pt>
                <c:pt idx="34">
                  <c:v>44120</c:v>
                </c:pt>
                <c:pt idx="35">
                  <c:v>44119</c:v>
                </c:pt>
                <c:pt idx="36">
                  <c:v>44118</c:v>
                </c:pt>
                <c:pt idx="37">
                  <c:v>44117</c:v>
                </c:pt>
                <c:pt idx="38">
                  <c:v>44116</c:v>
                </c:pt>
                <c:pt idx="39">
                  <c:v>44115</c:v>
                </c:pt>
                <c:pt idx="40">
                  <c:v>44114</c:v>
                </c:pt>
                <c:pt idx="41">
                  <c:v>44113</c:v>
                </c:pt>
                <c:pt idx="42">
                  <c:v>44112</c:v>
                </c:pt>
                <c:pt idx="43">
                  <c:v>44111</c:v>
                </c:pt>
                <c:pt idx="44">
                  <c:v>44110</c:v>
                </c:pt>
                <c:pt idx="45">
                  <c:v>44109</c:v>
                </c:pt>
                <c:pt idx="46">
                  <c:v>44108</c:v>
                </c:pt>
                <c:pt idx="47">
                  <c:v>44107</c:v>
                </c:pt>
                <c:pt idx="48">
                  <c:v>44106</c:v>
                </c:pt>
                <c:pt idx="49">
                  <c:v>44105</c:v>
                </c:pt>
                <c:pt idx="50">
                  <c:v>44104</c:v>
                </c:pt>
                <c:pt idx="51">
                  <c:v>44103</c:v>
                </c:pt>
                <c:pt idx="52">
                  <c:v>44102</c:v>
                </c:pt>
                <c:pt idx="53">
                  <c:v>44101</c:v>
                </c:pt>
                <c:pt idx="54">
                  <c:v>44100</c:v>
                </c:pt>
                <c:pt idx="55">
                  <c:v>44099</c:v>
                </c:pt>
                <c:pt idx="56">
                  <c:v>44098</c:v>
                </c:pt>
                <c:pt idx="57">
                  <c:v>44097</c:v>
                </c:pt>
                <c:pt idx="58">
                  <c:v>44096</c:v>
                </c:pt>
                <c:pt idx="59">
                  <c:v>44095</c:v>
                </c:pt>
                <c:pt idx="60">
                  <c:v>44094</c:v>
                </c:pt>
                <c:pt idx="61">
                  <c:v>44093</c:v>
                </c:pt>
                <c:pt idx="62">
                  <c:v>44092</c:v>
                </c:pt>
                <c:pt idx="63">
                  <c:v>44091</c:v>
                </c:pt>
                <c:pt idx="64">
                  <c:v>44090</c:v>
                </c:pt>
                <c:pt idx="65">
                  <c:v>44089</c:v>
                </c:pt>
                <c:pt idx="66">
                  <c:v>44088</c:v>
                </c:pt>
                <c:pt idx="67">
                  <c:v>44087</c:v>
                </c:pt>
                <c:pt idx="68">
                  <c:v>44086</c:v>
                </c:pt>
                <c:pt idx="69">
                  <c:v>44085</c:v>
                </c:pt>
                <c:pt idx="70">
                  <c:v>44084</c:v>
                </c:pt>
                <c:pt idx="71">
                  <c:v>44083</c:v>
                </c:pt>
                <c:pt idx="72">
                  <c:v>44082</c:v>
                </c:pt>
                <c:pt idx="73">
                  <c:v>44081</c:v>
                </c:pt>
                <c:pt idx="74">
                  <c:v>44080</c:v>
                </c:pt>
                <c:pt idx="75">
                  <c:v>44079</c:v>
                </c:pt>
                <c:pt idx="76">
                  <c:v>44078</c:v>
                </c:pt>
                <c:pt idx="77">
                  <c:v>44077</c:v>
                </c:pt>
                <c:pt idx="78">
                  <c:v>44076</c:v>
                </c:pt>
                <c:pt idx="79">
                  <c:v>44075</c:v>
                </c:pt>
                <c:pt idx="80">
                  <c:v>44074</c:v>
                </c:pt>
                <c:pt idx="81">
                  <c:v>44073</c:v>
                </c:pt>
                <c:pt idx="82">
                  <c:v>44072</c:v>
                </c:pt>
                <c:pt idx="83">
                  <c:v>44071</c:v>
                </c:pt>
                <c:pt idx="84">
                  <c:v>44070</c:v>
                </c:pt>
                <c:pt idx="85">
                  <c:v>44069</c:v>
                </c:pt>
                <c:pt idx="86">
                  <c:v>44068</c:v>
                </c:pt>
                <c:pt idx="87">
                  <c:v>44067</c:v>
                </c:pt>
                <c:pt idx="88">
                  <c:v>44066</c:v>
                </c:pt>
                <c:pt idx="89">
                  <c:v>44065</c:v>
                </c:pt>
                <c:pt idx="90">
                  <c:v>44064</c:v>
                </c:pt>
                <c:pt idx="91">
                  <c:v>44063</c:v>
                </c:pt>
                <c:pt idx="92">
                  <c:v>44062</c:v>
                </c:pt>
                <c:pt idx="93">
                  <c:v>44061</c:v>
                </c:pt>
                <c:pt idx="94">
                  <c:v>44060</c:v>
                </c:pt>
                <c:pt idx="95">
                  <c:v>44059</c:v>
                </c:pt>
                <c:pt idx="96">
                  <c:v>44058</c:v>
                </c:pt>
                <c:pt idx="97">
                  <c:v>44057</c:v>
                </c:pt>
                <c:pt idx="98">
                  <c:v>44056</c:v>
                </c:pt>
                <c:pt idx="99">
                  <c:v>44055</c:v>
                </c:pt>
                <c:pt idx="100">
                  <c:v>44054</c:v>
                </c:pt>
                <c:pt idx="101">
                  <c:v>44053</c:v>
                </c:pt>
                <c:pt idx="102">
                  <c:v>44052</c:v>
                </c:pt>
                <c:pt idx="103">
                  <c:v>44051</c:v>
                </c:pt>
                <c:pt idx="104">
                  <c:v>44050</c:v>
                </c:pt>
                <c:pt idx="105">
                  <c:v>44049</c:v>
                </c:pt>
                <c:pt idx="106">
                  <c:v>44048</c:v>
                </c:pt>
                <c:pt idx="107">
                  <c:v>44047</c:v>
                </c:pt>
                <c:pt idx="108">
                  <c:v>44046</c:v>
                </c:pt>
                <c:pt idx="109">
                  <c:v>44045</c:v>
                </c:pt>
                <c:pt idx="110">
                  <c:v>44044</c:v>
                </c:pt>
                <c:pt idx="111">
                  <c:v>44043</c:v>
                </c:pt>
                <c:pt idx="112">
                  <c:v>44042</c:v>
                </c:pt>
                <c:pt idx="113">
                  <c:v>44041</c:v>
                </c:pt>
                <c:pt idx="114">
                  <c:v>44040</c:v>
                </c:pt>
                <c:pt idx="115">
                  <c:v>44039</c:v>
                </c:pt>
                <c:pt idx="116">
                  <c:v>44038</c:v>
                </c:pt>
                <c:pt idx="117">
                  <c:v>44037</c:v>
                </c:pt>
                <c:pt idx="118">
                  <c:v>44036</c:v>
                </c:pt>
                <c:pt idx="119">
                  <c:v>44035</c:v>
                </c:pt>
                <c:pt idx="120">
                  <c:v>44034</c:v>
                </c:pt>
                <c:pt idx="121">
                  <c:v>44033</c:v>
                </c:pt>
                <c:pt idx="122">
                  <c:v>44032</c:v>
                </c:pt>
                <c:pt idx="123">
                  <c:v>44031</c:v>
                </c:pt>
                <c:pt idx="124">
                  <c:v>44030</c:v>
                </c:pt>
                <c:pt idx="125">
                  <c:v>44029</c:v>
                </c:pt>
                <c:pt idx="126">
                  <c:v>44028</c:v>
                </c:pt>
                <c:pt idx="127">
                  <c:v>44027</c:v>
                </c:pt>
                <c:pt idx="128">
                  <c:v>44026</c:v>
                </c:pt>
                <c:pt idx="129">
                  <c:v>44025</c:v>
                </c:pt>
                <c:pt idx="130">
                  <c:v>44024</c:v>
                </c:pt>
                <c:pt idx="131">
                  <c:v>44023</c:v>
                </c:pt>
                <c:pt idx="132">
                  <c:v>44022</c:v>
                </c:pt>
                <c:pt idx="133">
                  <c:v>44021</c:v>
                </c:pt>
                <c:pt idx="134">
                  <c:v>44020</c:v>
                </c:pt>
                <c:pt idx="135">
                  <c:v>44019</c:v>
                </c:pt>
                <c:pt idx="136">
                  <c:v>44018</c:v>
                </c:pt>
                <c:pt idx="137">
                  <c:v>44017</c:v>
                </c:pt>
                <c:pt idx="138">
                  <c:v>44016</c:v>
                </c:pt>
                <c:pt idx="139">
                  <c:v>44015</c:v>
                </c:pt>
                <c:pt idx="140">
                  <c:v>44014</c:v>
                </c:pt>
                <c:pt idx="141">
                  <c:v>44013</c:v>
                </c:pt>
                <c:pt idx="142">
                  <c:v>44012</c:v>
                </c:pt>
                <c:pt idx="143">
                  <c:v>44011</c:v>
                </c:pt>
                <c:pt idx="144">
                  <c:v>44010</c:v>
                </c:pt>
                <c:pt idx="145">
                  <c:v>44009</c:v>
                </c:pt>
                <c:pt idx="146">
                  <c:v>44008</c:v>
                </c:pt>
                <c:pt idx="147">
                  <c:v>44007</c:v>
                </c:pt>
                <c:pt idx="148">
                  <c:v>44006</c:v>
                </c:pt>
                <c:pt idx="149">
                  <c:v>44005</c:v>
                </c:pt>
                <c:pt idx="150">
                  <c:v>44004</c:v>
                </c:pt>
                <c:pt idx="151">
                  <c:v>44003</c:v>
                </c:pt>
                <c:pt idx="152">
                  <c:v>44002</c:v>
                </c:pt>
                <c:pt idx="153">
                  <c:v>44001</c:v>
                </c:pt>
                <c:pt idx="154">
                  <c:v>44000</c:v>
                </c:pt>
                <c:pt idx="155">
                  <c:v>43999</c:v>
                </c:pt>
                <c:pt idx="156">
                  <c:v>43998</c:v>
                </c:pt>
                <c:pt idx="157">
                  <c:v>43997</c:v>
                </c:pt>
                <c:pt idx="158">
                  <c:v>43996</c:v>
                </c:pt>
                <c:pt idx="159">
                  <c:v>43995</c:v>
                </c:pt>
                <c:pt idx="160">
                  <c:v>43994</c:v>
                </c:pt>
                <c:pt idx="161">
                  <c:v>43993</c:v>
                </c:pt>
                <c:pt idx="162">
                  <c:v>43992</c:v>
                </c:pt>
                <c:pt idx="163">
                  <c:v>43991</c:v>
                </c:pt>
                <c:pt idx="164">
                  <c:v>43990</c:v>
                </c:pt>
                <c:pt idx="165">
                  <c:v>43989</c:v>
                </c:pt>
                <c:pt idx="166">
                  <c:v>43988</c:v>
                </c:pt>
                <c:pt idx="167">
                  <c:v>43987</c:v>
                </c:pt>
                <c:pt idx="168">
                  <c:v>43986</c:v>
                </c:pt>
                <c:pt idx="169">
                  <c:v>43985</c:v>
                </c:pt>
                <c:pt idx="170">
                  <c:v>43984</c:v>
                </c:pt>
                <c:pt idx="171">
                  <c:v>43983</c:v>
                </c:pt>
                <c:pt idx="172">
                  <c:v>43982</c:v>
                </c:pt>
                <c:pt idx="173">
                  <c:v>43981</c:v>
                </c:pt>
                <c:pt idx="174">
                  <c:v>43980</c:v>
                </c:pt>
                <c:pt idx="175">
                  <c:v>43979</c:v>
                </c:pt>
                <c:pt idx="176">
                  <c:v>43978</c:v>
                </c:pt>
                <c:pt idx="177">
                  <c:v>43977</c:v>
                </c:pt>
                <c:pt idx="178">
                  <c:v>43976</c:v>
                </c:pt>
                <c:pt idx="179">
                  <c:v>43975</c:v>
                </c:pt>
                <c:pt idx="180">
                  <c:v>43974</c:v>
                </c:pt>
                <c:pt idx="181">
                  <c:v>43973</c:v>
                </c:pt>
                <c:pt idx="182">
                  <c:v>43972</c:v>
                </c:pt>
                <c:pt idx="183">
                  <c:v>43971</c:v>
                </c:pt>
                <c:pt idx="184">
                  <c:v>43970</c:v>
                </c:pt>
                <c:pt idx="185">
                  <c:v>43969</c:v>
                </c:pt>
                <c:pt idx="186">
                  <c:v>43968</c:v>
                </c:pt>
                <c:pt idx="187">
                  <c:v>43967</c:v>
                </c:pt>
                <c:pt idx="188">
                  <c:v>43966</c:v>
                </c:pt>
                <c:pt idx="189">
                  <c:v>43965</c:v>
                </c:pt>
                <c:pt idx="190">
                  <c:v>43964</c:v>
                </c:pt>
                <c:pt idx="191">
                  <c:v>43963</c:v>
                </c:pt>
                <c:pt idx="192">
                  <c:v>43962</c:v>
                </c:pt>
                <c:pt idx="193">
                  <c:v>43961</c:v>
                </c:pt>
                <c:pt idx="194">
                  <c:v>43960</c:v>
                </c:pt>
                <c:pt idx="195">
                  <c:v>43959</c:v>
                </c:pt>
                <c:pt idx="196">
                  <c:v>43958</c:v>
                </c:pt>
                <c:pt idx="197">
                  <c:v>43957</c:v>
                </c:pt>
                <c:pt idx="198">
                  <c:v>43956</c:v>
                </c:pt>
                <c:pt idx="199">
                  <c:v>43955</c:v>
                </c:pt>
                <c:pt idx="200">
                  <c:v>43954</c:v>
                </c:pt>
                <c:pt idx="201">
                  <c:v>43953</c:v>
                </c:pt>
                <c:pt idx="202">
                  <c:v>43952</c:v>
                </c:pt>
                <c:pt idx="203">
                  <c:v>43951</c:v>
                </c:pt>
                <c:pt idx="204">
                  <c:v>43950</c:v>
                </c:pt>
                <c:pt idx="205">
                  <c:v>43949</c:v>
                </c:pt>
                <c:pt idx="206">
                  <c:v>43948</c:v>
                </c:pt>
                <c:pt idx="207">
                  <c:v>43947</c:v>
                </c:pt>
                <c:pt idx="208">
                  <c:v>43946</c:v>
                </c:pt>
                <c:pt idx="209">
                  <c:v>43945</c:v>
                </c:pt>
                <c:pt idx="210">
                  <c:v>43944</c:v>
                </c:pt>
                <c:pt idx="211">
                  <c:v>43943</c:v>
                </c:pt>
                <c:pt idx="212">
                  <c:v>43942</c:v>
                </c:pt>
                <c:pt idx="213">
                  <c:v>43941</c:v>
                </c:pt>
                <c:pt idx="214">
                  <c:v>43940</c:v>
                </c:pt>
                <c:pt idx="215">
                  <c:v>43939</c:v>
                </c:pt>
                <c:pt idx="216">
                  <c:v>43938</c:v>
                </c:pt>
                <c:pt idx="217">
                  <c:v>43937</c:v>
                </c:pt>
                <c:pt idx="218">
                  <c:v>43936</c:v>
                </c:pt>
                <c:pt idx="219">
                  <c:v>43935</c:v>
                </c:pt>
                <c:pt idx="220">
                  <c:v>43934</c:v>
                </c:pt>
                <c:pt idx="221">
                  <c:v>43933</c:v>
                </c:pt>
                <c:pt idx="222">
                  <c:v>43932</c:v>
                </c:pt>
                <c:pt idx="223">
                  <c:v>43931</c:v>
                </c:pt>
                <c:pt idx="224">
                  <c:v>43930</c:v>
                </c:pt>
                <c:pt idx="225">
                  <c:v>43929</c:v>
                </c:pt>
                <c:pt idx="226">
                  <c:v>43928</c:v>
                </c:pt>
                <c:pt idx="227">
                  <c:v>43927</c:v>
                </c:pt>
                <c:pt idx="228">
                  <c:v>43926</c:v>
                </c:pt>
                <c:pt idx="229">
                  <c:v>43925</c:v>
                </c:pt>
                <c:pt idx="230">
                  <c:v>43924</c:v>
                </c:pt>
                <c:pt idx="231">
                  <c:v>43923</c:v>
                </c:pt>
                <c:pt idx="232">
                  <c:v>43922</c:v>
                </c:pt>
                <c:pt idx="233">
                  <c:v>43921</c:v>
                </c:pt>
                <c:pt idx="234">
                  <c:v>43920</c:v>
                </c:pt>
                <c:pt idx="235">
                  <c:v>43919</c:v>
                </c:pt>
                <c:pt idx="236">
                  <c:v>43918</c:v>
                </c:pt>
                <c:pt idx="237">
                  <c:v>43917</c:v>
                </c:pt>
                <c:pt idx="238">
                  <c:v>43916</c:v>
                </c:pt>
                <c:pt idx="239">
                  <c:v>43915</c:v>
                </c:pt>
                <c:pt idx="240">
                  <c:v>43914</c:v>
                </c:pt>
                <c:pt idx="241">
                  <c:v>43913</c:v>
                </c:pt>
                <c:pt idx="242">
                  <c:v>43912</c:v>
                </c:pt>
                <c:pt idx="243">
                  <c:v>43911</c:v>
                </c:pt>
                <c:pt idx="244">
                  <c:v>43910</c:v>
                </c:pt>
                <c:pt idx="245">
                  <c:v>43909</c:v>
                </c:pt>
                <c:pt idx="246">
                  <c:v>43908</c:v>
                </c:pt>
                <c:pt idx="247">
                  <c:v>43907</c:v>
                </c:pt>
                <c:pt idx="248">
                  <c:v>43906</c:v>
                </c:pt>
                <c:pt idx="249">
                  <c:v>43905</c:v>
                </c:pt>
                <c:pt idx="250">
                  <c:v>43904</c:v>
                </c:pt>
                <c:pt idx="251">
                  <c:v>43903</c:v>
                </c:pt>
                <c:pt idx="252">
                  <c:v>43902</c:v>
                </c:pt>
                <c:pt idx="253">
                  <c:v>43901</c:v>
                </c:pt>
                <c:pt idx="254">
                  <c:v>43900</c:v>
                </c:pt>
                <c:pt idx="255">
                  <c:v>43899</c:v>
                </c:pt>
                <c:pt idx="256">
                  <c:v>43898</c:v>
                </c:pt>
                <c:pt idx="257">
                  <c:v>43897</c:v>
                </c:pt>
                <c:pt idx="258">
                  <c:v>43896</c:v>
                </c:pt>
                <c:pt idx="259">
                  <c:v>43895</c:v>
                </c:pt>
                <c:pt idx="260">
                  <c:v>43894</c:v>
                </c:pt>
                <c:pt idx="261">
                  <c:v>43893</c:v>
                </c:pt>
                <c:pt idx="262">
                  <c:v>43892</c:v>
                </c:pt>
                <c:pt idx="263">
                  <c:v>43891</c:v>
                </c:pt>
                <c:pt idx="264">
                  <c:v>43890</c:v>
                </c:pt>
                <c:pt idx="265">
                  <c:v>43889</c:v>
                </c:pt>
                <c:pt idx="266">
                  <c:v>43888</c:v>
                </c:pt>
                <c:pt idx="267">
                  <c:v>43887</c:v>
                </c:pt>
                <c:pt idx="268">
                  <c:v>43886</c:v>
                </c:pt>
                <c:pt idx="269">
                  <c:v>43885</c:v>
                </c:pt>
                <c:pt idx="270">
                  <c:v>43884</c:v>
                </c:pt>
                <c:pt idx="271">
                  <c:v>43883</c:v>
                </c:pt>
                <c:pt idx="272">
                  <c:v>43882</c:v>
                </c:pt>
                <c:pt idx="273">
                  <c:v>43881</c:v>
                </c:pt>
                <c:pt idx="274">
                  <c:v>43880</c:v>
                </c:pt>
                <c:pt idx="275">
                  <c:v>43879</c:v>
                </c:pt>
                <c:pt idx="276">
                  <c:v>43878</c:v>
                </c:pt>
                <c:pt idx="277">
                  <c:v>43877</c:v>
                </c:pt>
                <c:pt idx="278">
                  <c:v>43876</c:v>
                </c:pt>
                <c:pt idx="279">
                  <c:v>43875</c:v>
                </c:pt>
                <c:pt idx="280">
                  <c:v>43874</c:v>
                </c:pt>
                <c:pt idx="281">
                  <c:v>43873</c:v>
                </c:pt>
                <c:pt idx="282">
                  <c:v>43872</c:v>
                </c:pt>
                <c:pt idx="283">
                  <c:v>43871</c:v>
                </c:pt>
                <c:pt idx="284">
                  <c:v>43870</c:v>
                </c:pt>
                <c:pt idx="285">
                  <c:v>43869</c:v>
                </c:pt>
                <c:pt idx="286">
                  <c:v>43868</c:v>
                </c:pt>
                <c:pt idx="287">
                  <c:v>43867</c:v>
                </c:pt>
                <c:pt idx="288">
                  <c:v>43866</c:v>
                </c:pt>
                <c:pt idx="289">
                  <c:v>43865</c:v>
                </c:pt>
                <c:pt idx="290">
                  <c:v>43864</c:v>
                </c:pt>
                <c:pt idx="291">
                  <c:v>43863</c:v>
                </c:pt>
                <c:pt idx="292">
                  <c:v>43862</c:v>
                </c:pt>
                <c:pt idx="293">
                  <c:v>43861</c:v>
                </c:pt>
                <c:pt idx="294">
                  <c:v>43860</c:v>
                </c:pt>
                <c:pt idx="295">
                  <c:v>43859</c:v>
                </c:pt>
                <c:pt idx="296">
                  <c:v>43858</c:v>
                </c:pt>
                <c:pt idx="297">
                  <c:v>43857</c:v>
                </c:pt>
                <c:pt idx="298">
                  <c:v>43856</c:v>
                </c:pt>
                <c:pt idx="299">
                  <c:v>43855</c:v>
                </c:pt>
                <c:pt idx="300">
                  <c:v>43854</c:v>
                </c:pt>
                <c:pt idx="301">
                  <c:v>43853</c:v>
                </c:pt>
                <c:pt idx="302">
                  <c:v>43852</c:v>
                </c:pt>
                <c:pt idx="303">
                  <c:v>43851</c:v>
                </c:pt>
                <c:pt idx="304">
                  <c:v>43850</c:v>
                </c:pt>
                <c:pt idx="305">
                  <c:v>43849</c:v>
                </c:pt>
                <c:pt idx="306">
                  <c:v>43848</c:v>
                </c:pt>
                <c:pt idx="307">
                  <c:v>43847</c:v>
                </c:pt>
                <c:pt idx="308">
                  <c:v>43846</c:v>
                </c:pt>
                <c:pt idx="309">
                  <c:v>43845</c:v>
                </c:pt>
                <c:pt idx="310">
                  <c:v>43844</c:v>
                </c:pt>
                <c:pt idx="311">
                  <c:v>43843</c:v>
                </c:pt>
                <c:pt idx="312">
                  <c:v>43842</c:v>
                </c:pt>
                <c:pt idx="313">
                  <c:v>43841</c:v>
                </c:pt>
                <c:pt idx="314">
                  <c:v>43840</c:v>
                </c:pt>
                <c:pt idx="315">
                  <c:v>43839</c:v>
                </c:pt>
                <c:pt idx="316">
                  <c:v>43838</c:v>
                </c:pt>
                <c:pt idx="317">
                  <c:v>43837</c:v>
                </c:pt>
                <c:pt idx="318">
                  <c:v>43836</c:v>
                </c:pt>
                <c:pt idx="319">
                  <c:v>43835</c:v>
                </c:pt>
                <c:pt idx="320">
                  <c:v>43834</c:v>
                </c:pt>
                <c:pt idx="321">
                  <c:v>43833</c:v>
                </c:pt>
                <c:pt idx="322">
                  <c:v>43832</c:v>
                </c:pt>
                <c:pt idx="323">
                  <c:v>43831</c:v>
                </c:pt>
                <c:pt idx="324">
                  <c:v>43830</c:v>
                </c:pt>
                <c:pt idx="325">
                  <c:v>43829</c:v>
                </c:pt>
                <c:pt idx="326">
                  <c:v>43828</c:v>
                </c:pt>
                <c:pt idx="327">
                  <c:v>43827</c:v>
                </c:pt>
                <c:pt idx="328">
                  <c:v>43826</c:v>
                </c:pt>
                <c:pt idx="329">
                  <c:v>43825</c:v>
                </c:pt>
                <c:pt idx="330">
                  <c:v>43824</c:v>
                </c:pt>
                <c:pt idx="331">
                  <c:v>43823</c:v>
                </c:pt>
                <c:pt idx="332">
                  <c:v>43822</c:v>
                </c:pt>
                <c:pt idx="333">
                  <c:v>43821</c:v>
                </c:pt>
                <c:pt idx="334">
                  <c:v>43820</c:v>
                </c:pt>
                <c:pt idx="335">
                  <c:v>43819</c:v>
                </c:pt>
                <c:pt idx="336">
                  <c:v>43818</c:v>
                </c:pt>
                <c:pt idx="337">
                  <c:v>43817</c:v>
                </c:pt>
                <c:pt idx="338">
                  <c:v>43816</c:v>
                </c:pt>
                <c:pt idx="339">
                  <c:v>43815</c:v>
                </c:pt>
                <c:pt idx="340">
                  <c:v>43814</c:v>
                </c:pt>
                <c:pt idx="341">
                  <c:v>43813</c:v>
                </c:pt>
                <c:pt idx="342">
                  <c:v>43812</c:v>
                </c:pt>
                <c:pt idx="343">
                  <c:v>43811</c:v>
                </c:pt>
                <c:pt idx="344">
                  <c:v>43810</c:v>
                </c:pt>
                <c:pt idx="345">
                  <c:v>43809</c:v>
                </c:pt>
                <c:pt idx="346">
                  <c:v>43808</c:v>
                </c:pt>
                <c:pt idx="347">
                  <c:v>43807</c:v>
                </c:pt>
                <c:pt idx="348">
                  <c:v>43806</c:v>
                </c:pt>
                <c:pt idx="349">
                  <c:v>43805</c:v>
                </c:pt>
                <c:pt idx="350">
                  <c:v>43804</c:v>
                </c:pt>
                <c:pt idx="351">
                  <c:v>43803</c:v>
                </c:pt>
                <c:pt idx="352">
                  <c:v>43802</c:v>
                </c:pt>
                <c:pt idx="353">
                  <c:v>43801</c:v>
                </c:pt>
                <c:pt idx="354">
                  <c:v>43800</c:v>
                </c:pt>
                <c:pt idx="355">
                  <c:v>43799</c:v>
                </c:pt>
                <c:pt idx="356">
                  <c:v>43798</c:v>
                </c:pt>
                <c:pt idx="357">
                  <c:v>43797</c:v>
                </c:pt>
                <c:pt idx="358">
                  <c:v>43796</c:v>
                </c:pt>
                <c:pt idx="359">
                  <c:v>43795</c:v>
                </c:pt>
                <c:pt idx="360">
                  <c:v>43794</c:v>
                </c:pt>
                <c:pt idx="361">
                  <c:v>43793</c:v>
                </c:pt>
                <c:pt idx="362">
                  <c:v>43792</c:v>
                </c:pt>
                <c:pt idx="363">
                  <c:v>43791</c:v>
                </c:pt>
                <c:pt idx="364">
                  <c:v>43790</c:v>
                </c:pt>
                <c:pt idx="365">
                  <c:v>43789</c:v>
                </c:pt>
                <c:pt idx="366">
                  <c:v>43788</c:v>
                </c:pt>
                <c:pt idx="367">
                  <c:v>43787</c:v>
                </c:pt>
                <c:pt idx="368">
                  <c:v>43786</c:v>
                </c:pt>
                <c:pt idx="369">
                  <c:v>43785</c:v>
                </c:pt>
                <c:pt idx="370">
                  <c:v>43784</c:v>
                </c:pt>
                <c:pt idx="371">
                  <c:v>43783</c:v>
                </c:pt>
                <c:pt idx="372">
                  <c:v>43782</c:v>
                </c:pt>
                <c:pt idx="373">
                  <c:v>43781</c:v>
                </c:pt>
                <c:pt idx="374">
                  <c:v>43780</c:v>
                </c:pt>
                <c:pt idx="375">
                  <c:v>43779</c:v>
                </c:pt>
                <c:pt idx="376">
                  <c:v>43778</c:v>
                </c:pt>
                <c:pt idx="377">
                  <c:v>43777</c:v>
                </c:pt>
                <c:pt idx="378">
                  <c:v>43776</c:v>
                </c:pt>
                <c:pt idx="379">
                  <c:v>43775</c:v>
                </c:pt>
                <c:pt idx="380">
                  <c:v>43774</c:v>
                </c:pt>
                <c:pt idx="381">
                  <c:v>43773</c:v>
                </c:pt>
                <c:pt idx="382">
                  <c:v>43772</c:v>
                </c:pt>
                <c:pt idx="383">
                  <c:v>43771</c:v>
                </c:pt>
                <c:pt idx="384">
                  <c:v>43770</c:v>
                </c:pt>
                <c:pt idx="385">
                  <c:v>43769</c:v>
                </c:pt>
                <c:pt idx="386">
                  <c:v>43768</c:v>
                </c:pt>
                <c:pt idx="387">
                  <c:v>43767</c:v>
                </c:pt>
                <c:pt idx="388">
                  <c:v>43766</c:v>
                </c:pt>
                <c:pt idx="389">
                  <c:v>43765</c:v>
                </c:pt>
                <c:pt idx="390">
                  <c:v>43764</c:v>
                </c:pt>
                <c:pt idx="391">
                  <c:v>43763</c:v>
                </c:pt>
                <c:pt idx="392">
                  <c:v>43762</c:v>
                </c:pt>
                <c:pt idx="393">
                  <c:v>43761</c:v>
                </c:pt>
                <c:pt idx="394">
                  <c:v>43760</c:v>
                </c:pt>
                <c:pt idx="395">
                  <c:v>43759</c:v>
                </c:pt>
                <c:pt idx="396">
                  <c:v>43758</c:v>
                </c:pt>
                <c:pt idx="397">
                  <c:v>43757</c:v>
                </c:pt>
                <c:pt idx="398">
                  <c:v>43756</c:v>
                </c:pt>
                <c:pt idx="399">
                  <c:v>43755</c:v>
                </c:pt>
                <c:pt idx="400">
                  <c:v>43754</c:v>
                </c:pt>
                <c:pt idx="401">
                  <c:v>43753</c:v>
                </c:pt>
                <c:pt idx="402">
                  <c:v>43752</c:v>
                </c:pt>
                <c:pt idx="403">
                  <c:v>43751</c:v>
                </c:pt>
                <c:pt idx="404">
                  <c:v>43750</c:v>
                </c:pt>
                <c:pt idx="405">
                  <c:v>43749</c:v>
                </c:pt>
                <c:pt idx="406">
                  <c:v>43748</c:v>
                </c:pt>
                <c:pt idx="407">
                  <c:v>43747</c:v>
                </c:pt>
                <c:pt idx="408">
                  <c:v>43746</c:v>
                </c:pt>
                <c:pt idx="409">
                  <c:v>43745</c:v>
                </c:pt>
                <c:pt idx="410">
                  <c:v>43744</c:v>
                </c:pt>
                <c:pt idx="411">
                  <c:v>43743</c:v>
                </c:pt>
                <c:pt idx="412">
                  <c:v>43742</c:v>
                </c:pt>
                <c:pt idx="413">
                  <c:v>43741</c:v>
                </c:pt>
                <c:pt idx="414">
                  <c:v>43740</c:v>
                </c:pt>
                <c:pt idx="415">
                  <c:v>43739</c:v>
                </c:pt>
                <c:pt idx="416">
                  <c:v>43738</c:v>
                </c:pt>
                <c:pt idx="417">
                  <c:v>43737</c:v>
                </c:pt>
                <c:pt idx="418">
                  <c:v>43736</c:v>
                </c:pt>
                <c:pt idx="419">
                  <c:v>43735</c:v>
                </c:pt>
                <c:pt idx="420">
                  <c:v>43734</c:v>
                </c:pt>
                <c:pt idx="421">
                  <c:v>43733</c:v>
                </c:pt>
                <c:pt idx="422">
                  <c:v>43732</c:v>
                </c:pt>
                <c:pt idx="423">
                  <c:v>43731</c:v>
                </c:pt>
                <c:pt idx="424">
                  <c:v>43730</c:v>
                </c:pt>
                <c:pt idx="425">
                  <c:v>43729</c:v>
                </c:pt>
                <c:pt idx="426">
                  <c:v>43728</c:v>
                </c:pt>
                <c:pt idx="427">
                  <c:v>43727</c:v>
                </c:pt>
                <c:pt idx="428">
                  <c:v>43726</c:v>
                </c:pt>
                <c:pt idx="429">
                  <c:v>43725</c:v>
                </c:pt>
                <c:pt idx="430">
                  <c:v>43724</c:v>
                </c:pt>
                <c:pt idx="431">
                  <c:v>43723</c:v>
                </c:pt>
                <c:pt idx="432">
                  <c:v>43722</c:v>
                </c:pt>
                <c:pt idx="433">
                  <c:v>43721</c:v>
                </c:pt>
                <c:pt idx="434">
                  <c:v>43720</c:v>
                </c:pt>
                <c:pt idx="435">
                  <c:v>43719</c:v>
                </c:pt>
                <c:pt idx="436">
                  <c:v>43718</c:v>
                </c:pt>
                <c:pt idx="437">
                  <c:v>43717</c:v>
                </c:pt>
                <c:pt idx="438">
                  <c:v>43716</c:v>
                </c:pt>
                <c:pt idx="439">
                  <c:v>43715</c:v>
                </c:pt>
                <c:pt idx="440">
                  <c:v>43714</c:v>
                </c:pt>
                <c:pt idx="441">
                  <c:v>43713</c:v>
                </c:pt>
                <c:pt idx="442">
                  <c:v>43712</c:v>
                </c:pt>
                <c:pt idx="443">
                  <c:v>43711</c:v>
                </c:pt>
                <c:pt idx="444">
                  <c:v>43710</c:v>
                </c:pt>
                <c:pt idx="445">
                  <c:v>43709</c:v>
                </c:pt>
                <c:pt idx="446">
                  <c:v>43708</c:v>
                </c:pt>
                <c:pt idx="447">
                  <c:v>43707</c:v>
                </c:pt>
                <c:pt idx="448">
                  <c:v>43706</c:v>
                </c:pt>
                <c:pt idx="449">
                  <c:v>43705</c:v>
                </c:pt>
                <c:pt idx="450">
                  <c:v>43704</c:v>
                </c:pt>
                <c:pt idx="451">
                  <c:v>43703</c:v>
                </c:pt>
                <c:pt idx="452">
                  <c:v>43702</c:v>
                </c:pt>
                <c:pt idx="453">
                  <c:v>43701</c:v>
                </c:pt>
                <c:pt idx="454">
                  <c:v>43700</c:v>
                </c:pt>
                <c:pt idx="455">
                  <c:v>43699</c:v>
                </c:pt>
                <c:pt idx="456">
                  <c:v>43698</c:v>
                </c:pt>
                <c:pt idx="457">
                  <c:v>43697</c:v>
                </c:pt>
                <c:pt idx="458">
                  <c:v>43696</c:v>
                </c:pt>
                <c:pt idx="459">
                  <c:v>43695</c:v>
                </c:pt>
                <c:pt idx="460">
                  <c:v>43694</c:v>
                </c:pt>
                <c:pt idx="461">
                  <c:v>43693</c:v>
                </c:pt>
                <c:pt idx="462">
                  <c:v>43692</c:v>
                </c:pt>
                <c:pt idx="463">
                  <c:v>43691</c:v>
                </c:pt>
                <c:pt idx="464">
                  <c:v>43690</c:v>
                </c:pt>
                <c:pt idx="465">
                  <c:v>43689</c:v>
                </c:pt>
                <c:pt idx="466">
                  <c:v>43688</c:v>
                </c:pt>
                <c:pt idx="467">
                  <c:v>43687</c:v>
                </c:pt>
                <c:pt idx="468">
                  <c:v>43686</c:v>
                </c:pt>
                <c:pt idx="469">
                  <c:v>43685</c:v>
                </c:pt>
                <c:pt idx="470">
                  <c:v>43684</c:v>
                </c:pt>
                <c:pt idx="471">
                  <c:v>43683</c:v>
                </c:pt>
                <c:pt idx="472">
                  <c:v>43682</c:v>
                </c:pt>
                <c:pt idx="473">
                  <c:v>43681</c:v>
                </c:pt>
                <c:pt idx="474">
                  <c:v>43680</c:v>
                </c:pt>
                <c:pt idx="475">
                  <c:v>43679</c:v>
                </c:pt>
                <c:pt idx="476">
                  <c:v>43678</c:v>
                </c:pt>
                <c:pt idx="477">
                  <c:v>43677</c:v>
                </c:pt>
                <c:pt idx="478">
                  <c:v>43676</c:v>
                </c:pt>
                <c:pt idx="479">
                  <c:v>43675</c:v>
                </c:pt>
                <c:pt idx="480">
                  <c:v>43674</c:v>
                </c:pt>
                <c:pt idx="481">
                  <c:v>43673</c:v>
                </c:pt>
                <c:pt idx="482">
                  <c:v>43672</c:v>
                </c:pt>
                <c:pt idx="483">
                  <c:v>43671</c:v>
                </c:pt>
                <c:pt idx="484">
                  <c:v>43670</c:v>
                </c:pt>
                <c:pt idx="485">
                  <c:v>43669</c:v>
                </c:pt>
                <c:pt idx="486">
                  <c:v>43668</c:v>
                </c:pt>
                <c:pt idx="487">
                  <c:v>43667</c:v>
                </c:pt>
                <c:pt idx="488">
                  <c:v>43666</c:v>
                </c:pt>
                <c:pt idx="489">
                  <c:v>43665</c:v>
                </c:pt>
                <c:pt idx="490">
                  <c:v>43664</c:v>
                </c:pt>
                <c:pt idx="491">
                  <c:v>43663</c:v>
                </c:pt>
                <c:pt idx="492">
                  <c:v>43662</c:v>
                </c:pt>
                <c:pt idx="493">
                  <c:v>43661</c:v>
                </c:pt>
                <c:pt idx="494">
                  <c:v>43660</c:v>
                </c:pt>
                <c:pt idx="495">
                  <c:v>43659</c:v>
                </c:pt>
                <c:pt idx="496">
                  <c:v>43658</c:v>
                </c:pt>
                <c:pt idx="497">
                  <c:v>43657</c:v>
                </c:pt>
                <c:pt idx="498">
                  <c:v>43656</c:v>
                </c:pt>
                <c:pt idx="499">
                  <c:v>43655</c:v>
                </c:pt>
                <c:pt idx="500">
                  <c:v>43654</c:v>
                </c:pt>
                <c:pt idx="501">
                  <c:v>43653</c:v>
                </c:pt>
                <c:pt idx="502">
                  <c:v>43652</c:v>
                </c:pt>
                <c:pt idx="503">
                  <c:v>43651</c:v>
                </c:pt>
                <c:pt idx="504">
                  <c:v>43650</c:v>
                </c:pt>
                <c:pt idx="505">
                  <c:v>43649</c:v>
                </c:pt>
                <c:pt idx="506">
                  <c:v>43648</c:v>
                </c:pt>
                <c:pt idx="507">
                  <c:v>43647</c:v>
                </c:pt>
                <c:pt idx="508">
                  <c:v>43646</c:v>
                </c:pt>
                <c:pt idx="509">
                  <c:v>43645</c:v>
                </c:pt>
                <c:pt idx="510">
                  <c:v>43644</c:v>
                </c:pt>
                <c:pt idx="511">
                  <c:v>43643</c:v>
                </c:pt>
                <c:pt idx="512">
                  <c:v>43642</c:v>
                </c:pt>
                <c:pt idx="513">
                  <c:v>43641</c:v>
                </c:pt>
                <c:pt idx="514">
                  <c:v>43640</c:v>
                </c:pt>
                <c:pt idx="515">
                  <c:v>43639</c:v>
                </c:pt>
                <c:pt idx="516">
                  <c:v>43638</c:v>
                </c:pt>
                <c:pt idx="517">
                  <c:v>43637</c:v>
                </c:pt>
                <c:pt idx="518">
                  <c:v>43636</c:v>
                </c:pt>
                <c:pt idx="519">
                  <c:v>43635</c:v>
                </c:pt>
                <c:pt idx="520">
                  <c:v>43634</c:v>
                </c:pt>
                <c:pt idx="521">
                  <c:v>43633</c:v>
                </c:pt>
                <c:pt idx="522">
                  <c:v>43632</c:v>
                </c:pt>
                <c:pt idx="523">
                  <c:v>43631</c:v>
                </c:pt>
                <c:pt idx="524">
                  <c:v>43630</c:v>
                </c:pt>
                <c:pt idx="525">
                  <c:v>43629</c:v>
                </c:pt>
                <c:pt idx="526">
                  <c:v>43628</c:v>
                </c:pt>
                <c:pt idx="527">
                  <c:v>43627</c:v>
                </c:pt>
                <c:pt idx="528">
                  <c:v>43626</c:v>
                </c:pt>
                <c:pt idx="529">
                  <c:v>43625</c:v>
                </c:pt>
                <c:pt idx="530">
                  <c:v>43624</c:v>
                </c:pt>
                <c:pt idx="531">
                  <c:v>43623</c:v>
                </c:pt>
                <c:pt idx="532">
                  <c:v>43622</c:v>
                </c:pt>
                <c:pt idx="533">
                  <c:v>43621</c:v>
                </c:pt>
                <c:pt idx="534">
                  <c:v>43620</c:v>
                </c:pt>
                <c:pt idx="535">
                  <c:v>43619</c:v>
                </c:pt>
                <c:pt idx="536">
                  <c:v>43618</c:v>
                </c:pt>
                <c:pt idx="537">
                  <c:v>43617</c:v>
                </c:pt>
                <c:pt idx="538">
                  <c:v>43616</c:v>
                </c:pt>
                <c:pt idx="539">
                  <c:v>43615</c:v>
                </c:pt>
                <c:pt idx="540">
                  <c:v>43614</c:v>
                </c:pt>
                <c:pt idx="541">
                  <c:v>43613</c:v>
                </c:pt>
                <c:pt idx="542">
                  <c:v>43612</c:v>
                </c:pt>
                <c:pt idx="543">
                  <c:v>43611</c:v>
                </c:pt>
                <c:pt idx="544">
                  <c:v>43610</c:v>
                </c:pt>
                <c:pt idx="545">
                  <c:v>43609</c:v>
                </c:pt>
                <c:pt idx="546">
                  <c:v>43608</c:v>
                </c:pt>
                <c:pt idx="547">
                  <c:v>43607</c:v>
                </c:pt>
                <c:pt idx="548">
                  <c:v>43606</c:v>
                </c:pt>
                <c:pt idx="549">
                  <c:v>43605</c:v>
                </c:pt>
                <c:pt idx="550">
                  <c:v>43604</c:v>
                </c:pt>
                <c:pt idx="551">
                  <c:v>43603</c:v>
                </c:pt>
                <c:pt idx="552">
                  <c:v>43602</c:v>
                </c:pt>
                <c:pt idx="553">
                  <c:v>43601</c:v>
                </c:pt>
                <c:pt idx="554">
                  <c:v>43600</c:v>
                </c:pt>
                <c:pt idx="555">
                  <c:v>43599</c:v>
                </c:pt>
                <c:pt idx="556">
                  <c:v>43598</c:v>
                </c:pt>
                <c:pt idx="557">
                  <c:v>43597</c:v>
                </c:pt>
                <c:pt idx="558">
                  <c:v>43596</c:v>
                </c:pt>
                <c:pt idx="559">
                  <c:v>43595</c:v>
                </c:pt>
                <c:pt idx="560">
                  <c:v>43594</c:v>
                </c:pt>
                <c:pt idx="561">
                  <c:v>43593</c:v>
                </c:pt>
                <c:pt idx="562">
                  <c:v>43592</c:v>
                </c:pt>
                <c:pt idx="563">
                  <c:v>43591</c:v>
                </c:pt>
                <c:pt idx="564">
                  <c:v>43590</c:v>
                </c:pt>
                <c:pt idx="565">
                  <c:v>43589</c:v>
                </c:pt>
                <c:pt idx="566">
                  <c:v>43588</c:v>
                </c:pt>
                <c:pt idx="567">
                  <c:v>43587</c:v>
                </c:pt>
                <c:pt idx="568">
                  <c:v>43586</c:v>
                </c:pt>
                <c:pt idx="569">
                  <c:v>43585</c:v>
                </c:pt>
                <c:pt idx="570">
                  <c:v>43584</c:v>
                </c:pt>
                <c:pt idx="571">
                  <c:v>43583</c:v>
                </c:pt>
                <c:pt idx="572">
                  <c:v>43582</c:v>
                </c:pt>
                <c:pt idx="573">
                  <c:v>43581</c:v>
                </c:pt>
                <c:pt idx="574">
                  <c:v>43580</c:v>
                </c:pt>
                <c:pt idx="575">
                  <c:v>43579</c:v>
                </c:pt>
                <c:pt idx="576">
                  <c:v>43578</c:v>
                </c:pt>
                <c:pt idx="577">
                  <c:v>43577</c:v>
                </c:pt>
                <c:pt idx="578">
                  <c:v>43576</c:v>
                </c:pt>
                <c:pt idx="579">
                  <c:v>43575</c:v>
                </c:pt>
                <c:pt idx="580">
                  <c:v>43574</c:v>
                </c:pt>
                <c:pt idx="581">
                  <c:v>43573</c:v>
                </c:pt>
                <c:pt idx="582">
                  <c:v>43572</c:v>
                </c:pt>
                <c:pt idx="583">
                  <c:v>43571</c:v>
                </c:pt>
                <c:pt idx="584">
                  <c:v>43570</c:v>
                </c:pt>
                <c:pt idx="585">
                  <c:v>43569</c:v>
                </c:pt>
                <c:pt idx="586">
                  <c:v>43568</c:v>
                </c:pt>
                <c:pt idx="587">
                  <c:v>43567</c:v>
                </c:pt>
                <c:pt idx="588">
                  <c:v>43566</c:v>
                </c:pt>
                <c:pt idx="589">
                  <c:v>43565</c:v>
                </c:pt>
                <c:pt idx="590">
                  <c:v>43564</c:v>
                </c:pt>
                <c:pt idx="591">
                  <c:v>43563</c:v>
                </c:pt>
                <c:pt idx="592">
                  <c:v>43562</c:v>
                </c:pt>
                <c:pt idx="593">
                  <c:v>43561</c:v>
                </c:pt>
                <c:pt idx="594">
                  <c:v>43560</c:v>
                </c:pt>
                <c:pt idx="595">
                  <c:v>43559</c:v>
                </c:pt>
                <c:pt idx="596">
                  <c:v>43558</c:v>
                </c:pt>
                <c:pt idx="597">
                  <c:v>43557</c:v>
                </c:pt>
                <c:pt idx="598">
                  <c:v>43556</c:v>
                </c:pt>
                <c:pt idx="599">
                  <c:v>43555</c:v>
                </c:pt>
                <c:pt idx="600">
                  <c:v>43554</c:v>
                </c:pt>
                <c:pt idx="601">
                  <c:v>43553</c:v>
                </c:pt>
                <c:pt idx="602">
                  <c:v>43552</c:v>
                </c:pt>
                <c:pt idx="603">
                  <c:v>43551</c:v>
                </c:pt>
                <c:pt idx="604">
                  <c:v>43550</c:v>
                </c:pt>
                <c:pt idx="605">
                  <c:v>43549</c:v>
                </c:pt>
                <c:pt idx="606">
                  <c:v>43548</c:v>
                </c:pt>
                <c:pt idx="607">
                  <c:v>43547</c:v>
                </c:pt>
                <c:pt idx="608">
                  <c:v>43546</c:v>
                </c:pt>
                <c:pt idx="609">
                  <c:v>43545</c:v>
                </c:pt>
                <c:pt idx="610">
                  <c:v>43544</c:v>
                </c:pt>
                <c:pt idx="611">
                  <c:v>43543</c:v>
                </c:pt>
                <c:pt idx="612">
                  <c:v>43542</c:v>
                </c:pt>
                <c:pt idx="613">
                  <c:v>43541</c:v>
                </c:pt>
                <c:pt idx="614">
                  <c:v>43540</c:v>
                </c:pt>
                <c:pt idx="615">
                  <c:v>43539</c:v>
                </c:pt>
                <c:pt idx="616">
                  <c:v>43538</c:v>
                </c:pt>
                <c:pt idx="617">
                  <c:v>43537</c:v>
                </c:pt>
                <c:pt idx="618">
                  <c:v>43536</c:v>
                </c:pt>
                <c:pt idx="619">
                  <c:v>43535</c:v>
                </c:pt>
                <c:pt idx="620">
                  <c:v>43534</c:v>
                </c:pt>
                <c:pt idx="621">
                  <c:v>43533</c:v>
                </c:pt>
                <c:pt idx="622">
                  <c:v>43532</c:v>
                </c:pt>
                <c:pt idx="623">
                  <c:v>43531</c:v>
                </c:pt>
                <c:pt idx="624">
                  <c:v>43530</c:v>
                </c:pt>
                <c:pt idx="625">
                  <c:v>43529</c:v>
                </c:pt>
                <c:pt idx="626">
                  <c:v>43528</c:v>
                </c:pt>
                <c:pt idx="627">
                  <c:v>43527</c:v>
                </c:pt>
                <c:pt idx="628">
                  <c:v>43526</c:v>
                </c:pt>
                <c:pt idx="629">
                  <c:v>43525</c:v>
                </c:pt>
                <c:pt idx="630">
                  <c:v>43524</c:v>
                </c:pt>
                <c:pt idx="631">
                  <c:v>43523</c:v>
                </c:pt>
                <c:pt idx="632">
                  <c:v>43522</c:v>
                </c:pt>
                <c:pt idx="633">
                  <c:v>43521</c:v>
                </c:pt>
                <c:pt idx="634">
                  <c:v>43520</c:v>
                </c:pt>
                <c:pt idx="635">
                  <c:v>43519</c:v>
                </c:pt>
                <c:pt idx="636">
                  <c:v>43518</c:v>
                </c:pt>
                <c:pt idx="637">
                  <c:v>43517</c:v>
                </c:pt>
                <c:pt idx="638">
                  <c:v>43516</c:v>
                </c:pt>
                <c:pt idx="639">
                  <c:v>43515</c:v>
                </c:pt>
                <c:pt idx="640">
                  <c:v>43514</c:v>
                </c:pt>
                <c:pt idx="641">
                  <c:v>43513</c:v>
                </c:pt>
                <c:pt idx="642">
                  <c:v>43512</c:v>
                </c:pt>
                <c:pt idx="643">
                  <c:v>43511</c:v>
                </c:pt>
                <c:pt idx="644">
                  <c:v>43510</c:v>
                </c:pt>
                <c:pt idx="645">
                  <c:v>43509</c:v>
                </c:pt>
                <c:pt idx="646">
                  <c:v>43508</c:v>
                </c:pt>
                <c:pt idx="647">
                  <c:v>43507</c:v>
                </c:pt>
                <c:pt idx="648">
                  <c:v>43506</c:v>
                </c:pt>
                <c:pt idx="649">
                  <c:v>43505</c:v>
                </c:pt>
                <c:pt idx="650">
                  <c:v>43504</c:v>
                </c:pt>
                <c:pt idx="651">
                  <c:v>43503</c:v>
                </c:pt>
                <c:pt idx="652">
                  <c:v>43502</c:v>
                </c:pt>
                <c:pt idx="653">
                  <c:v>43501</c:v>
                </c:pt>
                <c:pt idx="654">
                  <c:v>43500</c:v>
                </c:pt>
                <c:pt idx="655">
                  <c:v>43499</c:v>
                </c:pt>
                <c:pt idx="656">
                  <c:v>43498</c:v>
                </c:pt>
                <c:pt idx="657">
                  <c:v>43497</c:v>
                </c:pt>
                <c:pt idx="658">
                  <c:v>43496</c:v>
                </c:pt>
                <c:pt idx="659">
                  <c:v>43495</c:v>
                </c:pt>
                <c:pt idx="660">
                  <c:v>43494</c:v>
                </c:pt>
                <c:pt idx="661">
                  <c:v>43493</c:v>
                </c:pt>
                <c:pt idx="662">
                  <c:v>43492</c:v>
                </c:pt>
                <c:pt idx="663">
                  <c:v>43491</c:v>
                </c:pt>
                <c:pt idx="664">
                  <c:v>43490</c:v>
                </c:pt>
                <c:pt idx="665">
                  <c:v>43489</c:v>
                </c:pt>
                <c:pt idx="666">
                  <c:v>43488</c:v>
                </c:pt>
                <c:pt idx="667">
                  <c:v>43487</c:v>
                </c:pt>
                <c:pt idx="668">
                  <c:v>43486</c:v>
                </c:pt>
                <c:pt idx="669">
                  <c:v>43485</c:v>
                </c:pt>
                <c:pt idx="670">
                  <c:v>43484</c:v>
                </c:pt>
                <c:pt idx="671">
                  <c:v>43483</c:v>
                </c:pt>
                <c:pt idx="672">
                  <c:v>43482</c:v>
                </c:pt>
                <c:pt idx="673">
                  <c:v>43481</c:v>
                </c:pt>
                <c:pt idx="674">
                  <c:v>43480</c:v>
                </c:pt>
                <c:pt idx="675">
                  <c:v>43479</c:v>
                </c:pt>
                <c:pt idx="676">
                  <c:v>43478</c:v>
                </c:pt>
                <c:pt idx="677">
                  <c:v>43477</c:v>
                </c:pt>
                <c:pt idx="678">
                  <c:v>43476</c:v>
                </c:pt>
                <c:pt idx="679">
                  <c:v>43475</c:v>
                </c:pt>
                <c:pt idx="680">
                  <c:v>43474</c:v>
                </c:pt>
                <c:pt idx="681">
                  <c:v>43473</c:v>
                </c:pt>
                <c:pt idx="682">
                  <c:v>43472</c:v>
                </c:pt>
                <c:pt idx="683">
                  <c:v>43471</c:v>
                </c:pt>
                <c:pt idx="684">
                  <c:v>43470</c:v>
                </c:pt>
                <c:pt idx="685">
                  <c:v>43469</c:v>
                </c:pt>
                <c:pt idx="686">
                  <c:v>43468</c:v>
                </c:pt>
                <c:pt idx="687">
                  <c:v>43467</c:v>
                </c:pt>
                <c:pt idx="688">
                  <c:v>43466</c:v>
                </c:pt>
                <c:pt idx="689">
                  <c:v>43465</c:v>
                </c:pt>
                <c:pt idx="690">
                  <c:v>43464</c:v>
                </c:pt>
                <c:pt idx="691">
                  <c:v>43463</c:v>
                </c:pt>
                <c:pt idx="692">
                  <c:v>43462</c:v>
                </c:pt>
                <c:pt idx="693">
                  <c:v>43461</c:v>
                </c:pt>
                <c:pt idx="694">
                  <c:v>43460</c:v>
                </c:pt>
                <c:pt idx="695">
                  <c:v>43459</c:v>
                </c:pt>
                <c:pt idx="696">
                  <c:v>43458</c:v>
                </c:pt>
                <c:pt idx="697">
                  <c:v>43457</c:v>
                </c:pt>
                <c:pt idx="698">
                  <c:v>43456</c:v>
                </c:pt>
                <c:pt idx="699">
                  <c:v>43455</c:v>
                </c:pt>
                <c:pt idx="700">
                  <c:v>43454</c:v>
                </c:pt>
                <c:pt idx="701">
                  <c:v>43453</c:v>
                </c:pt>
                <c:pt idx="702">
                  <c:v>43452</c:v>
                </c:pt>
                <c:pt idx="703">
                  <c:v>43451</c:v>
                </c:pt>
                <c:pt idx="704">
                  <c:v>43450</c:v>
                </c:pt>
                <c:pt idx="705">
                  <c:v>43449</c:v>
                </c:pt>
                <c:pt idx="706">
                  <c:v>43448</c:v>
                </c:pt>
                <c:pt idx="707">
                  <c:v>43447</c:v>
                </c:pt>
                <c:pt idx="708">
                  <c:v>43446</c:v>
                </c:pt>
                <c:pt idx="709">
                  <c:v>43445</c:v>
                </c:pt>
                <c:pt idx="710">
                  <c:v>43444</c:v>
                </c:pt>
                <c:pt idx="711">
                  <c:v>43443</c:v>
                </c:pt>
                <c:pt idx="712">
                  <c:v>43442</c:v>
                </c:pt>
                <c:pt idx="713">
                  <c:v>43441</c:v>
                </c:pt>
                <c:pt idx="714">
                  <c:v>43440</c:v>
                </c:pt>
                <c:pt idx="715">
                  <c:v>43439</c:v>
                </c:pt>
                <c:pt idx="716">
                  <c:v>43438</c:v>
                </c:pt>
                <c:pt idx="717">
                  <c:v>43437</c:v>
                </c:pt>
                <c:pt idx="718">
                  <c:v>43436</c:v>
                </c:pt>
                <c:pt idx="719">
                  <c:v>43435</c:v>
                </c:pt>
                <c:pt idx="720">
                  <c:v>43434</c:v>
                </c:pt>
                <c:pt idx="721">
                  <c:v>43433</c:v>
                </c:pt>
                <c:pt idx="722">
                  <c:v>43432</c:v>
                </c:pt>
                <c:pt idx="723">
                  <c:v>43431</c:v>
                </c:pt>
                <c:pt idx="724">
                  <c:v>43430</c:v>
                </c:pt>
                <c:pt idx="725">
                  <c:v>43429</c:v>
                </c:pt>
                <c:pt idx="726">
                  <c:v>43428</c:v>
                </c:pt>
                <c:pt idx="727">
                  <c:v>43427</c:v>
                </c:pt>
                <c:pt idx="728">
                  <c:v>43426</c:v>
                </c:pt>
                <c:pt idx="729">
                  <c:v>43425</c:v>
                </c:pt>
                <c:pt idx="730">
                  <c:v>43424</c:v>
                </c:pt>
                <c:pt idx="731">
                  <c:v>43423</c:v>
                </c:pt>
                <c:pt idx="732">
                  <c:v>43422</c:v>
                </c:pt>
                <c:pt idx="733">
                  <c:v>43421</c:v>
                </c:pt>
                <c:pt idx="734">
                  <c:v>43420</c:v>
                </c:pt>
                <c:pt idx="735">
                  <c:v>43419</c:v>
                </c:pt>
                <c:pt idx="736">
                  <c:v>43418</c:v>
                </c:pt>
                <c:pt idx="737">
                  <c:v>43417</c:v>
                </c:pt>
                <c:pt idx="738">
                  <c:v>43416</c:v>
                </c:pt>
                <c:pt idx="739">
                  <c:v>43415</c:v>
                </c:pt>
                <c:pt idx="740">
                  <c:v>43414</c:v>
                </c:pt>
                <c:pt idx="741">
                  <c:v>43413</c:v>
                </c:pt>
                <c:pt idx="742">
                  <c:v>43412</c:v>
                </c:pt>
                <c:pt idx="743">
                  <c:v>43411</c:v>
                </c:pt>
                <c:pt idx="744">
                  <c:v>43410</c:v>
                </c:pt>
                <c:pt idx="745">
                  <c:v>43409</c:v>
                </c:pt>
                <c:pt idx="746">
                  <c:v>43408</c:v>
                </c:pt>
                <c:pt idx="747">
                  <c:v>43407</c:v>
                </c:pt>
                <c:pt idx="748">
                  <c:v>43406</c:v>
                </c:pt>
                <c:pt idx="749">
                  <c:v>43405</c:v>
                </c:pt>
                <c:pt idx="750">
                  <c:v>43404</c:v>
                </c:pt>
                <c:pt idx="751">
                  <c:v>43403</c:v>
                </c:pt>
                <c:pt idx="752">
                  <c:v>43402</c:v>
                </c:pt>
                <c:pt idx="753">
                  <c:v>43401</c:v>
                </c:pt>
                <c:pt idx="754">
                  <c:v>43400</c:v>
                </c:pt>
                <c:pt idx="755">
                  <c:v>43399</c:v>
                </c:pt>
                <c:pt idx="756">
                  <c:v>43398</c:v>
                </c:pt>
                <c:pt idx="757">
                  <c:v>43397</c:v>
                </c:pt>
                <c:pt idx="758">
                  <c:v>43396</c:v>
                </c:pt>
                <c:pt idx="759">
                  <c:v>43395</c:v>
                </c:pt>
                <c:pt idx="760">
                  <c:v>43394</c:v>
                </c:pt>
                <c:pt idx="761">
                  <c:v>43393</c:v>
                </c:pt>
                <c:pt idx="762">
                  <c:v>43392</c:v>
                </c:pt>
                <c:pt idx="763">
                  <c:v>43391</c:v>
                </c:pt>
                <c:pt idx="764">
                  <c:v>43390</c:v>
                </c:pt>
                <c:pt idx="765">
                  <c:v>43389</c:v>
                </c:pt>
                <c:pt idx="766">
                  <c:v>43388</c:v>
                </c:pt>
                <c:pt idx="767">
                  <c:v>43387</c:v>
                </c:pt>
                <c:pt idx="768">
                  <c:v>43386</c:v>
                </c:pt>
                <c:pt idx="769">
                  <c:v>43385</c:v>
                </c:pt>
                <c:pt idx="770">
                  <c:v>43384</c:v>
                </c:pt>
                <c:pt idx="771">
                  <c:v>43383</c:v>
                </c:pt>
                <c:pt idx="772">
                  <c:v>43382</c:v>
                </c:pt>
                <c:pt idx="773">
                  <c:v>43381</c:v>
                </c:pt>
                <c:pt idx="774">
                  <c:v>43380</c:v>
                </c:pt>
                <c:pt idx="775">
                  <c:v>43379</c:v>
                </c:pt>
                <c:pt idx="776">
                  <c:v>43378</c:v>
                </c:pt>
                <c:pt idx="777">
                  <c:v>43377</c:v>
                </c:pt>
                <c:pt idx="778">
                  <c:v>43376</c:v>
                </c:pt>
                <c:pt idx="779">
                  <c:v>43375</c:v>
                </c:pt>
                <c:pt idx="780">
                  <c:v>43374</c:v>
                </c:pt>
                <c:pt idx="781">
                  <c:v>43373</c:v>
                </c:pt>
                <c:pt idx="782">
                  <c:v>43372</c:v>
                </c:pt>
                <c:pt idx="783">
                  <c:v>43371</c:v>
                </c:pt>
                <c:pt idx="784">
                  <c:v>43370</c:v>
                </c:pt>
                <c:pt idx="785">
                  <c:v>43369</c:v>
                </c:pt>
                <c:pt idx="786">
                  <c:v>43368</c:v>
                </c:pt>
                <c:pt idx="787">
                  <c:v>43367</c:v>
                </c:pt>
                <c:pt idx="788">
                  <c:v>43366</c:v>
                </c:pt>
                <c:pt idx="789">
                  <c:v>43365</c:v>
                </c:pt>
                <c:pt idx="790">
                  <c:v>43364</c:v>
                </c:pt>
                <c:pt idx="791">
                  <c:v>43363</c:v>
                </c:pt>
                <c:pt idx="792">
                  <c:v>43362</c:v>
                </c:pt>
                <c:pt idx="793">
                  <c:v>43361</c:v>
                </c:pt>
                <c:pt idx="794">
                  <c:v>43360</c:v>
                </c:pt>
                <c:pt idx="795">
                  <c:v>43359</c:v>
                </c:pt>
                <c:pt idx="796">
                  <c:v>43358</c:v>
                </c:pt>
                <c:pt idx="797">
                  <c:v>43357</c:v>
                </c:pt>
                <c:pt idx="798">
                  <c:v>43356</c:v>
                </c:pt>
                <c:pt idx="799">
                  <c:v>43355</c:v>
                </c:pt>
                <c:pt idx="800">
                  <c:v>43354</c:v>
                </c:pt>
                <c:pt idx="801">
                  <c:v>43353</c:v>
                </c:pt>
                <c:pt idx="802">
                  <c:v>43352</c:v>
                </c:pt>
                <c:pt idx="803">
                  <c:v>43351</c:v>
                </c:pt>
                <c:pt idx="804">
                  <c:v>43350</c:v>
                </c:pt>
                <c:pt idx="805">
                  <c:v>43349</c:v>
                </c:pt>
                <c:pt idx="806">
                  <c:v>43348</c:v>
                </c:pt>
                <c:pt idx="807">
                  <c:v>43347</c:v>
                </c:pt>
                <c:pt idx="808">
                  <c:v>43346</c:v>
                </c:pt>
                <c:pt idx="809">
                  <c:v>43345</c:v>
                </c:pt>
                <c:pt idx="810">
                  <c:v>43344</c:v>
                </c:pt>
                <c:pt idx="811">
                  <c:v>43343</c:v>
                </c:pt>
                <c:pt idx="812">
                  <c:v>43342</c:v>
                </c:pt>
                <c:pt idx="813">
                  <c:v>43341</c:v>
                </c:pt>
                <c:pt idx="814">
                  <c:v>43340</c:v>
                </c:pt>
                <c:pt idx="815">
                  <c:v>43339</c:v>
                </c:pt>
                <c:pt idx="816">
                  <c:v>43338</c:v>
                </c:pt>
                <c:pt idx="817">
                  <c:v>43337</c:v>
                </c:pt>
                <c:pt idx="818">
                  <c:v>43336</c:v>
                </c:pt>
                <c:pt idx="819">
                  <c:v>43335</c:v>
                </c:pt>
                <c:pt idx="820">
                  <c:v>43334</c:v>
                </c:pt>
                <c:pt idx="821">
                  <c:v>43333</c:v>
                </c:pt>
                <c:pt idx="822">
                  <c:v>43332</c:v>
                </c:pt>
                <c:pt idx="823">
                  <c:v>43331</c:v>
                </c:pt>
                <c:pt idx="824">
                  <c:v>43330</c:v>
                </c:pt>
                <c:pt idx="825">
                  <c:v>43329</c:v>
                </c:pt>
                <c:pt idx="826">
                  <c:v>43328</c:v>
                </c:pt>
                <c:pt idx="827">
                  <c:v>43327</c:v>
                </c:pt>
                <c:pt idx="828">
                  <c:v>43326</c:v>
                </c:pt>
                <c:pt idx="829">
                  <c:v>43325</c:v>
                </c:pt>
                <c:pt idx="830">
                  <c:v>43324</c:v>
                </c:pt>
                <c:pt idx="831">
                  <c:v>43323</c:v>
                </c:pt>
                <c:pt idx="832">
                  <c:v>43322</c:v>
                </c:pt>
                <c:pt idx="833">
                  <c:v>43321</c:v>
                </c:pt>
                <c:pt idx="834">
                  <c:v>43320</c:v>
                </c:pt>
                <c:pt idx="835">
                  <c:v>43319</c:v>
                </c:pt>
                <c:pt idx="836">
                  <c:v>43318</c:v>
                </c:pt>
                <c:pt idx="837">
                  <c:v>43317</c:v>
                </c:pt>
                <c:pt idx="838">
                  <c:v>43316</c:v>
                </c:pt>
                <c:pt idx="839">
                  <c:v>43315</c:v>
                </c:pt>
                <c:pt idx="840">
                  <c:v>43314</c:v>
                </c:pt>
                <c:pt idx="841">
                  <c:v>43313</c:v>
                </c:pt>
                <c:pt idx="842">
                  <c:v>43312</c:v>
                </c:pt>
                <c:pt idx="843">
                  <c:v>43311</c:v>
                </c:pt>
                <c:pt idx="844">
                  <c:v>43310</c:v>
                </c:pt>
                <c:pt idx="845">
                  <c:v>43309</c:v>
                </c:pt>
                <c:pt idx="846">
                  <c:v>43308</c:v>
                </c:pt>
                <c:pt idx="847">
                  <c:v>43307</c:v>
                </c:pt>
                <c:pt idx="848">
                  <c:v>43306</c:v>
                </c:pt>
                <c:pt idx="849">
                  <c:v>43305</c:v>
                </c:pt>
                <c:pt idx="850">
                  <c:v>43304</c:v>
                </c:pt>
                <c:pt idx="851">
                  <c:v>43303</c:v>
                </c:pt>
                <c:pt idx="852">
                  <c:v>43302</c:v>
                </c:pt>
                <c:pt idx="853">
                  <c:v>43301</c:v>
                </c:pt>
                <c:pt idx="854">
                  <c:v>43300</c:v>
                </c:pt>
                <c:pt idx="855">
                  <c:v>43299</c:v>
                </c:pt>
                <c:pt idx="856">
                  <c:v>43298</c:v>
                </c:pt>
                <c:pt idx="857">
                  <c:v>43297</c:v>
                </c:pt>
                <c:pt idx="858">
                  <c:v>43296</c:v>
                </c:pt>
                <c:pt idx="859">
                  <c:v>43295</c:v>
                </c:pt>
                <c:pt idx="860">
                  <c:v>43294</c:v>
                </c:pt>
                <c:pt idx="861">
                  <c:v>43293</c:v>
                </c:pt>
                <c:pt idx="862">
                  <c:v>43292</c:v>
                </c:pt>
                <c:pt idx="863">
                  <c:v>43291</c:v>
                </c:pt>
                <c:pt idx="864">
                  <c:v>43290</c:v>
                </c:pt>
                <c:pt idx="865">
                  <c:v>43289</c:v>
                </c:pt>
                <c:pt idx="866">
                  <c:v>43288</c:v>
                </c:pt>
                <c:pt idx="867">
                  <c:v>43287</c:v>
                </c:pt>
                <c:pt idx="868">
                  <c:v>43286</c:v>
                </c:pt>
                <c:pt idx="869">
                  <c:v>43285</c:v>
                </c:pt>
                <c:pt idx="870">
                  <c:v>43284</c:v>
                </c:pt>
                <c:pt idx="871">
                  <c:v>43283</c:v>
                </c:pt>
                <c:pt idx="872">
                  <c:v>43282</c:v>
                </c:pt>
                <c:pt idx="873">
                  <c:v>43281</c:v>
                </c:pt>
                <c:pt idx="874">
                  <c:v>43280</c:v>
                </c:pt>
                <c:pt idx="875">
                  <c:v>43279</c:v>
                </c:pt>
                <c:pt idx="876">
                  <c:v>43278</c:v>
                </c:pt>
                <c:pt idx="877">
                  <c:v>43277</c:v>
                </c:pt>
                <c:pt idx="878">
                  <c:v>43276</c:v>
                </c:pt>
                <c:pt idx="879">
                  <c:v>43275</c:v>
                </c:pt>
                <c:pt idx="880">
                  <c:v>43274</c:v>
                </c:pt>
                <c:pt idx="881">
                  <c:v>43273</c:v>
                </c:pt>
                <c:pt idx="882">
                  <c:v>43272</c:v>
                </c:pt>
                <c:pt idx="883">
                  <c:v>43271</c:v>
                </c:pt>
                <c:pt idx="884">
                  <c:v>43270</c:v>
                </c:pt>
                <c:pt idx="885">
                  <c:v>43269</c:v>
                </c:pt>
                <c:pt idx="886">
                  <c:v>43268</c:v>
                </c:pt>
                <c:pt idx="887">
                  <c:v>43267</c:v>
                </c:pt>
                <c:pt idx="888">
                  <c:v>43266</c:v>
                </c:pt>
                <c:pt idx="889">
                  <c:v>43265</c:v>
                </c:pt>
                <c:pt idx="890">
                  <c:v>43264</c:v>
                </c:pt>
                <c:pt idx="891">
                  <c:v>43263</c:v>
                </c:pt>
                <c:pt idx="892">
                  <c:v>43262</c:v>
                </c:pt>
                <c:pt idx="893">
                  <c:v>43261</c:v>
                </c:pt>
                <c:pt idx="894">
                  <c:v>43260</c:v>
                </c:pt>
                <c:pt idx="895">
                  <c:v>43259</c:v>
                </c:pt>
                <c:pt idx="896">
                  <c:v>43258</c:v>
                </c:pt>
                <c:pt idx="897">
                  <c:v>43257</c:v>
                </c:pt>
                <c:pt idx="898">
                  <c:v>43256</c:v>
                </c:pt>
                <c:pt idx="899">
                  <c:v>43255</c:v>
                </c:pt>
                <c:pt idx="900">
                  <c:v>43254</c:v>
                </c:pt>
                <c:pt idx="901">
                  <c:v>43253</c:v>
                </c:pt>
                <c:pt idx="902">
                  <c:v>43252</c:v>
                </c:pt>
                <c:pt idx="903">
                  <c:v>43251</c:v>
                </c:pt>
                <c:pt idx="904">
                  <c:v>43250</c:v>
                </c:pt>
                <c:pt idx="905">
                  <c:v>43249</c:v>
                </c:pt>
                <c:pt idx="906">
                  <c:v>43248</c:v>
                </c:pt>
                <c:pt idx="907">
                  <c:v>43247</c:v>
                </c:pt>
                <c:pt idx="908">
                  <c:v>43246</c:v>
                </c:pt>
                <c:pt idx="909">
                  <c:v>43245</c:v>
                </c:pt>
                <c:pt idx="910">
                  <c:v>43244</c:v>
                </c:pt>
                <c:pt idx="911">
                  <c:v>43243</c:v>
                </c:pt>
                <c:pt idx="912">
                  <c:v>43242</c:v>
                </c:pt>
                <c:pt idx="913">
                  <c:v>43241</c:v>
                </c:pt>
                <c:pt idx="914">
                  <c:v>43240</c:v>
                </c:pt>
                <c:pt idx="915">
                  <c:v>43239</c:v>
                </c:pt>
                <c:pt idx="916">
                  <c:v>43238</c:v>
                </c:pt>
                <c:pt idx="917">
                  <c:v>43237</c:v>
                </c:pt>
                <c:pt idx="918">
                  <c:v>43236</c:v>
                </c:pt>
                <c:pt idx="919">
                  <c:v>43235</c:v>
                </c:pt>
                <c:pt idx="920">
                  <c:v>43234</c:v>
                </c:pt>
                <c:pt idx="921">
                  <c:v>43233</c:v>
                </c:pt>
                <c:pt idx="922">
                  <c:v>43232</c:v>
                </c:pt>
                <c:pt idx="923">
                  <c:v>43231</c:v>
                </c:pt>
                <c:pt idx="924">
                  <c:v>43230</c:v>
                </c:pt>
                <c:pt idx="925">
                  <c:v>43229</c:v>
                </c:pt>
                <c:pt idx="926">
                  <c:v>43228</c:v>
                </c:pt>
                <c:pt idx="927">
                  <c:v>43227</c:v>
                </c:pt>
                <c:pt idx="928">
                  <c:v>43226</c:v>
                </c:pt>
                <c:pt idx="929">
                  <c:v>43225</c:v>
                </c:pt>
                <c:pt idx="930">
                  <c:v>43224</c:v>
                </c:pt>
                <c:pt idx="931">
                  <c:v>43223</c:v>
                </c:pt>
                <c:pt idx="932">
                  <c:v>43222</c:v>
                </c:pt>
                <c:pt idx="933">
                  <c:v>43221</c:v>
                </c:pt>
                <c:pt idx="934">
                  <c:v>43220</c:v>
                </c:pt>
                <c:pt idx="935">
                  <c:v>43219</c:v>
                </c:pt>
                <c:pt idx="936">
                  <c:v>43218</c:v>
                </c:pt>
                <c:pt idx="937">
                  <c:v>43217</c:v>
                </c:pt>
                <c:pt idx="938">
                  <c:v>43216</c:v>
                </c:pt>
                <c:pt idx="939">
                  <c:v>43215</c:v>
                </c:pt>
                <c:pt idx="940">
                  <c:v>43214</c:v>
                </c:pt>
                <c:pt idx="941">
                  <c:v>43213</c:v>
                </c:pt>
                <c:pt idx="942">
                  <c:v>43212</c:v>
                </c:pt>
                <c:pt idx="943">
                  <c:v>43211</c:v>
                </c:pt>
                <c:pt idx="944">
                  <c:v>43210</c:v>
                </c:pt>
                <c:pt idx="945">
                  <c:v>43209</c:v>
                </c:pt>
                <c:pt idx="946">
                  <c:v>43208</c:v>
                </c:pt>
                <c:pt idx="947">
                  <c:v>43207</c:v>
                </c:pt>
                <c:pt idx="948">
                  <c:v>43206</c:v>
                </c:pt>
                <c:pt idx="949">
                  <c:v>43205</c:v>
                </c:pt>
                <c:pt idx="950">
                  <c:v>43204</c:v>
                </c:pt>
                <c:pt idx="951">
                  <c:v>43203</c:v>
                </c:pt>
                <c:pt idx="952">
                  <c:v>43202</c:v>
                </c:pt>
                <c:pt idx="953">
                  <c:v>43201</c:v>
                </c:pt>
                <c:pt idx="954">
                  <c:v>43200</c:v>
                </c:pt>
                <c:pt idx="955">
                  <c:v>43199</c:v>
                </c:pt>
                <c:pt idx="956">
                  <c:v>43198</c:v>
                </c:pt>
                <c:pt idx="957">
                  <c:v>43197</c:v>
                </c:pt>
                <c:pt idx="958">
                  <c:v>43196</c:v>
                </c:pt>
                <c:pt idx="959">
                  <c:v>43195</c:v>
                </c:pt>
                <c:pt idx="960">
                  <c:v>43194</c:v>
                </c:pt>
                <c:pt idx="961">
                  <c:v>43193</c:v>
                </c:pt>
                <c:pt idx="962">
                  <c:v>43192</c:v>
                </c:pt>
                <c:pt idx="963">
                  <c:v>43191</c:v>
                </c:pt>
                <c:pt idx="964">
                  <c:v>43190</c:v>
                </c:pt>
                <c:pt idx="965">
                  <c:v>43189</c:v>
                </c:pt>
                <c:pt idx="966">
                  <c:v>43188</c:v>
                </c:pt>
                <c:pt idx="967">
                  <c:v>43187</c:v>
                </c:pt>
                <c:pt idx="968">
                  <c:v>43186</c:v>
                </c:pt>
                <c:pt idx="969">
                  <c:v>43185</c:v>
                </c:pt>
                <c:pt idx="970">
                  <c:v>43184</c:v>
                </c:pt>
                <c:pt idx="971">
                  <c:v>43183</c:v>
                </c:pt>
                <c:pt idx="972">
                  <c:v>43182</c:v>
                </c:pt>
                <c:pt idx="973">
                  <c:v>43181</c:v>
                </c:pt>
                <c:pt idx="974">
                  <c:v>43180</c:v>
                </c:pt>
                <c:pt idx="975">
                  <c:v>43179</c:v>
                </c:pt>
                <c:pt idx="976">
                  <c:v>43178</c:v>
                </c:pt>
                <c:pt idx="977">
                  <c:v>43177</c:v>
                </c:pt>
                <c:pt idx="978">
                  <c:v>43176</c:v>
                </c:pt>
                <c:pt idx="979">
                  <c:v>43175</c:v>
                </c:pt>
                <c:pt idx="980">
                  <c:v>43174</c:v>
                </c:pt>
                <c:pt idx="981">
                  <c:v>43173</c:v>
                </c:pt>
                <c:pt idx="982">
                  <c:v>43172</c:v>
                </c:pt>
                <c:pt idx="983">
                  <c:v>43171</c:v>
                </c:pt>
                <c:pt idx="984">
                  <c:v>43170</c:v>
                </c:pt>
                <c:pt idx="985">
                  <c:v>43169</c:v>
                </c:pt>
                <c:pt idx="986">
                  <c:v>43168</c:v>
                </c:pt>
                <c:pt idx="987">
                  <c:v>43167</c:v>
                </c:pt>
                <c:pt idx="988">
                  <c:v>43166</c:v>
                </c:pt>
                <c:pt idx="989">
                  <c:v>43165</c:v>
                </c:pt>
                <c:pt idx="990">
                  <c:v>43164</c:v>
                </c:pt>
                <c:pt idx="991">
                  <c:v>43163</c:v>
                </c:pt>
                <c:pt idx="992">
                  <c:v>43162</c:v>
                </c:pt>
                <c:pt idx="993">
                  <c:v>43161</c:v>
                </c:pt>
                <c:pt idx="994">
                  <c:v>43160</c:v>
                </c:pt>
                <c:pt idx="995">
                  <c:v>43159</c:v>
                </c:pt>
                <c:pt idx="996">
                  <c:v>43158</c:v>
                </c:pt>
                <c:pt idx="997">
                  <c:v>43157</c:v>
                </c:pt>
                <c:pt idx="998">
                  <c:v>43156</c:v>
                </c:pt>
                <c:pt idx="999">
                  <c:v>43155</c:v>
                </c:pt>
                <c:pt idx="1000">
                  <c:v>43154</c:v>
                </c:pt>
                <c:pt idx="1001">
                  <c:v>43153</c:v>
                </c:pt>
                <c:pt idx="1002">
                  <c:v>43152</c:v>
                </c:pt>
                <c:pt idx="1003">
                  <c:v>43151</c:v>
                </c:pt>
                <c:pt idx="1004">
                  <c:v>43150</c:v>
                </c:pt>
                <c:pt idx="1005">
                  <c:v>43149</c:v>
                </c:pt>
                <c:pt idx="1006">
                  <c:v>43148</c:v>
                </c:pt>
                <c:pt idx="1007">
                  <c:v>43147</c:v>
                </c:pt>
                <c:pt idx="1008">
                  <c:v>43146</c:v>
                </c:pt>
                <c:pt idx="1009">
                  <c:v>43145</c:v>
                </c:pt>
                <c:pt idx="1010">
                  <c:v>43144</c:v>
                </c:pt>
                <c:pt idx="1011">
                  <c:v>43143</c:v>
                </c:pt>
                <c:pt idx="1012">
                  <c:v>43142</c:v>
                </c:pt>
                <c:pt idx="1013">
                  <c:v>43141</c:v>
                </c:pt>
                <c:pt idx="1014">
                  <c:v>43140</c:v>
                </c:pt>
                <c:pt idx="1015">
                  <c:v>43139</c:v>
                </c:pt>
                <c:pt idx="1016">
                  <c:v>43138</c:v>
                </c:pt>
                <c:pt idx="1017">
                  <c:v>43137</c:v>
                </c:pt>
                <c:pt idx="1018">
                  <c:v>43136</c:v>
                </c:pt>
                <c:pt idx="1019">
                  <c:v>43135</c:v>
                </c:pt>
                <c:pt idx="1020">
                  <c:v>43134</c:v>
                </c:pt>
                <c:pt idx="1021">
                  <c:v>43133</c:v>
                </c:pt>
                <c:pt idx="1022">
                  <c:v>43132</c:v>
                </c:pt>
                <c:pt idx="1023">
                  <c:v>43131</c:v>
                </c:pt>
                <c:pt idx="1024">
                  <c:v>43130</c:v>
                </c:pt>
                <c:pt idx="1025">
                  <c:v>43129</c:v>
                </c:pt>
                <c:pt idx="1026">
                  <c:v>43128</c:v>
                </c:pt>
                <c:pt idx="1027">
                  <c:v>43127</c:v>
                </c:pt>
                <c:pt idx="1028">
                  <c:v>43126</c:v>
                </c:pt>
                <c:pt idx="1029">
                  <c:v>43125</c:v>
                </c:pt>
                <c:pt idx="1030">
                  <c:v>43124</c:v>
                </c:pt>
                <c:pt idx="1031">
                  <c:v>43123</c:v>
                </c:pt>
                <c:pt idx="1032">
                  <c:v>43122</c:v>
                </c:pt>
                <c:pt idx="1033">
                  <c:v>43121</c:v>
                </c:pt>
                <c:pt idx="1034">
                  <c:v>43120</c:v>
                </c:pt>
                <c:pt idx="1035">
                  <c:v>43119</c:v>
                </c:pt>
                <c:pt idx="1036">
                  <c:v>43118</c:v>
                </c:pt>
                <c:pt idx="1037">
                  <c:v>43117</c:v>
                </c:pt>
                <c:pt idx="1038">
                  <c:v>43116</c:v>
                </c:pt>
                <c:pt idx="1039">
                  <c:v>43115</c:v>
                </c:pt>
                <c:pt idx="1040">
                  <c:v>43114</c:v>
                </c:pt>
                <c:pt idx="1041">
                  <c:v>43113</c:v>
                </c:pt>
                <c:pt idx="1042">
                  <c:v>43112</c:v>
                </c:pt>
                <c:pt idx="1043">
                  <c:v>43111</c:v>
                </c:pt>
                <c:pt idx="1044">
                  <c:v>43110</c:v>
                </c:pt>
                <c:pt idx="1045">
                  <c:v>43109</c:v>
                </c:pt>
                <c:pt idx="1046">
                  <c:v>43108</c:v>
                </c:pt>
                <c:pt idx="1047">
                  <c:v>43107</c:v>
                </c:pt>
                <c:pt idx="1048">
                  <c:v>43106</c:v>
                </c:pt>
                <c:pt idx="1049">
                  <c:v>43105</c:v>
                </c:pt>
                <c:pt idx="1050">
                  <c:v>43104</c:v>
                </c:pt>
                <c:pt idx="1051">
                  <c:v>43103</c:v>
                </c:pt>
                <c:pt idx="1052">
                  <c:v>43102</c:v>
                </c:pt>
                <c:pt idx="1053">
                  <c:v>43101</c:v>
                </c:pt>
                <c:pt idx="1054">
                  <c:v>43100</c:v>
                </c:pt>
                <c:pt idx="1055">
                  <c:v>43099</c:v>
                </c:pt>
                <c:pt idx="1056">
                  <c:v>43098</c:v>
                </c:pt>
                <c:pt idx="1057">
                  <c:v>43097</c:v>
                </c:pt>
                <c:pt idx="1058">
                  <c:v>43096</c:v>
                </c:pt>
                <c:pt idx="1059">
                  <c:v>43095</c:v>
                </c:pt>
                <c:pt idx="1060">
                  <c:v>43094</c:v>
                </c:pt>
                <c:pt idx="1061">
                  <c:v>43093</c:v>
                </c:pt>
                <c:pt idx="1062">
                  <c:v>43092</c:v>
                </c:pt>
                <c:pt idx="1063">
                  <c:v>43091</c:v>
                </c:pt>
                <c:pt idx="1064">
                  <c:v>43090</c:v>
                </c:pt>
                <c:pt idx="1065">
                  <c:v>43089</c:v>
                </c:pt>
                <c:pt idx="1066">
                  <c:v>43088</c:v>
                </c:pt>
                <c:pt idx="1067">
                  <c:v>43087</c:v>
                </c:pt>
                <c:pt idx="1068">
                  <c:v>43086</c:v>
                </c:pt>
                <c:pt idx="1069">
                  <c:v>43085</c:v>
                </c:pt>
                <c:pt idx="1070">
                  <c:v>43084</c:v>
                </c:pt>
                <c:pt idx="1071">
                  <c:v>43083</c:v>
                </c:pt>
                <c:pt idx="1072">
                  <c:v>43082</c:v>
                </c:pt>
                <c:pt idx="1073">
                  <c:v>43081</c:v>
                </c:pt>
                <c:pt idx="1074">
                  <c:v>43080</c:v>
                </c:pt>
                <c:pt idx="1075">
                  <c:v>43079</c:v>
                </c:pt>
                <c:pt idx="1076">
                  <c:v>43078</c:v>
                </c:pt>
                <c:pt idx="1077">
                  <c:v>43077</c:v>
                </c:pt>
                <c:pt idx="1078">
                  <c:v>43076</c:v>
                </c:pt>
                <c:pt idx="1079">
                  <c:v>43075</c:v>
                </c:pt>
                <c:pt idx="1080">
                  <c:v>43074</c:v>
                </c:pt>
                <c:pt idx="1081">
                  <c:v>43073</c:v>
                </c:pt>
                <c:pt idx="1082">
                  <c:v>43072</c:v>
                </c:pt>
                <c:pt idx="1083">
                  <c:v>43071</c:v>
                </c:pt>
                <c:pt idx="1084">
                  <c:v>43070</c:v>
                </c:pt>
                <c:pt idx="1085">
                  <c:v>43069</c:v>
                </c:pt>
                <c:pt idx="1086">
                  <c:v>43068</c:v>
                </c:pt>
                <c:pt idx="1087">
                  <c:v>43067</c:v>
                </c:pt>
                <c:pt idx="1088">
                  <c:v>43066</c:v>
                </c:pt>
                <c:pt idx="1089">
                  <c:v>43065</c:v>
                </c:pt>
                <c:pt idx="1090">
                  <c:v>43064</c:v>
                </c:pt>
                <c:pt idx="1091">
                  <c:v>43063</c:v>
                </c:pt>
                <c:pt idx="1092">
                  <c:v>43062</c:v>
                </c:pt>
                <c:pt idx="1093">
                  <c:v>43061</c:v>
                </c:pt>
                <c:pt idx="1094">
                  <c:v>43060</c:v>
                </c:pt>
                <c:pt idx="1095">
                  <c:v>43059</c:v>
                </c:pt>
                <c:pt idx="1096">
                  <c:v>43058</c:v>
                </c:pt>
                <c:pt idx="1097">
                  <c:v>43057</c:v>
                </c:pt>
                <c:pt idx="1098">
                  <c:v>43056</c:v>
                </c:pt>
                <c:pt idx="1099">
                  <c:v>43055</c:v>
                </c:pt>
                <c:pt idx="1100">
                  <c:v>43054</c:v>
                </c:pt>
                <c:pt idx="1101">
                  <c:v>43053</c:v>
                </c:pt>
                <c:pt idx="1102">
                  <c:v>43052</c:v>
                </c:pt>
                <c:pt idx="1103">
                  <c:v>43051</c:v>
                </c:pt>
                <c:pt idx="1104">
                  <c:v>43050</c:v>
                </c:pt>
                <c:pt idx="1105">
                  <c:v>43049</c:v>
                </c:pt>
                <c:pt idx="1106">
                  <c:v>43048</c:v>
                </c:pt>
                <c:pt idx="1107">
                  <c:v>43047</c:v>
                </c:pt>
                <c:pt idx="1108">
                  <c:v>43046</c:v>
                </c:pt>
                <c:pt idx="1109">
                  <c:v>43045</c:v>
                </c:pt>
                <c:pt idx="1110">
                  <c:v>43044</c:v>
                </c:pt>
                <c:pt idx="1111">
                  <c:v>43043</c:v>
                </c:pt>
                <c:pt idx="1112">
                  <c:v>43042</c:v>
                </c:pt>
                <c:pt idx="1113">
                  <c:v>43041</c:v>
                </c:pt>
                <c:pt idx="1114">
                  <c:v>43040</c:v>
                </c:pt>
                <c:pt idx="1115">
                  <c:v>43039</c:v>
                </c:pt>
                <c:pt idx="1116">
                  <c:v>43038</c:v>
                </c:pt>
                <c:pt idx="1117">
                  <c:v>43037</c:v>
                </c:pt>
                <c:pt idx="1118">
                  <c:v>43036</c:v>
                </c:pt>
                <c:pt idx="1119">
                  <c:v>43035</c:v>
                </c:pt>
                <c:pt idx="1120">
                  <c:v>43034</c:v>
                </c:pt>
                <c:pt idx="1121">
                  <c:v>43033</c:v>
                </c:pt>
                <c:pt idx="1122">
                  <c:v>43032</c:v>
                </c:pt>
                <c:pt idx="1123">
                  <c:v>43031</c:v>
                </c:pt>
                <c:pt idx="1124">
                  <c:v>43030</c:v>
                </c:pt>
                <c:pt idx="1125">
                  <c:v>43029</c:v>
                </c:pt>
                <c:pt idx="1126">
                  <c:v>43028</c:v>
                </c:pt>
                <c:pt idx="1127">
                  <c:v>43027</c:v>
                </c:pt>
                <c:pt idx="1128">
                  <c:v>43026</c:v>
                </c:pt>
                <c:pt idx="1129">
                  <c:v>43025</c:v>
                </c:pt>
                <c:pt idx="1130">
                  <c:v>43024</c:v>
                </c:pt>
                <c:pt idx="1131">
                  <c:v>43023</c:v>
                </c:pt>
                <c:pt idx="1132">
                  <c:v>43022</c:v>
                </c:pt>
                <c:pt idx="1133">
                  <c:v>43021</c:v>
                </c:pt>
                <c:pt idx="1134">
                  <c:v>43020</c:v>
                </c:pt>
                <c:pt idx="1135">
                  <c:v>43019</c:v>
                </c:pt>
                <c:pt idx="1136">
                  <c:v>43018</c:v>
                </c:pt>
                <c:pt idx="1137">
                  <c:v>43017</c:v>
                </c:pt>
                <c:pt idx="1138">
                  <c:v>43016</c:v>
                </c:pt>
                <c:pt idx="1139">
                  <c:v>43015</c:v>
                </c:pt>
                <c:pt idx="1140">
                  <c:v>43014</c:v>
                </c:pt>
                <c:pt idx="1141">
                  <c:v>43013</c:v>
                </c:pt>
                <c:pt idx="1142">
                  <c:v>43012</c:v>
                </c:pt>
                <c:pt idx="1143">
                  <c:v>43011</c:v>
                </c:pt>
                <c:pt idx="1144">
                  <c:v>43010</c:v>
                </c:pt>
                <c:pt idx="1145">
                  <c:v>43009</c:v>
                </c:pt>
                <c:pt idx="1146">
                  <c:v>43008</c:v>
                </c:pt>
                <c:pt idx="1147">
                  <c:v>43007</c:v>
                </c:pt>
                <c:pt idx="1148">
                  <c:v>43006</c:v>
                </c:pt>
                <c:pt idx="1149">
                  <c:v>43005</c:v>
                </c:pt>
                <c:pt idx="1150">
                  <c:v>43004</c:v>
                </c:pt>
                <c:pt idx="1151">
                  <c:v>43003</c:v>
                </c:pt>
                <c:pt idx="1152">
                  <c:v>43002</c:v>
                </c:pt>
                <c:pt idx="1153">
                  <c:v>43001</c:v>
                </c:pt>
                <c:pt idx="1154">
                  <c:v>43000</c:v>
                </c:pt>
                <c:pt idx="1155">
                  <c:v>42999</c:v>
                </c:pt>
                <c:pt idx="1156">
                  <c:v>42998</c:v>
                </c:pt>
                <c:pt idx="1157">
                  <c:v>42997</c:v>
                </c:pt>
                <c:pt idx="1158">
                  <c:v>42996</c:v>
                </c:pt>
                <c:pt idx="1159">
                  <c:v>42995</c:v>
                </c:pt>
                <c:pt idx="1160">
                  <c:v>42994</c:v>
                </c:pt>
                <c:pt idx="1161">
                  <c:v>42993</c:v>
                </c:pt>
                <c:pt idx="1162">
                  <c:v>42992</c:v>
                </c:pt>
                <c:pt idx="1163">
                  <c:v>42991</c:v>
                </c:pt>
                <c:pt idx="1164">
                  <c:v>42990</c:v>
                </c:pt>
                <c:pt idx="1165">
                  <c:v>42989</c:v>
                </c:pt>
                <c:pt idx="1166">
                  <c:v>42988</c:v>
                </c:pt>
                <c:pt idx="1167">
                  <c:v>42987</c:v>
                </c:pt>
                <c:pt idx="1168">
                  <c:v>42986</c:v>
                </c:pt>
                <c:pt idx="1169">
                  <c:v>42985</c:v>
                </c:pt>
                <c:pt idx="1170">
                  <c:v>42984</c:v>
                </c:pt>
                <c:pt idx="1171">
                  <c:v>42983</c:v>
                </c:pt>
                <c:pt idx="1172">
                  <c:v>42982</c:v>
                </c:pt>
                <c:pt idx="1173">
                  <c:v>42981</c:v>
                </c:pt>
                <c:pt idx="1174">
                  <c:v>42980</c:v>
                </c:pt>
                <c:pt idx="1175">
                  <c:v>42979</c:v>
                </c:pt>
                <c:pt idx="1176">
                  <c:v>42978</c:v>
                </c:pt>
                <c:pt idx="1177">
                  <c:v>42977</c:v>
                </c:pt>
                <c:pt idx="1178">
                  <c:v>42976</c:v>
                </c:pt>
                <c:pt idx="1179">
                  <c:v>42975</c:v>
                </c:pt>
                <c:pt idx="1180">
                  <c:v>42974</c:v>
                </c:pt>
                <c:pt idx="1181">
                  <c:v>42973</c:v>
                </c:pt>
                <c:pt idx="1182">
                  <c:v>42972</c:v>
                </c:pt>
                <c:pt idx="1183">
                  <c:v>42971</c:v>
                </c:pt>
                <c:pt idx="1184">
                  <c:v>42970</c:v>
                </c:pt>
                <c:pt idx="1185">
                  <c:v>42969</c:v>
                </c:pt>
                <c:pt idx="1186">
                  <c:v>42968</c:v>
                </c:pt>
                <c:pt idx="1187">
                  <c:v>42967</c:v>
                </c:pt>
                <c:pt idx="1188">
                  <c:v>42966</c:v>
                </c:pt>
                <c:pt idx="1189">
                  <c:v>42965</c:v>
                </c:pt>
                <c:pt idx="1190">
                  <c:v>42964</c:v>
                </c:pt>
                <c:pt idx="1191">
                  <c:v>42963</c:v>
                </c:pt>
                <c:pt idx="1192">
                  <c:v>42962</c:v>
                </c:pt>
                <c:pt idx="1193">
                  <c:v>42961</c:v>
                </c:pt>
                <c:pt idx="1194">
                  <c:v>42960</c:v>
                </c:pt>
                <c:pt idx="1195">
                  <c:v>42959</c:v>
                </c:pt>
                <c:pt idx="1196">
                  <c:v>42958</c:v>
                </c:pt>
                <c:pt idx="1197">
                  <c:v>42957</c:v>
                </c:pt>
                <c:pt idx="1198">
                  <c:v>42956</c:v>
                </c:pt>
                <c:pt idx="1199">
                  <c:v>42955</c:v>
                </c:pt>
                <c:pt idx="1200">
                  <c:v>42954</c:v>
                </c:pt>
                <c:pt idx="1201">
                  <c:v>42953</c:v>
                </c:pt>
                <c:pt idx="1202">
                  <c:v>42952</c:v>
                </c:pt>
                <c:pt idx="1203">
                  <c:v>42951</c:v>
                </c:pt>
                <c:pt idx="1204">
                  <c:v>42950</c:v>
                </c:pt>
                <c:pt idx="1205">
                  <c:v>42949</c:v>
                </c:pt>
                <c:pt idx="1206">
                  <c:v>42948</c:v>
                </c:pt>
                <c:pt idx="1207">
                  <c:v>42947</c:v>
                </c:pt>
                <c:pt idx="1208">
                  <c:v>42946</c:v>
                </c:pt>
                <c:pt idx="1209">
                  <c:v>42945</c:v>
                </c:pt>
                <c:pt idx="1210">
                  <c:v>42944</c:v>
                </c:pt>
                <c:pt idx="1211">
                  <c:v>42943</c:v>
                </c:pt>
                <c:pt idx="1212">
                  <c:v>42942</c:v>
                </c:pt>
                <c:pt idx="1213">
                  <c:v>42941</c:v>
                </c:pt>
                <c:pt idx="1214">
                  <c:v>42940</c:v>
                </c:pt>
                <c:pt idx="1215">
                  <c:v>42939</c:v>
                </c:pt>
                <c:pt idx="1216">
                  <c:v>42938</c:v>
                </c:pt>
                <c:pt idx="1217">
                  <c:v>42937</c:v>
                </c:pt>
                <c:pt idx="1218">
                  <c:v>42936</c:v>
                </c:pt>
                <c:pt idx="1219">
                  <c:v>42935</c:v>
                </c:pt>
                <c:pt idx="1220">
                  <c:v>42934</c:v>
                </c:pt>
                <c:pt idx="1221">
                  <c:v>42933</c:v>
                </c:pt>
                <c:pt idx="1222">
                  <c:v>42932</c:v>
                </c:pt>
                <c:pt idx="1223">
                  <c:v>42931</c:v>
                </c:pt>
                <c:pt idx="1224">
                  <c:v>42930</c:v>
                </c:pt>
                <c:pt idx="1225">
                  <c:v>42929</c:v>
                </c:pt>
                <c:pt idx="1226">
                  <c:v>42928</c:v>
                </c:pt>
                <c:pt idx="1227">
                  <c:v>42927</c:v>
                </c:pt>
                <c:pt idx="1228">
                  <c:v>42926</c:v>
                </c:pt>
                <c:pt idx="1229">
                  <c:v>42925</c:v>
                </c:pt>
                <c:pt idx="1230">
                  <c:v>42924</c:v>
                </c:pt>
                <c:pt idx="1231">
                  <c:v>42923</c:v>
                </c:pt>
                <c:pt idx="1232">
                  <c:v>42922</c:v>
                </c:pt>
                <c:pt idx="1233">
                  <c:v>42921</c:v>
                </c:pt>
                <c:pt idx="1234">
                  <c:v>42920</c:v>
                </c:pt>
                <c:pt idx="1235">
                  <c:v>42919</c:v>
                </c:pt>
                <c:pt idx="1236">
                  <c:v>42918</c:v>
                </c:pt>
                <c:pt idx="1237">
                  <c:v>42917</c:v>
                </c:pt>
                <c:pt idx="1238">
                  <c:v>42916</c:v>
                </c:pt>
                <c:pt idx="1239">
                  <c:v>42915</c:v>
                </c:pt>
                <c:pt idx="1240">
                  <c:v>42914</c:v>
                </c:pt>
                <c:pt idx="1241">
                  <c:v>42913</c:v>
                </c:pt>
                <c:pt idx="1242">
                  <c:v>42912</c:v>
                </c:pt>
                <c:pt idx="1243">
                  <c:v>42911</c:v>
                </c:pt>
                <c:pt idx="1244">
                  <c:v>42910</c:v>
                </c:pt>
                <c:pt idx="1245">
                  <c:v>42909</c:v>
                </c:pt>
                <c:pt idx="1246">
                  <c:v>42908</c:v>
                </c:pt>
                <c:pt idx="1247">
                  <c:v>42907</c:v>
                </c:pt>
                <c:pt idx="1248">
                  <c:v>42906</c:v>
                </c:pt>
                <c:pt idx="1249">
                  <c:v>42905</c:v>
                </c:pt>
                <c:pt idx="1250">
                  <c:v>42904</c:v>
                </c:pt>
                <c:pt idx="1251">
                  <c:v>42903</c:v>
                </c:pt>
                <c:pt idx="1252">
                  <c:v>42902</c:v>
                </c:pt>
                <c:pt idx="1253">
                  <c:v>42901</c:v>
                </c:pt>
                <c:pt idx="1254">
                  <c:v>42900</c:v>
                </c:pt>
                <c:pt idx="1255">
                  <c:v>42899</c:v>
                </c:pt>
                <c:pt idx="1256">
                  <c:v>42898</c:v>
                </c:pt>
                <c:pt idx="1257">
                  <c:v>42897</c:v>
                </c:pt>
                <c:pt idx="1258">
                  <c:v>42896</c:v>
                </c:pt>
                <c:pt idx="1259">
                  <c:v>42895</c:v>
                </c:pt>
                <c:pt idx="1260">
                  <c:v>42894</c:v>
                </c:pt>
                <c:pt idx="1261">
                  <c:v>42893</c:v>
                </c:pt>
                <c:pt idx="1262">
                  <c:v>42892</c:v>
                </c:pt>
                <c:pt idx="1263">
                  <c:v>42891</c:v>
                </c:pt>
                <c:pt idx="1264">
                  <c:v>42890</c:v>
                </c:pt>
                <c:pt idx="1265">
                  <c:v>42889</c:v>
                </c:pt>
                <c:pt idx="1266">
                  <c:v>42888</c:v>
                </c:pt>
                <c:pt idx="1267">
                  <c:v>42887</c:v>
                </c:pt>
                <c:pt idx="1268">
                  <c:v>42886</c:v>
                </c:pt>
                <c:pt idx="1269">
                  <c:v>42885</c:v>
                </c:pt>
                <c:pt idx="1270">
                  <c:v>42884</c:v>
                </c:pt>
                <c:pt idx="1271">
                  <c:v>42883</c:v>
                </c:pt>
                <c:pt idx="1272">
                  <c:v>42882</c:v>
                </c:pt>
                <c:pt idx="1273">
                  <c:v>42881</c:v>
                </c:pt>
                <c:pt idx="1274">
                  <c:v>42880</c:v>
                </c:pt>
                <c:pt idx="1275">
                  <c:v>42879</c:v>
                </c:pt>
                <c:pt idx="1276">
                  <c:v>42878</c:v>
                </c:pt>
                <c:pt idx="1277">
                  <c:v>42877</c:v>
                </c:pt>
                <c:pt idx="1278">
                  <c:v>42876</c:v>
                </c:pt>
                <c:pt idx="1279">
                  <c:v>42875</c:v>
                </c:pt>
                <c:pt idx="1280">
                  <c:v>42874</c:v>
                </c:pt>
                <c:pt idx="1281">
                  <c:v>42873</c:v>
                </c:pt>
                <c:pt idx="1282">
                  <c:v>42872</c:v>
                </c:pt>
                <c:pt idx="1283">
                  <c:v>42871</c:v>
                </c:pt>
                <c:pt idx="1284">
                  <c:v>42870</c:v>
                </c:pt>
                <c:pt idx="1285">
                  <c:v>42869</c:v>
                </c:pt>
                <c:pt idx="1286">
                  <c:v>42868</c:v>
                </c:pt>
                <c:pt idx="1287">
                  <c:v>42867</c:v>
                </c:pt>
                <c:pt idx="1288">
                  <c:v>42866</c:v>
                </c:pt>
                <c:pt idx="1289">
                  <c:v>42865</c:v>
                </c:pt>
                <c:pt idx="1290">
                  <c:v>42864</c:v>
                </c:pt>
                <c:pt idx="1291">
                  <c:v>42863</c:v>
                </c:pt>
                <c:pt idx="1292">
                  <c:v>42862</c:v>
                </c:pt>
                <c:pt idx="1293">
                  <c:v>42861</c:v>
                </c:pt>
                <c:pt idx="1294">
                  <c:v>42860</c:v>
                </c:pt>
                <c:pt idx="1295">
                  <c:v>42859</c:v>
                </c:pt>
                <c:pt idx="1296">
                  <c:v>42858</c:v>
                </c:pt>
                <c:pt idx="1297">
                  <c:v>42857</c:v>
                </c:pt>
                <c:pt idx="1298">
                  <c:v>42856</c:v>
                </c:pt>
                <c:pt idx="1299">
                  <c:v>42855</c:v>
                </c:pt>
                <c:pt idx="1300">
                  <c:v>42854</c:v>
                </c:pt>
                <c:pt idx="1301">
                  <c:v>42853</c:v>
                </c:pt>
                <c:pt idx="1302">
                  <c:v>42852</c:v>
                </c:pt>
                <c:pt idx="1303">
                  <c:v>42851</c:v>
                </c:pt>
                <c:pt idx="1304">
                  <c:v>42850</c:v>
                </c:pt>
                <c:pt idx="1305">
                  <c:v>42849</c:v>
                </c:pt>
                <c:pt idx="1306">
                  <c:v>42848</c:v>
                </c:pt>
                <c:pt idx="1307">
                  <c:v>42847</c:v>
                </c:pt>
                <c:pt idx="1308">
                  <c:v>42846</c:v>
                </c:pt>
                <c:pt idx="1309">
                  <c:v>42845</c:v>
                </c:pt>
                <c:pt idx="1310">
                  <c:v>42844</c:v>
                </c:pt>
                <c:pt idx="1311">
                  <c:v>42843</c:v>
                </c:pt>
                <c:pt idx="1312">
                  <c:v>42842</c:v>
                </c:pt>
                <c:pt idx="1313">
                  <c:v>42841</c:v>
                </c:pt>
                <c:pt idx="1314">
                  <c:v>42840</c:v>
                </c:pt>
                <c:pt idx="1315">
                  <c:v>42839</c:v>
                </c:pt>
                <c:pt idx="1316">
                  <c:v>42838</c:v>
                </c:pt>
                <c:pt idx="1317">
                  <c:v>42837</c:v>
                </c:pt>
                <c:pt idx="1318">
                  <c:v>42836</c:v>
                </c:pt>
                <c:pt idx="1319">
                  <c:v>42835</c:v>
                </c:pt>
                <c:pt idx="1320">
                  <c:v>42834</c:v>
                </c:pt>
                <c:pt idx="1321">
                  <c:v>42833</c:v>
                </c:pt>
                <c:pt idx="1322">
                  <c:v>42832</c:v>
                </c:pt>
                <c:pt idx="1323">
                  <c:v>42831</c:v>
                </c:pt>
                <c:pt idx="1324">
                  <c:v>42830</c:v>
                </c:pt>
                <c:pt idx="1325">
                  <c:v>42829</c:v>
                </c:pt>
                <c:pt idx="1326">
                  <c:v>42828</c:v>
                </c:pt>
                <c:pt idx="1327">
                  <c:v>42827</c:v>
                </c:pt>
                <c:pt idx="1328">
                  <c:v>42826</c:v>
                </c:pt>
                <c:pt idx="1329">
                  <c:v>42825</c:v>
                </c:pt>
                <c:pt idx="1330">
                  <c:v>42824</c:v>
                </c:pt>
                <c:pt idx="1331">
                  <c:v>42823</c:v>
                </c:pt>
                <c:pt idx="1332">
                  <c:v>42822</c:v>
                </c:pt>
                <c:pt idx="1333">
                  <c:v>42821</c:v>
                </c:pt>
                <c:pt idx="1334">
                  <c:v>42820</c:v>
                </c:pt>
                <c:pt idx="1335">
                  <c:v>42819</c:v>
                </c:pt>
                <c:pt idx="1336">
                  <c:v>42818</c:v>
                </c:pt>
                <c:pt idx="1337">
                  <c:v>42817</c:v>
                </c:pt>
                <c:pt idx="1338">
                  <c:v>42816</c:v>
                </c:pt>
                <c:pt idx="1339">
                  <c:v>42815</c:v>
                </c:pt>
                <c:pt idx="1340">
                  <c:v>42814</c:v>
                </c:pt>
                <c:pt idx="1341">
                  <c:v>42813</c:v>
                </c:pt>
                <c:pt idx="1342">
                  <c:v>42812</c:v>
                </c:pt>
                <c:pt idx="1343">
                  <c:v>42811</c:v>
                </c:pt>
                <c:pt idx="1344">
                  <c:v>42810</c:v>
                </c:pt>
                <c:pt idx="1345">
                  <c:v>42809</c:v>
                </c:pt>
                <c:pt idx="1346">
                  <c:v>42808</c:v>
                </c:pt>
                <c:pt idx="1347">
                  <c:v>42807</c:v>
                </c:pt>
                <c:pt idx="1348">
                  <c:v>42806</c:v>
                </c:pt>
                <c:pt idx="1349">
                  <c:v>42805</c:v>
                </c:pt>
                <c:pt idx="1350">
                  <c:v>42804</c:v>
                </c:pt>
                <c:pt idx="1351">
                  <c:v>42803</c:v>
                </c:pt>
                <c:pt idx="1352">
                  <c:v>42802</c:v>
                </c:pt>
                <c:pt idx="1353">
                  <c:v>42801</c:v>
                </c:pt>
                <c:pt idx="1354">
                  <c:v>42800</c:v>
                </c:pt>
                <c:pt idx="1355">
                  <c:v>42799</c:v>
                </c:pt>
                <c:pt idx="1356">
                  <c:v>42798</c:v>
                </c:pt>
                <c:pt idx="1357">
                  <c:v>42797</c:v>
                </c:pt>
                <c:pt idx="1358">
                  <c:v>42796</c:v>
                </c:pt>
                <c:pt idx="1359">
                  <c:v>42795</c:v>
                </c:pt>
                <c:pt idx="1360">
                  <c:v>42794</c:v>
                </c:pt>
                <c:pt idx="1361">
                  <c:v>42793</c:v>
                </c:pt>
                <c:pt idx="1362">
                  <c:v>42792</c:v>
                </c:pt>
                <c:pt idx="1363">
                  <c:v>42791</c:v>
                </c:pt>
                <c:pt idx="1364">
                  <c:v>42790</c:v>
                </c:pt>
                <c:pt idx="1365">
                  <c:v>42789</c:v>
                </c:pt>
                <c:pt idx="1366">
                  <c:v>42788</c:v>
                </c:pt>
                <c:pt idx="1367">
                  <c:v>42787</c:v>
                </c:pt>
                <c:pt idx="1368">
                  <c:v>42786</c:v>
                </c:pt>
                <c:pt idx="1369">
                  <c:v>42785</c:v>
                </c:pt>
                <c:pt idx="1370">
                  <c:v>42784</c:v>
                </c:pt>
                <c:pt idx="1371">
                  <c:v>42783</c:v>
                </c:pt>
                <c:pt idx="1372">
                  <c:v>42782</c:v>
                </c:pt>
                <c:pt idx="1373">
                  <c:v>42781</c:v>
                </c:pt>
                <c:pt idx="1374">
                  <c:v>42780</c:v>
                </c:pt>
                <c:pt idx="1375">
                  <c:v>42779</c:v>
                </c:pt>
                <c:pt idx="1376">
                  <c:v>42778</c:v>
                </c:pt>
                <c:pt idx="1377">
                  <c:v>42777</c:v>
                </c:pt>
                <c:pt idx="1378">
                  <c:v>42776</c:v>
                </c:pt>
                <c:pt idx="1379">
                  <c:v>42775</c:v>
                </c:pt>
                <c:pt idx="1380">
                  <c:v>42774</c:v>
                </c:pt>
                <c:pt idx="1381">
                  <c:v>42773</c:v>
                </c:pt>
                <c:pt idx="1382">
                  <c:v>42772</c:v>
                </c:pt>
                <c:pt idx="1383">
                  <c:v>42771</c:v>
                </c:pt>
                <c:pt idx="1384">
                  <c:v>42770</c:v>
                </c:pt>
                <c:pt idx="1385">
                  <c:v>42769</c:v>
                </c:pt>
                <c:pt idx="1386">
                  <c:v>42768</c:v>
                </c:pt>
                <c:pt idx="1387">
                  <c:v>42767</c:v>
                </c:pt>
                <c:pt idx="1388">
                  <c:v>42766</c:v>
                </c:pt>
                <c:pt idx="1389">
                  <c:v>42765</c:v>
                </c:pt>
                <c:pt idx="1390">
                  <c:v>42764</c:v>
                </c:pt>
                <c:pt idx="1391">
                  <c:v>42763</c:v>
                </c:pt>
                <c:pt idx="1392">
                  <c:v>42762</c:v>
                </c:pt>
                <c:pt idx="1393">
                  <c:v>42761</c:v>
                </c:pt>
                <c:pt idx="1394">
                  <c:v>42760</c:v>
                </c:pt>
                <c:pt idx="1395">
                  <c:v>42759</c:v>
                </c:pt>
                <c:pt idx="1396">
                  <c:v>42758</c:v>
                </c:pt>
                <c:pt idx="1397">
                  <c:v>42757</c:v>
                </c:pt>
                <c:pt idx="1398">
                  <c:v>42756</c:v>
                </c:pt>
                <c:pt idx="1399">
                  <c:v>42755</c:v>
                </c:pt>
                <c:pt idx="1400">
                  <c:v>42754</c:v>
                </c:pt>
                <c:pt idx="1401">
                  <c:v>42753</c:v>
                </c:pt>
                <c:pt idx="1402">
                  <c:v>42752</c:v>
                </c:pt>
                <c:pt idx="1403">
                  <c:v>42751</c:v>
                </c:pt>
                <c:pt idx="1404">
                  <c:v>42750</c:v>
                </c:pt>
                <c:pt idx="1405">
                  <c:v>42749</c:v>
                </c:pt>
                <c:pt idx="1406">
                  <c:v>42748</c:v>
                </c:pt>
                <c:pt idx="1407">
                  <c:v>42747</c:v>
                </c:pt>
                <c:pt idx="1408">
                  <c:v>42746</c:v>
                </c:pt>
                <c:pt idx="1409">
                  <c:v>42745</c:v>
                </c:pt>
                <c:pt idx="1410">
                  <c:v>42744</c:v>
                </c:pt>
                <c:pt idx="1411">
                  <c:v>42743</c:v>
                </c:pt>
                <c:pt idx="1412">
                  <c:v>42742</c:v>
                </c:pt>
                <c:pt idx="1413">
                  <c:v>42741</c:v>
                </c:pt>
                <c:pt idx="1414">
                  <c:v>42740</c:v>
                </c:pt>
                <c:pt idx="1415">
                  <c:v>42739</c:v>
                </c:pt>
                <c:pt idx="1416">
                  <c:v>42738</c:v>
                </c:pt>
                <c:pt idx="1417">
                  <c:v>42737</c:v>
                </c:pt>
                <c:pt idx="1418">
                  <c:v>42736</c:v>
                </c:pt>
                <c:pt idx="1419">
                  <c:v>42735</c:v>
                </c:pt>
                <c:pt idx="1420">
                  <c:v>42734</c:v>
                </c:pt>
                <c:pt idx="1421">
                  <c:v>42733</c:v>
                </c:pt>
                <c:pt idx="1422">
                  <c:v>42732</c:v>
                </c:pt>
                <c:pt idx="1423">
                  <c:v>42731</c:v>
                </c:pt>
                <c:pt idx="1424">
                  <c:v>42730</c:v>
                </c:pt>
                <c:pt idx="1425">
                  <c:v>42729</c:v>
                </c:pt>
                <c:pt idx="1426">
                  <c:v>42728</c:v>
                </c:pt>
                <c:pt idx="1427">
                  <c:v>42727</c:v>
                </c:pt>
                <c:pt idx="1428">
                  <c:v>42726</c:v>
                </c:pt>
                <c:pt idx="1429">
                  <c:v>42725</c:v>
                </c:pt>
                <c:pt idx="1430">
                  <c:v>42724</c:v>
                </c:pt>
                <c:pt idx="1431">
                  <c:v>42723</c:v>
                </c:pt>
                <c:pt idx="1432">
                  <c:v>42722</c:v>
                </c:pt>
                <c:pt idx="1433">
                  <c:v>42721</c:v>
                </c:pt>
                <c:pt idx="1434">
                  <c:v>42720</c:v>
                </c:pt>
                <c:pt idx="1435">
                  <c:v>42719</c:v>
                </c:pt>
                <c:pt idx="1436">
                  <c:v>42718</c:v>
                </c:pt>
                <c:pt idx="1437">
                  <c:v>42717</c:v>
                </c:pt>
                <c:pt idx="1438">
                  <c:v>42716</c:v>
                </c:pt>
                <c:pt idx="1439">
                  <c:v>42715</c:v>
                </c:pt>
                <c:pt idx="1440">
                  <c:v>42714</c:v>
                </c:pt>
                <c:pt idx="1441">
                  <c:v>42713</c:v>
                </c:pt>
                <c:pt idx="1442">
                  <c:v>42712</c:v>
                </c:pt>
                <c:pt idx="1443">
                  <c:v>42711</c:v>
                </c:pt>
                <c:pt idx="1444">
                  <c:v>42710</c:v>
                </c:pt>
                <c:pt idx="1445">
                  <c:v>42709</c:v>
                </c:pt>
                <c:pt idx="1446">
                  <c:v>42708</c:v>
                </c:pt>
                <c:pt idx="1447">
                  <c:v>42707</c:v>
                </c:pt>
                <c:pt idx="1448">
                  <c:v>42706</c:v>
                </c:pt>
                <c:pt idx="1449">
                  <c:v>42705</c:v>
                </c:pt>
                <c:pt idx="1450">
                  <c:v>42704</c:v>
                </c:pt>
                <c:pt idx="1451">
                  <c:v>42703</c:v>
                </c:pt>
                <c:pt idx="1452">
                  <c:v>42702</c:v>
                </c:pt>
                <c:pt idx="1453">
                  <c:v>42701</c:v>
                </c:pt>
                <c:pt idx="1454">
                  <c:v>42700</c:v>
                </c:pt>
                <c:pt idx="1455">
                  <c:v>42699</c:v>
                </c:pt>
                <c:pt idx="1456">
                  <c:v>42698</c:v>
                </c:pt>
                <c:pt idx="1457">
                  <c:v>42697</c:v>
                </c:pt>
                <c:pt idx="1458">
                  <c:v>42696</c:v>
                </c:pt>
                <c:pt idx="1459">
                  <c:v>42695</c:v>
                </c:pt>
                <c:pt idx="1460">
                  <c:v>42694</c:v>
                </c:pt>
                <c:pt idx="1461">
                  <c:v>42693</c:v>
                </c:pt>
                <c:pt idx="1462">
                  <c:v>42692</c:v>
                </c:pt>
                <c:pt idx="1463">
                  <c:v>42691</c:v>
                </c:pt>
                <c:pt idx="1464">
                  <c:v>42690</c:v>
                </c:pt>
                <c:pt idx="1465">
                  <c:v>42689</c:v>
                </c:pt>
                <c:pt idx="1466">
                  <c:v>42688</c:v>
                </c:pt>
                <c:pt idx="1467">
                  <c:v>42687</c:v>
                </c:pt>
                <c:pt idx="1468">
                  <c:v>42686</c:v>
                </c:pt>
                <c:pt idx="1469">
                  <c:v>42685</c:v>
                </c:pt>
                <c:pt idx="1470">
                  <c:v>42684</c:v>
                </c:pt>
                <c:pt idx="1471">
                  <c:v>42683</c:v>
                </c:pt>
                <c:pt idx="1472">
                  <c:v>42682</c:v>
                </c:pt>
                <c:pt idx="1473">
                  <c:v>42681</c:v>
                </c:pt>
                <c:pt idx="1474">
                  <c:v>42680</c:v>
                </c:pt>
                <c:pt idx="1475">
                  <c:v>42679</c:v>
                </c:pt>
                <c:pt idx="1476">
                  <c:v>42678</c:v>
                </c:pt>
                <c:pt idx="1477">
                  <c:v>42677</c:v>
                </c:pt>
                <c:pt idx="1478">
                  <c:v>42676</c:v>
                </c:pt>
                <c:pt idx="1479">
                  <c:v>42675</c:v>
                </c:pt>
                <c:pt idx="1480">
                  <c:v>42674</c:v>
                </c:pt>
                <c:pt idx="1481">
                  <c:v>42673</c:v>
                </c:pt>
                <c:pt idx="1482">
                  <c:v>42672</c:v>
                </c:pt>
                <c:pt idx="1483">
                  <c:v>42671</c:v>
                </c:pt>
                <c:pt idx="1484">
                  <c:v>42670</c:v>
                </c:pt>
                <c:pt idx="1485">
                  <c:v>42669</c:v>
                </c:pt>
                <c:pt idx="1486">
                  <c:v>42668</c:v>
                </c:pt>
                <c:pt idx="1487">
                  <c:v>42667</c:v>
                </c:pt>
                <c:pt idx="1488">
                  <c:v>42666</c:v>
                </c:pt>
                <c:pt idx="1489">
                  <c:v>42665</c:v>
                </c:pt>
                <c:pt idx="1490">
                  <c:v>42664</c:v>
                </c:pt>
                <c:pt idx="1491">
                  <c:v>42663</c:v>
                </c:pt>
                <c:pt idx="1492">
                  <c:v>42662</c:v>
                </c:pt>
                <c:pt idx="1493">
                  <c:v>42661</c:v>
                </c:pt>
                <c:pt idx="1494">
                  <c:v>42660</c:v>
                </c:pt>
                <c:pt idx="1495">
                  <c:v>42659</c:v>
                </c:pt>
                <c:pt idx="1496">
                  <c:v>42658</c:v>
                </c:pt>
                <c:pt idx="1497">
                  <c:v>42657</c:v>
                </c:pt>
                <c:pt idx="1498">
                  <c:v>42656</c:v>
                </c:pt>
                <c:pt idx="1499">
                  <c:v>42655</c:v>
                </c:pt>
                <c:pt idx="1500">
                  <c:v>42654</c:v>
                </c:pt>
                <c:pt idx="1501">
                  <c:v>42653</c:v>
                </c:pt>
                <c:pt idx="1502">
                  <c:v>42652</c:v>
                </c:pt>
                <c:pt idx="1503">
                  <c:v>42651</c:v>
                </c:pt>
                <c:pt idx="1504">
                  <c:v>42650</c:v>
                </c:pt>
                <c:pt idx="1505">
                  <c:v>42649</c:v>
                </c:pt>
                <c:pt idx="1506">
                  <c:v>42648</c:v>
                </c:pt>
                <c:pt idx="1507">
                  <c:v>42647</c:v>
                </c:pt>
                <c:pt idx="1508">
                  <c:v>42646</c:v>
                </c:pt>
                <c:pt idx="1509">
                  <c:v>42645</c:v>
                </c:pt>
                <c:pt idx="1510">
                  <c:v>42644</c:v>
                </c:pt>
                <c:pt idx="1511">
                  <c:v>42643</c:v>
                </c:pt>
                <c:pt idx="1512">
                  <c:v>42642</c:v>
                </c:pt>
                <c:pt idx="1513">
                  <c:v>42641</c:v>
                </c:pt>
                <c:pt idx="1514">
                  <c:v>42640</c:v>
                </c:pt>
                <c:pt idx="1515">
                  <c:v>42639</c:v>
                </c:pt>
                <c:pt idx="1516">
                  <c:v>42638</c:v>
                </c:pt>
                <c:pt idx="1517">
                  <c:v>42637</c:v>
                </c:pt>
                <c:pt idx="1518">
                  <c:v>42636</c:v>
                </c:pt>
                <c:pt idx="1519">
                  <c:v>42635</c:v>
                </c:pt>
                <c:pt idx="1520">
                  <c:v>42634</c:v>
                </c:pt>
                <c:pt idx="1521">
                  <c:v>42633</c:v>
                </c:pt>
                <c:pt idx="1522">
                  <c:v>42632</c:v>
                </c:pt>
                <c:pt idx="1523">
                  <c:v>42631</c:v>
                </c:pt>
                <c:pt idx="1524">
                  <c:v>42630</c:v>
                </c:pt>
                <c:pt idx="1525">
                  <c:v>42629</c:v>
                </c:pt>
                <c:pt idx="1526">
                  <c:v>42628</c:v>
                </c:pt>
                <c:pt idx="1527">
                  <c:v>42627</c:v>
                </c:pt>
                <c:pt idx="1528">
                  <c:v>42626</c:v>
                </c:pt>
                <c:pt idx="1529">
                  <c:v>42625</c:v>
                </c:pt>
                <c:pt idx="1530">
                  <c:v>42624</c:v>
                </c:pt>
                <c:pt idx="1531">
                  <c:v>42623</c:v>
                </c:pt>
                <c:pt idx="1532">
                  <c:v>42622</c:v>
                </c:pt>
                <c:pt idx="1533">
                  <c:v>42621</c:v>
                </c:pt>
                <c:pt idx="1534">
                  <c:v>42620</c:v>
                </c:pt>
                <c:pt idx="1535">
                  <c:v>42619</c:v>
                </c:pt>
                <c:pt idx="1536">
                  <c:v>42618</c:v>
                </c:pt>
                <c:pt idx="1537">
                  <c:v>42617</c:v>
                </c:pt>
                <c:pt idx="1538">
                  <c:v>42616</c:v>
                </c:pt>
                <c:pt idx="1539">
                  <c:v>42615</c:v>
                </c:pt>
                <c:pt idx="1540">
                  <c:v>42614</c:v>
                </c:pt>
                <c:pt idx="1541">
                  <c:v>42613</c:v>
                </c:pt>
                <c:pt idx="1542">
                  <c:v>42612</c:v>
                </c:pt>
                <c:pt idx="1543">
                  <c:v>42611</c:v>
                </c:pt>
                <c:pt idx="1544">
                  <c:v>42610</c:v>
                </c:pt>
                <c:pt idx="1545">
                  <c:v>42609</c:v>
                </c:pt>
                <c:pt idx="1546">
                  <c:v>42608</c:v>
                </c:pt>
                <c:pt idx="1547">
                  <c:v>42607</c:v>
                </c:pt>
                <c:pt idx="1548">
                  <c:v>42606</c:v>
                </c:pt>
                <c:pt idx="1549">
                  <c:v>42605</c:v>
                </c:pt>
                <c:pt idx="1550">
                  <c:v>42604</c:v>
                </c:pt>
                <c:pt idx="1551">
                  <c:v>42603</c:v>
                </c:pt>
                <c:pt idx="1552">
                  <c:v>42602</c:v>
                </c:pt>
                <c:pt idx="1553">
                  <c:v>42601</c:v>
                </c:pt>
                <c:pt idx="1554">
                  <c:v>42600</c:v>
                </c:pt>
                <c:pt idx="1555">
                  <c:v>42599</c:v>
                </c:pt>
                <c:pt idx="1556">
                  <c:v>42598</c:v>
                </c:pt>
                <c:pt idx="1557">
                  <c:v>42597</c:v>
                </c:pt>
                <c:pt idx="1558">
                  <c:v>42596</c:v>
                </c:pt>
                <c:pt idx="1559">
                  <c:v>42595</c:v>
                </c:pt>
                <c:pt idx="1560">
                  <c:v>42594</c:v>
                </c:pt>
                <c:pt idx="1561">
                  <c:v>42593</c:v>
                </c:pt>
                <c:pt idx="1562">
                  <c:v>42592</c:v>
                </c:pt>
                <c:pt idx="1563">
                  <c:v>42591</c:v>
                </c:pt>
                <c:pt idx="1564">
                  <c:v>42590</c:v>
                </c:pt>
                <c:pt idx="1565">
                  <c:v>42589</c:v>
                </c:pt>
                <c:pt idx="1566">
                  <c:v>42588</c:v>
                </c:pt>
                <c:pt idx="1567">
                  <c:v>42587</c:v>
                </c:pt>
                <c:pt idx="1568">
                  <c:v>42586</c:v>
                </c:pt>
                <c:pt idx="1569">
                  <c:v>42585</c:v>
                </c:pt>
                <c:pt idx="1570">
                  <c:v>42584</c:v>
                </c:pt>
                <c:pt idx="1571">
                  <c:v>42583</c:v>
                </c:pt>
                <c:pt idx="1572">
                  <c:v>42582</c:v>
                </c:pt>
                <c:pt idx="1573">
                  <c:v>42581</c:v>
                </c:pt>
                <c:pt idx="1574">
                  <c:v>42580</c:v>
                </c:pt>
                <c:pt idx="1575">
                  <c:v>42579</c:v>
                </c:pt>
                <c:pt idx="1576">
                  <c:v>42578</c:v>
                </c:pt>
                <c:pt idx="1577">
                  <c:v>42577</c:v>
                </c:pt>
                <c:pt idx="1578">
                  <c:v>42576</c:v>
                </c:pt>
                <c:pt idx="1579">
                  <c:v>42575</c:v>
                </c:pt>
                <c:pt idx="1580">
                  <c:v>42574</c:v>
                </c:pt>
                <c:pt idx="1581">
                  <c:v>42573</c:v>
                </c:pt>
                <c:pt idx="1582">
                  <c:v>42572</c:v>
                </c:pt>
                <c:pt idx="1583">
                  <c:v>42571</c:v>
                </c:pt>
                <c:pt idx="1584">
                  <c:v>42570</c:v>
                </c:pt>
                <c:pt idx="1585">
                  <c:v>42569</c:v>
                </c:pt>
                <c:pt idx="1586">
                  <c:v>42568</c:v>
                </c:pt>
                <c:pt idx="1587">
                  <c:v>42567</c:v>
                </c:pt>
                <c:pt idx="1588">
                  <c:v>42566</c:v>
                </c:pt>
                <c:pt idx="1589">
                  <c:v>42565</c:v>
                </c:pt>
                <c:pt idx="1590">
                  <c:v>42564</c:v>
                </c:pt>
                <c:pt idx="1591">
                  <c:v>42563</c:v>
                </c:pt>
                <c:pt idx="1592">
                  <c:v>42562</c:v>
                </c:pt>
                <c:pt idx="1593">
                  <c:v>42561</c:v>
                </c:pt>
                <c:pt idx="1594">
                  <c:v>42560</c:v>
                </c:pt>
                <c:pt idx="1595">
                  <c:v>42559</c:v>
                </c:pt>
                <c:pt idx="1596">
                  <c:v>42558</c:v>
                </c:pt>
                <c:pt idx="1597">
                  <c:v>42557</c:v>
                </c:pt>
                <c:pt idx="1598">
                  <c:v>42556</c:v>
                </c:pt>
                <c:pt idx="1599">
                  <c:v>42555</c:v>
                </c:pt>
                <c:pt idx="1600">
                  <c:v>42554</c:v>
                </c:pt>
                <c:pt idx="1601">
                  <c:v>42553</c:v>
                </c:pt>
                <c:pt idx="1602">
                  <c:v>42552</c:v>
                </c:pt>
                <c:pt idx="1603">
                  <c:v>42551</c:v>
                </c:pt>
                <c:pt idx="1604">
                  <c:v>42550</c:v>
                </c:pt>
                <c:pt idx="1605">
                  <c:v>42549</c:v>
                </c:pt>
                <c:pt idx="1606">
                  <c:v>42548</c:v>
                </c:pt>
                <c:pt idx="1607">
                  <c:v>42547</c:v>
                </c:pt>
                <c:pt idx="1608">
                  <c:v>42546</c:v>
                </c:pt>
                <c:pt idx="1609">
                  <c:v>42545</c:v>
                </c:pt>
                <c:pt idx="1610">
                  <c:v>42544</c:v>
                </c:pt>
                <c:pt idx="1611">
                  <c:v>42543</c:v>
                </c:pt>
                <c:pt idx="1612">
                  <c:v>42542</c:v>
                </c:pt>
                <c:pt idx="1613">
                  <c:v>42541</c:v>
                </c:pt>
                <c:pt idx="1614">
                  <c:v>42540</c:v>
                </c:pt>
                <c:pt idx="1615">
                  <c:v>42539</c:v>
                </c:pt>
                <c:pt idx="1616">
                  <c:v>42538</c:v>
                </c:pt>
                <c:pt idx="1617">
                  <c:v>42537</c:v>
                </c:pt>
                <c:pt idx="1618">
                  <c:v>42536</c:v>
                </c:pt>
                <c:pt idx="1619">
                  <c:v>42535</c:v>
                </c:pt>
                <c:pt idx="1620">
                  <c:v>42534</c:v>
                </c:pt>
                <c:pt idx="1621">
                  <c:v>42533</c:v>
                </c:pt>
                <c:pt idx="1622">
                  <c:v>42532</c:v>
                </c:pt>
                <c:pt idx="1623">
                  <c:v>42531</c:v>
                </c:pt>
                <c:pt idx="1624">
                  <c:v>42530</c:v>
                </c:pt>
                <c:pt idx="1625">
                  <c:v>42529</c:v>
                </c:pt>
                <c:pt idx="1626">
                  <c:v>42528</c:v>
                </c:pt>
                <c:pt idx="1627">
                  <c:v>42527</c:v>
                </c:pt>
                <c:pt idx="1628">
                  <c:v>42526</c:v>
                </c:pt>
                <c:pt idx="1629">
                  <c:v>42525</c:v>
                </c:pt>
                <c:pt idx="1630">
                  <c:v>42524</c:v>
                </c:pt>
                <c:pt idx="1631">
                  <c:v>42523</c:v>
                </c:pt>
                <c:pt idx="1632">
                  <c:v>42522</c:v>
                </c:pt>
                <c:pt idx="1633">
                  <c:v>42521</c:v>
                </c:pt>
                <c:pt idx="1634">
                  <c:v>42520</c:v>
                </c:pt>
                <c:pt idx="1635">
                  <c:v>42519</c:v>
                </c:pt>
                <c:pt idx="1636">
                  <c:v>42518</c:v>
                </c:pt>
                <c:pt idx="1637">
                  <c:v>42517</c:v>
                </c:pt>
                <c:pt idx="1638">
                  <c:v>42516</c:v>
                </c:pt>
                <c:pt idx="1639">
                  <c:v>42515</c:v>
                </c:pt>
                <c:pt idx="1640">
                  <c:v>42514</c:v>
                </c:pt>
                <c:pt idx="1641">
                  <c:v>42513</c:v>
                </c:pt>
                <c:pt idx="1642">
                  <c:v>42512</c:v>
                </c:pt>
                <c:pt idx="1643">
                  <c:v>42511</c:v>
                </c:pt>
                <c:pt idx="1644">
                  <c:v>42510</c:v>
                </c:pt>
                <c:pt idx="1645">
                  <c:v>42509</c:v>
                </c:pt>
                <c:pt idx="1646">
                  <c:v>42508</c:v>
                </c:pt>
                <c:pt idx="1647">
                  <c:v>42507</c:v>
                </c:pt>
                <c:pt idx="1648">
                  <c:v>42506</c:v>
                </c:pt>
                <c:pt idx="1649">
                  <c:v>42505</c:v>
                </c:pt>
                <c:pt idx="1650">
                  <c:v>42504</c:v>
                </c:pt>
                <c:pt idx="1651">
                  <c:v>42503</c:v>
                </c:pt>
                <c:pt idx="1652">
                  <c:v>42502</c:v>
                </c:pt>
                <c:pt idx="1653">
                  <c:v>42501</c:v>
                </c:pt>
                <c:pt idx="1654">
                  <c:v>42500</c:v>
                </c:pt>
                <c:pt idx="1655">
                  <c:v>42499</c:v>
                </c:pt>
                <c:pt idx="1656">
                  <c:v>42498</c:v>
                </c:pt>
                <c:pt idx="1657">
                  <c:v>42497</c:v>
                </c:pt>
                <c:pt idx="1658">
                  <c:v>42496</c:v>
                </c:pt>
                <c:pt idx="1659">
                  <c:v>42495</c:v>
                </c:pt>
                <c:pt idx="1660">
                  <c:v>42494</c:v>
                </c:pt>
                <c:pt idx="1661">
                  <c:v>42493</c:v>
                </c:pt>
                <c:pt idx="1662">
                  <c:v>42492</c:v>
                </c:pt>
                <c:pt idx="1663">
                  <c:v>42491</c:v>
                </c:pt>
                <c:pt idx="1664">
                  <c:v>42490</c:v>
                </c:pt>
                <c:pt idx="1665">
                  <c:v>42489</c:v>
                </c:pt>
                <c:pt idx="1666">
                  <c:v>42488</c:v>
                </c:pt>
                <c:pt idx="1667">
                  <c:v>42487</c:v>
                </c:pt>
                <c:pt idx="1668">
                  <c:v>42486</c:v>
                </c:pt>
                <c:pt idx="1669">
                  <c:v>42485</c:v>
                </c:pt>
                <c:pt idx="1670">
                  <c:v>42484</c:v>
                </c:pt>
                <c:pt idx="1671">
                  <c:v>42483</c:v>
                </c:pt>
                <c:pt idx="1672">
                  <c:v>42482</c:v>
                </c:pt>
                <c:pt idx="1673">
                  <c:v>42481</c:v>
                </c:pt>
                <c:pt idx="1674">
                  <c:v>42480</c:v>
                </c:pt>
                <c:pt idx="1675">
                  <c:v>42479</c:v>
                </c:pt>
                <c:pt idx="1676">
                  <c:v>42478</c:v>
                </c:pt>
                <c:pt idx="1677">
                  <c:v>42477</c:v>
                </c:pt>
                <c:pt idx="1678">
                  <c:v>42476</c:v>
                </c:pt>
                <c:pt idx="1679">
                  <c:v>42475</c:v>
                </c:pt>
                <c:pt idx="1680">
                  <c:v>42474</c:v>
                </c:pt>
                <c:pt idx="1681">
                  <c:v>42473</c:v>
                </c:pt>
                <c:pt idx="1682">
                  <c:v>42472</c:v>
                </c:pt>
                <c:pt idx="1683">
                  <c:v>42471</c:v>
                </c:pt>
                <c:pt idx="1684">
                  <c:v>42470</c:v>
                </c:pt>
                <c:pt idx="1685">
                  <c:v>42469</c:v>
                </c:pt>
                <c:pt idx="1686">
                  <c:v>42468</c:v>
                </c:pt>
                <c:pt idx="1687">
                  <c:v>42467</c:v>
                </c:pt>
                <c:pt idx="1688">
                  <c:v>42466</c:v>
                </c:pt>
                <c:pt idx="1689">
                  <c:v>42465</c:v>
                </c:pt>
                <c:pt idx="1690">
                  <c:v>42464</c:v>
                </c:pt>
                <c:pt idx="1691">
                  <c:v>42463</c:v>
                </c:pt>
                <c:pt idx="1692">
                  <c:v>42462</c:v>
                </c:pt>
                <c:pt idx="1693">
                  <c:v>42461</c:v>
                </c:pt>
                <c:pt idx="1694">
                  <c:v>42460</c:v>
                </c:pt>
                <c:pt idx="1695">
                  <c:v>42459</c:v>
                </c:pt>
                <c:pt idx="1696">
                  <c:v>42458</c:v>
                </c:pt>
                <c:pt idx="1697">
                  <c:v>42457</c:v>
                </c:pt>
                <c:pt idx="1698">
                  <c:v>42456</c:v>
                </c:pt>
                <c:pt idx="1699">
                  <c:v>42455</c:v>
                </c:pt>
                <c:pt idx="1700">
                  <c:v>42454</c:v>
                </c:pt>
                <c:pt idx="1701">
                  <c:v>42453</c:v>
                </c:pt>
                <c:pt idx="1702">
                  <c:v>42452</c:v>
                </c:pt>
                <c:pt idx="1703">
                  <c:v>42451</c:v>
                </c:pt>
                <c:pt idx="1704">
                  <c:v>42450</c:v>
                </c:pt>
                <c:pt idx="1705">
                  <c:v>42449</c:v>
                </c:pt>
                <c:pt idx="1706">
                  <c:v>42448</c:v>
                </c:pt>
                <c:pt idx="1707">
                  <c:v>42447</c:v>
                </c:pt>
                <c:pt idx="1708">
                  <c:v>42446</c:v>
                </c:pt>
                <c:pt idx="1709">
                  <c:v>42445</c:v>
                </c:pt>
                <c:pt idx="1710">
                  <c:v>42444</c:v>
                </c:pt>
                <c:pt idx="1711">
                  <c:v>42443</c:v>
                </c:pt>
                <c:pt idx="1712">
                  <c:v>42442</c:v>
                </c:pt>
                <c:pt idx="1713">
                  <c:v>42441</c:v>
                </c:pt>
                <c:pt idx="1714">
                  <c:v>42440</c:v>
                </c:pt>
                <c:pt idx="1715">
                  <c:v>42439</c:v>
                </c:pt>
                <c:pt idx="1716">
                  <c:v>42438</c:v>
                </c:pt>
                <c:pt idx="1717">
                  <c:v>42437</c:v>
                </c:pt>
                <c:pt idx="1718">
                  <c:v>42436</c:v>
                </c:pt>
                <c:pt idx="1719">
                  <c:v>42435</c:v>
                </c:pt>
                <c:pt idx="1720">
                  <c:v>42434</c:v>
                </c:pt>
                <c:pt idx="1721">
                  <c:v>42433</c:v>
                </c:pt>
                <c:pt idx="1722">
                  <c:v>42432</c:v>
                </c:pt>
                <c:pt idx="1723">
                  <c:v>42431</c:v>
                </c:pt>
                <c:pt idx="1724">
                  <c:v>42430</c:v>
                </c:pt>
                <c:pt idx="1725">
                  <c:v>42429</c:v>
                </c:pt>
                <c:pt idx="1726">
                  <c:v>42428</c:v>
                </c:pt>
                <c:pt idx="1727">
                  <c:v>42427</c:v>
                </c:pt>
                <c:pt idx="1728">
                  <c:v>42426</c:v>
                </c:pt>
                <c:pt idx="1729">
                  <c:v>42425</c:v>
                </c:pt>
                <c:pt idx="1730">
                  <c:v>42424</c:v>
                </c:pt>
                <c:pt idx="1731">
                  <c:v>42423</c:v>
                </c:pt>
                <c:pt idx="1732">
                  <c:v>42422</c:v>
                </c:pt>
                <c:pt idx="1733">
                  <c:v>42421</c:v>
                </c:pt>
                <c:pt idx="1734">
                  <c:v>42420</c:v>
                </c:pt>
                <c:pt idx="1735">
                  <c:v>42419</c:v>
                </c:pt>
                <c:pt idx="1736">
                  <c:v>42418</c:v>
                </c:pt>
                <c:pt idx="1737">
                  <c:v>42417</c:v>
                </c:pt>
                <c:pt idx="1738">
                  <c:v>42416</c:v>
                </c:pt>
                <c:pt idx="1739">
                  <c:v>42415</c:v>
                </c:pt>
                <c:pt idx="1740">
                  <c:v>42414</c:v>
                </c:pt>
                <c:pt idx="1741">
                  <c:v>42413</c:v>
                </c:pt>
                <c:pt idx="1742">
                  <c:v>42412</c:v>
                </c:pt>
                <c:pt idx="1743">
                  <c:v>42411</c:v>
                </c:pt>
                <c:pt idx="1744">
                  <c:v>42410</c:v>
                </c:pt>
                <c:pt idx="1745">
                  <c:v>42409</c:v>
                </c:pt>
                <c:pt idx="1746">
                  <c:v>42408</c:v>
                </c:pt>
                <c:pt idx="1747">
                  <c:v>42407</c:v>
                </c:pt>
                <c:pt idx="1748">
                  <c:v>42406</c:v>
                </c:pt>
                <c:pt idx="1749">
                  <c:v>42405</c:v>
                </c:pt>
                <c:pt idx="1750">
                  <c:v>42404</c:v>
                </c:pt>
                <c:pt idx="1751">
                  <c:v>42403</c:v>
                </c:pt>
                <c:pt idx="1752">
                  <c:v>42402</c:v>
                </c:pt>
                <c:pt idx="1753">
                  <c:v>42401</c:v>
                </c:pt>
                <c:pt idx="1754">
                  <c:v>42400</c:v>
                </c:pt>
                <c:pt idx="1755">
                  <c:v>42399</c:v>
                </c:pt>
                <c:pt idx="1756">
                  <c:v>42398</c:v>
                </c:pt>
                <c:pt idx="1757">
                  <c:v>42397</c:v>
                </c:pt>
                <c:pt idx="1758">
                  <c:v>42396</c:v>
                </c:pt>
                <c:pt idx="1759">
                  <c:v>42395</c:v>
                </c:pt>
                <c:pt idx="1760">
                  <c:v>42394</c:v>
                </c:pt>
                <c:pt idx="1761">
                  <c:v>42393</c:v>
                </c:pt>
                <c:pt idx="1762">
                  <c:v>42392</c:v>
                </c:pt>
                <c:pt idx="1763">
                  <c:v>42391</c:v>
                </c:pt>
                <c:pt idx="1764">
                  <c:v>42390</c:v>
                </c:pt>
                <c:pt idx="1765">
                  <c:v>42389</c:v>
                </c:pt>
                <c:pt idx="1766">
                  <c:v>42388</c:v>
                </c:pt>
                <c:pt idx="1767">
                  <c:v>42387</c:v>
                </c:pt>
                <c:pt idx="1768">
                  <c:v>42386</c:v>
                </c:pt>
                <c:pt idx="1769">
                  <c:v>42385</c:v>
                </c:pt>
                <c:pt idx="1770">
                  <c:v>42384</c:v>
                </c:pt>
                <c:pt idx="1771">
                  <c:v>42383</c:v>
                </c:pt>
                <c:pt idx="1772">
                  <c:v>42382</c:v>
                </c:pt>
                <c:pt idx="1773">
                  <c:v>42381</c:v>
                </c:pt>
                <c:pt idx="1774">
                  <c:v>42380</c:v>
                </c:pt>
                <c:pt idx="1775">
                  <c:v>42379</c:v>
                </c:pt>
                <c:pt idx="1776">
                  <c:v>42378</c:v>
                </c:pt>
                <c:pt idx="1777">
                  <c:v>42377</c:v>
                </c:pt>
                <c:pt idx="1778">
                  <c:v>42376</c:v>
                </c:pt>
                <c:pt idx="1779">
                  <c:v>42375</c:v>
                </c:pt>
                <c:pt idx="1780">
                  <c:v>42374</c:v>
                </c:pt>
                <c:pt idx="1781">
                  <c:v>42373</c:v>
                </c:pt>
                <c:pt idx="1782">
                  <c:v>42372</c:v>
                </c:pt>
                <c:pt idx="1783">
                  <c:v>42371</c:v>
                </c:pt>
                <c:pt idx="1784">
                  <c:v>42370</c:v>
                </c:pt>
                <c:pt idx="1785">
                  <c:v>42369</c:v>
                </c:pt>
                <c:pt idx="1786">
                  <c:v>42368</c:v>
                </c:pt>
                <c:pt idx="1787">
                  <c:v>42367</c:v>
                </c:pt>
                <c:pt idx="1788">
                  <c:v>42366</c:v>
                </c:pt>
                <c:pt idx="1789">
                  <c:v>42365</c:v>
                </c:pt>
                <c:pt idx="1790">
                  <c:v>42364</c:v>
                </c:pt>
                <c:pt idx="1791">
                  <c:v>42363</c:v>
                </c:pt>
                <c:pt idx="1792">
                  <c:v>42362</c:v>
                </c:pt>
                <c:pt idx="1793">
                  <c:v>42361</c:v>
                </c:pt>
                <c:pt idx="1794">
                  <c:v>42360</c:v>
                </c:pt>
                <c:pt idx="1795">
                  <c:v>42359</c:v>
                </c:pt>
                <c:pt idx="1796">
                  <c:v>42358</c:v>
                </c:pt>
                <c:pt idx="1797">
                  <c:v>42357</c:v>
                </c:pt>
                <c:pt idx="1798">
                  <c:v>42356</c:v>
                </c:pt>
                <c:pt idx="1799">
                  <c:v>42355</c:v>
                </c:pt>
                <c:pt idx="1800">
                  <c:v>42354</c:v>
                </c:pt>
                <c:pt idx="1801">
                  <c:v>42353</c:v>
                </c:pt>
                <c:pt idx="1802">
                  <c:v>42352</c:v>
                </c:pt>
                <c:pt idx="1803">
                  <c:v>42351</c:v>
                </c:pt>
                <c:pt idx="1804">
                  <c:v>42350</c:v>
                </c:pt>
                <c:pt idx="1805">
                  <c:v>42349</c:v>
                </c:pt>
                <c:pt idx="1806">
                  <c:v>42348</c:v>
                </c:pt>
                <c:pt idx="1807">
                  <c:v>42347</c:v>
                </c:pt>
                <c:pt idx="1808">
                  <c:v>42346</c:v>
                </c:pt>
                <c:pt idx="1809">
                  <c:v>42345</c:v>
                </c:pt>
                <c:pt idx="1810">
                  <c:v>42344</c:v>
                </c:pt>
                <c:pt idx="1811">
                  <c:v>42343</c:v>
                </c:pt>
                <c:pt idx="1812">
                  <c:v>42342</c:v>
                </c:pt>
                <c:pt idx="1813">
                  <c:v>42341</c:v>
                </c:pt>
                <c:pt idx="1814">
                  <c:v>42340</c:v>
                </c:pt>
                <c:pt idx="1815">
                  <c:v>42339</c:v>
                </c:pt>
                <c:pt idx="1816">
                  <c:v>42338</c:v>
                </c:pt>
                <c:pt idx="1817">
                  <c:v>42337</c:v>
                </c:pt>
                <c:pt idx="1818">
                  <c:v>42336</c:v>
                </c:pt>
                <c:pt idx="1819">
                  <c:v>42335</c:v>
                </c:pt>
                <c:pt idx="1820">
                  <c:v>42334</c:v>
                </c:pt>
                <c:pt idx="1821">
                  <c:v>42333</c:v>
                </c:pt>
                <c:pt idx="1822">
                  <c:v>42332</c:v>
                </c:pt>
                <c:pt idx="1823">
                  <c:v>42331</c:v>
                </c:pt>
                <c:pt idx="1824">
                  <c:v>42330</c:v>
                </c:pt>
                <c:pt idx="1825">
                  <c:v>42329</c:v>
                </c:pt>
                <c:pt idx="1826">
                  <c:v>42328</c:v>
                </c:pt>
                <c:pt idx="1827">
                  <c:v>42327</c:v>
                </c:pt>
                <c:pt idx="1828">
                  <c:v>42326</c:v>
                </c:pt>
                <c:pt idx="1829">
                  <c:v>42325</c:v>
                </c:pt>
                <c:pt idx="1830">
                  <c:v>42324</c:v>
                </c:pt>
                <c:pt idx="1831">
                  <c:v>42323</c:v>
                </c:pt>
                <c:pt idx="1832">
                  <c:v>42322</c:v>
                </c:pt>
                <c:pt idx="1833">
                  <c:v>42321</c:v>
                </c:pt>
                <c:pt idx="1834">
                  <c:v>42320</c:v>
                </c:pt>
                <c:pt idx="1835">
                  <c:v>42319</c:v>
                </c:pt>
                <c:pt idx="1836">
                  <c:v>42318</c:v>
                </c:pt>
                <c:pt idx="1837">
                  <c:v>42317</c:v>
                </c:pt>
                <c:pt idx="1838">
                  <c:v>42316</c:v>
                </c:pt>
                <c:pt idx="1839">
                  <c:v>42315</c:v>
                </c:pt>
                <c:pt idx="1840">
                  <c:v>42314</c:v>
                </c:pt>
                <c:pt idx="1841">
                  <c:v>42313</c:v>
                </c:pt>
                <c:pt idx="1842">
                  <c:v>42312</c:v>
                </c:pt>
                <c:pt idx="1843">
                  <c:v>42311</c:v>
                </c:pt>
                <c:pt idx="1844">
                  <c:v>42310</c:v>
                </c:pt>
                <c:pt idx="1845">
                  <c:v>42309</c:v>
                </c:pt>
                <c:pt idx="1846">
                  <c:v>42308</c:v>
                </c:pt>
                <c:pt idx="1847">
                  <c:v>42307</c:v>
                </c:pt>
                <c:pt idx="1848">
                  <c:v>42306</c:v>
                </c:pt>
                <c:pt idx="1849">
                  <c:v>42305</c:v>
                </c:pt>
                <c:pt idx="1850">
                  <c:v>42304</c:v>
                </c:pt>
                <c:pt idx="1851">
                  <c:v>42303</c:v>
                </c:pt>
                <c:pt idx="1852">
                  <c:v>42302</c:v>
                </c:pt>
                <c:pt idx="1853">
                  <c:v>42301</c:v>
                </c:pt>
                <c:pt idx="1854">
                  <c:v>42300</c:v>
                </c:pt>
                <c:pt idx="1855">
                  <c:v>42299</c:v>
                </c:pt>
                <c:pt idx="1856">
                  <c:v>42298</c:v>
                </c:pt>
                <c:pt idx="1857">
                  <c:v>42297</c:v>
                </c:pt>
                <c:pt idx="1858">
                  <c:v>42296</c:v>
                </c:pt>
                <c:pt idx="1859">
                  <c:v>42295</c:v>
                </c:pt>
                <c:pt idx="1860">
                  <c:v>42294</c:v>
                </c:pt>
                <c:pt idx="1861">
                  <c:v>42293</c:v>
                </c:pt>
                <c:pt idx="1862">
                  <c:v>42292</c:v>
                </c:pt>
                <c:pt idx="1863">
                  <c:v>42291</c:v>
                </c:pt>
                <c:pt idx="1864">
                  <c:v>42290</c:v>
                </c:pt>
                <c:pt idx="1865">
                  <c:v>42289</c:v>
                </c:pt>
                <c:pt idx="1866">
                  <c:v>42288</c:v>
                </c:pt>
                <c:pt idx="1867">
                  <c:v>42287</c:v>
                </c:pt>
                <c:pt idx="1868">
                  <c:v>42286</c:v>
                </c:pt>
                <c:pt idx="1869">
                  <c:v>42285</c:v>
                </c:pt>
                <c:pt idx="1870">
                  <c:v>42284</c:v>
                </c:pt>
                <c:pt idx="1871">
                  <c:v>42283</c:v>
                </c:pt>
                <c:pt idx="1872">
                  <c:v>42282</c:v>
                </c:pt>
                <c:pt idx="1873">
                  <c:v>42281</c:v>
                </c:pt>
                <c:pt idx="1874">
                  <c:v>42280</c:v>
                </c:pt>
                <c:pt idx="1875">
                  <c:v>42279</c:v>
                </c:pt>
                <c:pt idx="1876">
                  <c:v>42278</c:v>
                </c:pt>
                <c:pt idx="1877">
                  <c:v>42277</c:v>
                </c:pt>
                <c:pt idx="1878">
                  <c:v>42276</c:v>
                </c:pt>
                <c:pt idx="1879">
                  <c:v>42275</c:v>
                </c:pt>
                <c:pt idx="1880">
                  <c:v>42274</c:v>
                </c:pt>
                <c:pt idx="1881">
                  <c:v>42273</c:v>
                </c:pt>
                <c:pt idx="1882">
                  <c:v>42272</c:v>
                </c:pt>
                <c:pt idx="1883">
                  <c:v>42271</c:v>
                </c:pt>
                <c:pt idx="1884">
                  <c:v>42270</c:v>
                </c:pt>
                <c:pt idx="1885">
                  <c:v>42269</c:v>
                </c:pt>
                <c:pt idx="1886">
                  <c:v>42268</c:v>
                </c:pt>
                <c:pt idx="1887">
                  <c:v>42267</c:v>
                </c:pt>
                <c:pt idx="1888">
                  <c:v>42266</c:v>
                </c:pt>
                <c:pt idx="1889">
                  <c:v>42265</c:v>
                </c:pt>
                <c:pt idx="1890">
                  <c:v>42264</c:v>
                </c:pt>
                <c:pt idx="1891">
                  <c:v>42263</c:v>
                </c:pt>
                <c:pt idx="1892">
                  <c:v>42262</c:v>
                </c:pt>
                <c:pt idx="1893">
                  <c:v>42261</c:v>
                </c:pt>
                <c:pt idx="1894">
                  <c:v>42260</c:v>
                </c:pt>
                <c:pt idx="1895">
                  <c:v>42259</c:v>
                </c:pt>
                <c:pt idx="1896">
                  <c:v>42258</c:v>
                </c:pt>
                <c:pt idx="1897">
                  <c:v>42257</c:v>
                </c:pt>
                <c:pt idx="1898">
                  <c:v>42256</c:v>
                </c:pt>
                <c:pt idx="1899">
                  <c:v>42255</c:v>
                </c:pt>
                <c:pt idx="1900">
                  <c:v>42254</c:v>
                </c:pt>
                <c:pt idx="1901">
                  <c:v>42253</c:v>
                </c:pt>
                <c:pt idx="1902">
                  <c:v>42252</c:v>
                </c:pt>
                <c:pt idx="1903">
                  <c:v>42251</c:v>
                </c:pt>
                <c:pt idx="1904">
                  <c:v>42250</c:v>
                </c:pt>
                <c:pt idx="1905">
                  <c:v>42249</c:v>
                </c:pt>
                <c:pt idx="1906">
                  <c:v>42248</c:v>
                </c:pt>
                <c:pt idx="1907">
                  <c:v>42247</c:v>
                </c:pt>
                <c:pt idx="1908">
                  <c:v>42246</c:v>
                </c:pt>
                <c:pt idx="1909">
                  <c:v>42245</c:v>
                </c:pt>
                <c:pt idx="1910">
                  <c:v>42244</c:v>
                </c:pt>
                <c:pt idx="1911">
                  <c:v>42243</c:v>
                </c:pt>
                <c:pt idx="1912">
                  <c:v>42242</c:v>
                </c:pt>
                <c:pt idx="1913">
                  <c:v>42241</c:v>
                </c:pt>
                <c:pt idx="1914">
                  <c:v>42240</c:v>
                </c:pt>
                <c:pt idx="1915">
                  <c:v>42239</c:v>
                </c:pt>
                <c:pt idx="1916">
                  <c:v>42238</c:v>
                </c:pt>
                <c:pt idx="1917">
                  <c:v>42237</c:v>
                </c:pt>
                <c:pt idx="1918">
                  <c:v>42236</c:v>
                </c:pt>
                <c:pt idx="1919">
                  <c:v>42235</c:v>
                </c:pt>
                <c:pt idx="1920">
                  <c:v>42234</c:v>
                </c:pt>
                <c:pt idx="1921">
                  <c:v>42233</c:v>
                </c:pt>
                <c:pt idx="1922">
                  <c:v>42232</c:v>
                </c:pt>
                <c:pt idx="1923">
                  <c:v>42231</c:v>
                </c:pt>
                <c:pt idx="1924">
                  <c:v>42230</c:v>
                </c:pt>
                <c:pt idx="1925">
                  <c:v>42229</c:v>
                </c:pt>
                <c:pt idx="1926">
                  <c:v>42228</c:v>
                </c:pt>
                <c:pt idx="1927">
                  <c:v>42227</c:v>
                </c:pt>
                <c:pt idx="1928">
                  <c:v>42226</c:v>
                </c:pt>
                <c:pt idx="1929">
                  <c:v>42225</c:v>
                </c:pt>
                <c:pt idx="1930">
                  <c:v>42224</c:v>
                </c:pt>
                <c:pt idx="1931">
                  <c:v>42223</c:v>
                </c:pt>
                <c:pt idx="1932">
                  <c:v>42222</c:v>
                </c:pt>
                <c:pt idx="1933">
                  <c:v>42221</c:v>
                </c:pt>
                <c:pt idx="1934">
                  <c:v>42220</c:v>
                </c:pt>
                <c:pt idx="1935">
                  <c:v>42219</c:v>
                </c:pt>
                <c:pt idx="1936">
                  <c:v>42218</c:v>
                </c:pt>
                <c:pt idx="1937">
                  <c:v>42217</c:v>
                </c:pt>
                <c:pt idx="1938">
                  <c:v>42216</c:v>
                </c:pt>
                <c:pt idx="1939">
                  <c:v>42215</c:v>
                </c:pt>
                <c:pt idx="1940">
                  <c:v>42214</c:v>
                </c:pt>
                <c:pt idx="1941">
                  <c:v>42213</c:v>
                </c:pt>
                <c:pt idx="1942">
                  <c:v>42212</c:v>
                </c:pt>
                <c:pt idx="1943">
                  <c:v>42211</c:v>
                </c:pt>
                <c:pt idx="1944">
                  <c:v>42210</c:v>
                </c:pt>
                <c:pt idx="1945">
                  <c:v>42209</c:v>
                </c:pt>
                <c:pt idx="1946">
                  <c:v>42208</c:v>
                </c:pt>
                <c:pt idx="1947">
                  <c:v>42207</c:v>
                </c:pt>
                <c:pt idx="1948">
                  <c:v>42206</c:v>
                </c:pt>
                <c:pt idx="1949">
                  <c:v>42205</c:v>
                </c:pt>
                <c:pt idx="1950">
                  <c:v>42204</c:v>
                </c:pt>
                <c:pt idx="1951">
                  <c:v>42203</c:v>
                </c:pt>
                <c:pt idx="1952">
                  <c:v>42202</c:v>
                </c:pt>
                <c:pt idx="1953">
                  <c:v>42201</c:v>
                </c:pt>
                <c:pt idx="1954">
                  <c:v>42200</c:v>
                </c:pt>
                <c:pt idx="1955">
                  <c:v>42199</c:v>
                </c:pt>
                <c:pt idx="1956">
                  <c:v>42198</c:v>
                </c:pt>
                <c:pt idx="1957">
                  <c:v>42197</c:v>
                </c:pt>
                <c:pt idx="1958">
                  <c:v>42196</c:v>
                </c:pt>
                <c:pt idx="1959">
                  <c:v>42195</c:v>
                </c:pt>
                <c:pt idx="1960">
                  <c:v>42194</c:v>
                </c:pt>
                <c:pt idx="1961">
                  <c:v>42193</c:v>
                </c:pt>
                <c:pt idx="1962">
                  <c:v>42192</c:v>
                </c:pt>
                <c:pt idx="1963">
                  <c:v>42191</c:v>
                </c:pt>
                <c:pt idx="1964">
                  <c:v>42190</c:v>
                </c:pt>
                <c:pt idx="1965">
                  <c:v>42189</c:v>
                </c:pt>
                <c:pt idx="1966">
                  <c:v>42188</c:v>
                </c:pt>
                <c:pt idx="1967">
                  <c:v>42187</c:v>
                </c:pt>
                <c:pt idx="1968">
                  <c:v>42186</c:v>
                </c:pt>
                <c:pt idx="1969">
                  <c:v>42185</c:v>
                </c:pt>
                <c:pt idx="1970">
                  <c:v>42184</c:v>
                </c:pt>
                <c:pt idx="1971">
                  <c:v>42183</c:v>
                </c:pt>
                <c:pt idx="1972">
                  <c:v>42182</c:v>
                </c:pt>
                <c:pt idx="1973">
                  <c:v>42181</c:v>
                </c:pt>
                <c:pt idx="1974">
                  <c:v>42180</c:v>
                </c:pt>
                <c:pt idx="1975">
                  <c:v>42179</c:v>
                </c:pt>
                <c:pt idx="1976">
                  <c:v>42178</c:v>
                </c:pt>
                <c:pt idx="1977">
                  <c:v>42177</c:v>
                </c:pt>
                <c:pt idx="1978">
                  <c:v>42176</c:v>
                </c:pt>
                <c:pt idx="1979">
                  <c:v>42175</c:v>
                </c:pt>
                <c:pt idx="1980">
                  <c:v>42174</c:v>
                </c:pt>
                <c:pt idx="1981">
                  <c:v>42173</c:v>
                </c:pt>
                <c:pt idx="1982">
                  <c:v>42172</c:v>
                </c:pt>
                <c:pt idx="1983">
                  <c:v>42171</c:v>
                </c:pt>
                <c:pt idx="1984">
                  <c:v>42170</c:v>
                </c:pt>
                <c:pt idx="1985">
                  <c:v>42169</c:v>
                </c:pt>
                <c:pt idx="1986">
                  <c:v>42168</c:v>
                </c:pt>
                <c:pt idx="1987">
                  <c:v>42167</c:v>
                </c:pt>
                <c:pt idx="1988">
                  <c:v>42166</c:v>
                </c:pt>
                <c:pt idx="1989">
                  <c:v>42165</c:v>
                </c:pt>
                <c:pt idx="1990">
                  <c:v>42164</c:v>
                </c:pt>
                <c:pt idx="1991">
                  <c:v>42163</c:v>
                </c:pt>
                <c:pt idx="1992">
                  <c:v>42162</c:v>
                </c:pt>
                <c:pt idx="1993">
                  <c:v>42161</c:v>
                </c:pt>
                <c:pt idx="1994">
                  <c:v>42160</c:v>
                </c:pt>
                <c:pt idx="1995">
                  <c:v>42159</c:v>
                </c:pt>
                <c:pt idx="1996">
                  <c:v>42158</c:v>
                </c:pt>
                <c:pt idx="1997">
                  <c:v>42157</c:v>
                </c:pt>
                <c:pt idx="1998">
                  <c:v>42156</c:v>
                </c:pt>
                <c:pt idx="1999">
                  <c:v>42155</c:v>
                </c:pt>
                <c:pt idx="2000">
                  <c:v>42154</c:v>
                </c:pt>
                <c:pt idx="2001">
                  <c:v>42153</c:v>
                </c:pt>
                <c:pt idx="2002">
                  <c:v>42152</c:v>
                </c:pt>
                <c:pt idx="2003">
                  <c:v>42151</c:v>
                </c:pt>
                <c:pt idx="2004">
                  <c:v>42150</c:v>
                </c:pt>
                <c:pt idx="2005">
                  <c:v>42149</c:v>
                </c:pt>
                <c:pt idx="2006">
                  <c:v>42148</c:v>
                </c:pt>
                <c:pt idx="2007">
                  <c:v>42147</c:v>
                </c:pt>
                <c:pt idx="2008">
                  <c:v>42146</c:v>
                </c:pt>
                <c:pt idx="2009">
                  <c:v>42145</c:v>
                </c:pt>
                <c:pt idx="2010">
                  <c:v>42144</c:v>
                </c:pt>
                <c:pt idx="2011">
                  <c:v>42143</c:v>
                </c:pt>
                <c:pt idx="2012">
                  <c:v>42142</c:v>
                </c:pt>
                <c:pt idx="2013">
                  <c:v>42141</c:v>
                </c:pt>
                <c:pt idx="2014">
                  <c:v>42140</c:v>
                </c:pt>
                <c:pt idx="2015">
                  <c:v>42139</c:v>
                </c:pt>
                <c:pt idx="2016">
                  <c:v>42138</c:v>
                </c:pt>
                <c:pt idx="2017">
                  <c:v>42137</c:v>
                </c:pt>
                <c:pt idx="2018">
                  <c:v>42136</c:v>
                </c:pt>
                <c:pt idx="2019">
                  <c:v>42135</c:v>
                </c:pt>
                <c:pt idx="2020">
                  <c:v>42134</c:v>
                </c:pt>
                <c:pt idx="2021">
                  <c:v>42133</c:v>
                </c:pt>
                <c:pt idx="2022">
                  <c:v>42132</c:v>
                </c:pt>
                <c:pt idx="2023">
                  <c:v>42131</c:v>
                </c:pt>
                <c:pt idx="2024">
                  <c:v>42130</c:v>
                </c:pt>
                <c:pt idx="2025">
                  <c:v>42129</c:v>
                </c:pt>
                <c:pt idx="2026">
                  <c:v>42128</c:v>
                </c:pt>
                <c:pt idx="2027">
                  <c:v>42127</c:v>
                </c:pt>
                <c:pt idx="2028">
                  <c:v>42126</c:v>
                </c:pt>
                <c:pt idx="2029">
                  <c:v>42125</c:v>
                </c:pt>
                <c:pt idx="2030">
                  <c:v>42124</c:v>
                </c:pt>
                <c:pt idx="2031">
                  <c:v>42123</c:v>
                </c:pt>
                <c:pt idx="2032">
                  <c:v>42122</c:v>
                </c:pt>
                <c:pt idx="2033">
                  <c:v>42121</c:v>
                </c:pt>
                <c:pt idx="2034">
                  <c:v>42120</c:v>
                </c:pt>
                <c:pt idx="2035">
                  <c:v>42119</c:v>
                </c:pt>
                <c:pt idx="2036">
                  <c:v>42118</c:v>
                </c:pt>
                <c:pt idx="2037">
                  <c:v>42117</c:v>
                </c:pt>
                <c:pt idx="2038">
                  <c:v>42116</c:v>
                </c:pt>
                <c:pt idx="2039">
                  <c:v>42115</c:v>
                </c:pt>
                <c:pt idx="2040">
                  <c:v>42114</c:v>
                </c:pt>
                <c:pt idx="2041">
                  <c:v>42113</c:v>
                </c:pt>
                <c:pt idx="2042">
                  <c:v>42112</c:v>
                </c:pt>
                <c:pt idx="2043">
                  <c:v>42111</c:v>
                </c:pt>
                <c:pt idx="2044">
                  <c:v>42110</c:v>
                </c:pt>
                <c:pt idx="2045">
                  <c:v>42109</c:v>
                </c:pt>
                <c:pt idx="2046">
                  <c:v>42108</c:v>
                </c:pt>
                <c:pt idx="2047">
                  <c:v>42107</c:v>
                </c:pt>
                <c:pt idx="2048">
                  <c:v>42106</c:v>
                </c:pt>
                <c:pt idx="2049">
                  <c:v>42105</c:v>
                </c:pt>
                <c:pt idx="2050">
                  <c:v>42104</c:v>
                </c:pt>
                <c:pt idx="2051">
                  <c:v>42103</c:v>
                </c:pt>
                <c:pt idx="2052">
                  <c:v>42102</c:v>
                </c:pt>
                <c:pt idx="2053">
                  <c:v>42101</c:v>
                </c:pt>
                <c:pt idx="2054">
                  <c:v>42100</c:v>
                </c:pt>
                <c:pt idx="2055">
                  <c:v>42099</c:v>
                </c:pt>
                <c:pt idx="2056">
                  <c:v>42098</c:v>
                </c:pt>
                <c:pt idx="2057">
                  <c:v>42097</c:v>
                </c:pt>
                <c:pt idx="2058">
                  <c:v>42096</c:v>
                </c:pt>
                <c:pt idx="2059">
                  <c:v>42095</c:v>
                </c:pt>
                <c:pt idx="2060">
                  <c:v>42094</c:v>
                </c:pt>
                <c:pt idx="2061">
                  <c:v>42093</c:v>
                </c:pt>
                <c:pt idx="2062">
                  <c:v>42092</c:v>
                </c:pt>
                <c:pt idx="2063">
                  <c:v>42091</c:v>
                </c:pt>
                <c:pt idx="2064">
                  <c:v>42090</c:v>
                </c:pt>
                <c:pt idx="2065">
                  <c:v>42089</c:v>
                </c:pt>
                <c:pt idx="2066">
                  <c:v>42088</c:v>
                </c:pt>
                <c:pt idx="2067">
                  <c:v>42087</c:v>
                </c:pt>
                <c:pt idx="2068">
                  <c:v>42086</c:v>
                </c:pt>
                <c:pt idx="2069">
                  <c:v>42085</c:v>
                </c:pt>
                <c:pt idx="2070">
                  <c:v>42084</c:v>
                </c:pt>
                <c:pt idx="2071">
                  <c:v>42083</c:v>
                </c:pt>
                <c:pt idx="2072">
                  <c:v>42082</c:v>
                </c:pt>
                <c:pt idx="2073">
                  <c:v>42081</c:v>
                </c:pt>
                <c:pt idx="2074">
                  <c:v>42080</c:v>
                </c:pt>
                <c:pt idx="2075">
                  <c:v>42079</c:v>
                </c:pt>
                <c:pt idx="2076">
                  <c:v>42078</c:v>
                </c:pt>
                <c:pt idx="2077">
                  <c:v>42077</c:v>
                </c:pt>
                <c:pt idx="2078">
                  <c:v>42076</c:v>
                </c:pt>
                <c:pt idx="2079">
                  <c:v>42075</c:v>
                </c:pt>
                <c:pt idx="2080">
                  <c:v>42074</c:v>
                </c:pt>
                <c:pt idx="2081">
                  <c:v>42073</c:v>
                </c:pt>
                <c:pt idx="2082">
                  <c:v>42072</c:v>
                </c:pt>
                <c:pt idx="2083">
                  <c:v>42071</c:v>
                </c:pt>
                <c:pt idx="2084">
                  <c:v>42070</c:v>
                </c:pt>
                <c:pt idx="2085">
                  <c:v>42069</c:v>
                </c:pt>
                <c:pt idx="2086">
                  <c:v>42068</c:v>
                </c:pt>
                <c:pt idx="2087">
                  <c:v>42067</c:v>
                </c:pt>
                <c:pt idx="2088">
                  <c:v>42066</c:v>
                </c:pt>
                <c:pt idx="2089">
                  <c:v>42065</c:v>
                </c:pt>
                <c:pt idx="2090">
                  <c:v>42064</c:v>
                </c:pt>
                <c:pt idx="2091">
                  <c:v>42063</c:v>
                </c:pt>
                <c:pt idx="2092">
                  <c:v>42062</c:v>
                </c:pt>
                <c:pt idx="2093">
                  <c:v>42061</c:v>
                </c:pt>
                <c:pt idx="2094">
                  <c:v>42060</c:v>
                </c:pt>
                <c:pt idx="2095">
                  <c:v>42059</c:v>
                </c:pt>
                <c:pt idx="2096">
                  <c:v>42058</c:v>
                </c:pt>
                <c:pt idx="2097">
                  <c:v>42057</c:v>
                </c:pt>
                <c:pt idx="2098">
                  <c:v>42056</c:v>
                </c:pt>
                <c:pt idx="2099">
                  <c:v>42055</c:v>
                </c:pt>
                <c:pt idx="2100">
                  <c:v>42054</c:v>
                </c:pt>
                <c:pt idx="2101">
                  <c:v>42053</c:v>
                </c:pt>
                <c:pt idx="2102">
                  <c:v>42052</c:v>
                </c:pt>
                <c:pt idx="2103">
                  <c:v>42051</c:v>
                </c:pt>
                <c:pt idx="2104">
                  <c:v>42050</c:v>
                </c:pt>
                <c:pt idx="2105">
                  <c:v>42049</c:v>
                </c:pt>
                <c:pt idx="2106">
                  <c:v>42048</c:v>
                </c:pt>
                <c:pt idx="2107">
                  <c:v>42047</c:v>
                </c:pt>
                <c:pt idx="2108">
                  <c:v>42046</c:v>
                </c:pt>
                <c:pt idx="2109">
                  <c:v>42045</c:v>
                </c:pt>
                <c:pt idx="2110">
                  <c:v>42044</c:v>
                </c:pt>
                <c:pt idx="2111">
                  <c:v>42043</c:v>
                </c:pt>
                <c:pt idx="2112">
                  <c:v>42042</c:v>
                </c:pt>
                <c:pt idx="2113">
                  <c:v>42041</c:v>
                </c:pt>
                <c:pt idx="2114">
                  <c:v>42040</c:v>
                </c:pt>
                <c:pt idx="2115">
                  <c:v>42039</c:v>
                </c:pt>
                <c:pt idx="2116">
                  <c:v>42038</c:v>
                </c:pt>
                <c:pt idx="2117">
                  <c:v>42037</c:v>
                </c:pt>
                <c:pt idx="2118">
                  <c:v>42036</c:v>
                </c:pt>
                <c:pt idx="2119">
                  <c:v>42035</c:v>
                </c:pt>
                <c:pt idx="2120">
                  <c:v>42034</c:v>
                </c:pt>
                <c:pt idx="2121">
                  <c:v>42033</c:v>
                </c:pt>
                <c:pt idx="2122">
                  <c:v>42032</c:v>
                </c:pt>
                <c:pt idx="2123">
                  <c:v>42031</c:v>
                </c:pt>
                <c:pt idx="2124">
                  <c:v>42030</c:v>
                </c:pt>
                <c:pt idx="2125">
                  <c:v>42029</c:v>
                </c:pt>
                <c:pt idx="2126">
                  <c:v>42028</c:v>
                </c:pt>
                <c:pt idx="2127">
                  <c:v>42027</c:v>
                </c:pt>
                <c:pt idx="2128">
                  <c:v>42026</c:v>
                </c:pt>
                <c:pt idx="2129">
                  <c:v>42025</c:v>
                </c:pt>
                <c:pt idx="2130">
                  <c:v>42024</c:v>
                </c:pt>
                <c:pt idx="2131">
                  <c:v>42023</c:v>
                </c:pt>
                <c:pt idx="2132">
                  <c:v>42022</c:v>
                </c:pt>
                <c:pt idx="2133">
                  <c:v>42021</c:v>
                </c:pt>
                <c:pt idx="2134">
                  <c:v>42020</c:v>
                </c:pt>
                <c:pt idx="2135">
                  <c:v>42019</c:v>
                </c:pt>
                <c:pt idx="2136">
                  <c:v>42018</c:v>
                </c:pt>
                <c:pt idx="2137">
                  <c:v>42017</c:v>
                </c:pt>
                <c:pt idx="2138">
                  <c:v>42016</c:v>
                </c:pt>
                <c:pt idx="2139">
                  <c:v>42015</c:v>
                </c:pt>
                <c:pt idx="2140">
                  <c:v>42014</c:v>
                </c:pt>
                <c:pt idx="2141">
                  <c:v>42013</c:v>
                </c:pt>
                <c:pt idx="2142">
                  <c:v>42012</c:v>
                </c:pt>
                <c:pt idx="2143">
                  <c:v>42011</c:v>
                </c:pt>
                <c:pt idx="2144">
                  <c:v>42010</c:v>
                </c:pt>
                <c:pt idx="2145">
                  <c:v>42009</c:v>
                </c:pt>
                <c:pt idx="2146">
                  <c:v>42008</c:v>
                </c:pt>
                <c:pt idx="2147">
                  <c:v>42007</c:v>
                </c:pt>
                <c:pt idx="2148">
                  <c:v>42006</c:v>
                </c:pt>
                <c:pt idx="2149">
                  <c:v>42005</c:v>
                </c:pt>
                <c:pt idx="2150">
                  <c:v>42004</c:v>
                </c:pt>
                <c:pt idx="2151">
                  <c:v>42003</c:v>
                </c:pt>
                <c:pt idx="2152">
                  <c:v>42002</c:v>
                </c:pt>
                <c:pt idx="2153">
                  <c:v>42001</c:v>
                </c:pt>
                <c:pt idx="2154">
                  <c:v>42000</c:v>
                </c:pt>
                <c:pt idx="2155">
                  <c:v>41999</c:v>
                </c:pt>
                <c:pt idx="2156">
                  <c:v>41998</c:v>
                </c:pt>
                <c:pt idx="2157">
                  <c:v>41997</c:v>
                </c:pt>
                <c:pt idx="2158">
                  <c:v>41996</c:v>
                </c:pt>
                <c:pt idx="2159">
                  <c:v>41995</c:v>
                </c:pt>
                <c:pt idx="2160">
                  <c:v>41994</c:v>
                </c:pt>
                <c:pt idx="2161">
                  <c:v>41993</c:v>
                </c:pt>
                <c:pt idx="2162">
                  <c:v>41992</c:v>
                </c:pt>
                <c:pt idx="2163">
                  <c:v>41991</c:v>
                </c:pt>
                <c:pt idx="2164">
                  <c:v>41990</c:v>
                </c:pt>
                <c:pt idx="2165">
                  <c:v>41989</c:v>
                </c:pt>
                <c:pt idx="2166">
                  <c:v>41988</c:v>
                </c:pt>
                <c:pt idx="2167">
                  <c:v>41987</c:v>
                </c:pt>
                <c:pt idx="2168">
                  <c:v>41986</c:v>
                </c:pt>
                <c:pt idx="2169">
                  <c:v>41985</c:v>
                </c:pt>
                <c:pt idx="2170">
                  <c:v>41984</c:v>
                </c:pt>
                <c:pt idx="2171">
                  <c:v>41983</c:v>
                </c:pt>
                <c:pt idx="2172">
                  <c:v>41982</c:v>
                </c:pt>
                <c:pt idx="2173">
                  <c:v>41981</c:v>
                </c:pt>
                <c:pt idx="2174">
                  <c:v>41980</c:v>
                </c:pt>
                <c:pt idx="2175">
                  <c:v>41979</c:v>
                </c:pt>
                <c:pt idx="2176">
                  <c:v>41978</c:v>
                </c:pt>
                <c:pt idx="2177">
                  <c:v>41977</c:v>
                </c:pt>
                <c:pt idx="2178">
                  <c:v>41976</c:v>
                </c:pt>
                <c:pt idx="2179">
                  <c:v>41975</c:v>
                </c:pt>
                <c:pt idx="2180">
                  <c:v>41974</c:v>
                </c:pt>
                <c:pt idx="2181">
                  <c:v>41973</c:v>
                </c:pt>
                <c:pt idx="2182">
                  <c:v>41972</c:v>
                </c:pt>
                <c:pt idx="2183">
                  <c:v>41971</c:v>
                </c:pt>
                <c:pt idx="2184">
                  <c:v>41970</c:v>
                </c:pt>
                <c:pt idx="2185">
                  <c:v>41969</c:v>
                </c:pt>
                <c:pt idx="2186">
                  <c:v>41968</c:v>
                </c:pt>
                <c:pt idx="2187">
                  <c:v>41967</c:v>
                </c:pt>
                <c:pt idx="2188">
                  <c:v>41966</c:v>
                </c:pt>
                <c:pt idx="2189">
                  <c:v>41965</c:v>
                </c:pt>
                <c:pt idx="2190">
                  <c:v>41964</c:v>
                </c:pt>
                <c:pt idx="2191">
                  <c:v>41963</c:v>
                </c:pt>
                <c:pt idx="2192">
                  <c:v>41962</c:v>
                </c:pt>
                <c:pt idx="2193">
                  <c:v>41961</c:v>
                </c:pt>
                <c:pt idx="2194">
                  <c:v>41960</c:v>
                </c:pt>
                <c:pt idx="2195">
                  <c:v>41959</c:v>
                </c:pt>
                <c:pt idx="2196">
                  <c:v>41958</c:v>
                </c:pt>
                <c:pt idx="2197">
                  <c:v>41957</c:v>
                </c:pt>
                <c:pt idx="2198">
                  <c:v>41956</c:v>
                </c:pt>
                <c:pt idx="2199">
                  <c:v>41955</c:v>
                </c:pt>
                <c:pt idx="2200">
                  <c:v>41954</c:v>
                </c:pt>
                <c:pt idx="2201">
                  <c:v>41953</c:v>
                </c:pt>
                <c:pt idx="2202">
                  <c:v>41952</c:v>
                </c:pt>
                <c:pt idx="2203">
                  <c:v>41951</c:v>
                </c:pt>
                <c:pt idx="2204">
                  <c:v>41950</c:v>
                </c:pt>
                <c:pt idx="2205">
                  <c:v>41949</c:v>
                </c:pt>
                <c:pt idx="2206">
                  <c:v>41948</c:v>
                </c:pt>
                <c:pt idx="2207">
                  <c:v>41947</c:v>
                </c:pt>
                <c:pt idx="2208">
                  <c:v>41946</c:v>
                </c:pt>
                <c:pt idx="2209">
                  <c:v>41945</c:v>
                </c:pt>
                <c:pt idx="2210">
                  <c:v>41944</c:v>
                </c:pt>
                <c:pt idx="2211">
                  <c:v>41943</c:v>
                </c:pt>
                <c:pt idx="2212">
                  <c:v>41942</c:v>
                </c:pt>
                <c:pt idx="2213">
                  <c:v>41941</c:v>
                </c:pt>
                <c:pt idx="2214">
                  <c:v>41940</c:v>
                </c:pt>
                <c:pt idx="2215">
                  <c:v>41939</c:v>
                </c:pt>
                <c:pt idx="2216">
                  <c:v>41938</c:v>
                </c:pt>
                <c:pt idx="2217">
                  <c:v>41937</c:v>
                </c:pt>
                <c:pt idx="2218">
                  <c:v>41936</c:v>
                </c:pt>
                <c:pt idx="2219">
                  <c:v>41935</c:v>
                </c:pt>
                <c:pt idx="2220">
                  <c:v>41934</c:v>
                </c:pt>
                <c:pt idx="2221">
                  <c:v>41933</c:v>
                </c:pt>
                <c:pt idx="2222">
                  <c:v>41932</c:v>
                </c:pt>
                <c:pt idx="2223">
                  <c:v>41931</c:v>
                </c:pt>
                <c:pt idx="2224">
                  <c:v>41930</c:v>
                </c:pt>
                <c:pt idx="2225">
                  <c:v>41929</c:v>
                </c:pt>
                <c:pt idx="2226">
                  <c:v>41928</c:v>
                </c:pt>
                <c:pt idx="2227">
                  <c:v>41927</c:v>
                </c:pt>
                <c:pt idx="2228">
                  <c:v>41926</c:v>
                </c:pt>
                <c:pt idx="2229">
                  <c:v>41925</c:v>
                </c:pt>
                <c:pt idx="2230">
                  <c:v>41924</c:v>
                </c:pt>
                <c:pt idx="2231">
                  <c:v>41923</c:v>
                </c:pt>
                <c:pt idx="2232">
                  <c:v>41922</c:v>
                </c:pt>
                <c:pt idx="2233">
                  <c:v>41921</c:v>
                </c:pt>
                <c:pt idx="2234">
                  <c:v>41920</c:v>
                </c:pt>
                <c:pt idx="2235">
                  <c:v>41919</c:v>
                </c:pt>
                <c:pt idx="2236">
                  <c:v>41918</c:v>
                </c:pt>
                <c:pt idx="2237">
                  <c:v>41917</c:v>
                </c:pt>
                <c:pt idx="2238">
                  <c:v>41916</c:v>
                </c:pt>
                <c:pt idx="2239">
                  <c:v>41915</c:v>
                </c:pt>
                <c:pt idx="2240">
                  <c:v>41914</c:v>
                </c:pt>
                <c:pt idx="2241">
                  <c:v>41913</c:v>
                </c:pt>
                <c:pt idx="2242">
                  <c:v>41912</c:v>
                </c:pt>
                <c:pt idx="2243">
                  <c:v>41911</c:v>
                </c:pt>
                <c:pt idx="2244">
                  <c:v>41910</c:v>
                </c:pt>
                <c:pt idx="2245">
                  <c:v>41909</c:v>
                </c:pt>
                <c:pt idx="2246">
                  <c:v>41908</c:v>
                </c:pt>
                <c:pt idx="2247">
                  <c:v>41907</c:v>
                </c:pt>
                <c:pt idx="2248">
                  <c:v>41906</c:v>
                </c:pt>
                <c:pt idx="2249">
                  <c:v>41905</c:v>
                </c:pt>
                <c:pt idx="2250">
                  <c:v>41904</c:v>
                </c:pt>
                <c:pt idx="2251">
                  <c:v>41903</c:v>
                </c:pt>
                <c:pt idx="2252">
                  <c:v>41902</c:v>
                </c:pt>
                <c:pt idx="2253">
                  <c:v>41901</c:v>
                </c:pt>
                <c:pt idx="2254">
                  <c:v>41900</c:v>
                </c:pt>
                <c:pt idx="2255">
                  <c:v>41899</c:v>
                </c:pt>
                <c:pt idx="2256">
                  <c:v>41898</c:v>
                </c:pt>
                <c:pt idx="2257">
                  <c:v>41897</c:v>
                </c:pt>
                <c:pt idx="2258">
                  <c:v>41896</c:v>
                </c:pt>
                <c:pt idx="2259">
                  <c:v>41895</c:v>
                </c:pt>
                <c:pt idx="2260">
                  <c:v>41894</c:v>
                </c:pt>
                <c:pt idx="2261">
                  <c:v>41893</c:v>
                </c:pt>
                <c:pt idx="2262">
                  <c:v>41892</c:v>
                </c:pt>
                <c:pt idx="2263">
                  <c:v>41891</c:v>
                </c:pt>
                <c:pt idx="2264">
                  <c:v>41890</c:v>
                </c:pt>
                <c:pt idx="2265">
                  <c:v>41889</c:v>
                </c:pt>
                <c:pt idx="2266">
                  <c:v>41888</c:v>
                </c:pt>
                <c:pt idx="2267">
                  <c:v>41887</c:v>
                </c:pt>
                <c:pt idx="2268">
                  <c:v>41886</c:v>
                </c:pt>
                <c:pt idx="2269">
                  <c:v>41885</c:v>
                </c:pt>
                <c:pt idx="2270">
                  <c:v>41884</c:v>
                </c:pt>
                <c:pt idx="2271">
                  <c:v>41883</c:v>
                </c:pt>
                <c:pt idx="2272">
                  <c:v>41882</c:v>
                </c:pt>
                <c:pt idx="2273">
                  <c:v>41881</c:v>
                </c:pt>
                <c:pt idx="2274">
                  <c:v>41880</c:v>
                </c:pt>
                <c:pt idx="2275">
                  <c:v>41879</c:v>
                </c:pt>
                <c:pt idx="2276">
                  <c:v>41878</c:v>
                </c:pt>
                <c:pt idx="2277">
                  <c:v>41877</c:v>
                </c:pt>
                <c:pt idx="2278">
                  <c:v>41876</c:v>
                </c:pt>
                <c:pt idx="2279">
                  <c:v>41875</c:v>
                </c:pt>
                <c:pt idx="2280">
                  <c:v>41874</c:v>
                </c:pt>
                <c:pt idx="2281">
                  <c:v>41873</c:v>
                </c:pt>
                <c:pt idx="2282">
                  <c:v>41872</c:v>
                </c:pt>
                <c:pt idx="2283">
                  <c:v>41871</c:v>
                </c:pt>
                <c:pt idx="2284">
                  <c:v>41870</c:v>
                </c:pt>
                <c:pt idx="2285">
                  <c:v>41869</c:v>
                </c:pt>
                <c:pt idx="2286">
                  <c:v>41868</c:v>
                </c:pt>
                <c:pt idx="2287">
                  <c:v>41867</c:v>
                </c:pt>
                <c:pt idx="2288">
                  <c:v>41866</c:v>
                </c:pt>
                <c:pt idx="2289">
                  <c:v>41865</c:v>
                </c:pt>
                <c:pt idx="2290">
                  <c:v>41864</c:v>
                </c:pt>
                <c:pt idx="2291">
                  <c:v>41863</c:v>
                </c:pt>
                <c:pt idx="2292">
                  <c:v>41862</c:v>
                </c:pt>
                <c:pt idx="2293">
                  <c:v>41861</c:v>
                </c:pt>
                <c:pt idx="2294">
                  <c:v>41860</c:v>
                </c:pt>
                <c:pt idx="2295">
                  <c:v>41859</c:v>
                </c:pt>
                <c:pt idx="2296">
                  <c:v>41858</c:v>
                </c:pt>
                <c:pt idx="2297">
                  <c:v>41857</c:v>
                </c:pt>
                <c:pt idx="2298">
                  <c:v>41856</c:v>
                </c:pt>
                <c:pt idx="2299">
                  <c:v>41855</c:v>
                </c:pt>
                <c:pt idx="2300">
                  <c:v>41854</c:v>
                </c:pt>
                <c:pt idx="2301">
                  <c:v>41853</c:v>
                </c:pt>
                <c:pt idx="2302">
                  <c:v>41852</c:v>
                </c:pt>
                <c:pt idx="2303">
                  <c:v>41851</c:v>
                </c:pt>
                <c:pt idx="2304">
                  <c:v>41850</c:v>
                </c:pt>
                <c:pt idx="2305">
                  <c:v>41849</c:v>
                </c:pt>
                <c:pt idx="2306">
                  <c:v>41848</c:v>
                </c:pt>
                <c:pt idx="2307">
                  <c:v>41847</c:v>
                </c:pt>
                <c:pt idx="2308">
                  <c:v>41846</c:v>
                </c:pt>
                <c:pt idx="2309">
                  <c:v>41845</c:v>
                </c:pt>
                <c:pt idx="2310">
                  <c:v>41844</c:v>
                </c:pt>
                <c:pt idx="2311">
                  <c:v>41843</c:v>
                </c:pt>
                <c:pt idx="2312">
                  <c:v>41842</c:v>
                </c:pt>
                <c:pt idx="2313">
                  <c:v>41841</c:v>
                </c:pt>
                <c:pt idx="2314">
                  <c:v>41840</c:v>
                </c:pt>
                <c:pt idx="2315">
                  <c:v>41839</c:v>
                </c:pt>
                <c:pt idx="2316">
                  <c:v>41838</c:v>
                </c:pt>
                <c:pt idx="2317">
                  <c:v>41837</c:v>
                </c:pt>
                <c:pt idx="2318">
                  <c:v>41836</c:v>
                </c:pt>
                <c:pt idx="2319">
                  <c:v>41835</c:v>
                </c:pt>
                <c:pt idx="2320">
                  <c:v>41834</c:v>
                </c:pt>
                <c:pt idx="2321">
                  <c:v>41833</c:v>
                </c:pt>
                <c:pt idx="2322">
                  <c:v>41832</c:v>
                </c:pt>
                <c:pt idx="2323">
                  <c:v>41831</c:v>
                </c:pt>
                <c:pt idx="2324">
                  <c:v>41830</c:v>
                </c:pt>
                <c:pt idx="2325">
                  <c:v>41829</c:v>
                </c:pt>
                <c:pt idx="2326">
                  <c:v>41828</c:v>
                </c:pt>
                <c:pt idx="2327">
                  <c:v>41827</c:v>
                </c:pt>
                <c:pt idx="2328">
                  <c:v>41826</c:v>
                </c:pt>
                <c:pt idx="2329">
                  <c:v>41825</c:v>
                </c:pt>
                <c:pt idx="2330">
                  <c:v>41824</c:v>
                </c:pt>
                <c:pt idx="2331">
                  <c:v>41823</c:v>
                </c:pt>
                <c:pt idx="2332">
                  <c:v>41822</c:v>
                </c:pt>
                <c:pt idx="2333">
                  <c:v>41821</c:v>
                </c:pt>
                <c:pt idx="2334">
                  <c:v>41820</c:v>
                </c:pt>
                <c:pt idx="2335">
                  <c:v>41819</c:v>
                </c:pt>
                <c:pt idx="2336">
                  <c:v>41818</c:v>
                </c:pt>
                <c:pt idx="2337">
                  <c:v>41817</c:v>
                </c:pt>
                <c:pt idx="2338">
                  <c:v>41816</c:v>
                </c:pt>
                <c:pt idx="2339">
                  <c:v>41815</c:v>
                </c:pt>
                <c:pt idx="2340">
                  <c:v>41814</c:v>
                </c:pt>
                <c:pt idx="2341">
                  <c:v>41813</c:v>
                </c:pt>
                <c:pt idx="2342">
                  <c:v>41812</c:v>
                </c:pt>
                <c:pt idx="2343">
                  <c:v>41811</c:v>
                </c:pt>
                <c:pt idx="2344">
                  <c:v>41810</c:v>
                </c:pt>
                <c:pt idx="2345">
                  <c:v>41809</c:v>
                </c:pt>
                <c:pt idx="2346">
                  <c:v>41808</c:v>
                </c:pt>
                <c:pt idx="2347">
                  <c:v>41807</c:v>
                </c:pt>
                <c:pt idx="2348">
                  <c:v>41806</c:v>
                </c:pt>
                <c:pt idx="2349">
                  <c:v>41805</c:v>
                </c:pt>
                <c:pt idx="2350">
                  <c:v>41804</c:v>
                </c:pt>
                <c:pt idx="2351">
                  <c:v>41803</c:v>
                </c:pt>
                <c:pt idx="2352">
                  <c:v>41802</c:v>
                </c:pt>
                <c:pt idx="2353">
                  <c:v>41801</c:v>
                </c:pt>
                <c:pt idx="2354">
                  <c:v>41800</c:v>
                </c:pt>
                <c:pt idx="2355">
                  <c:v>41799</c:v>
                </c:pt>
                <c:pt idx="2356">
                  <c:v>41798</c:v>
                </c:pt>
                <c:pt idx="2357">
                  <c:v>41797</c:v>
                </c:pt>
                <c:pt idx="2358">
                  <c:v>41796</c:v>
                </c:pt>
                <c:pt idx="2359">
                  <c:v>41795</c:v>
                </c:pt>
                <c:pt idx="2360">
                  <c:v>41794</c:v>
                </c:pt>
                <c:pt idx="2361">
                  <c:v>41793</c:v>
                </c:pt>
                <c:pt idx="2362">
                  <c:v>41792</c:v>
                </c:pt>
                <c:pt idx="2363">
                  <c:v>41791</c:v>
                </c:pt>
                <c:pt idx="2364">
                  <c:v>41790</c:v>
                </c:pt>
                <c:pt idx="2365">
                  <c:v>41789</c:v>
                </c:pt>
                <c:pt idx="2366">
                  <c:v>41788</c:v>
                </c:pt>
                <c:pt idx="2367">
                  <c:v>41787</c:v>
                </c:pt>
                <c:pt idx="2368">
                  <c:v>41786</c:v>
                </c:pt>
                <c:pt idx="2369">
                  <c:v>41785</c:v>
                </c:pt>
                <c:pt idx="2370">
                  <c:v>41784</c:v>
                </c:pt>
                <c:pt idx="2371">
                  <c:v>41783</c:v>
                </c:pt>
                <c:pt idx="2372">
                  <c:v>41782</c:v>
                </c:pt>
                <c:pt idx="2373">
                  <c:v>41781</c:v>
                </c:pt>
                <c:pt idx="2374">
                  <c:v>41780</c:v>
                </c:pt>
                <c:pt idx="2375">
                  <c:v>41779</c:v>
                </c:pt>
                <c:pt idx="2376">
                  <c:v>41778</c:v>
                </c:pt>
                <c:pt idx="2377">
                  <c:v>41777</c:v>
                </c:pt>
                <c:pt idx="2378">
                  <c:v>41776</c:v>
                </c:pt>
                <c:pt idx="2379">
                  <c:v>41775</c:v>
                </c:pt>
                <c:pt idx="2380">
                  <c:v>41774</c:v>
                </c:pt>
                <c:pt idx="2381">
                  <c:v>41773</c:v>
                </c:pt>
                <c:pt idx="2382">
                  <c:v>41772</c:v>
                </c:pt>
                <c:pt idx="2383">
                  <c:v>41771</c:v>
                </c:pt>
                <c:pt idx="2384">
                  <c:v>41770</c:v>
                </c:pt>
                <c:pt idx="2385">
                  <c:v>41769</c:v>
                </c:pt>
                <c:pt idx="2386">
                  <c:v>41768</c:v>
                </c:pt>
                <c:pt idx="2387">
                  <c:v>41767</c:v>
                </c:pt>
                <c:pt idx="2388">
                  <c:v>41766</c:v>
                </c:pt>
                <c:pt idx="2389">
                  <c:v>41765</c:v>
                </c:pt>
                <c:pt idx="2390">
                  <c:v>41764</c:v>
                </c:pt>
                <c:pt idx="2391">
                  <c:v>41763</c:v>
                </c:pt>
                <c:pt idx="2392">
                  <c:v>41762</c:v>
                </c:pt>
                <c:pt idx="2393">
                  <c:v>41761</c:v>
                </c:pt>
                <c:pt idx="2394">
                  <c:v>41760</c:v>
                </c:pt>
                <c:pt idx="2395">
                  <c:v>41759</c:v>
                </c:pt>
                <c:pt idx="2396">
                  <c:v>41758</c:v>
                </c:pt>
                <c:pt idx="2397">
                  <c:v>41757</c:v>
                </c:pt>
                <c:pt idx="2398">
                  <c:v>41756</c:v>
                </c:pt>
                <c:pt idx="2399">
                  <c:v>41755</c:v>
                </c:pt>
                <c:pt idx="2400">
                  <c:v>41754</c:v>
                </c:pt>
                <c:pt idx="2401">
                  <c:v>41753</c:v>
                </c:pt>
                <c:pt idx="2402">
                  <c:v>41752</c:v>
                </c:pt>
                <c:pt idx="2403">
                  <c:v>41751</c:v>
                </c:pt>
                <c:pt idx="2404">
                  <c:v>41750</c:v>
                </c:pt>
                <c:pt idx="2405">
                  <c:v>41749</c:v>
                </c:pt>
                <c:pt idx="2406">
                  <c:v>41748</c:v>
                </c:pt>
                <c:pt idx="2407">
                  <c:v>41747</c:v>
                </c:pt>
                <c:pt idx="2408">
                  <c:v>41746</c:v>
                </c:pt>
                <c:pt idx="2409">
                  <c:v>41745</c:v>
                </c:pt>
                <c:pt idx="2410">
                  <c:v>41744</c:v>
                </c:pt>
                <c:pt idx="2411">
                  <c:v>41743</c:v>
                </c:pt>
                <c:pt idx="2412">
                  <c:v>41742</c:v>
                </c:pt>
                <c:pt idx="2413">
                  <c:v>41741</c:v>
                </c:pt>
                <c:pt idx="2414">
                  <c:v>41740</c:v>
                </c:pt>
                <c:pt idx="2415">
                  <c:v>41739</c:v>
                </c:pt>
                <c:pt idx="2416">
                  <c:v>41738</c:v>
                </c:pt>
                <c:pt idx="2417">
                  <c:v>41737</c:v>
                </c:pt>
                <c:pt idx="2418">
                  <c:v>41736</c:v>
                </c:pt>
                <c:pt idx="2419">
                  <c:v>41735</c:v>
                </c:pt>
                <c:pt idx="2420">
                  <c:v>41734</c:v>
                </c:pt>
                <c:pt idx="2421">
                  <c:v>41733</c:v>
                </c:pt>
                <c:pt idx="2422">
                  <c:v>41732</c:v>
                </c:pt>
                <c:pt idx="2423">
                  <c:v>41731</c:v>
                </c:pt>
                <c:pt idx="2424">
                  <c:v>41730</c:v>
                </c:pt>
                <c:pt idx="2425">
                  <c:v>41729</c:v>
                </c:pt>
                <c:pt idx="2426">
                  <c:v>41728</c:v>
                </c:pt>
                <c:pt idx="2427">
                  <c:v>41727</c:v>
                </c:pt>
                <c:pt idx="2428">
                  <c:v>41726</c:v>
                </c:pt>
                <c:pt idx="2429">
                  <c:v>41725</c:v>
                </c:pt>
                <c:pt idx="2430">
                  <c:v>41724</c:v>
                </c:pt>
                <c:pt idx="2431">
                  <c:v>41723</c:v>
                </c:pt>
                <c:pt idx="2432">
                  <c:v>41722</c:v>
                </c:pt>
                <c:pt idx="2433">
                  <c:v>41721</c:v>
                </c:pt>
                <c:pt idx="2434">
                  <c:v>41720</c:v>
                </c:pt>
                <c:pt idx="2435">
                  <c:v>41719</c:v>
                </c:pt>
                <c:pt idx="2436">
                  <c:v>41718</c:v>
                </c:pt>
                <c:pt idx="2437">
                  <c:v>41717</c:v>
                </c:pt>
                <c:pt idx="2438">
                  <c:v>41716</c:v>
                </c:pt>
                <c:pt idx="2439">
                  <c:v>41715</c:v>
                </c:pt>
                <c:pt idx="2440">
                  <c:v>41714</c:v>
                </c:pt>
                <c:pt idx="2441">
                  <c:v>41713</c:v>
                </c:pt>
                <c:pt idx="2442">
                  <c:v>41712</c:v>
                </c:pt>
                <c:pt idx="2443">
                  <c:v>41711</c:v>
                </c:pt>
                <c:pt idx="2444">
                  <c:v>41710</c:v>
                </c:pt>
                <c:pt idx="2445">
                  <c:v>41709</c:v>
                </c:pt>
                <c:pt idx="2446">
                  <c:v>41708</c:v>
                </c:pt>
                <c:pt idx="2447">
                  <c:v>41707</c:v>
                </c:pt>
                <c:pt idx="2448">
                  <c:v>41706</c:v>
                </c:pt>
                <c:pt idx="2449">
                  <c:v>41705</c:v>
                </c:pt>
                <c:pt idx="2450">
                  <c:v>41704</c:v>
                </c:pt>
                <c:pt idx="2451">
                  <c:v>41703</c:v>
                </c:pt>
                <c:pt idx="2452">
                  <c:v>41702</c:v>
                </c:pt>
                <c:pt idx="2453">
                  <c:v>41701</c:v>
                </c:pt>
                <c:pt idx="2454">
                  <c:v>41700</c:v>
                </c:pt>
                <c:pt idx="2455">
                  <c:v>41699</c:v>
                </c:pt>
                <c:pt idx="2456">
                  <c:v>41698</c:v>
                </c:pt>
                <c:pt idx="2457">
                  <c:v>41697</c:v>
                </c:pt>
                <c:pt idx="2458">
                  <c:v>41696</c:v>
                </c:pt>
                <c:pt idx="2459">
                  <c:v>41695</c:v>
                </c:pt>
                <c:pt idx="2460">
                  <c:v>41694</c:v>
                </c:pt>
                <c:pt idx="2461">
                  <c:v>41693</c:v>
                </c:pt>
                <c:pt idx="2462">
                  <c:v>41692</c:v>
                </c:pt>
                <c:pt idx="2463">
                  <c:v>41691</c:v>
                </c:pt>
                <c:pt idx="2464">
                  <c:v>41690</c:v>
                </c:pt>
                <c:pt idx="2465">
                  <c:v>41689</c:v>
                </c:pt>
                <c:pt idx="2466">
                  <c:v>41688</c:v>
                </c:pt>
                <c:pt idx="2467">
                  <c:v>41687</c:v>
                </c:pt>
                <c:pt idx="2468">
                  <c:v>41686</c:v>
                </c:pt>
                <c:pt idx="2469">
                  <c:v>41685</c:v>
                </c:pt>
                <c:pt idx="2470">
                  <c:v>41684</c:v>
                </c:pt>
                <c:pt idx="2471">
                  <c:v>41683</c:v>
                </c:pt>
                <c:pt idx="2472">
                  <c:v>41682</c:v>
                </c:pt>
                <c:pt idx="2473">
                  <c:v>41681</c:v>
                </c:pt>
                <c:pt idx="2474">
                  <c:v>41680</c:v>
                </c:pt>
                <c:pt idx="2475">
                  <c:v>41679</c:v>
                </c:pt>
                <c:pt idx="2476">
                  <c:v>41678</c:v>
                </c:pt>
                <c:pt idx="2477">
                  <c:v>41677</c:v>
                </c:pt>
                <c:pt idx="2478">
                  <c:v>41676</c:v>
                </c:pt>
                <c:pt idx="2479">
                  <c:v>41675</c:v>
                </c:pt>
                <c:pt idx="2480">
                  <c:v>41674</c:v>
                </c:pt>
                <c:pt idx="2481">
                  <c:v>41673</c:v>
                </c:pt>
                <c:pt idx="2482">
                  <c:v>41672</c:v>
                </c:pt>
                <c:pt idx="2483">
                  <c:v>41671</c:v>
                </c:pt>
                <c:pt idx="2484">
                  <c:v>41670</c:v>
                </c:pt>
                <c:pt idx="2485">
                  <c:v>41669</c:v>
                </c:pt>
                <c:pt idx="2486">
                  <c:v>41668</c:v>
                </c:pt>
                <c:pt idx="2487">
                  <c:v>41667</c:v>
                </c:pt>
                <c:pt idx="2488">
                  <c:v>41666</c:v>
                </c:pt>
                <c:pt idx="2489">
                  <c:v>41665</c:v>
                </c:pt>
                <c:pt idx="2490">
                  <c:v>41664</c:v>
                </c:pt>
                <c:pt idx="2491">
                  <c:v>41663</c:v>
                </c:pt>
                <c:pt idx="2492">
                  <c:v>41662</c:v>
                </c:pt>
                <c:pt idx="2493">
                  <c:v>41661</c:v>
                </c:pt>
                <c:pt idx="2494">
                  <c:v>41660</c:v>
                </c:pt>
                <c:pt idx="2495">
                  <c:v>41659</c:v>
                </c:pt>
                <c:pt idx="2496">
                  <c:v>41658</c:v>
                </c:pt>
                <c:pt idx="2497">
                  <c:v>41657</c:v>
                </c:pt>
                <c:pt idx="2498">
                  <c:v>41656</c:v>
                </c:pt>
                <c:pt idx="2499">
                  <c:v>41655</c:v>
                </c:pt>
                <c:pt idx="2500">
                  <c:v>41654</c:v>
                </c:pt>
                <c:pt idx="2501">
                  <c:v>41653</c:v>
                </c:pt>
                <c:pt idx="2502">
                  <c:v>41652</c:v>
                </c:pt>
                <c:pt idx="2503">
                  <c:v>41651</c:v>
                </c:pt>
                <c:pt idx="2504">
                  <c:v>41650</c:v>
                </c:pt>
                <c:pt idx="2505">
                  <c:v>41649</c:v>
                </c:pt>
                <c:pt idx="2506">
                  <c:v>41648</c:v>
                </c:pt>
                <c:pt idx="2507">
                  <c:v>41647</c:v>
                </c:pt>
                <c:pt idx="2508">
                  <c:v>41646</c:v>
                </c:pt>
                <c:pt idx="2509">
                  <c:v>41645</c:v>
                </c:pt>
                <c:pt idx="2510">
                  <c:v>41644</c:v>
                </c:pt>
                <c:pt idx="2511">
                  <c:v>41643</c:v>
                </c:pt>
                <c:pt idx="2512">
                  <c:v>41642</c:v>
                </c:pt>
                <c:pt idx="2513">
                  <c:v>41641</c:v>
                </c:pt>
                <c:pt idx="2514">
                  <c:v>41640</c:v>
                </c:pt>
                <c:pt idx="2515">
                  <c:v>41639</c:v>
                </c:pt>
                <c:pt idx="2516">
                  <c:v>41638</c:v>
                </c:pt>
                <c:pt idx="2517">
                  <c:v>41637</c:v>
                </c:pt>
                <c:pt idx="2518">
                  <c:v>41636</c:v>
                </c:pt>
                <c:pt idx="2519">
                  <c:v>41635</c:v>
                </c:pt>
                <c:pt idx="2520">
                  <c:v>41634</c:v>
                </c:pt>
                <c:pt idx="2521">
                  <c:v>41633</c:v>
                </c:pt>
                <c:pt idx="2522">
                  <c:v>41632</c:v>
                </c:pt>
                <c:pt idx="2523">
                  <c:v>41631</c:v>
                </c:pt>
                <c:pt idx="2524">
                  <c:v>41630</c:v>
                </c:pt>
                <c:pt idx="2525">
                  <c:v>41629</c:v>
                </c:pt>
                <c:pt idx="2526">
                  <c:v>41628</c:v>
                </c:pt>
                <c:pt idx="2527">
                  <c:v>41627</c:v>
                </c:pt>
                <c:pt idx="2528">
                  <c:v>41626</c:v>
                </c:pt>
                <c:pt idx="2529">
                  <c:v>41625</c:v>
                </c:pt>
                <c:pt idx="2530">
                  <c:v>41624</c:v>
                </c:pt>
                <c:pt idx="2531">
                  <c:v>41623</c:v>
                </c:pt>
                <c:pt idx="2532">
                  <c:v>41622</c:v>
                </c:pt>
                <c:pt idx="2533">
                  <c:v>41621</c:v>
                </c:pt>
                <c:pt idx="2534">
                  <c:v>41620</c:v>
                </c:pt>
                <c:pt idx="2535">
                  <c:v>41619</c:v>
                </c:pt>
                <c:pt idx="2536">
                  <c:v>41618</c:v>
                </c:pt>
                <c:pt idx="2537">
                  <c:v>41617</c:v>
                </c:pt>
                <c:pt idx="2538">
                  <c:v>41616</c:v>
                </c:pt>
                <c:pt idx="2539">
                  <c:v>41615</c:v>
                </c:pt>
                <c:pt idx="2540">
                  <c:v>41614</c:v>
                </c:pt>
                <c:pt idx="2541">
                  <c:v>41613</c:v>
                </c:pt>
                <c:pt idx="2542">
                  <c:v>41612</c:v>
                </c:pt>
                <c:pt idx="2543">
                  <c:v>41611</c:v>
                </c:pt>
                <c:pt idx="2544">
                  <c:v>41610</c:v>
                </c:pt>
                <c:pt idx="2545">
                  <c:v>41609</c:v>
                </c:pt>
                <c:pt idx="2546">
                  <c:v>41608</c:v>
                </c:pt>
                <c:pt idx="2547">
                  <c:v>41607</c:v>
                </c:pt>
                <c:pt idx="2548">
                  <c:v>41606</c:v>
                </c:pt>
                <c:pt idx="2549">
                  <c:v>41605</c:v>
                </c:pt>
                <c:pt idx="2550">
                  <c:v>41604</c:v>
                </c:pt>
                <c:pt idx="2551">
                  <c:v>41603</c:v>
                </c:pt>
                <c:pt idx="2552">
                  <c:v>41602</c:v>
                </c:pt>
                <c:pt idx="2553">
                  <c:v>41601</c:v>
                </c:pt>
                <c:pt idx="2554">
                  <c:v>41600</c:v>
                </c:pt>
                <c:pt idx="2555">
                  <c:v>41599</c:v>
                </c:pt>
                <c:pt idx="2556">
                  <c:v>41598</c:v>
                </c:pt>
                <c:pt idx="2557">
                  <c:v>41597</c:v>
                </c:pt>
                <c:pt idx="2558">
                  <c:v>41596</c:v>
                </c:pt>
                <c:pt idx="2559">
                  <c:v>41595</c:v>
                </c:pt>
                <c:pt idx="2560">
                  <c:v>41594</c:v>
                </c:pt>
                <c:pt idx="2561">
                  <c:v>41593</c:v>
                </c:pt>
                <c:pt idx="2562">
                  <c:v>41592</c:v>
                </c:pt>
                <c:pt idx="2563">
                  <c:v>41591</c:v>
                </c:pt>
                <c:pt idx="2564">
                  <c:v>41590</c:v>
                </c:pt>
                <c:pt idx="2565">
                  <c:v>41589</c:v>
                </c:pt>
                <c:pt idx="2566">
                  <c:v>41588</c:v>
                </c:pt>
                <c:pt idx="2567">
                  <c:v>41587</c:v>
                </c:pt>
                <c:pt idx="2568">
                  <c:v>41586</c:v>
                </c:pt>
                <c:pt idx="2569">
                  <c:v>41585</c:v>
                </c:pt>
                <c:pt idx="2570">
                  <c:v>41584</c:v>
                </c:pt>
                <c:pt idx="2571">
                  <c:v>41583</c:v>
                </c:pt>
                <c:pt idx="2572">
                  <c:v>41582</c:v>
                </c:pt>
                <c:pt idx="2573">
                  <c:v>41581</c:v>
                </c:pt>
                <c:pt idx="2574">
                  <c:v>41580</c:v>
                </c:pt>
                <c:pt idx="2575">
                  <c:v>41579</c:v>
                </c:pt>
                <c:pt idx="2576">
                  <c:v>41578</c:v>
                </c:pt>
                <c:pt idx="2577">
                  <c:v>41577</c:v>
                </c:pt>
                <c:pt idx="2578">
                  <c:v>41576</c:v>
                </c:pt>
                <c:pt idx="2579">
                  <c:v>41575</c:v>
                </c:pt>
                <c:pt idx="2580">
                  <c:v>41574</c:v>
                </c:pt>
                <c:pt idx="2581">
                  <c:v>41573</c:v>
                </c:pt>
                <c:pt idx="2582">
                  <c:v>41572</c:v>
                </c:pt>
                <c:pt idx="2583">
                  <c:v>41571</c:v>
                </c:pt>
                <c:pt idx="2584">
                  <c:v>41570</c:v>
                </c:pt>
                <c:pt idx="2585">
                  <c:v>41569</c:v>
                </c:pt>
                <c:pt idx="2586">
                  <c:v>41568</c:v>
                </c:pt>
                <c:pt idx="2587">
                  <c:v>41567</c:v>
                </c:pt>
                <c:pt idx="2588">
                  <c:v>41566</c:v>
                </c:pt>
                <c:pt idx="2589">
                  <c:v>41565</c:v>
                </c:pt>
                <c:pt idx="2590">
                  <c:v>41564</c:v>
                </c:pt>
                <c:pt idx="2591">
                  <c:v>41563</c:v>
                </c:pt>
                <c:pt idx="2592">
                  <c:v>41562</c:v>
                </c:pt>
                <c:pt idx="2593">
                  <c:v>41561</c:v>
                </c:pt>
                <c:pt idx="2594">
                  <c:v>41560</c:v>
                </c:pt>
                <c:pt idx="2595">
                  <c:v>41559</c:v>
                </c:pt>
                <c:pt idx="2596">
                  <c:v>41558</c:v>
                </c:pt>
                <c:pt idx="2597">
                  <c:v>41557</c:v>
                </c:pt>
                <c:pt idx="2598">
                  <c:v>41556</c:v>
                </c:pt>
                <c:pt idx="2599">
                  <c:v>41555</c:v>
                </c:pt>
                <c:pt idx="2600">
                  <c:v>41554</c:v>
                </c:pt>
                <c:pt idx="2601">
                  <c:v>41553</c:v>
                </c:pt>
                <c:pt idx="2602">
                  <c:v>41552</c:v>
                </c:pt>
                <c:pt idx="2603">
                  <c:v>41551</c:v>
                </c:pt>
                <c:pt idx="2604">
                  <c:v>41550</c:v>
                </c:pt>
                <c:pt idx="2605">
                  <c:v>41549</c:v>
                </c:pt>
                <c:pt idx="2606">
                  <c:v>41548</c:v>
                </c:pt>
                <c:pt idx="2607">
                  <c:v>41547</c:v>
                </c:pt>
                <c:pt idx="2608">
                  <c:v>41546</c:v>
                </c:pt>
                <c:pt idx="2609">
                  <c:v>41545</c:v>
                </c:pt>
                <c:pt idx="2610">
                  <c:v>41544</c:v>
                </c:pt>
                <c:pt idx="2611">
                  <c:v>41543</c:v>
                </c:pt>
                <c:pt idx="2612">
                  <c:v>41542</c:v>
                </c:pt>
                <c:pt idx="2613">
                  <c:v>41541</c:v>
                </c:pt>
                <c:pt idx="2614">
                  <c:v>41540</c:v>
                </c:pt>
                <c:pt idx="2615">
                  <c:v>41539</c:v>
                </c:pt>
                <c:pt idx="2616">
                  <c:v>41538</c:v>
                </c:pt>
                <c:pt idx="2617">
                  <c:v>41537</c:v>
                </c:pt>
                <c:pt idx="2618">
                  <c:v>41536</c:v>
                </c:pt>
                <c:pt idx="2619">
                  <c:v>41535</c:v>
                </c:pt>
                <c:pt idx="2620">
                  <c:v>41534</c:v>
                </c:pt>
                <c:pt idx="2621">
                  <c:v>41533</c:v>
                </c:pt>
                <c:pt idx="2622">
                  <c:v>41532</c:v>
                </c:pt>
                <c:pt idx="2623">
                  <c:v>41531</c:v>
                </c:pt>
                <c:pt idx="2624">
                  <c:v>41530</c:v>
                </c:pt>
                <c:pt idx="2625">
                  <c:v>41529</c:v>
                </c:pt>
                <c:pt idx="2626">
                  <c:v>41528</c:v>
                </c:pt>
                <c:pt idx="2627">
                  <c:v>41527</c:v>
                </c:pt>
                <c:pt idx="2628">
                  <c:v>41526</c:v>
                </c:pt>
                <c:pt idx="2629">
                  <c:v>41525</c:v>
                </c:pt>
                <c:pt idx="2630">
                  <c:v>41524</c:v>
                </c:pt>
                <c:pt idx="2631">
                  <c:v>41523</c:v>
                </c:pt>
                <c:pt idx="2632">
                  <c:v>41522</c:v>
                </c:pt>
                <c:pt idx="2633">
                  <c:v>41521</c:v>
                </c:pt>
                <c:pt idx="2634">
                  <c:v>41520</c:v>
                </c:pt>
                <c:pt idx="2635">
                  <c:v>41519</c:v>
                </c:pt>
                <c:pt idx="2636">
                  <c:v>41518</c:v>
                </c:pt>
                <c:pt idx="2637">
                  <c:v>41517</c:v>
                </c:pt>
                <c:pt idx="2638">
                  <c:v>41516</c:v>
                </c:pt>
                <c:pt idx="2639">
                  <c:v>41515</c:v>
                </c:pt>
                <c:pt idx="2640">
                  <c:v>41514</c:v>
                </c:pt>
                <c:pt idx="2641">
                  <c:v>41513</c:v>
                </c:pt>
                <c:pt idx="2642">
                  <c:v>41512</c:v>
                </c:pt>
                <c:pt idx="2643">
                  <c:v>41511</c:v>
                </c:pt>
                <c:pt idx="2644">
                  <c:v>41510</c:v>
                </c:pt>
                <c:pt idx="2645">
                  <c:v>41509</c:v>
                </c:pt>
                <c:pt idx="2646">
                  <c:v>41508</c:v>
                </c:pt>
                <c:pt idx="2647">
                  <c:v>41507</c:v>
                </c:pt>
                <c:pt idx="2648">
                  <c:v>41506</c:v>
                </c:pt>
                <c:pt idx="2649">
                  <c:v>41505</c:v>
                </c:pt>
                <c:pt idx="2650">
                  <c:v>41504</c:v>
                </c:pt>
                <c:pt idx="2651">
                  <c:v>41503</c:v>
                </c:pt>
                <c:pt idx="2652">
                  <c:v>41502</c:v>
                </c:pt>
                <c:pt idx="2653">
                  <c:v>41501</c:v>
                </c:pt>
                <c:pt idx="2654">
                  <c:v>41500</c:v>
                </c:pt>
                <c:pt idx="2655">
                  <c:v>41499</c:v>
                </c:pt>
                <c:pt idx="2656">
                  <c:v>41498</c:v>
                </c:pt>
                <c:pt idx="2657">
                  <c:v>41497</c:v>
                </c:pt>
                <c:pt idx="2658">
                  <c:v>41496</c:v>
                </c:pt>
                <c:pt idx="2659">
                  <c:v>41495</c:v>
                </c:pt>
                <c:pt idx="2660">
                  <c:v>41494</c:v>
                </c:pt>
                <c:pt idx="2661">
                  <c:v>41493</c:v>
                </c:pt>
                <c:pt idx="2662">
                  <c:v>41492</c:v>
                </c:pt>
                <c:pt idx="2663">
                  <c:v>41491</c:v>
                </c:pt>
                <c:pt idx="2664">
                  <c:v>41490</c:v>
                </c:pt>
                <c:pt idx="2665">
                  <c:v>41489</c:v>
                </c:pt>
                <c:pt idx="2666">
                  <c:v>41488</c:v>
                </c:pt>
                <c:pt idx="2667">
                  <c:v>41487</c:v>
                </c:pt>
                <c:pt idx="2668">
                  <c:v>41486</c:v>
                </c:pt>
                <c:pt idx="2669">
                  <c:v>41485</c:v>
                </c:pt>
                <c:pt idx="2670">
                  <c:v>41484</c:v>
                </c:pt>
                <c:pt idx="2671">
                  <c:v>41483</c:v>
                </c:pt>
                <c:pt idx="2672">
                  <c:v>41482</c:v>
                </c:pt>
                <c:pt idx="2673">
                  <c:v>41481</c:v>
                </c:pt>
                <c:pt idx="2674">
                  <c:v>41480</c:v>
                </c:pt>
                <c:pt idx="2675">
                  <c:v>41479</c:v>
                </c:pt>
                <c:pt idx="2676">
                  <c:v>41478</c:v>
                </c:pt>
                <c:pt idx="2677">
                  <c:v>41477</c:v>
                </c:pt>
                <c:pt idx="2678">
                  <c:v>41476</c:v>
                </c:pt>
                <c:pt idx="2679">
                  <c:v>41475</c:v>
                </c:pt>
                <c:pt idx="2680">
                  <c:v>41474</c:v>
                </c:pt>
                <c:pt idx="2681">
                  <c:v>41473</c:v>
                </c:pt>
                <c:pt idx="2682">
                  <c:v>41472</c:v>
                </c:pt>
                <c:pt idx="2683">
                  <c:v>41471</c:v>
                </c:pt>
                <c:pt idx="2684">
                  <c:v>41470</c:v>
                </c:pt>
                <c:pt idx="2685">
                  <c:v>41469</c:v>
                </c:pt>
                <c:pt idx="2686">
                  <c:v>41468</c:v>
                </c:pt>
                <c:pt idx="2687">
                  <c:v>41467</c:v>
                </c:pt>
                <c:pt idx="2688">
                  <c:v>41466</c:v>
                </c:pt>
                <c:pt idx="2689">
                  <c:v>41465</c:v>
                </c:pt>
                <c:pt idx="2690">
                  <c:v>41464</c:v>
                </c:pt>
                <c:pt idx="2691">
                  <c:v>41463</c:v>
                </c:pt>
                <c:pt idx="2692">
                  <c:v>41462</c:v>
                </c:pt>
                <c:pt idx="2693">
                  <c:v>41461</c:v>
                </c:pt>
                <c:pt idx="2694">
                  <c:v>41460</c:v>
                </c:pt>
                <c:pt idx="2695">
                  <c:v>41459</c:v>
                </c:pt>
                <c:pt idx="2696">
                  <c:v>41458</c:v>
                </c:pt>
                <c:pt idx="2697">
                  <c:v>41457</c:v>
                </c:pt>
                <c:pt idx="2698">
                  <c:v>41456</c:v>
                </c:pt>
                <c:pt idx="2699">
                  <c:v>41455</c:v>
                </c:pt>
                <c:pt idx="2700">
                  <c:v>41454</c:v>
                </c:pt>
                <c:pt idx="2701">
                  <c:v>41453</c:v>
                </c:pt>
                <c:pt idx="2702">
                  <c:v>41452</c:v>
                </c:pt>
                <c:pt idx="2703">
                  <c:v>41451</c:v>
                </c:pt>
                <c:pt idx="2704">
                  <c:v>41450</c:v>
                </c:pt>
                <c:pt idx="2705">
                  <c:v>41449</c:v>
                </c:pt>
                <c:pt idx="2706">
                  <c:v>41448</c:v>
                </c:pt>
                <c:pt idx="2707">
                  <c:v>41447</c:v>
                </c:pt>
                <c:pt idx="2708">
                  <c:v>41446</c:v>
                </c:pt>
                <c:pt idx="2709">
                  <c:v>41445</c:v>
                </c:pt>
                <c:pt idx="2710">
                  <c:v>41444</c:v>
                </c:pt>
                <c:pt idx="2711">
                  <c:v>41443</c:v>
                </c:pt>
                <c:pt idx="2712">
                  <c:v>41442</c:v>
                </c:pt>
                <c:pt idx="2713">
                  <c:v>41441</c:v>
                </c:pt>
                <c:pt idx="2714">
                  <c:v>41440</c:v>
                </c:pt>
                <c:pt idx="2715">
                  <c:v>41439</c:v>
                </c:pt>
                <c:pt idx="2716">
                  <c:v>41438</c:v>
                </c:pt>
                <c:pt idx="2717">
                  <c:v>41437</c:v>
                </c:pt>
                <c:pt idx="2718">
                  <c:v>41436</c:v>
                </c:pt>
                <c:pt idx="2719">
                  <c:v>41435</c:v>
                </c:pt>
                <c:pt idx="2720">
                  <c:v>41434</c:v>
                </c:pt>
                <c:pt idx="2721">
                  <c:v>41433</c:v>
                </c:pt>
                <c:pt idx="2722">
                  <c:v>41432</c:v>
                </c:pt>
                <c:pt idx="2723">
                  <c:v>41431</c:v>
                </c:pt>
                <c:pt idx="2724">
                  <c:v>41430</c:v>
                </c:pt>
                <c:pt idx="2725">
                  <c:v>41429</c:v>
                </c:pt>
                <c:pt idx="2726">
                  <c:v>41428</c:v>
                </c:pt>
                <c:pt idx="2727">
                  <c:v>41427</c:v>
                </c:pt>
                <c:pt idx="2728">
                  <c:v>41426</c:v>
                </c:pt>
                <c:pt idx="2729">
                  <c:v>41425</c:v>
                </c:pt>
                <c:pt idx="2730">
                  <c:v>41424</c:v>
                </c:pt>
                <c:pt idx="2731">
                  <c:v>41423</c:v>
                </c:pt>
                <c:pt idx="2732">
                  <c:v>41422</c:v>
                </c:pt>
                <c:pt idx="2733">
                  <c:v>41421</c:v>
                </c:pt>
                <c:pt idx="2734">
                  <c:v>41420</c:v>
                </c:pt>
                <c:pt idx="2735">
                  <c:v>41419</c:v>
                </c:pt>
                <c:pt idx="2736">
                  <c:v>41418</c:v>
                </c:pt>
                <c:pt idx="2737">
                  <c:v>41417</c:v>
                </c:pt>
                <c:pt idx="2738">
                  <c:v>41416</c:v>
                </c:pt>
                <c:pt idx="2739">
                  <c:v>41415</c:v>
                </c:pt>
                <c:pt idx="2740">
                  <c:v>41414</c:v>
                </c:pt>
                <c:pt idx="2741">
                  <c:v>41413</c:v>
                </c:pt>
                <c:pt idx="2742">
                  <c:v>41412</c:v>
                </c:pt>
                <c:pt idx="2743">
                  <c:v>41411</c:v>
                </c:pt>
                <c:pt idx="2744">
                  <c:v>41410</c:v>
                </c:pt>
                <c:pt idx="2745">
                  <c:v>41409</c:v>
                </c:pt>
                <c:pt idx="2746">
                  <c:v>41408</c:v>
                </c:pt>
                <c:pt idx="2747">
                  <c:v>41407</c:v>
                </c:pt>
                <c:pt idx="2748">
                  <c:v>41406</c:v>
                </c:pt>
                <c:pt idx="2749">
                  <c:v>41405</c:v>
                </c:pt>
                <c:pt idx="2750">
                  <c:v>41404</c:v>
                </c:pt>
                <c:pt idx="2751">
                  <c:v>41403</c:v>
                </c:pt>
                <c:pt idx="2752">
                  <c:v>41402</c:v>
                </c:pt>
                <c:pt idx="2753">
                  <c:v>41401</c:v>
                </c:pt>
                <c:pt idx="2754">
                  <c:v>41400</c:v>
                </c:pt>
                <c:pt idx="2755">
                  <c:v>41399</c:v>
                </c:pt>
                <c:pt idx="2756">
                  <c:v>41398</c:v>
                </c:pt>
                <c:pt idx="2757">
                  <c:v>41397</c:v>
                </c:pt>
                <c:pt idx="2758">
                  <c:v>41396</c:v>
                </c:pt>
                <c:pt idx="2759">
                  <c:v>41395</c:v>
                </c:pt>
                <c:pt idx="2760">
                  <c:v>41394</c:v>
                </c:pt>
                <c:pt idx="2761">
                  <c:v>41393</c:v>
                </c:pt>
                <c:pt idx="2762">
                  <c:v>41392</c:v>
                </c:pt>
                <c:pt idx="2763">
                  <c:v>41391</c:v>
                </c:pt>
                <c:pt idx="2764">
                  <c:v>41390</c:v>
                </c:pt>
                <c:pt idx="2765">
                  <c:v>41389</c:v>
                </c:pt>
                <c:pt idx="2766">
                  <c:v>41388</c:v>
                </c:pt>
                <c:pt idx="2767">
                  <c:v>41387</c:v>
                </c:pt>
                <c:pt idx="2768">
                  <c:v>41386</c:v>
                </c:pt>
                <c:pt idx="2769">
                  <c:v>41385</c:v>
                </c:pt>
                <c:pt idx="2770">
                  <c:v>41384</c:v>
                </c:pt>
                <c:pt idx="2771">
                  <c:v>41383</c:v>
                </c:pt>
                <c:pt idx="2772">
                  <c:v>41382</c:v>
                </c:pt>
                <c:pt idx="2773">
                  <c:v>41381</c:v>
                </c:pt>
                <c:pt idx="2774">
                  <c:v>41380</c:v>
                </c:pt>
                <c:pt idx="2775">
                  <c:v>41379</c:v>
                </c:pt>
                <c:pt idx="2776">
                  <c:v>41378</c:v>
                </c:pt>
                <c:pt idx="2777">
                  <c:v>41377</c:v>
                </c:pt>
                <c:pt idx="2778">
                  <c:v>41376</c:v>
                </c:pt>
                <c:pt idx="2779">
                  <c:v>41375</c:v>
                </c:pt>
                <c:pt idx="2780">
                  <c:v>41374</c:v>
                </c:pt>
                <c:pt idx="2781">
                  <c:v>41373</c:v>
                </c:pt>
                <c:pt idx="2782">
                  <c:v>41372</c:v>
                </c:pt>
                <c:pt idx="2783">
                  <c:v>41371</c:v>
                </c:pt>
                <c:pt idx="2784">
                  <c:v>41370</c:v>
                </c:pt>
                <c:pt idx="2785">
                  <c:v>41369</c:v>
                </c:pt>
                <c:pt idx="2786">
                  <c:v>41368</c:v>
                </c:pt>
                <c:pt idx="2787">
                  <c:v>41367</c:v>
                </c:pt>
                <c:pt idx="2788">
                  <c:v>41366</c:v>
                </c:pt>
                <c:pt idx="2789">
                  <c:v>41365</c:v>
                </c:pt>
                <c:pt idx="2790">
                  <c:v>41364</c:v>
                </c:pt>
                <c:pt idx="2791">
                  <c:v>41363</c:v>
                </c:pt>
                <c:pt idx="2792">
                  <c:v>41362</c:v>
                </c:pt>
                <c:pt idx="2793">
                  <c:v>41361</c:v>
                </c:pt>
                <c:pt idx="2794">
                  <c:v>41360</c:v>
                </c:pt>
                <c:pt idx="2795">
                  <c:v>41359</c:v>
                </c:pt>
                <c:pt idx="2796">
                  <c:v>41358</c:v>
                </c:pt>
                <c:pt idx="2797">
                  <c:v>41357</c:v>
                </c:pt>
                <c:pt idx="2798">
                  <c:v>41356</c:v>
                </c:pt>
                <c:pt idx="2799">
                  <c:v>41355</c:v>
                </c:pt>
                <c:pt idx="2800">
                  <c:v>41354</c:v>
                </c:pt>
                <c:pt idx="2801">
                  <c:v>41353</c:v>
                </c:pt>
                <c:pt idx="2802">
                  <c:v>41352</c:v>
                </c:pt>
                <c:pt idx="2803">
                  <c:v>41351</c:v>
                </c:pt>
                <c:pt idx="2804">
                  <c:v>41350</c:v>
                </c:pt>
                <c:pt idx="2805">
                  <c:v>41349</c:v>
                </c:pt>
                <c:pt idx="2806">
                  <c:v>41348</c:v>
                </c:pt>
                <c:pt idx="2807">
                  <c:v>41347</c:v>
                </c:pt>
                <c:pt idx="2808">
                  <c:v>41346</c:v>
                </c:pt>
                <c:pt idx="2809">
                  <c:v>41345</c:v>
                </c:pt>
                <c:pt idx="2810">
                  <c:v>41344</c:v>
                </c:pt>
                <c:pt idx="2811">
                  <c:v>41343</c:v>
                </c:pt>
                <c:pt idx="2812">
                  <c:v>41342</c:v>
                </c:pt>
                <c:pt idx="2813">
                  <c:v>41341</c:v>
                </c:pt>
                <c:pt idx="2814">
                  <c:v>41340</c:v>
                </c:pt>
                <c:pt idx="2815">
                  <c:v>41339</c:v>
                </c:pt>
                <c:pt idx="2816">
                  <c:v>41338</c:v>
                </c:pt>
                <c:pt idx="2817">
                  <c:v>41337</c:v>
                </c:pt>
                <c:pt idx="2818">
                  <c:v>41336</c:v>
                </c:pt>
                <c:pt idx="2819">
                  <c:v>41335</c:v>
                </c:pt>
                <c:pt idx="2820">
                  <c:v>41334</c:v>
                </c:pt>
                <c:pt idx="2821">
                  <c:v>41333</c:v>
                </c:pt>
                <c:pt idx="2822">
                  <c:v>41332</c:v>
                </c:pt>
                <c:pt idx="2823">
                  <c:v>41331</c:v>
                </c:pt>
                <c:pt idx="2824">
                  <c:v>41330</c:v>
                </c:pt>
                <c:pt idx="2825">
                  <c:v>41329</c:v>
                </c:pt>
                <c:pt idx="2826">
                  <c:v>41328</c:v>
                </c:pt>
                <c:pt idx="2827">
                  <c:v>41327</c:v>
                </c:pt>
                <c:pt idx="2828">
                  <c:v>41326</c:v>
                </c:pt>
                <c:pt idx="2829">
                  <c:v>41325</c:v>
                </c:pt>
                <c:pt idx="2830">
                  <c:v>41324</c:v>
                </c:pt>
                <c:pt idx="2831">
                  <c:v>41323</c:v>
                </c:pt>
                <c:pt idx="2832">
                  <c:v>41322</c:v>
                </c:pt>
                <c:pt idx="2833">
                  <c:v>41321</c:v>
                </c:pt>
                <c:pt idx="2834">
                  <c:v>41320</c:v>
                </c:pt>
                <c:pt idx="2835">
                  <c:v>41319</c:v>
                </c:pt>
                <c:pt idx="2836">
                  <c:v>41318</c:v>
                </c:pt>
                <c:pt idx="2837">
                  <c:v>41317</c:v>
                </c:pt>
                <c:pt idx="2838">
                  <c:v>41316</c:v>
                </c:pt>
                <c:pt idx="2839">
                  <c:v>41315</c:v>
                </c:pt>
                <c:pt idx="2840">
                  <c:v>41314</c:v>
                </c:pt>
                <c:pt idx="2841">
                  <c:v>41313</c:v>
                </c:pt>
                <c:pt idx="2842">
                  <c:v>41312</c:v>
                </c:pt>
                <c:pt idx="2843">
                  <c:v>41311</c:v>
                </c:pt>
                <c:pt idx="2844">
                  <c:v>41310</c:v>
                </c:pt>
                <c:pt idx="2845">
                  <c:v>41309</c:v>
                </c:pt>
                <c:pt idx="2846">
                  <c:v>41308</c:v>
                </c:pt>
                <c:pt idx="2847">
                  <c:v>41307</c:v>
                </c:pt>
                <c:pt idx="2848">
                  <c:v>41306</c:v>
                </c:pt>
                <c:pt idx="2849">
                  <c:v>41305</c:v>
                </c:pt>
                <c:pt idx="2850">
                  <c:v>41304</c:v>
                </c:pt>
                <c:pt idx="2851">
                  <c:v>41303</c:v>
                </c:pt>
                <c:pt idx="2852">
                  <c:v>41302</c:v>
                </c:pt>
                <c:pt idx="2853">
                  <c:v>41301</c:v>
                </c:pt>
                <c:pt idx="2854">
                  <c:v>41300</c:v>
                </c:pt>
                <c:pt idx="2855">
                  <c:v>41299</c:v>
                </c:pt>
                <c:pt idx="2856">
                  <c:v>41298</c:v>
                </c:pt>
                <c:pt idx="2857">
                  <c:v>41297</c:v>
                </c:pt>
                <c:pt idx="2858">
                  <c:v>41296</c:v>
                </c:pt>
                <c:pt idx="2859">
                  <c:v>41295</c:v>
                </c:pt>
                <c:pt idx="2860">
                  <c:v>41294</c:v>
                </c:pt>
                <c:pt idx="2861">
                  <c:v>41293</c:v>
                </c:pt>
                <c:pt idx="2862">
                  <c:v>41292</c:v>
                </c:pt>
                <c:pt idx="2863">
                  <c:v>41291</c:v>
                </c:pt>
                <c:pt idx="2864">
                  <c:v>41290</c:v>
                </c:pt>
                <c:pt idx="2865">
                  <c:v>41289</c:v>
                </c:pt>
                <c:pt idx="2866">
                  <c:v>41288</c:v>
                </c:pt>
                <c:pt idx="2867">
                  <c:v>41287</c:v>
                </c:pt>
                <c:pt idx="2868">
                  <c:v>41286</c:v>
                </c:pt>
                <c:pt idx="2869">
                  <c:v>41285</c:v>
                </c:pt>
                <c:pt idx="2870">
                  <c:v>41284</c:v>
                </c:pt>
                <c:pt idx="2871">
                  <c:v>41283</c:v>
                </c:pt>
                <c:pt idx="2872">
                  <c:v>41282</c:v>
                </c:pt>
                <c:pt idx="2873">
                  <c:v>41281</c:v>
                </c:pt>
                <c:pt idx="2874">
                  <c:v>41280</c:v>
                </c:pt>
                <c:pt idx="2875">
                  <c:v>41279</c:v>
                </c:pt>
                <c:pt idx="2876">
                  <c:v>41278</c:v>
                </c:pt>
                <c:pt idx="2877">
                  <c:v>41277</c:v>
                </c:pt>
                <c:pt idx="2878">
                  <c:v>41276</c:v>
                </c:pt>
                <c:pt idx="2879">
                  <c:v>41275</c:v>
                </c:pt>
                <c:pt idx="2880">
                  <c:v>41274</c:v>
                </c:pt>
                <c:pt idx="2881">
                  <c:v>41273</c:v>
                </c:pt>
                <c:pt idx="2882">
                  <c:v>41272</c:v>
                </c:pt>
                <c:pt idx="2883">
                  <c:v>41271</c:v>
                </c:pt>
                <c:pt idx="2884">
                  <c:v>41270</c:v>
                </c:pt>
                <c:pt idx="2885">
                  <c:v>41269</c:v>
                </c:pt>
                <c:pt idx="2886">
                  <c:v>41268</c:v>
                </c:pt>
                <c:pt idx="2887">
                  <c:v>41267</c:v>
                </c:pt>
                <c:pt idx="2888">
                  <c:v>41266</c:v>
                </c:pt>
                <c:pt idx="2889">
                  <c:v>41265</c:v>
                </c:pt>
                <c:pt idx="2890">
                  <c:v>41264</c:v>
                </c:pt>
                <c:pt idx="2891">
                  <c:v>41263</c:v>
                </c:pt>
                <c:pt idx="2892">
                  <c:v>41262</c:v>
                </c:pt>
                <c:pt idx="2893">
                  <c:v>41261</c:v>
                </c:pt>
                <c:pt idx="2894">
                  <c:v>41260</c:v>
                </c:pt>
                <c:pt idx="2895">
                  <c:v>41259</c:v>
                </c:pt>
                <c:pt idx="2896">
                  <c:v>41258</c:v>
                </c:pt>
                <c:pt idx="2897">
                  <c:v>41257</c:v>
                </c:pt>
                <c:pt idx="2898">
                  <c:v>41256</c:v>
                </c:pt>
                <c:pt idx="2899">
                  <c:v>41255</c:v>
                </c:pt>
                <c:pt idx="2900">
                  <c:v>41254</c:v>
                </c:pt>
                <c:pt idx="2901">
                  <c:v>41253</c:v>
                </c:pt>
                <c:pt idx="2902">
                  <c:v>41252</c:v>
                </c:pt>
                <c:pt idx="2903">
                  <c:v>41251</c:v>
                </c:pt>
                <c:pt idx="2904">
                  <c:v>41250</c:v>
                </c:pt>
                <c:pt idx="2905">
                  <c:v>41249</c:v>
                </c:pt>
                <c:pt idx="2906">
                  <c:v>41248</c:v>
                </c:pt>
                <c:pt idx="2907">
                  <c:v>41247</c:v>
                </c:pt>
                <c:pt idx="2908">
                  <c:v>41246</c:v>
                </c:pt>
                <c:pt idx="2909">
                  <c:v>41245</c:v>
                </c:pt>
                <c:pt idx="2910">
                  <c:v>41244</c:v>
                </c:pt>
                <c:pt idx="2911">
                  <c:v>41243</c:v>
                </c:pt>
                <c:pt idx="2912">
                  <c:v>41242</c:v>
                </c:pt>
                <c:pt idx="2913">
                  <c:v>41241</c:v>
                </c:pt>
                <c:pt idx="2914">
                  <c:v>41240</c:v>
                </c:pt>
                <c:pt idx="2915">
                  <c:v>41239</c:v>
                </c:pt>
                <c:pt idx="2916">
                  <c:v>41238</c:v>
                </c:pt>
                <c:pt idx="2917">
                  <c:v>41237</c:v>
                </c:pt>
                <c:pt idx="2918">
                  <c:v>41236</c:v>
                </c:pt>
                <c:pt idx="2919">
                  <c:v>41235</c:v>
                </c:pt>
                <c:pt idx="2920">
                  <c:v>41234</c:v>
                </c:pt>
                <c:pt idx="2921">
                  <c:v>41233</c:v>
                </c:pt>
                <c:pt idx="2922">
                  <c:v>41232</c:v>
                </c:pt>
                <c:pt idx="2923">
                  <c:v>41231</c:v>
                </c:pt>
                <c:pt idx="2924">
                  <c:v>41230</c:v>
                </c:pt>
                <c:pt idx="2925">
                  <c:v>41229</c:v>
                </c:pt>
                <c:pt idx="2926">
                  <c:v>41228</c:v>
                </c:pt>
                <c:pt idx="2927">
                  <c:v>41227</c:v>
                </c:pt>
                <c:pt idx="2928">
                  <c:v>41226</c:v>
                </c:pt>
                <c:pt idx="2929">
                  <c:v>41225</c:v>
                </c:pt>
                <c:pt idx="2930">
                  <c:v>41224</c:v>
                </c:pt>
                <c:pt idx="2931">
                  <c:v>41223</c:v>
                </c:pt>
                <c:pt idx="2932">
                  <c:v>41222</c:v>
                </c:pt>
                <c:pt idx="2933">
                  <c:v>41221</c:v>
                </c:pt>
                <c:pt idx="2934">
                  <c:v>41220</c:v>
                </c:pt>
                <c:pt idx="2935">
                  <c:v>41219</c:v>
                </c:pt>
                <c:pt idx="2936">
                  <c:v>41218</c:v>
                </c:pt>
                <c:pt idx="2937">
                  <c:v>41217</c:v>
                </c:pt>
                <c:pt idx="2938">
                  <c:v>41216</c:v>
                </c:pt>
                <c:pt idx="2939">
                  <c:v>41215</c:v>
                </c:pt>
                <c:pt idx="2940">
                  <c:v>41214</c:v>
                </c:pt>
                <c:pt idx="2941">
                  <c:v>41213</c:v>
                </c:pt>
                <c:pt idx="2942">
                  <c:v>41212</c:v>
                </c:pt>
                <c:pt idx="2943">
                  <c:v>41211</c:v>
                </c:pt>
                <c:pt idx="2944">
                  <c:v>41210</c:v>
                </c:pt>
                <c:pt idx="2945">
                  <c:v>41209</c:v>
                </c:pt>
                <c:pt idx="2946">
                  <c:v>41208</c:v>
                </c:pt>
                <c:pt idx="2947">
                  <c:v>41207</c:v>
                </c:pt>
                <c:pt idx="2948">
                  <c:v>41206</c:v>
                </c:pt>
                <c:pt idx="2949">
                  <c:v>41205</c:v>
                </c:pt>
                <c:pt idx="2950">
                  <c:v>41204</c:v>
                </c:pt>
                <c:pt idx="2951">
                  <c:v>41203</c:v>
                </c:pt>
                <c:pt idx="2952">
                  <c:v>41202</c:v>
                </c:pt>
                <c:pt idx="2953">
                  <c:v>41201</c:v>
                </c:pt>
                <c:pt idx="2954">
                  <c:v>41200</c:v>
                </c:pt>
                <c:pt idx="2955">
                  <c:v>41199</c:v>
                </c:pt>
                <c:pt idx="2956">
                  <c:v>41198</c:v>
                </c:pt>
                <c:pt idx="2957">
                  <c:v>41197</c:v>
                </c:pt>
                <c:pt idx="2958">
                  <c:v>41196</c:v>
                </c:pt>
                <c:pt idx="2959">
                  <c:v>41195</c:v>
                </c:pt>
                <c:pt idx="2960">
                  <c:v>41194</c:v>
                </c:pt>
                <c:pt idx="2961">
                  <c:v>41193</c:v>
                </c:pt>
                <c:pt idx="2962">
                  <c:v>41192</c:v>
                </c:pt>
                <c:pt idx="2963">
                  <c:v>41191</c:v>
                </c:pt>
                <c:pt idx="2964">
                  <c:v>41190</c:v>
                </c:pt>
                <c:pt idx="2965">
                  <c:v>41189</c:v>
                </c:pt>
                <c:pt idx="2966">
                  <c:v>41188</c:v>
                </c:pt>
                <c:pt idx="2967">
                  <c:v>41187</c:v>
                </c:pt>
                <c:pt idx="2968">
                  <c:v>41186</c:v>
                </c:pt>
                <c:pt idx="2969">
                  <c:v>41185</c:v>
                </c:pt>
                <c:pt idx="2970">
                  <c:v>41184</c:v>
                </c:pt>
                <c:pt idx="2971">
                  <c:v>41183</c:v>
                </c:pt>
                <c:pt idx="2972">
                  <c:v>41182</c:v>
                </c:pt>
                <c:pt idx="2973">
                  <c:v>41181</c:v>
                </c:pt>
                <c:pt idx="2974">
                  <c:v>41180</c:v>
                </c:pt>
                <c:pt idx="2975">
                  <c:v>41179</c:v>
                </c:pt>
                <c:pt idx="2976">
                  <c:v>41178</c:v>
                </c:pt>
                <c:pt idx="2977">
                  <c:v>41177</c:v>
                </c:pt>
                <c:pt idx="2978">
                  <c:v>41176</c:v>
                </c:pt>
                <c:pt idx="2979">
                  <c:v>41175</c:v>
                </c:pt>
                <c:pt idx="2980">
                  <c:v>41174</c:v>
                </c:pt>
                <c:pt idx="2981">
                  <c:v>41173</c:v>
                </c:pt>
                <c:pt idx="2982">
                  <c:v>41172</c:v>
                </c:pt>
                <c:pt idx="2983">
                  <c:v>41171</c:v>
                </c:pt>
                <c:pt idx="2984">
                  <c:v>41170</c:v>
                </c:pt>
                <c:pt idx="2985">
                  <c:v>41169</c:v>
                </c:pt>
                <c:pt idx="2986">
                  <c:v>41168</c:v>
                </c:pt>
                <c:pt idx="2987">
                  <c:v>41167</c:v>
                </c:pt>
                <c:pt idx="2988">
                  <c:v>41166</c:v>
                </c:pt>
                <c:pt idx="2989">
                  <c:v>41165</c:v>
                </c:pt>
                <c:pt idx="2990">
                  <c:v>41164</c:v>
                </c:pt>
                <c:pt idx="2991">
                  <c:v>41163</c:v>
                </c:pt>
                <c:pt idx="2992">
                  <c:v>41162</c:v>
                </c:pt>
                <c:pt idx="2993">
                  <c:v>41161</c:v>
                </c:pt>
                <c:pt idx="2994">
                  <c:v>41160</c:v>
                </c:pt>
                <c:pt idx="2995">
                  <c:v>41159</c:v>
                </c:pt>
                <c:pt idx="2996">
                  <c:v>41158</c:v>
                </c:pt>
                <c:pt idx="2997">
                  <c:v>41157</c:v>
                </c:pt>
                <c:pt idx="2998">
                  <c:v>41156</c:v>
                </c:pt>
                <c:pt idx="2999">
                  <c:v>41155</c:v>
                </c:pt>
                <c:pt idx="3000">
                  <c:v>41154</c:v>
                </c:pt>
                <c:pt idx="3001">
                  <c:v>41153</c:v>
                </c:pt>
                <c:pt idx="3002">
                  <c:v>41152</c:v>
                </c:pt>
                <c:pt idx="3003">
                  <c:v>41151</c:v>
                </c:pt>
                <c:pt idx="3004">
                  <c:v>41150</c:v>
                </c:pt>
                <c:pt idx="3005">
                  <c:v>41149</c:v>
                </c:pt>
                <c:pt idx="3006">
                  <c:v>41148</c:v>
                </c:pt>
                <c:pt idx="3007">
                  <c:v>41147</c:v>
                </c:pt>
                <c:pt idx="3008">
                  <c:v>41146</c:v>
                </c:pt>
                <c:pt idx="3009">
                  <c:v>41145</c:v>
                </c:pt>
                <c:pt idx="3010">
                  <c:v>41144</c:v>
                </c:pt>
                <c:pt idx="3011">
                  <c:v>41143</c:v>
                </c:pt>
                <c:pt idx="3012">
                  <c:v>41142</c:v>
                </c:pt>
                <c:pt idx="3013">
                  <c:v>41141</c:v>
                </c:pt>
                <c:pt idx="3014">
                  <c:v>41140</c:v>
                </c:pt>
                <c:pt idx="3015">
                  <c:v>41139</c:v>
                </c:pt>
                <c:pt idx="3016">
                  <c:v>41138</c:v>
                </c:pt>
                <c:pt idx="3017">
                  <c:v>41137</c:v>
                </c:pt>
                <c:pt idx="3018">
                  <c:v>41136</c:v>
                </c:pt>
                <c:pt idx="3019">
                  <c:v>41135</c:v>
                </c:pt>
                <c:pt idx="3020">
                  <c:v>41134</c:v>
                </c:pt>
                <c:pt idx="3021">
                  <c:v>41133</c:v>
                </c:pt>
                <c:pt idx="3022">
                  <c:v>41132</c:v>
                </c:pt>
                <c:pt idx="3023">
                  <c:v>41131</c:v>
                </c:pt>
                <c:pt idx="3024">
                  <c:v>41130</c:v>
                </c:pt>
                <c:pt idx="3025">
                  <c:v>41129</c:v>
                </c:pt>
                <c:pt idx="3026">
                  <c:v>41128</c:v>
                </c:pt>
                <c:pt idx="3027">
                  <c:v>41127</c:v>
                </c:pt>
                <c:pt idx="3028">
                  <c:v>41126</c:v>
                </c:pt>
                <c:pt idx="3029">
                  <c:v>41125</c:v>
                </c:pt>
                <c:pt idx="3030">
                  <c:v>41124</c:v>
                </c:pt>
                <c:pt idx="3031">
                  <c:v>41123</c:v>
                </c:pt>
                <c:pt idx="3032">
                  <c:v>41122</c:v>
                </c:pt>
                <c:pt idx="3033">
                  <c:v>41121</c:v>
                </c:pt>
                <c:pt idx="3034">
                  <c:v>41120</c:v>
                </c:pt>
                <c:pt idx="3035">
                  <c:v>41119</c:v>
                </c:pt>
                <c:pt idx="3036">
                  <c:v>41118</c:v>
                </c:pt>
                <c:pt idx="3037">
                  <c:v>41117</c:v>
                </c:pt>
                <c:pt idx="3038">
                  <c:v>41116</c:v>
                </c:pt>
                <c:pt idx="3039">
                  <c:v>41115</c:v>
                </c:pt>
                <c:pt idx="3040">
                  <c:v>41114</c:v>
                </c:pt>
                <c:pt idx="3041">
                  <c:v>41113</c:v>
                </c:pt>
                <c:pt idx="3042">
                  <c:v>41112</c:v>
                </c:pt>
                <c:pt idx="3043">
                  <c:v>41111</c:v>
                </c:pt>
                <c:pt idx="3044">
                  <c:v>41110</c:v>
                </c:pt>
                <c:pt idx="3045">
                  <c:v>41109</c:v>
                </c:pt>
                <c:pt idx="3046">
                  <c:v>41108</c:v>
                </c:pt>
                <c:pt idx="3047">
                  <c:v>41107</c:v>
                </c:pt>
                <c:pt idx="3048">
                  <c:v>41106</c:v>
                </c:pt>
                <c:pt idx="3049">
                  <c:v>41105</c:v>
                </c:pt>
                <c:pt idx="3050">
                  <c:v>41104</c:v>
                </c:pt>
                <c:pt idx="3051">
                  <c:v>41103</c:v>
                </c:pt>
                <c:pt idx="3052">
                  <c:v>41102</c:v>
                </c:pt>
                <c:pt idx="3053">
                  <c:v>41101</c:v>
                </c:pt>
                <c:pt idx="3054">
                  <c:v>41100</c:v>
                </c:pt>
                <c:pt idx="3055">
                  <c:v>41099</c:v>
                </c:pt>
                <c:pt idx="3056">
                  <c:v>41098</c:v>
                </c:pt>
                <c:pt idx="3057">
                  <c:v>41097</c:v>
                </c:pt>
                <c:pt idx="3058">
                  <c:v>41096</c:v>
                </c:pt>
                <c:pt idx="3059">
                  <c:v>41095</c:v>
                </c:pt>
                <c:pt idx="3060">
                  <c:v>41094</c:v>
                </c:pt>
                <c:pt idx="3061">
                  <c:v>41093</c:v>
                </c:pt>
                <c:pt idx="3062">
                  <c:v>41092</c:v>
                </c:pt>
                <c:pt idx="3063">
                  <c:v>41091</c:v>
                </c:pt>
                <c:pt idx="3064">
                  <c:v>41090</c:v>
                </c:pt>
                <c:pt idx="3065">
                  <c:v>41089</c:v>
                </c:pt>
                <c:pt idx="3066">
                  <c:v>41088</c:v>
                </c:pt>
                <c:pt idx="3067">
                  <c:v>41087</c:v>
                </c:pt>
                <c:pt idx="3068">
                  <c:v>41086</c:v>
                </c:pt>
                <c:pt idx="3069">
                  <c:v>41085</c:v>
                </c:pt>
                <c:pt idx="3070">
                  <c:v>41084</c:v>
                </c:pt>
                <c:pt idx="3071">
                  <c:v>41083</c:v>
                </c:pt>
                <c:pt idx="3072">
                  <c:v>41082</c:v>
                </c:pt>
                <c:pt idx="3073">
                  <c:v>41081</c:v>
                </c:pt>
                <c:pt idx="3074">
                  <c:v>41080</c:v>
                </c:pt>
                <c:pt idx="3075">
                  <c:v>41079</c:v>
                </c:pt>
                <c:pt idx="3076">
                  <c:v>41078</c:v>
                </c:pt>
                <c:pt idx="3077">
                  <c:v>41077</c:v>
                </c:pt>
                <c:pt idx="3078">
                  <c:v>41076</c:v>
                </c:pt>
                <c:pt idx="3079">
                  <c:v>41075</c:v>
                </c:pt>
                <c:pt idx="3080">
                  <c:v>41074</c:v>
                </c:pt>
                <c:pt idx="3081">
                  <c:v>41073</c:v>
                </c:pt>
                <c:pt idx="3082">
                  <c:v>41072</c:v>
                </c:pt>
                <c:pt idx="3083">
                  <c:v>41071</c:v>
                </c:pt>
                <c:pt idx="3084">
                  <c:v>41070</c:v>
                </c:pt>
                <c:pt idx="3085">
                  <c:v>41069</c:v>
                </c:pt>
                <c:pt idx="3086">
                  <c:v>41068</c:v>
                </c:pt>
                <c:pt idx="3087">
                  <c:v>41067</c:v>
                </c:pt>
                <c:pt idx="3088">
                  <c:v>41066</c:v>
                </c:pt>
                <c:pt idx="3089">
                  <c:v>41065</c:v>
                </c:pt>
                <c:pt idx="3090">
                  <c:v>41064</c:v>
                </c:pt>
                <c:pt idx="3091">
                  <c:v>41063</c:v>
                </c:pt>
                <c:pt idx="3092">
                  <c:v>41062</c:v>
                </c:pt>
                <c:pt idx="3093">
                  <c:v>41061</c:v>
                </c:pt>
                <c:pt idx="3094">
                  <c:v>41060</c:v>
                </c:pt>
                <c:pt idx="3095">
                  <c:v>41059</c:v>
                </c:pt>
                <c:pt idx="3096">
                  <c:v>41058</c:v>
                </c:pt>
                <c:pt idx="3097">
                  <c:v>41057</c:v>
                </c:pt>
                <c:pt idx="3098">
                  <c:v>41056</c:v>
                </c:pt>
                <c:pt idx="3099">
                  <c:v>41055</c:v>
                </c:pt>
                <c:pt idx="3100">
                  <c:v>41054</c:v>
                </c:pt>
                <c:pt idx="3101">
                  <c:v>41053</c:v>
                </c:pt>
                <c:pt idx="3102">
                  <c:v>41052</c:v>
                </c:pt>
                <c:pt idx="3103">
                  <c:v>41051</c:v>
                </c:pt>
                <c:pt idx="3104">
                  <c:v>41050</c:v>
                </c:pt>
                <c:pt idx="3105">
                  <c:v>41049</c:v>
                </c:pt>
                <c:pt idx="3106">
                  <c:v>41048</c:v>
                </c:pt>
                <c:pt idx="3107">
                  <c:v>41047</c:v>
                </c:pt>
                <c:pt idx="3108">
                  <c:v>41046</c:v>
                </c:pt>
                <c:pt idx="3109">
                  <c:v>41045</c:v>
                </c:pt>
                <c:pt idx="3110">
                  <c:v>41044</c:v>
                </c:pt>
                <c:pt idx="3111">
                  <c:v>41043</c:v>
                </c:pt>
                <c:pt idx="3112">
                  <c:v>41042</c:v>
                </c:pt>
                <c:pt idx="3113">
                  <c:v>41041</c:v>
                </c:pt>
                <c:pt idx="3114">
                  <c:v>41040</c:v>
                </c:pt>
                <c:pt idx="3115">
                  <c:v>41039</c:v>
                </c:pt>
                <c:pt idx="3116">
                  <c:v>41038</c:v>
                </c:pt>
                <c:pt idx="3117">
                  <c:v>41037</c:v>
                </c:pt>
                <c:pt idx="3118">
                  <c:v>41036</c:v>
                </c:pt>
                <c:pt idx="3119">
                  <c:v>41035</c:v>
                </c:pt>
                <c:pt idx="3120">
                  <c:v>41034</c:v>
                </c:pt>
                <c:pt idx="3121">
                  <c:v>41033</c:v>
                </c:pt>
                <c:pt idx="3122">
                  <c:v>41032</c:v>
                </c:pt>
                <c:pt idx="3123">
                  <c:v>41031</c:v>
                </c:pt>
                <c:pt idx="3124">
                  <c:v>41030</c:v>
                </c:pt>
                <c:pt idx="3125">
                  <c:v>41029</c:v>
                </c:pt>
                <c:pt idx="3126">
                  <c:v>41028</c:v>
                </c:pt>
                <c:pt idx="3127">
                  <c:v>41027</c:v>
                </c:pt>
                <c:pt idx="3128">
                  <c:v>41026</c:v>
                </c:pt>
                <c:pt idx="3129">
                  <c:v>41025</c:v>
                </c:pt>
                <c:pt idx="3130">
                  <c:v>41024</c:v>
                </c:pt>
                <c:pt idx="3131">
                  <c:v>41023</c:v>
                </c:pt>
                <c:pt idx="3132">
                  <c:v>41022</c:v>
                </c:pt>
                <c:pt idx="3133">
                  <c:v>41021</c:v>
                </c:pt>
                <c:pt idx="3134">
                  <c:v>41020</c:v>
                </c:pt>
                <c:pt idx="3135">
                  <c:v>41019</c:v>
                </c:pt>
                <c:pt idx="3136">
                  <c:v>41018</c:v>
                </c:pt>
                <c:pt idx="3137">
                  <c:v>41017</c:v>
                </c:pt>
                <c:pt idx="3138">
                  <c:v>41016</c:v>
                </c:pt>
                <c:pt idx="3139">
                  <c:v>41015</c:v>
                </c:pt>
                <c:pt idx="3140">
                  <c:v>41014</c:v>
                </c:pt>
                <c:pt idx="3141">
                  <c:v>41013</c:v>
                </c:pt>
                <c:pt idx="3142">
                  <c:v>41012</c:v>
                </c:pt>
                <c:pt idx="3143">
                  <c:v>41011</c:v>
                </c:pt>
                <c:pt idx="3144">
                  <c:v>41010</c:v>
                </c:pt>
                <c:pt idx="3145">
                  <c:v>41009</c:v>
                </c:pt>
                <c:pt idx="3146">
                  <c:v>41008</c:v>
                </c:pt>
                <c:pt idx="3147">
                  <c:v>41007</c:v>
                </c:pt>
                <c:pt idx="3148">
                  <c:v>41006</c:v>
                </c:pt>
                <c:pt idx="3149">
                  <c:v>41005</c:v>
                </c:pt>
                <c:pt idx="3150">
                  <c:v>41004</c:v>
                </c:pt>
                <c:pt idx="3151">
                  <c:v>41003</c:v>
                </c:pt>
                <c:pt idx="3152">
                  <c:v>41002</c:v>
                </c:pt>
                <c:pt idx="3153">
                  <c:v>41001</c:v>
                </c:pt>
                <c:pt idx="3154">
                  <c:v>41000</c:v>
                </c:pt>
                <c:pt idx="3155">
                  <c:v>40999</c:v>
                </c:pt>
                <c:pt idx="3156">
                  <c:v>40998</c:v>
                </c:pt>
                <c:pt idx="3157">
                  <c:v>40997</c:v>
                </c:pt>
                <c:pt idx="3158">
                  <c:v>40996</c:v>
                </c:pt>
                <c:pt idx="3159">
                  <c:v>40995</c:v>
                </c:pt>
                <c:pt idx="3160">
                  <c:v>40994</c:v>
                </c:pt>
                <c:pt idx="3161">
                  <c:v>40993</c:v>
                </c:pt>
                <c:pt idx="3162">
                  <c:v>40992</c:v>
                </c:pt>
                <c:pt idx="3163">
                  <c:v>40991</c:v>
                </c:pt>
                <c:pt idx="3164">
                  <c:v>40990</c:v>
                </c:pt>
                <c:pt idx="3165">
                  <c:v>40989</c:v>
                </c:pt>
                <c:pt idx="3166">
                  <c:v>40988</c:v>
                </c:pt>
                <c:pt idx="3167">
                  <c:v>40987</c:v>
                </c:pt>
                <c:pt idx="3168">
                  <c:v>40986</c:v>
                </c:pt>
                <c:pt idx="3169">
                  <c:v>40985</c:v>
                </c:pt>
                <c:pt idx="3170">
                  <c:v>40984</c:v>
                </c:pt>
                <c:pt idx="3171">
                  <c:v>40983</c:v>
                </c:pt>
                <c:pt idx="3172">
                  <c:v>40982</c:v>
                </c:pt>
                <c:pt idx="3173">
                  <c:v>40981</c:v>
                </c:pt>
                <c:pt idx="3174">
                  <c:v>40980</c:v>
                </c:pt>
                <c:pt idx="3175">
                  <c:v>40979</c:v>
                </c:pt>
                <c:pt idx="3176">
                  <c:v>40978</c:v>
                </c:pt>
                <c:pt idx="3177">
                  <c:v>40977</c:v>
                </c:pt>
                <c:pt idx="3178">
                  <c:v>40976</c:v>
                </c:pt>
                <c:pt idx="3179">
                  <c:v>40975</c:v>
                </c:pt>
                <c:pt idx="3180">
                  <c:v>40974</c:v>
                </c:pt>
                <c:pt idx="3181">
                  <c:v>40973</c:v>
                </c:pt>
                <c:pt idx="3182">
                  <c:v>40972</c:v>
                </c:pt>
                <c:pt idx="3183">
                  <c:v>40971</c:v>
                </c:pt>
                <c:pt idx="3184">
                  <c:v>40970</c:v>
                </c:pt>
                <c:pt idx="3185">
                  <c:v>40969</c:v>
                </c:pt>
                <c:pt idx="3186">
                  <c:v>40968</c:v>
                </c:pt>
                <c:pt idx="3187">
                  <c:v>40967</c:v>
                </c:pt>
                <c:pt idx="3188">
                  <c:v>40966</c:v>
                </c:pt>
                <c:pt idx="3189">
                  <c:v>40965</c:v>
                </c:pt>
                <c:pt idx="3190">
                  <c:v>40964</c:v>
                </c:pt>
                <c:pt idx="3191">
                  <c:v>40963</c:v>
                </c:pt>
                <c:pt idx="3192">
                  <c:v>40962</c:v>
                </c:pt>
                <c:pt idx="3193">
                  <c:v>40961</c:v>
                </c:pt>
                <c:pt idx="3194">
                  <c:v>40960</c:v>
                </c:pt>
                <c:pt idx="3195">
                  <c:v>40959</c:v>
                </c:pt>
                <c:pt idx="3196">
                  <c:v>40958</c:v>
                </c:pt>
                <c:pt idx="3197">
                  <c:v>40957</c:v>
                </c:pt>
                <c:pt idx="3198">
                  <c:v>40956</c:v>
                </c:pt>
                <c:pt idx="3199">
                  <c:v>40955</c:v>
                </c:pt>
                <c:pt idx="3200">
                  <c:v>40954</c:v>
                </c:pt>
                <c:pt idx="3201">
                  <c:v>40953</c:v>
                </c:pt>
                <c:pt idx="3202">
                  <c:v>40952</c:v>
                </c:pt>
                <c:pt idx="3203">
                  <c:v>40951</c:v>
                </c:pt>
                <c:pt idx="3204">
                  <c:v>40950</c:v>
                </c:pt>
                <c:pt idx="3205">
                  <c:v>40949</c:v>
                </c:pt>
                <c:pt idx="3206">
                  <c:v>40948</c:v>
                </c:pt>
                <c:pt idx="3207">
                  <c:v>40947</c:v>
                </c:pt>
                <c:pt idx="3208">
                  <c:v>40946</c:v>
                </c:pt>
                <c:pt idx="3209">
                  <c:v>40945</c:v>
                </c:pt>
                <c:pt idx="3210">
                  <c:v>40944</c:v>
                </c:pt>
                <c:pt idx="3211">
                  <c:v>40943</c:v>
                </c:pt>
                <c:pt idx="3212">
                  <c:v>40942</c:v>
                </c:pt>
                <c:pt idx="3213">
                  <c:v>40941</c:v>
                </c:pt>
                <c:pt idx="3214">
                  <c:v>40940</c:v>
                </c:pt>
                <c:pt idx="3215">
                  <c:v>40939</c:v>
                </c:pt>
                <c:pt idx="3216">
                  <c:v>40938</c:v>
                </c:pt>
                <c:pt idx="3217">
                  <c:v>40937</c:v>
                </c:pt>
                <c:pt idx="3218">
                  <c:v>40936</c:v>
                </c:pt>
                <c:pt idx="3219">
                  <c:v>40935</c:v>
                </c:pt>
                <c:pt idx="3220">
                  <c:v>40934</c:v>
                </c:pt>
                <c:pt idx="3221">
                  <c:v>40933</c:v>
                </c:pt>
                <c:pt idx="3222">
                  <c:v>40932</c:v>
                </c:pt>
                <c:pt idx="3223">
                  <c:v>40931</c:v>
                </c:pt>
                <c:pt idx="3224">
                  <c:v>40930</c:v>
                </c:pt>
                <c:pt idx="3225">
                  <c:v>40929</c:v>
                </c:pt>
                <c:pt idx="3226">
                  <c:v>40928</c:v>
                </c:pt>
                <c:pt idx="3227">
                  <c:v>40927</c:v>
                </c:pt>
                <c:pt idx="3228">
                  <c:v>40926</c:v>
                </c:pt>
                <c:pt idx="3229">
                  <c:v>40925</c:v>
                </c:pt>
                <c:pt idx="3230">
                  <c:v>40924</c:v>
                </c:pt>
                <c:pt idx="3231">
                  <c:v>40923</c:v>
                </c:pt>
                <c:pt idx="3232">
                  <c:v>40922</c:v>
                </c:pt>
                <c:pt idx="3233">
                  <c:v>40921</c:v>
                </c:pt>
                <c:pt idx="3234">
                  <c:v>40920</c:v>
                </c:pt>
                <c:pt idx="3235">
                  <c:v>40919</c:v>
                </c:pt>
                <c:pt idx="3236">
                  <c:v>40918</c:v>
                </c:pt>
                <c:pt idx="3237">
                  <c:v>40917</c:v>
                </c:pt>
                <c:pt idx="3238">
                  <c:v>40916</c:v>
                </c:pt>
                <c:pt idx="3239">
                  <c:v>40915</c:v>
                </c:pt>
                <c:pt idx="3240">
                  <c:v>40914</c:v>
                </c:pt>
                <c:pt idx="3241">
                  <c:v>40913</c:v>
                </c:pt>
                <c:pt idx="3242">
                  <c:v>40912</c:v>
                </c:pt>
                <c:pt idx="3243">
                  <c:v>40911</c:v>
                </c:pt>
                <c:pt idx="3244">
                  <c:v>40910</c:v>
                </c:pt>
                <c:pt idx="3245">
                  <c:v>40909</c:v>
                </c:pt>
                <c:pt idx="3246">
                  <c:v>40908</c:v>
                </c:pt>
                <c:pt idx="3247">
                  <c:v>40907</c:v>
                </c:pt>
                <c:pt idx="3248">
                  <c:v>40906</c:v>
                </c:pt>
                <c:pt idx="3249">
                  <c:v>40905</c:v>
                </c:pt>
                <c:pt idx="3250">
                  <c:v>40904</c:v>
                </c:pt>
                <c:pt idx="3251">
                  <c:v>40903</c:v>
                </c:pt>
                <c:pt idx="3252">
                  <c:v>40902</c:v>
                </c:pt>
                <c:pt idx="3253">
                  <c:v>40901</c:v>
                </c:pt>
                <c:pt idx="3254">
                  <c:v>40900</c:v>
                </c:pt>
                <c:pt idx="3255">
                  <c:v>40899</c:v>
                </c:pt>
                <c:pt idx="3256">
                  <c:v>40898</c:v>
                </c:pt>
                <c:pt idx="3257">
                  <c:v>40897</c:v>
                </c:pt>
                <c:pt idx="3258">
                  <c:v>40896</c:v>
                </c:pt>
                <c:pt idx="3259">
                  <c:v>40895</c:v>
                </c:pt>
                <c:pt idx="3260">
                  <c:v>40894</c:v>
                </c:pt>
                <c:pt idx="3261">
                  <c:v>40893</c:v>
                </c:pt>
                <c:pt idx="3262">
                  <c:v>40892</c:v>
                </c:pt>
                <c:pt idx="3263">
                  <c:v>40891</c:v>
                </c:pt>
                <c:pt idx="3264">
                  <c:v>40890</c:v>
                </c:pt>
                <c:pt idx="3265">
                  <c:v>40889</c:v>
                </c:pt>
                <c:pt idx="3266">
                  <c:v>40888</c:v>
                </c:pt>
                <c:pt idx="3267">
                  <c:v>40887</c:v>
                </c:pt>
                <c:pt idx="3268">
                  <c:v>40886</c:v>
                </c:pt>
                <c:pt idx="3269">
                  <c:v>40885</c:v>
                </c:pt>
                <c:pt idx="3270">
                  <c:v>40884</c:v>
                </c:pt>
                <c:pt idx="3271">
                  <c:v>40883</c:v>
                </c:pt>
                <c:pt idx="3272">
                  <c:v>40882</c:v>
                </c:pt>
                <c:pt idx="3273">
                  <c:v>40881</c:v>
                </c:pt>
                <c:pt idx="3274">
                  <c:v>40880</c:v>
                </c:pt>
                <c:pt idx="3275">
                  <c:v>40879</c:v>
                </c:pt>
                <c:pt idx="3276">
                  <c:v>40878</c:v>
                </c:pt>
                <c:pt idx="3277">
                  <c:v>40877</c:v>
                </c:pt>
                <c:pt idx="3278">
                  <c:v>40876</c:v>
                </c:pt>
                <c:pt idx="3279">
                  <c:v>40875</c:v>
                </c:pt>
                <c:pt idx="3280">
                  <c:v>40874</c:v>
                </c:pt>
                <c:pt idx="3281">
                  <c:v>40873</c:v>
                </c:pt>
                <c:pt idx="3282">
                  <c:v>40872</c:v>
                </c:pt>
                <c:pt idx="3283">
                  <c:v>40871</c:v>
                </c:pt>
                <c:pt idx="3284">
                  <c:v>40870</c:v>
                </c:pt>
                <c:pt idx="3285">
                  <c:v>40869</c:v>
                </c:pt>
                <c:pt idx="3286">
                  <c:v>40868</c:v>
                </c:pt>
                <c:pt idx="3287">
                  <c:v>40867</c:v>
                </c:pt>
                <c:pt idx="3288">
                  <c:v>40866</c:v>
                </c:pt>
                <c:pt idx="3289">
                  <c:v>40865</c:v>
                </c:pt>
                <c:pt idx="3290">
                  <c:v>40864</c:v>
                </c:pt>
                <c:pt idx="3291">
                  <c:v>40863</c:v>
                </c:pt>
                <c:pt idx="3292">
                  <c:v>40862</c:v>
                </c:pt>
                <c:pt idx="3293">
                  <c:v>40861</c:v>
                </c:pt>
                <c:pt idx="3294">
                  <c:v>40860</c:v>
                </c:pt>
                <c:pt idx="3295">
                  <c:v>40859</c:v>
                </c:pt>
                <c:pt idx="3296">
                  <c:v>40858</c:v>
                </c:pt>
                <c:pt idx="3297">
                  <c:v>40857</c:v>
                </c:pt>
                <c:pt idx="3298">
                  <c:v>40856</c:v>
                </c:pt>
                <c:pt idx="3299">
                  <c:v>40855</c:v>
                </c:pt>
                <c:pt idx="3300">
                  <c:v>40854</c:v>
                </c:pt>
                <c:pt idx="3301">
                  <c:v>40853</c:v>
                </c:pt>
                <c:pt idx="3302">
                  <c:v>40852</c:v>
                </c:pt>
                <c:pt idx="3303">
                  <c:v>40851</c:v>
                </c:pt>
                <c:pt idx="3304">
                  <c:v>40850</c:v>
                </c:pt>
                <c:pt idx="3305">
                  <c:v>40849</c:v>
                </c:pt>
                <c:pt idx="3306">
                  <c:v>40848</c:v>
                </c:pt>
                <c:pt idx="3307">
                  <c:v>40847</c:v>
                </c:pt>
                <c:pt idx="3308">
                  <c:v>40846</c:v>
                </c:pt>
                <c:pt idx="3309">
                  <c:v>40845</c:v>
                </c:pt>
                <c:pt idx="3310">
                  <c:v>40844</c:v>
                </c:pt>
                <c:pt idx="3311">
                  <c:v>40843</c:v>
                </c:pt>
                <c:pt idx="3312">
                  <c:v>40842</c:v>
                </c:pt>
                <c:pt idx="3313">
                  <c:v>40841</c:v>
                </c:pt>
                <c:pt idx="3314">
                  <c:v>40840</c:v>
                </c:pt>
                <c:pt idx="3315">
                  <c:v>40839</c:v>
                </c:pt>
                <c:pt idx="3316">
                  <c:v>40838</c:v>
                </c:pt>
                <c:pt idx="3317">
                  <c:v>40837</c:v>
                </c:pt>
                <c:pt idx="3318">
                  <c:v>40836</c:v>
                </c:pt>
                <c:pt idx="3319">
                  <c:v>40835</c:v>
                </c:pt>
                <c:pt idx="3320">
                  <c:v>40834</c:v>
                </c:pt>
                <c:pt idx="3321">
                  <c:v>40833</c:v>
                </c:pt>
                <c:pt idx="3322">
                  <c:v>40832</c:v>
                </c:pt>
                <c:pt idx="3323">
                  <c:v>40831</c:v>
                </c:pt>
                <c:pt idx="3324">
                  <c:v>40830</c:v>
                </c:pt>
                <c:pt idx="3325">
                  <c:v>40829</c:v>
                </c:pt>
                <c:pt idx="3326">
                  <c:v>40828</c:v>
                </c:pt>
                <c:pt idx="3327">
                  <c:v>40827</c:v>
                </c:pt>
                <c:pt idx="3328">
                  <c:v>40826</c:v>
                </c:pt>
                <c:pt idx="3329">
                  <c:v>40825</c:v>
                </c:pt>
                <c:pt idx="3330">
                  <c:v>40824</c:v>
                </c:pt>
                <c:pt idx="3331">
                  <c:v>40823</c:v>
                </c:pt>
                <c:pt idx="3332">
                  <c:v>40822</c:v>
                </c:pt>
                <c:pt idx="3333">
                  <c:v>40821</c:v>
                </c:pt>
                <c:pt idx="3334">
                  <c:v>40820</c:v>
                </c:pt>
                <c:pt idx="3335">
                  <c:v>40819</c:v>
                </c:pt>
                <c:pt idx="3336">
                  <c:v>40818</c:v>
                </c:pt>
                <c:pt idx="3337">
                  <c:v>40817</c:v>
                </c:pt>
                <c:pt idx="3338">
                  <c:v>40816</c:v>
                </c:pt>
                <c:pt idx="3339">
                  <c:v>40815</c:v>
                </c:pt>
                <c:pt idx="3340">
                  <c:v>40814</c:v>
                </c:pt>
                <c:pt idx="3341">
                  <c:v>40813</c:v>
                </c:pt>
                <c:pt idx="3342">
                  <c:v>40812</c:v>
                </c:pt>
                <c:pt idx="3343">
                  <c:v>40811</c:v>
                </c:pt>
                <c:pt idx="3344">
                  <c:v>40810</c:v>
                </c:pt>
                <c:pt idx="3345">
                  <c:v>40809</c:v>
                </c:pt>
                <c:pt idx="3346">
                  <c:v>40808</c:v>
                </c:pt>
                <c:pt idx="3347">
                  <c:v>40807</c:v>
                </c:pt>
                <c:pt idx="3348">
                  <c:v>40806</c:v>
                </c:pt>
                <c:pt idx="3349">
                  <c:v>40805</c:v>
                </c:pt>
                <c:pt idx="3350">
                  <c:v>40804</c:v>
                </c:pt>
                <c:pt idx="3351">
                  <c:v>40803</c:v>
                </c:pt>
                <c:pt idx="3352">
                  <c:v>40802</c:v>
                </c:pt>
                <c:pt idx="3353">
                  <c:v>40801</c:v>
                </c:pt>
                <c:pt idx="3354">
                  <c:v>40800</c:v>
                </c:pt>
                <c:pt idx="3355">
                  <c:v>40799</c:v>
                </c:pt>
                <c:pt idx="3356">
                  <c:v>40798</c:v>
                </c:pt>
                <c:pt idx="3357">
                  <c:v>40797</c:v>
                </c:pt>
                <c:pt idx="3358">
                  <c:v>40796</c:v>
                </c:pt>
                <c:pt idx="3359">
                  <c:v>40795</c:v>
                </c:pt>
                <c:pt idx="3360">
                  <c:v>40794</c:v>
                </c:pt>
                <c:pt idx="3361">
                  <c:v>40793</c:v>
                </c:pt>
                <c:pt idx="3362">
                  <c:v>40792</c:v>
                </c:pt>
                <c:pt idx="3363">
                  <c:v>40791</c:v>
                </c:pt>
                <c:pt idx="3364">
                  <c:v>40790</c:v>
                </c:pt>
                <c:pt idx="3365">
                  <c:v>40789</c:v>
                </c:pt>
                <c:pt idx="3366">
                  <c:v>40788</c:v>
                </c:pt>
                <c:pt idx="3367">
                  <c:v>40787</c:v>
                </c:pt>
                <c:pt idx="3368">
                  <c:v>40786</c:v>
                </c:pt>
                <c:pt idx="3369">
                  <c:v>40785</c:v>
                </c:pt>
                <c:pt idx="3370">
                  <c:v>40784</c:v>
                </c:pt>
                <c:pt idx="3371">
                  <c:v>40783</c:v>
                </c:pt>
                <c:pt idx="3372">
                  <c:v>40782</c:v>
                </c:pt>
                <c:pt idx="3373">
                  <c:v>40781</c:v>
                </c:pt>
                <c:pt idx="3374">
                  <c:v>40780</c:v>
                </c:pt>
                <c:pt idx="3375">
                  <c:v>40779</c:v>
                </c:pt>
                <c:pt idx="3376">
                  <c:v>40778</c:v>
                </c:pt>
                <c:pt idx="3377">
                  <c:v>40777</c:v>
                </c:pt>
                <c:pt idx="3378">
                  <c:v>40776</c:v>
                </c:pt>
                <c:pt idx="3379">
                  <c:v>40775</c:v>
                </c:pt>
                <c:pt idx="3380">
                  <c:v>40774</c:v>
                </c:pt>
                <c:pt idx="3381">
                  <c:v>40773</c:v>
                </c:pt>
                <c:pt idx="3382">
                  <c:v>40772</c:v>
                </c:pt>
                <c:pt idx="3383">
                  <c:v>40771</c:v>
                </c:pt>
                <c:pt idx="3384">
                  <c:v>40770</c:v>
                </c:pt>
                <c:pt idx="3385">
                  <c:v>40769</c:v>
                </c:pt>
                <c:pt idx="3386">
                  <c:v>40768</c:v>
                </c:pt>
                <c:pt idx="3387">
                  <c:v>40767</c:v>
                </c:pt>
                <c:pt idx="3388">
                  <c:v>40766</c:v>
                </c:pt>
                <c:pt idx="3389">
                  <c:v>40765</c:v>
                </c:pt>
                <c:pt idx="3390">
                  <c:v>40764</c:v>
                </c:pt>
                <c:pt idx="3391">
                  <c:v>40763</c:v>
                </c:pt>
                <c:pt idx="3392">
                  <c:v>40762</c:v>
                </c:pt>
                <c:pt idx="3393">
                  <c:v>40761</c:v>
                </c:pt>
                <c:pt idx="3394">
                  <c:v>40760</c:v>
                </c:pt>
                <c:pt idx="3395">
                  <c:v>40759</c:v>
                </c:pt>
                <c:pt idx="3396">
                  <c:v>40758</c:v>
                </c:pt>
                <c:pt idx="3397">
                  <c:v>40757</c:v>
                </c:pt>
                <c:pt idx="3398">
                  <c:v>40756</c:v>
                </c:pt>
                <c:pt idx="3399">
                  <c:v>40755</c:v>
                </c:pt>
                <c:pt idx="3400">
                  <c:v>40754</c:v>
                </c:pt>
                <c:pt idx="3401">
                  <c:v>40753</c:v>
                </c:pt>
                <c:pt idx="3402">
                  <c:v>40752</c:v>
                </c:pt>
                <c:pt idx="3403">
                  <c:v>40751</c:v>
                </c:pt>
                <c:pt idx="3404">
                  <c:v>40750</c:v>
                </c:pt>
                <c:pt idx="3405">
                  <c:v>40749</c:v>
                </c:pt>
                <c:pt idx="3406">
                  <c:v>40748</c:v>
                </c:pt>
                <c:pt idx="3407">
                  <c:v>40747</c:v>
                </c:pt>
                <c:pt idx="3408">
                  <c:v>40746</c:v>
                </c:pt>
                <c:pt idx="3409">
                  <c:v>40745</c:v>
                </c:pt>
                <c:pt idx="3410">
                  <c:v>40744</c:v>
                </c:pt>
                <c:pt idx="3411">
                  <c:v>40743</c:v>
                </c:pt>
                <c:pt idx="3412">
                  <c:v>40742</c:v>
                </c:pt>
                <c:pt idx="3413">
                  <c:v>40741</c:v>
                </c:pt>
                <c:pt idx="3414">
                  <c:v>40740</c:v>
                </c:pt>
                <c:pt idx="3415">
                  <c:v>40739</c:v>
                </c:pt>
                <c:pt idx="3416">
                  <c:v>40738</c:v>
                </c:pt>
                <c:pt idx="3417">
                  <c:v>40737</c:v>
                </c:pt>
                <c:pt idx="3418">
                  <c:v>40736</c:v>
                </c:pt>
                <c:pt idx="3419">
                  <c:v>40735</c:v>
                </c:pt>
                <c:pt idx="3420">
                  <c:v>40734</c:v>
                </c:pt>
                <c:pt idx="3421">
                  <c:v>40733</c:v>
                </c:pt>
                <c:pt idx="3422">
                  <c:v>40732</c:v>
                </c:pt>
                <c:pt idx="3423">
                  <c:v>40731</c:v>
                </c:pt>
                <c:pt idx="3424">
                  <c:v>40730</c:v>
                </c:pt>
                <c:pt idx="3425">
                  <c:v>40729</c:v>
                </c:pt>
                <c:pt idx="3426">
                  <c:v>40728</c:v>
                </c:pt>
                <c:pt idx="3427">
                  <c:v>40727</c:v>
                </c:pt>
                <c:pt idx="3428">
                  <c:v>40726</c:v>
                </c:pt>
                <c:pt idx="3429">
                  <c:v>40725</c:v>
                </c:pt>
                <c:pt idx="3430">
                  <c:v>40724</c:v>
                </c:pt>
                <c:pt idx="3431">
                  <c:v>40723</c:v>
                </c:pt>
                <c:pt idx="3432">
                  <c:v>40722</c:v>
                </c:pt>
                <c:pt idx="3433">
                  <c:v>40721</c:v>
                </c:pt>
                <c:pt idx="3434">
                  <c:v>40720</c:v>
                </c:pt>
                <c:pt idx="3435">
                  <c:v>40719</c:v>
                </c:pt>
                <c:pt idx="3436">
                  <c:v>40718</c:v>
                </c:pt>
                <c:pt idx="3437">
                  <c:v>40717</c:v>
                </c:pt>
                <c:pt idx="3438">
                  <c:v>40716</c:v>
                </c:pt>
                <c:pt idx="3439">
                  <c:v>40715</c:v>
                </c:pt>
                <c:pt idx="3440">
                  <c:v>40714</c:v>
                </c:pt>
                <c:pt idx="3441">
                  <c:v>40713</c:v>
                </c:pt>
                <c:pt idx="3442">
                  <c:v>40712</c:v>
                </c:pt>
                <c:pt idx="3443">
                  <c:v>40711</c:v>
                </c:pt>
                <c:pt idx="3444">
                  <c:v>40710</c:v>
                </c:pt>
                <c:pt idx="3445">
                  <c:v>40709</c:v>
                </c:pt>
                <c:pt idx="3446">
                  <c:v>40708</c:v>
                </c:pt>
                <c:pt idx="3447">
                  <c:v>40707</c:v>
                </c:pt>
                <c:pt idx="3448">
                  <c:v>40706</c:v>
                </c:pt>
                <c:pt idx="3449">
                  <c:v>40705</c:v>
                </c:pt>
                <c:pt idx="3450">
                  <c:v>40704</c:v>
                </c:pt>
                <c:pt idx="3451">
                  <c:v>40703</c:v>
                </c:pt>
                <c:pt idx="3452">
                  <c:v>40702</c:v>
                </c:pt>
                <c:pt idx="3453">
                  <c:v>40701</c:v>
                </c:pt>
                <c:pt idx="3454">
                  <c:v>40700</c:v>
                </c:pt>
                <c:pt idx="3455">
                  <c:v>40699</c:v>
                </c:pt>
                <c:pt idx="3456">
                  <c:v>40698</c:v>
                </c:pt>
                <c:pt idx="3457">
                  <c:v>40697</c:v>
                </c:pt>
                <c:pt idx="3458">
                  <c:v>40696</c:v>
                </c:pt>
                <c:pt idx="3459">
                  <c:v>40695</c:v>
                </c:pt>
                <c:pt idx="3460">
                  <c:v>40694</c:v>
                </c:pt>
                <c:pt idx="3461">
                  <c:v>40693</c:v>
                </c:pt>
                <c:pt idx="3462">
                  <c:v>40692</c:v>
                </c:pt>
                <c:pt idx="3463">
                  <c:v>40691</c:v>
                </c:pt>
                <c:pt idx="3464">
                  <c:v>40690</c:v>
                </c:pt>
                <c:pt idx="3465">
                  <c:v>40689</c:v>
                </c:pt>
                <c:pt idx="3466">
                  <c:v>40688</c:v>
                </c:pt>
                <c:pt idx="3467">
                  <c:v>40687</c:v>
                </c:pt>
                <c:pt idx="3468">
                  <c:v>40686</c:v>
                </c:pt>
                <c:pt idx="3469">
                  <c:v>40685</c:v>
                </c:pt>
                <c:pt idx="3470">
                  <c:v>40684</c:v>
                </c:pt>
                <c:pt idx="3471">
                  <c:v>40683</c:v>
                </c:pt>
                <c:pt idx="3472">
                  <c:v>40682</c:v>
                </c:pt>
                <c:pt idx="3473">
                  <c:v>40681</c:v>
                </c:pt>
                <c:pt idx="3474">
                  <c:v>40680</c:v>
                </c:pt>
                <c:pt idx="3475">
                  <c:v>40679</c:v>
                </c:pt>
                <c:pt idx="3476">
                  <c:v>40678</c:v>
                </c:pt>
                <c:pt idx="3477">
                  <c:v>40677</c:v>
                </c:pt>
                <c:pt idx="3478">
                  <c:v>40676</c:v>
                </c:pt>
                <c:pt idx="3479">
                  <c:v>40675</c:v>
                </c:pt>
                <c:pt idx="3480">
                  <c:v>40674</c:v>
                </c:pt>
                <c:pt idx="3481">
                  <c:v>40673</c:v>
                </c:pt>
                <c:pt idx="3482">
                  <c:v>40672</c:v>
                </c:pt>
                <c:pt idx="3483">
                  <c:v>40671</c:v>
                </c:pt>
                <c:pt idx="3484">
                  <c:v>40670</c:v>
                </c:pt>
                <c:pt idx="3485">
                  <c:v>40669</c:v>
                </c:pt>
                <c:pt idx="3486">
                  <c:v>40668</c:v>
                </c:pt>
                <c:pt idx="3487">
                  <c:v>40667</c:v>
                </c:pt>
                <c:pt idx="3488">
                  <c:v>40666</c:v>
                </c:pt>
                <c:pt idx="3489">
                  <c:v>40665</c:v>
                </c:pt>
                <c:pt idx="3490">
                  <c:v>40664</c:v>
                </c:pt>
                <c:pt idx="3491">
                  <c:v>40663</c:v>
                </c:pt>
                <c:pt idx="3492">
                  <c:v>40662</c:v>
                </c:pt>
                <c:pt idx="3493">
                  <c:v>40661</c:v>
                </c:pt>
                <c:pt idx="3494">
                  <c:v>40660</c:v>
                </c:pt>
                <c:pt idx="3495">
                  <c:v>40659</c:v>
                </c:pt>
                <c:pt idx="3496">
                  <c:v>40658</c:v>
                </c:pt>
                <c:pt idx="3497">
                  <c:v>40657</c:v>
                </c:pt>
                <c:pt idx="3498">
                  <c:v>40656</c:v>
                </c:pt>
                <c:pt idx="3499">
                  <c:v>40655</c:v>
                </c:pt>
                <c:pt idx="3500">
                  <c:v>40654</c:v>
                </c:pt>
                <c:pt idx="3501">
                  <c:v>40653</c:v>
                </c:pt>
                <c:pt idx="3502">
                  <c:v>40652</c:v>
                </c:pt>
                <c:pt idx="3503">
                  <c:v>40651</c:v>
                </c:pt>
                <c:pt idx="3504">
                  <c:v>40650</c:v>
                </c:pt>
                <c:pt idx="3505">
                  <c:v>40649</c:v>
                </c:pt>
                <c:pt idx="3506">
                  <c:v>40648</c:v>
                </c:pt>
                <c:pt idx="3507">
                  <c:v>40647</c:v>
                </c:pt>
                <c:pt idx="3508">
                  <c:v>40646</c:v>
                </c:pt>
                <c:pt idx="3509">
                  <c:v>40645</c:v>
                </c:pt>
                <c:pt idx="3510">
                  <c:v>40644</c:v>
                </c:pt>
                <c:pt idx="3511">
                  <c:v>40643</c:v>
                </c:pt>
                <c:pt idx="3512">
                  <c:v>40642</c:v>
                </c:pt>
                <c:pt idx="3513">
                  <c:v>40641</c:v>
                </c:pt>
                <c:pt idx="3514">
                  <c:v>40640</c:v>
                </c:pt>
                <c:pt idx="3515">
                  <c:v>40639</c:v>
                </c:pt>
                <c:pt idx="3516">
                  <c:v>40638</c:v>
                </c:pt>
                <c:pt idx="3517">
                  <c:v>40637</c:v>
                </c:pt>
                <c:pt idx="3518">
                  <c:v>40636</c:v>
                </c:pt>
                <c:pt idx="3519">
                  <c:v>40635</c:v>
                </c:pt>
                <c:pt idx="3520">
                  <c:v>40634</c:v>
                </c:pt>
                <c:pt idx="3521">
                  <c:v>40633</c:v>
                </c:pt>
                <c:pt idx="3522">
                  <c:v>40632</c:v>
                </c:pt>
                <c:pt idx="3523">
                  <c:v>40631</c:v>
                </c:pt>
                <c:pt idx="3524">
                  <c:v>40630</c:v>
                </c:pt>
                <c:pt idx="3525">
                  <c:v>40629</c:v>
                </c:pt>
                <c:pt idx="3526">
                  <c:v>40628</c:v>
                </c:pt>
                <c:pt idx="3527">
                  <c:v>40627</c:v>
                </c:pt>
                <c:pt idx="3528">
                  <c:v>40626</c:v>
                </c:pt>
                <c:pt idx="3529">
                  <c:v>40625</c:v>
                </c:pt>
                <c:pt idx="3530">
                  <c:v>40624</c:v>
                </c:pt>
                <c:pt idx="3531">
                  <c:v>40623</c:v>
                </c:pt>
                <c:pt idx="3532">
                  <c:v>40622</c:v>
                </c:pt>
                <c:pt idx="3533">
                  <c:v>40621</c:v>
                </c:pt>
                <c:pt idx="3534">
                  <c:v>40620</c:v>
                </c:pt>
                <c:pt idx="3535">
                  <c:v>40619</c:v>
                </c:pt>
                <c:pt idx="3536">
                  <c:v>40618</c:v>
                </c:pt>
                <c:pt idx="3537">
                  <c:v>40617</c:v>
                </c:pt>
                <c:pt idx="3538">
                  <c:v>40616</c:v>
                </c:pt>
                <c:pt idx="3539">
                  <c:v>40615</c:v>
                </c:pt>
                <c:pt idx="3540">
                  <c:v>40614</c:v>
                </c:pt>
                <c:pt idx="3541">
                  <c:v>40613</c:v>
                </c:pt>
                <c:pt idx="3542">
                  <c:v>40612</c:v>
                </c:pt>
                <c:pt idx="3543">
                  <c:v>40611</c:v>
                </c:pt>
                <c:pt idx="3544">
                  <c:v>40610</c:v>
                </c:pt>
                <c:pt idx="3545">
                  <c:v>40609</c:v>
                </c:pt>
                <c:pt idx="3546">
                  <c:v>40608</c:v>
                </c:pt>
                <c:pt idx="3547">
                  <c:v>40607</c:v>
                </c:pt>
                <c:pt idx="3548">
                  <c:v>40606</c:v>
                </c:pt>
                <c:pt idx="3549">
                  <c:v>40605</c:v>
                </c:pt>
                <c:pt idx="3550">
                  <c:v>40604</c:v>
                </c:pt>
                <c:pt idx="3551">
                  <c:v>40603</c:v>
                </c:pt>
                <c:pt idx="3552">
                  <c:v>40602</c:v>
                </c:pt>
                <c:pt idx="3553">
                  <c:v>40601</c:v>
                </c:pt>
                <c:pt idx="3554">
                  <c:v>40600</c:v>
                </c:pt>
                <c:pt idx="3555">
                  <c:v>40599</c:v>
                </c:pt>
                <c:pt idx="3556">
                  <c:v>40598</c:v>
                </c:pt>
                <c:pt idx="3557">
                  <c:v>40597</c:v>
                </c:pt>
                <c:pt idx="3558">
                  <c:v>40596</c:v>
                </c:pt>
                <c:pt idx="3559">
                  <c:v>40595</c:v>
                </c:pt>
                <c:pt idx="3560">
                  <c:v>40594</c:v>
                </c:pt>
                <c:pt idx="3561">
                  <c:v>40593</c:v>
                </c:pt>
                <c:pt idx="3562">
                  <c:v>40592</c:v>
                </c:pt>
                <c:pt idx="3563">
                  <c:v>40591</c:v>
                </c:pt>
                <c:pt idx="3564">
                  <c:v>40590</c:v>
                </c:pt>
                <c:pt idx="3565">
                  <c:v>40589</c:v>
                </c:pt>
                <c:pt idx="3566">
                  <c:v>40588</c:v>
                </c:pt>
                <c:pt idx="3567">
                  <c:v>40587</c:v>
                </c:pt>
                <c:pt idx="3568">
                  <c:v>40586</c:v>
                </c:pt>
                <c:pt idx="3569">
                  <c:v>40585</c:v>
                </c:pt>
                <c:pt idx="3570">
                  <c:v>40584</c:v>
                </c:pt>
                <c:pt idx="3571">
                  <c:v>40583</c:v>
                </c:pt>
                <c:pt idx="3572">
                  <c:v>40582</c:v>
                </c:pt>
                <c:pt idx="3573">
                  <c:v>40581</c:v>
                </c:pt>
                <c:pt idx="3574">
                  <c:v>40580</c:v>
                </c:pt>
                <c:pt idx="3575">
                  <c:v>40579</c:v>
                </c:pt>
                <c:pt idx="3576">
                  <c:v>40578</c:v>
                </c:pt>
                <c:pt idx="3577">
                  <c:v>40577</c:v>
                </c:pt>
                <c:pt idx="3578">
                  <c:v>40576</c:v>
                </c:pt>
                <c:pt idx="3579">
                  <c:v>40575</c:v>
                </c:pt>
                <c:pt idx="3580">
                  <c:v>40574</c:v>
                </c:pt>
                <c:pt idx="3581">
                  <c:v>40573</c:v>
                </c:pt>
                <c:pt idx="3582">
                  <c:v>40572</c:v>
                </c:pt>
                <c:pt idx="3583">
                  <c:v>40571</c:v>
                </c:pt>
                <c:pt idx="3584">
                  <c:v>40570</c:v>
                </c:pt>
                <c:pt idx="3585">
                  <c:v>40569</c:v>
                </c:pt>
                <c:pt idx="3586">
                  <c:v>40568</c:v>
                </c:pt>
                <c:pt idx="3587">
                  <c:v>40567</c:v>
                </c:pt>
                <c:pt idx="3588">
                  <c:v>40566</c:v>
                </c:pt>
                <c:pt idx="3589">
                  <c:v>40565</c:v>
                </c:pt>
                <c:pt idx="3590">
                  <c:v>40564</c:v>
                </c:pt>
                <c:pt idx="3591">
                  <c:v>40563</c:v>
                </c:pt>
                <c:pt idx="3592">
                  <c:v>40562</c:v>
                </c:pt>
                <c:pt idx="3593">
                  <c:v>40561</c:v>
                </c:pt>
                <c:pt idx="3594">
                  <c:v>40560</c:v>
                </c:pt>
                <c:pt idx="3595">
                  <c:v>40559</c:v>
                </c:pt>
                <c:pt idx="3596">
                  <c:v>40558</c:v>
                </c:pt>
                <c:pt idx="3597">
                  <c:v>40557</c:v>
                </c:pt>
                <c:pt idx="3598">
                  <c:v>40556</c:v>
                </c:pt>
                <c:pt idx="3599">
                  <c:v>40555</c:v>
                </c:pt>
                <c:pt idx="3600">
                  <c:v>40554</c:v>
                </c:pt>
                <c:pt idx="3601">
                  <c:v>40553</c:v>
                </c:pt>
                <c:pt idx="3602">
                  <c:v>40552</c:v>
                </c:pt>
                <c:pt idx="3603">
                  <c:v>40551</c:v>
                </c:pt>
                <c:pt idx="3604">
                  <c:v>40550</c:v>
                </c:pt>
                <c:pt idx="3605">
                  <c:v>40549</c:v>
                </c:pt>
                <c:pt idx="3606">
                  <c:v>40548</c:v>
                </c:pt>
                <c:pt idx="3607">
                  <c:v>40547</c:v>
                </c:pt>
                <c:pt idx="3608">
                  <c:v>40546</c:v>
                </c:pt>
                <c:pt idx="3609">
                  <c:v>40545</c:v>
                </c:pt>
                <c:pt idx="3610">
                  <c:v>40544</c:v>
                </c:pt>
                <c:pt idx="3611">
                  <c:v>40543</c:v>
                </c:pt>
                <c:pt idx="3612">
                  <c:v>40542</c:v>
                </c:pt>
                <c:pt idx="3613">
                  <c:v>40541</c:v>
                </c:pt>
                <c:pt idx="3614">
                  <c:v>40540</c:v>
                </c:pt>
                <c:pt idx="3615">
                  <c:v>40539</c:v>
                </c:pt>
                <c:pt idx="3616">
                  <c:v>40538</c:v>
                </c:pt>
                <c:pt idx="3617">
                  <c:v>40537</c:v>
                </c:pt>
                <c:pt idx="3618">
                  <c:v>40536</c:v>
                </c:pt>
                <c:pt idx="3619">
                  <c:v>40535</c:v>
                </c:pt>
                <c:pt idx="3620">
                  <c:v>40534</c:v>
                </c:pt>
                <c:pt idx="3621">
                  <c:v>40533</c:v>
                </c:pt>
                <c:pt idx="3622">
                  <c:v>40532</c:v>
                </c:pt>
                <c:pt idx="3623">
                  <c:v>40531</c:v>
                </c:pt>
                <c:pt idx="3624">
                  <c:v>40530</c:v>
                </c:pt>
                <c:pt idx="3625">
                  <c:v>40529</c:v>
                </c:pt>
                <c:pt idx="3626">
                  <c:v>40528</c:v>
                </c:pt>
                <c:pt idx="3627">
                  <c:v>40527</c:v>
                </c:pt>
                <c:pt idx="3628">
                  <c:v>40526</c:v>
                </c:pt>
                <c:pt idx="3629">
                  <c:v>40525</c:v>
                </c:pt>
                <c:pt idx="3630">
                  <c:v>40524</c:v>
                </c:pt>
                <c:pt idx="3631">
                  <c:v>40523</c:v>
                </c:pt>
                <c:pt idx="3632">
                  <c:v>40522</c:v>
                </c:pt>
                <c:pt idx="3633">
                  <c:v>40521</c:v>
                </c:pt>
                <c:pt idx="3634">
                  <c:v>40520</c:v>
                </c:pt>
                <c:pt idx="3635">
                  <c:v>40519</c:v>
                </c:pt>
                <c:pt idx="3636">
                  <c:v>40518</c:v>
                </c:pt>
                <c:pt idx="3637">
                  <c:v>40517</c:v>
                </c:pt>
                <c:pt idx="3638">
                  <c:v>40516</c:v>
                </c:pt>
                <c:pt idx="3639">
                  <c:v>40515</c:v>
                </c:pt>
                <c:pt idx="3640">
                  <c:v>40514</c:v>
                </c:pt>
                <c:pt idx="3641">
                  <c:v>40513</c:v>
                </c:pt>
                <c:pt idx="3642">
                  <c:v>40512</c:v>
                </c:pt>
                <c:pt idx="3643">
                  <c:v>40511</c:v>
                </c:pt>
                <c:pt idx="3644">
                  <c:v>40510</c:v>
                </c:pt>
                <c:pt idx="3645">
                  <c:v>40509</c:v>
                </c:pt>
                <c:pt idx="3646">
                  <c:v>40508</c:v>
                </c:pt>
                <c:pt idx="3647">
                  <c:v>40507</c:v>
                </c:pt>
                <c:pt idx="3648">
                  <c:v>40506</c:v>
                </c:pt>
                <c:pt idx="3649">
                  <c:v>40505</c:v>
                </c:pt>
                <c:pt idx="3650">
                  <c:v>40504</c:v>
                </c:pt>
                <c:pt idx="3651">
                  <c:v>40503</c:v>
                </c:pt>
                <c:pt idx="3652">
                  <c:v>40502</c:v>
                </c:pt>
                <c:pt idx="3653">
                  <c:v>40501</c:v>
                </c:pt>
                <c:pt idx="3654">
                  <c:v>40500</c:v>
                </c:pt>
                <c:pt idx="3655">
                  <c:v>40499</c:v>
                </c:pt>
                <c:pt idx="3656">
                  <c:v>40498</c:v>
                </c:pt>
                <c:pt idx="3657">
                  <c:v>40497</c:v>
                </c:pt>
                <c:pt idx="3658">
                  <c:v>40496</c:v>
                </c:pt>
                <c:pt idx="3659">
                  <c:v>40495</c:v>
                </c:pt>
                <c:pt idx="3660">
                  <c:v>40494</c:v>
                </c:pt>
                <c:pt idx="3661">
                  <c:v>40493</c:v>
                </c:pt>
                <c:pt idx="3662">
                  <c:v>40492</c:v>
                </c:pt>
                <c:pt idx="3663">
                  <c:v>40491</c:v>
                </c:pt>
                <c:pt idx="3664">
                  <c:v>40490</c:v>
                </c:pt>
                <c:pt idx="3665">
                  <c:v>40489</c:v>
                </c:pt>
                <c:pt idx="3666">
                  <c:v>40488</c:v>
                </c:pt>
                <c:pt idx="3667">
                  <c:v>40487</c:v>
                </c:pt>
                <c:pt idx="3668">
                  <c:v>40486</c:v>
                </c:pt>
                <c:pt idx="3669">
                  <c:v>40485</c:v>
                </c:pt>
                <c:pt idx="3670">
                  <c:v>40484</c:v>
                </c:pt>
                <c:pt idx="3671">
                  <c:v>40483</c:v>
                </c:pt>
                <c:pt idx="3672">
                  <c:v>40482</c:v>
                </c:pt>
                <c:pt idx="3673">
                  <c:v>40481</c:v>
                </c:pt>
                <c:pt idx="3674">
                  <c:v>40480</c:v>
                </c:pt>
                <c:pt idx="3675">
                  <c:v>40479</c:v>
                </c:pt>
                <c:pt idx="3676">
                  <c:v>40478</c:v>
                </c:pt>
                <c:pt idx="3677">
                  <c:v>40477</c:v>
                </c:pt>
                <c:pt idx="3678">
                  <c:v>40476</c:v>
                </c:pt>
                <c:pt idx="3679">
                  <c:v>40475</c:v>
                </c:pt>
                <c:pt idx="3680">
                  <c:v>40474</c:v>
                </c:pt>
                <c:pt idx="3681">
                  <c:v>40473</c:v>
                </c:pt>
                <c:pt idx="3682">
                  <c:v>40472</c:v>
                </c:pt>
                <c:pt idx="3683">
                  <c:v>40471</c:v>
                </c:pt>
                <c:pt idx="3684">
                  <c:v>40470</c:v>
                </c:pt>
                <c:pt idx="3685">
                  <c:v>40469</c:v>
                </c:pt>
                <c:pt idx="3686">
                  <c:v>40468</c:v>
                </c:pt>
                <c:pt idx="3687">
                  <c:v>40467</c:v>
                </c:pt>
                <c:pt idx="3688">
                  <c:v>40466</c:v>
                </c:pt>
                <c:pt idx="3689">
                  <c:v>40465</c:v>
                </c:pt>
                <c:pt idx="3690">
                  <c:v>40464</c:v>
                </c:pt>
                <c:pt idx="3691">
                  <c:v>40463</c:v>
                </c:pt>
                <c:pt idx="3692">
                  <c:v>40462</c:v>
                </c:pt>
                <c:pt idx="3693">
                  <c:v>40461</c:v>
                </c:pt>
                <c:pt idx="3694">
                  <c:v>40460</c:v>
                </c:pt>
                <c:pt idx="3695">
                  <c:v>40459</c:v>
                </c:pt>
                <c:pt idx="3696">
                  <c:v>40458</c:v>
                </c:pt>
                <c:pt idx="3697">
                  <c:v>40457</c:v>
                </c:pt>
                <c:pt idx="3698">
                  <c:v>40456</c:v>
                </c:pt>
                <c:pt idx="3699">
                  <c:v>40455</c:v>
                </c:pt>
                <c:pt idx="3700">
                  <c:v>40454</c:v>
                </c:pt>
                <c:pt idx="3701">
                  <c:v>40453</c:v>
                </c:pt>
                <c:pt idx="3702">
                  <c:v>40452</c:v>
                </c:pt>
                <c:pt idx="3703">
                  <c:v>40451</c:v>
                </c:pt>
                <c:pt idx="3704">
                  <c:v>40450</c:v>
                </c:pt>
                <c:pt idx="3705">
                  <c:v>40449</c:v>
                </c:pt>
                <c:pt idx="3706">
                  <c:v>40448</c:v>
                </c:pt>
                <c:pt idx="3707">
                  <c:v>40447</c:v>
                </c:pt>
                <c:pt idx="3708">
                  <c:v>40446</c:v>
                </c:pt>
                <c:pt idx="3709">
                  <c:v>40445</c:v>
                </c:pt>
                <c:pt idx="3710">
                  <c:v>40444</c:v>
                </c:pt>
                <c:pt idx="3711">
                  <c:v>40443</c:v>
                </c:pt>
                <c:pt idx="3712">
                  <c:v>40442</c:v>
                </c:pt>
                <c:pt idx="3713">
                  <c:v>40441</c:v>
                </c:pt>
                <c:pt idx="3714">
                  <c:v>40440</c:v>
                </c:pt>
                <c:pt idx="3715">
                  <c:v>40439</c:v>
                </c:pt>
                <c:pt idx="3716">
                  <c:v>40438</c:v>
                </c:pt>
                <c:pt idx="3717">
                  <c:v>40437</c:v>
                </c:pt>
                <c:pt idx="3718">
                  <c:v>40436</c:v>
                </c:pt>
                <c:pt idx="3719">
                  <c:v>40435</c:v>
                </c:pt>
                <c:pt idx="3720">
                  <c:v>40434</c:v>
                </c:pt>
                <c:pt idx="3721">
                  <c:v>40433</c:v>
                </c:pt>
                <c:pt idx="3722">
                  <c:v>40432</c:v>
                </c:pt>
                <c:pt idx="3723">
                  <c:v>40431</c:v>
                </c:pt>
                <c:pt idx="3724">
                  <c:v>40430</c:v>
                </c:pt>
                <c:pt idx="3725">
                  <c:v>40429</c:v>
                </c:pt>
                <c:pt idx="3726">
                  <c:v>40428</c:v>
                </c:pt>
                <c:pt idx="3727">
                  <c:v>40427</c:v>
                </c:pt>
                <c:pt idx="3728">
                  <c:v>40426</c:v>
                </c:pt>
                <c:pt idx="3729">
                  <c:v>40425</c:v>
                </c:pt>
                <c:pt idx="3730">
                  <c:v>40424</c:v>
                </c:pt>
                <c:pt idx="3731">
                  <c:v>40423</c:v>
                </c:pt>
                <c:pt idx="3732">
                  <c:v>40422</c:v>
                </c:pt>
                <c:pt idx="3733">
                  <c:v>40421</c:v>
                </c:pt>
                <c:pt idx="3734">
                  <c:v>40420</c:v>
                </c:pt>
                <c:pt idx="3735">
                  <c:v>40419</c:v>
                </c:pt>
                <c:pt idx="3736">
                  <c:v>40418</c:v>
                </c:pt>
                <c:pt idx="3737">
                  <c:v>40417</c:v>
                </c:pt>
                <c:pt idx="3738">
                  <c:v>40416</c:v>
                </c:pt>
                <c:pt idx="3739">
                  <c:v>40415</c:v>
                </c:pt>
                <c:pt idx="3740">
                  <c:v>40414</c:v>
                </c:pt>
                <c:pt idx="3741">
                  <c:v>40413</c:v>
                </c:pt>
                <c:pt idx="3742">
                  <c:v>40412</c:v>
                </c:pt>
                <c:pt idx="3743">
                  <c:v>40411</c:v>
                </c:pt>
                <c:pt idx="3744">
                  <c:v>40410</c:v>
                </c:pt>
                <c:pt idx="3745">
                  <c:v>40409</c:v>
                </c:pt>
                <c:pt idx="3746">
                  <c:v>40408</c:v>
                </c:pt>
                <c:pt idx="3747">
                  <c:v>40407</c:v>
                </c:pt>
                <c:pt idx="3748">
                  <c:v>40406</c:v>
                </c:pt>
                <c:pt idx="3749">
                  <c:v>40405</c:v>
                </c:pt>
                <c:pt idx="3750">
                  <c:v>40404</c:v>
                </c:pt>
                <c:pt idx="3751">
                  <c:v>40403</c:v>
                </c:pt>
                <c:pt idx="3752">
                  <c:v>40402</c:v>
                </c:pt>
                <c:pt idx="3753">
                  <c:v>40401</c:v>
                </c:pt>
                <c:pt idx="3754">
                  <c:v>40400</c:v>
                </c:pt>
                <c:pt idx="3755">
                  <c:v>40399</c:v>
                </c:pt>
                <c:pt idx="3756">
                  <c:v>40398</c:v>
                </c:pt>
                <c:pt idx="3757">
                  <c:v>40397</c:v>
                </c:pt>
                <c:pt idx="3758">
                  <c:v>40396</c:v>
                </c:pt>
                <c:pt idx="3759">
                  <c:v>40395</c:v>
                </c:pt>
                <c:pt idx="3760">
                  <c:v>40394</c:v>
                </c:pt>
                <c:pt idx="3761">
                  <c:v>40393</c:v>
                </c:pt>
                <c:pt idx="3762">
                  <c:v>40392</c:v>
                </c:pt>
                <c:pt idx="3763">
                  <c:v>40391</c:v>
                </c:pt>
                <c:pt idx="3764">
                  <c:v>40390</c:v>
                </c:pt>
                <c:pt idx="3765">
                  <c:v>40389</c:v>
                </c:pt>
                <c:pt idx="3766">
                  <c:v>40388</c:v>
                </c:pt>
                <c:pt idx="3767">
                  <c:v>40387</c:v>
                </c:pt>
                <c:pt idx="3768">
                  <c:v>40386</c:v>
                </c:pt>
                <c:pt idx="3769">
                  <c:v>40385</c:v>
                </c:pt>
                <c:pt idx="3770">
                  <c:v>40384</c:v>
                </c:pt>
                <c:pt idx="3771">
                  <c:v>40383</c:v>
                </c:pt>
                <c:pt idx="3772">
                  <c:v>40382</c:v>
                </c:pt>
                <c:pt idx="3773">
                  <c:v>40381</c:v>
                </c:pt>
                <c:pt idx="3774">
                  <c:v>40380</c:v>
                </c:pt>
                <c:pt idx="3775">
                  <c:v>40379</c:v>
                </c:pt>
                <c:pt idx="3776">
                  <c:v>40378</c:v>
                </c:pt>
                <c:pt idx="3777">
                  <c:v>40377</c:v>
                </c:pt>
                <c:pt idx="3778">
                  <c:v>40376</c:v>
                </c:pt>
                <c:pt idx="3779">
                  <c:v>40375</c:v>
                </c:pt>
                <c:pt idx="3780">
                  <c:v>40374</c:v>
                </c:pt>
                <c:pt idx="3781">
                  <c:v>40373</c:v>
                </c:pt>
                <c:pt idx="3782">
                  <c:v>40372</c:v>
                </c:pt>
                <c:pt idx="3783">
                  <c:v>40371</c:v>
                </c:pt>
                <c:pt idx="3784">
                  <c:v>40370</c:v>
                </c:pt>
                <c:pt idx="3785">
                  <c:v>40369</c:v>
                </c:pt>
                <c:pt idx="3786">
                  <c:v>40368</c:v>
                </c:pt>
                <c:pt idx="3787">
                  <c:v>40367</c:v>
                </c:pt>
                <c:pt idx="3788">
                  <c:v>40366</c:v>
                </c:pt>
                <c:pt idx="3789">
                  <c:v>40365</c:v>
                </c:pt>
                <c:pt idx="3790">
                  <c:v>40364</c:v>
                </c:pt>
                <c:pt idx="3791">
                  <c:v>40363</c:v>
                </c:pt>
                <c:pt idx="3792">
                  <c:v>40362</c:v>
                </c:pt>
                <c:pt idx="3793">
                  <c:v>40361</c:v>
                </c:pt>
                <c:pt idx="3794">
                  <c:v>40360</c:v>
                </c:pt>
                <c:pt idx="3795">
                  <c:v>40359</c:v>
                </c:pt>
                <c:pt idx="3796">
                  <c:v>40358</c:v>
                </c:pt>
                <c:pt idx="3797">
                  <c:v>40357</c:v>
                </c:pt>
                <c:pt idx="3798">
                  <c:v>40356</c:v>
                </c:pt>
                <c:pt idx="3799">
                  <c:v>40355</c:v>
                </c:pt>
                <c:pt idx="3800">
                  <c:v>40354</c:v>
                </c:pt>
                <c:pt idx="3801">
                  <c:v>40353</c:v>
                </c:pt>
                <c:pt idx="3802">
                  <c:v>40352</c:v>
                </c:pt>
                <c:pt idx="3803">
                  <c:v>40351</c:v>
                </c:pt>
                <c:pt idx="3804">
                  <c:v>40350</c:v>
                </c:pt>
                <c:pt idx="3805">
                  <c:v>40349</c:v>
                </c:pt>
                <c:pt idx="3806">
                  <c:v>40348</c:v>
                </c:pt>
                <c:pt idx="3807">
                  <c:v>40347</c:v>
                </c:pt>
                <c:pt idx="3808">
                  <c:v>40346</c:v>
                </c:pt>
                <c:pt idx="3809">
                  <c:v>40345</c:v>
                </c:pt>
                <c:pt idx="3810">
                  <c:v>40344</c:v>
                </c:pt>
                <c:pt idx="3811">
                  <c:v>40343</c:v>
                </c:pt>
                <c:pt idx="3812">
                  <c:v>40342</c:v>
                </c:pt>
                <c:pt idx="3813">
                  <c:v>40341</c:v>
                </c:pt>
                <c:pt idx="3814">
                  <c:v>40340</c:v>
                </c:pt>
                <c:pt idx="3815">
                  <c:v>40339</c:v>
                </c:pt>
                <c:pt idx="3816">
                  <c:v>40338</c:v>
                </c:pt>
                <c:pt idx="3817">
                  <c:v>40337</c:v>
                </c:pt>
                <c:pt idx="3818">
                  <c:v>40336</c:v>
                </c:pt>
                <c:pt idx="3819">
                  <c:v>40335</c:v>
                </c:pt>
                <c:pt idx="3820">
                  <c:v>40334</c:v>
                </c:pt>
                <c:pt idx="3821">
                  <c:v>40333</c:v>
                </c:pt>
                <c:pt idx="3822">
                  <c:v>40332</c:v>
                </c:pt>
                <c:pt idx="3823">
                  <c:v>40331</c:v>
                </c:pt>
                <c:pt idx="3824">
                  <c:v>40330</c:v>
                </c:pt>
                <c:pt idx="3825">
                  <c:v>40329</c:v>
                </c:pt>
                <c:pt idx="3826">
                  <c:v>40328</c:v>
                </c:pt>
                <c:pt idx="3827">
                  <c:v>40327</c:v>
                </c:pt>
                <c:pt idx="3828">
                  <c:v>40326</c:v>
                </c:pt>
                <c:pt idx="3829">
                  <c:v>40325</c:v>
                </c:pt>
                <c:pt idx="3830">
                  <c:v>40324</c:v>
                </c:pt>
                <c:pt idx="3831">
                  <c:v>40323</c:v>
                </c:pt>
                <c:pt idx="3832">
                  <c:v>40322</c:v>
                </c:pt>
                <c:pt idx="3833">
                  <c:v>40321</c:v>
                </c:pt>
                <c:pt idx="3834">
                  <c:v>40320</c:v>
                </c:pt>
                <c:pt idx="3835">
                  <c:v>40319</c:v>
                </c:pt>
                <c:pt idx="3836">
                  <c:v>40318</c:v>
                </c:pt>
                <c:pt idx="3837">
                  <c:v>40317</c:v>
                </c:pt>
                <c:pt idx="3838">
                  <c:v>40316</c:v>
                </c:pt>
                <c:pt idx="3839">
                  <c:v>40315</c:v>
                </c:pt>
                <c:pt idx="3840">
                  <c:v>40314</c:v>
                </c:pt>
                <c:pt idx="3841">
                  <c:v>40313</c:v>
                </c:pt>
                <c:pt idx="3842">
                  <c:v>40312</c:v>
                </c:pt>
                <c:pt idx="3843">
                  <c:v>40311</c:v>
                </c:pt>
                <c:pt idx="3844">
                  <c:v>40310</c:v>
                </c:pt>
                <c:pt idx="3845">
                  <c:v>40309</c:v>
                </c:pt>
                <c:pt idx="3846">
                  <c:v>40308</c:v>
                </c:pt>
                <c:pt idx="3847">
                  <c:v>40307</c:v>
                </c:pt>
                <c:pt idx="3848">
                  <c:v>40306</c:v>
                </c:pt>
                <c:pt idx="3849">
                  <c:v>40305</c:v>
                </c:pt>
                <c:pt idx="3850">
                  <c:v>40304</c:v>
                </c:pt>
                <c:pt idx="3851">
                  <c:v>40303</c:v>
                </c:pt>
                <c:pt idx="3852">
                  <c:v>40302</c:v>
                </c:pt>
                <c:pt idx="3853">
                  <c:v>40301</c:v>
                </c:pt>
                <c:pt idx="3854">
                  <c:v>40300</c:v>
                </c:pt>
                <c:pt idx="3855">
                  <c:v>40299</c:v>
                </c:pt>
                <c:pt idx="3856">
                  <c:v>40298</c:v>
                </c:pt>
                <c:pt idx="3857">
                  <c:v>40297</c:v>
                </c:pt>
                <c:pt idx="3858">
                  <c:v>40296</c:v>
                </c:pt>
                <c:pt idx="3859">
                  <c:v>40295</c:v>
                </c:pt>
                <c:pt idx="3860">
                  <c:v>40294</c:v>
                </c:pt>
                <c:pt idx="3861">
                  <c:v>40293</c:v>
                </c:pt>
                <c:pt idx="3862">
                  <c:v>40292</c:v>
                </c:pt>
                <c:pt idx="3863">
                  <c:v>40291</c:v>
                </c:pt>
                <c:pt idx="3864">
                  <c:v>40290</c:v>
                </c:pt>
                <c:pt idx="3865">
                  <c:v>40289</c:v>
                </c:pt>
                <c:pt idx="3866">
                  <c:v>40288</c:v>
                </c:pt>
                <c:pt idx="3867">
                  <c:v>40287</c:v>
                </c:pt>
                <c:pt idx="3868">
                  <c:v>40286</c:v>
                </c:pt>
                <c:pt idx="3869">
                  <c:v>40285</c:v>
                </c:pt>
                <c:pt idx="3870">
                  <c:v>40284</c:v>
                </c:pt>
                <c:pt idx="3871">
                  <c:v>40283</c:v>
                </c:pt>
                <c:pt idx="3872">
                  <c:v>40282</c:v>
                </c:pt>
                <c:pt idx="3873">
                  <c:v>40281</c:v>
                </c:pt>
                <c:pt idx="3874">
                  <c:v>40280</c:v>
                </c:pt>
                <c:pt idx="3875">
                  <c:v>40279</c:v>
                </c:pt>
                <c:pt idx="3876">
                  <c:v>40278</c:v>
                </c:pt>
                <c:pt idx="3877">
                  <c:v>40277</c:v>
                </c:pt>
                <c:pt idx="3878">
                  <c:v>40276</c:v>
                </c:pt>
                <c:pt idx="3879">
                  <c:v>40275</c:v>
                </c:pt>
                <c:pt idx="3880">
                  <c:v>40274</c:v>
                </c:pt>
                <c:pt idx="3881">
                  <c:v>40273</c:v>
                </c:pt>
                <c:pt idx="3882">
                  <c:v>40272</c:v>
                </c:pt>
                <c:pt idx="3883">
                  <c:v>40271</c:v>
                </c:pt>
                <c:pt idx="3884">
                  <c:v>40270</c:v>
                </c:pt>
                <c:pt idx="3885">
                  <c:v>40269</c:v>
                </c:pt>
                <c:pt idx="3886">
                  <c:v>40268</c:v>
                </c:pt>
                <c:pt idx="3887">
                  <c:v>40267</c:v>
                </c:pt>
                <c:pt idx="3888">
                  <c:v>40266</c:v>
                </c:pt>
                <c:pt idx="3889">
                  <c:v>40265</c:v>
                </c:pt>
                <c:pt idx="3890">
                  <c:v>40264</c:v>
                </c:pt>
                <c:pt idx="3891">
                  <c:v>40263</c:v>
                </c:pt>
                <c:pt idx="3892">
                  <c:v>40262</c:v>
                </c:pt>
                <c:pt idx="3893">
                  <c:v>40261</c:v>
                </c:pt>
                <c:pt idx="3894">
                  <c:v>40260</c:v>
                </c:pt>
                <c:pt idx="3895">
                  <c:v>40259</c:v>
                </c:pt>
                <c:pt idx="3896">
                  <c:v>40258</c:v>
                </c:pt>
                <c:pt idx="3897">
                  <c:v>40257</c:v>
                </c:pt>
                <c:pt idx="3898">
                  <c:v>40256</c:v>
                </c:pt>
                <c:pt idx="3899">
                  <c:v>40255</c:v>
                </c:pt>
                <c:pt idx="3900">
                  <c:v>40254</c:v>
                </c:pt>
                <c:pt idx="3901">
                  <c:v>40253</c:v>
                </c:pt>
                <c:pt idx="3902">
                  <c:v>40252</c:v>
                </c:pt>
                <c:pt idx="3903">
                  <c:v>40251</c:v>
                </c:pt>
                <c:pt idx="3904">
                  <c:v>40250</c:v>
                </c:pt>
                <c:pt idx="3905">
                  <c:v>40249</c:v>
                </c:pt>
                <c:pt idx="3906">
                  <c:v>40248</c:v>
                </c:pt>
                <c:pt idx="3907">
                  <c:v>40247</c:v>
                </c:pt>
                <c:pt idx="3908">
                  <c:v>40246</c:v>
                </c:pt>
                <c:pt idx="3909">
                  <c:v>40245</c:v>
                </c:pt>
                <c:pt idx="3910">
                  <c:v>40244</c:v>
                </c:pt>
                <c:pt idx="3911">
                  <c:v>40243</c:v>
                </c:pt>
                <c:pt idx="3912">
                  <c:v>40242</c:v>
                </c:pt>
                <c:pt idx="3913">
                  <c:v>40241</c:v>
                </c:pt>
                <c:pt idx="3914">
                  <c:v>40240</c:v>
                </c:pt>
                <c:pt idx="3915">
                  <c:v>40239</c:v>
                </c:pt>
                <c:pt idx="3916">
                  <c:v>40238</c:v>
                </c:pt>
                <c:pt idx="3917">
                  <c:v>40237</c:v>
                </c:pt>
                <c:pt idx="3918">
                  <c:v>40236</c:v>
                </c:pt>
                <c:pt idx="3919">
                  <c:v>40235</c:v>
                </c:pt>
                <c:pt idx="3920">
                  <c:v>40234</c:v>
                </c:pt>
                <c:pt idx="3921">
                  <c:v>40233</c:v>
                </c:pt>
                <c:pt idx="3922">
                  <c:v>40232</c:v>
                </c:pt>
                <c:pt idx="3923">
                  <c:v>40231</c:v>
                </c:pt>
                <c:pt idx="3924">
                  <c:v>40230</c:v>
                </c:pt>
                <c:pt idx="3925">
                  <c:v>40229</c:v>
                </c:pt>
                <c:pt idx="3926">
                  <c:v>40228</c:v>
                </c:pt>
                <c:pt idx="3927">
                  <c:v>40227</c:v>
                </c:pt>
                <c:pt idx="3928">
                  <c:v>40226</c:v>
                </c:pt>
                <c:pt idx="3929">
                  <c:v>40225</c:v>
                </c:pt>
                <c:pt idx="3930">
                  <c:v>40224</c:v>
                </c:pt>
                <c:pt idx="3931">
                  <c:v>40223</c:v>
                </c:pt>
                <c:pt idx="3932">
                  <c:v>40222</c:v>
                </c:pt>
                <c:pt idx="3933">
                  <c:v>40221</c:v>
                </c:pt>
                <c:pt idx="3934">
                  <c:v>40220</c:v>
                </c:pt>
                <c:pt idx="3935">
                  <c:v>40219</c:v>
                </c:pt>
                <c:pt idx="3936">
                  <c:v>40218</c:v>
                </c:pt>
                <c:pt idx="3937">
                  <c:v>40217</c:v>
                </c:pt>
                <c:pt idx="3938">
                  <c:v>40216</c:v>
                </c:pt>
                <c:pt idx="3939">
                  <c:v>40215</c:v>
                </c:pt>
                <c:pt idx="3940">
                  <c:v>40214</c:v>
                </c:pt>
                <c:pt idx="3941">
                  <c:v>40213</c:v>
                </c:pt>
                <c:pt idx="3942">
                  <c:v>40212</c:v>
                </c:pt>
                <c:pt idx="3943">
                  <c:v>40211</c:v>
                </c:pt>
                <c:pt idx="3944">
                  <c:v>40210</c:v>
                </c:pt>
                <c:pt idx="3945">
                  <c:v>40209</c:v>
                </c:pt>
                <c:pt idx="3946">
                  <c:v>40208</c:v>
                </c:pt>
                <c:pt idx="3947">
                  <c:v>40207</c:v>
                </c:pt>
                <c:pt idx="3948">
                  <c:v>40206</c:v>
                </c:pt>
                <c:pt idx="3949">
                  <c:v>40205</c:v>
                </c:pt>
                <c:pt idx="3950">
                  <c:v>40204</c:v>
                </c:pt>
                <c:pt idx="3951">
                  <c:v>40203</c:v>
                </c:pt>
                <c:pt idx="3952">
                  <c:v>40202</c:v>
                </c:pt>
                <c:pt idx="3953">
                  <c:v>40201</c:v>
                </c:pt>
                <c:pt idx="3954">
                  <c:v>40200</c:v>
                </c:pt>
                <c:pt idx="3955">
                  <c:v>40199</c:v>
                </c:pt>
                <c:pt idx="3956">
                  <c:v>40198</c:v>
                </c:pt>
                <c:pt idx="3957">
                  <c:v>40197</c:v>
                </c:pt>
                <c:pt idx="3958">
                  <c:v>40196</c:v>
                </c:pt>
                <c:pt idx="3959">
                  <c:v>40195</c:v>
                </c:pt>
                <c:pt idx="3960">
                  <c:v>40194</c:v>
                </c:pt>
                <c:pt idx="3961">
                  <c:v>40193</c:v>
                </c:pt>
                <c:pt idx="3962">
                  <c:v>40192</c:v>
                </c:pt>
                <c:pt idx="3963">
                  <c:v>40191</c:v>
                </c:pt>
                <c:pt idx="3964">
                  <c:v>40190</c:v>
                </c:pt>
                <c:pt idx="3965">
                  <c:v>40189</c:v>
                </c:pt>
                <c:pt idx="3966">
                  <c:v>40188</c:v>
                </c:pt>
                <c:pt idx="3967">
                  <c:v>40187</c:v>
                </c:pt>
                <c:pt idx="3968">
                  <c:v>40186</c:v>
                </c:pt>
                <c:pt idx="3969">
                  <c:v>40185</c:v>
                </c:pt>
                <c:pt idx="3970">
                  <c:v>40184</c:v>
                </c:pt>
                <c:pt idx="3971">
                  <c:v>40183</c:v>
                </c:pt>
                <c:pt idx="3972">
                  <c:v>40182</c:v>
                </c:pt>
                <c:pt idx="3973">
                  <c:v>40181</c:v>
                </c:pt>
                <c:pt idx="3974">
                  <c:v>40180</c:v>
                </c:pt>
                <c:pt idx="3975">
                  <c:v>40179</c:v>
                </c:pt>
                <c:pt idx="3976">
                  <c:v>40178</c:v>
                </c:pt>
                <c:pt idx="3977">
                  <c:v>40177</c:v>
                </c:pt>
                <c:pt idx="3978">
                  <c:v>40176</c:v>
                </c:pt>
                <c:pt idx="3979">
                  <c:v>40175</c:v>
                </c:pt>
                <c:pt idx="3980">
                  <c:v>40174</c:v>
                </c:pt>
                <c:pt idx="3981">
                  <c:v>40173</c:v>
                </c:pt>
                <c:pt idx="3982">
                  <c:v>40172</c:v>
                </c:pt>
                <c:pt idx="3983">
                  <c:v>40171</c:v>
                </c:pt>
                <c:pt idx="3984">
                  <c:v>40170</c:v>
                </c:pt>
                <c:pt idx="3985">
                  <c:v>40169</c:v>
                </c:pt>
                <c:pt idx="3986">
                  <c:v>40168</c:v>
                </c:pt>
                <c:pt idx="3987">
                  <c:v>40167</c:v>
                </c:pt>
                <c:pt idx="3988">
                  <c:v>40166</c:v>
                </c:pt>
                <c:pt idx="3989">
                  <c:v>40165</c:v>
                </c:pt>
                <c:pt idx="3990">
                  <c:v>40164</c:v>
                </c:pt>
                <c:pt idx="3991">
                  <c:v>40163</c:v>
                </c:pt>
                <c:pt idx="3992">
                  <c:v>40162</c:v>
                </c:pt>
                <c:pt idx="3993">
                  <c:v>40161</c:v>
                </c:pt>
                <c:pt idx="3994">
                  <c:v>40160</c:v>
                </c:pt>
                <c:pt idx="3995">
                  <c:v>40159</c:v>
                </c:pt>
                <c:pt idx="3996">
                  <c:v>40158</c:v>
                </c:pt>
                <c:pt idx="3997">
                  <c:v>40157</c:v>
                </c:pt>
                <c:pt idx="3998">
                  <c:v>40156</c:v>
                </c:pt>
                <c:pt idx="3999">
                  <c:v>40155</c:v>
                </c:pt>
                <c:pt idx="4000">
                  <c:v>40154</c:v>
                </c:pt>
                <c:pt idx="4001">
                  <c:v>40153</c:v>
                </c:pt>
                <c:pt idx="4002">
                  <c:v>40152</c:v>
                </c:pt>
                <c:pt idx="4003">
                  <c:v>40151</c:v>
                </c:pt>
                <c:pt idx="4004">
                  <c:v>40150</c:v>
                </c:pt>
                <c:pt idx="4005">
                  <c:v>40149</c:v>
                </c:pt>
                <c:pt idx="4006">
                  <c:v>40148</c:v>
                </c:pt>
                <c:pt idx="4007">
                  <c:v>40147</c:v>
                </c:pt>
                <c:pt idx="4008">
                  <c:v>40146</c:v>
                </c:pt>
                <c:pt idx="4009">
                  <c:v>40145</c:v>
                </c:pt>
                <c:pt idx="4010">
                  <c:v>40144</c:v>
                </c:pt>
                <c:pt idx="4011">
                  <c:v>40143</c:v>
                </c:pt>
                <c:pt idx="4012">
                  <c:v>40142</c:v>
                </c:pt>
                <c:pt idx="4013">
                  <c:v>40141</c:v>
                </c:pt>
                <c:pt idx="4014">
                  <c:v>40140</c:v>
                </c:pt>
                <c:pt idx="4015">
                  <c:v>40139</c:v>
                </c:pt>
                <c:pt idx="4016">
                  <c:v>40138</c:v>
                </c:pt>
                <c:pt idx="4017">
                  <c:v>40137</c:v>
                </c:pt>
                <c:pt idx="4018">
                  <c:v>40136</c:v>
                </c:pt>
                <c:pt idx="4019">
                  <c:v>40135</c:v>
                </c:pt>
                <c:pt idx="4020">
                  <c:v>40134</c:v>
                </c:pt>
                <c:pt idx="4021">
                  <c:v>40133</c:v>
                </c:pt>
                <c:pt idx="4022">
                  <c:v>40132</c:v>
                </c:pt>
                <c:pt idx="4023">
                  <c:v>40131</c:v>
                </c:pt>
                <c:pt idx="4024">
                  <c:v>40130</c:v>
                </c:pt>
                <c:pt idx="4025">
                  <c:v>40129</c:v>
                </c:pt>
                <c:pt idx="4026">
                  <c:v>40128</c:v>
                </c:pt>
                <c:pt idx="4027">
                  <c:v>40127</c:v>
                </c:pt>
                <c:pt idx="4028">
                  <c:v>40126</c:v>
                </c:pt>
                <c:pt idx="4029">
                  <c:v>40125</c:v>
                </c:pt>
                <c:pt idx="4030">
                  <c:v>40124</c:v>
                </c:pt>
                <c:pt idx="4031">
                  <c:v>40123</c:v>
                </c:pt>
                <c:pt idx="4032">
                  <c:v>40122</c:v>
                </c:pt>
                <c:pt idx="4033">
                  <c:v>40121</c:v>
                </c:pt>
                <c:pt idx="4034">
                  <c:v>40120</c:v>
                </c:pt>
                <c:pt idx="4035">
                  <c:v>40119</c:v>
                </c:pt>
                <c:pt idx="4036">
                  <c:v>40118</c:v>
                </c:pt>
                <c:pt idx="4037">
                  <c:v>40117</c:v>
                </c:pt>
                <c:pt idx="4038">
                  <c:v>40116</c:v>
                </c:pt>
                <c:pt idx="4039">
                  <c:v>40115</c:v>
                </c:pt>
                <c:pt idx="4040">
                  <c:v>40114</c:v>
                </c:pt>
                <c:pt idx="4041">
                  <c:v>40113</c:v>
                </c:pt>
                <c:pt idx="4042">
                  <c:v>40112</c:v>
                </c:pt>
                <c:pt idx="4043">
                  <c:v>40111</c:v>
                </c:pt>
                <c:pt idx="4044">
                  <c:v>40110</c:v>
                </c:pt>
                <c:pt idx="4045">
                  <c:v>40109</c:v>
                </c:pt>
                <c:pt idx="4046">
                  <c:v>40108</c:v>
                </c:pt>
                <c:pt idx="4047">
                  <c:v>40107</c:v>
                </c:pt>
                <c:pt idx="4048">
                  <c:v>40106</c:v>
                </c:pt>
                <c:pt idx="4049">
                  <c:v>40105</c:v>
                </c:pt>
                <c:pt idx="4050">
                  <c:v>40104</c:v>
                </c:pt>
                <c:pt idx="4051">
                  <c:v>40103</c:v>
                </c:pt>
                <c:pt idx="4052">
                  <c:v>40102</c:v>
                </c:pt>
                <c:pt idx="4053">
                  <c:v>40101</c:v>
                </c:pt>
                <c:pt idx="4054">
                  <c:v>40100</c:v>
                </c:pt>
                <c:pt idx="4055">
                  <c:v>40099</c:v>
                </c:pt>
                <c:pt idx="4056">
                  <c:v>40098</c:v>
                </c:pt>
                <c:pt idx="4057">
                  <c:v>40097</c:v>
                </c:pt>
                <c:pt idx="4058">
                  <c:v>40096</c:v>
                </c:pt>
                <c:pt idx="4059">
                  <c:v>40095</c:v>
                </c:pt>
                <c:pt idx="4060">
                  <c:v>40094</c:v>
                </c:pt>
                <c:pt idx="4061">
                  <c:v>40093</c:v>
                </c:pt>
                <c:pt idx="4062">
                  <c:v>40092</c:v>
                </c:pt>
                <c:pt idx="4063">
                  <c:v>40091</c:v>
                </c:pt>
                <c:pt idx="4064">
                  <c:v>40090</c:v>
                </c:pt>
                <c:pt idx="4065">
                  <c:v>40089</c:v>
                </c:pt>
                <c:pt idx="4066">
                  <c:v>40088</c:v>
                </c:pt>
                <c:pt idx="4067">
                  <c:v>40087</c:v>
                </c:pt>
                <c:pt idx="4068">
                  <c:v>40086</c:v>
                </c:pt>
                <c:pt idx="4069">
                  <c:v>40085</c:v>
                </c:pt>
                <c:pt idx="4070">
                  <c:v>40084</c:v>
                </c:pt>
                <c:pt idx="4071">
                  <c:v>40083</c:v>
                </c:pt>
                <c:pt idx="4072">
                  <c:v>40082</c:v>
                </c:pt>
                <c:pt idx="4073">
                  <c:v>40081</c:v>
                </c:pt>
                <c:pt idx="4074">
                  <c:v>40080</c:v>
                </c:pt>
                <c:pt idx="4075">
                  <c:v>40079</c:v>
                </c:pt>
                <c:pt idx="4076">
                  <c:v>40078</c:v>
                </c:pt>
                <c:pt idx="4077">
                  <c:v>40077</c:v>
                </c:pt>
                <c:pt idx="4078">
                  <c:v>40076</c:v>
                </c:pt>
                <c:pt idx="4079">
                  <c:v>40075</c:v>
                </c:pt>
                <c:pt idx="4080">
                  <c:v>40074</c:v>
                </c:pt>
                <c:pt idx="4081">
                  <c:v>40073</c:v>
                </c:pt>
                <c:pt idx="4082">
                  <c:v>40072</c:v>
                </c:pt>
                <c:pt idx="4083">
                  <c:v>40071</c:v>
                </c:pt>
                <c:pt idx="4084">
                  <c:v>40070</c:v>
                </c:pt>
                <c:pt idx="4085">
                  <c:v>40069</c:v>
                </c:pt>
                <c:pt idx="4086">
                  <c:v>40068</c:v>
                </c:pt>
                <c:pt idx="4087">
                  <c:v>40067</c:v>
                </c:pt>
                <c:pt idx="4088">
                  <c:v>40066</c:v>
                </c:pt>
                <c:pt idx="4089">
                  <c:v>40065</c:v>
                </c:pt>
                <c:pt idx="4090">
                  <c:v>40064</c:v>
                </c:pt>
                <c:pt idx="4091">
                  <c:v>40063</c:v>
                </c:pt>
                <c:pt idx="4092">
                  <c:v>40062</c:v>
                </c:pt>
                <c:pt idx="4093">
                  <c:v>40061</c:v>
                </c:pt>
                <c:pt idx="4094">
                  <c:v>40060</c:v>
                </c:pt>
                <c:pt idx="4095">
                  <c:v>40059</c:v>
                </c:pt>
                <c:pt idx="4096">
                  <c:v>40058</c:v>
                </c:pt>
                <c:pt idx="4097">
                  <c:v>40057</c:v>
                </c:pt>
                <c:pt idx="4098">
                  <c:v>40056</c:v>
                </c:pt>
                <c:pt idx="4099">
                  <c:v>40055</c:v>
                </c:pt>
                <c:pt idx="4100">
                  <c:v>40054</c:v>
                </c:pt>
                <c:pt idx="4101">
                  <c:v>40053</c:v>
                </c:pt>
                <c:pt idx="4102">
                  <c:v>40052</c:v>
                </c:pt>
                <c:pt idx="4103">
                  <c:v>40051</c:v>
                </c:pt>
                <c:pt idx="4104">
                  <c:v>40050</c:v>
                </c:pt>
                <c:pt idx="4105">
                  <c:v>40049</c:v>
                </c:pt>
                <c:pt idx="4106">
                  <c:v>40048</c:v>
                </c:pt>
                <c:pt idx="4107">
                  <c:v>40047</c:v>
                </c:pt>
                <c:pt idx="4108">
                  <c:v>40046</c:v>
                </c:pt>
                <c:pt idx="4109">
                  <c:v>40045</c:v>
                </c:pt>
                <c:pt idx="4110">
                  <c:v>40044</c:v>
                </c:pt>
                <c:pt idx="4111">
                  <c:v>40043</c:v>
                </c:pt>
                <c:pt idx="4112">
                  <c:v>40042</c:v>
                </c:pt>
                <c:pt idx="4113">
                  <c:v>40041</c:v>
                </c:pt>
                <c:pt idx="4114">
                  <c:v>40040</c:v>
                </c:pt>
                <c:pt idx="4115">
                  <c:v>40039</c:v>
                </c:pt>
                <c:pt idx="4116">
                  <c:v>40038</c:v>
                </c:pt>
                <c:pt idx="4117">
                  <c:v>40037</c:v>
                </c:pt>
                <c:pt idx="4118">
                  <c:v>40036</c:v>
                </c:pt>
                <c:pt idx="4119">
                  <c:v>40035</c:v>
                </c:pt>
                <c:pt idx="4120">
                  <c:v>40034</c:v>
                </c:pt>
                <c:pt idx="4121">
                  <c:v>40033</c:v>
                </c:pt>
                <c:pt idx="4122">
                  <c:v>40032</c:v>
                </c:pt>
                <c:pt idx="4123">
                  <c:v>40031</c:v>
                </c:pt>
                <c:pt idx="4124">
                  <c:v>40030</c:v>
                </c:pt>
                <c:pt idx="4125">
                  <c:v>40029</c:v>
                </c:pt>
                <c:pt idx="4126">
                  <c:v>40028</c:v>
                </c:pt>
                <c:pt idx="4127">
                  <c:v>40027</c:v>
                </c:pt>
                <c:pt idx="4128">
                  <c:v>40026</c:v>
                </c:pt>
                <c:pt idx="4129">
                  <c:v>40025</c:v>
                </c:pt>
                <c:pt idx="4130">
                  <c:v>40024</c:v>
                </c:pt>
                <c:pt idx="4131">
                  <c:v>40023</c:v>
                </c:pt>
                <c:pt idx="4132">
                  <c:v>40022</c:v>
                </c:pt>
                <c:pt idx="4133">
                  <c:v>40021</c:v>
                </c:pt>
                <c:pt idx="4134">
                  <c:v>40020</c:v>
                </c:pt>
                <c:pt idx="4135">
                  <c:v>40019</c:v>
                </c:pt>
                <c:pt idx="4136">
                  <c:v>40018</c:v>
                </c:pt>
                <c:pt idx="4137">
                  <c:v>40017</c:v>
                </c:pt>
                <c:pt idx="4138">
                  <c:v>40016</c:v>
                </c:pt>
                <c:pt idx="4139">
                  <c:v>40015</c:v>
                </c:pt>
                <c:pt idx="4140">
                  <c:v>40014</c:v>
                </c:pt>
                <c:pt idx="4141">
                  <c:v>40013</c:v>
                </c:pt>
                <c:pt idx="4142">
                  <c:v>40012</c:v>
                </c:pt>
                <c:pt idx="4143">
                  <c:v>40011</c:v>
                </c:pt>
                <c:pt idx="4144">
                  <c:v>40010</c:v>
                </c:pt>
                <c:pt idx="4145">
                  <c:v>40009</c:v>
                </c:pt>
                <c:pt idx="4146">
                  <c:v>40008</c:v>
                </c:pt>
                <c:pt idx="4147">
                  <c:v>40007</c:v>
                </c:pt>
                <c:pt idx="4148">
                  <c:v>40006</c:v>
                </c:pt>
                <c:pt idx="4149">
                  <c:v>40005</c:v>
                </c:pt>
                <c:pt idx="4150">
                  <c:v>40004</c:v>
                </c:pt>
                <c:pt idx="4151">
                  <c:v>40003</c:v>
                </c:pt>
                <c:pt idx="4152">
                  <c:v>40002</c:v>
                </c:pt>
                <c:pt idx="4153">
                  <c:v>40001</c:v>
                </c:pt>
                <c:pt idx="4154">
                  <c:v>40000</c:v>
                </c:pt>
                <c:pt idx="4155">
                  <c:v>39999</c:v>
                </c:pt>
                <c:pt idx="4156">
                  <c:v>39998</c:v>
                </c:pt>
                <c:pt idx="4157">
                  <c:v>39997</c:v>
                </c:pt>
                <c:pt idx="4158">
                  <c:v>39996</c:v>
                </c:pt>
                <c:pt idx="4159">
                  <c:v>39995</c:v>
                </c:pt>
                <c:pt idx="4160">
                  <c:v>39994</c:v>
                </c:pt>
                <c:pt idx="4161">
                  <c:v>39993</c:v>
                </c:pt>
                <c:pt idx="4162">
                  <c:v>39992</c:v>
                </c:pt>
                <c:pt idx="4163">
                  <c:v>39991</c:v>
                </c:pt>
                <c:pt idx="4164">
                  <c:v>39990</c:v>
                </c:pt>
                <c:pt idx="4165">
                  <c:v>39989</c:v>
                </c:pt>
                <c:pt idx="4166">
                  <c:v>39988</c:v>
                </c:pt>
                <c:pt idx="4167">
                  <c:v>39987</c:v>
                </c:pt>
                <c:pt idx="4168">
                  <c:v>39986</c:v>
                </c:pt>
                <c:pt idx="4169">
                  <c:v>39985</c:v>
                </c:pt>
                <c:pt idx="4170">
                  <c:v>39984</c:v>
                </c:pt>
                <c:pt idx="4171">
                  <c:v>39983</c:v>
                </c:pt>
                <c:pt idx="4172">
                  <c:v>39982</c:v>
                </c:pt>
                <c:pt idx="4173">
                  <c:v>39981</c:v>
                </c:pt>
                <c:pt idx="4174">
                  <c:v>39980</c:v>
                </c:pt>
                <c:pt idx="4175">
                  <c:v>39979</c:v>
                </c:pt>
                <c:pt idx="4176">
                  <c:v>39978</c:v>
                </c:pt>
                <c:pt idx="4177">
                  <c:v>39977</c:v>
                </c:pt>
                <c:pt idx="4178">
                  <c:v>39976</c:v>
                </c:pt>
                <c:pt idx="4179">
                  <c:v>39975</c:v>
                </c:pt>
                <c:pt idx="4180">
                  <c:v>39974</c:v>
                </c:pt>
                <c:pt idx="4181">
                  <c:v>39973</c:v>
                </c:pt>
                <c:pt idx="4182">
                  <c:v>39972</c:v>
                </c:pt>
                <c:pt idx="4183">
                  <c:v>39971</c:v>
                </c:pt>
                <c:pt idx="4184">
                  <c:v>39970</c:v>
                </c:pt>
                <c:pt idx="4185">
                  <c:v>39969</c:v>
                </c:pt>
                <c:pt idx="4186">
                  <c:v>39968</c:v>
                </c:pt>
                <c:pt idx="4187">
                  <c:v>39967</c:v>
                </c:pt>
                <c:pt idx="4188">
                  <c:v>39966</c:v>
                </c:pt>
                <c:pt idx="4189">
                  <c:v>39965</c:v>
                </c:pt>
                <c:pt idx="4190">
                  <c:v>39964</c:v>
                </c:pt>
                <c:pt idx="4191">
                  <c:v>39963</c:v>
                </c:pt>
                <c:pt idx="4192">
                  <c:v>39962</c:v>
                </c:pt>
                <c:pt idx="4193">
                  <c:v>39961</c:v>
                </c:pt>
                <c:pt idx="4194">
                  <c:v>39960</c:v>
                </c:pt>
                <c:pt idx="4195">
                  <c:v>39959</c:v>
                </c:pt>
                <c:pt idx="4196">
                  <c:v>39958</c:v>
                </c:pt>
                <c:pt idx="4197">
                  <c:v>39957</c:v>
                </c:pt>
                <c:pt idx="4198">
                  <c:v>39956</c:v>
                </c:pt>
                <c:pt idx="4199">
                  <c:v>39955</c:v>
                </c:pt>
                <c:pt idx="4200">
                  <c:v>39954</c:v>
                </c:pt>
                <c:pt idx="4201">
                  <c:v>39953</c:v>
                </c:pt>
                <c:pt idx="4202">
                  <c:v>39952</c:v>
                </c:pt>
                <c:pt idx="4203">
                  <c:v>39951</c:v>
                </c:pt>
                <c:pt idx="4204">
                  <c:v>39950</c:v>
                </c:pt>
                <c:pt idx="4205">
                  <c:v>39949</c:v>
                </c:pt>
                <c:pt idx="4206">
                  <c:v>39948</c:v>
                </c:pt>
                <c:pt idx="4207">
                  <c:v>39947</c:v>
                </c:pt>
                <c:pt idx="4208">
                  <c:v>39946</c:v>
                </c:pt>
                <c:pt idx="4209">
                  <c:v>39945</c:v>
                </c:pt>
                <c:pt idx="4210">
                  <c:v>39944</c:v>
                </c:pt>
                <c:pt idx="4211">
                  <c:v>39943</c:v>
                </c:pt>
                <c:pt idx="4212">
                  <c:v>39942</c:v>
                </c:pt>
                <c:pt idx="4213">
                  <c:v>39941</c:v>
                </c:pt>
                <c:pt idx="4214">
                  <c:v>39940</c:v>
                </c:pt>
                <c:pt idx="4215">
                  <c:v>39939</c:v>
                </c:pt>
                <c:pt idx="4216">
                  <c:v>39938</c:v>
                </c:pt>
                <c:pt idx="4217">
                  <c:v>39937</c:v>
                </c:pt>
                <c:pt idx="4218">
                  <c:v>39936</c:v>
                </c:pt>
                <c:pt idx="4219">
                  <c:v>39935</c:v>
                </c:pt>
                <c:pt idx="4220">
                  <c:v>39934</c:v>
                </c:pt>
                <c:pt idx="4221">
                  <c:v>39933</c:v>
                </c:pt>
                <c:pt idx="4222">
                  <c:v>39932</c:v>
                </c:pt>
                <c:pt idx="4223">
                  <c:v>39931</c:v>
                </c:pt>
                <c:pt idx="4224">
                  <c:v>39930</c:v>
                </c:pt>
                <c:pt idx="4225">
                  <c:v>39929</c:v>
                </c:pt>
                <c:pt idx="4226">
                  <c:v>39928</c:v>
                </c:pt>
                <c:pt idx="4227">
                  <c:v>39927</c:v>
                </c:pt>
                <c:pt idx="4228">
                  <c:v>39926</c:v>
                </c:pt>
                <c:pt idx="4229">
                  <c:v>39925</c:v>
                </c:pt>
                <c:pt idx="4230">
                  <c:v>39924</c:v>
                </c:pt>
                <c:pt idx="4231">
                  <c:v>39923</c:v>
                </c:pt>
                <c:pt idx="4232">
                  <c:v>39922</c:v>
                </c:pt>
                <c:pt idx="4233">
                  <c:v>39921</c:v>
                </c:pt>
                <c:pt idx="4234">
                  <c:v>39920</c:v>
                </c:pt>
                <c:pt idx="4235">
                  <c:v>39919</c:v>
                </c:pt>
                <c:pt idx="4236">
                  <c:v>39918</c:v>
                </c:pt>
                <c:pt idx="4237">
                  <c:v>39917</c:v>
                </c:pt>
                <c:pt idx="4238">
                  <c:v>39916</c:v>
                </c:pt>
                <c:pt idx="4239">
                  <c:v>39915</c:v>
                </c:pt>
                <c:pt idx="4240">
                  <c:v>39914</c:v>
                </c:pt>
                <c:pt idx="4241">
                  <c:v>39913</c:v>
                </c:pt>
                <c:pt idx="4242">
                  <c:v>39912</c:v>
                </c:pt>
                <c:pt idx="4243">
                  <c:v>39911</c:v>
                </c:pt>
                <c:pt idx="4244">
                  <c:v>39910</c:v>
                </c:pt>
                <c:pt idx="4245">
                  <c:v>39909</c:v>
                </c:pt>
                <c:pt idx="4246">
                  <c:v>39908</c:v>
                </c:pt>
                <c:pt idx="4247">
                  <c:v>39907</c:v>
                </c:pt>
                <c:pt idx="4248">
                  <c:v>39906</c:v>
                </c:pt>
                <c:pt idx="4249">
                  <c:v>39905</c:v>
                </c:pt>
                <c:pt idx="4250">
                  <c:v>39904</c:v>
                </c:pt>
                <c:pt idx="4251">
                  <c:v>39903</c:v>
                </c:pt>
                <c:pt idx="4252">
                  <c:v>39902</c:v>
                </c:pt>
                <c:pt idx="4253">
                  <c:v>39901</c:v>
                </c:pt>
                <c:pt idx="4254">
                  <c:v>39900</c:v>
                </c:pt>
                <c:pt idx="4255">
                  <c:v>39899</c:v>
                </c:pt>
                <c:pt idx="4256">
                  <c:v>39898</c:v>
                </c:pt>
                <c:pt idx="4257">
                  <c:v>39897</c:v>
                </c:pt>
                <c:pt idx="4258">
                  <c:v>39896</c:v>
                </c:pt>
                <c:pt idx="4259">
                  <c:v>39895</c:v>
                </c:pt>
                <c:pt idx="4260">
                  <c:v>39894</c:v>
                </c:pt>
                <c:pt idx="4261">
                  <c:v>39893</c:v>
                </c:pt>
                <c:pt idx="4262">
                  <c:v>39892</c:v>
                </c:pt>
                <c:pt idx="4263">
                  <c:v>39891</c:v>
                </c:pt>
                <c:pt idx="4264">
                  <c:v>39890</c:v>
                </c:pt>
                <c:pt idx="4265">
                  <c:v>39889</c:v>
                </c:pt>
                <c:pt idx="4266">
                  <c:v>39888</c:v>
                </c:pt>
                <c:pt idx="4267">
                  <c:v>39887</c:v>
                </c:pt>
                <c:pt idx="4268">
                  <c:v>39886</c:v>
                </c:pt>
                <c:pt idx="4269">
                  <c:v>39885</c:v>
                </c:pt>
                <c:pt idx="4270">
                  <c:v>39884</c:v>
                </c:pt>
                <c:pt idx="4271">
                  <c:v>39883</c:v>
                </c:pt>
                <c:pt idx="4272">
                  <c:v>39882</c:v>
                </c:pt>
                <c:pt idx="4273">
                  <c:v>39881</c:v>
                </c:pt>
                <c:pt idx="4274">
                  <c:v>39880</c:v>
                </c:pt>
                <c:pt idx="4275">
                  <c:v>39879</c:v>
                </c:pt>
                <c:pt idx="4276">
                  <c:v>39878</c:v>
                </c:pt>
                <c:pt idx="4277">
                  <c:v>39877</c:v>
                </c:pt>
                <c:pt idx="4278">
                  <c:v>39876</c:v>
                </c:pt>
                <c:pt idx="4279">
                  <c:v>39875</c:v>
                </c:pt>
                <c:pt idx="4280">
                  <c:v>39874</c:v>
                </c:pt>
                <c:pt idx="4281">
                  <c:v>39873</c:v>
                </c:pt>
                <c:pt idx="4282">
                  <c:v>39872</c:v>
                </c:pt>
                <c:pt idx="4283">
                  <c:v>39871</c:v>
                </c:pt>
                <c:pt idx="4284">
                  <c:v>39870</c:v>
                </c:pt>
                <c:pt idx="4285">
                  <c:v>39869</c:v>
                </c:pt>
                <c:pt idx="4286">
                  <c:v>39868</c:v>
                </c:pt>
                <c:pt idx="4287">
                  <c:v>39867</c:v>
                </c:pt>
                <c:pt idx="4288">
                  <c:v>39866</c:v>
                </c:pt>
                <c:pt idx="4289">
                  <c:v>39865</c:v>
                </c:pt>
                <c:pt idx="4290">
                  <c:v>39864</c:v>
                </c:pt>
                <c:pt idx="4291">
                  <c:v>39863</c:v>
                </c:pt>
                <c:pt idx="4292">
                  <c:v>39862</c:v>
                </c:pt>
                <c:pt idx="4293">
                  <c:v>39861</c:v>
                </c:pt>
                <c:pt idx="4294">
                  <c:v>39860</c:v>
                </c:pt>
                <c:pt idx="4295">
                  <c:v>39859</c:v>
                </c:pt>
                <c:pt idx="4296">
                  <c:v>39858</c:v>
                </c:pt>
                <c:pt idx="4297">
                  <c:v>39857</c:v>
                </c:pt>
                <c:pt idx="4298">
                  <c:v>39856</c:v>
                </c:pt>
                <c:pt idx="4299">
                  <c:v>39855</c:v>
                </c:pt>
                <c:pt idx="4300">
                  <c:v>39854</c:v>
                </c:pt>
                <c:pt idx="4301">
                  <c:v>39853</c:v>
                </c:pt>
                <c:pt idx="4302">
                  <c:v>39852</c:v>
                </c:pt>
                <c:pt idx="4303">
                  <c:v>39851</c:v>
                </c:pt>
                <c:pt idx="4304">
                  <c:v>39850</c:v>
                </c:pt>
                <c:pt idx="4305">
                  <c:v>39849</c:v>
                </c:pt>
                <c:pt idx="4306">
                  <c:v>39848</c:v>
                </c:pt>
                <c:pt idx="4307">
                  <c:v>39847</c:v>
                </c:pt>
                <c:pt idx="4308">
                  <c:v>39846</c:v>
                </c:pt>
                <c:pt idx="4309">
                  <c:v>39845</c:v>
                </c:pt>
                <c:pt idx="4310">
                  <c:v>39844</c:v>
                </c:pt>
                <c:pt idx="4311">
                  <c:v>39843</c:v>
                </c:pt>
                <c:pt idx="4312">
                  <c:v>39842</c:v>
                </c:pt>
                <c:pt idx="4313">
                  <c:v>39841</c:v>
                </c:pt>
                <c:pt idx="4314">
                  <c:v>39840</c:v>
                </c:pt>
                <c:pt idx="4315">
                  <c:v>39839</c:v>
                </c:pt>
                <c:pt idx="4316">
                  <c:v>39838</c:v>
                </c:pt>
                <c:pt idx="4317">
                  <c:v>39837</c:v>
                </c:pt>
                <c:pt idx="4318">
                  <c:v>39836</c:v>
                </c:pt>
                <c:pt idx="4319">
                  <c:v>39835</c:v>
                </c:pt>
                <c:pt idx="4320">
                  <c:v>39834</c:v>
                </c:pt>
                <c:pt idx="4321">
                  <c:v>39833</c:v>
                </c:pt>
                <c:pt idx="4322">
                  <c:v>39832</c:v>
                </c:pt>
                <c:pt idx="4323">
                  <c:v>39831</c:v>
                </c:pt>
                <c:pt idx="4324">
                  <c:v>39830</c:v>
                </c:pt>
                <c:pt idx="4325">
                  <c:v>39829</c:v>
                </c:pt>
                <c:pt idx="4326">
                  <c:v>39828</c:v>
                </c:pt>
                <c:pt idx="4327">
                  <c:v>39827</c:v>
                </c:pt>
                <c:pt idx="4328">
                  <c:v>39826</c:v>
                </c:pt>
                <c:pt idx="4329">
                  <c:v>39825</c:v>
                </c:pt>
                <c:pt idx="4330">
                  <c:v>39824</c:v>
                </c:pt>
                <c:pt idx="4331">
                  <c:v>39823</c:v>
                </c:pt>
                <c:pt idx="4332">
                  <c:v>39822</c:v>
                </c:pt>
                <c:pt idx="4333">
                  <c:v>39821</c:v>
                </c:pt>
                <c:pt idx="4334">
                  <c:v>39820</c:v>
                </c:pt>
                <c:pt idx="4335">
                  <c:v>39819</c:v>
                </c:pt>
                <c:pt idx="4336">
                  <c:v>39818</c:v>
                </c:pt>
                <c:pt idx="4337">
                  <c:v>39817</c:v>
                </c:pt>
                <c:pt idx="4338">
                  <c:v>39816</c:v>
                </c:pt>
                <c:pt idx="4339">
                  <c:v>39815</c:v>
                </c:pt>
                <c:pt idx="4340">
                  <c:v>39814</c:v>
                </c:pt>
                <c:pt idx="4341">
                  <c:v>39813</c:v>
                </c:pt>
                <c:pt idx="4342">
                  <c:v>39812</c:v>
                </c:pt>
                <c:pt idx="4343">
                  <c:v>39811</c:v>
                </c:pt>
                <c:pt idx="4344">
                  <c:v>39810</c:v>
                </c:pt>
                <c:pt idx="4345">
                  <c:v>39809</c:v>
                </c:pt>
                <c:pt idx="4346">
                  <c:v>39808</c:v>
                </c:pt>
                <c:pt idx="4347">
                  <c:v>39807</c:v>
                </c:pt>
                <c:pt idx="4348">
                  <c:v>39806</c:v>
                </c:pt>
                <c:pt idx="4349">
                  <c:v>39805</c:v>
                </c:pt>
                <c:pt idx="4350">
                  <c:v>39804</c:v>
                </c:pt>
                <c:pt idx="4351">
                  <c:v>39803</c:v>
                </c:pt>
                <c:pt idx="4352">
                  <c:v>39802</c:v>
                </c:pt>
                <c:pt idx="4353">
                  <c:v>39801</c:v>
                </c:pt>
                <c:pt idx="4354">
                  <c:v>39800</c:v>
                </c:pt>
                <c:pt idx="4355">
                  <c:v>39799</c:v>
                </c:pt>
                <c:pt idx="4356">
                  <c:v>39798</c:v>
                </c:pt>
                <c:pt idx="4357">
                  <c:v>39797</c:v>
                </c:pt>
                <c:pt idx="4358">
                  <c:v>39796</c:v>
                </c:pt>
                <c:pt idx="4359">
                  <c:v>39795</c:v>
                </c:pt>
                <c:pt idx="4360">
                  <c:v>39794</c:v>
                </c:pt>
                <c:pt idx="4361">
                  <c:v>39793</c:v>
                </c:pt>
                <c:pt idx="4362">
                  <c:v>39792</c:v>
                </c:pt>
                <c:pt idx="4363">
                  <c:v>39791</c:v>
                </c:pt>
                <c:pt idx="4364">
                  <c:v>39790</c:v>
                </c:pt>
                <c:pt idx="4365">
                  <c:v>39789</c:v>
                </c:pt>
                <c:pt idx="4366">
                  <c:v>39788</c:v>
                </c:pt>
                <c:pt idx="4367">
                  <c:v>39787</c:v>
                </c:pt>
                <c:pt idx="4368">
                  <c:v>39786</c:v>
                </c:pt>
                <c:pt idx="4369">
                  <c:v>39785</c:v>
                </c:pt>
                <c:pt idx="4370">
                  <c:v>39784</c:v>
                </c:pt>
                <c:pt idx="4371">
                  <c:v>39783</c:v>
                </c:pt>
                <c:pt idx="4372">
                  <c:v>39782</c:v>
                </c:pt>
                <c:pt idx="4373">
                  <c:v>39781</c:v>
                </c:pt>
                <c:pt idx="4374">
                  <c:v>39780</c:v>
                </c:pt>
                <c:pt idx="4375">
                  <c:v>39779</c:v>
                </c:pt>
                <c:pt idx="4376">
                  <c:v>39778</c:v>
                </c:pt>
                <c:pt idx="4377">
                  <c:v>39777</c:v>
                </c:pt>
                <c:pt idx="4378">
                  <c:v>39776</c:v>
                </c:pt>
                <c:pt idx="4379">
                  <c:v>39775</c:v>
                </c:pt>
                <c:pt idx="4380">
                  <c:v>39774</c:v>
                </c:pt>
                <c:pt idx="4381">
                  <c:v>39773</c:v>
                </c:pt>
                <c:pt idx="4382">
                  <c:v>39772</c:v>
                </c:pt>
                <c:pt idx="4383">
                  <c:v>39771</c:v>
                </c:pt>
                <c:pt idx="4384">
                  <c:v>39770</c:v>
                </c:pt>
                <c:pt idx="4385">
                  <c:v>39769</c:v>
                </c:pt>
                <c:pt idx="4386">
                  <c:v>39768</c:v>
                </c:pt>
                <c:pt idx="4387">
                  <c:v>39767</c:v>
                </c:pt>
                <c:pt idx="4388">
                  <c:v>39766</c:v>
                </c:pt>
                <c:pt idx="4389">
                  <c:v>39765</c:v>
                </c:pt>
                <c:pt idx="4390">
                  <c:v>39764</c:v>
                </c:pt>
                <c:pt idx="4391">
                  <c:v>39763</c:v>
                </c:pt>
                <c:pt idx="4392">
                  <c:v>39762</c:v>
                </c:pt>
                <c:pt idx="4393">
                  <c:v>39761</c:v>
                </c:pt>
                <c:pt idx="4394">
                  <c:v>39760</c:v>
                </c:pt>
                <c:pt idx="4395">
                  <c:v>39759</c:v>
                </c:pt>
                <c:pt idx="4396">
                  <c:v>39758</c:v>
                </c:pt>
                <c:pt idx="4397">
                  <c:v>39757</c:v>
                </c:pt>
                <c:pt idx="4398">
                  <c:v>39756</c:v>
                </c:pt>
                <c:pt idx="4399">
                  <c:v>39755</c:v>
                </c:pt>
                <c:pt idx="4400">
                  <c:v>39754</c:v>
                </c:pt>
                <c:pt idx="4401">
                  <c:v>39753</c:v>
                </c:pt>
                <c:pt idx="4402">
                  <c:v>39752</c:v>
                </c:pt>
                <c:pt idx="4403">
                  <c:v>39751</c:v>
                </c:pt>
                <c:pt idx="4404">
                  <c:v>39750</c:v>
                </c:pt>
                <c:pt idx="4405">
                  <c:v>39749</c:v>
                </c:pt>
                <c:pt idx="4406">
                  <c:v>39748</c:v>
                </c:pt>
                <c:pt idx="4407">
                  <c:v>39747</c:v>
                </c:pt>
                <c:pt idx="4408">
                  <c:v>39746</c:v>
                </c:pt>
                <c:pt idx="4409">
                  <c:v>39745</c:v>
                </c:pt>
                <c:pt idx="4410">
                  <c:v>39744</c:v>
                </c:pt>
                <c:pt idx="4411">
                  <c:v>39743</c:v>
                </c:pt>
                <c:pt idx="4412">
                  <c:v>39742</c:v>
                </c:pt>
                <c:pt idx="4413">
                  <c:v>39741</c:v>
                </c:pt>
                <c:pt idx="4414">
                  <c:v>39740</c:v>
                </c:pt>
                <c:pt idx="4415">
                  <c:v>39739</c:v>
                </c:pt>
                <c:pt idx="4416">
                  <c:v>39738</c:v>
                </c:pt>
                <c:pt idx="4417">
                  <c:v>39737</c:v>
                </c:pt>
                <c:pt idx="4418">
                  <c:v>39736</c:v>
                </c:pt>
                <c:pt idx="4419">
                  <c:v>39735</c:v>
                </c:pt>
                <c:pt idx="4420">
                  <c:v>39734</c:v>
                </c:pt>
                <c:pt idx="4421">
                  <c:v>39733</c:v>
                </c:pt>
                <c:pt idx="4422">
                  <c:v>39732</c:v>
                </c:pt>
                <c:pt idx="4423">
                  <c:v>39731</c:v>
                </c:pt>
                <c:pt idx="4424">
                  <c:v>39730</c:v>
                </c:pt>
                <c:pt idx="4425">
                  <c:v>39729</c:v>
                </c:pt>
                <c:pt idx="4426">
                  <c:v>39728</c:v>
                </c:pt>
                <c:pt idx="4427">
                  <c:v>39727</c:v>
                </c:pt>
                <c:pt idx="4428">
                  <c:v>39726</c:v>
                </c:pt>
                <c:pt idx="4429">
                  <c:v>39725</c:v>
                </c:pt>
                <c:pt idx="4430">
                  <c:v>39724</c:v>
                </c:pt>
                <c:pt idx="4431">
                  <c:v>39723</c:v>
                </c:pt>
                <c:pt idx="4432">
                  <c:v>39722</c:v>
                </c:pt>
                <c:pt idx="4433">
                  <c:v>39721</c:v>
                </c:pt>
                <c:pt idx="4434">
                  <c:v>39720</c:v>
                </c:pt>
                <c:pt idx="4435">
                  <c:v>39719</c:v>
                </c:pt>
                <c:pt idx="4436">
                  <c:v>39718</c:v>
                </c:pt>
                <c:pt idx="4437">
                  <c:v>39717</c:v>
                </c:pt>
                <c:pt idx="4438">
                  <c:v>39716</c:v>
                </c:pt>
                <c:pt idx="4439">
                  <c:v>39715</c:v>
                </c:pt>
                <c:pt idx="4440">
                  <c:v>39714</c:v>
                </c:pt>
                <c:pt idx="4441">
                  <c:v>39713</c:v>
                </c:pt>
                <c:pt idx="4442">
                  <c:v>39712</c:v>
                </c:pt>
                <c:pt idx="4443">
                  <c:v>39711</c:v>
                </c:pt>
                <c:pt idx="4444">
                  <c:v>39710</c:v>
                </c:pt>
                <c:pt idx="4445">
                  <c:v>39709</c:v>
                </c:pt>
                <c:pt idx="4446">
                  <c:v>39708</c:v>
                </c:pt>
                <c:pt idx="4447">
                  <c:v>39707</c:v>
                </c:pt>
                <c:pt idx="4448">
                  <c:v>39706</c:v>
                </c:pt>
                <c:pt idx="4449">
                  <c:v>39705</c:v>
                </c:pt>
                <c:pt idx="4450">
                  <c:v>39704</c:v>
                </c:pt>
                <c:pt idx="4451">
                  <c:v>39703</c:v>
                </c:pt>
                <c:pt idx="4452">
                  <c:v>39702</c:v>
                </c:pt>
                <c:pt idx="4453">
                  <c:v>39701</c:v>
                </c:pt>
                <c:pt idx="4454">
                  <c:v>39700</c:v>
                </c:pt>
                <c:pt idx="4455">
                  <c:v>39699</c:v>
                </c:pt>
                <c:pt idx="4456">
                  <c:v>39698</c:v>
                </c:pt>
                <c:pt idx="4457">
                  <c:v>39697</c:v>
                </c:pt>
                <c:pt idx="4458">
                  <c:v>39696</c:v>
                </c:pt>
                <c:pt idx="4459">
                  <c:v>39695</c:v>
                </c:pt>
                <c:pt idx="4460">
                  <c:v>39694</c:v>
                </c:pt>
                <c:pt idx="4461">
                  <c:v>39693</c:v>
                </c:pt>
                <c:pt idx="4462">
                  <c:v>39692</c:v>
                </c:pt>
                <c:pt idx="4463">
                  <c:v>39691</c:v>
                </c:pt>
                <c:pt idx="4464">
                  <c:v>39690</c:v>
                </c:pt>
                <c:pt idx="4465">
                  <c:v>39689</c:v>
                </c:pt>
                <c:pt idx="4466">
                  <c:v>39688</c:v>
                </c:pt>
                <c:pt idx="4467">
                  <c:v>39687</c:v>
                </c:pt>
                <c:pt idx="4468">
                  <c:v>39686</c:v>
                </c:pt>
                <c:pt idx="4469">
                  <c:v>39685</c:v>
                </c:pt>
                <c:pt idx="4470">
                  <c:v>39684</c:v>
                </c:pt>
                <c:pt idx="4471">
                  <c:v>39683</c:v>
                </c:pt>
                <c:pt idx="4472">
                  <c:v>39682</c:v>
                </c:pt>
                <c:pt idx="4473">
                  <c:v>39681</c:v>
                </c:pt>
                <c:pt idx="4474">
                  <c:v>39680</c:v>
                </c:pt>
                <c:pt idx="4475">
                  <c:v>39679</c:v>
                </c:pt>
                <c:pt idx="4476">
                  <c:v>39678</c:v>
                </c:pt>
                <c:pt idx="4477">
                  <c:v>39677</c:v>
                </c:pt>
                <c:pt idx="4478">
                  <c:v>39676</c:v>
                </c:pt>
                <c:pt idx="4479">
                  <c:v>39675</c:v>
                </c:pt>
                <c:pt idx="4480">
                  <c:v>39674</c:v>
                </c:pt>
                <c:pt idx="4481">
                  <c:v>39673</c:v>
                </c:pt>
                <c:pt idx="4482">
                  <c:v>39672</c:v>
                </c:pt>
                <c:pt idx="4483">
                  <c:v>39671</c:v>
                </c:pt>
                <c:pt idx="4484">
                  <c:v>39670</c:v>
                </c:pt>
                <c:pt idx="4485">
                  <c:v>39669</c:v>
                </c:pt>
                <c:pt idx="4486">
                  <c:v>39668</c:v>
                </c:pt>
                <c:pt idx="4487">
                  <c:v>39667</c:v>
                </c:pt>
                <c:pt idx="4488">
                  <c:v>39666</c:v>
                </c:pt>
                <c:pt idx="4489">
                  <c:v>39665</c:v>
                </c:pt>
                <c:pt idx="4490">
                  <c:v>39664</c:v>
                </c:pt>
                <c:pt idx="4491">
                  <c:v>39663</c:v>
                </c:pt>
                <c:pt idx="4492">
                  <c:v>39662</c:v>
                </c:pt>
                <c:pt idx="4493">
                  <c:v>39661</c:v>
                </c:pt>
                <c:pt idx="4494">
                  <c:v>39660</c:v>
                </c:pt>
                <c:pt idx="4495">
                  <c:v>39659</c:v>
                </c:pt>
                <c:pt idx="4496">
                  <c:v>39658</c:v>
                </c:pt>
                <c:pt idx="4497">
                  <c:v>39657</c:v>
                </c:pt>
                <c:pt idx="4498">
                  <c:v>39656</c:v>
                </c:pt>
                <c:pt idx="4499">
                  <c:v>39655</c:v>
                </c:pt>
                <c:pt idx="4500">
                  <c:v>39654</c:v>
                </c:pt>
                <c:pt idx="4501">
                  <c:v>39653</c:v>
                </c:pt>
                <c:pt idx="4502">
                  <c:v>39652</c:v>
                </c:pt>
                <c:pt idx="4503">
                  <c:v>39651</c:v>
                </c:pt>
                <c:pt idx="4504">
                  <c:v>39650</c:v>
                </c:pt>
                <c:pt idx="4505">
                  <c:v>39649</c:v>
                </c:pt>
                <c:pt idx="4506">
                  <c:v>39648</c:v>
                </c:pt>
                <c:pt idx="4507">
                  <c:v>39647</c:v>
                </c:pt>
                <c:pt idx="4508">
                  <c:v>39646</c:v>
                </c:pt>
                <c:pt idx="4509">
                  <c:v>39645</c:v>
                </c:pt>
                <c:pt idx="4510">
                  <c:v>39644</c:v>
                </c:pt>
                <c:pt idx="4511">
                  <c:v>39643</c:v>
                </c:pt>
                <c:pt idx="4512">
                  <c:v>39642</c:v>
                </c:pt>
                <c:pt idx="4513">
                  <c:v>39641</c:v>
                </c:pt>
                <c:pt idx="4514">
                  <c:v>39640</c:v>
                </c:pt>
                <c:pt idx="4515">
                  <c:v>39639</c:v>
                </c:pt>
                <c:pt idx="4516">
                  <c:v>39638</c:v>
                </c:pt>
                <c:pt idx="4517">
                  <c:v>39637</c:v>
                </c:pt>
                <c:pt idx="4518">
                  <c:v>39636</c:v>
                </c:pt>
                <c:pt idx="4519">
                  <c:v>39635</c:v>
                </c:pt>
                <c:pt idx="4520">
                  <c:v>39634</c:v>
                </c:pt>
                <c:pt idx="4521">
                  <c:v>39633</c:v>
                </c:pt>
                <c:pt idx="4522">
                  <c:v>39632</c:v>
                </c:pt>
                <c:pt idx="4523">
                  <c:v>39631</c:v>
                </c:pt>
                <c:pt idx="4524">
                  <c:v>39630</c:v>
                </c:pt>
                <c:pt idx="4525">
                  <c:v>39629</c:v>
                </c:pt>
                <c:pt idx="4526">
                  <c:v>39628</c:v>
                </c:pt>
                <c:pt idx="4527">
                  <c:v>39627</c:v>
                </c:pt>
                <c:pt idx="4528">
                  <c:v>39626</c:v>
                </c:pt>
                <c:pt idx="4529">
                  <c:v>39625</c:v>
                </c:pt>
                <c:pt idx="4530">
                  <c:v>39624</c:v>
                </c:pt>
                <c:pt idx="4531">
                  <c:v>39623</c:v>
                </c:pt>
                <c:pt idx="4532">
                  <c:v>39622</c:v>
                </c:pt>
                <c:pt idx="4533">
                  <c:v>39621</c:v>
                </c:pt>
                <c:pt idx="4534">
                  <c:v>39620</c:v>
                </c:pt>
                <c:pt idx="4535">
                  <c:v>39619</c:v>
                </c:pt>
                <c:pt idx="4536">
                  <c:v>39618</c:v>
                </c:pt>
                <c:pt idx="4537">
                  <c:v>39617</c:v>
                </c:pt>
                <c:pt idx="4538">
                  <c:v>39616</c:v>
                </c:pt>
                <c:pt idx="4539">
                  <c:v>39615</c:v>
                </c:pt>
                <c:pt idx="4540">
                  <c:v>39614</c:v>
                </c:pt>
                <c:pt idx="4541">
                  <c:v>39613</c:v>
                </c:pt>
                <c:pt idx="4542">
                  <c:v>39612</c:v>
                </c:pt>
                <c:pt idx="4543">
                  <c:v>39611</c:v>
                </c:pt>
                <c:pt idx="4544">
                  <c:v>39610</c:v>
                </c:pt>
                <c:pt idx="4545">
                  <c:v>39609</c:v>
                </c:pt>
                <c:pt idx="4546">
                  <c:v>39608</c:v>
                </c:pt>
                <c:pt idx="4547">
                  <c:v>39607</c:v>
                </c:pt>
                <c:pt idx="4548">
                  <c:v>39606</c:v>
                </c:pt>
                <c:pt idx="4549">
                  <c:v>39605</c:v>
                </c:pt>
                <c:pt idx="4550">
                  <c:v>39604</c:v>
                </c:pt>
                <c:pt idx="4551">
                  <c:v>39603</c:v>
                </c:pt>
                <c:pt idx="4552">
                  <c:v>39602</c:v>
                </c:pt>
                <c:pt idx="4553">
                  <c:v>39601</c:v>
                </c:pt>
                <c:pt idx="4554">
                  <c:v>39600</c:v>
                </c:pt>
                <c:pt idx="4555">
                  <c:v>39599</c:v>
                </c:pt>
                <c:pt idx="4556">
                  <c:v>39598</c:v>
                </c:pt>
                <c:pt idx="4557">
                  <c:v>39597</c:v>
                </c:pt>
                <c:pt idx="4558">
                  <c:v>39596</c:v>
                </c:pt>
                <c:pt idx="4559">
                  <c:v>39595</c:v>
                </c:pt>
                <c:pt idx="4560">
                  <c:v>39594</c:v>
                </c:pt>
                <c:pt idx="4561">
                  <c:v>39593</c:v>
                </c:pt>
                <c:pt idx="4562">
                  <c:v>39592</c:v>
                </c:pt>
                <c:pt idx="4563">
                  <c:v>39591</c:v>
                </c:pt>
                <c:pt idx="4564">
                  <c:v>39590</c:v>
                </c:pt>
                <c:pt idx="4565">
                  <c:v>39589</c:v>
                </c:pt>
                <c:pt idx="4566">
                  <c:v>39588</c:v>
                </c:pt>
                <c:pt idx="4567">
                  <c:v>39587</c:v>
                </c:pt>
                <c:pt idx="4568">
                  <c:v>39586</c:v>
                </c:pt>
                <c:pt idx="4569">
                  <c:v>39585</c:v>
                </c:pt>
                <c:pt idx="4570">
                  <c:v>39584</c:v>
                </c:pt>
                <c:pt idx="4571">
                  <c:v>39583</c:v>
                </c:pt>
                <c:pt idx="4572">
                  <c:v>39582</c:v>
                </c:pt>
                <c:pt idx="4573">
                  <c:v>39581</c:v>
                </c:pt>
                <c:pt idx="4574">
                  <c:v>39580</c:v>
                </c:pt>
                <c:pt idx="4575">
                  <c:v>39579</c:v>
                </c:pt>
                <c:pt idx="4576">
                  <c:v>39578</c:v>
                </c:pt>
                <c:pt idx="4577">
                  <c:v>39577</c:v>
                </c:pt>
                <c:pt idx="4578">
                  <c:v>39576</c:v>
                </c:pt>
                <c:pt idx="4579">
                  <c:v>39575</c:v>
                </c:pt>
                <c:pt idx="4580">
                  <c:v>39574</c:v>
                </c:pt>
                <c:pt idx="4581">
                  <c:v>39573</c:v>
                </c:pt>
                <c:pt idx="4582">
                  <c:v>39572</c:v>
                </c:pt>
                <c:pt idx="4583">
                  <c:v>39571</c:v>
                </c:pt>
                <c:pt idx="4584">
                  <c:v>39570</c:v>
                </c:pt>
                <c:pt idx="4585">
                  <c:v>39569</c:v>
                </c:pt>
                <c:pt idx="4586">
                  <c:v>39568</c:v>
                </c:pt>
                <c:pt idx="4587">
                  <c:v>39567</c:v>
                </c:pt>
                <c:pt idx="4588">
                  <c:v>39566</c:v>
                </c:pt>
                <c:pt idx="4589">
                  <c:v>39565</c:v>
                </c:pt>
                <c:pt idx="4590">
                  <c:v>39564</c:v>
                </c:pt>
                <c:pt idx="4591">
                  <c:v>39563</c:v>
                </c:pt>
                <c:pt idx="4592">
                  <c:v>39562</c:v>
                </c:pt>
                <c:pt idx="4593">
                  <c:v>39561</c:v>
                </c:pt>
                <c:pt idx="4594">
                  <c:v>39560</c:v>
                </c:pt>
                <c:pt idx="4595">
                  <c:v>39559</c:v>
                </c:pt>
                <c:pt idx="4596">
                  <c:v>39558</c:v>
                </c:pt>
                <c:pt idx="4597">
                  <c:v>39557</c:v>
                </c:pt>
                <c:pt idx="4598">
                  <c:v>39556</c:v>
                </c:pt>
                <c:pt idx="4599">
                  <c:v>39555</c:v>
                </c:pt>
                <c:pt idx="4600">
                  <c:v>39554</c:v>
                </c:pt>
                <c:pt idx="4601">
                  <c:v>39553</c:v>
                </c:pt>
                <c:pt idx="4602">
                  <c:v>39552</c:v>
                </c:pt>
                <c:pt idx="4603">
                  <c:v>39551</c:v>
                </c:pt>
                <c:pt idx="4604">
                  <c:v>39550</c:v>
                </c:pt>
                <c:pt idx="4605">
                  <c:v>39549</c:v>
                </c:pt>
                <c:pt idx="4606">
                  <c:v>39548</c:v>
                </c:pt>
                <c:pt idx="4607">
                  <c:v>39547</c:v>
                </c:pt>
                <c:pt idx="4608">
                  <c:v>39546</c:v>
                </c:pt>
                <c:pt idx="4609">
                  <c:v>39545</c:v>
                </c:pt>
                <c:pt idx="4610">
                  <c:v>39544</c:v>
                </c:pt>
                <c:pt idx="4611">
                  <c:v>39543</c:v>
                </c:pt>
                <c:pt idx="4612">
                  <c:v>39542</c:v>
                </c:pt>
                <c:pt idx="4613">
                  <c:v>39541</c:v>
                </c:pt>
                <c:pt idx="4614">
                  <c:v>39540</c:v>
                </c:pt>
                <c:pt idx="4615">
                  <c:v>39539</c:v>
                </c:pt>
                <c:pt idx="4616">
                  <c:v>39538</c:v>
                </c:pt>
                <c:pt idx="4617">
                  <c:v>39537</c:v>
                </c:pt>
                <c:pt idx="4618">
                  <c:v>39536</c:v>
                </c:pt>
                <c:pt idx="4619">
                  <c:v>39535</c:v>
                </c:pt>
                <c:pt idx="4620">
                  <c:v>39534</c:v>
                </c:pt>
                <c:pt idx="4621">
                  <c:v>39533</c:v>
                </c:pt>
                <c:pt idx="4622">
                  <c:v>39532</c:v>
                </c:pt>
                <c:pt idx="4623">
                  <c:v>39531</c:v>
                </c:pt>
                <c:pt idx="4624">
                  <c:v>39530</c:v>
                </c:pt>
                <c:pt idx="4625">
                  <c:v>39529</c:v>
                </c:pt>
                <c:pt idx="4626">
                  <c:v>39528</c:v>
                </c:pt>
                <c:pt idx="4627">
                  <c:v>39527</c:v>
                </c:pt>
                <c:pt idx="4628">
                  <c:v>39526</c:v>
                </c:pt>
                <c:pt idx="4629">
                  <c:v>39525</c:v>
                </c:pt>
                <c:pt idx="4630">
                  <c:v>39524</c:v>
                </c:pt>
                <c:pt idx="4631">
                  <c:v>39523</c:v>
                </c:pt>
                <c:pt idx="4632">
                  <c:v>39522</c:v>
                </c:pt>
                <c:pt idx="4633">
                  <c:v>39521</c:v>
                </c:pt>
                <c:pt idx="4634">
                  <c:v>39520</c:v>
                </c:pt>
                <c:pt idx="4635">
                  <c:v>39519</c:v>
                </c:pt>
                <c:pt idx="4636">
                  <c:v>39518</c:v>
                </c:pt>
                <c:pt idx="4637">
                  <c:v>39517</c:v>
                </c:pt>
                <c:pt idx="4638">
                  <c:v>39516</c:v>
                </c:pt>
                <c:pt idx="4639">
                  <c:v>39515</c:v>
                </c:pt>
                <c:pt idx="4640">
                  <c:v>39514</c:v>
                </c:pt>
                <c:pt idx="4641">
                  <c:v>39513</c:v>
                </c:pt>
                <c:pt idx="4642">
                  <c:v>39512</c:v>
                </c:pt>
                <c:pt idx="4643">
                  <c:v>39511</c:v>
                </c:pt>
                <c:pt idx="4644">
                  <c:v>39510</c:v>
                </c:pt>
                <c:pt idx="4645">
                  <c:v>39509</c:v>
                </c:pt>
                <c:pt idx="4646">
                  <c:v>39508</c:v>
                </c:pt>
                <c:pt idx="4647">
                  <c:v>39507</c:v>
                </c:pt>
                <c:pt idx="4648">
                  <c:v>39506</c:v>
                </c:pt>
                <c:pt idx="4649">
                  <c:v>39505</c:v>
                </c:pt>
                <c:pt idx="4650">
                  <c:v>39504</c:v>
                </c:pt>
                <c:pt idx="4651">
                  <c:v>39503</c:v>
                </c:pt>
                <c:pt idx="4652">
                  <c:v>39502</c:v>
                </c:pt>
                <c:pt idx="4653">
                  <c:v>39501</c:v>
                </c:pt>
                <c:pt idx="4654">
                  <c:v>39500</c:v>
                </c:pt>
                <c:pt idx="4655">
                  <c:v>39499</c:v>
                </c:pt>
                <c:pt idx="4656">
                  <c:v>39498</c:v>
                </c:pt>
                <c:pt idx="4657">
                  <c:v>39497</c:v>
                </c:pt>
                <c:pt idx="4658">
                  <c:v>39496</c:v>
                </c:pt>
                <c:pt idx="4659">
                  <c:v>39495</c:v>
                </c:pt>
                <c:pt idx="4660">
                  <c:v>39494</c:v>
                </c:pt>
                <c:pt idx="4661">
                  <c:v>39493</c:v>
                </c:pt>
                <c:pt idx="4662">
                  <c:v>39492</c:v>
                </c:pt>
                <c:pt idx="4663">
                  <c:v>39491</c:v>
                </c:pt>
                <c:pt idx="4664">
                  <c:v>39490</c:v>
                </c:pt>
                <c:pt idx="4665">
                  <c:v>39489</c:v>
                </c:pt>
                <c:pt idx="4666">
                  <c:v>39488</c:v>
                </c:pt>
                <c:pt idx="4667">
                  <c:v>39487</c:v>
                </c:pt>
                <c:pt idx="4668">
                  <c:v>39486</c:v>
                </c:pt>
                <c:pt idx="4669">
                  <c:v>39485</c:v>
                </c:pt>
                <c:pt idx="4670">
                  <c:v>39484</c:v>
                </c:pt>
                <c:pt idx="4671">
                  <c:v>39483</c:v>
                </c:pt>
                <c:pt idx="4672">
                  <c:v>39482</c:v>
                </c:pt>
                <c:pt idx="4673">
                  <c:v>39481</c:v>
                </c:pt>
                <c:pt idx="4674">
                  <c:v>39480</c:v>
                </c:pt>
                <c:pt idx="4675">
                  <c:v>39479</c:v>
                </c:pt>
                <c:pt idx="4676">
                  <c:v>39478</c:v>
                </c:pt>
                <c:pt idx="4677">
                  <c:v>39477</c:v>
                </c:pt>
                <c:pt idx="4678">
                  <c:v>39476</c:v>
                </c:pt>
                <c:pt idx="4679">
                  <c:v>39475</c:v>
                </c:pt>
                <c:pt idx="4680">
                  <c:v>39474</c:v>
                </c:pt>
                <c:pt idx="4681">
                  <c:v>39473</c:v>
                </c:pt>
                <c:pt idx="4682">
                  <c:v>39472</c:v>
                </c:pt>
                <c:pt idx="4683">
                  <c:v>39471</c:v>
                </c:pt>
                <c:pt idx="4684">
                  <c:v>39470</c:v>
                </c:pt>
                <c:pt idx="4685">
                  <c:v>39469</c:v>
                </c:pt>
                <c:pt idx="4686">
                  <c:v>39468</c:v>
                </c:pt>
                <c:pt idx="4687">
                  <c:v>39467</c:v>
                </c:pt>
                <c:pt idx="4688">
                  <c:v>39466</c:v>
                </c:pt>
                <c:pt idx="4689">
                  <c:v>39465</c:v>
                </c:pt>
                <c:pt idx="4690">
                  <c:v>39464</c:v>
                </c:pt>
                <c:pt idx="4691">
                  <c:v>39463</c:v>
                </c:pt>
                <c:pt idx="4692">
                  <c:v>39462</c:v>
                </c:pt>
                <c:pt idx="4693">
                  <c:v>39461</c:v>
                </c:pt>
                <c:pt idx="4694">
                  <c:v>39460</c:v>
                </c:pt>
                <c:pt idx="4695">
                  <c:v>39459</c:v>
                </c:pt>
                <c:pt idx="4696">
                  <c:v>39458</c:v>
                </c:pt>
                <c:pt idx="4697">
                  <c:v>39457</c:v>
                </c:pt>
                <c:pt idx="4698">
                  <c:v>39456</c:v>
                </c:pt>
                <c:pt idx="4699">
                  <c:v>39455</c:v>
                </c:pt>
                <c:pt idx="4700">
                  <c:v>39454</c:v>
                </c:pt>
                <c:pt idx="4701">
                  <c:v>39453</c:v>
                </c:pt>
                <c:pt idx="4702">
                  <c:v>39452</c:v>
                </c:pt>
                <c:pt idx="4703">
                  <c:v>39451</c:v>
                </c:pt>
                <c:pt idx="4704">
                  <c:v>39450</c:v>
                </c:pt>
                <c:pt idx="4705">
                  <c:v>39449</c:v>
                </c:pt>
                <c:pt idx="4706">
                  <c:v>39448</c:v>
                </c:pt>
                <c:pt idx="4707">
                  <c:v>39447</c:v>
                </c:pt>
                <c:pt idx="4708">
                  <c:v>39446</c:v>
                </c:pt>
                <c:pt idx="4709">
                  <c:v>39445</c:v>
                </c:pt>
                <c:pt idx="4710">
                  <c:v>39444</c:v>
                </c:pt>
                <c:pt idx="4711">
                  <c:v>39443</c:v>
                </c:pt>
                <c:pt idx="4712">
                  <c:v>39442</c:v>
                </c:pt>
                <c:pt idx="4713">
                  <c:v>39441</c:v>
                </c:pt>
                <c:pt idx="4714">
                  <c:v>39440</c:v>
                </c:pt>
                <c:pt idx="4715">
                  <c:v>39439</c:v>
                </c:pt>
                <c:pt idx="4716">
                  <c:v>39438</c:v>
                </c:pt>
                <c:pt idx="4717">
                  <c:v>39437</c:v>
                </c:pt>
                <c:pt idx="4718">
                  <c:v>39436</c:v>
                </c:pt>
                <c:pt idx="4719">
                  <c:v>39435</c:v>
                </c:pt>
                <c:pt idx="4720">
                  <c:v>39434</c:v>
                </c:pt>
                <c:pt idx="4721">
                  <c:v>39433</c:v>
                </c:pt>
                <c:pt idx="4722">
                  <c:v>39432</c:v>
                </c:pt>
                <c:pt idx="4723">
                  <c:v>39431</c:v>
                </c:pt>
                <c:pt idx="4724">
                  <c:v>39430</c:v>
                </c:pt>
                <c:pt idx="4725">
                  <c:v>39429</c:v>
                </c:pt>
                <c:pt idx="4726">
                  <c:v>39428</c:v>
                </c:pt>
                <c:pt idx="4727">
                  <c:v>39427</c:v>
                </c:pt>
                <c:pt idx="4728">
                  <c:v>39426</c:v>
                </c:pt>
                <c:pt idx="4729">
                  <c:v>39425</c:v>
                </c:pt>
                <c:pt idx="4730">
                  <c:v>39424</c:v>
                </c:pt>
                <c:pt idx="4731">
                  <c:v>39423</c:v>
                </c:pt>
                <c:pt idx="4732">
                  <c:v>39422</c:v>
                </c:pt>
                <c:pt idx="4733">
                  <c:v>39421</c:v>
                </c:pt>
                <c:pt idx="4734">
                  <c:v>39420</c:v>
                </c:pt>
                <c:pt idx="4735">
                  <c:v>39419</c:v>
                </c:pt>
                <c:pt idx="4736">
                  <c:v>39418</c:v>
                </c:pt>
                <c:pt idx="4737">
                  <c:v>39417</c:v>
                </c:pt>
                <c:pt idx="4738">
                  <c:v>39416</c:v>
                </c:pt>
                <c:pt idx="4739">
                  <c:v>39415</c:v>
                </c:pt>
                <c:pt idx="4740">
                  <c:v>39414</c:v>
                </c:pt>
                <c:pt idx="4741">
                  <c:v>39413</c:v>
                </c:pt>
                <c:pt idx="4742">
                  <c:v>39412</c:v>
                </c:pt>
                <c:pt idx="4743">
                  <c:v>39411</c:v>
                </c:pt>
                <c:pt idx="4744">
                  <c:v>39410</c:v>
                </c:pt>
                <c:pt idx="4745">
                  <c:v>39409</c:v>
                </c:pt>
                <c:pt idx="4746">
                  <c:v>39408</c:v>
                </c:pt>
                <c:pt idx="4747">
                  <c:v>39407</c:v>
                </c:pt>
                <c:pt idx="4748">
                  <c:v>39406</c:v>
                </c:pt>
                <c:pt idx="4749">
                  <c:v>39405</c:v>
                </c:pt>
                <c:pt idx="4750">
                  <c:v>39404</c:v>
                </c:pt>
                <c:pt idx="4751">
                  <c:v>39403</c:v>
                </c:pt>
                <c:pt idx="4752">
                  <c:v>39402</c:v>
                </c:pt>
                <c:pt idx="4753">
                  <c:v>39401</c:v>
                </c:pt>
                <c:pt idx="4754">
                  <c:v>39400</c:v>
                </c:pt>
                <c:pt idx="4755">
                  <c:v>39399</c:v>
                </c:pt>
                <c:pt idx="4756">
                  <c:v>39398</c:v>
                </c:pt>
                <c:pt idx="4757">
                  <c:v>39397</c:v>
                </c:pt>
                <c:pt idx="4758">
                  <c:v>39396</c:v>
                </c:pt>
                <c:pt idx="4759">
                  <c:v>39395</c:v>
                </c:pt>
                <c:pt idx="4760">
                  <c:v>39394</c:v>
                </c:pt>
                <c:pt idx="4761">
                  <c:v>39393</c:v>
                </c:pt>
                <c:pt idx="4762">
                  <c:v>39392</c:v>
                </c:pt>
                <c:pt idx="4763">
                  <c:v>39391</c:v>
                </c:pt>
                <c:pt idx="4764">
                  <c:v>39390</c:v>
                </c:pt>
                <c:pt idx="4765">
                  <c:v>39389</c:v>
                </c:pt>
                <c:pt idx="4766">
                  <c:v>39388</c:v>
                </c:pt>
                <c:pt idx="4767">
                  <c:v>39387</c:v>
                </c:pt>
                <c:pt idx="4768">
                  <c:v>39386</c:v>
                </c:pt>
                <c:pt idx="4769">
                  <c:v>39385</c:v>
                </c:pt>
                <c:pt idx="4770">
                  <c:v>39384</c:v>
                </c:pt>
                <c:pt idx="4771">
                  <c:v>39383</c:v>
                </c:pt>
                <c:pt idx="4772">
                  <c:v>39382</c:v>
                </c:pt>
                <c:pt idx="4773">
                  <c:v>39381</c:v>
                </c:pt>
                <c:pt idx="4774">
                  <c:v>39380</c:v>
                </c:pt>
                <c:pt idx="4775">
                  <c:v>39379</c:v>
                </c:pt>
                <c:pt idx="4776">
                  <c:v>39378</c:v>
                </c:pt>
                <c:pt idx="4777">
                  <c:v>39377</c:v>
                </c:pt>
                <c:pt idx="4778">
                  <c:v>39376</c:v>
                </c:pt>
                <c:pt idx="4779">
                  <c:v>39375</c:v>
                </c:pt>
                <c:pt idx="4780">
                  <c:v>39374</c:v>
                </c:pt>
                <c:pt idx="4781">
                  <c:v>39373</c:v>
                </c:pt>
                <c:pt idx="4782">
                  <c:v>39372</c:v>
                </c:pt>
                <c:pt idx="4783">
                  <c:v>39371</c:v>
                </c:pt>
                <c:pt idx="4784">
                  <c:v>39370</c:v>
                </c:pt>
                <c:pt idx="4785">
                  <c:v>39369</c:v>
                </c:pt>
                <c:pt idx="4786">
                  <c:v>39368</c:v>
                </c:pt>
                <c:pt idx="4787">
                  <c:v>39367</c:v>
                </c:pt>
                <c:pt idx="4788">
                  <c:v>39366</c:v>
                </c:pt>
                <c:pt idx="4789">
                  <c:v>39365</c:v>
                </c:pt>
                <c:pt idx="4790">
                  <c:v>39364</c:v>
                </c:pt>
                <c:pt idx="4791">
                  <c:v>39363</c:v>
                </c:pt>
                <c:pt idx="4792">
                  <c:v>39362</c:v>
                </c:pt>
                <c:pt idx="4793">
                  <c:v>39361</c:v>
                </c:pt>
                <c:pt idx="4794">
                  <c:v>39360</c:v>
                </c:pt>
                <c:pt idx="4795">
                  <c:v>39359</c:v>
                </c:pt>
                <c:pt idx="4796">
                  <c:v>39358</c:v>
                </c:pt>
                <c:pt idx="4797">
                  <c:v>39357</c:v>
                </c:pt>
                <c:pt idx="4798">
                  <c:v>39356</c:v>
                </c:pt>
                <c:pt idx="4799">
                  <c:v>39355</c:v>
                </c:pt>
                <c:pt idx="4800">
                  <c:v>39354</c:v>
                </c:pt>
                <c:pt idx="4801">
                  <c:v>39353</c:v>
                </c:pt>
                <c:pt idx="4802">
                  <c:v>39352</c:v>
                </c:pt>
                <c:pt idx="4803">
                  <c:v>39351</c:v>
                </c:pt>
                <c:pt idx="4804">
                  <c:v>39350</c:v>
                </c:pt>
                <c:pt idx="4805">
                  <c:v>39349</c:v>
                </c:pt>
                <c:pt idx="4806">
                  <c:v>39348</c:v>
                </c:pt>
                <c:pt idx="4807">
                  <c:v>39347</c:v>
                </c:pt>
                <c:pt idx="4808">
                  <c:v>39346</c:v>
                </c:pt>
                <c:pt idx="4809">
                  <c:v>39345</c:v>
                </c:pt>
                <c:pt idx="4810">
                  <c:v>39344</c:v>
                </c:pt>
                <c:pt idx="4811">
                  <c:v>39343</c:v>
                </c:pt>
                <c:pt idx="4812">
                  <c:v>39342</c:v>
                </c:pt>
                <c:pt idx="4813">
                  <c:v>39341</c:v>
                </c:pt>
                <c:pt idx="4814">
                  <c:v>39340</c:v>
                </c:pt>
                <c:pt idx="4815">
                  <c:v>39339</c:v>
                </c:pt>
                <c:pt idx="4816">
                  <c:v>39338</c:v>
                </c:pt>
                <c:pt idx="4817">
                  <c:v>39337</c:v>
                </c:pt>
                <c:pt idx="4818">
                  <c:v>39336</c:v>
                </c:pt>
                <c:pt idx="4819">
                  <c:v>39335</c:v>
                </c:pt>
                <c:pt idx="4820">
                  <c:v>39334</c:v>
                </c:pt>
                <c:pt idx="4821">
                  <c:v>39333</c:v>
                </c:pt>
                <c:pt idx="4822">
                  <c:v>39332</c:v>
                </c:pt>
                <c:pt idx="4823">
                  <c:v>39331</c:v>
                </c:pt>
                <c:pt idx="4824">
                  <c:v>39330</c:v>
                </c:pt>
                <c:pt idx="4825">
                  <c:v>39329</c:v>
                </c:pt>
                <c:pt idx="4826">
                  <c:v>39328</c:v>
                </c:pt>
                <c:pt idx="4827">
                  <c:v>39327</c:v>
                </c:pt>
                <c:pt idx="4828">
                  <c:v>39326</c:v>
                </c:pt>
                <c:pt idx="4829">
                  <c:v>39325</c:v>
                </c:pt>
                <c:pt idx="4830">
                  <c:v>39324</c:v>
                </c:pt>
                <c:pt idx="4831">
                  <c:v>39323</c:v>
                </c:pt>
                <c:pt idx="4832">
                  <c:v>39322</c:v>
                </c:pt>
                <c:pt idx="4833">
                  <c:v>39321</c:v>
                </c:pt>
                <c:pt idx="4834">
                  <c:v>39320</c:v>
                </c:pt>
                <c:pt idx="4835">
                  <c:v>39319</c:v>
                </c:pt>
                <c:pt idx="4836">
                  <c:v>39318</c:v>
                </c:pt>
                <c:pt idx="4837">
                  <c:v>39317</c:v>
                </c:pt>
                <c:pt idx="4838">
                  <c:v>39316</c:v>
                </c:pt>
                <c:pt idx="4839">
                  <c:v>39315</c:v>
                </c:pt>
                <c:pt idx="4840">
                  <c:v>39314</c:v>
                </c:pt>
                <c:pt idx="4841">
                  <c:v>39313</c:v>
                </c:pt>
                <c:pt idx="4842">
                  <c:v>39312</c:v>
                </c:pt>
                <c:pt idx="4843">
                  <c:v>39311</c:v>
                </c:pt>
                <c:pt idx="4844">
                  <c:v>39310</c:v>
                </c:pt>
                <c:pt idx="4845">
                  <c:v>39309</c:v>
                </c:pt>
                <c:pt idx="4846">
                  <c:v>39308</c:v>
                </c:pt>
                <c:pt idx="4847">
                  <c:v>39307</c:v>
                </c:pt>
                <c:pt idx="4848">
                  <c:v>39306</c:v>
                </c:pt>
                <c:pt idx="4849">
                  <c:v>39305</c:v>
                </c:pt>
                <c:pt idx="4850">
                  <c:v>39304</c:v>
                </c:pt>
                <c:pt idx="4851">
                  <c:v>39303</c:v>
                </c:pt>
                <c:pt idx="4852">
                  <c:v>39302</c:v>
                </c:pt>
                <c:pt idx="4853">
                  <c:v>39301</c:v>
                </c:pt>
                <c:pt idx="4854">
                  <c:v>39300</c:v>
                </c:pt>
                <c:pt idx="4855">
                  <c:v>39299</c:v>
                </c:pt>
                <c:pt idx="4856">
                  <c:v>39298</c:v>
                </c:pt>
                <c:pt idx="4857">
                  <c:v>39297</c:v>
                </c:pt>
                <c:pt idx="4858">
                  <c:v>39296</c:v>
                </c:pt>
                <c:pt idx="4859">
                  <c:v>39295</c:v>
                </c:pt>
                <c:pt idx="4860">
                  <c:v>39294</c:v>
                </c:pt>
                <c:pt idx="4861">
                  <c:v>39293</c:v>
                </c:pt>
                <c:pt idx="4862">
                  <c:v>39292</c:v>
                </c:pt>
                <c:pt idx="4863">
                  <c:v>39291</c:v>
                </c:pt>
                <c:pt idx="4864">
                  <c:v>39290</c:v>
                </c:pt>
                <c:pt idx="4865">
                  <c:v>39289</c:v>
                </c:pt>
                <c:pt idx="4866">
                  <c:v>39288</c:v>
                </c:pt>
                <c:pt idx="4867">
                  <c:v>39287</c:v>
                </c:pt>
                <c:pt idx="4868">
                  <c:v>39286</c:v>
                </c:pt>
                <c:pt idx="4869">
                  <c:v>39285</c:v>
                </c:pt>
                <c:pt idx="4870">
                  <c:v>39284</c:v>
                </c:pt>
                <c:pt idx="4871">
                  <c:v>39283</c:v>
                </c:pt>
                <c:pt idx="4872">
                  <c:v>39282</c:v>
                </c:pt>
                <c:pt idx="4873">
                  <c:v>39281</c:v>
                </c:pt>
                <c:pt idx="4874">
                  <c:v>39280</c:v>
                </c:pt>
                <c:pt idx="4875">
                  <c:v>39279</c:v>
                </c:pt>
                <c:pt idx="4876">
                  <c:v>39278</c:v>
                </c:pt>
                <c:pt idx="4877">
                  <c:v>39277</c:v>
                </c:pt>
                <c:pt idx="4878">
                  <c:v>39276</c:v>
                </c:pt>
                <c:pt idx="4879">
                  <c:v>39275</c:v>
                </c:pt>
                <c:pt idx="4880">
                  <c:v>39274</c:v>
                </c:pt>
                <c:pt idx="4881">
                  <c:v>39273</c:v>
                </c:pt>
                <c:pt idx="4882">
                  <c:v>39272</c:v>
                </c:pt>
                <c:pt idx="4883">
                  <c:v>39271</c:v>
                </c:pt>
                <c:pt idx="4884">
                  <c:v>39270</c:v>
                </c:pt>
                <c:pt idx="4885">
                  <c:v>39269</c:v>
                </c:pt>
                <c:pt idx="4886">
                  <c:v>39268</c:v>
                </c:pt>
                <c:pt idx="4887">
                  <c:v>39267</c:v>
                </c:pt>
                <c:pt idx="4888">
                  <c:v>39266</c:v>
                </c:pt>
                <c:pt idx="4889">
                  <c:v>39265</c:v>
                </c:pt>
                <c:pt idx="4890">
                  <c:v>39264</c:v>
                </c:pt>
                <c:pt idx="4891">
                  <c:v>39263</c:v>
                </c:pt>
                <c:pt idx="4892">
                  <c:v>39262</c:v>
                </c:pt>
                <c:pt idx="4893">
                  <c:v>39261</c:v>
                </c:pt>
                <c:pt idx="4894">
                  <c:v>39260</c:v>
                </c:pt>
                <c:pt idx="4895">
                  <c:v>39259</c:v>
                </c:pt>
                <c:pt idx="4896">
                  <c:v>39258</c:v>
                </c:pt>
                <c:pt idx="4897">
                  <c:v>39257</c:v>
                </c:pt>
                <c:pt idx="4898">
                  <c:v>39256</c:v>
                </c:pt>
                <c:pt idx="4899">
                  <c:v>39255</c:v>
                </c:pt>
                <c:pt idx="4900">
                  <c:v>39254</c:v>
                </c:pt>
                <c:pt idx="4901">
                  <c:v>39253</c:v>
                </c:pt>
                <c:pt idx="4902">
                  <c:v>39252</c:v>
                </c:pt>
                <c:pt idx="4903">
                  <c:v>39251</c:v>
                </c:pt>
                <c:pt idx="4904">
                  <c:v>39250</c:v>
                </c:pt>
                <c:pt idx="4905">
                  <c:v>39249</c:v>
                </c:pt>
                <c:pt idx="4906">
                  <c:v>39248</c:v>
                </c:pt>
                <c:pt idx="4907">
                  <c:v>39247</c:v>
                </c:pt>
                <c:pt idx="4908">
                  <c:v>39246</c:v>
                </c:pt>
                <c:pt idx="4909">
                  <c:v>39245</c:v>
                </c:pt>
                <c:pt idx="4910">
                  <c:v>39244</c:v>
                </c:pt>
                <c:pt idx="4911">
                  <c:v>39243</c:v>
                </c:pt>
                <c:pt idx="4912">
                  <c:v>39242</c:v>
                </c:pt>
                <c:pt idx="4913">
                  <c:v>39241</c:v>
                </c:pt>
                <c:pt idx="4914">
                  <c:v>39240</c:v>
                </c:pt>
                <c:pt idx="4915">
                  <c:v>39239</c:v>
                </c:pt>
                <c:pt idx="4916">
                  <c:v>39238</c:v>
                </c:pt>
                <c:pt idx="4917">
                  <c:v>39237</c:v>
                </c:pt>
                <c:pt idx="4918">
                  <c:v>39236</c:v>
                </c:pt>
                <c:pt idx="4919">
                  <c:v>39235</c:v>
                </c:pt>
                <c:pt idx="4920">
                  <c:v>39234</c:v>
                </c:pt>
                <c:pt idx="4921">
                  <c:v>39233</c:v>
                </c:pt>
                <c:pt idx="4922">
                  <c:v>39232</c:v>
                </c:pt>
                <c:pt idx="4923">
                  <c:v>39231</c:v>
                </c:pt>
                <c:pt idx="4924">
                  <c:v>39230</c:v>
                </c:pt>
                <c:pt idx="4925">
                  <c:v>39229</c:v>
                </c:pt>
                <c:pt idx="4926">
                  <c:v>39228</c:v>
                </c:pt>
                <c:pt idx="4927">
                  <c:v>39227</c:v>
                </c:pt>
                <c:pt idx="4928">
                  <c:v>39226</c:v>
                </c:pt>
                <c:pt idx="4929">
                  <c:v>39225</c:v>
                </c:pt>
                <c:pt idx="4930">
                  <c:v>39224</c:v>
                </c:pt>
                <c:pt idx="4931">
                  <c:v>39223</c:v>
                </c:pt>
                <c:pt idx="4932">
                  <c:v>39222</c:v>
                </c:pt>
                <c:pt idx="4933">
                  <c:v>39221</c:v>
                </c:pt>
                <c:pt idx="4934">
                  <c:v>39220</c:v>
                </c:pt>
                <c:pt idx="4935">
                  <c:v>39219</c:v>
                </c:pt>
                <c:pt idx="4936">
                  <c:v>39218</c:v>
                </c:pt>
                <c:pt idx="4937">
                  <c:v>39217</c:v>
                </c:pt>
                <c:pt idx="4938">
                  <c:v>39216</c:v>
                </c:pt>
                <c:pt idx="4939">
                  <c:v>39215</c:v>
                </c:pt>
                <c:pt idx="4940">
                  <c:v>39214</c:v>
                </c:pt>
                <c:pt idx="4941">
                  <c:v>39213</c:v>
                </c:pt>
                <c:pt idx="4942">
                  <c:v>39212</c:v>
                </c:pt>
                <c:pt idx="4943">
                  <c:v>39211</c:v>
                </c:pt>
                <c:pt idx="4944">
                  <c:v>39210</c:v>
                </c:pt>
                <c:pt idx="4945">
                  <c:v>39209</c:v>
                </c:pt>
                <c:pt idx="4946">
                  <c:v>39208</c:v>
                </c:pt>
                <c:pt idx="4947">
                  <c:v>39207</c:v>
                </c:pt>
                <c:pt idx="4948">
                  <c:v>39206</c:v>
                </c:pt>
                <c:pt idx="4949">
                  <c:v>39205</c:v>
                </c:pt>
                <c:pt idx="4950">
                  <c:v>39204</c:v>
                </c:pt>
                <c:pt idx="4951">
                  <c:v>39203</c:v>
                </c:pt>
                <c:pt idx="4952">
                  <c:v>39202</c:v>
                </c:pt>
                <c:pt idx="4953">
                  <c:v>39201</c:v>
                </c:pt>
                <c:pt idx="4954">
                  <c:v>39200</c:v>
                </c:pt>
                <c:pt idx="4955">
                  <c:v>39199</c:v>
                </c:pt>
                <c:pt idx="4956">
                  <c:v>39198</c:v>
                </c:pt>
                <c:pt idx="4957">
                  <c:v>39197</c:v>
                </c:pt>
                <c:pt idx="4958">
                  <c:v>39196</c:v>
                </c:pt>
                <c:pt idx="4959">
                  <c:v>39195</c:v>
                </c:pt>
                <c:pt idx="4960">
                  <c:v>39194</c:v>
                </c:pt>
                <c:pt idx="4961">
                  <c:v>39193</c:v>
                </c:pt>
                <c:pt idx="4962">
                  <c:v>39192</c:v>
                </c:pt>
                <c:pt idx="4963">
                  <c:v>39191</c:v>
                </c:pt>
                <c:pt idx="4964">
                  <c:v>39190</c:v>
                </c:pt>
                <c:pt idx="4965">
                  <c:v>39189</c:v>
                </c:pt>
                <c:pt idx="4966">
                  <c:v>39188</c:v>
                </c:pt>
                <c:pt idx="4967">
                  <c:v>39187</c:v>
                </c:pt>
                <c:pt idx="4968">
                  <c:v>39186</c:v>
                </c:pt>
                <c:pt idx="4969">
                  <c:v>39185</c:v>
                </c:pt>
                <c:pt idx="4970">
                  <c:v>39184</c:v>
                </c:pt>
                <c:pt idx="4971">
                  <c:v>39183</c:v>
                </c:pt>
                <c:pt idx="4972">
                  <c:v>39182</c:v>
                </c:pt>
                <c:pt idx="4973">
                  <c:v>39181</c:v>
                </c:pt>
                <c:pt idx="4974">
                  <c:v>39180</c:v>
                </c:pt>
                <c:pt idx="4975">
                  <c:v>39179</c:v>
                </c:pt>
                <c:pt idx="4976">
                  <c:v>39178</c:v>
                </c:pt>
                <c:pt idx="4977">
                  <c:v>39177</c:v>
                </c:pt>
                <c:pt idx="4978">
                  <c:v>39176</c:v>
                </c:pt>
                <c:pt idx="4979">
                  <c:v>39175</c:v>
                </c:pt>
                <c:pt idx="4980">
                  <c:v>39174</c:v>
                </c:pt>
                <c:pt idx="4981">
                  <c:v>39173</c:v>
                </c:pt>
                <c:pt idx="4982">
                  <c:v>39172</c:v>
                </c:pt>
                <c:pt idx="4983">
                  <c:v>39171</c:v>
                </c:pt>
                <c:pt idx="4984">
                  <c:v>39170</c:v>
                </c:pt>
                <c:pt idx="4985">
                  <c:v>39169</c:v>
                </c:pt>
                <c:pt idx="4986">
                  <c:v>39168</c:v>
                </c:pt>
                <c:pt idx="4987">
                  <c:v>39167</c:v>
                </c:pt>
                <c:pt idx="4988">
                  <c:v>39166</c:v>
                </c:pt>
                <c:pt idx="4989">
                  <c:v>39165</c:v>
                </c:pt>
                <c:pt idx="4990">
                  <c:v>39164</c:v>
                </c:pt>
                <c:pt idx="4991">
                  <c:v>39163</c:v>
                </c:pt>
                <c:pt idx="4992">
                  <c:v>39162</c:v>
                </c:pt>
                <c:pt idx="4993">
                  <c:v>39161</c:v>
                </c:pt>
                <c:pt idx="4994">
                  <c:v>39160</c:v>
                </c:pt>
                <c:pt idx="4995">
                  <c:v>39159</c:v>
                </c:pt>
                <c:pt idx="4996">
                  <c:v>39158</c:v>
                </c:pt>
                <c:pt idx="4997">
                  <c:v>39157</c:v>
                </c:pt>
                <c:pt idx="4998">
                  <c:v>39156</c:v>
                </c:pt>
                <c:pt idx="4999">
                  <c:v>39155</c:v>
                </c:pt>
                <c:pt idx="5000">
                  <c:v>39154</c:v>
                </c:pt>
                <c:pt idx="5001">
                  <c:v>39153</c:v>
                </c:pt>
                <c:pt idx="5002">
                  <c:v>39152</c:v>
                </c:pt>
                <c:pt idx="5003">
                  <c:v>39151</c:v>
                </c:pt>
                <c:pt idx="5004">
                  <c:v>39150</c:v>
                </c:pt>
                <c:pt idx="5005">
                  <c:v>39149</c:v>
                </c:pt>
                <c:pt idx="5006">
                  <c:v>39148</c:v>
                </c:pt>
                <c:pt idx="5007">
                  <c:v>39147</c:v>
                </c:pt>
                <c:pt idx="5008">
                  <c:v>39146</c:v>
                </c:pt>
                <c:pt idx="5009">
                  <c:v>39145</c:v>
                </c:pt>
                <c:pt idx="5010">
                  <c:v>39144</c:v>
                </c:pt>
                <c:pt idx="5011">
                  <c:v>39143</c:v>
                </c:pt>
                <c:pt idx="5012">
                  <c:v>39142</c:v>
                </c:pt>
                <c:pt idx="5013">
                  <c:v>39141</c:v>
                </c:pt>
                <c:pt idx="5014">
                  <c:v>39140</c:v>
                </c:pt>
                <c:pt idx="5015">
                  <c:v>39139</c:v>
                </c:pt>
                <c:pt idx="5016">
                  <c:v>39138</c:v>
                </c:pt>
                <c:pt idx="5017">
                  <c:v>39137</c:v>
                </c:pt>
                <c:pt idx="5018">
                  <c:v>39136</c:v>
                </c:pt>
                <c:pt idx="5019">
                  <c:v>39135</c:v>
                </c:pt>
                <c:pt idx="5020">
                  <c:v>39134</c:v>
                </c:pt>
                <c:pt idx="5021">
                  <c:v>39133</c:v>
                </c:pt>
                <c:pt idx="5022">
                  <c:v>39132</c:v>
                </c:pt>
                <c:pt idx="5023">
                  <c:v>39131</c:v>
                </c:pt>
                <c:pt idx="5024">
                  <c:v>39130</c:v>
                </c:pt>
                <c:pt idx="5025">
                  <c:v>39129</c:v>
                </c:pt>
                <c:pt idx="5026">
                  <c:v>39128</c:v>
                </c:pt>
                <c:pt idx="5027">
                  <c:v>39127</c:v>
                </c:pt>
                <c:pt idx="5028">
                  <c:v>39126</c:v>
                </c:pt>
                <c:pt idx="5029">
                  <c:v>39125</c:v>
                </c:pt>
                <c:pt idx="5030">
                  <c:v>39124</c:v>
                </c:pt>
                <c:pt idx="5031">
                  <c:v>39123</c:v>
                </c:pt>
                <c:pt idx="5032">
                  <c:v>39122</c:v>
                </c:pt>
                <c:pt idx="5033">
                  <c:v>39121</c:v>
                </c:pt>
                <c:pt idx="5034">
                  <c:v>39120</c:v>
                </c:pt>
                <c:pt idx="5035">
                  <c:v>39119</c:v>
                </c:pt>
                <c:pt idx="5036">
                  <c:v>39118</c:v>
                </c:pt>
                <c:pt idx="5037">
                  <c:v>39117</c:v>
                </c:pt>
                <c:pt idx="5038">
                  <c:v>39116</c:v>
                </c:pt>
                <c:pt idx="5039">
                  <c:v>39115</c:v>
                </c:pt>
                <c:pt idx="5040">
                  <c:v>39114</c:v>
                </c:pt>
                <c:pt idx="5041">
                  <c:v>39113</c:v>
                </c:pt>
                <c:pt idx="5042">
                  <c:v>39112</c:v>
                </c:pt>
                <c:pt idx="5043">
                  <c:v>39111</c:v>
                </c:pt>
                <c:pt idx="5044">
                  <c:v>39110</c:v>
                </c:pt>
                <c:pt idx="5045">
                  <c:v>39109</c:v>
                </c:pt>
                <c:pt idx="5046">
                  <c:v>39108</c:v>
                </c:pt>
                <c:pt idx="5047">
                  <c:v>39107</c:v>
                </c:pt>
                <c:pt idx="5048">
                  <c:v>39106</c:v>
                </c:pt>
                <c:pt idx="5049">
                  <c:v>39105</c:v>
                </c:pt>
                <c:pt idx="5050">
                  <c:v>39104</c:v>
                </c:pt>
                <c:pt idx="5051">
                  <c:v>39103</c:v>
                </c:pt>
                <c:pt idx="5052">
                  <c:v>39102</c:v>
                </c:pt>
                <c:pt idx="5053">
                  <c:v>39101</c:v>
                </c:pt>
                <c:pt idx="5054">
                  <c:v>39100</c:v>
                </c:pt>
                <c:pt idx="5055">
                  <c:v>39099</c:v>
                </c:pt>
                <c:pt idx="5056">
                  <c:v>39098</c:v>
                </c:pt>
                <c:pt idx="5057">
                  <c:v>39097</c:v>
                </c:pt>
                <c:pt idx="5058">
                  <c:v>39096</c:v>
                </c:pt>
                <c:pt idx="5059">
                  <c:v>39095</c:v>
                </c:pt>
                <c:pt idx="5060">
                  <c:v>39094</c:v>
                </c:pt>
                <c:pt idx="5061">
                  <c:v>39093</c:v>
                </c:pt>
                <c:pt idx="5062">
                  <c:v>39092</c:v>
                </c:pt>
                <c:pt idx="5063">
                  <c:v>39091</c:v>
                </c:pt>
                <c:pt idx="5064">
                  <c:v>39090</c:v>
                </c:pt>
                <c:pt idx="5065">
                  <c:v>39089</c:v>
                </c:pt>
                <c:pt idx="5066">
                  <c:v>39088</c:v>
                </c:pt>
                <c:pt idx="5067">
                  <c:v>39087</c:v>
                </c:pt>
                <c:pt idx="5068">
                  <c:v>39086</c:v>
                </c:pt>
                <c:pt idx="5069">
                  <c:v>39085</c:v>
                </c:pt>
                <c:pt idx="5070">
                  <c:v>39084</c:v>
                </c:pt>
                <c:pt idx="5071">
                  <c:v>39083</c:v>
                </c:pt>
                <c:pt idx="5072">
                  <c:v>39082</c:v>
                </c:pt>
                <c:pt idx="5073">
                  <c:v>39081</c:v>
                </c:pt>
                <c:pt idx="5074">
                  <c:v>39080</c:v>
                </c:pt>
                <c:pt idx="5075">
                  <c:v>39079</c:v>
                </c:pt>
                <c:pt idx="5076">
                  <c:v>39078</c:v>
                </c:pt>
                <c:pt idx="5077">
                  <c:v>39077</c:v>
                </c:pt>
                <c:pt idx="5078">
                  <c:v>39076</c:v>
                </c:pt>
                <c:pt idx="5079">
                  <c:v>39075</c:v>
                </c:pt>
                <c:pt idx="5080">
                  <c:v>39074</c:v>
                </c:pt>
                <c:pt idx="5081">
                  <c:v>39073</c:v>
                </c:pt>
                <c:pt idx="5082">
                  <c:v>39072</c:v>
                </c:pt>
                <c:pt idx="5083">
                  <c:v>39071</c:v>
                </c:pt>
                <c:pt idx="5084">
                  <c:v>39070</c:v>
                </c:pt>
                <c:pt idx="5085">
                  <c:v>39069</c:v>
                </c:pt>
                <c:pt idx="5086">
                  <c:v>39068</c:v>
                </c:pt>
                <c:pt idx="5087">
                  <c:v>39067</c:v>
                </c:pt>
                <c:pt idx="5088">
                  <c:v>39066</c:v>
                </c:pt>
                <c:pt idx="5089">
                  <c:v>39065</c:v>
                </c:pt>
                <c:pt idx="5090">
                  <c:v>39064</c:v>
                </c:pt>
                <c:pt idx="5091">
                  <c:v>39063</c:v>
                </c:pt>
                <c:pt idx="5092">
                  <c:v>39062</c:v>
                </c:pt>
                <c:pt idx="5093">
                  <c:v>39061</c:v>
                </c:pt>
                <c:pt idx="5094">
                  <c:v>39060</c:v>
                </c:pt>
                <c:pt idx="5095">
                  <c:v>39059</c:v>
                </c:pt>
                <c:pt idx="5096">
                  <c:v>39058</c:v>
                </c:pt>
                <c:pt idx="5097">
                  <c:v>39057</c:v>
                </c:pt>
                <c:pt idx="5098">
                  <c:v>39056</c:v>
                </c:pt>
                <c:pt idx="5099">
                  <c:v>39055</c:v>
                </c:pt>
                <c:pt idx="5100">
                  <c:v>39054</c:v>
                </c:pt>
                <c:pt idx="5101">
                  <c:v>39053</c:v>
                </c:pt>
                <c:pt idx="5102">
                  <c:v>39052</c:v>
                </c:pt>
                <c:pt idx="5103">
                  <c:v>39051</c:v>
                </c:pt>
                <c:pt idx="5104">
                  <c:v>39050</c:v>
                </c:pt>
                <c:pt idx="5105">
                  <c:v>39049</c:v>
                </c:pt>
                <c:pt idx="5106">
                  <c:v>39048</c:v>
                </c:pt>
                <c:pt idx="5107">
                  <c:v>39047</c:v>
                </c:pt>
                <c:pt idx="5108">
                  <c:v>39046</c:v>
                </c:pt>
                <c:pt idx="5109">
                  <c:v>39045</c:v>
                </c:pt>
                <c:pt idx="5110">
                  <c:v>39044</c:v>
                </c:pt>
                <c:pt idx="5111">
                  <c:v>39043</c:v>
                </c:pt>
                <c:pt idx="5112">
                  <c:v>39042</c:v>
                </c:pt>
                <c:pt idx="5113">
                  <c:v>39041</c:v>
                </c:pt>
                <c:pt idx="5114">
                  <c:v>39040</c:v>
                </c:pt>
                <c:pt idx="5115">
                  <c:v>39039</c:v>
                </c:pt>
                <c:pt idx="5116">
                  <c:v>39038</c:v>
                </c:pt>
                <c:pt idx="5117">
                  <c:v>39037</c:v>
                </c:pt>
                <c:pt idx="5118">
                  <c:v>39036</c:v>
                </c:pt>
                <c:pt idx="5119">
                  <c:v>39035</c:v>
                </c:pt>
                <c:pt idx="5120">
                  <c:v>39034</c:v>
                </c:pt>
                <c:pt idx="5121">
                  <c:v>39033</c:v>
                </c:pt>
                <c:pt idx="5122">
                  <c:v>39032</c:v>
                </c:pt>
                <c:pt idx="5123">
                  <c:v>39031</c:v>
                </c:pt>
                <c:pt idx="5124">
                  <c:v>39030</c:v>
                </c:pt>
                <c:pt idx="5125">
                  <c:v>39029</c:v>
                </c:pt>
                <c:pt idx="5126">
                  <c:v>39028</c:v>
                </c:pt>
                <c:pt idx="5127">
                  <c:v>39027</c:v>
                </c:pt>
                <c:pt idx="5128">
                  <c:v>39026</c:v>
                </c:pt>
                <c:pt idx="5129">
                  <c:v>39025</c:v>
                </c:pt>
                <c:pt idx="5130">
                  <c:v>39024</c:v>
                </c:pt>
                <c:pt idx="5131">
                  <c:v>39023</c:v>
                </c:pt>
                <c:pt idx="5132">
                  <c:v>39022</c:v>
                </c:pt>
                <c:pt idx="5133">
                  <c:v>39021</c:v>
                </c:pt>
                <c:pt idx="5134">
                  <c:v>39020</c:v>
                </c:pt>
                <c:pt idx="5135">
                  <c:v>39019</c:v>
                </c:pt>
                <c:pt idx="5136">
                  <c:v>39018</c:v>
                </c:pt>
                <c:pt idx="5137">
                  <c:v>39017</c:v>
                </c:pt>
                <c:pt idx="5138">
                  <c:v>39016</c:v>
                </c:pt>
                <c:pt idx="5139">
                  <c:v>39015</c:v>
                </c:pt>
                <c:pt idx="5140">
                  <c:v>39014</c:v>
                </c:pt>
                <c:pt idx="5141">
                  <c:v>39013</c:v>
                </c:pt>
                <c:pt idx="5142">
                  <c:v>39012</c:v>
                </c:pt>
                <c:pt idx="5143">
                  <c:v>39011</c:v>
                </c:pt>
                <c:pt idx="5144">
                  <c:v>39010</c:v>
                </c:pt>
                <c:pt idx="5145">
                  <c:v>39009</c:v>
                </c:pt>
                <c:pt idx="5146">
                  <c:v>39008</c:v>
                </c:pt>
                <c:pt idx="5147">
                  <c:v>39007</c:v>
                </c:pt>
                <c:pt idx="5148">
                  <c:v>39006</c:v>
                </c:pt>
                <c:pt idx="5149">
                  <c:v>39005</c:v>
                </c:pt>
                <c:pt idx="5150">
                  <c:v>39004</c:v>
                </c:pt>
                <c:pt idx="5151">
                  <c:v>39003</c:v>
                </c:pt>
                <c:pt idx="5152">
                  <c:v>39002</c:v>
                </c:pt>
                <c:pt idx="5153">
                  <c:v>39001</c:v>
                </c:pt>
                <c:pt idx="5154">
                  <c:v>39000</c:v>
                </c:pt>
                <c:pt idx="5155">
                  <c:v>38999</c:v>
                </c:pt>
                <c:pt idx="5156">
                  <c:v>38998</c:v>
                </c:pt>
                <c:pt idx="5157">
                  <c:v>38997</c:v>
                </c:pt>
                <c:pt idx="5158">
                  <c:v>38996</c:v>
                </c:pt>
                <c:pt idx="5159">
                  <c:v>38995</c:v>
                </c:pt>
                <c:pt idx="5160">
                  <c:v>38994</c:v>
                </c:pt>
                <c:pt idx="5161">
                  <c:v>38993</c:v>
                </c:pt>
                <c:pt idx="5162">
                  <c:v>38992</c:v>
                </c:pt>
                <c:pt idx="5163">
                  <c:v>38991</c:v>
                </c:pt>
                <c:pt idx="5164">
                  <c:v>38990</c:v>
                </c:pt>
                <c:pt idx="5165">
                  <c:v>38989</c:v>
                </c:pt>
                <c:pt idx="5166">
                  <c:v>38988</c:v>
                </c:pt>
                <c:pt idx="5167">
                  <c:v>38987</c:v>
                </c:pt>
                <c:pt idx="5168">
                  <c:v>38986</c:v>
                </c:pt>
                <c:pt idx="5169">
                  <c:v>38985</c:v>
                </c:pt>
                <c:pt idx="5170">
                  <c:v>38984</c:v>
                </c:pt>
                <c:pt idx="5171">
                  <c:v>38983</c:v>
                </c:pt>
                <c:pt idx="5172">
                  <c:v>38982</c:v>
                </c:pt>
                <c:pt idx="5173">
                  <c:v>38981</c:v>
                </c:pt>
                <c:pt idx="5174">
                  <c:v>38980</c:v>
                </c:pt>
                <c:pt idx="5175">
                  <c:v>38979</c:v>
                </c:pt>
                <c:pt idx="5176">
                  <c:v>38978</c:v>
                </c:pt>
                <c:pt idx="5177">
                  <c:v>38977</c:v>
                </c:pt>
                <c:pt idx="5178">
                  <c:v>38976</c:v>
                </c:pt>
                <c:pt idx="5179">
                  <c:v>38975</c:v>
                </c:pt>
                <c:pt idx="5180">
                  <c:v>38974</c:v>
                </c:pt>
                <c:pt idx="5181">
                  <c:v>38973</c:v>
                </c:pt>
                <c:pt idx="5182">
                  <c:v>38972</c:v>
                </c:pt>
                <c:pt idx="5183">
                  <c:v>38971</c:v>
                </c:pt>
                <c:pt idx="5184">
                  <c:v>38970</c:v>
                </c:pt>
                <c:pt idx="5185">
                  <c:v>38969</c:v>
                </c:pt>
                <c:pt idx="5186">
                  <c:v>38968</c:v>
                </c:pt>
                <c:pt idx="5187">
                  <c:v>38967</c:v>
                </c:pt>
                <c:pt idx="5188">
                  <c:v>38966</c:v>
                </c:pt>
                <c:pt idx="5189">
                  <c:v>38965</c:v>
                </c:pt>
                <c:pt idx="5190">
                  <c:v>38964</c:v>
                </c:pt>
                <c:pt idx="5191">
                  <c:v>38963</c:v>
                </c:pt>
                <c:pt idx="5192">
                  <c:v>38962</c:v>
                </c:pt>
                <c:pt idx="5193">
                  <c:v>38961</c:v>
                </c:pt>
                <c:pt idx="5194">
                  <c:v>38960</c:v>
                </c:pt>
                <c:pt idx="5195">
                  <c:v>38959</c:v>
                </c:pt>
                <c:pt idx="5196">
                  <c:v>38958</c:v>
                </c:pt>
                <c:pt idx="5197">
                  <c:v>38957</c:v>
                </c:pt>
                <c:pt idx="5198">
                  <c:v>38956</c:v>
                </c:pt>
                <c:pt idx="5199">
                  <c:v>38955</c:v>
                </c:pt>
                <c:pt idx="5200">
                  <c:v>38954</c:v>
                </c:pt>
                <c:pt idx="5201">
                  <c:v>38953</c:v>
                </c:pt>
                <c:pt idx="5202">
                  <c:v>38952</c:v>
                </c:pt>
                <c:pt idx="5203">
                  <c:v>38951</c:v>
                </c:pt>
                <c:pt idx="5204">
                  <c:v>38950</c:v>
                </c:pt>
                <c:pt idx="5205">
                  <c:v>38949</c:v>
                </c:pt>
                <c:pt idx="5206">
                  <c:v>38948</c:v>
                </c:pt>
                <c:pt idx="5207">
                  <c:v>38947</c:v>
                </c:pt>
                <c:pt idx="5208">
                  <c:v>38946</c:v>
                </c:pt>
                <c:pt idx="5209">
                  <c:v>38945</c:v>
                </c:pt>
                <c:pt idx="5210">
                  <c:v>38944</c:v>
                </c:pt>
                <c:pt idx="5211">
                  <c:v>38943</c:v>
                </c:pt>
                <c:pt idx="5212">
                  <c:v>38942</c:v>
                </c:pt>
                <c:pt idx="5213">
                  <c:v>38941</c:v>
                </c:pt>
                <c:pt idx="5214">
                  <c:v>38940</c:v>
                </c:pt>
                <c:pt idx="5215">
                  <c:v>38939</c:v>
                </c:pt>
                <c:pt idx="5216">
                  <c:v>38938</c:v>
                </c:pt>
                <c:pt idx="5217">
                  <c:v>38937</c:v>
                </c:pt>
                <c:pt idx="5218">
                  <c:v>38936</c:v>
                </c:pt>
                <c:pt idx="5219">
                  <c:v>38935</c:v>
                </c:pt>
                <c:pt idx="5220">
                  <c:v>38934</c:v>
                </c:pt>
                <c:pt idx="5221">
                  <c:v>38933</c:v>
                </c:pt>
                <c:pt idx="5222">
                  <c:v>38932</c:v>
                </c:pt>
                <c:pt idx="5223">
                  <c:v>38931</c:v>
                </c:pt>
                <c:pt idx="5224">
                  <c:v>38930</c:v>
                </c:pt>
                <c:pt idx="5225">
                  <c:v>38929</c:v>
                </c:pt>
                <c:pt idx="5226">
                  <c:v>38928</c:v>
                </c:pt>
                <c:pt idx="5227">
                  <c:v>38927</c:v>
                </c:pt>
                <c:pt idx="5228">
                  <c:v>38926</c:v>
                </c:pt>
                <c:pt idx="5229">
                  <c:v>38925</c:v>
                </c:pt>
                <c:pt idx="5230">
                  <c:v>38924</c:v>
                </c:pt>
                <c:pt idx="5231">
                  <c:v>38923</c:v>
                </c:pt>
                <c:pt idx="5232">
                  <c:v>38922</c:v>
                </c:pt>
                <c:pt idx="5233">
                  <c:v>38921</c:v>
                </c:pt>
                <c:pt idx="5234">
                  <c:v>38920</c:v>
                </c:pt>
                <c:pt idx="5235">
                  <c:v>38919</c:v>
                </c:pt>
                <c:pt idx="5236">
                  <c:v>38918</c:v>
                </c:pt>
                <c:pt idx="5237">
                  <c:v>38917</c:v>
                </c:pt>
                <c:pt idx="5238">
                  <c:v>38916</c:v>
                </c:pt>
                <c:pt idx="5239">
                  <c:v>38915</c:v>
                </c:pt>
                <c:pt idx="5240">
                  <c:v>38914</c:v>
                </c:pt>
                <c:pt idx="5241">
                  <c:v>38913</c:v>
                </c:pt>
                <c:pt idx="5242">
                  <c:v>38912</c:v>
                </c:pt>
                <c:pt idx="5243">
                  <c:v>38911</c:v>
                </c:pt>
                <c:pt idx="5244">
                  <c:v>38910</c:v>
                </c:pt>
                <c:pt idx="5245">
                  <c:v>38909</c:v>
                </c:pt>
                <c:pt idx="5246">
                  <c:v>38908</c:v>
                </c:pt>
                <c:pt idx="5247">
                  <c:v>38907</c:v>
                </c:pt>
                <c:pt idx="5248">
                  <c:v>38906</c:v>
                </c:pt>
                <c:pt idx="5249">
                  <c:v>38905</c:v>
                </c:pt>
                <c:pt idx="5250">
                  <c:v>38904</c:v>
                </c:pt>
                <c:pt idx="5251">
                  <c:v>38903</c:v>
                </c:pt>
                <c:pt idx="5252">
                  <c:v>38902</c:v>
                </c:pt>
                <c:pt idx="5253">
                  <c:v>38901</c:v>
                </c:pt>
                <c:pt idx="5254">
                  <c:v>38900</c:v>
                </c:pt>
                <c:pt idx="5255">
                  <c:v>38899</c:v>
                </c:pt>
                <c:pt idx="5256">
                  <c:v>38898</c:v>
                </c:pt>
                <c:pt idx="5257">
                  <c:v>38897</c:v>
                </c:pt>
                <c:pt idx="5258">
                  <c:v>38896</c:v>
                </c:pt>
                <c:pt idx="5259">
                  <c:v>38895</c:v>
                </c:pt>
                <c:pt idx="5260">
                  <c:v>38894</c:v>
                </c:pt>
                <c:pt idx="5261">
                  <c:v>38893</c:v>
                </c:pt>
                <c:pt idx="5262">
                  <c:v>38892</c:v>
                </c:pt>
                <c:pt idx="5263">
                  <c:v>38891</c:v>
                </c:pt>
                <c:pt idx="5264">
                  <c:v>38890</c:v>
                </c:pt>
                <c:pt idx="5265">
                  <c:v>38889</c:v>
                </c:pt>
                <c:pt idx="5266">
                  <c:v>38888</c:v>
                </c:pt>
                <c:pt idx="5267">
                  <c:v>38887</c:v>
                </c:pt>
                <c:pt idx="5268">
                  <c:v>38886</c:v>
                </c:pt>
                <c:pt idx="5269">
                  <c:v>38885</c:v>
                </c:pt>
                <c:pt idx="5270">
                  <c:v>38884</c:v>
                </c:pt>
                <c:pt idx="5271">
                  <c:v>38883</c:v>
                </c:pt>
                <c:pt idx="5272">
                  <c:v>38882</c:v>
                </c:pt>
                <c:pt idx="5273">
                  <c:v>38881</c:v>
                </c:pt>
                <c:pt idx="5274">
                  <c:v>38880</c:v>
                </c:pt>
                <c:pt idx="5275">
                  <c:v>38879</c:v>
                </c:pt>
                <c:pt idx="5276">
                  <c:v>38878</c:v>
                </c:pt>
                <c:pt idx="5277">
                  <c:v>38877</c:v>
                </c:pt>
                <c:pt idx="5278">
                  <c:v>38876</c:v>
                </c:pt>
                <c:pt idx="5279">
                  <c:v>38875</c:v>
                </c:pt>
                <c:pt idx="5280">
                  <c:v>38874</c:v>
                </c:pt>
                <c:pt idx="5281">
                  <c:v>38873</c:v>
                </c:pt>
                <c:pt idx="5282">
                  <c:v>38872</c:v>
                </c:pt>
                <c:pt idx="5283">
                  <c:v>38871</c:v>
                </c:pt>
                <c:pt idx="5284">
                  <c:v>38870</c:v>
                </c:pt>
                <c:pt idx="5285">
                  <c:v>38869</c:v>
                </c:pt>
                <c:pt idx="5286">
                  <c:v>38868</c:v>
                </c:pt>
                <c:pt idx="5287">
                  <c:v>38867</c:v>
                </c:pt>
                <c:pt idx="5288">
                  <c:v>38866</c:v>
                </c:pt>
                <c:pt idx="5289">
                  <c:v>38865</c:v>
                </c:pt>
                <c:pt idx="5290">
                  <c:v>38864</c:v>
                </c:pt>
                <c:pt idx="5291">
                  <c:v>38863</c:v>
                </c:pt>
                <c:pt idx="5292">
                  <c:v>38862</c:v>
                </c:pt>
                <c:pt idx="5293">
                  <c:v>38861</c:v>
                </c:pt>
                <c:pt idx="5294">
                  <c:v>38860</c:v>
                </c:pt>
                <c:pt idx="5295">
                  <c:v>38859</c:v>
                </c:pt>
                <c:pt idx="5296">
                  <c:v>38858</c:v>
                </c:pt>
                <c:pt idx="5297">
                  <c:v>38857</c:v>
                </c:pt>
                <c:pt idx="5298">
                  <c:v>38856</c:v>
                </c:pt>
                <c:pt idx="5299">
                  <c:v>38855</c:v>
                </c:pt>
                <c:pt idx="5300">
                  <c:v>38854</c:v>
                </c:pt>
                <c:pt idx="5301">
                  <c:v>38853</c:v>
                </c:pt>
                <c:pt idx="5302">
                  <c:v>38852</c:v>
                </c:pt>
                <c:pt idx="5303">
                  <c:v>38851</c:v>
                </c:pt>
                <c:pt idx="5304">
                  <c:v>38850</c:v>
                </c:pt>
                <c:pt idx="5305">
                  <c:v>38849</c:v>
                </c:pt>
                <c:pt idx="5306">
                  <c:v>38848</c:v>
                </c:pt>
                <c:pt idx="5307">
                  <c:v>38847</c:v>
                </c:pt>
                <c:pt idx="5308">
                  <c:v>38846</c:v>
                </c:pt>
                <c:pt idx="5309">
                  <c:v>38845</c:v>
                </c:pt>
                <c:pt idx="5310">
                  <c:v>38844</c:v>
                </c:pt>
                <c:pt idx="5311">
                  <c:v>38843</c:v>
                </c:pt>
                <c:pt idx="5312">
                  <c:v>38842</c:v>
                </c:pt>
                <c:pt idx="5313">
                  <c:v>38841</c:v>
                </c:pt>
                <c:pt idx="5314">
                  <c:v>38840</c:v>
                </c:pt>
                <c:pt idx="5315">
                  <c:v>38839</c:v>
                </c:pt>
                <c:pt idx="5316">
                  <c:v>38838</c:v>
                </c:pt>
                <c:pt idx="5317">
                  <c:v>38837</c:v>
                </c:pt>
                <c:pt idx="5318">
                  <c:v>38836</c:v>
                </c:pt>
                <c:pt idx="5319">
                  <c:v>38835</c:v>
                </c:pt>
                <c:pt idx="5320">
                  <c:v>38834</c:v>
                </c:pt>
                <c:pt idx="5321">
                  <c:v>38833</c:v>
                </c:pt>
                <c:pt idx="5322">
                  <c:v>38832</c:v>
                </c:pt>
                <c:pt idx="5323">
                  <c:v>38831</c:v>
                </c:pt>
                <c:pt idx="5324">
                  <c:v>38830</c:v>
                </c:pt>
                <c:pt idx="5325">
                  <c:v>38829</c:v>
                </c:pt>
                <c:pt idx="5326">
                  <c:v>38828</c:v>
                </c:pt>
                <c:pt idx="5327">
                  <c:v>38827</c:v>
                </c:pt>
                <c:pt idx="5328">
                  <c:v>38826</c:v>
                </c:pt>
                <c:pt idx="5329">
                  <c:v>38825</c:v>
                </c:pt>
                <c:pt idx="5330">
                  <c:v>38824</c:v>
                </c:pt>
                <c:pt idx="5331">
                  <c:v>38823</c:v>
                </c:pt>
                <c:pt idx="5332">
                  <c:v>38822</c:v>
                </c:pt>
                <c:pt idx="5333">
                  <c:v>38821</c:v>
                </c:pt>
                <c:pt idx="5334">
                  <c:v>38820</c:v>
                </c:pt>
                <c:pt idx="5335">
                  <c:v>38819</c:v>
                </c:pt>
                <c:pt idx="5336">
                  <c:v>38818</c:v>
                </c:pt>
                <c:pt idx="5337">
                  <c:v>38817</c:v>
                </c:pt>
                <c:pt idx="5338">
                  <c:v>38816</c:v>
                </c:pt>
                <c:pt idx="5339">
                  <c:v>38815</c:v>
                </c:pt>
                <c:pt idx="5340">
                  <c:v>38814</c:v>
                </c:pt>
                <c:pt idx="5341">
                  <c:v>38813</c:v>
                </c:pt>
                <c:pt idx="5342">
                  <c:v>38812</c:v>
                </c:pt>
                <c:pt idx="5343">
                  <c:v>38811</c:v>
                </c:pt>
                <c:pt idx="5344">
                  <c:v>38810</c:v>
                </c:pt>
                <c:pt idx="5345">
                  <c:v>38809</c:v>
                </c:pt>
                <c:pt idx="5346">
                  <c:v>38808</c:v>
                </c:pt>
                <c:pt idx="5347">
                  <c:v>38807</c:v>
                </c:pt>
                <c:pt idx="5348">
                  <c:v>38806</c:v>
                </c:pt>
                <c:pt idx="5349">
                  <c:v>38805</c:v>
                </c:pt>
                <c:pt idx="5350">
                  <c:v>38804</c:v>
                </c:pt>
                <c:pt idx="5351">
                  <c:v>38803</c:v>
                </c:pt>
                <c:pt idx="5352">
                  <c:v>38802</c:v>
                </c:pt>
                <c:pt idx="5353">
                  <c:v>38801</c:v>
                </c:pt>
                <c:pt idx="5354">
                  <c:v>38800</c:v>
                </c:pt>
                <c:pt idx="5355">
                  <c:v>38799</c:v>
                </c:pt>
                <c:pt idx="5356">
                  <c:v>38798</c:v>
                </c:pt>
                <c:pt idx="5357">
                  <c:v>38797</c:v>
                </c:pt>
                <c:pt idx="5358">
                  <c:v>38796</c:v>
                </c:pt>
                <c:pt idx="5359">
                  <c:v>38795</c:v>
                </c:pt>
                <c:pt idx="5360">
                  <c:v>38794</c:v>
                </c:pt>
                <c:pt idx="5361">
                  <c:v>38793</c:v>
                </c:pt>
                <c:pt idx="5362">
                  <c:v>38792</c:v>
                </c:pt>
                <c:pt idx="5363">
                  <c:v>38791</c:v>
                </c:pt>
                <c:pt idx="5364">
                  <c:v>38790</c:v>
                </c:pt>
                <c:pt idx="5365">
                  <c:v>38789</c:v>
                </c:pt>
                <c:pt idx="5366">
                  <c:v>38788</c:v>
                </c:pt>
                <c:pt idx="5367">
                  <c:v>38787</c:v>
                </c:pt>
                <c:pt idx="5368">
                  <c:v>38786</c:v>
                </c:pt>
                <c:pt idx="5369">
                  <c:v>38785</c:v>
                </c:pt>
                <c:pt idx="5370">
                  <c:v>38784</c:v>
                </c:pt>
                <c:pt idx="5371">
                  <c:v>38783</c:v>
                </c:pt>
                <c:pt idx="5372">
                  <c:v>38782</c:v>
                </c:pt>
                <c:pt idx="5373">
                  <c:v>38781</c:v>
                </c:pt>
                <c:pt idx="5374">
                  <c:v>38780</c:v>
                </c:pt>
                <c:pt idx="5375">
                  <c:v>38779</c:v>
                </c:pt>
                <c:pt idx="5376">
                  <c:v>38778</c:v>
                </c:pt>
                <c:pt idx="5377">
                  <c:v>38777</c:v>
                </c:pt>
                <c:pt idx="5378">
                  <c:v>38776</c:v>
                </c:pt>
                <c:pt idx="5379">
                  <c:v>38775</c:v>
                </c:pt>
                <c:pt idx="5380">
                  <c:v>38774</c:v>
                </c:pt>
                <c:pt idx="5381">
                  <c:v>38773</c:v>
                </c:pt>
                <c:pt idx="5382">
                  <c:v>38772</c:v>
                </c:pt>
                <c:pt idx="5383">
                  <c:v>38771</c:v>
                </c:pt>
                <c:pt idx="5384">
                  <c:v>38770</c:v>
                </c:pt>
                <c:pt idx="5385">
                  <c:v>38769</c:v>
                </c:pt>
                <c:pt idx="5386">
                  <c:v>38768</c:v>
                </c:pt>
                <c:pt idx="5387">
                  <c:v>38767</c:v>
                </c:pt>
                <c:pt idx="5388">
                  <c:v>38766</c:v>
                </c:pt>
                <c:pt idx="5389">
                  <c:v>38765</c:v>
                </c:pt>
                <c:pt idx="5390">
                  <c:v>38764</c:v>
                </c:pt>
                <c:pt idx="5391">
                  <c:v>38763</c:v>
                </c:pt>
                <c:pt idx="5392">
                  <c:v>38762</c:v>
                </c:pt>
                <c:pt idx="5393">
                  <c:v>38761</c:v>
                </c:pt>
                <c:pt idx="5394">
                  <c:v>38760</c:v>
                </c:pt>
                <c:pt idx="5395">
                  <c:v>38759</c:v>
                </c:pt>
                <c:pt idx="5396">
                  <c:v>38758</c:v>
                </c:pt>
                <c:pt idx="5397">
                  <c:v>38757</c:v>
                </c:pt>
                <c:pt idx="5398">
                  <c:v>38756</c:v>
                </c:pt>
                <c:pt idx="5399">
                  <c:v>38755</c:v>
                </c:pt>
                <c:pt idx="5400">
                  <c:v>38754</c:v>
                </c:pt>
                <c:pt idx="5401">
                  <c:v>38753</c:v>
                </c:pt>
                <c:pt idx="5402">
                  <c:v>38752</c:v>
                </c:pt>
                <c:pt idx="5403">
                  <c:v>38751</c:v>
                </c:pt>
                <c:pt idx="5404">
                  <c:v>38750</c:v>
                </c:pt>
                <c:pt idx="5405">
                  <c:v>38749</c:v>
                </c:pt>
                <c:pt idx="5406">
                  <c:v>38748</c:v>
                </c:pt>
                <c:pt idx="5407">
                  <c:v>38747</c:v>
                </c:pt>
                <c:pt idx="5408">
                  <c:v>38746</c:v>
                </c:pt>
                <c:pt idx="5409">
                  <c:v>38745</c:v>
                </c:pt>
                <c:pt idx="5410">
                  <c:v>38744</c:v>
                </c:pt>
                <c:pt idx="5411">
                  <c:v>38743</c:v>
                </c:pt>
                <c:pt idx="5412">
                  <c:v>38742</c:v>
                </c:pt>
                <c:pt idx="5413">
                  <c:v>38741</c:v>
                </c:pt>
                <c:pt idx="5414">
                  <c:v>38740</c:v>
                </c:pt>
                <c:pt idx="5415">
                  <c:v>38739</c:v>
                </c:pt>
                <c:pt idx="5416">
                  <c:v>38738</c:v>
                </c:pt>
                <c:pt idx="5417">
                  <c:v>38737</c:v>
                </c:pt>
                <c:pt idx="5418">
                  <c:v>38736</c:v>
                </c:pt>
                <c:pt idx="5419">
                  <c:v>38735</c:v>
                </c:pt>
                <c:pt idx="5420">
                  <c:v>38734</c:v>
                </c:pt>
                <c:pt idx="5421">
                  <c:v>38733</c:v>
                </c:pt>
                <c:pt idx="5422">
                  <c:v>38732</c:v>
                </c:pt>
                <c:pt idx="5423">
                  <c:v>38731</c:v>
                </c:pt>
                <c:pt idx="5424">
                  <c:v>38730</c:v>
                </c:pt>
                <c:pt idx="5425">
                  <c:v>38729</c:v>
                </c:pt>
                <c:pt idx="5426">
                  <c:v>38728</c:v>
                </c:pt>
                <c:pt idx="5427">
                  <c:v>38727</c:v>
                </c:pt>
                <c:pt idx="5428">
                  <c:v>38726</c:v>
                </c:pt>
                <c:pt idx="5429">
                  <c:v>38725</c:v>
                </c:pt>
                <c:pt idx="5430">
                  <c:v>38724</c:v>
                </c:pt>
                <c:pt idx="5431">
                  <c:v>38723</c:v>
                </c:pt>
                <c:pt idx="5432">
                  <c:v>38722</c:v>
                </c:pt>
                <c:pt idx="5433">
                  <c:v>38721</c:v>
                </c:pt>
                <c:pt idx="5434">
                  <c:v>38720</c:v>
                </c:pt>
                <c:pt idx="5435">
                  <c:v>38719</c:v>
                </c:pt>
                <c:pt idx="5436">
                  <c:v>38718</c:v>
                </c:pt>
                <c:pt idx="5437">
                  <c:v>38717</c:v>
                </c:pt>
                <c:pt idx="5438">
                  <c:v>38716</c:v>
                </c:pt>
                <c:pt idx="5439">
                  <c:v>38715</c:v>
                </c:pt>
                <c:pt idx="5440">
                  <c:v>38714</c:v>
                </c:pt>
                <c:pt idx="5441">
                  <c:v>38713</c:v>
                </c:pt>
                <c:pt idx="5442">
                  <c:v>38712</c:v>
                </c:pt>
                <c:pt idx="5443">
                  <c:v>38711</c:v>
                </c:pt>
                <c:pt idx="5444">
                  <c:v>38710</c:v>
                </c:pt>
                <c:pt idx="5445">
                  <c:v>38709</c:v>
                </c:pt>
                <c:pt idx="5446">
                  <c:v>38708</c:v>
                </c:pt>
                <c:pt idx="5447">
                  <c:v>38707</c:v>
                </c:pt>
                <c:pt idx="5448">
                  <c:v>38706</c:v>
                </c:pt>
                <c:pt idx="5449">
                  <c:v>38705</c:v>
                </c:pt>
                <c:pt idx="5450">
                  <c:v>38704</c:v>
                </c:pt>
                <c:pt idx="5451">
                  <c:v>38703</c:v>
                </c:pt>
                <c:pt idx="5452">
                  <c:v>38702</c:v>
                </c:pt>
                <c:pt idx="5453">
                  <c:v>38701</c:v>
                </c:pt>
                <c:pt idx="5454">
                  <c:v>38700</c:v>
                </c:pt>
                <c:pt idx="5455">
                  <c:v>38699</c:v>
                </c:pt>
                <c:pt idx="5456">
                  <c:v>38698</c:v>
                </c:pt>
                <c:pt idx="5457">
                  <c:v>38697</c:v>
                </c:pt>
                <c:pt idx="5458">
                  <c:v>38696</c:v>
                </c:pt>
                <c:pt idx="5459">
                  <c:v>38695</c:v>
                </c:pt>
                <c:pt idx="5460">
                  <c:v>38694</c:v>
                </c:pt>
                <c:pt idx="5461">
                  <c:v>38693</c:v>
                </c:pt>
                <c:pt idx="5462">
                  <c:v>38692</c:v>
                </c:pt>
                <c:pt idx="5463">
                  <c:v>38691</c:v>
                </c:pt>
                <c:pt idx="5464">
                  <c:v>38690</c:v>
                </c:pt>
                <c:pt idx="5465">
                  <c:v>38689</c:v>
                </c:pt>
                <c:pt idx="5466">
                  <c:v>38688</c:v>
                </c:pt>
                <c:pt idx="5467">
                  <c:v>38687</c:v>
                </c:pt>
                <c:pt idx="5468">
                  <c:v>38686</c:v>
                </c:pt>
                <c:pt idx="5469">
                  <c:v>38685</c:v>
                </c:pt>
                <c:pt idx="5470">
                  <c:v>38684</c:v>
                </c:pt>
                <c:pt idx="5471">
                  <c:v>38683</c:v>
                </c:pt>
                <c:pt idx="5472">
                  <c:v>38682</c:v>
                </c:pt>
                <c:pt idx="5473">
                  <c:v>38681</c:v>
                </c:pt>
                <c:pt idx="5474">
                  <c:v>38680</c:v>
                </c:pt>
                <c:pt idx="5475">
                  <c:v>38679</c:v>
                </c:pt>
                <c:pt idx="5476">
                  <c:v>38678</c:v>
                </c:pt>
                <c:pt idx="5477">
                  <c:v>38677</c:v>
                </c:pt>
                <c:pt idx="5478">
                  <c:v>38676</c:v>
                </c:pt>
                <c:pt idx="5479">
                  <c:v>38675</c:v>
                </c:pt>
                <c:pt idx="5480">
                  <c:v>38674</c:v>
                </c:pt>
                <c:pt idx="5481">
                  <c:v>38673</c:v>
                </c:pt>
                <c:pt idx="5482">
                  <c:v>38672</c:v>
                </c:pt>
                <c:pt idx="5483">
                  <c:v>38671</c:v>
                </c:pt>
                <c:pt idx="5484">
                  <c:v>38670</c:v>
                </c:pt>
                <c:pt idx="5485">
                  <c:v>38669</c:v>
                </c:pt>
                <c:pt idx="5486">
                  <c:v>38668</c:v>
                </c:pt>
                <c:pt idx="5487">
                  <c:v>38667</c:v>
                </c:pt>
                <c:pt idx="5488">
                  <c:v>38666</c:v>
                </c:pt>
                <c:pt idx="5489">
                  <c:v>38665</c:v>
                </c:pt>
                <c:pt idx="5490">
                  <c:v>38664</c:v>
                </c:pt>
                <c:pt idx="5491">
                  <c:v>38663</c:v>
                </c:pt>
                <c:pt idx="5492">
                  <c:v>38662</c:v>
                </c:pt>
                <c:pt idx="5493">
                  <c:v>38661</c:v>
                </c:pt>
                <c:pt idx="5494">
                  <c:v>38660</c:v>
                </c:pt>
                <c:pt idx="5495">
                  <c:v>38659</c:v>
                </c:pt>
                <c:pt idx="5496">
                  <c:v>38658</c:v>
                </c:pt>
                <c:pt idx="5497">
                  <c:v>38657</c:v>
                </c:pt>
                <c:pt idx="5498">
                  <c:v>38656</c:v>
                </c:pt>
                <c:pt idx="5499">
                  <c:v>38655</c:v>
                </c:pt>
                <c:pt idx="5500">
                  <c:v>38654</c:v>
                </c:pt>
                <c:pt idx="5501">
                  <c:v>38653</c:v>
                </c:pt>
                <c:pt idx="5502">
                  <c:v>38652</c:v>
                </c:pt>
                <c:pt idx="5503">
                  <c:v>38651</c:v>
                </c:pt>
                <c:pt idx="5504">
                  <c:v>38650</c:v>
                </c:pt>
                <c:pt idx="5505">
                  <c:v>38649</c:v>
                </c:pt>
                <c:pt idx="5506">
                  <c:v>38648</c:v>
                </c:pt>
                <c:pt idx="5507">
                  <c:v>38647</c:v>
                </c:pt>
                <c:pt idx="5508">
                  <c:v>38646</c:v>
                </c:pt>
                <c:pt idx="5509">
                  <c:v>38645</c:v>
                </c:pt>
                <c:pt idx="5510">
                  <c:v>38644</c:v>
                </c:pt>
                <c:pt idx="5511">
                  <c:v>38643</c:v>
                </c:pt>
                <c:pt idx="5512">
                  <c:v>38642</c:v>
                </c:pt>
                <c:pt idx="5513">
                  <c:v>38641</c:v>
                </c:pt>
                <c:pt idx="5514">
                  <c:v>38640</c:v>
                </c:pt>
                <c:pt idx="5515">
                  <c:v>38639</c:v>
                </c:pt>
                <c:pt idx="5516">
                  <c:v>38638</c:v>
                </c:pt>
                <c:pt idx="5517">
                  <c:v>38637</c:v>
                </c:pt>
                <c:pt idx="5518">
                  <c:v>38636</c:v>
                </c:pt>
                <c:pt idx="5519">
                  <c:v>38635</c:v>
                </c:pt>
                <c:pt idx="5520">
                  <c:v>38634</c:v>
                </c:pt>
                <c:pt idx="5521">
                  <c:v>38633</c:v>
                </c:pt>
                <c:pt idx="5522">
                  <c:v>38632</c:v>
                </c:pt>
                <c:pt idx="5523">
                  <c:v>38631</c:v>
                </c:pt>
                <c:pt idx="5524">
                  <c:v>38630</c:v>
                </c:pt>
                <c:pt idx="5525">
                  <c:v>38629</c:v>
                </c:pt>
                <c:pt idx="5526">
                  <c:v>38628</c:v>
                </c:pt>
                <c:pt idx="5527">
                  <c:v>38627</c:v>
                </c:pt>
                <c:pt idx="5528">
                  <c:v>38626</c:v>
                </c:pt>
                <c:pt idx="5529">
                  <c:v>38625</c:v>
                </c:pt>
                <c:pt idx="5530">
                  <c:v>38624</c:v>
                </c:pt>
                <c:pt idx="5531">
                  <c:v>38623</c:v>
                </c:pt>
                <c:pt idx="5532">
                  <c:v>38622</c:v>
                </c:pt>
                <c:pt idx="5533">
                  <c:v>38621</c:v>
                </c:pt>
                <c:pt idx="5534">
                  <c:v>38620</c:v>
                </c:pt>
                <c:pt idx="5535">
                  <c:v>38619</c:v>
                </c:pt>
                <c:pt idx="5536">
                  <c:v>38618</c:v>
                </c:pt>
                <c:pt idx="5537">
                  <c:v>38617</c:v>
                </c:pt>
                <c:pt idx="5538">
                  <c:v>38616</c:v>
                </c:pt>
                <c:pt idx="5539">
                  <c:v>38615</c:v>
                </c:pt>
                <c:pt idx="5540">
                  <c:v>38614</c:v>
                </c:pt>
                <c:pt idx="5541">
                  <c:v>38613</c:v>
                </c:pt>
                <c:pt idx="5542">
                  <c:v>38612</c:v>
                </c:pt>
                <c:pt idx="5543">
                  <c:v>38611</c:v>
                </c:pt>
                <c:pt idx="5544">
                  <c:v>38610</c:v>
                </c:pt>
                <c:pt idx="5545">
                  <c:v>38609</c:v>
                </c:pt>
                <c:pt idx="5546">
                  <c:v>38608</c:v>
                </c:pt>
                <c:pt idx="5547">
                  <c:v>38607</c:v>
                </c:pt>
                <c:pt idx="5548">
                  <c:v>38606</c:v>
                </c:pt>
                <c:pt idx="5549">
                  <c:v>38605</c:v>
                </c:pt>
                <c:pt idx="5550">
                  <c:v>38604</c:v>
                </c:pt>
                <c:pt idx="5551">
                  <c:v>38603</c:v>
                </c:pt>
                <c:pt idx="5552">
                  <c:v>38602</c:v>
                </c:pt>
                <c:pt idx="5553">
                  <c:v>38601</c:v>
                </c:pt>
                <c:pt idx="5554">
                  <c:v>38600</c:v>
                </c:pt>
                <c:pt idx="5555">
                  <c:v>38599</c:v>
                </c:pt>
                <c:pt idx="5556">
                  <c:v>38598</c:v>
                </c:pt>
                <c:pt idx="5557">
                  <c:v>38597</c:v>
                </c:pt>
                <c:pt idx="5558">
                  <c:v>38596</c:v>
                </c:pt>
                <c:pt idx="5559">
                  <c:v>38595</c:v>
                </c:pt>
                <c:pt idx="5560">
                  <c:v>38594</c:v>
                </c:pt>
                <c:pt idx="5561">
                  <c:v>38593</c:v>
                </c:pt>
                <c:pt idx="5562">
                  <c:v>38592</c:v>
                </c:pt>
                <c:pt idx="5563">
                  <c:v>38591</c:v>
                </c:pt>
                <c:pt idx="5564">
                  <c:v>38590</c:v>
                </c:pt>
                <c:pt idx="5565">
                  <c:v>38589</c:v>
                </c:pt>
                <c:pt idx="5566">
                  <c:v>38588</c:v>
                </c:pt>
                <c:pt idx="5567">
                  <c:v>38587</c:v>
                </c:pt>
                <c:pt idx="5568">
                  <c:v>38586</c:v>
                </c:pt>
                <c:pt idx="5569">
                  <c:v>38585</c:v>
                </c:pt>
                <c:pt idx="5570">
                  <c:v>38584</c:v>
                </c:pt>
                <c:pt idx="5571">
                  <c:v>38583</c:v>
                </c:pt>
                <c:pt idx="5572">
                  <c:v>38582</c:v>
                </c:pt>
                <c:pt idx="5573">
                  <c:v>38581</c:v>
                </c:pt>
                <c:pt idx="5574">
                  <c:v>38580</c:v>
                </c:pt>
                <c:pt idx="5575">
                  <c:v>38579</c:v>
                </c:pt>
                <c:pt idx="5576">
                  <c:v>38578</c:v>
                </c:pt>
                <c:pt idx="5577">
                  <c:v>38577</c:v>
                </c:pt>
                <c:pt idx="5578">
                  <c:v>38576</c:v>
                </c:pt>
                <c:pt idx="5579">
                  <c:v>38575</c:v>
                </c:pt>
                <c:pt idx="5580">
                  <c:v>38574</c:v>
                </c:pt>
                <c:pt idx="5581">
                  <c:v>38573</c:v>
                </c:pt>
                <c:pt idx="5582">
                  <c:v>38572</c:v>
                </c:pt>
                <c:pt idx="5583">
                  <c:v>38571</c:v>
                </c:pt>
                <c:pt idx="5584">
                  <c:v>38570</c:v>
                </c:pt>
                <c:pt idx="5585">
                  <c:v>38569</c:v>
                </c:pt>
                <c:pt idx="5586">
                  <c:v>38568</c:v>
                </c:pt>
                <c:pt idx="5587">
                  <c:v>38567</c:v>
                </c:pt>
                <c:pt idx="5588">
                  <c:v>38566</c:v>
                </c:pt>
                <c:pt idx="5589">
                  <c:v>38565</c:v>
                </c:pt>
                <c:pt idx="5590">
                  <c:v>38564</c:v>
                </c:pt>
                <c:pt idx="5591">
                  <c:v>38563</c:v>
                </c:pt>
                <c:pt idx="5592">
                  <c:v>38562</c:v>
                </c:pt>
                <c:pt idx="5593">
                  <c:v>38561</c:v>
                </c:pt>
                <c:pt idx="5594">
                  <c:v>38560</c:v>
                </c:pt>
                <c:pt idx="5595">
                  <c:v>38559</c:v>
                </c:pt>
                <c:pt idx="5596">
                  <c:v>38558</c:v>
                </c:pt>
                <c:pt idx="5597">
                  <c:v>38557</c:v>
                </c:pt>
                <c:pt idx="5598">
                  <c:v>38556</c:v>
                </c:pt>
                <c:pt idx="5599">
                  <c:v>38555</c:v>
                </c:pt>
                <c:pt idx="5600">
                  <c:v>38554</c:v>
                </c:pt>
                <c:pt idx="5601">
                  <c:v>38553</c:v>
                </c:pt>
                <c:pt idx="5602">
                  <c:v>38552</c:v>
                </c:pt>
                <c:pt idx="5603">
                  <c:v>38551</c:v>
                </c:pt>
                <c:pt idx="5604">
                  <c:v>38550</c:v>
                </c:pt>
                <c:pt idx="5605">
                  <c:v>38549</c:v>
                </c:pt>
                <c:pt idx="5606">
                  <c:v>38548</c:v>
                </c:pt>
                <c:pt idx="5607">
                  <c:v>38547</c:v>
                </c:pt>
                <c:pt idx="5608">
                  <c:v>38546</c:v>
                </c:pt>
                <c:pt idx="5609">
                  <c:v>38545</c:v>
                </c:pt>
                <c:pt idx="5610">
                  <c:v>38544</c:v>
                </c:pt>
                <c:pt idx="5611">
                  <c:v>38543</c:v>
                </c:pt>
                <c:pt idx="5612">
                  <c:v>38542</c:v>
                </c:pt>
                <c:pt idx="5613">
                  <c:v>38541</c:v>
                </c:pt>
                <c:pt idx="5614">
                  <c:v>38540</c:v>
                </c:pt>
                <c:pt idx="5615">
                  <c:v>38539</c:v>
                </c:pt>
                <c:pt idx="5616">
                  <c:v>38538</c:v>
                </c:pt>
                <c:pt idx="5617">
                  <c:v>38537</c:v>
                </c:pt>
                <c:pt idx="5618">
                  <c:v>38536</c:v>
                </c:pt>
                <c:pt idx="5619">
                  <c:v>38535</c:v>
                </c:pt>
                <c:pt idx="5620">
                  <c:v>38534</c:v>
                </c:pt>
                <c:pt idx="5621">
                  <c:v>38533</c:v>
                </c:pt>
                <c:pt idx="5622">
                  <c:v>38532</c:v>
                </c:pt>
                <c:pt idx="5623">
                  <c:v>38531</c:v>
                </c:pt>
                <c:pt idx="5624">
                  <c:v>38530</c:v>
                </c:pt>
                <c:pt idx="5625">
                  <c:v>38529</c:v>
                </c:pt>
                <c:pt idx="5626">
                  <c:v>38528</c:v>
                </c:pt>
                <c:pt idx="5627">
                  <c:v>38527</c:v>
                </c:pt>
                <c:pt idx="5628">
                  <c:v>38526</c:v>
                </c:pt>
                <c:pt idx="5629">
                  <c:v>38525</c:v>
                </c:pt>
                <c:pt idx="5630">
                  <c:v>38524</c:v>
                </c:pt>
                <c:pt idx="5631">
                  <c:v>38523</c:v>
                </c:pt>
                <c:pt idx="5632">
                  <c:v>38522</c:v>
                </c:pt>
                <c:pt idx="5633">
                  <c:v>38521</c:v>
                </c:pt>
                <c:pt idx="5634">
                  <c:v>38520</c:v>
                </c:pt>
                <c:pt idx="5635">
                  <c:v>38519</c:v>
                </c:pt>
                <c:pt idx="5636">
                  <c:v>38518</c:v>
                </c:pt>
                <c:pt idx="5637">
                  <c:v>38517</c:v>
                </c:pt>
                <c:pt idx="5638">
                  <c:v>38516</c:v>
                </c:pt>
                <c:pt idx="5639">
                  <c:v>38515</c:v>
                </c:pt>
                <c:pt idx="5640">
                  <c:v>38514</c:v>
                </c:pt>
                <c:pt idx="5641">
                  <c:v>38513</c:v>
                </c:pt>
                <c:pt idx="5642">
                  <c:v>38512</c:v>
                </c:pt>
                <c:pt idx="5643">
                  <c:v>38511</c:v>
                </c:pt>
                <c:pt idx="5644">
                  <c:v>38510</c:v>
                </c:pt>
                <c:pt idx="5645">
                  <c:v>38509</c:v>
                </c:pt>
                <c:pt idx="5646">
                  <c:v>38508</c:v>
                </c:pt>
                <c:pt idx="5647">
                  <c:v>38507</c:v>
                </c:pt>
                <c:pt idx="5648">
                  <c:v>38506</c:v>
                </c:pt>
                <c:pt idx="5649">
                  <c:v>38505</c:v>
                </c:pt>
                <c:pt idx="5650">
                  <c:v>38504</c:v>
                </c:pt>
                <c:pt idx="5651">
                  <c:v>38503</c:v>
                </c:pt>
                <c:pt idx="5652">
                  <c:v>38502</c:v>
                </c:pt>
                <c:pt idx="5653">
                  <c:v>38501</c:v>
                </c:pt>
                <c:pt idx="5654">
                  <c:v>38500</c:v>
                </c:pt>
                <c:pt idx="5655">
                  <c:v>38499</c:v>
                </c:pt>
                <c:pt idx="5656">
                  <c:v>38498</c:v>
                </c:pt>
                <c:pt idx="5657">
                  <c:v>38497</c:v>
                </c:pt>
                <c:pt idx="5658">
                  <c:v>38496</c:v>
                </c:pt>
                <c:pt idx="5659">
                  <c:v>38495</c:v>
                </c:pt>
                <c:pt idx="5660">
                  <c:v>38494</c:v>
                </c:pt>
                <c:pt idx="5661">
                  <c:v>38493</c:v>
                </c:pt>
                <c:pt idx="5662">
                  <c:v>38492</c:v>
                </c:pt>
                <c:pt idx="5663">
                  <c:v>38491</c:v>
                </c:pt>
                <c:pt idx="5664">
                  <c:v>38490</c:v>
                </c:pt>
                <c:pt idx="5665">
                  <c:v>38489</c:v>
                </c:pt>
                <c:pt idx="5666">
                  <c:v>38488</c:v>
                </c:pt>
                <c:pt idx="5667">
                  <c:v>38487</c:v>
                </c:pt>
                <c:pt idx="5668">
                  <c:v>38486</c:v>
                </c:pt>
                <c:pt idx="5669">
                  <c:v>38485</c:v>
                </c:pt>
                <c:pt idx="5670">
                  <c:v>38484</c:v>
                </c:pt>
                <c:pt idx="5671">
                  <c:v>38483</c:v>
                </c:pt>
                <c:pt idx="5672">
                  <c:v>38482</c:v>
                </c:pt>
                <c:pt idx="5673">
                  <c:v>38481</c:v>
                </c:pt>
                <c:pt idx="5674">
                  <c:v>38480</c:v>
                </c:pt>
                <c:pt idx="5675">
                  <c:v>38479</c:v>
                </c:pt>
                <c:pt idx="5676">
                  <c:v>38478</c:v>
                </c:pt>
                <c:pt idx="5677">
                  <c:v>38477</c:v>
                </c:pt>
                <c:pt idx="5678">
                  <c:v>38476</c:v>
                </c:pt>
                <c:pt idx="5679">
                  <c:v>38475</c:v>
                </c:pt>
                <c:pt idx="5680">
                  <c:v>38474</c:v>
                </c:pt>
                <c:pt idx="5681">
                  <c:v>38473</c:v>
                </c:pt>
                <c:pt idx="5682">
                  <c:v>38472</c:v>
                </c:pt>
                <c:pt idx="5683">
                  <c:v>38471</c:v>
                </c:pt>
                <c:pt idx="5684">
                  <c:v>38470</c:v>
                </c:pt>
                <c:pt idx="5685">
                  <c:v>38469</c:v>
                </c:pt>
                <c:pt idx="5686">
                  <c:v>38468</c:v>
                </c:pt>
                <c:pt idx="5687">
                  <c:v>38467</c:v>
                </c:pt>
                <c:pt idx="5688">
                  <c:v>38466</c:v>
                </c:pt>
                <c:pt idx="5689">
                  <c:v>38465</c:v>
                </c:pt>
                <c:pt idx="5690">
                  <c:v>38464</c:v>
                </c:pt>
                <c:pt idx="5691">
                  <c:v>38463</c:v>
                </c:pt>
                <c:pt idx="5692">
                  <c:v>38462</c:v>
                </c:pt>
                <c:pt idx="5693">
                  <c:v>38461</c:v>
                </c:pt>
                <c:pt idx="5694">
                  <c:v>38460</c:v>
                </c:pt>
                <c:pt idx="5695">
                  <c:v>38459</c:v>
                </c:pt>
                <c:pt idx="5696">
                  <c:v>38458</c:v>
                </c:pt>
                <c:pt idx="5697">
                  <c:v>38457</c:v>
                </c:pt>
                <c:pt idx="5698">
                  <c:v>38456</c:v>
                </c:pt>
                <c:pt idx="5699">
                  <c:v>38455</c:v>
                </c:pt>
                <c:pt idx="5700">
                  <c:v>38454</c:v>
                </c:pt>
                <c:pt idx="5701">
                  <c:v>38453</c:v>
                </c:pt>
                <c:pt idx="5702">
                  <c:v>38452</c:v>
                </c:pt>
                <c:pt idx="5703">
                  <c:v>38451</c:v>
                </c:pt>
                <c:pt idx="5704">
                  <c:v>38450</c:v>
                </c:pt>
                <c:pt idx="5705">
                  <c:v>38449</c:v>
                </c:pt>
                <c:pt idx="5706">
                  <c:v>38448</c:v>
                </c:pt>
                <c:pt idx="5707">
                  <c:v>38447</c:v>
                </c:pt>
                <c:pt idx="5708">
                  <c:v>38446</c:v>
                </c:pt>
                <c:pt idx="5709">
                  <c:v>38445</c:v>
                </c:pt>
                <c:pt idx="5710">
                  <c:v>38444</c:v>
                </c:pt>
                <c:pt idx="5711">
                  <c:v>38443</c:v>
                </c:pt>
                <c:pt idx="5712">
                  <c:v>38442</c:v>
                </c:pt>
                <c:pt idx="5713">
                  <c:v>38441</c:v>
                </c:pt>
                <c:pt idx="5714">
                  <c:v>38440</c:v>
                </c:pt>
                <c:pt idx="5715">
                  <c:v>38439</c:v>
                </c:pt>
                <c:pt idx="5716">
                  <c:v>38438</c:v>
                </c:pt>
                <c:pt idx="5717">
                  <c:v>38437</c:v>
                </c:pt>
                <c:pt idx="5718">
                  <c:v>38436</c:v>
                </c:pt>
                <c:pt idx="5719">
                  <c:v>38435</c:v>
                </c:pt>
                <c:pt idx="5720">
                  <c:v>38434</c:v>
                </c:pt>
                <c:pt idx="5721">
                  <c:v>38433</c:v>
                </c:pt>
                <c:pt idx="5722">
                  <c:v>38432</c:v>
                </c:pt>
                <c:pt idx="5723">
                  <c:v>38431</c:v>
                </c:pt>
                <c:pt idx="5724">
                  <c:v>38430</c:v>
                </c:pt>
                <c:pt idx="5725">
                  <c:v>38429</c:v>
                </c:pt>
                <c:pt idx="5726">
                  <c:v>38428</c:v>
                </c:pt>
                <c:pt idx="5727">
                  <c:v>38427</c:v>
                </c:pt>
                <c:pt idx="5728">
                  <c:v>38426</c:v>
                </c:pt>
                <c:pt idx="5729">
                  <c:v>38425</c:v>
                </c:pt>
                <c:pt idx="5730">
                  <c:v>38424</c:v>
                </c:pt>
                <c:pt idx="5731">
                  <c:v>38423</c:v>
                </c:pt>
                <c:pt idx="5732">
                  <c:v>38422</c:v>
                </c:pt>
                <c:pt idx="5733">
                  <c:v>38421</c:v>
                </c:pt>
                <c:pt idx="5734">
                  <c:v>38420</c:v>
                </c:pt>
                <c:pt idx="5735">
                  <c:v>38419</c:v>
                </c:pt>
                <c:pt idx="5736">
                  <c:v>38418</c:v>
                </c:pt>
                <c:pt idx="5737">
                  <c:v>38417</c:v>
                </c:pt>
                <c:pt idx="5738">
                  <c:v>38416</c:v>
                </c:pt>
                <c:pt idx="5739">
                  <c:v>38415</c:v>
                </c:pt>
                <c:pt idx="5740">
                  <c:v>38414</c:v>
                </c:pt>
                <c:pt idx="5741">
                  <c:v>38413</c:v>
                </c:pt>
                <c:pt idx="5742">
                  <c:v>38412</c:v>
                </c:pt>
                <c:pt idx="5743">
                  <c:v>38411</c:v>
                </c:pt>
                <c:pt idx="5744">
                  <c:v>38410</c:v>
                </c:pt>
                <c:pt idx="5745">
                  <c:v>38409</c:v>
                </c:pt>
                <c:pt idx="5746">
                  <c:v>38408</c:v>
                </c:pt>
                <c:pt idx="5747">
                  <c:v>38407</c:v>
                </c:pt>
                <c:pt idx="5748">
                  <c:v>38406</c:v>
                </c:pt>
                <c:pt idx="5749">
                  <c:v>38405</c:v>
                </c:pt>
                <c:pt idx="5750">
                  <c:v>38404</c:v>
                </c:pt>
                <c:pt idx="5751">
                  <c:v>38403</c:v>
                </c:pt>
                <c:pt idx="5752">
                  <c:v>38402</c:v>
                </c:pt>
                <c:pt idx="5753">
                  <c:v>38401</c:v>
                </c:pt>
                <c:pt idx="5754">
                  <c:v>38400</c:v>
                </c:pt>
                <c:pt idx="5755">
                  <c:v>38399</c:v>
                </c:pt>
                <c:pt idx="5756">
                  <c:v>38398</c:v>
                </c:pt>
                <c:pt idx="5757">
                  <c:v>38397</c:v>
                </c:pt>
                <c:pt idx="5758">
                  <c:v>38396</c:v>
                </c:pt>
                <c:pt idx="5759">
                  <c:v>38395</c:v>
                </c:pt>
                <c:pt idx="5760">
                  <c:v>38394</c:v>
                </c:pt>
                <c:pt idx="5761">
                  <c:v>38393</c:v>
                </c:pt>
                <c:pt idx="5762">
                  <c:v>38392</c:v>
                </c:pt>
                <c:pt idx="5763">
                  <c:v>38391</c:v>
                </c:pt>
                <c:pt idx="5764">
                  <c:v>38390</c:v>
                </c:pt>
                <c:pt idx="5765">
                  <c:v>38389</c:v>
                </c:pt>
                <c:pt idx="5766">
                  <c:v>38388</c:v>
                </c:pt>
                <c:pt idx="5767">
                  <c:v>38387</c:v>
                </c:pt>
                <c:pt idx="5768">
                  <c:v>38386</c:v>
                </c:pt>
                <c:pt idx="5769">
                  <c:v>38385</c:v>
                </c:pt>
                <c:pt idx="5770">
                  <c:v>38384</c:v>
                </c:pt>
                <c:pt idx="5771">
                  <c:v>38383</c:v>
                </c:pt>
                <c:pt idx="5772">
                  <c:v>38382</c:v>
                </c:pt>
                <c:pt idx="5773">
                  <c:v>38381</c:v>
                </c:pt>
                <c:pt idx="5774">
                  <c:v>38380</c:v>
                </c:pt>
                <c:pt idx="5775">
                  <c:v>38379</c:v>
                </c:pt>
                <c:pt idx="5776">
                  <c:v>38378</c:v>
                </c:pt>
                <c:pt idx="5777">
                  <c:v>38377</c:v>
                </c:pt>
                <c:pt idx="5778">
                  <c:v>38376</c:v>
                </c:pt>
                <c:pt idx="5779">
                  <c:v>38375</c:v>
                </c:pt>
                <c:pt idx="5780">
                  <c:v>38374</c:v>
                </c:pt>
                <c:pt idx="5781">
                  <c:v>38373</c:v>
                </c:pt>
                <c:pt idx="5782">
                  <c:v>38372</c:v>
                </c:pt>
                <c:pt idx="5783">
                  <c:v>38371</c:v>
                </c:pt>
                <c:pt idx="5784">
                  <c:v>38370</c:v>
                </c:pt>
                <c:pt idx="5785">
                  <c:v>38369</c:v>
                </c:pt>
                <c:pt idx="5786">
                  <c:v>38368</c:v>
                </c:pt>
                <c:pt idx="5787">
                  <c:v>38367</c:v>
                </c:pt>
                <c:pt idx="5788">
                  <c:v>38366</c:v>
                </c:pt>
                <c:pt idx="5789">
                  <c:v>38365</c:v>
                </c:pt>
                <c:pt idx="5790">
                  <c:v>38364</c:v>
                </c:pt>
                <c:pt idx="5791">
                  <c:v>38363</c:v>
                </c:pt>
                <c:pt idx="5792">
                  <c:v>38362</c:v>
                </c:pt>
                <c:pt idx="5793">
                  <c:v>38361</c:v>
                </c:pt>
                <c:pt idx="5794">
                  <c:v>38360</c:v>
                </c:pt>
                <c:pt idx="5795">
                  <c:v>38359</c:v>
                </c:pt>
                <c:pt idx="5796">
                  <c:v>38358</c:v>
                </c:pt>
                <c:pt idx="5797">
                  <c:v>38357</c:v>
                </c:pt>
                <c:pt idx="5798">
                  <c:v>38356</c:v>
                </c:pt>
                <c:pt idx="5799">
                  <c:v>38355</c:v>
                </c:pt>
                <c:pt idx="5800">
                  <c:v>38354</c:v>
                </c:pt>
                <c:pt idx="5801">
                  <c:v>38353</c:v>
                </c:pt>
                <c:pt idx="5802">
                  <c:v>38352</c:v>
                </c:pt>
                <c:pt idx="5803">
                  <c:v>38351</c:v>
                </c:pt>
                <c:pt idx="5804">
                  <c:v>38350</c:v>
                </c:pt>
                <c:pt idx="5805">
                  <c:v>38349</c:v>
                </c:pt>
                <c:pt idx="5806">
                  <c:v>38348</c:v>
                </c:pt>
                <c:pt idx="5807">
                  <c:v>38347</c:v>
                </c:pt>
                <c:pt idx="5808">
                  <c:v>38346</c:v>
                </c:pt>
                <c:pt idx="5809">
                  <c:v>38345</c:v>
                </c:pt>
                <c:pt idx="5810">
                  <c:v>38344</c:v>
                </c:pt>
                <c:pt idx="5811">
                  <c:v>38343</c:v>
                </c:pt>
                <c:pt idx="5812">
                  <c:v>38342</c:v>
                </c:pt>
                <c:pt idx="5813">
                  <c:v>38341</c:v>
                </c:pt>
                <c:pt idx="5814">
                  <c:v>38340</c:v>
                </c:pt>
                <c:pt idx="5815">
                  <c:v>38339</c:v>
                </c:pt>
                <c:pt idx="5816">
                  <c:v>38338</c:v>
                </c:pt>
                <c:pt idx="5817">
                  <c:v>38337</c:v>
                </c:pt>
                <c:pt idx="5818">
                  <c:v>38336</c:v>
                </c:pt>
                <c:pt idx="5819">
                  <c:v>38335</c:v>
                </c:pt>
                <c:pt idx="5820">
                  <c:v>38334</c:v>
                </c:pt>
                <c:pt idx="5821">
                  <c:v>38333</c:v>
                </c:pt>
                <c:pt idx="5822">
                  <c:v>38332</c:v>
                </c:pt>
                <c:pt idx="5823">
                  <c:v>38331</c:v>
                </c:pt>
                <c:pt idx="5824">
                  <c:v>38330</c:v>
                </c:pt>
                <c:pt idx="5825">
                  <c:v>38329</c:v>
                </c:pt>
                <c:pt idx="5826">
                  <c:v>38328</c:v>
                </c:pt>
                <c:pt idx="5827">
                  <c:v>38327</c:v>
                </c:pt>
                <c:pt idx="5828">
                  <c:v>38326</c:v>
                </c:pt>
                <c:pt idx="5829">
                  <c:v>38325</c:v>
                </c:pt>
                <c:pt idx="5830">
                  <c:v>38324</c:v>
                </c:pt>
                <c:pt idx="5831">
                  <c:v>38323</c:v>
                </c:pt>
                <c:pt idx="5832">
                  <c:v>38322</c:v>
                </c:pt>
                <c:pt idx="5833">
                  <c:v>38321</c:v>
                </c:pt>
                <c:pt idx="5834">
                  <c:v>38320</c:v>
                </c:pt>
                <c:pt idx="5835">
                  <c:v>38319</c:v>
                </c:pt>
                <c:pt idx="5836">
                  <c:v>38318</c:v>
                </c:pt>
                <c:pt idx="5837">
                  <c:v>38317</c:v>
                </c:pt>
                <c:pt idx="5838">
                  <c:v>38316</c:v>
                </c:pt>
                <c:pt idx="5839">
                  <c:v>38315</c:v>
                </c:pt>
                <c:pt idx="5840">
                  <c:v>38314</c:v>
                </c:pt>
                <c:pt idx="5841">
                  <c:v>38313</c:v>
                </c:pt>
                <c:pt idx="5842">
                  <c:v>38312</c:v>
                </c:pt>
                <c:pt idx="5843">
                  <c:v>38311</c:v>
                </c:pt>
                <c:pt idx="5844">
                  <c:v>38310</c:v>
                </c:pt>
                <c:pt idx="5845">
                  <c:v>38309</c:v>
                </c:pt>
                <c:pt idx="5846">
                  <c:v>38308</c:v>
                </c:pt>
                <c:pt idx="5847">
                  <c:v>38307</c:v>
                </c:pt>
                <c:pt idx="5848">
                  <c:v>38306</c:v>
                </c:pt>
                <c:pt idx="5849">
                  <c:v>38305</c:v>
                </c:pt>
                <c:pt idx="5850">
                  <c:v>38304</c:v>
                </c:pt>
                <c:pt idx="5851">
                  <c:v>38303</c:v>
                </c:pt>
                <c:pt idx="5852">
                  <c:v>38302</c:v>
                </c:pt>
                <c:pt idx="5853">
                  <c:v>38301</c:v>
                </c:pt>
                <c:pt idx="5854">
                  <c:v>38300</c:v>
                </c:pt>
                <c:pt idx="5855">
                  <c:v>38299</c:v>
                </c:pt>
                <c:pt idx="5856">
                  <c:v>38298</c:v>
                </c:pt>
                <c:pt idx="5857">
                  <c:v>38297</c:v>
                </c:pt>
                <c:pt idx="5858">
                  <c:v>38296</c:v>
                </c:pt>
                <c:pt idx="5859">
                  <c:v>38295</c:v>
                </c:pt>
                <c:pt idx="5860">
                  <c:v>38294</c:v>
                </c:pt>
                <c:pt idx="5861">
                  <c:v>38293</c:v>
                </c:pt>
                <c:pt idx="5862">
                  <c:v>38292</c:v>
                </c:pt>
                <c:pt idx="5863">
                  <c:v>38291</c:v>
                </c:pt>
                <c:pt idx="5864">
                  <c:v>38290</c:v>
                </c:pt>
                <c:pt idx="5865">
                  <c:v>38289</c:v>
                </c:pt>
                <c:pt idx="5866">
                  <c:v>38288</c:v>
                </c:pt>
                <c:pt idx="5867">
                  <c:v>38287</c:v>
                </c:pt>
                <c:pt idx="5868">
                  <c:v>38286</c:v>
                </c:pt>
                <c:pt idx="5869">
                  <c:v>38285</c:v>
                </c:pt>
                <c:pt idx="5870">
                  <c:v>38284</c:v>
                </c:pt>
                <c:pt idx="5871">
                  <c:v>38283</c:v>
                </c:pt>
                <c:pt idx="5872">
                  <c:v>38282</c:v>
                </c:pt>
                <c:pt idx="5873">
                  <c:v>38281</c:v>
                </c:pt>
                <c:pt idx="5874">
                  <c:v>38280</c:v>
                </c:pt>
                <c:pt idx="5875">
                  <c:v>38279</c:v>
                </c:pt>
                <c:pt idx="5876">
                  <c:v>38278</c:v>
                </c:pt>
                <c:pt idx="5877">
                  <c:v>38277</c:v>
                </c:pt>
                <c:pt idx="5878">
                  <c:v>38276</c:v>
                </c:pt>
                <c:pt idx="5879">
                  <c:v>38275</c:v>
                </c:pt>
                <c:pt idx="5880">
                  <c:v>38274</c:v>
                </c:pt>
                <c:pt idx="5881">
                  <c:v>38273</c:v>
                </c:pt>
                <c:pt idx="5882">
                  <c:v>38272</c:v>
                </c:pt>
                <c:pt idx="5883">
                  <c:v>38271</c:v>
                </c:pt>
                <c:pt idx="5884">
                  <c:v>38270</c:v>
                </c:pt>
                <c:pt idx="5885">
                  <c:v>38269</c:v>
                </c:pt>
                <c:pt idx="5886">
                  <c:v>38268</c:v>
                </c:pt>
                <c:pt idx="5887">
                  <c:v>38267</c:v>
                </c:pt>
                <c:pt idx="5888">
                  <c:v>38266</c:v>
                </c:pt>
                <c:pt idx="5889">
                  <c:v>38265</c:v>
                </c:pt>
                <c:pt idx="5890">
                  <c:v>38264</c:v>
                </c:pt>
                <c:pt idx="5891">
                  <c:v>38263</c:v>
                </c:pt>
                <c:pt idx="5892">
                  <c:v>38262</c:v>
                </c:pt>
                <c:pt idx="5893">
                  <c:v>38261</c:v>
                </c:pt>
                <c:pt idx="5894">
                  <c:v>38260</c:v>
                </c:pt>
                <c:pt idx="5895">
                  <c:v>38259</c:v>
                </c:pt>
                <c:pt idx="5896">
                  <c:v>38258</c:v>
                </c:pt>
                <c:pt idx="5897">
                  <c:v>38257</c:v>
                </c:pt>
                <c:pt idx="5898">
                  <c:v>38256</c:v>
                </c:pt>
                <c:pt idx="5899">
                  <c:v>38255</c:v>
                </c:pt>
                <c:pt idx="5900">
                  <c:v>38254</c:v>
                </c:pt>
                <c:pt idx="5901">
                  <c:v>38253</c:v>
                </c:pt>
                <c:pt idx="5902">
                  <c:v>38252</c:v>
                </c:pt>
                <c:pt idx="5903">
                  <c:v>38251</c:v>
                </c:pt>
                <c:pt idx="5904">
                  <c:v>38250</c:v>
                </c:pt>
                <c:pt idx="5905">
                  <c:v>38249</c:v>
                </c:pt>
                <c:pt idx="5906">
                  <c:v>38248</c:v>
                </c:pt>
                <c:pt idx="5907">
                  <c:v>38247</c:v>
                </c:pt>
                <c:pt idx="5908">
                  <c:v>38246</c:v>
                </c:pt>
                <c:pt idx="5909">
                  <c:v>38245</c:v>
                </c:pt>
                <c:pt idx="5910">
                  <c:v>38244</c:v>
                </c:pt>
                <c:pt idx="5911">
                  <c:v>38243</c:v>
                </c:pt>
                <c:pt idx="5912">
                  <c:v>38242</c:v>
                </c:pt>
                <c:pt idx="5913">
                  <c:v>38241</c:v>
                </c:pt>
                <c:pt idx="5914">
                  <c:v>38240</c:v>
                </c:pt>
                <c:pt idx="5915">
                  <c:v>38239</c:v>
                </c:pt>
                <c:pt idx="5916">
                  <c:v>38238</c:v>
                </c:pt>
                <c:pt idx="5917">
                  <c:v>38237</c:v>
                </c:pt>
                <c:pt idx="5918">
                  <c:v>38236</c:v>
                </c:pt>
                <c:pt idx="5919">
                  <c:v>38235</c:v>
                </c:pt>
                <c:pt idx="5920">
                  <c:v>38234</c:v>
                </c:pt>
                <c:pt idx="5921">
                  <c:v>38233</c:v>
                </c:pt>
                <c:pt idx="5922">
                  <c:v>38232</c:v>
                </c:pt>
                <c:pt idx="5923">
                  <c:v>38231</c:v>
                </c:pt>
                <c:pt idx="5924">
                  <c:v>38230</c:v>
                </c:pt>
                <c:pt idx="5925">
                  <c:v>38229</c:v>
                </c:pt>
                <c:pt idx="5926">
                  <c:v>38228</c:v>
                </c:pt>
                <c:pt idx="5927">
                  <c:v>38227</c:v>
                </c:pt>
                <c:pt idx="5928">
                  <c:v>38226</c:v>
                </c:pt>
                <c:pt idx="5929">
                  <c:v>38225</c:v>
                </c:pt>
                <c:pt idx="5930">
                  <c:v>38224</c:v>
                </c:pt>
                <c:pt idx="5931">
                  <c:v>38223</c:v>
                </c:pt>
                <c:pt idx="5932">
                  <c:v>38222</c:v>
                </c:pt>
                <c:pt idx="5933">
                  <c:v>38221</c:v>
                </c:pt>
                <c:pt idx="5934">
                  <c:v>38220</c:v>
                </c:pt>
                <c:pt idx="5935">
                  <c:v>38219</c:v>
                </c:pt>
                <c:pt idx="5936">
                  <c:v>38218</c:v>
                </c:pt>
                <c:pt idx="5937">
                  <c:v>38217</c:v>
                </c:pt>
                <c:pt idx="5938">
                  <c:v>38216</c:v>
                </c:pt>
                <c:pt idx="5939">
                  <c:v>38215</c:v>
                </c:pt>
                <c:pt idx="5940">
                  <c:v>38214</c:v>
                </c:pt>
                <c:pt idx="5941">
                  <c:v>38213</c:v>
                </c:pt>
                <c:pt idx="5942">
                  <c:v>38212</c:v>
                </c:pt>
                <c:pt idx="5943">
                  <c:v>38211</c:v>
                </c:pt>
                <c:pt idx="5944">
                  <c:v>38210</c:v>
                </c:pt>
                <c:pt idx="5945">
                  <c:v>38209</c:v>
                </c:pt>
                <c:pt idx="5946">
                  <c:v>38208</c:v>
                </c:pt>
                <c:pt idx="5947">
                  <c:v>38207</c:v>
                </c:pt>
                <c:pt idx="5948">
                  <c:v>38206</c:v>
                </c:pt>
                <c:pt idx="5949">
                  <c:v>38205</c:v>
                </c:pt>
                <c:pt idx="5950">
                  <c:v>38204</c:v>
                </c:pt>
                <c:pt idx="5951">
                  <c:v>38203</c:v>
                </c:pt>
                <c:pt idx="5952">
                  <c:v>38202</c:v>
                </c:pt>
                <c:pt idx="5953">
                  <c:v>38201</c:v>
                </c:pt>
                <c:pt idx="5954">
                  <c:v>38200</c:v>
                </c:pt>
                <c:pt idx="5955">
                  <c:v>38199</c:v>
                </c:pt>
                <c:pt idx="5956">
                  <c:v>38198</c:v>
                </c:pt>
                <c:pt idx="5957">
                  <c:v>38197</c:v>
                </c:pt>
                <c:pt idx="5958">
                  <c:v>38196</c:v>
                </c:pt>
                <c:pt idx="5959">
                  <c:v>38195</c:v>
                </c:pt>
                <c:pt idx="5960">
                  <c:v>38194</c:v>
                </c:pt>
                <c:pt idx="5961">
                  <c:v>38193</c:v>
                </c:pt>
                <c:pt idx="5962">
                  <c:v>38192</c:v>
                </c:pt>
                <c:pt idx="5963">
                  <c:v>38191</c:v>
                </c:pt>
                <c:pt idx="5964">
                  <c:v>38190</c:v>
                </c:pt>
                <c:pt idx="5965">
                  <c:v>38189</c:v>
                </c:pt>
                <c:pt idx="5966">
                  <c:v>38188</c:v>
                </c:pt>
                <c:pt idx="5967">
                  <c:v>38187</c:v>
                </c:pt>
                <c:pt idx="5968">
                  <c:v>38186</c:v>
                </c:pt>
                <c:pt idx="5969">
                  <c:v>38185</c:v>
                </c:pt>
                <c:pt idx="5970">
                  <c:v>38184</c:v>
                </c:pt>
                <c:pt idx="5971">
                  <c:v>38183</c:v>
                </c:pt>
                <c:pt idx="5972">
                  <c:v>38182</c:v>
                </c:pt>
                <c:pt idx="5973">
                  <c:v>38181</c:v>
                </c:pt>
                <c:pt idx="5974">
                  <c:v>38180</c:v>
                </c:pt>
                <c:pt idx="5975">
                  <c:v>38179</c:v>
                </c:pt>
                <c:pt idx="5976">
                  <c:v>38178</c:v>
                </c:pt>
                <c:pt idx="5977">
                  <c:v>38177</c:v>
                </c:pt>
                <c:pt idx="5978">
                  <c:v>38176</c:v>
                </c:pt>
                <c:pt idx="5979">
                  <c:v>38175</c:v>
                </c:pt>
                <c:pt idx="5980">
                  <c:v>38174</c:v>
                </c:pt>
                <c:pt idx="5981">
                  <c:v>38173</c:v>
                </c:pt>
                <c:pt idx="5982">
                  <c:v>38172</c:v>
                </c:pt>
                <c:pt idx="5983">
                  <c:v>38171</c:v>
                </c:pt>
                <c:pt idx="5984">
                  <c:v>38170</c:v>
                </c:pt>
                <c:pt idx="5985">
                  <c:v>38169</c:v>
                </c:pt>
                <c:pt idx="5986">
                  <c:v>38168</c:v>
                </c:pt>
                <c:pt idx="5987">
                  <c:v>38167</c:v>
                </c:pt>
                <c:pt idx="5988">
                  <c:v>38166</c:v>
                </c:pt>
                <c:pt idx="5989">
                  <c:v>38165</c:v>
                </c:pt>
                <c:pt idx="5990">
                  <c:v>38164</c:v>
                </c:pt>
                <c:pt idx="5991">
                  <c:v>38163</c:v>
                </c:pt>
                <c:pt idx="5992">
                  <c:v>38162</c:v>
                </c:pt>
                <c:pt idx="5993">
                  <c:v>38161</c:v>
                </c:pt>
                <c:pt idx="5994">
                  <c:v>38160</c:v>
                </c:pt>
                <c:pt idx="5995">
                  <c:v>38159</c:v>
                </c:pt>
                <c:pt idx="5996">
                  <c:v>38158</c:v>
                </c:pt>
                <c:pt idx="5997">
                  <c:v>38157</c:v>
                </c:pt>
                <c:pt idx="5998">
                  <c:v>38156</c:v>
                </c:pt>
                <c:pt idx="5999">
                  <c:v>38155</c:v>
                </c:pt>
                <c:pt idx="6000">
                  <c:v>38154</c:v>
                </c:pt>
                <c:pt idx="6001">
                  <c:v>38153</c:v>
                </c:pt>
                <c:pt idx="6002">
                  <c:v>38152</c:v>
                </c:pt>
                <c:pt idx="6003">
                  <c:v>38151</c:v>
                </c:pt>
                <c:pt idx="6004">
                  <c:v>38150</c:v>
                </c:pt>
                <c:pt idx="6005">
                  <c:v>38149</c:v>
                </c:pt>
                <c:pt idx="6006">
                  <c:v>38148</c:v>
                </c:pt>
                <c:pt idx="6007">
                  <c:v>38147</c:v>
                </c:pt>
                <c:pt idx="6008">
                  <c:v>38146</c:v>
                </c:pt>
                <c:pt idx="6009">
                  <c:v>38145</c:v>
                </c:pt>
                <c:pt idx="6010">
                  <c:v>38144</c:v>
                </c:pt>
                <c:pt idx="6011">
                  <c:v>38143</c:v>
                </c:pt>
                <c:pt idx="6012">
                  <c:v>38142</c:v>
                </c:pt>
                <c:pt idx="6013">
                  <c:v>38141</c:v>
                </c:pt>
                <c:pt idx="6014">
                  <c:v>38140</c:v>
                </c:pt>
                <c:pt idx="6015">
                  <c:v>38139</c:v>
                </c:pt>
                <c:pt idx="6016">
                  <c:v>38138</c:v>
                </c:pt>
                <c:pt idx="6017">
                  <c:v>38137</c:v>
                </c:pt>
                <c:pt idx="6018">
                  <c:v>38136</c:v>
                </c:pt>
                <c:pt idx="6019">
                  <c:v>38135</c:v>
                </c:pt>
                <c:pt idx="6020">
                  <c:v>38134</c:v>
                </c:pt>
                <c:pt idx="6021">
                  <c:v>38133</c:v>
                </c:pt>
                <c:pt idx="6022">
                  <c:v>38132</c:v>
                </c:pt>
                <c:pt idx="6023">
                  <c:v>38131</c:v>
                </c:pt>
                <c:pt idx="6024">
                  <c:v>38130</c:v>
                </c:pt>
                <c:pt idx="6025">
                  <c:v>38129</c:v>
                </c:pt>
                <c:pt idx="6026">
                  <c:v>38128</c:v>
                </c:pt>
                <c:pt idx="6027">
                  <c:v>38127</c:v>
                </c:pt>
                <c:pt idx="6028">
                  <c:v>38126</c:v>
                </c:pt>
                <c:pt idx="6029">
                  <c:v>38125</c:v>
                </c:pt>
                <c:pt idx="6030">
                  <c:v>38124</c:v>
                </c:pt>
                <c:pt idx="6031">
                  <c:v>38123</c:v>
                </c:pt>
                <c:pt idx="6032">
                  <c:v>38122</c:v>
                </c:pt>
                <c:pt idx="6033">
                  <c:v>38121</c:v>
                </c:pt>
                <c:pt idx="6034">
                  <c:v>38120</c:v>
                </c:pt>
                <c:pt idx="6035">
                  <c:v>38119</c:v>
                </c:pt>
                <c:pt idx="6036">
                  <c:v>38118</c:v>
                </c:pt>
                <c:pt idx="6037">
                  <c:v>38117</c:v>
                </c:pt>
                <c:pt idx="6038">
                  <c:v>38116</c:v>
                </c:pt>
                <c:pt idx="6039">
                  <c:v>38115</c:v>
                </c:pt>
                <c:pt idx="6040">
                  <c:v>38114</c:v>
                </c:pt>
                <c:pt idx="6041">
                  <c:v>38113</c:v>
                </c:pt>
                <c:pt idx="6042">
                  <c:v>38112</c:v>
                </c:pt>
                <c:pt idx="6043">
                  <c:v>38111</c:v>
                </c:pt>
                <c:pt idx="6044">
                  <c:v>38110</c:v>
                </c:pt>
                <c:pt idx="6045">
                  <c:v>38109</c:v>
                </c:pt>
                <c:pt idx="6046">
                  <c:v>38108</c:v>
                </c:pt>
                <c:pt idx="6047">
                  <c:v>38107</c:v>
                </c:pt>
                <c:pt idx="6048">
                  <c:v>38106</c:v>
                </c:pt>
                <c:pt idx="6049">
                  <c:v>38105</c:v>
                </c:pt>
                <c:pt idx="6050">
                  <c:v>38104</c:v>
                </c:pt>
                <c:pt idx="6051">
                  <c:v>38103</c:v>
                </c:pt>
                <c:pt idx="6052">
                  <c:v>38102</c:v>
                </c:pt>
                <c:pt idx="6053">
                  <c:v>38101</c:v>
                </c:pt>
                <c:pt idx="6054">
                  <c:v>38100</c:v>
                </c:pt>
                <c:pt idx="6055">
                  <c:v>38099</c:v>
                </c:pt>
                <c:pt idx="6056">
                  <c:v>38098</c:v>
                </c:pt>
                <c:pt idx="6057">
                  <c:v>38097</c:v>
                </c:pt>
                <c:pt idx="6058">
                  <c:v>38096</c:v>
                </c:pt>
                <c:pt idx="6059">
                  <c:v>38095</c:v>
                </c:pt>
                <c:pt idx="6060">
                  <c:v>38094</c:v>
                </c:pt>
                <c:pt idx="6061">
                  <c:v>38093</c:v>
                </c:pt>
                <c:pt idx="6062">
                  <c:v>38092</c:v>
                </c:pt>
                <c:pt idx="6063">
                  <c:v>38091</c:v>
                </c:pt>
                <c:pt idx="6064">
                  <c:v>38090</c:v>
                </c:pt>
                <c:pt idx="6065">
                  <c:v>38089</c:v>
                </c:pt>
                <c:pt idx="6066">
                  <c:v>38088</c:v>
                </c:pt>
                <c:pt idx="6067">
                  <c:v>38087</c:v>
                </c:pt>
                <c:pt idx="6068">
                  <c:v>38086</c:v>
                </c:pt>
                <c:pt idx="6069">
                  <c:v>38085</c:v>
                </c:pt>
                <c:pt idx="6070">
                  <c:v>38084</c:v>
                </c:pt>
                <c:pt idx="6071">
                  <c:v>38083</c:v>
                </c:pt>
                <c:pt idx="6072">
                  <c:v>38082</c:v>
                </c:pt>
                <c:pt idx="6073">
                  <c:v>38081</c:v>
                </c:pt>
                <c:pt idx="6074">
                  <c:v>38080</c:v>
                </c:pt>
                <c:pt idx="6075">
                  <c:v>38079</c:v>
                </c:pt>
                <c:pt idx="6076">
                  <c:v>38078</c:v>
                </c:pt>
                <c:pt idx="6077">
                  <c:v>38077</c:v>
                </c:pt>
                <c:pt idx="6078">
                  <c:v>38076</c:v>
                </c:pt>
                <c:pt idx="6079">
                  <c:v>38075</c:v>
                </c:pt>
                <c:pt idx="6080">
                  <c:v>38074</c:v>
                </c:pt>
                <c:pt idx="6081">
                  <c:v>38073</c:v>
                </c:pt>
                <c:pt idx="6082">
                  <c:v>38072</c:v>
                </c:pt>
                <c:pt idx="6083">
                  <c:v>38071</c:v>
                </c:pt>
                <c:pt idx="6084">
                  <c:v>38070</c:v>
                </c:pt>
                <c:pt idx="6085">
                  <c:v>38069</c:v>
                </c:pt>
                <c:pt idx="6086">
                  <c:v>38068</c:v>
                </c:pt>
                <c:pt idx="6087">
                  <c:v>38067</c:v>
                </c:pt>
                <c:pt idx="6088">
                  <c:v>38066</c:v>
                </c:pt>
                <c:pt idx="6089">
                  <c:v>38065</c:v>
                </c:pt>
                <c:pt idx="6090">
                  <c:v>38064</c:v>
                </c:pt>
                <c:pt idx="6091">
                  <c:v>38063</c:v>
                </c:pt>
                <c:pt idx="6092">
                  <c:v>38062</c:v>
                </c:pt>
                <c:pt idx="6093">
                  <c:v>38061</c:v>
                </c:pt>
                <c:pt idx="6094">
                  <c:v>38060</c:v>
                </c:pt>
                <c:pt idx="6095">
                  <c:v>38059</c:v>
                </c:pt>
                <c:pt idx="6096">
                  <c:v>38058</c:v>
                </c:pt>
                <c:pt idx="6097">
                  <c:v>38057</c:v>
                </c:pt>
                <c:pt idx="6098">
                  <c:v>38056</c:v>
                </c:pt>
                <c:pt idx="6099">
                  <c:v>38055</c:v>
                </c:pt>
                <c:pt idx="6100">
                  <c:v>38054</c:v>
                </c:pt>
                <c:pt idx="6101">
                  <c:v>38053</c:v>
                </c:pt>
                <c:pt idx="6102">
                  <c:v>38052</c:v>
                </c:pt>
                <c:pt idx="6103">
                  <c:v>38051</c:v>
                </c:pt>
                <c:pt idx="6104">
                  <c:v>38050</c:v>
                </c:pt>
                <c:pt idx="6105">
                  <c:v>38049</c:v>
                </c:pt>
                <c:pt idx="6106">
                  <c:v>38048</c:v>
                </c:pt>
                <c:pt idx="6107">
                  <c:v>38047</c:v>
                </c:pt>
                <c:pt idx="6108">
                  <c:v>38046</c:v>
                </c:pt>
                <c:pt idx="6109">
                  <c:v>38045</c:v>
                </c:pt>
                <c:pt idx="6110">
                  <c:v>38044</c:v>
                </c:pt>
                <c:pt idx="6111">
                  <c:v>38043</c:v>
                </c:pt>
                <c:pt idx="6112">
                  <c:v>38042</c:v>
                </c:pt>
                <c:pt idx="6113">
                  <c:v>38041</c:v>
                </c:pt>
                <c:pt idx="6114">
                  <c:v>38040</c:v>
                </c:pt>
                <c:pt idx="6115">
                  <c:v>38039</c:v>
                </c:pt>
                <c:pt idx="6116">
                  <c:v>38038</c:v>
                </c:pt>
                <c:pt idx="6117">
                  <c:v>38037</c:v>
                </c:pt>
                <c:pt idx="6118">
                  <c:v>38036</c:v>
                </c:pt>
                <c:pt idx="6119">
                  <c:v>38035</c:v>
                </c:pt>
                <c:pt idx="6120">
                  <c:v>38034</c:v>
                </c:pt>
                <c:pt idx="6121">
                  <c:v>38033</c:v>
                </c:pt>
                <c:pt idx="6122">
                  <c:v>38032</c:v>
                </c:pt>
                <c:pt idx="6123">
                  <c:v>38031</c:v>
                </c:pt>
                <c:pt idx="6124">
                  <c:v>38030</c:v>
                </c:pt>
                <c:pt idx="6125">
                  <c:v>38029</c:v>
                </c:pt>
                <c:pt idx="6126">
                  <c:v>38028</c:v>
                </c:pt>
                <c:pt idx="6127">
                  <c:v>38027</c:v>
                </c:pt>
                <c:pt idx="6128">
                  <c:v>38026</c:v>
                </c:pt>
                <c:pt idx="6129">
                  <c:v>38025</c:v>
                </c:pt>
                <c:pt idx="6130">
                  <c:v>38024</c:v>
                </c:pt>
                <c:pt idx="6131">
                  <c:v>38023</c:v>
                </c:pt>
                <c:pt idx="6132">
                  <c:v>38022</c:v>
                </c:pt>
                <c:pt idx="6133">
                  <c:v>38021</c:v>
                </c:pt>
                <c:pt idx="6134">
                  <c:v>38020</c:v>
                </c:pt>
                <c:pt idx="6135">
                  <c:v>38019</c:v>
                </c:pt>
                <c:pt idx="6136">
                  <c:v>38018</c:v>
                </c:pt>
                <c:pt idx="6137">
                  <c:v>38017</c:v>
                </c:pt>
                <c:pt idx="6138">
                  <c:v>38016</c:v>
                </c:pt>
                <c:pt idx="6139">
                  <c:v>38015</c:v>
                </c:pt>
                <c:pt idx="6140">
                  <c:v>38014</c:v>
                </c:pt>
                <c:pt idx="6141">
                  <c:v>38013</c:v>
                </c:pt>
                <c:pt idx="6142">
                  <c:v>38012</c:v>
                </c:pt>
                <c:pt idx="6143">
                  <c:v>38011</c:v>
                </c:pt>
                <c:pt idx="6144">
                  <c:v>38010</c:v>
                </c:pt>
                <c:pt idx="6145">
                  <c:v>38009</c:v>
                </c:pt>
                <c:pt idx="6146">
                  <c:v>38008</c:v>
                </c:pt>
                <c:pt idx="6147">
                  <c:v>38007</c:v>
                </c:pt>
                <c:pt idx="6148">
                  <c:v>38006</c:v>
                </c:pt>
                <c:pt idx="6149">
                  <c:v>38005</c:v>
                </c:pt>
                <c:pt idx="6150">
                  <c:v>38004</c:v>
                </c:pt>
                <c:pt idx="6151">
                  <c:v>38003</c:v>
                </c:pt>
                <c:pt idx="6152">
                  <c:v>38002</c:v>
                </c:pt>
                <c:pt idx="6153">
                  <c:v>38001</c:v>
                </c:pt>
                <c:pt idx="6154">
                  <c:v>38000</c:v>
                </c:pt>
                <c:pt idx="6155">
                  <c:v>37999</c:v>
                </c:pt>
                <c:pt idx="6156">
                  <c:v>37998</c:v>
                </c:pt>
                <c:pt idx="6157">
                  <c:v>37997</c:v>
                </c:pt>
                <c:pt idx="6158">
                  <c:v>37996</c:v>
                </c:pt>
                <c:pt idx="6159">
                  <c:v>37995</c:v>
                </c:pt>
                <c:pt idx="6160">
                  <c:v>37994</c:v>
                </c:pt>
                <c:pt idx="6161">
                  <c:v>37993</c:v>
                </c:pt>
                <c:pt idx="6162">
                  <c:v>37992</c:v>
                </c:pt>
                <c:pt idx="6163">
                  <c:v>37991</c:v>
                </c:pt>
                <c:pt idx="6164">
                  <c:v>37990</c:v>
                </c:pt>
                <c:pt idx="6165">
                  <c:v>37989</c:v>
                </c:pt>
                <c:pt idx="6166">
                  <c:v>37988</c:v>
                </c:pt>
                <c:pt idx="6167">
                  <c:v>37987</c:v>
                </c:pt>
                <c:pt idx="6168">
                  <c:v>37986</c:v>
                </c:pt>
                <c:pt idx="6169">
                  <c:v>37985</c:v>
                </c:pt>
                <c:pt idx="6170">
                  <c:v>37984</c:v>
                </c:pt>
                <c:pt idx="6171">
                  <c:v>37983</c:v>
                </c:pt>
                <c:pt idx="6172">
                  <c:v>37982</c:v>
                </c:pt>
                <c:pt idx="6173">
                  <c:v>37981</c:v>
                </c:pt>
                <c:pt idx="6174">
                  <c:v>37980</c:v>
                </c:pt>
                <c:pt idx="6175">
                  <c:v>37979</c:v>
                </c:pt>
                <c:pt idx="6176">
                  <c:v>37978</c:v>
                </c:pt>
                <c:pt idx="6177">
                  <c:v>37977</c:v>
                </c:pt>
                <c:pt idx="6178">
                  <c:v>37976</c:v>
                </c:pt>
                <c:pt idx="6179">
                  <c:v>37975</c:v>
                </c:pt>
                <c:pt idx="6180">
                  <c:v>37974</c:v>
                </c:pt>
                <c:pt idx="6181">
                  <c:v>37973</c:v>
                </c:pt>
                <c:pt idx="6182">
                  <c:v>37972</c:v>
                </c:pt>
                <c:pt idx="6183">
                  <c:v>37971</c:v>
                </c:pt>
                <c:pt idx="6184">
                  <c:v>37970</c:v>
                </c:pt>
                <c:pt idx="6185">
                  <c:v>37969</c:v>
                </c:pt>
                <c:pt idx="6186">
                  <c:v>37968</c:v>
                </c:pt>
                <c:pt idx="6187">
                  <c:v>37967</c:v>
                </c:pt>
                <c:pt idx="6188">
                  <c:v>37966</c:v>
                </c:pt>
                <c:pt idx="6189">
                  <c:v>37965</c:v>
                </c:pt>
                <c:pt idx="6190">
                  <c:v>37964</c:v>
                </c:pt>
                <c:pt idx="6191">
                  <c:v>37963</c:v>
                </c:pt>
                <c:pt idx="6192">
                  <c:v>37962</c:v>
                </c:pt>
                <c:pt idx="6193">
                  <c:v>37961</c:v>
                </c:pt>
                <c:pt idx="6194">
                  <c:v>37960</c:v>
                </c:pt>
                <c:pt idx="6195">
                  <c:v>37959</c:v>
                </c:pt>
                <c:pt idx="6196">
                  <c:v>37958</c:v>
                </c:pt>
                <c:pt idx="6197">
                  <c:v>37957</c:v>
                </c:pt>
                <c:pt idx="6198">
                  <c:v>37956</c:v>
                </c:pt>
                <c:pt idx="6199">
                  <c:v>37955</c:v>
                </c:pt>
                <c:pt idx="6200">
                  <c:v>37954</c:v>
                </c:pt>
                <c:pt idx="6201">
                  <c:v>37953</c:v>
                </c:pt>
                <c:pt idx="6202">
                  <c:v>37952</c:v>
                </c:pt>
                <c:pt idx="6203">
                  <c:v>37951</c:v>
                </c:pt>
                <c:pt idx="6204">
                  <c:v>37950</c:v>
                </c:pt>
                <c:pt idx="6205">
                  <c:v>37949</c:v>
                </c:pt>
                <c:pt idx="6206">
                  <c:v>37948</c:v>
                </c:pt>
                <c:pt idx="6207">
                  <c:v>37947</c:v>
                </c:pt>
                <c:pt idx="6208">
                  <c:v>37946</c:v>
                </c:pt>
                <c:pt idx="6209">
                  <c:v>37945</c:v>
                </c:pt>
                <c:pt idx="6210">
                  <c:v>37944</c:v>
                </c:pt>
                <c:pt idx="6211">
                  <c:v>37943</c:v>
                </c:pt>
                <c:pt idx="6212">
                  <c:v>37942</c:v>
                </c:pt>
                <c:pt idx="6213">
                  <c:v>37941</c:v>
                </c:pt>
                <c:pt idx="6214">
                  <c:v>37940</c:v>
                </c:pt>
                <c:pt idx="6215">
                  <c:v>37939</c:v>
                </c:pt>
                <c:pt idx="6216">
                  <c:v>37938</c:v>
                </c:pt>
                <c:pt idx="6217">
                  <c:v>37937</c:v>
                </c:pt>
                <c:pt idx="6218">
                  <c:v>37936</c:v>
                </c:pt>
                <c:pt idx="6219">
                  <c:v>37935</c:v>
                </c:pt>
                <c:pt idx="6220">
                  <c:v>37934</c:v>
                </c:pt>
                <c:pt idx="6221">
                  <c:v>37933</c:v>
                </c:pt>
                <c:pt idx="6222">
                  <c:v>37932</c:v>
                </c:pt>
                <c:pt idx="6223">
                  <c:v>37931</c:v>
                </c:pt>
                <c:pt idx="6224">
                  <c:v>37930</c:v>
                </c:pt>
                <c:pt idx="6225">
                  <c:v>37929</c:v>
                </c:pt>
                <c:pt idx="6226">
                  <c:v>37928</c:v>
                </c:pt>
                <c:pt idx="6227">
                  <c:v>37927</c:v>
                </c:pt>
                <c:pt idx="6228">
                  <c:v>37926</c:v>
                </c:pt>
                <c:pt idx="6229">
                  <c:v>37925</c:v>
                </c:pt>
                <c:pt idx="6230">
                  <c:v>37924</c:v>
                </c:pt>
                <c:pt idx="6231">
                  <c:v>37923</c:v>
                </c:pt>
                <c:pt idx="6232">
                  <c:v>37922</c:v>
                </c:pt>
                <c:pt idx="6233">
                  <c:v>37921</c:v>
                </c:pt>
                <c:pt idx="6234">
                  <c:v>37920</c:v>
                </c:pt>
                <c:pt idx="6235">
                  <c:v>37919</c:v>
                </c:pt>
                <c:pt idx="6236">
                  <c:v>37918</c:v>
                </c:pt>
                <c:pt idx="6237">
                  <c:v>37917</c:v>
                </c:pt>
                <c:pt idx="6238">
                  <c:v>37916</c:v>
                </c:pt>
                <c:pt idx="6239">
                  <c:v>37915</c:v>
                </c:pt>
                <c:pt idx="6240">
                  <c:v>37914</c:v>
                </c:pt>
                <c:pt idx="6241">
                  <c:v>37913</c:v>
                </c:pt>
                <c:pt idx="6242">
                  <c:v>37912</c:v>
                </c:pt>
                <c:pt idx="6243">
                  <c:v>37911</c:v>
                </c:pt>
                <c:pt idx="6244">
                  <c:v>37910</c:v>
                </c:pt>
                <c:pt idx="6245">
                  <c:v>37909</c:v>
                </c:pt>
                <c:pt idx="6246">
                  <c:v>37908</c:v>
                </c:pt>
                <c:pt idx="6247">
                  <c:v>37907</c:v>
                </c:pt>
                <c:pt idx="6248">
                  <c:v>37906</c:v>
                </c:pt>
                <c:pt idx="6249">
                  <c:v>37905</c:v>
                </c:pt>
                <c:pt idx="6250">
                  <c:v>37904</c:v>
                </c:pt>
                <c:pt idx="6251">
                  <c:v>37903</c:v>
                </c:pt>
                <c:pt idx="6252">
                  <c:v>37902</c:v>
                </c:pt>
                <c:pt idx="6253">
                  <c:v>37901</c:v>
                </c:pt>
                <c:pt idx="6254">
                  <c:v>37900</c:v>
                </c:pt>
                <c:pt idx="6255">
                  <c:v>37899</c:v>
                </c:pt>
                <c:pt idx="6256">
                  <c:v>37898</c:v>
                </c:pt>
                <c:pt idx="6257">
                  <c:v>37897</c:v>
                </c:pt>
                <c:pt idx="6258">
                  <c:v>37896</c:v>
                </c:pt>
                <c:pt idx="6259">
                  <c:v>37895</c:v>
                </c:pt>
                <c:pt idx="6260">
                  <c:v>37894</c:v>
                </c:pt>
                <c:pt idx="6261">
                  <c:v>37893</c:v>
                </c:pt>
                <c:pt idx="6262">
                  <c:v>37892</c:v>
                </c:pt>
                <c:pt idx="6263">
                  <c:v>37891</c:v>
                </c:pt>
                <c:pt idx="6264">
                  <c:v>37890</c:v>
                </c:pt>
                <c:pt idx="6265">
                  <c:v>37889</c:v>
                </c:pt>
                <c:pt idx="6266">
                  <c:v>37888</c:v>
                </c:pt>
                <c:pt idx="6267">
                  <c:v>37887</c:v>
                </c:pt>
                <c:pt idx="6268">
                  <c:v>37886</c:v>
                </c:pt>
                <c:pt idx="6269">
                  <c:v>37885</c:v>
                </c:pt>
                <c:pt idx="6270">
                  <c:v>37884</c:v>
                </c:pt>
                <c:pt idx="6271">
                  <c:v>37883</c:v>
                </c:pt>
                <c:pt idx="6272">
                  <c:v>37882</c:v>
                </c:pt>
                <c:pt idx="6273">
                  <c:v>37881</c:v>
                </c:pt>
                <c:pt idx="6274">
                  <c:v>37880</c:v>
                </c:pt>
                <c:pt idx="6275">
                  <c:v>37879</c:v>
                </c:pt>
                <c:pt idx="6276">
                  <c:v>37878</c:v>
                </c:pt>
                <c:pt idx="6277">
                  <c:v>37877</c:v>
                </c:pt>
                <c:pt idx="6278">
                  <c:v>37876</c:v>
                </c:pt>
                <c:pt idx="6279">
                  <c:v>37875</c:v>
                </c:pt>
                <c:pt idx="6280">
                  <c:v>37874</c:v>
                </c:pt>
                <c:pt idx="6281">
                  <c:v>37873</c:v>
                </c:pt>
                <c:pt idx="6282">
                  <c:v>37872</c:v>
                </c:pt>
                <c:pt idx="6283">
                  <c:v>37871</c:v>
                </c:pt>
                <c:pt idx="6284">
                  <c:v>37870</c:v>
                </c:pt>
                <c:pt idx="6285">
                  <c:v>37869</c:v>
                </c:pt>
                <c:pt idx="6286">
                  <c:v>37868</c:v>
                </c:pt>
                <c:pt idx="6287">
                  <c:v>37867</c:v>
                </c:pt>
                <c:pt idx="6288">
                  <c:v>37866</c:v>
                </c:pt>
                <c:pt idx="6289">
                  <c:v>37865</c:v>
                </c:pt>
                <c:pt idx="6290">
                  <c:v>37864</c:v>
                </c:pt>
                <c:pt idx="6291">
                  <c:v>37863</c:v>
                </c:pt>
                <c:pt idx="6292">
                  <c:v>37862</c:v>
                </c:pt>
                <c:pt idx="6293">
                  <c:v>37861</c:v>
                </c:pt>
                <c:pt idx="6294">
                  <c:v>37860</c:v>
                </c:pt>
                <c:pt idx="6295">
                  <c:v>37859</c:v>
                </c:pt>
                <c:pt idx="6296">
                  <c:v>37858</c:v>
                </c:pt>
                <c:pt idx="6297">
                  <c:v>37857</c:v>
                </c:pt>
                <c:pt idx="6298">
                  <c:v>37856</c:v>
                </c:pt>
                <c:pt idx="6299">
                  <c:v>37855</c:v>
                </c:pt>
                <c:pt idx="6300">
                  <c:v>37854</c:v>
                </c:pt>
                <c:pt idx="6301">
                  <c:v>37853</c:v>
                </c:pt>
                <c:pt idx="6302">
                  <c:v>37852</c:v>
                </c:pt>
                <c:pt idx="6303">
                  <c:v>37851</c:v>
                </c:pt>
                <c:pt idx="6304">
                  <c:v>37850</c:v>
                </c:pt>
                <c:pt idx="6305">
                  <c:v>37849</c:v>
                </c:pt>
                <c:pt idx="6306">
                  <c:v>37848</c:v>
                </c:pt>
                <c:pt idx="6307">
                  <c:v>37847</c:v>
                </c:pt>
                <c:pt idx="6308">
                  <c:v>37846</c:v>
                </c:pt>
                <c:pt idx="6309">
                  <c:v>37845</c:v>
                </c:pt>
                <c:pt idx="6310">
                  <c:v>37844</c:v>
                </c:pt>
                <c:pt idx="6311">
                  <c:v>37843</c:v>
                </c:pt>
                <c:pt idx="6312">
                  <c:v>37842</c:v>
                </c:pt>
                <c:pt idx="6313">
                  <c:v>37841</c:v>
                </c:pt>
                <c:pt idx="6314">
                  <c:v>37840</c:v>
                </c:pt>
                <c:pt idx="6315">
                  <c:v>37839</c:v>
                </c:pt>
                <c:pt idx="6316">
                  <c:v>37838</c:v>
                </c:pt>
                <c:pt idx="6317">
                  <c:v>37837</c:v>
                </c:pt>
                <c:pt idx="6318">
                  <c:v>37836</c:v>
                </c:pt>
                <c:pt idx="6319">
                  <c:v>37835</c:v>
                </c:pt>
                <c:pt idx="6320">
                  <c:v>37834</c:v>
                </c:pt>
                <c:pt idx="6321">
                  <c:v>37833</c:v>
                </c:pt>
                <c:pt idx="6322">
                  <c:v>37832</c:v>
                </c:pt>
                <c:pt idx="6323">
                  <c:v>37831</c:v>
                </c:pt>
                <c:pt idx="6324">
                  <c:v>37830</c:v>
                </c:pt>
                <c:pt idx="6325">
                  <c:v>37829</c:v>
                </c:pt>
                <c:pt idx="6326">
                  <c:v>37828</c:v>
                </c:pt>
                <c:pt idx="6327">
                  <c:v>37827</c:v>
                </c:pt>
                <c:pt idx="6328">
                  <c:v>37826</c:v>
                </c:pt>
                <c:pt idx="6329">
                  <c:v>37825</c:v>
                </c:pt>
                <c:pt idx="6330">
                  <c:v>37824</c:v>
                </c:pt>
                <c:pt idx="6331">
                  <c:v>37823</c:v>
                </c:pt>
                <c:pt idx="6332">
                  <c:v>37822</c:v>
                </c:pt>
                <c:pt idx="6333">
                  <c:v>37821</c:v>
                </c:pt>
                <c:pt idx="6334">
                  <c:v>37820</c:v>
                </c:pt>
                <c:pt idx="6335">
                  <c:v>37819</c:v>
                </c:pt>
                <c:pt idx="6336">
                  <c:v>37818</c:v>
                </c:pt>
                <c:pt idx="6337">
                  <c:v>37817</c:v>
                </c:pt>
                <c:pt idx="6338">
                  <c:v>37816</c:v>
                </c:pt>
                <c:pt idx="6339">
                  <c:v>37815</c:v>
                </c:pt>
                <c:pt idx="6340">
                  <c:v>37814</c:v>
                </c:pt>
                <c:pt idx="6341">
                  <c:v>37813</c:v>
                </c:pt>
                <c:pt idx="6342">
                  <c:v>37812</c:v>
                </c:pt>
                <c:pt idx="6343">
                  <c:v>37811</c:v>
                </c:pt>
                <c:pt idx="6344">
                  <c:v>37810</c:v>
                </c:pt>
                <c:pt idx="6345">
                  <c:v>37809</c:v>
                </c:pt>
                <c:pt idx="6346">
                  <c:v>37808</c:v>
                </c:pt>
                <c:pt idx="6347">
                  <c:v>37807</c:v>
                </c:pt>
                <c:pt idx="6348">
                  <c:v>37806</c:v>
                </c:pt>
                <c:pt idx="6349">
                  <c:v>37805</c:v>
                </c:pt>
                <c:pt idx="6350">
                  <c:v>37804</c:v>
                </c:pt>
                <c:pt idx="6351">
                  <c:v>37803</c:v>
                </c:pt>
                <c:pt idx="6352">
                  <c:v>37802</c:v>
                </c:pt>
                <c:pt idx="6353">
                  <c:v>37801</c:v>
                </c:pt>
                <c:pt idx="6354">
                  <c:v>37800</c:v>
                </c:pt>
                <c:pt idx="6355">
                  <c:v>37799</c:v>
                </c:pt>
                <c:pt idx="6356">
                  <c:v>37798</c:v>
                </c:pt>
                <c:pt idx="6357">
                  <c:v>37797</c:v>
                </c:pt>
                <c:pt idx="6358">
                  <c:v>37796</c:v>
                </c:pt>
                <c:pt idx="6359">
                  <c:v>37795</c:v>
                </c:pt>
                <c:pt idx="6360">
                  <c:v>37794</c:v>
                </c:pt>
                <c:pt idx="6361">
                  <c:v>37793</c:v>
                </c:pt>
                <c:pt idx="6362">
                  <c:v>37792</c:v>
                </c:pt>
                <c:pt idx="6363">
                  <c:v>37791</c:v>
                </c:pt>
                <c:pt idx="6364">
                  <c:v>37790</c:v>
                </c:pt>
                <c:pt idx="6365">
                  <c:v>37789</c:v>
                </c:pt>
                <c:pt idx="6366">
                  <c:v>37788</c:v>
                </c:pt>
                <c:pt idx="6367">
                  <c:v>37787</c:v>
                </c:pt>
                <c:pt idx="6368">
                  <c:v>37786</c:v>
                </c:pt>
                <c:pt idx="6369">
                  <c:v>37785</c:v>
                </c:pt>
                <c:pt idx="6370">
                  <c:v>37784</c:v>
                </c:pt>
                <c:pt idx="6371">
                  <c:v>37783</c:v>
                </c:pt>
                <c:pt idx="6372">
                  <c:v>37782</c:v>
                </c:pt>
                <c:pt idx="6373">
                  <c:v>37781</c:v>
                </c:pt>
                <c:pt idx="6374">
                  <c:v>37780</c:v>
                </c:pt>
                <c:pt idx="6375">
                  <c:v>37779</c:v>
                </c:pt>
                <c:pt idx="6376">
                  <c:v>37778</c:v>
                </c:pt>
                <c:pt idx="6377">
                  <c:v>37777</c:v>
                </c:pt>
                <c:pt idx="6378">
                  <c:v>37776</c:v>
                </c:pt>
                <c:pt idx="6379">
                  <c:v>37775</c:v>
                </c:pt>
                <c:pt idx="6380">
                  <c:v>37774</c:v>
                </c:pt>
                <c:pt idx="6381">
                  <c:v>37773</c:v>
                </c:pt>
                <c:pt idx="6382">
                  <c:v>37772</c:v>
                </c:pt>
                <c:pt idx="6383">
                  <c:v>37771</c:v>
                </c:pt>
                <c:pt idx="6384">
                  <c:v>37770</c:v>
                </c:pt>
                <c:pt idx="6385">
                  <c:v>37769</c:v>
                </c:pt>
                <c:pt idx="6386">
                  <c:v>37768</c:v>
                </c:pt>
                <c:pt idx="6387">
                  <c:v>37767</c:v>
                </c:pt>
                <c:pt idx="6388">
                  <c:v>37766</c:v>
                </c:pt>
                <c:pt idx="6389">
                  <c:v>37765</c:v>
                </c:pt>
                <c:pt idx="6390">
                  <c:v>37764</c:v>
                </c:pt>
                <c:pt idx="6391">
                  <c:v>37763</c:v>
                </c:pt>
                <c:pt idx="6392">
                  <c:v>37762</c:v>
                </c:pt>
                <c:pt idx="6393">
                  <c:v>37761</c:v>
                </c:pt>
                <c:pt idx="6394">
                  <c:v>37760</c:v>
                </c:pt>
                <c:pt idx="6395">
                  <c:v>37759</c:v>
                </c:pt>
                <c:pt idx="6396">
                  <c:v>37758</c:v>
                </c:pt>
                <c:pt idx="6397">
                  <c:v>37757</c:v>
                </c:pt>
                <c:pt idx="6398">
                  <c:v>37756</c:v>
                </c:pt>
                <c:pt idx="6399">
                  <c:v>37755</c:v>
                </c:pt>
                <c:pt idx="6400">
                  <c:v>37754</c:v>
                </c:pt>
                <c:pt idx="6401">
                  <c:v>37753</c:v>
                </c:pt>
                <c:pt idx="6402">
                  <c:v>37752</c:v>
                </c:pt>
                <c:pt idx="6403">
                  <c:v>37751</c:v>
                </c:pt>
                <c:pt idx="6404">
                  <c:v>37750</c:v>
                </c:pt>
                <c:pt idx="6405">
                  <c:v>37749</c:v>
                </c:pt>
                <c:pt idx="6406">
                  <c:v>37748</c:v>
                </c:pt>
                <c:pt idx="6407">
                  <c:v>37747</c:v>
                </c:pt>
                <c:pt idx="6408">
                  <c:v>37746</c:v>
                </c:pt>
                <c:pt idx="6409">
                  <c:v>37745</c:v>
                </c:pt>
                <c:pt idx="6410">
                  <c:v>37744</c:v>
                </c:pt>
                <c:pt idx="6411">
                  <c:v>37743</c:v>
                </c:pt>
                <c:pt idx="6412">
                  <c:v>37742</c:v>
                </c:pt>
                <c:pt idx="6413">
                  <c:v>37741</c:v>
                </c:pt>
                <c:pt idx="6414">
                  <c:v>37740</c:v>
                </c:pt>
                <c:pt idx="6415">
                  <c:v>37739</c:v>
                </c:pt>
                <c:pt idx="6416">
                  <c:v>37738</c:v>
                </c:pt>
                <c:pt idx="6417">
                  <c:v>37737</c:v>
                </c:pt>
                <c:pt idx="6418">
                  <c:v>37736</c:v>
                </c:pt>
                <c:pt idx="6419">
                  <c:v>37735</c:v>
                </c:pt>
                <c:pt idx="6420">
                  <c:v>37734</c:v>
                </c:pt>
                <c:pt idx="6421">
                  <c:v>37733</c:v>
                </c:pt>
                <c:pt idx="6422">
                  <c:v>37732</c:v>
                </c:pt>
                <c:pt idx="6423">
                  <c:v>37731</c:v>
                </c:pt>
                <c:pt idx="6424">
                  <c:v>37730</c:v>
                </c:pt>
                <c:pt idx="6425">
                  <c:v>37729</c:v>
                </c:pt>
                <c:pt idx="6426">
                  <c:v>37728</c:v>
                </c:pt>
                <c:pt idx="6427">
                  <c:v>37727</c:v>
                </c:pt>
                <c:pt idx="6428">
                  <c:v>37726</c:v>
                </c:pt>
                <c:pt idx="6429">
                  <c:v>37725</c:v>
                </c:pt>
                <c:pt idx="6430">
                  <c:v>37724</c:v>
                </c:pt>
                <c:pt idx="6431">
                  <c:v>37723</c:v>
                </c:pt>
                <c:pt idx="6432">
                  <c:v>37722</c:v>
                </c:pt>
                <c:pt idx="6433">
                  <c:v>37721</c:v>
                </c:pt>
                <c:pt idx="6434">
                  <c:v>37720</c:v>
                </c:pt>
                <c:pt idx="6435">
                  <c:v>37719</c:v>
                </c:pt>
                <c:pt idx="6436">
                  <c:v>37718</c:v>
                </c:pt>
                <c:pt idx="6437">
                  <c:v>37717</c:v>
                </c:pt>
                <c:pt idx="6438">
                  <c:v>37716</c:v>
                </c:pt>
                <c:pt idx="6439">
                  <c:v>37715</c:v>
                </c:pt>
                <c:pt idx="6440">
                  <c:v>37714</c:v>
                </c:pt>
                <c:pt idx="6441">
                  <c:v>37713</c:v>
                </c:pt>
                <c:pt idx="6442">
                  <c:v>37712</c:v>
                </c:pt>
                <c:pt idx="6443">
                  <c:v>37711</c:v>
                </c:pt>
                <c:pt idx="6444">
                  <c:v>37710</c:v>
                </c:pt>
                <c:pt idx="6445">
                  <c:v>37709</c:v>
                </c:pt>
                <c:pt idx="6446">
                  <c:v>37708</c:v>
                </c:pt>
                <c:pt idx="6447">
                  <c:v>37707</c:v>
                </c:pt>
                <c:pt idx="6448">
                  <c:v>37706</c:v>
                </c:pt>
                <c:pt idx="6449">
                  <c:v>37705</c:v>
                </c:pt>
                <c:pt idx="6450">
                  <c:v>37704</c:v>
                </c:pt>
                <c:pt idx="6451">
                  <c:v>37703</c:v>
                </c:pt>
                <c:pt idx="6452">
                  <c:v>37702</c:v>
                </c:pt>
                <c:pt idx="6453">
                  <c:v>37701</c:v>
                </c:pt>
                <c:pt idx="6454">
                  <c:v>37700</c:v>
                </c:pt>
                <c:pt idx="6455">
                  <c:v>37699</c:v>
                </c:pt>
                <c:pt idx="6456">
                  <c:v>37698</c:v>
                </c:pt>
                <c:pt idx="6457">
                  <c:v>37697</c:v>
                </c:pt>
                <c:pt idx="6458">
                  <c:v>37696</c:v>
                </c:pt>
                <c:pt idx="6459">
                  <c:v>37695</c:v>
                </c:pt>
                <c:pt idx="6460">
                  <c:v>37694</c:v>
                </c:pt>
                <c:pt idx="6461">
                  <c:v>37693</c:v>
                </c:pt>
                <c:pt idx="6462">
                  <c:v>37692</c:v>
                </c:pt>
                <c:pt idx="6463">
                  <c:v>37691</c:v>
                </c:pt>
                <c:pt idx="6464">
                  <c:v>37690</c:v>
                </c:pt>
                <c:pt idx="6465">
                  <c:v>37689</c:v>
                </c:pt>
                <c:pt idx="6466">
                  <c:v>37688</c:v>
                </c:pt>
                <c:pt idx="6467">
                  <c:v>37687</c:v>
                </c:pt>
                <c:pt idx="6468">
                  <c:v>37686</c:v>
                </c:pt>
                <c:pt idx="6469">
                  <c:v>37685</c:v>
                </c:pt>
                <c:pt idx="6470">
                  <c:v>37684</c:v>
                </c:pt>
                <c:pt idx="6471">
                  <c:v>37683</c:v>
                </c:pt>
                <c:pt idx="6472">
                  <c:v>37682</c:v>
                </c:pt>
                <c:pt idx="6473">
                  <c:v>37681</c:v>
                </c:pt>
                <c:pt idx="6474">
                  <c:v>37680</c:v>
                </c:pt>
                <c:pt idx="6475">
                  <c:v>37679</c:v>
                </c:pt>
                <c:pt idx="6476">
                  <c:v>37678</c:v>
                </c:pt>
                <c:pt idx="6477">
                  <c:v>37677</c:v>
                </c:pt>
                <c:pt idx="6478">
                  <c:v>37676</c:v>
                </c:pt>
                <c:pt idx="6479">
                  <c:v>37675</c:v>
                </c:pt>
                <c:pt idx="6480">
                  <c:v>37674</c:v>
                </c:pt>
                <c:pt idx="6481">
                  <c:v>37673</c:v>
                </c:pt>
                <c:pt idx="6482">
                  <c:v>37672</c:v>
                </c:pt>
                <c:pt idx="6483">
                  <c:v>37671</c:v>
                </c:pt>
                <c:pt idx="6484">
                  <c:v>37670</c:v>
                </c:pt>
                <c:pt idx="6485">
                  <c:v>37669</c:v>
                </c:pt>
                <c:pt idx="6486">
                  <c:v>37668</c:v>
                </c:pt>
                <c:pt idx="6487">
                  <c:v>37667</c:v>
                </c:pt>
                <c:pt idx="6488">
                  <c:v>37666</c:v>
                </c:pt>
                <c:pt idx="6489">
                  <c:v>37665</c:v>
                </c:pt>
                <c:pt idx="6490">
                  <c:v>37664</c:v>
                </c:pt>
                <c:pt idx="6491">
                  <c:v>37663</c:v>
                </c:pt>
                <c:pt idx="6492">
                  <c:v>37662</c:v>
                </c:pt>
                <c:pt idx="6493">
                  <c:v>37661</c:v>
                </c:pt>
                <c:pt idx="6494">
                  <c:v>37660</c:v>
                </c:pt>
                <c:pt idx="6495">
                  <c:v>37659</c:v>
                </c:pt>
                <c:pt idx="6496">
                  <c:v>37658</c:v>
                </c:pt>
                <c:pt idx="6497">
                  <c:v>37657</c:v>
                </c:pt>
                <c:pt idx="6498">
                  <c:v>37656</c:v>
                </c:pt>
                <c:pt idx="6499">
                  <c:v>37655</c:v>
                </c:pt>
                <c:pt idx="6500">
                  <c:v>37654</c:v>
                </c:pt>
                <c:pt idx="6501">
                  <c:v>37653</c:v>
                </c:pt>
                <c:pt idx="6502">
                  <c:v>37652</c:v>
                </c:pt>
                <c:pt idx="6503">
                  <c:v>37651</c:v>
                </c:pt>
                <c:pt idx="6504">
                  <c:v>37650</c:v>
                </c:pt>
                <c:pt idx="6505">
                  <c:v>37649</c:v>
                </c:pt>
                <c:pt idx="6506">
                  <c:v>37648</c:v>
                </c:pt>
                <c:pt idx="6507">
                  <c:v>37647</c:v>
                </c:pt>
                <c:pt idx="6508">
                  <c:v>37646</c:v>
                </c:pt>
                <c:pt idx="6509">
                  <c:v>37645</c:v>
                </c:pt>
                <c:pt idx="6510">
                  <c:v>37644</c:v>
                </c:pt>
                <c:pt idx="6511">
                  <c:v>37643</c:v>
                </c:pt>
                <c:pt idx="6512">
                  <c:v>37642</c:v>
                </c:pt>
                <c:pt idx="6513">
                  <c:v>37641</c:v>
                </c:pt>
                <c:pt idx="6514">
                  <c:v>37640</c:v>
                </c:pt>
                <c:pt idx="6515">
                  <c:v>37639</c:v>
                </c:pt>
                <c:pt idx="6516">
                  <c:v>37638</c:v>
                </c:pt>
                <c:pt idx="6517">
                  <c:v>37637</c:v>
                </c:pt>
                <c:pt idx="6518">
                  <c:v>37636</c:v>
                </c:pt>
                <c:pt idx="6519">
                  <c:v>37635</c:v>
                </c:pt>
                <c:pt idx="6520">
                  <c:v>37634</c:v>
                </c:pt>
                <c:pt idx="6521">
                  <c:v>37633</c:v>
                </c:pt>
                <c:pt idx="6522">
                  <c:v>37632</c:v>
                </c:pt>
                <c:pt idx="6523">
                  <c:v>37631</c:v>
                </c:pt>
                <c:pt idx="6524">
                  <c:v>37630</c:v>
                </c:pt>
                <c:pt idx="6525">
                  <c:v>37629</c:v>
                </c:pt>
                <c:pt idx="6526">
                  <c:v>37628</c:v>
                </c:pt>
                <c:pt idx="6527">
                  <c:v>37627</c:v>
                </c:pt>
                <c:pt idx="6528">
                  <c:v>37626</c:v>
                </c:pt>
                <c:pt idx="6529">
                  <c:v>37625</c:v>
                </c:pt>
                <c:pt idx="6530">
                  <c:v>37624</c:v>
                </c:pt>
                <c:pt idx="6531">
                  <c:v>37623</c:v>
                </c:pt>
                <c:pt idx="6532">
                  <c:v>37622</c:v>
                </c:pt>
                <c:pt idx="6533">
                  <c:v>37621</c:v>
                </c:pt>
                <c:pt idx="6534">
                  <c:v>37620</c:v>
                </c:pt>
                <c:pt idx="6535">
                  <c:v>37619</c:v>
                </c:pt>
                <c:pt idx="6536">
                  <c:v>37618</c:v>
                </c:pt>
                <c:pt idx="6537">
                  <c:v>37617</c:v>
                </c:pt>
                <c:pt idx="6538">
                  <c:v>37616</c:v>
                </c:pt>
                <c:pt idx="6539">
                  <c:v>37615</c:v>
                </c:pt>
                <c:pt idx="6540">
                  <c:v>37614</c:v>
                </c:pt>
                <c:pt idx="6541">
                  <c:v>37613</c:v>
                </c:pt>
                <c:pt idx="6542">
                  <c:v>37612</c:v>
                </c:pt>
                <c:pt idx="6543">
                  <c:v>37611</c:v>
                </c:pt>
                <c:pt idx="6544">
                  <c:v>37610</c:v>
                </c:pt>
                <c:pt idx="6545">
                  <c:v>37609</c:v>
                </c:pt>
                <c:pt idx="6546">
                  <c:v>37608</c:v>
                </c:pt>
                <c:pt idx="6547">
                  <c:v>37607</c:v>
                </c:pt>
                <c:pt idx="6548">
                  <c:v>37606</c:v>
                </c:pt>
              </c:numCache>
            </c:numRef>
          </c:cat>
          <c:val>
            <c:numRef>
              <c:f>'EKP intressid'!$E$4:$E$6552</c:f>
              <c:numCache>
                <c:formatCode>General</c:formatCode>
                <c:ptCount val="6549"/>
                <c:pt idx="0">
                  <c:v>0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  <c:pt idx="4">
                  <c:v>0.25</c:v>
                </c:pt>
                <c:pt idx="5">
                  <c:v>0.25</c:v>
                </c:pt>
                <c:pt idx="6">
                  <c:v>0.25</c:v>
                </c:pt>
                <c:pt idx="7">
                  <c:v>0.25</c:v>
                </c:pt>
                <c:pt idx="8">
                  <c:v>0.25</c:v>
                </c:pt>
                <c:pt idx="9">
                  <c:v>0.25</c:v>
                </c:pt>
                <c:pt idx="10">
                  <c:v>0.25</c:v>
                </c:pt>
                <c:pt idx="11">
                  <c:v>0.25</c:v>
                </c:pt>
                <c:pt idx="12">
                  <c:v>0.25</c:v>
                </c:pt>
                <c:pt idx="13">
                  <c:v>0.25</c:v>
                </c:pt>
                <c:pt idx="14">
                  <c:v>0.25</c:v>
                </c:pt>
                <c:pt idx="15">
                  <c:v>0.25</c:v>
                </c:pt>
                <c:pt idx="16">
                  <c:v>0.25</c:v>
                </c:pt>
                <c:pt idx="17">
                  <c:v>0.25</c:v>
                </c:pt>
                <c:pt idx="18">
                  <c:v>0.25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0.25</c:v>
                </c:pt>
                <c:pt idx="30">
                  <c:v>0.25</c:v>
                </c:pt>
                <c:pt idx="31">
                  <c:v>0.25</c:v>
                </c:pt>
                <c:pt idx="32">
                  <c:v>0.25</c:v>
                </c:pt>
                <c:pt idx="33">
                  <c:v>0.25</c:v>
                </c:pt>
                <c:pt idx="34">
                  <c:v>0.25</c:v>
                </c:pt>
                <c:pt idx="35">
                  <c:v>0.25</c:v>
                </c:pt>
                <c:pt idx="36">
                  <c:v>0.25</c:v>
                </c:pt>
                <c:pt idx="37">
                  <c:v>0.25</c:v>
                </c:pt>
                <c:pt idx="38">
                  <c:v>0.25</c:v>
                </c:pt>
                <c:pt idx="39">
                  <c:v>0.25</c:v>
                </c:pt>
                <c:pt idx="40">
                  <c:v>0.25</c:v>
                </c:pt>
                <c:pt idx="41">
                  <c:v>0.25</c:v>
                </c:pt>
                <c:pt idx="42">
                  <c:v>0.25</c:v>
                </c:pt>
                <c:pt idx="43">
                  <c:v>0.25</c:v>
                </c:pt>
                <c:pt idx="44">
                  <c:v>0.25</c:v>
                </c:pt>
                <c:pt idx="45">
                  <c:v>0.25</c:v>
                </c:pt>
                <c:pt idx="46">
                  <c:v>0.25</c:v>
                </c:pt>
                <c:pt idx="47">
                  <c:v>0.25</c:v>
                </c:pt>
                <c:pt idx="48">
                  <c:v>0.25</c:v>
                </c:pt>
                <c:pt idx="49">
                  <c:v>0.25</c:v>
                </c:pt>
                <c:pt idx="50">
                  <c:v>0.25</c:v>
                </c:pt>
                <c:pt idx="51">
                  <c:v>0.25</c:v>
                </c:pt>
                <c:pt idx="52">
                  <c:v>0.25</c:v>
                </c:pt>
                <c:pt idx="53">
                  <c:v>0.25</c:v>
                </c:pt>
                <c:pt idx="54">
                  <c:v>0.25</c:v>
                </c:pt>
                <c:pt idx="55">
                  <c:v>0.25</c:v>
                </c:pt>
                <c:pt idx="56">
                  <c:v>0.25</c:v>
                </c:pt>
                <c:pt idx="57">
                  <c:v>0.25</c:v>
                </c:pt>
                <c:pt idx="58">
                  <c:v>0.25</c:v>
                </c:pt>
                <c:pt idx="59">
                  <c:v>0.25</c:v>
                </c:pt>
                <c:pt idx="60">
                  <c:v>0.25</c:v>
                </c:pt>
                <c:pt idx="61">
                  <c:v>0.25</c:v>
                </c:pt>
                <c:pt idx="62">
                  <c:v>0.25</c:v>
                </c:pt>
                <c:pt idx="63">
                  <c:v>0.25</c:v>
                </c:pt>
                <c:pt idx="64">
                  <c:v>0.25</c:v>
                </c:pt>
                <c:pt idx="65">
                  <c:v>0.25</c:v>
                </c:pt>
                <c:pt idx="66">
                  <c:v>0.25</c:v>
                </c:pt>
                <c:pt idx="67">
                  <c:v>0.25</c:v>
                </c:pt>
                <c:pt idx="68">
                  <c:v>0.25</c:v>
                </c:pt>
                <c:pt idx="69">
                  <c:v>0.25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0.25</c:v>
                </c:pt>
                <c:pt idx="82">
                  <c:v>0.25</c:v>
                </c:pt>
                <c:pt idx="83">
                  <c:v>0.25</c:v>
                </c:pt>
                <c:pt idx="84">
                  <c:v>0.25</c:v>
                </c:pt>
                <c:pt idx="85">
                  <c:v>0.25</c:v>
                </c:pt>
                <c:pt idx="86">
                  <c:v>0.25</c:v>
                </c:pt>
                <c:pt idx="87">
                  <c:v>0.25</c:v>
                </c:pt>
                <c:pt idx="88">
                  <c:v>0.25</c:v>
                </c:pt>
                <c:pt idx="89">
                  <c:v>0.25</c:v>
                </c:pt>
                <c:pt idx="90">
                  <c:v>0.25</c:v>
                </c:pt>
                <c:pt idx="91">
                  <c:v>0.25</c:v>
                </c:pt>
                <c:pt idx="92">
                  <c:v>0.25</c:v>
                </c:pt>
                <c:pt idx="93">
                  <c:v>0.25</c:v>
                </c:pt>
                <c:pt idx="94">
                  <c:v>0.25</c:v>
                </c:pt>
                <c:pt idx="95">
                  <c:v>0.25</c:v>
                </c:pt>
                <c:pt idx="96">
                  <c:v>0.25</c:v>
                </c:pt>
                <c:pt idx="97">
                  <c:v>0.25</c:v>
                </c:pt>
                <c:pt idx="98">
                  <c:v>0.25</c:v>
                </c:pt>
                <c:pt idx="99">
                  <c:v>0.25</c:v>
                </c:pt>
                <c:pt idx="100">
                  <c:v>0.25</c:v>
                </c:pt>
                <c:pt idx="101">
                  <c:v>0.25</c:v>
                </c:pt>
                <c:pt idx="102">
                  <c:v>0.25</c:v>
                </c:pt>
                <c:pt idx="103">
                  <c:v>0.25</c:v>
                </c:pt>
                <c:pt idx="104">
                  <c:v>0.25</c:v>
                </c:pt>
                <c:pt idx="105">
                  <c:v>0.25</c:v>
                </c:pt>
                <c:pt idx="106">
                  <c:v>0.25</c:v>
                </c:pt>
                <c:pt idx="107">
                  <c:v>0.25</c:v>
                </c:pt>
                <c:pt idx="108">
                  <c:v>0.25</c:v>
                </c:pt>
                <c:pt idx="109">
                  <c:v>0.25</c:v>
                </c:pt>
                <c:pt idx="110">
                  <c:v>0.25</c:v>
                </c:pt>
                <c:pt idx="111">
                  <c:v>0.25</c:v>
                </c:pt>
                <c:pt idx="112">
                  <c:v>0.25</c:v>
                </c:pt>
                <c:pt idx="113">
                  <c:v>0.25</c:v>
                </c:pt>
                <c:pt idx="114">
                  <c:v>0.25</c:v>
                </c:pt>
                <c:pt idx="115">
                  <c:v>0.25</c:v>
                </c:pt>
                <c:pt idx="116">
                  <c:v>0.25</c:v>
                </c:pt>
                <c:pt idx="117">
                  <c:v>0.25</c:v>
                </c:pt>
                <c:pt idx="118">
                  <c:v>0.25</c:v>
                </c:pt>
                <c:pt idx="119">
                  <c:v>0.25</c:v>
                </c:pt>
                <c:pt idx="120">
                  <c:v>0.25</c:v>
                </c:pt>
                <c:pt idx="121">
                  <c:v>0.25</c:v>
                </c:pt>
                <c:pt idx="122">
                  <c:v>0.25</c:v>
                </c:pt>
                <c:pt idx="123">
                  <c:v>0.25</c:v>
                </c:pt>
                <c:pt idx="124">
                  <c:v>0.25</c:v>
                </c:pt>
                <c:pt idx="125">
                  <c:v>0.25</c:v>
                </c:pt>
                <c:pt idx="126">
                  <c:v>0.25</c:v>
                </c:pt>
                <c:pt idx="127">
                  <c:v>0.25</c:v>
                </c:pt>
                <c:pt idx="128">
                  <c:v>0.25</c:v>
                </c:pt>
                <c:pt idx="129">
                  <c:v>0.25</c:v>
                </c:pt>
                <c:pt idx="130">
                  <c:v>0.25</c:v>
                </c:pt>
                <c:pt idx="131">
                  <c:v>0.25</c:v>
                </c:pt>
                <c:pt idx="132">
                  <c:v>0.25</c:v>
                </c:pt>
                <c:pt idx="133">
                  <c:v>0.25</c:v>
                </c:pt>
                <c:pt idx="134">
                  <c:v>0.25</c:v>
                </c:pt>
                <c:pt idx="135">
                  <c:v>0.25</c:v>
                </c:pt>
                <c:pt idx="136">
                  <c:v>0.25</c:v>
                </c:pt>
                <c:pt idx="137">
                  <c:v>0.25</c:v>
                </c:pt>
                <c:pt idx="138">
                  <c:v>0.25</c:v>
                </c:pt>
                <c:pt idx="139">
                  <c:v>0.25</c:v>
                </c:pt>
                <c:pt idx="140">
                  <c:v>0.25</c:v>
                </c:pt>
                <c:pt idx="141">
                  <c:v>0.25</c:v>
                </c:pt>
                <c:pt idx="142">
                  <c:v>0.25</c:v>
                </c:pt>
                <c:pt idx="143">
                  <c:v>0.25</c:v>
                </c:pt>
                <c:pt idx="144">
                  <c:v>0.25</c:v>
                </c:pt>
                <c:pt idx="145">
                  <c:v>0.25</c:v>
                </c:pt>
                <c:pt idx="146">
                  <c:v>0.25</c:v>
                </c:pt>
                <c:pt idx="147">
                  <c:v>0.25</c:v>
                </c:pt>
                <c:pt idx="148">
                  <c:v>0.25</c:v>
                </c:pt>
                <c:pt idx="149">
                  <c:v>0.25</c:v>
                </c:pt>
                <c:pt idx="150">
                  <c:v>0.25</c:v>
                </c:pt>
                <c:pt idx="151">
                  <c:v>0.25</c:v>
                </c:pt>
                <c:pt idx="152">
                  <c:v>0.25</c:v>
                </c:pt>
                <c:pt idx="153">
                  <c:v>0.25</c:v>
                </c:pt>
                <c:pt idx="154">
                  <c:v>0.25</c:v>
                </c:pt>
                <c:pt idx="155">
                  <c:v>0.25</c:v>
                </c:pt>
                <c:pt idx="156">
                  <c:v>0.25</c:v>
                </c:pt>
                <c:pt idx="157">
                  <c:v>0.25</c:v>
                </c:pt>
                <c:pt idx="158">
                  <c:v>0.25</c:v>
                </c:pt>
                <c:pt idx="159">
                  <c:v>0.25</c:v>
                </c:pt>
                <c:pt idx="160">
                  <c:v>0.25</c:v>
                </c:pt>
                <c:pt idx="161">
                  <c:v>0.25</c:v>
                </c:pt>
                <c:pt idx="162">
                  <c:v>0.25</c:v>
                </c:pt>
                <c:pt idx="163">
                  <c:v>0.25</c:v>
                </c:pt>
                <c:pt idx="164">
                  <c:v>0.25</c:v>
                </c:pt>
                <c:pt idx="165">
                  <c:v>0.25</c:v>
                </c:pt>
                <c:pt idx="166">
                  <c:v>0.25</c:v>
                </c:pt>
                <c:pt idx="167">
                  <c:v>0.25</c:v>
                </c:pt>
                <c:pt idx="168">
                  <c:v>0.25</c:v>
                </c:pt>
                <c:pt idx="169">
                  <c:v>0.25</c:v>
                </c:pt>
                <c:pt idx="170">
                  <c:v>0.25</c:v>
                </c:pt>
                <c:pt idx="171">
                  <c:v>0.25</c:v>
                </c:pt>
                <c:pt idx="172">
                  <c:v>0.25</c:v>
                </c:pt>
                <c:pt idx="173">
                  <c:v>0.25</c:v>
                </c:pt>
                <c:pt idx="174">
                  <c:v>0.25</c:v>
                </c:pt>
                <c:pt idx="175">
                  <c:v>0.25</c:v>
                </c:pt>
                <c:pt idx="176">
                  <c:v>0.25</c:v>
                </c:pt>
                <c:pt idx="177">
                  <c:v>0.25</c:v>
                </c:pt>
                <c:pt idx="178">
                  <c:v>0.25</c:v>
                </c:pt>
                <c:pt idx="179">
                  <c:v>0.25</c:v>
                </c:pt>
                <c:pt idx="180">
                  <c:v>0.25</c:v>
                </c:pt>
                <c:pt idx="181">
                  <c:v>0.25</c:v>
                </c:pt>
                <c:pt idx="182">
                  <c:v>0.25</c:v>
                </c:pt>
                <c:pt idx="183">
                  <c:v>0.25</c:v>
                </c:pt>
                <c:pt idx="184">
                  <c:v>0.25</c:v>
                </c:pt>
                <c:pt idx="185">
                  <c:v>0.25</c:v>
                </c:pt>
                <c:pt idx="186">
                  <c:v>0.25</c:v>
                </c:pt>
                <c:pt idx="187">
                  <c:v>0.25</c:v>
                </c:pt>
                <c:pt idx="188">
                  <c:v>0.25</c:v>
                </c:pt>
                <c:pt idx="189">
                  <c:v>0.25</c:v>
                </c:pt>
                <c:pt idx="190">
                  <c:v>0.25</c:v>
                </c:pt>
                <c:pt idx="191">
                  <c:v>0.25</c:v>
                </c:pt>
                <c:pt idx="192">
                  <c:v>0.25</c:v>
                </c:pt>
                <c:pt idx="193">
                  <c:v>0.25</c:v>
                </c:pt>
                <c:pt idx="194">
                  <c:v>0.25</c:v>
                </c:pt>
                <c:pt idx="195">
                  <c:v>0.25</c:v>
                </c:pt>
                <c:pt idx="196">
                  <c:v>0.25</c:v>
                </c:pt>
                <c:pt idx="197">
                  <c:v>0.25</c:v>
                </c:pt>
                <c:pt idx="198">
                  <c:v>0.25</c:v>
                </c:pt>
                <c:pt idx="199">
                  <c:v>0.25</c:v>
                </c:pt>
                <c:pt idx="200">
                  <c:v>0.25</c:v>
                </c:pt>
                <c:pt idx="201">
                  <c:v>0.25</c:v>
                </c:pt>
                <c:pt idx="202">
                  <c:v>0.25</c:v>
                </c:pt>
                <c:pt idx="203">
                  <c:v>0.25</c:v>
                </c:pt>
                <c:pt idx="204">
                  <c:v>0.25</c:v>
                </c:pt>
                <c:pt idx="205">
                  <c:v>0.25</c:v>
                </c:pt>
                <c:pt idx="206">
                  <c:v>0.25</c:v>
                </c:pt>
                <c:pt idx="207">
                  <c:v>0.25</c:v>
                </c:pt>
                <c:pt idx="208">
                  <c:v>0.25</c:v>
                </c:pt>
                <c:pt idx="209">
                  <c:v>0.25</c:v>
                </c:pt>
                <c:pt idx="210">
                  <c:v>0.25</c:v>
                </c:pt>
                <c:pt idx="211">
                  <c:v>0.25</c:v>
                </c:pt>
                <c:pt idx="212">
                  <c:v>0.25</c:v>
                </c:pt>
                <c:pt idx="213">
                  <c:v>0.25</c:v>
                </c:pt>
                <c:pt idx="214">
                  <c:v>0.25</c:v>
                </c:pt>
                <c:pt idx="215">
                  <c:v>0.25</c:v>
                </c:pt>
                <c:pt idx="216">
                  <c:v>0.25</c:v>
                </c:pt>
                <c:pt idx="217">
                  <c:v>0.25</c:v>
                </c:pt>
                <c:pt idx="218">
                  <c:v>0.25</c:v>
                </c:pt>
                <c:pt idx="219">
                  <c:v>0.25</c:v>
                </c:pt>
                <c:pt idx="220">
                  <c:v>0.25</c:v>
                </c:pt>
                <c:pt idx="221">
                  <c:v>0.25</c:v>
                </c:pt>
                <c:pt idx="222">
                  <c:v>0.25</c:v>
                </c:pt>
                <c:pt idx="223">
                  <c:v>0.25</c:v>
                </c:pt>
                <c:pt idx="224">
                  <c:v>0.25</c:v>
                </c:pt>
                <c:pt idx="225">
                  <c:v>0.25</c:v>
                </c:pt>
                <c:pt idx="226">
                  <c:v>0.25</c:v>
                </c:pt>
                <c:pt idx="227">
                  <c:v>0.25</c:v>
                </c:pt>
                <c:pt idx="228">
                  <c:v>0.25</c:v>
                </c:pt>
                <c:pt idx="229">
                  <c:v>0.25</c:v>
                </c:pt>
                <c:pt idx="230">
                  <c:v>0.25</c:v>
                </c:pt>
                <c:pt idx="231">
                  <c:v>0.25</c:v>
                </c:pt>
                <c:pt idx="232">
                  <c:v>0.25</c:v>
                </c:pt>
                <c:pt idx="233">
                  <c:v>0.25</c:v>
                </c:pt>
                <c:pt idx="234">
                  <c:v>0.25</c:v>
                </c:pt>
                <c:pt idx="235">
                  <c:v>0.25</c:v>
                </c:pt>
                <c:pt idx="236">
                  <c:v>0.25</c:v>
                </c:pt>
                <c:pt idx="237">
                  <c:v>0.25</c:v>
                </c:pt>
                <c:pt idx="238">
                  <c:v>0.25</c:v>
                </c:pt>
                <c:pt idx="239">
                  <c:v>0.25</c:v>
                </c:pt>
                <c:pt idx="240">
                  <c:v>0.25</c:v>
                </c:pt>
                <c:pt idx="241">
                  <c:v>0.25</c:v>
                </c:pt>
                <c:pt idx="242">
                  <c:v>0.25</c:v>
                </c:pt>
                <c:pt idx="243">
                  <c:v>0.25</c:v>
                </c:pt>
                <c:pt idx="244">
                  <c:v>0.25</c:v>
                </c:pt>
                <c:pt idx="245">
                  <c:v>0.25</c:v>
                </c:pt>
                <c:pt idx="246">
                  <c:v>0.25</c:v>
                </c:pt>
                <c:pt idx="247">
                  <c:v>0.25</c:v>
                </c:pt>
                <c:pt idx="248">
                  <c:v>0.25</c:v>
                </c:pt>
                <c:pt idx="249">
                  <c:v>0.25</c:v>
                </c:pt>
                <c:pt idx="250">
                  <c:v>0.25</c:v>
                </c:pt>
                <c:pt idx="251">
                  <c:v>0.25</c:v>
                </c:pt>
                <c:pt idx="252">
                  <c:v>0.25</c:v>
                </c:pt>
                <c:pt idx="253">
                  <c:v>0.25</c:v>
                </c:pt>
                <c:pt idx="254">
                  <c:v>0.25</c:v>
                </c:pt>
                <c:pt idx="255">
                  <c:v>0.25</c:v>
                </c:pt>
                <c:pt idx="256">
                  <c:v>0.25</c:v>
                </c:pt>
                <c:pt idx="257">
                  <c:v>0.25</c:v>
                </c:pt>
                <c:pt idx="258">
                  <c:v>0.25</c:v>
                </c:pt>
                <c:pt idx="259">
                  <c:v>0.25</c:v>
                </c:pt>
                <c:pt idx="260">
                  <c:v>0.25</c:v>
                </c:pt>
                <c:pt idx="261">
                  <c:v>0.25</c:v>
                </c:pt>
                <c:pt idx="262">
                  <c:v>0.25</c:v>
                </c:pt>
                <c:pt idx="263">
                  <c:v>0.25</c:v>
                </c:pt>
                <c:pt idx="264">
                  <c:v>0.25</c:v>
                </c:pt>
                <c:pt idx="265">
                  <c:v>0.25</c:v>
                </c:pt>
                <c:pt idx="266">
                  <c:v>0.25</c:v>
                </c:pt>
                <c:pt idx="267">
                  <c:v>0.25</c:v>
                </c:pt>
                <c:pt idx="268">
                  <c:v>0.25</c:v>
                </c:pt>
                <c:pt idx="269">
                  <c:v>0.25</c:v>
                </c:pt>
                <c:pt idx="270">
                  <c:v>0.25</c:v>
                </c:pt>
                <c:pt idx="271">
                  <c:v>0.25</c:v>
                </c:pt>
                <c:pt idx="272">
                  <c:v>0.25</c:v>
                </c:pt>
                <c:pt idx="273">
                  <c:v>0.25</c:v>
                </c:pt>
                <c:pt idx="274">
                  <c:v>0.25</c:v>
                </c:pt>
                <c:pt idx="275">
                  <c:v>0.25</c:v>
                </c:pt>
                <c:pt idx="276">
                  <c:v>0.25</c:v>
                </c:pt>
                <c:pt idx="277">
                  <c:v>0.25</c:v>
                </c:pt>
                <c:pt idx="278">
                  <c:v>0.25</c:v>
                </c:pt>
                <c:pt idx="279">
                  <c:v>0.25</c:v>
                </c:pt>
                <c:pt idx="280">
                  <c:v>0.25</c:v>
                </c:pt>
                <c:pt idx="281">
                  <c:v>0.25</c:v>
                </c:pt>
                <c:pt idx="282">
                  <c:v>0.25</c:v>
                </c:pt>
                <c:pt idx="283">
                  <c:v>0.25</c:v>
                </c:pt>
                <c:pt idx="284">
                  <c:v>0.25</c:v>
                </c:pt>
                <c:pt idx="285">
                  <c:v>0.25</c:v>
                </c:pt>
                <c:pt idx="286">
                  <c:v>0.25</c:v>
                </c:pt>
                <c:pt idx="287">
                  <c:v>0.25</c:v>
                </c:pt>
                <c:pt idx="288">
                  <c:v>0.25</c:v>
                </c:pt>
                <c:pt idx="289">
                  <c:v>0.25</c:v>
                </c:pt>
                <c:pt idx="290">
                  <c:v>0.25</c:v>
                </c:pt>
                <c:pt idx="291">
                  <c:v>0.25</c:v>
                </c:pt>
                <c:pt idx="292">
                  <c:v>0.25</c:v>
                </c:pt>
                <c:pt idx="293">
                  <c:v>0.25</c:v>
                </c:pt>
                <c:pt idx="294">
                  <c:v>0.25</c:v>
                </c:pt>
                <c:pt idx="295">
                  <c:v>0.25</c:v>
                </c:pt>
                <c:pt idx="296">
                  <c:v>0.25</c:v>
                </c:pt>
                <c:pt idx="297">
                  <c:v>0.25</c:v>
                </c:pt>
                <c:pt idx="298">
                  <c:v>0.25</c:v>
                </c:pt>
                <c:pt idx="299">
                  <c:v>0.25</c:v>
                </c:pt>
                <c:pt idx="300">
                  <c:v>0.25</c:v>
                </c:pt>
                <c:pt idx="301">
                  <c:v>0.25</c:v>
                </c:pt>
                <c:pt idx="302">
                  <c:v>0.25</c:v>
                </c:pt>
                <c:pt idx="303">
                  <c:v>0.25</c:v>
                </c:pt>
                <c:pt idx="304">
                  <c:v>0.25</c:v>
                </c:pt>
                <c:pt idx="305">
                  <c:v>0.25</c:v>
                </c:pt>
                <c:pt idx="306">
                  <c:v>0.25</c:v>
                </c:pt>
                <c:pt idx="307">
                  <c:v>0.25</c:v>
                </c:pt>
                <c:pt idx="308">
                  <c:v>0.25</c:v>
                </c:pt>
                <c:pt idx="309">
                  <c:v>0.25</c:v>
                </c:pt>
                <c:pt idx="310">
                  <c:v>0.25</c:v>
                </c:pt>
                <c:pt idx="311">
                  <c:v>0.25</c:v>
                </c:pt>
                <c:pt idx="312">
                  <c:v>0.25</c:v>
                </c:pt>
                <c:pt idx="313">
                  <c:v>0.25</c:v>
                </c:pt>
                <c:pt idx="314">
                  <c:v>0.25</c:v>
                </c:pt>
                <c:pt idx="315">
                  <c:v>0.25</c:v>
                </c:pt>
                <c:pt idx="316">
                  <c:v>0.25</c:v>
                </c:pt>
                <c:pt idx="317">
                  <c:v>0.25</c:v>
                </c:pt>
                <c:pt idx="318">
                  <c:v>0.25</c:v>
                </c:pt>
                <c:pt idx="319">
                  <c:v>0.25</c:v>
                </c:pt>
                <c:pt idx="320">
                  <c:v>0.25</c:v>
                </c:pt>
                <c:pt idx="321">
                  <c:v>0.25</c:v>
                </c:pt>
                <c:pt idx="322">
                  <c:v>0.25</c:v>
                </c:pt>
                <c:pt idx="323">
                  <c:v>0.25</c:v>
                </c:pt>
                <c:pt idx="324">
                  <c:v>0.25</c:v>
                </c:pt>
                <c:pt idx="325">
                  <c:v>0.25</c:v>
                </c:pt>
                <c:pt idx="326">
                  <c:v>0.25</c:v>
                </c:pt>
                <c:pt idx="327">
                  <c:v>0.25</c:v>
                </c:pt>
                <c:pt idx="328">
                  <c:v>0.25</c:v>
                </c:pt>
                <c:pt idx="329">
                  <c:v>0.25</c:v>
                </c:pt>
                <c:pt idx="330">
                  <c:v>0.25</c:v>
                </c:pt>
                <c:pt idx="331">
                  <c:v>0.25</c:v>
                </c:pt>
                <c:pt idx="332">
                  <c:v>0.25</c:v>
                </c:pt>
                <c:pt idx="333">
                  <c:v>0.25</c:v>
                </c:pt>
                <c:pt idx="334">
                  <c:v>0.25</c:v>
                </c:pt>
                <c:pt idx="335">
                  <c:v>0.25</c:v>
                </c:pt>
                <c:pt idx="336">
                  <c:v>0.25</c:v>
                </c:pt>
                <c:pt idx="337">
                  <c:v>0.25</c:v>
                </c:pt>
                <c:pt idx="338">
                  <c:v>0.25</c:v>
                </c:pt>
                <c:pt idx="339">
                  <c:v>0.25</c:v>
                </c:pt>
                <c:pt idx="340">
                  <c:v>0.25</c:v>
                </c:pt>
                <c:pt idx="341">
                  <c:v>0.25</c:v>
                </c:pt>
                <c:pt idx="342">
                  <c:v>0.25</c:v>
                </c:pt>
                <c:pt idx="343">
                  <c:v>0.25</c:v>
                </c:pt>
                <c:pt idx="344">
                  <c:v>0.25</c:v>
                </c:pt>
                <c:pt idx="345">
                  <c:v>0.25</c:v>
                </c:pt>
                <c:pt idx="346">
                  <c:v>0.25</c:v>
                </c:pt>
                <c:pt idx="347">
                  <c:v>0.25</c:v>
                </c:pt>
                <c:pt idx="348">
                  <c:v>0.25</c:v>
                </c:pt>
                <c:pt idx="349">
                  <c:v>0.25</c:v>
                </c:pt>
                <c:pt idx="350">
                  <c:v>0.25</c:v>
                </c:pt>
                <c:pt idx="351">
                  <c:v>0.25</c:v>
                </c:pt>
                <c:pt idx="352">
                  <c:v>0.25</c:v>
                </c:pt>
                <c:pt idx="353">
                  <c:v>0.25</c:v>
                </c:pt>
                <c:pt idx="354">
                  <c:v>0.25</c:v>
                </c:pt>
                <c:pt idx="355">
                  <c:v>0.25</c:v>
                </c:pt>
                <c:pt idx="356">
                  <c:v>0.25</c:v>
                </c:pt>
                <c:pt idx="357">
                  <c:v>0.25</c:v>
                </c:pt>
                <c:pt idx="358">
                  <c:v>0.25</c:v>
                </c:pt>
                <c:pt idx="359">
                  <c:v>0.25</c:v>
                </c:pt>
                <c:pt idx="360">
                  <c:v>0.25</c:v>
                </c:pt>
                <c:pt idx="361">
                  <c:v>0.25</c:v>
                </c:pt>
                <c:pt idx="362">
                  <c:v>0.25</c:v>
                </c:pt>
                <c:pt idx="363">
                  <c:v>0.25</c:v>
                </c:pt>
                <c:pt idx="364">
                  <c:v>0.25</c:v>
                </c:pt>
                <c:pt idx="365">
                  <c:v>0.25</c:v>
                </c:pt>
                <c:pt idx="366">
                  <c:v>0.25</c:v>
                </c:pt>
                <c:pt idx="367">
                  <c:v>0.25</c:v>
                </c:pt>
                <c:pt idx="368">
                  <c:v>0.25</c:v>
                </c:pt>
                <c:pt idx="369">
                  <c:v>0.25</c:v>
                </c:pt>
                <c:pt idx="370">
                  <c:v>0.25</c:v>
                </c:pt>
                <c:pt idx="371">
                  <c:v>0.25</c:v>
                </c:pt>
                <c:pt idx="372">
                  <c:v>0.25</c:v>
                </c:pt>
                <c:pt idx="373">
                  <c:v>0.25</c:v>
                </c:pt>
                <c:pt idx="374">
                  <c:v>0.25</c:v>
                </c:pt>
                <c:pt idx="375">
                  <c:v>0.25</c:v>
                </c:pt>
                <c:pt idx="376">
                  <c:v>0.25</c:v>
                </c:pt>
                <c:pt idx="377">
                  <c:v>0.25</c:v>
                </c:pt>
                <c:pt idx="378">
                  <c:v>0.25</c:v>
                </c:pt>
                <c:pt idx="379">
                  <c:v>0.25</c:v>
                </c:pt>
                <c:pt idx="380">
                  <c:v>0.25</c:v>
                </c:pt>
                <c:pt idx="381">
                  <c:v>0.25</c:v>
                </c:pt>
                <c:pt idx="382">
                  <c:v>0.25</c:v>
                </c:pt>
                <c:pt idx="383">
                  <c:v>0.25</c:v>
                </c:pt>
                <c:pt idx="384">
                  <c:v>0.25</c:v>
                </c:pt>
                <c:pt idx="385">
                  <c:v>0.25</c:v>
                </c:pt>
                <c:pt idx="386">
                  <c:v>0.25</c:v>
                </c:pt>
                <c:pt idx="387">
                  <c:v>0.25</c:v>
                </c:pt>
                <c:pt idx="388">
                  <c:v>0.25</c:v>
                </c:pt>
                <c:pt idx="389">
                  <c:v>0.25</c:v>
                </c:pt>
                <c:pt idx="390">
                  <c:v>0.25</c:v>
                </c:pt>
                <c:pt idx="391">
                  <c:v>0.25</c:v>
                </c:pt>
                <c:pt idx="392">
                  <c:v>0.25</c:v>
                </c:pt>
                <c:pt idx="393">
                  <c:v>0.25</c:v>
                </c:pt>
                <c:pt idx="394">
                  <c:v>0.25</c:v>
                </c:pt>
                <c:pt idx="395">
                  <c:v>0.25</c:v>
                </c:pt>
                <c:pt idx="396">
                  <c:v>0.25</c:v>
                </c:pt>
                <c:pt idx="397">
                  <c:v>0.25</c:v>
                </c:pt>
                <c:pt idx="398">
                  <c:v>0.25</c:v>
                </c:pt>
                <c:pt idx="399">
                  <c:v>0.25</c:v>
                </c:pt>
                <c:pt idx="400">
                  <c:v>0.25</c:v>
                </c:pt>
                <c:pt idx="401">
                  <c:v>0.25</c:v>
                </c:pt>
                <c:pt idx="402">
                  <c:v>0.25</c:v>
                </c:pt>
                <c:pt idx="403">
                  <c:v>0.25</c:v>
                </c:pt>
                <c:pt idx="404">
                  <c:v>0.25</c:v>
                </c:pt>
                <c:pt idx="405">
                  <c:v>0.25</c:v>
                </c:pt>
                <c:pt idx="406">
                  <c:v>0.25</c:v>
                </c:pt>
                <c:pt idx="407">
                  <c:v>0.25</c:v>
                </c:pt>
                <c:pt idx="408">
                  <c:v>0.25</c:v>
                </c:pt>
                <c:pt idx="409">
                  <c:v>0.25</c:v>
                </c:pt>
                <c:pt idx="410">
                  <c:v>0.25</c:v>
                </c:pt>
                <c:pt idx="411">
                  <c:v>0.25</c:v>
                </c:pt>
                <c:pt idx="412">
                  <c:v>0.25</c:v>
                </c:pt>
                <c:pt idx="413">
                  <c:v>0.25</c:v>
                </c:pt>
                <c:pt idx="414">
                  <c:v>0.25</c:v>
                </c:pt>
                <c:pt idx="415">
                  <c:v>0.25</c:v>
                </c:pt>
                <c:pt idx="416">
                  <c:v>0.25</c:v>
                </c:pt>
                <c:pt idx="417">
                  <c:v>0.25</c:v>
                </c:pt>
                <c:pt idx="418">
                  <c:v>0.25</c:v>
                </c:pt>
                <c:pt idx="419">
                  <c:v>0.25</c:v>
                </c:pt>
                <c:pt idx="420">
                  <c:v>0.25</c:v>
                </c:pt>
                <c:pt idx="421">
                  <c:v>0.25</c:v>
                </c:pt>
                <c:pt idx="422">
                  <c:v>0.25</c:v>
                </c:pt>
                <c:pt idx="423">
                  <c:v>0.25</c:v>
                </c:pt>
                <c:pt idx="424">
                  <c:v>0.25</c:v>
                </c:pt>
                <c:pt idx="425">
                  <c:v>0.25</c:v>
                </c:pt>
                <c:pt idx="426">
                  <c:v>0.25</c:v>
                </c:pt>
                <c:pt idx="427">
                  <c:v>0.25</c:v>
                </c:pt>
                <c:pt idx="428">
                  <c:v>0.25</c:v>
                </c:pt>
                <c:pt idx="429">
                  <c:v>0.25</c:v>
                </c:pt>
                <c:pt idx="430">
                  <c:v>0.25</c:v>
                </c:pt>
                <c:pt idx="431">
                  <c:v>0.25</c:v>
                </c:pt>
                <c:pt idx="432">
                  <c:v>0.25</c:v>
                </c:pt>
                <c:pt idx="433">
                  <c:v>0.25</c:v>
                </c:pt>
                <c:pt idx="434">
                  <c:v>0.25</c:v>
                </c:pt>
                <c:pt idx="435">
                  <c:v>0.25</c:v>
                </c:pt>
                <c:pt idx="436">
                  <c:v>0.25</c:v>
                </c:pt>
                <c:pt idx="437">
                  <c:v>0.25</c:v>
                </c:pt>
                <c:pt idx="438">
                  <c:v>0.25</c:v>
                </c:pt>
                <c:pt idx="439">
                  <c:v>0.25</c:v>
                </c:pt>
                <c:pt idx="440">
                  <c:v>0.25</c:v>
                </c:pt>
                <c:pt idx="441">
                  <c:v>0.25</c:v>
                </c:pt>
                <c:pt idx="442">
                  <c:v>0.25</c:v>
                </c:pt>
                <c:pt idx="443">
                  <c:v>0.25</c:v>
                </c:pt>
                <c:pt idx="444">
                  <c:v>0.25</c:v>
                </c:pt>
                <c:pt idx="445">
                  <c:v>0.25</c:v>
                </c:pt>
                <c:pt idx="446">
                  <c:v>0.25</c:v>
                </c:pt>
                <c:pt idx="447">
                  <c:v>0.25</c:v>
                </c:pt>
                <c:pt idx="448">
                  <c:v>0.25</c:v>
                </c:pt>
                <c:pt idx="449">
                  <c:v>0.25</c:v>
                </c:pt>
                <c:pt idx="450">
                  <c:v>0.25</c:v>
                </c:pt>
                <c:pt idx="451">
                  <c:v>0.25</c:v>
                </c:pt>
                <c:pt idx="452">
                  <c:v>0.25</c:v>
                </c:pt>
                <c:pt idx="453">
                  <c:v>0.25</c:v>
                </c:pt>
                <c:pt idx="454">
                  <c:v>0.25</c:v>
                </c:pt>
                <c:pt idx="455">
                  <c:v>0.25</c:v>
                </c:pt>
                <c:pt idx="456">
                  <c:v>0.25</c:v>
                </c:pt>
                <c:pt idx="457">
                  <c:v>0.25</c:v>
                </c:pt>
                <c:pt idx="458">
                  <c:v>0.25</c:v>
                </c:pt>
                <c:pt idx="459">
                  <c:v>0.25</c:v>
                </c:pt>
                <c:pt idx="460">
                  <c:v>0.25</c:v>
                </c:pt>
                <c:pt idx="461">
                  <c:v>0.25</c:v>
                </c:pt>
                <c:pt idx="462">
                  <c:v>0.25</c:v>
                </c:pt>
                <c:pt idx="463">
                  <c:v>0.25</c:v>
                </c:pt>
                <c:pt idx="464">
                  <c:v>0.25</c:v>
                </c:pt>
                <c:pt idx="465">
                  <c:v>0.25</c:v>
                </c:pt>
                <c:pt idx="466">
                  <c:v>0.25</c:v>
                </c:pt>
                <c:pt idx="467">
                  <c:v>0.25</c:v>
                </c:pt>
                <c:pt idx="468">
                  <c:v>0.25</c:v>
                </c:pt>
                <c:pt idx="469">
                  <c:v>0.25</c:v>
                </c:pt>
                <c:pt idx="470">
                  <c:v>0.25</c:v>
                </c:pt>
                <c:pt idx="471">
                  <c:v>0.25</c:v>
                </c:pt>
                <c:pt idx="472">
                  <c:v>0.25</c:v>
                </c:pt>
                <c:pt idx="473">
                  <c:v>0.25</c:v>
                </c:pt>
                <c:pt idx="474">
                  <c:v>0.25</c:v>
                </c:pt>
                <c:pt idx="475">
                  <c:v>0.25</c:v>
                </c:pt>
                <c:pt idx="476">
                  <c:v>0.25</c:v>
                </c:pt>
                <c:pt idx="477">
                  <c:v>0.25</c:v>
                </c:pt>
                <c:pt idx="478">
                  <c:v>0.25</c:v>
                </c:pt>
                <c:pt idx="479">
                  <c:v>0.25</c:v>
                </c:pt>
                <c:pt idx="480">
                  <c:v>0.25</c:v>
                </c:pt>
                <c:pt idx="481">
                  <c:v>0.25</c:v>
                </c:pt>
                <c:pt idx="482">
                  <c:v>0.25</c:v>
                </c:pt>
                <c:pt idx="483">
                  <c:v>0.25</c:v>
                </c:pt>
                <c:pt idx="484">
                  <c:v>0.25</c:v>
                </c:pt>
                <c:pt idx="485">
                  <c:v>0.25</c:v>
                </c:pt>
                <c:pt idx="486">
                  <c:v>0.25</c:v>
                </c:pt>
                <c:pt idx="487">
                  <c:v>0.25</c:v>
                </c:pt>
                <c:pt idx="488">
                  <c:v>0.25</c:v>
                </c:pt>
                <c:pt idx="489">
                  <c:v>0.25</c:v>
                </c:pt>
                <c:pt idx="490">
                  <c:v>0.25</c:v>
                </c:pt>
                <c:pt idx="491">
                  <c:v>0.25</c:v>
                </c:pt>
                <c:pt idx="492">
                  <c:v>0.25</c:v>
                </c:pt>
                <c:pt idx="493">
                  <c:v>0.25</c:v>
                </c:pt>
                <c:pt idx="494">
                  <c:v>0.25</c:v>
                </c:pt>
                <c:pt idx="495">
                  <c:v>0.25</c:v>
                </c:pt>
                <c:pt idx="496">
                  <c:v>0.25</c:v>
                </c:pt>
                <c:pt idx="497">
                  <c:v>0.25</c:v>
                </c:pt>
                <c:pt idx="498">
                  <c:v>0.25</c:v>
                </c:pt>
                <c:pt idx="499">
                  <c:v>0.25</c:v>
                </c:pt>
                <c:pt idx="500">
                  <c:v>0.25</c:v>
                </c:pt>
                <c:pt idx="501">
                  <c:v>0.25</c:v>
                </c:pt>
                <c:pt idx="502">
                  <c:v>0.25</c:v>
                </c:pt>
                <c:pt idx="503">
                  <c:v>0.25</c:v>
                </c:pt>
                <c:pt idx="504">
                  <c:v>0.25</c:v>
                </c:pt>
                <c:pt idx="505">
                  <c:v>0.25</c:v>
                </c:pt>
                <c:pt idx="506">
                  <c:v>0.25</c:v>
                </c:pt>
                <c:pt idx="507">
                  <c:v>0.25</c:v>
                </c:pt>
                <c:pt idx="508">
                  <c:v>0.25</c:v>
                </c:pt>
                <c:pt idx="509">
                  <c:v>0.25</c:v>
                </c:pt>
                <c:pt idx="510">
                  <c:v>0.25</c:v>
                </c:pt>
                <c:pt idx="511">
                  <c:v>0.25</c:v>
                </c:pt>
                <c:pt idx="512">
                  <c:v>0.25</c:v>
                </c:pt>
                <c:pt idx="513">
                  <c:v>0.25</c:v>
                </c:pt>
                <c:pt idx="514">
                  <c:v>0.25</c:v>
                </c:pt>
                <c:pt idx="515">
                  <c:v>0.25</c:v>
                </c:pt>
                <c:pt idx="516">
                  <c:v>0.25</c:v>
                </c:pt>
                <c:pt idx="517">
                  <c:v>0.25</c:v>
                </c:pt>
                <c:pt idx="518">
                  <c:v>0.25</c:v>
                </c:pt>
                <c:pt idx="519">
                  <c:v>0.25</c:v>
                </c:pt>
                <c:pt idx="520">
                  <c:v>0.25</c:v>
                </c:pt>
                <c:pt idx="521">
                  <c:v>0.25</c:v>
                </c:pt>
                <c:pt idx="522">
                  <c:v>0.25</c:v>
                </c:pt>
                <c:pt idx="523">
                  <c:v>0.25</c:v>
                </c:pt>
                <c:pt idx="524">
                  <c:v>0.25</c:v>
                </c:pt>
                <c:pt idx="525">
                  <c:v>0.25</c:v>
                </c:pt>
                <c:pt idx="526">
                  <c:v>0.25</c:v>
                </c:pt>
                <c:pt idx="527">
                  <c:v>0.25</c:v>
                </c:pt>
                <c:pt idx="528">
                  <c:v>0.25</c:v>
                </c:pt>
                <c:pt idx="529">
                  <c:v>0.25</c:v>
                </c:pt>
                <c:pt idx="530">
                  <c:v>0.25</c:v>
                </c:pt>
                <c:pt idx="531">
                  <c:v>0.25</c:v>
                </c:pt>
                <c:pt idx="532">
                  <c:v>0.25</c:v>
                </c:pt>
                <c:pt idx="533">
                  <c:v>0.25</c:v>
                </c:pt>
                <c:pt idx="534">
                  <c:v>0.25</c:v>
                </c:pt>
                <c:pt idx="535">
                  <c:v>0.25</c:v>
                </c:pt>
                <c:pt idx="536">
                  <c:v>0.25</c:v>
                </c:pt>
                <c:pt idx="537">
                  <c:v>0.25</c:v>
                </c:pt>
                <c:pt idx="538">
                  <c:v>0.25</c:v>
                </c:pt>
                <c:pt idx="539">
                  <c:v>0.25</c:v>
                </c:pt>
                <c:pt idx="540">
                  <c:v>0.25</c:v>
                </c:pt>
                <c:pt idx="541">
                  <c:v>0.25</c:v>
                </c:pt>
                <c:pt idx="542">
                  <c:v>0.25</c:v>
                </c:pt>
                <c:pt idx="543">
                  <c:v>0.25</c:v>
                </c:pt>
                <c:pt idx="544">
                  <c:v>0.25</c:v>
                </c:pt>
                <c:pt idx="545">
                  <c:v>0.25</c:v>
                </c:pt>
                <c:pt idx="546">
                  <c:v>0.25</c:v>
                </c:pt>
                <c:pt idx="547">
                  <c:v>0.25</c:v>
                </c:pt>
                <c:pt idx="548">
                  <c:v>0.25</c:v>
                </c:pt>
                <c:pt idx="549">
                  <c:v>0.25</c:v>
                </c:pt>
                <c:pt idx="550">
                  <c:v>0.25</c:v>
                </c:pt>
                <c:pt idx="551">
                  <c:v>0.25</c:v>
                </c:pt>
                <c:pt idx="552">
                  <c:v>0.25</c:v>
                </c:pt>
                <c:pt idx="553">
                  <c:v>0.25</c:v>
                </c:pt>
                <c:pt idx="554">
                  <c:v>0.25</c:v>
                </c:pt>
                <c:pt idx="555">
                  <c:v>0.25</c:v>
                </c:pt>
                <c:pt idx="556">
                  <c:v>0.25</c:v>
                </c:pt>
                <c:pt idx="557">
                  <c:v>0.25</c:v>
                </c:pt>
                <c:pt idx="558">
                  <c:v>0.25</c:v>
                </c:pt>
                <c:pt idx="559">
                  <c:v>0.25</c:v>
                </c:pt>
                <c:pt idx="560">
                  <c:v>0.25</c:v>
                </c:pt>
                <c:pt idx="561">
                  <c:v>0.25</c:v>
                </c:pt>
                <c:pt idx="562">
                  <c:v>0.25</c:v>
                </c:pt>
                <c:pt idx="563">
                  <c:v>0.25</c:v>
                </c:pt>
                <c:pt idx="564">
                  <c:v>0.25</c:v>
                </c:pt>
                <c:pt idx="565">
                  <c:v>0.25</c:v>
                </c:pt>
                <c:pt idx="566">
                  <c:v>0.25</c:v>
                </c:pt>
                <c:pt idx="567">
                  <c:v>0.25</c:v>
                </c:pt>
                <c:pt idx="568">
                  <c:v>0.25</c:v>
                </c:pt>
                <c:pt idx="569">
                  <c:v>0.25</c:v>
                </c:pt>
                <c:pt idx="570">
                  <c:v>0.25</c:v>
                </c:pt>
                <c:pt idx="571">
                  <c:v>0.25</c:v>
                </c:pt>
                <c:pt idx="572">
                  <c:v>0.25</c:v>
                </c:pt>
                <c:pt idx="573">
                  <c:v>0.25</c:v>
                </c:pt>
                <c:pt idx="574">
                  <c:v>0.25</c:v>
                </c:pt>
                <c:pt idx="575">
                  <c:v>0.25</c:v>
                </c:pt>
                <c:pt idx="576">
                  <c:v>0.25</c:v>
                </c:pt>
                <c:pt idx="577">
                  <c:v>0.25</c:v>
                </c:pt>
                <c:pt idx="578">
                  <c:v>0.25</c:v>
                </c:pt>
                <c:pt idx="579">
                  <c:v>0.25</c:v>
                </c:pt>
                <c:pt idx="580">
                  <c:v>0.25</c:v>
                </c:pt>
                <c:pt idx="581">
                  <c:v>0.25</c:v>
                </c:pt>
                <c:pt idx="582">
                  <c:v>0.25</c:v>
                </c:pt>
                <c:pt idx="583">
                  <c:v>0.25</c:v>
                </c:pt>
                <c:pt idx="584">
                  <c:v>0.25</c:v>
                </c:pt>
                <c:pt idx="585">
                  <c:v>0.25</c:v>
                </c:pt>
                <c:pt idx="586">
                  <c:v>0.25</c:v>
                </c:pt>
                <c:pt idx="587">
                  <c:v>0.25</c:v>
                </c:pt>
                <c:pt idx="588">
                  <c:v>0.25</c:v>
                </c:pt>
                <c:pt idx="589">
                  <c:v>0.25</c:v>
                </c:pt>
                <c:pt idx="590">
                  <c:v>0.25</c:v>
                </c:pt>
                <c:pt idx="591">
                  <c:v>0.25</c:v>
                </c:pt>
                <c:pt idx="592">
                  <c:v>0.25</c:v>
                </c:pt>
                <c:pt idx="593">
                  <c:v>0.25</c:v>
                </c:pt>
                <c:pt idx="594">
                  <c:v>0.25</c:v>
                </c:pt>
                <c:pt idx="595">
                  <c:v>0.25</c:v>
                </c:pt>
                <c:pt idx="596">
                  <c:v>0.25</c:v>
                </c:pt>
                <c:pt idx="597">
                  <c:v>0.25</c:v>
                </c:pt>
                <c:pt idx="598">
                  <c:v>0.25</c:v>
                </c:pt>
                <c:pt idx="599">
                  <c:v>0.25</c:v>
                </c:pt>
                <c:pt idx="600">
                  <c:v>0.25</c:v>
                </c:pt>
                <c:pt idx="601">
                  <c:v>0.25</c:v>
                </c:pt>
                <c:pt idx="602">
                  <c:v>0.25</c:v>
                </c:pt>
                <c:pt idx="603">
                  <c:v>0.25</c:v>
                </c:pt>
                <c:pt idx="604">
                  <c:v>0.25</c:v>
                </c:pt>
                <c:pt idx="605">
                  <c:v>0.25</c:v>
                </c:pt>
                <c:pt idx="606">
                  <c:v>0.25</c:v>
                </c:pt>
                <c:pt idx="607">
                  <c:v>0.25</c:v>
                </c:pt>
                <c:pt idx="608">
                  <c:v>0.25</c:v>
                </c:pt>
                <c:pt idx="609">
                  <c:v>0.25</c:v>
                </c:pt>
                <c:pt idx="610">
                  <c:v>0.25</c:v>
                </c:pt>
                <c:pt idx="611">
                  <c:v>0.25</c:v>
                </c:pt>
                <c:pt idx="612">
                  <c:v>0.25</c:v>
                </c:pt>
                <c:pt idx="613">
                  <c:v>0.25</c:v>
                </c:pt>
                <c:pt idx="614">
                  <c:v>0.25</c:v>
                </c:pt>
                <c:pt idx="615">
                  <c:v>0.25</c:v>
                </c:pt>
                <c:pt idx="616">
                  <c:v>0.25</c:v>
                </c:pt>
                <c:pt idx="617">
                  <c:v>0.25</c:v>
                </c:pt>
                <c:pt idx="618">
                  <c:v>0.25</c:v>
                </c:pt>
                <c:pt idx="619">
                  <c:v>0.25</c:v>
                </c:pt>
                <c:pt idx="620">
                  <c:v>0.25</c:v>
                </c:pt>
                <c:pt idx="621">
                  <c:v>0.25</c:v>
                </c:pt>
                <c:pt idx="622">
                  <c:v>0.25</c:v>
                </c:pt>
                <c:pt idx="623">
                  <c:v>0.25</c:v>
                </c:pt>
                <c:pt idx="624">
                  <c:v>0.25</c:v>
                </c:pt>
                <c:pt idx="625">
                  <c:v>0.25</c:v>
                </c:pt>
                <c:pt idx="626">
                  <c:v>0.25</c:v>
                </c:pt>
                <c:pt idx="627">
                  <c:v>0.25</c:v>
                </c:pt>
                <c:pt idx="628">
                  <c:v>0.25</c:v>
                </c:pt>
                <c:pt idx="629">
                  <c:v>0.25</c:v>
                </c:pt>
                <c:pt idx="630">
                  <c:v>0.25</c:v>
                </c:pt>
                <c:pt idx="631">
                  <c:v>0.25</c:v>
                </c:pt>
                <c:pt idx="632">
                  <c:v>0.25</c:v>
                </c:pt>
                <c:pt idx="633">
                  <c:v>0.25</c:v>
                </c:pt>
                <c:pt idx="634">
                  <c:v>0.25</c:v>
                </c:pt>
                <c:pt idx="635">
                  <c:v>0.25</c:v>
                </c:pt>
                <c:pt idx="636">
                  <c:v>0.25</c:v>
                </c:pt>
                <c:pt idx="637">
                  <c:v>0.25</c:v>
                </c:pt>
                <c:pt idx="638">
                  <c:v>0.25</c:v>
                </c:pt>
                <c:pt idx="639">
                  <c:v>0.25</c:v>
                </c:pt>
                <c:pt idx="640">
                  <c:v>0.25</c:v>
                </c:pt>
                <c:pt idx="641">
                  <c:v>0.25</c:v>
                </c:pt>
                <c:pt idx="642">
                  <c:v>0.25</c:v>
                </c:pt>
                <c:pt idx="643">
                  <c:v>0.25</c:v>
                </c:pt>
                <c:pt idx="644">
                  <c:v>0.25</c:v>
                </c:pt>
                <c:pt idx="645">
                  <c:v>0.25</c:v>
                </c:pt>
                <c:pt idx="646">
                  <c:v>0.25</c:v>
                </c:pt>
                <c:pt idx="647">
                  <c:v>0.25</c:v>
                </c:pt>
                <c:pt idx="648">
                  <c:v>0.25</c:v>
                </c:pt>
                <c:pt idx="649">
                  <c:v>0.25</c:v>
                </c:pt>
                <c:pt idx="650">
                  <c:v>0.25</c:v>
                </c:pt>
                <c:pt idx="651">
                  <c:v>0.25</c:v>
                </c:pt>
                <c:pt idx="652">
                  <c:v>0.25</c:v>
                </c:pt>
                <c:pt idx="653">
                  <c:v>0.25</c:v>
                </c:pt>
                <c:pt idx="654">
                  <c:v>0.25</c:v>
                </c:pt>
                <c:pt idx="655">
                  <c:v>0.25</c:v>
                </c:pt>
                <c:pt idx="656">
                  <c:v>0.25</c:v>
                </c:pt>
                <c:pt idx="657">
                  <c:v>0.25</c:v>
                </c:pt>
                <c:pt idx="658">
                  <c:v>0.25</c:v>
                </c:pt>
                <c:pt idx="659">
                  <c:v>0.25</c:v>
                </c:pt>
                <c:pt idx="660">
                  <c:v>0.25</c:v>
                </c:pt>
                <c:pt idx="661">
                  <c:v>0.25</c:v>
                </c:pt>
                <c:pt idx="662">
                  <c:v>0.25</c:v>
                </c:pt>
                <c:pt idx="663">
                  <c:v>0.25</c:v>
                </c:pt>
                <c:pt idx="664">
                  <c:v>0.25</c:v>
                </c:pt>
                <c:pt idx="665">
                  <c:v>0.25</c:v>
                </c:pt>
                <c:pt idx="666">
                  <c:v>0.25</c:v>
                </c:pt>
                <c:pt idx="667">
                  <c:v>0.25</c:v>
                </c:pt>
                <c:pt idx="668">
                  <c:v>0.25</c:v>
                </c:pt>
                <c:pt idx="669">
                  <c:v>0.25</c:v>
                </c:pt>
                <c:pt idx="670">
                  <c:v>0.25</c:v>
                </c:pt>
                <c:pt idx="671">
                  <c:v>0.25</c:v>
                </c:pt>
                <c:pt idx="672">
                  <c:v>0.25</c:v>
                </c:pt>
                <c:pt idx="673">
                  <c:v>0.25</c:v>
                </c:pt>
                <c:pt idx="674">
                  <c:v>0.25</c:v>
                </c:pt>
                <c:pt idx="675">
                  <c:v>0.25</c:v>
                </c:pt>
                <c:pt idx="676">
                  <c:v>0.25</c:v>
                </c:pt>
                <c:pt idx="677">
                  <c:v>0.25</c:v>
                </c:pt>
                <c:pt idx="678">
                  <c:v>0.25</c:v>
                </c:pt>
                <c:pt idx="679">
                  <c:v>0.25</c:v>
                </c:pt>
                <c:pt idx="680">
                  <c:v>0.25</c:v>
                </c:pt>
                <c:pt idx="681">
                  <c:v>0.25</c:v>
                </c:pt>
                <c:pt idx="682">
                  <c:v>0.25</c:v>
                </c:pt>
                <c:pt idx="683">
                  <c:v>0.25</c:v>
                </c:pt>
                <c:pt idx="684">
                  <c:v>0.25</c:v>
                </c:pt>
                <c:pt idx="685">
                  <c:v>0.25</c:v>
                </c:pt>
                <c:pt idx="686">
                  <c:v>0.25</c:v>
                </c:pt>
                <c:pt idx="687">
                  <c:v>0.25</c:v>
                </c:pt>
                <c:pt idx="688">
                  <c:v>0.25</c:v>
                </c:pt>
                <c:pt idx="689">
                  <c:v>0.25</c:v>
                </c:pt>
                <c:pt idx="690">
                  <c:v>0.25</c:v>
                </c:pt>
                <c:pt idx="691">
                  <c:v>0.25</c:v>
                </c:pt>
                <c:pt idx="692">
                  <c:v>0.25</c:v>
                </c:pt>
                <c:pt idx="693">
                  <c:v>0.25</c:v>
                </c:pt>
                <c:pt idx="694">
                  <c:v>0.25</c:v>
                </c:pt>
                <c:pt idx="695">
                  <c:v>0.25</c:v>
                </c:pt>
                <c:pt idx="696">
                  <c:v>0.25</c:v>
                </c:pt>
                <c:pt idx="697">
                  <c:v>0.25</c:v>
                </c:pt>
                <c:pt idx="698">
                  <c:v>0.25</c:v>
                </c:pt>
                <c:pt idx="699">
                  <c:v>0.25</c:v>
                </c:pt>
                <c:pt idx="700">
                  <c:v>0.25</c:v>
                </c:pt>
                <c:pt idx="701">
                  <c:v>0.25</c:v>
                </c:pt>
                <c:pt idx="702">
                  <c:v>0.25</c:v>
                </c:pt>
                <c:pt idx="703">
                  <c:v>0.25</c:v>
                </c:pt>
                <c:pt idx="704">
                  <c:v>0.25</c:v>
                </c:pt>
                <c:pt idx="705">
                  <c:v>0.25</c:v>
                </c:pt>
                <c:pt idx="706">
                  <c:v>0.25</c:v>
                </c:pt>
                <c:pt idx="707">
                  <c:v>0.25</c:v>
                </c:pt>
                <c:pt idx="708">
                  <c:v>0.25</c:v>
                </c:pt>
                <c:pt idx="709">
                  <c:v>0.25</c:v>
                </c:pt>
                <c:pt idx="710">
                  <c:v>0.25</c:v>
                </c:pt>
                <c:pt idx="711">
                  <c:v>0.25</c:v>
                </c:pt>
                <c:pt idx="712">
                  <c:v>0.25</c:v>
                </c:pt>
                <c:pt idx="713">
                  <c:v>0.25</c:v>
                </c:pt>
                <c:pt idx="714">
                  <c:v>0.25</c:v>
                </c:pt>
                <c:pt idx="715">
                  <c:v>0.25</c:v>
                </c:pt>
                <c:pt idx="716">
                  <c:v>0.25</c:v>
                </c:pt>
                <c:pt idx="717">
                  <c:v>0.25</c:v>
                </c:pt>
                <c:pt idx="718">
                  <c:v>0.25</c:v>
                </c:pt>
                <c:pt idx="719">
                  <c:v>0.25</c:v>
                </c:pt>
                <c:pt idx="720">
                  <c:v>0.25</c:v>
                </c:pt>
                <c:pt idx="721">
                  <c:v>0.25</c:v>
                </c:pt>
                <c:pt idx="722">
                  <c:v>0.25</c:v>
                </c:pt>
                <c:pt idx="723">
                  <c:v>0.25</c:v>
                </c:pt>
                <c:pt idx="724">
                  <c:v>0.25</c:v>
                </c:pt>
                <c:pt idx="725">
                  <c:v>0.25</c:v>
                </c:pt>
                <c:pt idx="726">
                  <c:v>0.25</c:v>
                </c:pt>
                <c:pt idx="727">
                  <c:v>0.25</c:v>
                </c:pt>
                <c:pt idx="728">
                  <c:v>0.25</c:v>
                </c:pt>
                <c:pt idx="729">
                  <c:v>0.25</c:v>
                </c:pt>
                <c:pt idx="730">
                  <c:v>0.25</c:v>
                </c:pt>
                <c:pt idx="731">
                  <c:v>0.25</c:v>
                </c:pt>
                <c:pt idx="732">
                  <c:v>0.25</c:v>
                </c:pt>
                <c:pt idx="733">
                  <c:v>0.25</c:v>
                </c:pt>
                <c:pt idx="734">
                  <c:v>0.25</c:v>
                </c:pt>
                <c:pt idx="735">
                  <c:v>0.25</c:v>
                </c:pt>
                <c:pt idx="736">
                  <c:v>0.25</c:v>
                </c:pt>
                <c:pt idx="737">
                  <c:v>0.25</c:v>
                </c:pt>
                <c:pt idx="738">
                  <c:v>0.25</c:v>
                </c:pt>
                <c:pt idx="739">
                  <c:v>0.25</c:v>
                </c:pt>
                <c:pt idx="740">
                  <c:v>0.25</c:v>
                </c:pt>
                <c:pt idx="741">
                  <c:v>0.25</c:v>
                </c:pt>
                <c:pt idx="742">
                  <c:v>0.25</c:v>
                </c:pt>
                <c:pt idx="743">
                  <c:v>0.25</c:v>
                </c:pt>
                <c:pt idx="744">
                  <c:v>0.25</c:v>
                </c:pt>
                <c:pt idx="745">
                  <c:v>0.25</c:v>
                </c:pt>
                <c:pt idx="746">
                  <c:v>0.25</c:v>
                </c:pt>
                <c:pt idx="747">
                  <c:v>0.25</c:v>
                </c:pt>
                <c:pt idx="748">
                  <c:v>0.25</c:v>
                </c:pt>
                <c:pt idx="749">
                  <c:v>0.25</c:v>
                </c:pt>
                <c:pt idx="750">
                  <c:v>0.25</c:v>
                </c:pt>
                <c:pt idx="751">
                  <c:v>0.25</c:v>
                </c:pt>
                <c:pt idx="752">
                  <c:v>0.25</c:v>
                </c:pt>
                <c:pt idx="753">
                  <c:v>0.25</c:v>
                </c:pt>
                <c:pt idx="754">
                  <c:v>0.25</c:v>
                </c:pt>
                <c:pt idx="755">
                  <c:v>0.25</c:v>
                </c:pt>
                <c:pt idx="756">
                  <c:v>0.25</c:v>
                </c:pt>
                <c:pt idx="757">
                  <c:v>0.25</c:v>
                </c:pt>
                <c:pt idx="758">
                  <c:v>0.25</c:v>
                </c:pt>
                <c:pt idx="759">
                  <c:v>0.25</c:v>
                </c:pt>
                <c:pt idx="760">
                  <c:v>0.25</c:v>
                </c:pt>
                <c:pt idx="761">
                  <c:v>0.25</c:v>
                </c:pt>
                <c:pt idx="762">
                  <c:v>0.25</c:v>
                </c:pt>
                <c:pt idx="763">
                  <c:v>0.25</c:v>
                </c:pt>
                <c:pt idx="764">
                  <c:v>0.25</c:v>
                </c:pt>
                <c:pt idx="765">
                  <c:v>0.25</c:v>
                </c:pt>
                <c:pt idx="766">
                  <c:v>0.25</c:v>
                </c:pt>
                <c:pt idx="767">
                  <c:v>0.25</c:v>
                </c:pt>
                <c:pt idx="768">
                  <c:v>0.25</c:v>
                </c:pt>
                <c:pt idx="769">
                  <c:v>0.25</c:v>
                </c:pt>
                <c:pt idx="770">
                  <c:v>0.25</c:v>
                </c:pt>
                <c:pt idx="771">
                  <c:v>0.25</c:v>
                </c:pt>
                <c:pt idx="772">
                  <c:v>0.25</c:v>
                </c:pt>
                <c:pt idx="773">
                  <c:v>0.25</c:v>
                </c:pt>
                <c:pt idx="774">
                  <c:v>0.25</c:v>
                </c:pt>
                <c:pt idx="775">
                  <c:v>0.25</c:v>
                </c:pt>
                <c:pt idx="776">
                  <c:v>0.25</c:v>
                </c:pt>
                <c:pt idx="777">
                  <c:v>0.25</c:v>
                </c:pt>
                <c:pt idx="778">
                  <c:v>0.25</c:v>
                </c:pt>
                <c:pt idx="779">
                  <c:v>0.25</c:v>
                </c:pt>
                <c:pt idx="780">
                  <c:v>0.25</c:v>
                </c:pt>
                <c:pt idx="781">
                  <c:v>0.25</c:v>
                </c:pt>
                <c:pt idx="782">
                  <c:v>0.25</c:v>
                </c:pt>
                <c:pt idx="783">
                  <c:v>0.25</c:v>
                </c:pt>
                <c:pt idx="784">
                  <c:v>0.25</c:v>
                </c:pt>
                <c:pt idx="785">
                  <c:v>0.25</c:v>
                </c:pt>
                <c:pt idx="786">
                  <c:v>0.25</c:v>
                </c:pt>
                <c:pt idx="787">
                  <c:v>0.25</c:v>
                </c:pt>
                <c:pt idx="788">
                  <c:v>0.25</c:v>
                </c:pt>
                <c:pt idx="789">
                  <c:v>0.25</c:v>
                </c:pt>
                <c:pt idx="790">
                  <c:v>0.25</c:v>
                </c:pt>
                <c:pt idx="791">
                  <c:v>0.25</c:v>
                </c:pt>
                <c:pt idx="792">
                  <c:v>0.25</c:v>
                </c:pt>
                <c:pt idx="793">
                  <c:v>0.25</c:v>
                </c:pt>
                <c:pt idx="794">
                  <c:v>0.25</c:v>
                </c:pt>
                <c:pt idx="795">
                  <c:v>0.25</c:v>
                </c:pt>
                <c:pt idx="796">
                  <c:v>0.25</c:v>
                </c:pt>
                <c:pt idx="797">
                  <c:v>0.25</c:v>
                </c:pt>
                <c:pt idx="798">
                  <c:v>0.25</c:v>
                </c:pt>
                <c:pt idx="799">
                  <c:v>0.25</c:v>
                </c:pt>
                <c:pt idx="800">
                  <c:v>0.25</c:v>
                </c:pt>
                <c:pt idx="801">
                  <c:v>0.25</c:v>
                </c:pt>
                <c:pt idx="802">
                  <c:v>0.25</c:v>
                </c:pt>
                <c:pt idx="803">
                  <c:v>0.25</c:v>
                </c:pt>
                <c:pt idx="804">
                  <c:v>0.25</c:v>
                </c:pt>
                <c:pt idx="805">
                  <c:v>0.25</c:v>
                </c:pt>
                <c:pt idx="806">
                  <c:v>0.25</c:v>
                </c:pt>
                <c:pt idx="807">
                  <c:v>0.25</c:v>
                </c:pt>
                <c:pt idx="808">
                  <c:v>0.25</c:v>
                </c:pt>
                <c:pt idx="809">
                  <c:v>0.25</c:v>
                </c:pt>
                <c:pt idx="810">
                  <c:v>0.25</c:v>
                </c:pt>
                <c:pt idx="811">
                  <c:v>0.25</c:v>
                </c:pt>
                <c:pt idx="812">
                  <c:v>0.25</c:v>
                </c:pt>
                <c:pt idx="813">
                  <c:v>0.25</c:v>
                </c:pt>
                <c:pt idx="814">
                  <c:v>0.25</c:v>
                </c:pt>
                <c:pt idx="815">
                  <c:v>0.25</c:v>
                </c:pt>
                <c:pt idx="816">
                  <c:v>0.25</c:v>
                </c:pt>
                <c:pt idx="817">
                  <c:v>0.25</c:v>
                </c:pt>
                <c:pt idx="818">
                  <c:v>0.25</c:v>
                </c:pt>
                <c:pt idx="819">
                  <c:v>0.25</c:v>
                </c:pt>
                <c:pt idx="820">
                  <c:v>0.25</c:v>
                </c:pt>
                <c:pt idx="821">
                  <c:v>0.25</c:v>
                </c:pt>
                <c:pt idx="822">
                  <c:v>0.25</c:v>
                </c:pt>
                <c:pt idx="823">
                  <c:v>0.25</c:v>
                </c:pt>
                <c:pt idx="824">
                  <c:v>0.25</c:v>
                </c:pt>
                <c:pt idx="825">
                  <c:v>0.25</c:v>
                </c:pt>
                <c:pt idx="826">
                  <c:v>0.25</c:v>
                </c:pt>
                <c:pt idx="827">
                  <c:v>0.25</c:v>
                </c:pt>
                <c:pt idx="828">
                  <c:v>0.25</c:v>
                </c:pt>
                <c:pt idx="829">
                  <c:v>0.25</c:v>
                </c:pt>
                <c:pt idx="830">
                  <c:v>0.25</c:v>
                </c:pt>
                <c:pt idx="831">
                  <c:v>0.25</c:v>
                </c:pt>
                <c:pt idx="832">
                  <c:v>0.25</c:v>
                </c:pt>
                <c:pt idx="833">
                  <c:v>0.25</c:v>
                </c:pt>
                <c:pt idx="834">
                  <c:v>0.25</c:v>
                </c:pt>
                <c:pt idx="835">
                  <c:v>0.25</c:v>
                </c:pt>
                <c:pt idx="836">
                  <c:v>0.25</c:v>
                </c:pt>
                <c:pt idx="837">
                  <c:v>0.25</c:v>
                </c:pt>
                <c:pt idx="838">
                  <c:v>0.25</c:v>
                </c:pt>
                <c:pt idx="839">
                  <c:v>0.25</c:v>
                </c:pt>
                <c:pt idx="840">
                  <c:v>0.25</c:v>
                </c:pt>
                <c:pt idx="841">
                  <c:v>0.25</c:v>
                </c:pt>
                <c:pt idx="842">
                  <c:v>0.25</c:v>
                </c:pt>
                <c:pt idx="843">
                  <c:v>0.25</c:v>
                </c:pt>
                <c:pt idx="844">
                  <c:v>0.25</c:v>
                </c:pt>
                <c:pt idx="845">
                  <c:v>0.25</c:v>
                </c:pt>
                <c:pt idx="846">
                  <c:v>0.25</c:v>
                </c:pt>
                <c:pt idx="847">
                  <c:v>0.25</c:v>
                </c:pt>
                <c:pt idx="848">
                  <c:v>0.25</c:v>
                </c:pt>
                <c:pt idx="849">
                  <c:v>0.25</c:v>
                </c:pt>
                <c:pt idx="850">
                  <c:v>0.25</c:v>
                </c:pt>
                <c:pt idx="851">
                  <c:v>0.25</c:v>
                </c:pt>
                <c:pt idx="852">
                  <c:v>0.25</c:v>
                </c:pt>
                <c:pt idx="853">
                  <c:v>0.25</c:v>
                </c:pt>
                <c:pt idx="854">
                  <c:v>0.25</c:v>
                </c:pt>
                <c:pt idx="855">
                  <c:v>0.25</c:v>
                </c:pt>
                <c:pt idx="856">
                  <c:v>0.25</c:v>
                </c:pt>
                <c:pt idx="857">
                  <c:v>0.25</c:v>
                </c:pt>
                <c:pt idx="858">
                  <c:v>0.25</c:v>
                </c:pt>
                <c:pt idx="859">
                  <c:v>0.25</c:v>
                </c:pt>
                <c:pt idx="860">
                  <c:v>0.25</c:v>
                </c:pt>
                <c:pt idx="861">
                  <c:v>0.25</c:v>
                </c:pt>
                <c:pt idx="862">
                  <c:v>0.25</c:v>
                </c:pt>
                <c:pt idx="863">
                  <c:v>0.25</c:v>
                </c:pt>
                <c:pt idx="864">
                  <c:v>0.25</c:v>
                </c:pt>
                <c:pt idx="865">
                  <c:v>0.25</c:v>
                </c:pt>
                <c:pt idx="866">
                  <c:v>0.25</c:v>
                </c:pt>
                <c:pt idx="867">
                  <c:v>0.25</c:v>
                </c:pt>
                <c:pt idx="868">
                  <c:v>0.25</c:v>
                </c:pt>
                <c:pt idx="869">
                  <c:v>0.25</c:v>
                </c:pt>
                <c:pt idx="870">
                  <c:v>0.25</c:v>
                </c:pt>
                <c:pt idx="871">
                  <c:v>0.25</c:v>
                </c:pt>
                <c:pt idx="872">
                  <c:v>0.25</c:v>
                </c:pt>
                <c:pt idx="873">
                  <c:v>0.25</c:v>
                </c:pt>
                <c:pt idx="874">
                  <c:v>0.25</c:v>
                </c:pt>
                <c:pt idx="875">
                  <c:v>0.25</c:v>
                </c:pt>
                <c:pt idx="876">
                  <c:v>0.25</c:v>
                </c:pt>
                <c:pt idx="877">
                  <c:v>0.25</c:v>
                </c:pt>
                <c:pt idx="878">
                  <c:v>0.25</c:v>
                </c:pt>
                <c:pt idx="879">
                  <c:v>0.25</c:v>
                </c:pt>
                <c:pt idx="880">
                  <c:v>0.25</c:v>
                </c:pt>
                <c:pt idx="881">
                  <c:v>0.25</c:v>
                </c:pt>
                <c:pt idx="882">
                  <c:v>0.25</c:v>
                </c:pt>
                <c:pt idx="883">
                  <c:v>0.25</c:v>
                </c:pt>
                <c:pt idx="884">
                  <c:v>0.25</c:v>
                </c:pt>
                <c:pt idx="885">
                  <c:v>0.25</c:v>
                </c:pt>
                <c:pt idx="886">
                  <c:v>0.25</c:v>
                </c:pt>
                <c:pt idx="887">
                  <c:v>0.25</c:v>
                </c:pt>
                <c:pt idx="888">
                  <c:v>0.25</c:v>
                </c:pt>
                <c:pt idx="889">
                  <c:v>0.25</c:v>
                </c:pt>
                <c:pt idx="890">
                  <c:v>0.25</c:v>
                </c:pt>
                <c:pt idx="891">
                  <c:v>0.25</c:v>
                </c:pt>
                <c:pt idx="892">
                  <c:v>0.25</c:v>
                </c:pt>
                <c:pt idx="893">
                  <c:v>0.25</c:v>
                </c:pt>
                <c:pt idx="894">
                  <c:v>0.25</c:v>
                </c:pt>
                <c:pt idx="895">
                  <c:v>0.25</c:v>
                </c:pt>
                <c:pt idx="896">
                  <c:v>0.25</c:v>
                </c:pt>
                <c:pt idx="897">
                  <c:v>0.25</c:v>
                </c:pt>
                <c:pt idx="898">
                  <c:v>0.25</c:v>
                </c:pt>
                <c:pt idx="899">
                  <c:v>0.25</c:v>
                </c:pt>
                <c:pt idx="900">
                  <c:v>0.25</c:v>
                </c:pt>
                <c:pt idx="901">
                  <c:v>0.25</c:v>
                </c:pt>
                <c:pt idx="902">
                  <c:v>0.25</c:v>
                </c:pt>
                <c:pt idx="903">
                  <c:v>0.25</c:v>
                </c:pt>
                <c:pt idx="904">
                  <c:v>0.25</c:v>
                </c:pt>
                <c:pt idx="905">
                  <c:v>0.25</c:v>
                </c:pt>
                <c:pt idx="906">
                  <c:v>0.25</c:v>
                </c:pt>
                <c:pt idx="907">
                  <c:v>0.25</c:v>
                </c:pt>
                <c:pt idx="908">
                  <c:v>0.25</c:v>
                </c:pt>
                <c:pt idx="909">
                  <c:v>0.25</c:v>
                </c:pt>
                <c:pt idx="910">
                  <c:v>0.25</c:v>
                </c:pt>
                <c:pt idx="911">
                  <c:v>0.25</c:v>
                </c:pt>
                <c:pt idx="912">
                  <c:v>0.25</c:v>
                </c:pt>
                <c:pt idx="913">
                  <c:v>0.25</c:v>
                </c:pt>
                <c:pt idx="914">
                  <c:v>0.25</c:v>
                </c:pt>
                <c:pt idx="915">
                  <c:v>0.25</c:v>
                </c:pt>
                <c:pt idx="916">
                  <c:v>0.25</c:v>
                </c:pt>
                <c:pt idx="917">
                  <c:v>0.25</c:v>
                </c:pt>
                <c:pt idx="918">
                  <c:v>0.25</c:v>
                </c:pt>
                <c:pt idx="919">
                  <c:v>0.25</c:v>
                </c:pt>
                <c:pt idx="920">
                  <c:v>0.25</c:v>
                </c:pt>
                <c:pt idx="921">
                  <c:v>0.25</c:v>
                </c:pt>
                <c:pt idx="922">
                  <c:v>0.25</c:v>
                </c:pt>
                <c:pt idx="923">
                  <c:v>0.25</c:v>
                </c:pt>
                <c:pt idx="924">
                  <c:v>0.25</c:v>
                </c:pt>
                <c:pt idx="925">
                  <c:v>0.25</c:v>
                </c:pt>
                <c:pt idx="926">
                  <c:v>0.25</c:v>
                </c:pt>
                <c:pt idx="927">
                  <c:v>0.25</c:v>
                </c:pt>
                <c:pt idx="928">
                  <c:v>0.25</c:v>
                </c:pt>
                <c:pt idx="929">
                  <c:v>0.25</c:v>
                </c:pt>
                <c:pt idx="930">
                  <c:v>0.25</c:v>
                </c:pt>
                <c:pt idx="931">
                  <c:v>0.25</c:v>
                </c:pt>
                <c:pt idx="932">
                  <c:v>0.25</c:v>
                </c:pt>
                <c:pt idx="933">
                  <c:v>0.25</c:v>
                </c:pt>
                <c:pt idx="934">
                  <c:v>0.25</c:v>
                </c:pt>
                <c:pt idx="935">
                  <c:v>0.25</c:v>
                </c:pt>
                <c:pt idx="936">
                  <c:v>0.25</c:v>
                </c:pt>
                <c:pt idx="937">
                  <c:v>0.25</c:v>
                </c:pt>
                <c:pt idx="938">
                  <c:v>0.25</c:v>
                </c:pt>
                <c:pt idx="939">
                  <c:v>0.25</c:v>
                </c:pt>
                <c:pt idx="940">
                  <c:v>0.25</c:v>
                </c:pt>
                <c:pt idx="941">
                  <c:v>0.25</c:v>
                </c:pt>
                <c:pt idx="942">
                  <c:v>0.25</c:v>
                </c:pt>
                <c:pt idx="943">
                  <c:v>0.25</c:v>
                </c:pt>
                <c:pt idx="944">
                  <c:v>0.25</c:v>
                </c:pt>
                <c:pt idx="945">
                  <c:v>0.25</c:v>
                </c:pt>
                <c:pt idx="946">
                  <c:v>0.25</c:v>
                </c:pt>
                <c:pt idx="947">
                  <c:v>0.25</c:v>
                </c:pt>
                <c:pt idx="948">
                  <c:v>0.25</c:v>
                </c:pt>
                <c:pt idx="949">
                  <c:v>0.25</c:v>
                </c:pt>
                <c:pt idx="950">
                  <c:v>0.25</c:v>
                </c:pt>
                <c:pt idx="951">
                  <c:v>0.25</c:v>
                </c:pt>
                <c:pt idx="952">
                  <c:v>0.25</c:v>
                </c:pt>
                <c:pt idx="953">
                  <c:v>0.25</c:v>
                </c:pt>
                <c:pt idx="954">
                  <c:v>0.25</c:v>
                </c:pt>
                <c:pt idx="955">
                  <c:v>0.25</c:v>
                </c:pt>
                <c:pt idx="956">
                  <c:v>0.25</c:v>
                </c:pt>
                <c:pt idx="957">
                  <c:v>0.25</c:v>
                </c:pt>
                <c:pt idx="958">
                  <c:v>0.25</c:v>
                </c:pt>
                <c:pt idx="959">
                  <c:v>0.25</c:v>
                </c:pt>
                <c:pt idx="960">
                  <c:v>0.25</c:v>
                </c:pt>
                <c:pt idx="961">
                  <c:v>0.25</c:v>
                </c:pt>
                <c:pt idx="962">
                  <c:v>0.25</c:v>
                </c:pt>
                <c:pt idx="963">
                  <c:v>0.25</c:v>
                </c:pt>
                <c:pt idx="964">
                  <c:v>0.25</c:v>
                </c:pt>
                <c:pt idx="965">
                  <c:v>0.25</c:v>
                </c:pt>
                <c:pt idx="966">
                  <c:v>0.25</c:v>
                </c:pt>
                <c:pt idx="967">
                  <c:v>0.25</c:v>
                </c:pt>
                <c:pt idx="968">
                  <c:v>0.25</c:v>
                </c:pt>
                <c:pt idx="969">
                  <c:v>0.25</c:v>
                </c:pt>
                <c:pt idx="970">
                  <c:v>0.25</c:v>
                </c:pt>
                <c:pt idx="971">
                  <c:v>0.25</c:v>
                </c:pt>
                <c:pt idx="972">
                  <c:v>0.25</c:v>
                </c:pt>
                <c:pt idx="973">
                  <c:v>0.25</c:v>
                </c:pt>
                <c:pt idx="974">
                  <c:v>0.25</c:v>
                </c:pt>
                <c:pt idx="975">
                  <c:v>0.25</c:v>
                </c:pt>
                <c:pt idx="976">
                  <c:v>0.25</c:v>
                </c:pt>
                <c:pt idx="977">
                  <c:v>0.25</c:v>
                </c:pt>
                <c:pt idx="978">
                  <c:v>0.25</c:v>
                </c:pt>
                <c:pt idx="979">
                  <c:v>0.25</c:v>
                </c:pt>
                <c:pt idx="980">
                  <c:v>0.25</c:v>
                </c:pt>
                <c:pt idx="981">
                  <c:v>0.25</c:v>
                </c:pt>
                <c:pt idx="982">
                  <c:v>0.25</c:v>
                </c:pt>
                <c:pt idx="983">
                  <c:v>0.25</c:v>
                </c:pt>
                <c:pt idx="984">
                  <c:v>0.25</c:v>
                </c:pt>
                <c:pt idx="985">
                  <c:v>0.25</c:v>
                </c:pt>
                <c:pt idx="986">
                  <c:v>0.25</c:v>
                </c:pt>
                <c:pt idx="987">
                  <c:v>0.25</c:v>
                </c:pt>
                <c:pt idx="988">
                  <c:v>0.25</c:v>
                </c:pt>
                <c:pt idx="989">
                  <c:v>0.25</c:v>
                </c:pt>
                <c:pt idx="990">
                  <c:v>0.25</c:v>
                </c:pt>
                <c:pt idx="991">
                  <c:v>0.25</c:v>
                </c:pt>
                <c:pt idx="992">
                  <c:v>0.25</c:v>
                </c:pt>
                <c:pt idx="993">
                  <c:v>0.25</c:v>
                </c:pt>
                <c:pt idx="994">
                  <c:v>0.25</c:v>
                </c:pt>
                <c:pt idx="995">
                  <c:v>0.25</c:v>
                </c:pt>
                <c:pt idx="996">
                  <c:v>0.25</c:v>
                </c:pt>
                <c:pt idx="997">
                  <c:v>0.25</c:v>
                </c:pt>
                <c:pt idx="998">
                  <c:v>0.25</c:v>
                </c:pt>
                <c:pt idx="999">
                  <c:v>0.25</c:v>
                </c:pt>
                <c:pt idx="1000">
                  <c:v>0.25</c:v>
                </c:pt>
                <c:pt idx="1001">
                  <c:v>0.25</c:v>
                </c:pt>
                <c:pt idx="1002">
                  <c:v>0.25</c:v>
                </c:pt>
                <c:pt idx="1003">
                  <c:v>0.25</c:v>
                </c:pt>
                <c:pt idx="1004">
                  <c:v>0.25</c:v>
                </c:pt>
                <c:pt idx="1005">
                  <c:v>0.25</c:v>
                </c:pt>
                <c:pt idx="1006">
                  <c:v>0.25</c:v>
                </c:pt>
                <c:pt idx="1007">
                  <c:v>0.25</c:v>
                </c:pt>
                <c:pt idx="1008">
                  <c:v>0.25</c:v>
                </c:pt>
                <c:pt idx="1009">
                  <c:v>0.25</c:v>
                </c:pt>
                <c:pt idx="1010">
                  <c:v>0.25</c:v>
                </c:pt>
                <c:pt idx="1011">
                  <c:v>0.25</c:v>
                </c:pt>
                <c:pt idx="1012">
                  <c:v>0.25</c:v>
                </c:pt>
                <c:pt idx="1013">
                  <c:v>0.25</c:v>
                </c:pt>
                <c:pt idx="1014">
                  <c:v>0.25</c:v>
                </c:pt>
                <c:pt idx="1015">
                  <c:v>0.25</c:v>
                </c:pt>
                <c:pt idx="1016">
                  <c:v>0.25</c:v>
                </c:pt>
                <c:pt idx="1017">
                  <c:v>0.25</c:v>
                </c:pt>
                <c:pt idx="1018">
                  <c:v>0.25</c:v>
                </c:pt>
                <c:pt idx="1019">
                  <c:v>0.25</c:v>
                </c:pt>
                <c:pt idx="1020">
                  <c:v>0.25</c:v>
                </c:pt>
                <c:pt idx="1021">
                  <c:v>0.25</c:v>
                </c:pt>
                <c:pt idx="1022">
                  <c:v>0.25</c:v>
                </c:pt>
                <c:pt idx="1023">
                  <c:v>0.25</c:v>
                </c:pt>
                <c:pt idx="1024">
                  <c:v>0.25</c:v>
                </c:pt>
                <c:pt idx="1025">
                  <c:v>0.25</c:v>
                </c:pt>
                <c:pt idx="1026">
                  <c:v>0.25</c:v>
                </c:pt>
                <c:pt idx="1027">
                  <c:v>0.25</c:v>
                </c:pt>
                <c:pt idx="1028">
                  <c:v>0.25</c:v>
                </c:pt>
                <c:pt idx="1029">
                  <c:v>0.25</c:v>
                </c:pt>
                <c:pt idx="1030">
                  <c:v>0.25</c:v>
                </c:pt>
                <c:pt idx="1031">
                  <c:v>0.25</c:v>
                </c:pt>
                <c:pt idx="1032">
                  <c:v>0.25</c:v>
                </c:pt>
                <c:pt idx="1033">
                  <c:v>0.25</c:v>
                </c:pt>
                <c:pt idx="1034">
                  <c:v>0.25</c:v>
                </c:pt>
                <c:pt idx="1035">
                  <c:v>0.25</c:v>
                </c:pt>
                <c:pt idx="1036">
                  <c:v>0.25</c:v>
                </c:pt>
                <c:pt idx="1037">
                  <c:v>0.25</c:v>
                </c:pt>
                <c:pt idx="1038">
                  <c:v>0.25</c:v>
                </c:pt>
                <c:pt idx="1039">
                  <c:v>0.25</c:v>
                </c:pt>
                <c:pt idx="1040">
                  <c:v>0.25</c:v>
                </c:pt>
                <c:pt idx="1041">
                  <c:v>0.25</c:v>
                </c:pt>
                <c:pt idx="1042">
                  <c:v>0.25</c:v>
                </c:pt>
                <c:pt idx="1043">
                  <c:v>0.25</c:v>
                </c:pt>
                <c:pt idx="1044">
                  <c:v>0.25</c:v>
                </c:pt>
                <c:pt idx="1045">
                  <c:v>0.25</c:v>
                </c:pt>
                <c:pt idx="1046">
                  <c:v>0.25</c:v>
                </c:pt>
                <c:pt idx="1047">
                  <c:v>0.25</c:v>
                </c:pt>
                <c:pt idx="1048">
                  <c:v>0.25</c:v>
                </c:pt>
                <c:pt idx="1049">
                  <c:v>0.25</c:v>
                </c:pt>
                <c:pt idx="1050">
                  <c:v>0.25</c:v>
                </c:pt>
                <c:pt idx="1051">
                  <c:v>0.25</c:v>
                </c:pt>
                <c:pt idx="1052">
                  <c:v>0.25</c:v>
                </c:pt>
                <c:pt idx="1053">
                  <c:v>0.25</c:v>
                </c:pt>
                <c:pt idx="1054">
                  <c:v>0.25</c:v>
                </c:pt>
                <c:pt idx="1055">
                  <c:v>0.25</c:v>
                </c:pt>
                <c:pt idx="1056">
                  <c:v>0.25</c:v>
                </c:pt>
                <c:pt idx="1057">
                  <c:v>0.25</c:v>
                </c:pt>
                <c:pt idx="1058">
                  <c:v>0.25</c:v>
                </c:pt>
                <c:pt idx="1059">
                  <c:v>0.25</c:v>
                </c:pt>
                <c:pt idx="1060">
                  <c:v>0.25</c:v>
                </c:pt>
                <c:pt idx="1061">
                  <c:v>0.25</c:v>
                </c:pt>
                <c:pt idx="1062">
                  <c:v>0.25</c:v>
                </c:pt>
                <c:pt idx="1063">
                  <c:v>0.25</c:v>
                </c:pt>
                <c:pt idx="1064">
                  <c:v>0.25</c:v>
                </c:pt>
                <c:pt idx="1065">
                  <c:v>0.25</c:v>
                </c:pt>
                <c:pt idx="1066">
                  <c:v>0.25</c:v>
                </c:pt>
                <c:pt idx="1067">
                  <c:v>0.25</c:v>
                </c:pt>
                <c:pt idx="1068">
                  <c:v>0.25</c:v>
                </c:pt>
                <c:pt idx="1069">
                  <c:v>0.25</c:v>
                </c:pt>
                <c:pt idx="1070">
                  <c:v>0.25</c:v>
                </c:pt>
                <c:pt idx="1071">
                  <c:v>0.25</c:v>
                </c:pt>
                <c:pt idx="1072">
                  <c:v>0.25</c:v>
                </c:pt>
                <c:pt idx="1073">
                  <c:v>0.25</c:v>
                </c:pt>
                <c:pt idx="1074">
                  <c:v>0.25</c:v>
                </c:pt>
                <c:pt idx="1075">
                  <c:v>0.25</c:v>
                </c:pt>
                <c:pt idx="1076">
                  <c:v>0.25</c:v>
                </c:pt>
                <c:pt idx="1077">
                  <c:v>0.25</c:v>
                </c:pt>
                <c:pt idx="1078">
                  <c:v>0.25</c:v>
                </c:pt>
                <c:pt idx="1079">
                  <c:v>0.25</c:v>
                </c:pt>
                <c:pt idx="1080">
                  <c:v>0.25</c:v>
                </c:pt>
                <c:pt idx="1081">
                  <c:v>0.25</c:v>
                </c:pt>
                <c:pt idx="1082">
                  <c:v>0.25</c:v>
                </c:pt>
                <c:pt idx="1083">
                  <c:v>0.25</c:v>
                </c:pt>
                <c:pt idx="1084">
                  <c:v>0.25</c:v>
                </c:pt>
                <c:pt idx="1085">
                  <c:v>0.25</c:v>
                </c:pt>
                <c:pt idx="1086">
                  <c:v>0.25</c:v>
                </c:pt>
                <c:pt idx="1087">
                  <c:v>0.25</c:v>
                </c:pt>
                <c:pt idx="1088">
                  <c:v>0.25</c:v>
                </c:pt>
                <c:pt idx="1089">
                  <c:v>0.25</c:v>
                </c:pt>
                <c:pt idx="1090">
                  <c:v>0.25</c:v>
                </c:pt>
                <c:pt idx="1091">
                  <c:v>0.25</c:v>
                </c:pt>
                <c:pt idx="1092">
                  <c:v>0.25</c:v>
                </c:pt>
                <c:pt idx="1093">
                  <c:v>0.25</c:v>
                </c:pt>
                <c:pt idx="1094">
                  <c:v>0.25</c:v>
                </c:pt>
                <c:pt idx="1095">
                  <c:v>0.25</c:v>
                </c:pt>
                <c:pt idx="1096">
                  <c:v>0.25</c:v>
                </c:pt>
                <c:pt idx="1097">
                  <c:v>0.25</c:v>
                </c:pt>
                <c:pt idx="1098">
                  <c:v>0.25</c:v>
                </c:pt>
                <c:pt idx="1099">
                  <c:v>0.25</c:v>
                </c:pt>
                <c:pt idx="1100">
                  <c:v>0.25</c:v>
                </c:pt>
                <c:pt idx="1101">
                  <c:v>0.25</c:v>
                </c:pt>
                <c:pt idx="1102">
                  <c:v>0.25</c:v>
                </c:pt>
                <c:pt idx="1103">
                  <c:v>0.25</c:v>
                </c:pt>
                <c:pt idx="1104">
                  <c:v>0.25</c:v>
                </c:pt>
                <c:pt idx="1105">
                  <c:v>0.25</c:v>
                </c:pt>
                <c:pt idx="1106">
                  <c:v>0.25</c:v>
                </c:pt>
                <c:pt idx="1107">
                  <c:v>0.25</c:v>
                </c:pt>
                <c:pt idx="1108">
                  <c:v>0.25</c:v>
                </c:pt>
                <c:pt idx="1109">
                  <c:v>0.25</c:v>
                </c:pt>
                <c:pt idx="1110">
                  <c:v>0.25</c:v>
                </c:pt>
                <c:pt idx="1111">
                  <c:v>0.25</c:v>
                </c:pt>
                <c:pt idx="1112">
                  <c:v>0.25</c:v>
                </c:pt>
                <c:pt idx="1113">
                  <c:v>0.25</c:v>
                </c:pt>
                <c:pt idx="1114">
                  <c:v>0.25</c:v>
                </c:pt>
                <c:pt idx="1115">
                  <c:v>0.25</c:v>
                </c:pt>
                <c:pt idx="1116">
                  <c:v>0.25</c:v>
                </c:pt>
                <c:pt idx="1117">
                  <c:v>0.25</c:v>
                </c:pt>
                <c:pt idx="1118">
                  <c:v>0.25</c:v>
                </c:pt>
                <c:pt idx="1119">
                  <c:v>0.25</c:v>
                </c:pt>
                <c:pt idx="1120">
                  <c:v>0.25</c:v>
                </c:pt>
                <c:pt idx="1121">
                  <c:v>0.25</c:v>
                </c:pt>
                <c:pt idx="1122">
                  <c:v>0.25</c:v>
                </c:pt>
                <c:pt idx="1123">
                  <c:v>0.25</c:v>
                </c:pt>
                <c:pt idx="1124">
                  <c:v>0.25</c:v>
                </c:pt>
                <c:pt idx="1125">
                  <c:v>0.25</c:v>
                </c:pt>
                <c:pt idx="1126">
                  <c:v>0.25</c:v>
                </c:pt>
                <c:pt idx="1127">
                  <c:v>0.25</c:v>
                </c:pt>
                <c:pt idx="1128">
                  <c:v>0.25</c:v>
                </c:pt>
                <c:pt idx="1129">
                  <c:v>0.25</c:v>
                </c:pt>
                <c:pt idx="1130">
                  <c:v>0.25</c:v>
                </c:pt>
                <c:pt idx="1131">
                  <c:v>0.25</c:v>
                </c:pt>
                <c:pt idx="1132">
                  <c:v>0.25</c:v>
                </c:pt>
                <c:pt idx="1133">
                  <c:v>0.25</c:v>
                </c:pt>
                <c:pt idx="1134">
                  <c:v>0.25</c:v>
                </c:pt>
                <c:pt idx="1135">
                  <c:v>0.25</c:v>
                </c:pt>
                <c:pt idx="1136">
                  <c:v>0.25</c:v>
                </c:pt>
                <c:pt idx="1137">
                  <c:v>0.25</c:v>
                </c:pt>
                <c:pt idx="1138">
                  <c:v>0.25</c:v>
                </c:pt>
                <c:pt idx="1139">
                  <c:v>0.25</c:v>
                </c:pt>
                <c:pt idx="1140">
                  <c:v>0.25</c:v>
                </c:pt>
                <c:pt idx="1141">
                  <c:v>0.25</c:v>
                </c:pt>
                <c:pt idx="1142">
                  <c:v>0.25</c:v>
                </c:pt>
                <c:pt idx="1143">
                  <c:v>0.25</c:v>
                </c:pt>
                <c:pt idx="1144">
                  <c:v>0.25</c:v>
                </c:pt>
                <c:pt idx="1145">
                  <c:v>0.25</c:v>
                </c:pt>
                <c:pt idx="1146">
                  <c:v>0.25</c:v>
                </c:pt>
                <c:pt idx="1147">
                  <c:v>0.25</c:v>
                </c:pt>
                <c:pt idx="1148">
                  <c:v>0.25</c:v>
                </c:pt>
                <c:pt idx="1149">
                  <c:v>0.25</c:v>
                </c:pt>
                <c:pt idx="1150">
                  <c:v>0.25</c:v>
                </c:pt>
                <c:pt idx="1151">
                  <c:v>0.25</c:v>
                </c:pt>
                <c:pt idx="1152">
                  <c:v>0.25</c:v>
                </c:pt>
                <c:pt idx="1153">
                  <c:v>0.25</c:v>
                </c:pt>
                <c:pt idx="1154">
                  <c:v>0.25</c:v>
                </c:pt>
                <c:pt idx="1155">
                  <c:v>0.25</c:v>
                </c:pt>
                <c:pt idx="1156">
                  <c:v>0.25</c:v>
                </c:pt>
                <c:pt idx="1157">
                  <c:v>0.25</c:v>
                </c:pt>
                <c:pt idx="1158">
                  <c:v>0.25</c:v>
                </c:pt>
                <c:pt idx="1159">
                  <c:v>0.25</c:v>
                </c:pt>
                <c:pt idx="1160">
                  <c:v>0.25</c:v>
                </c:pt>
                <c:pt idx="1161">
                  <c:v>0.25</c:v>
                </c:pt>
                <c:pt idx="1162">
                  <c:v>0.25</c:v>
                </c:pt>
                <c:pt idx="1163">
                  <c:v>0.25</c:v>
                </c:pt>
                <c:pt idx="1164">
                  <c:v>0.25</c:v>
                </c:pt>
                <c:pt idx="1165">
                  <c:v>0.25</c:v>
                </c:pt>
                <c:pt idx="1166">
                  <c:v>0.25</c:v>
                </c:pt>
                <c:pt idx="1167">
                  <c:v>0.25</c:v>
                </c:pt>
                <c:pt idx="1168">
                  <c:v>0.25</c:v>
                </c:pt>
                <c:pt idx="1169">
                  <c:v>0.25</c:v>
                </c:pt>
                <c:pt idx="1170">
                  <c:v>0.25</c:v>
                </c:pt>
                <c:pt idx="1171">
                  <c:v>0.25</c:v>
                </c:pt>
                <c:pt idx="1172">
                  <c:v>0.25</c:v>
                </c:pt>
                <c:pt idx="1173">
                  <c:v>0.25</c:v>
                </c:pt>
                <c:pt idx="1174">
                  <c:v>0.25</c:v>
                </c:pt>
                <c:pt idx="1175">
                  <c:v>0.25</c:v>
                </c:pt>
                <c:pt idx="1176">
                  <c:v>0.25</c:v>
                </c:pt>
                <c:pt idx="1177">
                  <c:v>0.25</c:v>
                </c:pt>
                <c:pt idx="1178">
                  <c:v>0.25</c:v>
                </c:pt>
                <c:pt idx="1179">
                  <c:v>0.25</c:v>
                </c:pt>
                <c:pt idx="1180">
                  <c:v>0.25</c:v>
                </c:pt>
                <c:pt idx="1181">
                  <c:v>0.25</c:v>
                </c:pt>
                <c:pt idx="1182">
                  <c:v>0.25</c:v>
                </c:pt>
                <c:pt idx="1183">
                  <c:v>0.25</c:v>
                </c:pt>
                <c:pt idx="1184">
                  <c:v>0.25</c:v>
                </c:pt>
                <c:pt idx="1185">
                  <c:v>0.25</c:v>
                </c:pt>
                <c:pt idx="1186">
                  <c:v>0.25</c:v>
                </c:pt>
                <c:pt idx="1187">
                  <c:v>0.25</c:v>
                </c:pt>
                <c:pt idx="1188">
                  <c:v>0.25</c:v>
                </c:pt>
                <c:pt idx="1189">
                  <c:v>0.25</c:v>
                </c:pt>
                <c:pt idx="1190">
                  <c:v>0.25</c:v>
                </c:pt>
                <c:pt idx="1191">
                  <c:v>0.25</c:v>
                </c:pt>
                <c:pt idx="1192">
                  <c:v>0.25</c:v>
                </c:pt>
                <c:pt idx="1193">
                  <c:v>0.25</c:v>
                </c:pt>
                <c:pt idx="1194">
                  <c:v>0.25</c:v>
                </c:pt>
                <c:pt idx="1195">
                  <c:v>0.25</c:v>
                </c:pt>
                <c:pt idx="1196">
                  <c:v>0.25</c:v>
                </c:pt>
                <c:pt idx="1197">
                  <c:v>0.25</c:v>
                </c:pt>
                <c:pt idx="1198">
                  <c:v>0.25</c:v>
                </c:pt>
                <c:pt idx="1199">
                  <c:v>0.25</c:v>
                </c:pt>
                <c:pt idx="1200">
                  <c:v>0.25</c:v>
                </c:pt>
                <c:pt idx="1201">
                  <c:v>0.25</c:v>
                </c:pt>
                <c:pt idx="1202">
                  <c:v>0.25</c:v>
                </c:pt>
                <c:pt idx="1203">
                  <c:v>0.25</c:v>
                </c:pt>
                <c:pt idx="1204">
                  <c:v>0.25</c:v>
                </c:pt>
                <c:pt idx="1205">
                  <c:v>0.25</c:v>
                </c:pt>
                <c:pt idx="1206">
                  <c:v>0.25</c:v>
                </c:pt>
                <c:pt idx="1207">
                  <c:v>0.25</c:v>
                </c:pt>
                <c:pt idx="1208">
                  <c:v>0.25</c:v>
                </c:pt>
                <c:pt idx="1209">
                  <c:v>0.25</c:v>
                </c:pt>
                <c:pt idx="1210">
                  <c:v>0.25</c:v>
                </c:pt>
                <c:pt idx="1211">
                  <c:v>0.25</c:v>
                </c:pt>
                <c:pt idx="1212">
                  <c:v>0.25</c:v>
                </c:pt>
                <c:pt idx="1213">
                  <c:v>0.25</c:v>
                </c:pt>
                <c:pt idx="1214">
                  <c:v>0.25</c:v>
                </c:pt>
                <c:pt idx="1215">
                  <c:v>0.25</c:v>
                </c:pt>
                <c:pt idx="1216">
                  <c:v>0.25</c:v>
                </c:pt>
                <c:pt idx="1217">
                  <c:v>0.25</c:v>
                </c:pt>
                <c:pt idx="1218">
                  <c:v>0.25</c:v>
                </c:pt>
                <c:pt idx="1219">
                  <c:v>0.25</c:v>
                </c:pt>
                <c:pt idx="1220">
                  <c:v>0.25</c:v>
                </c:pt>
                <c:pt idx="1221">
                  <c:v>0.25</c:v>
                </c:pt>
                <c:pt idx="1222">
                  <c:v>0.25</c:v>
                </c:pt>
                <c:pt idx="1223">
                  <c:v>0.25</c:v>
                </c:pt>
                <c:pt idx="1224">
                  <c:v>0.25</c:v>
                </c:pt>
                <c:pt idx="1225">
                  <c:v>0.25</c:v>
                </c:pt>
                <c:pt idx="1226">
                  <c:v>0.25</c:v>
                </c:pt>
                <c:pt idx="1227">
                  <c:v>0.25</c:v>
                </c:pt>
                <c:pt idx="1228">
                  <c:v>0.25</c:v>
                </c:pt>
                <c:pt idx="1229">
                  <c:v>0.25</c:v>
                </c:pt>
                <c:pt idx="1230">
                  <c:v>0.25</c:v>
                </c:pt>
                <c:pt idx="1231">
                  <c:v>0.25</c:v>
                </c:pt>
                <c:pt idx="1232">
                  <c:v>0.25</c:v>
                </c:pt>
                <c:pt idx="1233">
                  <c:v>0.25</c:v>
                </c:pt>
                <c:pt idx="1234">
                  <c:v>0.25</c:v>
                </c:pt>
                <c:pt idx="1235">
                  <c:v>0.25</c:v>
                </c:pt>
                <c:pt idx="1236">
                  <c:v>0.25</c:v>
                </c:pt>
                <c:pt idx="1237">
                  <c:v>0.25</c:v>
                </c:pt>
                <c:pt idx="1238">
                  <c:v>0.25</c:v>
                </c:pt>
                <c:pt idx="1239">
                  <c:v>0.25</c:v>
                </c:pt>
                <c:pt idx="1240">
                  <c:v>0.25</c:v>
                </c:pt>
                <c:pt idx="1241">
                  <c:v>0.25</c:v>
                </c:pt>
                <c:pt idx="1242">
                  <c:v>0.25</c:v>
                </c:pt>
                <c:pt idx="1243">
                  <c:v>0.25</c:v>
                </c:pt>
                <c:pt idx="1244">
                  <c:v>0.25</c:v>
                </c:pt>
                <c:pt idx="1245">
                  <c:v>0.25</c:v>
                </c:pt>
                <c:pt idx="1246">
                  <c:v>0.25</c:v>
                </c:pt>
                <c:pt idx="1247">
                  <c:v>0.25</c:v>
                </c:pt>
                <c:pt idx="1248">
                  <c:v>0.25</c:v>
                </c:pt>
                <c:pt idx="1249">
                  <c:v>0.25</c:v>
                </c:pt>
                <c:pt idx="1250">
                  <c:v>0.25</c:v>
                </c:pt>
                <c:pt idx="1251">
                  <c:v>0.25</c:v>
                </c:pt>
                <c:pt idx="1252">
                  <c:v>0.25</c:v>
                </c:pt>
                <c:pt idx="1253">
                  <c:v>0.25</c:v>
                </c:pt>
                <c:pt idx="1254">
                  <c:v>0.25</c:v>
                </c:pt>
                <c:pt idx="1255">
                  <c:v>0.25</c:v>
                </c:pt>
                <c:pt idx="1256">
                  <c:v>0.25</c:v>
                </c:pt>
                <c:pt idx="1257">
                  <c:v>0.25</c:v>
                </c:pt>
                <c:pt idx="1258">
                  <c:v>0.25</c:v>
                </c:pt>
                <c:pt idx="1259">
                  <c:v>0.25</c:v>
                </c:pt>
                <c:pt idx="1260">
                  <c:v>0.25</c:v>
                </c:pt>
                <c:pt idx="1261">
                  <c:v>0.25</c:v>
                </c:pt>
                <c:pt idx="1262">
                  <c:v>0.25</c:v>
                </c:pt>
                <c:pt idx="1263">
                  <c:v>0.25</c:v>
                </c:pt>
                <c:pt idx="1264">
                  <c:v>0.25</c:v>
                </c:pt>
                <c:pt idx="1265">
                  <c:v>0.25</c:v>
                </c:pt>
                <c:pt idx="1266">
                  <c:v>0.25</c:v>
                </c:pt>
                <c:pt idx="1267">
                  <c:v>0.25</c:v>
                </c:pt>
                <c:pt idx="1268">
                  <c:v>0.25</c:v>
                </c:pt>
                <c:pt idx="1269">
                  <c:v>0.25</c:v>
                </c:pt>
                <c:pt idx="1270">
                  <c:v>0.25</c:v>
                </c:pt>
                <c:pt idx="1271">
                  <c:v>0.25</c:v>
                </c:pt>
                <c:pt idx="1272">
                  <c:v>0.25</c:v>
                </c:pt>
                <c:pt idx="1273">
                  <c:v>0.25</c:v>
                </c:pt>
                <c:pt idx="1274">
                  <c:v>0.25</c:v>
                </c:pt>
                <c:pt idx="1275">
                  <c:v>0.25</c:v>
                </c:pt>
                <c:pt idx="1276">
                  <c:v>0.25</c:v>
                </c:pt>
                <c:pt idx="1277">
                  <c:v>0.25</c:v>
                </c:pt>
                <c:pt idx="1278">
                  <c:v>0.25</c:v>
                </c:pt>
                <c:pt idx="1279">
                  <c:v>0.25</c:v>
                </c:pt>
                <c:pt idx="1280">
                  <c:v>0.25</c:v>
                </c:pt>
                <c:pt idx="1281">
                  <c:v>0.25</c:v>
                </c:pt>
                <c:pt idx="1282">
                  <c:v>0.25</c:v>
                </c:pt>
                <c:pt idx="1283">
                  <c:v>0.25</c:v>
                </c:pt>
                <c:pt idx="1284">
                  <c:v>0.25</c:v>
                </c:pt>
                <c:pt idx="1285">
                  <c:v>0.25</c:v>
                </c:pt>
                <c:pt idx="1286">
                  <c:v>0.25</c:v>
                </c:pt>
                <c:pt idx="1287">
                  <c:v>0.25</c:v>
                </c:pt>
                <c:pt idx="1288">
                  <c:v>0.25</c:v>
                </c:pt>
                <c:pt idx="1289">
                  <c:v>0.25</c:v>
                </c:pt>
                <c:pt idx="1290">
                  <c:v>0.25</c:v>
                </c:pt>
                <c:pt idx="1291">
                  <c:v>0.25</c:v>
                </c:pt>
                <c:pt idx="1292">
                  <c:v>0.25</c:v>
                </c:pt>
                <c:pt idx="1293">
                  <c:v>0.25</c:v>
                </c:pt>
                <c:pt idx="1294">
                  <c:v>0.25</c:v>
                </c:pt>
                <c:pt idx="1295">
                  <c:v>0.25</c:v>
                </c:pt>
                <c:pt idx="1296">
                  <c:v>0.25</c:v>
                </c:pt>
                <c:pt idx="1297">
                  <c:v>0.25</c:v>
                </c:pt>
                <c:pt idx="1298">
                  <c:v>0.25</c:v>
                </c:pt>
                <c:pt idx="1299">
                  <c:v>0.25</c:v>
                </c:pt>
                <c:pt idx="1300">
                  <c:v>0.25</c:v>
                </c:pt>
                <c:pt idx="1301">
                  <c:v>0.25</c:v>
                </c:pt>
                <c:pt idx="1302">
                  <c:v>0.25</c:v>
                </c:pt>
                <c:pt idx="1303">
                  <c:v>0.25</c:v>
                </c:pt>
                <c:pt idx="1304">
                  <c:v>0.25</c:v>
                </c:pt>
                <c:pt idx="1305">
                  <c:v>0.25</c:v>
                </c:pt>
                <c:pt idx="1306">
                  <c:v>0.25</c:v>
                </c:pt>
                <c:pt idx="1307">
                  <c:v>0.25</c:v>
                </c:pt>
                <c:pt idx="1308">
                  <c:v>0.25</c:v>
                </c:pt>
                <c:pt idx="1309">
                  <c:v>0.25</c:v>
                </c:pt>
                <c:pt idx="1310">
                  <c:v>0.25</c:v>
                </c:pt>
                <c:pt idx="1311">
                  <c:v>0.25</c:v>
                </c:pt>
                <c:pt idx="1312">
                  <c:v>0.25</c:v>
                </c:pt>
                <c:pt idx="1313">
                  <c:v>0.25</c:v>
                </c:pt>
                <c:pt idx="1314">
                  <c:v>0.25</c:v>
                </c:pt>
                <c:pt idx="1315">
                  <c:v>0.25</c:v>
                </c:pt>
                <c:pt idx="1316">
                  <c:v>0.25</c:v>
                </c:pt>
                <c:pt idx="1317">
                  <c:v>0.25</c:v>
                </c:pt>
                <c:pt idx="1318">
                  <c:v>0.25</c:v>
                </c:pt>
                <c:pt idx="1319">
                  <c:v>0.25</c:v>
                </c:pt>
                <c:pt idx="1320">
                  <c:v>0.25</c:v>
                </c:pt>
                <c:pt idx="1321">
                  <c:v>0.25</c:v>
                </c:pt>
                <c:pt idx="1322">
                  <c:v>0.25</c:v>
                </c:pt>
                <c:pt idx="1323">
                  <c:v>0.25</c:v>
                </c:pt>
                <c:pt idx="1324">
                  <c:v>0.25</c:v>
                </c:pt>
                <c:pt idx="1325">
                  <c:v>0.25</c:v>
                </c:pt>
                <c:pt idx="1326">
                  <c:v>0.25</c:v>
                </c:pt>
                <c:pt idx="1327">
                  <c:v>0.25</c:v>
                </c:pt>
                <c:pt idx="1328">
                  <c:v>0.25</c:v>
                </c:pt>
                <c:pt idx="1329">
                  <c:v>0.25</c:v>
                </c:pt>
                <c:pt idx="1330">
                  <c:v>0.25</c:v>
                </c:pt>
                <c:pt idx="1331">
                  <c:v>0.25</c:v>
                </c:pt>
                <c:pt idx="1332">
                  <c:v>0.25</c:v>
                </c:pt>
                <c:pt idx="1333">
                  <c:v>0.25</c:v>
                </c:pt>
                <c:pt idx="1334">
                  <c:v>0.25</c:v>
                </c:pt>
                <c:pt idx="1335">
                  <c:v>0.25</c:v>
                </c:pt>
                <c:pt idx="1336">
                  <c:v>0.25</c:v>
                </c:pt>
                <c:pt idx="1337">
                  <c:v>0.25</c:v>
                </c:pt>
                <c:pt idx="1338">
                  <c:v>0.25</c:v>
                </c:pt>
                <c:pt idx="1339">
                  <c:v>0.25</c:v>
                </c:pt>
                <c:pt idx="1340">
                  <c:v>0.25</c:v>
                </c:pt>
                <c:pt idx="1341">
                  <c:v>0.25</c:v>
                </c:pt>
                <c:pt idx="1342">
                  <c:v>0.25</c:v>
                </c:pt>
                <c:pt idx="1343">
                  <c:v>0.25</c:v>
                </c:pt>
                <c:pt idx="1344">
                  <c:v>0.25</c:v>
                </c:pt>
                <c:pt idx="1345">
                  <c:v>0.25</c:v>
                </c:pt>
                <c:pt idx="1346">
                  <c:v>0.25</c:v>
                </c:pt>
                <c:pt idx="1347">
                  <c:v>0.25</c:v>
                </c:pt>
                <c:pt idx="1348">
                  <c:v>0.25</c:v>
                </c:pt>
                <c:pt idx="1349">
                  <c:v>0.25</c:v>
                </c:pt>
                <c:pt idx="1350">
                  <c:v>0.25</c:v>
                </c:pt>
                <c:pt idx="1351">
                  <c:v>0.25</c:v>
                </c:pt>
                <c:pt idx="1352">
                  <c:v>0.25</c:v>
                </c:pt>
                <c:pt idx="1353">
                  <c:v>0.25</c:v>
                </c:pt>
                <c:pt idx="1354">
                  <c:v>0.25</c:v>
                </c:pt>
                <c:pt idx="1355">
                  <c:v>0.25</c:v>
                </c:pt>
                <c:pt idx="1356">
                  <c:v>0.25</c:v>
                </c:pt>
                <c:pt idx="1357">
                  <c:v>0.25</c:v>
                </c:pt>
                <c:pt idx="1358">
                  <c:v>0.25</c:v>
                </c:pt>
                <c:pt idx="1359">
                  <c:v>0.25</c:v>
                </c:pt>
                <c:pt idx="1360">
                  <c:v>0.25</c:v>
                </c:pt>
                <c:pt idx="1361">
                  <c:v>0.25</c:v>
                </c:pt>
                <c:pt idx="1362">
                  <c:v>0.25</c:v>
                </c:pt>
                <c:pt idx="1363">
                  <c:v>0.25</c:v>
                </c:pt>
                <c:pt idx="1364">
                  <c:v>0.25</c:v>
                </c:pt>
                <c:pt idx="1365">
                  <c:v>0.25</c:v>
                </c:pt>
                <c:pt idx="1366">
                  <c:v>0.25</c:v>
                </c:pt>
                <c:pt idx="1367">
                  <c:v>0.25</c:v>
                </c:pt>
                <c:pt idx="1368">
                  <c:v>0.25</c:v>
                </c:pt>
                <c:pt idx="1369">
                  <c:v>0.25</c:v>
                </c:pt>
                <c:pt idx="1370">
                  <c:v>0.25</c:v>
                </c:pt>
                <c:pt idx="1371">
                  <c:v>0.25</c:v>
                </c:pt>
                <c:pt idx="1372">
                  <c:v>0.25</c:v>
                </c:pt>
                <c:pt idx="1373">
                  <c:v>0.25</c:v>
                </c:pt>
                <c:pt idx="1374">
                  <c:v>0.25</c:v>
                </c:pt>
                <c:pt idx="1375">
                  <c:v>0.25</c:v>
                </c:pt>
                <c:pt idx="1376">
                  <c:v>0.25</c:v>
                </c:pt>
                <c:pt idx="1377">
                  <c:v>0.25</c:v>
                </c:pt>
                <c:pt idx="1378">
                  <c:v>0.25</c:v>
                </c:pt>
                <c:pt idx="1379">
                  <c:v>0.25</c:v>
                </c:pt>
                <c:pt idx="1380">
                  <c:v>0.25</c:v>
                </c:pt>
                <c:pt idx="1381">
                  <c:v>0.25</c:v>
                </c:pt>
                <c:pt idx="1382">
                  <c:v>0.25</c:v>
                </c:pt>
                <c:pt idx="1383">
                  <c:v>0.25</c:v>
                </c:pt>
                <c:pt idx="1384">
                  <c:v>0.25</c:v>
                </c:pt>
                <c:pt idx="1385">
                  <c:v>0.25</c:v>
                </c:pt>
                <c:pt idx="1386">
                  <c:v>0.25</c:v>
                </c:pt>
                <c:pt idx="1387">
                  <c:v>0.25</c:v>
                </c:pt>
                <c:pt idx="1388">
                  <c:v>0.25</c:v>
                </c:pt>
                <c:pt idx="1389">
                  <c:v>0.25</c:v>
                </c:pt>
                <c:pt idx="1390">
                  <c:v>0.25</c:v>
                </c:pt>
                <c:pt idx="1391">
                  <c:v>0.25</c:v>
                </c:pt>
                <c:pt idx="1392">
                  <c:v>0.25</c:v>
                </c:pt>
                <c:pt idx="1393">
                  <c:v>0.25</c:v>
                </c:pt>
                <c:pt idx="1394">
                  <c:v>0.25</c:v>
                </c:pt>
                <c:pt idx="1395">
                  <c:v>0.25</c:v>
                </c:pt>
                <c:pt idx="1396">
                  <c:v>0.25</c:v>
                </c:pt>
                <c:pt idx="1397">
                  <c:v>0.25</c:v>
                </c:pt>
                <c:pt idx="1398">
                  <c:v>0.25</c:v>
                </c:pt>
                <c:pt idx="1399">
                  <c:v>0.25</c:v>
                </c:pt>
                <c:pt idx="1400">
                  <c:v>0.25</c:v>
                </c:pt>
                <c:pt idx="1401">
                  <c:v>0.25</c:v>
                </c:pt>
                <c:pt idx="1402">
                  <c:v>0.25</c:v>
                </c:pt>
                <c:pt idx="1403">
                  <c:v>0.25</c:v>
                </c:pt>
                <c:pt idx="1404">
                  <c:v>0.25</c:v>
                </c:pt>
                <c:pt idx="1405">
                  <c:v>0.25</c:v>
                </c:pt>
                <c:pt idx="1406">
                  <c:v>0.25</c:v>
                </c:pt>
                <c:pt idx="1407">
                  <c:v>0.25</c:v>
                </c:pt>
                <c:pt idx="1408">
                  <c:v>0.25</c:v>
                </c:pt>
                <c:pt idx="1409">
                  <c:v>0.25</c:v>
                </c:pt>
                <c:pt idx="1410">
                  <c:v>0.25</c:v>
                </c:pt>
                <c:pt idx="1411">
                  <c:v>0.25</c:v>
                </c:pt>
                <c:pt idx="1412">
                  <c:v>0.25</c:v>
                </c:pt>
                <c:pt idx="1413">
                  <c:v>0.25</c:v>
                </c:pt>
                <c:pt idx="1414">
                  <c:v>0.25</c:v>
                </c:pt>
                <c:pt idx="1415">
                  <c:v>0.25</c:v>
                </c:pt>
                <c:pt idx="1416">
                  <c:v>0.25</c:v>
                </c:pt>
                <c:pt idx="1417">
                  <c:v>0.25</c:v>
                </c:pt>
                <c:pt idx="1418">
                  <c:v>0.25</c:v>
                </c:pt>
                <c:pt idx="1419">
                  <c:v>0.25</c:v>
                </c:pt>
                <c:pt idx="1420">
                  <c:v>0.25</c:v>
                </c:pt>
                <c:pt idx="1421">
                  <c:v>0.25</c:v>
                </c:pt>
                <c:pt idx="1422">
                  <c:v>0.25</c:v>
                </c:pt>
                <c:pt idx="1423">
                  <c:v>0.25</c:v>
                </c:pt>
                <c:pt idx="1424">
                  <c:v>0.25</c:v>
                </c:pt>
                <c:pt idx="1425">
                  <c:v>0.25</c:v>
                </c:pt>
                <c:pt idx="1426">
                  <c:v>0.25</c:v>
                </c:pt>
                <c:pt idx="1427">
                  <c:v>0.25</c:v>
                </c:pt>
                <c:pt idx="1428">
                  <c:v>0.25</c:v>
                </c:pt>
                <c:pt idx="1429">
                  <c:v>0.25</c:v>
                </c:pt>
                <c:pt idx="1430">
                  <c:v>0.25</c:v>
                </c:pt>
                <c:pt idx="1431">
                  <c:v>0.25</c:v>
                </c:pt>
                <c:pt idx="1432">
                  <c:v>0.25</c:v>
                </c:pt>
                <c:pt idx="1433">
                  <c:v>0.25</c:v>
                </c:pt>
                <c:pt idx="1434">
                  <c:v>0.25</c:v>
                </c:pt>
                <c:pt idx="1435">
                  <c:v>0.25</c:v>
                </c:pt>
                <c:pt idx="1436">
                  <c:v>0.25</c:v>
                </c:pt>
                <c:pt idx="1437">
                  <c:v>0.25</c:v>
                </c:pt>
                <c:pt idx="1438">
                  <c:v>0.25</c:v>
                </c:pt>
                <c:pt idx="1439">
                  <c:v>0.25</c:v>
                </c:pt>
                <c:pt idx="1440">
                  <c:v>0.25</c:v>
                </c:pt>
                <c:pt idx="1441">
                  <c:v>0.25</c:v>
                </c:pt>
                <c:pt idx="1442">
                  <c:v>0.25</c:v>
                </c:pt>
                <c:pt idx="1443">
                  <c:v>0.25</c:v>
                </c:pt>
                <c:pt idx="1444">
                  <c:v>0.25</c:v>
                </c:pt>
                <c:pt idx="1445">
                  <c:v>0.25</c:v>
                </c:pt>
                <c:pt idx="1446">
                  <c:v>0.25</c:v>
                </c:pt>
                <c:pt idx="1447">
                  <c:v>0.25</c:v>
                </c:pt>
                <c:pt idx="1448">
                  <c:v>0.25</c:v>
                </c:pt>
                <c:pt idx="1449">
                  <c:v>0.25</c:v>
                </c:pt>
                <c:pt idx="1450">
                  <c:v>0.25</c:v>
                </c:pt>
                <c:pt idx="1451">
                  <c:v>0.25</c:v>
                </c:pt>
                <c:pt idx="1452">
                  <c:v>0.25</c:v>
                </c:pt>
                <c:pt idx="1453">
                  <c:v>0.25</c:v>
                </c:pt>
                <c:pt idx="1454">
                  <c:v>0.25</c:v>
                </c:pt>
                <c:pt idx="1455">
                  <c:v>0.25</c:v>
                </c:pt>
                <c:pt idx="1456">
                  <c:v>0.25</c:v>
                </c:pt>
                <c:pt idx="1457">
                  <c:v>0.25</c:v>
                </c:pt>
                <c:pt idx="1458">
                  <c:v>0.25</c:v>
                </c:pt>
                <c:pt idx="1459">
                  <c:v>0.25</c:v>
                </c:pt>
                <c:pt idx="1460">
                  <c:v>0.25</c:v>
                </c:pt>
                <c:pt idx="1461">
                  <c:v>0.25</c:v>
                </c:pt>
                <c:pt idx="1462">
                  <c:v>0.25</c:v>
                </c:pt>
                <c:pt idx="1463">
                  <c:v>0.25</c:v>
                </c:pt>
                <c:pt idx="1464">
                  <c:v>0.25</c:v>
                </c:pt>
                <c:pt idx="1465">
                  <c:v>0.25</c:v>
                </c:pt>
                <c:pt idx="1466">
                  <c:v>0.25</c:v>
                </c:pt>
                <c:pt idx="1467">
                  <c:v>0.25</c:v>
                </c:pt>
                <c:pt idx="1468">
                  <c:v>0.25</c:v>
                </c:pt>
                <c:pt idx="1469">
                  <c:v>0.25</c:v>
                </c:pt>
                <c:pt idx="1470">
                  <c:v>0.25</c:v>
                </c:pt>
                <c:pt idx="1471">
                  <c:v>0.25</c:v>
                </c:pt>
                <c:pt idx="1472">
                  <c:v>0.25</c:v>
                </c:pt>
                <c:pt idx="1473">
                  <c:v>0.25</c:v>
                </c:pt>
                <c:pt idx="1474">
                  <c:v>0.25</c:v>
                </c:pt>
                <c:pt idx="1475">
                  <c:v>0.25</c:v>
                </c:pt>
                <c:pt idx="1476">
                  <c:v>0.25</c:v>
                </c:pt>
                <c:pt idx="1477">
                  <c:v>0.25</c:v>
                </c:pt>
                <c:pt idx="1478">
                  <c:v>0.25</c:v>
                </c:pt>
                <c:pt idx="1479">
                  <c:v>0.25</c:v>
                </c:pt>
                <c:pt idx="1480">
                  <c:v>0.25</c:v>
                </c:pt>
                <c:pt idx="1481">
                  <c:v>0.25</c:v>
                </c:pt>
                <c:pt idx="1482">
                  <c:v>0.25</c:v>
                </c:pt>
                <c:pt idx="1483">
                  <c:v>0.25</c:v>
                </c:pt>
                <c:pt idx="1484">
                  <c:v>0.25</c:v>
                </c:pt>
                <c:pt idx="1485">
                  <c:v>0.25</c:v>
                </c:pt>
                <c:pt idx="1486">
                  <c:v>0.25</c:v>
                </c:pt>
                <c:pt idx="1487">
                  <c:v>0.25</c:v>
                </c:pt>
                <c:pt idx="1488">
                  <c:v>0.25</c:v>
                </c:pt>
                <c:pt idx="1489">
                  <c:v>0.25</c:v>
                </c:pt>
                <c:pt idx="1490">
                  <c:v>0.25</c:v>
                </c:pt>
                <c:pt idx="1491">
                  <c:v>0.25</c:v>
                </c:pt>
                <c:pt idx="1492">
                  <c:v>0.25</c:v>
                </c:pt>
                <c:pt idx="1493">
                  <c:v>0.25</c:v>
                </c:pt>
                <c:pt idx="1494">
                  <c:v>0.25</c:v>
                </c:pt>
                <c:pt idx="1495">
                  <c:v>0.25</c:v>
                </c:pt>
                <c:pt idx="1496">
                  <c:v>0.25</c:v>
                </c:pt>
                <c:pt idx="1497">
                  <c:v>0.25</c:v>
                </c:pt>
                <c:pt idx="1498">
                  <c:v>0.25</c:v>
                </c:pt>
                <c:pt idx="1499">
                  <c:v>0.25</c:v>
                </c:pt>
                <c:pt idx="1500">
                  <c:v>0.25</c:v>
                </c:pt>
                <c:pt idx="1501">
                  <c:v>0.25</c:v>
                </c:pt>
                <c:pt idx="1502">
                  <c:v>0.25</c:v>
                </c:pt>
                <c:pt idx="1503">
                  <c:v>0.25</c:v>
                </c:pt>
                <c:pt idx="1504">
                  <c:v>0.25</c:v>
                </c:pt>
                <c:pt idx="1505">
                  <c:v>0.25</c:v>
                </c:pt>
                <c:pt idx="1506">
                  <c:v>0.25</c:v>
                </c:pt>
                <c:pt idx="1507">
                  <c:v>0.25</c:v>
                </c:pt>
                <c:pt idx="1508">
                  <c:v>0.25</c:v>
                </c:pt>
                <c:pt idx="1509">
                  <c:v>0.25</c:v>
                </c:pt>
                <c:pt idx="1510">
                  <c:v>0.25</c:v>
                </c:pt>
                <c:pt idx="1511">
                  <c:v>0.25</c:v>
                </c:pt>
                <c:pt idx="1512">
                  <c:v>0.25</c:v>
                </c:pt>
                <c:pt idx="1513">
                  <c:v>0.25</c:v>
                </c:pt>
                <c:pt idx="1514">
                  <c:v>0.25</c:v>
                </c:pt>
                <c:pt idx="1515">
                  <c:v>0.25</c:v>
                </c:pt>
                <c:pt idx="1516">
                  <c:v>0.25</c:v>
                </c:pt>
                <c:pt idx="1517">
                  <c:v>0.25</c:v>
                </c:pt>
                <c:pt idx="1518">
                  <c:v>0.25</c:v>
                </c:pt>
                <c:pt idx="1519">
                  <c:v>0.25</c:v>
                </c:pt>
                <c:pt idx="1520">
                  <c:v>0.25</c:v>
                </c:pt>
                <c:pt idx="1521">
                  <c:v>0.25</c:v>
                </c:pt>
                <c:pt idx="1522">
                  <c:v>0.25</c:v>
                </c:pt>
                <c:pt idx="1523">
                  <c:v>0.25</c:v>
                </c:pt>
                <c:pt idx="1524">
                  <c:v>0.25</c:v>
                </c:pt>
                <c:pt idx="1525">
                  <c:v>0.25</c:v>
                </c:pt>
                <c:pt idx="1526">
                  <c:v>0.25</c:v>
                </c:pt>
                <c:pt idx="1527">
                  <c:v>0.25</c:v>
                </c:pt>
                <c:pt idx="1528">
                  <c:v>0.25</c:v>
                </c:pt>
                <c:pt idx="1529">
                  <c:v>0.25</c:v>
                </c:pt>
                <c:pt idx="1530">
                  <c:v>0.25</c:v>
                </c:pt>
                <c:pt idx="1531">
                  <c:v>0.25</c:v>
                </c:pt>
                <c:pt idx="1532">
                  <c:v>0.25</c:v>
                </c:pt>
                <c:pt idx="1533">
                  <c:v>0.25</c:v>
                </c:pt>
                <c:pt idx="1534">
                  <c:v>0.25</c:v>
                </c:pt>
                <c:pt idx="1535">
                  <c:v>0.25</c:v>
                </c:pt>
                <c:pt idx="1536">
                  <c:v>0.25</c:v>
                </c:pt>
                <c:pt idx="1537">
                  <c:v>0.25</c:v>
                </c:pt>
                <c:pt idx="1538">
                  <c:v>0.25</c:v>
                </c:pt>
                <c:pt idx="1539">
                  <c:v>0.25</c:v>
                </c:pt>
                <c:pt idx="1540">
                  <c:v>0.25</c:v>
                </c:pt>
                <c:pt idx="1541">
                  <c:v>0.25</c:v>
                </c:pt>
                <c:pt idx="1542">
                  <c:v>0.25</c:v>
                </c:pt>
                <c:pt idx="1543">
                  <c:v>0.25</c:v>
                </c:pt>
                <c:pt idx="1544">
                  <c:v>0.25</c:v>
                </c:pt>
                <c:pt idx="1545">
                  <c:v>0.25</c:v>
                </c:pt>
                <c:pt idx="1546">
                  <c:v>0.25</c:v>
                </c:pt>
                <c:pt idx="1547">
                  <c:v>0.25</c:v>
                </c:pt>
                <c:pt idx="1548">
                  <c:v>0.25</c:v>
                </c:pt>
                <c:pt idx="1549">
                  <c:v>0.25</c:v>
                </c:pt>
                <c:pt idx="1550">
                  <c:v>0.25</c:v>
                </c:pt>
                <c:pt idx="1551">
                  <c:v>0.25</c:v>
                </c:pt>
                <c:pt idx="1552">
                  <c:v>0.25</c:v>
                </c:pt>
                <c:pt idx="1553">
                  <c:v>0.25</c:v>
                </c:pt>
                <c:pt idx="1554">
                  <c:v>0.25</c:v>
                </c:pt>
                <c:pt idx="1555">
                  <c:v>0.25</c:v>
                </c:pt>
                <c:pt idx="1556">
                  <c:v>0.25</c:v>
                </c:pt>
                <c:pt idx="1557">
                  <c:v>0.25</c:v>
                </c:pt>
                <c:pt idx="1558">
                  <c:v>0.25</c:v>
                </c:pt>
                <c:pt idx="1559">
                  <c:v>0.25</c:v>
                </c:pt>
                <c:pt idx="1560">
                  <c:v>0.25</c:v>
                </c:pt>
                <c:pt idx="1561">
                  <c:v>0.25</c:v>
                </c:pt>
                <c:pt idx="1562">
                  <c:v>0.25</c:v>
                </c:pt>
                <c:pt idx="1563">
                  <c:v>0.25</c:v>
                </c:pt>
                <c:pt idx="1564">
                  <c:v>0.25</c:v>
                </c:pt>
                <c:pt idx="1565">
                  <c:v>0.25</c:v>
                </c:pt>
                <c:pt idx="1566">
                  <c:v>0.25</c:v>
                </c:pt>
                <c:pt idx="1567">
                  <c:v>0.25</c:v>
                </c:pt>
                <c:pt idx="1568">
                  <c:v>0.25</c:v>
                </c:pt>
                <c:pt idx="1569">
                  <c:v>0.25</c:v>
                </c:pt>
                <c:pt idx="1570">
                  <c:v>0.25</c:v>
                </c:pt>
                <c:pt idx="1571">
                  <c:v>0.25</c:v>
                </c:pt>
                <c:pt idx="1572">
                  <c:v>0.25</c:v>
                </c:pt>
                <c:pt idx="1573">
                  <c:v>0.25</c:v>
                </c:pt>
                <c:pt idx="1574">
                  <c:v>0.25</c:v>
                </c:pt>
                <c:pt idx="1575">
                  <c:v>0.25</c:v>
                </c:pt>
                <c:pt idx="1576">
                  <c:v>0.25</c:v>
                </c:pt>
                <c:pt idx="1577">
                  <c:v>0.25</c:v>
                </c:pt>
                <c:pt idx="1578">
                  <c:v>0.25</c:v>
                </c:pt>
                <c:pt idx="1579">
                  <c:v>0.25</c:v>
                </c:pt>
                <c:pt idx="1580">
                  <c:v>0.25</c:v>
                </c:pt>
                <c:pt idx="1581">
                  <c:v>0.25</c:v>
                </c:pt>
                <c:pt idx="1582">
                  <c:v>0.25</c:v>
                </c:pt>
                <c:pt idx="1583">
                  <c:v>0.25</c:v>
                </c:pt>
                <c:pt idx="1584">
                  <c:v>0.25</c:v>
                </c:pt>
                <c:pt idx="1585">
                  <c:v>0.25</c:v>
                </c:pt>
                <c:pt idx="1586">
                  <c:v>0.25</c:v>
                </c:pt>
                <c:pt idx="1587">
                  <c:v>0.25</c:v>
                </c:pt>
                <c:pt idx="1588">
                  <c:v>0.25</c:v>
                </c:pt>
                <c:pt idx="1589">
                  <c:v>0.25</c:v>
                </c:pt>
                <c:pt idx="1590">
                  <c:v>0.25</c:v>
                </c:pt>
                <c:pt idx="1591">
                  <c:v>0.25</c:v>
                </c:pt>
                <c:pt idx="1592">
                  <c:v>0.25</c:v>
                </c:pt>
                <c:pt idx="1593">
                  <c:v>0.25</c:v>
                </c:pt>
                <c:pt idx="1594">
                  <c:v>0.25</c:v>
                </c:pt>
                <c:pt idx="1595">
                  <c:v>0.25</c:v>
                </c:pt>
                <c:pt idx="1596">
                  <c:v>0.25</c:v>
                </c:pt>
                <c:pt idx="1597">
                  <c:v>0.25</c:v>
                </c:pt>
                <c:pt idx="1598">
                  <c:v>0.25</c:v>
                </c:pt>
                <c:pt idx="1599">
                  <c:v>0.25</c:v>
                </c:pt>
                <c:pt idx="1600">
                  <c:v>0.25</c:v>
                </c:pt>
                <c:pt idx="1601">
                  <c:v>0.25</c:v>
                </c:pt>
                <c:pt idx="1602">
                  <c:v>0.25</c:v>
                </c:pt>
                <c:pt idx="1603">
                  <c:v>0.25</c:v>
                </c:pt>
                <c:pt idx="1604">
                  <c:v>0.25</c:v>
                </c:pt>
                <c:pt idx="1605">
                  <c:v>0.25</c:v>
                </c:pt>
                <c:pt idx="1606">
                  <c:v>0.25</c:v>
                </c:pt>
                <c:pt idx="1607">
                  <c:v>0.25</c:v>
                </c:pt>
                <c:pt idx="1608">
                  <c:v>0.25</c:v>
                </c:pt>
                <c:pt idx="1609">
                  <c:v>0.25</c:v>
                </c:pt>
                <c:pt idx="1610">
                  <c:v>0.25</c:v>
                </c:pt>
                <c:pt idx="1611">
                  <c:v>0.25</c:v>
                </c:pt>
                <c:pt idx="1612">
                  <c:v>0.25</c:v>
                </c:pt>
                <c:pt idx="1613">
                  <c:v>0.25</c:v>
                </c:pt>
                <c:pt idx="1614">
                  <c:v>0.25</c:v>
                </c:pt>
                <c:pt idx="1615">
                  <c:v>0.25</c:v>
                </c:pt>
                <c:pt idx="1616">
                  <c:v>0.25</c:v>
                </c:pt>
                <c:pt idx="1617">
                  <c:v>0.25</c:v>
                </c:pt>
                <c:pt idx="1618">
                  <c:v>0.25</c:v>
                </c:pt>
                <c:pt idx="1619">
                  <c:v>0.25</c:v>
                </c:pt>
                <c:pt idx="1620">
                  <c:v>0.25</c:v>
                </c:pt>
                <c:pt idx="1621">
                  <c:v>0.25</c:v>
                </c:pt>
                <c:pt idx="1622">
                  <c:v>0.25</c:v>
                </c:pt>
                <c:pt idx="1623">
                  <c:v>0.25</c:v>
                </c:pt>
                <c:pt idx="1624">
                  <c:v>0.25</c:v>
                </c:pt>
                <c:pt idx="1625">
                  <c:v>0.25</c:v>
                </c:pt>
                <c:pt idx="1626">
                  <c:v>0.25</c:v>
                </c:pt>
                <c:pt idx="1627">
                  <c:v>0.25</c:v>
                </c:pt>
                <c:pt idx="1628">
                  <c:v>0.25</c:v>
                </c:pt>
                <c:pt idx="1629">
                  <c:v>0.25</c:v>
                </c:pt>
                <c:pt idx="1630">
                  <c:v>0.25</c:v>
                </c:pt>
                <c:pt idx="1631">
                  <c:v>0.25</c:v>
                </c:pt>
                <c:pt idx="1632">
                  <c:v>0.25</c:v>
                </c:pt>
                <c:pt idx="1633">
                  <c:v>0.25</c:v>
                </c:pt>
                <c:pt idx="1634">
                  <c:v>0.25</c:v>
                </c:pt>
                <c:pt idx="1635">
                  <c:v>0.25</c:v>
                </c:pt>
                <c:pt idx="1636">
                  <c:v>0.25</c:v>
                </c:pt>
                <c:pt idx="1637">
                  <c:v>0.25</c:v>
                </c:pt>
                <c:pt idx="1638">
                  <c:v>0.25</c:v>
                </c:pt>
                <c:pt idx="1639">
                  <c:v>0.25</c:v>
                </c:pt>
                <c:pt idx="1640">
                  <c:v>0.25</c:v>
                </c:pt>
                <c:pt idx="1641">
                  <c:v>0.25</c:v>
                </c:pt>
                <c:pt idx="1642">
                  <c:v>0.25</c:v>
                </c:pt>
                <c:pt idx="1643">
                  <c:v>0.25</c:v>
                </c:pt>
                <c:pt idx="1644">
                  <c:v>0.25</c:v>
                </c:pt>
                <c:pt idx="1645">
                  <c:v>0.25</c:v>
                </c:pt>
                <c:pt idx="1646">
                  <c:v>0.25</c:v>
                </c:pt>
                <c:pt idx="1647">
                  <c:v>0.25</c:v>
                </c:pt>
                <c:pt idx="1648">
                  <c:v>0.25</c:v>
                </c:pt>
                <c:pt idx="1649">
                  <c:v>0.25</c:v>
                </c:pt>
                <c:pt idx="1650">
                  <c:v>0.25</c:v>
                </c:pt>
                <c:pt idx="1651">
                  <c:v>0.25</c:v>
                </c:pt>
                <c:pt idx="1652">
                  <c:v>0.25</c:v>
                </c:pt>
                <c:pt idx="1653">
                  <c:v>0.25</c:v>
                </c:pt>
                <c:pt idx="1654">
                  <c:v>0.25</c:v>
                </c:pt>
                <c:pt idx="1655">
                  <c:v>0.25</c:v>
                </c:pt>
                <c:pt idx="1656">
                  <c:v>0.25</c:v>
                </c:pt>
                <c:pt idx="1657">
                  <c:v>0.25</c:v>
                </c:pt>
                <c:pt idx="1658">
                  <c:v>0.25</c:v>
                </c:pt>
                <c:pt idx="1659">
                  <c:v>0.25</c:v>
                </c:pt>
                <c:pt idx="1660">
                  <c:v>0.25</c:v>
                </c:pt>
                <c:pt idx="1661">
                  <c:v>0.25</c:v>
                </c:pt>
                <c:pt idx="1662">
                  <c:v>0.25</c:v>
                </c:pt>
                <c:pt idx="1663">
                  <c:v>0.25</c:v>
                </c:pt>
                <c:pt idx="1664">
                  <c:v>0.25</c:v>
                </c:pt>
                <c:pt idx="1665">
                  <c:v>0.25</c:v>
                </c:pt>
                <c:pt idx="1666">
                  <c:v>0.25</c:v>
                </c:pt>
                <c:pt idx="1667">
                  <c:v>0.25</c:v>
                </c:pt>
                <c:pt idx="1668">
                  <c:v>0.25</c:v>
                </c:pt>
                <c:pt idx="1669">
                  <c:v>0.25</c:v>
                </c:pt>
                <c:pt idx="1670">
                  <c:v>0.25</c:v>
                </c:pt>
                <c:pt idx="1671">
                  <c:v>0.25</c:v>
                </c:pt>
                <c:pt idx="1672">
                  <c:v>0.25</c:v>
                </c:pt>
                <c:pt idx="1673">
                  <c:v>0.25</c:v>
                </c:pt>
                <c:pt idx="1674">
                  <c:v>0.25</c:v>
                </c:pt>
                <c:pt idx="1675">
                  <c:v>0.25</c:v>
                </c:pt>
                <c:pt idx="1676">
                  <c:v>0.25</c:v>
                </c:pt>
                <c:pt idx="1677">
                  <c:v>0.25</c:v>
                </c:pt>
                <c:pt idx="1678">
                  <c:v>0.25</c:v>
                </c:pt>
                <c:pt idx="1679">
                  <c:v>0.25</c:v>
                </c:pt>
                <c:pt idx="1680">
                  <c:v>0.25</c:v>
                </c:pt>
                <c:pt idx="1681">
                  <c:v>0.25</c:v>
                </c:pt>
                <c:pt idx="1682">
                  <c:v>0.25</c:v>
                </c:pt>
                <c:pt idx="1683">
                  <c:v>0.25</c:v>
                </c:pt>
                <c:pt idx="1684">
                  <c:v>0.25</c:v>
                </c:pt>
                <c:pt idx="1685">
                  <c:v>0.25</c:v>
                </c:pt>
                <c:pt idx="1686">
                  <c:v>0.25</c:v>
                </c:pt>
                <c:pt idx="1687">
                  <c:v>0.25</c:v>
                </c:pt>
                <c:pt idx="1688">
                  <c:v>0.25</c:v>
                </c:pt>
                <c:pt idx="1689">
                  <c:v>0.25</c:v>
                </c:pt>
                <c:pt idx="1690">
                  <c:v>0.25</c:v>
                </c:pt>
                <c:pt idx="1691">
                  <c:v>0.25</c:v>
                </c:pt>
                <c:pt idx="1692">
                  <c:v>0.25</c:v>
                </c:pt>
                <c:pt idx="1693">
                  <c:v>0.25</c:v>
                </c:pt>
                <c:pt idx="1694">
                  <c:v>0.25</c:v>
                </c:pt>
                <c:pt idx="1695">
                  <c:v>0.25</c:v>
                </c:pt>
                <c:pt idx="1696">
                  <c:v>0.25</c:v>
                </c:pt>
                <c:pt idx="1697">
                  <c:v>0.25</c:v>
                </c:pt>
                <c:pt idx="1698">
                  <c:v>0.25</c:v>
                </c:pt>
                <c:pt idx="1699">
                  <c:v>0.25</c:v>
                </c:pt>
                <c:pt idx="1700">
                  <c:v>0.25</c:v>
                </c:pt>
                <c:pt idx="1701">
                  <c:v>0.25</c:v>
                </c:pt>
                <c:pt idx="1702">
                  <c:v>0.25</c:v>
                </c:pt>
                <c:pt idx="1703">
                  <c:v>0.25</c:v>
                </c:pt>
                <c:pt idx="1704">
                  <c:v>0.25</c:v>
                </c:pt>
                <c:pt idx="1705">
                  <c:v>0.25</c:v>
                </c:pt>
                <c:pt idx="1706">
                  <c:v>0.25</c:v>
                </c:pt>
                <c:pt idx="1707">
                  <c:v>0.25</c:v>
                </c:pt>
                <c:pt idx="1708">
                  <c:v>0.25</c:v>
                </c:pt>
                <c:pt idx="1709">
                  <c:v>0.25</c:v>
                </c:pt>
                <c:pt idx="1710">
                  <c:v>0.25</c:v>
                </c:pt>
                <c:pt idx="1711">
                  <c:v>0.25</c:v>
                </c:pt>
                <c:pt idx="1712">
                  <c:v>0.25</c:v>
                </c:pt>
                <c:pt idx="1713">
                  <c:v>0.25</c:v>
                </c:pt>
                <c:pt idx="1714">
                  <c:v>0.25</c:v>
                </c:pt>
                <c:pt idx="1715">
                  <c:v>0.25</c:v>
                </c:pt>
                <c:pt idx="1716">
                  <c:v>0.3</c:v>
                </c:pt>
                <c:pt idx="1717">
                  <c:v>0.3</c:v>
                </c:pt>
                <c:pt idx="1718">
                  <c:v>0.3</c:v>
                </c:pt>
                <c:pt idx="1719">
                  <c:v>0.3</c:v>
                </c:pt>
                <c:pt idx="1720">
                  <c:v>0.3</c:v>
                </c:pt>
                <c:pt idx="1721">
                  <c:v>0.3</c:v>
                </c:pt>
                <c:pt idx="1722">
                  <c:v>0.3</c:v>
                </c:pt>
                <c:pt idx="1723">
                  <c:v>0.3</c:v>
                </c:pt>
                <c:pt idx="1724">
                  <c:v>0.3</c:v>
                </c:pt>
                <c:pt idx="1725">
                  <c:v>0.3</c:v>
                </c:pt>
                <c:pt idx="1726">
                  <c:v>0.3</c:v>
                </c:pt>
                <c:pt idx="1727">
                  <c:v>0.3</c:v>
                </c:pt>
                <c:pt idx="1728">
                  <c:v>0.3</c:v>
                </c:pt>
                <c:pt idx="1729">
                  <c:v>0.3</c:v>
                </c:pt>
                <c:pt idx="1730">
                  <c:v>0.3</c:v>
                </c:pt>
                <c:pt idx="1731">
                  <c:v>0.3</c:v>
                </c:pt>
                <c:pt idx="1732">
                  <c:v>0.3</c:v>
                </c:pt>
                <c:pt idx="1733">
                  <c:v>0.3</c:v>
                </c:pt>
                <c:pt idx="1734">
                  <c:v>0.3</c:v>
                </c:pt>
                <c:pt idx="1735">
                  <c:v>0.3</c:v>
                </c:pt>
                <c:pt idx="1736">
                  <c:v>0.3</c:v>
                </c:pt>
                <c:pt idx="1737">
                  <c:v>0.3</c:v>
                </c:pt>
                <c:pt idx="1738">
                  <c:v>0.3</c:v>
                </c:pt>
                <c:pt idx="1739">
                  <c:v>0.3</c:v>
                </c:pt>
                <c:pt idx="1740">
                  <c:v>0.3</c:v>
                </c:pt>
                <c:pt idx="1741">
                  <c:v>0.3</c:v>
                </c:pt>
                <c:pt idx="1742">
                  <c:v>0.3</c:v>
                </c:pt>
                <c:pt idx="1743">
                  <c:v>0.3</c:v>
                </c:pt>
                <c:pt idx="1744">
                  <c:v>0.3</c:v>
                </c:pt>
                <c:pt idx="1745">
                  <c:v>0.3</c:v>
                </c:pt>
                <c:pt idx="1746">
                  <c:v>0.3</c:v>
                </c:pt>
                <c:pt idx="1747">
                  <c:v>0.3</c:v>
                </c:pt>
                <c:pt idx="1748">
                  <c:v>0.3</c:v>
                </c:pt>
                <c:pt idx="1749">
                  <c:v>0.3</c:v>
                </c:pt>
                <c:pt idx="1750">
                  <c:v>0.3</c:v>
                </c:pt>
                <c:pt idx="1751">
                  <c:v>0.3</c:v>
                </c:pt>
                <c:pt idx="1752">
                  <c:v>0.3</c:v>
                </c:pt>
                <c:pt idx="1753">
                  <c:v>0.3</c:v>
                </c:pt>
                <c:pt idx="1754">
                  <c:v>0.3</c:v>
                </c:pt>
                <c:pt idx="1755">
                  <c:v>0.3</c:v>
                </c:pt>
                <c:pt idx="1756">
                  <c:v>0.3</c:v>
                </c:pt>
                <c:pt idx="1757">
                  <c:v>0.3</c:v>
                </c:pt>
                <c:pt idx="1758">
                  <c:v>0.3</c:v>
                </c:pt>
                <c:pt idx="1759">
                  <c:v>0.3</c:v>
                </c:pt>
                <c:pt idx="1760">
                  <c:v>0.3</c:v>
                </c:pt>
                <c:pt idx="1761">
                  <c:v>0.3</c:v>
                </c:pt>
                <c:pt idx="1762">
                  <c:v>0.3</c:v>
                </c:pt>
                <c:pt idx="1763">
                  <c:v>0.3</c:v>
                </c:pt>
                <c:pt idx="1764">
                  <c:v>0.3</c:v>
                </c:pt>
                <c:pt idx="1765">
                  <c:v>0.3</c:v>
                </c:pt>
                <c:pt idx="1766">
                  <c:v>0.3</c:v>
                </c:pt>
                <c:pt idx="1767">
                  <c:v>0.3</c:v>
                </c:pt>
                <c:pt idx="1768">
                  <c:v>0.3</c:v>
                </c:pt>
                <c:pt idx="1769">
                  <c:v>0.3</c:v>
                </c:pt>
                <c:pt idx="1770">
                  <c:v>0.3</c:v>
                </c:pt>
                <c:pt idx="1771">
                  <c:v>0.3</c:v>
                </c:pt>
                <c:pt idx="1772">
                  <c:v>0.3</c:v>
                </c:pt>
                <c:pt idx="1773">
                  <c:v>0.3</c:v>
                </c:pt>
                <c:pt idx="1774">
                  <c:v>0.3</c:v>
                </c:pt>
                <c:pt idx="1775">
                  <c:v>0.3</c:v>
                </c:pt>
                <c:pt idx="1776">
                  <c:v>0.3</c:v>
                </c:pt>
                <c:pt idx="1777">
                  <c:v>0.3</c:v>
                </c:pt>
                <c:pt idx="1778">
                  <c:v>0.3</c:v>
                </c:pt>
                <c:pt idx="1779">
                  <c:v>0.3</c:v>
                </c:pt>
                <c:pt idx="1780">
                  <c:v>0.3</c:v>
                </c:pt>
                <c:pt idx="1781">
                  <c:v>0.3</c:v>
                </c:pt>
                <c:pt idx="1782">
                  <c:v>0.3</c:v>
                </c:pt>
                <c:pt idx="1783">
                  <c:v>0.3</c:v>
                </c:pt>
                <c:pt idx="1784">
                  <c:v>0.3</c:v>
                </c:pt>
                <c:pt idx="1785">
                  <c:v>0.3</c:v>
                </c:pt>
                <c:pt idx="1786">
                  <c:v>0.3</c:v>
                </c:pt>
                <c:pt idx="1787">
                  <c:v>0.3</c:v>
                </c:pt>
                <c:pt idx="1788">
                  <c:v>0.3</c:v>
                </c:pt>
                <c:pt idx="1789">
                  <c:v>0.3</c:v>
                </c:pt>
                <c:pt idx="1790">
                  <c:v>0.3</c:v>
                </c:pt>
                <c:pt idx="1791">
                  <c:v>0.3</c:v>
                </c:pt>
                <c:pt idx="1792">
                  <c:v>0.3</c:v>
                </c:pt>
                <c:pt idx="1793">
                  <c:v>0.3</c:v>
                </c:pt>
                <c:pt idx="1794">
                  <c:v>0.3</c:v>
                </c:pt>
                <c:pt idx="1795">
                  <c:v>0.3</c:v>
                </c:pt>
                <c:pt idx="1796">
                  <c:v>0.3</c:v>
                </c:pt>
                <c:pt idx="1797">
                  <c:v>0.3</c:v>
                </c:pt>
                <c:pt idx="1798">
                  <c:v>0.3</c:v>
                </c:pt>
                <c:pt idx="1799">
                  <c:v>0.3</c:v>
                </c:pt>
                <c:pt idx="1800">
                  <c:v>0.3</c:v>
                </c:pt>
                <c:pt idx="1801">
                  <c:v>0.3</c:v>
                </c:pt>
                <c:pt idx="1802">
                  <c:v>0.3</c:v>
                </c:pt>
                <c:pt idx="1803">
                  <c:v>0.3</c:v>
                </c:pt>
                <c:pt idx="1804">
                  <c:v>0.3</c:v>
                </c:pt>
                <c:pt idx="1805">
                  <c:v>0.3</c:v>
                </c:pt>
                <c:pt idx="1806">
                  <c:v>0.3</c:v>
                </c:pt>
                <c:pt idx="1807">
                  <c:v>0.3</c:v>
                </c:pt>
                <c:pt idx="1808">
                  <c:v>0.3</c:v>
                </c:pt>
                <c:pt idx="1809">
                  <c:v>0.3</c:v>
                </c:pt>
                <c:pt idx="1810">
                  <c:v>0.3</c:v>
                </c:pt>
                <c:pt idx="1811">
                  <c:v>0.3</c:v>
                </c:pt>
                <c:pt idx="1812">
                  <c:v>0.3</c:v>
                </c:pt>
                <c:pt idx="1813">
                  <c:v>0.3</c:v>
                </c:pt>
                <c:pt idx="1814">
                  <c:v>0.3</c:v>
                </c:pt>
                <c:pt idx="1815">
                  <c:v>0.3</c:v>
                </c:pt>
                <c:pt idx="1816">
                  <c:v>0.3</c:v>
                </c:pt>
                <c:pt idx="1817">
                  <c:v>0.3</c:v>
                </c:pt>
                <c:pt idx="1818">
                  <c:v>0.3</c:v>
                </c:pt>
                <c:pt idx="1819">
                  <c:v>0.3</c:v>
                </c:pt>
                <c:pt idx="1820">
                  <c:v>0.3</c:v>
                </c:pt>
                <c:pt idx="1821">
                  <c:v>0.3</c:v>
                </c:pt>
                <c:pt idx="1822">
                  <c:v>0.3</c:v>
                </c:pt>
                <c:pt idx="1823">
                  <c:v>0.3</c:v>
                </c:pt>
                <c:pt idx="1824">
                  <c:v>0.3</c:v>
                </c:pt>
                <c:pt idx="1825">
                  <c:v>0.3</c:v>
                </c:pt>
                <c:pt idx="1826">
                  <c:v>0.3</c:v>
                </c:pt>
                <c:pt idx="1827">
                  <c:v>0.3</c:v>
                </c:pt>
                <c:pt idx="1828">
                  <c:v>0.3</c:v>
                </c:pt>
                <c:pt idx="1829">
                  <c:v>0.3</c:v>
                </c:pt>
                <c:pt idx="1830">
                  <c:v>0.3</c:v>
                </c:pt>
                <c:pt idx="1831">
                  <c:v>0.3</c:v>
                </c:pt>
                <c:pt idx="1832">
                  <c:v>0.3</c:v>
                </c:pt>
                <c:pt idx="1833">
                  <c:v>0.3</c:v>
                </c:pt>
                <c:pt idx="1834">
                  <c:v>0.3</c:v>
                </c:pt>
                <c:pt idx="1835">
                  <c:v>0.3</c:v>
                </c:pt>
                <c:pt idx="1836">
                  <c:v>0.3</c:v>
                </c:pt>
                <c:pt idx="1837">
                  <c:v>0.3</c:v>
                </c:pt>
                <c:pt idx="1838">
                  <c:v>0.3</c:v>
                </c:pt>
                <c:pt idx="1839">
                  <c:v>0.3</c:v>
                </c:pt>
                <c:pt idx="1840">
                  <c:v>0.3</c:v>
                </c:pt>
                <c:pt idx="1841">
                  <c:v>0.3</c:v>
                </c:pt>
                <c:pt idx="1842">
                  <c:v>0.3</c:v>
                </c:pt>
                <c:pt idx="1843">
                  <c:v>0.3</c:v>
                </c:pt>
                <c:pt idx="1844">
                  <c:v>0.3</c:v>
                </c:pt>
                <c:pt idx="1845">
                  <c:v>0.3</c:v>
                </c:pt>
                <c:pt idx="1846">
                  <c:v>0.3</c:v>
                </c:pt>
                <c:pt idx="1847">
                  <c:v>0.3</c:v>
                </c:pt>
                <c:pt idx="1848">
                  <c:v>0.3</c:v>
                </c:pt>
                <c:pt idx="1849">
                  <c:v>0.3</c:v>
                </c:pt>
                <c:pt idx="1850">
                  <c:v>0.3</c:v>
                </c:pt>
                <c:pt idx="1851">
                  <c:v>0.3</c:v>
                </c:pt>
                <c:pt idx="1852">
                  <c:v>0.3</c:v>
                </c:pt>
                <c:pt idx="1853">
                  <c:v>0.3</c:v>
                </c:pt>
                <c:pt idx="1854">
                  <c:v>0.3</c:v>
                </c:pt>
                <c:pt idx="1855">
                  <c:v>0.3</c:v>
                </c:pt>
                <c:pt idx="1856">
                  <c:v>0.3</c:v>
                </c:pt>
                <c:pt idx="1857">
                  <c:v>0.3</c:v>
                </c:pt>
                <c:pt idx="1858">
                  <c:v>0.3</c:v>
                </c:pt>
                <c:pt idx="1859">
                  <c:v>0.3</c:v>
                </c:pt>
                <c:pt idx="1860">
                  <c:v>0.3</c:v>
                </c:pt>
                <c:pt idx="1861">
                  <c:v>0.3</c:v>
                </c:pt>
                <c:pt idx="1862">
                  <c:v>0.3</c:v>
                </c:pt>
                <c:pt idx="1863">
                  <c:v>0.3</c:v>
                </c:pt>
                <c:pt idx="1864">
                  <c:v>0.3</c:v>
                </c:pt>
                <c:pt idx="1865">
                  <c:v>0.3</c:v>
                </c:pt>
                <c:pt idx="1866">
                  <c:v>0.3</c:v>
                </c:pt>
                <c:pt idx="1867">
                  <c:v>0.3</c:v>
                </c:pt>
                <c:pt idx="1868">
                  <c:v>0.3</c:v>
                </c:pt>
                <c:pt idx="1869">
                  <c:v>0.3</c:v>
                </c:pt>
                <c:pt idx="1870">
                  <c:v>0.3</c:v>
                </c:pt>
                <c:pt idx="1871">
                  <c:v>0.3</c:v>
                </c:pt>
                <c:pt idx="1872">
                  <c:v>0.3</c:v>
                </c:pt>
                <c:pt idx="1873">
                  <c:v>0.3</c:v>
                </c:pt>
                <c:pt idx="1874">
                  <c:v>0.3</c:v>
                </c:pt>
                <c:pt idx="1875">
                  <c:v>0.3</c:v>
                </c:pt>
                <c:pt idx="1876">
                  <c:v>0.3</c:v>
                </c:pt>
                <c:pt idx="1877">
                  <c:v>0.3</c:v>
                </c:pt>
                <c:pt idx="1878">
                  <c:v>0.3</c:v>
                </c:pt>
                <c:pt idx="1879">
                  <c:v>0.3</c:v>
                </c:pt>
                <c:pt idx="1880">
                  <c:v>0.3</c:v>
                </c:pt>
                <c:pt idx="1881">
                  <c:v>0.3</c:v>
                </c:pt>
                <c:pt idx="1882">
                  <c:v>0.3</c:v>
                </c:pt>
                <c:pt idx="1883">
                  <c:v>0.3</c:v>
                </c:pt>
                <c:pt idx="1884">
                  <c:v>0.3</c:v>
                </c:pt>
                <c:pt idx="1885">
                  <c:v>0.3</c:v>
                </c:pt>
                <c:pt idx="1886">
                  <c:v>0.3</c:v>
                </c:pt>
                <c:pt idx="1887">
                  <c:v>0.3</c:v>
                </c:pt>
                <c:pt idx="1888">
                  <c:v>0.3</c:v>
                </c:pt>
                <c:pt idx="1889">
                  <c:v>0.3</c:v>
                </c:pt>
                <c:pt idx="1890">
                  <c:v>0.3</c:v>
                </c:pt>
                <c:pt idx="1891">
                  <c:v>0.3</c:v>
                </c:pt>
                <c:pt idx="1892">
                  <c:v>0.3</c:v>
                </c:pt>
                <c:pt idx="1893">
                  <c:v>0.3</c:v>
                </c:pt>
                <c:pt idx="1894">
                  <c:v>0.3</c:v>
                </c:pt>
                <c:pt idx="1895">
                  <c:v>0.3</c:v>
                </c:pt>
                <c:pt idx="1896">
                  <c:v>0.3</c:v>
                </c:pt>
                <c:pt idx="1897">
                  <c:v>0.3</c:v>
                </c:pt>
                <c:pt idx="1898">
                  <c:v>0.3</c:v>
                </c:pt>
                <c:pt idx="1899">
                  <c:v>0.3</c:v>
                </c:pt>
                <c:pt idx="1900">
                  <c:v>0.3</c:v>
                </c:pt>
                <c:pt idx="1901">
                  <c:v>0.3</c:v>
                </c:pt>
                <c:pt idx="1902">
                  <c:v>0.3</c:v>
                </c:pt>
                <c:pt idx="1903">
                  <c:v>0.3</c:v>
                </c:pt>
                <c:pt idx="1904">
                  <c:v>0.3</c:v>
                </c:pt>
                <c:pt idx="1905">
                  <c:v>0.3</c:v>
                </c:pt>
                <c:pt idx="1906">
                  <c:v>0.3</c:v>
                </c:pt>
                <c:pt idx="1907">
                  <c:v>0.3</c:v>
                </c:pt>
                <c:pt idx="1908">
                  <c:v>0.3</c:v>
                </c:pt>
                <c:pt idx="1909">
                  <c:v>0.3</c:v>
                </c:pt>
                <c:pt idx="1910">
                  <c:v>0.3</c:v>
                </c:pt>
                <c:pt idx="1911">
                  <c:v>0.3</c:v>
                </c:pt>
                <c:pt idx="1912">
                  <c:v>0.3</c:v>
                </c:pt>
                <c:pt idx="1913">
                  <c:v>0.3</c:v>
                </c:pt>
                <c:pt idx="1914">
                  <c:v>0.3</c:v>
                </c:pt>
                <c:pt idx="1915">
                  <c:v>0.3</c:v>
                </c:pt>
                <c:pt idx="1916">
                  <c:v>0.3</c:v>
                </c:pt>
                <c:pt idx="1917">
                  <c:v>0.3</c:v>
                </c:pt>
                <c:pt idx="1918">
                  <c:v>0.3</c:v>
                </c:pt>
                <c:pt idx="1919">
                  <c:v>0.3</c:v>
                </c:pt>
                <c:pt idx="1920">
                  <c:v>0.3</c:v>
                </c:pt>
                <c:pt idx="1921">
                  <c:v>0.3</c:v>
                </c:pt>
                <c:pt idx="1922">
                  <c:v>0.3</c:v>
                </c:pt>
                <c:pt idx="1923">
                  <c:v>0.3</c:v>
                </c:pt>
                <c:pt idx="1924">
                  <c:v>0.3</c:v>
                </c:pt>
                <c:pt idx="1925">
                  <c:v>0.3</c:v>
                </c:pt>
                <c:pt idx="1926">
                  <c:v>0.3</c:v>
                </c:pt>
                <c:pt idx="1927">
                  <c:v>0.3</c:v>
                </c:pt>
                <c:pt idx="1928">
                  <c:v>0.3</c:v>
                </c:pt>
                <c:pt idx="1929">
                  <c:v>0.3</c:v>
                </c:pt>
                <c:pt idx="1930">
                  <c:v>0.3</c:v>
                </c:pt>
                <c:pt idx="1931">
                  <c:v>0.3</c:v>
                </c:pt>
                <c:pt idx="1932">
                  <c:v>0.3</c:v>
                </c:pt>
                <c:pt idx="1933">
                  <c:v>0.3</c:v>
                </c:pt>
                <c:pt idx="1934">
                  <c:v>0.3</c:v>
                </c:pt>
                <c:pt idx="1935">
                  <c:v>0.3</c:v>
                </c:pt>
                <c:pt idx="1936">
                  <c:v>0.3</c:v>
                </c:pt>
                <c:pt idx="1937">
                  <c:v>0.3</c:v>
                </c:pt>
                <c:pt idx="1938">
                  <c:v>0.3</c:v>
                </c:pt>
                <c:pt idx="1939">
                  <c:v>0.3</c:v>
                </c:pt>
                <c:pt idx="1940">
                  <c:v>0.3</c:v>
                </c:pt>
                <c:pt idx="1941">
                  <c:v>0.3</c:v>
                </c:pt>
                <c:pt idx="1942">
                  <c:v>0.3</c:v>
                </c:pt>
                <c:pt idx="1943">
                  <c:v>0.3</c:v>
                </c:pt>
                <c:pt idx="1944">
                  <c:v>0.3</c:v>
                </c:pt>
                <c:pt idx="1945">
                  <c:v>0.3</c:v>
                </c:pt>
                <c:pt idx="1946">
                  <c:v>0.3</c:v>
                </c:pt>
                <c:pt idx="1947">
                  <c:v>0.3</c:v>
                </c:pt>
                <c:pt idx="1948">
                  <c:v>0.3</c:v>
                </c:pt>
                <c:pt idx="1949">
                  <c:v>0.3</c:v>
                </c:pt>
                <c:pt idx="1950">
                  <c:v>0.3</c:v>
                </c:pt>
                <c:pt idx="1951">
                  <c:v>0.3</c:v>
                </c:pt>
                <c:pt idx="1952">
                  <c:v>0.3</c:v>
                </c:pt>
                <c:pt idx="1953">
                  <c:v>0.3</c:v>
                </c:pt>
                <c:pt idx="1954">
                  <c:v>0.3</c:v>
                </c:pt>
                <c:pt idx="1955">
                  <c:v>0.3</c:v>
                </c:pt>
                <c:pt idx="1956">
                  <c:v>0.3</c:v>
                </c:pt>
                <c:pt idx="1957">
                  <c:v>0.3</c:v>
                </c:pt>
                <c:pt idx="1958">
                  <c:v>0.3</c:v>
                </c:pt>
                <c:pt idx="1959">
                  <c:v>0.3</c:v>
                </c:pt>
                <c:pt idx="1960">
                  <c:v>0.3</c:v>
                </c:pt>
                <c:pt idx="1961">
                  <c:v>0.3</c:v>
                </c:pt>
                <c:pt idx="1962">
                  <c:v>0.3</c:v>
                </c:pt>
                <c:pt idx="1963">
                  <c:v>0.3</c:v>
                </c:pt>
                <c:pt idx="1964">
                  <c:v>0.3</c:v>
                </c:pt>
                <c:pt idx="1965">
                  <c:v>0.3</c:v>
                </c:pt>
                <c:pt idx="1966">
                  <c:v>0.3</c:v>
                </c:pt>
                <c:pt idx="1967">
                  <c:v>0.3</c:v>
                </c:pt>
                <c:pt idx="1968">
                  <c:v>0.3</c:v>
                </c:pt>
                <c:pt idx="1969">
                  <c:v>0.3</c:v>
                </c:pt>
                <c:pt idx="1970">
                  <c:v>0.3</c:v>
                </c:pt>
                <c:pt idx="1971">
                  <c:v>0.3</c:v>
                </c:pt>
                <c:pt idx="1972">
                  <c:v>0.3</c:v>
                </c:pt>
                <c:pt idx="1973">
                  <c:v>0.3</c:v>
                </c:pt>
                <c:pt idx="1974">
                  <c:v>0.3</c:v>
                </c:pt>
                <c:pt idx="1975">
                  <c:v>0.3</c:v>
                </c:pt>
                <c:pt idx="1976">
                  <c:v>0.3</c:v>
                </c:pt>
                <c:pt idx="1977">
                  <c:v>0.3</c:v>
                </c:pt>
                <c:pt idx="1978">
                  <c:v>0.3</c:v>
                </c:pt>
                <c:pt idx="1979">
                  <c:v>0.3</c:v>
                </c:pt>
                <c:pt idx="1980">
                  <c:v>0.3</c:v>
                </c:pt>
                <c:pt idx="1981">
                  <c:v>0.3</c:v>
                </c:pt>
                <c:pt idx="1982">
                  <c:v>0.3</c:v>
                </c:pt>
                <c:pt idx="1983">
                  <c:v>0.3</c:v>
                </c:pt>
                <c:pt idx="1984">
                  <c:v>0.3</c:v>
                </c:pt>
                <c:pt idx="1985">
                  <c:v>0.3</c:v>
                </c:pt>
                <c:pt idx="1986">
                  <c:v>0.3</c:v>
                </c:pt>
                <c:pt idx="1987">
                  <c:v>0.3</c:v>
                </c:pt>
                <c:pt idx="1988">
                  <c:v>0.3</c:v>
                </c:pt>
                <c:pt idx="1989">
                  <c:v>0.3</c:v>
                </c:pt>
                <c:pt idx="1990">
                  <c:v>0.3</c:v>
                </c:pt>
                <c:pt idx="1991">
                  <c:v>0.3</c:v>
                </c:pt>
                <c:pt idx="1992">
                  <c:v>0.3</c:v>
                </c:pt>
                <c:pt idx="1993">
                  <c:v>0.3</c:v>
                </c:pt>
                <c:pt idx="1994">
                  <c:v>0.3</c:v>
                </c:pt>
                <c:pt idx="1995">
                  <c:v>0.3</c:v>
                </c:pt>
                <c:pt idx="1996">
                  <c:v>0.3</c:v>
                </c:pt>
                <c:pt idx="1997">
                  <c:v>0.3</c:v>
                </c:pt>
                <c:pt idx="1998">
                  <c:v>0.3</c:v>
                </c:pt>
                <c:pt idx="1999">
                  <c:v>0.3</c:v>
                </c:pt>
                <c:pt idx="2000">
                  <c:v>0.3</c:v>
                </c:pt>
                <c:pt idx="2001">
                  <c:v>0.3</c:v>
                </c:pt>
                <c:pt idx="2002">
                  <c:v>0.3</c:v>
                </c:pt>
                <c:pt idx="2003">
                  <c:v>0.3</c:v>
                </c:pt>
                <c:pt idx="2004">
                  <c:v>0.3</c:v>
                </c:pt>
                <c:pt idx="2005">
                  <c:v>0.3</c:v>
                </c:pt>
                <c:pt idx="2006">
                  <c:v>0.3</c:v>
                </c:pt>
                <c:pt idx="2007">
                  <c:v>0.3</c:v>
                </c:pt>
                <c:pt idx="2008">
                  <c:v>0.3</c:v>
                </c:pt>
                <c:pt idx="2009">
                  <c:v>0.3</c:v>
                </c:pt>
                <c:pt idx="2010">
                  <c:v>0.3</c:v>
                </c:pt>
                <c:pt idx="2011">
                  <c:v>0.3</c:v>
                </c:pt>
                <c:pt idx="2012">
                  <c:v>0.3</c:v>
                </c:pt>
                <c:pt idx="2013">
                  <c:v>0.3</c:v>
                </c:pt>
                <c:pt idx="2014">
                  <c:v>0.3</c:v>
                </c:pt>
                <c:pt idx="2015">
                  <c:v>0.3</c:v>
                </c:pt>
                <c:pt idx="2016">
                  <c:v>0.3</c:v>
                </c:pt>
                <c:pt idx="2017">
                  <c:v>0.3</c:v>
                </c:pt>
                <c:pt idx="2018">
                  <c:v>0.3</c:v>
                </c:pt>
                <c:pt idx="2019">
                  <c:v>0.3</c:v>
                </c:pt>
                <c:pt idx="2020">
                  <c:v>0.3</c:v>
                </c:pt>
                <c:pt idx="2021">
                  <c:v>0.3</c:v>
                </c:pt>
                <c:pt idx="2022">
                  <c:v>0.3</c:v>
                </c:pt>
                <c:pt idx="2023">
                  <c:v>0.3</c:v>
                </c:pt>
                <c:pt idx="2024">
                  <c:v>0.3</c:v>
                </c:pt>
                <c:pt idx="2025">
                  <c:v>0.3</c:v>
                </c:pt>
                <c:pt idx="2026">
                  <c:v>0.3</c:v>
                </c:pt>
                <c:pt idx="2027">
                  <c:v>0.3</c:v>
                </c:pt>
                <c:pt idx="2028">
                  <c:v>0.3</c:v>
                </c:pt>
                <c:pt idx="2029">
                  <c:v>0.3</c:v>
                </c:pt>
                <c:pt idx="2030">
                  <c:v>0.3</c:v>
                </c:pt>
                <c:pt idx="2031">
                  <c:v>0.3</c:v>
                </c:pt>
                <c:pt idx="2032">
                  <c:v>0.3</c:v>
                </c:pt>
                <c:pt idx="2033">
                  <c:v>0.3</c:v>
                </c:pt>
                <c:pt idx="2034">
                  <c:v>0.3</c:v>
                </c:pt>
                <c:pt idx="2035">
                  <c:v>0.3</c:v>
                </c:pt>
                <c:pt idx="2036">
                  <c:v>0.3</c:v>
                </c:pt>
                <c:pt idx="2037">
                  <c:v>0.3</c:v>
                </c:pt>
                <c:pt idx="2038">
                  <c:v>0.3</c:v>
                </c:pt>
                <c:pt idx="2039">
                  <c:v>0.3</c:v>
                </c:pt>
                <c:pt idx="2040">
                  <c:v>0.3</c:v>
                </c:pt>
                <c:pt idx="2041">
                  <c:v>0.3</c:v>
                </c:pt>
                <c:pt idx="2042">
                  <c:v>0.3</c:v>
                </c:pt>
                <c:pt idx="2043">
                  <c:v>0.3</c:v>
                </c:pt>
                <c:pt idx="2044">
                  <c:v>0.3</c:v>
                </c:pt>
                <c:pt idx="2045">
                  <c:v>0.3</c:v>
                </c:pt>
                <c:pt idx="2046">
                  <c:v>0.3</c:v>
                </c:pt>
                <c:pt idx="2047">
                  <c:v>0.3</c:v>
                </c:pt>
                <c:pt idx="2048">
                  <c:v>0.3</c:v>
                </c:pt>
                <c:pt idx="2049">
                  <c:v>0.3</c:v>
                </c:pt>
                <c:pt idx="2050">
                  <c:v>0.3</c:v>
                </c:pt>
                <c:pt idx="2051">
                  <c:v>0.3</c:v>
                </c:pt>
                <c:pt idx="2052">
                  <c:v>0.3</c:v>
                </c:pt>
                <c:pt idx="2053">
                  <c:v>0.3</c:v>
                </c:pt>
                <c:pt idx="2054">
                  <c:v>0.3</c:v>
                </c:pt>
                <c:pt idx="2055">
                  <c:v>0.3</c:v>
                </c:pt>
                <c:pt idx="2056">
                  <c:v>0.3</c:v>
                </c:pt>
                <c:pt idx="2057">
                  <c:v>0.3</c:v>
                </c:pt>
                <c:pt idx="2058">
                  <c:v>0.3</c:v>
                </c:pt>
                <c:pt idx="2059">
                  <c:v>0.3</c:v>
                </c:pt>
                <c:pt idx="2060">
                  <c:v>0.3</c:v>
                </c:pt>
                <c:pt idx="2061">
                  <c:v>0.3</c:v>
                </c:pt>
                <c:pt idx="2062">
                  <c:v>0.3</c:v>
                </c:pt>
                <c:pt idx="2063">
                  <c:v>0.3</c:v>
                </c:pt>
                <c:pt idx="2064">
                  <c:v>0.3</c:v>
                </c:pt>
                <c:pt idx="2065">
                  <c:v>0.3</c:v>
                </c:pt>
                <c:pt idx="2066">
                  <c:v>0.3</c:v>
                </c:pt>
                <c:pt idx="2067">
                  <c:v>0.3</c:v>
                </c:pt>
                <c:pt idx="2068">
                  <c:v>0.3</c:v>
                </c:pt>
                <c:pt idx="2069">
                  <c:v>0.3</c:v>
                </c:pt>
                <c:pt idx="2070">
                  <c:v>0.3</c:v>
                </c:pt>
                <c:pt idx="2071">
                  <c:v>0.3</c:v>
                </c:pt>
                <c:pt idx="2072">
                  <c:v>0.3</c:v>
                </c:pt>
                <c:pt idx="2073">
                  <c:v>0.3</c:v>
                </c:pt>
                <c:pt idx="2074">
                  <c:v>0.3</c:v>
                </c:pt>
                <c:pt idx="2075">
                  <c:v>0.3</c:v>
                </c:pt>
                <c:pt idx="2076">
                  <c:v>0.3</c:v>
                </c:pt>
                <c:pt idx="2077">
                  <c:v>0.3</c:v>
                </c:pt>
                <c:pt idx="2078">
                  <c:v>0.3</c:v>
                </c:pt>
                <c:pt idx="2079">
                  <c:v>0.3</c:v>
                </c:pt>
                <c:pt idx="2080">
                  <c:v>0.3</c:v>
                </c:pt>
                <c:pt idx="2081">
                  <c:v>0.3</c:v>
                </c:pt>
                <c:pt idx="2082">
                  <c:v>0.3</c:v>
                </c:pt>
                <c:pt idx="2083">
                  <c:v>0.3</c:v>
                </c:pt>
                <c:pt idx="2084">
                  <c:v>0.3</c:v>
                </c:pt>
                <c:pt idx="2085">
                  <c:v>0.3</c:v>
                </c:pt>
                <c:pt idx="2086">
                  <c:v>0.3</c:v>
                </c:pt>
                <c:pt idx="2087">
                  <c:v>0.3</c:v>
                </c:pt>
                <c:pt idx="2088">
                  <c:v>0.3</c:v>
                </c:pt>
                <c:pt idx="2089">
                  <c:v>0.3</c:v>
                </c:pt>
                <c:pt idx="2090">
                  <c:v>0.3</c:v>
                </c:pt>
                <c:pt idx="2091">
                  <c:v>0.3</c:v>
                </c:pt>
                <c:pt idx="2092">
                  <c:v>0.3</c:v>
                </c:pt>
                <c:pt idx="2093">
                  <c:v>0.3</c:v>
                </c:pt>
                <c:pt idx="2094">
                  <c:v>0.3</c:v>
                </c:pt>
                <c:pt idx="2095">
                  <c:v>0.3</c:v>
                </c:pt>
                <c:pt idx="2096">
                  <c:v>0.3</c:v>
                </c:pt>
                <c:pt idx="2097">
                  <c:v>0.3</c:v>
                </c:pt>
                <c:pt idx="2098">
                  <c:v>0.3</c:v>
                </c:pt>
                <c:pt idx="2099">
                  <c:v>0.3</c:v>
                </c:pt>
                <c:pt idx="2100">
                  <c:v>0.3</c:v>
                </c:pt>
                <c:pt idx="2101">
                  <c:v>0.3</c:v>
                </c:pt>
                <c:pt idx="2102">
                  <c:v>0.3</c:v>
                </c:pt>
                <c:pt idx="2103">
                  <c:v>0.3</c:v>
                </c:pt>
                <c:pt idx="2104">
                  <c:v>0.3</c:v>
                </c:pt>
                <c:pt idx="2105">
                  <c:v>0.3</c:v>
                </c:pt>
                <c:pt idx="2106">
                  <c:v>0.3</c:v>
                </c:pt>
                <c:pt idx="2107">
                  <c:v>0.3</c:v>
                </c:pt>
                <c:pt idx="2108">
                  <c:v>0.3</c:v>
                </c:pt>
                <c:pt idx="2109">
                  <c:v>0.3</c:v>
                </c:pt>
                <c:pt idx="2110">
                  <c:v>0.3</c:v>
                </c:pt>
                <c:pt idx="2111">
                  <c:v>0.3</c:v>
                </c:pt>
                <c:pt idx="2112">
                  <c:v>0.3</c:v>
                </c:pt>
                <c:pt idx="2113">
                  <c:v>0.3</c:v>
                </c:pt>
                <c:pt idx="2114">
                  <c:v>0.3</c:v>
                </c:pt>
                <c:pt idx="2115">
                  <c:v>0.3</c:v>
                </c:pt>
                <c:pt idx="2116">
                  <c:v>0.3</c:v>
                </c:pt>
                <c:pt idx="2117">
                  <c:v>0.3</c:v>
                </c:pt>
                <c:pt idx="2118">
                  <c:v>0.3</c:v>
                </c:pt>
                <c:pt idx="2119">
                  <c:v>0.3</c:v>
                </c:pt>
                <c:pt idx="2120">
                  <c:v>0.3</c:v>
                </c:pt>
                <c:pt idx="2121">
                  <c:v>0.3</c:v>
                </c:pt>
                <c:pt idx="2122">
                  <c:v>0.3</c:v>
                </c:pt>
                <c:pt idx="2123">
                  <c:v>0.3</c:v>
                </c:pt>
                <c:pt idx="2124">
                  <c:v>0.3</c:v>
                </c:pt>
                <c:pt idx="2125">
                  <c:v>0.3</c:v>
                </c:pt>
                <c:pt idx="2126">
                  <c:v>0.3</c:v>
                </c:pt>
                <c:pt idx="2127">
                  <c:v>0.3</c:v>
                </c:pt>
                <c:pt idx="2128">
                  <c:v>0.3</c:v>
                </c:pt>
                <c:pt idx="2129">
                  <c:v>0.3</c:v>
                </c:pt>
                <c:pt idx="2130">
                  <c:v>0.3</c:v>
                </c:pt>
                <c:pt idx="2131">
                  <c:v>0.3</c:v>
                </c:pt>
                <c:pt idx="2132">
                  <c:v>0.3</c:v>
                </c:pt>
                <c:pt idx="2133">
                  <c:v>0.3</c:v>
                </c:pt>
                <c:pt idx="2134">
                  <c:v>0.3</c:v>
                </c:pt>
                <c:pt idx="2135">
                  <c:v>0.3</c:v>
                </c:pt>
                <c:pt idx="2136">
                  <c:v>0.3</c:v>
                </c:pt>
                <c:pt idx="2137">
                  <c:v>0.3</c:v>
                </c:pt>
                <c:pt idx="2138">
                  <c:v>0.3</c:v>
                </c:pt>
                <c:pt idx="2139">
                  <c:v>0.3</c:v>
                </c:pt>
                <c:pt idx="2140">
                  <c:v>0.3</c:v>
                </c:pt>
                <c:pt idx="2141">
                  <c:v>0.3</c:v>
                </c:pt>
                <c:pt idx="2142">
                  <c:v>0.3</c:v>
                </c:pt>
                <c:pt idx="2143">
                  <c:v>0.3</c:v>
                </c:pt>
                <c:pt idx="2144">
                  <c:v>0.3</c:v>
                </c:pt>
                <c:pt idx="2145">
                  <c:v>0.3</c:v>
                </c:pt>
                <c:pt idx="2146">
                  <c:v>0.3</c:v>
                </c:pt>
                <c:pt idx="2147">
                  <c:v>0.3</c:v>
                </c:pt>
                <c:pt idx="2148">
                  <c:v>0.3</c:v>
                </c:pt>
                <c:pt idx="2149">
                  <c:v>0.3</c:v>
                </c:pt>
                <c:pt idx="2150">
                  <c:v>0.3</c:v>
                </c:pt>
                <c:pt idx="2151">
                  <c:v>0.3</c:v>
                </c:pt>
                <c:pt idx="2152">
                  <c:v>0.3</c:v>
                </c:pt>
                <c:pt idx="2153">
                  <c:v>0.3</c:v>
                </c:pt>
                <c:pt idx="2154">
                  <c:v>0.3</c:v>
                </c:pt>
                <c:pt idx="2155">
                  <c:v>0.3</c:v>
                </c:pt>
                <c:pt idx="2156">
                  <c:v>0.3</c:v>
                </c:pt>
                <c:pt idx="2157">
                  <c:v>0.3</c:v>
                </c:pt>
                <c:pt idx="2158">
                  <c:v>0.3</c:v>
                </c:pt>
                <c:pt idx="2159">
                  <c:v>0.3</c:v>
                </c:pt>
                <c:pt idx="2160">
                  <c:v>0.3</c:v>
                </c:pt>
                <c:pt idx="2161">
                  <c:v>0.3</c:v>
                </c:pt>
                <c:pt idx="2162">
                  <c:v>0.3</c:v>
                </c:pt>
                <c:pt idx="2163">
                  <c:v>0.3</c:v>
                </c:pt>
                <c:pt idx="2164">
                  <c:v>0.3</c:v>
                </c:pt>
                <c:pt idx="2165">
                  <c:v>0.3</c:v>
                </c:pt>
                <c:pt idx="2166">
                  <c:v>0.3</c:v>
                </c:pt>
                <c:pt idx="2167">
                  <c:v>0.3</c:v>
                </c:pt>
                <c:pt idx="2168">
                  <c:v>0.3</c:v>
                </c:pt>
                <c:pt idx="2169">
                  <c:v>0.3</c:v>
                </c:pt>
                <c:pt idx="2170">
                  <c:v>0.3</c:v>
                </c:pt>
                <c:pt idx="2171">
                  <c:v>0.3</c:v>
                </c:pt>
                <c:pt idx="2172">
                  <c:v>0.3</c:v>
                </c:pt>
                <c:pt idx="2173">
                  <c:v>0.3</c:v>
                </c:pt>
                <c:pt idx="2174">
                  <c:v>0.3</c:v>
                </c:pt>
                <c:pt idx="2175">
                  <c:v>0.3</c:v>
                </c:pt>
                <c:pt idx="2176">
                  <c:v>0.3</c:v>
                </c:pt>
                <c:pt idx="2177">
                  <c:v>0.3</c:v>
                </c:pt>
                <c:pt idx="2178">
                  <c:v>0.3</c:v>
                </c:pt>
                <c:pt idx="2179">
                  <c:v>0.3</c:v>
                </c:pt>
                <c:pt idx="2180">
                  <c:v>0.3</c:v>
                </c:pt>
                <c:pt idx="2181">
                  <c:v>0.3</c:v>
                </c:pt>
                <c:pt idx="2182">
                  <c:v>0.3</c:v>
                </c:pt>
                <c:pt idx="2183">
                  <c:v>0.3</c:v>
                </c:pt>
                <c:pt idx="2184">
                  <c:v>0.3</c:v>
                </c:pt>
                <c:pt idx="2185">
                  <c:v>0.3</c:v>
                </c:pt>
                <c:pt idx="2186">
                  <c:v>0.3</c:v>
                </c:pt>
                <c:pt idx="2187">
                  <c:v>0.3</c:v>
                </c:pt>
                <c:pt idx="2188">
                  <c:v>0.3</c:v>
                </c:pt>
                <c:pt idx="2189">
                  <c:v>0.3</c:v>
                </c:pt>
                <c:pt idx="2190">
                  <c:v>0.3</c:v>
                </c:pt>
                <c:pt idx="2191">
                  <c:v>0.3</c:v>
                </c:pt>
                <c:pt idx="2192">
                  <c:v>0.3</c:v>
                </c:pt>
                <c:pt idx="2193">
                  <c:v>0.3</c:v>
                </c:pt>
                <c:pt idx="2194">
                  <c:v>0.3</c:v>
                </c:pt>
                <c:pt idx="2195">
                  <c:v>0.3</c:v>
                </c:pt>
                <c:pt idx="2196">
                  <c:v>0.3</c:v>
                </c:pt>
                <c:pt idx="2197">
                  <c:v>0.3</c:v>
                </c:pt>
                <c:pt idx="2198">
                  <c:v>0.3</c:v>
                </c:pt>
                <c:pt idx="2199">
                  <c:v>0.3</c:v>
                </c:pt>
                <c:pt idx="2200">
                  <c:v>0.3</c:v>
                </c:pt>
                <c:pt idx="2201">
                  <c:v>0.3</c:v>
                </c:pt>
                <c:pt idx="2202">
                  <c:v>0.3</c:v>
                </c:pt>
                <c:pt idx="2203">
                  <c:v>0.3</c:v>
                </c:pt>
                <c:pt idx="2204">
                  <c:v>0.3</c:v>
                </c:pt>
                <c:pt idx="2205">
                  <c:v>0.3</c:v>
                </c:pt>
                <c:pt idx="2206">
                  <c:v>0.3</c:v>
                </c:pt>
                <c:pt idx="2207">
                  <c:v>0.3</c:v>
                </c:pt>
                <c:pt idx="2208">
                  <c:v>0.3</c:v>
                </c:pt>
                <c:pt idx="2209">
                  <c:v>0.3</c:v>
                </c:pt>
                <c:pt idx="2210">
                  <c:v>0.3</c:v>
                </c:pt>
                <c:pt idx="2211">
                  <c:v>0.3</c:v>
                </c:pt>
                <c:pt idx="2212">
                  <c:v>0.3</c:v>
                </c:pt>
                <c:pt idx="2213">
                  <c:v>0.3</c:v>
                </c:pt>
                <c:pt idx="2214">
                  <c:v>0.3</c:v>
                </c:pt>
                <c:pt idx="2215">
                  <c:v>0.3</c:v>
                </c:pt>
                <c:pt idx="2216">
                  <c:v>0.3</c:v>
                </c:pt>
                <c:pt idx="2217">
                  <c:v>0.3</c:v>
                </c:pt>
                <c:pt idx="2218">
                  <c:v>0.3</c:v>
                </c:pt>
                <c:pt idx="2219">
                  <c:v>0.3</c:v>
                </c:pt>
                <c:pt idx="2220">
                  <c:v>0.3</c:v>
                </c:pt>
                <c:pt idx="2221">
                  <c:v>0.3</c:v>
                </c:pt>
                <c:pt idx="2222">
                  <c:v>0.3</c:v>
                </c:pt>
                <c:pt idx="2223">
                  <c:v>0.3</c:v>
                </c:pt>
                <c:pt idx="2224">
                  <c:v>0.3</c:v>
                </c:pt>
                <c:pt idx="2225">
                  <c:v>0.3</c:v>
                </c:pt>
                <c:pt idx="2226">
                  <c:v>0.3</c:v>
                </c:pt>
                <c:pt idx="2227">
                  <c:v>0.3</c:v>
                </c:pt>
                <c:pt idx="2228">
                  <c:v>0.3</c:v>
                </c:pt>
                <c:pt idx="2229">
                  <c:v>0.3</c:v>
                </c:pt>
                <c:pt idx="2230">
                  <c:v>0.3</c:v>
                </c:pt>
                <c:pt idx="2231">
                  <c:v>0.3</c:v>
                </c:pt>
                <c:pt idx="2232">
                  <c:v>0.3</c:v>
                </c:pt>
                <c:pt idx="2233">
                  <c:v>0.3</c:v>
                </c:pt>
                <c:pt idx="2234">
                  <c:v>0.3</c:v>
                </c:pt>
                <c:pt idx="2235">
                  <c:v>0.3</c:v>
                </c:pt>
                <c:pt idx="2236">
                  <c:v>0.3</c:v>
                </c:pt>
                <c:pt idx="2237">
                  <c:v>0.3</c:v>
                </c:pt>
                <c:pt idx="2238">
                  <c:v>0.3</c:v>
                </c:pt>
                <c:pt idx="2239">
                  <c:v>0.3</c:v>
                </c:pt>
                <c:pt idx="2240">
                  <c:v>0.3</c:v>
                </c:pt>
                <c:pt idx="2241">
                  <c:v>0.3</c:v>
                </c:pt>
                <c:pt idx="2242">
                  <c:v>0.3</c:v>
                </c:pt>
                <c:pt idx="2243">
                  <c:v>0.3</c:v>
                </c:pt>
                <c:pt idx="2244">
                  <c:v>0.3</c:v>
                </c:pt>
                <c:pt idx="2245">
                  <c:v>0.3</c:v>
                </c:pt>
                <c:pt idx="2246">
                  <c:v>0.3</c:v>
                </c:pt>
                <c:pt idx="2247">
                  <c:v>0.3</c:v>
                </c:pt>
                <c:pt idx="2248">
                  <c:v>0.3</c:v>
                </c:pt>
                <c:pt idx="2249">
                  <c:v>0.3</c:v>
                </c:pt>
                <c:pt idx="2250">
                  <c:v>0.3</c:v>
                </c:pt>
                <c:pt idx="2251">
                  <c:v>0.3</c:v>
                </c:pt>
                <c:pt idx="2252">
                  <c:v>0.3</c:v>
                </c:pt>
                <c:pt idx="2253">
                  <c:v>0.3</c:v>
                </c:pt>
                <c:pt idx="2254">
                  <c:v>0.3</c:v>
                </c:pt>
                <c:pt idx="2255">
                  <c:v>0.3</c:v>
                </c:pt>
                <c:pt idx="2256">
                  <c:v>0.3</c:v>
                </c:pt>
                <c:pt idx="2257">
                  <c:v>0.3</c:v>
                </c:pt>
                <c:pt idx="2258">
                  <c:v>0.3</c:v>
                </c:pt>
                <c:pt idx="2259">
                  <c:v>0.3</c:v>
                </c:pt>
                <c:pt idx="2260">
                  <c:v>0.3</c:v>
                </c:pt>
                <c:pt idx="2261">
                  <c:v>0.3</c:v>
                </c:pt>
                <c:pt idx="2262">
                  <c:v>0.3</c:v>
                </c:pt>
                <c:pt idx="2263">
                  <c:v>0.3</c:v>
                </c:pt>
                <c:pt idx="2264">
                  <c:v>0.3</c:v>
                </c:pt>
                <c:pt idx="2265">
                  <c:v>0.3</c:v>
                </c:pt>
                <c:pt idx="2266">
                  <c:v>0.3</c:v>
                </c:pt>
                <c:pt idx="2267">
                  <c:v>0.3</c:v>
                </c:pt>
                <c:pt idx="2268">
                  <c:v>0.3</c:v>
                </c:pt>
                <c:pt idx="2269">
                  <c:v>0.4</c:v>
                </c:pt>
                <c:pt idx="2270">
                  <c:v>0.4</c:v>
                </c:pt>
                <c:pt idx="2271">
                  <c:v>0.4</c:v>
                </c:pt>
                <c:pt idx="2272">
                  <c:v>0.4</c:v>
                </c:pt>
                <c:pt idx="2273">
                  <c:v>0.4</c:v>
                </c:pt>
                <c:pt idx="2274">
                  <c:v>0.4</c:v>
                </c:pt>
                <c:pt idx="2275">
                  <c:v>0.4</c:v>
                </c:pt>
                <c:pt idx="2276">
                  <c:v>0.4</c:v>
                </c:pt>
                <c:pt idx="2277">
                  <c:v>0.4</c:v>
                </c:pt>
                <c:pt idx="2278">
                  <c:v>0.4</c:v>
                </c:pt>
                <c:pt idx="2279">
                  <c:v>0.4</c:v>
                </c:pt>
                <c:pt idx="2280">
                  <c:v>0.4</c:v>
                </c:pt>
                <c:pt idx="2281">
                  <c:v>0.4</c:v>
                </c:pt>
                <c:pt idx="2282">
                  <c:v>0.4</c:v>
                </c:pt>
                <c:pt idx="2283">
                  <c:v>0.4</c:v>
                </c:pt>
                <c:pt idx="2284">
                  <c:v>0.4</c:v>
                </c:pt>
                <c:pt idx="2285">
                  <c:v>0.4</c:v>
                </c:pt>
                <c:pt idx="2286">
                  <c:v>0.4</c:v>
                </c:pt>
                <c:pt idx="2287">
                  <c:v>0.4</c:v>
                </c:pt>
                <c:pt idx="2288">
                  <c:v>0.4</c:v>
                </c:pt>
                <c:pt idx="2289">
                  <c:v>0.4</c:v>
                </c:pt>
                <c:pt idx="2290">
                  <c:v>0.4</c:v>
                </c:pt>
                <c:pt idx="2291">
                  <c:v>0.4</c:v>
                </c:pt>
                <c:pt idx="2292">
                  <c:v>0.4</c:v>
                </c:pt>
                <c:pt idx="2293">
                  <c:v>0.4</c:v>
                </c:pt>
                <c:pt idx="2294">
                  <c:v>0.4</c:v>
                </c:pt>
                <c:pt idx="2295">
                  <c:v>0.4</c:v>
                </c:pt>
                <c:pt idx="2296">
                  <c:v>0.4</c:v>
                </c:pt>
                <c:pt idx="2297">
                  <c:v>0.4</c:v>
                </c:pt>
                <c:pt idx="2298">
                  <c:v>0.4</c:v>
                </c:pt>
                <c:pt idx="2299">
                  <c:v>0.4</c:v>
                </c:pt>
                <c:pt idx="2300">
                  <c:v>0.4</c:v>
                </c:pt>
                <c:pt idx="2301">
                  <c:v>0.4</c:v>
                </c:pt>
                <c:pt idx="2302">
                  <c:v>0.4</c:v>
                </c:pt>
                <c:pt idx="2303">
                  <c:v>0.4</c:v>
                </c:pt>
                <c:pt idx="2304">
                  <c:v>0.4</c:v>
                </c:pt>
                <c:pt idx="2305">
                  <c:v>0.4</c:v>
                </c:pt>
                <c:pt idx="2306">
                  <c:v>0.4</c:v>
                </c:pt>
                <c:pt idx="2307">
                  <c:v>0.4</c:v>
                </c:pt>
                <c:pt idx="2308">
                  <c:v>0.4</c:v>
                </c:pt>
                <c:pt idx="2309">
                  <c:v>0.4</c:v>
                </c:pt>
                <c:pt idx="2310">
                  <c:v>0.4</c:v>
                </c:pt>
                <c:pt idx="2311">
                  <c:v>0.4</c:v>
                </c:pt>
                <c:pt idx="2312">
                  <c:v>0.4</c:v>
                </c:pt>
                <c:pt idx="2313">
                  <c:v>0.4</c:v>
                </c:pt>
                <c:pt idx="2314">
                  <c:v>0.4</c:v>
                </c:pt>
                <c:pt idx="2315">
                  <c:v>0.4</c:v>
                </c:pt>
                <c:pt idx="2316">
                  <c:v>0.4</c:v>
                </c:pt>
                <c:pt idx="2317">
                  <c:v>0.4</c:v>
                </c:pt>
                <c:pt idx="2318">
                  <c:v>0.4</c:v>
                </c:pt>
                <c:pt idx="2319">
                  <c:v>0.4</c:v>
                </c:pt>
                <c:pt idx="2320">
                  <c:v>0.4</c:v>
                </c:pt>
                <c:pt idx="2321">
                  <c:v>0.4</c:v>
                </c:pt>
                <c:pt idx="2322">
                  <c:v>0.4</c:v>
                </c:pt>
                <c:pt idx="2323">
                  <c:v>0.4</c:v>
                </c:pt>
                <c:pt idx="2324">
                  <c:v>0.4</c:v>
                </c:pt>
                <c:pt idx="2325">
                  <c:v>0.4</c:v>
                </c:pt>
                <c:pt idx="2326">
                  <c:v>0.4</c:v>
                </c:pt>
                <c:pt idx="2327">
                  <c:v>0.4</c:v>
                </c:pt>
                <c:pt idx="2328">
                  <c:v>0.4</c:v>
                </c:pt>
                <c:pt idx="2329">
                  <c:v>0.4</c:v>
                </c:pt>
                <c:pt idx="2330">
                  <c:v>0.4</c:v>
                </c:pt>
                <c:pt idx="2331">
                  <c:v>0.4</c:v>
                </c:pt>
                <c:pt idx="2332">
                  <c:v>0.4</c:v>
                </c:pt>
                <c:pt idx="2333">
                  <c:v>0.4</c:v>
                </c:pt>
                <c:pt idx="2334">
                  <c:v>0.4</c:v>
                </c:pt>
                <c:pt idx="2335">
                  <c:v>0.4</c:v>
                </c:pt>
                <c:pt idx="2336">
                  <c:v>0.4</c:v>
                </c:pt>
                <c:pt idx="2337">
                  <c:v>0.4</c:v>
                </c:pt>
                <c:pt idx="2338">
                  <c:v>0.4</c:v>
                </c:pt>
                <c:pt idx="2339">
                  <c:v>0.4</c:v>
                </c:pt>
                <c:pt idx="2340">
                  <c:v>0.4</c:v>
                </c:pt>
                <c:pt idx="2341">
                  <c:v>0.4</c:v>
                </c:pt>
                <c:pt idx="2342">
                  <c:v>0.4</c:v>
                </c:pt>
                <c:pt idx="2343">
                  <c:v>0.4</c:v>
                </c:pt>
                <c:pt idx="2344">
                  <c:v>0.4</c:v>
                </c:pt>
                <c:pt idx="2345">
                  <c:v>0.4</c:v>
                </c:pt>
                <c:pt idx="2346">
                  <c:v>0.4</c:v>
                </c:pt>
                <c:pt idx="2347">
                  <c:v>0.4</c:v>
                </c:pt>
                <c:pt idx="2348">
                  <c:v>0.4</c:v>
                </c:pt>
                <c:pt idx="2349">
                  <c:v>0.4</c:v>
                </c:pt>
                <c:pt idx="2350">
                  <c:v>0.4</c:v>
                </c:pt>
                <c:pt idx="2351">
                  <c:v>0.4</c:v>
                </c:pt>
                <c:pt idx="2352">
                  <c:v>0.4</c:v>
                </c:pt>
                <c:pt idx="2353">
                  <c:v>0.4</c:v>
                </c:pt>
                <c:pt idx="2354">
                  <c:v>0.4</c:v>
                </c:pt>
                <c:pt idx="2355">
                  <c:v>0.4</c:v>
                </c:pt>
                <c:pt idx="2356">
                  <c:v>0.4</c:v>
                </c:pt>
                <c:pt idx="2357">
                  <c:v>0.4</c:v>
                </c:pt>
                <c:pt idx="2358">
                  <c:v>0.4</c:v>
                </c:pt>
                <c:pt idx="2359">
                  <c:v>0.4</c:v>
                </c:pt>
                <c:pt idx="2360">
                  <c:v>0.75</c:v>
                </c:pt>
                <c:pt idx="2361">
                  <c:v>0.75</c:v>
                </c:pt>
                <c:pt idx="2362">
                  <c:v>0.75</c:v>
                </c:pt>
                <c:pt idx="2363">
                  <c:v>0.75</c:v>
                </c:pt>
                <c:pt idx="2364">
                  <c:v>0.75</c:v>
                </c:pt>
                <c:pt idx="2365">
                  <c:v>0.75</c:v>
                </c:pt>
                <c:pt idx="2366">
                  <c:v>0.75</c:v>
                </c:pt>
                <c:pt idx="2367">
                  <c:v>0.75</c:v>
                </c:pt>
                <c:pt idx="2368">
                  <c:v>0.75</c:v>
                </c:pt>
                <c:pt idx="2369">
                  <c:v>0.75</c:v>
                </c:pt>
                <c:pt idx="2370">
                  <c:v>0.75</c:v>
                </c:pt>
                <c:pt idx="2371">
                  <c:v>0.75</c:v>
                </c:pt>
                <c:pt idx="2372">
                  <c:v>0.75</c:v>
                </c:pt>
                <c:pt idx="2373">
                  <c:v>0.75</c:v>
                </c:pt>
                <c:pt idx="2374">
                  <c:v>0.75</c:v>
                </c:pt>
                <c:pt idx="2375">
                  <c:v>0.75</c:v>
                </c:pt>
                <c:pt idx="2376">
                  <c:v>0.75</c:v>
                </c:pt>
                <c:pt idx="2377">
                  <c:v>0.75</c:v>
                </c:pt>
                <c:pt idx="2378">
                  <c:v>0.75</c:v>
                </c:pt>
                <c:pt idx="2379">
                  <c:v>0.75</c:v>
                </c:pt>
                <c:pt idx="2380">
                  <c:v>0.75</c:v>
                </c:pt>
                <c:pt idx="2381">
                  <c:v>0.75</c:v>
                </c:pt>
                <c:pt idx="2382">
                  <c:v>0.75</c:v>
                </c:pt>
                <c:pt idx="2383">
                  <c:v>0.75</c:v>
                </c:pt>
                <c:pt idx="2384">
                  <c:v>0.75</c:v>
                </c:pt>
                <c:pt idx="2385">
                  <c:v>0.75</c:v>
                </c:pt>
                <c:pt idx="2386">
                  <c:v>0.75</c:v>
                </c:pt>
                <c:pt idx="2387">
                  <c:v>0.75</c:v>
                </c:pt>
                <c:pt idx="2388">
                  <c:v>0.75</c:v>
                </c:pt>
                <c:pt idx="2389">
                  <c:v>0.75</c:v>
                </c:pt>
                <c:pt idx="2390">
                  <c:v>0.75</c:v>
                </c:pt>
                <c:pt idx="2391">
                  <c:v>0.75</c:v>
                </c:pt>
                <c:pt idx="2392">
                  <c:v>0.75</c:v>
                </c:pt>
                <c:pt idx="2393">
                  <c:v>0.75</c:v>
                </c:pt>
                <c:pt idx="2394">
                  <c:v>0.75</c:v>
                </c:pt>
                <c:pt idx="2395">
                  <c:v>0.75</c:v>
                </c:pt>
                <c:pt idx="2396">
                  <c:v>0.75</c:v>
                </c:pt>
                <c:pt idx="2397">
                  <c:v>0.75</c:v>
                </c:pt>
                <c:pt idx="2398">
                  <c:v>0.75</c:v>
                </c:pt>
                <c:pt idx="2399">
                  <c:v>0.75</c:v>
                </c:pt>
                <c:pt idx="2400">
                  <c:v>0.75</c:v>
                </c:pt>
                <c:pt idx="2401">
                  <c:v>0.75</c:v>
                </c:pt>
                <c:pt idx="2402">
                  <c:v>0.75</c:v>
                </c:pt>
                <c:pt idx="2403">
                  <c:v>0.75</c:v>
                </c:pt>
                <c:pt idx="2404">
                  <c:v>0.75</c:v>
                </c:pt>
                <c:pt idx="2405">
                  <c:v>0.75</c:v>
                </c:pt>
                <c:pt idx="2406">
                  <c:v>0.75</c:v>
                </c:pt>
                <c:pt idx="2407">
                  <c:v>0.75</c:v>
                </c:pt>
                <c:pt idx="2408">
                  <c:v>0.75</c:v>
                </c:pt>
                <c:pt idx="2409">
                  <c:v>0.75</c:v>
                </c:pt>
                <c:pt idx="2410">
                  <c:v>0.75</c:v>
                </c:pt>
                <c:pt idx="2411">
                  <c:v>0.75</c:v>
                </c:pt>
                <c:pt idx="2412">
                  <c:v>0.75</c:v>
                </c:pt>
                <c:pt idx="2413">
                  <c:v>0.75</c:v>
                </c:pt>
                <c:pt idx="2414">
                  <c:v>0.75</c:v>
                </c:pt>
                <c:pt idx="2415">
                  <c:v>0.75</c:v>
                </c:pt>
                <c:pt idx="2416">
                  <c:v>0.75</c:v>
                </c:pt>
                <c:pt idx="2417">
                  <c:v>0.75</c:v>
                </c:pt>
                <c:pt idx="2418">
                  <c:v>0.75</c:v>
                </c:pt>
                <c:pt idx="2419">
                  <c:v>0.75</c:v>
                </c:pt>
                <c:pt idx="2420">
                  <c:v>0.75</c:v>
                </c:pt>
                <c:pt idx="2421">
                  <c:v>0.75</c:v>
                </c:pt>
                <c:pt idx="2422">
                  <c:v>0.75</c:v>
                </c:pt>
                <c:pt idx="2423">
                  <c:v>0.75</c:v>
                </c:pt>
                <c:pt idx="2424">
                  <c:v>0.75</c:v>
                </c:pt>
                <c:pt idx="2425">
                  <c:v>0.75</c:v>
                </c:pt>
                <c:pt idx="2426">
                  <c:v>0.75</c:v>
                </c:pt>
                <c:pt idx="2427">
                  <c:v>0.75</c:v>
                </c:pt>
                <c:pt idx="2428">
                  <c:v>0.75</c:v>
                </c:pt>
                <c:pt idx="2429">
                  <c:v>0.75</c:v>
                </c:pt>
                <c:pt idx="2430">
                  <c:v>0.75</c:v>
                </c:pt>
                <c:pt idx="2431">
                  <c:v>0.75</c:v>
                </c:pt>
                <c:pt idx="2432">
                  <c:v>0.75</c:v>
                </c:pt>
                <c:pt idx="2433">
                  <c:v>0.75</c:v>
                </c:pt>
                <c:pt idx="2434">
                  <c:v>0.75</c:v>
                </c:pt>
                <c:pt idx="2435">
                  <c:v>0.75</c:v>
                </c:pt>
                <c:pt idx="2436">
                  <c:v>0.75</c:v>
                </c:pt>
                <c:pt idx="2437">
                  <c:v>0.75</c:v>
                </c:pt>
                <c:pt idx="2438">
                  <c:v>0.75</c:v>
                </c:pt>
                <c:pt idx="2439">
                  <c:v>0.75</c:v>
                </c:pt>
                <c:pt idx="2440">
                  <c:v>0.75</c:v>
                </c:pt>
                <c:pt idx="2441">
                  <c:v>0.75</c:v>
                </c:pt>
                <c:pt idx="2442">
                  <c:v>0.75</c:v>
                </c:pt>
                <c:pt idx="2443">
                  <c:v>0.75</c:v>
                </c:pt>
                <c:pt idx="2444">
                  <c:v>0.75</c:v>
                </c:pt>
                <c:pt idx="2445">
                  <c:v>0.75</c:v>
                </c:pt>
                <c:pt idx="2446">
                  <c:v>0.75</c:v>
                </c:pt>
                <c:pt idx="2447">
                  <c:v>0.75</c:v>
                </c:pt>
                <c:pt idx="2448">
                  <c:v>0.75</c:v>
                </c:pt>
                <c:pt idx="2449">
                  <c:v>0.75</c:v>
                </c:pt>
                <c:pt idx="2450">
                  <c:v>0.75</c:v>
                </c:pt>
                <c:pt idx="2451">
                  <c:v>0.75</c:v>
                </c:pt>
                <c:pt idx="2452">
                  <c:v>0.75</c:v>
                </c:pt>
                <c:pt idx="2453">
                  <c:v>0.75</c:v>
                </c:pt>
                <c:pt idx="2454">
                  <c:v>0.75</c:v>
                </c:pt>
                <c:pt idx="2455">
                  <c:v>0.75</c:v>
                </c:pt>
                <c:pt idx="2456">
                  <c:v>0.75</c:v>
                </c:pt>
                <c:pt idx="2457">
                  <c:v>0.75</c:v>
                </c:pt>
                <c:pt idx="2458">
                  <c:v>0.75</c:v>
                </c:pt>
                <c:pt idx="2459">
                  <c:v>0.75</c:v>
                </c:pt>
                <c:pt idx="2460">
                  <c:v>0.75</c:v>
                </c:pt>
                <c:pt idx="2461">
                  <c:v>0.75</c:v>
                </c:pt>
                <c:pt idx="2462">
                  <c:v>0.75</c:v>
                </c:pt>
                <c:pt idx="2463">
                  <c:v>0.75</c:v>
                </c:pt>
                <c:pt idx="2464">
                  <c:v>0.75</c:v>
                </c:pt>
                <c:pt idx="2465">
                  <c:v>0.75</c:v>
                </c:pt>
                <c:pt idx="2466">
                  <c:v>0.75</c:v>
                </c:pt>
                <c:pt idx="2467">
                  <c:v>0.75</c:v>
                </c:pt>
                <c:pt idx="2468">
                  <c:v>0.75</c:v>
                </c:pt>
                <c:pt idx="2469">
                  <c:v>0.75</c:v>
                </c:pt>
                <c:pt idx="2470">
                  <c:v>0.75</c:v>
                </c:pt>
                <c:pt idx="2471">
                  <c:v>0.75</c:v>
                </c:pt>
                <c:pt idx="2472">
                  <c:v>0.75</c:v>
                </c:pt>
                <c:pt idx="2473">
                  <c:v>0.75</c:v>
                </c:pt>
                <c:pt idx="2474">
                  <c:v>0.75</c:v>
                </c:pt>
                <c:pt idx="2475">
                  <c:v>0.75</c:v>
                </c:pt>
                <c:pt idx="2476">
                  <c:v>0.75</c:v>
                </c:pt>
                <c:pt idx="2477">
                  <c:v>0.75</c:v>
                </c:pt>
                <c:pt idx="2478">
                  <c:v>0.75</c:v>
                </c:pt>
                <c:pt idx="2479">
                  <c:v>0.75</c:v>
                </c:pt>
                <c:pt idx="2480">
                  <c:v>0.75</c:v>
                </c:pt>
                <c:pt idx="2481">
                  <c:v>0.75</c:v>
                </c:pt>
                <c:pt idx="2482">
                  <c:v>0.75</c:v>
                </c:pt>
                <c:pt idx="2483">
                  <c:v>0.75</c:v>
                </c:pt>
                <c:pt idx="2484">
                  <c:v>0.75</c:v>
                </c:pt>
                <c:pt idx="2485">
                  <c:v>0.75</c:v>
                </c:pt>
                <c:pt idx="2486">
                  <c:v>0.75</c:v>
                </c:pt>
                <c:pt idx="2487">
                  <c:v>0.75</c:v>
                </c:pt>
                <c:pt idx="2488">
                  <c:v>0.75</c:v>
                </c:pt>
                <c:pt idx="2489">
                  <c:v>0.75</c:v>
                </c:pt>
                <c:pt idx="2490">
                  <c:v>0.75</c:v>
                </c:pt>
                <c:pt idx="2491">
                  <c:v>0.75</c:v>
                </c:pt>
                <c:pt idx="2492">
                  <c:v>0.75</c:v>
                </c:pt>
                <c:pt idx="2493">
                  <c:v>0.75</c:v>
                </c:pt>
                <c:pt idx="2494">
                  <c:v>0.75</c:v>
                </c:pt>
                <c:pt idx="2495">
                  <c:v>0.75</c:v>
                </c:pt>
                <c:pt idx="2496">
                  <c:v>0.75</c:v>
                </c:pt>
                <c:pt idx="2497">
                  <c:v>0.75</c:v>
                </c:pt>
                <c:pt idx="2498">
                  <c:v>0.75</c:v>
                </c:pt>
                <c:pt idx="2499">
                  <c:v>0.75</c:v>
                </c:pt>
                <c:pt idx="2500">
                  <c:v>0.75</c:v>
                </c:pt>
                <c:pt idx="2501">
                  <c:v>0.75</c:v>
                </c:pt>
                <c:pt idx="2502">
                  <c:v>0.75</c:v>
                </c:pt>
                <c:pt idx="2503">
                  <c:v>0.75</c:v>
                </c:pt>
                <c:pt idx="2504">
                  <c:v>0.75</c:v>
                </c:pt>
                <c:pt idx="2505">
                  <c:v>0.75</c:v>
                </c:pt>
                <c:pt idx="2506">
                  <c:v>0.75</c:v>
                </c:pt>
                <c:pt idx="2507">
                  <c:v>0.75</c:v>
                </c:pt>
                <c:pt idx="2508">
                  <c:v>0.75</c:v>
                </c:pt>
                <c:pt idx="2509">
                  <c:v>0.75</c:v>
                </c:pt>
                <c:pt idx="2510">
                  <c:v>0.75</c:v>
                </c:pt>
                <c:pt idx="2511">
                  <c:v>0.75</c:v>
                </c:pt>
                <c:pt idx="2512">
                  <c:v>0.75</c:v>
                </c:pt>
                <c:pt idx="2513">
                  <c:v>0.75</c:v>
                </c:pt>
                <c:pt idx="2514">
                  <c:v>0.75</c:v>
                </c:pt>
                <c:pt idx="2515">
                  <c:v>0.75</c:v>
                </c:pt>
                <c:pt idx="2516">
                  <c:v>0.75</c:v>
                </c:pt>
                <c:pt idx="2517">
                  <c:v>0.75</c:v>
                </c:pt>
                <c:pt idx="2518">
                  <c:v>0.75</c:v>
                </c:pt>
                <c:pt idx="2519">
                  <c:v>0.75</c:v>
                </c:pt>
                <c:pt idx="2520">
                  <c:v>0.75</c:v>
                </c:pt>
                <c:pt idx="2521">
                  <c:v>0.75</c:v>
                </c:pt>
                <c:pt idx="2522">
                  <c:v>0.75</c:v>
                </c:pt>
                <c:pt idx="2523">
                  <c:v>0.75</c:v>
                </c:pt>
                <c:pt idx="2524">
                  <c:v>0.75</c:v>
                </c:pt>
                <c:pt idx="2525">
                  <c:v>0.75</c:v>
                </c:pt>
                <c:pt idx="2526">
                  <c:v>0.75</c:v>
                </c:pt>
                <c:pt idx="2527">
                  <c:v>0.75</c:v>
                </c:pt>
                <c:pt idx="2528">
                  <c:v>0.75</c:v>
                </c:pt>
                <c:pt idx="2529">
                  <c:v>0.75</c:v>
                </c:pt>
                <c:pt idx="2530">
                  <c:v>0.75</c:v>
                </c:pt>
                <c:pt idx="2531">
                  <c:v>0.75</c:v>
                </c:pt>
                <c:pt idx="2532">
                  <c:v>0.75</c:v>
                </c:pt>
                <c:pt idx="2533">
                  <c:v>0.75</c:v>
                </c:pt>
                <c:pt idx="2534">
                  <c:v>0.75</c:v>
                </c:pt>
                <c:pt idx="2535">
                  <c:v>0.75</c:v>
                </c:pt>
                <c:pt idx="2536">
                  <c:v>0.75</c:v>
                </c:pt>
                <c:pt idx="2537">
                  <c:v>0.75</c:v>
                </c:pt>
                <c:pt idx="2538">
                  <c:v>0.75</c:v>
                </c:pt>
                <c:pt idx="2539">
                  <c:v>0.75</c:v>
                </c:pt>
                <c:pt idx="2540">
                  <c:v>0.75</c:v>
                </c:pt>
                <c:pt idx="2541">
                  <c:v>0.75</c:v>
                </c:pt>
                <c:pt idx="2542">
                  <c:v>0.75</c:v>
                </c:pt>
                <c:pt idx="2543">
                  <c:v>0.75</c:v>
                </c:pt>
                <c:pt idx="2544">
                  <c:v>0.75</c:v>
                </c:pt>
                <c:pt idx="2545">
                  <c:v>0.75</c:v>
                </c:pt>
                <c:pt idx="2546">
                  <c:v>0.75</c:v>
                </c:pt>
                <c:pt idx="2547">
                  <c:v>0.75</c:v>
                </c:pt>
                <c:pt idx="2548">
                  <c:v>0.75</c:v>
                </c:pt>
                <c:pt idx="2549">
                  <c:v>0.75</c:v>
                </c:pt>
                <c:pt idx="2550">
                  <c:v>0.75</c:v>
                </c:pt>
                <c:pt idx="2551">
                  <c:v>0.75</c:v>
                </c:pt>
                <c:pt idx="2552">
                  <c:v>0.75</c:v>
                </c:pt>
                <c:pt idx="2553">
                  <c:v>0.75</c:v>
                </c:pt>
                <c:pt idx="2554">
                  <c:v>0.75</c:v>
                </c:pt>
                <c:pt idx="2555">
                  <c:v>0.75</c:v>
                </c:pt>
                <c:pt idx="2556">
                  <c:v>0.75</c:v>
                </c:pt>
                <c:pt idx="2557">
                  <c:v>0.75</c:v>
                </c:pt>
                <c:pt idx="2558">
                  <c:v>0.75</c:v>
                </c:pt>
                <c:pt idx="2559">
                  <c:v>0.75</c:v>
                </c:pt>
                <c:pt idx="2560">
                  <c:v>0.75</c:v>
                </c:pt>
                <c:pt idx="2561">
                  <c:v>0.75</c:v>
                </c:pt>
                <c:pt idx="2562">
                  <c:v>0.75</c:v>
                </c:pt>
                <c:pt idx="2563">
                  <c:v>0.75</c:v>
                </c:pt>
                <c:pt idx="2564">
                  <c:v>0.75</c:v>
                </c:pt>
                <c:pt idx="2565">
                  <c:v>0.75</c:v>
                </c:pt>
                <c:pt idx="2566">
                  <c:v>0.75</c:v>
                </c:pt>
                <c:pt idx="2567">
                  <c:v>0.75</c:v>
                </c:pt>
                <c:pt idx="2568">
                  <c:v>0.75</c:v>
                </c:pt>
                <c:pt idx="2569">
                  <c:v>0.75</c:v>
                </c:pt>
                <c:pt idx="2570">
                  <c:v>1</c:v>
                </c:pt>
                <c:pt idx="2571">
                  <c:v>1</c:v>
                </c:pt>
                <c:pt idx="2572">
                  <c:v>1</c:v>
                </c:pt>
                <c:pt idx="2573">
                  <c:v>1</c:v>
                </c:pt>
                <c:pt idx="2574">
                  <c:v>1</c:v>
                </c:pt>
                <c:pt idx="2575">
                  <c:v>1</c:v>
                </c:pt>
                <c:pt idx="2576">
                  <c:v>1</c:v>
                </c:pt>
                <c:pt idx="2577">
                  <c:v>1</c:v>
                </c:pt>
                <c:pt idx="2578">
                  <c:v>1</c:v>
                </c:pt>
                <c:pt idx="2579">
                  <c:v>1</c:v>
                </c:pt>
                <c:pt idx="2580">
                  <c:v>1</c:v>
                </c:pt>
                <c:pt idx="2581">
                  <c:v>1</c:v>
                </c:pt>
                <c:pt idx="2582">
                  <c:v>1</c:v>
                </c:pt>
                <c:pt idx="2583">
                  <c:v>1</c:v>
                </c:pt>
                <c:pt idx="2584">
                  <c:v>1</c:v>
                </c:pt>
                <c:pt idx="2585">
                  <c:v>1</c:v>
                </c:pt>
                <c:pt idx="2586">
                  <c:v>1</c:v>
                </c:pt>
                <c:pt idx="2587">
                  <c:v>1</c:v>
                </c:pt>
                <c:pt idx="2588">
                  <c:v>1</c:v>
                </c:pt>
                <c:pt idx="2589">
                  <c:v>1</c:v>
                </c:pt>
                <c:pt idx="2590">
                  <c:v>1</c:v>
                </c:pt>
                <c:pt idx="2591">
                  <c:v>1</c:v>
                </c:pt>
                <c:pt idx="2592">
                  <c:v>1</c:v>
                </c:pt>
                <c:pt idx="2593">
                  <c:v>1</c:v>
                </c:pt>
                <c:pt idx="2594">
                  <c:v>1</c:v>
                </c:pt>
                <c:pt idx="2595">
                  <c:v>1</c:v>
                </c:pt>
                <c:pt idx="2596">
                  <c:v>1</c:v>
                </c:pt>
                <c:pt idx="2597">
                  <c:v>1</c:v>
                </c:pt>
                <c:pt idx="2598">
                  <c:v>1</c:v>
                </c:pt>
                <c:pt idx="2599">
                  <c:v>1</c:v>
                </c:pt>
                <c:pt idx="2600">
                  <c:v>1</c:v>
                </c:pt>
                <c:pt idx="2601">
                  <c:v>1</c:v>
                </c:pt>
                <c:pt idx="2602">
                  <c:v>1</c:v>
                </c:pt>
                <c:pt idx="2603">
                  <c:v>1</c:v>
                </c:pt>
                <c:pt idx="2604">
                  <c:v>1</c:v>
                </c:pt>
                <c:pt idx="2605">
                  <c:v>1</c:v>
                </c:pt>
                <c:pt idx="2606">
                  <c:v>1</c:v>
                </c:pt>
                <c:pt idx="2607">
                  <c:v>1</c:v>
                </c:pt>
                <c:pt idx="2608">
                  <c:v>1</c:v>
                </c:pt>
                <c:pt idx="2609">
                  <c:v>1</c:v>
                </c:pt>
                <c:pt idx="2610">
                  <c:v>1</c:v>
                </c:pt>
                <c:pt idx="2611">
                  <c:v>1</c:v>
                </c:pt>
                <c:pt idx="2612">
                  <c:v>1</c:v>
                </c:pt>
                <c:pt idx="2613">
                  <c:v>1</c:v>
                </c:pt>
                <c:pt idx="2614">
                  <c:v>1</c:v>
                </c:pt>
                <c:pt idx="2615">
                  <c:v>1</c:v>
                </c:pt>
                <c:pt idx="2616">
                  <c:v>1</c:v>
                </c:pt>
                <c:pt idx="2617">
                  <c:v>1</c:v>
                </c:pt>
                <c:pt idx="2618">
                  <c:v>1</c:v>
                </c:pt>
                <c:pt idx="2619">
                  <c:v>1</c:v>
                </c:pt>
                <c:pt idx="2620">
                  <c:v>1</c:v>
                </c:pt>
                <c:pt idx="2621">
                  <c:v>1</c:v>
                </c:pt>
                <c:pt idx="2622">
                  <c:v>1</c:v>
                </c:pt>
                <c:pt idx="2623">
                  <c:v>1</c:v>
                </c:pt>
                <c:pt idx="2624">
                  <c:v>1</c:v>
                </c:pt>
                <c:pt idx="2625">
                  <c:v>1</c:v>
                </c:pt>
                <c:pt idx="2626">
                  <c:v>1</c:v>
                </c:pt>
                <c:pt idx="2627">
                  <c:v>1</c:v>
                </c:pt>
                <c:pt idx="2628">
                  <c:v>1</c:v>
                </c:pt>
                <c:pt idx="2629">
                  <c:v>1</c:v>
                </c:pt>
                <c:pt idx="2630">
                  <c:v>1</c:v>
                </c:pt>
                <c:pt idx="2631">
                  <c:v>1</c:v>
                </c:pt>
                <c:pt idx="2632">
                  <c:v>1</c:v>
                </c:pt>
                <c:pt idx="2633">
                  <c:v>1</c:v>
                </c:pt>
                <c:pt idx="2634">
                  <c:v>1</c:v>
                </c:pt>
                <c:pt idx="2635">
                  <c:v>1</c:v>
                </c:pt>
                <c:pt idx="2636">
                  <c:v>1</c:v>
                </c:pt>
                <c:pt idx="2637">
                  <c:v>1</c:v>
                </c:pt>
                <c:pt idx="2638">
                  <c:v>1</c:v>
                </c:pt>
                <c:pt idx="2639">
                  <c:v>1</c:v>
                </c:pt>
                <c:pt idx="2640">
                  <c:v>1</c:v>
                </c:pt>
                <c:pt idx="2641">
                  <c:v>1</c:v>
                </c:pt>
                <c:pt idx="2642">
                  <c:v>1</c:v>
                </c:pt>
                <c:pt idx="2643">
                  <c:v>1</c:v>
                </c:pt>
                <c:pt idx="2644">
                  <c:v>1</c:v>
                </c:pt>
                <c:pt idx="2645">
                  <c:v>1</c:v>
                </c:pt>
                <c:pt idx="2646">
                  <c:v>1</c:v>
                </c:pt>
                <c:pt idx="2647">
                  <c:v>1</c:v>
                </c:pt>
                <c:pt idx="2648">
                  <c:v>1</c:v>
                </c:pt>
                <c:pt idx="2649">
                  <c:v>1</c:v>
                </c:pt>
                <c:pt idx="2650">
                  <c:v>1</c:v>
                </c:pt>
                <c:pt idx="2651">
                  <c:v>1</c:v>
                </c:pt>
                <c:pt idx="2652">
                  <c:v>1</c:v>
                </c:pt>
                <c:pt idx="2653">
                  <c:v>1</c:v>
                </c:pt>
                <c:pt idx="2654">
                  <c:v>1</c:v>
                </c:pt>
                <c:pt idx="2655">
                  <c:v>1</c:v>
                </c:pt>
                <c:pt idx="2656">
                  <c:v>1</c:v>
                </c:pt>
                <c:pt idx="2657">
                  <c:v>1</c:v>
                </c:pt>
                <c:pt idx="2658">
                  <c:v>1</c:v>
                </c:pt>
                <c:pt idx="2659">
                  <c:v>1</c:v>
                </c:pt>
                <c:pt idx="2660">
                  <c:v>1</c:v>
                </c:pt>
                <c:pt idx="2661">
                  <c:v>1</c:v>
                </c:pt>
                <c:pt idx="2662">
                  <c:v>1</c:v>
                </c:pt>
                <c:pt idx="2663">
                  <c:v>1</c:v>
                </c:pt>
                <c:pt idx="2664">
                  <c:v>1</c:v>
                </c:pt>
                <c:pt idx="2665">
                  <c:v>1</c:v>
                </c:pt>
                <c:pt idx="2666">
                  <c:v>1</c:v>
                </c:pt>
                <c:pt idx="2667">
                  <c:v>1</c:v>
                </c:pt>
                <c:pt idx="2668">
                  <c:v>1</c:v>
                </c:pt>
                <c:pt idx="2669">
                  <c:v>1</c:v>
                </c:pt>
                <c:pt idx="2670">
                  <c:v>1</c:v>
                </c:pt>
                <c:pt idx="2671">
                  <c:v>1</c:v>
                </c:pt>
                <c:pt idx="2672">
                  <c:v>1</c:v>
                </c:pt>
                <c:pt idx="2673">
                  <c:v>1</c:v>
                </c:pt>
                <c:pt idx="2674">
                  <c:v>1</c:v>
                </c:pt>
                <c:pt idx="2675">
                  <c:v>1</c:v>
                </c:pt>
                <c:pt idx="2676">
                  <c:v>1</c:v>
                </c:pt>
                <c:pt idx="2677">
                  <c:v>1</c:v>
                </c:pt>
                <c:pt idx="2678">
                  <c:v>1</c:v>
                </c:pt>
                <c:pt idx="2679">
                  <c:v>1</c:v>
                </c:pt>
                <c:pt idx="2680">
                  <c:v>1</c:v>
                </c:pt>
                <c:pt idx="2681">
                  <c:v>1</c:v>
                </c:pt>
                <c:pt idx="2682">
                  <c:v>1</c:v>
                </c:pt>
                <c:pt idx="2683">
                  <c:v>1</c:v>
                </c:pt>
                <c:pt idx="2684">
                  <c:v>1</c:v>
                </c:pt>
                <c:pt idx="2685">
                  <c:v>1</c:v>
                </c:pt>
                <c:pt idx="2686">
                  <c:v>1</c:v>
                </c:pt>
                <c:pt idx="2687">
                  <c:v>1</c:v>
                </c:pt>
                <c:pt idx="2688">
                  <c:v>1</c:v>
                </c:pt>
                <c:pt idx="2689">
                  <c:v>1</c:v>
                </c:pt>
                <c:pt idx="2690">
                  <c:v>1</c:v>
                </c:pt>
                <c:pt idx="2691">
                  <c:v>1</c:v>
                </c:pt>
                <c:pt idx="2692">
                  <c:v>1</c:v>
                </c:pt>
                <c:pt idx="2693">
                  <c:v>1</c:v>
                </c:pt>
                <c:pt idx="2694">
                  <c:v>1</c:v>
                </c:pt>
                <c:pt idx="2695">
                  <c:v>1</c:v>
                </c:pt>
                <c:pt idx="2696">
                  <c:v>1</c:v>
                </c:pt>
                <c:pt idx="2697">
                  <c:v>1</c:v>
                </c:pt>
                <c:pt idx="2698">
                  <c:v>1</c:v>
                </c:pt>
                <c:pt idx="2699">
                  <c:v>1</c:v>
                </c:pt>
                <c:pt idx="2700">
                  <c:v>1</c:v>
                </c:pt>
                <c:pt idx="2701">
                  <c:v>1</c:v>
                </c:pt>
                <c:pt idx="2702">
                  <c:v>1</c:v>
                </c:pt>
                <c:pt idx="2703">
                  <c:v>1</c:v>
                </c:pt>
                <c:pt idx="2704">
                  <c:v>1</c:v>
                </c:pt>
                <c:pt idx="2705">
                  <c:v>1</c:v>
                </c:pt>
                <c:pt idx="2706">
                  <c:v>1</c:v>
                </c:pt>
                <c:pt idx="2707">
                  <c:v>1</c:v>
                </c:pt>
                <c:pt idx="2708">
                  <c:v>1</c:v>
                </c:pt>
                <c:pt idx="2709">
                  <c:v>1</c:v>
                </c:pt>
                <c:pt idx="2710">
                  <c:v>1</c:v>
                </c:pt>
                <c:pt idx="2711">
                  <c:v>1</c:v>
                </c:pt>
                <c:pt idx="2712">
                  <c:v>1</c:v>
                </c:pt>
                <c:pt idx="2713">
                  <c:v>1</c:v>
                </c:pt>
                <c:pt idx="2714">
                  <c:v>1</c:v>
                </c:pt>
                <c:pt idx="2715">
                  <c:v>1</c:v>
                </c:pt>
                <c:pt idx="2716">
                  <c:v>1</c:v>
                </c:pt>
                <c:pt idx="2717">
                  <c:v>1</c:v>
                </c:pt>
                <c:pt idx="2718">
                  <c:v>1</c:v>
                </c:pt>
                <c:pt idx="2719">
                  <c:v>1</c:v>
                </c:pt>
                <c:pt idx="2720">
                  <c:v>1</c:v>
                </c:pt>
                <c:pt idx="2721">
                  <c:v>1</c:v>
                </c:pt>
                <c:pt idx="2722">
                  <c:v>1</c:v>
                </c:pt>
                <c:pt idx="2723">
                  <c:v>1</c:v>
                </c:pt>
                <c:pt idx="2724">
                  <c:v>1</c:v>
                </c:pt>
                <c:pt idx="2725">
                  <c:v>1</c:v>
                </c:pt>
                <c:pt idx="2726">
                  <c:v>1</c:v>
                </c:pt>
                <c:pt idx="2727">
                  <c:v>1</c:v>
                </c:pt>
                <c:pt idx="2728">
                  <c:v>1</c:v>
                </c:pt>
                <c:pt idx="2729">
                  <c:v>1</c:v>
                </c:pt>
                <c:pt idx="2730">
                  <c:v>1</c:v>
                </c:pt>
                <c:pt idx="2731">
                  <c:v>1</c:v>
                </c:pt>
                <c:pt idx="2732">
                  <c:v>1</c:v>
                </c:pt>
                <c:pt idx="2733">
                  <c:v>1</c:v>
                </c:pt>
                <c:pt idx="2734">
                  <c:v>1</c:v>
                </c:pt>
                <c:pt idx="2735">
                  <c:v>1</c:v>
                </c:pt>
                <c:pt idx="2736">
                  <c:v>1</c:v>
                </c:pt>
                <c:pt idx="2737">
                  <c:v>1</c:v>
                </c:pt>
                <c:pt idx="2738">
                  <c:v>1</c:v>
                </c:pt>
                <c:pt idx="2739">
                  <c:v>1</c:v>
                </c:pt>
                <c:pt idx="2740">
                  <c:v>1</c:v>
                </c:pt>
                <c:pt idx="2741">
                  <c:v>1</c:v>
                </c:pt>
                <c:pt idx="2742">
                  <c:v>1</c:v>
                </c:pt>
                <c:pt idx="2743">
                  <c:v>1</c:v>
                </c:pt>
                <c:pt idx="2744">
                  <c:v>1</c:v>
                </c:pt>
                <c:pt idx="2745">
                  <c:v>1</c:v>
                </c:pt>
                <c:pt idx="2746">
                  <c:v>1</c:v>
                </c:pt>
                <c:pt idx="2747">
                  <c:v>1</c:v>
                </c:pt>
                <c:pt idx="2748">
                  <c:v>1</c:v>
                </c:pt>
                <c:pt idx="2749">
                  <c:v>1</c:v>
                </c:pt>
                <c:pt idx="2750">
                  <c:v>1</c:v>
                </c:pt>
                <c:pt idx="2751">
                  <c:v>1</c:v>
                </c:pt>
                <c:pt idx="2752">
                  <c:v>1</c:v>
                </c:pt>
                <c:pt idx="2753">
                  <c:v>1</c:v>
                </c:pt>
                <c:pt idx="2754">
                  <c:v>1</c:v>
                </c:pt>
                <c:pt idx="2755">
                  <c:v>1</c:v>
                </c:pt>
                <c:pt idx="2756">
                  <c:v>1</c:v>
                </c:pt>
                <c:pt idx="2757">
                  <c:v>1</c:v>
                </c:pt>
                <c:pt idx="2758">
                  <c:v>1</c:v>
                </c:pt>
                <c:pt idx="2759">
                  <c:v>1.5</c:v>
                </c:pt>
                <c:pt idx="2760">
                  <c:v>1.5</c:v>
                </c:pt>
                <c:pt idx="2761">
                  <c:v>1.5</c:v>
                </c:pt>
                <c:pt idx="2762">
                  <c:v>1.5</c:v>
                </c:pt>
                <c:pt idx="2763">
                  <c:v>1.5</c:v>
                </c:pt>
                <c:pt idx="2764">
                  <c:v>1.5</c:v>
                </c:pt>
                <c:pt idx="2765">
                  <c:v>1.5</c:v>
                </c:pt>
                <c:pt idx="2766">
                  <c:v>1.5</c:v>
                </c:pt>
                <c:pt idx="2767">
                  <c:v>1.5</c:v>
                </c:pt>
                <c:pt idx="2768">
                  <c:v>1.5</c:v>
                </c:pt>
                <c:pt idx="2769">
                  <c:v>1.5</c:v>
                </c:pt>
                <c:pt idx="2770">
                  <c:v>1.5</c:v>
                </c:pt>
                <c:pt idx="2771">
                  <c:v>1.5</c:v>
                </c:pt>
                <c:pt idx="2772">
                  <c:v>1.5</c:v>
                </c:pt>
                <c:pt idx="2773">
                  <c:v>1.5</c:v>
                </c:pt>
                <c:pt idx="2774">
                  <c:v>1.5</c:v>
                </c:pt>
                <c:pt idx="2775">
                  <c:v>1.5</c:v>
                </c:pt>
                <c:pt idx="2776">
                  <c:v>1.5</c:v>
                </c:pt>
                <c:pt idx="2777">
                  <c:v>1.5</c:v>
                </c:pt>
                <c:pt idx="2778">
                  <c:v>1.5</c:v>
                </c:pt>
                <c:pt idx="2779">
                  <c:v>1.5</c:v>
                </c:pt>
                <c:pt idx="2780">
                  <c:v>1.5</c:v>
                </c:pt>
                <c:pt idx="2781">
                  <c:v>1.5</c:v>
                </c:pt>
                <c:pt idx="2782">
                  <c:v>1.5</c:v>
                </c:pt>
                <c:pt idx="2783">
                  <c:v>1.5</c:v>
                </c:pt>
                <c:pt idx="2784">
                  <c:v>1.5</c:v>
                </c:pt>
                <c:pt idx="2785">
                  <c:v>1.5</c:v>
                </c:pt>
                <c:pt idx="2786">
                  <c:v>1.5</c:v>
                </c:pt>
                <c:pt idx="2787">
                  <c:v>1.5</c:v>
                </c:pt>
                <c:pt idx="2788">
                  <c:v>1.5</c:v>
                </c:pt>
                <c:pt idx="2789">
                  <c:v>1.5</c:v>
                </c:pt>
                <c:pt idx="2790">
                  <c:v>1.5</c:v>
                </c:pt>
                <c:pt idx="2791">
                  <c:v>1.5</c:v>
                </c:pt>
                <c:pt idx="2792">
                  <c:v>1.5</c:v>
                </c:pt>
                <c:pt idx="2793">
                  <c:v>1.5</c:v>
                </c:pt>
                <c:pt idx="2794">
                  <c:v>1.5</c:v>
                </c:pt>
                <c:pt idx="2795">
                  <c:v>1.5</c:v>
                </c:pt>
                <c:pt idx="2796">
                  <c:v>1.5</c:v>
                </c:pt>
                <c:pt idx="2797">
                  <c:v>1.5</c:v>
                </c:pt>
                <c:pt idx="2798">
                  <c:v>1.5</c:v>
                </c:pt>
                <c:pt idx="2799">
                  <c:v>1.5</c:v>
                </c:pt>
                <c:pt idx="2800">
                  <c:v>1.5</c:v>
                </c:pt>
                <c:pt idx="2801">
                  <c:v>1.5</c:v>
                </c:pt>
                <c:pt idx="2802">
                  <c:v>1.5</c:v>
                </c:pt>
                <c:pt idx="2803">
                  <c:v>1.5</c:v>
                </c:pt>
                <c:pt idx="2804">
                  <c:v>1.5</c:v>
                </c:pt>
                <c:pt idx="2805">
                  <c:v>1.5</c:v>
                </c:pt>
                <c:pt idx="2806">
                  <c:v>1.5</c:v>
                </c:pt>
                <c:pt idx="2807">
                  <c:v>1.5</c:v>
                </c:pt>
                <c:pt idx="2808">
                  <c:v>1.5</c:v>
                </c:pt>
                <c:pt idx="2809">
                  <c:v>1.5</c:v>
                </c:pt>
                <c:pt idx="2810">
                  <c:v>1.5</c:v>
                </c:pt>
                <c:pt idx="2811">
                  <c:v>1.5</c:v>
                </c:pt>
                <c:pt idx="2812">
                  <c:v>1.5</c:v>
                </c:pt>
                <c:pt idx="2813">
                  <c:v>1.5</c:v>
                </c:pt>
                <c:pt idx="2814">
                  <c:v>1.5</c:v>
                </c:pt>
                <c:pt idx="2815">
                  <c:v>1.5</c:v>
                </c:pt>
                <c:pt idx="2816">
                  <c:v>1.5</c:v>
                </c:pt>
                <c:pt idx="2817">
                  <c:v>1.5</c:v>
                </c:pt>
                <c:pt idx="2818">
                  <c:v>1.5</c:v>
                </c:pt>
                <c:pt idx="2819">
                  <c:v>1.5</c:v>
                </c:pt>
                <c:pt idx="2820">
                  <c:v>1.5</c:v>
                </c:pt>
                <c:pt idx="2821">
                  <c:v>1.5</c:v>
                </c:pt>
                <c:pt idx="2822">
                  <c:v>1.5</c:v>
                </c:pt>
                <c:pt idx="2823">
                  <c:v>1.5</c:v>
                </c:pt>
                <c:pt idx="2824">
                  <c:v>1.5</c:v>
                </c:pt>
                <c:pt idx="2825">
                  <c:v>1.5</c:v>
                </c:pt>
                <c:pt idx="2826">
                  <c:v>1.5</c:v>
                </c:pt>
                <c:pt idx="2827">
                  <c:v>1.5</c:v>
                </c:pt>
                <c:pt idx="2828">
                  <c:v>1.5</c:v>
                </c:pt>
                <c:pt idx="2829">
                  <c:v>1.5</c:v>
                </c:pt>
                <c:pt idx="2830">
                  <c:v>1.5</c:v>
                </c:pt>
                <c:pt idx="2831">
                  <c:v>1.5</c:v>
                </c:pt>
                <c:pt idx="2832">
                  <c:v>1.5</c:v>
                </c:pt>
                <c:pt idx="2833">
                  <c:v>1.5</c:v>
                </c:pt>
                <c:pt idx="2834">
                  <c:v>1.5</c:v>
                </c:pt>
                <c:pt idx="2835">
                  <c:v>1.5</c:v>
                </c:pt>
                <c:pt idx="2836">
                  <c:v>1.5</c:v>
                </c:pt>
                <c:pt idx="2837">
                  <c:v>1.5</c:v>
                </c:pt>
                <c:pt idx="2838">
                  <c:v>1.5</c:v>
                </c:pt>
                <c:pt idx="2839">
                  <c:v>1.5</c:v>
                </c:pt>
                <c:pt idx="2840">
                  <c:v>1.5</c:v>
                </c:pt>
                <c:pt idx="2841">
                  <c:v>1.5</c:v>
                </c:pt>
                <c:pt idx="2842">
                  <c:v>1.5</c:v>
                </c:pt>
                <c:pt idx="2843">
                  <c:v>1.5</c:v>
                </c:pt>
                <c:pt idx="2844">
                  <c:v>1.5</c:v>
                </c:pt>
                <c:pt idx="2845">
                  <c:v>1.5</c:v>
                </c:pt>
                <c:pt idx="2846">
                  <c:v>1.5</c:v>
                </c:pt>
                <c:pt idx="2847">
                  <c:v>1.5</c:v>
                </c:pt>
                <c:pt idx="2848">
                  <c:v>1.5</c:v>
                </c:pt>
                <c:pt idx="2849">
                  <c:v>1.5</c:v>
                </c:pt>
                <c:pt idx="2850">
                  <c:v>1.5</c:v>
                </c:pt>
                <c:pt idx="2851">
                  <c:v>1.5</c:v>
                </c:pt>
                <c:pt idx="2852">
                  <c:v>1.5</c:v>
                </c:pt>
                <c:pt idx="2853">
                  <c:v>1.5</c:v>
                </c:pt>
                <c:pt idx="2854">
                  <c:v>1.5</c:v>
                </c:pt>
                <c:pt idx="2855">
                  <c:v>1.5</c:v>
                </c:pt>
                <c:pt idx="2856">
                  <c:v>1.5</c:v>
                </c:pt>
                <c:pt idx="2857">
                  <c:v>1.5</c:v>
                </c:pt>
                <c:pt idx="2858">
                  <c:v>1.5</c:v>
                </c:pt>
                <c:pt idx="2859">
                  <c:v>1.5</c:v>
                </c:pt>
                <c:pt idx="2860">
                  <c:v>1.5</c:v>
                </c:pt>
                <c:pt idx="2861">
                  <c:v>1.5</c:v>
                </c:pt>
                <c:pt idx="2862">
                  <c:v>1.5</c:v>
                </c:pt>
                <c:pt idx="2863">
                  <c:v>1.5</c:v>
                </c:pt>
                <c:pt idx="2864">
                  <c:v>1.5</c:v>
                </c:pt>
                <c:pt idx="2865">
                  <c:v>1.5</c:v>
                </c:pt>
                <c:pt idx="2866">
                  <c:v>1.5</c:v>
                </c:pt>
                <c:pt idx="2867">
                  <c:v>1.5</c:v>
                </c:pt>
                <c:pt idx="2868">
                  <c:v>1.5</c:v>
                </c:pt>
                <c:pt idx="2869">
                  <c:v>1.5</c:v>
                </c:pt>
                <c:pt idx="2870">
                  <c:v>1.5</c:v>
                </c:pt>
                <c:pt idx="2871">
                  <c:v>1.5</c:v>
                </c:pt>
                <c:pt idx="2872">
                  <c:v>1.5</c:v>
                </c:pt>
                <c:pt idx="2873">
                  <c:v>1.5</c:v>
                </c:pt>
                <c:pt idx="2874">
                  <c:v>1.5</c:v>
                </c:pt>
                <c:pt idx="2875">
                  <c:v>1.5</c:v>
                </c:pt>
                <c:pt idx="2876">
                  <c:v>1.5</c:v>
                </c:pt>
                <c:pt idx="2877">
                  <c:v>1.5</c:v>
                </c:pt>
                <c:pt idx="2878">
                  <c:v>1.5</c:v>
                </c:pt>
                <c:pt idx="2879">
                  <c:v>1.5</c:v>
                </c:pt>
                <c:pt idx="2880">
                  <c:v>1.5</c:v>
                </c:pt>
                <c:pt idx="2881">
                  <c:v>1.5</c:v>
                </c:pt>
                <c:pt idx="2882">
                  <c:v>1.5</c:v>
                </c:pt>
                <c:pt idx="2883">
                  <c:v>1.5</c:v>
                </c:pt>
                <c:pt idx="2884">
                  <c:v>1.5</c:v>
                </c:pt>
                <c:pt idx="2885">
                  <c:v>1.5</c:v>
                </c:pt>
                <c:pt idx="2886">
                  <c:v>1.5</c:v>
                </c:pt>
                <c:pt idx="2887">
                  <c:v>1.5</c:v>
                </c:pt>
                <c:pt idx="2888">
                  <c:v>1.5</c:v>
                </c:pt>
                <c:pt idx="2889">
                  <c:v>1.5</c:v>
                </c:pt>
                <c:pt idx="2890">
                  <c:v>1.5</c:v>
                </c:pt>
                <c:pt idx="2891">
                  <c:v>1.5</c:v>
                </c:pt>
                <c:pt idx="2892">
                  <c:v>1.5</c:v>
                </c:pt>
                <c:pt idx="2893">
                  <c:v>1.5</c:v>
                </c:pt>
                <c:pt idx="2894">
                  <c:v>1.5</c:v>
                </c:pt>
                <c:pt idx="2895">
                  <c:v>1.5</c:v>
                </c:pt>
                <c:pt idx="2896">
                  <c:v>1.5</c:v>
                </c:pt>
                <c:pt idx="2897">
                  <c:v>1.5</c:v>
                </c:pt>
                <c:pt idx="2898">
                  <c:v>1.5</c:v>
                </c:pt>
                <c:pt idx="2899">
                  <c:v>1.5</c:v>
                </c:pt>
                <c:pt idx="2900">
                  <c:v>1.5</c:v>
                </c:pt>
                <c:pt idx="2901">
                  <c:v>1.5</c:v>
                </c:pt>
                <c:pt idx="2902">
                  <c:v>1.5</c:v>
                </c:pt>
                <c:pt idx="2903">
                  <c:v>1.5</c:v>
                </c:pt>
                <c:pt idx="2904">
                  <c:v>1.5</c:v>
                </c:pt>
                <c:pt idx="2905">
                  <c:v>1.5</c:v>
                </c:pt>
                <c:pt idx="2906">
                  <c:v>1.5</c:v>
                </c:pt>
                <c:pt idx="2907">
                  <c:v>1.5</c:v>
                </c:pt>
                <c:pt idx="2908">
                  <c:v>1.5</c:v>
                </c:pt>
                <c:pt idx="2909">
                  <c:v>1.5</c:v>
                </c:pt>
                <c:pt idx="2910">
                  <c:v>1.5</c:v>
                </c:pt>
                <c:pt idx="2911">
                  <c:v>1.5</c:v>
                </c:pt>
                <c:pt idx="2912">
                  <c:v>1.5</c:v>
                </c:pt>
                <c:pt idx="2913">
                  <c:v>1.5</c:v>
                </c:pt>
                <c:pt idx="2914">
                  <c:v>1.5</c:v>
                </c:pt>
                <c:pt idx="2915">
                  <c:v>1.5</c:v>
                </c:pt>
                <c:pt idx="2916">
                  <c:v>1.5</c:v>
                </c:pt>
                <c:pt idx="2917">
                  <c:v>1.5</c:v>
                </c:pt>
                <c:pt idx="2918">
                  <c:v>1.5</c:v>
                </c:pt>
                <c:pt idx="2919">
                  <c:v>1.5</c:v>
                </c:pt>
                <c:pt idx="2920">
                  <c:v>1.5</c:v>
                </c:pt>
                <c:pt idx="2921">
                  <c:v>1.5</c:v>
                </c:pt>
                <c:pt idx="2922">
                  <c:v>1.5</c:v>
                </c:pt>
                <c:pt idx="2923">
                  <c:v>1.5</c:v>
                </c:pt>
                <c:pt idx="2924">
                  <c:v>1.5</c:v>
                </c:pt>
                <c:pt idx="2925">
                  <c:v>1.5</c:v>
                </c:pt>
                <c:pt idx="2926">
                  <c:v>1.5</c:v>
                </c:pt>
                <c:pt idx="2927">
                  <c:v>1.5</c:v>
                </c:pt>
                <c:pt idx="2928">
                  <c:v>1.5</c:v>
                </c:pt>
                <c:pt idx="2929">
                  <c:v>1.5</c:v>
                </c:pt>
                <c:pt idx="2930">
                  <c:v>1.5</c:v>
                </c:pt>
                <c:pt idx="2931">
                  <c:v>1.5</c:v>
                </c:pt>
                <c:pt idx="2932">
                  <c:v>1.5</c:v>
                </c:pt>
                <c:pt idx="2933">
                  <c:v>1.5</c:v>
                </c:pt>
                <c:pt idx="2934">
                  <c:v>1.5</c:v>
                </c:pt>
                <c:pt idx="2935">
                  <c:v>1.5</c:v>
                </c:pt>
                <c:pt idx="2936">
                  <c:v>1.5</c:v>
                </c:pt>
                <c:pt idx="2937">
                  <c:v>1.5</c:v>
                </c:pt>
                <c:pt idx="2938">
                  <c:v>1.5</c:v>
                </c:pt>
                <c:pt idx="2939">
                  <c:v>1.5</c:v>
                </c:pt>
                <c:pt idx="2940">
                  <c:v>1.5</c:v>
                </c:pt>
                <c:pt idx="2941">
                  <c:v>1.5</c:v>
                </c:pt>
                <c:pt idx="2942">
                  <c:v>1.5</c:v>
                </c:pt>
                <c:pt idx="2943">
                  <c:v>1.5</c:v>
                </c:pt>
                <c:pt idx="2944">
                  <c:v>1.5</c:v>
                </c:pt>
                <c:pt idx="2945">
                  <c:v>1.5</c:v>
                </c:pt>
                <c:pt idx="2946">
                  <c:v>1.5</c:v>
                </c:pt>
                <c:pt idx="2947">
                  <c:v>1.5</c:v>
                </c:pt>
                <c:pt idx="2948">
                  <c:v>1.5</c:v>
                </c:pt>
                <c:pt idx="2949">
                  <c:v>1.5</c:v>
                </c:pt>
                <c:pt idx="2950">
                  <c:v>1.5</c:v>
                </c:pt>
                <c:pt idx="2951">
                  <c:v>1.5</c:v>
                </c:pt>
                <c:pt idx="2952">
                  <c:v>1.5</c:v>
                </c:pt>
                <c:pt idx="2953">
                  <c:v>1.5</c:v>
                </c:pt>
                <c:pt idx="2954">
                  <c:v>1.5</c:v>
                </c:pt>
                <c:pt idx="2955">
                  <c:v>1.5</c:v>
                </c:pt>
                <c:pt idx="2956">
                  <c:v>1.5</c:v>
                </c:pt>
                <c:pt idx="2957">
                  <c:v>1.5</c:v>
                </c:pt>
                <c:pt idx="2958">
                  <c:v>1.5</c:v>
                </c:pt>
                <c:pt idx="2959">
                  <c:v>1.5</c:v>
                </c:pt>
                <c:pt idx="2960">
                  <c:v>1.5</c:v>
                </c:pt>
                <c:pt idx="2961">
                  <c:v>1.5</c:v>
                </c:pt>
                <c:pt idx="2962">
                  <c:v>1.5</c:v>
                </c:pt>
                <c:pt idx="2963">
                  <c:v>1.5</c:v>
                </c:pt>
                <c:pt idx="2964">
                  <c:v>1.5</c:v>
                </c:pt>
                <c:pt idx="2965">
                  <c:v>1.5</c:v>
                </c:pt>
                <c:pt idx="2966">
                  <c:v>1.5</c:v>
                </c:pt>
                <c:pt idx="2967">
                  <c:v>1.5</c:v>
                </c:pt>
                <c:pt idx="2968">
                  <c:v>1.5</c:v>
                </c:pt>
                <c:pt idx="2969">
                  <c:v>1.5</c:v>
                </c:pt>
                <c:pt idx="2970">
                  <c:v>1.5</c:v>
                </c:pt>
                <c:pt idx="2971">
                  <c:v>1.5</c:v>
                </c:pt>
                <c:pt idx="2972">
                  <c:v>1.5</c:v>
                </c:pt>
                <c:pt idx="2973">
                  <c:v>1.5</c:v>
                </c:pt>
                <c:pt idx="2974">
                  <c:v>1.5</c:v>
                </c:pt>
                <c:pt idx="2975">
                  <c:v>1.5</c:v>
                </c:pt>
                <c:pt idx="2976">
                  <c:v>1.5</c:v>
                </c:pt>
                <c:pt idx="2977">
                  <c:v>1.5</c:v>
                </c:pt>
                <c:pt idx="2978">
                  <c:v>1.5</c:v>
                </c:pt>
                <c:pt idx="2979">
                  <c:v>1.5</c:v>
                </c:pt>
                <c:pt idx="2980">
                  <c:v>1.5</c:v>
                </c:pt>
                <c:pt idx="2981">
                  <c:v>1.5</c:v>
                </c:pt>
                <c:pt idx="2982">
                  <c:v>1.5</c:v>
                </c:pt>
                <c:pt idx="2983">
                  <c:v>1.5</c:v>
                </c:pt>
                <c:pt idx="2984">
                  <c:v>1.5</c:v>
                </c:pt>
                <c:pt idx="2985">
                  <c:v>1.5</c:v>
                </c:pt>
                <c:pt idx="2986">
                  <c:v>1.5</c:v>
                </c:pt>
                <c:pt idx="2987">
                  <c:v>1.5</c:v>
                </c:pt>
                <c:pt idx="2988">
                  <c:v>1.5</c:v>
                </c:pt>
                <c:pt idx="2989">
                  <c:v>1.5</c:v>
                </c:pt>
                <c:pt idx="2990">
                  <c:v>1.5</c:v>
                </c:pt>
                <c:pt idx="2991">
                  <c:v>1.5</c:v>
                </c:pt>
                <c:pt idx="2992">
                  <c:v>1.5</c:v>
                </c:pt>
                <c:pt idx="2993">
                  <c:v>1.5</c:v>
                </c:pt>
                <c:pt idx="2994">
                  <c:v>1.5</c:v>
                </c:pt>
                <c:pt idx="2995">
                  <c:v>1.5</c:v>
                </c:pt>
                <c:pt idx="2996">
                  <c:v>1.5</c:v>
                </c:pt>
                <c:pt idx="2997">
                  <c:v>1.5</c:v>
                </c:pt>
                <c:pt idx="2998">
                  <c:v>1.5</c:v>
                </c:pt>
                <c:pt idx="2999">
                  <c:v>1.5</c:v>
                </c:pt>
                <c:pt idx="3000">
                  <c:v>1.5</c:v>
                </c:pt>
                <c:pt idx="3001">
                  <c:v>1.5</c:v>
                </c:pt>
                <c:pt idx="3002">
                  <c:v>1.5</c:v>
                </c:pt>
                <c:pt idx="3003">
                  <c:v>1.5</c:v>
                </c:pt>
                <c:pt idx="3004">
                  <c:v>1.5</c:v>
                </c:pt>
                <c:pt idx="3005">
                  <c:v>1.5</c:v>
                </c:pt>
                <c:pt idx="3006">
                  <c:v>1.5</c:v>
                </c:pt>
                <c:pt idx="3007">
                  <c:v>1.5</c:v>
                </c:pt>
                <c:pt idx="3008">
                  <c:v>1.5</c:v>
                </c:pt>
                <c:pt idx="3009">
                  <c:v>1.5</c:v>
                </c:pt>
                <c:pt idx="3010">
                  <c:v>1.5</c:v>
                </c:pt>
                <c:pt idx="3011">
                  <c:v>1.5</c:v>
                </c:pt>
                <c:pt idx="3012">
                  <c:v>1.5</c:v>
                </c:pt>
                <c:pt idx="3013">
                  <c:v>1.5</c:v>
                </c:pt>
                <c:pt idx="3014">
                  <c:v>1.5</c:v>
                </c:pt>
                <c:pt idx="3015">
                  <c:v>1.5</c:v>
                </c:pt>
                <c:pt idx="3016">
                  <c:v>1.5</c:v>
                </c:pt>
                <c:pt idx="3017">
                  <c:v>1.5</c:v>
                </c:pt>
                <c:pt idx="3018">
                  <c:v>1.5</c:v>
                </c:pt>
                <c:pt idx="3019">
                  <c:v>1.5</c:v>
                </c:pt>
                <c:pt idx="3020">
                  <c:v>1.5</c:v>
                </c:pt>
                <c:pt idx="3021">
                  <c:v>1.5</c:v>
                </c:pt>
                <c:pt idx="3022">
                  <c:v>1.5</c:v>
                </c:pt>
                <c:pt idx="3023">
                  <c:v>1.5</c:v>
                </c:pt>
                <c:pt idx="3024">
                  <c:v>1.5</c:v>
                </c:pt>
                <c:pt idx="3025">
                  <c:v>1.5</c:v>
                </c:pt>
                <c:pt idx="3026">
                  <c:v>1.5</c:v>
                </c:pt>
                <c:pt idx="3027">
                  <c:v>1.5</c:v>
                </c:pt>
                <c:pt idx="3028">
                  <c:v>1.5</c:v>
                </c:pt>
                <c:pt idx="3029">
                  <c:v>1.5</c:v>
                </c:pt>
                <c:pt idx="3030">
                  <c:v>1.5</c:v>
                </c:pt>
                <c:pt idx="3031">
                  <c:v>1.5</c:v>
                </c:pt>
                <c:pt idx="3032">
                  <c:v>1.5</c:v>
                </c:pt>
                <c:pt idx="3033">
                  <c:v>1.5</c:v>
                </c:pt>
                <c:pt idx="3034">
                  <c:v>1.5</c:v>
                </c:pt>
                <c:pt idx="3035">
                  <c:v>1.5</c:v>
                </c:pt>
                <c:pt idx="3036">
                  <c:v>1.5</c:v>
                </c:pt>
                <c:pt idx="3037">
                  <c:v>1.5</c:v>
                </c:pt>
                <c:pt idx="3038">
                  <c:v>1.5</c:v>
                </c:pt>
                <c:pt idx="3039">
                  <c:v>1.5</c:v>
                </c:pt>
                <c:pt idx="3040">
                  <c:v>1.5</c:v>
                </c:pt>
                <c:pt idx="3041">
                  <c:v>1.5</c:v>
                </c:pt>
                <c:pt idx="3042">
                  <c:v>1.5</c:v>
                </c:pt>
                <c:pt idx="3043">
                  <c:v>1.5</c:v>
                </c:pt>
                <c:pt idx="3044">
                  <c:v>1.5</c:v>
                </c:pt>
                <c:pt idx="3045">
                  <c:v>1.5</c:v>
                </c:pt>
                <c:pt idx="3046">
                  <c:v>1.5</c:v>
                </c:pt>
                <c:pt idx="3047">
                  <c:v>1.5</c:v>
                </c:pt>
                <c:pt idx="3048">
                  <c:v>1.5</c:v>
                </c:pt>
                <c:pt idx="3049">
                  <c:v>1.5</c:v>
                </c:pt>
                <c:pt idx="3050">
                  <c:v>1.5</c:v>
                </c:pt>
                <c:pt idx="3051">
                  <c:v>1.5</c:v>
                </c:pt>
                <c:pt idx="3052">
                  <c:v>1.5</c:v>
                </c:pt>
                <c:pt idx="3053">
                  <c:v>1.5</c:v>
                </c:pt>
                <c:pt idx="3054">
                  <c:v>1.5</c:v>
                </c:pt>
                <c:pt idx="3055">
                  <c:v>1.5</c:v>
                </c:pt>
                <c:pt idx="3056">
                  <c:v>1.5</c:v>
                </c:pt>
                <c:pt idx="3057">
                  <c:v>1.5</c:v>
                </c:pt>
                <c:pt idx="3058">
                  <c:v>1.5</c:v>
                </c:pt>
                <c:pt idx="3059">
                  <c:v>1.5</c:v>
                </c:pt>
                <c:pt idx="3060">
                  <c:v>1.75</c:v>
                </c:pt>
                <c:pt idx="3061">
                  <c:v>1.75</c:v>
                </c:pt>
                <c:pt idx="3062">
                  <c:v>1.75</c:v>
                </c:pt>
                <c:pt idx="3063">
                  <c:v>1.75</c:v>
                </c:pt>
                <c:pt idx="3064">
                  <c:v>1.75</c:v>
                </c:pt>
                <c:pt idx="3065">
                  <c:v>1.75</c:v>
                </c:pt>
                <c:pt idx="3066">
                  <c:v>1.75</c:v>
                </c:pt>
                <c:pt idx="3067">
                  <c:v>1.75</c:v>
                </c:pt>
                <c:pt idx="3068">
                  <c:v>1.75</c:v>
                </c:pt>
                <c:pt idx="3069">
                  <c:v>1.75</c:v>
                </c:pt>
                <c:pt idx="3070">
                  <c:v>1.75</c:v>
                </c:pt>
                <c:pt idx="3071">
                  <c:v>1.75</c:v>
                </c:pt>
                <c:pt idx="3072">
                  <c:v>1.75</c:v>
                </c:pt>
                <c:pt idx="3073">
                  <c:v>1.75</c:v>
                </c:pt>
                <c:pt idx="3074">
                  <c:v>1.75</c:v>
                </c:pt>
                <c:pt idx="3075">
                  <c:v>1.75</c:v>
                </c:pt>
                <c:pt idx="3076">
                  <c:v>1.75</c:v>
                </c:pt>
                <c:pt idx="3077">
                  <c:v>1.75</c:v>
                </c:pt>
                <c:pt idx="3078">
                  <c:v>1.75</c:v>
                </c:pt>
                <c:pt idx="3079">
                  <c:v>1.75</c:v>
                </c:pt>
                <c:pt idx="3080">
                  <c:v>1.75</c:v>
                </c:pt>
                <c:pt idx="3081">
                  <c:v>1.75</c:v>
                </c:pt>
                <c:pt idx="3082">
                  <c:v>1.75</c:v>
                </c:pt>
                <c:pt idx="3083">
                  <c:v>1.75</c:v>
                </c:pt>
                <c:pt idx="3084">
                  <c:v>1.75</c:v>
                </c:pt>
                <c:pt idx="3085">
                  <c:v>1.75</c:v>
                </c:pt>
                <c:pt idx="3086">
                  <c:v>1.75</c:v>
                </c:pt>
                <c:pt idx="3087">
                  <c:v>1.75</c:v>
                </c:pt>
                <c:pt idx="3088">
                  <c:v>1.75</c:v>
                </c:pt>
                <c:pt idx="3089">
                  <c:v>1.75</c:v>
                </c:pt>
                <c:pt idx="3090">
                  <c:v>1.75</c:v>
                </c:pt>
                <c:pt idx="3091">
                  <c:v>1.75</c:v>
                </c:pt>
                <c:pt idx="3092">
                  <c:v>1.75</c:v>
                </c:pt>
                <c:pt idx="3093">
                  <c:v>1.75</c:v>
                </c:pt>
                <c:pt idx="3094">
                  <c:v>1.75</c:v>
                </c:pt>
                <c:pt idx="3095">
                  <c:v>1.75</c:v>
                </c:pt>
                <c:pt idx="3096">
                  <c:v>1.75</c:v>
                </c:pt>
                <c:pt idx="3097">
                  <c:v>1.75</c:v>
                </c:pt>
                <c:pt idx="3098">
                  <c:v>1.75</c:v>
                </c:pt>
                <c:pt idx="3099">
                  <c:v>1.75</c:v>
                </c:pt>
                <c:pt idx="3100">
                  <c:v>1.75</c:v>
                </c:pt>
                <c:pt idx="3101">
                  <c:v>1.75</c:v>
                </c:pt>
                <c:pt idx="3102">
                  <c:v>1.75</c:v>
                </c:pt>
                <c:pt idx="3103">
                  <c:v>1.75</c:v>
                </c:pt>
                <c:pt idx="3104">
                  <c:v>1.75</c:v>
                </c:pt>
                <c:pt idx="3105">
                  <c:v>1.75</c:v>
                </c:pt>
                <c:pt idx="3106">
                  <c:v>1.75</c:v>
                </c:pt>
                <c:pt idx="3107">
                  <c:v>1.75</c:v>
                </c:pt>
                <c:pt idx="3108">
                  <c:v>1.75</c:v>
                </c:pt>
                <c:pt idx="3109">
                  <c:v>1.75</c:v>
                </c:pt>
                <c:pt idx="3110">
                  <c:v>1.75</c:v>
                </c:pt>
                <c:pt idx="3111">
                  <c:v>1.75</c:v>
                </c:pt>
                <c:pt idx="3112">
                  <c:v>1.75</c:v>
                </c:pt>
                <c:pt idx="3113">
                  <c:v>1.75</c:v>
                </c:pt>
                <c:pt idx="3114">
                  <c:v>1.75</c:v>
                </c:pt>
                <c:pt idx="3115">
                  <c:v>1.75</c:v>
                </c:pt>
                <c:pt idx="3116">
                  <c:v>1.75</c:v>
                </c:pt>
                <c:pt idx="3117">
                  <c:v>1.75</c:v>
                </c:pt>
                <c:pt idx="3118">
                  <c:v>1.75</c:v>
                </c:pt>
                <c:pt idx="3119">
                  <c:v>1.75</c:v>
                </c:pt>
                <c:pt idx="3120">
                  <c:v>1.75</c:v>
                </c:pt>
                <c:pt idx="3121">
                  <c:v>1.75</c:v>
                </c:pt>
                <c:pt idx="3122">
                  <c:v>1.75</c:v>
                </c:pt>
                <c:pt idx="3123">
                  <c:v>1.75</c:v>
                </c:pt>
                <c:pt idx="3124">
                  <c:v>1.75</c:v>
                </c:pt>
                <c:pt idx="3125">
                  <c:v>1.75</c:v>
                </c:pt>
                <c:pt idx="3126">
                  <c:v>1.75</c:v>
                </c:pt>
                <c:pt idx="3127">
                  <c:v>1.75</c:v>
                </c:pt>
                <c:pt idx="3128">
                  <c:v>1.75</c:v>
                </c:pt>
                <c:pt idx="3129">
                  <c:v>1.75</c:v>
                </c:pt>
                <c:pt idx="3130">
                  <c:v>1.75</c:v>
                </c:pt>
                <c:pt idx="3131">
                  <c:v>1.75</c:v>
                </c:pt>
                <c:pt idx="3132">
                  <c:v>1.75</c:v>
                </c:pt>
                <c:pt idx="3133">
                  <c:v>1.75</c:v>
                </c:pt>
                <c:pt idx="3134">
                  <c:v>1.75</c:v>
                </c:pt>
                <c:pt idx="3135">
                  <c:v>1.75</c:v>
                </c:pt>
                <c:pt idx="3136">
                  <c:v>1.75</c:v>
                </c:pt>
                <c:pt idx="3137">
                  <c:v>1.75</c:v>
                </c:pt>
                <c:pt idx="3138">
                  <c:v>1.75</c:v>
                </c:pt>
                <c:pt idx="3139">
                  <c:v>1.75</c:v>
                </c:pt>
                <c:pt idx="3140">
                  <c:v>1.75</c:v>
                </c:pt>
                <c:pt idx="3141">
                  <c:v>1.75</c:v>
                </c:pt>
                <c:pt idx="3142">
                  <c:v>1.75</c:v>
                </c:pt>
                <c:pt idx="3143">
                  <c:v>1.75</c:v>
                </c:pt>
                <c:pt idx="3144">
                  <c:v>1.75</c:v>
                </c:pt>
                <c:pt idx="3145">
                  <c:v>1.75</c:v>
                </c:pt>
                <c:pt idx="3146">
                  <c:v>1.75</c:v>
                </c:pt>
                <c:pt idx="3147">
                  <c:v>1.75</c:v>
                </c:pt>
                <c:pt idx="3148">
                  <c:v>1.75</c:v>
                </c:pt>
                <c:pt idx="3149">
                  <c:v>1.75</c:v>
                </c:pt>
                <c:pt idx="3150">
                  <c:v>1.75</c:v>
                </c:pt>
                <c:pt idx="3151">
                  <c:v>1.75</c:v>
                </c:pt>
                <c:pt idx="3152">
                  <c:v>1.75</c:v>
                </c:pt>
                <c:pt idx="3153">
                  <c:v>1.75</c:v>
                </c:pt>
                <c:pt idx="3154">
                  <c:v>1.75</c:v>
                </c:pt>
                <c:pt idx="3155">
                  <c:v>1.75</c:v>
                </c:pt>
                <c:pt idx="3156">
                  <c:v>1.75</c:v>
                </c:pt>
                <c:pt idx="3157">
                  <c:v>1.75</c:v>
                </c:pt>
                <c:pt idx="3158">
                  <c:v>1.75</c:v>
                </c:pt>
                <c:pt idx="3159">
                  <c:v>1.75</c:v>
                </c:pt>
                <c:pt idx="3160">
                  <c:v>1.75</c:v>
                </c:pt>
                <c:pt idx="3161">
                  <c:v>1.75</c:v>
                </c:pt>
                <c:pt idx="3162">
                  <c:v>1.75</c:v>
                </c:pt>
                <c:pt idx="3163">
                  <c:v>1.75</c:v>
                </c:pt>
                <c:pt idx="3164">
                  <c:v>1.75</c:v>
                </c:pt>
                <c:pt idx="3165">
                  <c:v>1.75</c:v>
                </c:pt>
                <c:pt idx="3166">
                  <c:v>1.75</c:v>
                </c:pt>
                <c:pt idx="3167">
                  <c:v>1.75</c:v>
                </c:pt>
                <c:pt idx="3168">
                  <c:v>1.75</c:v>
                </c:pt>
                <c:pt idx="3169">
                  <c:v>1.75</c:v>
                </c:pt>
                <c:pt idx="3170">
                  <c:v>1.75</c:v>
                </c:pt>
                <c:pt idx="3171">
                  <c:v>1.75</c:v>
                </c:pt>
                <c:pt idx="3172">
                  <c:v>1.75</c:v>
                </c:pt>
                <c:pt idx="3173">
                  <c:v>1.75</c:v>
                </c:pt>
                <c:pt idx="3174">
                  <c:v>1.75</c:v>
                </c:pt>
                <c:pt idx="3175">
                  <c:v>1.75</c:v>
                </c:pt>
                <c:pt idx="3176">
                  <c:v>1.75</c:v>
                </c:pt>
                <c:pt idx="3177">
                  <c:v>1.75</c:v>
                </c:pt>
                <c:pt idx="3178">
                  <c:v>1.75</c:v>
                </c:pt>
                <c:pt idx="3179">
                  <c:v>1.75</c:v>
                </c:pt>
                <c:pt idx="3180">
                  <c:v>1.75</c:v>
                </c:pt>
                <c:pt idx="3181">
                  <c:v>1.75</c:v>
                </c:pt>
                <c:pt idx="3182">
                  <c:v>1.75</c:v>
                </c:pt>
                <c:pt idx="3183">
                  <c:v>1.75</c:v>
                </c:pt>
                <c:pt idx="3184">
                  <c:v>1.75</c:v>
                </c:pt>
                <c:pt idx="3185">
                  <c:v>1.75</c:v>
                </c:pt>
                <c:pt idx="3186">
                  <c:v>1.75</c:v>
                </c:pt>
                <c:pt idx="3187">
                  <c:v>1.75</c:v>
                </c:pt>
                <c:pt idx="3188">
                  <c:v>1.75</c:v>
                </c:pt>
                <c:pt idx="3189">
                  <c:v>1.75</c:v>
                </c:pt>
                <c:pt idx="3190">
                  <c:v>1.75</c:v>
                </c:pt>
                <c:pt idx="3191">
                  <c:v>1.75</c:v>
                </c:pt>
                <c:pt idx="3192">
                  <c:v>1.75</c:v>
                </c:pt>
                <c:pt idx="3193">
                  <c:v>1.75</c:v>
                </c:pt>
                <c:pt idx="3194">
                  <c:v>1.75</c:v>
                </c:pt>
                <c:pt idx="3195">
                  <c:v>1.75</c:v>
                </c:pt>
                <c:pt idx="3196">
                  <c:v>1.75</c:v>
                </c:pt>
                <c:pt idx="3197">
                  <c:v>1.75</c:v>
                </c:pt>
                <c:pt idx="3198">
                  <c:v>1.75</c:v>
                </c:pt>
                <c:pt idx="3199">
                  <c:v>1.75</c:v>
                </c:pt>
                <c:pt idx="3200">
                  <c:v>1.75</c:v>
                </c:pt>
                <c:pt idx="3201">
                  <c:v>1.75</c:v>
                </c:pt>
                <c:pt idx="3202">
                  <c:v>1.75</c:v>
                </c:pt>
                <c:pt idx="3203">
                  <c:v>1.75</c:v>
                </c:pt>
                <c:pt idx="3204">
                  <c:v>1.75</c:v>
                </c:pt>
                <c:pt idx="3205">
                  <c:v>1.75</c:v>
                </c:pt>
                <c:pt idx="3206">
                  <c:v>1.75</c:v>
                </c:pt>
                <c:pt idx="3207">
                  <c:v>1.75</c:v>
                </c:pt>
                <c:pt idx="3208">
                  <c:v>1.75</c:v>
                </c:pt>
                <c:pt idx="3209">
                  <c:v>1.75</c:v>
                </c:pt>
                <c:pt idx="3210">
                  <c:v>1.75</c:v>
                </c:pt>
                <c:pt idx="3211">
                  <c:v>1.75</c:v>
                </c:pt>
                <c:pt idx="3212">
                  <c:v>1.75</c:v>
                </c:pt>
                <c:pt idx="3213">
                  <c:v>1.75</c:v>
                </c:pt>
                <c:pt idx="3214">
                  <c:v>1.75</c:v>
                </c:pt>
                <c:pt idx="3215">
                  <c:v>1.75</c:v>
                </c:pt>
                <c:pt idx="3216">
                  <c:v>1.75</c:v>
                </c:pt>
                <c:pt idx="3217">
                  <c:v>1.75</c:v>
                </c:pt>
                <c:pt idx="3218">
                  <c:v>1.75</c:v>
                </c:pt>
                <c:pt idx="3219">
                  <c:v>1.75</c:v>
                </c:pt>
                <c:pt idx="3220">
                  <c:v>1.75</c:v>
                </c:pt>
                <c:pt idx="3221">
                  <c:v>1.75</c:v>
                </c:pt>
                <c:pt idx="3222">
                  <c:v>1.75</c:v>
                </c:pt>
                <c:pt idx="3223">
                  <c:v>1.75</c:v>
                </c:pt>
                <c:pt idx="3224">
                  <c:v>1.75</c:v>
                </c:pt>
                <c:pt idx="3225">
                  <c:v>1.75</c:v>
                </c:pt>
                <c:pt idx="3226">
                  <c:v>1.75</c:v>
                </c:pt>
                <c:pt idx="3227">
                  <c:v>1.75</c:v>
                </c:pt>
                <c:pt idx="3228">
                  <c:v>1.75</c:v>
                </c:pt>
                <c:pt idx="3229">
                  <c:v>1.75</c:v>
                </c:pt>
                <c:pt idx="3230">
                  <c:v>1.75</c:v>
                </c:pt>
                <c:pt idx="3231">
                  <c:v>1.75</c:v>
                </c:pt>
                <c:pt idx="3232">
                  <c:v>1.75</c:v>
                </c:pt>
                <c:pt idx="3233">
                  <c:v>1.75</c:v>
                </c:pt>
                <c:pt idx="3234">
                  <c:v>1.75</c:v>
                </c:pt>
                <c:pt idx="3235">
                  <c:v>1.75</c:v>
                </c:pt>
                <c:pt idx="3236">
                  <c:v>1.75</c:v>
                </c:pt>
                <c:pt idx="3237">
                  <c:v>1.75</c:v>
                </c:pt>
                <c:pt idx="3238">
                  <c:v>1.75</c:v>
                </c:pt>
                <c:pt idx="3239">
                  <c:v>1.75</c:v>
                </c:pt>
                <c:pt idx="3240">
                  <c:v>1.75</c:v>
                </c:pt>
                <c:pt idx="3241">
                  <c:v>1.75</c:v>
                </c:pt>
                <c:pt idx="3242">
                  <c:v>1.75</c:v>
                </c:pt>
                <c:pt idx="3243">
                  <c:v>1.75</c:v>
                </c:pt>
                <c:pt idx="3244">
                  <c:v>1.75</c:v>
                </c:pt>
                <c:pt idx="3245">
                  <c:v>1.75</c:v>
                </c:pt>
                <c:pt idx="3246">
                  <c:v>1.75</c:v>
                </c:pt>
                <c:pt idx="3247">
                  <c:v>1.75</c:v>
                </c:pt>
                <c:pt idx="3248">
                  <c:v>1.75</c:v>
                </c:pt>
                <c:pt idx="3249">
                  <c:v>1.75</c:v>
                </c:pt>
                <c:pt idx="3250">
                  <c:v>1.75</c:v>
                </c:pt>
                <c:pt idx="3251">
                  <c:v>1.75</c:v>
                </c:pt>
                <c:pt idx="3252">
                  <c:v>1.75</c:v>
                </c:pt>
                <c:pt idx="3253">
                  <c:v>1.75</c:v>
                </c:pt>
                <c:pt idx="3254">
                  <c:v>1.75</c:v>
                </c:pt>
                <c:pt idx="3255">
                  <c:v>1.75</c:v>
                </c:pt>
                <c:pt idx="3256">
                  <c:v>1.75</c:v>
                </c:pt>
                <c:pt idx="3257">
                  <c:v>1.75</c:v>
                </c:pt>
                <c:pt idx="3258">
                  <c:v>1.75</c:v>
                </c:pt>
                <c:pt idx="3259">
                  <c:v>1.75</c:v>
                </c:pt>
                <c:pt idx="3260">
                  <c:v>1.75</c:v>
                </c:pt>
                <c:pt idx="3261">
                  <c:v>1.75</c:v>
                </c:pt>
                <c:pt idx="3262">
                  <c:v>1.75</c:v>
                </c:pt>
                <c:pt idx="3263">
                  <c:v>1.75</c:v>
                </c:pt>
                <c:pt idx="3264">
                  <c:v>1.75</c:v>
                </c:pt>
                <c:pt idx="3265">
                  <c:v>1.75</c:v>
                </c:pt>
                <c:pt idx="3266">
                  <c:v>1.75</c:v>
                </c:pt>
                <c:pt idx="3267">
                  <c:v>1.75</c:v>
                </c:pt>
                <c:pt idx="3268">
                  <c:v>1.75</c:v>
                </c:pt>
                <c:pt idx="3269">
                  <c:v>1.75</c:v>
                </c:pt>
                <c:pt idx="3270">
                  <c:v>2</c:v>
                </c:pt>
                <c:pt idx="3271">
                  <c:v>2</c:v>
                </c:pt>
                <c:pt idx="3272">
                  <c:v>2</c:v>
                </c:pt>
                <c:pt idx="3273">
                  <c:v>2</c:v>
                </c:pt>
                <c:pt idx="3274">
                  <c:v>2</c:v>
                </c:pt>
                <c:pt idx="3275">
                  <c:v>2</c:v>
                </c:pt>
                <c:pt idx="3276">
                  <c:v>2</c:v>
                </c:pt>
                <c:pt idx="3277">
                  <c:v>2</c:v>
                </c:pt>
                <c:pt idx="3278">
                  <c:v>2</c:v>
                </c:pt>
                <c:pt idx="3279">
                  <c:v>2</c:v>
                </c:pt>
                <c:pt idx="3280">
                  <c:v>2</c:v>
                </c:pt>
                <c:pt idx="3281">
                  <c:v>2</c:v>
                </c:pt>
                <c:pt idx="3282">
                  <c:v>2</c:v>
                </c:pt>
                <c:pt idx="3283">
                  <c:v>2</c:v>
                </c:pt>
                <c:pt idx="3284">
                  <c:v>2</c:v>
                </c:pt>
                <c:pt idx="3285">
                  <c:v>2</c:v>
                </c:pt>
                <c:pt idx="3286">
                  <c:v>2</c:v>
                </c:pt>
                <c:pt idx="3287">
                  <c:v>2</c:v>
                </c:pt>
                <c:pt idx="3288">
                  <c:v>2</c:v>
                </c:pt>
                <c:pt idx="3289">
                  <c:v>2</c:v>
                </c:pt>
                <c:pt idx="3290">
                  <c:v>2</c:v>
                </c:pt>
                <c:pt idx="3291">
                  <c:v>2</c:v>
                </c:pt>
                <c:pt idx="3292">
                  <c:v>2</c:v>
                </c:pt>
                <c:pt idx="3293">
                  <c:v>2</c:v>
                </c:pt>
                <c:pt idx="3294">
                  <c:v>2</c:v>
                </c:pt>
                <c:pt idx="3295">
                  <c:v>2</c:v>
                </c:pt>
                <c:pt idx="3296">
                  <c:v>2</c:v>
                </c:pt>
                <c:pt idx="3297">
                  <c:v>2</c:v>
                </c:pt>
                <c:pt idx="3298">
                  <c:v>2</c:v>
                </c:pt>
                <c:pt idx="3299">
                  <c:v>2</c:v>
                </c:pt>
                <c:pt idx="3300">
                  <c:v>2</c:v>
                </c:pt>
                <c:pt idx="3301">
                  <c:v>2</c:v>
                </c:pt>
                <c:pt idx="3302">
                  <c:v>2</c:v>
                </c:pt>
                <c:pt idx="3303">
                  <c:v>2</c:v>
                </c:pt>
                <c:pt idx="3304">
                  <c:v>2.25</c:v>
                </c:pt>
                <c:pt idx="3305">
                  <c:v>2.25</c:v>
                </c:pt>
                <c:pt idx="3306">
                  <c:v>2.25</c:v>
                </c:pt>
                <c:pt idx="3307">
                  <c:v>2.25</c:v>
                </c:pt>
                <c:pt idx="3308">
                  <c:v>2.25</c:v>
                </c:pt>
                <c:pt idx="3309">
                  <c:v>2.25</c:v>
                </c:pt>
                <c:pt idx="3310">
                  <c:v>2.25</c:v>
                </c:pt>
                <c:pt idx="3311">
                  <c:v>2.25</c:v>
                </c:pt>
                <c:pt idx="3312">
                  <c:v>2.25</c:v>
                </c:pt>
                <c:pt idx="3313">
                  <c:v>2.25</c:v>
                </c:pt>
                <c:pt idx="3314">
                  <c:v>2.25</c:v>
                </c:pt>
                <c:pt idx="3315">
                  <c:v>2.25</c:v>
                </c:pt>
                <c:pt idx="3316">
                  <c:v>2.25</c:v>
                </c:pt>
                <c:pt idx="3317">
                  <c:v>2.25</c:v>
                </c:pt>
                <c:pt idx="3318">
                  <c:v>2.25</c:v>
                </c:pt>
                <c:pt idx="3319">
                  <c:v>2.25</c:v>
                </c:pt>
                <c:pt idx="3320">
                  <c:v>2.25</c:v>
                </c:pt>
                <c:pt idx="3321">
                  <c:v>2.25</c:v>
                </c:pt>
                <c:pt idx="3322">
                  <c:v>2.25</c:v>
                </c:pt>
                <c:pt idx="3323">
                  <c:v>2.25</c:v>
                </c:pt>
                <c:pt idx="3324">
                  <c:v>2.25</c:v>
                </c:pt>
                <c:pt idx="3325">
                  <c:v>2.25</c:v>
                </c:pt>
                <c:pt idx="3326">
                  <c:v>2.25</c:v>
                </c:pt>
                <c:pt idx="3327">
                  <c:v>2.25</c:v>
                </c:pt>
                <c:pt idx="3328">
                  <c:v>2.25</c:v>
                </c:pt>
                <c:pt idx="3329">
                  <c:v>2.25</c:v>
                </c:pt>
                <c:pt idx="3330">
                  <c:v>2.25</c:v>
                </c:pt>
                <c:pt idx="3331">
                  <c:v>2.25</c:v>
                </c:pt>
                <c:pt idx="3332">
                  <c:v>2.25</c:v>
                </c:pt>
                <c:pt idx="3333">
                  <c:v>2.25</c:v>
                </c:pt>
                <c:pt idx="3334">
                  <c:v>2.25</c:v>
                </c:pt>
                <c:pt idx="3335">
                  <c:v>2.25</c:v>
                </c:pt>
                <c:pt idx="3336">
                  <c:v>2.25</c:v>
                </c:pt>
                <c:pt idx="3337">
                  <c:v>2.25</c:v>
                </c:pt>
                <c:pt idx="3338">
                  <c:v>2.25</c:v>
                </c:pt>
                <c:pt idx="3339">
                  <c:v>2.25</c:v>
                </c:pt>
                <c:pt idx="3340">
                  <c:v>2.25</c:v>
                </c:pt>
                <c:pt idx="3341">
                  <c:v>2.25</c:v>
                </c:pt>
                <c:pt idx="3342">
                  <c:v>2.25</c:v>
                </c:pt>
                <c:pt idx="3343">
                  <c:v>2.25</c:v>
                </c:pt>
                <c:pt idx="3344">
                  <c:v>2.25</c:v>
                </c:pt>
                <c:pt idx="3345">
                  <c:v>2.25</c:v>
                </c:pt>
                <c:pt idx="3346">
                  <c:v>2.25</c:v>
                </c:pt>
                <c:pt idx="3347">
                  <c:v>2.25</c:v>
                </c:pt>
                <c:pt idx="3348">
                  <c:v>2.25</c:v>
                </c:pt>
                <c:pt idx="3349">
                  <c:v>2.25</c:v>
                </c:pt>
                <c:pt idx="3350">
                  <c:v>2.25</c:v>
                </c:pt>
                <c:pt idx="3351">
                  <c:v>2.25</c:v>
                </c:pt>
                <c:pt idx="3352">
                  <c:v>2.25</c:v>
                </c:pt>
                <c:pt idx="3353">
                  <c:v>2.25</c:v>
                </c:pt>
                <c:pt idx="3354">
                  <c:v>2.25</c:v>
                </c:pt>
                <c:pt idx="3355">
                  <c:v>2.25</c:v>
                </c:pt>
                <c:pt idx="3356">
                  <c:v>2.25</c:v>
                </c:pt>
                <c:pt idx="3357">
                  <c:v>2.25</c:v>
                </c:pt>
                <c:pt idx="3358">
                  <c:v>2.25</c:v>
                </c:pt>
                <c:pt idx="3359">
                  <c:v>2.25</c:v>
                </c:pt>
                <c:pt idx="3360">
                  <c:v>2.25</c:v>
                </c:pt>
                <c:pt idx="3361">
                  <c:v>2.25</c:v>
                </c:pt>
                <c:pt idx="3362">
                  <c:v>2.25</c:v>
                </c:pt>
                <c:pt idx="3363">
                  <c:v>2.25</c:v>
                </c:pt>
                <c:pt idx="3364">
                  <c:v>2.25</c:v>
                </c:pt>
                <c:pt idx="3365">
                  <c:v>2.25</c:v>
                </c:pt>
                <c:pt idx="3366">
                  <c:v>2.25</c:v>
                </c:pt>
                <c:pt idx="3367">
                  <c:v>2.25</c:v>
                </c:pt>
                <c:pt idx="3368">
                  <c:v>2.25</c:v>
                </c:pt>
                <c:pt idx="3369">
                  <c:v>2.25</c:v>
                </c:pt>
                <c:pt idx="3370">
                  <c:v>2.25</c:v>
                </c:pt>
                <c:pt idx="3371">
                  <c:v>2.25</c:v>
                </c:pt>
                <c:pt idx="3372">
                  <c:v>2.25</c:v>
                </c:pt>
                <c:pt idx="3373">
                  <c:v>2.25</c:v>
                </c:pt>
                <c:pt idx="3374">
                  <c:v>2.25</c:v>
                </c:pt>
                <c:pt idx="3375">
                  <c:v>2.25</c:v>
                </c:pt>
                <c:pt idx="3376">
                  <c:v>2.25</c:v>
                </c:pt>
                <c:pt idx="3377">
                  <c:v>2.25</c:v>
                </c:pt>
                <c:pt idx="3378">
                  <c:v>2.25</c:v>
                </c:pt>
                <c:pt idx="3379">
                  <c:v>2.25</c:v>
                </c:pt>
                <c:pt idx="3380">
                  <c:v>2.25</c:v>
                </c:pt>
                <c:pt idx="3381">
                  <c:v>2.25</c:v>
                </c:pt>
                <c:pt idx="3382">
                  <c:v>2.25</c:v>
                </c:pt>
                <c:pt idx="3383">
                  <c:v>2.25</c:v>
                </c:pt>
                <c:pt idx="3384">
                  <c:v>2.25</c:v>
                </c:pt>
                <c:pt idx="3385">
                  <c:v>2.25</c:v>
                </c:pt>
                <c:pt idx="3386">
                  <c:v>2.25</c:v>
                </c:pt>
                <c:pt idx="3387">
                  <c:v>2.25</c:v>
                </c:pt>
                <c:pt idx="3388">
                  <c:v>2.25</c:v>
                </c:pt>
                <c:pt idx="3389">
                  <c:v>2.25</c:v>
                </c:pt>
                <c:pt idx="3390">
                  <c:v>2.25</c:v>
                </c:pt>
                <c:pt idx="3391">
                  <c:v>2.25</c:v>
                </c:pt>
                <c:pt idx="3392">
                  <c:v>2.25</c:v>
                </c:pt>
                <c:pt idx="3393">
                  <c:v>2.25</c:v>
                </c:pt>
                <c:pt idx="3394">
                  <c:v>2.25</c:v>
                </c:pt>
                <c:pt idx="3395">
                  <c:v>2.25</c:v>
                </c:pt>
                <c:pt idx="3396">
                  <c:v>2.25</c:v>
                </c:pt>
                <c:pt idx="3397">
                  <c:v>2.25</c:v>
                </c:pt>
                <c:pt idx="3398">
                  <c:v>2.25</c:v>
                </c:pt>
                <c:pt idx="3399">
                  <c:v>2.25</c:v>
                </c:pt>
                <c:pt idx="3400">
                  <c:v>2.25</c:v>
                </c:pt>
                <c:pt idx="3401">
                  <c:v>2.25</c:v>
                </c:pt>
                <c:pt idx="3402">
                  <c:v>2.25</c:v>
                </c:pt>
                <c:pt idx="3403">
                  <c:v>2.25</c:v>
                </c:pt>
                <c:pt idx="3404">
                  <c:v>2.25</c:v>
                </c:pt>
                <c:pt idx="3405">
                  <c:v>2.25</c:v>
                </c:pt>
                <c:pt idx="3406">
                  <c:v>2.25</c:v>
                </c:pt>
                <c:pt idx="3407">
                  <c:v>2.25</c:v>
                </c:pt>
                <c:pt idx="3408">
                  <c:v>2.25</c:v>
                </c:pt>
                <c:pt idx="3409">
                  <c:v>2.25</c:v>
                </c:pt>
                <c:pt idx="3410">
                  <c:v>2.25</c:v>
                </c:pt>
                <c:pt idx="3411">
                  <c:v>2.25</c:v>
                </c:pt>
                <c:pt idx="3412">
                  <c:v>2.25</c:v>
                </c:pt>
                <c:pt idx="3413">
                  <c:v>2.25</c:v>
                </c:pt>
                <c:pt idx="3414">
                  <c:v>2.25</c:v>
                </c:pt>
                <c:pt idx="3415">
                  <c:v>2.25</c:v>
                </c:pt>
                <c:pt idx="3416">
                  <c:v>2.25</c:v>
                </c:pt>
                <c:pt idx="3417">
                  <c:v>2.25</c:v>
                </c:pt>
                <c:pt idx="3418">
                  <c:v>2.25</c:v>
                </c:pt>
                <c:pt idx="3419">
                  <c:v>2.25</c:v>
                </c:pt>
                <c:pt idx="3420">
                  <c:v>2.25</c:v>
                </c:pt>
                <c:pt idx="3421">
                  <c:v>2.25</c:v>
                </c:pt>
                <c:pt idx="3422">
                  <c:v>2.25</c:v>
                </c:pt>
                <c:pt idx="3423">
                  <c:v>2.25</c:v>
                </c:pt>
                <c:pt idx="3424">
                  <c:v>2</c:v>
                </c:pt>
                <c:pt idx="3425">
                  <c:v>2</c:v>
                </c:pt>
                <c:pt idx="3426">
                  <c:v>2</c:v>
                </c:pt>
                <c:pt idx="3427">
                  <c:v>2</c:v>
                </c:pt>
                <c:pt idx="3428">
                  <c:v>2</c:v>
                </c:pt>
                <c:pt idx="3429">
                  <c:v>2</c:v>
                </c:pt>
                <c:pt idx="3430">
                  <c:v>2</c:v>
                </c:pt>
                <c:pt idx="3431">
                  <c:v>2</c:v>
                </c:pt>
                <c:pt idx="3432">
                  <c:v>2</c:v>
                </c:pt>
                <c:pt idx="3433">
                  <c:v>2</c:v>
                </c:pt>
                <c:pt idx="3434">
                  <c:v>2</c:v>
                </c:pt>
                <c:pt idx="3435">
                  <c:v>2</c:v>
                </c:pt>
                <c:pt idx="3436">
                  <c:v>2</c:v>
                </c:pt>
                <c:pt idx="3437">
                  <c:v>2</c:v>
                </c:pt>
                <c:pt idx="3438">
                  <c:v>2</c:v>
                </c:pt>
                <c:pt idx="3439">
                  <c:v>2</c:v>
                </c:pt>
                <c:pt idx="3440">
                  <c:v>2</c:v>
                </c:pt>
                <c:pt idx="3441">
                  <c:v>2</c:v>
                </c:pt>
                <c:pt idx="3442">
                  <c:v>2</c:v>
                </c:pt>
                <c:pt idx="3443">
                  <c:v>2</c:v>
                </c:pt>
                <c:pt idx="3444">
                  <c:v>2</c:v>
                </c:pt>
                <c:pt idx="3445">
                  <c:v>2</c:v>
                </c:pt>
                <c:pt idx="3446">
                  <c:v>2</c:v>
                </c:pt>
                <c:pt idx="3447">
                  <c:v>2</c:v>
                </c:pt>
                <c:pt idx="3448">
                  <c:v>2</c:v>
                </c:pt>
                <c:pt idx="3449">
                  <c:v>2</c:v>
                </c:pt>
                <c:pt idx="3450">
                  <c:v>2</c:v>
                </c:pt>
                <c:pt idx="3451">
                  <c:v>2</c:v>
                </c:pt>
                <c:pt idx="3452">
                  <c:v>2</c:v>
                </c:pt>
                <c:pt idx="3453">
                  <c:v>2</c:v>
                </c:pt>
                <c:pt idx="3454">
                  <c:v>2</c:v>
                </c:pt>
                <c:pt idx="3455">
                  <c:v>2</c:v>
                </c:pt>
                <c:pt idx="3456">
                  <c:v>2</c:v>
                </c:pt>
                <c:pt idx="3457">
                  <c:v>2</c:v>
                </c:pt>
                <c:pt idx="3458">
                  <c:v>2</c:v>
                </c:pt>
                <c:pt idx="3459">
                  <c:v>2</c:v>
                </c:pt>
                <c:pt idx="3460">
                  <c:v>2</c:v>
                </c:pt>
                <c:pt idx="3461">
                  <c:v>2</c:v>
                </c:pt>
                <c:pt idx="3462">
                  <c:v>2</c:v>
                </c:pt>
                <c:pt idx="3463">
                  <c:v>2</c:v>
                </c:pt>
                <c:pt idx="3464">
                  <c:v>2</c:v>
                </c:pt>
                <c:pt idx="3465">
                  <c:v>2</c:v>
                </c:pt>
                <c:pt idx="3466">
                  <c:v>2</c:v>
                </c:pt>
                <c:pt idx="3467">
                  <c:v>2</c:v>
                </c:pt>
                <c:pt idx="3468">
                  <c:v>2</c:v>
                </c:pt>
                <c:pt idx="3469">
                  <c:v>2</c:v>
                </c:pt>
                <c:pt idx="3470">
                  <c:v>2</c:v>
                </c:pt>
                <c:pt idx="3471">
                  <c:v>2</c:v>
                </c:pt>
                <c:pt idx="3472">
                  <c:v>2</c:v>
                </c:pt>
                <c:pt idx="3473">
                  <c:v>2</c:v>
                </c:pt>
                <c:pt idx="3474">
                  <c:v>2</c:v>
                </c:pt>
                <c:pt idx="3475">
                  <c:v>2</c:v>
                </c:pt>
                <c:pt idx="3476">
                  <c:v>2</c:v>
                </c:pt>
                <c:pt idx="3477">
                  <c:v>2</c:v>
                </c:pt>
                <c:pt idx="3478">
                  <c:v>2</c:v>
                </c:pt>
                <c:pt idx="3479">
                  <c:v>2</c:v>
                </c:pt>
                <c:pt idx="3480">
                  <c:v>2</c:v>
                </c:pt>
                <c:pt idx="3481">
                  <c:v>2</c:v>
                </c:pt>
                <c:pt idx="3482">
                  <c:v>2</c:v>
                </c:pt>
                <c:pt idx="3483">
                  <c:v>2</c:v>
                </c:pt>
                <c:pt idx="3484">
                  <c:v>2</c:v>
                </c:pt>
                <c:pt idx="3485">
                  <c:v>2</c:v>
                </c:pt>
                <c:pt idx="3486">
                  <c:v>2</c:v>
                </c:pt>
                <c:pt idx="3487">
                  <c:v>2</c:v>
                </c:pt>
                <c:pt idx="3488">
                  <c:v>2</c:v>
                </c:pt>
                <c:pt idx="3489">
                  <c:v>2</c:v>
                </c:pt>
                <c:pt idx="3490">
                  <c:v>2</c:v>
                </c:pt>
                <c:pt idx="3491">
                  <c:v>2</c:v>
                </c:pt>
                <c:pt idx="3492">
                  <c:v>2</c:v>
                </c:pt>
                <c:pt idx="3493">
                  <c:v>2</c:v>
                </c:pt>
                <c:pt idx="3494">
                  <c:v>2</c:v>
                </c:pt>
                <c:pt idx="3495">
                  <c:v>2</c:v>
                </c:pt>
                <c:pt idx="3496">
                  <c:v>2</c:v>
                </c:pt>
                <c:pt idx="3497">
                  <c:v>2</c:v>
                </c:pt>
                <c:pt idx="3498">
                  <c:v>2</c:v>
                </c:pt>
                <c:pt idx="3499">
                  <c:v>2</c:v>
                </c:pt>
                <c:pt idx="3500">
                  <c:v>2</c:v>
                </c:pt>
                <c:pt idx="3501">
                  <c:v>2</c:v>
                </c:pt>
                <c:pt idx="3502">
                  <c:v>2</c:v>
                </c:pt>
                <c:pt idx="3503">
                  <c:v>2</c:v>
                </c:pt>
                <c:pt idx="3504">
                  <c:v>2</c:v>
                </c:pt>
                <c:pt idx="3505">
                  <c:v>2</c:v>
                </c:pt>
                <c:pt idx="3506">
                  <c:v>2</c:v>
                </c:pt>
                <c:pt idx="3507">
                  <c:v>2</c:v>
                </c:pt>
                <c:pt idx="3508">
                  <c:v>2</c:v>
                </c:pt>
                <c:pt idx="3509">
                  <c:v>2</c:v>
                </c:pt>
                <c:pt idx="3510">
                  <c:v>2</c:v>
                </c:pt>
                <c:pt idx="3511">
                  <c:v>2</c:v>
                </c:pt>
                <c:pt idx="3512">
                  <c:v>2</c:v>
                </c:pt>
                <c:pt idx="3513">
                  <c:v>2</c:v>
                </c:pt>
                <c:pt idx="3514">
                  <c:v>2</c:v>
                </c:pt>
                <c:pt idx="3515">
                  <c:v>1.75</c:v>
                </c:pt>
                <c:pt idx="3516">
                  <c:v>1.75</c:v>
                </c:pt>
                <c:pt idx="3517">
                  <c:v>1.75</c:v>
                </c:pt>
                <c:pt idx="3518">
                  <c:v>1.75</c:v>
                </c:pt>
                <c:pt idx="3519">
                  <c:v>1.75</c:v>
                </c:pt>
                <c:pt idx="3520">
                  <c:v>1.75</c:v>
                </c:pt>
                <c:pt idx="3521">
                  <c:v>1.75</c:v>
                </c:pt>
                <c:pt idx="3522">
                  <c:v>1.75</c:v>
                </c:pt>
                <c:pt idx="3523">
                  <c:v>1.75</c:v>
                </c:pt>
                <c:pt idx="3524">
                  <c:v>1.75</c:v>
                </c:pt>
                <c:pt idx="3525">
                  <c:v>1.75</c:v>
                </c:pt>
                <c:pt idx="3526">
                  <c:v>1.75</c:v>
                </c:pt>
                <c:pt idx="3527">
                  <c:v>1.75</c:v>
                </c:pt>
                <c:pt idx="3528">
                  <c:v>1.75</c:v>
                </c:pt>
                <c:pt idx="3529">
                  <c:v>1.75</c:v>
                </c:pt>
                <c:pt idx="3530">
                  <c:v>1.75</c:v>
                </c:pt>
                <c:pt idx="3531">
                  <c:v>1.75</c:v>
                </c:pt>
                <c:pt idx="3532">
                  <c:v>1.75</c:v>
                </c:pt>
                <c:pt idx="3533">
                  <c:v>1.75</c:v>
                </c:pt>
                <c:pt idx="3534">
                  <c:v>1.75</c:v>
                </c:pt>
                <c:pt idx="3535">
                  <c:v>1.75</c:v>
                </c:pt>
                <c:pt idx="3536">
                  <c:v>1.75</c:v>
                </c:pt>
                <c:pt idx="3537">
                  <c:v>1.75</c:v>
                </c:pt>
                <c:pt idx="3538">
                  <c:v>1.75</c:v>
                </c:pt>
                <c:pt idx="3539">
                  <c:v>1.75</c:v>
                </c:pt>
                <c:pt idx="3540">
                  <c:v>1.75</c:v>
                </c:pt>
                <c:pt idx="3541">
                  <c:v>1.75</c:v>
                </c:pt>
                <c:pt idx="3542">
                  <c:v>1.75</c:v>
                </c:pt>
                <c:pt idx="3543">
                  <c:v>1.75</c:v>
                </c:pt>
                <c:pt idx="3544">
                  <c:v>1.75</c:v>
                </c:pt>
                <c:pt idx="3545">
                  <c:v>1.75</c:v>
                </c:pt>
                <c:pt idx="3546">
                  <c:v>1.75</c:v>
                </c:pt>
                <c:pt idx="3547">
                  <c:v>1.75</c:v>
                </c:pt>
                <c:pt idx="3548">
                  <c:v>1.75</c:v>
                </c:pt>
                <c:pt idx="3549">
                  <c:v>1.75</c:v>
                </c:pt>
                <c:pt idx="3550">
                  <c:v>1.75</c:v>
                </c:pt>
                <c:pt idx="3551">
                  <c:v>1.75</c:v>
                </c:pt>
                <c:pt idx="3552">
                  <c:v>1.75</c:v>
                </c:pt>
                <c:pt idx="3553">
                  <c:v>1.75</c:v>
                </c:pt>
                <c:pt idx="3554">
                  <c:v>1.75</c:v>
                </c:pt>
                <c:pt idx="3555">
                  <c:v>1.75</c:v>
                </c:pt>
                <c:pt idx="3556">
                  <c:v>1.75</c:v>
                </c:pt>
                <c:pt idx="3557">
                  <c:v>1.75</c:v>
                </c:pt>
                <c:pt idx="3558">
                  <c:v>1.75</c:v>
                </c:pt>
                <c:pt idx="3559">
                  <c:v>1.75</c:v>
                </c:pt>
                <c:pt idx="3560">
                  <c:v>1.75</c:v>
                </c:pt>
                <c:pt idx="3561">
                  <c:v>1.75</c:v>
                </c:pt>
                <c:pt idx="3562">
                  <c:v>1.75</c:v>
                </c:pt>
                <c:pt idx="3563">
                  <c:v>1.75</c:v>
                </c:pt>
                <c:pt idx="3564">
                  <c:v>1.75</c:v>
                </c:pt>
                <c:pt idx="3565">
                  <c:v>1.75</c:v>
                </c:pt>
                <c:pt idx="3566">
                  <c:v>1.75</c:v>
                </c:pt>
                <c:pt idx="3567">
                  <c:v>1.75</c:v>
                </c:pt>
                <c:pt idx="3568">
                  <c:v>1.75</c:v>
                </c:pt>
                <c:pt idx="3569">
                  <c:v>1.75</c:v>
                </c:pt>
                <c:pt idx="3570">
                  <c:v>1.75</c:v>
                </c:pt>
                <c:pt idx="3571">
                  <c:v>1.75</c:v>
                </c:pt>
                <c:pt idx="3572">
                  <c:v>1.75</c:v>
                </c:pt>
                <c:pt idx="3573">
                  <c:v>1.75</c:v>
                </c:pt>
                <c:pt idx="3574">
                  <c:v>1.75</c:v>
                </c:pt>
                <c:pt idx="3575">
                  <c:v>1.75</c:v>
                </c:pt>
                <c:pt idx="3576">
                  <c:v>1.75</c:v>
                </c:pt>
                <c:pt idx="3577">
                  <c:v>1.75</c:v>
                </c:pt>
                <c:pt idx="3578">
                  <c:v>1.75</c:v>
                </c:pt>
                <c:pt idx="3579">
                  <c:v>1.75</c:v>
                </c:pt>
                <c:pt idx="3580">
                  <c:v>1.75</c:v>
                </c:pt>
                <c:pt idx="3581">
                  <c:v>1.75</c:v>
                </c:pt>
                <c:pt idx="3582">
                  <c:v>1.75</c:v>
                </c:pt>
                <c:pt idx="3583">
                  <c:v>1.75</c:v>
                </c:pt>
                <c:pt idx="3584">
                  <c:v>1.75</c:v>
                </c:pt>
                <c:pt idx="3585">
                  <c:v>1.75</c:v>
                </c:pt>
                <c:pt idx="3586">
                  <c:v>1.75</c:v>
                </c:pt>
                <c:pt idx="3587">
                  <c:v>1.75</c:v>
                </c:pt>
                <c:pt idx="3588">
                  <c:v>1.75</c:v>
                </c:pt>
                <c:pt idx="3589">
                  <c:v>1.75</c:v>
                </c:pt>
                <c:pt idx="3590">
                  <c:v>1.75</c:v>
                </c:pt>
                <c:pt idx="3591">
                  <c:v>1.75</c:v>
                </c:pt>
                <c:pt idx="3592">
                  <c:v>1.75</c:v>
                </c:pt>
                <c:pt idx="3593">
                  <c:v>1.75</c:v>
                </c:pt>
                <c:pt idx="3594">
                  <c:v>1.75</c:v>
                </c:pt>
                <c:pt idx="3595">
                  <c:v>1.75</c:v>
                </c:pt>
                <c:pt idx="3596">
                  <c:v>1.75</c:v>
                </c:pt>
                <c:pt idx="3597">
                  <c:v>1.75</c:v>
                </c:pt>
                <c:pt idx="3598">
                  <c:v>1.75</c:v>
                </c:pt>
                <c:pt idx="3599">
                  <c:v>1.75</c:v>
                </c:pt>
                <c:pt idx="3600">
                  <c:v>1.75</c:v>
                </c:pt>
                <c:pt idx="3601">
                  <c:v>1.75</c:v>
                </c:pt>
                <c:pt idx="3602">
                  <c:v>1.75</c:v>
                </c:pt>
                <c:pt idx="3603">
                  <c:v>1.75</c:v>
                </c:pt>
                <c:pt idx="3604">
                  <c:v>1.75</c:v>
                </c:pt>
                <c:pt idx="3605">
                  <c:v>1.75</c:v>
                </c:pt>
                <c:pt idx="3606">
                  <c:v>1.75</c:v>
                </c:pt>
                <c:pt idx="3607">
                  <c:v>1.75</c:v>
                </c:pt>
                <c:pt idx="3608">
                  <c:v>1.75</c:v>
                </c:pt>
                <c:pt idx="3609">
                  <c:v>1.75</c:v>
                </c:pt>
                <c:pt idx="3610">
                  <c:v>1.75</c:v>
                </c:pt>
                <c:pt idx="3611">
                  <c:v>1.75</c:v>
                </c:pt>
                <c:pt idx="3612">
                  <c:v>1.75</c:v>
                </c:pt>
                <c:pt idx="3613">
                  <c:v>1.75</c:v>
                </c:pt>
                <c:pt idx="3614">
                  <c:v>1.75</c:v>
                </c:pt>
                <c:pt idx="3615">
                  <c:v>1.75</c:v>
                </c:pt>
                <c:pt idx="3616">
                  <c:v>1.75</c:v>
                </c:pt>
                <c:pt idx="3617">
                  <c:v>1.75</c:v>
                </c:pt>
                <c:pt idx="3618">
                  <c:v>1.75</c:v>
                </c:pt>
                <c:pt idx="3619">
                  <c:v>1.75</c:v>
                </c:pt>
                <c:pt idx="3620">
                  <c:v>1.75</c:v>
                </c:pt>
                <c:pt idx="3621">
                  <c:v>1.75</c:v>
                </c:pt>
                <c:pt idx="3622">
                  <c:v>1.75</c:v>
                </c:pt>
                <c:pt idx="3623">
                  <c:v>1.75</c:v>
                </c:pt>
                <c:pt idx="3624">
                  <c:v>1.75</c:v>
                </c:pt>
                <c:pt idx="3625">
                  <c:v>1.75</c:v>
                </c:pt>
                <c:pt idx="3626">
                  <c:v>1.75</c:v>
                </c:pt>
                <c:pt idx="3627">
                  <c:v>1.75</c:v>
                </c:pt>
                <c:pt idx="3628">
                  <c:v>1.75</c:v>
                </c:pt>
                <c:pt idx="3629">
                  <c:v>1.75</c:v>
                </c:pt>
                <c:pt idx="3630">
                  <c:v>1.75</c:v>
                </c:pt>
                <c:pt idx="3631">
                  <c:v>1.75</c:v>
                </c:pt>
                <c:pt idx="3632">
                  <c:v>1.75</c:v>
                </c:pt>
                <c:pt idx="3633">
                  <c:v>1.75</c:v>
                </c:pt>
                <c:pt idx="3634">
                  <c:v>1.75</c:v>
                </c:pt>
                <c:pt idx="3635">
                  <c:v>1.75</c:v>
                </c:pt>
                <c:pt idx="3636">
                  <c:v>1.75</c:v>
                </c:pt>
                <c:pt idx="3637">
                  <c:v>1.75</c:v>
                </c:pt>
                <c:pt idx="3638">
                  <c:v>1.75</c:v>
                </c:pt>
                <c:pt idx="3639">
                  <c:v>1.75</c:v>
                </c:pt>
                <c:pt idx="3640">
                  <c:v>1.75</c:v>
                </c:pt>
                <c:pt idx="3641">
                  <c:v>1.75</c:v>
                </c:pt>
                <c:pt idx="3642">
                  <c:v>1.75</c:v>
                </c:pt>
                <c:pt idx="3643">
                  <c:v>1.75</c:v>
                </c:pt>
                <c:pt idx="3644">
                  <c:v>1.75</c:v>
                </c:pt>
                <c:pt idx="3645">
                  <c:v>1.75</c:v>
                </c:pt>
                <c:pt idx="3646">
                  <c:v>1.75</c:v>
                </c:pt>
                <c:pt idx="3647">
                  <c:v>1.75</c:v>
                </c:pt>
                <c:pt idx="3648">
                  <c:v>1.75</c:v>
                </c:pt>
                <c:pt idx="3649">
                  <c:v>1.75</c:v>
                </c:pt>
                <c:pt idx="3650">
                  <c:v>1.75</c:v>
                </c:pt>
                <c:pt idx="3651">
                  <c:v>1.75</c:v>
                </c:pt>
                <c:pt idx="3652">
                  <c:v>1.75</c:v>
                </c:pt>
                <c:pt idx="3653">
                  <c:v>1.75</c:v>
                </c:pt>
                <c:pt idx="3654">
                  <c:v>1.75</c:v>
                </c:pt>
                <c:pt idx="3655">
                  <c:v>1.75</c:v>
                </c:pt>
                <c:pt idx="3656">
                  <c:v>1.75</c:v>
                </c:pt>
                <c:pt idx="3657">
                  <c:v>1.75</c:v>
                </c:pt>
                <c:pt idx="3658">
                  <c:v>1.75</c:v>
                </c:pt>
                <c:pt idx="3659">
                  <c:v>1.75</c:v>
                </c:pt>
                <c:pt idx="3660">
                  <c:v>1.75</c:v>
                </c:pt>
                <c:pt idx="3661">
                  <c:v>1.75</c:v>
                </c:pt>
                <c:pt idx="3662">
                  <c:v>1.75</c:v>
                </c:pt>
                <c:pt idx="3663">
                  <c:v>1.75</c:v>
                </c:pt>
                <c:pt idx="3664">
                  <c:v>1.75</c:v>
                </c:pt>
                <c:pt idx="3665">
                  <c:v>1.75</c:v>
                </c:pt>
                <c:pt idx="3666">
                  <c:v>1.75</c:v>
                </c:pt>
                <c:pt idx="3667">
                  <c:v>1.75</c:v>
                </c:pt>
                <c:pt idx="3668">
                  <c:v>1.75</c:v>
                </c:pt>
                <c:pt idx="3669">
                  <c:v>1.75</c:v>
                </c:pt>
                <c:pt idx="3670">
                  <c:v>1.75</c:v>
                </c:pt>
                <c:pt idx="3671">
                  <c:v>1.75</c:v>
                </c:pt>
                <c:pt idx="3672">
                  <c:v>1.75</c:v>
                </c:pt>
                <c:pt idx="3673">
                  <c:v>1.75</c:v>
                </c:pt>
                <c:pt idx="3674">
                  <c:v>1.75</c:v>
                </c:pt>
                <c:pt idx="3675">
                  <c:v>1.75</c:v>
                </c:pt>
                <c:pt idx="3676">
                  <c:v>1.75</c:v>
                </c:pt>
                <c:pt idx="3677">
                  <c:v>1.75</c:v>
                </c:pt>
                <c:pt idx="3678">
                  <c:v>1.75</c:v>
                </c:pt>
                <c:pt idx="3679">
                  <c:v>1.75</c:v>
                </c:pt>
                <c:pt idx="3680">
                  <c:v>1.75</c:v>
                </c:pt>
                <c:pt idx="3681">
                  <c:v>1.75</c:v>
                </c:pt>
                <c:pt idx="3682">
                  <c:v>1.75</c:v>
                </c:pt>
                <c:pt idx="3683">
                  <c:v>1.75</c:v>
                </c:pt>
                <c:pt idx="3684">
                  <c:v>1.75</c:v>
                </c:pt>
                <c:pt idx="3685">
                  <c:v>1.75</c:v>
                </c:pt>
                <c:pt idx="3686">
                  <c:v>1.75</c:v>
                </c:pt>
                <c:pt idx="3687">
                  <c:v>1.75</c:v>
                </c:pt>
                <c:pt idx="3688">
                  <c:v>1.75</c:v>
                </c:pt>
                <c:pt idx="3689">
                  <c:v>1.75</c:v>
                </c:pt>
                <c:pt idx="3690">
                  <c:v>1.75</c:v>
                </c:pt>
                <c:pt idx="3691">
                  <c:v>1.75</c:v>
                </c:pt>
                <c:pt idx="3692">
                  <c:v>1.75</c:v>
                </c:pt>
                <c:pt idx="3693">
                  <c:v>1.75</c:v>
                </c:pt>
                <c:pt idx="3694">
                  <c:v>1.75</c:v>
                </c:pt>
                <c:pt idx="3695">
                  <c:v>1.75</c:v>
                </c:pt>
                <c:pt idx="3696">
                  <c:v>1.75</c:v>
                </c:pt>
                <c:pt idx="3697">
                  <c:v>1.75</c:v>
                </c:pt>
                <c:pt idx="3698">
                  <c:v>1.75</c:v>
                </c:pt>
                <c:pt idx="3699">
                  <c:v>1.75</c:v>
                </c:pt>
                <c:pt idx="3700">
                  <c:v>1.75</c:v>
                </c:pt>
                <c:pt idx="3701">
                  <c:v>1.75</c:v>
                </c:pt>
                <c:pt idx="3702">
                  <c:v>1.75</c:v>
                </c:pt>
                <c:pt idx="3703">
                  <c:v>1.75</c:v>
                </c:pt>
                <c:pt idx="3704">
                  <c:v>1.75</c:v>
                </c:pt>
                <c:pt idx="3705">
                  <c:v>1.75</c:v>
                </c:pt>
                <c:pt idx="3706">
                  <c:v>1.75</c:v>
                </c:pt>
                <c:pt idx="3707">
                  <c:v>1.75</c:v>
                </c:pt>
                <c:pt idx="3708">
                  <c:v>1.75</c:v>
                </c:pt>
                <c:pt idx="3709">
                  <c:v>1.75</c:v>
                </c:pt>
                <c:pt idx="3710">
                  <c:v>1.75</c:v>
                </c:pt>
                <c:pt idx="3711">
                  <c:v>1.75</c:v>
                </c:pt>
                <c:pt idx="3712">
                  <c:v>1.75</c:v>
                </c:pt>
                <c:pt idx="3713">
                  <c:v>1.75</c:v>
                </c:pt>
                <c:pt idx="3714">
                  <c:v>1.75</c:v>
                </c:pt>
                <c:pt idx="3715">
                  <c:v>1.75</c:v>
                </c:pt>
                <c:pt idx="3716">
                  <c:v>1.75</c:v>
                </c:pt>
                <c:pt idx="3717">
                  <c:v>1.75</c:v>
                </c:pt>
                <c:pt idx="3718">
                  <c:v>1.75</c:v>
                </c:pt>
                <c:pt idx="3719">
                  <c:v>1.75</c:v>
                </c:pt>
                <c:pt idx="3720">
                  <c:v>1.75</c:v>
                </c:pt>
                <c:pt idx="3721">
                  <c:v>1.75</c:v>
                </c:pt>
                <c:pt idx="3722">
                  <c:v>1.75</c:v>
                </c:pt>
                <c:pt idx="3723">
                  <c:v>1.75</c:v>
                </c:pt>
                <c:pt idx="3724">
                  <c:v>1.75</c:v>
                </c:pt>
                <c:pt idx="3725">
                  <c:v>1.75</c:v>
                </c:pt>
                <c:pt idx="3726">
                  <c:v>1.75</c:v>
                </c:pt>
                <c:pt idx="3727">
                  <c:v>1.75</c:v>
                </c:pt>
                <c:pt idx="3728">
                  <c:v>1.75</c:v>
                </c:pt>
                <c:pt idx="3729">
                  <c:v>1.75</c:v>
                </c:pt>
                <c:pt idx="3730">
                  <c:v>1.75</c:v>
                </c:pt>
                <c:pt idx="3731">
                  <c:v>1.75</c:v>
                </c:pt>
                <c:pt idx="3732">
                  <c:v>1.75</c:v>
                </c:pt>
                <c:pt idx="3733">
                  <c:v>1.75</c:v>
                </c:pt>
                <c:pt idx="3734">
                  <c:v>1.75</c:v>
                </c:pt>
                <c:pt idx="3735">
                  <c:v>1.75</c:v>
                </c:pt>
                <c:pt idx="3736">
                  <c:v>1.75</c:v>
                </c:pt>
                <c:pt idx="3737">
                  <c:v>1.75</c:v>
                </c:pt>
                <c:pt idx="3738">
                  <c:v>1.75</c:v>
                </c:pt>
                <c:pt idx="3739">
                  <c:v>1.75</c:v>
                </c:pt>
                <c:pt idx="3740">
                  <c:v>1.75</c:v>
                </c:pt>
                <c:pt idx="3741">
                  <c:v>1.75</c:v>
                </c:pt>
                <c:pt idx="3742">
                  <c:v>1.75</c:v>
                </c:pt>
                <c:pt idx="3743">
                  <c:v>1.75</c:v>
                </c:pt>
                <c:pt idx="3744">
                  <c:v>1.75</c:v>
                </c:pt>
                <c:pt idx="3745">
                  <c:v>1.75</c:v>
                </c:pt>
                <c:pt idx="3746">
                  <c:v>1.75</c:v>
                </c:pt>
                <c:pt idx="3747">
                  <c:v>1.75</c:v>
                </c:pt>
                <c:pt idx="3748">
                  <c:v>1.75</c:v>
                </c:pt>
                <c:pt idx="3749">
                  <c:v>1.75</c:v>
                </c:pt>
                <c:pt idx="3750">
                  <c:v>1.75</c:v>
                </c:pt>
                <c:pt idx="3751">
                  <c:v>1.75</c:v>
                </c:pt>
                <c:pt idx="3752">
                  <c:v>1.75</c:v>
                </c:pt>
                <c:pt idx="3753">
                  <c:v>1.75</c:v>
                </c:pt>
                <c:pt idx="3754">
                  <c:v>1.75</c:v>
                </c:pt>
                <c:pt idx="3755">
                  <c:v>1.75</c:v>
                </c:pt>
                <c:pt idx="3756">
                  <c:v>1.75</c:v>
                </c:pt>
                <c:pt idx="3757">
                  <c:v>1.75</c:v>
                </c:pt>
                <c:pt idx="3758">
                  <c:v>1.75</c:v>
                </c:pt>
                <c:pt idx="3759">
                  <c:v>1.75</c:v>
                </c:pt>
                <c:pt idx="3760">
                  <c:v>1.75</c:v>
                </c:pt>
                <c:pt idx="3761">
                  <c:v>1.75</c:v>
                </c:pt>
                <c:pt idx="3762">
                  <c:v>1.75</c:v>
                </c:pt>
                <c:pt idx="3763">
                  <c:v>1.75</c:v>
                </c:pt>
                <c:pt idx="3764">
                  <c:v>1.75</c:v>
                </c:pt>
                <c:pt idx="3765">
                  <c:v>1.75</c:v>
                </c:pt>
                <c:pt idx="3766">
                  <c:v>1.75</c:v>
                </c:pt>
                <c:pt idx="3767">
                  <c:v>1.75</c:v>
                </c:pt>
                <c:pt idx="3768">
                  <c:v>1.75</c:v>
                </c:pt>
                <c:pt idx="3769">
                  <c:v>1.75</c:v>
                </c:pt>
                <c:pt idx="3770">
                  <c:v>1.75</c:v>
                </c:pt>
                <c:pt idx="3771">
                  <c:v>1.75</c:v>
                </c:pt>
                <c:pt idx="3772">
                  <c:v>1.75</c:v>
                </c:pt>
                <c:pt idx="3773">
                  <c:v>1.75</c:v>
                </c:pt>
                <c:pt idx="3774">
                  <c:v>1.75</c:v>
                </c:pt>
                <c:pt idx="3775">
                  <c:v>1.75</c:v>
                </c:pt>
                <c:pt idx="3776">
                  <c:v>1.75</c:v>
                </c:pt>
                <c:pt idx="3777">
                  <c:v>1.75</c:v>
                </c:pt>
                <c:pt idx="3778">
                  <c:v>1.75</c:v>
                </c:pt>
                <c:pt idx="3779">
                  <c:v>1.75</c:v>
                </c:pt>
                <c:pt idx="3780">
                  <c:v>1.75</c:v>
                </c:pt>
                <c:pt idx="3781">
                  <c:v>1.75</c:v>
                </c:pt>
                <c:pt idx="3782">
                  <c:v>1.75</c:v>
                </c:pt>
                <c:pt idx="3783">
                  <c:v>1.75</c:v>
                </c:pt>
                <c:pt idx="3784">
                  <c:v>1.75</c:v>
                </c:pt>
                <c:pt idx="3785">
                  <c:v>1.75</c:v>
                </c:pt>
                <c:pt idx="3786">
                  <c:v>1.75</c:v>
                </c:pt>
                <c:pt idx="3787">
                  <c:v>1.75</c:v>
                </c:pt>
                <c:pt idx="3788">
                  <c:v>1.75</c:v>
                </c:pt>
                <c:pt idx="3789">
                  <c:v>1.75</c:v>
                </c:pt>
                <c:pt idx="3790">
                  <c:v>1.75</c:v>
                </c:pt>
                <c:pt idx="3791">
                  <c:v>1.75</c:v>
                </c:pt>
                <c:pt idx="3792">
                  <c:v>1.75</c:v>
                </c:pt>
                <c:pt idx="3793">
                  <c:v>1.75</c:v>
                </c:pt>
                <c:pt idx="3794">
                  <c:v>1.75</c:v>
                </c:pt>
                <c:pt idx="3795">
                  <c:v>1.75</c:v>
                </c:pt>
                <c:pt idx="3796">
                  <c:v>1.75</c:v>
                </c:pt>
                <c:pt idx="3797">
                  <c:v>1.75</c:v>
                </c:pt>
                <c:pt idx="3798">
                  <c:v>1.75</c:v>
                </c:pt>
                <c:pt idx="3799">
                  <c:v>1.75</c:v>
                </c:pt>
                <c:pt idx="3800">
                  <c:v>1.75</c:v>
                </c:pt>
                <c:pt idx="3801">
                  <c:v>1.75</c:v>
                </c:pt>
                <c:pt idx="3802">
                  <c:v>1.75</c:v>
                </c:pt>
                <c:pt idx="3803">
                  <c:v>1.75</c:v>
                </c:pt>
                <c:pt idx="3804">
                  <c:v>1.75</c:v>
                </c:pt>
                <c:pt idx="3805">
                  <c:v>1.75</c:v>
                </c:pt>
                <c:pt idx="3806">
                  <c:v>1.75</c:v>
                </c:pt>
                <c:pt idx="3807">
                  <c:v>1.75</c:v>
                </c:pt>
                <c:pt idx="3808">
                  <c:v>1.75</c:v>
                </c:pt>
                <c:pt idx="3809">
                  <c:v>1.75</c:v>
                </c:pt>
                <c:pt idx="3810">
                  <c:v>1.75</c:v>
                </c:pt>
                <c:pt idx="3811">
                  <c:v>1.75</c:v>
                </c:pt>
                <c:pt idx="3812">
                  <c:v>1.75</c:v>
                </c:pt>
                <c:pt idx="3813">
                  <c:v>1.75</c:v>
                </c:pt>
                <c:pt idx="3814">
                  <c:v>1.75</c:v>
                </c:pt>
                <c:pt idx="3815">
                  <c:v>1.75</c:v>
                </c:pt>
                <c:pt idx="3816">
                  <c:v>1.75</c:v>
                </c:pt>
                <c:pt idx="3817">
                  <c:v>1.75</c:v>
                </c:pt>
                <c:pt idx="3818">
                  <c:v>1.75</c:v>
                </c:pt>
                <c:pt idx="3819">
                  <c:v>1.75</c:v>
                </c:pt>
                <c:pt idx="3820">
                  <c:v>1.75</c:v>
                </c:pt>
                <c:pt idx="3821">
                  <c:v>1.75</c:v>
                </c:pt>
                <c:pt idx="3822">
                  <c:v>1.75</c:v>
                </c:pt>
                <c:pt idx="3823">
                  <c:v>1.75</c:v>
                </c:pt>
                <c:pt idx="3824">
                  <c:v>1.75</c:v>
                </c:pt>
                <c:pt idx="3825">
                  <c:v>1.75</c:v>
                </c:pt>
                <c:pt idx="3826">
                  <c:v>1.75</c:v>
                </c:pt>
                <c:pt idx="3827">
                  <c:v>1.75</c:v>
                </c:pt>
                <c:pt idx="3828">
                  <c:v>1.75</c:v>
                </c:pt>
                <c:pt idx="3829">
                  <c:v>1.75</c:v>
                </c:pt>
                <c:pt idx="3830">
                  <c:v>1.75</c:v>
                </c:pt>
                <c:pt idx="3831">
                  <c:v>1.75</c:v>
                </c:pt>
                <c:pt idx="3832">
                  <c:v>1.75</c:v>
                </c:pt>
                <c:pt idx="3833">
                  <c:v>1.75</c:v>
                </c:pt>
                <c:pt idx="3834">
                  <c:v>1.75</c:v>
                </c:pt>
                <c:pt idx="3835">
                  <c:v>1.75</c:v>
                </c:pt>
                <c:pt idx="3836">
                  <c:v>1.75</c:v>
                </c:pt>
                <c:pt idx="3837">
                  <c:v>1.75</c:v>
                </c:pt>
                <c:pt idx="3838">
                  <c:v>1.75</c:v>
                </c:pt>
                <c:pt idx="3839">
                  <c:v>1.75</c:v>
                </c:pt>
                <c:pt idx="3840">
                  <c:v>1.75</c:v>
                </c:pt>
                <c:pt idx="3841">
                  <c:v>1.75</c:v>
                </c:pt>
                <c:pt idx="3842">
                  <c:v>1.75</c:v>
                </c:pt>
                <c:pt idx="3843">
                  <c:v>1.75</c:v>
                </c:pt>
                <c:pt idx="3844">
                  <c:v>1.75</c:v>
                </c:pt>
                <c:pt idx="3845">
                  <c:v>1.75</c:v>
                </c:pt>
                <c:pt idx="3846">
                  <c:v>1.75</c:v>
                </c:pt>
                <c:pt idx="3847">
                  <c:v>1.75</c:v>
                </c:pt>
                <c:pt idx="3848">
                  <c:v>1.75</c:v>
                </c:pt>
                <c:pt idx="3849">
                  <c:v>1.75</c:v>
                </c:pt>
                <c:pt idx="3850">
                  <c:v>1.75</c:v>
                </c:pt>
                <c:pt idx="3851">
                  <c:v>1.75</c:v>
                </c:pt>
                <c:pt idx="3852">
                  <c:v>1.75</c:v>
                </c:pt>
                <c:pt idx="3853">
                  <c:v>1.75</c:v>
                </c:pt>
                <c:pt idx="3854">
                  <c:v>1.75</c:v>
                </c:pt>
                <c:pt idx="3855">
                  <c:v>1.75</c:v>
                </c:pt>
                <c:pt idx="3856">
                  <c:v>1.75</c:v>
                </c:pt>
                <c:pt idx="3857">
                  <c:v>1.75</c:v>
                </c:pt>
                <c:pt idx="3858">
                  <c:v>1.75</c:v>
                </c:pt>
                <c:pt idx="3859">
                  <c:v>1.75</c:v>
                </c:pt>
                <c:pt idx="3860">
                  <c:v>1.75</c:v>
                </c:pt>
                <c:pt idx="3861">
                  <c:v>1.75</c:v>
                </c:pt>
                <c:pt idx="3862">
                  <c:v>1.75</c:v>
                </c:pt>
                <c:pt idx="3863">
                  <c:v>1.75</c:v>
                </c:pt>
                <c:pt idx="3864">
                  <c:v>1.75</c:v>
                </c:pt>
                <c:pt idx="3865">
                  <c:v>1.75</c:v>
                </c:pt>
                <c:pt idx="3866">
                  <c:v>1.75</c:v>
                </c:pt>
                <c:pt idx="3867">
                  <c:v>1.75</c:v>
                </c:pt>
                <c:pt idx="3868">
                  <c:v>1.75</c:v>
                </c:pt>
                <c:pt idx="3869">
                  <c:v>1.75</c:v>
                </c:pt>
                <c:pt idx="3870">
                  <c:v>1.75</c:v>
                </c:pt>
                <c:pt idx="3871">
                  <c:v>1.75</c:v>
                </c:pt>
                <c:pt idx="3872">
                  <c:v>1.75</c:v>
                </c:pt>
                <c:pt idx="3873">
                  <c:v>1.75</c:v>
                </c:pt>
                <c:pt idx="3874">
                  <c:v>1.75</c:v>
                </c:pt>
                <c:pt idx="3875">
                  <c:v>1.75</c:v>
                </c:pt>
                <c:pt idx="3876">
                  <c:v>1.75</c:v>
                </c:pt>
                <c:pt idx="3877">
                  <c:v>1.75</c:v>
                </c:pt>
                <c:pt idx="3878">
                  <c:v>1.75</c:v>
                </c:pt>
                <c:pt idx="3879">
                  <c:v>1.75</c:v>
                </c:pt>
                <c:pt idx="3880">
                  <c:v>1.75</c:v>
                </c:pt>
                <c:pt idx="3881">
                  <c:v>1.75</c:v>
                </c:pt>
                <c:pt idx="3882">
                  <c:v>1.75</c:v>
                </c:pt>
                <c:pt idx="3883">
                  <c:v>1.75</c:v>
                </c:pt>
                <c:pt idx="3884">
                  <c:v>1.75</c:v>
                </c:pt>
                <c:pt idx="3885">
                  <c:v>1.75</c:v>
                </c:pt>
                <c:pt idx="3886">
                  <c:v>1.75</c:v>
                </c:pt>
                <c:pt idx="3887">
                  <c:v>1.75</c:v>
                </c:pt>
                <c:pt idx="3888">
                  <c:v>1.75</c:v>
                </c:pt>
                <c:pt idx="3889">
                  <c:v>1.75</c:v>
                </c:pt>
                <c:pt idx="3890">
                  <c:v>1.75</c:v>
                </c:pt>
                <c:pt idx="3891">
                  <c:v>1.75</c:v>
                </c:pt>
                <c:pt idx="3892">
                  <c:v>1.75</c:v>
                </c:pt>
                <c:pt idx="3893">
                  <c:v>1.75</c:v>
                </c:pt>
                <c:pt idx="3894">
                  <c:v>1.75</c:v>
                </c:pt>
                <c:pt idx="3895">
                  <c:v>1.75</c:v>
                </c:pt>
                <c:pt idx="3896">
                  <c:v>1.75</c:v>
                </c:pt>
                <c:pt idx="3897">
                  <c:v>1.75</c:v>
                </c:pt>
                <c:pt idx="3898">
                  <c:v>1.75</c:v>
                </c:pt>
                <c:pt idx="3899">
                  <c:v>1.75</c:v>
                </c:pt>
                <c:pt idx="3900">
                  <c:v>1.75</c:v>
                </c:pt>
                <c:pt idx="3901">
                  <c:v>1.75</c:v>
                </c:pt>
                <c:pt idx="3902">
                  <c:v>1.75</c:v>
                </c:pt>
                <c:pt idx="3903">
                  <c:v>1.75</c:v>
                </c:pt>
                <c:pt idx="3904">
                  <c:v>1.75</c:v>
                </c:pt>
                <c:pt idx="3905">
                  <c:v>1.75</c:v>
                </c:pt>
                <c:pt idx="3906">
                  <c:v>1.75</c:v>
                </c:pt>
                <c:pt idx="3907">
                  <c:v>1.75</c:v>
                </c:pt>
                <c:pt idx="3908">
                  <c:v>1.75</c:v>
                </c:pt>
                <c:pt idx="3909">
                  <c:v>1.75</c:v>
                </c:pt>
                <c:pt idx="3910">
                  <c:v>1.75</c:v>
                </c:pt>
                <c:pt idx="3911">
                  <c:v>1.75</c:v>
                </c:pt>
                <c:pt idx="3912">
                  <c:v>1.75</c:v>
                </c:pt>
                <c:pt idx="3913">
                  <c:v>1.75</c:v>
                </c:pt>
                <c:pt idx="3914">
                  <c:v>1.75</c:v>
                </c:pt>
                <c:pt idx="3915">
                  <c:v>1.75</c:v>
                </c:pt>
                <c:pt idx="3916">
                  <c:v>1.75</c:v>
                </c:pt>
                <c:pt idx="3917">
                  <c:v>1.75</c:v>
                </c:pt>
                <c:pt idx="3918">
                  <c:v>1.75</c:v>
                </c:pt>
                <c:pt idx="3919">
                  <c:v>1.75</c:v>
                </c:pt>
                <c:pt idx="3920">
                  <c:v>1.75</c:v>
                </c:pt>
                <c:pt idx="3921">
                  <c:v>1.75</c:v>
                </c:pt>
                <c:pt idx="3922">
                  <c:v>1.75</c:v>
                </c:pt>
                <c:pt idx="3923">
                  <c:v>1.75</c:v>
                </c:pt>
                <c:pt idx="3924">
                  <c:v>1.75</c:v>
                </c:pt>
                <c:pt idx="3925">
                  <c:v>1.75</c:v>
                </c:pt>
                <c:pt idx="3926">
                  <c:v>1.75</c:v>
                </c:pt>
                <c:pt idx="3927">
                  <c:v>1.75</c:v>
                </c:pt>
                <c:pt idx="3928">
                  <c:v>1.75</c:v>
                </c:pt>
                <c:pt idx="3929">
                  <c:v>1.75</c:v>
                </c:pt>
                <c:pt idx="3930">
                  <c:v>1.75</c:v>
                </c:pt>
                <c:pt idx="3931">
                  <c:v>1.75</c:v>
                </c:pt>
                <c:pt idx="3932">
                  <c:v>1.75</c:v>
                </c:pt>
                <c:pt idx="3933">
                  <c:v>1.75</c:v>
                </c:pt>
                <c:pt idx="3934">
                  <c:v>1.75</c:v>
                </c:pt>
                <c:pt idx="3935">
                  <c:v>1.75</c:v>
                </c:pt>
                <c:pt idx="3936">
                  <c:v>1.75</c:v>
                </c:pt>
                <c:pt idx="3937">
                  <c:v>1.75</c:v>
                </c:pt>
                <c:pt idx="3938">
                  <c:v>1.75</c:v>
                </c:pt>
                <c:pt idx="3939">
                  <c:v>1.75</c:v>
                </c:pt>
                <c:pt idx="3940">
                  <c:v>1.75</c:v>
                </c:pt>
                <c:pt idx="3941">
                  <c:v>1.75</c:v>
                </c:pt>
                <c:pt idx="3942">
                  <c:v>1.75</c:v>
                </c:pt>
                <c:pt idx="3943">
                  <c:v>1.75</c:v>
                </c:pt>
                <c:pt idx="3944">
                  <c:v>1.75</c:v>
                </c:pt>
                <c:pt idx="3945">
                  <c:v>1.75</c:v>
                </c:pt>
                <c:pt idx="3946">
                  <c:v>1.75</c:v>
                </c:pt>
                <c:pt idx="3947">
                  <c:v>1.75</c:v>
                </c:pt>
                <c:pt idx="3948">
                  <c:v>1.75</c:v>
                </c:pt>
                <c:pt idx="3949">
                  <c:v>1.75</c:v>
                </c:pt>
                <c:pt idx="3950">
                  <c:v>1.75</c:v>
                </c:pt>
                <c:pt idx="3951">
                  <c:v>1.75</c:v>
                </c:pt>
                <c:pt idx="3952">
                  <c:v>1.75</c:v>
                </c:pt>
                <c:pt idx="3953">
                  <c:v>1.75</c:v>
                </c:pt>
                <c:pt idx="3954">
                  <c:v>1.75</c:v>
                </c:pt>
                <c:pt idx="3955">
                  <c:v>1.75</c:v>
                </c:pt>
                <c:pt idx="3956">
                  <c:v>1.75</c:v>
                </c:pt>
                <c:pt idx="3957">
                  <c:v>1.75</c:v>
                </c:pt>
                <c:pt idx="3958">
                  <c:v>1.75</c:v>
                </c:pt>
                <c:pt idx="3959">
                  <c:v>1.75</c:v>
                </c:pt>
                <c:pt idx="3960">
                  <c:v>1.75</c:v>
                </c:pt>
                <c:pt idx="3961">
                  <c:v>1.75</c:v>
                </c:pt>
                <c:pt idx="3962">
                  <c:v>1.75</c:v>
                </c:pt>
                <c:pt idx="3963">
                  <c:v>1.75</c:v>
                </c:pt>
                <c:pt idx="3964">
                  <c:v>1.75</c:v>
                </c:pt>
                <c:pt idx="3965">
                  <c:v>1.75</c:v>
                </c:pt>
                <c:pt idx="3966">
                  <c:v>1.75</c:v>
                </c:pt>
                <c:pt idx="3967">
                  <c:v>1.75</c:v>
                </c:pt>
                <c:pt idx="3968">
                  <c:v>1.75</c:v>
                </c:pt>
                <c:pt idx="3969">
                  <c:v>1.75</c:v>
                </c:pt>
                <c:pt idx="3970">
                  <c:v>1.75</c:v>
                </c:pt>
                <c:pt idx="3971">
                  <c:v>1.75</c:v>
                </c:pt>
                <c:pt idx="3972">
                  <c:v>1.75</c:v>
                </c:pt>
                <c:pt idx="3973">
                  <c:v>1.75</c:v>
                </c:pt>
                <c:pt idx="3974">
                  <c:v>1.75</c:v>
                </c:pt>
                <c:pt idx="3975">
                  <c:v>1.75</c:v>
                </c:pt>
                <c:pt idx="3976">
                  <c:v>1.75</c:v>
                </c:pt>
                <c:pt idx="3977">
                  <c:v>1.75</c:v>
                </c:pt>
                <c:pt idx="3978">
                  <c:v>1.75</c:v>
                </c:pt>
                <c:pt idx="3979">
                  <c:v>1.75</c:v>
                </c:pt>
                <c:pt idx="3980">
                  <c:v>1.75</c:v>
                </c:pt>
                <c:pt idx="3981">
                  <c:v>1.75</c:v>
                </c:pt>
                <c:pt idx="3982">
                  <c:v>1.75</c:v>
                </c:pt>
                <c:pt idx="3983">
                  <c:v>1.75</c:v>
                </c:pt>
                <c:pt idx="3984">
                  <c:v>1.75</c:v>
                </c:pt>
                <c:pt idx="3985">
                  <c:v>1.75</c:v>
                </c:pt>
                <c:pt idx="3986">
                  <c:v>1.75</c:v>
                </c:pt>
                <c:pt idx="3987">
                  <c:v>1.75</c:v>
                </c:pt>
                <c:pt idx="3988">
                  <c:v>1.75</c:v>
                </c:pt>
                <c:pt idx="3989">
                  <c:v>1.75</c:v>
                </c:pt>
                <c:pt idx="3990">
                  <c:v>1.75</c:v>
                </c:pt>
                <c:pt idx="3991">
                  <c:v>1.75</c:v>
                </c:pt>
                <c:pt idx="3992">
                  <c:v>1.75</c:v>
                </c:pt>
                <c:pt idx="3993">
                  <c:v>1.75</c:v>
                </c:pt>
                <c:pt idx="3994">
                  <c:v>1.75</c:v>
                </c:pt>
                <c:pt idx="3995">
                  <c:v>1.75</c:v>
                </c:pt>
                <c:pt idx="3996">
                  <c:v>1.75</c:v>
                </c:pt>
                <c:pt idx="3997">
                  <c:v>1.75</c:v>
                </c:pt>
                <c:pt idx="3998">
                  <c:v>1.75</c:v>
                </c:pt>
                <c:pt idx="3999">
                  <c:v>1.75</c:v>
                </c:pt>
                <c:pt idx="4000">
                  <c:v>1.75</c:v>
                </c:pt>
                <c:pt idx="4001">
                  <c:v>1.75</c:v>
                </c:pt>
                <c:pt idx="4002">
                  <c:v>1.75</c:v>
                </c:pt>
                <c:pt idx="4003">
                  <c:v>1.75</c:v>
                </c:pt>
                <c:pt idx="4004">
                  <c:v>1.75</c:v>
                </c:pt>
                <c:pt idx="4005">
                  <c:v>1.75</c:v>
                </c:pt>
                <c:pt idx="4006">
                  <c:v>1.75</c:v>
                </c:pt>
                <c:pt idx="4007">
                  <c:v>1.75</c:v>
                </c:pt>
                <c:pt idx="4008">
                  <c:v>1.75</c:v>
                </c:pt>
                <c:pt idx="4009">
                  <c:v>1.75</c:v>
                </c:pt>
                <c:pt idx="4010">
                  <c:v>1.75</c:v>
                </c:pt>
                <c:pt idx="4011">
                  <c:v>1.75</c:v>
                </c:pt>
                <c:pt idx="4012">
                  <c:v>1.75</c:v>
                </c:pt>
                <c:pt idx="4013">
                  <c:v>1.75</c:v>
                </c:pt>
                <c:pt idx="4014">
                  <c:v>1.75</c:v>
                </c:pt>
                <c:pt idx="4015">
                  <c:v>1.75</c:v>
                </c:pt>
                <c:pt idx="4016">
                  <c:v>1.75</c:v>
                </c:pt>
                <c:pt idx="4017">
                  <c:v>1.75</c:v>
                </c:pt>
                <c:pt idx="4018">
                  <c:v>1.75</c:v>
                </c:pt>
                <c:pt idx="4019">
                  <c:v>1.75</c:v>
                </c:pt>
                <c:pt idx="4020">
                  <c:v>1.75</c:v>
                </c:pt>
                <c:pt idx="4021">
                  <c:v>1.75</c:v>
                </c:pt>
                <c:pt idx="4022">
                  <c:v>1.75</c:v>
                </c:pt>
                <c:pt idx="4023">
                  <c:v>1.75</c:v>
                </c:pt>
                <c:pt idx="4024">
                  <c:v>1.75</c:v>
                </c:pt>
                <c:pt idx="4025">
                  <c:v>1.75</c:v>
                </c:pt>
                <c:pt idx="4026">
                  <c:v>1.75</c:v>
                </c:pt>
                <c:pt idx="4027">
                  <c:v>1.75</c:v>
                </c:pt>
                <c:pt idx="4028">
                  <c:v>1.75</c:v>
                </c:pt>
                <c:pt idx="4029">
                  <c:v>1.75</c:v>
                </c:pt>
                <c:pt idx="4030">
                  <c:v>1.75</c:v>
                </c:pt>
                <c:pt idx="4031">
                  <c:v>1.75</c:v>
                </c:pt>
                <c:pt idx="4032">
                  <c:v>1.75</c:v>
                </c:pt>
                <c:pt idx="4033">
                  <c:v>1.75</c:v>
                </c:pt>
                <c:pt idx="4034">
                  <c:v>1.75</c:v>
                </c:pt>
                <c:pt idx="4035">
                  <c:v>1.75</c:v>
                </c:pt>
                <c:pt idx="4036">
                  <c:v>1.75</c:v>
                </c:pt>
                <c:pt idx="4037">
                  <c:v>1.75</c:v>
                </c:pt>
                <c:pt idx="4038">
                  <c:v>1.75</c:v>
                </c:pt>
                <c:pt idx="4039">
                  <c:v>1.75</c:v>
                </c:pt>
                <c:pt idx="4040">
                  <c:v>1.75</c:v>
                </c:pt>
                <c:pt idx="4041">
                  <c:v>1.75</c:v>
                </c:pt>
                <c:pt idx="4042">
                  <c:v>1.75</c:v>
                </c:pt>
                <c:pt idx="4043">
                  <c:v>1.75</c:v>
                </c:pt>
                <c:pt idx="4044">
                  <c:v>1.75</c:v>
                </c:pt>
                <c:pt idx="4045">
                  <c:v>1.75</c:v>
                </c:pt>
                <c:pt idx="4046">
                  <c:v>1.75</c:v>
                </c:pt>
                <c:pt idx="4047">
                  <c:v>1.75</c:v>
                </c:pt>
                <c:pt idx="4048">
                  <c:v>1.75</c:v>
                </c:pt>
                <c:pt idx="4049">
                  <c:v>1.75</c:v>
                </c:pt>
                <c:pt idx="4050">
                  <c:v>1.75</c:v>
                </c:pt>
                <c:pt idx="4051">
                  <c:v>1.75</c:v>
                </c:pt>
                <c:pt idx="4052">
                  <c:v>1.75</c:v>
                </c:pt>
                <c:pt idx="4053">
                  <c:v>1.75</c:v>
                </c:pt>
                <c:pt idx="4054">
                  <c:v>1.75</c:v>
                </c:pt>
                <c:pt idx="4055">
                  <c:v>1.75</c:v>
                </c:pt>
                <c:pt idx="4056">
                  <c:v>1.75</c:v>
                </c:pt>
                <c:pt idx="4057">
                  <c:v>1.75</c:v>
                </c:pt>
                <c:pt idx="4058">
                  <c:v>1.75</c:v>
                </c:pt>
                <c:pt idx="4059">
                  <c:v>1.75</c:v>
                </c:pt>
                <c:pt idx="4060">
                  <c:v>1.75</c:v>
                </c:pt>
                <c:pt idx="4061">
                  <c:v>1.75</c:v>
                </c:pt>
                <c:pt idx="4062">
                  <c:v>1.75</c:v>
                </c:pt>
                <c:pt idx="4063">
                  <c:v>1.75</c:v>
                </c:pt>
                <c:pt idx="4064">
                  <c:v>1.75</c:v>
                </c:pt>
                <c:pt idx="4065">
                  <c:v>1.75</c:v>
                </c:pt>
                <c:pt idx="4066">
                  <c:v>1.75</c:v>
                </c:pt>
                <c:pt idx="4067">
                  <c:v>1.75</c:v>
                </c:pt>
                <c:pt idx="4068">
                  <c:v>1.75</c:v>
                </c:pt>
                <c:pt idx="4069">
                  <c:v>1.75</c:v>
                </c:pt>
                <c:pt idx="4070">
                  <c:v>1.75</c:v>
                </c:pt>
                <c:pt idx="4071">
                  <c:v>1.75</c:v>
                </c:pt>
                <c:pt idx="4072">
                  <c:v>1.75</c:v>
                </c:pt>
                <c:pt idx="4073">
                  <c:v>1.75</c:v>
                </c:pt>
                <c:pt idx="4074">
                  <c:v>1.75</c:v>
                </c:pt>
                <c:pt idx="4075">
                  <c:v>1.75</c:v>
                </c:pt>
                <c:pt idx="4076">
                  <c:v>1.75</c:v>
                </c:pt>
                <c:pt idx="4077">
                  <c:v>1.75</c:v>
                </c:pt>
                <c:pt idx="4078">
                  <c:v>1.75</c:v>
                </c:pt>
                <c:pt idx="4079">
                  <c:v>1.75</c:v>
                </c:pt>
                <c:pt idx="4080">
                  <c:v>1.75</c:v>
                </c:pt>
                <c:pt idx="4081">
                  <c:v>1.75</c:v>
                </c:pt>
                <c:pt idx="4082">
                  <c:v>1.75</c:v>
                </c:pt>
                <c:pt idx="4083">
                  <c:v>1.75</c:v>
                </c:pt>
                <c:pt idx="4084">
                  <c:v>1.75</c:v>
                </c:pt>
                <c:pt idx="4085">
                  <c:v>1.75</c:v>
                </c:pt>
                <c:pt idx="4086">
                  <c:v>1.75</c:v>
                </c:pt>
                <c:pt idx="4087">
                  <c:v>1.75</c:v>
                </c:pt>
                <c:pt idx="4088">
                  <c:v>1.75</c:v>
                </c:pt>
                <c:pt idx="4089">
                  <c:v>1.75</c:v>
                </c:pt>
                <c:pt idx="4090">
                  <c:v>1.75</c:v>
                </c:pt>
                <c:pt idx="4091">
                  <c:v>1.75</c:v>
                </c:pt>
                <c:pt idx="4092">
                  <c:v>1.75</c:v>
                </c:pt>
                <c:pt idx="4093">
                  <c:v>1.75</c:v>
                </c:pt>
                <c:pt idx="4094">
                  <c:v>1.75</c:v>
                </c:pt>
                <c:pt idx="4095">
                  <c:v>1.75</c:v>
                </c:pt>
                <c:pt idx="4096">
                  <c:v>1.75</c:v>
                </c:pt>
                <c:pt idx="4097">
                  <c:v>1.75</c:v>
                </c:pt>
                <c:pt idx="4098">
                  <c:v>1.75</c:v>
                </c:pt>
                <c:pt idx="4099">
                  <c:v>1.75</c:v>
                </c:pt>
                <c:pt idx="4100">
                  <c:v>1.75</c:v>
                </c:pt>
                <c:pt idx="4101">
                  <c:v>1.75</c:v>
                </c:pt>
                <c:pt idx="4102">
                  <c:v>1.75</c:v>
                </c:pt>
                <c:pt idx="4103">
                  <c:v>1.75</c:v>
                </c:pt>
                <c:pt idx="4104">
                  <c:v>1.75</c:v>
                </c:pt>
                <c:pt idx="4105">
                  <c:v>1.75</c:v>
                </c:pt>
                <c:pt idx="4106">
                  <c:v>1.75</c:v>
                </c:pt>
                <c:pt idx="4107">
                  <c:v>1.75</c:v>
                </c:pt>
                <c:pt idx="4108">
                  <c:v>1.75</c:v>
                </c:pt>
                <c:pt idx="4109">
                  <c:v>1.75</c:v>
                </c:pt>
                <c:pt idx="4110">
                  <c:v>1.75</c:v>
                </c:pt>
                <c:pt idx="4111">
                  <c:v>1.75</c:v>
                </c:pt>
                <c:pt idx="4112">
                  <c:v>1.75</c:v>
                </c:pt>
                <c:pt idx="4113">
                  <c:v>1.75</c:v>
                </c:pt>
                <c:pt idx="4114">
                  <c:v>1.75</c:v>
                </c:pt>
                <c:pt idx="4115">
                  <c:v>1.75</c:v>
                </c:pt>
                <c:pt idx="4116">
                  <c:v>1.75</c:v>
                </c:pt>
                <c:pt idx="4117">
                  <c:v>1.75</c:v>
                </c:pt>
                <c:pt idx="4118">
                  <c:v>1.75</c:v>
                </c:pt>
                <c:pt idx="4119">
                  <c:v>1.75</c:v>
                </c:pt>
                <c:pt idx="4120">
                  <c:v>1.75</c:v>
                </c:pt>
                <c:pt idx="4121">
                  <c:v>1.75</c:v>
                </c:pt>
                <c:pt idx="4122">
                  <c:v>1.75</c:v>
                </c:pt>
                <c:pt idx="4123">
                  <c:v>1.75</c:v>
                </c:pt>
                <c:pt idx="4124">
                  <c:v>1.75</c:v>
                </c:pt>
                <c:pt idx="4125">
                  <c:v>1.75</c:v>
                </c:pt>
                <c:pt idx="4126">
                  <c:v>1.75</c:v>
                </c:pt>
                <c:pt idx="4127">
                  <c:v>1.75</c:v>
                </c:pt>
                <c:pt idx="4128">
                  <c:v>1.75</c:v>
                </c:pt>
                <c:pt idx="4129">
                  <c:v>1.75</c:v>
                </c:pt>
                <c:pt idx="4130">
                  <c:v>1.75</c:v>
                </c:pt>
                <c:pt idx="4131">
                  <c:v>1.75</c:v>
                </c:pt>
                <c:pt idx="4132">
                  <c:v>1.75</c:v>
                </c:pt>
                <c:pt idx="4133">
                  <c:v>1.75</c:v>
                </c:pt>
                <c:pt idx="4134">
                  <c:v>1.75</c:v>
                </c:pt>
                <c:pt idx="4135">
                  <c:v>1.75</c:v>
                </c:pt>
                <c:pt idx="4136">
                  <c:v>1.75</c:v>
                </c:pt>
                <c:pt idx="4137">
                  <c:v>1.75</c:v>
                </c:pt>
                <c:pt idx="4138">
                  <c:v>1.75</c:v>
                </c:pt>
                <c:pt idx="4139">
                  <c:v>1.75</c:v>
                </c:pt>
                <c:pt idx="4140">
                  <c:v>1.75</c:v>
                </c:pt>
                <c:pt idx="4141">
                  <c:v>1.75</c:v>
                </c:pt>
                <c:pt idx="4142">
                  <c:v>1.75</c:v>
                </c:pt>
                <c:pt idx="4143">
                  <c:v>1.75</c:v>
                </c:pt>
                <c:pt idx="4144">
                  <c:v>1.75</c:v>
                </c:pt>
                <c:pt idx="4145">
                  <c:v>1.75</c:v>
                </c:pt>
                <c:pt idx="4146">
                  <c:v>1.75</c:v>
                </c:pt>
                <c:pt idx="4147">
                  <c:v>1.75</c:v>
                </c:pt>
                <c:pt idx="4148">
                  <c:v>1.75</c:v>
                </c:pt>
                <c:pt idx="4149">
                  <c:v>1.75</c:v>
                </c:pt>
                <c:pt idx="4150">
                  <c:v>1.75</c:v>
                </c:pt>
                <c:pt idx="4151">
                  <c:v>1.75</c:v>
                </c:pt>
                <c:pt idx="4152">
                  <c:v>1.75</c:v>
                </c:pt>
                <c:pt idx="4153">
                  <c:v>1.75</c:v>
                </c:pt>
                <c:pt idx="4154">
                  <c:v>1.75</c:v>
                </c:pt>
                <c:pt idx="4155">
                  <c:v>1.75</c:v>
                </c:pt>
                <c:pt idx="4156">
                  <c:v>1.75</c:v>
                </c:pt>
                <c:pt idx="4157">
                  <c:v>1.75</c:v>
                </c:pt>
                <c:pt idx="4158">
                  <c:v>1.75</c:v>
                </c:pt>
                <c:pt idx="4159">
                  <c:v>1.75</c:v>
                </c:pt>
                <c:pt idx="4160">
                  <c:v>1.75</c:v>
                </c:pt>
                <c:pt idx="4161">
                  <c:v>1.75</c:v>
                </c:pt>
                <c:pt idx="4162">
                  <c:v>1.75</c:v>
                </c:pt>
                <c:pt idx="4163">
                  <c:v>1.75</c:v>
                </c:pt>
                <c:pt idx="4164">
                  <c:v>1.75</c:v>
                </c:pt>
                <c:pt idx="4165">
                  <c:v>1.75</c:v>
                </c:pt>
                <c:pt idx="4166">
                  <c:v>1.75</c:v>
                </c:pt>
                <c:pt idx="4167">
                  <c:v>1.75</c:v>
                </c:pt>
                <c:pt idx="4168">
                  <c:v>1.75</c:v>
                </c:pt>
                <c:pt idx="4169">
                  <c:v>1.75</c:v>
                </c:pt>
                <c:pt idx="4170">
                  <c:v>1.75</c:v>
                </c:pt>
                <c:pt idx="4171">
                  <c:v>1.75</c:v>
                </c:pt>
                <c:pt idx="4172">
                  <c:v>1.75</c:v>
                </c:pt>
                <c:pt idx="4173">
                  <c:v>1.75</c:v>
                </c:pt>
                <c:pt idx="4174">
                  <c:v>1.75</c:v>
                </c:pt>
                <c:pt idx="4175">
                  <c:v>1.75</c:v>
                </c:pt>
                <c:pt idx="4176">
                  <c:v>1.75</c:v>
                </c:pt>
                <c:pt idx="4177">
                  <c:v>1.75</c:v>
                </c:pt>
                <c:pt idx="4178">
                  <c:v>1.75</c:v>
                </c:pt>
                <c:pt idx="4179">
                  <c:v>1.75</c:v>
                </c:pt>
                <c:pt idx="4180">
                  <c:v>1.75</c:v>
                </c:pt>
                <c:pt idx="4181">
                  <c:v>1.75</c:v>
                </c:pt>
                <c:pt idx="4182">
                  <c:v>1.75</c:v>
                </c:pt>
                <c:pt idx="4183">
                  <c:v>1.75</c:v>
                </c:pt>
                <c:pt idx="4184">
                  <c:v>1.75</c:v>
                </c:pt>
                <c:pt idx="4185">
                  <c:v>1.75</c:v>
                </c:pt>
                <c:pt idx="4186">
                  <c:v>1.75</c:v>
                </c:pt>
                <c:pt idx="4187">
                  <c:v>1.75</c:v>
                </c:pt>
                <c:pt idx="4188">
                  <c:v>1.75</c:v>
                </c:pt>
                <c:pt idx="4189">
                  <c:v>1.75</c:v>
                </c:pt>
                <c:pt idx="4190">
                  <c:v>1.75</c:v>
                </c:pt>
                <c:pt idx="4191">
                  <c:v>1.75</c:v>
                </c:pt>
                <c:pt idx="4192">
                  <c:v>1.75</c:v>
                </c:pt>
                <c:pt idx="4193">
                  <c:v>1.75</c:v>
                </c:pt>
                <c:pt idx="4194">
                  <c:v>1.75</c:v>
                </c:pt>
                <c:pt idx="4195">
                  <c:v>1.75</c:v>
                </c:pt>
                <c:pt idx="4196">
                  <c:v>1.75</c:v>
                </c:pt>
                <c:pt idx="4197">
                  <c:v>1.75</c:v>
                </c:pt>
                <c:pt idx="4198">
                  <c:v>1.75</c:v>
                </c:pt>
                <c:pt idx="4199">
                  <c:v>1.75</c:v>
                </c:pt>
                <c:pt idx="4200">
                  <c:v>1.75</c:v>
                </c:pt>
                <c:pt idx="4201">
                  <c:v>1.75</c:v>
                </c:pt>
                <c:pt idx="4202">
                  <c:v>1.75</c:v>
                </c:pt>
                <c:pt idx="4203">
                  <c:v>1.75</c:v>
                </c:pt>
                <c:pt idx="4204">
                  <c:v>1.75</c:v>
                </c:pt>
                <c:pt idx="4205">
                  <c:v>1.75</c:v>
                </c:pt>
                <c:pt idx="4206">
                  <c:v>1.75</c:v>
                </c:pt>
                <c:pt idx="4207">
                  <c:v>1.75</c:v>
                </c:pt>
                <c:pt idx="4208">
                  <c:v>1.75</c:v>
                </c:pt>
                <c:pt idx="4209">
                  <c:v>1.75</c:v>
                </c:pt>
                <c:pt idx="4210">
                  <c:v>1.75</c:v>
                </c:pt>
                <c:pt idx="4211">
                  <c:v>1.75</c:v>
                </c:pt>
                <c:pt idx="4212">
                  <c:v>1.75</c:v>
                </c:pt>
                <c:pt idx="4213">
                  <c:v>1.75</c:v>
                </c:pt>
                <c:pt idx="4214">
                  <c:v>1.75</c:v>
                </c:pt>
                <c:pt idx="4215">
                  <c:v>2.25</c:v>
                </c:pt>
                <c:pt idx="4216">
                  <c:v>2.25</c:v>
                </c:pt>
                <c:pt idx="4217">
                  <c:v>2.25</c:v>
                </c:pt>
                <c:pt idx="4218">
                  <c:v>2.25</c:v>
                </c:pt>
                <c:pt idx="4219">
                  <c:v>2.25</c:v>
                </c:pt>
                <c:pt idx="4220">
                  <c:v>2.25</c:v>
                </c:pt>
                <c:pt idx="4221">
                  <c:v>2.25</c:v>
                </c:pt>
                <c:pt idx="4222">
                  <c:v>2.25</c:v>
                </c:pt>
                <c:pt idx="4223">
                  <c:v>2.25</c:v>
                </c:pt>
                <c:pt idx="4224">
                  <c:v>2.25</c:v>
                </c:pt>
                <c:pt idx="4225">
                  <c:v>2.25</c:v>
                </c:pt>
                <c:pt idx="4226">
                  <c:v>2.25</c:v>
                </c:pt>
                <c:pt idx="4227">
                  <c:v>2.25</c:v>
                </c:pt>
                <c:pt idx="4228">
                  <c:v>2.25</c:v>
                </c:pt>
                <c:pt idx="4229">
                  <c:v>2.25</c:v>
                </c:pt>
                <c:pt idx="4230">
                  <c:v>2.25</c:v>
                </c:pt>
                <c:pt idx="4231">
                  <c:v>2.25</c:v>
                </c:pt>
                <c:pt idx="4232">
                  <c:v>2.25</c:v>
                </c:pt>
                <c:pt idx="4233">
                  <c:v>2.25</c:v>
                </c:pt>
                <c:pt idx="4234">
                  <c:v>2.25</c:v>
                </c:pt>
                <c:pt idx="4235">
                  <c:v>2.25</c:v>
                </c:pt>
                <c:pt idx="4236">
                  <c:v>2.25</c:v>
                </c:pt>
                <c:pt idx="4237">
                  <c:v>2.25</c:v>
                </c:pt>
                <c:pt idx="4238">
                  <c:v>2.25</c:v>
                </c:pt>
                <c:pt idx="4239">
                  <c:v>2.25</c:v>
                </c:pt>
                <c:pt idx="4240">
                  <c:v>2.25</c:v>
                </c:pt>
                <c:pt idx="4241">
                  <c:v>2.25</c:v>
                </c:pt>
                <c:pt idx="4242">
                  <c:v>2.25</c:v>
                </c:pt>
                <c:pt idx="4243">
                  <c:v>2.25</c:v>
                </c:pt>
                <c:pt idx="4244">
                  <c:v>2.25</c:v>
                </c:pt>
                <c:pt idx="4245">
                  <c:v>2.25</c:v>
                </c:pt>
                <c:pt idx="4246">
                  <c:v>2.25</c:v>
                </c:pt>
                <c:pt idx="4247">
                  <c:v>2.25</c:v>
                </c:pt>
                <c:pt idx="4248">
                  <c:v>2.25</c:v>
                </c:pt>
                <c:pt idx="4249">
                  <c:v>2.25</c:v>
                </c:pt>
                <c:pt idx="4250">
                  <c:v>2.5</c:v>
                </c:pt>
                <c:pt idx="4251">
                  <c:v>2.5</c:v>
                </c:pt>
                <c:pt idx="4252">
                  <c:v>2.5</c:v>
                </c:pt>
                <c:pt idx="4253">
                  <c:v>2.5</c:v>
                </c:pt>
                <c:pt idx="4254">
                  <c:v>2.5</c:v>
                </c:pt>
                <c:pt idx="4255">
                  <c:v>2.5</c:v>
                </c:pt>
                <c:pt idx="4256">
                  <c:v>2.5</c:v>
                </c:pt>
                <c:pt idx="4257">
                  <c:v>2.5</c:v>
                </c:pt>
                <c:pt idx="4258">
                  <c:v>2.5</c:v>
                </c:pt>
                <c:pt idx="4259">
                  <c:v>2.5</c:v>
                </c:pt>
                <c:pt idx="4260">
                  <c:v>2.5</c:v>
                </c:pt>
                <c:pt idx="4261">
                  <c:v>2.5</c:v>
                </c:pt>
                <c:pt idx="4262">
                  <c:v>2.5</c:v>
                </c:pt>
                <c:pt idx="4263">
                  <c:v>2.5</c:v>
                </c:pt>
                <c:pt idx="4264">
                  <c:v>2.5</c:v>
                </c:pt>
                <c:pt idx="4265">
                  <c:v>2.5</c:v>
                </c:pt>
                <c:pt idx="4266">
                  <c:v>2.5</c:v>
                </c:pt>
                <c:pt idx="4267">
                  <c:v>2.5</c:v>
                </c:pt>
                <c:pt idx="4268">
                  <c:v>2.5</c:v>
                </c:pt>
                <c:pt idx="4269">
                  <c:v>2.5</c:v>
                </c:pt>
                <c:pt idx="4270">
                  <c:v>2.5</c:v>
                </c:pt>
                <c:pt idx="4271">
                  <c:v>2.5</c:v>
                </c:pt>
                <c:pt idx="4272">
                  <c:v>2.5</c:v>
                </c:pt>
                <c:pt idx="4273">
                  <c:v>2.5</c:v>
                </c:pt>
                <c:pt idx="4274">
                  <c:v>2.5</c:v>
                </c:pt>
                <c:pt idx="4275">
                  <c:v>2.5</c:v>
                </c:pt>
                <c:pt idx="4276">
                  <c:v>2.5</c:v>
                </c:pt>
                <c:pt idx="4277">
                  <c:v>2.5</c:v>
                </c:pt>
                <c:pt idx="4278">
                  <c:v>3</c:v>
                </c:pt>
                <c:pt idx="4279">
                  <c:v>3</c:v>
                </c:pt>
                <c:pt idx="4280">
                  <c:v>3</c:v>
                </c:pt>
                <c:pt idx="4281">
                  <c:v>3</c:v>
                </c:pt>
                <c:pt idx="4282">
                  <c:v>3</c:v>
                </c:pt>
                <c:pt idx="4283">
                  <c:v>3</c:v>
                </c:pt>
                <c:pt idx="4284">
                  <c:v>3</c:v>
                </c:pt>
                <c:pt idx="4285">
                  <c:v>3</c:v>
                </c:pt>
                <c:pt idx="4286">
                  <c:v>3</c:v>
                </c:pt>
                <c:pt idx="4287">
                  <c:v>3</c:v>
                </c:pt>
                <c:pt idx="4288">
                  <c:v>3</c:v>
                </c:pt>
                <c:pt idx="4289">
                  <c:v>3</c:v>
                </c:pt>
                <c:pt idx="4290">
                  <c:v>3</c:v>
                </c:pt>
                <c:pt idx="4291">
                  <c:v>3</c:v>
                </c:pt>
                <c:pt idx="4292">
                  <c:v>3</c:v>
                </c:pt>
                <c:pt idx="4293">
                  <c:v>3</c:v>
                </c:pt>
                <c:pt idx="4294">
                  <c:v>3</c:v>
                </c:pt>
                <c:pt idx="4295">
                  <c:v>3</c:v>
                </c:pt>
                <c:pt idx="4296">
                  <c:v>3</c:v>
                </c:pt>
                <c:pt idx="4297">
                  <c:v>3</c:v>
                </c:pt>
                <c:pt idx="4298">
                  <c:v>3</c:v>
                </c:pt>
                <c:pt idx="4299">
                  <c:v>3</c:v>
                </c:pt>
                <c:pt idx="4300">
                  <c:v>3</c:v>
                </c:pt>
                <c:pt idx="4301">
                  <c:v>3</c:v>
                </c:pt>
                <c:pt idx="4302">
                  <c:v>3</c:v>
                </c:pt>
                <c:pt idx="4303">
                  <c:v>3</c:v>
                </c:pt>
                <c:pt idx="4304">
                  <c:v>3</c:v>
                </c:pt>
                <c:pt idx="4305">
                  <c:v>3</c:v>
                </c:pt>
                <c:pt idx="4306">
                  <c:v>3</c:v>
                </c:pt>
                <c:pt idx="4307">
                  <c:v>3</c:v>
                </c:pt>
                <c:pt idx="4308">
                  <c:v>3</c:v>
                </c:pt>
                <c:pt idx="4309">
                  <c:v>3</c:v>
                </c:pt>
                <c:pt idx="4310">
                  <c:v>3</c:v>
                </c:pt>
                <c:pt idx="4311">
                  <c:v>3</c:v>
                </c:pt>
                <c:pt idx="4312">
                  <c:v>3</c:v>
                </c:pt>
                <c:pt idx="4313">
                  <c:v>3</c:v>
                </c:pt>
                <c:pt idx="4314">
                  <c:v>3</c:v>
                </c:pt>
                <c:pt idx="4315">
                  <c:v>3</c:v>
                </c:pt>
                <c:pt idx="4316">
                  <c:v>3</c:v>
                </c:pt>
                <c:pt idx="4317">
                  <c:v>3</c:v>
                </c:pt>
                <c:pt idx="4318">
                  <c:v>3</c:v>
                </c:pt>
                <c:pt idx="4319">
                  <c:v>3</c:v>
                </c:pt>
                <c:pt idx="4320">
                  <c:v>3</c:v>
                </c:pt>
                <c:pt idx="4321">
                  <c:v>3</c:v>
                </c:pt>
                <c:pt idx="4322">
                  <c:v>3</c:v>
                </c:pt>
                <c:pt idx="4323">
                  <c:v>3</c:v>
                </c:pt>
                <c:pt idx="4324">
                  <c:v>3</c:v>
                </c:pt>
                <c:pt idx="4325">
                  <c:v>3</c:v>
                </c:pt>
                <c:pt idx="4326">
                  <c:v>3</c:v>
                </c:pt>
                <c:pt idx="4327">
                  <c:v>3</c:v>
                </c:pt>
                <c:pt idx="4328">
                  <c:v>3</c:v>
                </c:pt>
                <c:pt idx="4329">
                  <c:v>3</c:v>
                </c:pt>
                <c:pt idx="4330">
                  <c:v>3</c:v>
                </c:pt>
                <c:pt idx="4331">
                  <c:v>3</c:v>
                </c:pt>
                <c:pt idx="4332">
                  <c:v>3</c:v>
                </c:pt>
                <c:pt idx="4333">
                  <c:v>3</c:v>
                </c:pt>
                <c:pt idx="4334">
                  <c:v>3</c:v>
                </c:pt>
                <c:pt idx="4335">
                  <c:v>3</c:v>
                </c:pt>
                <c:pt idx="4336">
                  <c:v>3</c:v>
                </c:pt>
                <c:pt idx="4337">
                  <c:v>3</c:v>
                </c:pt>
                <c:pt idx="4338">
                  <c:v>3</c:v>
                </c:pt>
                <c:pt idx="4339">
                  <c:v>3</c:v>
                </c:pt>
                <c:pt idx="4340">
                  <c:v>3</c:v>
                </c:pt>
                <c:pt idx="4341">
                  <c:v>3</c:v>
                </c:pt>
                <c:pt idx="4342">
                  <c:v>3</c:v>
                </c:pt>
                <c:pt idx="4343">
                  <c:v>3</c:v>
                </c:pt>
                <c:pt idx="4344">
                  <c:v>3</c:v>
                </c:pt>
                <c:pt idx="4345">
                  <c:v>3</c:v>
                </c:pt>
                <c:pt idx="4346">
                  <c:v>3</c:v>
                </c:pt>
                <c:pt idx="4347">
                  <c:v>3</c:v>
                </c:pt>
                <c:pt idx="4348">
                  <c:v>3</c:v>
                </c:pt>
                <c:pt idx="4349">
                  <c:v>3</c:v>
                </c:pt>
                <c:pt idx="4350">
                  <c:v>3</c:v>
                </c:pt>
                <c:pt idx="4351">
                  <c:v>3</c:v>
                </c:pt>
                <c:pt idx="4352">
                  <c:v>3</c:v>
                </c:pt>
                <c:pt idx="4353">
                  <c:v>3</c:v>
                </c:pt>
                <c:pt idx="4354">
                  <c:v>3</c:v>
                </c:pt>
                <c:pt idx="4355">
                  <c:v>3</c:v>
                </c:pt>
                <c:pt idx="4356">
                  <c:v>3</c:v>
                </c:pt>
                <c:pt idx="4357">
                  <c:v>3</c:v>
                </c:pt>
                <c:pt idx="4358">
                  <c:v>3</c:v>
                </c:pt>
                <c:pt idx="4359">
                  <c:v>3</c:v>
                </c:pt>
                <c:pt idx="4360">
                  <c:v>3</c:v>
                </c:pt>
                <c:pt idx="4361">
                  <c:v>3</c:v>
                </c:pt>
                <c:pt idx="4362">
                  <c:v>3</c:v>
                </c:pt>
                <c:pt idx="4363">
                  <c:v>3</c:v>
                </c:pt>
                <c:pt idx="4364">
                  <c:v>3</c:v>
                </c:pt>
                <c:pt idx="4365">
                  <c:v>3</c:v>
                </c:pt>
                <c:pt idx="4366">
                  <c:v>3</c:v>
                </c:pt>
                <c:pt idx="4367">
                  <c:v>3</c:v>
                </c:pt>
                <c:pt idx="4368">
                  <c:v>3</c:v>
                </c:pt>
                <c:pt idx="4369">
                  <c:v>3.75</c:v>
                </c:pt>
                <c:pt idx="4370">
                  <c:v>3.75</c:v>
                </c:pt>
                <c:pt idx="4371">
                  <c:v>3.75</c:v>
                </c:pt>
                <c:pt idx="4372">
                  <c:v>3.75</c:v>
                </c:pt>
                <c:pt idx="4373">
                  <c:v>3.75</c:v>
                </c:pt>
                <c:pt idx="4374">
                  <c:v>3.75</c:v>
                </c:pt>
                <c:pt idx="4375">
                  <c:v>3.75</c:v>
                </c:pt>
                <c:pt idx="4376">
                  <c:v>3.75</c:v>
                </c:pt>
                <c:pt idx="4377">
                  <c:v>3.75</c:v>
                </c:pt>
                <c:pt idx="4378">
                  <c:v>3.75</c:v>
                </c:pt>
                <c:pt idx="4379">
                  <c:v>3.75</c:v>
                </c:pt>
                <c:pt idx="4380">
                  <c:v>3.75</c:v>
                </c:pt>
                <c:pt idx="4381">
                  <c:v>3.75</c:v>
                </c:pt>
                <c:pt idx="4382">
                  <c:v>3.75</c:v>
                </c:pt>
                <c:pt idx="4383">
                  <c:v>3.75</c:v>
                </c:pt>
                <c:pt idx="4384">
                  <c:v>3.75</c:v>
                </c:pt>
                <c:pt idx="4385">
                  <c:v>3.75</c:v>
                </c:pt>
                <c:pt idx="4386">
                  <c:v>3.75</c:v>
                </c:pt>
                <c:pt idx="4387">
                  <c:v>3.75</c:v>
                </c:pt>
                <c:pt idx="4388">
                  <c:v>3.75</c:v>
                </c:pt>
                <c:pt idx="4389">
                  <c:v>3.75</c:v>
                </c:pt>
                <c:pt idx="4390">
                  <c:v>3.75</c:v>
                </c:pt>
                <c:pt idx="4391">
                  <c:v>3.75</c:v>
                </c:pt>
                <c:pt idx="4392">
                  <c:v>3.75</c:v>
                </c:pt>
                <c:pt idx="4393">
                  <c:v>3.75</c:v>
                </c:pt>
                <c:pt idx="4394">
                  <c:v>3.75</c:v>
                </c:pt>
                <c:pt idx="4395">
                  <c:v>3.75</c:v>
                </c:pt>
                <c:pt idx="4396">
                  <c:v>3.75</c:v>
                </c:pt>
                <c:pt idx="4397">
                  <c:v>4.25</c:v>
                </c:pt>
                <c:pt idx="4398">
                  <c:v>4.25</c:v>
                </c:pt>
                <c:pt idx="4399">
                  <c:v>4.25</c:v>
                </c:pt>
                <c:pt idx="4400">
                  <c:v>4.25</c:v>
                </c:pt>
                <c:pt idx="4401">
                  <c:v>4.25</c:v>
                </c:pt>
                <c:pt idx="4402">
                  <c:v>4.25</c:v>
                </c:pt>
                <c:pt idx="4403">
                  <c:v>4.25</c:v>
                </c:pt>
                <c:pt idx="4404">
                  <c:v>4.25</c:v>
                </c:pt>
                <c:pt idx="4405">
                  <c:v>4.25</c:v>
                </c:pt>
                <c:pt idx="4406">
                  <c:v>4.25</c:v>
                </c:pt>
                <c:pt idx="4407">
                  <c:v>4.25</c:v>
                </c:pt>
                <c:pt idx="4408">
                  <c:v>4.25</c:v>
                </c:pt>
                <c:pt idx="4409">
                  <c:v>4.25</c:v>
                </c:pt>
                <c:pt idx="4410">
                  <c:v>4.25</c:v>
                </c:pt>
                <c:pt idx="4411">
                  <c:v>4.25</c:v>
                </c:pt>
                <c:pt idx="4412">
                  <c:v>4.25</c:v>
                </c:pt>
                <c:pt idx="4413">
                  <c:v>4.25</c:v>
                </c:pt>
                <c:pt idx="4414">
                  <c:v>4.25</c:v>
                </c:pt>
                <c:pt idx="4415">
                  <c:v>4.25</c:v>
                </c:pt>
                <c:pt idx="4416">
                  <c:v>4.25</c:v>
                </c:pt>
                <c:pt idx="4417">
                  <c:v>4.25</c:v>
                </c:pt>
                <c:pt idx="4418">
                  <c:v>4.25</c:v>
                </c:pt>
                <c:pt idx="4419">
                  <c:v>4.25</c:v>
                </c:pt>
                <c:pt idx="4420">
                  <c:v>4.25</c:v>
                </c:pt>
                <c:pt idx="4421">
                  <c:v>4.25</c:v>
                </c:pt>
                <c:pt idx="4422">
                  <c:v>4.25</c:v>
                </c:pt>
                <c:pt idx="4423">
                  <c:v>4.25</c:v>
                </c:pt>
                <c:pt idx="4424">
                  <c:v>4.25</c:v>
                </c:pt>
                <c:pt idx="4425">
                  <c:v>4.75</c:v>
                </c:pt>
                <c:pt idx="4426">
                  <c:v>5.25</c:v>
                </c:pt>
                <c:pt idx="4427">
                  <c:v>5.25</c:v>
                </c:pt>
                <c:pt idx="4428">
                  <c:v>5.25</c:v>
                </c:pt>
                <c:pt idx="4429">
                  <c:v>5.25</c:v>
                </c:pt>
                <c:pt idx="4430">
                  <c:v>5.25</c:v>
                </c:pt>
                <c:pt idx="4431">
                  <c:v>5.25</c:v>
                </c:pt>
                <c:pt idx="4432">
                  <c:v>5.25</c:v>
                </c:pt>
                <c:pt idx="4433">
                  <c:v>5.25</c:v>
                </c:pt>
                <c:pt idx="4434">
                  <c:v>5.25</c:v>
                </c:pt>
                <c:pt idx="4435">
                  <c:v>5.25</c:v>
                </c:pt>
                <c:pt idx="4436">
                  <c:v>5.25</c:v>
                </c:pt>
                <c:pt idx="4437">
                  <c:v>5.25</c:v>
                </c:pt>
                <c:pt idx="4438">
                  <c:v>5.25</c:v>
                </c:pt>
                <c:pt idx="4439">
                  <c:v>5.25</c:v>
                </c:pt>
                <c:pt idx="4440">
                  <c:v>5.25</c:v>
                </c:pt>
                <c:pt idx="4441">
                  <c:v>5.25</c:v>
                </c:pt>
                <c:pt idx="4442">
                  <c:v>5.25</c:v>
                </c:pt>
                <c:pt idx="4443">
                  <c:v>5.25</c:v>
                </c:pt>
                <c:pt idx="4444">
                  <c:v>5.25</c:v>
                </c:pt>
                <c:pt idx="4445">
                  <c:v>5.25</c:v>
                </c:pt>
                <c:pt idx="4446">
                  <c:v>5.25</c:v>
                </c:pt>
                <c:pt idx="4447">
                  <c:v>5.25</c:v>
                </c:pt>
                <c:pt idx="4448">
                  <c:v>5.25</c:v>
                </c:pt>
                <c:pt idx="4449">
                  <c:v>5.25</c:v>
                </c:pt>
                <c:pt idx="4450">
                  <c:v>5.25</c:v>
                </c:pt>
                <c:pt idx="4451">
                  <c:v>5.25</c:v>
                </c:pt>
                <c:pt idx="4452">
                  <c:v>5.25</c:v>
                </c:pt>
                <c:pt idx="4453">
                  <c:v>5.25</c:v>
                </c:pt>
                <c:pt idx="4454">
                  <c:v>5.25</c:v>
                </c:pt>
                <c:pt idx="4455">
                  <c:v>5.25</c:v>
                </c:pt>
                <c:pt idx="4456">
                  <c:v>5.25</c:v>
                </c:pt>
                <c:pt idx="4457">
                  <c:v>5.25</c:v>
                </c:pt>
                <c:pt idx="4458">
                  <c:v>5.25</c:v>
                </c:pt>
                <c:pt idx="4459">
                  <c:v>5.25</c:v>
                </c:pt>
                <c:pt idx="4460">
                  <c:v>5.25</c:v>
                </c:pt>
                <c:pt idx="4461">
                  <c:v>5.25</c:v>
                </c:pt>
                <c:pt idx="4462">
                  <c:v>5.25</c:v>
                </c:pt>
                <c:pt idx="4463">
                  <c:v>5.25</c:v>
                </c:pt>
                <c:pt idx="4464">
                  <c:v>5.25</c:v>
                </c:pt>
                <c:pt idx="4465">
                  <c:v>5.25</c:v>
                </c:pt>
                <c:pt idx="4466">
                  <c:v>5.25</c:v>
                </c:pt>
                <c:pt idx="4467">
                  <c:v>5.25</c:v>
                </c:pt>
                <c:pt idx="4468">
                  <c:v>5.25</c:v>
                </c:pt>
                <c:pt idx="4469">
                  <c:v>5.25</c:v>
                </c:pt>
                <c:pt idx="4470">
                  <c:v>5.25</c:v>
                </c:pt>
                <c:pt idx="4471">
                  <c:v>5.25</c:v>
                </c:pt>
                <c:pt idx="4472">
                  <c:v>5.25</c:v>
                </c:pt>
                <c:pt idx="4473">
                  <c:v>5.25</c:v>
                </c:pt>
                <c:pt idx="4474">
                  <c:v>5.25</c:v>
                </c:pt>
                <c:pt idx="4475">
                  <c:v>5.25</c:v>
                </c:pt>
                <c:pt idx="4476">
                  <c:v>5.25</c:v>
                </c:pt>
                <c:pt idx="4477">
                  <c:v>5.25</c:v>
                </c:pt>
                <c:pt idx="4478">
                  <c:v>5.25</c:v>
                </c:pt>
                <c:pt idx="4479">
                  <c:v>5.25</c:v>
                </c:pt>
                <c:pt idx="4480">
                  <c:v>5.25</c:v>
                </c:pt>
                <c:pt idx="4481">
                  <c:v>5.25</c:v>
                </c:pt>
                <c:pt idx="4482">
                  <c:v>5.25</c:v>
                </c:pt>
                <c:pt idx="4483">
                  <c:v>5.25</c:v>
                </c:pt>
                <c:pt idx="4484">
                  <c:v>5.25</c:v>
                </c:pt>
                <c:pt idx="4485">
                  <c:v>5.25</c:v>
                </c:pt>
                <c:pt idx="4486">
                  <c:v>5.25</c:v>
                </c:pt>
                <c:pt idx="4487">
                  <c:v>5.25</c:v>
                </c:pt>
                <c:pt idx="4488">
                  <c:v>5.25</c:v>
                </c:pt>
                <c:pt idx="4489">
                  <c:v>5.25</c:v>
                </c:pt>
                <c:pt idx="4490">
                  <c:v>5.25</c:v>
                </c:pt>
                <c:pt idx="4491">
                  <c:v>5.25</c:v>
                </c:pt>
                <c:pt idx="4492">
                  <c:v>5.25</c:v>
                </c:pt>
                <c:pt idx="4493">
                  <c:v>5.25</c:v>
                </c:pt>
                <c:pt idx="4494">
                  <c:v>5.25</c:v>
                </c:pt>
                <c:pt idx="4495">
                  <c:v>5.25</c:v>
                </c:pt>
                <c:pt idx="4496">
                  <c:v>5.25</c:v>
                </c:pt>
                <c:pt idx="4497">
                  <c:v>5.25</c:v>
                </c:pt>
                <c:pt idx="4498">
                  <c:v>5.25</c:v>
                </c:pt>
                <c:pt idx="4499">
                  <c:v>5.25</c:v>
                </c:pt>
                <c:pt idx="4500">
                  <c:v>5.25</c:v>
                </c:pt>
                <c:pt idx="4501">
                  <c:v>5.25</c:v>
                </c:pt>
                <c:pt idx="4502">
                  <c:v>5.25</c:v>
                </c:pt>
                <c:pt idx="4503">
                  <c:v>5.25</c:v>
                </c:pt>
                <c:pt idx="4504">
                  <c:v>5.25</c:v>
                </c:pt>
                <c:pt idx="4505">
                  <c:v>5.25</c:v>
                </c:pt>
                <c:pt idx="4506">
                  <c:v>5.25</c:v>
                </c:pt>
                <c:pt idx="4507">
                  <c:v>5.25</c:v>
                </c:pt>
                <c:pt idx="4508">
                  <c:v>5.25</c:v>
                </c:pt>
                <c:pt idx="4509">
                  <c:v>5.25</c:v>
                </c:pt>
                <c:pt idx="4510">
                  <c:v>5.25</c:v>
                </c:pt>
                <c:pt idx="4511">
                  <c:v>5.25</c:v>
                </c:pt>
                <c:pt idx="4512">
                  <c:v>5.25</c:v>
                </c:pt>
                <c:pt idx="4513">
                  <c:v>5.25</c:v>
                </c:pt>
                <c:pt idx="4514">
                  <c:v>5.25</c:v>
                </c:pt>
                <c:pt idx="4515">
                  <c:v>5.25</c:v>
                </c:pt>
                <c:pt idx="4516">
                  <c:v>5.25</c:v>
                </c:pt>
                <c:pt idx="4517">
                  <c:v>5.25</c:v>
                </c:pt>
                <c:pt idx="4518">
                  <c:v>5.25</c:v>
                </c:pt>
                <c:pt idx="4519">
                  <c:v>5.25</c:v>
                </c:pt>
                <c:pt idx="4520">
                  <c:v>5.25</c:v>
                </c:pt>
                <c:pt idx="4521">
                  <c:v>5.25</c:v>
                </c:pt>
                <c:pt idx="4522">
                  <c:v>5.25</c:v>
                </c:pt>
                <c:pt idx="4523">
                  <c:v>5</c:v>
                </c:pt>
                <c:pt idx="4524">
                  <c:v>5</c:v>
                </c:pt>
                <c:pt idx="4525">
                  <c:v>5</c:v>
                </c:pt>
                <c:pt idx="4526">
                  <c:v>5</c:v>
                </c:pt>
                <c:pt idx="4527">
                  <c:v>5</c:v>
                </c:pt>
                <c:pt idx="4528">
                  <c:v>5</c:v>
                </c:pt>
                <c:pt idx="4529">
                  <c:v>5</c:v>
                </c:pt>
                <c:pt idx="4530">
                  <c:v>5</c:v>
                </c:pt>
                <c:pt idx="4531">
                  <c:v>5</c:v>
                </c:pt>
                <c:pt idx="4532">
                  <c:v>5</c:v>
                </c:pt>
                <c:pt idx="4533">
                  <c:v>5</c:v>
                </c:pt>
                <c:pt idx="4534">
                  <c:v>5</c:v>
                </c:pt>
                <c:pt idx="4535">
                  <c:v>5</c:v>
                </c:pt>
                <c:pt idx="4536">
                  <c:v>5</c:v>
                </c:pt>
                <c:pt idx="4537">
                  <c:v>5</c:v>
                </c:pt>
                <c:pt idx="4538">
                  <c:v>5</c:v>
                </c:pt>
                <c:pt idx="4539">
                  <c:v>5</c:v>
                </c:pt>
                <c:pt idx="4540">
                  <c:v>5</c:v>
                </c:pt>
                <c:pt idx="4541">
                  <c:v>5</c:v>
                </c:pt>
                <c:pt idx="4542">
                  <c:v>5</c:v>
                </c:pt>
                <c:pt idx="4543">
                  <c:v>5</c:v>
                </c:pt>
                <c:pt idx="4544">
                  <c:v>5</c:v>
                </c:pt>
                <c:pt idx="4545">
                  <c:v>5</c:v>
                </c:pt>
                <c:pt idx="4546">
                  <c:v>5</c:v>
                </c:pt>
                <c:pt idx="4547">
                  <c:v>5</c:v>
                </c:pt>
                <c:pt idx="4548">
                  <c:v>5</c:v>
                </c:pt>
                <c:pt idx="4549">
                  <c:v>5</c:v>
                </c:pt>
                <c:pt idx="4550">
                  <c:v>5</c:v>
                </c:pt>
                <c:pt idx="4551">
                  <c:v>5</c:v>
                </c:pt>
                <c:pt idx="4552">
                  <c:v>5</c:v>
                </c:pt>
                <c:pt idx="4553">
                  <c:v>5</c:v>
                </c:pt>
                <c:pt idx="4554">
                  <c:v>5</c:v>
                </c:pt>
                <c:pt idx="4555">
                  <c:v>5</c:v>
                </c:pt>
                <c:pt idx="4556">
                  <c:v>5</c:v>
                </c:pt>
                <c:pt idx="4557">
                  <c:v>5</c:v>
                </c:pt>
                <c:pt idx="4558">
                  <c:v>5</c:v>
                </c:pt>
                <c:pt idx="4559">
                  <c:v>5</c:v>
                </c:pt>
                <c:pt idx="4560">
                  <c:v>5</c:v>
                </c:pt>
                <c:pt idx="4561">
                  <c:v>5</c:v>
                </c:pt>
                <c:pt idx="4562">
                  <c:v>5</c:v>
                </c:pt>
                <c:pt idx="4563">
                  <c:v>5</c:v>
                </c:pt>
                <c:pt idx="4564">
                  <c:v>5</c:v>
                </c:pt>
                <c:pt idx="4565">
                  <c:v>5</c:v>
                </c:pt>
                <c:pt idx="4566">
                  <c:v>5</c:v>
                </c:pt>
                <c:pt idx="4567">
                  <c:v>5</c:v>
                </c:pt>
                <c:pt idx="4568">
                  <c:v>5</c:v>
                </c:pt>
                <c:pt idx="4569">
                  <c:v>5</c:v>
                </c:pt>
                <c:pt idx="4570">
                  <c:v>5</c:v>
                </c:pt>
                <c:pt idx="4571">
                  <c:v>5</c:v>
                </c:pt>
                <c:pt idx="4572">
                  <c:v>5</c:v>
                </c:pt>
                <c:pt idx="4573">
                  <c:v>5</c:v>
                </c:pt>
                <c:pt idx="4574">
                  <c:v>5</c:v>
                </c:pt>
                <c:pt idx="4575">
                  <c:v>5</c:v>
                </c:pt>
                <c:pt idx="4576">
                  <c:v>5</c:v>
                </c:pt>
                <c:pt idx="4577">
                  <c:v>5</c:v>
                </c:pt>
                <c:pt idx="4578">
                  <c:v>5</c:v>
                </c:pt>
                <c:pt idx="4579">
                  <c:v>5</c:v>
                </c:pt>
                <c:pt idx="4580">
                  <c:v>5</c:v>
                </c:pt>
                <c:pt idx="4581">
                  <c:v>5</c:v>
                </c:pt>
                <c:pt idx="4582">
                  <c:v>5</c:v>
                </c:pt>
                <c:pt idx="4583">
                  <c:v>5</c:v>
                </c:pt>
                <c:pt idx="4584">
                  <c:v>5</c:v>
                </c:pt>
                <c:pt idx="4585">
                  <c:v>5</c:v>
                </c:pt>
                <c:pt idx="4586">
                  <c:v>5</c:v>
                </c:pt>
                <c:pt idx="4587">
                  <c:v>5</c:v>
                </c:pt>
                <c:pt idx="4588">
                  <c:v>5</c:v>
                </c:pt>
                <c:pt idx="4589">
                  <c:v>5</c:v>
                </c:pt>
                <c:pt idx="4590">
                  <c:v>5</c:v>
                </c:pt>
                <c:pt idx="4591">
                  <c:v>5</c:v>
                </c:pt>
                <c:pt idx="4592">
                  <c:v>5</c:v>
                </c:pt>
                <c:pt idx="4593">
                  <c:v>5</c:v>
                </c:pt>
                <c:pt idx="4594">
                  <c:v>5</c:v>
                </c:pt>
                <c:pt idx="4595">
                  <c:v>5</c:v>
                </c:pt>
                <c:pt idx="4596">
                  <c:v>5</c:v>
                </c:pt>
                <c:pt idx="4597">
                  <c:v>5</c:v>
                </c:pt>
                <c:pt idx="4598">
                  <c:v>5</c:v>
                </c:pt>
                <c:pt idx="4599">
                  <c:v>5</c:v>
                </c:pt>
                <c:pt idx="4600">
                  <c:v>5</c:v>
                </c:pt>
                <c:pt idx="4601">
                  <c:v>5</c:v>
                </c:pt>
                <c:pt idx="4602">
                  <c:v>5</c:v>
                </c:pt>
                <c:pt idx="4603">
                  <c:v>5</c:v>
                </c:pt>
                <c:pt idx="4604">
                  <c:v>5</c:v>
                </c:pt>
                <c:pt idx="4605">
                  <c:v>5</c:v>
                </c:pt>
                <c:pt idx="4606">
                  <c:v>5</c:v>
                </c:pt>
                <c:pt idx="4607">
                  <c:v>5</c:v>
                </c:pt>
                <c:pt idx="4608">
                  <c:v>5</c:v>
                </c:pt>
                <c:pt idx="4609">
                  <c:v>5</c:v>
                </c:pt>
                <c:pt idx="4610">
                  <c:v>5</c:v>
                </c:pt>
                <c:pt idx="4611">
                  <c:v>5</c:v>
                </c:pt>
                <c:pt idx="4612">
                  <c:v>5</c:v>
                </c:pt>
                <c:pt idx="4613">
                  <c:v>5</c:v>
                </c:pt>
                <c:pt idx="4614">
                  <c:v>5</c:v>
                </c:pt>
                <c:pt idx="4615">
                  <c:v>5</c:v>
                </c:pt>
                <c:pt idx="4616">
                  <c:v>5</c:v>
                </c:pt>
                <c:pt idx="4617">
                  <c:v>5</c:v>
                </c:pt>
                <c:pt idx="4618">
                  <c:v>5</c:v>
                </c:pt>
                <c:pt idx="4619">
                  <c:v>5</c:v>
                </c:pt>
                <c:pt idx="4620">
                  <c:v>5</c:v>
                </c:pt>
                <c:pt idx="4621">
                  <c:v>5</c:v>
                </c:pt>
                <c:pt idx="4622">
                  <c:v>5</c:v>
                </c:pt>
                <c:pt idx="4623">
                  <c:v>5</c:v>
                </c:pt>
                <c:pt idx="4624">
                  <c:v>5</c:v>
                </c:pt>
                <c:pt idx="4625">
                  <c:v>5</c:v>
                </c:pt>
                <c:pt idx="4626">
                  <c:v>5</c:v>
                </c:pt>
                <c:pt idx="4627">
                  <c:v>5</c:v>
                </c:pt>
                <c:pt idx="4628">
                  <c:v>5</c:v>
                </c:pt>
                <c:pt idx="4629">
                  <c:v>5</c:v>
                </c:pt>
                <c:pt idx="4630">
                  <c:v>5</c:v>
                </c:pt>
                <c:pt idx="4631">
                  <c:v>5</c:v>
                </c:pt>
                <c:pt idx="4632">
                  <c:v>5</c:v>
                </c:pt>
                <c:pt idx="4633">
                  <c:v>5</c:v>
                </c:pt>
                <c:pt idx="4634">
                  <c:v>5</c:v>
                </c:pt>
                <c:pt idx="4635">
                  <c:v>5</c:v>
                </c:pt>
                <c:pt idx="4636">
                  <c:v>5</c:v>
                </c:pt>
                <c:pt idx="4637">
                  <c:v>5</c:v>
                </c:pt>
                <c:pt idx="4638">
                  <c:v>5</c:v>
                </c:pt>
                <c:pt idx="4639">
                  <c:v>5</c:v>
                </c:pt>
                <c:pt idx="4640">
                  <c:v>5</c:v>
                </c:pt>
                <c:pt idx="4641">
                  <c:v>5</c:v>
                </c:pt>
                <c:pt idx="4642">
                  <c:v>5</c:v>
                </c:pt>
                <c:pt idx="4643">
                  <c:v>5</c:v>
                </c:pt>
                <c:pt idx="4644">
                  <c:v>5</c:v>
                </c:pt>
                <c:pt idx="4645">
                  <c:v>5</c:v>
                </c:pt>
                <c:pt idx="4646">
                  <c:v>5</c:v>
                </c:pt>
                <c:pt idx="4647">
                  <c:v>5</c:v>
                </c:pt>
                <c:pt idx="4648">
                  <c:v>5</c:v>
                </c:pt>
                <c:pt idx="4649">
                  <c:v>5</c:v>
                </c:pt>
                <c:pt idx="4650">
                  <c:v>5</c:v>
                </c:pt>
                <c:pt idx="4651">
                  <c:v>5</c:v>
                </c:pt>
                <c:pt idx="4652">
                  <c:v>5</c:v>
                </c:pt>
                <c:pt idx="4653">
                  <c:v>5</c:v>
                </c:pt>
                <c:pt idx="4654">
                  <c:v>5</c:v>
                </c:pt>
                <c:pt idx="4655">
                  <c:v>5</c:v>
                </c:pt>
                <c:pt idx="4656">
                  <c:v>5</c:v>
                </c:pt>
                <c:pt idx="4657">
                  <c:v>5</c:v>
                </c:pt>
                <c:pt idx="4658">
                  <c:v>5</c:v>
                </c:pt>
                <c:pt idx="4659">
                  <c:v>5</c:v>
                </c:pt>
                <c:pt idx="4660">
                  <c:v>5</c:v>
                </c:pt>
                <c:pt idx="4661">
                  <c:v>5</c:v>
                </c:pt>
                <c:pt idx="4662">
                  <c:v>5</c:v>
                </c:pt>
                <c:pt idx="4663">
                  <c:v>5</c:v>
                </c:pt>
                <c:pt idx="4664">
                  <c:v>5</c:v>
                </c:pt>
                <c:pt idx="4665">
                  <c:v>5</c:v>
                </c:pt>
                <c:pt idx="4666">
                  <c:v>5</c:v>
                </c:pt>
                <c:pt idx="4667">
                  <c:v>5</c:v>
                </c:pt>
                <c:pt idx="4668">
                  <c:v>5</c:v>
                </c:pt>
                <c:pt idx="4669">
                  <c:v>5</c:v>
                </c:pt>
                <c:pt idx="4670">
                  <c:v>5</c:v>
                </c:pt>
                <c:pt idx="4671">
                  <c:v>5</c:v>
                </c:pt>
                <c:pt idx="4672">
                  <c:v>5</c:v>
                </c:pt>
                <c:pt idx="4673">
                  <c:v>5</c:v>
                </c:pt>
                <c:pt idx="4674">
                  <c:v>5</c:v>
                </c:pt>
                <c:pt idx="4675">
                  <c:v>5</c:v>
                </c:pt>
                <c:pt idx="4676">
                  <c:v>5</c:v>
                </c:pt>
                <c:pt idx="4677">
                  <c:v>5</c:v>
                </c:pt>
                <c:pt idx="4678">
                  <c:v>5</c:v>
                </c:pt>
                <c:pt idx="4679">
                  <c:v>5</c:v>
                </c:pt>
                <c:pt idx="4680">
                  <c:v>5</c:v>
                </c:pt>
                <c:pt idx="4681">
                  <c:v>5</c:v>
                </c:pt>
                <c:pt idx="4682">
                  <c:v>5</c:v>
                </c:pt>
                <c:pt idx="4683">
                  <c:v>5</c:v>
                </c:pt>
                <c:pt idx="4684">
                  <c:v>5</c:v>
                </c:pt>
                <c:pt idx="4685">
                  <c:v>5</c:v>
                </c:pt>
                <c:pt idx="4686">
                  <c:v>5</c:v>
                </c:pt>
                <c:pt idx="4687">
                  <c:v>5</c:v>
                </c:pt>
                <c:pt idx="4688">
                  <c:v>5</c:v>
                </c:pt>
                <c:pt idx="4689">
                  <c:v>5</c:v>
                </c:pt>
                <c:pt idx="4690">
                  <c:v>5</c:v>
                </c:pt>
                <c:pt idx="4691">
                  <c:v>5</c:v>
                </c:pt>
                <c:pt idx="4692">
                  <c:v>5</c:v>
                </c:pt>
                <c:pt idx="4693">
                  <c:v>5</c:v>
                </c:pt>
                <c:pt idx="4694">
                  <c:v>5</c:v>
                </c:pt>
                <c:pt idx="4695">
                  <c:v>5</c:v>
                </c:pt>
                <c:pt idx="4696">
                  <c:v>5</c:v>
                </c:pt>
                <c:pt idx="4697">
                  <c:v>5</c:v>
                </c:pt>
                <c:pt idx="4698">
                  <c:v>5</c:v>
                </c:pt>
                <c:pt idx="4699">
                  <c:v>5</c:v>
                </c:pt>
                <c:pt idx="4700">
                  <c:v>5</c:v>
                </c:pt>
                <c:pt idx="4701">
                  <c:v>5</c:v>
                </c:pt>
                <c:pt idx="4702">
                  <c:v>5</c:v>
                </c:pt>
                <c:pt idx="4703">
                  <c:v>5</c:v>
                </c:pt>
                <c:pt idx="4704">
                  <c:v>5</c:v>
                </c:pt>
                <c:pt idx="4705">
                  <c:v>5</c:v>
                </c:pt>
                <c:pt idx="4706">
                  <c:v>5</c:v>
                </c:pt>
                <c:pt idx="4707">
                  <c:v>5</c:v>
                </c:pt>
                <c:pt idx="4708">
                  <c:v>5</c:v>
                </c:pt>
                <c:pt idx="4709">
                  <c:v>5</c:v>
                </c:pt>
                <c:pt idx="4710">
                  <c:v>5</c:v>
                </c:pt>
                <c:pt idx="4711">
                  <c:v>5</c:v>
                </c:pt>
                <c:pt idx="4712">
                  <c:v>5</c:v>
                </c:pt>
                <c:pt idx="4713">
                  <c:v>5</c:v>
                </c:pt>
                <c:pt idx="4714">
                  <c:v>5</c:v>
                </c:pt>
                <c:pt idx="4715">
                  <c:v>5</c:v>
                </c:pt>
                <c:pt idx="4716">
                  <c:v>5</c:v>
                </c:pt>
                <c:pt idx="4717">
                  <c:v>5</c:v>
                </c:pt>
                <c:pt idx="4718">
                  <c:v>5</c:v>
                </c:pt>
                <c:pt idx="4719">
                  <c:v>5</c:v>
                </c:pt>
                <c:pt idx="4720">
                  <c:v>5</c:v>
                </c:pt>
                <c:pt idx="4721">
                  <c:v>5</c:v>
                </c:pt>
                <c:pt idx="4722">
                  <c:v>5</c:v>
                </c:pt>
                <c:pt idx="4723">
                  <c:v>5</c:v>
                </c:pt>
                <c:pt idx="4724">
                  <c:v>5</c:v>
                </c:pt>
                <c:pt idx="4725">
                  <c:v>5</c:v>
                </c:pt>
                <c:pt idx="4726">
                  <c:v>5</c:v>
                </c:pt>
                <c:pt idx="4727">
                  <c:v>5</c:v>
                </c:pt>
                <c:pt idx="4728">
                  <c:v>5</c:v>
                </c:pt>
                <c:pt idx="4729">
                  <c:v>5</c:v>
                </c:pt>
                <c:pt idx="4730">
                  <c:v>5</c:v>
                </c:pt>
                <c:pt idx="4731">
                  <c:v>5</c:v>
                </c:pt>
                <c:pt idx="4732">
                  <c:v>5</c:v>
                </c:pt>
                <c:pt idx="4733">
                  <c:v>5</c:v>
                </c:pt>
                <c:pt idx="4734">
                  <c:v>5</c:v>
                </c:pt>
                <c:pt idx="4735">
                  <c:v>5</c:v>
                </c:pt>
                <c:pt idx="4736">
                  <c:v>5</c:v>
                </c:pt>
                <c:pt idx="4737">
                  <c:v>5</c:v>
                </c:pt>
                <c:pt idx="4738">
                  <c:v>5</c:v>
                </c:pt>
                <c:pt idx="4739">
                  <c:v>5</c:v>
                </c:pt>
                <c:pt idx="4740">
                  <c:v>5</c:v>
                </c:pt>
                <c:pt idx="4741">
                  <c:v>5</c:v>
                </c:pt>
                <c:pt idx="4742">
                  <c:v>5</c:v>
                </c:pt>
                <c:pt idx="4743">
                  <c:v>5</c:v>
                </c:pt>
                <c:pt idx="4744">
                  <c:v>5</c:v>
                </c:pt>
                <c:pt idx="4745">
                  <c:v>5</c:v>
                </c:pt>
                <c:pt idx="4746">
                  <c:v>5</c:v>
                </c:pt>
                <c:pt idx="4747">
                  <c:v>5</c:v>
                </c:pt>
                <c:pt idx="4748">
                  <c:v>5</c:v>
                </c:pt>
                <c:pt idx="4749">
                  <c:v>5</c:v>
                </c:pt>
                <c:pt idx="4750">
                  <c:v>5</c:v>
                </c:pt>
                <c:pt idx="4751">
                  <c:v>5</c:v>
                </c:pt>
                <c:pt idx="4752">
                  <c:v>5</c:v>
                </c:pt>
                <c:pt idx="4753">
                  <c:v>5</c:v>
                </c:pt>
                <c:pt idx="4754">
                  <c:v>5</c:v>
                </c:pt>
                <c:pt idx="4755">
                  <c:v>5</c:v>
                </c:pt>
                <c:pt idx="4756">
                  <c:v>5</c:v>
                </c:pt>
                <c:pt idx="4757">
                  <c:v>5</c:v>
                </c:pt>
                <c:pt idx="4758">
                  <c:v>5</c:v>
                </c:pt>
                <c:pt idx="4759">
                  <c:v>5</c:v>
                </c:pt>
                <c:pt idx="4760">
                  <c:v>5</c:v>
                </c:pt>
                <c:pt idx="4761">
                  <c:v>5</c:v>
                </c:pt>
                <c:pt idx="4762">
                  <c:v>5</c:v>
                </c:pt>
                <c:pt idx="4763">
                  <c:v>5</c:v>
                </c:pt>
                <c:pt idx="4764">
                  <c:v>5</c:v>
                </c:pt>
                <c:pt idx="4765">
                  <c:v>5</c:v>
                </c:pt>
                <c:pt idx="4766">
                  <c:v>5</c:v>
                </c:pt>
                <c:pt idx="4767">
                  <c:v>5</c:v>
                </c:pt>
                <c:pt idx="4768">
                  <c:v>5</c:v>
                </c:pt>
                <c:pt idx="4769">
                  <c:v>5</c:v>
                </c:pt>
                <c:pt idx="4770">
                  <c:v>5</c:v>
                </c:pt>
                <c:pt idx="4771">
                  <c:v>5</c:v>
                </c:pt>
                <c:pt idx="4772">
                  <c:v>5</c:v>
                </c:pt>
                <c:pt idx="4773">
                  <c:v>5</c:v>
                </c:pt>
                <c:pt idx="4774">
                  <c:v>5</c:v>
                </c:pt>
                <c:pt idx="4775">
                  <c:v>5</c:v>
                </c:pt>
                <c:pt idx="4776">
                  <c:v>5</c:v>
                </c:pt>
                <c:pt idx="4777">
                  <c:v>5</c:v>
                </c:pt>
                <c:pt idx="4778">
                  <c:v>5</c:v>
                </c:pt>
                <c:pt idx="4779">
                  <c:v>5</c:v>
                </c:pt>
                <c:pt idx="4780">
                  <c:v>5</c:v>
                </c:pt>
                <c:pt idx="4781">
                  <c:v>5</c:v>
                </c:pt>
                <c:pt idx="4782">
                  <c:v>5</c:v>
                </c:pt>
                <c:pt idx="4783">
                  <c:v>5</c:v>
                </c:pt>
                <c:pt idx="4784">
                  <c:v>5</c:v>
                </c:pt>
                <c:pt idx="4785">
                  <c:v>5</c:v>
                </c:pt>
                <c:pt idx="4786">
                  <c:v>5</c:v>
                </c:pt>
                <c:pt idx="4787">
                  <c:v>5</c:v>
                </c:pt>
                <c:pt idx="4788">
                  <c:v>5</c:v>
                </c:pt>
                <c:pt idx="4789">
                  <c:v>5</c:v>
                </c:pt>
                <c:pt idx="4790">
                  <c:v>5</c:v>
                </c:pt>
                <c:pt idx="4791">
                  <c:v>5</c:v>
                </c:pt>
                <c:pt idx="4792">
                  <c:v>5</c:v>
                </c:pt>
                <c:pt idx="4793">
                  <c:v>5</c:v>
                </c:pt>
                <c:pt idx="4794">
                  <c:v>5</c:v>
                </c:pt>
                <c:pt idx="4795">
                  <c:v>5</c:v>
                </c:pt>
                <c:pt idx="4796">
                  <c:v>5</c:v>
                </c:pt>
                <c:pt idx="4797">
                  <c:v>5</c:v>
                </c:pt>
                <c:pt idx="4798">
                  <c:v>5</c:v>
                </c:pt>
                <c:pt idx="4799">
                  <c:v>5</c:v>
                </c:pt>
                <c:pt idx="4800">
                  <c:v>5</c:v>
                </c:pt>
                <c:pt idx="4801">
                  <c:v>5</c:v>
                </c:pt>
                <c:pt idx="4802">
                  <c:v>5</c:v>
                </c:pt>
                <c:pt idx="4803">
                  <c:v>5</c:v>
                </c:pt>
                <c:pt idx="4804">
                  <c:v>5</c:v>
                </c:pt>
                <c:pt idx="4805">
                  <c:v>5</c:v>
                </c:pt>
                <c:pt idx="4806">
                  <c:v>5</c:v>
                </c:pt>
                <c:pt idx="4807">
                  <c:v>5</c:v>
                </c:pt>
                <c:pt idx="4808">
                  <c:v>5</c:v>
                </c:pt>
                <c:pt idx="4809">
                  <c:v>5</c:v>
                </c:pt>
                <c:pt idx="4810">
                  <c:v>5</c:v>
                </c:pt>
                <c:pt idx="4811">
                  <c:v>5</c:v>
                </c:pt>
                <c:pt idx="4812">
                  <c:v>5</c:v>
                </c:pt>
                <c:pt idx="4813">
                  <c:v>5</c:v>
                </c:pt>
                <c:pt idx="4814">
                  <c:v>5</c:v>
                </c:pt>
                <c:pt idx="4815">
                  <c:v>5</c:v>
                </c:pt>
                <c:pt idx="4816">
                  <c:v>5</c:v>
                </c:pt>
                <c:pt idx="4817">
                  <c:v>5</c:v>
                </c:pt>
                <c:pt idx="4818">
                  <c:v>5</c:v>
                </c:pt>
                <c:pt idx="4819">
                  <c:v>5</c:v>
                </c:pt>
                <c:pt idx="4820">
                  <c:v>5</c:v>
                </c:pt>
                <c:pt idx="4821">
                  <c:v>5</c:v>
                </c:pt>
                <c:pt idx="4822">
                  <c:v>5</c:v>
                </c:pt>
                <c:pt idx="4823">
                  <c:v>5</c:v>
                </c:pt>
                <c:pt idx="4824">
                  <c:v>5</c:v>
                </c:pt>
                <c:pt idx="4825">
                  <c:v>5</c:v>
                </c:pt>
                <c:pt idx="4826">
                  <c:v>5</c:v>
                </c:pt>
                <c:pt idx="4827">
                  <c:v>5</c:v>
                </c:pt>
                <c:pt idx="4828">
                  <c:v>5</c:v>
                </c:pt>
                <c:pt idx="4829">
                  <c:v>5</c:v>
                </c:pt>
                <c:pt idx="4830">
                  <c:v>5</c:v>
                </c:pt>
                <c:pt idx="4831">
                  <c:v>5</c:v>
                </c:pt>
                <c:pt idx="4832">
                  <c:v>5</c:v>
                </c:pt>
                <c:pt idx="4833">
                  <c:v>5</c:v>
                </c:pt>
                <c:pt idx="4834">
                  <c:v>5</c:v>
                </c:pt>
                <c:pt idx="4835">
                  <c:v>5</c:v>
                </c:pt>
                <c:pt idx="4836">
                  <c:v>5</c:v>
                </c:pt>
                <c:pt idx="4837">
                  <c:v>5</c:v>
                </c:pt>
                <c:pt idx="4838">
                  <c:v>5</c:v>
                </c:pt>
                <c:pt idx="4839">
                  <c:v>5</c:v>
                </c:pt>
                <c:pt idx="4840">
                  <c:v>5</c:v>
                </c:pt>
                <c:pt idx="4841">
                  <c:v>5</c:v>
                </c:pt>
                <c:pt idx="4842">
                  <c:v>5</c:v>
                </c:pt>
                <c:pt idx="4843">
                  <c:v>5</c:v>
                </c:pt>
                <c:pt idx="4844">
                  <c:v>5</c:v>
                </c:pt>
                <c:pt idx="4845">
                  <c:v>5</c:v>
                </c:pt>
                <c:pt idx="4846">
                  <c:v>5</c:v>
                </c:pt>
                <c:pt idx="4847">
                  <c:v>5</c:v>
                </c:pt>
                <c:pt idx="4848">
                  <c:v>5</c:v>
                </c:pt>
                <c:pt idx="4849">
                  <c:v>5</c:v>
                </c:pt>
                <c:pt idx="4850">
                  <c:v>5</c:v>
                </c:pt>
                <c:pt idx="4851">
                  <c:v>5</c:v>
                </c:pt>
                <c:pt idx="4852">
                  <c:v>5</c:v>
                </c:pt>
                <c:pt idx="4853">
                  <c:v>5</c:v>
                </c:pt>
                <c:pt idx="4854">
                  <c:v>5</c:v>
                </c:pt>
                <c:pt idx="4855">
                  <c:v>5</c:v>
                </c:pt>
                <c:pt idx="4856">
                  <c:v>5</c:v>
                </c:pt>
                <c:pt idx="4857">
                  <c:v>5</c:v>
                </c:pt>
                <c:pt idx="4858">
                  <c:v>5</c:v>
                </c:pt>
                <c:pt idx="4859">
                  <c:v>5</c:v>
                </c:pt>
                <c:pt idx="4860">
                  <c:v>5</c:v>
                </c:pt>
                <c:pt idx="4861">
                  <c:v>5</c:v>
                </c:pt>
                <c:pt idx="4862">
                  <c:v>5</c:v>
                </c:pt>
                <c:pt idx="4863">
                  <c:v>5</c:v>
                </c:pt>
                <c:pt idx="4864">
                  <c:v>5</c:v>
                </c:pt>
                <c:pt idx="4865">
                  <c:v>5</c:v>
                </c:pt>
                <c:pt idx="4866">
                  <c:v>5</c:v>
                </c:pt>
                <c:pt idx="4867">
                  <c:v>5</c:v>
                </c:pt>
                <c:pt idx="4868">
                  <c:v>5</c:v>
                </c:pt>
                <c:pt idx="4869">
                  <c:v>5</c:v>
                </c:pt>
                <c:pt idx="4870">
                  <c:v>5</c:v>
                </c:pt>
                <c:pt idx="4871">
                  <c:v>5</c:v>
                </c:pt>
                <c:pt idx="4872">
                  <c:v>5</c:v>
                </c:pt>
                <c:pt idx="4873">
                  <c:v>5</c:v>
                </c:pt>
                <c:pt idx="4874">
                  <c:v>5</c:v>
                </c:pt>
                <c:pt idx="4875">
                  <c:v>5</c:v>
                </c:pt>
                <c:pt idx="4876">
                  <c:v>5</c:v>
                </c:pt>
                <c:pt idx="4877">
                  <c:v>5</c:v>
                </c:pt>
                <c:pt idx="4878">
                  <c:v>5</c:v>
                </c:pt>
                <c:pt idx="4879">
                  <c:v>5</c:v>
                </c:pt>
                <c:pt idx="4880">
                  <c:v>5</c:v>
                </c:pt>
                <c:pt idx="4881">
                  <c:v>5</c:v>
                </c:pt>
                <c:pt idx="4882">
                  <c:v>5</c:v>
                </c:pt>
                <c:pt idx="4883">
                  <c:v>5</c:v>
                </c:pt>
                <c:pt idx="4884">
                  <c:v>5</c:v>
                </c:pt>
                <c:pt idx="4885">
                  <c:v>5</c:v>
                </c:pt>
                <c:pt idx="4886">
                  <c:v>5</c:v>
                </c:pt>
                <c:pt idx="4887">
                  <c:v>5</c:v>
                </c:pt>
                <c:pt idx="4888">
                  <c:v>5</c:v>
                </c:pt>
                <c:pt idx="4889">
                  <c:v>5</c:v>
                </c:pt>
                <c:pt idx="4890">
                  <c:v>5</c:v>
                </c:pt>
                <c:pt idx="4891">
                  <c:v>5</c:v>
                </c:pt>
                <c:pt idx="4892">
                  <c:v>5</c:v>
                </c:pt>
                <c:pt idx="4893">
                  <c:v>5</c:v>
                </c:pt>
                <c:pt idx="4894">
                  <c:v>5</c:v>
                </c:pt>
                <c:pt idx="4895">
                  <c:v>5</c:v>
                </c:pt>
                <c:pt idx="4896">
                  <c:v>5</c:v>
                </c:pt>
                <c:pt idx="4897">
                  <c:v>5</c:v>
                </c:pt>
                <c:pt idx="4898">
                  <c:v>5</c:v>
                </c:pt>
                <c:pt idx="4899">
                  <c:v>5</c:v>
                </c:pt>
                <c:pt idx="4900">
                  <c:v>5</c:v>
                </c:pt>
                <c:pt idx="4901">
                  <c:v>5</c:v>
                </c:pt>
                <c:pt idx="4902">
                  <c:v>5</c:v>
                </c:pt>
                <c:pt idx="4903">
                  <c:v>5</c:v>
                </c:pt>
                <c:pt idx="4904">
                  <c:v>5</c:v>
                </c:pt>
                <c:pt idx="4905">
                  <c:v>5</c:v>
                </c:pt>
                <c:pt idx="4906">
                  <c:v>5</c:v>
                </c:pt>
                <c:pt idx="4907">
                  <c:v>5</c:v>
                </c:pt>
                <c:pt idx="4908">
                  <c:v>5</c:v>
                </c:pt>
                <c:pt idx="4909">
                  <c:v>5</c:v>
                </c:pt>
                <c:pt idx="4910">
                  <c:v>5</c:v>
                </c:pt>
                <c:pt idx="4911">
                  <c:v>5</c:v>
                </c:pt>
                <c:pt idx="4912">
                  <c:v>5</c:v>
                </c:pt>
                <c:pt idx="4913">
                  <c:v>5</c:v>
                </c:pt>
                <c:pt idx="4914">
                  <c:v>5</c:v>
                </c:pt>
                <c:pt idx="4915">
                  <c:v>5</c:v>
                </c:pt>
                <c:pt idx="4916">
                  <c:v>4.75</c:v>
                </c:pt>
                <c:pt idx="4917">
                  <c:v>4.75</c:v>
                </c:pt>
                <c:pt idx="4918">
                  <c:v>4.75</c:v>
                </c:pt>
                <c:pt idx="4919">
                  <c:v>4.75</c:v>
                </c:pt>
                <c:pt idx="4920">
                  <c:v>4.75</c:v>
                </c:pt>
                <c:pt idx="4921">
                  <c:v>4.75</c:v>
                </c:pt>
                <c:pt idx="4922">
                  <c:v>4.75</c:v>
                </c:pt>
                <c:pt idx="4923">
                  <c:v>4.75</c:v>
                </c:pt>
                <c:pt idx="4924">
                  <c:v>4.75</c:v>
                </c:pt>
                <c:pt idx="4925">
                  <c:v>4.75</c:v>
                </c:pt>
                <c:pt idx="4926">
                  <c:v>4.75</c:v>
                </c:pt>
                <c:pt idx="4927">
                  <c:v>4.75</c:v>
                </c:pt>
                <c:pt idx="4928">
                  <c:v>4.75</c:v>
                </c:pt>
                <c:pt idx="4929">
                  <c:v>4.75</c:v>
                </c:pt>
                <c:pt idx="4930">
                  <c:v>4.75</c:v>
                </c:pt>
                <c:pt idx="4931">
                  <c:v>4.75</c:v>
                </c:pt>
                <c:pt idx="4932">
                  <c:v>4.75</c:v>
                </c:pt>
                <c:pt idx="4933">
                  <c:v>4.75</c:v>
                </c:pt>
                <c:pt idx="4934">
                  <c:v>4.75</c:v>
                </c:pt>
                <c:pt idx="4935">
                  <c:v>4.75</c:v>
                </c:pt>
                <c:pt idx="4936">
                  <c:v>4.75</c:v>
                </c:pt>
                <c:pt idx="4937">
                  <c:v>4.75</c:v>
                </c:pt>
                <c:pt idx="4938">
                  <c:v>4.75</c:v>
                </c:pt>
                <c:pt idx="4939">
                  <c:v>4.75</c:v>
                </c:pt>
                <c:pt idx="4940">
                  <c:v>4.75</c:v>
                </c:pt>
                <c:pt idx="4941">
                  <c:v>4.75</c:v>
                </c:pt>
                <c:pt idx="4942">
                  <c:v>4.75</c:v>
                </c:pt>
                <c:pt idx="4943">
                  <c:v>4.75</c:v>
                </c:pt>
                <c:pt idx="4944">
                  <c:v>4.75</c:v>
                </c:pt>
                <c:pt idx="4945">
                  <c:v>4.75</c:v>
                </c:pt>
                <c:pt idx="4946">
                  <c:v>4.75</c:v>
                </c:pt>
                <c:pt idx="4947">
                  <c:v>4.75</c:v>
                </c:pt>
                <c:pt idx="4948">
                  <c:v>4.75</c:v>
                </c:pt>
                <c:pt idx="4949">
                  <c:v>4.75</c:v>
                </c:pt>
                <c:pt idx="4950">
                  <c:v>4.75</c:v>
                </c:pt>
                <c:pt idx="4951">
                  <c:v>4.75</c:v>
                </c:pt>
                <c:pt idx="4952">
                  <c:v>4.75</c:v>
                </c:pt>
                <c:pt idx="4953">
                  <c:v>4.75</c:v>
                </c:pt>
                <c:pt idx="4954">
                  <c:v>4.75</c:v>
                </c:pt>
                <c:pt idx="4955">
                  <c:v>4.75</c:v>
                </c:pt>
                <c:pt idx="4956">
                  <c:v>4.75</c:v>
                </c:pt>
                <c:pt idx="4957">
                  <c:v>4.75</c:v>
                </c:pt>
                <c:pt idx="4958">
                  <c:v>4.75</c:v>
                </c:pt>
                <c:pt idx="4959">
                  <c:v>4.75</c:v>
                </c:pt>
                <c:pt idx="4960">
                  <c:v>4.75</c:v>
                </c:pt>
                <c:pt idx="4961">
                  <c:v>4.75</c:v>
                </c:pt>
                <c:pt idx="4962">
                  <c:v>4.75</c:v>
                </c:pt>
                <c:pt idx="4963">
                  <c:v>4.75</c:v>
                </c:pt>
                <c:pt idx="4964">
                  <c:v>4.75</c:v>
                </c:pt>
                <c:pt idx="4965">
                  <c:v>4.75</c:v>
                </c:pt>
                <c:pt idx="4966">
                  <c:v>4.75</c:v>
                </c:pt>
                <c:pt idx="4967">
                  <c:v>4.75</c:v>
                </c:pt>
                <c:pt idx="4968">
                  <c:v>4.75</c:v>
                </c:pt>
                <c:pt idx="4969">
                  <c:v>4.75</c:v>
                </c:pt>
                <c:pt idx="4970">
                  <c:v>4.75</c:v>
                </c:pt>
                <c:pt idx="4971">
                  <c:v>4.75</c:v>
                </c:pt>
                <c:pt idx="4972">
                  <c:v>4.75</c:v>
                </c:pt>
                <c:pt idx="4973">
                  <c:v>4.75</c:v>
                </c:pt>
                <c:pt idx="4974">
                  <c:v>4.75</c:v>
                </c:pt>
                <c:pt idx="4975">
                  <c:v>4.75</c:v>
                </c:pt>
                <c:pt idx="4976">
                  <c:v>4.75</c:v>
                </c:pt>
                <c:pt idx="4977">
                  <c:v>4.75</c:v>
                </c:pt>
                <c:pt idx="4978">
                  <c:v>4.75</c:v>
                </c:pt>
                <c:pt idx="4979">
                  <c:v>4.75</c:v>
                </c:pt>
                <c:pt idx="4980">
                  <c:v>4.75</c:v>
                </c:pt>
                <c:pt idx="4981">
                  <c:v>4.75</c:v>
                </c:pt>
                <c:pt idx="4982">
                  <c:v>4.75</c:v>
                </c:pt>
                <c:pt idx="4983">
                  <c:v>4.75</c:v>
                </c:pt>
                <c:pt idx="4984">
                  <c:v>4.75</c:v>
                </c:pt>
                <c:pt idx="4985">
                  <c:v>4.75</c:v>
                </c:pt>
                <c:pt idx="4986">
                  <c:v>4.75</c:v>
                </c:pt>
                <c:pt idx="4987">
                  <c:v>4.75</c:v>
                </c:pt>
                <c:pt idx="4988">
                  <c:v>4.75</c:v>
                </c:pt>
                <c:pt idx="4989">
                  <c:v>4.75</c:v>
                </c:pt>
                <c:pt idx="4990">
                  <c:v>4.75</c:v>
                </c:pt>
                <c:pt idx="4991">
                  <c:v>4.75</c:v>
                </c:pt>
                <c:pt idx="4992">
                  <c:v>4.75</c:v>
                </c:pt>
                <c:pt idx="4993">
                  <c:v>4.75</c:v>
                </c:pt>
                <c:pt idx="4994">
                  <c:v>4.75</c:v>
                </c:pt>
                <c:pt idx="4995">
                  <c:v>4.75</c:v>
                </c:pt>
                <c:pt idx="4996">
                  <c:v>4.75</c:v>
                </c:pt>
                <c:pt idx="4997">
                  <c:v>4.75</c:v>
                </c:pt>
                <c:pt idx="4998">
                  <c:v>4.75</c:v>
                </c:pt>
                <c:pt idx="4999">
                  <c:v>4.75</c:v>
                </c:pt>
                <c:pt idx="5000">
                  <c:v>4.75</c:v>
                </c:pt>
                <c:pt idx="5001">
                  <c:v>4.75</c:v>
                </c:pt>
                <c:pt idx="5002">
                  <c:v>4.75</c:v>
                </c:pt>
                <c:pt idx="5003">
                  <c:v>4.75</c:v>
                </c:pt>
                <c:pt idx="5004">
                  <c:v>4.75</c:v>
                </c:pt>
                <c:pt idx="5005">
                  <c:v>4.75</c:v>
                </c:pt>
                <c:pt idx="5006">
                  <c:v>4.5</c:v>
                </c:pt>
                <c:pt idx="5007">
                  <c:v>4.5</c:v>
                </c:pt>
                <c:pt idx="5008">
                  <c:v>4.5</c:v>
                </c:pt>
                <c:pt idx="5009">
                  <c:v>4.5</c:v>
                </c:pt>
                <c:pt idx="5010">
                  <c:v>4.5</c:v>
                </c:pt>
                <c:pt idx="5011">
                  <c:v>4.5</c:v>
                </c:pt>
                <c:pt idx="5012">
                  <c:v>4.5</c:v>
                </c:pt>
                <c:pt idx="5013">
                  <c:v>4.5</c:v>
                </c:pt>
                <c:pt idx="5014">
                  <c:v>4.5</c:v>
                </c:pt>
                <c:pt idx="5015">
                  <c:v>4.5</c:v>
                </c:pt>
                <c:pt idx="5016">
                  <c:v>4.5</c:v>
                </c:pt>
                <c:pt idx="5017">
                  <c:v>4.5</c:v>
                </c:pt>
                <c:pt idx="5018">
                  <c:v>4.5</c:v>
                </c:pt>
                <c:pt idx="5019">
                  <c:v>4.5</c:v>
                </c:pt>
                <c:pt idx="5020">
                  <c:v>4.5</c:v>
                </c:pt>
                <c:pt idx="5021">
                  <c:v>4.5</c:v>
                </c:pt>
                <c:pt idx="5022">
                  <c:v>4.5</c:v>
                </c:pt>
                <c:pt idx="5023">
                  <c:v>4.5</c:v>
                </c:pt>
                <c:pt idx="5024">
                  <c:v>4.5</c:v>
                </c:pt>
                <c:pt idx="5025">
                  <c:v>4.5</c:v>
                </c:pt>
                <c:pt idx="5026">
                  <c:v>4.5</c:v>
                </c:pt>
                <c:pt idx="5027">
                  <c:v>4.5</c:v>
                </c:pt>
                <c:pt idx="5028">
                  <c:v>4.5</c:v>
                </c:pt>
                <c:pt idx="5029">
                  <c:v>4.5</c:v>
                </c:pt>
                <c:pt idx="5030">
                  <c:v>4.5</c:v>
                </c:pt>
                <c:pt idx="5031">
                  <c:v>4.5</c:v>
                </c:pt>
                <c:pt idx="5032">
                  <c:v>4.5</c:v>
                </c:pt>
                <c:pt idx="5033">
                  <c:v>4.5</c:v>
                </c:pt>
                <c:pt idx="5034">
                  <c:v>4.5</c:v>
                </c:pt>
                <c:pt idx="5035">
                  <c:v>4.5</c:v>
                </c:pt>
                <c:pt idx="5036">
                  <c:v>4.5</c:v>
                </c:pt>
                <c:pt idx="5037">
                  <c:v>4.5</c:v>
                </c:pt>
                <c:pt idx="5038">
                  <c:v>4.5</c:v>
                </c:pt>
                <c:pt idx="5039">
                  <c:v>4.5</c:v>
                </c:pt>
                <c:pt idx="5040">
                  <c:v>4.5</c:v>
                </c:pt>
                <c:pt idx="5041">
                  <c:v>4.5</c:v>
                </c:pt>
                <c:pt idx="5042">
                  <c:v>4.5</c:v>
                </c:pt>
                <c:pt idx="5043">
                  <c:v>4.5</c:v>
                </c:pt>
                <c:pt idx="5044">
                  <c:v>4.5</c:v>
                </c:pt>
                <c:pt idx="5045">
                  <c:v>4.5</c:v>
                </c:pt>
                <c:pt idx="5046">
                  <c:v>4.5</c:v>
                </c:pt>
                <c:pt idx="5047">
                  <c:v>4.5</c:v>
                </c:pt>
                <c:pt idx="5048">
                  <c:v>4.5</c:v>
                </c:pt>
                <c:pt idx="5049">
                  <c:v>4.5</c:v>
                </c:pt>
                <c:pt idx="5050">
                  <c:v>4.5</c:v>
                </c:pt>
                <c:pt idx="5051">
                  <c:v>4.5</c:v>
                </c:pt>
                <c:pt idx="5052">
                  <c:v>4.5</c:v>
                </c:pt>
                <c:pt idx="5053">
                  <c:v>4.5</c:v>
                </c:pt>
                <c:pt idx="5054">
                  <c:v>4.5</c:v>
                </c:pt>
                <c:pt idx="5055">
                  <c:v>4.5</c:v>
                </c:pt>
                <c:pt idx="5056">
                  <c:v>4.5</c:v>
                </c:pt>
                <c:pt idx="5057">
                  <c:v>4.5</c:v>
                </c:pt>
                <c:pt idx="5058">
                  <c:v>4.5</c:v>
                </c:pt>
                <c:pt idx="5059">
                  <c:v>4.5</c:v>
                </c:pt>
                <c:pt idx="5060">
                  <c:v>4.5</c:v>
                </c:pt>
                <c:pt idx="5061">
                  <c:v>4.5</c:v>
                </c:pt>
                <c:pt idx="5062">
                  <c:v>4.5</c:v>
                </c:pt>
                <c:pt idx="5063">
                  <c:v>4.5</c:v>
                </c:pt>
                <c:pt idx="5064">
                  <c:v>4.5</c:v>
                </c:pt>
                <c:pt idx="5065">
                  <c:v>4.5</c:v>
                </c:pt>
                <c:pt idx="5066">
                  <c:v>4.5</c:v>
                </c:pt>
                <c:pt idx="5067">
                  <c:v>4.5</c:v>
                </c:pt>
                <c:pt idx="5068">
                  <c:v>4.5</c:v>
                </c:pt>
                <c:pt idx="5069">
                  <c:v>4.5</c:v>
                </c:pt>
                <c:pt idx="5070">
                  <c:v>4.5</c:v>
                </c:pt>
                <c:pt idx="5071">
                  <c:v>4.5</c:v>
                </c:pt>
                <c:pt idx="5072">
                  <c:v>4.5</c:v>
                </c:pt>
                <c:pt idx="5073">
                  <c:v>4.5</c:v>
                </c:pt>
                <c:pt idx="5074">
                  <c:v>4.5</c:v>
                </c:pt>
                <c:pt idx="5075">
                  <c:v>4.5</c:v>
                </c:pt>
                <c:pt idx="5076">
                  <c:v>4.5</c:v>
                </c:pt>
                <c:pt idx="5077">
                  <c:v>4.5</c:v>
                </c:pt>
                <c:pt idx="5078">
                  <c:v>4.5</c:v>
                </c:pt>
                <c:pt idx="5079">
                  <c:v>4.5</c:v>
                </c:pt>
                <c:pt idx="5080">
                  <c:v>4.5</c:v>
                </c:pt>
                <c:pt idx="5081">
                  <c:v>4.5</c:v>
                </c:pt>
                <c:pt idx="5082">
                  <c:v>4.5</c:v>
                </c:pt>
                <c:pt idx="5083">
                  <c:v>4.5</c:v>
                </c:pt>
                <c:pt idx="5084">
                  <c:v>4.5</c:v>
                </c:pt>
                <c:pt idx="5085">
                  <c:v>4.5</c:v>
                </c:pt>
                <c:pt idx="5086">
                  <c:v>4.5</c:v>
                </c:pt>
                <c:pt idx="5087">
                  <c:v>4.5</c:v>
                </c:pt>
                <c:pt idx="5088">
                  <c:v>4.5</c:v>
                </c:pt>
                <c:pt idx="5089">
                  <c:v>4.5</c:v>
                </c:pt>
                <c:pt idx="5090">
                  <c:v>4.5</c:v>
                </c:pt>
                <c:pt idx="5091">
                  <c:v>4.5</c:v>
                </c:pt>
                <c:pt idx="5092">
                  <c:v>4.5</c:v>
                </c:pt>
                <c:pt idx="5093">
                  <c:v>4.5</c:v>
                </c:pt>
                <c:pt idx="5094">
                  <c:v>4.5</c:v>
                </c:pt>
                <c:pt idx="5095">
                  <c:v>4.5</c:v>
                </c:pt>
                <c:pt idx="5096">
                  <c:v>4.5</c:v>
                </c:pt>
                <c:pt idx="5097">
                  <c:v>4.25</c:v>
                </c:pt>
                <c:pt idx="5098">
                  <c:v>4.25</c:v>
                </c:pt>
                <c:pt idx="5099">
                  <c:v>4.25</c:v>
                </c:pt>
                <c:pt idx="5100">
                  <c:v>4.25</c:v>
                </c:pt>
                <c:pt idx="5101">
                  <c:v>4.25</c:v>
                </c:pt>
                <c:pt idx="5102">
                  <c:v>4.25</c:v>
                </c:pt>
                <c:pt idx="5103">
                  <c:v>4.25</c:v>
                </c:pt>
                <c:pt idx="5104">
                  <c:v>4.25</c:v>
                </c:pt>
                <c:pt idx="5105">
                  <c:v>4.25</c:v>
                </c:pt>
                <c:pt idx="5106">
                  <c:v>4.25</c:v>
                </c:pt>
                <c:pt idx="5107">
                  <c:v>4.25</c:v>
                </c:pt>
                <c:pt idx="5108">
                  <c:v>4.25</c:v>
                </c:pt>
                <c:pt idx="5109">
                  <c:v>4.25</c:v>
                </c:pt>
                <c:pt idx="5110">
                  <c:v>4.25</c:v>
                </c:pt>
                <c:pt idx="5111">
                  <c:v>4.25</c:v>
                </c:pt>
                <c:pt idx="5112">
                  <c:v>4.25</c:v>
                </c:pt>
                <c:pt idx="5113">
                  <c:v>4.25</c:v>
                </c:pt>
                <c:pt idx="5114">
                  <c:v>4.25</c:v>
                </c:pt>
                <c:pt idx="5115">
                  <c:v>4.25</c:v>
                </c:pt>
                <c:pt idx="5116">
                  <c:v>4.25</c:v>
                </c:pt>
                <c:pt idx="5117">
                  <c:v>4.25</c:v>
                </c:pt>
                <c:pt idx="5118">
                  <c:v>4.25</c:v>
                </c:pt>
                <c:pt idx="5119">
                  <c:v>4.25</c:v>
                </c:pt>
                <c:pt idx="5120">
                  <c:v>4.25</c:v>
                </c:pt>
                <c:pt idx="5121">
                  <c:v>4.25</c:v>
                </c:pt>
                <c:pt idx="5122">
                  <c:v>4.25</c:v>
                </c:pt>
                <c:pt idx="5123">
                  <c:v>4.25</c:v>
                </c:pt>
                <c:pt idx="5124">
                  <c:v>4.25</c:v>
                </c:pt>
                <c:pt idx="5125">
                  <c:v>4.25</c:v>
                </c:pt>
                <c:pt idx="5126">
                  <c:v>4.25</c:v>
                </c:pt>
                <c:pt idx="5127">
                  <c:v>4.25</c:v>
                </c:pt>
                <c:pt idx="5128">
                  <c:v>4.25</c:v>
                </c:pt>
                <c:pt idx="5129">
                  <c:v>4.25</c:v>
                </c:pt>
                <c:pt idx="5130">
                  <c:v>4.25</c:v>
                </c:pt>
                <c:pt idx="5131">
                  <c:v>4.25</c:v>
                </c:pt>
                <c:pt idx="5132">
                  <c:v>4.25</c:v>
                </c:pt>
                <c:pt idx="5133">
                  <c:v>4.25</c:v>
                </c:pt>
                <c:pt idx="5134">
                  <c:v>4.25</c:v>
                </c:pt>
                <c:pt idx="5135">
                  <c:v>4.25</c:v>
                </c:pt>
                <c:pt idx="5136">
                  <c:v>4.25</c:v>
                </c:pt>
                <c:pt idx="5137">
                  <c:v>4.25</c:v>
                </c:pt>
                <c:pt idx="5138">
                  <c:v>4.25</c:v>
                </c:pt>
                <c:pt idx="5139">
                  <c:v>4.25</c:v>
                </c:pt>
                <c:pt idx="5140">
                  <c:v>4.25</c:v>
                </c:pt>
                <c:pt idx="5141">
                  <c:v>4.25</c:v>
                </c:pt>
                <c:pt idx="5142">
                  <c:v>4.25</c:v>
                </c:pt>
                <c:pt idx="5143">
                  <c:v>4.25</c:v>
                </c:pt>
                <c:pt idx="5144">
                  <c:v>4.25</c:v>
                </c:pt>
                <c:pt idx="5145">
                  <c:v>4.25</c:v>
                </c:pt>
                <c:pt idx="5146">
                  <c:v>4.25</c:v>
                </c:pt>
                <c:pt idx="5147">
                  <c:v>4.25</c:v>
                </c:pt>
                <c:pt idx="5148">
                  <c:v>4.25</c:v>
                </c:pt>
                <c:pt idx="5149">
                  <c:v>4.25</c:v>
                </c:pt>
                <c:pt idx="5150">
                  <c:v>4.25</c:v>
                </c:pt>
                <c:pt idx="5151">
                  <c:v>4.25</c:v>
                </c:pt>
                <c:pt idx="5152">
                  <c:v>4.25</c:v>
                </c:pt>
                <c:pt idx="5153">
                  <c:v>4.25</c:v>
                </c:pt>
                <c:pt idx="5154">
                  <c:v>4.25</c:v>
                </c:pt>
                <c:pt idx="5155">
                  <c:v>4.25</c:v>
                </c:pt>
                <c:pt idx="5156">
                  <c:v>4.25</c:v>
                </c:pt>
                <c:pt idx="5157">
                  <c:v>4.25</c:v>
                </c:pt>
                <c:pt idx="5158">
                  <c:v>4.25</c:v>
                </c:pt>
                <c:pt idx="5159">
                  <c:v>4.25</c:v>
                </c:pt>
                <c:pt idx="5160">
                  <c:v>4</c:v>
                </c:pt>
                <c:pt idx="5161">
                  <c:v>4</c:v>
                </c:pt>
                <c:pt idx="5162">
                  <c:v>4</c:v>
                </c:pt>
                <c:pt idx="5163">
                  <c:v>4</c:v>
                </c:pt>
                <c:pt idx="5164">
                  <c:v>4</c:v>
                </c:pt>
                <c:pt idx="5165">
                  <c:v>4</c:v>
                </c:pt>
                <c:pt idx="5166">
                  <c:v>4</c:v>
                </c:pt>
                <c:pt idx="5167">
                  <c:v>4</c:v>
                </c:pt>
                <c:pt idx="5168">
                  <c:v>4</c:v>
                </c:pt>
                <c:pt idx="5169">
                  <c:v>4</c:v>
                </c:pt>
                <c:pt idx="5170">
                  <c:v>4</c:v>
                </c:pt>
                <c:pt idx="5171">
                  <c:v>4</c:v>
                </c:pt>
                <c:pt idx="5172">
                  <c:v>4</c:v>
                </c:pt>
                <c:pt idx="5173">
                  <c:v>4</c:v>
                </c:pt>
                <c:pt idx="5174">
                  <c:v>4</c:v>
                </c:pt>
                <c:pt idx="5175">
                  <c:v>4</c:v>
                </c:pt>
                <c:pt idx="5176">
                  <c:v>4</c:v>
                </c:pt>
                <c:pt idx="5177">
                  <c:v>4</c:v>
                </c:pt>
                <c:pt idx="5178">
                  <c:v>4</c:v>
                </c:pt>
                <c:pt idx="5179">
                  <c:v>4</c:v>
                </c:pt>
                <c:pt idx="5180">
                  <c:v>4</c:v>
                </c:pt>
                <c:pt idx="5181">
                  <c:v>4</c:v>
                </c:pt>
                <c:pt idx="5182">
                  <c:v>4</c:v>
                </c:pt>
                <c:pt idx="5183">
                  <c:v>4</c:v>
                </c:pt>
                <c:pt idx="5184">
                  <c:v>4</c:v>
                </c:pt>
                <c:pt idx="5185">
                  <c:v>4</c:v>
                </c:pt>
                <c:pt idx="5186">
                  <c:v>4</c:v>
                </c:pt>
                <c:pt idx="5187">
                  <c:v>4</c:v>
                </c:pt>
                <c:pt idx="5188">
                  <c:v>4</c:v>
                </c:pt>
                <c:pt idx="5189">
                  <c:v>4</c:v>
                </c:pt>
                <c:pt idx="5190">
                  <c:v>4</c:v>
                </c:pt>
                <c:pt idx="5191">
                  <c:v>4</c:v>
                </c:pt>
                <c:pt idx="5192">
                  <c:v>4</c:v>
                </c:pt>
                <c:pt idx="5193">
                  <c:v>4</c:v>
                </c:pt>
                <c:pt idx="5194">
                  <c:v>4</c:v>
                </c:pt>
                <c:pt idx="5195">
                  <c:v>4</c:v>
                </c:pt>
                <c:pt idx="5196">
                  <c:v>4</c:v>
                </c:pt>
                <c:pt idx="5197">
                  <c:v>4</c:v>
                </c:pt>
                <c:pt idx="5198">
                  <c:v>4</c:v>
                </c:pt>
                <c:pt idx="5199">
                  <c:v>4</c:v>
                </c:pt>
                <c:pt idx="5200">
                  <c:v>4</c:v>
                </c:pt>
                <c:pt idx="5201">
                  <c:v>4</c:v>
                </c:pt>
                <c:pt idx="5202">
                  <c:v>4</c:v>
                </c:pt>
                <c:pt idx="5203">
                  <c:v>4</c:v>
                </c:pt>
                <c:pt idx="5204">
                  <c:v>4</c:v>
                </c:pt>
                <c:pt idx="5205">
                  <c:v>4</c:v>
                </c:pt>
                <c:pt idx="5206">
                  <c:v>4</c:v>
                </c:pt>
                <c:pt idx="5207">
                  <c:v>4</c:v>
                </c:pt>
                <c:pt idx="5208">
                  <c:v>4</c:v>
                </c:pt>
                <c:pt idx="5209">
                  <c:v>4</c:v>
                </c:pt>
                <c:pt idx="5210">
                  <c:v>4</c:v>
                </c:pt>
                <c:pt idx="5211">
                  <c:v>4</c:v>
                </c:pt>
                <c:pt idx="5212">
                  <c:v>4</c:v>
                </c:pt>
                <c:pt idx="5213">
                  <c:v>4</c:v>
                </c:pt>
                <c:pt idx="5214">
                  <c:v>4</c:v>
                </c:pt>
                <c:pt idx="5215">
                  <c:v>4</c:v>
                </c:pt>
                <c:pt idx="5216">
                  <c:v>4</c:v>
                </c:pt>
                <c:pt idx="5217">
                  <c:v>4</c:v>
                </c:pt>
                <c:pt idx="5218">
                  <c:v>4</c:v>
                </c:pt>
                <c:pt idx="5219">
                  <c:v>4</c:v>
                </c:pt>
                <c:pt idx="5220">
                  <c:v>4</c:v>
                </c:pt>
                <c:pt idx="5221">
                  <c:v>4</c:v>
                </c:pt>
                <c:pt idx="5222">
                  <c:v>4</c:v>
                </c:pt>
                <c:pt idx="5223">
                  <c:v>3.75</c:v>
                </c:pt>
                <c:pt idx="5224">
                  <c:v>3.75</c:v>
                </c:pt>
                <c:pt idx="5225">
                  <c:v>3.75</c:v>
                </c:pt>
                <c:pt idx="5226">
                  <c:v>3.75</c:v>
                </c:pt>
                <c:pt idx="5227">
                  <c:v>3.75</c:v>
                </c:pt>
                <c:pt idx="5228">
                  <c:v>3.75</c:v>
                </c:pt>
                <c:pt idx="5229">
                  <c:v>3.75</c:v>
                </c:pt>
                <c:pt idx="5230">
                  <c:v>3.75</c:v>
                </c:pt>
                <c:pt idx="5231">
                  <c:v>3.75</c:v>
                </c:pt>
                <c:pt idx="5232">
                  <c:v>3.75</c:v>
                </c:pt>
                <c:pt idx="5233">
                  <c:v>3.75</c:v>
                </c:pt>
                <c:pt idx="5234">
                  <c:v>3.75</c:v>
                </c:pt>
                <c:pt idx="5235">
                  <c:v>3.75</c:v>
                </c:pt>
                <c:pt idx="5236">
                  <c:v>3.75</c:v>
                </c:pt>
                <c:pt idx="5237">
                  <c:v>3.75</c:v>
                </c:pt>
                <c:pt idx="5238">
                  <c:v>3.75</c:v>
                </c:pt>
                <c:pt idx="5239">
                  <c:v>3.75</c:v>
                </c:pt>
                <c:pt idx="5240">
                  <c:v>3.75</c:v>
                </c:pt>
                <c:pt idx="5241">
                  <c:v>3.75</c:v>
                </c:pt>
                <c:pt idx="5242">
                  <c:v>3.75</c:v>
                </c:pt>
                <c:pt idx="5243">
                  <c:v>3.75</c:v>
                </c:pt>
                <c:pt idx="5244">
                  <c:v>3.75</c:v>
                </c:pt>
                <c:pt idx="5245">
                  <c:v>3.75</c:v>
                </c:pt>
                <c:pt idx="5246">
                  <c:v>3.75</c:v>
                </c:pt>
                <c:pt idx="5247">
                  <c:v>3.75</c:v>
                </c:pt>
                <c:pt idx="5248">
                  <c:v>3.75</c:v>
                </c:pt>
                <c:pt idx="5249">
                  <c:v>3.75</c:v>
                </c:pt>
                <c:pt idx="5250">
                  <c:v>3.75</c:v>
                </c:pt>
                <c:pt idx="5251">
                  <c:v>3.75</c:v>
                </c:pt>
                <c:pt idx="5252">
                  <c:v>3.75</c:v>
                </c:pt>
                <c:pt idx="5253">
                  <c:v>3.75</c:v>
                </c:pt>
                <c:pt idx="5254">
                  <c:v>3.75</c:v>
                </c:pt>
                <c:pt idx="5255">
                  <c:v>3.75</c:v>
                </c:pt>
                <c:pt idx="5256">
                  <c:v>3.75</c:v>
                </c:pt>
                <c:pt idx="5257">
                  <c:v>3.75</c:v>
                </c:pt>
                <c:pt idx="5258">
                  <c:v>3.75</c:v>
                </c:pt>
                <c:pt idx="5259">
                  <c:v>3.75</c:v>
                </c:pt>
                <c:pt idx="5260">
                  <c:v>3.75</c:v>
                </c:pt>
                <c:pt idx="5261">
                  <c:v>3.75</c:v>
                </c:pt>
                <c:pt idx="5262">
                  <c:v>3.75</c:v>
                </c:pt>
                <c:pt idx="5263">
                  <c:v>3.75</c:v>
                </c:pt>
                <c:pt idx="5264">
                  <c:v>3.75</c:v>
                </c:pt>
                <c:pt idx="5265">
                  <c:v>3.75</c:v>
                </c:pt>
                <c:pt idx="5266">
                  <c:v>3.75</c:v>
                </c:pt>
                <c:pt idx="5267">
                  <c:v>3.75</c:v>
                </c:pt>
                <c:pt idx="5268">
                  <c:v>3.75</c:v>
                </c:pt>
                <c:pt idx="5269">
                  <c:v>3.75</c:v>
                </c:pt>
                <c:pt idx="5270">
                  <c:v>3.75</c:v>
                </c:pt>
                <c:pt idx="5271">
                  <c:v>3.75</c:v>
                </c:pt>
                <c:pt idx="5272">
                  <c:v>3.75</c:v>
                </c:pt>
                <c:pt idx="5273">
                  <c:v>3.75</c:v>
                </c:pt>
                <c:pt idx="5274">
                  <c:v>3.75</c:v>
                </c:pt>
                <c:pt idx="5275">
                  <c:v>3.75</c:v>
                </c:pt>
                <c:pt idx="5276">
                  <c:v>3.75</c:v>
                </c:pt>
                <c:pt idx="5277">
                  <c:v>3.75</c:v>
                </c:pt>
                <c:pt idx="5278">
                  <c:v>3.75</c:v>
                </c:pt>
                <c:pt idx="5279">
                  <c:v>3.5</c:v>
                </c:pt>
                <c:pt idx="5280">
                  <c:v>3.5</c:v>
                </c:pt>
                <c:pt idx="5281">
                  <c:v>3.5</c:v>
                </c:pt>
                <c:pt idx="5282">
                  <c:v>3.5</c:v>
                </c:pt>
                <c:pt idx="5283">
                  <c:v>3.5</c:v>
                </c:pt>
                <c:pt idx="5284">
                  <c:v>3.5</c:v>
                </c:pt>
                <c:pt idx="5285">
                  <c:v>3.5</c:v>
                </c:pt>
                <c:pt idx="5286">
                  <c:v>3.5</c:v>
                </c:pt>
                <c:pt idx="5287">
                  <c:v>3.5</c:v>
                </c:pt>
                <c:pt idx="5288">
                  <c:v>3.5</c:v>
                </c:pt>
                <c:pt idx="5289">
                  <c:v>3.5</c:v>
                </c:pt>
                <c:pt idx="5290">
                  <c:v>3.5</c:v>
                </c:pt>
                <c:pt idx="5291">
                  <c:v>3.5</c:v>
                </c:pt>
                <c:pt idx="5292">
                  <c:v>3.5</c:v>
                </c:pt>
                <c:pt idx="5293">
                  <c:v>3.5</c:v>
                </c:pt>
                <c:pt idx="5294">
                  <c:v>3.5</c:v>
                </c:pt>
                <c:pt idx="5295">
                  <c:v>3.5</c:v>
                </c:pt>
                <c:pt idx="5296">
                  <c:v>3.5</c:v>
                </c:pt>
                <c:pt idx="5297">
                  <c:v>3.5</c:v>
                </c:pt>
                <c:pt idx="5298">
                  <c:v>3.5</c:v>
                </c:pt>
                <c:pt idx="5299">
                  <c:v>3.5</c:v>
                </c:pt>
                <c:pt idx="5300">
                  <c:v>3.5</c:v>
                </c:pt>
                <c:pt idx="5301">
                  <c:v>3.5</c:v>
                </c:pt>
                <c:pt idx="5302">
                  <c:v>3.5</c:v>
                </c:pt>
                <c:pt idx="5303">
                  <c:v>3.5</c:v>
                </c:pt>
                <c:pt idx="5304">
                  <c:v>3.5</c:v>
                </c:pt>
                <c:pt idx="5305">
                  <c:v>3.5</c:v>
                </c:pt>
                <c:pt idx="5306">
                  <c:v>3.5</c:v>
                </c:pt>
                <c:pt idx="5307">
                  <c:v>3.5</c:v>
                </c:pt>
                <c:pt idx="5308">
                  <c:v>3.5</c:v>
                </c:pt>
                <c:pt idx="5309">
                  <c:v>3.5</c:v>
                </c:pt>
                <c:pt idx="5310">
                  <c:v>3.5</c:v>
                </c:pt>
                <c:pt idx="5311">
                  <c:v>3.5</c:v>
                </c:pt>
                <c:pt idx="5312">
                  <c:v>3.5</c:v>
                </c:pt>
                <c:pt idx="5313">
                  <c:v>3.5</c:v>
                </c:pt>
                <c:pt idx="5314">
                  <c:v>3.5</c:v>
                </c:pt>
                <c:pt idx="5315">
                  <c:v>3.5</c:v>
                </c:pt>
                <c:pt idx="5316">
                  <c:v>3.5</c:v>
                </c:pt>
                <c:pt idx="5317">
                  <c:v>3.5</c:v>
                </c:pt>
                <c:pt idx="5318">
                  <c:v>3.5</c:v>
                </c:pt>
                <c:pt idx="5319">
                  <c:v>3.5</c:v>
                </c:pt>
                <c:pt idx="5320">
                  <c:v>3.5</c:v>
                </c:pt>
                <c:pt idx="5321">
                  <c:v>3.5</c:v>
                </c:pt>
                <c:pt idx="5322">
                  <c:v>3.5</c:v>
                </c:pt>
                <c:pt idx="5323">
                  <c:v>3.5</c:v>
                </c:pt>
                <c:pt idx="5324">
                  <c:v>3.5</c:v>
                </c:pt>
                <c:pt idx="5325">
                  <c:v>3.5</c:v>
                </c:pt>
                <c:pt idx="5326">
                  <c:v>3.5</c:v>
                </c:pt>
                <c:pt idx="5327">
                  <c:v>3.5</c:v>
                </c:pt>
                <c:pt idx="5328">
                  <c:v>3.5</c:v>
                </c:pt>
                <c:pt idx="5329">
                  <c:v>3.5</c:v>
                </c:pt>
                <c:pt idx="5330">
                  <c:v>3.5</c:v>
                </c:pt>
                <c:pt idx="5331">
                  <c:v>3.5</c:v>
                </c:pt>
                <c:pt idx="5332">
                  <c:v>3.5</c:v>
                </c:pt>
                <c:pt idx="5333">
                  <c:v>3.5</c:v>
                </c:pt>
                <c:pt idx="5334">
                  <c:v>3.5</c:v>
                </c:pt>
                <c:pt idx="5335">
                  <c:v>3.5</c:v>
                </c:pt>
                <c:pt idx="5336">
                  <c:v>3.5</c:v>
                </c:pt>
                <c:pt idx="5337">
                  <c:v>3.5</c:v>
                </c:pt>
                <c:pt idx="5338">
                  <c:v>3.5</c:v>
                </c:pt>
                <c:pt idx="5339">
                  <c:v>3.5</c:v>
                </c:pt>
                <c:pt idx="5340">
                  <c:v>3.5</c:v>
                </c:pt>
                <c:pt idx="5341">
                  <c:v>3.5</c:v>
                </c:pt>
                <c:pt idx="5342">
                  <c:v>3.5</c:v>
                </c:pt>
                <c:pt idx="5343">
                  <c:v>3.5</c:v>
                </c:pt>
                <c:pt idx="5344">
                  <c:v>3.5</c:v>
                </c:pt>
                <c:pt idx="5345">
                  <c:v>3.5</c:v>
                </c:pt>
                <c:pt idx="5346">
                  <c:v>3.5</c:v>
                </c:pt>
                <c:pt idx="5347">
                  <c:v>3.5</c:v>
                </c:pt>
                <c:pt idx="5348">
                  <c:v>3.5</c:v>
                </c:pt>
                <c:pt idx="5349">
                  <c:v>3.5</c:v>
                </c:pt>
                <c:pt idx="5350">
                  <c:v>3.5</c:v>
                </c:pt>
                <c:pt idx="5351">
                  <c:v>3.5</c:v>
                </c:pt>
                <c:pt idx="5352">
                  <c:v>3.5</c:v>
                </c:pt>
                <c:pt idx="5353">
                  <c:v>3.5</c:v>
                </c:pt>
                <c:pt idx="5354">
                  <c:v>3.5</c:v>
                </c:pt>
                <c:pt idx="5355">
                  <c:v>3.5</c:v>
                </c:pt>
                <c:pt idx="5356">
                  <c:v>3.5</c:v>
                </c:pt>
                <c:pt idx="5357">
                  <c:v>3.5</c:v>
                </c:pt>
                <c:pt idx="5358">
                  <c:v>3.5</c:v>
                </c:pt>
                <c:pt idx="5359">
                  <c:v>3.5</c:v>
                </c:pt>
                <c:pt idx="5360">
                  <c:v>3.5</c:v>
                </c:pt>
                <c:pt idx="5361">
                  <c:v>3.5</c:v>
                </c:pt>
                <c:pt idx="5362">
                  <c:v>3.5</c:v>
                </c:pt>
                <c:pt idx="5363">
                  <c:v>3.5</c:v>
                </c:pt>
                <c:pt idx="5364">
                  <c:v>3.5</c:v>
                </c:pt>
                <c:pt idx="5365">
                  <c:v>3.5</c:v>
                </c:pt>
                <c:pt idx="5366">
                  <c:v>3.5</c:v>
                </c:pt>
                <c:pt idx="5367">
                  <c:v>3.5</c:v>
                </c:pt>
                <c:pt idx="5368">
                  <c:v>3.5</c:v>
                </c:pt>
                <c:pt idx="5369">
                  <c:v>3.5</c:v>
                </c:pt>
                <c:pt idx="5370">
                  <c:v>3.5</c:v>
                </c:pt>
                <c:pt idx="5371">
                  <c:v>3.5</c:v>
                </c:pt>
                <c:pt idx="5372">
                  <c:v>3.5</c:v>
                </c:pt>
                <c:pt idx="5373">
                  <c:v>3.5</c:v>
                </c:pt>
                <c:pt idx="5374">
                  <c:v>3.5</c:v>
                </c:pt>
                <c:pt idx="5375">
                  <c:v>3.5</c:v>
                </c:pt>
                <c:pt idx="5376">
                  <c:v>3.5</c:v>
                </c:pt>
                <c:pt idx="5377">
                  <c:v>3.25</c:v>
                </c:pt>
                <c:pt idx="5378">
                  <c:v>3.25</c:v>
                </c:pt>
                <c:pt idx="5379">
                  <c:v>3.25</c:v>
                </c:pt>
                <c:pt idx="5380">
                  <c:v>3.25</c:v>
                </c:pt>
                <c:pt idx="5381">
                  <c:v>3.25</c:v>
                </c:pt>
                <c:pt idx="5382">
                  <c:v>3.25</c:v>
                </c:pt>
                <c:pt idx="5383">
                  <c:v>3.25</c:v>
                </c:pt>
                <c:pt idx="5384">
                  <c:v>3.25</c:v>
                </c:pt>
                <c:pt idx="5385">
                  <c:v>3.25</c:v>
                </c:pt>
                <c:pt idx="5386">
                  <c:v>3.25</c:v>
                </c:pt>
                <c:pt idx="5387">
                  <c:v>3.25</c:v>
                </c:pt>
                <c:pt idx="5388">
                  <c:v>3.25</c:v>
                </c:pt>
                <c:pt idx="5389">
                  <c:v>3.25</c:v>
                </c:pt>
                <c:pt idx="5390">
                  <c:v>3.25</c:v>
                </c:pt>
                <c:pt idx="5391">
                  <c:v>3.25</c:v>
                </c:pt>
                <c:pt idx="5392">
                  <c:v>3.25</c:v>
                </c:pt>
                <c:pt idx="5393">
                  <c:v>3.25</c:v>
                </c:pt>
                <c:pt idx="5394">
                  <c:v>3.25</c:v>
                </c:pt>
                <c:pt idx="5395">
                  <c:v>3.25</c:v>
                </c:pt>
                <c:pt idx="5396">
                  <c:v>3.25</c:v>
                </c:pt>
                <c:pt idx="5397">
                  <c:v>3.25</c:v>
                </c:pt>
                <c:pt idx="5398">
                  <c:v>3.25</c:v>
                </c:pt>
                <c:pt idx="5399">
                  <c:v>3.25</c:v>
                </c:pt>
                <c:pt idx="5400">
                  <c:v>3.25</c:v>
                </c:pt>
                <c:pt idx="5401">
                  <c:v>3.25</c:v>
                </c:pt>
                <c:pt idx="5402">
                  <c:v>3.25</c:v>
                </c:pt>
                <c:pt idx="5403">
                  <c:v>3.25</c:v>
                </c:pt>
                <c:pt idx="5404">
                  <c:v>3.25</c:v>
                </c:pt>
                <c:pt idx="5405">
                  <c:v>3.25</c:v>
                </c:pt>
                <c:pt idx="5406">
                  <c:v>3.25</c:v>
                </c:pt>
                <c:pt idx="5407">
                  <c:v>3.25</c:v>
                </c:pt>
                <c:pt idx="5408">
                  <c:v>3.25</c:v>
                </c:pt>
                <c:pt idx="5409">
                  <c:v>3.25</c:v>
                </c:pt>
                <c:pt idx="5410">
                  <c:v>3.25</c:v>
                </c:pt>
                <c:pt idx="5411">
                  <c:v>3.25</c:v>
                </c:pt>
                <c:pt idx="5412">
                  <c:v>3.25</c:v>
                </c:pt>
                <c:pt idx="5413">
                  <c:v>3.25</c:v>
                </c:pt>
                <c:pt idx="5414">
                  <c:v>3.25</c:v>
                </c:pt>
                <c:pt idx="5415">
                  <c:v>3.25</c:v>
                </c:pt>
                <c:pt idx="5416">
                  <c:v>3.25</c:v>
                </c:pt>
                <c:pt idx="5417">
                  <c:v>3.25</c:v>
                </c:pt>
                <c:pt idx="5418">
                  <c:v>3.25</c:v>
                </c:pt>
                <c:pt idx="5419">
                  <c:v>3.25</c:v>
                </c:pt>
                <c:pt idx="5420">
                  <c:v>3.25</c:v>
                </c:pt>
                <c:pt idx="5421">
                  <c:v>3.25</c:v>
                </c:pt>
                <c:pt idx="5422">
                  <c:v>3.25</c:v>
                </c:pt>
                <c:pt idx="5423">
                  <c:v>3.25</c:v>
                </c:pt>
                <c:pt idx="5424">
                  <c:v>3.25</c:v>
                </c:pt>
                <c:pt idx="5425">
                  <c:v>3.25</c:v>
                </c:pt>
                <c:pt idx="5426">
                  <c:v>3.25</c:v>
                </c:pt>
                <c:pt idx="5427">
                  <c:v>3.25</c:v>
                </c:pt>
                <c:pt idx="5428">
                  <c:v>3.25</c:v>
                </c:pt>
                <c:pt idx="5429">
                  <c:v>3.25</c:v>
                </c:pt>
                <c:pt idx="5430">
                  <c:v>3.25</c:v>
                </c:pt>
                <c:pt idx="5431">
                  <c:v>3.25</c:v>
                </c:pt>
                <c:pt idx="5432">
                  <c:v>3.25</c:v>
                </c:pt>
                <c:pt idx="5433">
                  <c:v>3.25</c:v>
                </c:pt>
                <c:pt idx="5434">
                  <c:v>3.25</c:v>
                </c:pt>
                <c:pt idx="5435">
                  <c:v>3.25</c:v>
                </c:pt>
                <c:pt idx="5436">
                  <c:v>3.25</c:v>
                </c:pt>
                <c:pt idx="5437">
                  <c:v>3.25</c:v>
                </c:pt>
                <c:pt idx="5438">
                  <c:v>3.25</c:v>
                </c:pt>
                <c:pt idx="5439">
                  <c:v>3.25</c:v>
                </c:pt>
                <c:pt idx="5440">
                  <c:v>3.25</c:v>
                </c:pt>
                <c:pt idx="5441">
                  <c:v>3.25</c:v>
                </c:pt>
                <c:pt idx="5442">
                  <c:v>3.25</c:v>
                </c:pt>
                <c:pt idx="5443">
                  <c:v>3.25</c:v>
                </c:pt>
                <c:pt idx="5444">
                  <c:v>3.25</c:v>
                </c:pt>
                <c:pt idx="5445">
                  <c:v>3.25</c:v>
                </c:pt>
                <c:pt idx="5446">
                  <c:v>3.25</c:v>
                </c:pt>
                <c:pt idx="5447">
                  <c:v>3.25</c:v>
                </c:pt>
                <c:pt idx="5448">
                  <c:v>3.25</c:v>
                </c:pt>
                <c:pt idx="5449">
                  <c:v>3.25</c:v>
                </c:pt>
                <c:pt idx="5450">
                  <c:v>3.25</c:v>
                </c:pt>
                <c:pt idx="5451">
                  <c:v>3.25</c:v>
                </c:pt>
                <c:pt idx="5452">
                  <c:v>3.25</c:v>
                </c:pt>
                <c:pt idx="5453">
                  <c:v>3.25</c:v>
                </c:pt>
                <c:pt idx="5454">
                  <c:v>3.25</c:v>
                </c:pt>
                <c:pt idx="5455">
                  <c:v>3.25</c:v>
                </c:pt>
                <c:pt idx="5456">
                  <c:v>3.25</c:v>
                </c:pt>
                <c:pt idx="5457">
                  <c:v>3.25</c:v>
                </c:pt>
                <c:pt idx="5458">
                  <c:v>3.25</c:v>
                </c:pt>
                <c:pt idx="5459">
                  <c:v>3.25</c:v>
                </c:pt>
                <c:pt idx="5460">
                  <c:v>3.25</c:v>
                </c:pt>
                <c:pt idx="5461">
                  <c:v>3.25</c:v>
                </c:pt>
                <c:pt idx="5462">
                  <c:v>3.25</c:v>
                </c:pt>
                <c:pt idx="5463">
                  <c:v>3.25</c:v>
                </c:pt>
                <c:pt idx="5464">
                  <c:v>3.25</c:v>
                </c:pt>
                <c:pt idx="5465">
                  <c:v>3.25</c:v>
                </c:pt>
                <c:pt idx="5466">
                  <c:v>3.25</c:v>
                </c:pt>
                <c:pt idx="5467">
                  <c:v>3.25</c:v>
                </c:pt>
                <c:pt idx="5468">
                  <c:v>3</c:v>
                </c:pt>
                <c:pt idx="5469">
                  <c:v>3</c:v>
                </c:pt>
                <c:pt idx="5470">
                  <c:v>3</c:v>
                </c:pt>
                <c:pt idx="5471">
                  <c:v>3</c:v>
                </c:pt>
                <c:pt idx="5472">
                  <c:v>3</c:v>
                </c:pt>
                <c:pt idx="5473">
                  <c:v>3</c:v>
                </c:pt>
                <c:pt idx="5474">
                  <c:v>3</c:v>
                </c:pt>
                <c:pt idx="5475">
                  <c:v>3</c:v>
                </c:pt>
                <c:pt idx="5476">
                  <c:v>3</c:v>
                </c:pt>
                <c:pt idx="5477">
                  <c:v>3</c:v>
                </c:pt>
                <c:pt idx="5478">
                  <c:v>3</c:v>
                </c:pt>
                <c:pt idx="5479">
                  <c:v>3</c:v>
                </c:pt>
                <c:pt idx="5480">
                  <c:v>3</c:v>
                </c:pt>
                <c:pt idx="5481">
                  <c:v>3</c:v>
                </c:pt>
                <c:pt idx="5482">
                  <c:v>3</c:v>
                </c:pt>
                <c:pt idx="5483">
                  <c:v>3</c:v>
                </c:pt>
                <c:pt idx="5484">
                  <c:v>3</c:v>
                </c:pt>
                <c:pt idx="5485">
                  <c:v>3</c:v>
                </c:pt>
                <c:pt idx="5486">
                  <c:v>3</c:v>
                </c:pt>
                <c:pt idx="5487">
                  <c:v>3</c:v>
                </c:pt>
                <c:pt idx="5488">
                  <c:v>3</c:v>
                </c:pt>
                <c:pt idx="5489">
                  <c:v>3</c:v>
                </c:pt>
                <c:pt idx="5490">
                  <c:v>3</c:v>
                </c:pt>
                <c:pt idx="5491">
                  <c:v>3</c:v>
                </c:pt>
                <c:pt idx="5492">
                  <c:v>3</c:v>
                </c:pt>
                <c:pt idx="5493">
                  <c:v>3</c:v>
                </c:pt>
                <c:pt idx="5494">
                  <c:v>3</c:v>
                </c:pt>
                <c:pt idx="5495">
                  <c:v>3</c:v>
                </c:pt>
                <c:pt idx="5496">
                  <c:v>3</c:v>
                </c:pt>
                <c:pt idx="5497">
                  <c:v>3</c:v>
                </c:pt>
                <c:pt idx="5498">
                  <c:v>3</c:v>
                </c:pt>
                <c:pt idx="5499">
                  <c:v>3</c:v>
                </c:pt>
                <c:pt idx="5500">
                  <c:v>3</c:v>
                </c:pt>
                <c:pt idx="5501">
                  <c:v>3</c:v>
                </c:pt>
                <c:pt idx="5502">
                  <c:v>3</c:v>
                </c:pt>
                <c:pt idx="5503">
                  <c:v>3</c:v>
                </c:pt>
                <c:pt idx="5504">
                  <c:v>3</c:v>
                </c:pt>
                <c:pt idx="5505">
                  <c:v>3</c:v>
                </c:pt>
                <c:pt idx="5506">
                  <c:v>3</c:v>
                </c:pt>
                <c:pt idx="5507">
                  <c:v>3</c:v>
                </c:pt>
                <c:pt idx="5508">
                  <c:v>3</c:v>
                </c:pt>
                <c:pt idx="5509">
                  <c:v>3</c:v>
                </c:pt>
                <c:pt idx="5510">
                  <c:v>3</c:v>
                </c:pt>
                <c:pt idx="5511">
                  <c:v>3</c:v>
                </c:pt>
                <c:pt idx="5512">
                  <c:v>3</c:v>
                </c:pt>
                <c:pt idx="5513">
                  <c:v>3</c:v>
                </c:pt>
                <c:pt idx="5514">
                  <c:v>3</c:v>
                </c:pt>
                <c:pt idx="5515">
                  <c:v>3</c:v>
                </c:pt>
                <c:pt idx="5516">
                  <c:v>3</c:v>
                </c:pt>
                <c:pt idx="5517">
                  <c:v>3</c:v>
                </c:pt>
                <c:pt idx="5518">
                  <c:v>3</c:v>
                </c:pt>
                <c:pt idx="5519">
                  <c:v>3</c:v>
                </c:pt>
                <c:pt idx="5520">
                  <c:v>3</c:v>
                </c:pt>
                <c:pt idx="5521">
                  <c:v>3</c:v>
                </c:pt>
                <c:pt idx="5522">
                  <c:v>3</c:v>
                </c:pt>
                <c:pt idx="5523">
                  <c:v>3</c:v>
                </c:pt>
                <c:pt idx="5524">
                  <c:v>3</c:v>
                </c:pt>
                <c:pt idx="5525">
                  <c:v>3</c:v>
                </c:pt>
                <c:pt idx="5526">
                  <c:v>3</c:v>
                </c:pt>
                <c:pt idx="5527">
                  <c:v>3</c:v>
                </c:pt>
                <c:pt idx="5528">
                  <c:v>3</c:v>
                </c:pt>
                <c:pt idx="5529">
                  <c:v>3</c:v>
                </c:pt>
                <c:pt idx="5530">
                  <c:v>3</c:v>
                </c:pt>
                <c:pt idx="5531">
                  <c:v>3</c:v>
                </c:pt>
                <c:pt idx="5532">
                  <c:v>3</c:v>
                </c:pt>
                <c:pt idx="5533">
                  <c:v>3</c:v>
                </c:pt>
                <c:pt idx="5534">
                  <c:v>3</c:v>
                </c:pt>
                <c:pt idx="5535">
                  <c:v>3</c:v>
                </c:pt>
                <c:pt idx="5536">
                  <c:v>3</c:v>
                </c:pt>
                <c:pt idx="5537">
                  <c:v>3</c:v>
                </c:pt>
                <c:pt idx="5538">
                  <c:v>3</c:v>
                </c:pt>
                <c:pt idx="5539">
                  <c:v>3</c:v>
                </c:pt>
                <c:pt idx="5540">
                  <c:v>3</c:v>
                </c:pt>
                <c:pt idx="5541">
                  <c:v>3</c:v>
                </c:pt>
                <c:pt idx="5542">
                  <c:v>3</c:v>
                </c:pt>
                <c:pt idx="5543">
                  <c:v>3</c:v>
                </c:pt>
                <c:pt idx="5544">
                  <c:v>3</c:v>
                </c:pt>
                <c:pt idx="5545">
                  <c:v>3</c:v>
                </c:pt>
                <c:pt idx="5546">
                  <c:v>3</c:v>
                </c:pt>
                <c:pt idx="5547">
                  <c:v>3</c:v>
                </c:pt>
                <c:pt idx="5548">
                  <c:v>3</c:v>
                </c:pt>
                <c:pt idx="5549">
                  <c:v>3</c:v>
                </c:pt>
                <c:pt idx="5550">
                  <c:v>3</c:v>
                </c:pt>
                <c:pt idx="5551">
                  <c:v>3</c:v>
                </c:pt>
                <c:pt idx="5552">
                  <c:v>3</c:v>
                </c:pt>
                <c:pt idx="5553">
                  <c:v>3</c:v>
                </c:pt>
                <c:pt idx="5554">
                  <c:v>3</c:v>
                </c:pt>
                <c:pt idx="5555">
                  <c:v>3</c:v>
                </c:pt>
                <c:pt idx="5556">
                  <c:v>3</c:v>
                </c:pt>
                <c:pt idx="5557">
                  <c:v>3</c:v>
                </c:pt>
                <c:pt idx="5558">
                  <c:v>3</c:v>
                </c:pt>
                <c:pt idx="5559">
                  <c:v>3</c:v>
                </c:pt>
                <c:pt idx="5560">
                  <c:v>3</c:v>
                </c:pt>
                <c:pt idx="5561">
                  <c:v>3</c:v>
                </c:pt>
                <c:pt idx="5562">
                  <c:v>3</c:v>
                </c:pt>
                <c:pt idx="5563">
                  <c:v>3</c:v>
                </c:pt>
                <c:pt idx="5564">
                  <c:v>3</c:v>
                </c:pt>
                <c:pt idx="5565">
                  <c:v>3</c:v>
                </c:pt>
                <c:pt idx="5566">
                  <c:v>3</c:v>
                </c:pt>
                <c:pt idx="5567">
                  <c:v>3</c:v>
                </c:pt>
                <c:pt idx="5568">
                  <c:v>3</c:v>
                </c:pt>
                <c:pt idx="5569">
                  <c:v>3</c:v>
                </c:pt>
                <c:pt idx="5570">
                  <c:v>3</c:v>
                </c:pt>
                <c:pt idx="5571">
                  <c:v>3</c:v>
                </c:pt>
                <c:pt idx="5572">
                  <c:v>3</c:v>
                </c:pt>
                <c:pt idx="5573">
                  <c:v>3</c:v>
                </c:pt>
                <c:pt idx="5574">
                  <c:v>3</c:v>
                </c:pt>
                <c:pt idx="5575">
                  <c:v>3</c:v>
                </c:pt>
                <c:pt idx="5576">
                  <c:v>3</c:v>
                </c:pt>
                <c:pt idx="5577">
                  <c:v>3</c:v>
                </c:pt>
                <c:pt idx="5578">
                  <c:v>3</c:v>
                </c:pt>
                <c:pt idx="5579">
                  <c:v>3</c:v>
                </c:pt>
                <c:pt idx="5580">
                  <c:v>3</c:v>
                </c:pt>
                <c:pt idx="5581">
                  <c:v>3</c:v>
                </c:pt>
                <c:pt idx="5582">
                  <c:v>3</c:v>
                </c:pt>
                <c:pt idx="5583">
                  <c:v>3</c:v>
                </c:pt>
                <c:pt idx="5584">
                  <c:v>3</c:v>
                </c:pt>
                <c:pt idx="5585">
                  <c:v>3</c:v>
                </c:pt>
                <c:pt idx="5586">
                  <c:v>3</c:v>
                </c:pt>
                <c:pt idx="5587">
                  <c:v>3</c:v>
                </c:pt>
                <c:pt idx="5588">
                  <c:v>3</c:v>
                </c:pt>
                <c:pt idx="5589">
                  <c:v>3</c:v>
                </c:pt>
                <c:pt idx="5590">
                  <c:v>3</c:v>
                </c:pt>
                <c:pt idx="5591">
                  <c:v>3</c:v>
                </c:pt>
                <c:pt idx="5592">
                  <c:v>3</c:v>
                </c:pt>
                <c:pt idx="5593">
                  <c:v>3</c:v>
                </c:pt>
                <c:pt idx="5594">
                  <c:v>3</c:v>
                </c:pt>
                <c:pt idx="5595">
                  <c:v>3</c:v>
                </c:pt>
                <c:pt idx="5596">
                  <c:v>3</c:v>
                </c:pt>
                <c:pt idx="5597">
                  <c:v>3</c:v>
                </c:pt>
                <c:pt idx="5598">
                  <c:v>3</c:v>
                </c:pt>
                <c:pt idx="5599">
                  <c:v>3</c:v>
                </c:pt>
                <c:pt idx="5600">
                  <c:v>3</c:v>
                </c:pt>
                <c:pt idx="5601">
                  <c:v>3</c:v>
                </c:pt>
                <c:pt idx="5602">
                  <c:v>3</c:v>
                </c:pt>
                <c:pt idx="5603">
                  <c:v>3</c:v>
                </c:pt>
                <c:pt idx="5604">
                  <c:v>3</c:v>
                </c:pt>
                <c:pt idx="5605">
                  <c:v>3</c:v>
                </c:pt>
                <c:pt idx="5606">
                  <c:v>3</c:v>
                </c:pt>
                <c:pt idx="5607">
                  <c:v>3</c:v>
                </c:pt>
                <c:pt idx="5608">
                  <c:v>3</c:v>
                </c:pt>
                <c:pt idx="5609">
                  <c:v>3</c:v>
                </c:pt>
                <c:pt idx="5610">
                  <c:v>3</c:v>
                </c:pt>
                <c:pt idx="5611">
                  <c:v>3</c:v>
                </c:pt>
                <c:pt idx="5612">
                  <c:v>3</c:v>
                </c:pt>
                <c:pt idx="5613">
                  <c:v>3</c:v>
                </c:pt>
                <c:pt idx="5614">
                  <c:v>3</c:v>
                </c:pt>
                <c:pt idx="5615">
                  <c:v>3</c:v>
                </c:pt>
                <c:pt idx="5616">
                  <c:v>3</c:v>
                </c:pt>
                <c:pt idx="5617">
                  <c:v>3</c:v>
                </c:pt>
                <c:pt idx="5618">
                  <c:v>3</c:v>
                </c:pt>
                <c:pt idx="5619">
                  <c:v>3</c:v>
                </c:pt>
                <c:pt idx="5620">
                  <c:v>3</c:v>
                </c:pt>
                <c:pt idx="5621">
                  <c:v>3</c:v>
                </c:pt>
                <c:pt idx="5622">
                  <c:v>3</c:v>
                </c:pt>
                <c:pt idx="5623">
                  <c:v>3</c:v>
                </c:pt>
                <c:pt idx="5624">
                  <c:v>3</c:v>
                </c:pt>
                <c:pt idx="5625">
                  <c:v>3</c:v>
                </c:pt>
                <c:pt idx="5626">
                  <c:v>3</c:v>
                </c:pt>
                <c:pt idx="5627">
                  <c:v>3</c:v>
                </c:pt>
                <c:pt idx="5628">
                  <c:v>3</c:v>
                </c:pt>
                <c:pt idx="5629">
                  <c:v>3</c:v>
                </c:pt>
                <c:pt idx="5630">
                  <c:v>3</c:v>
                </c:pt>
                <c:pt idx="5631">
                  <c:v>3</c:v>
                </c:pt>
                <c:pt idx="5632">
                  <c:v>3</c:v>
                </c:pt>
                <c:pt idx="5633">
                  <c:v>3</c:v>
                </c:pt>
                <c:pt idx="5634">
                  <c:v>3</c:v>
                </c:pt>
                <c:pt idx="5635">
                  <c:v>3</c:v>
                </c:pt>
                <c:pt idx="5636">
                  <c:v>3</c:v>
                </c:pt>
                <c:pt idx="5637">
                  <c:v>3</c:v>
                </c:pt>
                <c:pt idx="5638">
                  <c:v>3</c:v>
                </c:pt>
                <c:pt idx="5639">
                  <c:v>3</c:v>
                </c:pt>
                <c:pt idx="5640">
                  <c:v>3</c:v>
                </c:pt>
                <c:pt idx="5641">
                  <c:v>3</c:v>
                </c:pt>
                <c:pt idx="5642">
                  <c:v>3</c:v>
                </c:pt>
                <c:pt idx="5643">
                  <c:v>3</c:v>
                </c:pt>
                <c:pt idx="5644">
                  <c:v>3</c:v>
                </c:pt>
                <c:pt idx="5645">
                  <c:v>3</c:v>
                </c:pt>
                <c:pt idx="5646">
                  <c:v>3</c:v>
                </c:pt>
                <c:pt idx="5647">
                  <c:v>3</c:v>
                </c:pt>
                <c:pt idx="5648">
                  <c:v>3</c:v>
                </c:pt>
                <c:pt idx="5649">
                  <c:v>3</c:v>
                </c:pt>
                <c:pt idx="5650">
                  <c:v>3</c:v>
                </c:pt>
                <c:pt idx="5651">
                  <c:v>3</c:v>
                </c:pt>
                <c:pt idx="5652">
                  <c:v>3</c:v>
                </c:pt>
                <c:pt idx="5653">
                  <c:v>3</c:v>
                </c:pt>
                <c:pt idx="5654">
                  <c:v>3</c:v>
                </c:pt>
                <c:pt idx="5655">
                  <c:v>3</c:v>
                </c:pt>
                <c:pt idx="5656">
                  <c:v>3</c:v>
                </c:pt>
                <c:pt idx="5657">
                  <c:v>3</c:v>
                </c:pt>
                <c:pt idx="5658">
                  <c:v>3</c:v>
                </c:pt>
                <c:pt idx="5659">
                  <c:v>3</c:v>
                </c:pt>
                <c:pt idx="5660">
                  <c:v>3</c:v>
                </c:pt>
                <c:pt idx="5661">
                  <c:v>3</c:v>
                </c:pt>
                <c:pt idx="5662">
                  <c:v>3</c:v>
                </c:pt>
                <c:pt idx="5663">
                  <c:v>3</c:v>
                </c:pt>
                <c:pt idx="5664">
                  <c:v>3</c:v>
                </c:pt>
                <c:pt idx="5665">
                  <c:v>3</c:v>
                </c:pt>
                <c:pt idx="5666">
                  <c:v>3</c:v>
                </c:pt>
                <c:pt idx="5667">
                  <c:v>3</c:v>
                </c:pt>
                <c:pt idx="5668">
                  <c:v>3</c:v>
                </c:pt>
                <c:pt idx="5669">
                  <c:v>3</c:v>
                </c:pt>
                <c:pt idx="5670">
                  <c:v>3</c:v>
                </c:pt>
                <c:pt idx="5671">
                  <c:v>3</c:v>
                </c:pt>
                <c:pt idx="5672">
                  <c:v>3</c:v>
                </c:pt>
                <c:pt idx="5673">
                  <c:v>3</c:v>
                </c:pt>
                <c:pt idx="5674">
                  <c:v>3</c:v>
                </c:pt>
                <c:pt idx="5675">
                  <c:v>3</c:v>
                </c:pt>
                <c:pt idx="5676">
                  <c:v>3</c:v>
                </c:pt>
                <c:pt idx="5677">
                  <c:v>3</c:v>
                </c:pt>
                <c:pt idx="5678">
                  <c:v>3</c:v>
                </c:pt>
                <c:pt idx="5679">
                  <c:v>3</c:v>
                </c:pt>
                <c:pt idx="5680">
                  <c:v>3</c:v>
                </c:pt>
                <c:pt idx="5681">
                  <c:v>3</c:v>
                </c:pt>
                <c:pt idx="5682">
                  <c:v>3</c:v>
                </c:pt>
                <c:pt idx="5683">
                  <c:v>3</c:v>
                </c:pt>
                <c:pt idx="5684">
                  <c:v>3</c:v>
                </c:pt>
                <c:pt idx="5685">
                  <c:v>3</c:v>
                </c:pt>
                <c:pt idx="5686">
                  <c:v>3</c:v>
                </c:pt>
                <c:pt idx="5687">
                  <c:v>3</c:v>
                </c:pt>
                <c:pt idx="5688">
                  <c:v>3</c:v>
                </c:pt>
                <c:pt idx="5689">
                  <c:v>3</c:v>
                </c:pt>
                <c:pt idx="5690">
                  <c:v>3</c:v>
                </c:pt>
                <c:pt idx="5691">
                  <c:v>3</c:v>
                </c:pt>
                <c:pt idx="5692">
                  <c:v>3</c:v>
                </c:pt>
                <c:pt idx="5693">
                  <c:v>3</c:v>
                </c:pt>
                <c:pt idx="5694">
                  <c:v>3</c:v>
                </c:pt>
                <c:pt idx="5695">
                  <c:v>3</c:v>
                </c:pt>
                <c:pt idx="5696">
                  <c:v>3</c:v>
                </c:pt>
                <c:pt idx="5697">
                  <c:v>3</c:v>
                </c:pt>
                <c:pt idx="5698">
                  <c:v>3</c:v>
                </c:pt>
                <c:pt idx="5699">
                  <c:v>3</c:v>
                </c:pt>
                <c:pt idx="5700">
                  <c:v>3</c:v>
                </c:pt>
                <c:pt idx="5701">
                  <c:v>3</c:v>
                </c:pt>
                <c:pt idx="5702">
                  <c:v>3</c:v>
                </c:pt>
                <c:pt idx="5703">
                  <c:v>3</c:v>
                </c:pt>
                <c:pt idx="5704">
                  <c:v>3</c:v>
                </c:pt>
                <c:pt idx="5705">
                  <c:v>3</c:v>
                </c:pt>
                <c:pt idx="5706">
                  <c:v>3</c:v>
                </c:pt>
                <c:pt idx="5707">
                  <c:v>3</c:v>
                </c:pt>
                <c:pt idx="5708">
                  <c:v>3</c:v>
                </c:pt>
                <c:pt idx="5709">
                  <c:v>3</c:v>
                </c:pt>
                <c:pt idx="5710">
                  <c:v>3</c:v>
                </c:pt>
                <c:pt idx="5711">
                  <c:v>3</c:v>
                </c:pt>
                <c:pt idx="5712">
                  <c:v>3</c:v>
                </c:pt>
                <c:pt idx="5713">
                  <c:v>3</c:v>
                </c:pt>
                <c:pt idx="5714">
                  <c:v>3</c:v>
                </c:pt>
                <c:pt idx="5715">
                  <c:v>3</c:v>
                </c:pt>
                <c:pt idx="5716">
                  <c:v>3</c:v>
                </c:pt>
                <c:pt idx="5717">
                  <c:v>3</c:v>
                </c:pt>
                <c:pt idx="5718">
                  <c:v>3</c:v>
                </c:pt>
                <c:pt idx="5719">
                  <c:v>3</c:v>
                </c:pt>
                <c:pt idx="5720">
                  <c:v>3</c:v>
                </c:pt>
                <c:pt idx="5721">
                  <c:v>3</c:v>
                </c:pt>
                <c:pt idx="5722">
                  <c:v>3</c:v>
                </c:pt>
                <c:pt idx="5723">
                  <c:v>3</c:v>
                </c:pt>
                <c:pt idx="5724">
                  <c:v>3</c:v>
                </c:pt>
                <c:pt idx="5725">
                  <c:v>3</c:v>
                </c:pt>
                <c:pt idx="5726">
                  <c:v>3</c:v>
                </c:pt>
                <c:pt idx="5727">
                  <c:v>3</c:v>
                </c:pt>
                <c:pt idx="5728">
                  <c:v>3</c:v>
                </c:pt>
                <c:pt idx="5729">
                  <c:v>3</c:v>
                </c:pt>
                <c:pt idx="5730">
                  <c:v>3</c:v>
                </c:pt>
                <c:pt idx="5731">
                  <c:v>3</c:v>
                </c:pt>
                <c:pt idx="5732">
                  <c:v>3</c:v>
                </c:pt>
                <c:pt idx="5733">
                  <c:v>3</c:v>
                </c:pt>
                <c:pt idx="5734">
                  <c:v>3</c:v>
                </c:pt>
                <c:pt idx="5735">
                  <c:v>3</c:v>
                </c:pt>
                <c:pt idx="5736">
                  <c:v>3</c:v>
                </c:pt>
                <c:pt idx="5737">
                  <c:v>3</c:v>
                </c:pt>
                <c:pt idx="5738">
                  <c:v>3</c:v>
                </c:pt>
                <c:pt idx="5739">
                  <c:v>3</c:v>
                </c:pt>
                <c:pt idx="5740">
                  <c:v>3</c:v>
                </c:pt>
                <c:pt idx="5741">
                  <c:v>3</c:v>
                </c:pt>
                <c:pt idx="5742">
                  <c:v>3</c:v>
                </c:pt>
                <c:pt idx="5743">
                  <c:v>3</c:v>
                </c:pt>
                <c:pt idx="5744">
                  <c:v>3</c:v>
                </c:pt>
                <c:pt idx="5745">
                  <c:v>3</c:v>
                </c:pt>
                <c:pt idx="5746">
                  <c:v>3</c:v>
                </c:pt>
                <c:pt idx="5747">
                  <c:v>3</c:v>
                </c:pt>
                <c:pt idx="5748">
                  <c:v>3</c:v>
                </c:pt>
                <c:pt idx="5749">
                  <c:v>3</c:v>
                </c:pt>
                <c:pt idx="5750">
                  <c:v>3</c:v>
                </c:pt>
                <c:pt idx="5751">
                  <c:v>3</c:v>
                </c:pt>
                <c:pt idx="5752">
                  <c:v>3</c:v>
                </c:pt>
                <c:pt idx="5753">
                  <c:v>3</c:v>
                </c:pt>
                <c:pt idx="5754">
                  <c:v>3</c:v>
                </c:pt>
                <c:pt idx="5755">
                  <c:v>3</c:v>
                </c:pt>
                <c:pt idx="5756">
                  <c:v>3</c:v>
                </c:pt>
                <c:pt idx="5757">
                  <c:v>3</c:v>
                </c:pt>
                <c:pt idx="5758">
                  <c:v>3</c:v>
                </c:pt>
                <c:pt idx="5759">
                  <c:v>3</c:v>
                </c:pt>
                <c:pt idx="5760">
                  <c:v>3</c:v>
                </c:pt>
                <c:pt idx="5761">
                  <c:v>3</c:v>
                </c:pt>
                <c:pt idx="5762">
                  <c:v>3</c:v>
                </c:pt>
                <c:pt idx="5763">
                  <c:v>3</c:v>
                </c:pt>
                <c:pt idx="5764">
                  <c:v>3</c:v>
                </c:pt>
                <c:pt idx="5765">
                  <c:v>3</c:v>
                </c:pt>
                <c:pt idx="5766">
                  <c:v>3</c:v>
                </c:pt>
                <c:pt idx="5767">
                  <c:v>3</c:v>
                </c:pt>
                <c:pt idx="5768">
                  <c:v>3</c:v>
                </c:pt>
                <c:pt idx="5769">
                  <c:v>3</c:v>
                </c:pt>
                <c:pt idx="5770">
                  <c:v>3</c:v>
                </c:pt>
                <c:pt idx="5771">
                  <c:v>3</c:v>
                </c:pt>
                <c:pt idx="5772">
                  <c:v>3</c:v>
                </c:pt>
                <c:pt idx="5773">
                  <c:v>3</c:v>
                </c:pt>
                <c:pt idx="5774">
                  <c:v>3</c:v>
                </c:pt>
                <c:pt idx="5775">
                  <c:v>3</c:v>
                </c:pt>
                <c:pt idx="5776">
                  <c:v>3</c:v>
                </c:pt>
                <c:pt idx="5777">
                  <c:v>3</c:v>
                </c:pt>
                <c:pt idx="5778">
                  <c:v>3</c:v>
                </c:pt>
                <c:pt idx="5779">
                  <c:v>3</c:v>
                </c:pt>
                <c:pt idx="5780">
                  <c:v>3</c:v>
                </c:pt>
                <c:pt idx="5781">
                  <c:v>3</c:v>
                </c:pt>
                <c:pt idx="5782">
                  <c:v>3</c:v>
                </c:pt>
                <c:pt idx="5783">
                  <c:v>3</c:v>
                </c:pt>
                <c:pt idx="5784">
                  <c:v>3</c:v>
                </c:pt>
                <c:pt idx="5785">
                  <c:v>3</c:v>
                </c:pt>
                <c:pt idx="5786">
                  <c:v>3</c:v>
                </c:pt>
                <c:pt idx="5787">
                  <c:v>3</c:v>
                </c:pt>
                <c:pt idx="5788">
                  <c:v>3</c:v>
                </c:pt>
                <c:pt idx="5789">
                  <c:v>3</c:v>
                </c:pt>
                <c:pt idx="5790">
                  <c:v>3</c:v>
                </c:pt>
                <c:pt idx="5791">
                  <c:v>3</c:v>
                </c:pt>
                <c:pt idx="5792">
                  <c:v>3</c:v>
                </c:pt>
                <c:pt idx="5793">
                  <c:v>3</c:v>
                </c:pt>
                <c:pt idx="5794">
                  <c:v>3</c:v>
                </c:pt>
                <c:pt idx="5795">
                  <c:v>3</c:v>
                </c:pt>
                <c:pt idx="5796">
                  <c:v>3</c:v>
                </c:pt>
                <c:pt idx="5797">
                  <c:v>3</c:v>
                </c:pt>
                <c:pt idx="5798">
                  <c:v>3</c:v>
                </c:pt>
                <c:pt idx="5799">
                  <c:v>3</c:v>
                </c:pt>
                <c:pt idx="5800">
                  <c:v>3</c:v>
                </c:pt>
                <c:pt idx="5801">
                  <c:v>3</c:v>
                </c:pt>
                <c:pt idx="5802">
                  <c:v>3</c:v>
                </c:pt>
                <c:pt idx="5803">
                  <c:v>3</c:v>
                </c:pt>
                <c:pt idx="5804">
                  <c:v>3</c:v>
                </c:pt>
                <c:pt idx="5805">
                  <c:v>3</c:v>
                </c:pt>
                <c:pt idx="5806">
                  <c:v>3</c:v>
                </c:pt>
                <c:pt idx="5807">
                  <c:v>3</c:v>
                </c:pt>
                <c:pt idx="5808">
                  <c:v>3</c:v>
                </c:pt>
                <c:pt idx="5809">
                  <c:v>3</c:v>
                </c:pt>
                <c:pt idx="5810">
                  <c:v>3</c:v>
                </c:pt>
                <c:pt idx="5811">
                  <c:v>3</c:v>
                </c:pt>
                <c:pt idx="5812">
                  <c:v>3</c:v>
                </c:pt>
                <c:pt idx="5813">
                  <c:v>3</c:v>
                </c:pt>
                <c:pt idx="5814">
                  <c:v>3</c:v>
                </c:pt>
                <c:pt idx="5815">
                  <c:v>3</c:v>
                </c:pt>
                <c:pt idx="5816">
                  <c:v>3</c:v>
                </c:pt>
                <c:pt idx="5817">
                  <c:v>3</c:v>
                </c:pt>
                <c:pt idx="5818">
                  <c:v>3</c:v>
                </c:pt>
                <c:pt idx="5819">
                  <c:v>3</c:v>
                </c:pt>
                <c:pt idx="5820">
                  <c:v>3</c:v>
                </c:pt>
                <c:pt idx="5821">
                  <c:v>3</c:v>
                </c:pt>
                <c:pt idx="5822">
                  <c:v>3</c:v>
                </c:pt>
                <c:pt idx="5823">
                  <c:v>3</c:v>
                </c:pt>
                <c:pt idx="5824">
                  <c:v>3</c:v>
                </c:pt>
                <c:pt idx="5825">
                  <c:v>3</c:v>
                </c:pt>
                <c:pt idx="5826">
                  <c:v>3</c:v>
                </c:pt>
                <c:pt idx="5827">
                  <c:v>3</c:v>
                </c:pt>
                <c:pt idx="5828">
                  <c:v>3</c:v>
                </c:pt>
                <c:pt idx="5829">
                  <c:v>3</c:v>
                </c:pt>
                <c:pt idx="5830">
                  <c:v>3</c:v>
                </c:pt>
                <c:pt idx="5831">
                  <c:v>3</c:v>
                </c:pt>
                <c:pt idx="5832">
                  <c:v>3</c:v>
                </c:pt>
                <c:pt idx="5833">
                  <c:v>3</c:v>
                </c:pt>
                <c:pt idx="5834">
                  <c:v>3</c:v>
                </c:pt>
                <c:pt idx="5835">
                  <c:v>3</c:v>
                </c:pt>
                <c:pt idx="5836">
                  <c:v>3</c:v>
                </c:pt>
                <c:pt idx="5837">
                  <c:v>3</c:v>
                </c:pt>
                <c:pt idx="5838">
                  <c:v>3</c:v>
                </c:pt>
                <c:pt idx="5839">
                  <c:v>3</c:v>
                </c:pt>
                <c:pt idx="5840">
                  <c:v>3</c:v>
                </c:pt>
                <c:pt idx="5841">
                  <c:v>3</c:v>
                </c:pt>
                <c:pt idx="5842">
                  <c:v>3</c:v>
                </c:pt>
                <c:pt idx="5843">
                  <c:v>3</c:v>
                </c:pt>
                <c:pt idx="5844">
                  <c:v>3</c:v>
                </c:pt>
                <c:pt idx="5845">
                  <c:v>3</c:v>
                </c:pt>
                <c:pt idx="5846">
                  <c:v>3</c:v>
                </c:pt>
                <c:pt idx="5847">
                  <c:v>3</c:v>
                </c:pt>
                <c:pt idx="5848">
                  <c:v>3</c:v>
                </c:pt>
                <c:pt idx="5849">
                  <c:v>3</c:v>
                </c:pt>
                <c:pt idx="5850">
                  <c:v>3</c:v>
                </c:pt>
                <c:pt idx="5851">
                  <c:v>3</c:v>
                </c:pt>
                <c:pt idx="5852">
                  <c:v>3</c:v>
                </c:pt>
                <c:pt idx="5853">
                  <c:v>3</c:v>
                </c:pt>
                <c:pt idx="5854">
                  <c:v>3</c:v>
                </c:pt>
                <c:pt idx="5855">
                  <c:v>3</c:v>
                </c:pt>
                <c:pt idx="5856">
                  <c:v>3</c:v>
                </c:pt>
                <c:pt idx="5857">
                  <c:v>3</c:v>
                </c:pt>
                <c:pt idx="5858">
                  <c:v>3</c:v>
                </c:pt>
                <c:pt idx="5859">
                  <c:v>3</c:v>
                </c:pt>
                <c:pt idx="5860">
                  <c:v>3</c:v>
                </c:pt>
                <c:pt idx="5861">
                  <c:v>3</c:v>
                </c:pt>
                <c:pt idx="5862">
                  <c:v>3</c:v>
                </c:pt>
                <c:pt idx="5863">
                  <c:v>3</c:v>
                </c:pt>
                <c:pt idx="5864">
                  <c:v>3</c:v>
                </c:pt>
                <c:pt idx="5865">
                  <c:v>3</c:v>
                </c:pt>
                <c:pt idx="5866">
                  <c:v>3</c:v>
                </c:pt>
                <c:pt idx="5867">
                  <c:v>3</c:v>
                </c:pt>
                <c:pt idx="5868">
                  <c:v>3</c:v>
                </c:pt>
                <c:pt idx="5869">
                  <c:v>3</c:v>
                </c:pt>
                <c:pt idx="5870">
                  <c:v>3</c:v>
                </c:pt>
                <c:pt idx="5871">
                  <c:v>3</c:v>
                </c:pt>
                <c:pt idx="5872">
                  <c:v>3</c:v>
                </c:pt>
                <c:pt idx="5873">
                  <c:v>3</c:v>
                </c:pt>
                <c:pt idx="5874">
                  <c:v>3</c:v>
                </c:pt>
                <c:pt idx="5875">
                  <c:v>3</c:v>
                </c:pt>
                <c:pt idx="5876">
                  <c:v>3</c:v>
                </c:pt>
                <c:pt idx="5877">
                  <c:v>3</c:v>
                </c:pt>
                <c:pt idx="5878">
                  <c:v>3</c:v>
                </c:pt>
                <c:pt idx="5879">
                  <c:v>3</c:v>
                </c:pt>
                <c:pt idx="5880">
                  <c:v>3</c:v>
                </c:pt>
                <c:pt idx="5881">
                  <c:v>3</c:v>
                </c:pt>
                <c:pt idx="5882">
                  <c:v>3</c:v>
                </c:pt>
                <c:pt idx="5883">
                  <c:v>3</c:v>
                </c:pt>
                <c:pt idx="5884">
                  <c:v>3</c:v>
                </c:pt>
                <c:pt idx="5885">
                  <c:v>3</c:v>
                </c:pt>
                <c:pt idx="5886">
                  <c:v>3</c:v>
                </c:pt>
                <c:pt idx="5887">
                  <c:v>3</c:v>
                </c:pt>
                <c:pt idx="5888">
                  <c:v>3</c:v>
                </c:pt>
                <c:pt idx="5889">
                  <c:v>3</c:v>
                </c:pt>
                <c:pt idx="5890">
                  <c:v>3</c:v>
                </c:pt>
                <c:pt idx="5891">
                  <c:v>3</c:v>
                </c:pt>
                <c:pt idx="5892">
                  <c:v>3</c:v>
                </c:pt>
                <c:pt idx="5893">
                  <c:v>3</c:v>
                </c:pt>
                <c:pt idx="5894">
                  <c:v>3</c:v>
                </c:pt>
                <c:pt idx="5895">
                  <c:v>3</c:v>
                </c:pt>
                <c:pt idx="5896">
                  <c:v>3</c:v>
                </c:pt>
                <c:pt idx="5897">
                  <c:v>3</c:v>
                </c:pt>
                <c:pt idx="5898">
                  <c:v>3</c:v>
                </c:pt>
                <c:pt idx="5899">
                  <c:v>3</c:v>
                </c:pt>
                <c:pt idx="5900">
                  <c:v>3</c:v>
                </c:pt>
                <c:pt idx="5901">
                  <c:v>3</c:v>
                </c:pt>
                <c:pt idx="5902">
                  <c:v>3</c:v>
                </c:pt>
                <c:pt idx="5903">
                  <c:v>3</c:v>
                </c:pt>
                <c:pt idx="5904">
                  <c:v>3</c:v>
                </c:pt>
                <c:pt idx="5905">
                  <c:v>3</c:v>
                </c:pt>
                <c:pt idx="5906">
                  <c:v>3</c:v>
                </c:pt>
                <c:pt idx="5907">
                  <c:v>3</c:v>
                </c:pt>
                <c:pt idx="5908">
                  <c:v>3</c:v>
                </c:pt>
                <c:pt idx="5909">
                  <c:v>3</c:v>
                </c:pt>
                <c:pt idx="5910">
                  <c:v>3</c:v>
                </c:pt>
                <c:pt idx="5911">
                  <c:v>3</c:v>
                </c:pt>
                <c:pt idx="5912">
                  <c:v>3</c:v>
                </c:pt>
                <c:pt idx="5913">
                  <c:v>3</c:v>
                </c:pt>
                <c:pt idx="5914">
                  <c:v>3</c:v>
                </c:pt>
                <c:pt idx="5915">
                  <c:v>3</c:v>
                </c:pt>
                <c:pt idx="5916">
                  <c:v>3</c:v>
                </c:pt>
                <c:pt idx="5917">
                  <c:v>3</c:v>
                </c:pt>
                <c:pt idx="5918">
                  <c:v>3</c:v>
                </c:pt>
                <c:pt idx="5919">
                  <c:v>3</c:v>
                </c:pt>
                <c:pt idx="5920">
                  <c:v>3</c:v>
                </c:pt>
                <c:pt idx="5921">
                  <c:v>3</c:v>
                </c:pt>
                <c:pt idx="5922">
                  <c:v>3</c:v>
                </c:pt>
                <c:pt idx="5923">
                  <c:v>3</c:v>
                </c:pt>
                <c:pt idx="5924">
                  <c:v>3</c:v>
                </c:pt>
                <c:pt idx="5925">
                  <c:v>3</c:v>
                </c:pt>
                <c:pt idx="5926">
                  <c:v>3</c:v>
                </c:pt>
                <c:pt idx="5927">
                  <c:v>3</c:v>
                </c:pt>
                <c:pt idx="5928">
                  <c:v>3</c:v>
                </c:pt>
                <c:pt idx="5929">
                  <c:v>3</c:v>
                </c:pt>
                <c:pt idx="5930">
                  <c:v>3</c:v>
                </c:pt>
                <c:pt idx="5931">
                  <c:v>3</c:v>
                </c:pt>
                <c:pt idx="5932">
                  <c:v>3</c:v>
                </c:pt>
                <c:pt idx="5933">
                  <c:v>3</c:v>
                </c:pt>
                <c:pt idx="5934">
                  <c:v>3</c:v>
                </c:pt>
                <c:pt idx="5935">
                  <c:v>3</c:v>
                </c:pt>
                <c:pt idx="5936">
                  <c:v>3</c:v>
                </c:pt>
                <c:pt idx="5937">
                  <c:v>3</c:v>
                </c:pt>
                <c:pt idx="5938">
                  <c:v>3</c:v>
                </c:pt>
                <c:pt idx="5939">
                  <c:v>3</c:v>
                </c:pt>
                <c:pt idx="5940">
                  <c:v>3</c:v>
                </c:pt>
                <c:pt idx="5941">
                  <c:v>3</c:v>
                </c:pt>
                <c:pt idx="5942">
                  <c:v>3</c:v>
                </c:pt>
                <c:pt idx="5943">
                  <c:v>3</c:v>
                </c:pt>
                <c:pt idx="5944">
                  <c:v>3</c:v>
                </c:pt>
                <c:pt idx="5945">
                  <c:v>3</c:v>
                </c:pt>
                <c:pt idx="5946">
                  <c:v>3</c:v>
                </c:pt>
                <c:pt idx="5947">
                  <c:v>3</c:v>
                </c:pt>
                <c:pt idx="5948">
                  <c:v>3</c:v>
                </c:pt>
                <c:pt idx="5949">
                  <c:v>3</c:v>
                </c:pt>
                <c:pt idx="5950">
                  <c:v>3</c:v>
                </c:pt>
                <c:pt idx="5951">
                  <c:v>3</c:v>
                </c:pt>
                <c:pt idx="5952">
                  <c:v>3</c:v>
                </c:pt>
                <c:pt idx="5953">
                  <c:v>3</c:v>
                </c:pt>
                <c:pt idx="5954">
                  <c:v>3</c:v>
                </c:pt>
                <c:pt idx="5955">
                  <c:v>3</c:v>
                </c:pt>
                <c:pt idx="5956">
                  <c:v>3</c:v>
                </c:pt>
                <c:pt idx="5957">
                  <c:v>3</c:v>
                </c:pt>
                <c:pt idx="5958">
                  <c:v>3</c:v>
                </c:pt>
                <c:pt idx="5959">
                  <c:v>3</c:v>
                </c:pt>
                <c:pt idx="5960">
                  <c:v>3</c:v>
                </c:pt>
                <c:pt idx="5961">
                  <c:v>3</c:v>
                </c:pt>
                <c:pt idx="5962">
                  <c:v>3</c:v>
                </c:pt>
                <c:pt idx="5963">
                  <c:v>3</c:v>
                </c:pt>
                <c:pt idx="5964">
                  <c:v>3</c:v>
                </c:pt>
                <c:pt idx="5965">
                  <c:v>3</c:v>
                </c:pt>
                <c:pt idx="5966">
                  <c:v>3</c:v>
                </c:pt>
                <c:pt idx="5967">
                  <c:v>3</c:v>
                </c:pt>
                <c:pt idx="5968">
                  <c:v>3</c:v>
                </c:pt>
                <c:pt idx="5969">
                  <c:v>3</c:v>
                </c:pt>
                <c:pt idx="5970">
                  <c:v>3</c:v>
                </c:pt>
                <c:pt idx="5971">
                  <c:v>3</c:v>
                </c:pt>
                <c:pt idx="5972">
                  <c:v>3</c:v>
                </c:pt>
                <c:pt idx="5973">
                  <c:v>3</c:v>
                </c:pt>
                <c:pt idx="5974">
                  <c:v>3</c:v>
                </c:pt>
                <c:pt idx="5975">
                  <c:v>3</c:v>
                </c:pt>
                <c:pt idx="5976">
                  <c:v>3</c:v>
                </c:pt>
                <c:pt idx="5977">
                  <c:v>3</c:v>
                </c:pt>
                <c:pt idx="5978">
                  <c:v>3</c:v>
                </c:pt>
                <c:pt idx="5979">
                  <c:v>3</c:v>
                </c:pt>
                <c:pt idx="5980">
                  <c:v>3</c:v>
                </c:pt>
                <c:pt idx="5981">
                  <c:v>3</c:v>
                </c:pt>
                <c:pt idx="5982">
                  <c:v>3</c:v>
                </c:pt>
                <c:pt idx="5983">
                  <c:v>3</c:v>
                </c:pt>
                <c:pt idx="5984">
                  <c:v>3</c:v>
                </c:pt>
                <c:pt idx="5985">
                  <c:v>3</c:v>
                </c:pt>
                <c:pt idx="5986">
                  <c:v>3</c:v>
                </c:pt>
                <c:pt idx="5987">
                  <c:v>3</c:v>
                </c:pt>
                <c:pt idx="5988">
                  <c:v>3</c:v>
                </c:pt>
                <c:pt idx="5989">
                  <c:v>3</c:v>
                </c:pt>
                <c:pt idx="5990">
                  <c:v>3</c:v>
                </c:pt>
                <c:pt idx="5991">
                  <c:v>3</c:v>
                </c:pt>
                <c:pt idx="5992">
                  <c:v>3</c:v>
                </c:pt>
                <c:pt idx="5993">
                  <c:v>3</c:v>
                </c:pt>
                <c:pt idx="5994">
                  <c:v>3</c:v>
                </c:pt>
                <c:pt idx="5995">
                  <c:v>3</c:v>
                </c:pt>
                <c:pt idx="5996">
                  <c:v>3</c:v>
                </c:pt>
                <c:pt idx="5997">
                  <c:v>3</c:v>
                </c:pt>
                <c:pt idx="5998">
                  <c:v>3</c:v>
                </c:pt>
                <c:pt idx="5999">
                  <c:v>3</c:v>
                </c:pt>
                <c:pt idx="6000">
                  <c:v>3</c:v>
                </c:pt>
                <c:pt idx="6001">
                  <c:v>3</c:v>
                </c:pt>
                <c:pt idx="6002">
                  <c:v>3</c:v>
                </c:pt>
                <c:pt idx="6003">
                  <c:v>3</c:v>
                </c:pt>
                <c:pt idx="6004">
                  <c:v>3</c:v>
                </c:pt>
                <c:pt idx="6005">
                  <c:v>3</c:v>
                </c:pt>
                <c:pt idx="6006">
                  <c:v>3</c:v>
                </c:pt>
                <c:pt idx="6007">
                  <c:v>3</c:v>
                </c:pt>
                <c:pt idx="6008">
                  <c:v>3</c:v>
                </c:pt>
                <c:pt idx="6009">
                  <c:v>3</c:v>
                </c:pt>
                <c:pt idx="6010">
                  <c:v>3</c:v>
                </c:pt>
                <c:pt idx="6011">
                  <c:v>3</c:v>
                </c:pt>
                <c:pt idx="6012">
                  <c:v>3</c:v>
                </c:pt>
                <c:pt idx="6013">
                  <c:v>3</c:v>
                </c:pt>
                <c:pt idx="6014">
                  <c:v>3</c:v>
                </c:pt>
                <c:pt idx="6015">
                  <c:v>3</c:v>
                </c:pt>
                <c:pt idx="6016">
                  <c:v>3</c:v>
                </c:pt>
                <c:pt idx="6017">
                  <c:v>3</c:v>
                </c:pt>
                <c:pt idx="6018">
                  <c:v>3</c:v>
                </c:pt>
                <c:pt idx="6019">
                  <c:v>3</c:v>
                </c:pt>
                <c:pt idx="6020">
                  <c:v>3</c:v>
                </c:pt>
                <c:pt idx="6021">
                  <c:v>3</c:v>
                </c:pt>
                <c:pt idx="6022">
                  <c:v>3</c:v>
                </c:pt>
                <c:pt idx="6023">
                  <c:v>3</c:v>
                </c:pt>
                <c:pt idx="6024">
                  <c:v>3</c:v>
                </c:pt>
                <c:pt idx="6025">
                  <c:v>3</c:v>
                </c:pt>
                <c:pt idx="6026">
                  <c:v>3</c:v>
                </c:pt>
                <c:pt idx="6027">
                  <c:v>3</c:v>
                </c:pt>
                <c:pt idx="6028">
                  <c:v>3</c:v>
                </c:pt>
                <c:pt idx="6029">
                  <c:v>3</c:v>
                </c:pt>
                <c:pt idx="6030">
                  <c:v>3</c:v>
                </c:pt>
                <c:pt idx="6031">
                  <c:v>3</c:v>
                </c:pt>
                <c:pt idx="6032">
                  <c:v>3</c:v>
                </c:pt>
                <c:pt idx="6033">
                  <c:v>3</c:v>
                </c:pt>
                <c:pt idx="6034">
                  <c:v>3</c:v>
                </c:pt>
                <c:pt idx="6035">
                  <c:v>3</c:v>
                </c:pt>
                <c:pt idx="6036">
                  <c:v>3</c:v>
                </c:pt>
                <c:pt idx="6037">
                  <c:v>3</c:v>
                </c:pt>
                <c:pt idx="6038">
                  <c:v>3</c:v>
                </c:pt>
                <c:pt idx="6039">
                  <c:v>3</c:v>
                </c:pt>
                <c:pt idx="6040">
                  <c:v>3</c:v>
                </c:pt>
                <c:pt idx="6041">
                  <c:v>3</c:v>
                </c:pt>
                <c:pt idx="6042">
                  <c:v>3</c:v>
                </c:pt>
                <c:pt idx="6043">
                  <c:v>3</c:v>
                </c:pt>
                <c:pt idx="6044">
                  <c:v>3</c:v>
                </c:pt>
                <c:pt idx="6045">
                  <c:v>3</c:v>
                </c:pt>
                <c:pt idx="6046">
                  <c:v>3</c:v>
                </c:pt>
                <c:pt idx="6047">
                  <c:v>3</c:v>
                </c:pt>
                <c:pt idx="6048">
                  <c:v>3</c:v>
                </c:pt>
                <c:pt idx="6049">
                  <c:v>3</c:v>
                </c:pt>
                <c:pt idx="6050">
                  <c:v>3</c:v>
                </c:pt>
                <c:pt idx="6051">
                  <c:v>3</c:v>
                </c:pt>
                <c:pt idx="6052">
                  <c:v>3</c:v>
                </c:pt>
                <c:pt idx="6053">
                  <c:v>3</c:v>
                </c:pt>
                <c:pt idx="6054">
                  <c:v>3</c:v>
                </c:pt>
                <c:pt idx="6055">
                  <c:v>3</c:v>
                </c:pt>
                <c:pt idx="6056">
                  <c:v>3</c:v>
                </c:pt>
                <c:pt idx="6057">
                  <c:v>3</c:v>
                </c:pt>
                <c:pt idx="6058">
                  <c:v>3</c:v>
                </c:pt>
                <c:pt idx="6059">
                  <c:v>3</c:v>
                </c:pt>
                <c:pt idx="6060">
                  <c:v>3</c:v>
                </c:pt>
                <c:pt idx="6061">
                  <c:v>3</c:v>
                </c:pt>
                <c:pt idx="6062">
                  <c:v>3</c:v>
                </c:pt>
                <c:pt idx="6063">
                  <c:v>3</c:v>
                </c:pt>
                <c:pt idx="6064">
                  <c:v>3</c:v>
                </c:pt>
                <c:pt idx="6065">
                  <c:v>3</c:v>
                </c:pt>
                <c:pt idx="6066">
                  <c:v>3</c:v>
                </c:pt>
                <c:pt idx="6067">
                  <c:v>3</c:v>
                </c:pt>
                <c:pt idx="6068">
                  <c:v>3</c:v>
                </c:pt>
                <c:pt idx="6069">
                  <c:v>3</c:v>
                </c:pt>
                <c:pt idx="6070">
                  <c:v>3</c:v>
                </c:pt>
                <c:pt idx="6071">
                  <c:v>3</c:v>
                </c:pt>
                <c:pt idx="6072">
                  <c:v>3</c:v>
                </c:pt>
                <c:pt idx="6073">
                  <c:v>3</c:v>
                </c:pt>
                <c:pt idx="6074">
                  <c:v>3</c:v>
                </c:pt>
                <c:pt idx="6075">
                  <c:v>3</c:v>
                </c:pt>
                <c:pt idx="6076">
                  <c:v>3</c:v>
                </c:pt>
                <c:pt idx="6077">
                  <c:v>3</c:v>
                </c:pt>
                <c:pt idx="6078">
                  <c:v>3</c:v>
                </c:pt>
                <c:pt idx="6079">
                  <c:v>3</c:v>
                </c:pt>
                <c:pt idx="6080">
                  <c:v>3</c:v>
                </c:pt>
                <c:pt idx="6081">
                  <c:v>3</c:v>
                </c:pt>
                <c:pt idx="6082">
                  <c:v>3</c:v>
                </c:pt>
                <c:pt idx="6083">
                  <c:v>3</c:v>
                </c:pt>
                <c:pt idx="6084">
                  <c:v>3</c:v>
                </c:pt>
                <c:pt idx="6085">
                  <c:v>3</c:v>
                </c:pt>
                <c:pt idx="6086">
                  <c:v>3</c:v>
                </c:pt>
                <c:pt idx="6087">
                  <c:v>3</c:v>
                </c:pt>
                <c:pt idx="6088">
                  <c:v>3</c:v>
                </c:pt>
                <c:pt idx="6089">
                  <c:v>3</c:v>
                </c:pt>
                <c:pt idx="6090">
                  <c:v>3</c:v>
                </c:pt>
                <c:pt idx="6091">
                  <c:v>3</c:v>
                </c:pt>
                <c:pt idx="6092">
                  <c:v>3</c:v>
                </c:pt>
                <c:pt idx="6093">
                  <c:v>3</c:v>
                </c:pt>
                <c:pt idx="6094">
                  <c:v>3</c:v>
                </c:pt>
                <c:pt idx="6095">
                  <c:v>3</c:v>
                </c:pt>
                <c:pt idx="6096">
                  <c:v>3</c:v>
                </c:pt>
                <c:pt idx="6097">
                  <c:v>3</c:v>
                </c:pt>
                <c:pt idx="6098">
                  <c:v>3</c:v>
                </c:pt>
                <c:pt idx="6099">
                  <c:v>3</c:v>
                </c:pt>
                <c:pt idx="6100">
                  <c:v>3</c:v>
                </c:pt>
                <c:pt idx="6101">
                  <c:v>3</c:v>
                </c:pt>
                <c:pt idx="6102">
                  <c:v>3</c:v>
                </c:pt>
                <c:pt idx="6103">
                  <c:v>3</c:v>
                </c:pt>
                <c:pt idx="6104">
                  <c:v>3</c:v>
                </c:pt>
                <c:pt idx="6105">
                  <c:v>3</c:v>
                </c:pt>
                <c:pt idx="6106">
                  <c:v>3</c:v>
                </c:pt>
                <c:pt idx="6107">
                  <c:v>3</c:v>
                </c:pt>
                <c:pt idx="6108">
                  <c:v>3</c:v>
                </c:pt>
                <c:pt idx="6109">
                  <c:v>3</c:v>
                </c:pt>
                <c:pt idx="6110">
                  <c:v>3</c:v>
                </c:pt>
                <c:pt idx="6111">
                  <c:v>3</c:v>
                </c:pt>
                <c:pt idx="6112">
                  <c:v>3</c:v>
                </c:pt>
                <c:pt idx="6113">
                  <c:v>3</c:v>
                </c:pt>
                <c:pt idx="6114">
                  <c:v>3</c:v>
                </c:pt>
                <c:pt idx="6115">
                  <c:v>3</c:v>
                </c:pt>
                <c:pt idx="6116">
                  <c:v>3</c:v>
                </c:pt>
                <c:pt idx="6117">
                  <c:v>3</c:v>
                </c:pt>
                <c:pt idx="6118">
                  <c:v>3</c:v>
                </c:pt>
                <c:pt idx="6119">
                  <c:v>3</c:v>
                </c:pt>
                <c:pt idx="6120">
                  <c:v>3</c:v>
                </c:pt>
                <c:pt idx="6121">
                  <c:v>3</c:v>
                </c:pt>
                <c:pt idx="6122">
                  <c:v>3</c:v>
                </c:pt>
                <c:pt idx="6123">
                  <c:v>3</c:v>
                </c:pt>
                <c:pt idx="6124">
                  <c:v>3</c:v>
                </c:pt>
                <c:pt idx="6125">
                  <c:v>3</c:v>
                </c:pt>
                <c:pt idx="6126">
                  <c:v>3</c:v>
                </c:pt>
                <c:pt idx="6127">
                  <c:v>3</c:v>
                </c:pt>
                <c:pt idx="6128">
                  <c:v>3</c:v>
                </c:pt>
                <c:pt idx="6129">
                  <c:v>3</c:v>
                </c:pt>
                <c:pt idx="6130">
                  <c:v>3</c:v>
                </c:pt>
                <c:pt idx="6131">
                  <c:v>3</c:v>
                </c:pt>
                <c:pt idx="6132">
                  <c:v>3</c:v>
                </c:pt>
                <c:pt idx="6133">
                  <c:v>3</c:v>
                </c:pt>
                <c:pt idx="6134">
                  <c:v>3</c:v>
                </c:pt>
                <c:pt idx="6135">
                  <c:v>3</c:v>
                </c:pt>
                <c:pt idx="6136">
                  <c:v>3</c:v>
                </c:pt>
                <c:pt idx="6137">
                  <c:v>3</c:v>
                </c:pt>
                <c:pt idx="6138">
                  <c:v>3</c:v>
                </c:pt>
                <c:pt idx="6139">
                  <c:v>3</c:v>
                </c:pt>
                <c:pt idx="6140">
                  <c:v>3</c:v>
                </c:pt>
                <c:pt idx="6141">
                  <c:v>3</c:v>
                </c:pt>
                <c:pt idx="6142">
                  <c:v>3</c:v>
                </c:pt>
                <c:pt idx="6143">
                  <c:v>3</c:v>
                </c:pt>
                <c:pt idx="6144">
                  <c:v>3</c:v>
                </c:pt>
                <c:pt idx="6145">
                  <c:v>3</c:v>
                </c:pt>
                <c:pt idx="6146">
                  <c:v>3</c:v>
                </c:pt>
                <c:pt idx="6147">
                  <c:v>3</c:v>
                </c:pt>
                <c:pt idx="6148">
                  <c:v>3</c:v>
                </c:pt>
                <c:pt idx="6149">
                  <c:v>3</c:v>
                </c:pt>
                <c:pt idx="6150">
                  <c:v>3</c:v>
                </c:pt>
                <c:pt idx="6151">
                  <c:v>3</c:v>
                </c:pt>
                <c:pt idx="6152">
                  <c:v>3</c:v>
                </c:pt>
                <c:pt idx="6153">
                  <c:v>3</c:v>
                </c:pt>
                <c:pt idx="6154">
                  <c:v>3</c:v>
                </c:pt>
                <c:pt idx="6155">
                  <c:v>3</c:v>
                </c:pt>
                <c:pt idx="6156">
                  <c:v>3</c:v>
                </c:pt>
                <c:pt idx="6157">
                  <c:v>3</c:v>
                </c:pt>
                <c:pt idx="6158">
                  <c:v>3</c:v>
                </c:pt>
                <c:pt idx="6159">
                  <c:v>3</c:v>
                </c:pt>
                <c:pt idx="6160">
                  <c:v>3</c:v>
                </c:pt>
                <c:pt idx="6161">
                  <c:v>3</c:v>
                </c:pt>
                <c:pt idx="6162">
                  <c:v>3</c:v>
                </c:pt>
                <c:pt idx="6163">
                  <c:v>3</c:v>
                </c:pt>
                <c:pt idx="6164">
                  <c:v>3</c:v>
                </c:pt>
                <c:pt idx="6165">
                  <c:v>3</c:v>
                </c:pt>
                <c:pt idx="6166">
                  <c:v>3</c:v>
                </c:pt>
                <c:pt idx="6167">
                  <c:v>3</c:v>
                </c:pt>
                <c:pt idx="6168">
                  <c:v>3</c:v>
                </c:pt>
                <c:pt idx="6169">
                  <c:v>3</c:v>
                </c:pt>
                <c:pt idx="6170">
                  <c:v>3</c:v>
                </c:pt>
                <c:pt idx="6171">
                  <c:v>3</c:v>
                </c:pt>
                <c:pt idx="6172">
                  <c:v>3</c:v>
                </c:pt>
                <c:pt idx="6173">
                  <c:v>3</c:v>
                </c:pt>
                <c:pt idx="6174">
                  <c:v>3</c:v>
                </c:pt>
                <c:pt idx="6175">
                  <c:v>3</c:v>
                </c:pt>
                <c:pt idx="6176">
                  <c:v>3</c:v>
                </c:pt>
                <c:pt idx="6177">
                  <c:v>3</c:v>
                </c:pt>
                <c:pt idx="6178">
                  <c:v>3</c:v>
                </c:pt>
                <c:pt idx="6179">
                  <c:v>3</c:v>
                </c:pt>
                <c:pt idx="6180">
                  <c:v>3</c:v>
                </c:pt>
                <c:pt idx="6181">
                  <c:v>3</c:v>
                </c:pt>
                <c:pt idx="6182">
                  <c:v>3</c:v>
                </c:pt>
                <c:pt idx="6183">
                  <c:v>3</c:v>
                </c:pt>
                <c:pt idx="6184">
                  <c:v>3</c:v>
                </c:pt>
                <c:pt idx="6185">
                  <c:v>3</c:v>
                </c:pt>
                <c:pt idx="6186">
                  <c:v>3</c:v>
                </c:pt>
                <c:pt idx="6187">
                  <c:v>3</c:v>
                </c:pt>
                <c:pt idx="6188">
                  <c:v>3</c:v>
                </c:pt>
                <c:pt idx="6189">
                  <c:v>3</c:v>
                </c:pt>
                <c:pt idx="6190">
                  <c:v>3</c:v>
                </c:pt>
                <c:pt idx="6191">
                  <c:v>3</c:v>
                </c:pt>
                <c:pt idx="6192">
                  <c:v>3</c:v>
                </c:pt>
                <c:pt idx="6193">
                  <c:v>3</c:v>
                </c:pt>
                <c:pt idx="6194">
                  <c:v>3</c:v>
                </c:pt>
                <c:pt idx="6195">
                  <c:v>3</c:v>
                </c:pt>
                <c:pt idx="6196">
                  <c:v>3</c:v>
                </c:pt>
                <c:pt idx="6197">
                  <c:v>3</c:v>
                </c:pt>
                <c:pt idx="6198">
                  <c:v>3</c:v>
                </c:pt>
                <c:pt idx="6199">
                  <c:v>3</c:v>
                </c:pt>
                <c:pt idx="6200">
                  <c:v>3</c:v>
                </c:pt>
                <c:pt idx="6201">
                  <c:v>3</c:v>
                </c:pt>
                <c:pt idx="6202">
                  <c:v>3</c:v>
                </c:pt>
                <c:pt idx="6203">
                  <c:v>3</c:v>
                </c:pt>
                <c:pt idx="6204">
                  <c:v>3</c:v>
                </c:pt>
                <c:pt idx="6205">
                  <c:v>3</c:v>
                </c:pt>
                <c:pt idx="6206">
                  <c:v>3</c:v>
                </c:pt>
                <c:pt idx="6207">
                  <c:v>3</c:v>
                </c:pt>
                <c:pt idx="6208">
                  <c:v>3</c:v>
                </c:pt>
                <c:pt idx="6209">
                  <c:v>3</c:v>
                </c:pt>
                <c:pt idx="6210">
                  <c:v>3</c:v>
                </c:pt>
                <c:pt idx="6211">
                  <c:v>3</c:v>
                </c:pt>
                <c:pt idx="6212">
                  <c:v>3</c:v>
                </c:pt>
                <c:pt idx="6213">
                  <c:v>3</c:v>
                </c:pt>
                <c:pt idx="6214">
                  <c:v>3</c:v>
                </c:pt>
                <c:pt idx="6215">
                  <c:v>3</c:v>
                </c:pt>
                <c:pt idx="6216">
                  <c:v>3</c:v>
                </c:pt>
                <c:pt idx="6217">
                  <c:v>3</c:v>
                </c:pt>
                <c:pt idx="6218">
                  <c:v>3</c:v>
                </c:pt>
                <c:pt idx="6219">
                  <c:v>3</c:v>
                </c:pt>
                <c:pt idx="6220">
                  <c:v>3</c:v>
                </c:pt>
                <c:pt idx="6221">
                  <c:v>3</c:v>
                </c:pt>
                <c:pt idx="6222">
                  <c:v>3</c:v>
                </c:pt>
                <c:pt idx="6223">
                  <c:v>3</c:v>
                </c:pt>
                <c:pt idx="6224">
                  <c:v>3</c:v>
                </c:pt>
                <c:pt idx="6225">
                  <c:v>3</c:v>
                </c:pt>
                <c:pt idx="6226">
                  <c:v>3</c:v>
                </c:pt>
                <c:pt idx="6227">
                  <c:v>3</c:v>
                </c:pt>
                <c:pt idx="6228">
                  <c:v>3</c:v>
                </c:pt>
                <c:pt idx="6229">
                  <c:v>3</c:v>
                </c:pt>
                <c:pt idx="6230">
                  <c:v>3</c:v>
                </c:pt>
                <c:pt idx="6231">
                  <c:v>3</c:v>
                </c:pt>
                <c:pt idx="6232">
                  <c:v>3</c:v>
                </c:pt>
                <c:pt idx="6233">
                  <c:v>3</c:v>
                </c:pt>
                <c:pt idx="6234">
                  <c:v>3</c:v>
                </c:pt>
                <c:pt idx="6235">
                  <c:v>3</c:v>
                </c:pt>
                <c:pt idx="6236">
                  <c:v>3</c:v>
                </c:pt>
                <c:pt idx="6237">
                  <c:v>3</c:v>
                </c:pt>
                <c:pt idx="6238">
                  <c:v>3</c:v>
                </c:pt>
                <c:pt idx="6239">
                  <c:v>3</c:v>
                </c:pt>
                <c:pt idx="6240">
                  <c:v>3</c:v>
                </c:pt>
                <c:pt idx="6241">
                  <c:v>3</c:v>
                </c:pt>
                <c:pt idx="6242">
                  <c:v>3</c:v>
                </c:pt>
                <c:pt idx="6243">
                  <c:v>3</c:v>
                </c:pt>
                <c:pt idx="6244">
                  <c:v>3</c:v>
                </c:pt>
                <c:pt idx="6245">
                  <c:v>3</c:v>
                </c:pt>
                <c:pt idx="6246">
                  <c:v>3</c:v>
                </c:pt>
                <c:pt idx="6247">
                  <c:v>3</c:v>
                </c:pt>
                <c:pt idx="6248">
                  <c:v>3</c:v>
                </c:pt>
                <c:pt idx="6249">
                  <c:v>3</c:v>
                </c:pt>
                <c:pt idx="6250">
                  <c:v>3</c:v>
                </c:pt>
                <c:pt idx="6251">
                  <c:v>3</c:v>
                </c:pt>
                <c:pt idx="6252">
                  <c:v>3</c:v>
                </c:pt>
                <c:pt idx="6253">
                  <c:v>3</c:v>
                </c:pt>
                <c:pt idx="6254">
                  <c:v>3</c:v>
                </c:pt>
                <c:pt idx="6255">
                  <c:v>3</c:v>
                </c:pt>
                <c:pt idx="6256">
                  <c:v>3</c:v>
                </c:pt>
                <c:pt idx="6257">
                  <c:v>3</c:v>
                </c:pt>
                <c:pt idx="6258">
                  <c:v>3</c:v>
                </c:pt>
                <c:pt idx="6259">
                  <c:v>3</c:v>
                </c:pt>
                <c:pt idx="6260">
                  <c:v>3</c:v>
                </c:pt>
                <c:pt idx="6261">
                  <c:v>3</c:v>
                </c:pt>
                <c:pt idx="6262">
                  <c:v>3</c:v>
                </c:pt>
                <c:pt idx="6263">
                  <c:v>3</c:v>
                </c:pt>
                <c:pt idx="6264">
                  <c:v>3</c:v>
                </c:pt>
                <c:pt idx="6265">
                  <c:v>3</c:v>
                </c:pt>
                <c:pt idx="6266">
                  <c:v>3</c:v>
                </c:pt>
                <c:pt idx="6267">
                  <c:v>3</c:v>
                </c:pt>
                <c:pt idx="6268">
                  <c:v>3</c:v>
                </c:pt>
                <c:pt idx="6269">
                  <c:v>3</c:v>
                </c:pt>
                <c:pt idx="6270">
                  <c:v>3</c:v>
                </c:pt>
                <c:pt idx="6271">
                  <c:v>3</c:v>
                </c:pt>
                <c:pt idx="6272">
                  <c:v>3</c:v>
                </c:pt>
                <c:pt idx="6273">
                  <c:v>3</c:v>
                </c:pt>
                <c:pt idx="6274">
                  <c:v>3</c:v>
                </c:pt>
                <c:pt idx="6275">
                  <c:v>3</c:v>
                </c:pt>
                <c:pt idx="6276">
                  <c:v>3</c:v>
                </c:pt>
                <c:pt idx="6277">
                  <c:v>3</c:v>
                </c:pt>
                <c:pt idx="6278">
                  <c:v>3</c:v>
                </c:pt>
                <c:pt idx="6279">
                  <c:v>3</c:v>
                </c:pt>
                <c:pt idx="6280">
                  <c:v>3</c:v>
                </c:pt>
                <c:pt idx="6281">
                  <c:v>3</c:v>
                </c:pt>
                <c:pt idx="6282">
                  <c:v>3</c:v>
                </c:pt>
                <c:pt idx="6283">
                  <c:v>3</c:v>
                </c:pt>
                <c:pt idx="6284">
                  <c:v>3</c:v>
                </c:pt>
                <c:pt idx="6285">
                  <c:v>3</c:v>
                </c:pt>
                <c:pt idx="6286">
                  <c:v>3</c:v>
                </c:pt>
                <c:pt idx="6287">
                  <c:v>3</c:v>
                </c:pt>
                <c:pt idx="6288">
                  <c:v>3</c:v>
                </c:pt>
                <c:pt idx="6289">
                  <c:v>3</c:v>
                </c:pt>
                <c:pt idx="6290">
                  <c:v>3</c:v>
                </c:pt>
                <c:pt idx="6291">
                  <c:v>3</c:v>
                </c:pt>
                <c:pt idx="6292">
                  <c:v>3</c:v>
                </c:pt>
                <c:pt idx="6293">
                  <c:v>3</c:v>
                </c:pt>
                <c:pt idx="6294">
                  <c:v>3</c:v>
                </c:pt>
                <c:pt idx="6295">
                  <c:v>3</c:v>
                </c:pt>
                <c:pt idx="6296">
                  <c:v>3</c:v>
                </c:pt>
                <c:pt idx="6297">
                  <c:v>3</c:v>
                </c:pt>
                <c:pt idx="6298">
                  <c:v>3</c:v>
                </c:pt>
                <c:pt idx="6299">
                  <c:v>3</c:v>
                </c:pt>
                <c:pt idx="6300">
                  <c:v>3</c:v>
                </c:pt>
                <c:pt idx="6301">
                  <c:v>3</c:v>
                </c:pt>
                <c:pt idx="6302">
                  <c:v>3</c:v>
                </c:pt>
                <c:pt idx="6303">
                  <c:v>3</c:v>
                </c:pt>
                <c:pt idx="6304">
                  <c:v>3</c:v>
                </c:pt>
                <c:pt idx="6305">
                  <c:v>3</c:v>
                </c:pt>
                <c:pt idx="6306">
                  <c:v>3</c:v>
                </c:pt>
                <c:pt idx="6307">
                  <c:v>3</c:v>
                </c:pt>
                <c:pt idx="6308">
                  <c:v>3</c:v>
                </c:pt>
                <c:pt idx="6309">
                  <c:v>3</c:v>
                </c:pt>
                <c:pt idx="6310">
                  <c:v>3</c:v>
                </c:pt>
                <c:pt idx="6311">
                  <c:v>3</c:v>
                </c:pt>
                <c:pt idx="6312">
                  <c:v>3</c:v>
                </c:pt>
                <c:pt idx="6313">
                  <c:v>3</c:v>
                </c:pt>
                <c:pt idx="6314">
                  <c:v>3</c:v>
                </c:pt>
                <c:pt idx="6315">
                  <c:v>3</c:v>
                </c:pt>
                <c:pt idx="6316">
                  <c:v>3</c:v>
                </c:pt>
                <c:pt idx="6317">
                  <c:v>3</c:v>
                </c:pt>
                <c:pt idx="6318">
                  <c:v>3</c:v>
                </c:pt>
                <c:pt idx="6319">
                  <c:v>3</c:v>
                </c:pt>
                <c:pt idx="6320">
                  <c:v>3</c:v>
                </c:pt>
                <c:pt idx="6321">
                  <c:v>3</c:v>
                </c:pt>
                <c:pt idx="6322">
                  <c:v>3</c:v>
                </c:pt>
                <c:pt idx="6323">
                  <c:v>3</c:v>
                </c:pt>
                <c:pt idx="6324">
                  <c:v>3</c:v>
                </c:pt>
                <c:pt idx="6325">
                  <c:v>3</c:v>
                </c:pt>
                <c:pt idx="6326">
                  <c:v>3</c:v>
                </c:pt>
                <c:pt idx="6327">
                  <c:v>3</c:v>
                </c:pt>
                <c:pt idx="6328">
                  <c:v>3</c:v>
                </c:pt>
                <c:pt idx="6329">
                  <c:v>3</c:v>
                </c:pt>
                <c:pt idx="6330">
                  <c:v>3</c:v>
                </c:pt>
                <c:pt idx="6331">
                  <c:v>3</c:v>
                </c:pt>
                <c:pt idx="6332">
                  <c:v>3</c:v>
                </c:pt>
                <c:pt idx="6333">
                  <c:v>3</c:v>
                </c:pt>
                <c:pt idx="6334">
                  <c:v>3</c:v>
                </c:pt>
                <c:pt idx="6335">
                  <c:v>3</c:v>
                </c:pt>
                <c:pt idx="6336">
                  <c:v>3</c:v>
                </c:pt>
                <c:pt idx="6337">
                  <c:v>3</c:v>
                </c:pt>
                <c:pt idx="6338">
                  <c:v>3</c:v>
                </c:pt>
                <c:pt idx="6339">
                  <c:v>3</c:v>
                </c:pt>
                <c:pt idx="6340">
                  <c:v>3</c:v>
                </c:pt>
                <c:pt idx="6341">
                  <c:v>3</c:v>
                </c:pt>
                <c:pt idx="6342">
                  <c:v>3</c:v>
                </c:pt>
                <c:pt idx="6343">
                  <c:v>3</c:v>
                </c:pt>
                <c:pt idx="6344">
                  <c:v>3</c:v>
                </c:pt>
                <c:pt idx="6345">
                  <c:v>3</c:v>
                </c:pt>
                <c:pt idx="6346">
                  <c:v>3</c:v>
                </c:pt>
                <c:pt idx="6347">
                  <c:v>3</c:v>
                </c:pt>
                <c:pt idx="6348">
                  <c:v>3</c:v>
                </c:pt>
                <c:pt idx="6349">
                  <c:v>3</c:v>
                </c:pt>
                <c:pt idx="6350">
                  <c:v>3</c:v>
                </c:pt>
                <c:pt idx="6351">
                  <c:v>3</c:v>
                </c:pt>
                <c:pt idx="6352">
                  <c:v>3</c:v>
                </c:pt>
                <c:pt idx="6353">
                  <c:v>3</c:v>
                </c:pt>
                <c:pt idx="6354">
                  <c:v>3</c:v>
                </c:pt>
                <c:pt idx="6355">
                  <c:v>3</c:v>
                </c:pt>
                <c:pt idx="6356">
                  <c:v>3</c:v>
                </c:pt>
                <c:pt idx="6357">
                  <c:v>3</c:v>
                </c:pt>
                <c:pt idx="6358">
                  <c:v>3</c:v>
                </c:pt>
                <c:pt idx="6359">
                  <c:v>3</c:v>
                </c:pt>
                <c:pt idx="6360">
                  <c:v>3</c:v>
                </c:pt>
                <c:pt idx="6361">
                  <c:v>3</c:v>
                </c:pt>
                <c:pt idx="6362">
                  <c:v>3</c:v>
                </c:pt>
                <c:pt idx="6363">
                  <c:v>3</c:v>
                </c:pt>
                <c:pt idx="6364">
                  <c:v>3</c:v>
                </c:pt>
                <c:pt idx="6365">
                  <c:v>3</c:v>
                </c:pt>
                <c:pt idx="6366">
                  <c:v>3</c:v>
                </c:pt>
                <c:pt idx="6367">
                  <c:v>3</c:v>
                </c:pt>
                <c:pt idx="6368">
                  <c:v>3</c:v>
                </c:pt>
                <c:pt idx="6369">
                  <c:v>3</c:v>
                </c:pt>
                <c:pt idx="6370">
                  <c:v>3</c:v>
                </c:pt>
                <c:pt idx="6371">
                  <c:v>3</c:v>
                </c:pt>
                <c:pt idx="6372">
                  <c:v>3</c:v>
                </c:pt>
                <c:pt idx="6373">
                  <c:v>3</c:v>
                </c:pt>
                <c:pt idx="6374">
                  <c:v>3</c:v>
                </c:pt>
                <c:pt idx="6375">
                  <c:v>3</c:v>
                </c:pt>
                <c:pt idx="6376">
                  <c:v>3</c:v>
                </c:pt>
                <c:pt idx="6377">
                  <c:v>3</c:v>
                </c:pt>
                <c:pt idx="6378">
                  <c:v>3.5</c:v>
                </c:pt>
                <c:pt idx="6379">
                  <c:v>3.5</c:v>
                </c:pt>
                <c:pt idx="6380">
                  <c:v>3.5</c:v>
                </c:pt>
                <c:pt idx="6381">
                  <c:v>3.5</c:v>
                </c:pt>
                <c:pt idx="6382">
                  <c:v>3.5</c:v>
                </c:pt>
                <c:pt idx="6383">
                  <c:v>3.5</c:v>
                </c:pt>
                <c:pt idx="6384">
                  <c:v>3.5</c:v>
                </c:pt>
                <c:pt idx="6385">
                  <c:v>3.5</c:v>
                </c:pt>
                <c:pt idx="6386">
                  <c:v>3.5</c:v>
                </c:pt>
                <c:pt idx="6387">
                  <c:v>3.5</c:v>
                </c:pt>
                <c:pt idx="6388">
                  <c:v>3.5</c:v>
                </c:pt>
                <c:pt idx="6389">
                  <c:v>3.5</c:v>
                </c:pt>
                <c:pt idx="6390">
                  <c:v>3.5</c:v>
                </c:pt>
                <c:pt idx="6391">
                  <c:v>3.5</c:v>
                </c:pt>
                <c:pt idx="6392">
                  <c:v>3.5</c:v>
                </c:pt>
                <c:pt idx="6393">
                  <c:v>3.5</c:v>
                </c:pt>
                <c:pt idx="6394">
                  <c:v>3.5</c:v>
                </c:pt>
                <c:pt idx="6395">
                  <c:v>3.5</c:v>
                </c:pt>
                <c:pt idx="6396">
                  <c:v>3.5</c:v>
                </c:pt>
                <c:pt idx="6397">
                  <c:v>3.5</c:v>
                </c:pt>
                <c:pt idx="6398">
                  <c:v>3.5</c:v>
                </c:pt>
                <c:pt idx="6399">
                  <c:v>3.5</c:v>
                </c:pt>
                <c:pt idx="6400">
                  <c:v>3.5</c:v>
                </c:pt>
                <c:pt idx="6401">
                  <c:v>3.5</c:v>
                </c:pt>
                <c:pt idx="6402">
                  <c:v>3.5</c:v>
                </c:pt>
                <c:pt idx="6403">
                  <c:v>3.5</c:v>
                </c:pt>
                <c:pt idx="6404">
                  <c:v>3.5</c:v>
                </c:pt>
                <c:pt idx="6405">
                  <c:v>3.5</c:v>
                </c:pt>
                <c:pt idx="6406">
                  <c:v>3.5</c:v>
                </c:pt>
                <c:pt idx="6407">
                  <c:v>3.5</c:v>
                </c:pt>
                <c:pt idx="6408">
                  <c:v>3.5</c:v>
                </c:pt>
                <c:pt idx="6409">
                  <c:v>3.5</c:v>
                </c:pt>
                <c:pt idx="6410">
                  <c:v>3.5</c:v>
                </c:pt>
                <c:pt idx="6411">
                  <c:v>3.5</c:v>
                </c:pt>
                <c:pt idx="6412">
                  <c:v>3.5</c:v>
                </c:pt>
                <c:pt idx="6413">
                  <c:v>3.5</c:v>
                </c:pt>
                <c:pt idx="6414">
                  <c:v>3.5</c:v>
                </c:pt>
                <c:pt idx="6415">
                  <c:v>3.5</c:v>
                </c:pt>
                <c:pt idx="6416">
                  <c:v>3.5</c:v>
                </c:pt>
                <c:pt idx="6417">
                  <c:v>3.5</c:v>
                </c:pt>
                <c:pt idx="6418">
                  <c:v>3.5</c:v>
                </c:pt>
                <c:pt idx="6419">
                  <c:v>3.5</c:v>
                </c:pt>
                <c:pt idx="6420">
                  <c:v>3.5</c:v>
                </c:pt>
                <c:pt idx="6421">
                  <c:v>3.5</c:v>
                </c:pt>
                <c:pt idx="6422">
                  <c:v>3.5</c:v>
                </c:pt>
                <c:pt idx="6423">
                  <c:v>3.5</c:v>
                </c:pt>
                <c:pt idx="6424">
                  <c:v>3.5</c:v>
                </c:pt>
                <c:pt idx="6425">
                  <c:v>3.5</c:v>
                </c:pt>
                <c:pt idx="6426">
                  <c:v>3.5</c:v>
                </c:pt>
                <c:pt idx="6427">
                  <c:v>3.5</c:v>
                </c:pt>
                <c:pt idx="6428">
                  <c:v>3.5</c:v>
                </c:pt>
                <c:pt idx="6429">
                  <c:v>3.5</c:v>
                </c:pt>
                <c:pt idx="6430">
                  <c:v>3.5</c:v>
                </c:pt>
                <c:pt idx="6431">
                  <c:v>3.5</c:v>
                </c:pt>
                <c:pt idx="6432">
                  <c:v>3.5</c:v>
                </c:pt>
                <c:pt idx="6433">
                  <c:v>3.5</c:v>
                </c:pt>
                <c:pt idx="6434">
                  <c:v>3.5</c:v>
                </c:pt>
                <c:pt idx="6435">
                  <c:v>3.5</c:v>
                </c:pt>
                <c:pt idx="6436">
                  <c:v>3.5</c:v>
                </c:pt>
                <c:pt idx="6437">
                  <c:v>3.5</c:v>
                </c:pt>
                <c:pt idx="6438">
                  <c:v>3.5</c:v>
                </c:pt>
                <c:pt idx="6439">
                  <c:v>3.5</c:v>
                </c:pt>
                <c:pt idx="6440">
                  <c:v>3.5</c:v>
                </c:pt>
                <c:pt idx="6441">
                  <c:v>3.5</c:v>
                </c:pt>
                <c:pt idx="6442">
                  <c:v>3.5</c:v>
                </c:pt>
                <c:pt idx="6443">
                  <c:v>3.5</c:v>
                </c:pt>
                <c:pt idx="6444">
                  <c:v>3.5</c:v>
                </c:pt>
                <c:pt idx="6445">
                  <c:v>3.5</c:v>
                </c:pt>
                <c:pt idx="6446">
                  <c:v>3.5</c:v>
                </c:pt>
                <c:pt idx="6447">
                  <c:v>3.5</c:v>
                </c:pt>
                <c:pt idx="6448">
                  <c:v>3.5</c:v>
                </c:pt>
                <c:pt idx="6449">
                  <c:v>3.5</c:v>
                </c:pt>
                <c:pt idx="6450">
                  <c:v>3.5</c:v>
                </c:pt>
                <c:pt idx="6451">
                  <c:v>3.5</c:v>
                </c:pt>
                <c:pt idx="6452">
                  <c:v>3.5</c:v>
                </c:pt>
                <c:pt idx="6453">
                  <c:v>3.5</c:v>
                </c:pt>
                <c:pt idx="6454">
                  <c:v>3.5</c:v>
                </c:pt>
                <c:pt idx="6455">
                  <c:v>3.5</c:v>
                </c:pt>
                <c:pt idx="6456">
                  <c:v>3.5</c:v>
                </c:pt>
                <c:pt idx="6457">
                  <c:v>3.5</c:v>
                </c:pt>
                <c:pt idx="6458">
                  <c:v>3.5</c:v>
                </c:pt>
                <c:pt idx="6459">
                  <c:v>3.5</c:v>
                </c:pt>
                <c:pt idx="6460">
                  <c:v>3.5</c:v>
                </c:pt>
                <c:pt idx="6461">
                  <c:v>3.5</c:v>
                </c:pt>
                <c:pt idx="6462">
                  <c:v>3.5</c:v>
                </c:pt>
                <c:pt idx="6463">
                  <c:v>3.5</c:v>
                </c:pt>
                <c:pt idx="6464">
                  <c:v>3.5</c:v>
                </c:pt>
                <c:pt idx="6465">
                  <c:v>3.5</c:v>
                </c:pt>
                <c:pt idx="6466">
                  <c:v>3.5</c:v>
                </c:pt>
                <c:pt idx="6467">
                  <c:v>3.5</c:v>
                </c:pt>
                <c:pt idx="6468">
                  <c:v>3.5</c:v>
                </c:pt>
                <c:pt idx="6469">
                  <c:v>3.75</c:v>
                </c:pt>
                <c:pt idx="6470">
                  <c:v>3.75</c:v>
                </c:pt>
                <c:pt idx="6471">
                  <c:v>3.75</c:v>
                </c:pt>
                <c:pt idx="6472">
                  <c:v>3.75</c:v>
                </c:pt>
                <c:pt idx="6473">
                  <c:v>3.75</c:v>
                </c:pt>
                <c:pt idx="6474">
                  <c:v>3.75</c:v>
                </c:pt>
                <c:pt idx="6475">
                  <c:v>3.75</c:v>
                </c:pt>
                <c:pt idx="6476">
                  <c:v>3.75</c:v>
                </c:pt>
                <c:pt idx="6477">
                  <c:v>3.75</c:v>
                </c:pt>
                <c:pt idx="6478">
                  <c:v>3.75</c:v>
                </c:pt>
                <c:pt idx="6479">
                  <c:v>3.75</c:v>
                </c:pt>
                <c:pt idx="6480">
                  <c:v>3.75</c:v>
                </c:pt>
                <c:pt idx="6481">
                  <c:v>3.75</c:v>
                </c:pt>
                <c:pt idx="6482">
                  <c:v>3.75</c:v>
                </c:pt>
                <c:pt idx="6483">
                  <c:v>3.75</c:v>
                </c:pt>
                <c:pt idx="6484">
                  <c:v>3.75</c:v>
                </c:pt>
                <c:pt idx="6485">
                  <c:v>3.75</c:v>
                </c:pt>
                <c:pt idx="6486">
                  <c:v>3.75</c:v>
                </c:pt>
                <c:pt idx="6487">
                  <c:v>3.75</c:v>
                </c:pt>
                <c:pt idx="6488">
                  <c:v>3.75</c:v>
                </c:pt>
                <c:pt idx="6489">
                  <c:v>3.75</c:v>
                </c:pt>
                <c:pt idx="6490">
                  <c:v>3.75</c:v>
                </c:pt>
                <c:pt idx="6491">
                  <c:v>3.75</c:v>
                </c:pt>
                <c:pt idx="6492">
                  <c:v>3.75</c:v>
                </c:pt>
                <c:pt idx="6493">
                  <c:v>3.75</c:v>
                </c:pt>
                <c:pt idx="6494">
                  <c:v>3.75</c:v>
                </c:pt>
                <c:pt idx="6495">
                  <c:v>3.75</c:v>
                </c:pt>
                <c:pt idx="6496">
                  <c:v>3.75</c:v>
                </c:pt>
                <c:pt idx="6497">
                  <c:v>3.75</c:v>
                </c:pt>
                <c:pt idx="6498">
                  <c:v>3.75</c:v>
                </c:pt>
                <c:pt idx="6499">
                  <c:v>3.75</c:v>
                </c:pt>
                <c:pt idx="6500">
                  <c:v>3.75</c:v>
                </c:pt>
                <c:pt idx="6501">
                  <c:v>3.75</c:v>
                </c:pt>
                <c:pt idx="6502">
                  <c:v>3.75</c:v>
                </c:pt>
                <c:pt idx="6503">
                  <c:v>3.75</c:v>
                </c:pt>
                <c:pt idx="6504">
                  <c:v>3.75</c:v>
                </c:pt>
                <c:pt idx="6505">
                  <c:v>3.75</c:v>
                </c:pt>
                <c:pt idx="6506">
                  <c:v>3.75</c:v>
                </c:pt>
                <c:pt idx="6507">
                  <c:v>3.75</c:v>
                </c:pt>
                <c:pt idx="6508">
                  <c:v>3.75</c:v>
                </c:pt>
                <c:pt idx="6509">
                  <c:v>3.75</c:v>
                </c:pt>
                <c:pt idx="6510">
                  <c:v>3.75</c:v>
                </c:pt>
                <c:pt idx="6511">
                  <c:v>3.75</c:v>
                </c:pt>
                <c:pt idx="6512">
                  <c:v>3.75</c:v>
                </c:pt>
                <c:pt idx="6513">
                  <c:v>3.75</c:v>
                </c:pt>
                <c:pt idx="6514">
                  <c:v>3.75</c:v>
                </c:pt>
                <c:pt idx="6515">
                  <c:v>3.75</c:v>
                </c:pt>
                <c:pt idx="6516">
                  <c:v>3.75</c:v>
                </c:pt>
                <c:pt idx="6517">
                  <c:v>3.75</c:v>
                </c:pt>
                <c:pt idx="6518">
                  <c:v>3.75</c:v>
                </c:pt>
                <c:pt idx="6519">
                  <c:v>3.75</c:v>
                </c:pt>
                <c:pt idx="6520">
                  <c:v>3.75</c:v>
                </c:pt>
                <c:pt idx="6521">
                  <c:v>3.75</c:v>
                </c:pt>
                <c:pt idx="6522">
                  <c:v>3.75</c:v>
                </c:pt>
                <c:pt idx="6523">
                  <c:v>3.75</c:v>
                </c:pt>
                <c:pt idx="6524">
                  <c:v>3.75</c:v>
                </c:pt>
                <c:pt idx="6525">
                  <c:v>3.75</c:v>
                </c:pt>
                <c:pt idx="6526">
                  <c:v>3.75</c:v>
                </c:pt>
                <c:pt idx="6527">
                  <c:v>3.75</c:v>
                </c:pt>
                <c:pt idx="6528">
                  <c:v>3.75</c:v>
                </c:pt>
                <c:pt idx="6529">
                  <c:v>3.75</c:v>
                </c:pt>
                <c:pt idx="6530">
                  <c:v>3.75</c:v>
                </c:pt>
                <c:pt idx="6531">
                  <c:v>3.75</c:v>
                </c:pt>
                <c:pt idx="6532">
                  <c:v>3.75</c:v>
                </c:pt>
                <c:pt idx="6533">
                  <c:v>3.75</c:v>
                </c:pt>
                <c:pt idx="6534">
                  <c:v>3.75</c:v>
                </c:pt>
                <c:pt idx="6535">
                  <c:v>3.75</c:v>
                </c:pt>
                <c:pt idx="6536">
                  <c:v>3.75</c:v>
                </c:pt>
                <c:pt idx="6537">
                  <c:v>3.75</c:v>
                </c:pt>
                <c:pt idx="6538">
                  <c:v>3.75</c:v>
                </c:pt>
                <c:pt idx="6539">
                  <c:v>3.75</c:v>
                </c:pt>
                <c:pt idx="6540">
                  <c:v>3.75</c:v>
                </c:pt>
                <c:pt idx="6541">
                  <c:v>3.75</c:v>
                </c:pt>
                <c:pt idx="6542">
                  <c:v>3.75</c:v>
                </c:pt>
                <c:pt idx="6543">
                  <c:v>3.75</c:v>
                </c:pt>
                <c:pt idx="6544">
                  <c:v>3.75</c:v>
                </c:pt>
                <c:pt idx="6545">
                  <c:v>3.75</c:v>
                </c:pt>
                <c:pt idx="6546">
                  <c:v>3.75</c:v>
                </c:pt>
                <c:pt idx="6547">
                  <c:v>3.75</c:v>
                </c:pt>
                <c:pt idx="6548">
                  <c:v>3.75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A1-4ED1-81AE-7CA57B95E160}"/>
            </c:ext>
          </c:extLst>
        </c:ser>
        <c:ser>
          <c:idx val="3"/>
          <c:order val="3"/>
          <c:tx>
            <c:strRef>
              <c:f>'EKP intressid'!$F$3</c:f>
              <c:strCache>
                <c:ptCount val="1"/>
                <c:pt idx="0">
                  <c:v>EONIA</c:v>
                </c:pt>
              </c:strCache>
            </c:strRef>
          </c:tx>
          <c:spPr>
            <a:ln w="22225"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'EKP intressid'!$B$4:$B$6552</c:f>
              <c:numCache>
                <c:formatCode>m/d/yyyy</c:formatCode>
                <c:ptCount val="6549"/>
                <c:pt idx="0">
                  <c:v>0</c:v>
                </c:pt>
                <c:pt idx="1">
                  <c:v>44153</c:v>
                </c:pt>
                <c:pt idx="2">
                  <c:v>44152</c:v>
                </c:pt>
                <c:pt idx="3">
                  <c:v>44151</c:v>
                </c:pt>
                <c:pt idx="4">
                  <c:v>44150</c:v>
                </c:pt>
                <c:pt idx="5">
                  <c:v>44149</c:v>
                </c:pt>
                <c:pt idx="6">
                  <c:v>44148</c:v>
                </c:pt>
                <c:pt idx="7">
                  <c:v>44147</c:v>
                </c:pt>
                <c:pt idx="8">
                  <c:v>44146</c:v>
                </c:pt>
                <c:pt idx="9">
                  <c:v>44145</c:v>
                </c:pt>
                <c:pt idx="10">
                  <c:v>44144</c:v>
                </c:pt>
                <c:pt idx="11">
                  <c:v>44143</c:v>
                </c:pt>
                <c:pt idx="12">
                  <c:v>44142</c:v>
                </c:pt>
                <c:pt idx="13">
                  <c:v>44141</c:v>
                </c:pt>
                <c:pt idx="14">
                  <c:v>44140</c:v>
                </c:pt>
                <c:pt idx="15">
                  <c:v>44139</c:v>
                </c:pt>
                <c:pt idx="16">
                  <c:v>44138</c:v>
                </c:pt>
                <c:pt idx="17">
                  <c:v>44137</c:v>
                </c:pt>
                <c:pt idx="18">
                  <c:v>44136</c:v>
                </c:pt>
                <c:pt idx="19">
                  <c:v>44135</c:v>
                </c:pt>
                <c:pt idx="20">
                  <c:v>44134</c:v>
                </c:pt>
                <c:pt idx="21">
                  <c:v>44133</c:v>
                </c:pt>
                <c:pt idx="22">
                  <c:v>44132</c:v>
                </c:pt>
                <c:pt idx="23">
                  <c:v>44131</c:v>
                </c:pt>
                <c:pt idx="24">
                  <c:v>44130</c:v>
                </c:pt>
                <c:pt idx="25">
                  <c:v>44129</c:v>
                </c:pt>
                <c:pt idx="26">
                  <c:v>44128</c:v>
                </c:pt>
                <c:pt idx="27">
                  <c:v>44127</c:v>
                </c:pt>
                <c:pt idx="28">
                  <c:v>44126</c:v>
                </c:pt>
                <c:pt idx="29">
                  <c:v>44125</c:v>
                </c:pt>
                <c:pt idx="30">
                  <c:v>44124</c:v>
                </c:pt>
                <c:pt idx="31">
                  <c:v>44123</c:v>
                </c:pt>
                <c:pt idx="32">
                  <c:v>44122</c:v>
                </c:pt>
                <c:pt idx="33">
                  <c:v>44121</c:v>
                </c:pt>
                <c:pt idx="34">
                  <c:v>44120</c:v>
                </c:pt>
                <c:pt idx="35">
                  <c:v>44119</c:v>
                </c:pt>
                <c:pt idx="36">
                  <c:v>44118</c:v>
                </c:pt>
                <c:pt idx="37">
                  <c:v>44117</c:v>
                </c:pt>
                <c:pt idx="38">
                  <c:v>44116</c:v>
                </c:pt>
                <c:pt idx="39">
                  <c:v>44115</c:v>
                </c:pt>
                <c:pt idx="40">
                  <c:v>44114</c:v>
                </c:pt>
                <c:pt idx="41">
                  <c:v>44113</c:v>
                </c:pt>
                <c:pt idx="42">
                  <c:v>44112</c:v>
                </c:pt>
                <c:pt idx="43">
                  <c:v>44111</c:v>
                </c:pt>
                <c:pt idx="44">
                  <c:v>44110</c:v>
                </c:pt>
                <c:pt idx="45">
                  <c:v>44109</c:v>
                </c:pt>
                <c:pt idx="46">
                  <c:v>44108</c:v>
                </c:pt>
                <c:pt idx="47">
                  <c:v>44107</c:v>
                </c:pt>
                <c:pt idx="48">
                  <c:v>44106</c:v>
                </c:pt>
                <c:pt idx="49">
                  <c:v>44105</c:v>
                </c:pt>
                <c:pt idx="50">
                  <c:v>44104</c:v>
                </c:pt>
                <c:pt idx="51">
                  <c:v>44103</c:v>
                </c:pt>
                <c:pt idx="52">
                  <c:v>44102</c:v>
                </c:pt>
                <c:pt idx="53">
                  <c:v>44101</c:v>
                </c:pt>
                <c:pt idx="54">
                  <c:v>44100</c:v>
                </c:pt>
                <c:pt idx="55">
                  <c:v>44099</c:v>
                </c:pt>
                <c:pt idx="56">
                  <c:v>44098</c:v>
                </c:pt>
                <c:pt idx="57">
                  <c:v>44097</c:v>
                </c:pt>
                <c:pt idx="58">
                  <c:v>44096</c:v>
                </c:pt>
                <c:pt idx="59">
                  <c:v>44095</c:v>
                </c:pt>
                <c:pt idx="60">
                  <c:v>44094</c:v>
                </c:pt>
                <c:pt idx="61">
                  <c:v>44093</c:v>
                </c:pt>
                <c:pt idx="62">
                  <c:v>44092</c:v>
                </c:pt>
                <c:pt idx="63">
                  <c:v>44091</c:v>
                </c:pt>
                <c:pt idx="64">
                  <c:v>44090</c:v>
                </c:pt>
                <c:pt idx="65">
                  <c:v>44089</c:v>
                </c:pt>
                <c:pt idx="66">
                  <c:v>44088</c:v>
                </c:pt>
                <c:pt idx="67">
                  <c:v>44087</c:v>
                </c:pt>
                <c:pt idx="68">
                  <c:v>44086</c:v>
                </c:pt>
                <c:pt idx="69">
                  <c:v>44085</c:v>
                </c:pt>
                <c:pt idx="70">
                  <c:v>44084</c:v>
                </c:pt>
                <c:pt idx="71">
                  <c:v>44083</c:v>
                </c:pt>
                <c:pt idx="72">
                  <c:v>44082</c:v>
                </c:pt>
                <c:pt idx="73">
                  <c:v>44081</c:v>
                </c:pt>
                <c:pt idx="74">
                  <c:v>44080</c:v>
                </c:pt>
                <c:pt idx="75">
                  <c:v>44079</c:v>
                </c:pt>
                <c:pt idx="76">
                  <c:v>44078</c:v>
                </c:pt>
                <c:pt idx="77">
                  <c:v>44077</c:v>
                </c:pt>
                <c:pt idx="78">
                  <c:v>44076</c:v>
                </c:pt>
                <c:pt idx="79">
                  <c:v>44075</c:v>
                </c:pt>
                <c:pt idx="80">
                  <c:v>44074</c:v>
                </c:pt>
                <c:pt idx="81">
                  <c:v>44073</c:v>
                </c:pt>
                <c:pt idx="82">
                  <c:v>44072</c:v>
                </c:pt>
                <c:pt idx="83">
                  <c:v>44071</c:v>
                </c:pt>
                <c:pt idx="84">
                  <c:v>44070</c:v>
                </c:pt>
                <c:pt idx="85">
                  <c:v>44069</c:v>
                </c:pt>
                <c:pt idx="86">
                  <c:v>44068</c:v>
                </c:pt>
                <c:pt idx="87">
                  <c:v>44067</c:v>
                </c:pt>
                <c:pt idx="88">
                  <c:v>44066</c:v>
                </c:pt>
                <c:pt idx="89">
                  <c:v>44065</c:v>
                </c:pt>
                <c:pt idx="90">
                  <c:v>44064</c:v>
                </c:pt>
                <c:pt idx="91">
                  <c:v>44063</c:v>
                </c:pt>
                <c:pt idx="92">
                  <c:v>44062</c:v>
                </c:pt>
                <c:pt idx="93">
                  <c:v>44061</c:v>
                </c:pt>
                <c:pt idx="94">
                  <c:v>44060</c:v>
                </c:pt>
                <c:pt idx="95">
                  <c:v>44059</c:v>
                </c:pt>
                <c:pt idx="96">
                  <c:v>44058</c:v>
                </c:pt>
                <c:pt idx="97">
                  <c:v>44057</c:v>
                </c:pt>
                <c:pt idx="98">
                  <c:v>44056</c:v>
                </c:pt>
                <c:pt idx="99">
                  <c:v>44055</c:v>
                </c:pt>
                <c:pt idx="100">
                  <c:v>44054</c:v>
                </c:pt>
                <c:pt idx="101">
                  <c:v>44053</c:v>
                </c:pt>
                <c:pt idx="102">
                  <c:v>44052</c:v>
                </c:pt>
                <c:pt idx="103">
                  <c:v>44051</c:v>
                </c:pt>
                <c:pt idx="104">
                  <c:v>44050</c:v>
                </c:pt>
                <c:pt idx="105">
                  <c:v>44049</c:v>
                </c:pt>
                <c:pt idx="106">
                  <c:v>44048</c:v>
                </c:pt>
                <c:pt idx="107">
                  <c:v>44047</c:v>
                </c:pt>
                <c:pt idx="108">
                  <c:v>44046</c:v>
                </c:pt>
                <c:pt idx="109">
                  <c:v>44045</c:v>
                </c:pt>
                <c:pt idx="110">
                  <c:v>44044</c:v>
                </c:pt>
                <c:pt idx="111">
                  <c:v>44043</c:v>
                </c:pt>
                <c:pt idx="112">
                  <c:v>44042</c:v>
                </c:pt>
                <c:pt idx="113">
                  <c:v>44041</c:v>
                </c:pt>
                <c:pt idx="114">
                  <c:v>44040</c:v>
                </c:pt>
                <c:pt idx="115">
                  <c:v>44039</c:v>
                </c:pt>
                <c:pt idx="116">
                  <c:v>44038</c:v>
                </c:pt>
                <c:pt idx="117">
                  <c:v>44037</c:v>
                </c:pt>
                <c:pt idx="118">
                  <c:v>44036</c:v>
                </c:pt>
                <c:pt idx="119">
                  <c:v>44035</c:v>
                </c:pt>
                <c:pt idx="120">
                  <c:v>44034</c:v>
                </c:pt>
                <c:pt idx="121">
                  <c:v>44033</c:v>
                </c:pt>
                <c:pt idx="122">
                  <c:v>44032</c:v>
                </c:pt>
                <c:pt idx="123">
                  <c:v>44031</c:v>
                </c:pt>
                <c:pt idx="124">
                  <c:v>44030</c:v>
                </c:pt>
                <c:pt idx="125">
                  <c:v>44029</c:v>
                </c:pt>
                <c:pt idx="126">
                  <c:v>44028</c:v>
                </c:pt>
                <c:pt idx="127">
                  <c:v>44027</c:v>
                </c:pt>
                <c:pt idx="128">
                  <c:v>44026</c:v>
                </c:pt>
                <c:pt idx="129">
                  <c:v>44025</c:v>
                </c:pt>
                <c:pt idx="130">
                  <c:v>44024</c:v>
                </c:pt>
                <c:pt idx="131">
                  <c:v>44023</c:v>
                </c:pt>
                <c:pt idx="132">
                  <c:v>44022</c:v>
                </c:pt>
                <c:pt idx="133">
                  <c:v>44021</c:v>
                </c:pt>
                <c:pt idx="134">
                  <c:v>44020</c:v>
                </c:pt>
                <c:pt idx="135">
                  <c:v>44019</c:v>
                </c:pt>
                <c:pt idx="136">
                  <c:v>44018</c:v>
                </c:pt>
                <c:pt idx="137">
                  <c:v>44017</c:v>
                </c:pt>
                <c:pt idx="138">
                  <c:v>44016</c:v>
                </c:pt>
                <c:pt idx="139">
                  <c:v>44015</c:v>
                </c:pt>
                <c:pt idx="140">
                  <c:v>44014</c:v>
                </c:pt>
                <c:pt idx="141">
                  <c:v>44013</c:v>
                </c:pt>
                <c:pt idx="142">
                  <c:v>44012</c:v>
                </c:pt>
                <c:pt idx="143">
                  <c:v>44011</c:v>
                </c:pt>
                <c:pt idx="144">
                  <c:v>44010</c:v>
                </c:pt>
                <c:pt idx="145">
                  <c:v>44009</c:v>
                </c:pt>
                <c:pt idx="146">
                  <c:v>44008</c:v>
                </c:pt>
                <c:pt idx="147">
                  <c:v>44007</c:v>
                </c:pt>
                <c:pt idx="148">
                  <c:v>44006</c:v>
                </c:pt>
                <c:pt idx="149">
                  <c:v>44005</c:v>
                </c:pt>
                <c:pt idx="150">
                  <c:v>44004</c:v>
                </c:pt>
                <c:pt idx="151">
                  <c:v>44003</c:v>
                </c:pt>
                <c:pt idx="152">
                  <c:v>44002</c:v>
                </c:pt>
                <c:pt idx="153">
                  <c:v>44001</c:v>
                </c:pt>
                <c:pt idx="154">
                  <c:v>44000</c:v>
                </c:pt>
                <c:pt idx="155">
                  <c:v>43999</c:v>
                </c:pt>
                <c:pt idx="156">
                  <c:v>43998</c:v>
                </c:pt>
                <c:pt idx="157">
                  <c:v>43997</c:v>
                </c:pt>
                <c:pt idx="158">
                  <c:v>43996</c:v>
                </c:pt>
                <c:pt idx="159">
                  <c:v>43995</c:v>
                </c:pt>
                <c:pt idx="160">
                  <c:v>43994</c:v>
                </c:pt>
                <c:pt idx="161">
                  <c:v>43993</c:v>
                </c:pt>
                <c:pt idx="162">
                  <c:v>43992</c:v>
                </c:pt>
                <c:pt idx="163">
                  <c:v>43991</c:v>
                </c:pt>
                <c:pt idx="164">
                  <c:v>43990</c:v>
                </c:pt>
                <c:pt idx="165">
                  <c:v>43989</c:v>
                </c:pt>
                <c:pt idx="166">
                  <c:v>43988</c:v>
                </c:pt>
                <c:pt idx="167">
                  <c:v>43987</c:v>
                </c:pt>
                <c:pt idx="168">
                  <c:v>43986</c:v>
                </c:pt>
                <c:pt idx="169">
                  <c:v>43985</c:v>
                </c:pt>
                <c:pt idx="170">
                  <c:v>43984</c:v>
                </c:pt>
                <c:pt idx="171">
                  <c:v>43983</c:v>
                </c:pt>
                <c:pt idx="172">
                  <c:v>43982</c:v>
                </c:pt>
                <c:pt idx="173">
                  <c:v>43981</c:v>
                </c:pt>
                <c:pt idx="174">
                  <c:v>43980</c:v>
                </c:pt>
                <c:pt idx="175">
                  <c:v>43979</c:v>
                </c:pt>
                <c:pt idx="176">
                  <c:v>43978</c:v>
                </c:pt>
                <c:pt idx="177">
                  <c:v>43977</c:v>
                </c:pt>
                <c:pt idx="178">
                  <c:v>43976</c:v>
                </c:pt>
                <c:pt idx="179">
                  <c:v>43975</c:v>
                </c:pt>
                <c:pt idx="180">
                  <c:v>43974</c:v>
                </c:pt>
                <c:pt idx="181">
                  <c:v>43973</c:v>
                </c:pt>
                <c:pt idx="182">
                  <c:v>43972</c:v>
                </c:pt>
                <c:pt idx="183">
                  <c:v>43971</c:v>
                </c:pt>
                <c:pt idx="184">
                  <c:v>43970</c:v>
                </c:pt>
                <c:pt idx="185">
                  <c:v>43969</c:v>
                </c:pt>
                <c:pt idx="186">
                  <c:v>43968</c:v>
                </c:pt>
                <c:pt idx="187">
                  <c:v>43967</c:v>
                </c:pt>
                <c:pt idx="188">
                  <c:v>43966</c:v>
                </c:pt>
                <c:pt idx="189">
                  <c:v>43965</c:v>
                </c:pt>
                <c:pt idx="190">
                  <c:v>43964</c:v>
                </c:pt>
                <c:pt idx="191">
                  <c:v>43963</c:v>
                </c:pt>
                <c:pt idx="192">
                  <c:v>43962</c:v>
                </c:pt>
                <c:pt idx="193">
                  <c:v>43961</c:v>
                </c:pt>
                <c:pt idx="194">
                  <c:v>43960</c:v>
                </c:pt>
                <c:pt idx="195">
                  <c:v>43959</c:v>
                </c:pt>
                <c:pt idx="196">
                  <c:v>43958</c:v>
                </c:pt>
                <c:pt idx="197">
                  <c:v>43957</c:v>
                </c:pt>
                <c:pt idx="198">
                  <c:v>43956</c:v>
                </c:pt>
                <c:pt idx="199">
                  <c:v>43955</c:v>
                </c:pt>
                <c:pt idx="200">
                  <c:v>43954</c:v>
                </c:pt>
                <c:pt idx="201">
                  <c:v>43953</c:v>
                </c:pt>
                <c:pt idx="202">
                  <c:v>43952</c:v>
                </c:pt>
                <c:pt idx="203">
                  <c:v>43951</c:v>
                </c:pt>
                <c:pt idx="204">
                  <c:v>43950</c:v>
                </c:pt>
                <c:pt idx="205">
                  <c:v>43949</c:v>
                </c:pt>
                <c:pt idx="206">
                  <c:v>43948</c:v>
                </c:pt>
                <c:pt idx="207">
                  <c:v>43947</c:v>
                </c:pt>
                <c:pt idx="208">
                  <c:v>43946</c:v>
                </c:pt>
                <c:pt idx="209">
                  <c:v>43945</c:v>
                </c:pt>
                <c:pt idx="210">
                  <c:v>43944</c:v>
                </c:pt>
                <c:pt idx="211">
                  <c:v>43943</c:v>
                </c:pt>
                <c:pt idx="212">
                  <c:v>43942</c:v>
                </c:pt>
                <c:pt idx="213">
                  <c:v>43941</c:v>
                </c:pt>
                <c:pt idx="214">
                  <c:v>43940</c:v>
                </c:pt>
                <c:pt idx="215">
                  <c:v>43939</c:v>
                </c:pt>
                <c:pt idx="216">
                  <c:v>43938</c:v>
                </c:pt>
                <c:pt idx="217">
                  <c:v>43937</c:v>
                </c:pt>
                <c:pt idx="218">
                  <c:v>43936</c:v>
                </c:pt>
                <c:pt idx="219">
                  <c:v>43935</c:v>
                </c:pt>
                <c:pt idx="220">
                  <c:v>43934</c:v>
                </c:pt>
                <c:pt idx="221">
                  <c:v>43933</c:v>
                </c:pt>
                <c:pt idx="222">
                  <c:v>43932</c:v>
                </c:pt>
                <c:pt idx="223">
                  <c:v>43931</c:v>
                </c:pt>
                <c:pt idx="224">
                  <c:v>43930</c:v>
                </c:pt>
                <c:pt idx="225">
                  <c:v>43929</c:v>
                </c:pt>
                <c:pt idx="226">
                  <c:v>43928</c:v>
                </c:pt>
                <c:pt idx="227">
                  <c:v>43927</c:v>
                </c:pt>
                <c:pt idx="228">
                  <c:v>43926</c:v>
                </c:pt>
                <c:pt idx="229">
                  <c:v>43925</c:v>
                </c:pt>
                <c:pt idx="230">
                  <c:v>43924</c:v>
                </c:pt>
                <c:pt idx="231">
                  <c:v>43923</c:v>
                </c:pt>
                <c:pt idx="232">
                  <c:v>43922</c:v>
                </c:pt>
                <c:pt idx="233">
                  <c:v>43921</c:v>
                </c:pt>
                <c:pt idx="234">
                  <c:v>43920</c:v>
                </c:pt>
                <c:pt idx="235">
                  <c:v>43919</c:v>
                </c:pt>
                <c:pt idx="236">
                  <c:v>43918</c:v>
                </c:pt>
                <c:pt idx="237">
                  <c:v>43917</c:v>
                </c:pt>
                <c:pt idx="238">
                  <c:v>43916</c:v>
                </c:pt>
                <c:pt idx="239">
                  <c:v>43915</c:v>
                </c:pt>
                <c:pt idx="240">
                  <c:v>43914</c:v>
                </c:pt>
                <c:pt idx="241">
                  <c:v>43913</c:v>
                </c:pt>
                <c:pt idx="242">
                  <c:v>43912</c:v>
                </c:pt>
                <c:pt idx="243">
                  <c:v>43911</c:v>
                </c:pt>
                <c:pt idx="244">
                  <c:v>43910</c:v>
                </c:pt>
                <c:pt idx="245">
                  <c:v>43909</c:v>
                </c:pt>
                <c:pt idx="246">
                  <c:v>43908</c:v>
                </c:pt>
                <c:pt idx="247">
                  <c:v>43907</c:v>
                </c:pt>
                <c:pt idx="248">
                  <c:v>43906</c:v>
                </c:pt>
                <c:pt idx="249">
                  <c:v>43905</c:v>
                </c:pt>
                <c:pt idx="250">
                  <c:v>43904</c:v>
                </c:pt>
                <c:pt idx="251">
                  <c:v>43903</c:v>
                </c:pt>
                <c:pt idx="252">
                  <c:v>43902</c:v>
                </c:pt>
                <c:pt idx="253">
                  <c:v>43901</c:v>
                </c:pt>
                <c:pt idx="254">
                  <c:v>43900</c:v>
                </c:pt>
                <c:pt idx="255">
                  <c:v>43899</c:v>
                </c:pt>
                <c:pt idx="256">
                  <c:v>43898</c:v>
                </c:pt>
                <c:pt idx="257">
                  <c:v>43897</c:v>
                </c:pt>
                <c:pt idx="258">
                  <c:v>43896</c:v>
                </c:pt>
                <c:pt idx="259">
                  <c:v>43895</c:v>
                </c:pt>
                <c:pt idx="260">
                  <c:v>43894</c:v>
                </c:pt>
                <c:pt idx="261">
                  <c:v>43893</c:v>
                </c:pt>
                <c:pt idx="262">
                  <c:v>43892</c:v>
                </c:pt>
                <c:pt idx="263">
                  <c:v>43891</c:v>
                </c:pt>
                <c:pt idx="264">
                  <c:v>43890</c:v>
                </c:pt>
                <c:pt idx="265">
                  <c:v>43889</c:v>
                </c:pt>
                <c:pt idx="266">
                  <c:v>43888</c:v>
                </c:pt>
                <c:pt idx="267">
                  <c:v>43887</c:v>
                </c:pt>
                <c:pt idx="268">
                  <c:v>43886</c:v>
                </c:pt>
                <c:pt idx="269">
                  <c:v>43885</c:v>
                </c:pt>
                <c:pt idx="270">
                  <c:v>43884</c:v>
                </c:pt>
                <c:pt idx="271">
                  <c:v>43883</c:v>
                </c:pt>
                <c:pt idx="272">
                  <c:v>43882</c:v>
                </c:pt>
                <c:pt idx="273">
                  <c:v>43881</c:v>
                </c:pt>
                <c:pt idx="274">
                  <c:v>43880</c:v>
                </c:pt>
                <c:pt idx="275">
                  <c:v>43879</c:v>
                </c:pt>
                <c:pt idx="276">
                  <c:v>43878</c:v>
                </c:pt>
                <c:pt idx="277">
                  <c:v>43877</c:v>
                </c:pt>
                <c:pt idx="278">
                  <c:v>43876</c:v>
                </c:pt>
                <c:pt idx="279">
                  <c:v>43875</c:v>
                </c:pt>
                <c:pt idx="280">
                  <c:v>43874</c:v>
                </c:pt>
                <c:pt idx="281">
                  <c:v>43873</c:v>
                </c:pt>
                <c:pt idx="282">
                  <c:v>43872</c:v>
                </c:pt>
                <c:pt idx="283">
                  <c:v>43871</c:v>
                </c:pt>
                <c:pt idx="284">
                  <c:v>43870</c:v>
                </c:pt>
                <c:pt idx="285">
                  <c:v>43869</c:v>
                </c:pt>
                <c:pt idx="286">
                  <c:v>43868</c:v>
                </c:pt>
                <c:pt idx="287">
                  <c:v>43867</c:v>
                </c:pt>
                <c:pt idx="288">
                  <c:v>43866</c:v>
                </c:pt>
                <c:pt idx="289">
                  <c:v>43865</c:v>
                </c:pt>
                <c:pt idx="290">
                  <c:v>43864</c:v>
                </c:pt>
                <c:pt idx="291">
                  <c:v>43863</c:v>
                </c:pt>
                <c:pt idx="292">
                  <c:v>43862</c:v>
                </c:pt>
                <c:pt idx="293">
                  <c:v>43861</c:v>
                </c:pt>
                <c:pt idx="294">
                  <c:v>43860</c:v>
                </c:pt>
                <c:pt idx="295">
                  <c:v>43859</c:v>
                </c:pt>
                <c:pt idx="296">
                  <c:v>43858</c:v>
                </c:pt>
                <c:pt idx="297">
                  <c:v>43857</c:v>
                </c:pt>
                <c:pt idx="298">
                  <c:v>43856</c:v>
                </c:pt>
                <c:pt idx="299">
                  <c:v>43855</c:v>
                </c:pt>
                <c:pt idx="300">
                  <c:v>43854</c:v>
                </c:pt>
                <c:pt idx="301">
                  <c:v>43853</c:v>
                </c:pt>
                <c:pt idx="302">
                  <c:v>43852</c:v>
                </c:pt>
                <c:pt idx="303">
                  <c:v>43851</c:v>
                </c:pt>
                <c:pt idx="304">
                  <c:v>43850</c:v>
                </c:pt>
                <c:pt idx="305">
                  <c:v>43849</c:v>
                </c:pt>
                <c:pt idx="306">
                  <c:v>43848</c:v>
                </c:pt>
                <c:pt idx="307">
                  <c:v>43847</c:v>
                </c:pt>
                <c:pt idx="308">
                  <c:v>43846</c:v>
                </c:pt>
                <c:pt idx="309">
                  <c:v>43845</c:v>
                </c:pt>
                <c:pt idx="310">
                  <c:v>43844</c:v>
                </c:pt>
                <c:pt idx="311">
                  <c:v>43843</c:v>
                </c:pt>
                <c:pt idx="312">
                  <c:v>43842</c:v>
                </c:pt>
                <c:pt idx="313">
                  <c:v>43841</c:v>
                </c:pt>
                <c:pt idx="314">
                  <c:v>43840</c:v>
                </c:pt>
                <c:pt idx="315">
                  <c:v>43839</c:v>
                </c:pt>
                <c:pt idx="316">
                  <c:v>43838</c:v>
                </c:pt>
                <c:pt idx="317">
                  <c:v>43837</c:v>
                </c:pt>
                <c:pt idx="318">
                  <c:v>43836</c:v>
                </c:pt>
                <c:pt idx="319">
                  <c:v>43835</c:v>
                </c:pt>
                <c:pt idx="320">
                  <c:v>43834</c:v>
                </c:pt>
                <c:pt idx="321">
                  <c:v>43833</c:v>
                </c:pt>
                <c:pt idx="322">
                  <c:v>43832</c:v>
                </c:pt>
                <c:pt idx="323">
                  <c:v>43831</c:v>
                </c:pt>
                <c:pt idx="324">
                  <c:v>43830</c:v>
                </c:pt>
                <c:pt idx="325">
                  <c:v>43829</c:v>
                </c:pt>
                <c:pt idx="326">
                  <c:v>43828</c:v>
                </c:pt>
                <c:pt idx="327">
                  <c:v>43827</c:v>
                </c:pt>
                <c:pt idx="328">
                  <c:v>43826</c:v>
                </c:pt>
                <c:pt idx="329">
                  <c:v>43825</c:v>
                </c:pt>
                <c:pt idx="330">
                  <c:v>43824</c:v>
                </c:pt>
                <c:pt idx="331">
                  <c:v>43823</c:v>
                </c:pt>
                <c:pt idx="332">
                  <c:v>43822</c:v>
                </c:pt>
                <c:pt idx="333">
                  <c:v>43821</c:v>
                </c:pt>
                <c:pt idx="334">
                  <c:v>43820</c:v>
                </c:pt>
                <c:pt idx="335">
                  <c:v>43819</c:v>
                </c:pt>
                <c:pt idx="336">
                  <c:v>43818</c:v>
                </c:pt>
                <c:pt idx="337">
                  <c:v>43817</c:v>
                </c:pt>
                <c:pt idx="338">
                  <c:v>43816</c:v>
                </c:pt>
                <c:pt idx="339">
                  <c:v>43815</c:v>
                </c:pt>
                <c:pt idx="340">
                  <c:v>43814</c:v>
                </c:pt>
                <c:pt idx="341">
                  <c:v>43813</c:v>
                </c:pt>
                <c:pt idx="342">
                  <c:v>43812</c:v>
                </c:pt>
                <c:pt idx="343">
                  <c:v>43811</c:v>
                </c:pt>
                <c:pt idx="344">
                  <c:v>43810</c:v>
                </c:pt>
                <c:pt idx="345">
                  <c:v>43809</c:v>
                </c:pt>
                <c:pt idx="346">
                  <c:v>43808</c:v>
                </c:pt>
                <c:pt idx="347">
                  <c:v>43807</c:v>
                </c:pt>
                <c:pt idx="348">
                  <c:v>43806</c:v>
                </c:pt>
                <c:pt idx="349">
                  <c:v>43805</c:v>
                </c:pt>
                <c:pt idx="350">
                  <c:v>43804</c:v>
                </c:pt>
                <c:pt idx="351">
                  <c:v>43803</c:v>
                </c:pt>
                <c:pt idx="352">
                  <c:v>43802</c:v>
                </c:pt>
                <c:pt idx="353">
                  <c:v>43801</c:v>
                </c:pt>
                <c:pt idx="354">
                  <c:v>43800</c:v>
                </c:pt>
                <c:pt idx="355">
                  <c:v>43799</c:v>
                </c:pt>
                <c:pt idx="356">
                  <c:v>43798</c:v>
                </c:pt>
                <c:pt idx="357">
                  <c:v>43797</c:v>
                </c:pt>
                <c:pt idx="358">
                  <c:v>43796</c:v>
                </c:pt>
                <c:pt idx="359">
                  <c:v>43795</c:v>
                </c:pt>
                <c:pt idx="360">
                  <c:v>43794</c:v>
                </c:pt>
                <c:pt idx="361">
                  <c:v>43793</c:v>
                </c:pt>
                <c:pt idx="362">
                  <c:v>43792</c:v>
                </c:pt>
                <c:pt idx="363">
                  <c:v>43791</c:v>
                </c:pt>
                <c:pt idx="364">
                  <c:v>43790</c:v>
                </c:pt>
                <c:pt idx="365">
                  <c:v>43789</c:v>
                </c:pt>
                <c:pt idx="366">
                  <c:v>43788</c:v>
                </c:pt>
                <c:pt idx="367">
                  <c:v>43787</c:v>
                </c:pt>
                <c:pt idx="368">
                  <c:v>43786</c:v>
                </c:pt>
                <c:pt idx="369">
                  <c:v>43785</c:v>
                </c:pt>
                <c:pt idx="370">
                  <c:v>43784</c:v>
                </c:pt>
                <c:pt idx="371">
                  <c:v>43783</c:v>
                </c:pt>
                <c:pt idx="372">
                  <c:v>43782</c:v>
                </c:pt>
                <c:pt idx="373">
                  <c:v>43781</c:v>
                </c:pt>
                <c:pt idx="374">
                  <c:v>43780</c:v>
                </c:pt>
                <c:pt idx="375">
                  <c:v>43779</c:v>
                </c:pt>
                <c:pt idx="376">
                  <c:v>43778</c:v>
                </c:pt>
                <c:pt idx="377">
                  <c:v>43777</c:v>
                </c:pt>
                <c:pt idx="378">
                  <c:v>43776</c:v>
                </c:pt>
                <c:pt idx="379">
                  <c:v>43775</c:v>
                </c:pt>
                <c:pt idx="380">
                  <c:v>43774</c:v>
                </c:pt>
                <c:pt idx="381">
                  <c:v>43773</c:v>
                </c:pt>
                <c:pt idx="382">
                  <c:v>43772</c:v>
                </c:pt>
                <c:pt idx="383">
                  <c:v>43771</c:v>
                </c:pt>
                <c:pt idx="384">
                  <c:v>43770</c:v>
                </c:pt>
                <c:pt idx="385">
                  <c:v>43769</c:v>
                </c:pt>
                <c:pt idx="386">
                  <c:v>43768</c:v>
                </c:pt>
                <c:pt idx="387">
                  <c:v>43767</c:v>
                </c:pt>
                <c:pt idx="388">
                  <c:v>43766</c:v>
                </c:pt>
                <c:pt idx="389">
                  <c:v>43765</c:v>
                </c:pt>
                <c:pt idx="390">
                  <c:v>43764</c:v>
                </c:pt>
                <c:pt idx="391">
                  <c:v>43763</c:v>
                </c:pt>
                <c:pt idx="392">
                  <c:v>43762</c:v>
                </c:pt>
                <c:pt idx="393">
                  <c:v>43761</c:v>
                </c:pt>
                <c:pt idx="394">
                  <c:v>43760</c:v>
                </c:pt>
                <c:pt idx="395">
                  <c:v>43759</c:v>
                </c:pt>
                <c:pt idx="396">
                  <c:v>43758</c:v>
                </c:pt>
                <c:pt idx="397">
                  <c:v>43757</c:v>
                </c:pt>
                <c:pt idx="398">
                  <c:v>43756</c:v>
                </c:pt>
                <c:pt idx="399">
                  <c:v>43755</c:v>
                </c:pt>
                <c:pt idx="400">
                  <c:v>43754</c:v>
                </c:pt>
                <c:pt idx="401">
                  <c:v>43753</c:v>
                </c:pt>
                <c:pt idx="402">
                  <c:v>43752</c:v>
                </c:pt>
                <c:pt idx="403">
                  <c:v>43751</c:v>
                </c:pt>
                <c:pt idx="404">
                  <c:v>43750</c:v>
                </c:pt>
                <c:pt idx="405">
                  <c:v>43749</c:v>
                </c:pt>
                <c:pt idx="406">
                  <c:v>43748</c:v>
                </c:pt>
                <c:pt idx="407">
                  <c:v>43747</c:v>
                </c:pt>
                <c:pt idx="408">
                  <c:v>43746</c:v>
                </c:pt>
                <c:pt idx="409">
                  <c:v>43745</c:v>
                </c:pt>
                <c:pt idx="410">
                  <c:v>43744</c:v>
                </c:pt>
                <c:pt idx="411">
                  <c:v>43743</c:v>
                </c:pt>
                <c:pt idx="412">
                  <c:v>43742</c:v>
                </c:pt>
                <c:pt idx="413">
                  <c:v>43741</c:v>
                </c:pt>
                <c:pt idx="414">
                  <c:v>43740</c:v>
                </c:pt>
                <c:pt idx="415">
                  <c:v>43739</c:v>
                </c:pt>
                <c:pt idx="416">
                  <c:v>43738</c:v>
                </c:pt>
                <c:pt idx="417">
                  <c:v>43737</c:v>
                </c:pt>
                <c:pt idx="418">
                  <c:v>43736</c:v>
                </c:pt>
                <c:pt idx="419">
                  <c:v>43735</c:v>
                </c:pt>
                <c:pt idx="420">
                  <c:v>43734</c:v>
                </c:pt>
                <c:pt idx="421">
                  <c:v>43733</c:v>
                </c:pt>
                <c:pt idx="422">
                  <c:v>43732</c:v>
                </c:pt>
                <c:pt idx="423">
                  <c:v>43731</c:v>
                </c:pt>
                <c:pt idx="424">
                  <c:v>43730</c:v>
                </c:pt>
                <c:pt idx="425">
                  <c:v>43729</c:v>
                </c:pt>
                <c:pt idx="426">
                  <c:v>43728</c:v>
                </c:pt>
                <c:pt idx="427">
                  <c:v>43727</c:v>
                </c:pt>
                <c:pt idx="428">
                  <c:v>43726</c:v>
                </c:pt>
                <c:pt idx="429">
                  <c:v>43725</c:v>
                </c:pt>
                <c:pt idx="430">
                  <c:v>43724</c:v>
                </c:pt>
                <c:pt idx="431">
                  <c:v>43723</c:v>
                </c:pt>
                <c:pt idx="432">
                  <c:v>43722</c:v>
                </c:pt>
                <c:pt idx="433">
                  <c:v>43721</c:v>
                </c:pt>
                <c:pt idx="434">
                  <c:v>43720</c:v>
                </c:pt>
                <c:pt idx="435">
                  <c:v>43719</c:v>
                </c:pt>
                <c:pt idx="436">
                  <c:v>43718</c:v>
                </c:pt>
                <c:pt idx="437">
                  <c:v>43717</c:v>
                </c:pt>
                <c:pt idx="438">
                  <c:v>43716</c:v>
                </c:pt>
                <c:pt idx="439">
                  <c:v>43715</c:v>
                </c:pt>
                <c:pt idx="440">
                  <c:v>43714</c:v>
                </c:pt>
                <c:pt idx="441">
                  <c:v>43713</c:v>
                </c:pt>
                <c:pt idx="442">
                  <c:v>43712</c:v>
                </c:pt>
                <c:pt idx="443">
                  <c:v>43711</c:v>
                </c:pt>
                <c:pt idx="444">
                  <c:v>43710</c:v>
                </c:pt>
                <c:pt idx="445">
                  <c:v>43709</c:v>
                </c:pt>
                <c:pt idx="446">
                  <c:v>43708</c:v>
                </c:pt>
                <c:pt idx="447">
                  <c:v>43707</c:v>
                </c:pt>
                <c:pt idx="448">
                  <c:v>43706</c:v>
                </c:pt>
                <c:pt idx="449">
                  <c:v>43705</c:v>
                </c:pt>
                <c:pt idx="450">
                  <c:v>43704</c:v>
                </c:pt>
                <c:pt idx="451">
                  <c:v>43703</c:v>
                </c:pt>
                <c:pt idx="452">
                  <c:v>43702</c:v>
                </c:pt>
                <c:pt idx="453">
                  <c:v>43701</c:v>
                </c:pt>
                <c:pt idx="454">
                  <c:v>43700</c:v>
                </c:pt>
                <c:pt idx="455">
                  <c:v>43699</c:v>
                </c:pt>
                <c:pt idx="456">
                  <c:v>43698</c:v>
                </c:pt>
                <c:pt idx="457">
                  <c:v>43697</c:v>
                </c:pt>
                <c:pt idx="458">
                  <c:v>43696</c:v>
                </c:pt>
                <c:pt idx="459">
                  <c:v>43695</c:v>
                </c:pt>
                <c:pt idx="460">
                  <c:v>43694</c:v>
                </c:pt>
                <c:pt idx="461">
                  <c:v>43693</c:v>
                </c:pt>
                <c:pt idx="462">
                  <c:v>43692</c:v>
                </c:pt>
                <c:pt idx="463">
                  <c:v>43691</c:v>
                </c:pt>
                <c:pt idx="464">
                  <c:v>43690</c:v>
                </c:pt>
                <c:pt idx="465">
                  <c:v>43689</c:v>
                </c:pt>
                <c:pt idx="466">
                  <c:v>43688</c:v>
                </c:pt>
                <c:pt idx="467">
                  <c:v>43687</c:v>
                </c:pt>
                <c:pt idx="468">
                  <c:v>43686</c:v>
                </c:pt>
                <c:pt idx="469">
                  <c:v>43685</c:v>
                </c:pt>
                <c:pt idx="470">
                  <c:v>43684</c:v>
                </c:pt>
                <c:pt idx="471">
                  <c:v>43683</c:v>
                </c:pt>
                <c:pt idx="472">
                  <c:v>43682</c:v>
                </c:pt>
                <c:pt idx="473">
                  <c:v>43681</c:v>
                </c:pt>
                <c:pt idx="474">
                  <c:v>43680</c:v>
                </c:pt>
                <c:pt idx="475">
                  <c:v>43679</c:v>
                </c:pt>
                <c:pt idx="476">
                  <c:v>43678</c:v>
                </c:pt>
                <c:pt idx="477">
                  <c:v>43677</c:v>
                </c:pt>
                <c:pt idx="478">
                  <c:v>43676</c:v>
                </c:pt>
                <c:pt idx="479">
                  <c:v>43675</c:v>
                </c:pt>
                <c:pt idx="480">
                  <c:v>43674</c:v>
                </c:pt>
                <c:pt idx="481">
                  <c:v>43673</c:v>
                </c:pt>
                <c:pt idx="482">
                  <c:v>43672</c:v>
                </c:pt>
                <c:pt idx="483">
                  <c:v>43671</c:v>
                </c:pt>
                <c:pt idx="484">
                  <c:v>43670</c:v>
                </c:pt>
                <c:pt idx="485">
                  <c:v>43669</c:v>
                </c:pt>
                <c:pt idx="486">
                  <c:v>43668</c:v>
                </c:pt>
                <c:pt idx="487">
                  <c:v>43667</c:v>
                </c:pt>
                <c:pt idx="488">
                  <c:v>43666</c:v>
                </c:pt>
                <c:pt idx="489">
                  <c:v>43665</c:v>
                </c:pt>
                <c:pt idx="490">
                  <c:v>43664</c:v>
                </c:pt>
                <c:pt idx="491">
                  <c:v>43663</c:v>
                </c:pt>
                <c:pt idx="492">
                  <c:v>43662</c:v>
                </c:pt>
                <c:pt idx="493">
                  <c:v>43661</c:v>
                </c:pt>
                <c:pt idx="494">
                  <c:v>43660</c:v>
                </c:pt>
                <c:pt idx="495">
                  <c:v>43659</c:v>
                </c:pt>
                <c:pt idx="496">
                  <c:v>43658</c:v>
                </c:pt>
                <c:pt idx="497">
                  <c:v>43657</c:v>
                </c:pt>
                <c:pt idx="498">
                  <c:v>43656</c:v>
                </c:pt>
                <c:pt idx="499">
                  <c:v>43655</c:v>
                </c:pt>
                <c:pt idx="500">
                  <c:v>43654</c:v>
                </c:pt>
                <c:pt idx="501">
                  <c:v>43653</c:v>
                </c:pt>
                <c:pt idx="502">
                  <c:v>43652</c:v>
                </c:pt>
                <c:pt idx="503">
                  <c:v>43651</c:v>
                </c:pt>
                <c:pt idx="504">
                  <c:v>43650</c:v>
                </c:pt>
                <c:pt idx="505">
                  <c:v>43649</c:v>
                </c:pt>
                <c:pt idx="506">
                  <c:v>43648</c:v>
                </c:pt>
                <c:pt idx="507">
                  <c:v>43647</c:v>
                </c:pt>
                <c:pt idx="508">
                  <c:v>43646</c:v>
                </c:pt>
                <c:pt idx="509">
                  <c:v>43645</c:v>
                </c:pt>
                <c:pt idx="510">
                  <c:v>43644</c:v>
                </c:pt>
                <c:pt idx="511">
                  <c:v>43643</c:v>
                </c:pt>
                <c:pt idx="512">
                  <c:v>43642</c:v>
                </c:pt>
                <c:pt idx="513">
                  <c:v>43641</c:v>
                </c:pt>
                <c:pt idx="514">
                  <c:v>43640</c:v>
                </c:pt>
                <c:pt idx="515">
                  <c:v>43639</c:v>
                </c:pt>
                <c:pt idx="516">
                  <c:v>43638</c:v>
                </c:pt>
                <c:pt idx="517">
                  <c:v>43637</c:v>
                </c:pt>
                <c:pt idx="518">
                  <c:v>43636</c:v>
                </c:pt>
                <c:pt idx="519">
                  <c:v>43635</c:v>
                </c:pt>
                <c:pt idx="520">
                  <c:v>43634</c:v>
                </c:pt>
                <c:pt idx="521">
                  <c:v>43633</c:v>
                </c:pt>
                <c:pt idx="522">
                  <c:v>43632</c:v>
                </c:pt>
                <c:pt idx="523">
                  <c:v>43631</c:v>
                </c:pt>
                <c:pt idx="524">
                  <c:v>43630</c:v>
                </c:pt>
                <c:pt idx="525">
                  <c:v>43629</c:v>
                </c:pt>
                <c:pt idx="526">
                  <c:v>43628</c:v>
                </c:pt>
                <c:pt idx="527">
                  <c:v>43627</c:v>
                </c:pt>
                <c:pt idx="528">
                  <c:v>43626</c:v>
                </c:pt>
                <c:pt idx="529">
                  <c:v>43625</c:v>
                </c:pt>
                <c:pt idx="530">
                  <c:v>43624</c:v>
                </c:pt>
                <c:pt idx="531">
                  <c:v>43623</c:v>
                </c:pt>
                <c:pt idx="532">
                  <c:v>43622</c:v>
                </c:pt>
                <c:pt idx="533">
                  <c:v>43621</c:v>
                </c:pt>
                <c:pt idx="534">
                  <c:v>43620</c:v>
                </c:pt>
                <c:pt idx="535">
                  <c:v>43619</c:v>
                </c:pt>
                <c:pt idx="536">
                  <c:v>43618</c:v>
                </c:pt>
                <c:pt idx="537">
                  <c:v>43617</c:v>
                </c:pt>
                <c:pt idx="538">
                  <c:v>43616</c:v>
                </c:pt>
                <c:pt idx="539">
                  <c:v>43615</c:v>
                </c:pt>
                <c:pt idx="540">
                  <c:v>43614</c:v>
                </c:pt>
                <c:pt idx="541">
                  <c:v>43613</c:v>
                </c:pt>
                <c:pt idx="542">
                  <c:v>43612</c:v>
                </c:pt>
                <c:pt idx="543">
                  <c:v>43611</c:v>
                </c:pt>
                <c:pt idx="544">
                  <c:v>43610</c:v>
                </c:pt>
                <c:pt idx="545">
                  <c:v>43609</c:v>
                </c:pt>
                <c:pt idx="546">
                  <c:v>43608</c:v>
                </c:pt>
                <c:pt idx="547">
                  <c:v>43607</c:v>
                </c:pt>
                <c:pt idx="548">
                  <c:v>43606</c:v>
                </c:pt>
                <c:pt idx="549">
                  <c:v>43605</c:v>
                </c:pt>
                <c:pt idx="550">
                  <c:v>43604</c:v>
                </c:pt>
                <c:pt idx="551">
                  <c:v>43603</c:v>
                </c:pt>
                <c:pt idx="552">
                  <c:v>43602</c:v>
                </c:pt>
                <c:pt idx="553">
                  <c:v>43601</c:v>
                </c:pt>
                <c:pt idx="554">
                  <c:v>43600</c:v>
                </c:pt>
                <c:pt idx="555">
                  <c:v>43599</c:v>
                </c:pt>
                <c:pt idx="556">
                  <c:v>43598</c:v>
                </c:pt>
                <c:pt idx="557">
                  <c:v>43597</c:v>
                </c:pt>
                <c:pt idx="558">
                  <c:v>43596</c:v>
                </c:pt>
                <c:pt idx="559">
                  <c:v>43595</c:v>
                </c:pt>
                <c:pt idx="560">
                  <c:v>43594</c:v>
                </c:pt>
                <c:pt idx="561">
                  <c:v>43593</c:v>
                </c:pt>
                <c:pt idx="562">
                  <c:v>43592</c:v>
                </c:pt>
                <c:pt idx="563">
                  <c:v>43591</c:v>
                </c:pt>
                <c:pt idx="564">
                  <c:v>43590</c:v>
                </c:pt>
                <c:pt idx="565">
                  <c:v>43589</c:v>
                </c:pt>
                <c:pt idx="566">
                  <c:v>43588</c:v>
                </c:pt>
                <c:pt idx="567">
                  <c:v>43587</c:v>
                </c:pt>
                <c:pt idx="568">
                  <c:v>43586</c:v>
                </c:pt>
                <c:pt idx="569">
                  <c:v>43585</c:v>
                </c:pt>
                <c:pt idx="570">
                  <c:v>43584</c:v>
                </c:pt>
                <c:pt idx="571">
                  <c:v>43583</c:v>
                </c:pt>
                <c:pt idx="572">
                  <c:v>43582</c:v>
                </c:pt>
                <c:pt idx="573">
                  <c:v>43581</c:v>
                </c:pt>
                <c:pt idx="574">
                  <c:v>43580</c:v>
                </c:pt>
                <c:pt idx="575">
                  <c:v>43579</c:v>
                </c:pt>
                <c:pt idx="576">
                  <c:v>43578</c:v>
                </c:pt>
                <c:pt idx="577">
                  <c:v>43577</c:v>
                </c:pt>
                <c:pt idx="578">
                  <c:v>43576</c:v>
                </c:pt>
                <c:pt idx="579">
                  <c:v>43575</c:v>
                </c:pt>
                <c:pt idx="580">
                  <c:v>43574</c:v>
                </c:pt>
                <c:pt idx="581">
                  <c:v>43573</c:v>
                </c:pt>
                <c:pt idx="582">
                  <c:v>43572</c:v>
                </c:pt>
                <c:pt idx="583">
                  <c:v>43571</c:v>
                </c:pt>
                <c:pt idx="584">
                  <c:v>43570</c:v>
                </c:pt>
                <c:pt idx="585">
                  <c:v>43569</c:v>
                </c:pt>
                <c:pt idx="586">
                  <c:v>43568</c:v>
                </c:pt>
                <c:pt idx="587">
                  <c:v>43567</c:v>
                </c:pt>
                <c:pt idx="588">
                  <c:v>43566</c:v>
                </c:pt>
                <c:pt idx="589">
                  <c:v>43565</c:v>
                </c:pt>
                <c:pt idx="590">
                  <c:v>43564</c:v>
                </c:pt>
                <c:pt idx="591">
                  <c:v>43563</c:v>
                </c:pt>
                <c:pt idx="592">
                  <c:v>43562</c:v>
                </c:pt>
                <c:pt idx="593">
                  <c:v>43561</c:v>
                </c:pt>
                <c:pt idx="594">
                  <c:v>43560</c:v>
                </c:pt>
                <c:pt idx="595">
                  <c:v>43559</c:v>
                </c:pt>
                <c:pt idx="596">
                  <c:v>43558</c:v>
                </c:pt>
                <c:pt idx="597">
                  <c:v>43557</c:v>
                </c:pt>
                <c:pt idx="598">
                  <c:v>43556</c:v>
                </c:pt>
                <c:pt idx="599">
                  <c:v>43555</c:v>
                </c:pt>
                <c:pt idx="600">
                  <c:v>43554</c:v>
                </c:pt>
                <c:pt idx="601">
                  <c:v>43553</c:v>
                </c:pt>
                <c:pt idx="602">
                  <c:v>43552</c:v>
                </c:pt>
                <c:pt idx="603">
                  <c:v>43551</c:v>
                </c:pt>
                <c:pt idx="604">
                  <c:v>43550</c:v>
                </c:pt>
                <c:pt idx="605">
                  <c:v>43549</c:v>
                </c:pt>
                <c:pt idx="606">
                  <c:v>43548</c:v>
                </c:pt>
                <c:pt idx="607">
                  <c:v>43547</c:v>
                </c:pt>
                <c:pt idx="608">
                  <c:v>43546</c:v>
                </c:pt>
                <c:pt idx="609">
                  <c:v>43545</c:v>
                </c:pt>
                <c:pt idx="610">
                  <c:v>43544</c:v>
                </c:pt>
                <c:pt idx="611">
                  <c:v>43543</c:v>
                </c:pt>
                <c:pt idx="612">
                  <c:v>43542</c:v>
                </c:pt>
                <c:pt idx="613">
                  <c:v>43541</c:v>
                </c:pt>
                <c:pt idx="614">
                  <c:v>43540</c:v>
                </c:pt>
                <c:pt idx="615">
                  <c:v>43539</c:v>
                </c:pt>
                <c:pt idx="616">
                  <c:v>43538</c:v>
                </c:pt>
                <c:pt idx="617">
                  <c:v>43537</c:v>
                </c:pt>
                <c:pt idx="618">
                  <c:v>43536</c:v>
                </c:pt>
                <c:pt idx="619">
                  <c:v>43535</c:v>
                </c:pt>
                <c:pt idx="620">
                  <c:v>43534</c:v>
                </c:pt>
                <c:pt idx="621">
                  <c:v>43533</c:v>
                </c:pt>
                <c:pt idx="622">
                  <c:v>43532</c:v>
                </c:pt>
                <c:pt idx="623">
                  <c:v>43531</c:v>
                </c:pt>
                <c:pt idx="624">
                  <c:v>43530</c:v>
                </c:pt>
                <c:pt idx="625">
                  <c:v>43529</c:v>
                </c:pt>
                <c:pt idx="626">
                  <c:v>43528</c:v>
                </c:pt>
                <c:pt idx="627">
                  <c:v>43527</c:v>
                </c:pt>
                <c:pt idx="628">
                  <c:v>43526</c:v>
                </c:pt>
                <c:pt idx="629">
                  <c:v>43525</c:v>
                </c:pt>
                <c:pt idx="630">
                  <c:v>43524</c:v>
                </c:pt>
                <c:pt idx="631">
                  <c:v>43523</c:v>
                </c:pt>
                <c:pt idx="632">
                  <c:v>43522</c:v>
                </c:pt>
                <c:pt idx="633">
                  <c:v>43521</c:v>
                </c:pt>
                <c:pt idx="634">
                  <c:v>43520</c:v>
                </c:pt>
                <c:pt idx="635">
                  <c:v>43519</c:v>
                </c:pt>
                <c:pt idx="636">
                  <c:v>43518</c:v>
                </c:pt>
                <c:pt idx="637">
                  <c:v>43517</c:v>
                </c:pt>
                <c:pt idx="638">
                  <c:v>43516</c:v>
                </c:pt>
                <c:pt idx="639">
                  <c:v>43515</c:v>
                </c:pt>
                <c:pt idx="640">
                  <c:v>43514</c:v>
                </c:pt>
                <c:pt idx="641">
                  <c:v>43513</c:v>
                </c:pt>
                <c:pt idx="642">
                  <c:v>43512</c:v>
                </c:pt>
                <c:pt idx="643">
                  <c:v>43511</c:v>
                </c:pt>
                <c:pt idx="644">
                  <c:v>43510</c:v>
                </c:pt>
                <c:pt idx="645">
                  <c:v>43509</c:v>
                </c:pt>
                <c:pt idx="646">
                  <c:v>43508</c:v>
                </c:pt>
                <c:pt idx="647">
                  <c:v>43507</c:v>
                </c:pt>
                <c:pt idx="648">
                  <c:v>43506</c:v>
                </c:pt>
                <c:pt idx="649">
                  <c:v>43505</c:v>
                </c:pt>
                <c:pt idx="650">
                  <c:v>43504</c:v>
                </c:pt>
                <c:pt idx="651">
                  <c:v>43503</c:v>
                </c:pt>
                <c:pt idx="652">
                  <c:v>43502</c:v>
                </c:pt>
                <c:pt idx="653">
                  <c:v>43501</c:v>
                </c:pt>
                <c:pt idx="654">
                  <c:v>43500</c:v>
                </c:pt>
                <c:pt idx="655">
                  <c:v>43499</c:v>
                </c:pt>
                <c:pt idx="656">
                  <c:v>43498</c:v>
                </c:pt>
                <c:pt idx="657">
                  <c:v>43497</c:v>
                </c:pt>
                <c:pt idx="658">
                  <c:v>43496</c:v>
                </c:pt>
                <c:pt idx="659">
                  <c:v>43495</c:v>
                </c:pt>
                <c:pt idx="660">
                  <c:v>43494</c:v>
                </c:pt>
                <c:pt idx="661">
                  <c:v>43493</c:v>
                </c:pt>
                <c:pt idx="662">
                  <c:v>43492</c:v>
                </c:pt>
                <c:pt idx="663">
                  <c:v>43491</c:v>
                </c:pt>
                <c:pt idx="664">
                  <c:v>43490</c:v>
                </c:pt>
                <c:pt idx="665">
                  <c:v>43489</c:v>
                </c:pt>
                <c:pt idx="666">
                  <c:v>43488</c:v>
                </c:pt>
                <c:pt idx="667">
                  <c:v>43487</c:v>
                </c:pt>
                <c:pt idx="668">
                  <c:v>43486</c:v>
                </c:pt>
                <c:pt idx="669">
                  <c:v>43485</c:v>
                </c:pt>
                <c:pt idx="670">
                  <c:v>43484</c:v>
                </c:pt>
                <c:pt idx="671">
                  <c:v>43483</c:v>
                </c:pt>
                <c:pt idx="672">
                  <c:v>43482</c:v>
                </c:pt>
                <c:pt idx="673">
                  <c:v>43481</c:v>
                </c:pt>
                <c:pt idx="674">
                  <c:v>43480</c:v>
                </c:pt>
                <c:pt idx="675">
                  <c:v>43479</c:v>
                </c:pt>
                <c:pt idx="676">
                  <c:v>43478</c:v>
                </c:pt>
                <c:pt idx="677">
                  <c:v>43477</c:v>
                </c:pt>
                <c:pt idx="678">
                  <c:v>43476</c:v>
                </c:pt>
                <c:pt idx="679">
                  <c:v>43475</c:v>
                </c:pt>
                <c:pt idx="680">
                  <c:v>43474</c:v>
                </c:pt>
                <c:pt idx="681">
                  <c:v>43473</c:v>
                </c:pt>
                <c:pt idx="682">
                  <c:v>43472</c:v>
                </c:pt>
                <c:pt idx="683">
                  <c:v>43471</c:v>
                </c:pt>
                <c:pt idx="684">
                  <c:v>43470</c:v>
                </c:pt>
                <c:pt idx="685">
                  <c:v>43469</c:v>
                </c:pt>
                <c:pt idx="686">
                  <c:v>43468</c:v>
                </c:pt>
                <c:pt idx="687">
                  <c:v>43467</c:v>
                </c:pt>
                <c:pt idx="688">
                  <c:v>43466</c:v>
                </c:pt>
                <c:pt idx="689">
                  <c:v>43465</c:v>
                </c:pt>
                <c:pt idx="690">
                  <c:v>43464</c:v>
                </c:pt>
                <c:pt idx="691">
                  <c:v>43463</c:v>
                </c:pt>
                <c:pt idx="692">
                  <c:v>43462</c:v>
                </c:pt>
                <c:pt idx="693">
                  <c:v>43461</c:v>
                </c:pt>
                <c:pt idx="694">
                  <c:v>43460</c:v>
                </c:pt>
                <c:pt idx="695">
                  <c:v>43459</c:v>
                </c:pt>
                <c:pt idx="696">
                  <c:v>43458</c:v>
                </c:pt>
                <c:pt idx="697">
                  <c:v>43457</c:v>
                </c:pt>
                <c:pt idx="698">
                  <c:v>43456</c:v>
                </c:pt>
                <c:pt idx="699">
                  <c:v>43455</c:v>
                </c:pt>
                <c:pt idx="700">
                  <c:v>43454</c:v>
                </c:pt>
                <c:pt idx="701">
                  <c:v>43453</c:v>
                </c:pt>
                <c:pt idx="702">
                  <c:v>43452</c:v>
                </c:pt>
                <c:pt idx="703">
                  <c:v>43451</c:v>
                </c:pt>
                <c:pt idx="704">
                  <c:v>43450</c:v>
                </c:pt>
                <c:pt idx="705">
                  <c:v>43449</c:v>
                </c:pt>
                <c:pt idx="706">
                  <c:v>43448</c:v>
                </c:pt>
                <c:pt idx="707">
                  <c:v>43447</c:v>
                </c:pt>
                <c:pt idx="708">
                  <c:v>43446</c:v>
                </c:pt>
                <c:pt idx="709">
                  <c:v>43445</c:v>
                </c:pt>
                <c:pt idx="710">
                  <c:v>43444</c:v>
                </c:pt>
                <c:pt idx="711">
                  <c:v>43443</c:v>
                </c:pt>
                <c:pt idx="712">
                  <c:v>43442</c:v>
                </c:pt>
                <c:pt idx="713">
                  <c:v>43441</c:v>
                </c:pt>
                <c:pt idx="714">
                  <c:v>43440</c:v>
                </c:pt>
                <c:pt idx="715">
                  <c:v>43439</c:v>
                </c:pt>
                <c:pt idx="716">
                  <c:v>43438</c:v>
                </c:pt>
                <c:pt idx="717">
                  <c:v>43437</c:v>
                </c:pt>
                <c:pt idx="718">
                  <c:v>43436</c:v>
                </c:pt>
                <c:pt idx="719">
                  <c:v>43435</c:v>
                </c:pt>
                <c:pt idx="720">
                  <c:v>43434</c:v>
                </c:pt>
                <c:pt idx="721">
                  <c:v>43433</c:v>
                </c:pt>
                <c:pt idx="722">
                  <c:v>43432</c:v>
                </c:pt>
                <c:pt idx="723">
                  <c:v>43431</c:v>
                </c:pt>
                <c:pt idx="724">
                  <c:v>43430</c:v>
                </c:pt>
                <c:pt idx="725">
                  <c:v>43429</c:v>
                </c:pt>
                <c:pt idx="726">
                  <c:v>43428</c:v>
                </c:pt>
                <c:pt idx="727">
                  <c:v>43427</c:v>
                </c:pt>
                <c:pt idx="728">
                  <c:v>43426</c:v>
                </c:pt>
                <c:pt idx="729">
                  <c:v>43425</c:v>
                </c:pt>
                <c:pt idx="730">
                  <c:v>43424</c:v>
                </c:pt>
                <c:pt idx="731">
                  <c:v>43423</c:v>
                </c:pt>
                <c:pt idx="732">
                  <c:v>43422</c:v>
                </c:pt>
                <c:pt idx="733">
                  <c:v>43421</c:v>
                </c:pt>
                <c:pt idx="734">
                  <c:v>43420</c:v>
                </c:pt>
                <c:pt idx="735">
                  <c:v>43419</c:v>
                </c:pt>
                <c:pt idx="736">
                  <c:v>43418</c:v>
                </c:pt>
                <c:pt idx="737">
                  <c:v>43417</c:v>
                </c:pt>
                <c:pt idx="738">
                  <c:v>43416</c:v>
                </c:pt>
                <c:pt idx="739">
                  <c:v>43415</c:v>
                </c:pt>
                <c:pt idx="740">
                  <c:v>43414</c:v>
                </c:pt>
                <c:pt idx="741">
                  <c:v>43413</c:v>
                </c:pt>
                <c:pt idx="742">
                  <c:v>43412</c:v>
                </c:pt>
                <c:pt idx="743">
                  <c:v>43411</c:v>
                </c:pt>
                <c:pt idx="744">
                  <c:v>43410</c:v>
                </c:pt>
                <c:pt idx="745">
                  <c:v>43409</c:v>
                </c:pt>
                <c:pt idx="746">
                  <c:v>43408</c:v>
                </c:pt>
                <c:pt idx="747">
                  <c:v>43407</c:v>
                </c:pt>
                <c:pt idx="748">
                  <c:v>43406</c:v>
                </c:pt>
                <c:pt idx="749">
                  <c:v>43405</c:v>
                </c:pt>
                <c:pt idx="750">
                  <c:v>43404</c:v>
                </c:pt>
                <c:pt idx="751">
                  <c:v>43403</c:v>
                </c:pt>
                <c:pt idx="752">
                  <c:v>43402</c:v>
                </c:pt>
                <c:pt idx="753">
                  <c:v>43401</c:v>
                </c:pt>
                <c:pt idx="754">
                  <c:v>43400</c:v>
                </c:pt>
                <c:pt idx="755">
                  <c:v>43399</c:v>
                </c:pt>
                <c:pt idx="756">
                  <c:v>43398</c:v>
                </c:pt>
                <c:pt idx="757">
                  <c:v>43397</c:v>
                </c:pt>
                <c:pt idx="758">
                  <c:v>43396</c:v>
                </c:pt>
                <c:pt idx="759">
                  <c:v>43395</c:v>
                </c:pt>
                <c:pt idx="760">
                  <c:v>43394</c:v>
                </c:pt>
                <c:pt idx="761">
                  <c:v>43393</c:v>
                </c:pt>
                <c:pt idx="762">
                  <c:v>43392</c:v>
                </c:pt>
                <c:pt idx="763">
                  <c:v>43391</c:v>
                </c:pt>
                <c:pt idx="764">
                  <c:v>43390</c:v>
                </c:pt>
                <c:pt idx="765">
                  <c:v>43389</c:v>
                </c:pt>
                <c:pt idx="766">
                  <c:v>43388</c:v>
                </c:pt>
                <c:pt idx="767">
                  <c:v>43387</c:v>
                </c:pt>
                <c:pt idx="768">
                  <c:v>43386</c:v>
                </c:pt>
                <c:pt idx="769">
                  <c:v>43385</c:v>
                </c:pt>
                <c:pt idx="770">
                  <c:v>43384</c:v>
                </c:pt>
                <c:pt idx="771">
                  <c:v>43383</c:v>
                </c:pt>
                <c:pt idx="772">
                  <c:v>43382</c:v>
                </c:pt>
                <c:pt idx="773">
                  <c:v>43381</c:v>
                </c:pt>
                <c:pt idx="774">
                  <c:v>43380</c:v>
                </c:pt>
                <c:pt idx="775">
                  <c:v>43379</c:v>
                </c:pt>
                <c:pt idx="776">
                  <c:v>43378</c:v>
                </c:pt>
                <c:pt idx="777">
                  <c:v>43377</c:v>
                </c:pt>
                <c:pt idx="778">
                  <c:v>43376</c:v>
                </c:pt>
                <c:pt idx="779">
                  <c:v>43375</c:v>
                </c:pt>
                <c:pt idx="780">
                  <c:v>43374</c:v>
                </c:pt>
                <c:pt idx="781">
                  <c:v>43373</c:v>
                </c:pt>
                <c:pt idx="782">
                  <c:v>43372</c:v>
                </c:pt>
                <c:pt idx="783">
                  <c:v>43371</c:v>
                </c:pt>
                <c:pt idx="784">
                  <c:v>43370</c:v>
                </c:pt>
                <c:pt idx="785">
                  <c:v>43369</c:v>
                </c:pt>
                <c:pt idx="786">
                  <c:v>43368</c:v>
                </c:pt>
                <c:pt idx="787">
                  <c:v>43367</c:v>
                </c:pt>
                <c:pt idx="788">
                  <c:v>43366</c:v>
                </c:pt>
                <c:pt idx="789">
                  <c:v>43365</c:v>
                </c:pt>
                <c:pt idx="790">
                  <c:v>43364</c:v>
                </c:pt>
                <c:pt idx="791">
                  <c:v>43363</c:v>
                </c:pt>
                <c:pt idx="792">
                  <c:v>43362</c:v>
                </c:pt>
                <c:pt idx="793">
                  <c:v>43361</c:v>
                </c:pt>
                <c:pt idx="794">
                  <c:v>43360</c:v>
                </c:pt>
                <c:pt idx="795">
                  <c:v>43359</c:v>
                </c:pt>
                <c:pt idx="796">
                  <c:v>43358</c:v>
                </c:pt>
                <c:pt idx="797">
                  <c:v>43357</c:v>
                </c:pt>
                <c:pt idx="798">
                  <c:v>43356</c:v>
                </c:pt>
                <c:pt idx="799">
                  <c:v>43355</c:v>
                </c:pt>
                <c:pt idx="800">
                  <c:v>43354</c:v>
                </c:pt>
                <c:pt idx="801">
                  <c:v>43353</c:v>
                </c:pt>
                <c:pt idx="802">
                  <c:v>43352</c:v>
                </c:pt>
                <c:pt idx="803">
                  <c:v>43351</c:v>
                </c:pt>
                <c:pt idx="804">
                  <c:v>43350</c:v>
                </c:pt>
                <c:pt idx="805">
                  <c:v>43349</c:v>
                </c:pt>
                <c:pt idx="806">
                  <c:v>43348</c:v>
                </c:pt>
                <c:pt idx="807">
                  <c:v>43347</c:v>
                </c:pt>
                <c:pt idx="808">
                  <c:v>43346</c:v>
                </c:pt>
                <c:pt idx="809">
                  <c:v>43345</c:v>
                </c:pt>
                <c:pt idx="810">
                  <c:v>43344</c:v>
                </c:pt>
                <c:pt idx="811">
                  <c:v>43343</c:v>
                </c:pt>
                <c:pt idx="812">
                  <c:v>43342</c:v>
                </c:pt>
                <c:pt idx="813">
                  <c:v>43341</c:v>
                </c:pt>
                <c:pt idx="814">
                  <c:v>43340</c:v>
                </c:pt>
                <c:pt idx="815">
                  <c:v>43339</c:v>
                </c:pt>
                <c:pt idx="816">
                  <c:v>43338</c:v>
                </c:pt>
                <c:pt idx="817">
                  <c:v>43337</c:v>
                </c:pt>
                <c:pt idx="818">
                  <c:v>43336</c:v>
                </c:pt>
                <c:pt idx="819">
                  <c:v>43335</c:v>
                </c:pt>
                <c:pt idx="820">
                  <c:v>43334</c:v>
                </c:pt>
                <c:pt idx="821">
                  <c:v>43333</c:v>
                </c:pt>
                <c:pt idx="822">
                  <c:v>43332</c:v>
                </c:pt>
                <c:pt idx="823">
                  <c:v>43331</c:v>
                </c:pt>
                <c:pt idx="824">
                  <c:v>43330</c:v>
                </c:pt>
                <c:pt idx="825">
                  <c:v>43329</c:v>
                </c:pt>
                <c:pt idx="826">
                  <c:v>43328</c:v>
                </c:pt>
                <c:pt idx="827">
                  <c:v>43327</c:v>
                </c:pt>
                <c:pt idx="828">
                  <c:v>43326</c:v>
                </c:pt>
                <c:pt idx="829">
                  <c:v>43325</c:v>
                </c:pt>
                <c:pt idx="830">
                  <c:v>43324</c:v>
                </c:pt>
                <c:pt idx="831">
                  <c:v>43323</c:v>
                </c:pt>
                <c:pt idx="832">
                  <c:v>43322</c:v>
                </c:pt>
                <c:pt idx="833">
                  <c:v>43321</c:v>
                </c:pt>
                <c:pt idx="834">
                  <c:v>43320</c:v>
                </c:pt>
                <c:pt idx="835">
                  <c:v>43319</c:v>
                </c:pt>
                <c:pt idx="836">
                  <c:v>43318</c:v>
                </c:pt>
                <c:pt idx="837">
                  <c:v>43317</c:v>
                </c:pt>
                <c:pt idx="838">
                  <c:v>43316</c:v>
                </c:pt>
                <c:pt idx="839">
                  <c:v>43315</c:v>
                </c:pt>
                <c:pt idx="840">
                  <c:v>43314</c:v>
                </c:pt>
                <c:pt idx="841">
                  <c:v>43313</c:v>
                </c:pt>
                <c:pt idx="842">
                  <c:v>43312</c:v>
                </c:pt>
                <c:pt idx="843">
                  <c:v>43311</c:v>
                </c:pt>
                <c:pt idx="844">
                  <c:v>43310</c:v>
                </c:pt>
                <c:pt idx="845">
                  <c:v>43309</c:v>
                </c:pt>
                <c:pt idx="846">
                  <c:v>43308</c:v>
                </c:pt>
                <c:pt idx="847">
                  <c:v>43307</c:v>
                </c:pt>
                <c:pt idx="848">
                  <c:v>43306</c:v>
                </c:pt>
                <c:pt idx="849">
                  <c:v>43305</c:v>
                </c:pt>
                <c:pt idx="850">
                  <c:v>43304</c:v>
                </c:pt>
                <c:pt idx="851">
                  <c:v>43303</c:v>
                </c:pt>
                <c:pt idx="852">
                  <c:v>43302</c:v>
                </c:pt>
                <c:pt idx="853">
                  <c:v>43301</c:v>
                </c:pt>
                <c:pt idx="854">
                  <c:v>43300</c:v>
                </c:pt>
                <c:pt idx="855">
                  <c:v>43299</c:v>
                </c:pt>
                <c:pt idx="856">
                  <c:v>43298</c:v>
                </c:pt>
                <c:pt idx="857">
                  <c:v>43297</c:v>
                </c:pt>
                <c:pt idx="858">
                  <c:v>43296</c:v>
                </c:pt>
                <c:pt idx="859">
                  <c:v>43295</c:v>
                </c:pt>
                <c:pt idx="860">
                  <c:v>43294</c:v>
                </c:pt>
                <c:pt idx="861">
                  <c:v>43293</c:v>
                </c:pt>
                <c:pt idx="862">
                  <c:v>43292</c:v>
                </c:pt>
                <c:pt idx="863">
                  <c:v>43291</c:v>
                </c:pt>
                <c:pt idx="864">
                  <c:v>43290</c:v>
                </c:pt>
                <c:pt idx="865">
                  <c:v>43289</c:v>
                </c:pt>
                <c:pt idx="866">
                  <c:v>43288</c:v>
                </c:pt>
                <c:pt idx="867">
                  <c:v>43287</c:v>
                </c:pt>
                <c:pt idx="868">
                  <c:v>43286</c:v>
                </c:pt>
                <c:pt idx="869">
                  <c:v>43285</c:v>
                </c:pt>
                <c:pt idx="870">
                  <c:v>43284</c:v>
                </c:pt>
                <c:pt idx="871">
                  <c:v>43283</c:v>
                </c:pt>
                <c:pt idx="872">
                  <c:v>43282</c:v>
                </c:pt>
                <c:pt idx="873">
                  <c:v>43281</c:v>
                </c:pt>
                <c:pt idx="874">
                  <c:v>43280</c:v>
                </c:pt>
                <c:pt idx="875">
                  <c:v>43279</c:v>
                </c:pt>
                <c:pt idx="876">
                  <c:v>43278</c:v>
                </c:pt>
                <c:pt idx="877">
                  <c:v>43277</c:v>
                </c:pt>
                <c:pt idx="878">
                  <c:v>43276</c:v>
                </c:pt>
                <c:pt idx="879">
                  <c:v>43275</c:v>
                </c:pt>
                <c:pt idx="880">
                  <c:v>43274</c:v>
                </c:pt>
                <c:pt idx="881">
                  <c:v>43273</c:v>
                </c:pt>
                <c:pt idx="882">
                  <c:v>43272</c:v>
                </c:pt>
                <c:pt idx="883">
                  <c:v>43271</c:v>
                </c:pt>
                <c:pt idx="884">
                  <c:v>43270</c:v>
                </c:pt>
                <c:pt idx="885">
                  <c:v>43269</c:v>
                </c:pt>
                <c:pt idx="886">
                  <c:v>43268</c:v>
                </c:pt>
                <c:pt idx="887">
                  <c:v>43267</c:v>
                </c:pt>
                <c:pt idx="888">
                  <c:v>43266</c:v>
                </c:pt>
                <c:pt idx="889">
                  <c:v>43265</c:v>
                </c:pt>
                <c:pt idx="890">
                  <c:v>43264</c:v>
                </c:pt>
                <c:pt idx="891">
                  <c:v>43263</c:v>
                </c:pt>
                <c:pt idx="892">
                  <c:v>43262</c:v>
                </c:pt>
                <c:pt idx="893">
                  <c:v>43261</c:v>
                </c:pt>
                <c:pt idx="894">
                  <c:v>43260</c:v>
                </c:pt>
                <c:pt idx="895">
                  <c:v>43259</c:v>
                </c:pt>
                <c:pt idx="896">
                  <c:v>43258</c:v>
                </c:pt>
                <c:pt idx="897">
                  <c:v>43257</c:v>
                </c:pt>
                <c:pt idx="898">
                  <c:v>43256</c:v>
                </c:pt>
                <c:pt idx="899">
                  <c:v>43255</c:v>
                </c:pt>
                <c:pt idx="900">
                  <c:v>43254</c:v>
                </c:pt>
                <c:pt idx="901">
                  <c:v>43253</c:v>
                </c:pt>
                <c:pt idx="902">
                  <c:v>43252</c:v>
                </c:pt>
                <c:pt idx="903">
                  <c:v>43251</c:v>
                </c:pt>
                <c:pt idx="904">
                  <c:v>43250</c:v>
                </c:pt>
                <c:pt idx="905">
                  <c:v>43249</c:v>
                </c:pt>
                <c:pt idx="906">
                  <c:v>43248</c:v>
                </c:pt>
                <c:pt idx="907">
                  <c:v>43247</c:v>
                </c:pt>
                <c:pt idx="908">
                  <c:v>43246</c:v>
                </c:pt>
                <c:pt idx="909">
                  <c:v>43245</c:v>
                </c:pt>
                <c:pt idx="910">
                  <c:v>43244</c:v>
                </c:pt>
                <c:pt idx="911">
                  <c:v>43243</c:v>
                </c:pt>
                <c:pt idx="912">
                  <c:v>43242</c:v>
                </c:pt>
                <c:pt idx="913">
                  <c:v>43241</c:v>
                </c:pt>
                <c:pt idx="914">
                  <c:v>43240</c:v>
                </c:pt>
                <c:pt idx="915">
                  <c:v>43239</c:v>
                </c:pt>
                <c:pt idx="916">
                  <c:v>43238</c:v>
                </c:pt>
                <c:pt idx="917">
                  <c:v>43237</c:v>
                </c:pt>
                <c:pt idx="918">
                  <c:v>43236</c:v>
                </c:pt>
                <c:pt idx="919">
                  <c:v>43235</c:v>
                </c:pt>
                <c:pt idx="920">
                  <c:v>43234</c:v>
                </c:pt>
                <c:pt idx="921">
                  <c:v>43233</c:v>
                </c:pt>
                <c:pt idx="922">
                  <c:v>43232</c:v>
                </c:pt>
                <c:pt idx="923">
                  <c:v>43231</c:v>
                </c:pt>
                <c:pt idx="924">
                  <c:v>43230</c:v>
                </c:pt>
                <c:pt idx="925">
                  <c:v>43229</c:v>
                </c:pt>
                <c:pt idx="926">
                  <c:v>43228</c:v>
                </c:pt>
                <c:pt idx="927">
                  <c:v>43227</c:v>
                </c:pt>
                <c:pt idx="928">
                  <c:v>43226</c:v>
                </c:pt>
                <c:pt idx="929">
                  <c:v>43225</c:v>
                </c:pt>
                <c:pt idx="930">
                  <c:v>43224</c:v>
                </c:pt>
                <c:pt idx="931">
                  <c:v>43223</c:v>
                </c:pt>
                <c:pt idx="932">
                  <c:v>43222</c:v>
                </c:pt>
                <c:pt idx="933">
                  <c:v>43221</c:v>
                </c:pt>
                <c:pt idx="934">
                  <c:v>43220</c:v>
                </c:pt>
                <c:pt idx="935">
                  <c:v>43219</c:v>
                </c:pt>
                <c:pt idx="936">
                  <c:v>43218</c:v>
                </c:pt>
                <c:pt idx="937">
                  <c:v>43217</c:v>
                </c:pt>
                <c:pt idx="938">
                  <c:v>43216</c:v>
                </c:pt>
                <c:pt idx="939">
                  <c:v>43215</c:v>
                </c:pt>
                <c:pt idx="940">
                  <c:v>43214</c:v>
                </c:pt>
                <c:pt idx="941">
                  <c:v>43213</c:v>
                </c:pt>
                <c:pt idx="942">
                  <c:v>43212</c:v>
                </c:pt>
                <c:pt idx="943">
                  <c:v>43211</c:v>
                </c:pt>
                <c:pt idx="944">
                  <c:v>43210</c:v>
                </c:pt>
                <c:pt idx="945">
                  <c:v>43209</c:v>
                </c:pt>
                <c:pt idx="946">
                  <c:v>43208</c:v>
                </c:pt>
                <c:pt idx="947">
                  <c:v>43207</c:v>
                </c:pt>
                <c:pt idx="948">
                  <c:v>43206</c:v>
                </c:pt>
                <c:pt idx="949">
                  <c:v>43205</c:v>
                </c:pt>
                <c:pt idx="950">
                  <c:v>43204</c:v>
                </c:pt>
                <c:pt idx="951">
                  <c:v>43203</c:v>
                </c:pt>
                <c:pt idx="952">
                  <c:v>43202</c:v>
                </c:pt>
                <c:pt idx="953">
                  <c:v>43201</c:v>
                </c:pt>
                <c:pt idx="954">
                  <c:v>43200</c:v>
                </c:pt>
                <c:pt idx="955">
                  <c:v>43199</c:v>
                </c:pt>
                <c:pt idx="956">
                  <c:v>43198</c:v>
                </c:pt>
                <c:pt idx="957">
                  <c:v>43197</c:v>
                </c:pt>
                <c:pt idx="958">
                  <c:v>43196</c:v>
                </c:pt>
                <c:pt idx="959">
                  <c:v>43195</c:v>
                </c:pt>
                <c:pt idx="960">
                  <c:v>43194</c:v>
                </c:pt>
                <c:pt idx="961">
                  <c:v>43193</c:v>
                </c:pt>
                <c:pt idx="962">
                  <c:v>43192</c:v>
                </c:pt>
                <c:pt idx="963">
                  <c:v>43191</c:v>
                </c:pt>
                <c:pt idx="964">
                  <c:v>43190</c:v>
                </c:pt>
                <c:pt idx="965">
                  <c:v>43189</c:v>
                </c:pt>
                <c:pt idx="966">
                  <c:v>43188</c:v>
                </c:pt>
                <c:pt idx="967">
                  <c:v>43187</c:v>
                </c:pt>
                <c:pt idx="968">
                  <c:v>43186</c:v>
                </c:pt>
                <c:pt idx="969">
                  <c:v>43185</c:v>
                </c:pt>
                <c:pt idx="970">
                  <c:v>43184</c:v>
                </c:pt>
                <c:pt idx="971">
                  <c:v>43183</c:v>
                </c:pt>
                <c:pt idx="972">
                  <c:v>43182</c:v>
                </c:pt>
                <c:pt idx="973">
                  <c:v>43181</c:v>
                </c:pt>
                <c:pt idx="974">
                  <c:v>43180</c:v>
                </c:pt>
                <c:pt idx="975">
                  <c:v>43179</c:v>
                </c:pt>
                <c:pt idx="976">
                  <c:v>43178</c:v>
                </c:pt>
                <c:pt idx="977">
                  <c:v>43177</c:v>
                </c:pt>
                <c:pt idx="978">
                  <c:v>43176</c:v>
                </c:pt>
                <c:pt idx="979">
                  <c:v>43175</c:v>
                </c:pt>
                <c:pt idx="980">
                  <c:v>43174</c:v>
                </c:pt>
                <c:pt idx="981">
                  <c:v>43173</c:v>
                </c:pt>
                <c:pt idx="982">
                  <c:v>43172</c:v>
                </c:pt>
                <c:pt idx="983">
                  <c:v>43171</c:v>
                </c:pt>
                <c:pt idx="984">
                  <c:v>43170</c:v>
                </c:pt>
                <c:pt idx="985">
                  <c:v>43169</c:v>
                </c:pt>
                <c:pt idx="986">
                  <c:v>43168</c:v>
                </c:pt>
                <c:pt idx="987">
                  <c:v>43167</c:v>
                </c:pt>
                <c:pt idx="988">
                  <c:v>43166</c:v>
                </c:pt>
                <c:pt idx="989">
                  <c:v>43165</c:v>
                </c:pt>
                <c:pt idx="990">
                  <c:v>43164</c:v>
                </c:pt>
                <c:pt idx="991">
                  <c:v>43163</c:v>
                </c:pt>
                <c:pt idx="992">
                  <c:v>43162</c:v>
                </c:pt>
                <c:pt idx="993">
                  <c:v>43161</c:v>
                </c:pt>
                <c:pt idx="994">
                  <c:v>43160</c:v>
                </c:pt>
                <c:pt idx="995">
                  <c:v>43159</c:v>
                </c:pt>
                <c:pt idx="996">
                  <c:v>43158</c:v>
                </c:pt>
                <c:pt idx="997">
                  <c:v>43157</c:v>
                </c:pt>
                <c:pt idx="998">
                  <c:v>43156</c:v>
                </c:pt>
                <c:pt idx="999">
                  <c:v>43155</c:v>
                </c:pt>
                <c:pt idx="1000">
                  <c:v>43154</c:v>
                </c:pt>
                <c:pt idx="1001">
                  <c:v>43153</c:v>
                </c:pt>
                <c:pt idx="1002">
                  <c:v>43152</c:v>
                </c:pt>
                <c:pt idx="1003">
                  <c:v>43151</c:v>
                </c:pt>
                <c:pt idx="1004">
                  <c:v>43150</c:v>
                </c:pt>
                <c:pt idx="1005">
                  <c:v>43149</c:v>
                </c:pt>
                <c:pt idx="1006">
                  <c:v>43148</c:v>
                </c:pt>
                <c:pt idx="1007">
                  <c:v>43147</c:v>
                </c:pt>
                <c:pt idx="1008">
                  <c:v>43146</c:v>
                </c:pt>
                <c:pt idx="1009">
                  <c:v>43145</c:v>
                </c:pt>
                <c:pt idx="1010">
                  <c:v>43144</c:v>
                </c:pt>
                <c:pt idx="1011">
                  <c:v>43143</c:v>
                </c:pt>
                <c:pt idx="1012">
                  <c:v>43142</c:v>
                </c:pt>
                <c:pt idx="1013">
                  <c:v>43141</c:v>
                </c:pt>
                <c:pt idx="1014">
                  <c:v>43140</c:v>
                </c:pt>
                <c:pt idx="1015">
                  <c:v>43139</c:v>
                </c:pt>
                <c:pt idx="1016">
                  <c:v>43138</c:v>
                </c:pt>
                <c:pt idx="1017">
                  <c:v>43137</c:v>
                </c:pt>
                <c:pt idx="1018">
                  <c:v>43136</c:v>
                </c:pt>
                <c:pt idx="1019">
                  <c:v>43135</c:v>
                </c:pt>
                <c:pt idx="1020">
                  <c:v>43134</c:v>
                </c:pt>
                <c:pt idx="1021">
                  <c:v>43133</c:v>
                </c:pt>
                <c:pt idx="1022">
                  <c:v>43132</c:v>
                </c:pt>
                <c:pt idx="1023">
                  <c:v>43131</c:v>
                </c:pt>
                <c:pt idx="1024">
                  <c:v>43130</c:v>
                </c:pt>
                <c:pt idx="1025">
                  <c:v>43129</c:v>
                </c:pt>
                <c:pt idx="1026">
                  <c:v>43128</c:v>
                </c:pt>
                <c:pt idx="1027">
                  <c:v>43127</c:v>
                </c:pt>
                <c:pt idx="1028">
                  <c:v>43126</c:v>
                </c:pt>
                <c:pt idx="1029">
                  <c:v>43125</c:v>
                </c:pt>
                <c:pt idx="1030">
                  <c:v>43124</c:v>
                </c:pt>
                <c:pt idx="1031">
                  <c:v>43123</c:v>
                </c:pt>
                <c:pt idx="1032">
                  <c:v>43122</c:v>
                </c:pt>
                <c:pt idx="1033">
                  <c:v>43121</c:v>
                </c:pt>
                <c:pt idx="1034">
                  <c:v>43120</c:v>
                </c:pt>
                <c:pt idx="1035">
                  <c:v>43119</c:v>
                </c:pt>
                <c:pt idx="1036">
                  <c:v>43118</c:v>
                </c:pt>
                <c:pt idx="1037">
                  <c:v>43117</c:v>
                </c:pt>
                <c:pt idx="1038">
                  <c:v>43116</c:v>
                </c:pt>
                <c:pt idx="1039">
                  <c:v>43115</c:v>
                </c:pt>
                <c:pt idx="1040">
                  <c:v>43114</c:v>
                </c:pt>
                <c:pt idx="1041">
                  <c:v>43113</c:v>
                </c:pt>
                <c:pt idx="1042">
                  <c:v>43112</c:v>
                </c:pt>
                <c:pt idx="1043">
                  <c:v>43111</c:v>
                </c:pt>
                <c:pt idx="1044">
                  <c:v>43110</c:v>
                </c:pt>
                <c:pt idx="1045">
                  <c:v>43109</c:v>
                </c:pt>
                <c:pt idx="1046">
                  <c:v>43108</c:v>
                </c:pt>
                <c:pt idx="1047">
                  <c:v>43107</c:v>
                </c:pt>
                <c:pt idx="1048">
                  <c:v>43106</c:v>
                </c:pt>
                <c:pt idx="1049">
                  <c:v>43105</c:v>
                </c:pt>
                <c:pt idx="1050">
                  <c:v>43104</c:v>
                </c:pt>
                <c:pt idx="1051">
                  <c:v>43103</c:v>
                </c:pt>
                <c:pt idx="1052">
                  <c:v>43102</c:v>
                </c:pt>
                <c:pt idx="1053">
                  <c:v>43101</c:v>
                </c:pt>
                <c:pt idx="1054">
                  <c:v>43100</c:v>
                </c:pt>
                <c:pt idx="1055">
                  <c:v>43099</c:v>
                </c:pt>
                <c:pt idx="1056">
                  <c:v>43098</c:v>
                </c:pt>
                <c:pt idx="1057">
                  <c:v>43097</c:v>
                </c:pt>
                <c:pt idx="1058">
                  <c:v>43096</c:v>
                </c:pt>
                <c:pt idx="1059">
                  <c:v>43095</c:v>
                </c:pt>
                <c:pt idx="1060">
                  <c:v>43094</c:v>
                </c:pt>
                <c:pt idx="1061">
                  <c:v>43093</c:v>
                </c:pt>
                <c:pt idx="1062">
                  <c:v>43092</c:v>
                </c:pt>
                <c:pt idx="1063">
                  <c:v>43091</c:v>
                </c:pt>
                <c:pt idx="1064">
                  <c:v>43090</c:v>
                </c:pt>
                <c:pt idx="1065">
                  <c:v>43089</c:v>
                </c:pt>
                <c:pt idx="1066">
                  <c:v>43088</c:v>
                </c:pt>
                <c:pt idx="1067">
                  <c:v>43087</c:v>
                </c:pt>
                <c:pt idx="1068">
                  <c:v>43086</c:v>
                </c:pt>
                <c:pt idx="1069">
                  <c:v>43085</c:v>
                </c:pt>
                <c:pt idx="1070">
                  <c:v>43084</c:v>
                </c:pt>
                <c:pt idx="1071">
                  <c:v>43083</c:v>
                </c:pt>
                <c:pt idx="1072">
                  <c:v>43082</c:v>
                </c:pt>
                <c:pt idx="1073">
                  <c:v>43081</c:v>
                </c:pt>
                <c:pt idx="1074">
                  <c:v>43080</c:v>
                </c:pt>
                <c:pt idx="1075">
                  <c:v>43079</c:v>
                </c:pt>
                <c:pt idx="1076">
                  <c:v>43078</c:v>
                </c:pt>
                <c:pt idx="1077">
                  <c:v>43077</c:v>
                </c:pt>
                <c:pt idx="1078">
                  <c:v>43076</c:v>
                </c:pt>
                <c:pt idx="1079">
                  <c:v>43075</c:v>
                </c:pt>
                <c:pt idx="1080">
                  <c:v>43074</c:v>
                </c:pt>
                <c:pt idx="1081">
                  <c:v>43073</c:v>
                </c:pt>
                <c:pt idx="1082">
                  <c:v>43072</c:v>
                </c:pt>
                <c:pt idx="1083">
                  <c:v>43071</c:v>
                </c:pt>
                <c:pt idx="1084">
                  <c:v>43070</c:v>
                </c:pt>
                <c:pt idx="1085">
                  <c:v>43069</c:v>
                </c:pt>
                <c:pt idx="1086">
                  <c:v>43068</c:v>
                </c:pt>
                <c:pt idx="1087">
                  <c:v>43067</c:v>
                </c:pt>
                <c:pt idx="1088">
                  <c:v>43066</c:v>
                </c:pt>
                <c:pt idx="1089">
                  <c:v>43065</c:v>
                </c:pt>
                <c:pt idx="1090">
                  <c:v>43064</c:v>
                </c:pt>
                <c:pt idx="1091">
                  <c:v>43063</c:v>
                </c:pt>
                <c:pt idx="1092">
                  <c:v>43062</c:v>
                </c:pt>
                <c:pt idx="1093">
                  <c:v>43061</c:v>
                </c:pt>
                <c:pt idx="1094">
                  <c:v>43060</c:v>
                </c:pt>
                <c:pt idx="1095">
                  <c:v>43059</c:v>
                </c:pt>
                <c:pt idx="1096">
                  <c:v>43058</c:v>
                </c:pt>
                <c:pt idx="1097">
                  <c:v>43057</c:v>
                </c:pt>
                <c:pt idx="1098">
                  <c:v>43056</c:v>
                </c:pt>
                <c:pt idx="1099">
                  <c:v>43055</c:v>
                </c:pt>
                <c:pt idx="1100">
                  <c:v>43054</c:v>
                </c:pt>
                <c:pt idx="1101">
                  <c:v>43053</c:v>
                </c:pt>
                <c:pt idx="1102">
                  <c:v>43052</c:v>
                </c:pt>
                <c:pt idx="1103">
                  <c:v>43051</c:v>
                </c:pt>
                <c:pt idx="1104">
                  <c:v>43050</c:v>
                </c:pt>
                <c:pt idx="1105">
                  <c:v>43049</c:v>
                </c:pt>
                <c:pt idx="1106">
                  <c:v>43048</c:v>
                </c:pt>
                <c:pt idx="1107">
                  <c:v>43047</c:v>
                </c:pt>
                <c:pt idx="1108">
                  <c:v>43046</c:v>
                </c:pt>
                <c:pt idx="1109">
                  <c:v>43045</c:v>
                </c:pt>
                <c:pt idx="1110">
                  <c:v>43044</c:v>
                </c:pt>
                <c:pt idx="1111">
                  <c:v>43043</c:v>
                </c:pt>
                <c:pt idx="1112">
                  <c:v>43042</c:v>
                </c:pt>
                <c:pt idx="1113">
                  <c:v>43041</c:v>
                </c:pt>
                <c:pt idx="1114">
                  <c:v>43040</c:v>
                </c:pt>
                <c:pt idx="1115">
                  <c:v>43039</c:v>
                </c:pt>
                <c:pt idx="1116">
                  <c:v>43038</c:v>
                </c:pt>
                <c:pt idx="1117">
                  <c:v>43037</c:v>
                </c:pt>
                <c:pt idx="1118">
                  <c:v>43036</c:v>
                </c:pt>
                <c:pt idx="1119">
                  <c:v>43035</c:v>
                </c:pt>
                <c:pt idx="1120">
                  <c:v>43034</c:v>
                </c:pt>
                <c:pt idx="1121">
                  <c:v>43033</c:v>
                </c:pt>
                <c:pt idx="1122">
                  <c:v>43032</c:v>
                </c:pt>
                <c:pt idx="1123">
                  <c:v>43031</c:v>
                </c:pt>
                <c:pt idx="1124">
                  <c:v>43030</c:v>
                </c:pt>
                <c:pt idx="1125">
                  <c:v>43029</c:v>
                </c:pt>
                <c:pt idx="1126">
                  <c:v>43028</c:v>
                </c:pt>
                <c:pt idx="1127">
                  <c:v>43027</c:v>
                </c:pt>
                <c:pt idx="1128">
                  <c:v>43026</c:v>
                </c:pt>
                <c:pt idx="1129">
                  <c:v>43025</c:v>
                </c:pt>
                <c:pt idx="1130">
                  <c:v>43024</c:v>
                </c:pt>
                <c:pt idx="1131">
                  <c:v>43023</c:v>
                </c:pt>
                <c:pt idx="1132">
                  <c:v>43022</c:v>
                </c:pt>
                <c:pt idx="1133">
                  <c:v>43021</c:v>
                </c:pt>
                <c:pt idx="1134">
                  <c:v>43020</c:v>
                </c:pt>
                <c:pt idx="1135">
                  <c:v>43019</c:v>
                </c:pt>
                <c:pt idx="1136">
                  <c:v>43018</c:v>
                </c:pt>
                <c:pt idx="1137">
                  <c:v>43017</c:v>
                </c:pt>
                <c:pt idx="1138">
                  <c:v>43016</c:v>
                </c:pt>
                <c:pt idx="1139">
                  <c:v>43015</c:v>
                </c:pt>
                <c:pt idx="1140">
                  <c:v>43014</c:v>
                </c:pt>
                <c:pt idx="1141">
                  <c:v>43013</c:v>
                </c:pt>
                <c:pt idx="1142">
                  <c:v>43012</c:v>
                </c:pt>
                <c:pt idx="1143">
                  <c:v>43011</c:v>
                </c:pt>
                <c:pt idx="1144">
                  <c:v>43010</c:v>
                </c:pt>
                <c:pt idx="1145">
                  <c:v>43009</c:v>
                </c:pt>
                <c:pt idx="1146">
                  <c:v>43008</c:v>
                </c:pt>
                <c:pt idx="1147">
                  <c:v>43007</c:v>
                </c:pt>
                <c:pt idx="1148">
                  <c:v>43006</c:v>
                </c:pt>
                <c:pt idx="1149">
                  <c:v>43005</c:v>
                </c:pt>
                <c:pt idx="1150">
                  <c:v>43004</c:v>
                </c:pt>
                <c:pt idx="1151">
                  <c:v>43003</c:v>
                </c:pt>
                <c:pt idx="1152">
                  <c:v>43002</c:v>
                </c:pt>
                <c:pt idx="1153">
                  <c:v>43001</c:v>
                </c:pt>
                <c:pt idx="1154">
                  <c:v>43000</c:v>
                </c:pt>
                <c:pt idx="1155">
                  <c:v>42999</c:v>
                </c:pt>
                <c:pt idx="1156">
                  <c:v>42998</c:v>
                </c:pt>
                <c:pt idx="1157">
                  <c:v>42997</c:v>
                </c:pt>
                <c:pt idx="1158">
                  <c:v>42996</c:v>
                </c:pt>
                <c:pt idx="1159">
                  <c:v>42995</c:v>
                </c:pt>
                <c:pt idx="1160">
                  <c:v>42994</c:v>
                </c:pt>
                <c:pt idx="1161">
                  <c:v>42993</c:v>
                </c:pt>
                <c:pt idx="1162">
                  <c:v>42992</c:v>
                </c:pt>
                <c:pt idx="1163">
                  <c:v>42991</c:v>
                </c:pt>
                <c:pt idx="1164">
                  <c:v>42990</c:v>
                </c:pt>
                <c:pt idx="1165">
                  <c:v>42989</c:v>
                </c:pt>
                <c:pt idx="1166">
                  <c:v>42988</c:v>
                </c:pt>
                <c:pt idx="1167">
                  <c:v>42987</c:v>
                </c:pt>
                <c:pt idx="1168">
                  <c:v>42986</c:v>
                </c:pt>
                <c:pt idx="1169">
                  <c:v>42985</c:v>
                </c:pt>
                <c:pt idx="1170">
                  <c:v>42984</c:v>
                </c:pt>
                <c:pt idx="1171">
                  <c:v>42983</c:v>
                </c:pt>
                <c:pt idx="1172">
                  <c:v>42982</c:v>
                </c:pt>
                <c:pt idx="1173">
                  <c:v>42981</c:v>
                </c:pt>
                <c:pt idx="1174">
                  <c:v>42980</c:v>
                </c:pt>
                <c:pt idx="1175">
                  <c:v>42979</c:v>
                </c:pt>
                <c:pt idx="1176">
                  <c:v>42978</c:v>
                </c:pt>
                <c:pt idx="1177">
                  <c:v>42977</c:v>
                </c:pt>
                <c:pt idx="1178">
                  <c:v>42976</c:v>
                </c:pt>
                <c:pt idx="1179">
                  <c:v>42975</c:v>
                </c:pt>
                <c:pt idx="1180">
                  <c:v>42974</c:v>
                </c:pt>
                <c:pt idx="1181">
                  <c:v>42973</c:v>
                </c:pt>
                <c:pt idx="1182">
                  <c:v>42972</c:v>
                </c:pt>
                <c:pt idx="1183">
                  <c:v>42971</c:v>
                </c:pt>
                <c:pt idx="1184">
                  <c:v>42970</c:v>
                </c:pt>
                <c:pt idx="1185">
                  <c:v>42969</c:v>
                </c:pt>
                <c:pt idx="1186">
                  <c:v>42968</c:v>
                </c:pt>
                <c:pt idx="1187">
                  <c:v>42967</c:v>
                </c:pt>
                <c:pt idx="1188">
                  <c:v>42966</c:v>
                </c:pt>
                <c:pt idx="1189">
                  <c:v>42965</c:v>
                </c:pt>
                <c:pt idx="1190">
                  <c:v>42964</c:v>
                </c:pt>
                <c:pt idx="1191">
                  <c:v>42963</c:v>
                </c:pt>
                <c:pt idx="1192">
                  <c:v>42962</c:v>
                </c:pt>
                <c:pt idx="1193">
                  <c:v>42961</c:v>
                </c:pt>
                <c:pt idx="1194">
                  <c:v>42960</c:v>
                </c:pt>
                <c:pt idx="1195">
                  <c:v>42959</c:v>
                </c:pt>
                <c:pt idx="1196">
                  <c:v>42958</c:v>
                </c:pt>
                <c:pt idx="1197">
                  <c:v>42957</c:v>
                </c:pt>
                <c:pt idx="1198">
                  <c:v>42956</c:v>
                </c:pt>
                <c:pt idx="1199">
                  <c:v>42955</c:v>
                </c:pt>
                <c:pt idx="1200">
                  <c:v>42954</c:v>
                </c:pt>
                <c:pt idx="1201">
                  <c:v>42953</c:v>
                </c:pt>
                <c:pt idx="1202">
                  <c:v>42952</c:v>
                </c:pt>
                <c:pt idx="1203">
                  <c:v>42951</c:v>
                </c:pt>
                <c:pt idx="1204">
                  <c:v>42950</c:v>
                </c:pt>
                <c:pt idx="1205">
                  <c:v>42949</c:v>
                </c:pt>
                <c:pt idx="1206">
                  <c:v>42948</c:v>
                </c:pt>
                <c:pt idx="1207">
                  <c:v>42947</c:v>
                </c:pt>
                <c:pt idx="1208">
                  <c:v>42946</c:v>
                </c:pt>
                <c:pt idx="1209">
                  <c:v>42945</c:v>
                </c:pt>
                <c:pt idx="1210">
                  <c:v>42944</c:v>
                </c:pt>
                <c:pt idx="1211">
                  <c:v>42943</c:v>
                </c:pt>
                <c:pt idx="1212">
                  <c:v>42942</c:v>
                </c:pt>
                <c:pt idx="1213">
                  <c:v>42941</c:v>
                </c:pt>
                <c:pt idx="1214">
                  <c:v>42940</c:v>
                </c:pt>
                <c:pt idx="1215">
                  <c:v>42939</c:v>
                </c:pt>
                <c:pt idx="1216">
                  <c:v>42938</c:v>
                </c:pt>
                <c:pt idx="1217">
                  <c:v>42937</c:v>
                </c:pt>
                <c:pt idx="1218">
                  <c:v>42936</c:v>
                </c:pt>
                <c:pt idx="1219">
                  <c:v>42935</c:v>
                </c:pt>
                <c:pt idx="1220">
                  <c:v>42934</c:v>
                </c:pt>
                <c:pt idx="1221">
                  <c:v>42933</c:v>
                </c:pt>
                <c:pt idx="1222">
                  <c:v>42932</c:v>
                </c:pt>
                <c:pt idx="1223">
                  <c:v>42931</c:v>
                </c:pt>
                <c:pt idx="1224">
                  <c:v>42930</c:v>
                </c:pt>
                <c:pt idx="1225">
                  <c:v>42929</c:v>
                </c:pt>
                <c:pt idx="1226">
                  <c:v>42928</c:v>
                </c:pt>
                <c:pt idx="1227">
                  <c:v>42927</c:v>
                </c:pt>
                <c:pt idx="1228">
                  <c:v>42926</c:v>
                </c:pt>
                <c:pt idx="1229">
                  <c:v>42925</c:v>
                </c:pt>
                <c:pt idx="1230">
                  <c:v>42924</c:v>
                </c:pt>
                <c:pt idx="1231">
                  <c:v>42923</c:v>
                </c:pt>
                <c:pt idx="1232">
                  <c:v>42922</c:v>
                </c:pt>
                <c:pt idx="1233">
                  <c:v>42921</c:v>
                </c:pt>
                <c:pt idx="1234">
                  <c:v>42920</c:v>
                </c:pt>
                <c:pt idx="1235">
                  <c:v>42919</c:v>
                </c:pt>
                <c:pt idx="1236">
                  <c:v>42918</c:v>
                </c:pt>
                <c:pt idx="1237">
                  <c:v>42917</c:v>
                </c:pt>
                <c:pt idx="1238">
                  <c:v>42916</c:v>
                </c:pt>
                <c:pt idx="1239">
                  <c:v>42915</c:v>
                </c:pt>
                <c:pt idx="1240">
                  <c:v>42914</c:v>
                </c:pt>
                <c:pt idx="1241">
                  <c:v>42913</c:v>
                </c:pt>
                <c:pt idx="1242">
                  <c:v>42912</c:v>
                </c:pt>
                <c:pt idx="1243">
                  <c:v>42911</c:v>
                </c:pt>
                <c:pt idx="1244">
                  <c:v>42910</c:v>
                </c:pt>
                <c:pt idx="1245">
                  <c:v>42909</c:v>
                </c:pt>
                <c:pt idx="1246">
                  <c:v>42908</c:v>
                </c:pt>
                <c:pt idx="1247">
                  <c:v>42907</c:v>
                </c:pt>
                <c:pt idx="1248">
                  <c:v>42906</c:v>
                </c:pt>
                <c:pt idx="1249">
                  <c:v>42905</c:v>
                </c:pt>
                <c:pt idx="1250">
                  <c:v>42904</c:v>
                </c:pt>
                <c:pt idx="1251">
                  <c:v>42903</c:v>
                </c:pt>
                <c:pt idx="1252">
                  <c:v>42902</c:v>
                </c:pt>
                <c:pt idx="1253">
                  <c:v>42901</c:v>
                </c:pt>
                <c:pt idx="1254">
                  <c:v>42900</c:v>
                </c:pt>
                <c:pt idx="1255">
                  <c:v>42899</c:v>
                </c:pt>
                <c:pt idx="1256">
                  <c:v>42898</c:v>
                </c:pt>
                <c:pt idx="1257">
                  <c:v>42897</c:v>
                </c:pt>
                <c:pt idx="1258">
                  <c:v>42896</c:v>
                </c:pt>
                <c:pt idx="1259">
                  <c:v>42895</c:v>
                </c:pt>
                <c:pt idx="1260">
                  <c:v>42894</c:v>
                </c:pt>
                <c:pt idx="1261">
                  <c:v>42893</c:v>
                </c:pt>
                <c:pt idx="1262">
                  <c:v>42892</c:v>
                </c:pt>
                <c:pt idx="1263">
                  <c:v>42891</c:v>
                </c:pt>
                <c:pt idx="1264">
                  <c:v>42890</c:v>
                </c:pt>
                <c:pt idx="1265">
                  <c:v>42889</c:v>
                </c:pt>
                <c:pt idx="1266">
                  <c:v>42888</c:v>
                </c:pt>
                <c:pt idx="1267">
                  <c:v>42887</c:v>
                </c:pt>
                <c:pt idx="1268">
                  <c:v>42886</c:v>
                </c:pt>
                <c:pt idx="1269">
                  <c:v>42885</c:v>
                </c:pt>
                <c:pt idx="1270">
                  <c:v>42884</c:v>
                </c:pt>
                <c:pt idx="1271">
                  <c:v>42883</c:v>
                </c:pt>
                <c:pt idx="1272">
                  <c:v>42882</c:v>
                </c:pt>
                <c:pt idx="1273">
                  <c:v>42881</c:v>
                </c:pt>
                <c:pt idx="1274">
                  <c:v>42880</c:v>
                </c:pt>
                <c:pt idx="1275">
                  <c:v>42879</c:v>
                </c:pt>
                <c:pt idx="1276">
                  <c:v>42878</c:v>
                </c:pt>
                <c:pt idx="1277">
                  <c:v>42877</c:v>
                </c:pt>
                <c:pt idx="1278">
                  <c:v>42876</c:v>
                </c:pt>
                <c:pt idx="1279">
                  <c:v>42875</c:v>
                </c:pt>
                <c:pt idx="1280">
                  <c:v>42874</c:v>
                </c:pt>
                <c:pt idx="1281">
                  <c:v>42873</c:v>
                </c:pt>
                <c:pt idx="1282">
                  <c:v>42872</c:v>
                </c:pt>
                <c:pt idx="1283">
                  <c:v>42871</c:v>
                </c:pt>
                <c:pt idx="1284">
                  <c:v>42870</c:v>
                </c:pt>
                <c:pt idx="1285">
                  <c:v>42869</c:v>
                </c:pt>
                <c:pt idx="1286">
                  <c:v>42868</c:v>
                </c:pt>
                <c:pt idx="1287">
                  <c:v>42867</c:v>
                </c:pt>
                <c:pt idx="1288">
                  <c:v>42866</c:v>
                </c:pt>
                <c:pt idx="1289">
                  <c:v>42865</c:v>
                </c:pt>
                <c:pt idx="1290">
                  <c:v>42864</c:v>
                </c:pt>
                <c:pt idx="1291">
                  <c:v>42863</c:v>
                </c:pt>
                <c:pt idx="1292">
                  <c:v>42862</c:v>
                </c:pt>
                <c:pt idx="1293">
                  <c:v>42861</c:v>
                </c:pt>
                <c:pt idx="1294">
                  <c:v>42860</c:v>
                </c:pt>
                <c:pt idx="1295">
                  <c:v>42859</c:v>
                </c:pt>
                <c:pt idx="1296">
                  <c:v>42858</c:v>
                </c:pt>
                <c:pt idx="1297">
                  <c:v>42857</c:v>
                </c:pt>
                <c:pt idx="1298">
                  <c:v>42856</c:v>
                </c:pt>
                <c:pt idx="1299">
                  <c:v>42855</c:v>
                </c:pt>
                <c:pt idx="1300">
                  <c:v>42854</c:v>
                </c:pt>
                <c:pt idx="1301">
                  <c:v>42853</c:v>
                </c:pt>
                <c:pt idx="1302">
                  <c:v>42852</c:v>
                </c:pt>
                <c:pt idx="1303">
                  <c:v>42851</c:v>
                </c:pt>
                <c:pt idx="1304">
                  <c:v>42850</c:v>
                </c:pt>
                <c:pt idx="1305">
                  <c:v>42849</c:v>
                </c:pt>
                <c:pt idx="1306">
                  <c:v>42848</c:v>
                </c:pt>
                <c:pt idx="1307">
                  <c:v>42847</c:v>
                </c:pt>
                <c:pt idx="1308">
                  <c:v>42846</c:v>
                </c:pt>
                <c:pt idx="1309">
                  <c:v>42845</c:v>
                </c:pt>
                <c:pt idx="1310">
                  <c:v>42844</c:v>
                </c:pt>
                <c:pt idx="1311">
                  <c:v>42843</c:v>
                </c:pt>
                <c:pt idx="1312">
                  <c:v>42842</c:v>
                </c:pt>
                <c:pt idx="1313">
                  <c:v>42841</c:v>
                </c:pt>
                <c:pt idx="1314">
                  <c:v>42840</c:v>
                </c:pt>
                <c:pt idx="1315">
                  <c:v>42839</c:v>
                </c:pt>
                <c:pt idx="1316">
                  <c:v>42838</c:v>
                </c:pt>
                <c:pt idx="1317">
                  <c:v>42837</c:v>
                </c:pt>
                <c:pt idx="1318">
                  <c:v>42836</c:v>
                </c:pt>
                <c:pt idx="1319">
                  <c:v>42835</c:v>
                </c:pt>
                <c:pt idx="1320">
                  <c:v>42834</c:v>
                </c:pt>
                <c:pt idx="1321">
                  <c:v>42833</c:v>
                </c:pt>
                <c:pt idx="1322">
                  <c:v>42832</c:v>
                </c:pt>
                <c:pt idx="1323">
                  <c:v>42831</c:v>
                </c:pt>
                <c:pt idx="1324">
                  <c:v>42830</c:v>
                </c:pt>
                <c:pt idx="1325">
                  <c:v>42829</c:v>
                </c:pt>
                <c:pt idx="1326">
                  <c:v>42828</c:v>
                </c:pt>
                <c:pt idx="1327">
                  <c:v>42827</c:v>
                </c:pt>
                <c:pt idx="1328">
                  <c:v>42826</c:v>
                </c:pt>
                <c:pt idx="1329">
                  <c:v>42825</c:v>
                </c:pt>
                <c:pt idx="1330">
                  <c:v>42824</c:v>
                </c:pt>
                <c:pt idx="1331">
                  <c:v>42823</c:v>
                </c:pt>
                <c:pt idx="1332">
                  <c:v>42822</c:v>
                </c:pt>
                <c:pt idx="1333">
                  <c:v>42821</c:v>
                </c:pt>
                <c:pt idx="1334">
                  <c:v>42820</c:v>
                </c:pt>
                <c:pt idx="1335">
                  <c:v>42819</c:v>
                </c:pt>
                <c:pt idx="1336">
                  <c:v>42818</c:v>
                </c:pt>
                <c:pt idx="1337">
                  <c:v>42817</c:v>
                </c:pt>
                <c:pt idx="1338">
                  <c:v>42816</c:v>
                </c:pt>
                <c:pt idx="1339">
                  <c:v>42815</c:v>
                </c:pt>
                <c:pt idx="1340">
                  <c:v>42814</c:v>
                </c:pt>
                <c:pt idx="1341">
                  <c:v>42813</c:v>
                </c:pt>
                <c:pt idx="1342">
                  <c:v>42812</c:v>
                </c:pt>
                <c:pt idx="1343">
                  <c:v>42811</c:v>
                </c:pt>
                <c:pt idx="1344">
                  <c:v>42810</c:v>
                </c:pt>
                <c:pt idx="1345">
                  <c:v>42809</c:v>
                </c:pt>
                <c:pt idx="1346">
                  <c:v>42808</c:v>
                </c:pt>
                <c:pt idx="1347">
                  <c:v>42807</c:v>
                </c:pt>
                <c:pt idx="1348">
                  <c:v>42806</c:v>
                </c:pt>
                <c:pt idx="1349">
                  <c:v>42805</c:v>
                </c:pt>
                <c:pt idx="1350">
                  <c:v>42804</c:v>
                </c:pt>
                <c:pt idx="1351">
                  <c:v>42803</c:v>
                </c:pt>
                <c:pt idx="1352">
                  <c:v>42802</c:v>
                </c:pt>
                <c:pt idx="1353">
                  <c:v>42801</c:v>
                </c:pt>
                <c:pt idx="1354">
                  <c:v>42800</c:v>
                </c:pt>
                <c:pt idx="1355">
                  <c:v>42799</c:v>
                </c:pt>
                <c:pt idx="1356">
                  <c:v>42798</c:v>
                </c:pt>
                <c:pt idx="1357">
                  <c:v>42797</c:v>
                </c:pt>
                <c:pt idx="1358">
                  <c:v>42796</c:v>
                </c:pt>
                <c:pt idx="1359">
                  <c:v>42795</c:v>
                </c:pt>
                <c:pt idx="1360">
                  <c:v>42794</c:v>
                </c:pt>
                <c:pt idx="1361">
                  <c:v>42793</c:v>
                </c:pt>
                <c:pt idx="1362">
                  <c:v>42792</c:v>
                </c:pt>
                <c:pt idx="1363">
                  <c:v>42791</c:v>
                </c:pt>
                <c:pt idx="1364">
                  <c:v>42790</c:v>
                </c:pt>
                <c:pt idx="1365">
                  <c:v>42789</c:v>
                </c:pt>
                <c:pt idx="1366">
                  <c:v>42788</c:v>
                </c:pt>
                <c:pt idx="1367">
                  <c:v>42787</c:v>
                </c:pt>
                <c:pt idx="1368">
                  <c:v>42786</c:v>
                </c:pt>
                <c:pt idx="1369">
                  <c:v>42785</c:v>
                </c:pt>
                <c:pt idx="1370">
                  <c:v>42784</c:v>
                </c:pt>
                <c:pt idx="1371">
                  <c:v>42783</c:v>
                </c:pt>
                <c:pt idx="1372">
                  <c:v>42782</c:v>
                </c:pt>
                <c:pt idx="1373">
                  <c:v>42781</c:v>
                </c:pt>
                <c:pt idx="1374">
                  <c:v>42780</c:v>
                </c:pt>
                <c:pt idx="1375">
                  <c:v>42779</c:v>
                </c:pt>
                <c:pt idx="1376">
                  <c:v>42778</c:v>
                </c:pt>
                <c:pt idx="1377">
                  <c:v>42777</c:v>
                </c:pt>
                <c:pt idx="1378">
                  <c:v>42776</c:v>
                </c:pt>
                <c:pt idx="1379">
                  <c:v>42775</c:v>
                </c:pt>
                <c:pt idx="1380">
                  <c:v>42774</c:v>
                </c:pt>
                <c:pt idx="1381">
                  <c:v>42773</c:v>
                </c:pt>
                <c:pt idx="1382">
                  <c:v>42772</c:v>
                </c:pt>
                <c:pt idx="1383">
                  <c:v>42771</c:v>
                </c:pt>
                <c:pt idx="1384">
                  <c:v>42770</c:v>
                </c:pt>
                <c:pt idx="1385">
                  <c:v>42769</c:v>
                </c:pt>
                <c:pt idx="1386">
                  <c:v>42768</c:v>
                </c:pt>
                <c:pt idx="1387">
                  <c:v>42767</c:v>
                </c:pt>
                <c:pt idx="1388">
                  <c:v>42766</c:v>
                </c:pt>
                <c:pt idx="1389">
                  <c:v>42765</c:v>
                </c:pt>
                <c:pt idx="1390">
                  <c:v>42764</c:v>
                </c:pt>
                <c:pt idx="1391">
                  <c:v>42763</c:v>
                </c:pt>
                <c:pt idx="1392">
                  <c:v>42762</c:v>
                </c:pt>
                <c:pt idx="1393">
                  <c:v>42761</c:v>
                </c:pt>
                <c:pt idx="1394">
                  <c:v>42760</c:v>
                </c:pt>
                <c:pt idx="1395">
                  <c:v>42759</c:v>
                </c:pt>
                <c:pt idx="1396">
                  <c:v>42758</c:v>
                </c:pt>
                <c:pt idx="1397">
                  <c:v>42757</c:v>
                </c:pt>
                <c:pt idx="1398">
                  <c:v>42756</c:v>
                </c:pt>
                <c:pt idx="1399">
                  <c:v>42755</c:v>
                </c:pt>
                <c:pt idx="1400">
                  <c:v>42754</c:v>
                </c:pt>
                <c:pt idx="1401">
                  <c:v>42753</c:v>
                </c:pt>
                <c:pt idx="1402">
                  <c:v>42752</c:v>
                </c:pt>
                <c:pt idx="1403">
                  <c:v>42751</c:v>
                </c:pt>
                <c:pt idx="1404">
                  <c:v>42750</c:v>
                </c:pt>
                <c:pt idx="1405">
                  <c:v>42749</c:v>
                </c:pt>
                <c:pt idx="1406">
                  <c:v>42748</c:v>
                </c:pt>
                <c:pt idx="1407">
                  <c:v>42747</c:v>
                </c:pt>
                <c:pt idx="1408">
                  <c:v>42746</c:v>
                </c:pt>
                <c:pt idx="1409">
                  <c:v>42745</c:v>
                </c:pt>
                <c:pt idx="1410">
                  <c:v>42744</c:v>
                </c:pt>
                <c:pt idx="1411">
                  <c:v>42743</c:v>
                </c:pt>
                <c:pt idx="1412">
                  <c:v>42742</c:v>
                </c:pt>
                <c:pt idx="1413">
                  <c:v>42741</c:v>
                </c:pt>
                <c:pt idx="1414">
                  <c:v>42740</c:v>
                </c:pt>
                <c:pt idx="1415">
                  <c:v>42739</c:v>
                </c:pt>
                <c:pt idx="1416">
                  <c:v>42738</c:v>
                </c:pt>
                <c:pt idx="1417">
                  <c:v>42737</c:v>
                </c:pt>
                <c:pt idx="1418">
                  <c:v>42736</c:v>
                </c:pt>
                <c:pt idx="1419">
                  <c:v>42735</c:v>
                </c:pt>
                <c:pt idx="1420">
                  <c:v>42734</c:v>
                </c:pt>
                <c:pt idx="1421">
                  <c:v>42733</c:v>
                </c:pt>
                <c:pt idx="1422">
                  <c:v>42732</c:v>
                </c:pt>
                <c:pt idx="1423">
                  <c:v>42731</c:v>
                </c:pt>
                <c:pt idx="1424">
                  <c:v>42730</c:v>
                </c:pt>
                <c:pt idx="1425">
                  <c:v>42729</c:v>
                </c:pt>
                <c:pt idx="1426">
                  <c:v>42728</c:v>
                </c:pt>
                <c:pt idx="1427">
                  <c:v>42727</c:v>
                </c:pt>
                <c:pt idx="1428">
                  <c:v>42726</c:v>
                </c:pt>
                <c:pt idx="1429">
                  <c:v>42725</c:v>
                </c:pt>
                <c:pt idx="1430">
                  <c:v>42724</c:v>
                </c:pt>
                <c:pt idx="1431">
                  <c:v>42723</c:v>
                </c:pt>
                <c:pt idx="1432">
                  <c:v>42722</c:v>
                </c:pt>
                <c:pt idx="1433">
                  <c:v>42721</c:v>
                </c:pt>
                <c:pt idx="1434">
                  <c:v>42720</c:v>
                </c:pt>
                <c:pt idx="1435">
                  <c:v>42719</c:v>
                </c:pt>
                <c:pt idx="1436">
                  <c:v>42718</c:v>
                </c:pt>
                <c:pt idx="1437">
                  <c:v>42717</c:v>
                </c:pt>
                <c:pt idx="1438">
                  <c:v>42716</c:v>
                </c:pt>
                <c:pt idx="1439">
                  <c:v>42715</c:v>
                </c:pt>
                <c:pt idx="1440">
                  <c:v>42714</c:v>
                </c:pt>
                <c:pt idx="1441">
                  <c:v>42713</c:v>
                </c:pt>
                <c:pt idx="1442">
                  <c:v>42712</c:v>
                </c:pt>
                <c:pt idx="1443">
                  <c:v>42711</c:v>
                </c:pt>
                <c:pt idx="1444">
                  <c:v>42710</c:v>
                </c:pt>
                <c:pt idx="1445">
                  <c:v>42709</c:v>
                </c:pt>
                <c:pt idx="1446">
                  <c:v>42708</c:v>
                </c:pt>
                <c:pt idx="1447">
                  <c:v>42707</c:v>
                </c:pt>
                <c:pt idx="1448">
                  <c:v>42706</c:v>
                </c:pt>
                <c:pt idx="1449">
                  <c:v>42705</c:v>
                </c:pt>
                <c:pt idx="1450">
                  <c:v>42704</c:v>
                </c:pt>
                <c:pt idx="1451">
                  <c:v>42703</c:v>
                </c:pt>
                <c:pt idx="1452">
                  <c:v>42702</c:v>
                </c:pt>
                <c:pt idx="1453">
                  <c:v>42701</c:v>
                </c:pt>
                <c:pt idx="1454">
                  <c:v>42700</c:v>
                </c:pt>
                <c:pt idx="1455">
                  <c:v>42699</c:v>
                </c:pt>
                <c:pt idx="1456">
                  <c:v>42698</c:v>
                </c:pt>
                <c:pt idx="1457">
                  <c:v>42697</c:v>
                </c:pt>
                <c:pt idx="1458">
                  <c:v>42696</c:v>
                </c:pt>
                <c:pt idx="1459">
                  <c:v>42695</c:v>
                </c:pt>
                <c:pt idx="1460">
                  <c:v>42694</c:v>
                </c:pt>
                <c:pt idx="1461">
                  <c:v>42693</c:v>
                </c:pt>
                <c:pt idx="1462">
                  <c:v>42692</c:v>
                </c:pt>
                <c:pt idx="1463">
                  <c:v>42691</c:v>
                </c:pt>
                <c:pt idx="1464">
                  <c:v>42690</c:v>
                </c:pt>
                <c:pt idx="1465">
                  <c:v>42689</c:v>
                </c:pt>
                <c:pt idx="1466">
                  <c:v>42688</c:v>
                </c:pt>
                <c:pt idx="1467">
                  <c:v>42687</c:v>
                </c:pt>
                <c:pt idx="1468">
                  <c:v>42686</c:v>
                </c:pt>
                <c:pt idx="1469">
                  <c:v>42685</c:v>
                </c:pt>
                <c:pt idx="1470">
                  <c:v>42684</c:v>
                </c:pt>
                <c:pt idx="1471">
                  <c:v>42683</c:v>
                </c:pt>
                <c:pt idx="1472">
                  <c:v>42682</c:v>
                </c:pt>
                <c:pt idx="1473">
                  <c:v>42681</c:v>
                </c:pt>
                <c:pt idx="1474">
                  <c:v>42680</c:v>
                </c:pt>
                <c:pt idx="1475">
                  <c:v>42679</c:v>
                </c:pt>
                <c:pt idx="1476">
                  <c:v>42678</c:v>
                </c:pt>
                <c:pt idx="1477">
                  <c:v>42677</c:v>
                </c:pt>
                <c:pt idx="1478">
                  <c:v>42676</c:v>
                </c:pt>
                <c:pt idx="1479">
                  <c:v>42675</c:v>
                </c:pt>
                <c:pt idx="1480">
                  <c:v>42674</c:v>
                </c:pt>
                <c:pt idx="1481">
                  <c:v>42673</c:v>
                </c:pt>
                <c:pt idx="1482">
                  <c:v>42672</c:v>
                </c:pt>
                <c:pt idx="1483">
                  <c:v>42671</c:v>
                </c:pt>
                <c:pt idx="1484">
                  <c:v>42670</c:v>
                </c:pt>
                <c:pt idx="1485">
                  <c:v>42669</c:v>
                </c:pt>
                <c:pt idx="1486">
                  <c:v>42668</c:v>
                </c:pt>
                <c:pt idx="1487">
                  <c:v>42667</c:v>
                </c:pt>
                <c:pt idx="1488">
                  <c:v>42666</c:v>
                </c:pt>
                <c:pt idx="1489">
                  <c:v>42665</c:v>
                </c:pt>
                <c:pt idx="1490">
                  <c:v>42664</c:v>
                </c:pt>
                <c:pt idx="1491">
                  <c:v>42663</c:v>
                </c:pt>
                <c:pt idx="1492">
                  <c:v>42662</c:v>
                </c:pt>
                <c:pt idx="1493">
                  <c:v>42661</c:v>
                </c:pt>
                <c:pt idx="1494">
                  <c:v>42660</c:v>
                </c:pt>
                <c:pt idx="1495">
                  <c:v>42659</c:v>
                </c:pt>
                <c:pt idx="1496">
                  <c:v>42658</c:v>
                </c:pt>
                <c:pt idx="1497">
                  <c:v>42657</c:v>
                </c:pt>
                <c:pt idx="1498">
                  <c:v>42656</c:v>
                </c:pt>
                <c:pt idx="1499">
                  <c:v>42655</c:v>
                </c:pt>
                <c:pt idx="1500">
                  <c:v>42654</c:v>
                </c:pt>
                <c:pt idx="1501">
                  <c:v>42653</c:v>
                </c:pt>
                <c:pt idx="1502">
                  <c:v>42652</c:v>
                </c:pt>
                <c:pt idx="1503">
                  <c:v>42651</c:v>
                </c:pt>
                <c:pt idx="1504">
                  <c:v>42650</c:v>
                </c:pt>
                <c:pt idx="1505">
                  <c:v>42649</c:v>
                </c:pt>
                <c:pt idx="1506">
                  <c:v>42648</c:v>
                </c:pt>
                <c:pt idx="1507">
                  <c:v>42647</c:v>
                </c:pt>
                <c:pt idx="1508">
                  <c:v>42646</c:v>
                </c:pt>
                <c:pt idx="1509">
                  <c:v>42645</c:v>
                </c:pt>
                <c:pt idx="1510">
                  <c:v>42644</c:v>
                </c:pt>
                <c:pt idx="1511">
                  <c:v>42643</c:v>
                </c:pt>
                <c:pt idx="1512">
                  <c:v>42642</c:v>
                </c:pt>
                <c:pt idx="1513">
                  <c:v>42641</c:v>
                </c:pt>
                <c:pt idx="1514">
                  <c:v>42640</c:v>
                </c:pt>
                <c:pt idx="1515">
                  <c:v>42639</c:v>
                </c:pt>
                <c:pt idx="1516">
                  <c:v>42638</c:v>
                </c:pt>
                <c:pt idx="1517">
                  <c:v>42637</c:v>
                </c:pt>
                <c:pt idx="1518">
                  <c:v>42636</c:v>
                </c:pt>
                <c:pt idx="1519">
                  <c:v>42635</c:v>
                </c:pt>
                <c:pt idx="1520">
                  <c:v>42634</c:v>
                </c:pt>
                <c:pt idx="1521">
                  <c:v>42633</c:v>
                </c:pt>
                <c:pt idx="1522">
                  <c:v>42632</c:v>
                </c:pt>
                <c:pt idx="1523">
                  <c:v>42631</c:v>
                </c:pt>
                <c:pt idx="1524">
                  <c:v>42630</c:v>
                </c:pt>
                <c:pt idx="1525">
                  <c:v>42629</c:v>
                </c:pt>
                <c:pt idx="1526">
                  <c:v>42628</c:v>
                </c:pt>
                <c:pt idx="1527">
                  <c:v>42627</c:v>
                </c:pt>
                <c:pt idx="1528">
                  <c:v>42626</c:v>
                </c:pt>
                <c:pt idx="1529">
                  <c:v>42625</c:v>
                </c:pt>
                <c:pt idx="1530">
                  <c:v>42624</c:v>
                </c:pt>
                <c:pt idx="1531">
                  <c:v>42623</c:v>
                </c:pt>
                <c:pt idx="1532">
                  <c:v>42622</c:v>
                </c:pt>
                <c:pt idx="1533">
                  <c:v>42621</c:v>
                </c:pt>
                <c:pt idx="1534">
                  <c:v>42620</c:v>
                </c:pt>
                <c:pt idx="1535">
                  <c:v>42619</c:v>
                </c:pt>
                <c:pt idx="1536">
                  <c:v>42618</c:v>
                </c:pt>
                <c:pt idx="1537">
                  <c:v>42617</c:v>
                </c:pt>
                <c:pt idx="1538">
                  <c:v>42616</c:v>
                </c:pt>
                <c:pt idx="1539">
                  <c:v>42615</c:v>
                </c:pt>
                <c:pt idx="1540">
                  <c:v>42614</c:v>
                </c:pt>
                <c:pt idx="1541">
                  <c:v>42613</c:v>
                </c:pt>
                <c:pt idx="1542">
                  <c:v>42612</c:v>
                </c:pt>
                <c:pt idx="1543">
                  <c:v>42611</c:v>
                </c:pt>
                <c:pt idx="1544">
                  <c:v>42610</c:v>
                </c:pt>
                <c:pt idx="1545">
                  <c:v>42609</c:v>
                </c:pt>
                <c:pt idx="1546">
                  <c:v>42608</c:v>
                </c:pt>
                <c:pt idx="1547">
                  <c:v>42607</c:v>
                </c:pt>
                <c:pt idx="1548">
                  <c:v>42606</c:v>
                </c:pt>
                <c:pt idx="1549">
                  <c:v>42605</c:v>
                </c:pt>
                <c:pt idx="1550">
                  <c:v>42604</c:v>
                </c:pt>
                <c:pt idx="1551">
                  <c:v>42603</c:v>
                </c:pt>
                <c:pt idx="1552">
                  <c:v>42602</c:v>
                </c:pt>
                <c:pt idx="1553">
                  <c:v>42601</c:v>
                </c:pt>
                <c:pt idx="1554">
                  <c:v>42600</c:v>
                </c:pt>
                <c:pt idx="1555">
                  <c:v>42599</c:v>
                </c:pt>
                <c:pt idx="1556">
                  <c:v>42598</c:v>
                </c:pt>
                <c:pt idx="1557">
                  <c:v>42597</c:v>
                </c:pt>
                <c:pt idx="1558">
                  <c:v>42596</c:v>
                </c:pt>
                <c:pt idx="1559">
                  <c:v>42595</c:v>
                </c:pt>
                <c:pt idx="1560">
                  <c:v>42594</c:v>
                </c:pt>
                <c:pt idx="1561">
                  <c:v>42593</c:v>
                </c:pt>
                <c:pt idx="1562">
                  <c:v>42592</c:v>
                </c:pt>
                <c:pt idx="1563">
                  <c:v>42591</c:v>
                </c:pt>
                <c:pt idx="1564">
                  <c:v>42590</c:v>
                </c:pt>
                <c:pt idx="1565">
                  <c:v>42589</c:v>
                </c:pt>
                <c:pt idx="1566">
                  <c:v>42588</c:v>
                </c:pt>
                <c:pt idx="1567">
                  <c:v>42587</c:v>
                </c:pt>
                <c:pt idx="1568">
                  <c:v>42586</c:v>
                </c:pt>
                <c:pt idx="1569">
                  <c:v>42585</c:v>
                </c:pt>
                <c:pt idx="1570">
                  <c:v>42584</c:v>
                </c:pt>
                <c:pt idx="1571">
                  <c:v>42583</c:v>
                </c:pt>
                <c:pt idx="1572">
                  <c:v>42582</c:v>
                </c:pt>
                <c:pt idx="1573">
                  <c:v>42581</c:v>
                </c:pt>
                <c:pt idx="1574">
                  <c:v>42580</c:v>
                </c:pt>
                <c:pt idx="1575">
                  <c:v>42579</c:v>
                </c:pt>
                <c:pt idx="1576">
                  <c:v>42578</c:v>
                </c:pt>
                <c:pt idx="1577">
                  <c:v>42577</c:v>
                </c:pt>
                <c:pt idx="1578">
                  <c:v>42576</c:v>
                </c:pt>
                <c:pt idx="1579">
                  <c:v>42575</c:v>
                </c:pt>
                <c:pt idx="1580">
                  <c:v>42574</c:v>
                </c:pt>
                <c:pt idx="1581">
                  <c:v>42573</c:v>
                </c:pt>
                <c:pt idx="1582">
                  <c:v>42572</c:v>
                </c:pt>
                <c:pt idx="1583">
                  <c:v>42571</c:v>
                </c:pt>
                <c:pt idx="1584">
                  <c:v>42570</c:v>
                </c:pt>
                <c:pt idx="1585">
                  <c:v>42569</c:v>
                </c:pt>
                <c:pt idx="1586">
                  <c:v>42568</c:v>
                </c:pt>
                <c:pt idx="1587">
                  <c:v>42567</c:v>
                </c:pt>
                <c:pt idx="1588">
                  <c:v>42566</c:v>
                </c:pt>
                <c:pt idx="1589">
                  <c:v>42565</c:v>
                </c:pt>
                <c:pt idx="1590">
                  <c:v>42564</c:v>
                </c:pt>
                <c:pt idx="1591">
                  <c:v>42563</c:v>
                </c:pt>
                <c:pt idx="1592">
                  <c:v>42562</c:v>
                </c:pt>
                <c:pt idx="1593">
                  <c:v>42561</c:v>
                </c:pt>
                <c:pt idx="1594">
                  <c:v>42560</c:v>
                </c:pt>
                <c:pt idx="1595">
                  <c:v>42559</c:v>
                </c:pt>
                <c:pt idx="1596">
                  <c:v>42558</c:v>
                </c:pt>
                <c:pt idx="1597">
                  <c:v>42557</c:v>
                </c:pt>
                <c:pt idx="1598">
                  <c:v>42556</c:v>
                </c:pt>
                <c:pt idx="1599">
                  <c:v>42555</c:v>
                </c:pt>
                <c:pt idx="1600">
                  <c:v>42554</c:v>
                </c:pt>
                <c:pt idx="1601">
                  <c:v>42553</c:v>
                </c:pt>
                <c:pt idx="1602">
                  <c:v>42552</c:v>
                </c:pt>
                <c:pt idx="1603">
                  <c:v>42551</c:v>
                </c:pt>
                <c:pt idx="1604">
                  <c:v>42550</c:v>
                </c:pt>
                <c:pt idx="1605">
                  <c:v>42549</c:v>
                </c:pt>
                <c:pt idx="1606">
                  <c:v>42548</c:v>
                </c:pt>
                <c:pt idx="1607">
                  <c:v>42547</c:v>
                </c:pt>
                <c:pt idx="1608">
                  <c:v>42546</c:v>
                </c:pt>
                <c:pt idx="1609">
                  <c:v>42545</c:v>
                </c:pt>
                <c:pt idx="1610">
                  <c:v>42544</c:v>
                </c:pt>
                <c:pt idx="1611">
                  <c:v>42543</c:v>
                </c:pt>
                <c:pt idx="1612">
                  <c:v>42542</c:v>
                </c:pt>
                <c:pt idx="1613">
                  <c:v>42541</c:v>
                </c:pt>
                <c:pt idx="1614">
                  <c:v>42540</c:v>
                </c:pt>
                <c:pt idx="1615">
                  <c:v>42539</c:v>
                </c:pt>
                <c:pt idx="1616">
                  <c:v>42538</c:v>
                </c:pt>
                <c:pt idx="1617">
                  <c:v>42537</c:v>
                </c:pt>
                <c:pt idx="1618">
                  <c:v>42536</c:v>
                </c:pt>
                <c:pt idx="1619">
                  <c:v>42535</c:v>
                </c:pt>
                <c:pt idx="1620">
                  <c:v>42534</c:v>
                </c:pt>
                <c:pt idx="1621">
                  <c:v>42533</c:v>
                </c:pt>
                <c:pt idx="1622">
                  <c:v>42532</c:v>
                </c:pt>
                <c:pt idx="1623">
                  <c:v>42531</c:v>
                </c:pt>
                <c:pt idx="1624">
                  <c:v>42530</c:v>
                </c:pt>
                <c:pt idx="1625">
                  <c:v>42529</c:v>
                </c:pt>
                <c:pt idx="1626">
                  <c:v>42528</c:v>
                </c:pt>
                <c:pt idx="1627">
                  <c:v>42527</c:v>
                </c:pt>
                <c:pt idx="1628">
                  <c:v>42526</c:v>
                </c:pt>
                <c:pt idx="1629">
                  <c:v>42525</c:v>
                </c:pt>
                <c:pt idx="1630">
                  <c:v>42524</c:v>
                </c:pt>
                <c:pt idx="1631">
                  <c:v>42523</c:v>
                </c:pt>
                <c:pt idx="1632">
                  <c:v>42522</c:v>
                </c:pt>
                <c:pt idx="1633">
                  <c:v>42521</c:v>
                </c:pt>
                <c:pt idx="1634">
                  <c:v>42520</c:v>
                </c:pt>
                <c:pt idx="1635">
                  <c:v>42519</c:v>
                </c:pt>
                <c:pt idx="1636">
                  <c:v>42518</c:v>
                </c:pt>
                <c:pt idx="1637">
                  <c:v>42517</c:v>
                </c:pt>
                <c:pt idx="1638">
                  <c:v>42516</c:v>
                </c:pt>
                <c:pt idx="1639">
                  <c:v>42515</c:v>
                </c:pt>
                <c:pt idx="1640">
                  <c:v>42514</c:v>
                </c:pt>
                <c:pt idx="1641">
                  <c:v>42513</c:v>
                </c:pt>
                <c:pt idx="1642">
                  <c:v>42512</c:v>
                </c:pt>
                <c:pt idx="1643">
                  <c:v>42511</c:v>
                </c:pt>
                <c:pt idx="1644">
                  <c:v>42510</c:v>
                </c:pt>
                <c:pt idx="1645">
                  <c:v>42509</c:v>
                </c:pt>
                <c:pt idx="1646">
                  <c:v>42508</c:v>
                </c:pt>
                <c:pt idx="1647">
                  <c:v>42507</c:v>
                </c:pt>
                <c:pt idx="1648">
                  <c:v>42506</c:v>
                </c:pt>
                <c:pt idx="1649">
                  <c:v>42505</c:v>
                </c:pt>
                <c:pt idx="1650">
                  <c:v>42504</c:v>
                </c:pt>
                <c:pt idx="1651">
                  <c:v>42503</c:v>
                </c:pt>
                <c:pt idx="1652">
                  <c:v>42502</c:v>
                </c:pt>
                <c:pt idx="1653">
                  <c:v>42501</c:v>
                </c:pt>
                <c:pt idx="1654">
                  <c:v>42500</c:v>
                </c:pt>
                <c:pt idx="1655">
                  <c:v>42499</c:v>
                </c:pt>
                <c:pt idx="1656">
                  <c:v>42498</c:v>
                </c:pt>
                <c:pt idx="1657">
                  <c:v>42497</c:v>
                </c:pt>
                <c:pt idx="1658">
                  <c:v>42496</c:v>
                </c:pt>
                <c:pt idx="1659">
                  <c:v>42495</c:v>
                </c:pt>
                <c:pt idx="1660">
                  <c:v>42494</c:v>
                </c:pt>
                <c:pt idx="1661">
                  <c:v>42493</c:v>
                </c:pt>
                <c:pt idx="1662">
                  <c:v>42492</c:v>
                </c:pt>
                <c:pt idx="1663">
                  <c:v>42491</c:v>
                </c:pt>
                <c:pt idx="1664">
                  <c:v>42490</c:v>
                </c:pt>
                <c:pt idx="1665">
                  <c:v>42489</c:v>
                </c:pt>
                <c:pt idx="1666">
                  <c:v>42488</c:v>
                </c:pt>
                <c:pt idx="1667">
                  <c:v>42487</c:v>
                </c:pt>
                <c:pt idx="1668">
                  <c:v>42486</c:v>
                </c:pt>
                <c:pt idx="1669">
                  <c:v>42485</c:v>
                </c:pt>
                <c:pt idx="1670">
                  <c:v>42484</c:v>
                </c:pt>
                <c:pt idx="1671">
                  <c:v>42483</c:v>
                </c:pt>
                <c:pt idx="1672">
                  <c:v>42482</c:v>
                </c:pt>
                <c:pt idx="1673">
                  <c:v>42481</c:v>
                </c:pt>
                <c:pt idx="1674">
                  <c:v>42480</c:v>
                </c:pt>
                <c:pt idx="1675">
                  <c:v>42479</c:v>
                </c:pt>
                <c:pt idx="1676">
                  <c:v>42478</c:v>
                </c:pt>
                <c:pt idx="1677">
                  <c:v>42477</c:v>
                </c:pt>
                <c:pt idx="1678">
                  <c:v>42476</c:v>
                </c:pt>
                <c:pt idx="1679">
                  <c:v>42475</c:v>
                </c:pt>
                <c:pt idx="1680">
                  <c:v>42474</c:v>
                </c:pt>
                <c:pt idx="1681">
                  <c:v>42473</c:v>
                </c:pt>
                <c:pt idx="1682">
                  <c:v>42472</c:v>
                </c:pt>
                <c:pt idx="1683">
                  <c:v>42471</c:v>
                </c:pt>
                <c:pt idx="1684">
                  <c:v>42470</c:v>
                </c:pt>
                <c:pt idx="1685">
                  <c:v>42469</c:v>
                </c:pt>
                <c:pt idx="1686">
                  <c:v>42468</c:v>
                </c:pt>
                <c:pt idx="1687">
                  <c:v>42467</c:v>
                </c:pt>
                <c:pt idx="1688">
                  <c:v>42466</c:v>
                </c:pt>
                <c:pt idx="1689">
                  <c:v>42465</c:v>
                </c:pt>
                <c:pt idx="1690">
                  <c:v>42464</c:v>
                </c:pt>
                <c:pt idx="1691">
                  <c:v>42463</c:v>
                </c:pt>
                <c:pt idx="1692">
                  <c:v>42462</c:v>
                </c:pt>
                <c:pt idx="1693">
                  <c:v>42461</c:v>
                </c:pt>
                <c:pt idx="1694">
                  <c:v>42460</c:v>
                </c:pt>
                <c:pt idx="1695">
                  <c:v>42459</c:v>
                </c:pt>
                <c:pt idx="1696">
                  <c:v>42458</c:v>
                </c:pt>
                <c:pt idx="1697">
                  <c:v>42457</c:v>
                </c:pt>
                <c:pt idx="1698">
                  <c:v>42456</c:v>
                </c:pt>
                <c:pt idx="1699">
                  <c:v>42455</c:v>
                </c:pt>
                <c:pt idx="1700">
                  <c:v>42454</c:v>
                </c:pt>
                <c:pt idx="1701">
                  <c:v>42453</c:v>
                </c:pt>
                <c:pt idx="1702">
                  <c:v>42452</c:v>
                </c:pt>
                <c:pt idx="1703">
                  <c:v>42451</c:v>
                </c:pt>
                <c:pt idx="1704">
                  <c:v>42450</c:v>
                </c:pt>
                <c:pt idx="1705">
                  <c:v>42449</c:v>
                </c:pt>
                <c:pt idx="1706">
                  <c:v>42448</c:v>
                </c:pt>
                <c:pt idx="1707">
                  <c:v>42447</c:v>
                </c:pt>
                <c:pt idx="1708">
                  <c:v>42446</c:v>
                </c:pt>
                <c:pt idx="1709">
                  <c:v>42445</c:v>
                </c:pt>
                <c:pt idx="1710">
                  <c:v>42444</c:v>
                </c:pt>
                <c:pt idx="1711">
                  <c:v>42443</c:v>
                </c:pt>
                <c:pt idx="1712">
                  <c:v>42442</c:v>
                </c:pt>
                <c:pt idx="1713">
                  <c:v>42441</c:v>
                </c:pt>
                <c:pt idx="1714">
                  <c:v>42440</c:v>
                </c:pt>
                <c:pt idx="1715">
                  <c:v>42439</c:v>
                </c:pt>
                <c:pt idx="1716">
                  <c:v>42438</c:v>
                </c:pt>
                <c:pt idx="1717">
                  <c:v>42437</c:v>
                </c:pt>
                <c:pt idx="1718">
                  <c:v>42436</c:v>
                </c:pt>
                <c:pt idx="1719">
                  <c:v>42435</c:v>
                </c:pt>
                <c:pt idx="1720">
                  <c:v>42434</c:v>
                </c:pt>
                <c:pt idx="1721">
                  <c:v>42433</c:v>
                </c:pt>
                <c:pt idx="1722">
                  <c:v>42432</c:v>
                </c:pt>
                <c:pt idx="1723">
                  <c:v>42431</c:v>
                </c:pt>
                <c:pt idx="1724">
                  <c:v>42430</c:v>
                </c:pt>
                <c:pt idx="1725">
                  <c:v>42429</c:v>
                </c:pt>
                <c:pt idx="1726">
                  <c:v>42428</c:v>
                </c:pt>
                <c:pt idx="1727">
                  <c:v>42427</c:v>
                </c:pt>
                <c:pt idx="1728">
                  <c:v>42426</c:v>
                </c:pt>
                <c:pt idx="1729">
                  <c:v>42425</c:v>
                </c:pt>
                <c:pt idx="1730">
                  <c:v>42424</c:v>
                </c:pt>
                <c:pt idx="1731">
                  <c:v>42423</c:v>
                </c:pt>
                <c:pt idx="1732">
                  <c:v>42422</c:v>
                </c:pt>
                <c:pt idx="1733">
                  <c:v>42421</c:v>
                </c:pt>
                <c:pt idx="1734">
                  <c:v>42420</c:v>
                </c:pt>
                <c:pt idx="1735">
                  <c:v>42419</c:v>
                </c:pt>
                <c:pt idx="1736">
                  <c:v>42418</c:v>
                </c:pt>
                <c:pt idx="1737">
                  <c:v>42417</c:v>
                </c:pt>
                <c:pt idx="1738">
                  <c:v>42416</c:v>
                </c:pt>
                <c:pt idx="1739">
                  <c:v>42415</c:v>
                </c:pt>
                <c:pt idx="1740">
                  <c:v>42414</c:v>
                </c:pt>
                <c:pt idx="1741">
                  <c:v>42413</c:v>
                </c:pt>
                <c:pt idx="1742">
                  <c:v>42412</c:v>
                </c:pt>
                <c:pt idx="1743">
                  <c:v>42411</c:v>
                </c:pt>
                <c:pt idx="1744">
                  <c:v>42410</c:v>
                </c:pt>
                <c:pt idx="1745">
                  <c:v>42409</c:v>
                </c:pt>
                <c:pt idx="1746">
                  <c:v>42408</c:v>
                </c:pt>
                <c:pt idx="1747">
                  <c:v>42407</c:v>
                </c:pt>
                <c:pt idx="1748">
                  <c:v>42406</c:v>
                </c:pt>
                <c:pt idx="1749">
                  <c:v>42405</c:v>
                </c:pt>
                <c:pt idx="1750">
                  <c:v>42404</c:v>
                </c:pt>
                <c:pt idx="1751">
                  <c:v>42403</c:v>
                </c:pt>
                <c:pt idx="1752">
                  <c:v>42402</c:v>
                </c:pt>
                <c:pt idx="1753">
                  <c:v>42401</c:v>
                </c:pt>
                <c:pt idx="1754">
                  <c:v>42400</c:v>
                </c:pt>
                <c:pt idx="1755">
                  <c:v>42399</c:v>
                </c:pt>
                <c:pt idx="1756">
                  <c:v>42398</c:v>
                </c:pt>
                <c:pt idx="1757">
                  <c:v>42397</c:v>
                </c:pt>
                <c:pt idx="1758">
                  <c:v>42396</c:v>
                </c:pt>
                <c:pt idx="1759">
                  <c:v>42395</c:v>
                </c:pt>
                <c:pt idx="1760">
                  <c:v>42394</c:v>
                </c:pt>
                <c:pt idx="1761">
                  <c:v>42393</c:v>
                </c:pt>
                <c:pt idx="1762">
                  <c:v>42392</c:v>
                </c:pt>
                <c:pt idx="1763">
                  <c:v>42391</c:v>
                </c:pt>
                <c:pt idx="1764">
                  <c:v>42390</c:v>
                </c:pt>
                <c:pt idx="1765">
                  <c:v>42389</c:v>
                </c:pt>
                <c:pt idx="1766">
                  <c:v>42388</c:v>
                </c:pt>
                <c:pt idx="1767">
                  <c:v>42387</c:v>
                </c:pt>
                <c:pt idx="1768">
                  <c:v>42386</c:v>
                </c:pt>
                <c:pt idx="1769">
                  <c:v>42385</c:v>
                </c:pt>
                <c:pt idx="1770">
                  <c:v>42384</c:v>
                </c:pt>
                <c:pt idx="1771">
                  <c:v>42383</c:v>
                </c:pt>
                <c:pt idx="1772">
                  <c:v>42382</c:v>
                </c:pt>
                <c:pt idx="1773">
                  <c:v>42381</c:v>
                </c:pt>
                <c:pt idx="1774">
                  <c:v>42380</c:v>
                </c:pt>
                <c:pt idx="1775">
                  <c:v>42379</c:v>
                </c:pt>
                <c:pt idx="1776">
                  <c:v>42378</c:v>
                </c:pt>
                <c:pt idx="1777">
                  <c:v>42377</c:v>
                </c:pt>
                <c:pt idx="1778">
                  <c:v>42376</c:v>
                </c:pt>
                <c:pt idx="1779">
                  <c:v>42375</c:v>
                </c:pt>
                <c:pt idx="1780">
                  <c:v>42374</c:v>
                </c:pt>
                <c:pt idx="1781">
                  <c:v>42373</c:v>
                </c:pt>
                <c:pt idx="1782">
                  <c:v>42372</c:v>
                </c:pt>
                <c:pt idx="1783">
                  <c:v>42371</c:v>
                </c:pt>
                <c:pt idx="1784">
                  <c:v>42370</c:v>
                </c:pt>
                <c:pt idx="1785">
                  <c:v>42369</c:v>
                </c:pt>
                <c:pt idx="1786">
                  <c:v>42368</c:v>
                </c:pt>
                <c:pt idx="1787">
                  <c:v>42367</c:v>
                </c:pt>
                <c:pt idx="1788">
                  <c:v>42366</c:v>
                </c:pt>
                <c:pt idx="1789">
                  <c:v>42365</c:v>
                </c:pt>
                <c:pt idx="1790">
                  <c:v>42364</c:v>
                </c:pt>
                <c:pt idx="1791">
                  <c:v>42363</c:v>
                </c:pt>
                <c:pt idx="1792">
                  <c:v>42362</c:v>
                </c:pt>
                <c:pt idx="1793">
                  <c:v>42361</c:v>
                </c:pt>
                <c:pt idx="1794">
                  <c:v>42360</c:v>
                </c:pt>
                <c:pt idx="1795">
                  <c:v>42359</c:v>
                </c:pt>
                <c:pt idx="1796">
                  <c:v>42358</c:v>
                </c:pt>
                <c:pt idx="1797">
                  <c:v>42357</c:v>
                </c:pt>
                <c:pt idx="1798">
                  <c:v>42356</c:v>
                </c:pt>
                <c:pt idx="1799">
                  <c:v>42355</c:v>
                </c:pt>
                <c:pt idx="1800">
                  <c:v>42354</c:v>
                </c:pt>
                <c:pt idx="1801">
                  <c:v>42353</c:v>
                </c:pt>
                <c:pt idx="1802">
                  <c:v>42352</c:v>
                </c:pt>
                <c:pt idx="1803">
                  <c:v>42351</c:v>
                </c:pt>
                <c:pt idx="1804">
                  <c:v>42350</c:v>
                </c:pt>
                <c:pt idx="1805">
                  <c:v>42349</c:v>
                </c:pt>
                <c:pt idx="1806">
                  <c:v>42348</c:v>
                </c:pt>
                <c:pt idx="1807">
                  <c:v>42347</c:v>
                </c:pt>
                <c:pt idx="1808">
                  <c:v>42346</c:v>
                </c:pt>
                <c:pt idx="1809">
                  <c:v>42345</c:v>
                </c:pt>
                <c:pt idx="1810">
                  <c:v>42344</c:v>
                </c:pt>
                <c:pt idx="1811">
                  <c:v>42343</c:v>
                </c:pt>
                <c:pt idx="1812">
                  <c:v>42342</c:v>
                </c:pt>
                <c:pt idx="1813">
                  <c:v>42341</c:v>
                </c:pt>
                <c:pt idx="1814">
                  <c:v>42340</c:v>
                </c:pt>
                <c:pt idx="1815">
                  <c:v>42339</c:v>
                </c:pt>
                <c:pt idx="1816">
                  <c:v>42338</c:v>
                </c:pt>
                <c:pt idx="1817">
                  <c:v>42337</c:v>
                </c:pt>
                <c:pt idx="1818">
                  <c:v>42336</c:v>
                </c:pt>
                <c:pt idx="1819">
                  <c:v>42335</c:v>
                </c:pt>
                <c:pt idx="1820">
                  <c:v>42334</c:v>
                </c:pt>
                <c:pt idx="1821">
                  <c:v>42333</c:v>
                </c:pt>
                <c:pt idx="1822">
                  <c:v>42332</c:v>
                </c:pt>
                <c:pt idx="1823">
                  <c:v>42331</c:v>
                </c:pt>
                <c:pt idx="1824">
                  <c:v>42330</c:v>
                </c:pt>
                <c:pt idx="1825">
                  <c:v>42329</c:v>
                </c:pt>
                <c:pt idx="1826">
                  <c:v>42328</c:v>
                </c:pt>
                <c:pt idx="1827">
                  <c:v>42327</c:v>
                </c:pt>
                <c:pt idx="1828">
                  <c:v>42326</c:v>
                </c:pt>
                <c:pt idx="1829">
                  <c:v>42325</c:v>
                </c:pt>
                <c:pt idx="1830">
                  <c:v>42324</c:v>
                </c:pt>
                <c:pt idx="1831">
                  <c:v>42323</c:v>
                </c:pt>
                <c:pt idx="1832">
                  <c:v>42322</c:v>
                </c:pt>
                <c:pt idx="1833">
                  <c:v>42321</c:v>
                </c:pt>
                <c:pt idx="1834">
                  <c:v>42320</c:v>
                </c:pt>
                <c:pt idx="1835">
                  <c:v>42319</c:v>
                </c:pt>
                <c:pt idx="1836">
                  <c:v>42318</c:v>
                </c:pt>
                <c:pt idx="1837">
                  <c:v>42317</c:v>
                </c:pt>
                <c:pt idx="1838">
                  <c:v>42316</c:v>
                </c:pt>
                <c:pt idx="1839">
                  <c:v>42315</c:v>
                </c:pt>
                <c:pt idx="1840">
                  <c:v>42314</c:v>
                </c:pt>
                <c:pt idx="1841">
                  <c:v>42313</c:v>
                </c:pt>
                <c:pt idx="1842">
                  <c:v>42312</c:v>
                </c:pt>
                <c:pt idx="1843">
                  <c:v>42311</c:v>
                </c:pt>
                <c:pt idx="1844">
                  <c:v>42310</c:v>
                </c:pt>
                <c:pt idx="1845">
                  <c:v>42309</c:v>
                </c:pt>
                <c:pt idx="1846">
                  <c:v>42308</c:v>
                </c:pt>
                <c:pt idx="1847">
                  <c:v>42307</c:v>
                </c:pt>
                <c:pt idx="1848">
                  <c:v>42306</c:v>
                </c:pt>
                <c:pt idx="1849">
                  <c:v>42305</c:v>
                </c:pt>
                <c:pt idx="1850">
                  <c:v>42304</c:v>
                </c:pt>
                <c:pt idx="1851">
                  <c:v>42303</c:v>
                </c:pt>
                <c:pt idx="1852">
                  <c:v>42302</c:v>
                </c:pt>
                <c:pt idx="1853">
                  <c:v>42301</c:v>
                </c:pt>
                <c:pt idx="1854">
                  <c:v>42300</c:v>
                </c:pt>
                <c:pt idx="1855">
                  <c:v>42299</c:v>
                </c:pt>
                <c:pt idx="1856">
                  <c:v>42298</c:v>
                </c:pt>
                <c:pt idx="1857">
                  <c:v>42297</c:v>
                </c:pt>
                <c:pt idx="1858">
                  <c:v>42296</c:v>
                </c:pt>
                <c:pt idx="1859">
                  <c:v>42295</c:v>
                </c:pt>
                <c:pt idx="1860">
                  <c:v>42294</c:v>
                </c:pt>
                <c:pt idx="1861">
                  <c:v>42293</c:v>
                </c:pt>
                <c:pt idx="1862">
                  <c:v>42292</c:v>
                </c:pt>
                <c:pt idx="1863">
                  <c:v>42291</c:v>
                </c:pt>
                <c:pt idx="1864">
                  <c:v>42290</c:v>
                </c:pt>
                <c:pt idx="1865">
                  <c:v>42289</c:v>
                </c:pt>
                <c:pt idx="1866">
                  <c:v>42288</c:v>
                </c:pt>
                <c:pt idx="1867">
                  <c:v>42287</c:v>
                </c:pt>
                <c:pt idx="1868">
                  <c:v>42286</c:v>
                </c:pt>
                <c:pt idx="1869">
                  <c:v>42285</c:v>
                </c:pt>
                <c:pt idx="1870">
                  <c:v>42284</c:v>
                </c:pt>
                <c:pt idx="1871">
                  <c:v>42283</c:v>
                </c:pt>
                <c:pt idx="1872">
                  <c:v>42282</c:v>
                </c:pt>
                <c:pt idx="1873">
                  <c:v>42281</c:v>
                </c:pt>
                <c:pt idx="1874">
                  <c:v>42280</c:v>
                </c:pt>
                <c:pt idx="1875">
                  <c:v>42279</c:v>
                </c:pt>
                <c:pt idx="1876">
                  <c:v>42278</c:v>
                </c:pt>
                <c:pt idx="1877">
                  <c:v>42277</c:v>
                </c:pt>
                <c:pt idx="1878">
                  <c:v>42276</c:v>
                </c:pt>
                <c:pt idx="1879">
                  <c:v>42275</c:v>
                </c:pt>
                <c:pt idx="1880">
                  <c:v>42274</c:v>
                </c:pt>
                <c:pt idx="1881">
                  <c:v>42273</c:v>
                </c:pt>
                <c:pt idx="1882">
                  <c:v>42272</c:v>
                </c:pt>
                <c:pt idx="1883">
                  <c:v>42271</c:v>
                </c:pt>
                <c:pt idx="1884">
                  <c:v>42270</c:v>
                </c:pt>
                <c:pt idx="1885">
                  <c:v>42269</c:v>
                </c:pt>
                <c:pt idx="1886">
                  <c:v>42268</c:v>
                </c:pt>
                <c:pt idx="1887">
                  <c:v>42267</c:v>
                </c:pt>
                <c:pt idx="1888">
                  <c:v>42266</c:v>
                </c:pt>
                <c:pt idx="1889">
                  <c:v>42265</c:v>
                </c:pt>
                <c:pt idx="1890">
                  <c:v>42264</c:v>
                </c:pt>
                <c:pt idx="1891">
                  <c:v>42263</c:v>
                </c:pt>
                <c:pt idx="1892">
                  <c:v>42262</c:v>
                </c:pt>
                <c:pt idx="1893">
                  <c:v>42261</c:v>
                </c:pt>
                <c:pt idx="1894">
                  <c:v>42260</c:v>
                </c:pt>
                <c:pt idx="1895">
                  <c:v>42259</c:v>
                </c:pt>
                <c:pt idx="1896">
                  <c:v>42258</c:v>
                </c:pt>
                <c:pt idx="1897">
                  <c:v>42257</c:v>
                </c:pt>
                <c:pt idx="1898">
                  <c:v>42256</c:v>
                </c:pt>
                <c:pt idx="1899">
                  <c:v>42255</c:v>
                </c:pt>
                <c:pt idx="1900">
                  <c:v>42254</c:v>
                </c:pt>
                <c:pt idx="1901">
                  <c:v>42253</c:v>
                </c:pt>
                <c:pt idx="1902">
                  <c:v>42252</c:v>
                </c:pt>
                <c:pt idx="1903">
                  <c:v>42251</c:v>
                </c:pt>
                <c:pt idx="1904">
                  <c:v>42250</c:v>
                </c:pt>
                <c:pt idx="1905">
                  <c:v>42249</c:v>
                </c:pt>
                <c:pt idx="1906">
                  <c:v>42248</c:v>
                </c:pt>
                <c:pt idx="1907">
                  <c:v>42247</c:v>
                </c:pt>
                <c:pt idx="1908">
                  <c:v>42246</c:v>
                </c:pt>
                <c:pt idx="1909">
                  <c:v>42245</c:v>
                </c:pt>
                <c:pt idx="1910">
                  <c:v>42244</c:v>
                </c:pt>
                <c:pt idx="1911">
                  <c:v>42243</c:v>
                </c:pt>
                <c:pt idx="1912">
                  <c:v>42242</c:v>
                </c:pt>
                <c:pt idx="1913">
                  <c:v>42241</c:v>
                </c:pt>
                <c:pt idx="1914">
                  <c:v>42240</c:v>
                </c:pt>
                <c:pt idx="1915">
                  <c:v>42239</c:v>
                </c:pt>
                <c:pt idx="1916">
                  <c:v>42238</c:v>
                </c:pt>
                <c:pt idx="1917">
                  <c:v>42237</c:v>
                </c:pt>
                <c:pt idx="1918">
                  <c:v>42236</c:v>
                </c:pt>
                <c:pt idx="1919">
                  <c:v>42235</c:v>
                </c:pt>
                <c:pt idx="1920">
                  <c:v>42234</c:v>
                </c:pt>
                <c:pt idx="1921">
                  <c:v>42233</c:v>
                </c:pt>
                <c:pt idx="1922">
                  <c:v>42232</c:v>
                </c:pt>
                <c:pt idx="1923">
                  <c:v>42231</c:v>
                </c:pt>
                <c:pt idx="1924">
                  <c:v>42230</c:v>
                </c:pt>
                <c:pt idx="1925">
                  <c:v>42229</c:v>
                </c:pt>
                <c:pt idx="1926">
                  <c:v>42228</c:v>
                </c:pt>
                <c:pt idx="1927">
                  <c:v>42227</c:v>
                </c:pt>
                <c:pt idx="1928">
                  <c:v>42226</c:v>
                </c:pt>
                <c:pt idx="1929">
                  <c:v>42225</c:v>
                </c:pt>
                <c:pt idx="1930">
                  <c:v>42224</c:v>
                </c:pt>
                <c:pt idx="1931">
                  <c:v>42223</c:v>
                </c:pt>
                <c:pt idx="1932">
                  <c:v>42222</c:v>
                </c:pt>
                <c:pt idx="1933">
                  <c:v>42221</c:v>
                </c:pt>
                <c:pt idx="1934">
                  <c:v>42220</c:v>
                </c:pt>
                <c:pt idx="1935">
                  <c:v>42219</c:v>
                </c:pt>
                <c:pt idx="1936">
                  <c:v>42218</c:v>
                </c:pt>
                <c:pt idx="1937">
                  <c:v>42217</c:v>
                </c:pt>
                <c:pt idx="1938">
                  <c:v>42216</c:v>
                </c:pt>
                <c:pt idx="1939">
                  <c:v>42215</c:v>
                </c:pt>
                <c:pt idx="1940">
                  <c:v>42214</c:v>
                </c:pt>
                <c:pt idx="1941">
                  <c:v>42213</c:v>
                </c:pt>
                <c:pt idx="1942">
                  <c:v>42212</c:v>
                </c:pt>
                <c:pt idx="1943">
                  <c:v>42211</c:v>
                </c:pt>
                <c:pt idx="1944">
                  <c:v>42210</c:v>
                </c:pt>
                <c:pt idx="1945">
                  <c:v>42209</c:v>
                </c:pt>
                <c:pt idx="1946">
                  <c:v>42208</c:v>
                </c:pt>
                <c:pt idx="1947">
                  <c:v>42207</c:v>
                </c:pt>
                <c:pt idx="1948">
                  <c:v>42206</c:v>
                </c:pt>
                <c:pt idx="1949">
                  <c:v>42205</c:v>
                </c:pt>
                <c:pt idx="1950">
                  <c:v>42204</c:v>
                </c:pt>
                <c:pt idx="1951">
                  <c:v>42203</c:v>
                </c:pt>
                <c:pt idx="1952">
                  <c:v>42202</c:v>
                </c:pt>
                <c:pt idx="1953">
                  <c:v>42201</c:v>
                </c:pt>
                <c:pt idx="1954">
                  <c:v>42200</c:v>
                </c:pt>
                <c:pt idx="1955">
                  <c:v>42199</c:v>
                </c:pt>
                <c:pt idx="1956">
                  <c:v>42198</c:v>
                </c:pt>
                <c:pt idx="1957">
                  <c:v>42197</c:v>
                </c:pt>
                <c:pt idx="1958">
                  <c:v>42196</c:v>
                </c:pt>
                <c:pt idx="1959">
                  <c:v>42195</c:v>
                </c:pt>
                <c:pt idx="1960">
                  <c:v>42194</c:v>
                </c:pt>
                <c:pt idx="1961">
                  <c:v>42193</c:v>
                </c:pt>
                <c:pt idx="1962">
                  <c:v>42192</c:v>
                </c:pt>
                <c:pt idx="1963">
                  <c:v>42191</c:v>
                </c:pt>
                <c:pt idx="1964">
                  <c:v>42190</c:v>
                </c:pt>
                <c:pt idx="1965">
                  <c:v>42189</c:v>
                </c:pt>
                <c:pt idx="1966">
                  <c:v>42188</c:v>
                </c:pt>
                <c:pt idx="1967">
                  <c:v>42187</c:v>
                </c:pt>
                <c:pt idx="1968">
                  <c:v>42186</c:v>
                </c:pt>
                <c:pt idx="1969">
                  <c:v>42185</c:v>
                </c:pt>
                <c:pt idx="1970">
                  <c:v>42184</c:v>
                </c:pt>
                <c:pt idx="1971">
                  <c:v>42183</c:v>
                </c:pt>
                <c:pt idx="1972">
                  <c:v>42182</c:v>
                </c:pt>
                <c:pt idx="1973">
                  <c:v>42181</c:v>
                </c:pt>
                <c:pt idx="1974">
                  <c:v>42180</c:v>
                </c:pt>
                <c:pt idx="1975">
                  <c:v>42179</c:v>
                </c:pt>
                <c:pt idx="1976">
                  <c:v>42178</c:v>
                </c:pt>
                <c:pt idx="1977">
                  <c:v>42177</c:v>
                </c:pt>
                <c:pt idx="1978">
                  <c:v>42176</c:v>
                </c:pt>
                <c:pt idx="1979">
                  <c:v>42175</c:v>
                </c:pt>
                <c:pt idx="1980">
                  <c:v>42174</c:v>
                </c:pt>
                <c:pt idx="1981">
                  <c:v>42173</c:v>
                </c:pt>
                <c:pt idx="1982">
                  <c:v>42172</c:v>
                </c:pt>
                <c:pt idx="1983">
                  <c:v>42171</c:v>
                </c:pt>
                <c:pt idx="1984">
                  <c:v>42170</c:v>
                </c:pt>
                <c:pt idx="1985">
                  <c:v>42169</c:v>
                </c:pt>
                <c:pt idx="1986">
                  <c:v>42168</c:v>
                </c:pt>
                <c:pt idx="1987">
                  <c:v>42167</c:v>
                </c:pt>
                <c:pt idx="1988">
                  <c:v>42166</c:v>
                </c:pt>
                <c:pt idx="1989">
                  <c:v>42165</c:v>
                </c:pt>
                <c:pt idx="1990">
                  <c:v>42164</c:v>
                </c:pt>
                <c:pt idx="1991">
                  <c:v>42163</c:v>
                </c:pt>
                <c:pt idx="1992">
                  <c:v>42162</c:v>
                </c:pt>
                <c:pt idx="1993">
                  <c:v>42161</c:v>
                </c:pt>
                <c:pt idx="1994">
                  <c:v>42160</c:v>
                </c:pt>
                <c:pt idx="1995">
                  <c:v>42159</c:v>
                </c:pt>
                <c:pt idx="1996">
                  <c:v>42158</c:v>
                </c:pt>
                <c:pt idx="1997">
                  <c:v>42157</c:v>
                </c:pt>
                <c:pt idx="1998">
                  <c:v>42156</c:v>
                </c:pt>
                <c:pt idx="1999">
                  <c:v>42155</c:v>
                </c:pt>
                <c:pt idx="2000">
                  <c:v>42154</c:v>
                </c:pt>
                <c:pt idx="2001">
                  <c:v>42153</c:v>
                </c:pt>
                <c:pt idx="2002">
                  <c:v>42152</c:v>
                </c:pt>
                <c:pt idx="2003">
                  <c:v>42151</c:v>
                </c:pt>
                <c:pt idx="2004">
                  <c:v>42150</c:v>
                </c:pt>
                <c:pt idx="2005">
                  <c:v>42149</c:v>
                </c:pt>
                <c:pt idx="2006">
                  <c:v>42148</c:v>
                </c:pt>
                <c:pt idx="2007">
                  <c:v>42147</c:v>
                </c:pt>
                <c:pt idx="2008">
                  <c:v>42146</c:v>
                </c:pt>
                <c:pt idx="2009">
                  <c:v>42145</c:v>
                </c:pt>
                <c:pt idx="2010">
                  <c:v>42144</c:v>
                </c:pt>
                <c:pt idx="2011">
                  <c:v>42143</c:v>
                </c:pt>
                <c:pt idx="2012">
                  <c:v>42142</c:v>
                </c:pt>
                <c:pt idx="2013">
                  <c:v>42141</c:v>
                </c:pt>
                <c:pt idx="2014">
                  <c:v>42140</c:v>
                </c:pt>
                <c:pt idx="2015">
                  <c:v>42139</c:v>
                </c:pt>
                <c:pt idx="2016">
                  <c:v>42138</c:v>
                </c:pt>
                <c:pt idx="2017">
                  <c:v>42137</c:v>
                </c:pt>
                <c:pt idx="2018">
                  <c:v>42136</c:v>
                </c:pt>
                <c:pt idx="2019">
                  <c:v>42135</c:v>
                </c:pt>
                <c:pt idx="2020">
                  <c:v>42134</c:v>
                </c:pt>
                <c:pt idx="2021">
                  <c:v>42133</c:v>
                </c:pt>
                <c:pt idx="2022">
                  <c:v>42132</c:v>
                </c:pt>
                <c:pt idx="2023">
                  <c:v>42131</c:v>
                </c:pt>
                <c:pt idx="2024">
                  <c:v>42130</c:v>
                </c:pt>
                <c:pt idx="2025">
                  <c:v>42129</c:v>
                </c:pt>
                <c:pt idx="2026">
                  <c:v>42128</c:v>
                </c:pt>
                <c:pt idx="2027">
                  <c:v>42127</c:v>
                </c:pt>
                <c:pt idx="2028">
                  <c:v>42126</c:v>
                </c:pt>
                <c:pt idx="2029">
                  <c:v>42125</c:v>
                </c:pt>
                <c:pt idx="2030">
                  <c:v>42124</c:v>
                </c:pt>
                <c:pt idx="2031">
                  <c:v>42123</c:v>
                </c:pt>
                <c:pt idx="2032">
                  <c:v>42122</c:v>
                </c:pt>
                <c:pt idx="2033">
                  <c:v>42121</c:v>
                </c:pt>
                <c:pt idx="2034">
                  <c:v>42120</c:v>
                </c:pt>
                <c:pt idx="2035">
                  <c:v>42119</c:v>
                </c:pt>
                <c:pt idx="2036">
                  <c:v>42118</c:v>
                </c:pt>
                <c:pt idx="2037">
                  <c:v>42117</c:v>
                </c:pt>
                <c:pt idx="2038">
                  <c:v>42116</c:v>
                </c:pt>
                <c:pt idx="2039">
                  <c:v>42115</c:v>
                </c:pt>
                <c:pt idx="2040">
                  <c:v>42114</c:v>
                </c:pt>
                <c:pt idx="2041">
                  <c:v>42113</c:v>
                </c:pt>
                <c:pt idx="2042">
                  <c:v>42112</c:v>
                </c:pt>
                <c:pt idx="2043">
                  <c:v>42111</c:v>
                </c:pt>
                <c:pt idx="2044">
                  <c:v>42110</c:v>
                </c:pt>
                <c:pt idx="2045">
                  <c:v>42109</c:v>
                </c:pt>
                <c:pt idx="2046">
                  <c:v>42108</c:v>
                </c:pt>
                <c:pt idx="2047">
                  <c:v>42107</c:v>
                </c:pt>
                <c:pt idx="2048">
                  <c:v>42106</c:v>
                </c:pt>
                <c:pt idx="2049">
                  <c:v>42105</c:v>
                </c:pt>
                <c:pt idx="2050">
                  <c:v>42104</c:v>
                </c:pt>
                <c:pt idx="2051">
                  <c:v>42103</c:v>
                </c:pt>
                <c:pt idx="2052">
                  <c:v>42102</c:v>
                </c:pt>
                <c:pt idx="2053">
                  <c:v>42101</c:v>
                </c:pt>
                <c:pt idx="2054">
                  <c:v>42100</c:v>
                </c:pt>
                <c:pt idx="2055">
                  <c:v>42099</c:v>
                </c:pt>
                <c:pt idx="2056">
                  <c:v>42098</c:v>
                </c:pt>
                <c:pt idx="2057">
                  <c:v>42097</c:v>
                </c:pt>
                <c:pt idx="2058">
                  <c:v>42096</c:v>
                </c:pt>
                <c:pt idx="2059">
                  <c:v>42095</c:v>
                </c:pt>
                <c:pt idx="2060">
                  <c:v>42094</c:v>
                </c:pt>
                <c:pt idx="2061">
                  <c:v>42093</c:v>
                </c:pt>
                <c:pt idx="2062">
                  <c:v>42092</c:v>
                </c:pt>
                <c:pt idx="2063">
                  <c:v>42091</c:v>
                </c:pt>
                <c:pt idx="2064">
                  <c:v>42090</c:v>
                </c:pt>
                <c:pt idx="2065">
                  <c:v>42089</c:v>
                </c:pt>
                <c:pt idx="2066">
                  <c:v>42088</c:v>
                </c:pt>
                <c:pt idx="2067">
                  <c:v>42087</c:v>
                </c:pt>
                <c:pt idx="2068">
                  <c:v>42086</c:v>
                </c:pt>
                <c:pt idx="2069">
                  <c:v>42085</c:v>
                </c:pt>
                <c:pt idx="2070">
                  <c:v>42084</c:v>
                </c:pt>
                <c:pt idx="2071">
                  <c:v>42083</c:v>
                </c:pt>
                <c:pt idx="2072">
                  <c:v>42082</c:v>
                </c:pt>
                <c:pt idx="2073">
                  <c:v>42081</c:v>
                </c:pt>
                <c:pt idx="2074">
                  <c:v>42080</c:v>
                </c:pt>
                <c:pt idx="2075">
                  <c:v>42079</c:v>
                </c:pt>
                <c:pt idx="2076">
                  <c:v>42078</c:v>
                </c:pt>
                <c:pt idx="2077">
                  <c:v>42077</c:v>
                </c:pt>
                <c:pt idx="2078">
                  <c:v>42076</c:v>
                </c:pt>
                <c:pt idx="2079">
                  <c:v>42075</c:v>
                </c:pt>
                <c:pt idx="2080">
                  <c:v>42074</c:v>
                </c:pt>
                <c:pt idx="2081">
                  <c:v>42073</c:v>
                </c:pt>
                <c:pt idx="2082">
                  <c:v>42072</c:v>
                </c:pt>
                <c:pt idx="2083">
                  <c:v>42071</c:v>
                </c:pt>
                <c:pt idx="2084">
                  <c:v>42070</c:v>
                </c:pt>
                <c:pt idx="2085">
                  <c:v>42069</c:v>
                </c:pt>
                <c:pt idx="2086">
                  <c:v>42068</c:v>
                </c:pt>
                <c:pt idx="2087">
                  <c:v>42067</c:v>
                </c:pt>
                <c:pt idx="2088">
                  <c:v>42066</c:v>
                </c:pt>
                <c:pt idx="2089">
                  <c:v>42065</c:v>
                </c:pt>
                <c:pt idx="2090">
                  <c:v>42064</c:v>
                </c:pt>
                <c:pt idx="2091">
                  <c:v>42063</c:v>
                </c:pt>
                <c:pt idx="2092">
                  <c:v>42062</c:v>
                </c:pt>
                <c:pt idx="2093">
                  <c:v>42061</c:v>
                </c:pt>
                <c:pt idx="2094">
                  <c:v>42060</c:v>
                </c:pt>
                <c:pt idx="2095">
                  <c:v>42059</c:v>
                </c:pt>
                <c:pt idx="2096">
                  <c:v>42058</c:v>
                </c:pt>
                <c:pt idx="2097">
                  <c:v>42057</c:v>
                </c:pt>
                <c:pt idx="2098">
                  <c:v>42056</c:v>
                </c:pt>
                <c:pt idx="2099">
                  <c:v>42055</c:v>
                </c:pt>
                <c:pt idx="2100">
                  <c:v>42054</c:v>
                </c:pt>
                <c:pt idx="2101">
                  <c:v>42053</c:v>
                </c:pt>
                <c:pt idx="2102">
                  <c:v>42052</c:v>
                </c:pt>
                <c:pt idx="2103">
                  <c:v>42051</c:v>
                </c:pt>
                <c:pt idx="2104">
                  <c:v>42050</c:v>
                </c:pt>
                <c:pt idx="2105">
                  <c:v>42049</c:v>
                </c:pt>
                <c:pt idx="2106">
                  <c:v>42048</c:v>
                </c:pt>
                <c:pt idx="2107">
                  <c:v>42047</c:v>
                </c:pt>
                <c:pt idx="2108">
                  <c:v>42046</c:v>
                </c:pt>
                <c:pt idx="2109">
                  <c:v>42045</c:v>
                </c:pt>
                <c:pt idx="2110">
                  <c:v>42044</c:v>
                </c:pt>
                <c:pt idx="2111">
                  <c:v>42043</c:v>
                </c:pt>
                <c:pt idx="2112">
                  <c:v>42042</c:v>
                </c:pt>
                <c:pt idx="2113">
                  <c:v>42041</c:v>
                </c:pt>
                <c:pt idx="2114">
                  <c:v>42040</c:v>
                </c:pt>
                <c:pt idx="2115">
                  <c:v>42039</c:v>
                </c:pt>
                <c:pt idx="2116">
                  <c:v>42038</c:v>
                </c:pt>
                <c:pt idx="2117">
                  <c:v>42037</c:v>
                </c:pt>
                <c:pt idx="2118">
                  <c:v>42036</c:v>
                </c:pt>
                <c:pt idx="2119">
                  <c:v>42035</c:v>
                </c:pt>
                <c:pt idx="2120">
                  <c:v>42034</c:v>
                </c:pt>
                <c:pt idx="2121">
                  <c:v>42033</c:v>
                </c:pt>
                <c:pt idx="2122">
                  <c:v>42032</c:v>
                </c:pt>
                <c:pt idx="2123">
                  <c:v>42031</c:v>
                </c:pt>
                <c:pt idx="2124">
                  <c:v>42030</c:v>
                </c:pt>
                <c:pt idx="2125">
                  <c:v>42029</c:v>
                </c:pt>
                <c:pt idx="2126">
                  <c:v>42028</c:v>
                </c:pt>
                <c:pt idx="2127">
                  <c:v>42027</c:v>
                </c:pt>
                <c:pt idx="2128">
                  <c:v>42026</c:v>
                </c:pt>
                <c:pt idx="2129">
                  <c:v>42025</c:v>
                </c:pt>
                <c:pt idx="2130">
                  <c:v>42024</c:v>
                </c:pt>
                <c:pt idx="2131">
                  <c:v>42023</c:v>
                </c:pt>
                <c:pt idx="2132">
                  <c:v>42022</c:v>
                </c:pt>
                <c:pt idx="2133">
                  <c:v>42021</c:v>
                </c:pt>
                <c:pt idx="2134">
                  <c:v>42020</c:v>
                </c:pt>
                <c:pt idx="2135">
                  <c:v>42019</c:v>
                </c:pt>
                <c:pt idx="2136">
                  <c:v>42018</c:v>
                </c:pt>
                <c:pt idx="2137">
                  <c:v>42017</c:v>
                </c:pt>
                <c:pt idx="2138">
                  <c:v>42016</c:v>
                </c:pt>
                <c:pt idx="2139">
                  <c:v>42015</c:v>
                </c:pt>
                <c:pt idx="2140">
                  <c:v>42014</c:v>
                </c:pt>
                <c:pt idx="2141">
                  <c:v>42013</c:v>
                </c:pt>
                <c:pt idx="2142">
                  <c:v>42012</c:v>
                </c:pt>
                <c:pt idx="2143">
                  <c:v>42011</c:v>
                </c:pt>
                <c:pt idx="2144">
                  <c:v>42010</c:v>
                </c:pt>
                <c:pt idx="2145">
                  <c:v>42009</c:v>
                </c:pt>
                <c:pt idx="2146">
                  <c:v>42008</c:v>
                </c:pt>
                <c:pt idx="2147">
                  <c:v>42007</c:v>
                </c:pt>
                <c:pt idx="2148">
                  <c:v>42006</c:v>
                </c:pt>
                <c:pt idx="2149">
                  <c:v>42005</c:v>
                </c:pt>
                <c:pt idx="2150">
                  <c:v>42004</c:v>
                </c:pt>
                <c:pt idx="2151">
                  <c:v>42003</c:v>
                </c:pt>
                <c:pt idx="2152">
                  <c:v>42002</c:v>
                </c:pt>
                <c:pt idx="2153">
                  <c:v>42001</c:v>
                </c:pt>
                <c:pt idx="2154">
                  <c:v>42000</c:v>
                </c:pt>
                <c:pt idx="2155">
                  <c:v>41999</c:v>
                </c:pt>
                <c:pt idx="2156">
                  <c:v>41998</c:v>
                </c:pt>
                <c:pt idx="2157">
                  <c:v>41997</c:v>
                </c:pt>
                <c:pt idx="2158">
                  <c:v>41996</c:v>
                </c:pt>
                <c:pt idx="2159">
                  <c:v>41995</c:v>
                </c:pt>
                <c:pt idx="2160">
                  <c:v>41994</c:v>
                </c:pt>
                <c:pt idx="2161">
                  <c:v>41993</c:v>
                </c:pt>
                <c:pt idx="2162">
                  <c:v>41992</c:v>
                </c:pt>
                <c:pt idx="2163">
                  <c:v>41991</c:v>
                </c:pt>
                <c:pt idx="2164">
                  <c:v>41990</c:v>
                </c:pt>
                <c:pt idx="2165">
                  <c:v>41989</c:v>
                </c:pt>
                <c:pt idx="2166">
                  <c:v>41988</c:v>
                </c:pt>
                <c:pt idx="2167">
                  <c:v>41987</c:v>
                </c:pt>
                <c:pt idx="2168">
                  <c:v>41986</c:v>
                </c:pt>
                <c:pt idx="2169">
                  <c:v>41985</c:v>
                </c:pt>
                <c:pt idx="2170">
                  <c:v>41984</c:v>
                </c:pt>
                <c:pt idx="2171">
                  <c:v>41983</c:v>
                </c:pt>
                <c:pt idx="2172">
                  <c:v>41982</c:v>
                </c:pt>
                <c:pt idx="2173">
                  <c:v>41981</c:v>
                </c:pt>
                <c:pt idx="2174">
                  <c:v>41980</c:v>
                </c:pt>
                <c:pt idx="2175">
                  <c:v>41979</c:v>
                </c:pt>
                <c:pt idx="2176">
                  <c:v>41978</c:v>
                </c:pt>
                <c:pt idx="2177">
                  <c:v>41977</c:v>
                </c:pt>
                <c:pt idx="2178">
                  <c:v>41976</c:v>
                </c:pt>
                <c:pt idx="2179">
                  <c:v>41975</c:v>
                </c:pt>
                <c:pt idx="2180">
                  <c:v>41974</c:v>
                </c:pt>
                <c:pt idx="2181">
                  <c:v>41973</c:v>
                </c:pt>
                <c:pt idx="2182">
                  <c:v>41972</c:v>
                </c:pt>
                <c:pt idx="2183">
                  <c:v>41971</c:v>
                </c:pt>
                <c:pt idx="2184">
                  <c:v>41970</c:v>
                </c:pt>
                <c:pt idx="2185">
                  <c:v>41969</c:v>
                </c:pt>
                <c:pt idx="2186">
                  <c:v>41968</c:v>
                </c:pt>
                <c:pt idx="2187">
                  <c:v>41967</c:v>
                </c:pt>
                <c:pt idx="2188">
                  <c:v>41966</c:v>
                </c:pt>
                <c:pt idx="2189">
                  <c:v>41965</c:v>
                </c:pt>
                <c:pt idx="2190">
                  <c:v>41964</c:v>
                </c:pt>
                <c:pt idx="2191">
                  <c:v>41963</c:v>
                </c:pt>
                <c:pt idx="2192">
                  <c:v>41962</c:v>
                </c:pt>
                <c:pt idx="2193">
                  <c:v>41961</c:v>
                </c:pt>
                <c:pt idx="2194">
                  <c:v>41960</c:v>
                </c:pt>
                <c:pt idx="2195">
                  <c:v>41959</c:v>
                </c:pt>
                <c:pt idx="2196">
                  <c:v>41958</c:v>
                </c:pt>
                <c:pt idx="2197">
                  <c:v>41957</c:v>
                </c:pt>
                <c:pt idx="2198">
                  <c:v>41956</c:v>
                </c:pt>
                <c:pt idx="2199">
                  <c:v>41955</c:v>
                </c:pt>
                <c:pt idx="2200">
                  <c:v>41954</c:v>
                </c:pt>
                <c:pt idx="2201">
                  <c:v>41953</c:v>
                </c:pt>
                <c:pt idx="2202">
                  <c:v>41952</c:v>
                </c:pt>
                <c:pt idx="2203">
                  <c:v>41951</c:v>
                </c:pt>
                <c:pt idx="2204">
                  <c:v>41950</c:v>
                </c:pt>
                <c:pt idx="2205">
                  <c:v>41949</c:v>
                </c:pt>
                <c:pt idx="2206">
                  <c:v>41948</c:v>
                </c:pt>
                <c:pt idx="2207">
                  <c:v>41947</c:v>
                </c:pt>
                <c:pt idx="2208">
                  <c:v>41946</c:v>
                </c:pt>
                <c:pt idx="2209">
                  <c:v>41945</c:v>
                </c:pt>
                <c:pt idx="2210">
                  <c:v>41944</c:v>
                </c:pt>
                <c:pt idx="2211">
                  <c:v>41943</c:v>
                </c:pt>
                <c:pt idx="2212">
                  <c:v>41942</c:v>
                </c:pt>
                <c:pt idx="2213">
                  <c:v>41941</c:v>
                </c:pt>
                <c:pt idx="2214">
                  <c:v>41940</c:v>
                </c:pt>
                <c:pt idx="2215">
                  <c:v>41939</c:v>
                </c:pt>
                <c:pt idx="2216">
                  <c:v>41938</c:v>
                </c:pt>
                <c:pt idx="2217">
                  <c:v>41937</c:v>
                </c:pt>
                <c:pt idx="2218">
                  <c:v>41936</c:v>
                </c:pt>
                <c:pt idx="2219">
                  <c:v>41935</c:v>
                </c:pt>
                <c:pt idx="2220">
                  <c:v>41934</c:v>
                </c:pt>
                <c:pt idx="2221">
                  <c:v>41933</c:v>
                </c:pt>
                <c:pt idx="2222">
                  <c:v>41932</c:v>
                </c:pt>
                <c:pt idx="2223">
                  <c:v>41931</c:v>
                </c:pt>
                <c:pt idx="2224">
                  <c:v>41930</c:v>
                </c:pt>
                <c:pt idx="2225">
                  <c:v>41929</c:v>
                </c:pt>
                <c:pt idx="2226">
                  <c:v>41928</c:v>
                </c:pt>
                <c:pt idx="2227">
                  <c:v>41927</c:v>
                </c:pt>
                <c:pt idx="2228">
                  <c:v>41926</c:v>
                </c:pt>
                <c:pt idx="2229">
                  <c:v>41925</c:v>
                </c:pt>
                <c:pt idx="2230">
                  <c:v>41924</c:v>
                </c:pt>
                <c:pt idx="2231">
                  <c:v>41923</c:v>
                </c:pt>
                <c:pt idx="2232">
                  <c:v>41922</c:v>
                </c:pt>
                <c:pt idx="2233">
                  <c:v>41921</c:v>
                </c:pt>
                <c:pt idx="2234">
                  <c:v>41920</c:v>
                </c:pt>
                <c:pt idx="2235">
                  <c:v>41919</c:v>
                </c:pt>
                <c:pt idx="2236">
                  <c:v>41918</c:v>
                </c:pt>
                <c:pt idx="2237">
                  <c:v>41917</c:v>
                </c:pt>
                <c:pt idx="2238">
                  <c:v>41916</c:v>
                </c:pt>
                <c:pt idx="2239">
                  <c:v>41915</c:v>
                </c:pt>
                <c:pt idx="2240">
                  <c:v>41914</c:v>
                </c:pt>
                <c:pt idx="2241">
                  <c:v>41913</c:v>
                </c:pt>
                <c:pt idx="2242">
                  <c:v>41912</c:v>
                </c:pt>
                <c:pt idx="2243">
                  <c:v>41911</c:v>
                </c:pt>
                <c:pt idx="2244">
                  <c:v>41910</c:v>
                </c:pt>
                <c:pt idx="2245">
                  <c:v>41909</c:v>
                </c:pt>
                <c:pt idx="2246">
                  <c:v>41908</c:v>
                </c:pt>
                <c:pt idx="2247">
                  <c:v>41907</c:v>
                </c:pt>
                <c:pt idx="2248">
                  <c:v>41906</c:v>
                </c:pt>
                <c:pt idx="2249">
                  <c:v>41905</c:v>
                </c:pt>
                <c:pt idx="2250">
                  <c:v>41904</c:v>
                </c:pt>
                <c:pt idx="2251">
                  <c:v>41903</c:v>
                </c:pt>
                <c:pt idx="2252">
                  <c:v>41902</c:v>
                </c:pt>
                <c:pt idx="2253">
                  <c:v>41901</c:v>
                </c:pt>
                <c:pt idx="2254">
                  <c:v>41900</c:v>
                </c:pt>
                <c:pt idx="2255">
                  <c:v>41899</c:v>
                </c:pt>
                <c:pt idx="2256">
                  <c:v>41898</c:v>
                </c:pt>
                <c:pt idx="2257">
                  <c:v>41897</c:v>
                </c:pt>
                <c:pt idx="2258">
                  <c:v>41896</c:v>
                </c:pt>
                <c:pt idx="2259">
                  <c:v>41895</c:v>
                </c:pt>
                <c:pt idx="2260">
                  <c:v>41894</c:v>
                </c:pt>
                <c:pt idx="2261">
                  <c:v>41893</c:v>
                </c:pt>
                <c:pt idx="2262">
                  <c:v>41892</c:v>
                </c:pt>
                <c:pt idx="2263">
                  <c:v>41891</c:v>
                </c:pt>
                <c:pt idx="2264">
                  <c:v>41890</c:v>
                </c:pt>
                <c:pt idx="2265">
                  <c:v>41889</c:v>
                </c:pt>
                <c:pt idx="2266">
                  <c:v>41888</c:v>
                </c:pt>
                <c:pt idx="2267">
                  <c:v>41887</c:v>
                </c:pt>
                <c:pt idx="2268">
                  <c:v>41886</c:v>
                </c:pt>
                <c:pt idx="2269">
                  <c:v>41885</c:v>
                </c:pt>
                <c:pt idx="2270">
                  <c:v>41884</c:v>
                </c:pt>
                <c:pt idx="2271">
                  <c:v>41883</c:v>
                </c:pt>
                <c:pt idx="2272">
                  <c:v>41882</c:v>
                </c:pt>
                <c:pt idx="2273">
                  <c:v>41881</c:v>
                </c:pt>
                <c:pt idx="2274">
                  <c:v>41880</c:v>
                </c:pt>
                <c:pt idx="2275">
                  <c:v>41879</c:v>
                </c:pt>
                <c:pt idx="2276">
                  <c:v>41878</c:v>
                </c:pt>
                <c:pt idx="2277">
                  <c:v>41877</c:v>
                </c:pt>
                <c:pt idx="2278">
                  <c:v>41876</c:v>
                </c:pt>
                <c:pt idx="2279">
                  <c:v>41875</c:v>
                </c:pt>
                <c:pt idx="2280">
                  <c:v>41874</c:v>
                </c:pt>
                <c:pt idx="2281">
                  <c:v>41873</c:v>
                </c:pt>
                <c:pt idx="2282">
                  <c:v>41872</c:v>
                </c:pt>
                <c:pt idx="2283">
                  <c:v>41871</c:v>
                </c:pt>
                <c:pt idx="2284">
                  <c:v>41870</c:v>
                </c:pt>
                <c:pt idx="2285">
                  <c:v>41869</c:v>
                </c:pt>
                <c:pt idx="2286">
                  <c:v>41868</c:v>
                </c:pt>
                <c:pt idx="2287">
                  <c:v>41867</c:v>
                </c:pt>
                <c:pt idx="2288">
                  <c:v>41866</c:v>
                </c:pt>
                <c:pt idx="2289">
                  <c:v>41865</c:v>
                </c:pt>
                <c:pt idx="2290">
                  <c:v>41864</c:v>
                </c:pt>
                <c:pt idx="2291">
                  <c:v>41863</c:v>
                </c:pt>
                <c:pt idx="2292">
                  <c:v>41862</c:v>
                </c:pt>
                <c:pt idx="2293">
                  <c:v>41861</c:v>
                </c:pt>
                <c:pt idx="2294">
                  <c:v>41860</c:v>
                </c:pt>
                <c:pt idx="2295">
                  <c:v>41859</c:v>
                </c:pt>
                <c:pt idx="2296">
                  <c:v>41858</c:v>
                </c:pt>
                <c:pt idx="2297">
                  <c:v>41857</c:v>
                </c:pt>
                <c:pt idx="2298">
                  <c:v>41856</c:v>
                </c:pt>
                <c:pt idx="2299">
                  <c:v>41855</c:v>
                </c:pt>
                <c:pt idx="2300">
                  <c:v>41854</c:v>
                </c:pt>
                <c:pt idx="2301">
                  <c:v>41853</c:v>
                </c:pt>
                <c:pt idx="2302">
                  <c:v>41852</c:v>
                </c:pt>
                <c:pt idx="2303">
                  <c:v>41851</c:v>
                </c:pt>
                <c:pt idx="2304">
                  <c:v>41850</c:v>
                </c:pt>
                <c:pt idx="2305">
                  <c:v>41849</c:v>
                </c:pt>
                <c:pt idx="2306">
                  <c:v>41848</c:v>
                </c:pt>
                <c:pt idx="2307">
                  <c:v>41847</c:v>
                </c:pt>
                <c:pt idx="2308">
                  <c:v>41846</c:v>
                </c:pt>
                <c:pt idx="2309">
                  <c:v>41845</c:v>
                </c:pt>
                <c:pt idx="2310">
                  <c:v>41844</c:v>
                </c:pt>
                <c:pt idx="2311">
                  <c:v>41843</c:v>
                </c:pt>
                <c:pt idx="2312">
                  <c:v>41842</c:v>
                </c:pt>
                <c:pt idx="2313">
                  <c:v>41841</c:v>
                </c:pt>
                <c:pt idx="2314">
                  <c:v>41840</c:v>
                </c:pt>
                <c:pt idx="2315">
                  <c:v>41839</c:v>
                </c:pt>
                <c:pt idx="2316">
                  <c:v>41838</c:v>
                </c:pt>
                <c:pt idx="2317">
                  <c:v>41837</c:v>
                </c:pt>
                <c:pt idx="2318">
                  <c:v>41836</c:v>
                </c:pt>
                <c:pt idx="2319">
                  <c:v>41835</c:v>
                </c:pt>
                <c:pt idx="2320">
                  <c:v>41834</c:v>
                </c:pt>
                <c:pt idx="2321">
                  <c:v>41833</c:v>
                </c:pt>
                <c:pt idx="2322">
                  <c:v>41832</c:v>
                </c:pt>
                <c:pt idx="2323">
                  <c:v>41831</c:v>
                </c:pt>
                <c:pt idx="2324">
                  <c:v>41830</c:v>
                </c:pt>
                <c:pt idx="2325">
                  <c:v>41829</c:v>
                </c:pt>
                <c:pt idx="2326">
                  <c:v>41828</c:v>
                </c:pt>
                <c:pt idx="2327">
                  <c:v>41827</c:v>
                </c:pt>
                <c:pt idx="2328">
                  <c:v>41826</c:v>
                </c:pt>
                <c:pt idx="2329">
                  <c:v>41825</c:v>
                </c:pt>
                <c:pt idx="2330">
                  <c:v>41824</c:v>
                </c:pt>
                <c:pt idx="2331">
                  <c:v>41823</c:v>
                </c:pt>
                <c:pt idx="2332">
                  <c:v>41822</c:v>
                </c:pt>
                <c:pt idx="2333">
                  <c:v>41821</c:v>
                </c:pt>
                <c:pt idx="2334">
                  <c:v>41820</c:v>
                </c:pt>
                <c:pt idx="2335">
                  <c:v>41819</c:v>
                </c:pt>
                <c:pt idx="2336">
                  <c:v>41818</c:v>
                </c:pt>
                <c:pt idx="2337">
                  <c:v>41817</c:v>
                </c:pt>
                <c:pt idx="2338">
                  <c:v>41816</c:v>
                </c:pt>
                <c:pt idx="2339">
                  <c:v>41815</c:v>
                </c:pt>
                <c:pt idx="2340">
                  <c:v>41814</c:v>
                </c:pt>
                <c:pt idx="2341">
                  <c:v>41813</c:v>
                </c:pt>
                <c:pt idx="2342">
                  <c:v>41812</c:v>
                </c:pt>
                <c:pt idx="2343">
                  <c:v>41811</c:v>
                </c:pt>
                <c:pt idx="2344">
                  <c:v>41810</c:v>
                </c:pt>
                <c:pt idx="2345">
                  <c:v>41809</c:v>
                </c:pt>
                <c:pt idx="2346">
                  <c:v>41808</c:v>
                </c:pt>
                <c:pt idx="2347">
                  <c:v>41807</c:v>
                </c:pt>
                <c:pt idx="2348">
                  <c:v>41806</c:v>
                </c:pt>
                <c:pt idx="2349">
                  <c:v>41805</c:v>
                </c:pt>
                <c:pt idx="2350">
                  <c:v>41804</c:v>
                </c:pt>
                <c:pt idx="2351">
                  <c:v>41803</c:v>
                </c:pt>
                <c:pt idx="2352">
                  <c:v>41802</c:v>
                </c:pt>
                <c:pt idx="2353">
                  <c:v>41801</c:v>
                </c:pt>
                <c:pt idx="2354">
                  <c:v>41800</c:v>
                </c:pt>
                <c:pt idx="2355">
                  <c:v>41799</c:v>
                </c:pt>
                <c:pt idx="2356">
                  <c:v>41798</c:v>
                </c:pt>
                <c:pt idx="2357">
                  <c:v>41797</c:v>
                </c:pt>
                <c:pt idx="2358">
                  <c:v>41796</c:v>
                </c:pt>
                <c:pt idx="2359">
                  <c:v>41795</c:v>
                </c:pt>
                <c:pt idx="2360">
                  <c:v>41794</c:v>
                </c:pt>
                <c:pt idx="2361">
                  <c:v>41793</c:v>
                </c:pt>
                <c:pt idx="2362">
                  <c:v>41792</c:v>
                </c:pt>
                <c:pt idx="2363">
                  <c:v>41791</c:v>
                </c:pt>
                <c:pt idx="2364">
                  <c:v>41790</c:v>
                </c:pt>
                <c:pt idx="2365">
                  <c:v>41789</c:v>
                </c:pt>
                <c:pt idx="2366">
                  <c:v>41788</c:v>
                </c:pt>
                <c:pt idx="2367">
                  <c:v>41787</c:v>
                </c:pt>
                <c:pt idx="2368">
                  <c:v>41786</c:v>
                </c:pt>
                <c:pt idx="2369">
                  <c:v>41785</c:v>
                </c:pt>
                <c:pt idx="2370">
                  <c:v>41784</c:v>
                </c:pt>
                <c:pt idx="2371">
                  <c:v>41783</c:v>
                </c:pt>
                <c:pt idx="2372">
                  <c:v>41782</c:v>
                </c:pt>
                <c:pt idx="2373">
                  <c:v>41781</c:v>
                </c:pt>
                <c:pt idx="2374">
                  <c:v>41780</c:v>
                </c:pt>
                <c:pt idx="2375">
                  <c:v>41779</c:v>
                </c:pt>
                <c:pt idx="2376">
                  <c:v>41778</c:v>
                </c:pt>
                <c:pt idx="2377">
                  <c:v>41777</c:v>
                </c:pt>
                <c:pt idx="2378">
                  <c:v>41776</c:v>
                </c:pt>
                <c:pt idx="2379">
                  <c:v>41775</c:v>
                </c:pt>
                <c:pt idx="2380">
                  <c:v>41774</c:v>
                </c:pt>
                <c:pt idx="2381">
                  <c:v>41773</c:v>
                </c:pt>
                <c:pt idx="2382">
                  <c:v>41772</c:v>
                </c:pt>
                <c:pt idx="2383">
                  <c:v>41771</c:v>
                </c:pt>
                <c:pt idx="2384">
                  <c:v>41770</c:v>
                </c:pt>
                <c:pt idx="2385">
                  <c:v>41769</c:v>
                </c:pt>
                <c:pt idx="2386">
                  <c:v>41768</c:v>
                </c:pt>
                <c:pt idx="2387">
                  <c:v>41767</c:v>
                </c:pt>
                <c:pt idx="2388">
                  <c:v>41766</c:v>
                </c:pt>
                <c:pt idx="2389">
                  <c:v>41765</c:v>
                </c:pt>
                <c:pt idx="2390">
                  <c:v>41764</c:v>
                </c:pt>
                <c:pt idx="2391">
                  <c:v>41763</c:v>
                </c:pt>
                <c:pt idx="2392">
                  <c:v>41762</c:v>
                </c:pt>
                <c:pt idx="2393">
                  <c:v>41761</c:v>
                </c:pt>
                <c:pt idx="2394">
                  <c:v>41760</c:v>
                </c:pt>
                <c:pt idx="2395">
                  <c:v>41759</c:v>
                </c:pt>
                <c:pt idx="2396">
                  <c:v>41758</c:v>
                </c:pt>
                <c:pt idx="2397">
                  <c:v>41757</c:v>
                </c:pt>
                <c:pt idx="2398">
                  <c:v>41756</c:v>
                </c:pt>
                <c:pt idx="2399">
                  <c:v>41755</c:v>
                </c:pt>
                <c:pt idx="2400">
                  <c:v>41754</c:v>
                </c:pt>
                <c:pt idx="2401">
                  <c:v>41753</c:v>
                </c:pt>
                <c:pt idx="2402">
                  <c:v>41752</c:v>
                </c:pt>
                <c:pt idx="2403">
                  <c:v>41751</c:v>
                </c:pt>
                <c:pt idx="2404">
                  <c:v>41750</c:v>
                </c:pt>
                <c:pt idx="2405">
                  <c:v>41749</c:v>
                </c:pt>
                <c:pt idx="2406">
                  <c:v>41748</c:v>
                </c:pt>
                <c:pt idx="2407">
                  <c:v>41747</c:v>
                </c:pt>
                <c:pt idx="2408">
                  <c:v>41746</c:v>
                </c:pt>
                <c:pt idx="2409">
                  <c:v>41745</c:v>
                </c:pt>
                <c:pt idx="2410">
                  <c:v>41744</c:v>
                </c:pt>
                <c:pt idx="2411">
                  <c:v>41743</c:v>
                </c:pt>
                <c:pt idx="2412">
                  <c:v>41742</c:v>
                </c:pt>
                <c:pt idx="2413">
                  <c:v>41741</c:v>
                </c:pt>
                <c:pt idx="2414">
                  <c:v>41740</c:v>
                </c:pt>
                <c:pt idx="2415">
                  <c:v>41739</c:v>
                </c:pt>
                <c:pt idx="2416">
                  <c:v>41738</c:v>
                </c:pt>
                <c:pt idx="2417">
                  <c:v>41737</c:v>
                </c:pt>
                <c:pt idx="2418">
                  <c:v>41736</c:v>
                </c:pt>
                <c:pt idx="2419">
                  <c:v>41735</c:v>
                </c:pt>
                <c:pt idx="2420">
                  <c:v>41734</c:v>
                </c:pt>
                <c:pt idx="2421">
                  <c:v>41733</c:v>
                </c:pt>
                <c:pt idx="2422">
                  <c:v>41732</c:v>
                </c:pt>
                <c:pt idx="2423">
                  <c:v>41731</c:v>
                </c:pt>
                <c:pt idx="2424">
                  <c:v>41730</c:v>
                </c:pt>
                <c:pt idx="2425">
                  <c:v>41729</c:v>
                </c:pt>
                <c:pt idx="2426">
                  <c:v>41728</c:v>
                </c:pt>
                <c:pt idx="2427">
                  <c:v>41727</c:v>
                </c:pt>
                <c:pt idx="2428">
                  <c:v>41726</c:v>
                </c:pt>
                <c:pt idx="2429">
                  <c:v>41725</c:v>
                </c:pt>
                <c:pt idx="2430">
                  <c:v>41724</c:v>
                </c:pt>
                <c:pt idx="2431">
                  <c:v>41723</c:v>
                </c:pt>
                <c:pt idx="2432">
                  <c:v>41722</c:v>
                </c:pt>
                <c:pt idx="2433">
                  <c:v>41721</c:v>
                </c:pt>
                <c:pt idx="2434">
                  <c:v>41720</c:v>
                </c:pt>
                <c:pt idx="2435">
                  <c:v>41719</c:v>
                </c:pt>
                <c:pt idx="2436">
                  <c:v>41718</c:v>
                </c:pt>
                <c:pt idx="2437">
                  <c:v>41717</c:v>
                </c:pt>
                <c:pt idx="2438">
                  <c:v>41716</c:v>
                </c:pt>
                <c:pt idx="2439">
                  <c:v>41715</c:v>
                </c:pt>
                <c:pt idx="2440">
                  <c:v>41714</c:v>
                </c:pt>
                <c:pt idx="2441">
                  <c:v>41713</c:v>
                </c:pt>
                <c:pt idx="2442">
                  <c:v>41712</c:v>
                </c:pt>
                <c:pt idx="2443">
                  <c:v>41711</c:v>
                </c:pt>
                <c:pt idx="2444">
                  <c:v>41710</c:v>
                </c:pt>
                <c:pt idx="2445">
                  <c:v>41709</c:v>
                </c:pt>
                <c:pt idx="2446">
                  <c:v>41708</c:v>
                </c:pt>
                <c:pt idx="2447">
                  <c:v>41707</c:v>
                </c:pt>
                <c:pt idx="2448">
                  <c:v>41706</c:v>
                </c:pt>
                <c:pt idx="2449">
                  <c:v>41705</c:v>
                </c:pt>
                <c:pt idx="2450">
                  <c:v>41704</c:v>
                </c:pt>
                <c:pt idx="2451">
                  <c:v>41703</c:v>
                </c:pt>
                <c:pt idx="2452">
                  <c:v>41702</c:v>
                </c:pt>
                <c:pt idx="2453">
                  <c:v>41701</c:v>
                </c:pt>
                <c:pt idx="2454">
                  <c:v>41700</c:v>
                </c:pt>
                <c:pt idx="2455">
                  <c:v>41699</c:v>
                </c:pt>
                <c:pt idx="2456">
                  <c:v>41698</c:v>
                </c:pt>
                <c:pt idx="2457">
                  <c:v>41697</c:v>
                </c:pt>
                <c:pt idx="2458">
                  <c:v>41696</c:v>
                </c:pt>
                <c:pt idx="2459">
                  <c:v>41695</c:v>
                </c:pt>
                <c:pt idx="2460">
                  <c:v>41694</c:v>
                </c:pt>
                <c:pt idx="2461">
                  <c:v>41693</c:v>
                </c:pt>
                <c:pt idx="2462">
                  <c:v>41692</c:v>
                </c:pt>
                <c:pt idx="2463">
                  <c:v>41691</c:v>
                </c:pt>
                <c:pt idx="2464">
                  <c:v>41690</c:v>
                </c:pt>
                <c:pt idx="2465">
                  <c:v>41689</c:v>
                </c:pt>
                <c:pt idx="2466">
                  <c:v>41688</c:v>
                </c:pt>
                <c:pt idx="2467">
                  <c:v>41687</c:v>
                </c:pt>
                <c:pt idx="2468">
                  <c:v>41686</c:v>
                </c:pt>
                <c:pt idx="2469">
                  <c:v>41685</c:v>
                </c:pt>
                <c:pt idx="2470">
                  <c:v>41684</c:v>
                </c:pt>
                <c:pt idx="2471">
                  <c:v>41683</c:v>
                </c:pt>
                <c:pt idx="2472">
                  <c:v>41682</c:v>
                </c:pt>
                <c:pt idx="2473">
                  <c:v>41681</c:v>
                </c:pt>
                <c:pt idx="2474">
                  <c:v>41680</c:v>
                </c:pt>
                <c:pt idx="2475">
                  <c:v>41679</c:v>
                </c:pt>
                <c:pt idx="2476">
                  <c:v>41678</c:v>
                </c:pt>
                <c:pt idx="2477">
                  <c:v>41677</c:v>
                </c:pt>
                <c:pt idx="2478">
                  <c:v>41676</c:v>
                </c:pt>
                <c:pt idx="2479">
                  <c:v>41675</c:v>
                </c:pt>
                <c:pt idx="2480">
                  <c:v>41674</c:v>
                </c:pt>
                <c:pt idx="2481">
                  <c:v>41673</c:v>
                </c:pt>
                <c:pt idx="2482">
                  <c:v>41672</c:v>
                </c:pt>
                <c:pt idx="2483">
                  <c:v>41671</c:v>
                </c:pt>
                <c:pt idx="2484">
                  <c:v>41670</c:v>
                </c:pt>
                <c:pt idx="2485">
                  <c:v>41669</c:v>
                </c:pt>
                <c:pt idx="2486">
                  <c:v>41668</c:v>
                </c:pt>
                <c:pt idx="2487">
                  <c:v>41667</c:v>
                </c:pt>
                <c:pt idx="2488">
                  <c:v>41666</c:v>
                </c:pt>
                <c:pt idx="2489">
                  <c:v>41665</c:v>
                </c:pt>
                <c:pt idx="2490">
                  <c:v>41664</c:v>
                </c:pt>
                <c:pt idx="2491">
                  <c:v>41663</c:v>
                </c:pt>
                <c:pt idx="2492">
                  <c:v>41662</c:v>
                </c:pt>
                <c:pt idx="2493">
                  <c:v>41661</c:v>
                </c:pt>
                <c:pt idx="2494">
                  <c:v>41660</c:v>
                </c:pt>
                <c:pt idx="2495">
                  <c:v>41659</c:v>
                </c:pt>
                <c:pt idx="2496">
                  <c:v>41658</c:v>
                </c:pt>
                <c:pt idx="2497">
                  <c:v>41657</c:v>
                </c:pt>
                <c:pt idx="2498">
                  <c:v>41656</c:v>
                </c:pt>
                <c:pt idx="2499">
                  <c:v>41655</c:v>
                </c:pt>
                <c:pt idx="2500">
                  <c:v>41654</c:v>
                </c:pt>
                <c:pt idx="2501">
                  <c:v>41653</c:v>
                </c:pt>
                <c:pt idx="2502">
                  <c:v>41652</c:v>
                </c:pt>
                <c:pt idx="2503">
                  <c:v>41651</c:v>
                </c:pt>
                <c:pt idx="2504">
                  <c:v>41650</c:v>
                </c:pt>
                <c:pt idx="2505">
                  <c:v>41649</c:v>
                </c:pt>
                <c:pt idx="2506">
                  <c:v>41648</c:v>
                </c:pt>
                <c:pt idx="2507">
                  <c:v>41647</c:v>
                </c:pt>
                <c:pt idx="2508">
                  <c:v>41646</c:v>
                </c:pt>
                <c:pt idx="2509">
                  <c:v>41645</c:v>
                </c:pt>
                <c:pt idx="2510">
                  <c:v>41644</c:v>
                </c:pt>
                <c:pt idx="2511">
                  <c:v>41643</c:v>
                </c:pt>
                <c:pt idx="2512">
                  <c:v>41642</c:v>
                </c:pt>
                <c:pt idx="2513">
                  <c:v>41641</c:v>
                </c:pt>
                <c:pt idx="2514">
                  <c:v>41640</c:v>
                </c:pt>
                <c:pt idx="2515">
                  <c:v>41639</c:v>
                </c:pt>
                <c:pt idx="2516">
                  <c:v>41638</c:v>
                </c:pt>
                <c:pt idx="2517">
                  <c:v>41637</c:v>
                </c:pt>
                <c:pt idx="2518">
                  <c:v>41636</c:v>
                </c:pt>
                <c:pt idx="2519">
                  <c:v>41635</c:v>
                </c:pt>
                <c:pt idx="2520">
                  <c:v>41634</c:v>
                </c:pt>
                <c:pt idx="2521">
                  <c:v>41633</c:v>
                </c:pt>
                <c:pt idx="2522">
                  <c:v>41632</c:v>
                </c:pt>
                <c:pt idx="2523">
                  <c:v>41631</c:v>
                </c:pt>
                <c:pt idx="2524">
                  <c:v>41630</c:v>
                </c:pt>
                <c:pt idx="2525">
                  <c:v>41629</c:v>
                </c:pt>
                <c:pt idx="2526">
                  <c:v>41628</c:v>
                </c:pt>
                <c:pt idx="2527">
                  <c:v>41627</c:v>
                </c:pt>
                <c:pt idx="2528">
                  <c:v>41626</c:v>
                </c:pt>
                <c:pt idx="2529">
                  <c:v>41625</c:v>
                </c:pt>
                <c:pt idx="2530">
                  <c:v>41624</c:v>
                </c:pt>
                <c:pt idx="2531">
                  <c:v>41623</c:v>
                </c:pt>
                <c:pt idx="2532">
                  <c:v>41622</c:v>
                </c:pt>
                <c:pt idx="2533">
                  <c:v>41621</c:v>
                </c:pt>
                <c:pt idx="2534">
                  <c:v>41620</c:v>
                </c:pt>
                <c:pt idx="2535">
                  <c:v>41619</c:v>
                </c:pt>
                <c:pt idx="2536">
                  <c:v>41618</c:v>
                </c:pt>
                <c:pt idx="2537">
                  <c:v>41617</c:v>
                </c:pt>
                <c:pt idx="2538">
                  <c:v>41616</c:v>
                </c:pt>
                <c:pt idx="2539">
                  <c:v>41615</c:v>
                </c:pt>
                <c:pt idx="2540">
                  <c:v>41614</c:v>
                </c:pt>
                <c:pt idx="2541">
                  <c:v>41613</c:v>
                </c:pt>
                <c:pt idx="2542">
                  <c:v>41612</c:v>
                </c:pt>
                <c:pt idx="2543">
                  <c:v>41611</c:v>
                </c:pt>
                <c:pt idx="2544">
                  <c:v>41610</c:v>
                </c:pt>
                <c:pt idx="2545">
                  <c:v>41609</c:v>
                </c:pt>
                <c:pt idx="2546">
                  <c:v>41608</c:v>
                </c:pt>
                <c:pt idx="2547">
                  <c:v>41607</c:v>
                </c:pt>
                <c:pt idx="2548">
                  <c:v>41606</c:v>
                </c:pt>
                <c:pt idx="2549">
                  <c:v>41605</c:v>
                </c:pt>
                <c:pt idx="2550">
                  <c:v>41604</c:v>
                </c:pt>
                <c:pt idx="2551">
                  <c:v>41603</c:v>
                </c:pt>
                <c:pt idx="2552">
                  <c:v>41602</c:v>
                </c:pt>
                <c:pt idx="2553">
                  <c:v>41601</c:v>
                </c:pt>
                <c:pt idx="2554">
                  <c:v>41600</c:v>
                </c:pt>
                <c:pt idx="2555">
                  <c:v>41599</c:v>
                </c:pt>
                <c:pt idx="2556">
                  <c:v>41598</c:v>
                </c:pt>
                <c:pt idx="2557">
                  <c:v>41597</c:v>
                </c:pt>
                <c:pt idx="2558">
                  <c:v>41596</c:v>
                </c:pt>
                <c:pt idx="2559">
                  <c:v>41595</c:v>
                </c:pt>
                <c:pt idx="2560">
                  <c:v>41594</c:v>
                </c:pt>
                <c:pt idx="2561">
                  <c:v>41593</c:v>
                </c:pt>
                <c:pt idx="2562">
                  <c:v>41592</c:v>
                </c:pt>
                <c:pt idx="2563">
                  <c:v>41591</c:v>
                </c:pt>
                <c:pt idx="2564">
                  <c:v>41590</c:v>
                </c:pt>
                <c:pt idx="2565">
                  <c:v>41589</c:v>
                </c:pt>
                <c:pt idx="2566">
                  <c:v>41588</c:v>
                </c:pt>
                <c:pt idx="2567">
                  <c:v>41587</c:v>
                </c:pt>
                <c:pt idx="2568">
                  <c:v>41586</c:v>
                </c:pt>
                <c:pt idx="2569">
                  <c:v>41585</c:v>
                </c:pt>
                <c:pt idx="2570">
                  <c:v>41584</c:v>
                </c:pt>
                <c:pt idx="2571">
                  <c:v>41583</c:v>
                </c:pt>
                <c:pt idx="2572">
                  <c:v>41582</c:v>
                </c:pt>
                <c:pt idx="2573">
                  <c:v>41581</c:v>
                </c:pt>
                <c:pt idx="2574">
                  <c:v>41580</c:v>
                </c:pt>
                <c:pt idx="2575">
                  <c:v>41579</c:v>
                </c:pt>
                <c:pt idx="2576">
                  <c:v>41578</c:v>
                </c:pt>
                <c:pt idx="2577">
                  <c:v>41577</c:v>
                </c:pt>
                <c:pt idx="2578">
                  <c:v>41576</c:v>
                </c:pt>
                <c:pt idx="2579">
                  <c:v>41575</c:v>
                </c:pt>
                <c:pt idx="2580">
                  <c:v>41574</c:v>
                </c:pt>
                <c:pt idx="2581">
                  <c:v>41573</c:v>
                </c:pt>
                <c:pt idx="2582">
                  <c:v>41572</c:v>
                </c:pt>
                <c:pt idx="2583">
                  <c:v>41571</c:v>
                </c:pt>
                <c:pt idx="2584">
                  <c:v>41570</c:v>
                </c:pt>
                <c:pt idx="2585">
                  <c:v>41569</c:v>
                </c:pt>
                <c:pt idx="2586">
                  <c:v>41568</c:v>
                </c:pt>
                <c:pt idx="2587">
                  <c:v>41567</c:v>
                </c:pt>
                <c:pt idx="2588">
                  <c:v>41566</c:v>
                </c:pt>
                <c:pt idx="2589">
                  <c:v>41565</c:v>
                </c:pt>
                <c:pt idx="2590">
                  <c:v>41564</c:v>
                </c:pt>
                <c:pt idx="2591">
                  <c:v>41563</c:v>
                </c:pt>
                <c:pt idx="2592">
                  <c:v>41562</c:v>
                </c:pt>
                <c:pt idx="2593">
                  <c:v>41561</c:v>
                </c:pt>
                <c:pt idx="2594">
                  <c:v>41560</c:v>
                </c:pt>
                <c:pt idx="2595">
                  <c:v>41559</c:v>
                </c:pt>
                <c:pt idx="2596">
                  <c:v>41558</c:v>
                </c:pt>
                <c:pt idx="2597">
                  <c:v>41557</c:v>
                </c:pt>
                <c:pt idx="2598">
                  <c:v>41556</c:v>
                </c:pt>
                <c:pt idx="2599">
                  <c:v>41555</c:v>
                </c:pt>
                <c:pt idx="2600">
                  <c:v>41554</c:v>
                </c:pt>
                <c:pt idx="2601">
                  <c:v>41553</c:v>
                </c:pt>
                <c:pt idx="2602">
                  <c:v>41552</c:v>
                </c:pt>
                <c:pt idx="2603">
                  <c:v>41551</c:v>
                </c:pt>
                <c:pt idx="2604">
                  <c:v>41550</c:v>
                </c:pt>
                <c:pt idx="2605">
                  <c:v>41549</c:v>
                </c:pt>
                <c:pt idx="2606">
                  <c:v>41548</c:v>
                </c:pt>
                <c:pt idx="2607">
                  <c:v>41547</c:v>
                </c:pt>
                <c:pt idx="2608">
                  <c:v>41546</c:v>
                </c:pt>
                <c:pt idx="2609">
                  <c:v>41545</c:v>
                </c:pt>
                <c:pt idx="2610">
                  <c:v>41544</c:v>
                </c:pt>
                <c:pt idx="2611">
                  <c:v>41543</c:v>
                </c:pt>
                <c:pt idx="2612">
                  <c:v>41542</c:v>
                </c:pt>
                <c:pt idx="2613">
                  <c:v>41541</c:v>
                </c:pt>
                <c:pt idx="2614">
                  <c:v>41540</c:v>
                </c:pt>
                <c:pt idx="2615">
                  <c:v>41539</c:v>
                </c:pt>
                <c:pt idx="2616">
                  <c:v>41538</c:v>
                </c:pt>
                <c:pt idx="2617">
                  <c:v>41537</c:v>
                </c:pt>
                <c:pt idx="2618">
                  <c:v>41536</c:v>
                </c:pt>
                <c:pt idx="2619">
                  <c:v>41535</c:v>
                </c:pt>
                <c:pt idx="2620">
                  <c:v>41534</c:v>
                </c:pt>
                <c:pt idx="2621">
                  <c:v>41533</c:v>
                </c:pt>
                <c:pt idx="2622">
                  <c:v>41532</c:v>
                </c:pt>
                <c:pt idx="2623">
                  <c:v>41531</c:v>
                </c:pt>
                <c:pt idx="2624">
                  <c:v>41530</c:v>
                </c:pt>
                <c:pt idx="2625">
                  <c:v>41529</c:v>
                </c:pt>
                <c:pt idx="2626">
                  <c:v>41528</c:v>
                </c:pt>
                <c:pt idx="2627">
                  <c:v>41527</c:v>
                </c:pt>
                <c:pt idx="2628">
                  <c:v>41526</c:v>
                </c:pt>
                <c:pt idx="2629">
                  <c:v>41525</c:v>
                </c:pt>
                <c:pt idx="2630">
                  <c:v>41524</c:v>
                </c:pt>
                <c:pt idx="2631">
                  <c:v>41523</c:v>
                </c:pt>
                <c:pt idx="2632">
                  <c:v>41522</c:v>
                </c:pt>
                <c:pt idx="2633">
                  <c:v>41521</c:v>
                </c:pt>
                <c:pt idx="2634">
                  <c:v>41520</c:v>
                </c:pt>
                <c:pt idx="2635">
                  <c:v>41519</c:v>
                </c:pt>
                <c:pt idx="2636">
                  <c:v>41518</c:v>
                </c:pt>
                <c:pt idx="2637">
                  <c:v>41517</c:v>
                </c:pt>
                <c:pt idx="2638">
                  <c:v>41516</c:v>
                </c:pt>
                <c:pt idx="2639">
                  <c:v>41515</c:v>
                </c:pt>
                <c:pt idx="2640">
                  <c:v>41514</c:v>
                </c:pt>
                <c:pt idx="2641">
                  <c:v>41513</c:v>
                </c:pt>
                <c:pt idx="2642">
                  <c:v>41512</c:v>
                </c:pt>
                <c:pt idx="2643">
                  <c:v>41511</c:v>
                </c:pt>
                <c:pt idx="2644">
                  <c:v>41510</c:v>
                </c:pt>
                <c:pt idx="2645">
                  <c:v>41509</c:v>
                </c:pt>
                <c:pt idx="2646">
                  <c:v>41508</c:v>
                </c:pt>
                <c:pt idx="2647">
                  <c:v>41507</c:v>
                </c:pt>
                <c:pt idx="2648">
                  <c:v>41506</c:v>
                </c:pt>
                <c:pt idx="2649">
                  <c:v>41505</c:v>
                </c:pt>
                <c:pt idx="2650">
                  <c:v>41504</c:v>
                </c:pt>
                <c:pt idx="2651">
                  <c:v>41503</c:v>
                </c:pt>
                <c:pt idx="2652">
                  <c:v>41502</c:v>
                </c:pt>
                <c:pt idx="2653">
                  <c:v>41501</c:v>
                </c:pt>
                <c:pt idx="2654">
                  <c:v>41500</c:v>
                </c:pt>
                <c:pt idx="2655">
                  <c:v>41499</c:v>
                </c:pt>
                <c:pt idx="2656">
                  <c:v>41498</c:v>
                </c:pt>
                <c:pt idx="2657">
                  <c:v>41497</c:v>
                </c:pt>
                <c:pt idx="2658">
                  <c:v>41496</c:v>
                </c:pt>
                <c:pt idx="2659">
                  <c:v>41495</c:v>
                </c:pt>
                <c:pt idx="2660">
                  <c:v>41494</c:v>
                </c:pt>
                <c:pt idx="2661">
                  <c:v>41493</c:v>
                </c:pt>
                <c:pt idx="2662">
                  <c:v>41492</c:v>
                </c:pt>
                <c:pt idx="2663">
                  <c:v>41491</c:v>
                </c:pt>
                <c:pt idx="2664">
                  <c:v>41490</c:v>
                </c:pt>
                <c:pt idx="2665">
                  <c:v>41489</c:v>
                </c:pt>
                <c:pt idx="2666">
                  <c:v>41488</c:v>
                </c:pt>
                <c:pt idx="2667">
                  <c:v>41487</c:v>
                </c:pt>
                <c:pt idx="2668">
                  <c:v>41486</c:v>
                </c:pt>
                <c:pt idx="2669">
                  <c:v>41485</c:v>
                </c:pt>
                <c:pt idx="2670">
                  <c:v>41484</c:v>
                </c:pt>
                <c:pt idx="2671">
                  <c:v>41483</c:v>
                </c:pt>
                <c:pt idx="2672">
                  <c:v>41482</c:v>
                </c:pt>
                <c:pt idx="2673">
                  <c:v>41481</c:v>
                </c:pt>
                <c:pt idx="2674">
                  <c:v>41480</c:v>
                </c:pt>
                <c:pt idx="2675">
                  <c:v>41479</c:v>
                </c:pt>
                <c:pt idx="2676">
                  <c:v>41478</c:v>
                </c:pt>
                <c:pt idx="2677">
                  <c:v>41477</c:v>
                </c:pt>
                <c:pt idx="2678">
                  <c:v>41476</c:v>
                </c:pt>
                <c:pt idx="2679">
                  <c:v>41475</c:v>
                </c:pt>
                <c:pt idx="2680">
                  <c:v>41474</c:v>
                </c:pt>
                <c:pt idx="2681">
                  <c:v>41473</c:v>
                </c:pt>
                <c:pt idx="2682">
                  <c:v>41472</c:v>
                </c:pt>
                <c:pt idx="2683">
                  <c:v>41471</c:v>
                </c:pt>
                <c:pt idx="2684">
                  <c:v>41470</c:v>
                </c:pt>
                <c:pt idx="2685">
                  <c:v>41469</c:v>
                </c:pt>
                <c:pt idx="2686">
                  <c:v>41468</c:v>
                </c:pt>
                <c:pt idx="2687">
                  <c:v>41467</c:v>
                </c:pt>
                <c:pt idx="2688">
                  <c:v>41466</c:v>
                </c:pt>
                <c:pt idx="2689">
                  <c:v>41465</c:v>
                </c:pt>
                <c:pt idx="2690">
                  <c:v>41464</c:v>
                </c:pt>
                <c:pt idx="2691">
                  <c:v>41463</c:v>
                </c:pt>
                <c:pt idx="2692">
                  <c:v>41462</c:v>
                </c:pt>
                <c:pt idx="2693">
                  <c:v>41461</c:v>
                </c:pt>
                <c:pt idx="2694">
                  <c:v>41460</c:v>
                </c:pt>
                <c:pt idx="2695">
                  <c:v>41459</c:v>
                </c:pt>
                <c:pt idx="2696">
                  <c:v>41458</c:v>
                </c:pt>
                <c:pt idx="2697">
                  <c:v>41457</c:v>
                </c:pt>
                <c:pt idx="2698">
                  <c:v>41456</c:v>
                </c:pt>
                <c:pt idx="2699">
                  <c:v>41455</c:v>
                </c:pt>
                <c:pt idx="2700">
                  <c:v>41454</c:v>
                </c:pt>
                <c:pt idx="2701">
                  <c:v>41453</c:v>
                </c:pt>
                <c:pt idx="2702">
                  <c:v>41452</c:v>
                </c:pt>
                <c:pt idx="2703">
                  <c:v>41451</c:v>
                </c:pt>
                <c:pt idx="2704">
                  <c:v>41450</c:v>
                </c:pt>
                <c:pt idx="2705">
                  <c:v>41449</c:v>
                </c:pt>
                <c:pt idx="2706">
                  <c:v>41448</c:v>
                </c:pt>
                <c:pt idx="2707">
                  <c:v>41447</c:v>
                </c:pt>
                <c:pt idx="2708">
                  <c:v>41446</c:v>
                </c:pt>
                <c:pt idx="2709">
                  <c:v>41445</c:v>
                </c:pt>
                <c:pt idx="2710">
                  <c:v>41444</c:v>
                </c:pt>
                <c:pt idx="2711">
                  <c:v>41443</c:v>
                </c:pt>
                <c:pt idx="2712">
                  <c:v>41442</c:v>
                </c:pt>
                <c:pt idx="2713">
                  <c:v>41441</c:v>
                </c:pt>
                <c:pt idx="2714">
                  <c:v>41440</c:v>
                </c:pt>
                <c:pt idx="2715">
                  <c:v>41439</c:v>
                </c:pt>
                <c:pt idx="2716">
                  <c:v>41438</c:v>
                </c:pt>
                <c:pt idx="2717">
                  <c:v>41437</c:v>
                </c:pt>
                <c:pt idx="2718">
                  <c:v>41436</c:v>
                </c:pt>
                <c:pt idx="2719">
                  <c:v>41435</c:v>
                </c:pt>
                <c:pt idx="2720">
                  <c:v>41434</c:v>
                </c:pt>
                <c:pt idx="2721">
                  <c:v>41433</c:v>
                </c:pt>
                <c:pt idx="2722">
                  <c:v>41432</c:v>
                </c:pt>
                <c:pt idx="2723">
                  <c:v>41431</c:v>
                </c:pt>
                <c:pt idx="2724">
                  <c:v>41430</c:v>
                </c:pt>
                <c:pt idx="2725">
                  <c:v>41429</c:v>
                </c:pt>
                <c:pt idx="2726">
                  <c:v>41428</c:v>
                </c:pt>
                <c:pt idx="2727">
                  <c:v>41427</c:v>
                </c:pt>
                <c:pt idx="2728">
                  <c:v>41426</c:v>
                </c:pt>
                <c:pt idx="2729">
                  <c:v>41425</c:v>
                </c:pt>
                <c:pt idx="2730">
                  <c:v>41424</c:v>
                </c:pt>
                <c:pt idx="2731">
                  <c:v>41423</c:v>
                </c:pt>
                <c:pt idx="2732">
                  <c:v>41422</c:v>
                </c:pt>
                <c:pt idx="2733">
                  <c:v>41421</c:v>
                </c:pt>
                <c:pt idx="2734">
                  <c:v>41420</c:v>
                </c:pt>
                <c:pt idx="2735">
                  <c:v>41419</c:v>
                </c:pt>
                <c:pt idx="2736">
                  <c:v>41418</c:v>
                </c:pt>
                <c:pt idx="2737">
                  <c:v>41417</c:v>
                </c:pt>
                <c:pt idx="2738">
                  <c:v>41416</c:v>
                </c:pt>
                <c:pt idx="2739">
                  <c:v>41415</c:v>
                </c:pt>
                <c:pt idx="2740">
                  <c:v>41414</c:v>
                </c:pt>
                <c:pt idx="2741">
                  <c:v>41413</c:v>
                </c:pt>
                <c:pt idx="2742">
                  <c:v>41412</c:v>
                </c:pt>
                <c:pt idx="2743">
                  <c:v>41411</c:v>
                </c:pt>
                <c:pt idx="2744">
                  <c:v>41410</c:v>
                </c:pt>
                <c:pt idx="2745">
                  <c:v>41409</c:v>
                </c:pt>
                <c:pt idx="2746">
                  <c:v>41408</c:v>
                </c:pt>
                <c:pt idx="2747">
                  <c:v>41407</c:v>
                </c:pt>
                <c:pt idx="2748">
                  <c:v>41406</c:v>
                </c:pt>
                <c:pt idx="2749">
                  <c:v>41405</c:v>
                </c:pt>
                <c:pt idx="2750">
                  <c:v>41404</c:v>
                </c:pt>
                <c:pt idx="2751">
                  <c:v>41403</c:v>
                </c:pt>
                <c:pt idx="2752">
                  <c:v>41402</c:v>
                </c:pt>
                <c:pt idx="2753">
                  <c:v>41401</c:v>
                </c:pt>
                <c:pt idx="2754">
                  <c:v>41400</c:v>
                </c:pt>
                <c:pt idx="2755">
                  <c:v>41399</c:v>
                </c:pt>
                <c:pt idx="2756">
                  <c:v>41398</c:v>
                </c:pt>
                <c:pt idx="2757">
                  <c:v>41397</c:v>
                </c:pt>
                <c:pt idx="2758">
                  <c:v>41396</c:v>
                </c:pt>
                <c:pt idx="2759">
                  <c:v>41395</c:v>
                </c:pt>
                <c:pt idx="2760">
                  <c:v>41394</c:v>
                </c:pt>
                <c:pt idx="2761">
                  <c:v>41393</c:v>
                </c:pt>
                <c:pt idx="2762">
                  <c:v>41392</c:v>
                </c:pt>
                <c:pt idx="2763">
                  <c:v>41391</c:v>
                </c:pt>
                <c:pt idx="2764">
                  <c:v>41390</c:v>
                </c:pt>
                <c:pt idx="2765">
                  <c:v>41389</c:v>
                </c:pt>
                <c:pt idx="2766">
                  <c:v>41388</c:v>
                </c:pt>
                <c:pt idx="2767">
                  <c:v>41387</c:v>
                </c:pt>
                <c:pt idx="2768">
                  <c:v>41386</c:v>
                </c:pt>
                <c:pt idx="2769">
                  <c:v>41385</c:v>
                </c:pt>
                <c:pt idx="2770">
                  <c:v>41384</c:v>
                </c:pt>
                <c:pt idx="2771">
                  <c:v>41383</c:v>
                </c:pt>
                <c:pt idx="2772">
                  <c:v>41382</c:v>
                </c:pt>
                <c:pt idx="2773">
                  <c:v>41381</c:v>
                </c:pt>
                <c:pt idx="2774">
                  <c:v>41380</c:v>
                </c:pt>
                <c:pt idx="2775">
                  <c:v>41379</c:v>
                </c:pt>
                <c:pt idx="2776">
                  <c:v>41378</c:v>
                </c:pt>
                <c:pt idx="2777">
                  <c:v>41377</c:v>
                </c:pt>
                <c:pt idx="2778">
                  <c:v>41376</c:v>
                </c:pt>
                <c:pt idx="2779">
                  <c:v>41375</c:v>
                </c:pt>
                <c:pt idx="2780">
                  <c:v>41374</c:v>
                </c:pt>
                <c:pt idx="2781">
                  <c:v>41373</c:v>
                </c:pt>
                <c:pt idx="2782">
                  <c:v>41372</c:v>
                </c:pt>
                <c:pt idx="2783">
                  <c:v>41371</c:v>
                </c:pt>
                <c:pt idx="2784">
                  <c:v>41370</c:v>
                </c:pt>
                <c:pt idx="2785">
                  <c:v>41369</c:v>
                </c:pt>
                <c:pt idx="2786">
                  <c:v>41368</c:v>
                </c:pt>
                <c:pt idx="2787">
                  <c:v>41367</c:v>
                </c:pt>
                <c:pt idx="2788">
                  <c:v>41366</c:v>
                </c:pt>
                <c:pt idx="2789">
                  <c:v>41365</c:v>
                </c:pt>
                <c:pt idx="2790">
                  <c:v>41364</c:v>
                </c:pt>
                <c:pt idx="2791">
                  <c:v>41363</c:v>
                </c:pt>
                <c:pt idx="2792">
                  <c:v>41362</c:v>
                </c:pt>
                <c:pt idx="2793">
                  <c:v>41361</c:v>
                </c:pt>
                <c:pt idx="2794">
                  <c:v>41360</c:v>
                </c:pt>
                <c:pt idx="2795">
                  <c:v>41359</c:v>
                </c:pt>
                <c:pt idx="2796">
                  <c:v>41358</c:v>
                </c:pt>
                <c:pt idx="2797">
                  <c:v>41357</c:v>
                </c:pt>
                <c:pt idx="2798">
                  <c:v>41356</c:v>
                </c:pt>
                <c:pt idx="2799">
                  <c:v>41355</c:v>
                </c:pt>
                <c:pt idx="2800">
                  <c:v>41354</c:v>
                </c:pt>
                <c:pt idx="2801">
                  <c:v>41353</c:v>
                </c:pt>
                <c:pt idx="2802">
                  <c:v>41352</c:v>
                </c:pt>
                <c:pt idx="2803">
                  <c:v>41351</c:v>
                </c:pt>
                <c:pt idx="2804">
                  <c:v>41350</c:v>
                </c:pt>
                <c:pt idx="2805">
                  <c:v>41349</c:v>
                </c:pt>
                <c:pt idx="2806">
                  <c:v>41348</c:v>
                </c:pt>
                <c:pt idx="2807">
                  <c:v>41347</c:v>
                </c:pt>
                <c:pt idx="2808">
                  <c:v>41346</c:v>
                </c:pt>
                <c:pt idx="2809">
                  <c:v>41345</c:v>
                </c:pt>
                <c:pt idx="2810">
                  <c:v>41344</c:v>
                </c:pt>
                <c:pt idx="2811">
                  <c:v>41343</c:v>
                </c:pt>
                <c:pt idx="2812">
                  <c:v>41342</c:v>
                </c:pt>
                <c:pt idx="2813">
                  <c:v>41341</c:v>
                </c:pt>
                <c:pt idx="2814">
                  <c:v>41340</c:v>
                </c:pt>
                <c:pt idx="2815">
                  <c:v>41339</c:v>
                </c:pt>
                <c:pt idx="2816">
                  <c:v>41338</c:v>
                </c:pt>
                <c:pt idx="2817">
                  <c:v>41337</c:v>
                </c:pt>
                <c:pt idx="2818">
                  <c:v>41336</c:v>
                </c:pt>
                <c:pt idx="2819">
                  <c:v>41335</c:v>
                </c:pt>
                <c:pt idx="2820">
                  <c:v>41334</c:v>
                </c:pt>
                <c:pt idx="2821">
                  <c:v>41333</c:v>
                </c:pt>
                <c:pt idx="2822">
                  <c:v>41332</c:v>
                </c:pt>
                <c:pt idx="2823">
                  <c:v>41331</c:v>
                </c:pt>
                <c:pt idx="2824">
                  <c:v>41330</c:v>
                </c:pt>
                <c:pt idx="2825">
                  <c:v>41329</c:v>
                </c:pt>
                <c:pt idx="2826">
                  <c:v>41328</c:v>
                </c:pt>
                <c:pt idx="2827">
                  <c:v>41327</c:v>
                </c:pt>
                <c:pt idx="2828">
                  <c:v>41326</c:v>
                </c:pt>
                <c:pt idx="2829">
                  <c:v>41325</c:v>
                </c:pt>
                <c:pt idx="2830">
                  <c:v>41324</c:v>
                </c:pt>
                <c:pt idx="2831">
                  <c:v>41323</c:v>
                </c:pt>
                <c:pt idx="2832">
                  <c:v>41322</c:v>
                </c:pt>
                <c:pt idx="2833">
                  <c:v>41321</c:v>
                </c:pt>
                <c:pt idx="2834">
                  <c:v>41320</c:v>
                </c:pt>
                <c:pt idx="2835">
                  <c:v>41319</c:v>
                </c:pt>
                <c:pt idx="2836">
                  <c:v>41318</c:v>
                </c:pt>
                <c:pt idx="2837">
                  <c:v>41317</c:v>
                </c:pt>
                <c:pt idx="2838">
                  <c:v>41316</c:v>
                </c:pt>
                <c:pt idx="2839">
                  <c:v>41315</c:v>
                </c:pt>
                <c:pt idx="2840">
                  <c:v>41314</c:v>
                </c:pt>
                <c:pt idx="2841">
                  <c:v>41313</c:v>
                </c:pt>
                <c:pt idx="2842">
                  <c:v>41312</c:v>
                </c:pt>
                <c:pt idx="2843">
                  <c:v>41311</c:v>
                </c:pt>
                <c:pt idx="2844">
                  <c:v>41310</c:v>
                </c:pt>
                <c:pt idx="2845">
                  <c:v>41309</c:v>
                </c:pt>
                <c:pt idx="2846">
                  <c:v>41308</c:v>
                </c:pt>
                <c:pt idx="2847">
                  <c:v>41307</c:v>
                </c:pt>
                <c:pt idx="2848">
                  <c:v>41306</c:v>
                </c:pt>
                <c:pt idx="2849">
                  <c:v>41305</c:v>
                </c:pt>
                <c:pt idx="2850">
                  <c:v>41304</c:v>
                </c:pt>
                <c:pt idx="2851">
                  <c:v>41303</c:v>
                </c:pt>
                <c:pt idx="2852">
                  <c:v>41302</c:v>
                </c:pt>
                <c:pt idx="2853">
                  <c:v>41301</c:v>
                </c:pt>
                <c:pt idx="2854">
                  <c:v>41300</c:v>
                </c:pt>
                <c:pt idx="2855">
                  <c:v>41299</c:v>
                </c:pt>
                <c:pt idx="2856">
                  <c:v>41298</c:v>
                </c:pt>
                <c:pt idx="2857">
                  <c:v>41297</c:v>
                </c:pt>
                <c:pt idx="2858">
                  <c:v>41296</c:v>
                </c:pt>
                <c:pt idx="2859">
                  <c:v>41295</c:v>
                </c:pt>
                <c:pt idx="2860">
                  <c:v>41294</c:v>
                </c:pt>
                <c:pt idx="2861">
                  <c:v>41293</c:v>
                </c:pt>
                <c:pt idx="2862">
                  <c:v>41292</c:v>
                </c:pt>
                <c:pt idx="2863">
                  <c:v>41291</c:v>
                </c:pt>
                <c:pt idx="2864">
                  <c:v>41290</c:v>
                </c:pt>
                <c:pt idx="2865">
                  <c:v>41289</c:v>
                </c:pt>
                <c:pt idx="2866">
                  <c:v>41288</c:v>
                </c:pt>
                <c:pt idx="2867">
                  <c:v>41287</c:v>
                </c:pt>
                <c:pt idx="2868">
                  <c:v>41286</c:v>
                </c:pt>
                <c:pt idx="2869">
                  <c:v>41285</c:v>
                </c:pt>
                <c:pt idx="2870">
                  <c:v>41284</c:v>
                </c:pt>
                <c:pt idx="2871">
                  <c:v>41283</c:v>
                </c:pt>
                <c:pt idx="2872">
                  <c:v>41282</c:v>
                </c:pt>
                <c:pt idx="2873">
                  <c:v>41281</c:v>
                </c:pt>
                <c:pt idx="2874">
                  <c:v>41280</c:v>
                </c:pt>
                <c:pt idx="2875">
                  <c:v>41279</c:v>
                </c:pt>
                <c:pt idx="2876">
                  <c:v>41278</c:v>
                </c:pt>
                <c:pt idx="2877">
                  <c:v>41277</c:v>
                </c:pt>
                <c:pt idx="2878">
                  <c:v>41276</c:v>
                </c:pt>
                <c:pt idx="2879">
                  <c:v>41275</c:v>
                </c:pt>
                <c:pt idx="2880">
                  <c:v>41274</c:v>
                </c:pt>
                <c:pt idx="2881">
                  <c:v>41273</c:v>
                </c:pt>
                <c:pt idx="2882">
                  <c:v>41272</c:v>
                </c:pt>
                <c:pt idx="2883">
                  <c:v>41271</c:v>
                </c:pt>
                <c:pt idx="2884">
                  <c:v>41270</c:v>
                </c:pt>
                <c:pt idx="2885">
                  <c:v>41269</c:v>
                </c:pt>
                <c:pt idx="2886">
                  <c:v>41268</c:v>
                </c:pt>
                <c:pt idx="2887">
                  <c:v>41267</c:v>
                </c:pt>
                <c:pt idx="2888">
                  <c:v>41266</c:v>
                </c:pt>
                <c:pt idx="2889">
                  <c:v>41265</c:v>
                </c:pt>
                <c:pt idx="2890">
                  <c:v>41264</c:v>
                </c:pt>
                <c:pt idx="2891">
                  <c:v>41263</c:v>
                </c:pt>
                <c:pt idx="2892">
                  <c:v>41262</c:v>
                </c:pt>
                <c:pt idx="2893">
                  <c:v>41261</c:v>
                </c:pt>
                <c:pt idx="2894">
                  <c:v>41260</c:v>
                </c:pt>
                <c:pt idx="2895">
                  <c:v>41259</c:v>
                </c:pt>
                <c:pt idx="2896">
                  <c:v>41258</c:v>
                </c:pt>
                <c:pt idx="2897">
                  <c:v>41257</c:v>
                </c:pt>
                <c:pt idx="2898">
                  <c:v>41256</c:v>
                </c:pt>
                <c:pt idx="2899">
                  <c:v>41255</c:v>
                </c:pt>
                <c:pt idx="2900">
                  <c:v>41254</c:v>
                </c:pt>
                <c:pt idx="2901">
                  <c:v>41253</c:v>
                </c:pt>
                <c:pt idx="2902">
                  <c:v>41252</c:v>
                </c:pt>
                <c:pt idx="2903">
                  <c:v>41251</c:v>
                </c:pt>
                <c:pt idx="2904">
                  <c:v>41250</c:v>
                </c:pt>
                <c:pt idx="2905">
                  <c:v>41249</c:v>
                </c:pt>
                <c:pt idx="2906">
                  <c:v>41248</c:v>
                </c:pt>
                <c:pt idx="2907">
                  <c:v>41247</c:v>
                </c:pt>
                <c:pt idx="2908">
                  <c:v>41246</c:v>
                </c:pt>
                <c:pt idx="2909">
                  <c:v>41245</c:v>
                </c:pt>
                <c:pt idx="2910">
                  <c:v>41244</c:v>
                </c:pt>
                <c:pt idx="2911">
                  <c:v>41243</c:v>
                </c:pt>
                <c:pt idx="2912">
                  <c:v>41242</c:v>
                </c:pt>
                <c:pt idx="2913">
                  <c:v>41241</c:v>
                </c:pt>
                <c:pt idx="2914">
                  <c:v>41240</c:v>
                </c:pt>
                <c:pt idx="2915">
                  <c:v>41239</c:v>
                </c:pt>
                <c:pt idx="2916">
                  <c:v>41238</c:v>
                </c:pt>
                <c:pt idx="2917">
                  <c:v>41237</c:v>
                </c:pt>
                <c:pt idx="2918">
                  <c:v>41236</c:v>
                </c:pt>
                <c:pt idx="2919">
                  <c:v>41235</c:v>
                </c:pt>
                <c:pt idx="2920">
                  <c:v>41234</c:v>
                </c:pt>
                <c:pt idx="2921">
                  <c:v>41233</c:v>
                </c:pt>
                <c:pt idx="2922">
                  <c:v>41232</c:v>
                </c:pt>
                <c:pt idx="2923">
                  <c:v>41231</c:v>
                </c:pt>
                <c:pt idx="2924">
                  <c:v>41230</c:v>
                </c:pt>
                <c:pt idx="2925">
                  <c:v>41229</c:v>
                </c:pt>
                <c:pt idx="2926">
                  <c:v>41228</c:v>
                </c:pt>
                <c:pt idx="2927">
                  <c:v>41227</c:v>
                </c:pt>
                <c:pt idx="2928">
                  <c:v>41226</c:v>
                </c:pt>
                <c:pt idx="2929">
                  <c:v>41225</c:v>
                </c:pt>
                <c:pt idx="2930">
                  <c:v>41224</c:v>
                </c:pt>
                <c:pt idx="2931">
                  <c:v>41223</c:v>
                </c:pt>
                <c:pt idx="2932">
                  <c:v>41222</c:v>
                </c:pt>
                <c:pt idx="2933">
                  <c:v>41221</c:v>
                </c:pt>
                <c:pt idx="2934">
                  <c:v>41220</c:v>
                </c:pt>
                <c:pt idx="2935">
                  <c:v>41219</c:v>
                </c:pt>
                <c:pt idx="2936">
                  <c:v>41218</c:v>
                </c:pt>
                <c:pt idx="2937">
                  <c:v>41217</c:v>
                </c:pt>
                <c:pt idx="2938">
                  <c:v>41216</c:v>
                </c:pt>
                <c:pt idx="2939">
                  <c:v>41215</c:v>
                </c:pt>
                <c:pt idx="2940">
                  <c:v>41214</c:v>
                </c:pt>
                <c:pt idx="2941">
                  <c:v>41213</c:v>
                </c:pt>
                <c:pt idx="2942">
                  <c:v>41212</c:v>
                </c:pt>
                <c:pt idx="2943">
                  <c:v>41211</c:v>
                </c:pt>
                <c:pt idx="2944">
                  <c:v>41210</c:v>
                </c:pt>
                <c:pt idx="2945">
                  <c:v>41209</c:v>
                </c:pt>
                <c:pt idx="2946">
                  <c:v>41208</c:v>
                </c:pt>
                <c:pt idx="2947">
                  <c:v>41207</c:v>
                </c:pt>
                <c:pt idx="2948">
                  <c:v>41206</c:v>
                </c:pt>
                <c:pt idx="2949">
                  <c:v>41205</c:v>
                </c:pt>
                <c:pt idx="2950">
                  <c:v>41204</c:v>
                </c:pt>
                <c:pt idx="2951">
                  <c:v>41203</c:v>
                </c:pt>
                <c:pt idx="2952">
                  <c:v>41202</c:v>
                </c:pt>
                <c:pt idx="2953">
                  <c:v>41201</c:v>
                </c:pt>
                <c:pt idx="2954">
                  <c:v>41200</c:v>
                </c:pt>
                <c:pt idx="2955">
                  <c:v>41199</c:v>
                </c:pt>
                <c:pt idx="2956">
                  <c:v>41198</c:v>
                </c:pt>
                <c:pt idx="2957">
                  <c:v>41197</c:v>
                </c:pt>
                <c:pt idx="2958">
                  <c:v>41196</c:v>
                </c:pt>
                <c:pt idx="2959">
                  <c:v>41195</c:v>
                </c:pt>
                <c:pt idx="2960">
                  <c:v>41194</c:v>
                </c:pt>
                <c:pt idx="2961">
                  <c:v>41193</c:v>
                </c:pt>
                <c:pt idx="2962">
                  <c:v>41192</c:v>
                </c:pt>
                <c:pt idx="2963">
                  <c:v>41191</c:v>
                </c:pt>
                <c:pt idx="2964">
                  <c:v>41190</c:v>
                </c:pt>
                <c:pt idx="2965">
                  <c:v>41189</c:v>
                </c:pt>
                <c:pt idx="2966">
                  <c:v>41188</c:v>
                </c:pt>
                <c:pt idx="2967">
                  <c:v>41187</c:v>
                </c:pt>
                <c:pt idx="2968">
                  <c:v>41186</c:v>
                </c:pt>
                <c:pt idx="2969">
                  <c:v>41185</c:v>
                </c:pt>
                <c:pt idx="2970">
                  <c:v>41184</c:v>
                </c:pt>
                <c:pt idx="2971">
                  <c:v>41183</c:v>
                </c:pt>
                <c:pt idx="2972">
                  <c:v>41182</c:v>
                </c:pt>
                <c:pt idx="2973">
                  <c:v>41181</c:v>
                </c:pt>
                <c:pt idx="2974">
                  <c:v>41180</c:v>
                </c:pt>
                <c:pt idx="2975">
                  <c:v>41179</c:v>
                </c:pt>
                <c:pt idx="2976">
                  <c:v>41178</c:v>
                </c:pt>
                <c:pt idx="2977">
                  <c:v>41177</c:v>
                </c:pt>
                <c:pt idx="2978">
                  <c:v>41176</c:v>
                </c:pt>
                <c:pt idx="2979">
                  <c:v>41175</c:v>
                </c:pt>
                <c:pt idx="2980">
                  <c:v>41174</c:v>
                </c:pt>
                <c:pt idx="2981">
                  <c:v>41173</c:v>
                </c:pt>
                <c:pt idx="2982">
                  <c:v>41172</c:v>
                </c:pt>
                <c:pt idx="2983">
                  <c:v>41171</c:v>
                </c:pt>
                <c:pt idx="2984">
                  <c:v>41170</c:v>
                </c:pt>
                <c:pt idx="2985">
                  <c:v>41169</c:v>
                </c:pt>
                <c:pt idx="2986">
                  <c:v>41168</c:v>
                </c:pt>
                <c:pt idx="2987">
                  <c:v>41167</c:v>
                </c:pt>
                <c:pt idx="2988">
                  <c:v>41166</c:v>
                </c:pt>
                <c:pt idx="2989">
                  <c:v>41165</c:v>
                </c:pt>
                <c:pt idx="2990">
                  <c:v>41164</c:v>
                </c:pt>
                <c:pt idx="2991">
                  <c:v>41163</c:v>
                </c:pt>
                <c:pt idx="2992">
                  <c:v>41162</c:v>
                </c:pt>
                <c:pt idx="2993">
                  <c:v>41161</c:v>
                </c:pt>
                <c:pt idx="2994">
                  <c:v>41160</c:v>
                </c:pt>
                <c:pt idx="2995">
                  <c:v>41159</c:v>
                </c:pt>
                <c:pt idx="2996">
                  <c:v>41158</c:v>
                </c:pt>
                <c:pt idx="2997">
                  <c:v>41157</c:v>
                </c:pt>
                <c:pt idx="2998">
                  <c:v>41156</c:v>
                </c:pt>
                <c:pt idx="2999">
                  <c:v>41155</c:v>
                </c:pt>
                <c:pt idx="3000">
                  <c:v>41154</c:v>
                </c:pt>
                <c:pt idx="3001">
                  <c:v>41153</c:v>
                </c:pt>
                <c:pt idx="3002">
                  <c:v>41152</c:v>
                </c:pt>
                <c:pt idx="3003">
                  <c:v>41151</c:v>
                </c:pt>
                <c:pt idx="3004">
                  <c:v>41150</c:v>
                </c:pt>
                <c:pt idx="3005">
                  <c:v>41149</c:v>
                </c:pt>
                <c:pt idx="3006">
                  <c:v>41148</c:v>
                </c:pt>
                <c:pt idx="3007">
                  <c:v>41147</c:v>
                </c:pt>
                <c:pt idx="3008">
                  <c:v>41146</c:v>
                </c:pt>
                <c:pt idx="3009">
                  <c:v>41145</c:v>
                </c:pt>
                <c:pt idx="3010">
                  <c:v>41144</c:v>
                </c:pt>
                <c:pt idx="3011">
                  <c:v>41143</c:v>
                </c:pt>
                <c:pt idx="3012">
                  <c:v>41142</c:v>
                </c:pt>
                <c:pt idx="3013">
                  <c:v>41141</c:v>
                </c:pt>
                <c:pt idx="3014">
                  <c:v>41140</c:v>
                </c:pt>
                <c:pt idx="3015">
                  <c:v>41139</c:v>
                </c:pt>
                <c:pt idx="3016">
                  <c:v>41138</c:v>
                </c:pt>
                <c:pt idx="3017">
                  <c:v>41137</c:v>
                </c:pt>
                <c:pt idx="3018">
                  <c:v>41136</c:v>
                </c:pt>
                <c:pt idx="3019">
                  <c:v>41135</c:v>
                </c:pt>
                <c:pt idx="3020">
                  <c:v>41134</c:v>
                </c:pt>
                <c:pt idx="3021">
                  <c:v>41133</c:v>
                </c:pt>
                <c:pt idx="3022">
                  <c:v>41132</c:v>
                </c:pt>
                <c:pt idx="3023">
                  <c:v>41131</c:v>
                </c:pt>
                <c:pt idx="3024">
                  <c:v>41130</c:v>
                </c:pt>
                <c:pt idx="3025">
                  <c:v>41129</c:v>
                </c:pt>
                <c:pt idx="3026">
                  <c:v>41128</c:v>
                </c:pt>
                <c:pt idx="3027">
                  <c:v>41127</c:v>
                </c:pt>
                <c:pt idx="3028">
                  <c:v>41126</c:v>
                </c:pt>
                <c:pt idx="3029">
                  <c:v>41125</c:v>
                </c:pt>
                <c:pt idx="3030">
                  <c:v>41124</c:v>
                </c:pt>
                <c:pt idx="3031">
                  <c:v>41123</c:v>
                </c:pt>
                <c:pt idx="3032">
                  <c:v>41122</c:v>
                </c:pt>
                <c:pt idx="3033">
                  <c:v>41121</c:v>
                </c:pt>
                <c:pt idx="3034">
                  <c:v>41120</c:v>
                </c:pt>
                <c:pt idx="3035">
                  <c:v>41119</c:v>
                </c:pt>
                <c:pt idx="3036">
                  <c:v>41118</c:v>
                </c:pt>
                <c:pt idx="3037">
                  <c:v>41117</c:v>
                </c:pt>
                <c:pt idx="3038">
                  <c:v>41116</c:v>
                </c:pt>
                <c:pt idx="3039">
                  <c:v>41115</c:v>
                </c:pt>
                <c:pt idx="3040">
                  <c:v>41114</c:v>
                </c:pt>
                <c:pt idx="3041">
                  <c:v>41113</c:v>
                </c:pt>
                <c:pt idx="3042">
                  <c:v>41112</c:v>
                </c:pt>
                <c:pt idx="3043">
                  <c:v>41111</c:v>
                </c:pt>
                <c:pt idx="3044">
                  <c:v>41110</c:v>
                </c:pt>
                <c:pt idx="3045">
                  <c:v>41109</c:v>
                </c:pt>
                <c:pt idx="3046">
                  <c:v>41108</c:v>
                </c:pt>
                <c:pt idx="3047">
                  <c:v>41107</c:v>
                </c:pt>
                <c:pt idx="3048">
                  <c:v>41106</c:v>
                </c:pt>
                <c:pt idx="3049">
                  <c:v>41105</c:v>
                </c:pt>
                <c:pt idx="3050">
                  <c:v>41104</c:v>
                </c:pt>
                <c:pt idx="3051">
                  <c:v>41103</c:v>
                </c:pt>
                <c:pt idx="3052">
                  <c:v>41102</c:v>
                </c:pt>
                <c:pt idx="3053">
                  <c:v>41101</c:v>
                </c:pt>
                <c:pt idx="3054">
                  <c:v>41100</c:v>
                </c:pt>
                <c:pt idx="3055">
                  <c:v>41099</c:v>
                </c:pt>
                <c:pt idx="3056">
                  <c:v>41098</c:v>
                </c:pt>
                <c:pt idx="3057">
                  <c:v>41097</c:v>
                </c:pt>
                <c:pt idx="3058">
                  <c:v>41096</c:v>
                </c:pt>
                <c:pt idx="3059">
                  <c:v>41095</c:v>
                </c:pt>
                <c:pt idx="3060">
                  <c:v>41094</c:v>
                </c:pt>
                <c:pt idx="3061">
                  <c:v>41093</c:v>
                </c:pt>
                <c:pt idx="3062">
                  <c:v>41092</c:v>
                </c:pt>
                <c:pt idx="3063">
                  <c:v>41091</c:v>
                </c:pt>
                <c:pt idx="3064">
                  <c:v>41090</c:v>
                </c:pt>
                <c:pt idx="3065">
                  <c:v>41089</c:v>
                </c:pt>
                <c:pt idx="3066">
                  <c:v>41088</c:v>
                </c:pt>
                <c:pt idx="3067">
                  <c:v>41087</c:v>
                </c:pt>
                <c:pt idx="3068">
                  <c:v>41086</c:v>
                </c:pt>
                <c:pt idx="3069">
                  <c:v>41085</c:v>
                </c:pt>
                <c:pt idx="3070">
                  <c:v>41084</c:v>
                </c:pt>
                <c:pt idx="3071">
                  <c:v>41083</c:v>
                </c:pt>
                <c:pt idx="3072">
                  <c:v>41082</c:v>
                </c:pt>
                <c:pt idx="3073">
                  <c:v>41081</c:v>
                </c:pt>
                <c:pt idx="3074">
                  <c:v>41080</c:v>
                </c:pt>
                <c:pt idx="3075">
                  <c:v>41079</c:v>
                </c:pt>
                <c:pt idx="3076">
                  <c:v>41078</c:v>
                </c:pt>
                <c:pt idx="3077">
                  <c:v>41077</c:v>
                </c:pt>
                <c:pt idx="3078">
                  <c:v>41076</c:v>
                </c:pt>
                <c:pt idx="3079">
                  <c:v>41075</c:v>
                </c:pt>
                <c:pt idx="3080">
                  <c:v>41074</c:v>
                </c:pt>
                <c:pt idx="3081">
                  <c:v>41073</c:v>
                </c:pt>
                <c:pt idx="3082">
                  <c:v>41072</c:v>
                </c:pt>
                <c:pt idx="3083">
                  <c:v>41071</c:v>
                </c:pt>
                <c:pt idx="3084">
                  <c:v>41070</c:v>
                </c:pt>
                <c:pt idx="3085">
                  <c:v>41069</c:v>
                </c:pt>
                <c:pt idx="3086">
                  <c:v>41068</c:v>
                </c:pt>
                <c:pt idx="3087">
                  <c:v>41067</c:v>
                </c:pt>
                <c:pt idx="3088">
                  <c:v>41066</c:v>
                </c:pt>
                <c:pt idx="3089">
                  <c:v>41065</c:v>
                </c:pt>
                <c:pt idx="3090">
                  <c:v>41064</c:v>
                </c:pt>
                <c:pt idx="3091">
                  <c:v>41063</c:v>
                </c:pt>
                <c:pt idx="3092">
                  <c:v>41062</c:v>
                </c:pt>
                <c:pt idx="3093">
                  <c:v>41061</c:v>
                </c:pt>
                <c:pt idx="3094">
                  <c:v>41060</c:v>
                </c:pt>
                <c:pt idx="3095">
                  <c:v>41059</c:v>
                </c:pt>
                <c:pt idx="3096">
                  <c:v>41058</c:v>
                </c:pt>
                <c:pt idx="3097">
                  <c:v>41057</c:v>
                </c:pt>
                <c:pt idx="3098">
                  <c:v>41056</c:v>
                </c:pt>
                <c:pt idx="3099">
                  <c:v>41055</c:v>
                </c:pt>
                <c:pt idx="3100">
                  <c:v>41054</c:v>
                </c:pt>
                <c:pt idx="3101">
                  <c:v>41053</c:v>
                </c:pt>
                <c:pt idx="3102">
                  <c:v>41052</c:v>
                </c:pt>
                <c:pt idx="3103">
                  <c:v>41051</c:v>
                </c:pt>
                <c:pt idx="3104">
                  <c:v>41050</c:v>
                </c:pt>
                <c:pt idx="3105">
                  <c:v>41049</c:v>
                </c:pt>
                <c:pt idx="3106">
                  <c:v>41048</c:v>
                </c:pt>
                <c:pt idx="3107">
                  <c:v>41047</c:v>
                </c:pt>
                <c:pt idx="3108">
                  <c:v>41046</c:v>
                </c:pt>
                <c:pt idx="3109">
                  <c:v>41045</c:v>
                </c:pt>
                <c:pt idx="3110">
                  <c:v>41044</c:v>
                </c:pt>
                <c:pt idx="3111">
                  <c:v>41043</c:v>
                </c:pt>
                <c:pt idx="3112">
                  <c:v>41042</c:v>
                </c:pt>
                <c:pt idx="3113">
                  <c:v>41041</c:v>
                </c:pt>
                <c:pt idx="3114">
                  <c:v>41040</c:v>
                </c:pt>
                <c:pt idx="3115">
                  <c:v>41039</c:v>
                </c:pt>
                <c:pt idx="3116">
                  <c:v>41038</c:v>
                </c:pt>
                <c:pt idx="3117">
                  <c:v>41037</c:v>
                </c:pt>
                <c:pt idx="3118">
                  <c:v>41036</c:v>
                </c:pt>
                <c:pt idx="3119">
                  <c:v>41035</c:v>
                </c:pt>
                <c:pt idx="3120">
                  <c:v>41034</c:v>
                </c:pt>
                <c:pt idx="3121">
                  <c:v>41033</c:v>
                </c:pt>
                <c:pt idx="3122">
                  <c:v>41032</c:v>
                </c:pt>
                <c:pt idx="3123">
                  <c:v>41031</c:v>
                </c:pt>
                <c:pt idx="3124">
                  <c:v>41030</c:v>
                </c:pt>
                <c:pt idx="3125">
                  <c:v>41029</c:v>
                </c:pt>
                <c:pt idx="3126">
                  <c:v>41028</c:v>
                </c:pt>
                <c:pt idx="3127">
                  <c:v>41027</c:v>
                </c:pt>
                <c:pt idx="3128">
                  <c:v>41026</c:v>
                </c:pt>
                <c:pt idx="3129">
                  <c:v>41025</c:v>
                </c:pt>
                <c:pt idx="3130">
                  <c:v>41024</c:v>
                </c:pt>
                <c:pt idx="3131">
                  <c:v>41023</c:v>
                </c:pt>
                <c:pt idx="3132">
                  <c:v>41022</c:v>
                </c:pt>
                <c:pt idx="3133">
                  <c:v>41021</c:v>
                </c:pt>
                <c:pt idx="3134">
                  <c:v>41020</c:v>
                </c:pt>
                <c:pt idx="3135">
                  <c:v>41019</c:v>
                </c:pt>
                <c:pt idx="3136">
                  <c:v>41018</c:v>
                </c:pt>
                <c:pt idx="3137">
                  <c:v>41017</c:v>
                </c:pt>
                <c:pt idx="3138">
                  <c:v>41016</c:v>
                </c:pt>
                <c:pt idx="3139">
                  <c:v>41015</c:v>
                </c:pt>
                <c:pt idx="3140">
                  <c:v>41014</c:v>
                </c:pt>
                <c:pt idx="3141">
                  <c:v>41013</c:v>
                </c:pt>
                <c:pt idx="3142">
                  <c:v>41012</c:v>
                </c:pt>
                <c:pt idx="3143">
                  <c:v>41011</c:v>
                </c:pt>
                <c:pt idx="3144">
                  <c:v>41010</c:v>
                </c:pt>
                <c:pt idx="3145">
                  <c:v>41009</c:v>
                </c:pt>
                <c:pt idx="3146">
                  <c:v>41008</c:v>
                </c:pt>
                <c:pt idx="3147">
                  <c:v>41007</c:v>
                </c:pt>
                <c:pt idx="3148">
                  <c:v>41006</c:v>
                </c:pt>
                <c:pt idx="3149">
                  <c:v>41005</c:v>
                </c:pt>
                <c:pt idx="3150">
                  <c:v>41004</c:v>
                </c:pt>
                <c:pt idx="3151">
                  <c:v>41003</c:v>
                </c:pt>
                <c:pt idx="3152">
                  <c:v>41002</c:v>
                </c:pt>
                <c:pt idx="3153">
                  <c:v>41001</c:v>
                </c:pt>
                <c:pt idx="3154">
                  <c:v>41000</c:v>
                </c:pt>
                <c:pt idx="3155">
                  <c:v>40999</c:v>
                </c:pt>
                <c:pt idx="3156">
                  <c:v>40998</c:v>
                </c:pt>
                <c:pt idx="3157">
                  <c:v>40997</c:v>
                </c:pt>
                <c:pt idx="3158">
                  <c:v>40996</c:v>
                </c:pt>
                <c:pt idx="3159">
                  <c:v>40995</c:v>
                </c:pt>
                <c:pt idx="3160">
                  <c:v>40994</c:v>
                </c:pt>
                <c:pt idx="3161">
                  <c:v>40993</c:v>
                </c:pt>
                <c:pt idx="3162">
                  <c:v>40992</c:v>
                </c:pt>
                <c:pt idx="3163">
                  <c:v>40991</c:v>
                </c:pt>
                <c:pt idx="3164">
                  <c:v>40990</c:v>
                </c:pt>
                <c:pt idx="3165">
                  <c:v>40989</c:v>
                </c:pt>
                <c:pt idx="3166">
                  <c:v>40988</c:v>
                </c:pt>
                <c:pt idx="3167">
                  <c:v>40987</c:v>
                </c:pt>
                <c:pt idx="3168">
                  <c:v>40986</c:v>
                </c:pt>
                <c:pt idx="3169">
                  <c:v>40985</c:v>
                </c:pt>
                <c:pt idx="3170">
                  <c:v>40984</c:v>
                </c:pt>
                <c:pt idx="3171">
                  <c:v>40983</c:v>
                </c:pt>
                <c:pt idx="3172">
                  <c:v>40982</c:v>
                </c:pt>
                <c:pt idx="3173">
                  <c:v>40981</c:v>
                </c:pt>
                <c:pt idx="3174">
                  <c:v>40980</c:v>
                </c:pt>
                <c:pt idx="3175">
                  <c:v>40979</c:v>
                </c:pt>
                <c:pt idx="3176">
                  <c:v>40978</c:v>
                </c:pt>
                <c:pt idx="3177">
                  <c:v>40977</c:v>
                </c:pt>
                <c:pt idx="3178">
                  <c:v>40976</c:v>
                </c:pt>
                <c:pt idx="3179">
                  <c:v>40975</c:v>
                </c:pt>
                <c:pt idx="3180">
                  <c:v>40974</c:v>
                </c:pt>
                <c:pt idx="3181">
                  <c:v>40973</c:v>
                </c:pt>
                <c:pt idx="3182">
                  <c:v>40972</c:v>
                </c:pt>
                <c:pt idx="3183">
                  <c:v>40971</c:v>
                </c:pt>
                <c:pt idx="3184">
                  <c:v>40970</c:v>
                </c:pt>
                <c:pt idx="3185">
                  <c:v>40969</c:v>
                </c:pt>
                <c:pt idx="3186">
                  <c:v>40968</c:v>
                </c:pt>
                <c:pt idx="3187">
                  <c:v>40967</c:v>
                </c:pt>
                <c:pt idx="3188">
                  <c:v>40966</c:v>
                </c:pt>
                <c:pt idx="3189">
                  <c:v>40965</c:v>
                </c:pt>
                <c:pt idx="3190">
                  <c:v>40964</c:v>
                </c:pt>
                <c:pt idx="3191">
                  <c:v>40963</c:v>
                </c:pt>
                <c:pt idx="3192">
                  <c:v>40962</c:v>
                </c:pt>
                <c:pt idx="3193">
                  <c:v>40961</c:v>
                </c:pt>
                <c:pt idx="3194">
                  <c:v>40960</c:v>
                </c:pt>
                <c:pt idx="3195">
                  <c:v>40959</c:v>
                </c:pt>
                <c:pt idx="3196">
                  <c:v>40958</c:v>
                </c:pt>
                <c:pt idx="3197">
                  <c:v>40957</c:v>
                </c:pt>
                <c:pt idx="3198">
                  <c:v>40956</c:v>
                </c:pt>
                <c:pt idx="3199">
                  <c:v>40955</c:v>
                </c:pt>
                <c:pt idx="3200">
                  <c:v>40954</c:v>
                </c:pt>
                <c:pt idx="3201">
                  <c:v>40953</c:v>
                </c:pt>
                <c:pt idx="3202">
                  <c:v>40952</c:v>
                </c:pt>
                <c:pt idx="3203">
                  <c:v>40951</c:v>
                </c:pt>
                <c:pt idx="3204">
                  <c:v>40950</c:v>
                </c:pt>
                <c:pt idx="3205">
                  <c:v>40949</c:v>
                </c:pt>
                <c:pt idx="3206">
                  <c:v>40948</c:v>
                </c:pt>
                <c:pt idx="3207">
                  <c:v>40947</c:v>
                </c:pt>
                <c:pt idx="3208">
                  <c:v>40946</c:v>
                </c:pt>
                <c:pt idx="3209">
                  <c:v>40945</c:v>
                </c:pt>
                <c:pt idx="3210">
                  <c:v>40944</c:v>
                </c:pt>
                <c:pt idx="3211">
                  <c:v>40943</c:v>
                </c:pt>
                <c:pt idx="3212">
                  <c:v>40942</c:v>
                </c:pt>
                <c:pt idx="3213">
                  <c:v>40941</c:v>
                </c:pt>
                <c:pt idx="3214">
                  <c:v>40940</c:v>
                </c:pt>
                <c:pt idx="3215">
                  <c:v>40939</c:v>
                </c:pt>
                <c:pt idx="3216">
                  <c:v>40938</c:v>
                </c:pt>
                <c:pt idx="3217">
                  <c:v>40937</c:v>
                </c:pt>
                <c:pt idx="3218">
                  <c:v>40936</c:v>
                </c:pt>
                <c:pt idx="3219">
                  <c:v>40935</c:v>
                </c:pt>
                <c:pt idx="3220">
                  <c:v>40934</c:v>
                </c:pt>
                <c:pt idx="3221">
                  <c:v>40933</c:v>
                </c:pt>
                <c:pt idx="3222">
                  <c:v>40932</c:v>
                </c:pt>
                <c:pt idx="3223">
                  <c:v>40931</c:v>
                </c:pt>
                <c:pt idx="3224">
                  <c:v>40930</c:v>
                </c:pt>
                <c:pt idx="3225">
                  <c:v>40929</c:v>
                </c:pt>
                <c:pt idx="3226">
                  <c:v>40928</c:v>
                </c:pt>
                <c:pt idx="3227">
                  <c:v>40927</c:v>
                </c:pt>
                <c:pt idx="3228">
                  <c:v>40926</c:v>
                </c:pt>
                <c:pt idx="3229">
                  <c:v>40925</c:v>
                </c:pt>
                <c:pt idx="3230">
                  <c:v>40924</c:v>
                </c:pt>
                <c:pt idx="3231">
                  <c:v>40923</c:v>
                </c:pt>
                <c:pt idx="3232">
                  <c:v>40922</c:v>
                </c:pt>
                <c:pt idx="3233">
                  <c:v>40921</c:v>
                </c:pt>
                <c:pt idx="3234">
                  <c:v>40920</c:v>
                </c:pt>
                <c:pt idx="3235">
                  <c:v>40919</c:v>
                </c:pt>
                <c:pt idx="3236">
                  <c:v>40918</c:v>
                </c:pt>
                <c:pt idx="3237">
                  <c:v>40917</c:v>
                </c:pt>
                <c:pt idx="3238">
                  <c:v>40916</c:v>
                </c:pt>
                <c:pt idx="3239">
                  <c:v>40915</c:v>
                </c:pt>
                <c:pt idx="3240">
                  <c:v>40914</c:v>
                </c:pt>
                <c:pt idx="3241">
                  <c:v>40913</c:v>
                </c:pt>
                <c:pt idx="3242">
                  <c:v>40912</c:v>
                </c:pt>
                <c:pt idx="3243">
                  <c:v>40911</c:v>
                </c:pt>
                <c:pt idx="3244">
                  <c:v>40910</c:v>
                </c:pt>
                <c:pt idx="3245">
                  <c:v>40909</c:v>
                </c:pt>
                <c:pt idx="3246">
                  <c:v>40908</c:v>
                </c:pt>
                <c:pt idx="3247">
                  <c:v>40907</c:v>
                </c:pt>
                <c:pt idx="3248">
                  <c:v>40906</c:v>
                </c:pt>
                <c:pt idx="3249">
                  <c:v>40905</c:v>
                </c:pt>
                <c:pt idx="3250">
                  <c:v>40904</c:v>
                </c:pt>
                <c:pt idx="3251">
                  <c:v>40903</c:v>
                </c:pt>
                <c:pt idx="3252">
                  <c:v>40902</c:v>
                </c:pt>
                <c:pt idx="3253">
                  <c:v>40901</c:v>
                </c:pt>
                <c:pt idx="3254">
                  <c:v>40900</c:v>
                </c:pt>
                <c:pt idx="3255">
                  <c:v>40899</c:v>
                </c:pt>
                <c:pt idx="3256">
                  <c:v>40898</c:v>
                </c:pt>
                <c:pt idx="3257">
                  <c:v>40897</c:v>
                </c:pt>
                <c:pt idx="3258">
                  <c:v>40896</c:v>
                </c:pt>
                <c:pt idx="3259">
                  <c:v>40895</c:v>
                </c:pt>
                <c:pt idx="3260">
                  <c:v>40894</c:v>
                </c:pt>
                <c:pt idx="3261">
                  <c:v>40893</c:v>
                </c:pt>
                <c:pt idx="3262">
                  <c:v>40892</c:v>
                </c:pt>
                <c:pt idx="3263">
                  <c:v>40891</c:v>
                </c:pt>
                <c:pt idx="3264">
                  <c:v>40890</c:v>
                </c:pt>
                <c:pt idx="3265">
                  <c:v>40889</c:v>
                </c:pt>
                <c:pt idx="3266">
                  <c:v>40888</c:v>
                </c:pt>
                <c:pt idx="3267">
                  <c:v>40887</c:v>
                </c:pt>
                <c:pt idx="3268">
                  <c:v>40886</c:v>
                </c:pt>
                <c:pt idx="3269">
                  <c:v>40885</c:v>
                </c:pt>
                <c:pt idx="3270">
                  <c:v>40884</c:v>
                </c:pt>
                <c:pt idx="3271">
                  <c:v>40883</c:v>
                </c:pt>
                <c:pt idx="3272">
                  <c:v>40882</c:v>
                </c:pt>
                <c:pt idx="3273">
                  <c:v>40881</c:v>
                </c:pt>
                <c:pt idx="3274">
                  <c:v>40880</c:v>
                </c:pt>
                <c:pt idx="3275">
                  <c:v>40879</c:v>
                </c:pt>
                <c:pt idx="3276">
                  <c:v>40878</c:v>
                </c:pt>
                <c:pt idx="3277">
                  <c:v>40877</c:v>
                </c:pt>
                <c:pt idx="3278">
                  <c:v>40876</c:v>
                </c:pt>
                <c:pt idx="3279">
                  <c:v>40875</c:v>
                </c:pt>
                <c:pt idx="3280">
                  <c:v>40874</c:v>
                </c:pt>
                <c:pt idx="3281">
                  <c:v>40873</c:v>
                </c:pt>
                <c:pt idx="3282">
                  <c:v>40872</c:v>
                </c:pt>
                <c:pt idx="3283">
                  <c:v>40871</c:v>
                </c:pt>
                <c:pt idx="3284">
                  <c:v>40870</c:v>
                </c:pt>
                <c:pt idx="3285">
                  <c:v>40869</c:v>
                </c:pt>
                <c:pt idx="3286">
                  <c:v>40868</c:v>
                </c:pt>
                <c:pt idx="3287">
                  <c:v>40867</c:v>
                </c:pt>
                <c:pt idx="3288">
                  <c:v>40866</c:v>
                </c:pt>
                <c:pt idx="3289">
                  <c:v>40865</c:v>
                </c:pt>
                <c:pt idx="3290">
                  <c:v>40864</c:v>
                </c:pt>
                <c:pt idx="3291">
                  <c:v>40863</c:v>
                </c:pt>
                <c:pt idx="3292">
                  <c:v>40862</c:v>
                </c:pt>
                <c:pt idx="3293">
                  <c:v>40861</c:v>
                </c:pt>
                <c:pt idx="3294">
                  <c:v>40860</c:v>
                </c:pt>
                <c:pt idx="3295">
                  <c:v>40859</c:v>
                </c:pt>
                <c:pt idx="3296">
                  <c:v>40858</c:v>
                </c:pt>
                <c:pt idx="3297">
                  <c:v>40857</c:v>
                </c:pt>
                <c:pt idx="3298">
                  <c:v>40856</c:v>
                </c:pt>
                <c:pt idx="3299">
                  <c:v>40855</c:v>
                </c:pt>
                <c:pt idx="3300">
                  <c:v>40854</c:v>
                </c:pt>
                <c:pt idx="3301">
                  <c:v>40853</c:v>
                </c:pt>
                <c:pt idx="3302">
                  <c:v>40852</c:v>
                </c:pt>
                <c:pt idx="3303">
                  <c:v>40851</c:v>
                </c:pt>
                <c:pt idx="3304">
                  <c:v>40850</c:v>
                </c:pt>
                <c:pt idx="3305">
                  <c:v>40849</c:v>
                </c:pt>
                <c:pt idx="3306">
                  <c:v>40848</c:v>
                </c:pt>
                <c:pt idx="3307">
                  <c:v>40847</c:v>
                </c:pt>
                <c:pt idx="3308">
                  <c:v>40846</c:v>
                </c:pt>
                <c:pt idx="3309">
                  <c:v>40845</c:v>
                </c:pt>
                <c:pt idx="3310">
                  <c:v>40844</c:v>
                </c:pt>
                <c:pt idx="3311">
                  <c:v>40843</c:v>
                </c:pt>
                <c:pt idx="3312">
                  <c:v>40842</c:v>
                </c:pt>
                <c:pt idx="3313">
                  <c:v>40841</c:v>
                </c:pt>
                <c:pt idx="3314">
                  <c:v>40840</c:v>
                </c:pt>
                <c:pt idx="3315">
                  <c:v>40839</c:v>
                </c:pt>
                <c:pt idx="3316">
                  <c:v>40838</c:v>
                </c:pt>
                <c:pt idx="3317">
                  <c:v>40837</c:v>
                </c:pt>
                <c:pt idx="3318">
                  <c:v>40836</c:v>
                </c:pt>
                <c:pt idx="3319">
                  <c:v>40835</c:v>
                </c:pt>
                <c:pt idx="3320">
                  <c:v>40834</c:v>
                </c:pt>
                <c:pt idx="3321">
                  <c:v>40833</c:v>
                </c:pt>
                <c:pt idx="3322">
                  <c:v>40832</c:v>
                </c:pt>
                <c:pt idx="3323">
                  <c:v>40831</c:v>
                </c:pt>
                <c:pt idx="3324">
                  <c:v>40830</c:v>
                </c:pt>
                <c:pt idx="3325">
                  <c:v>40829</c:v>
                </c:pt>
                <c:pt idx="3326">
                  <c:v>40828</c:v>
                </c:pt>
                <c:pt idx="3327">
                  <c:v>40827</c:v>
                </c:pt>
                <c:pt idx="3328">
                  <c:v>40826</c:v>
                </c:pt>
                <c:pt idx="3329">
                  <c:v>40825</c:v>
                </c:pt>
                <c:pt idx="3330">
                  <c:v>40824</c:v>
                </c:pt>
                <c:pt idx="3331">
                  <c:v>40823</c:v>
                </c:pt>
                <c:pt idx="3332">
                  <c:v>40822</c:v>
                </c:pt>
                <c:pt idx="3333">
                  <c:v>40821</c:v>
                </c:pt>
                <c:pt idx="3334">
                  <c:v>40820</c:v>
                </c:pt>
                <c:pt idx="3335">
                  <c:v>40819</c:v>
                </c:pt>
                <c:pt idx="3336">
                  <c:v>40818</c:v>
                </c:pt>
                <c:pt idx="3337">
                  <c:v>40817</c:v>
                </c:pt>
                <c:pt idx="3338">
                  <c:v>40816</c:v>
                </c:pt>
                <c:pt idx="3339">
                  <c:v>40815</c:v>
                </c:pt>
                <c:pt idx="3340">
                  <c:v>40814</c:v>
                </c:pt>
                <c:pt idx="3341">
                  <c:v>40813</c:v>
                </c:pt>
                <c:pt idx="3342">
                  <c:v>40812</c:v>
                </c:pt>
                <c:pt idx="3343">
                  <c:v>40811</c:v>
                </c:pt>
                <c:pt idx="3344">
                  <c:v>40810</c:v>
                </c:pt>
                <c:pt idx="3345">
                  <c:v>40809</c:v>
                </c:pt>
                <c:pt idx="3346">
                  <c:v>40808</c:v>
                </c:pt>
                <c:pt idx="3347">
                  <c:v>40807</c:v>
                </c:pt>
                <c:pt idx="3348">
                  <c:v>40806</c:v>
                </c:pt>
                <c:pt idx="3349">
                  <c:v>40805</c:v>
                </c:pt>
                <c:pt idx="3350">
                  <c:v>40804</c:v>
                </c:pt>
                <c:pt idx="3351">
                  <c:v>40803</c:v>
                </c:pt>
                <c:pt idx="3352">
                  <c:v>40802</c:v>
                </c:pt>
                <c:pt idx="3353">
                  <c:v>40801</c:v>
                </c:pt>
                <c:pt idx="3354">
                  <c:v>40800</c:v>
                </c:pt>
                <c:pt idx="3355">
                  <c:v>40799</c:v>
                </c:pt>
                <c:pt idx="3356">
                  <c:v>40798</c:v>
                </c:pt>
                <c:pt idx="3357">
                  <c:v>40797</c:v>
                </c:pt>
                <c:pt idx="3358">
                  <c:v>40796</c:v>
                </c:pt>
                <c:pt idx="3359">
                  <c:v>40795</c:v>
                </c:pt>
                <c:pt idx="3360">
                  <c:v>40794</c:v>
                </c:pt>
                <c:pt idx="3361">
                  <c:v>40793</c:v>
                </c:pt>
                <c:pt idx="3362">
                  <c:v>40792</c:v>
                </c:pt>
                <c:pt idx="3363">
                  <c:v>40791</c:v>
                </c:pt>
                <c:pt idx="3364">
                  <c:v>40790</c:v>
                </c:pt>
                <c:pt idx="3365">
                  <c:v>40789</c:v>
                </c:pt>
                <c:pt idx="3366">
                  <c:v>40788</c:v>
                </c:pt>
                <c:pt idx="3367">
                  <c:v>40787</c:v>
                </c:pt>
                <c:pt idx="3368">
                  <c:v>40786</c:v>
                </c:pt>
                <c:pt idx="3369">
                  <c:v>40785</c:v>
                </c:pt>
                <c:pt idx="3370">
                  <c:v>40784</c:v>
                </c:pt>
                <c:pt idx="3371">
                  <c:v>40783</c:v>
                </c:pt>
                <c:pt idx="3372">
                  <c:v>40782</c:v>
                </c:pt>
                <c:pt idx="3373">
                  <c:v>40781</c:v>
                </c:pt>
                <c:pt idx="3374">
                  <c:v>40780</c:v>
                </c:pt>
                <c:pt idx="3375">
                  <c:v>40779</c:v>
                </c:pt>
                <c:pt idx="3376">
                  <c:v>40778</c:v>
                </c:pt>
                <c:pt idx="3377">
                  <c:v>40777</c:v>
                </c:pt>
                <c:pt idx="3378">
                  <c:v>40776</c:v>
                </c:pt>
                <c:pt idx="3379">
                  <c:v>40775</c:v>
                </c:pt>
                <c:pt idx="3380">
                  <c:v>40774</c:v>
                </c:pt>
                <c:pt idx="3381">
                  <c:v>40773</c:v>
                </c:pt>
                <c:pt idx="3382">
                  <c:v>40772</c:v>
                </c:pt>
                <c:pt idx="3383">
                  <c:v>40771</c:v>
                </c:pt>
                <c:pt idx="3384">
                  <c:v>40770</c:v>
                </c:pt>
                <c:pt idx="3385">
                  <c:v>40769</c:v>
                </c:pt>
                <c:pt idx="3386">
                  <c:v>40768</c:v>
                </c:pt>
                <c:pt idx="3387">
                  <c:v>40767</c:v>
                </c:pt>
                <c:pt idx="3388">
                  <c:v>40766</c:v>
                </c:pt>
                <c:pt idx="3389">
                  <c:v>40765</c:v>
                </c:pt>
                <c:pt idx="3390">
                  <c:v>40764</c:v>
                </c:pt>
                <c:pt idx="3391">
                  <c:v>40763</c:v>
                </c:pt>
                <c:pt idx="3392">
                  <c:v>40762</c:v>
                </c:pt>
                <c:pt idx="3393">
                  <c:v>40761</c:v>
                </c:pt>
                <c:pt idx="3394">
                  <c:v>40760</c:v>
                </c:pt>
                <c:pt idx="3395">
                  <c:v>40759</c:v>
                </c:pt>
                <c:pt idx="3396">
                  <c:v>40758</c:v>
                </c:pt>
                <c:pt idx="3397">
                  <c:v>40757</c:v>
                </c:pt>
                <c:pt idx="3398">
                  <c:v>40756</c:v>
                </c:pt>
                <c:pt idx="3399">
                  <c:v>40755</c:v>
                </c:pt>
                <c:pt idx="3400">
                  <c:v>40754</c:v>
                </c:pt>
                <c:pt idx="3401">
                  <c:v>40753</c:v>
                </c:pt>
                <c:pt idx="3402">
                  <c:v>40752</c:v>
                </c:pt>
                <c:pt idx="3403">
                  <c:v>40751</c:v>
                </c:pt>
                <c:pt idx="3404">
                  <c:v>40750</c:v>
                </c:pt>
                <c:pt idx="3405">
                  <c:v>40749</c:v>
                </c:pt>
                <c:pt idx="3406">
                  <c:v>40748</c:v>
                </c:pt>
                <c:pt idx="3407">
                  <c:v>40747</c:v>
                </c:pt>
                <c:pt idx="3408">
                  <c:v>40746</c:v>
                </c:pt>
                <c:pt idx="3409">
                  <c:v>40745</c:v>
                </c:pt>
                <c:pt idx="3410">
                  <c:v>40744</c:v>
                </c:pt>
                <c:pt idx="3411">
                  <c:v>40743</c:v>
                </c:pt>
                <c:pt idx="3412">
                  <c:v>40742</c:v>
                </c:pt>
                <c:pt idx="3413">
                  <c:v>40741</c:v>
                </c:pt>
                <c:pt idx="3414">
                  <c:v>40740</c:v>
                </c:pt>
                <c:pt idx="3415">
                  <c:v>40739</c:v>
                </c:pt>
                <c:pt idx="3416">
                  <c:v>40738</c:v>
                </c:pt>
                <c:pt idx="3417">
                  <c:v>40737</c:v>
                </c:pt>
                <c:pt idx="3418">
                  <c:v>40736</c:v>
                </c:pt>
                <c:pt idx="3419">
                  <c:v>40735</c:v>
                </c:pt>
                <c:pt idx="3420">
                  <c:v>40734</c:v>
                </c:pt>
                <c:pt idx="3421">
                  <c:v>40733</c:v>
                </c:pt>
                <c:pt idx="3422">
                  <c:v>40732</c:v>
                </c:pt>
                <c:pt idx="3423">
                  <c:v>40731</c:v>
                </c:pt>
                <c:pt idx="3424">
                  <c:v>40730</c:v>
                </c:pt>
                <c:pt idx="3425">
                  <c:v>40729</c:v>
                </c:pt>
                <c:pt idx="3426">
                  <c:v>40728</c:v>
                </c:pt>
                <c:pt idx="3427">
                  <c:v>40727</c:v>
                </c:pt>
                <c:pt idx="3428">
                  <c:v>40726</c:v>
                </c:pt>
                <c:pt idx="3429">
                  <c:v>40725</c:v>
                </c:pt>
                <c:pt idx="3430">
                  <c:v>40724</c:v>
                </c:pt>
                <c:pt idx="3431">
                  <c:v>40723</c:v>
                </c:pt>
                <c:pt idx="3432">
                  <c:v>40722</c:v>
                </c:pt>
                <c:pt idx="3433">
                  <c:v>40721</c:v>
                </c:pt>
                <c:pt idx="3434">
                  <c:v>40720</c:v>
                </c:pt>
                <c:pt idx="3435">
                  <c:v>40719</c:v>
                </c:pt>
                <c:pt idx="3436">
                  <c:v>40718</c:v>
                </c:pt>
                <c:pt idx="3437">
                  <c:v>40717</c:v>
                </c:pt>
                <c:pt idx="3438">
                  <c:v>40716</c:v>
                </c:pt>
                <c:pt idx="3439">
                  <c:v>40715</c:v>
                </c:pt>
                <c:pt idx="3440">
                  <c:v>40714</c:v>
                </c:pt>
                <c:pt idx="3441">
                  <c:v>40713</c:v>
                </c:pt>
                <c:pt idx="3442">
                  <c:v>40712</c:v>
                </c:pt>
                <c:pt idx="3443">
                  <c:v>40711</c:v>
                </c:pt>
                <c:pt idx="3444">
                  <c:v>40710</c:v>
                </c:pt>
                <c:pt idx="3445">
                  <c:v>40709</c:v>
                </c:pt>
                <c:pt idx="3446">
                  <c:v>40708</c:v>
                </c:pt>
                <c:pt idx="3447">
                  <c:v>40707</c:v>
                </c:pt>
                <c:pt idx="3448">
                  <c:v>40706</c:v>
                </c:pt>
                <c:pt idx="3449">
                  <c:v>40705</c:v>
                </c:pt>
                <c:pt idx="3450">
                  <c:v>40704</c:v>
                </c:pt>
                <c:pt idx="3451">
                  <c:v>40703</c:v>
                </c:pt>
                <c:pt idx="3452">
                  <c:v>40702</c:v>
                </c:pt>
                <c:pt idx="3453">
                  <c:v>40701</c:v>
                </c:pt>
                <c:pt idx="3454">
                  <c:v>40700</c:v>
                </c:pt>
                <c:pt idx="3455">
                  <c:v>40699</c:v>
                </c:pt>
                <c:pt idx="3456">
                  <c:v>40698</c:v>
                </c:pt>
                <c:pt idx="3457">
                  <c:v>40697</c:v>
                </c:pt>
                <c:pt idx="3458">
                  <c:v>40696</c:v>
                </c:pt>
                <c:pt idx="3459">
                  <c:v>40695</c:v>
                </c:pt>
                <c:pt idx="3460">
                  <c:v>40694</c:v>
                </c:pt>
                <c:pt idx="3461">
                  <c:v>40693</c:v>
                </c:pt>
                <c:pt idx="3462">
                  <c:v>40692</c:v>
                </c:pt>
                <c:pt idx="3463">
                  <c:v>40691</c:v>
                </c:pt>
                <c:pt idx="3464">
                  <c:v>40690</c:v>
                </c:pt>
                <c:pt idx="3465">
                  <c:v>40689</c:v>
                </c:pt>
                <c:pt idx="3466">
                  <c:v>40688</c:v>
                </c:pt>
                <c:pt idx="3467">
                  <c:v>40687</c:v>
                </c:pt>
                <c:pt idx="3468">
                  <c:v>40686</c:v>
                </c:pt>
                <c:pt idx="3469">
                  <c:v>40685</c:v>
                </c:pt>
                <c:pt idx="3470">
                  <c:v>40684</c:v>
                </c:pt>
                <c:pt idx="3471">
                  <c:v>40683</c:v>
                </c:pt>
                <c:pt idx="3472">
                  <c:v>40682</c:v>
                </c:pt>
                <c:pt idx="3473">
                  <c:v>40681</c:v>
                </c:pt>
                <c:pt idx="3474">
                  <c:v>40680</c:v>
                </c:pt>
                <c:pt idx="3475">
                  <c:v>40679</c:v>
                </c:pt>
                <c:pt idx="3476">
                  <c:v>40678</c:v>
                </c:pt>
                <c:pt idx="3477">
                  <c:v>40677</c:v>
                </c:pt>
                <c:pt idx="3478">
                  <c:v>40676</c:v>
                </c:pt>
                <c:pt idx="3479">
                  <c:v>40675</c:v>
                </c:pt>
                <c:pt idx="3480">
                  <c:v>40674</c:v>
                </c:pt>
                <c:pt idx="3481">
                  <c:v>40673</c:v>
                </c:pt>
                <c:pt idx="3482">
                  <c:v>40672</c:v>
                </c:pt>
                <c:pt idx="3483">
                  <c:v>40671</c:v>
                </c:pt>
                <c:pt idx="3484">
                  <c:v>40670</c:v>
                </c:pt>
                <c:pt idx="3485">
                  <c:v>40669</c:v>
                </c:pt>
                <c:pt idx="3486">
                  <c:v>40668</c:v>
                </c:pt>
                <c:pt idx="3487">
                  <c:v>40667</c:v>
                </c:pt>
                <c:pt idx="3488">
                  <c:v>40666</c:v>
                </c:pt>
                <c:pt idx="3489">
                  <c:v>40665</c:v>
                </c:pt>
                <c:pt idx="3490">
                  <c:v>40664</c:v>
                </c:pt>
                <c:pt idx="3491">
                  <c:v>40663</c:v>
                </c:pt>
                <c:pt idx="3492">
                  <c:v>40662</c:v>
                </c:pt>
                <c:pt idx="3493">
                  <c:v>40661</c:v>
                </c:pt>
                <c:pt idx="3494">
                  <c:v>40660</c:v>
                </c:pt>
                <c:pt idx="3495">
                  <c:v>40659</c:v>
                </c:pt>
                <c:pt idx="3496">
                  <c:v>40658</c:v>
                </c:pt>
                <c:pt idx="3497">
                  <c:v>40657</c:v>
                </c:pt>
                <c:pt idx="3498">
                  <c:v>40656</c:v>
                </c:pt>
                <c:pt idx="3499">
                  <c:v>40655</c:v>
                </c:pt>
                <c:pt idx="3500">
                  <c:v>40654</c:v>
                </c:pt>
                <c:pt idx="3501">
                  <c:v>40653</c:v>
                </c:pt>
                <c:pt idx="3502">
                  <c:v>40652</c:v>
                </c:pt>
                <c:pt idx="3503">
                  <c:v>40651</c:v>
                </c:pt>
                <c:pt idx="3504">
                  <c:v>40650</c:v>
                </c:pt>
                <c:pt idx="3505">
                  <c:v>40649</c:v>
                </c:pt>
                <c:pt idx="3506">
                  <c:v>40648</c:v>
                </c:pt>
                <c:pt idx="3507">
                  <c:v>40647</c:v>
                </c:pt>
                <c:pt idx="3508">
                  <c:v>40646</c:v>
                </c:pt>
                <c:pt idx="3509">
                  <c:v>40645</c:v>
                </c:pt>
                <c:pt idx="3510">
                  <c:v>40644</c:v>
                </c:pt>
                <c:pt idx="3511">
                  <c:v>40643</c:v>
                </c:pt>
                <c:pt idx="3512">
                  <c:v>40642</c:v>
                </c:pt>
                <c:pt idx="3513">
                  <c:v>40641</c:v>
                </c:pt>
                <c:pt idx="3514">
                  <c:v>40640</c:v>
                </c:pt>
                <c:pt idx="3515">
                  <c:v>40639</c:v>
                </c:pt>
                <c:pt idx="3516">
                  <c:v>40638</c:v>
                </c:pt>
                <c:pt idx="3517">
                  <c:v>40637</c:v>
                </c:pt>
                <c:pt idx="3518">
                  <c:v>40636</c:v>
                </c:pt>
                <c:pt idx="3519">
                  <c:v>40635</c:v>
                </c:pt>
                <c:pt idx="3520">
                  <c:v>40634</c:v>
                </c:pt>
                <c:pt idx="3521">
                  <c:v>40633</c:v>
                </c:pt>
                <c:pt idx="3522">
                  <c:v>40632</c:v>
                </c:pt>
                <c:pt idx="3523">
                  <c:v>40631</c:v>
                </c:pt>
                <c:pt idx="3524">
                  <c:v>40630</c:v>
                </c:pt>
                <c:pt idx="3525">
                  <c:v>40629</c:v>
                </c:pt>
                <c:pt idx="3526">
                  <c:v>40628</c:v>
                </c:pt>
                <c:pt idx="3527">
                  <c:v>40627</c:v>
                </c:pt>
                <c:pt idx="3528">
                  <c:v>40626</c:v>
                </c:pt>
                <c:pt idx="3529">
                  <c:v>40625</c:v>
                </c:pt>
                <c:pt idx="3530">
                  <c:v>40624</c:v>
                </c:pt>
                <c:pt idx="3531">
                  <c:v>40623</c:v>
                </c:pt>
                <c:pt idx="3532">
                  <c:v>40622</c:v>
                </c:pt>
                <c:pt idx="3533">
                  <c:v>40621</c:v>
                </c:pt>
                <c:pt idx="3534">
                  <c:v>40620</c:v>
                </c:pt>
                <c:pt idx="3535">
                  <c:v>40619</c:v>
                </c:pt>
                <c:pt idx="3536">
                  <c:v>40618</c:v>
                </c:pt>
                <c:pt idx="3537">
                  <c:v>40617</c:v>
                </c:pt>
                <c:pt idx="3538">
                  <c:v>40616</c:v>
                </c:pt>
                <c:pt idx="3539">
                  <c:v>40615</c:v>
                </c:pt>
                <c:pt idx="3540">
                  <c:v>40614</c:v>
                </c:pt>
                <c:pt idx="3541">
                  <c:v>40613</c:v>
                </c:pt>
                <c:pt idx="3542">
                  <c:v>40612</c:v>
                </c:pt>
                <c:pt idx="3543">
                  <c:v>40611</c:v>
                </c:pt>
                <c:pt idx="3544">
                  <c:v>40610</c:v>
                </c:pt>
                <c:pt idx="3545">
                  <c:v>40609</c:v>
                </c:pt>
                <c:pt idx="3546">
                  <c:v>40608</c:v>
                </c:pt>
                <c:pt idx="3547">
                  <c:v>40607</c:v>
                </c:pt>
                <c:pt idx="3548">
                  <c:v>40606</c:v>
                </c:pt>
                <c:pt idx="3549">
                  <c:v>40605</c:v>
                </c:pt>
                <c:pt idx="3550">
                  <c:v>40604</c:v>
                </c:pt>
                <c:pt idx="3551">
                  <c:v>40603</c:v>
                </c:pt>
                <c:pt idx="3552">
                  <c:v>40602</c:v>
                </c:pt>
                <c:pt idx="3553">
                  <c:v>40601</c:v>
                </c:pt>
                <c:pt idx="3554">
                  <c:v>40600</c:v>
                </c:pt>
                <c:pt idx="3555">
                  <c:v>40599</c:v>
                </c:pt>
                <c:pt idx="3556">
                  <c:v>40598</c:v>
                </c:pt>
                <c:pt idx="3557">
                  <c:v>40597</c:v>
                </c:pt>
                <c:pt idx="3558">
                  <c:v>40596</c:v>
                </c:pt>
                <c:pt idx="3559">
                  <c:v>40595</c:v>
                </c:pt>
                <c:pt idx="3560">
                  <c:v>40594</c:v>
                </c:pt>
                <c:pt idx="3561">
                  <c:v>40593</c:v>
                </c:pt>
                <c:pt idx="3562">
                  <c:v>40592</c:v>
                </c:pt>
                <c:pt idx="3563">
                  <c:v>40591</c:v>
                </c:pt>
                <c:pt idx="3564">
                  <c:v>40590</c:v>
                </c:pt>
                <c:pt idx="3565">
                  <c:v>40589</c:v>
                </c:pt>
                <c:pt idx="3566">
                  <c:v>40588</c:v>
                </c:pt>
                <c:pt idx="3567">
                  <c:v>40587</c:v>
                </c:pt>
                <c:pt idx="3568">
                  <c:v>40586</c:v>
                </c:pt>
                <c:pt idx="3569">
                  <c:v>40585</c:v>
                </c:pt>
                <c:pt idx="3570">
                  <c:v>40584</c:v>
                </c:pt>
                <c:pt idx="3571">
                  <c:v>40583</c:v>
                </c:pt>
                <c:pt idx="3572">
                  <c:v>40582</c:v>
                </c:pt>
                <c:pt idx="3573">
                  <c:v>40581</c:v>
                </c:pt>
                <c:pt idx="3574">
                  <c:v>40580</c:v>
                </c:pt>
                <c:pt idx="3575">
                  <c:v>40579</c:v>
                </c:pt>
                <c:pt idx="3576">
                  <c:v>40578</c:v>
                </c:pt>
                <c:pt idx="3577">
                  <c:v>40577</c:v>
                </c:pt>
                <c:pt idx="3578">
                  <c:v>40576</c:v>
                </c:pt>
                <c:pt idx="3579">
                  <c:v>40575</c:v>
                </c:pt>
                <c:pt idx="3580">
                  <c:v>40574</c:v>
                </c:pt>
                <c:pt idx="3581">
                  <c:v>40573</c:v>
                </c:pt>
                <c:pt idx="3582">
                  <c:v>40572</c:v>
                </c:pt>
                <c:pt idx="3583">
                  <c:v>40571</c:v>
                </c:pt>
                <c:pt idx="3584">
                  <c:v>40570</c:v>
                </c:pt>
                <c:pt idx="3585">
                  <c:v>40569</c:v>
                </c:pt>
                <c:pt idx="3586">
                  <c:v>40568</c:v>
                </c:pt>
                <c:pt idx="3587">
                  <c:v>40567</c:v>
                </c:pt>
                <c:pt idx="3588">
                  <c:v>40566</c:v>
                </c:pt>
                <c:pt idx="3589">
                  <c:v>40565</c:v>
                </c:pt>
                <c:pt idx="3590">
                  <c:v>40564</c:v>
                </c:pt>
                <c:pt idx="3591">
                  <c:v>40563</c:v>
                </c:pt>
                <c:pt idx="3592">
                  <c:v>40562</c:v>
                </c:pt>
                <c:pt idx="3593">
                  <c:v>40561</c:v>
                </c:pt>
                <c:pt idx="3594">
                  <c:v>40560</c:v>
                </c:pt>
                <c:pt idx="3595">
                  <c:v>40559</c:v>
                </c:pt>
                <c:pt idx="3596">
                  <c:v>40558</c:v>
                </c:pt>
                <c:pt idx="3597">
                  <c:v>40557</c:v>
                </c:pt>
                <c:pt idx="3598">
                  <c:v>40556</c:v>
                </c:pt>
                <c:pt idx="3599">
                  <c:v>40555</c:v>
                </c:pt>
                <c:pt idx="3600">
                  <c:v>40554</c:v>
                </c:pt>
                <c:pt idx="3601">
                  <c:v>40553</c:v>
                </c:pt>
                <c:pt idx="3602">
                  <c:v>40552</c:v>
                </c:pt>
                <c:pt idx="3603">
                  <c:v>40551</c:v>
                </c:pt>
                <c:pt idx="3604">
                  <c:v>40550</c:v>
                </c:pt>
                <c:pt idx="3605">
                  <c:v>40549</c:v>
                </c:pt>
                <c:pt idx="3606">
                  <c:v>40548</c:v>
                </c:pt>
                <c:pt idx="3607">
                  <c:v>40547</c:v>
                </c:pt>
                <c:pt idx="3608">
                  <c:v>40546</c:v>
                </c:pt>
                <c:pt idx="3609">
                  <c:v>40545</c:v>
                </c:pt>
                <c:pt idx="3610">
                  <c:v>40544</c:v>
                </c:pt>
                <c:pt idx="3611">
                  <c:v>40543</c:v>
                </c:pt>
                <c:pt idx="3612">
                  <c:v>40542</c:v>
                </c:pt>
                <c:pt idx="3613">
                  <c:v>40541</c:v>
                </c:pt>
                <c:pt idx="3614">
                  <c:v>40540</c:v>
                </c:pt>
                <c:pt idx="3615">
                  <c:v>40539</c:v>
                </c:pt>
                <c:pt idx="3616">
                  <c:v>40538</c:v>
                </c:pt>
                <c:pt idx="3617">
                  <c:v>40537</c:v>
                </c:pt>
                <c:pt idx="3618">
                  <c:v>40536</c:v>
                </c:pt>
                <c:pt idx="3619">
                  <c:v>40535</c:v>
                </c:pt>
                <c:pt idx="3620">
                  <c:v>40534</c:v>
                </c:pt>
                <c:pt idx="3621">
                  <c:v>40533</c:v>
                </c:pt>
                <c:pt idx="3622">
                  <c:v>40532</c:v>
                </c:pt>
                <c:pt idx="3623">
                  <c:v>40531</c:v>
                </c:pt>
                <c:pt idx="3624">
                  <c:v>40530</c:v>
                </c:pt>
                <c:pt idx="3625">
                  <c:v>40529</c:v>
                </c:pt>
                <c:pt idx="3626">
                  <c:v>40528</c:v>
                </c:pt>
                <c:pt idx="3627">
                  <c:v>40527</c:v>
                </c:pt>
                <c:pt idx="3628">
                  <c:v>40526</c:v>
                </c:pt>
                <c:pt idx="3629">
                  <c:v>40525</c:v>
                </c:pt>
                <c:pt idx="3630">
                  <c:v>40524</c:v>
                </c:pt>
                <c:pt idx="3631">
                  <c:v>40523</c:v>
                </c:pt>
                <c:pt idx="3632">
                  <c:v>40522</c:v>
                </c:pt>
                <c:pt idx="3633">
                  <c:v>40521</c:v>
                </c:pt>
                <c:pt idx="3634">
                  <c:v>40520</c:v>
                </c:pt>
                <c:pt idx="3635">
                  <c:v>40519</c:v>
                </c:pt>
                <c:pt idx="3636">
                  <c:v>40518</c:v>
                </c:pt>
                <c:pt idx="3637">
                  <c:v>40517</c:v>
                </c:pt>
                <c:pt idx="3638">
                  <c:v>40516</c:v>
                </c:pt>
                <c:pt idx="3639">
                  <c:v>40515</c:v>
                </c:pt>
                <c:pt idx="3640">
                  <c:v>40514</c:v>
                </c:pt>
                <c:pt idx="3641">
                  <c:v>40513</c:v>
                </c:pt>
                <c:pt idx="3642">
                  <c:v>40512</c:v>
                </c:pt>
                <c:pt idx="3643">
                  <c:v>40511</c:v>
                </c:pt>
                <c:pt idx="3644">
                  <c:v>40510</c:v>
                </c:pt>
                <c:pt idx="3645">
                  <c:v>40509</c:v>
                </c:pt>
                <c:pt idx="3646">
                  <c:v>40508</c:v>
                </c:pt>
                <c:pt idx="3647">
                  <c:v>40507</c:v>
                </c:pt>
                <c:pt idx="3648">
                  <c:v>40506</c:v>
                </c:pt>
                <c:pt idx="3649">
                  <c:v>40505</c:v>
                </c:pt>
                <c:pt idx="3650">
                  <c:v>40504</c:v>
                </c:pt>
                <c:pt idx="3651">
                  <c:v>40503</c:v>
                </c:pt>
                <c:pt idx="3652">
                  <c:v>40502</c:v>
                </c:pt>
                <c:pt idx="3653">
                  <c:v>40501</c:v>
                </c:pt>
                <c:pt idx="3654">
                  <c:v>40500</c:v>
                </c:pt>
                <c:pt idx="3655">
                  <c:v>40499</c:v>
                </c:pt>
                <c:pt idx="3656">
                  <c:v>40498</c:v>
                </c:pt>
                <c:pt idx="3657">
                  <c:v>40497</c:v>
                </c:pt>
                <c:pt idx="3658">
                  <c:v>40496</c:v>
                </c:pt>
                <c:pt idx="3659">
                  <c:v>40495</c:v>
                </c:pt>
                <c:pt idx="3660">
                  <c:v>40494</c:v>
                </c:pt>
                <c:pt idx="3661">
                  <c:v>40493</c:v>
                </c:pt>
                <c:pt idx="3662">
                  <c:v>40492</c:v>
                </c:pt>
                <c:pt idx="3663">
                  <c:v>40491</c:v>
                </c:pt>
                <c:pt idx="3664">
                  <c:v>40490</c:v>
                </c:pt>
                <c:pt idx="3665">
                  <c:v>40489</c:v>
                </c:pt>
                <c:pt idx="3666">
                  <c:v>40488</c:v>
                </c:pt>
                <c:pt idx="3667">
                  <c:v>40487</c:v>
                </c:pt>
                <c:pt idx="3668">
                  <c:v>40486</c:v>
                </c:pt>
                <c:pt idx="3669">
                  <c:v>40485</c:v>
                </c:pt>
                <c:pt idx="3670">
                  <c:v>40484</c:v>
                </c:pt>
                <c:pt idx="3671">
                  <c:v>40483</c:v>
                </c:pt>
                <c:pt idx="3672">
                  <c:v>40482</c:v>
                </c:pt>
                <c:pt idx="3673">
                  <c:v>40481</c:v>
                </c:pt>
                <c:pt idx="3674">
                  <c:v>40480</c:v>
                </c:pt>
                <c:pt idx="3675">
                  <c:v>40479</c:v>
                </c:pt>
                <c:pt idx="3676">
                  <c:v>40478</c:v>
                </c:pt>
                <c:pt idx="3677">
                  <c:v>40477</c:v>
                </c:pt>
                <c:pt idx="3678">
                  <c:v>40476</c:v>
                </c:pt>
                <c:pt idx="3679">
                  <c:v>40475</c:v>
                </c:pt>
                <c:pt idx="3680">
                  <c:v>40474</c:v>
                </c:pt>
                <c:pt idx="3681">
                  <c:v>40473</c:v>
                </c:pt>
                <c:pt idx="3682">
                  <c:v>40472</c:v>
                </c:pt>
                <c:pt idx="3683">
                  <c:v>40471</c:v>
                </c:pt>
                <c:pt idx="3684">
                  <c:v>40470</c:v>
                </c:pt>
                <c:pt idx="3685">
                  <c:v>40469</c:v>
                </c:pt>
                <c:pt idx="3686">
                  <c:v>40468</c:v>
                </c:pt>
                <c:pt idx="3687">
                  <c:v>40467</c:v>
                </c:pt>
                <c:pt idx="3688">
                  <c:v>40466</c:v>
                </c:pt>
                <c:pt idx="3689">
                  <c:v>40465</c:v>
                </c:pt>
                <c:pt idx="3690">
                  <c:v>40464</c:v>
                </c:pt>
                <c:pt idx="3691">
                  <c:v>40463</c:v>
                </c:pt>
                <c:pt idx="3692">
                  <c:v>40462</c:v>
                </c:pt>
                <c:pt idx="3693">
                  <c:v>40461</c:v>
                </c:pt>
                <c:pt idx="3694">
                  <c:v>40460</c:v>
                </c:pt>
                <c:pt idx="3695">
                  <c:v>40459</c:v>
                </c:pt>
                <c:pt idx="3696">
                  <c:v>40458</c:v>
                </c:pt>
                <c:pt idx="3697">
                  <c:v>40457</c:v>
                </c:pt>
                <c:pt idx="3698">
                  <c:v>40456</c:v>
                </c:pt>
                <c:pt idx="3699">
                  <c:v>40455</c:v>
                </c:pt>
                <c:pt idx="3700">
                  <c:v>40454</c:v>
                </c:pt>
                <c:pt idx="3701">
                  <c:v>40453</c:v>
                </c:pt>
                <c:pt idx="3702">
                  <c:v>40452</c:v>
                </c:pt>
                <c:pt idx="3703">
                  <c:v>40451</c:v>
                </c:pt>
                <c:pt idx="3704">
                  <c:v>40450</c:v>
                </c:pt>
                <c:pt idx="3705">
                  <c:v>40449</c:v>
                </c:pt>
                <c:pt idx="3706">
                  <c:v>40448</c:v>
                </c:pt>
                <c:pt idx="3707">
                  <c:v>40447</c:v>
                </c:pt>
                <c:pt idx="3708">
                  <c:v>40446</c:v>
                </c:pt>
                <c:pt idx="3709">
                  <c:v>40445</c:v>
                </c:pt>
                <c:pt idx="3710">
                  <c:v>40444</c:v>
                </c:pt>
                <c:pt idx="3711">
                  <c:v>40443</c:v>
                </c:pt>
                <c:pt idx="3712">
                  <c:v>40442</c:v>
                </c:pt>
                <c:pt idx="3713">
                  <c:v>40441</c:v>
                </c:pt>
                <c:pt idx="3714">
                  <c:v>40440</c:v>
                </c:pt>
                <c:pt idx="3715">
                  <c:v>40439</c:v>
                </c:pt>
                <c:pt idx="3716">
                  <c:v>40438</c:v>
                </c:pt>
                <c:pt idx="3717">
                  <c:v>40437</c:v>
                </c:pt>
                <c:pt idx="3718">
                  <c:v>40436</c:v>
                </c:pt>
                <c:pt idx="3719">
                  <c:v>40435</c:v>
                </c:pt>
                <c:pt idx="3720">
                  <c:v>40434</c:v>
                </c:pt>
                <c:pt idx="3721">
                  <c:v>40433</c:v>
                </c:pt>
                <c:pt idx="3722">
                  <c:v>40432</c:v>
                </c:pt>
                <c:pt idx="3723">
                  <c:v>40431</c:v>
                </c:pt>
                <c:pt idx="3724">
                  <c:v>40430</c:v>
                </c:pt>
                <c:pt idx="3725">
                  <c:v>40429</c:v>
                </c:pt>
                <c:pt idx="3726">
                  <c:v>40428</c:v>
                </c:pt>
                <c:pt idx="3727">
                  <c:v>40427</c:v>
                </c:pt>
                <c:pt idx="3728">
                  <c:v>40426</c:v>
                </c:pt>
                <c:pt idx="3729">
                  <c:v>40425</c:v>
                </c:pt>
                <c:pt idx="3730">
                  <c:v>40424</c:v>
                </c:pt>
                <c:pt idx="3731">
                  <c:v>40423</c:v>
                </c:pt>
                <c:pt idx="3732">
                  <c:v>40422</c:v>
                </c:pt>
                <c:pt idx="3733">
                  <c:v>40421</c:v>
                </c:pt>
                <c:pt idx="3734">
                  <c:v>40420</c:v>
                </c:pt>
                <c:pt idx="3735">
                  <c:v>40419</c:v>
                </c:pt>
                <c:pt idx="3736">
                  <c:v>40418</c:v>
                </c:pt>
                <c:pt idx="3737">
                  <c:v>40417</c:v>
                </c:pt>
                <c:pt idx="3738">
                  <c:v>40416</c:v>
                </c:pt>
                <c:pt idx="3739">
                  <c:v>40415</c:v>
                </c:pt>
                <c:pt idx="3740">
                  <c:v>40414</c:v>
                </c:pt>
                <c:pt idx="3741">
                  <c:v>40413</c:v>
                </c:pt>
                <c:pt idx="3742">
                  <c:v>40412</c:v>
                </c:pt>
                <c:pt idx="3743">
                  <c:v>40411</c:v>
                </c:pt>
                <c:pt idx="3744">
                  <c:v>40410</c:v>
                </c:pt>
                <c:pt idx="3745">
                  <c:v>40409</c:v>
                </c:pt>
                <c:pt idx="3746">
                  <c:v>40408</c:v>
                </c:pt>
                <c:pt idx="3747">
                  <c:v>40407</c:v>
                </c:pt>
                <c:pt idx="3748">
                  <c:v>40406</c:v>
                </c:pt>
                <c:pt idx="3749">
                  <c:v>40405</c:v>
                </c:pt>
                <c:pt idx="3750">
                  <c:v>40404</c:v>
                </c:pt>
                <c:pt idx="3751">
                  <c:v>40403</c:v>
                </c:pt>
                <c:pt idx="3752">
                  <c:v>40402</c:v>
                </c:pt>
                <c:pt idx="3753">
                  <c:v>40401</c:v>
                </c:pt>
                <c:pt idx="3754">
                  <c:v>40400</c:v>
                </c:pt>
                <c:pt idx="3755">
                  <c:v>40399</c:v>
                </c:pt>
                <c:pt idx="3756">
                  <c:v>40398</c:v>
                </c:pt>
                <c:pt idx="3757">
                  <c:v>40397</c:v>
                </c:pt>
                <c:pt idx="3758">
                  <c:v>40396</c:v>
                </c:pt>
                <c:pt idx="3759">
                  <c:v>40395</c:v>
                </c:pt>
                <c:pt idx="3760">
                  <c:v>40394</c:v>
                </c:pt>
                <c:pt idx="3761">
                  <c:v>40393</c:v>
                </c:pt>
                <c:pt idx="3762">
                  <c:v>40392</c:v>
                </c:pt>
                <c:pt idx="3763">
                  <c:v>40391</c:v>
                </c:pt>
                <c:pt idx="3764">
                  <c:v>40390</c:v>
                </c:pt>
                <c:pt idx="3765">
                  <c:v>40389</c:v>
                </c:pt>
                <c:pt idx="3766">
                  <c:v>40388</c:v>
                </c:pt>
                <c:pt idx="3767">
                  <c:v>40387</c:v>
                </c:pt>
                <c:pt idx="3768">
                  <c:v>40386</c:v>
                </c:pt>
                <c:pt idx="3769">
                  <c:v>40385</c:v>
                </c:pt>
                <c:pt idx="3770">
                  <c:v>40384</c:v>
                </c:pt>
                <c:pt idx="3771">
                  <c:v>40383</c:v>
                </c:pt>
                <c:pt idx="3772">
                  <c:v>40382</c:v>
                </c:pt>
                <c:pt idx="3773">
                  <c:v>40381</c:v>
                </c:pt>
                <c:pt idx="3774">
                  <c:v>40380</c:v>
                </c:pt>
                <c:pt idx="3775">
                  <c:v>40379</c:v>
                </c:pt>
                <c:pt idx="3776">
                  <c:v>40378</c:v>
                </c:pt>
                <c:pt idx="3777">
                  <c:v>40377</c:v>
                </c:pt>
                <c:pt idx="3778">
                  <c:v>40376</c:v>
                </c:pt>
                <c:pt idx="3779">
                  <c:v>40375</c:v>
                </c:pt>
                <c:pt idx="3780">
                  <c:v>40374</c:v>
                </c:pt>
                <c:pt idx="3781">
                  <c:v>40373</c:v>
                </c:pt>
                <c:pt idx="3782">
                  <c:v>40372</c:v>
                </c:pt>
                <c:pt idx="3783">
                  <c:v>40371</c:v>
                </c:pt>
                <c:pt idx="3784">
                  <c:v>40370</c:v>
                </c:pt>
                <c:pt idx="3785">
                  <c:v>40369</c:v>
                </c:pt>
                <c:pt idx="3786">
                  <c:v>40368</c:v>
                </c:pt>
                <c:pt idx="3787">
                  <c:v>40367</c:v>
                </c:pt>
                <c:pt idx="3788">
                  <c:v>40366</c:v>
                </c:pt>
                <c:pt idx="3789">
                  <c:v>40365</c:v>
                </c:pt>
                <c:pt idx="3790">
                  <c:v>40364</c:v>
                </c:pt>
                <c:pt idx="3791">
                  <c:v>40363</c:v>
                </c:pt>
                <c:pt idx="3792">
                  <c:v>40362</c:v>
                </c:pt>
                <c:pt idx="3793">
                  <c:v>40361</c:v>
                </c:pt>
                <c:pt idx="3794">
                  <c:v>40360</c:v>
                </c:pt>
                <c:pt idx="3795">
                  <c:v>40359</c:v>
                </c:pt>
                <c:pt idx="3796">
                  <c:v>40358</c:v>
                </c:pt>
                <c:pt idx="3797">
                  <c:v>40357</c:v>
                </c:pt>
                <c:pt idx="3798">
                  <c:v>40356</c:v>
                </c:pt>
                <c:pt idx="3799">
                  <c:v>40355</c:v>
                </c:pt>
                <c:pt idx="3800">
                  <c:v>40354</c:v>
                </c:pt>
                <c:pt idx="3801">
                  <c:v>40353</c:v>
                </c:pt>
                <c:pt idx="3802">
                  <c:v>40352</c:v>
                </c:pt>
                <c:pt idx="3803">
                  <c:v>40351</c:v>
                </c:pt>
                <c:pt idx="3804">
                  <c:v>40350</c:v>
                </c:pt>
                <c:pt idx="3805">
                  <c:v>40349</c:v>
                </c:pt>
                <c:pt idx="3806">
                  <c:v>40348</c:v>
                </c:pt>
                <c:pt idx="3807">
                  <c:v>40347</c:v>
                </c:pt>
                <c:pt idx="3808">
                  <c:v>40346</c:v>
                </c:pt>
                <c:pt idx="3809">
                  <c:v>40345</c:v>
                </c:pt>
                <c:pt idx="3810">
                  <c:v>40344</c:v>
                </c:pt>
                <c:pt idx="3811">
                  <c:v>40343</c:v>
                </c:pt>
                <c:pt idx="3812">
                  <c:v>40342</c:v>
                </c:pt>
                <c:pt idx="3813">
                  <c:v>40341</c:v>
                </c:pt>
                <c:pt idx="3814">
                  <c:v>40340</c:v>
                </c:pt>
                <c:pt idx="3815">
                  <c:v>40339</c:v>
                </c:pt>
                <c:pt idx="3816">
                  <c:v>40338</c:v>
                </c:pt>
                <c:pt idx="3817">
                  <c:v>40337</c:v>
                </c:pt>
                <c:pt idx="3818">
                  <c:v>40336</c:v>
                </c:pt>
                <c:pt idx="3819">
                  <c:v>40335</c:v>
                </c:pt>
                <c:pt idx="3820">
                  <c:v>40334</c:v>
                </c:pt>
                <c:pt idx="3821">
                  <c:v>40333</c:v>
                </c:pt>
                <c:pt idx="3822">
                  <c:v>40332</c:v>
                </c:pt>
                <c:pt idx="3823">
                  <c:v>40331</c:v>
                </c:pt>
                <c:pt idx="3824">
                  <c:v>40330</c:v>
                </c:pt>
                <c:pt idx="3825">
                  <c:v>40329</c:v>
                </c:pt>
                <c:pt idx="3826">
                  <c:v>40328</c:v>
                </c:pt>
                <c:pt idx="3827">
                  <c:v>40327</c:v>
                </c:pt>
                <c:pt idx="3828">
                  <c:v>40326</c:v>
                </c:pt>
                <c:pt idx="3829">
                  <c:v>40325</c:v>
                </c:pt>
                <c:pt idx="3830">
                  <c:v>40324</c:v>
                </c:pt>
                <c:pt idx="3831">
                  <c:v>40323</c:v>
                </c:pt>
                <c:pt idx="3832">
                  <c:v>40322</c:v>
                </c:pt>
                <c:pt idx="3833">
                  <c:v>40321</c:v>
                </c:pt>
                <c:pt idx="3834">
                  <c:v>40320</c:v>
                </c:pt>
                <c:pt idx="3835">
                  <c:v>40319</c:v>
                </c:pt>
                <c:pt idx="3836">
                  <c:v>40318</c:v>
                </c:pt>
                <c:pt idx="3837">
                  <c:v>40317</c:v>
                </c:pt>
                <c:pt idx="3838">
                  <c:v>40316</c:v>
                </c:pt>
                <c:pt idx="3839">
                  <c:v>40315</c:v>
                </c:pt>
                <c:pt idx="3840">
                  <c:v>40314</c:v>
                </c:pt>
                <c:pt idx="3841">
                  <c:v>40313</c:v>
                </c:pt>
                <c:pt idx="3842">
                  <c:v>40312</c:v>
                </c:pt>
                <c:pt idx="3843">
                  <c:v>40311</c:v>
                </c:pt>
                <c:pt idx="3844">
                  <c:v>40310</c:v>
                </c:pt>
                <c:pt idx="3845">
                  <c:v>40309</c:v>
                </c:pt>
                <c:pt idx="3846">
                  <c:v>40308</c:v>
                </c:pt>
                <c:pt idx="3847">
                  <c:v>40307</c:v>
                </c:pt>
                <c:pt idx="3848">
                  <c:v>40306</c:v>
                </c:pt>
                <c:pt idx="3849">
                  <c:v>40305</c:v>
                </c:pt>
                <c:pt idx="3850">
                  <c:v>40304</c:v>
                </c:pt>
                <c:pt idx="3851">
                  <c:v>40303</c:v>
                </c:pt>
                <c:pt idx="3852">
                  <c:v>40302</c:v>
                </c:pt>
                <c:pt idx="3853">
                  <c:v>40301</c:v>
                </c:pt>
                <c:pt idx="3854">
                  <c:v>40300</c:v>
                </c:pt>
                <c:pt idx="3855">
                  <c:v>40299</c:v>
                </c:pt>
                <c:pt idx="3856">
                  <c:v>40298</c:v>
                </c:pt>
                <c:pt idx="3857">
                  <c:v>40297</c:v>
                </c:pt>
                <c:pt idx="3858">
                  <c:v>40296</c:v>
                </c:pt>
                <c:pt idx="3859">
                  <c:v>40295</c:v>
                </c:pt>
                <c:pt idx="3860">
                  <c:v>40294</c:v>
                </c:pt>
                <c:pt idx="3861">
                  <c:v>40293</c:v>
                </c:pt>
                <c:pt idx="3862">
                  <c:v>40292</c:v>
                </c:pt>
                <c:pt idx="3863">
                  <c:v>40291</c:v>
                </c:pt>
                <c:pt idx="3864">
                  <c:v>40290</c:v>
                </c:pt>
                <c:pt idx="3865">
                  <c:v>40289</c:v>
                </c:pt>
                <c:pt idx="3866">
                  <c:v>40288</c:v>
                </c:pt>
                <c:pt idx="3867">
                  <c:v>40287</c:v>
                </c:pt>
                <c:pt idx="3868">
                  <c:v>40286</c:v>
                </c:pt>
                <c:pt idx="3869">
                  <c:v>40285</c:v>
                </c:pt>
                <c:pt idx="3870">
                  <c:v>40284</c:v>
                </c:pt>
                <c:pt idx="3871">
                  <c:v>40283</c:v>
                </c:pt>
                <c:pt idx="3872">
                  <c:v>40282</c:v>
                </c:pt>
                <c:pt idx="3873">
                  <c:v>40281</c:v>
                </c:pt>
                <c:pt idx="3874">
                  <c:v>40280</c:v>
                </c:pt>
                <c:pt idx="3875">
                  <c:v>40279</c:v>
                </c:pt>
                <c:pt idx="3876">
                  <c:v>40278</c:v>
                </c:pt>
                <c:pt idx="3877">
                  <c:v>40277</c:v>
                </c:pt>
                <c:pt idx="3878">
                  <c:v>40276</c:v>
                </c:pt>
                <c:pt idx="3879">
                  <c:v>40275</c:v>
                </c:pt>
                <c:pt idx="3880">
                  <c:v>40274</c:v>
                </c:pt>
                <c:pt idx="3881">
                  <c:v>40273</c:v>
                </c:pt>
                <c:pt idx="3882">
                  <c:v>40272</c:v>
                </c:pt>
                <c:pt idx="3883">
                  <c:v>40271</c:v>
                </c:pt>
                <c:pt idx="3884">
                  <c:v>40270</c:v>
                </c:pt>
                <c:pt idx="3885">
                  <c:v>40269</c:v>
                </c:pt>
                <c:pt idx="3886">
                  <c:v>40268</c:v>
                </c:pt>
                <c:pt idx="3887">
                  <c:v>40267</c:v>
                </c:pt>
                <c:pt idx="3888">
                  <c:v>40266</c:v>
                </c:pt>
                <c:pt idx="3889">
                  <c:v>40265</c:v>
                </c:pt>
                <c:pt idx="3890">
                  <c:v>40264</c:v>
                </c:pt>
                <c:pt idx="3891">
                  <c:v>40263</c:v>
                </c:pt>
                <c:pt idx="3892">
                  <c:v>40262</c:v>
                </c:pt>
                <c:pt idx="3893">
                  <c:v>40261</c:v>
                </c:pt>
                <c:pt idx="3894">
                  <c:v>40260</c:v>
                </c:pt>
                <c:pt idx="3895">
                  <c:v>40259</c:v>
                </c:pt>
                <c:pt idx="3896">
                  <c:v>40258</c:v>
                </c:pt>
                <c:pt idx="3897">
                  <c:v>40257</c:v>
                </c:pt>
                <c:pt idx="3898">
                  <c:v>40256</c:v>
                </c:pt>
                <c:pt idx="3899">
                  <c:v>40255</c:v>
                </c:pt>
                <c:pt idx="3900">
                  <c:v>40254</c:v>
                </c:pt>
                <c:pt idx="3901">
                  <c:v>40253</c:v>
                </c:pt>
                <c:pt idx="3902">
                  <c:v>40252</c:v>
                </c:pt>
                <c:pt idx="3903">
                  <c:v>40251</c:v>
                </c:pt>
                <c:pt idx="3904">
                  <c:v>40250</c:v>
                </c:pt>
                <c:pt idx="3905">
                  <c:v>40249</c:v>
                </c:pt>
                <c:pt idx="3906">
                  <c:v>40248</c:v>
                </c:pt>
                <c:pt idx="3907">
                  <c:v>40247</c:v>
                </c:pt>
                <c:pt idx="3908">
                  <c:v>40246</c:v>
                </c:pt>
                <c:pt idx="3909">
                  <c:v>40245</c:v>
                </c:pt>
                <c:pt idx="3910">
                  <c:v>40244</c:v>
                </c:pt>
                <c:pt idx="3911">
                  <c:v>40243</c:v>
                </c:pt>
                <c:pt idx="3912">
                  <c:v>40242</c:v>
                </c:pt>
                <c:pt idx="3913">
                  <c:v>40241</c:v>
                </c:pt>
                <c:pt idx="3914">
                  <c:v>40240</c:v>
                </c:pt>
                <c:pt idx="3915">
                  <c:v>40239</c:v>
                </c:pt>
                <c:pt idx="3916">
                  <c:v>40238</c:v>
                </c:pt>
                <c:pt idx="3917">
                  <c:v>40237</c:v>
                </c:pt>
                <c:pt idx="3918">
                  <c:v>40236</c:v>
                </c:pt>
                <c:pt idx="3919">
                  <c:v>40235</c:v>
                </c:pt>
                <c:pt idx="3920">
                  <c:v>40234</c:v>
                </c:pt>
                <c:pt idx="3921">
                  <c:v>40233</c:v>
                </c:pt>
                <c:pt idx="3922">
                  <c:v>40232</c:v>
                </c:pt>
                <c:pt idx="3923">
                  <c:v>40231</c:v>
                </c:pt>
                <c:pt idx="3924">
                  <c:v>40230</c:v>
                </c:pt>
                <c:pt idx="3925">
                  <c:v>40229</c:v>
                </c:pt>
                <c:pt idx="3926">
                  <c:v>40228</c:v>
                </c:pt>
                <c:pt idx="3927">
                  <c:v>40227</c:v>
                </c:pt>
                <c:pt idx="3928">
                  <c:v>40226</c:v>
                </c:pt>
                <c:pt idx="3929">
                  <c:v>40225</c:v>
                </c:pt>
                <c:pt idx="3930">
                  <c:v>40224</c:v>
                </c:pt>
                <c:pt idx="3931">
                  <c:v>40223</c:v>
                </c:pt>
                <c:pt idx="3932">
                  <c:v>40222</c:v>
                </c:pt>
                <c:pt idx="3933">
                  <c:v>40221</c:v>
                </c:pt>
                <c:pt idx="3934">
                  <c:v>40220</c:v>
                </c:pt>
                <c:pt idx="3935">
                  <c:v>40219</c:v>
                </c:pt>
                <c:pt idx="3936">
                  <c:v>40218</c:v>
                </c:pt>
                <c:pt idx="3937">
                  <c:v>40217</c:v>
                </c:pt>
                <c:pt idx="3938">
                  <c:v>40216</c:v>
                </c:pt>
                <c:pt idx="3939">
                  <c:v>40215</c:v>
                </c:pt>
                <c:pt idx="3940">
                  <c:v>40214</c:v>
                </c:pt>
                <c:pt idx="3941">
                  <c:v>40213</c:v>
                </c:pt>
                <c:pt idx="3942">
                  <c:v>40212</c:v>
                </c:pt>
                <c:pt idx="3943">
                  <c:v>40211</c:v>
                </c:pt>
                <c:pt idx="3944">
                  <c:v>40210</c:v>
                </c:pt>
                <c:pt idx="3945">
                  <c:v>40209</c:v>
                </c:pt>
                <c:pt idx="3946">
                  <c:v>40208</c:v>
                </c:pt>
                <c:pt idx="3947">
                  <c:v>40207</c:v>
                </c:pt>
                <c:pt idx="3948">
                  <c:v>40206</c:v>
                </c:pt>
                <c:pt idx="3949">
                  <c:v>40205</c:v>
                </c:pt>
                <c:pt idx="3950">
                  <c:v>40204</c:v>
                </c:pt>
                <c:pt idx="3951">
                  <c:v>40203</c:v>
                </c:pt>
                <c:pt idx="3952">
                  <c:v>40202</c:v>
                </c:pt>
                <c:pt idx="3953">
                  <c:v>40201</c:v>
                </c:pt>
                <c:pt idx="3954">
                  <c:v>40200</c:v>
                </c:pt>
                <c:pt idx="3955">
                  <c:v>40199</c:v>
                </c:pt>
                <c:pt idx="3956">
                  <c:v>40198</c:v>
                </c:pt>
                <c:pt idx="3957">
                  <c:v>40197</c:v>
                </c:pt>
                <c:pt idx="3958">
                  <c:v>40196</c:v>
                </c:pt>
                <c:pt idx="3959">
                  <c:v>40195</c:v>
                </c:pt>
                <c:pt idx="3960">
                  <c:v>40194</c:v>
                </c:pt>
                <c:pt idx="3961">
                  <c:v>40193</c:v>
                </c:pt>
                <c:pt idx="3962">
                  <c:v>40192</c:v>
                </c:pt>
                <c:pt idx="3963">
                  <c:v>40191</c:v>
                </c:pt>
                <c:pt idx="3964">
                  <c:v>40190</c:v>
                </c:pt>
                <c:pt idx="3965">
                  <c:v>40189</c:v>
                </c:pt>
                <c:pt idx="3966">
                  <c:v>40188</c:v>
                </c:pt>
                <c:pt idx="3967">
                  <c:v>40187</c:v>
                </c:pt>
                <c:pt idx="3968">
                  <c:v>40186</c:v>
                </c:pt>
                <c:pt idx="3969">
                  <c:v>40185</c:v>
                </c:pt>
                <c:pt idx="3970">
                  <c:v>40184</c:v>
                </c:pt>
                <c:pt idx="3971">
                  <c:v>40183</c:v>
                </c:pt>
                <c:pt idx="3972">
                  <c:v>40182</c:v>
                </c:pt>
                <c:pt idx="3973">
                  <c:v>40181</c:v>
                </c:pt>
                <c:pt idx="3974">
                  <c:v>40180</c:v>
                </c:pt>
                <c:pt idx="3975">
                  <c:v>40179</c:v>
                </c:pt>
                <c:pt idx="3976">
                  <c:v>40178</c:v>
                </c:pt>
                <c:pt idx="3977">
                  <c:v>40177</c:v>
                </c:pt>
                <c:pt idx="3978">
                  <c:v>40176</c:v>
                </c:pt>
                <c:pt idx="3979">
                  <c:v>40175</c:v>
                </c:pt>
                <c:pt idx="3980">
                  <c:v>40174</c:v>
                </c:pt>
                <c:pt idx="3981">
                  <c:v>40173</c:v>
                </c:pt>
                <c:pt idx="3982">
                  <c:v>40172</c:v>
                </c:pt>
                <c:pt idx="3983">
                  <c:v>40171</c:v>
                </c:pt>
                <c:pt idx="3984">
                  <c:v>40170</c:v>
                </c:pt>
                <c:pt idx="3985">
                  <c:v>40169</c:v>
                </c:pt>
                <c:pt idx="3986">
                  <c:v>40168</c:v>
                </c:pt>
                <c:pt idx="3987">
                  <c:v>40167</c:v>
                </c:pt>
                <c:pt idx="3988">
                  <c:v>40166</c:v>
                </c:pt>
                <c:pt idx="3989">
                  <c:v>40165</c:v>
                </c:pt>
                <c:pt idx="3990">
                  <c:v>40164</c:v>
                </c:pt>
                <c:pt idx="3991">
                  <c:v>40163</c:v>
                </c:pt>
                <c:pt idx="3992">
                  <c:v>40162</c:v>
                </c:pt>
                <c:pt idx="3993">
                  <c:v>40161</c:v>
                </c:pt>
                <c:pt idx="3994">
                  <c:v>40160</c:v>
                </c:pt>
                <c:pt idx="3995">
                  <c:v>40159</c:v>
                </c:pt>
                <c:pt idx="3996">
                  <c:v>40158</c:v>
                </c:pt>
                <c:pt idx="3997">
                  <c:v>40157</c:v>
                </c:pt>
                <c:pt idx="3998">
                  <c:v>40156</c:v>
                </c:pt>
                <c:pt idx="3999">
                  <c:v>40155</c:v>
                </c:pt>
                <c:pt idx="4000">
                  <c:v>40154</c:v>
                </c:pt>
                <c:pt idx="4001">
                  <c:v>40153</c:v>
                </c:pt>
                <c:pt idx="4002">
                  <c:v>40152</c:v>
                </c:pt>
                <c:pt idx="4003">
                  <c:v>40151</c:v>
                </c:pt>
                <c:pt idx="4004">
                  <c:v>40150</c:v>
                </c:pt>
                <c:pt idx="4005">
                  <c:v>40149</c:v>
                </c:pt>
                <c:pt idx="4006">
                  <c:v>40148</c:v>
                </c:pt>
                <c:pt idx="4007">
                  <c:v>40147</c:v>
                </c:pt>
                <c:pt idx="4008">
                  <c:v>40146</c:v>
                </c:pt>
                <c:pt idx="4009">
                  <c:v>40145</c:v>
                </c:pt>
                <c:pt idx="4010">
                  <c:v>40144</c:v>
                </c:pt>
                <c:pt idx="4011">
                  <c:v>40143</c:v>
                </c:pt>
                <c:pt idx="4012">
                  <c:v>40142</c:v>
                </c:pt>
                <c:pt idx="4013">
                  <c:v>40141</c:v>
                </c:pt>
                <c:pt idx="4014">
                  <c:v>40140</c:v>
                </c:pt>
                <c:pt idx="4015">
                  <c:v>40139</c:v>
                </c:pt>
                <c:pt idx="4016">
                  <c:v>40138</c:v>
                </c:pt>
                <c:pt idx="4017">
                  <c:v>40137</c:v>
                </c:pt>
                <c:pt idx="4018">
                  <c:v>40136</c:v>
                </c:pt>
                <c:pt idx="4019">
                  <c:v>40135</c:v>
                </c:pt>
                <c:pt idx="4020">
                  <c:v>40134</c:v>
                </c:pt>
                <c:pt idx="4021">
                  <c:v>40133</c:v>
                </c:pt>
                <c:pt idx="4022">
                  <c:v>40132</c:v>
                </c:pt>
                <c:pt idx="4023">
                  <c:v>40131</c:v>
                </c:pt>
                <c:pt idx="4024">
                  <c:v>40130</c:v>
                </c:pt>
                <c:pt idx="4025">
                  <c:v>40129</c:v>
                </c:pt>
                <c:pt idx="4026">
                  <c:v>40128</c:v>
                </c:pt>
                <c:pt idx="4027">
                  <c:v>40127</c:v>
                </c:pt>
                <c:pt idx="4028">
                  <c:v>40126</c:v>
                </c:pt>
                <c:pt idx="4029">
                  <c:v>40125</c:v>
                </c:pt>
                <c:pt idx="4030">
                  <c:v>40124</c:v>
                </c:pt>
                <c:pt idx="4031">
                  <c:v>40123</c:v>
                </c:pt>
                <c:pt idx="4032">
                  <c:v>40122</c:v>
                </c:pt>
                <c:pt idx="4033">
                  <c:v>40121</c:v>
                </c:pt>
                <c:pt idx="4034">
                  <c:v>40120</c:v>
                </c:pt>
                <c:pt idx="4035">
                  <c:v>40119</c:v>
                </c:pt>
                <c:pt idx="4036">
                  <c:v>40118</c:v>
                </c:pt>
                <c:pt idx="4037">
                  <c:v>40117</c:v>
                </c:pt>
                <c:pt idx="4038">
                  <c:v>40116</c:v>
                </c:pt>
                <c:pt idx="4039">
                  <c:v>40115</c:v>
                </c:pt>
                <c:pt idx="4040">
                  <c:v>40114</c:v>
                </c:pt>
                <c:pt idx="4041">
                  <c:v>40113</c:v>
                </c:pt>
                <c:pt idx="4042">
                  <c:v>40112</c:v>
                </c:pt>
                <c:pt idx="4043">
                  <c:v>40111</c:v>
                </c:pt>
                <c:pt idx="4044">
                  <c:v>40110</c:v>
                </c:pt>
                <c:pt idx="4045">
                  <c:v>40109</c:v>
                </c:pt>
                <c:pt idx="4046">
                  <c:v>40108</c:v>
                </c:pt>
                <c:pt idx="4047">
                  <c:v>40107</c:v>
                </c:pt>
                <c:pt idx="4048">
                  <c:v>40106</c:v>
                </c:pt>
                <c:pt idx="4049">
                  <c:v>40105</c:v>
                </c:pt>
                <c:pt idx="4050">
                  <c:v>40104</c:v>
                </c:pt>
                <c:pt idx="4051">
                  <c:v>40103</c:v>
                </c:pt>
                <c:pt idx="4052">
                  <c:v>40102</c:v>
                </c:pt>
                <c:pt idx="4053">
                  <c:v>40101</c:v>
                </c:pt>
                <c:pt idx="4054">
                  <c:v>40100</c:v>
                </c:pt>
                <c:pt idx="4055">
                  <c:v>40099</c:v>
                </c:pt>
                <c:pt idx="4056">
                  <c:v>40098</c:v>
                </c:pt>
                <c:pt idx="4057">
                  <c:v>40097</c:v>
                </c:pt>
                <c:pt idx="4058">
                  <c:v>40096</c:v>
                </c:pt>
                <c:pt idx="4059">
                  <c:v>40095</c:v>
                </c:pt>
                <c:pt idx="4060">
                  <c:v>40094</c:v>
                </c:pt>
                <c:pt idx="4061">
                  <c:v>40093</c:v>
                </c:pt>
                <c:pt idx="4062">
                  <c:v>40092</c:v>
                </c:pt>
                <c:pt idx="4063">
                  <c:v>40091</c:v>
                </c:pt>
                <c:pt idx="4064">
                  <c:v>40090</c:v>
                </c:pt>
                <c:pt idx="4065">
                  <c:v>40089</c:v>
                </c:pt>
                <c:pt idx="4066">
                  <c:v>40088</c:v>
                </c:pt>
                <c:pt idx="4067">
                  <c:v>40087</c:v>
                </c:pt>
                <c:pt idx="4068">
                  <c:v>40086</c:v>
                </c:pt>
                <c:pt idx="4069">
                  <c:v>40085</c:v>
                </c:pt>
                <c:pt idx="4070">
                  <c:v>40084</c:v>
                </c:pt>
                <c:pt idx="4071">
                  <c:v>40083</c:v>
                </c:pt>
                <c:pt idx="4072">
                  <c:v>40082</c:v>
                </c:pt>
                <c:pt idx="4073">
                  <c:v>40081</c:v>
                </c:pt>
                <c:pt idx="4074">
                  <c:v>40080</c:v>
                </c:pt>
                <c:pt idx="4075">
                  <c:v>40079</c:v>
                </c:pt>
                <c:pt idx="4076">
                  <c:v>40078</c:v>
                </c:pt>
                <c:pt idx="4077">
                  <c:v>40077</c:v>
                </c:pt>
                <c:pt idx="4078">
                  <c:v>40076</c:v>
                </c:pt>
                <c:pt idx="4079">
                  <c:v>40075</c:v>
                </c:pt>
                <c:pt idx="4080">
                  <c:v>40074</c:v>
                </c:pt>
                <c:pt idx="4081">
                  <c:v>40073</c:v>
                </c:pt>
                <c:pt idx="4082">
                  <c:v>40072</c:v>
                </c:pt>
                <c:pt idx="4083">
                  <c:v>40071</c:v>
                </c:pt>
                <c:pt idx="4084">
                  <c:v>40070</c:v>
                </c:pt>
                <c:pt idx="4085">
                  <c:v>40069</c:v>
                </c:pt>
                <c:pt idx="4086">
                  <c:v>40068</c:v>
                </c:pt>
                <c:pt idx="4087">
                  <c:v>40067</c:v>
                </c:pt>
                <c:pt idx="4088">
                  <c:v>40066</c:v>
                </c:pt>
                <c:pt idx="4089">
                  <c:v>40065</c:v>
                </c:pt>
                <c:pt idx="4090">
                  <c:v>40064</c:v>
                </c:pt>
                <c:pt idx="4091">
                  <c:v>40063</c:v>
                </c:pt>
                <c:pt idx="4092">
                  <c:v>40062</c:v>
                </c:pt>
                <c:pt idx="4093">
                  <c:v>40061</c:v>
                </c:pt>
                <c:pt idx="4094">
                  <c:v>40060</c:v>
                </c:pt>
                <c:pt idx="4095">
                  <c:v>40059</c:v>
                </c:pt>
                <c:pt idx="4096">
                  <c:v>40058</c:v>
                </c:pt>
                <c:pt idx="4097">
                  <c:v>40057</c:v>
                </c:pt>
                <c:pt idx="4098">
                  <c:v>40056</c:v>
                </c:pt>
                <c:pt idx="4099">
                  <c:v>40055</c:v>
                </c:pt>
                <c:pt idx="4100">
                  <c:v>40054</c:v>
                </c:pt>
                <c:pt idx="4101">
                  <c:v>40053</c:v>
                </c:pt>
                <c:pt idx="4102">
                  <c:v>40052</c:v>
                </c:pt>
                <c:pt idx="4103">
                  <c:v>40051</c:v>
                </c:pt>
                <c:pt idx="4104">
                  <c:v>40050</c:v>
                </c:pt>
                <c:pt idx="4105">
                  <c:v>40049</c:v>
                </c:pt>
                <c:pt idx="4106">
                  <c:v>40048</c:v>
                </c:pt>
                <c:pt idx="4107">
                  <c:v>40047</c:v>
                </c:pt>
                <c:pt idx="4108">
                  <c:v>40046</c:v>
                </c:pt>
                <c:pt idx="4109">
                  <c:v>40045</c:v>
                </c:pt>
                <c:pt idx="4110">
                  <c:v>40044</c:v>
                </c:pt>
                <c:pt idx="4111">
                  <c:v>40043</c:v>
                </c:pt>
                <c:pt idx="4112">
                  <c:v>40042</c:v>
                </c:pt>
                <c:pt idx="4113">
                  <c:v>40041</c:v>
                </c:pt>
                <c:pt idx="4114">
                  <c:v>40040</c:v>
                </c:pt>
                <c:pt idx="4115">
                  <c:v>40039</c:v>
                </c:pt>
                <c:pt idx="4116">
                  <c:v>40038</c:v>
                </c:pt>
                <c:pt idx="4117">
                  <c:v>40037</c:v>
                </c:pt>
                <c:pt idx="4118">
                  <c:v>40036</c:v>
                </c:pt>
                <c:pt idx="4119">
                  <c:v>40035</c:v>
                </c:pt>
                <c:pt idx="4120">
                  <c:v>40034</c:v>
                </c:pt>
                <c:pt idx="4121">
                  <c:v>40033</c:v>
                </c:pt>
                <c:pt idx="4122">
                  <c:v>40032</c:v>
                </c:pt>
                <c:pt idx="4123">
                  <c:v>40031</c:v>
                </c:pt>
                <c:pt idx="4124">
                  <c:v>40030</c:v>
                </c:pt>
                <c:pt idx="4125">
                  <c:v>40029</c:v>
                </c:pt>
                <c:pt idx="4126">
                  <c:v>40028</c:v>
                </c:pt>
                <c:pt idx="4127">
                  <c:v>40027</c:v>
                </c:pt>
                <c:pt idx="4128">
                  <c:v>40026</c:v>
                </c:pt>
                <c:pt idx="4129">
                  <c:v>40025</c:v>
                </c:pt>
                <c:pt idx="4130">
                  <c:v>40024</c:v>
                </c:pt>
                <c:pt idx="4131">
                  <c:v>40023</c:v>
                </c:pt>
                <c:pt idx="4132">
                  <c:v>40022</c:v>
                </c:pt>
                <c:pt idx="4133">
                  <c:v>40021</c:v>
                </c:pt>
                <c:pt idx="4134">
                  <c:v>40020</c:v>
                </c:pt>
                <c:pt idx="4135">
                  <c:v>40019</c:v>
                </c:pt>
                <c:pt idx="4136">
                  <c:v>40018</c:v>
                </c:pt>
                <c:pt idx="4137">
                  <c:v>40017</c:v>
                </c:pt>
                <c:pt idx="4138">
                  <c:v>40016</c:v>
                </c:pt>
                <c:pt idx="4139">
                  <c:v>40015</c:v>
                </c:pt>
                <c:pt idx="4140">
                  <c:v>40014</c:v>
                </c:pt>
                <c:pt idx="4141">
                  <c:v>40013</c:v>
                </c:pt>
                <c:pt idx="4142">
                  <c:v>40012</c:v>
                </c:pt>
                <c:pt idx="4143">
                  <c:v>40011</c:v>
                </c:pt>
                <c:pt idx="4144">
                  <c:v>40010</c:v>
                </c:pt>
                <c:pt idx="4145">
                  <c:v>40009</c:v>
                </c:pt>
                <c:pt idx="4146">
                  <c:v>40008</c:v>
                </c:pt>
                <c:pt idx="4147">
                  <c:v>40007</c:v>
                </c:pt>
                <c:pt idx="4148">
                  <c:v>40006</c:v>
                </c:pt>
                <c:pt idx="4149">
                  <c:v>40005</c:v>
                </c:pt>
                <c:pt idx="4150">
                  <c:v>40004</c:v>
                </c:pt>
                <c:pt idx="4151">
                  <c:v>40003</c:v>
                </c:pt>
                <c:pt idx="4152">
                  <c:v>40002</c:v>
                </c:pt>
                <c:pt idx="4153">
                  <c:v>40001</c:v>
                </c:pt>
                <c:pt idx="4154">
                  <c:v>40000</c:v>
                </c:pt>
                <c:pt idx="4155">
                  <c:v>39999</c:v>
                </c:pt>
                <c:pt idx="4156">
                  <c:v>39998</c:v>
                </c:pt>
                <c:pt idx="4157">
                  <c:v>39997</c:v>
                </c:pt>
                <c:pt idx="4158">
                  <c:v>39996</c:v>
                </c:pt>
                <c:pt idx="4159">
                  <c:v>39995</c:v>
                </c:pt>
                <c:pt idx="4160">
                  <c:v>39994</c:v>
                </c:pt>
                <c:pt idx="4161">
                  <c:v>39993</c:v>
                </c:pt>
                <c:pt idx="4162">
                  <c:v>39992</c:v>
                </c:pt>
                <c:pt idx="4163">
                  <c:v>39991</c:v>
                </c:pt>
                <c:pt idx="4164">
                  <c:v>39990</c:v>
                </c:pt>
                <c:pt idx="4165">
                  <c:v>39989</c:v>
                </c:pt>
                <c:pt idx="4166">
                  <c:v>39988</c:v>
                </c:pt>
                <c:pt idx="4167">
                  <c:v>39987</c:v>
                </c:pt>
                <c:pt idx="4168">
                  <c:v>39986</c:v>
                </c:pt>
                <c:pt idx="4169">
                  <c:v>39985</c:v>
                </c:pt>
                <c:pt idx="4170">
                  <c:v>39984</c:v>
                </c:pt>
                <c:pt idx="4171">
                  <c:v>39983</c:v>
                </c:pt>
                <c:pt idx="4172">
                  <c:v>39982</c:v>
                </c:pt>
                <c:pt idx="4173">
                  <c:v>39981</c:v>
                </c:pt>
                <c:pt idx="4174">
                  <c:v>39980</c:v>
                </c:pt>
                <c:pt idx="4175">
                  <c:v>39979</c:v>
                </c:pt>
                <c:pt idx="4176">
                  <c:v>39978</c:v>
                </c:pt>
                <c:pt idx="4177">
                  <c:v>39977</c:v>
                </c:pt>
                <c:pt idx="4178">
                  <c:v>39976</c:v>
                </c:pt>
                <c:pt idx="4179">
                  <c:v>39975</c:v>
                </c:pt>
                <c:pt idx="4180">
                  <c:v>39974</c:v>
                </c:pt>
                <c:pt idx="4181">
                  <c:v>39973</c:v>
                </c:pt>
                <c:pt idx="4182">
                  <c:v>39972</c:v>
                </c:pt>
                <c:pt idx="4183">
                  <c:v>39971</c:v>
                </c:pt>
                <c:pt idx="4184">
                  <c:v>39970</c:v>
                </c:pt>
                <c:pt idx="4185">
                  <c:v>39969</c:v>
                </c:pt>
                <c:pt idx="4186">
                  <c:v>39968</c:v>
                </c:pt>
                <c:pt idx="4187">
                  <c:v>39967</c:v>
                </c:pt>
                <c:pt idx="4188">
                  <c:v>39966</c:v>
                </c:pt>
                <c:pt idx="4189">
                  <c:v>39965</c:v>
                </c:pt>
                <c:pt idx="4190">
                  <c:v>39964</c:v>
                </c:pt>
                <c:pt idx="4191">
                  <c:v>39963</c:v>
                </c:pt>
                <c:pt idx="4192">
                  <c:v>39962</c:v>
                </c:pt>
                <c:pt idx="4193">
                  <c:v>39961</c:v>
                </c:pt>
                <c:pt idx="4194">
                  <c:v>39960</c:v>
                </c:pt>
                <c:pt idx="4195">
                  <c:v>39959</c:v>
                </c:pt>
                <c:pt idx="4196">
                  <c:v>39958</c:v>
                </c:pt>
                <c:pt idx="4197">
                  <c:v>39957</c:v>
                </c:pt>
                <c:pt idx="4198">
                  <c:v>39956</c:v>
                </c:pt>
                <c:pt idx="4199">
                  <c:v>39955</c:v>
                </c:pt>
                <c:pt idx="4200">
                  <c:v>39954</c:v>
                </c:pt>
                <c:pt idx="4201">
                  <c:v>39953</c:v>
                </c:pt>
                <c:pt idx="4202">
                  <c:v>39952</c:v>
                </c:pt>
                <c:pt idx="4203">
                  <c:v>39951</c:v>
                </c:pt>
                <c:pt idx="4204">
                  <c:v>39950</c:v>
                </c:pt>
                <c:pt idx="4205">
                  <c:v>39949</c:v>
                </c:pt>
                <c:pt idx="4206">
                  <c:v>39948</c:v>
                </c:pt>
                <c:pt idx="4207">
                  <c:v>39947</c:v>
                </c:pt>
                <c:pt idx="4208">
                  <c:v>39946</c:v>
                </c:pt>
                <c:pt idx="4209">
                  <c:v>39945</c:v>
                </c:pt>
                <c:pt idx="4210">
                  <c:v>39944</c:v>
                </c:pt>
                <c:pt idx="4211">
                  <c:v>39943</c:v>
                </c:pt>
                <c:pt idx="4212">
                  <c:v>39942</c:v>
                </c:pt>
                <c:pt idx="4213">
                  <c:v>39941</c:v>
                </c:pt>
                <c:pt idx="4214">
                  <c:v>39940</c:v>
                </c:pt>
                <c:pt idx="4215">
                  <c:v>39939</c:v>
                </c:pt>
                <c:pt idx="4216">
                  <c:v>39938</c:v>
                </c:pt>
                <c:pt idx="4217">
                  <c:v>39937</c:v>
                </c:pt>
                <c:pt idx="4218">
                  <c:v>39936</c:v>
                </c:pt>
                <c:pt idx="4219">
                  <c:v>39935</c:v>
                </c:pt>
                <c:pt idx="4220">
                  <c:v>39934</c:v>
                </c:pt>
                <c:pt idx="4221">
                  <c:v>39933</c:v>
                </c:pt>
                <c:pt idx="4222">
                  <c:v>39932</c:v>
                </c:pt>
                <c:pt idx="4223">
                  <c:v>39931</c:v>
                </c:pt>
                <c:pt idx="4224">
                  <c:v>39930</c:v>
                </c:pt>
                <c:pt idx="4225">
                  <c:v>39929</c:v>
                </c:pt>
                <c:pt idx="4226">
                  <c:v>39928</c:v>
                </c:pt>
                <c:pt idx="4227">
                  <c:v>39927</c:v>
                </c:pt>
                <c:pt idx="4228">
                  <c:v>39926</c:v>
                </c:pt>
                <c:pt idx="4229">
                  <c:v>39925</c:v>
                </c:pt>
                <c:pt idx="4230">
                  <c:v>39924</c:v>
                </c:pt>
                <c:pt idx="4231">
                  <c:v>39923</c:v>
                </c:pt>
                <c:pt idx="4232">
                  <c:v>39922</c:v>
                </c:pt>
                <c:pt idx="4233">
                  <c:v>39921</c:v>
                </c:pt>
                <c:pt idx="4234">
                  <c:v>39920</c:v>
                </c:pt>
                <c:pt idx="4235">
                  <c:v>39919</c:v>
                </c:pt>
                <c:pt idx="4236">
                  <c:v>39918</c:v>
                </c:pt>
                <c:pt idx="4237">
                  <c:v>39917</c:v>
                </c:pt>
                <c:pt idx="4238">
                  <c:v>39916</c:v>
                </c:pt>
                <c:pt idx="4239">
                  <c:v>39915</c:v>
                </c:pt>
                <c:pt idx="4240">
                  <c:v>39914</c:v>
                </c:pt>
                <c:pt idx="4241">
                  <c:v>39913</c:v>
                </c:pt>
                <c:pt idx="4242">
                  <c:v>39912</c:v>
                </c:pt>
                <c:pt idx="4243">
                  <c:v>39911</c:v>
                </c:pt>
                <c:pt idx="4244">
                  <c:v>39910</c:v>
                </c:pt>
                <c:pt idx="4245">
                  <c:v>39909</c:v>
                </c:pt>
                <c:pt idx="4246">
                  <c:v>39908</c:v>
                </c:pt>
                <c:pt idx="4247">
                  <c:v>39907</c:v>
                </c:pt>
                <c:pt idx="4248">
                  <c:v>39906</c:v>
                </c:pt>
                <c:pt idx="4249">
                  <c:v>39905</c:v>
                </c:pt>
                <c:pt idx="4250">
                  <c:v>39904</c:v>
                </c:pt>
                <c:pt idx="4251">
                  <c:v>39903</c:v>
                </c:pt>
                <c:pt idx="4252">
                  <c:v>39902</c:v>
                </c:pt>
                <c:pt idx="4253">
                  <c:v>39901</c:v>
                </c:pt>
                <c:pt idx="4254">
                  <c:v>39900</c:v>
                </c:pt>
                <c:pt idx="4255">
                  <c:v>39899</c:v>
                </c:pt>
                <c:pt idx="4256">
                  <c:v>39898</c:v>
                </c:pt>
                <c:pt idx="4257">
                  <c:v>39897</c:v>
                </c:pt>
                <c:pt idx="4258">
                  <c:v>39896</c:v>
                </c:pt>
                <c:pt idx="4259">
                  <c:v>39895</c:v>
                </c:pt>
                <c:pt idx="4260">
                  <c:v>39894</c:v>
                </c:pt>
                <c:pt idx="4261">
                  <c:v>39893</c:v>
                </c:pt>
                <c:pt idx="4262">
                  <c:v>39892</c:v>
                </c:pt>
                <c:pt idx="4263">
                  <c:v>39891</c:v>
                </c:pt>
                <c:pt idx="4264">
                  <c:v>39890</c:v>
                </c:pt>
                <c:pt idx="4265">
                  <c:v>39889</c:v>
                </c:pt>
                <c:pt idx="4266">
                  <c:v>39888</c:v>
                </c:pt>
                <c:pt idx="4267">
                  <c:v>39887</c:v>
                </c:pt>
                <c:pt idx="4268">
                  <c:v>39886</c:v>
                </c:pt>
                <c:pt idx="4269">
                  <c:v>39885</c:v>
                </c:pt>
                <c:pt idx="4270">
                  <c:v>39884</c:v>
                </c:pt>
                <c:pt idx="4271">
                  <c:v>39883</c:v>
                </c:pt>
                <c:pt idx="4272">
                  <c:v>39882</c:v>
                </c:pt>
                <c:pt idx="4273">
                  <c:v>39881</c:v>
                </c:pt>
                <c:pt idx="4274">
                  <c:v>39880</c:v>
                </c:pt>
                <c:pt idx="4275">
                  <c:v>39879</c:v>
                </c:pt>
                <c:pt idx="4276">
                  <c:v>39878</c:v>
                </c:pt>
                <c:pt idx="4277">
                  <c:v>39877</c:v>
                </c:pt>
                <c:pt idx="4278">
                  <c:v>39876</c:v>
                </c:pt>
                <c:pt idx="4279">
                  <c:v>39875</c:v>
                </c:pt>
                <c:pt idx="4280">
                  <c:v>39874</c:v>
                </c:pt>
                <c:pt idx="4281">
                  <c:v>39873</c:v>
                </c:pt>
                <c:pt idx="4282">
                  <c:v>39872</c:v>
                </c:pt>
                <c:pt idx="4283">
                  <c:v>39871</c:v>
                </c:pt>
                <c:pt idx="4284">
                  <c:v>39870</c:v>
                </c:pt>
                <c:pt idx="4285">
                  <c:v>39869</c:v>
                </c:pt>
                <c:pt idx="4286">
                  <c:v>39868</c:v>
                </c:pt>
                <c:pt idx="4287">
                  <c:v>39867</c:v>
                </c:pt>
                <c:pt idx="4288">
                  <c:v>39866</c:v>
                </c:pt>
                <c:pt idx="4289">
                  <c:v>39865</c:v>
                </c:pt>
                <c:pt idx="4290">
                  <c:v>39864</c:v>
                </c:pt>
                <c:pt idx="4291">
                  <c:v>39863</c:v>
                </c:pt>
                <c:pt idx="4292">
                  <c:v>39862</c:v>
                </c:pt>
                <c:pt idx="4293">
                  <c:v>39861</c:v>
                </c:pt>
                <c:pt idx="4294">
                  <c:v>39860</c:v>
                </c:pt>
                <c:pt idx="4295">
                  <c:v>39859</c:v>
                </c:pt>
                <c:pt idx="4296">
                  <c:v>39858</c:v>
                </c:pt>
                <c:pt idx="4297">
                  <c:v>39857</c:v>
                </c:pt>
                <c:pt idx="4298">
                  <c:v>39856</c:v>
                </c:pt>
                <c:pt idx="4299">
                  <c:v>39855</c:v>
                </c:pt>
                <c:pt idx="4300">
                  <c:v>39854</c:v>
                </c:pt>
                <c:pt idx="4301">
                  <c:v>39853</c:v>
                </c:pt>
                <c:pt idx="4302">
                  <c:v>39852</c:v>
                </c:pt>
                <c:pt idx="4303">
                  <c:v>39851</c:v>
                </c:pt>
                <c:pt idx="4304">
                  <c:v>39850</c:v>
                </c:pt>
                <c:pt idx="4305">
                  <c:v>39849</c:v>
                </c:pt>
                <c:pt idx="4306">
                  <c:v>39848</c:v>
                </c:pt>
                <c:pt idx="4307">
                  <c:v>39847</c:v>
                </c:pt>
                <c:pt idx="4308">
                  <c:v>39846</c:v>
                </c:pt>
                <c:pt idx="4309">
                  <c:v>39845</c:v>
                </c:pt>
                <c:pt idx="4310">
                  <c:v>39844</c:v>
                </c:pt>
                <c:pt idx="4311">
                  <c:v>39843</c:v>
                </c:pt>
                <c:pt idx="4312">
                  <c:v>39842</c:v>
                </c:pt>
                <c:pt idx="4313">
                  <c:v>39841</c:v>
                </c:pt>
                <c:pt idx="4314">
                  <c:v>39840</c:v>
                </c:pt>
                <c:pt idx="4315">
                  <c:v>39839</c:v>
                </c:pt>
                <c:pt idx="4316">
                  <c:v>39838</c:v>
                </c:pt>
                <c:pt idx="4317">
                  <c:v>39837</c:v>
                </c:pt>
                <c:pt idx="4318">
                  <c:v>39836</c:v>
                </c:pt>
                <c:pt idx="4319">
                  <c:v>39835</c:v>
                </c:pt>
                <c:pt idx="4320">
                  <c:v>39834</c:v>
                </c:pt>
                <c:pt idx="4321">
                  <c:v>39833</c:v>
                </c:pt>
                <c:pt idx="4322">
                  <c:v>39832</c:v>
                </c:pt>
                <c:pt idx="4323">
                  <c:v>39831</c:v>
                </c:pt>
                <c:pt idx="4324">
                  <c:v>39830</c:v>
                </c:pt>
                <c:pt idx="4325">
                  <c:v>39829</c:v>
                </c:pt>
                <c:pt idx="4326">
                  <c:v>39828</c:v>
                </c:pt>
                <c:pt idx="4327">
                  <c:v>39827</c:v>
                </c:pt>
                <c:pt idx="4328">
                  <c:v>39826</c:v>
                </c:pt>
                <c:pt idx="4329">
                  <c:v>39825</c:v>
                </c:pt>
                <c:pt idx="4330">
                  <c:v>39824</c:v>
                </c:pt>
                <c:pt idx="4331">
                  <c:v>39823</c:v>
                </c:pt>
                <c:pt idx="4332">
                  <c:v>39822</c:v>
                </c:pt>
                <c:pt idx="4333">
                  <c:v>39821</c:v>
                </c:pt>
                <c:pt idx="4334">
                  <c:v>39820</c:v>
                </c:pt>
                <c:pt idx="4335">
                  <c:v>39819</c:v>
                </c:pt>
                <c:pt idx="4336">
                  <c:v>39818</c:v>
                </c:pt>
                <c:pt idx="4337">
                  <c:v>39817</c:v>
                </c:pt>
                <c:pt idx="4338">
                  <c:v>39816</c:v>
                </c:pt>
                <c:pt idx="4339">
                  <c:v>39815</c:v>
                </c:pt>
                <c:pt idx="4340">
                  <c:v>39814</c:v>
                </c:pt>
                <c:pt idx="4341">
                  <c:v>39813</c:v>
                </c:pt>
                <c:pt idx="4342">
                  <c:v>39812</c:v>
                </c:pt>
                <c:pt idx="4343">
                  <c:v>39811</c:v>
                </c:pt>
                <c:pt idx="4344">
                  <c:v>39810</c:v>
                </c:pt>
                <c:pt idx="4345">
                  <c:v>39809</c:v>
                </c:pt>
                <c:pt idx="4346">
                  <c:v>39808</c:v>
                </c:pt>
                <c:pt idx="4347">
                  <c:v>39807</c:v>
                </c:pt>
                <c:pt idx="4348">
                  <c:v>39806</c:v>
                </c:pt>
                <c:pt idx="4349">
                  <c:v>39805</c:v>
                </c:pt>
                <c:pt idx="4350">
                  <c:v>39804</c:v>
                </c:pt>
                <c:pt idx="4351">
                  <c:v>39803</c:v>
                </c:pt>
                <c:pt idx="4352">
                  <c:v>39802</c:v>
                </c:pt>
                <c:pt idx="4353">
                  <c:v>39801</c:v>
                </c:pt>
                <c:pt idx="4354">
                  <c:v>39800</c:v>
                </c:pt>
                <c:pt idx="4355">
                  <c:v>39799</c:v>
                </c:pt>
                <c:pt idx="4356">
                  <c:v>39798</c:v>
                </c:pt>
                <c:pt idx="4357">
                  <c:v>39797</c:v>
                </c:pt>
                <c:pt idx="4358">
                  <c:v>39796</c:v>
                </c:pt>
                <c:pt idx="4359">
                  <c:v>39795</c:v>
                </c:pt>
                <c:pt idx="4360">
                  <c:v>39794</c:v>
                </c:pt>
                <c:pt idx="4361">
                  <c:v>39793</c:v>
                </c:pt>
                <c:pt idx="4362">
                  <c:v>39792</c:v>
                </c:pt>
                <c:pt idx="4363">
                  <c:v>39791</c:v>
                </c:pt>
                <c:pt idx="4364">
                  <c:v>39790</c:v>
                </c:pt>
                <c:pt idx="4365">
                  <c:v>39789</c:v>
                </c:pt>
                <c:pt idx="4366">
                  <c:v>39788</c:v>
                </c:pt>
                <c:pt idx="4367">
                  <c:v>39787</c:v>
                </c:pt>
                <c:pt idx="4368">
                  <c:v>39786</c:v>
                </c:pt>
                <c:pt idx="4369">
                  <c:v>39785</c:v>
                </c:pt>
                <c:pt idx="4370">
                  <c:v>39784</c:v>
                </c:pt>
                <c:pt idx="4371">
                  <c:v>39783</c:v>
                </c:pt>
                <c:pt idx="4372">
                  <c:v>39782</c:v>
                </c:pt>
                <c:pt idx="4373">
                  <c:v>39781</c:v>
                </c:pt>
                <c:pt idx="4374">
                  <c:v>39780</c:v>
                </c:pt>
                <c:pt idx="4375">
                  <c:v>39779</c:v>
                </c:pt>
                <c:pt idx="4376">
                  <c:v>39778</c:v>
                </c:pt>
                <c:pt idx="4377">
                  <c:v>39777</c:v>
                </c:pt>
                <c:pt idx="4378">
                  <c:v>39776</c:v>
                </c:pt>
                <c:pt idx="4379">
                  <c:v>39775</c:v>
                </c:pt>
                <c:pt idx="4380">
                  <c:v>39774</c:v>
                </c:pt>
                <c:pt idx="4381">
                  <c:v>39773</c:v>
                </c:pt>
                <c:pt idx="4382">
                  <c:v>39772</c:v>
                </c:pt>
                <c:pt idx="4383">
                  <c:v>39771</c:v>
                </c:pt>
                <c:pt idx="4384">
                  <c:v>39770</c:v>
                </c:pt>
                <c:pt idx="4385">
                  <c:v>39769</c:v>
                </c:pt>
                <c:pt idx="4386">
                  <c:v>39768</c:v>
                </c:pt>
                <c:pt idx="4387">
                  <c:v>39767</c:v>
                </c:pt>
                <c:pt idx="4388">
                  <c:v>39766</c:v>
                </c:pt>
                <c:pt idx="4389">
                  <c:v>39765</c:v>
                </c:pt>
                <c:pt idx="4390">
                  <c:v>39764</c:v>
                </c:pt>
                <c:pt idx="4391">
                  <c:v>39763</c:v>
                </c:pt>
                <c:pt idx="4392">
                  <c:v>39762</c:v>
                </c:pt>
                <c:pt idx="4393">
                  <c:v>39761</c:v>
                </c:pt>
                <c:pt idx="4394">
                  <c:v>39760</c:v>
                </c:pt>
                <c:pt idx="4395">
                  <c:v>39759</c:v>
                </c:pt>
                <c:pt idx="4396">
                  <c:v>39758</c:v>
                </c:pt>
                <c:pt idx="4397">
                  <c:v>39757</c:v>
                </c:pt>
                <c:pt idx="4398">
                  <c:v>39756</c:v>
                </c:pt>
                <c:pt idx="4399">
                  <c:v>39755</c:v>
                </c:pt>
                <c:pt idx="4400">
                  <c:v>39754</c:v>
                </c:pt>
                <c:pt idx="4401">
                  <c:v>39753</c:v>
                </c:pt>
                <c:pt idx="4402">
                  <c:v>39752</c:v>
                </c:pt>
                <c:pt idx="4403">
                  <c:v>39751</c:v>
                </c:pt>
                <c:pt idx="4404">
                  <c:v>39750</c:v>
                </c:pt>
                <c:pt idx="4405">
                  <c:v>39749</c:v>
                </c:pt>
                <c:pt idx="4406">
                  <c:v>39748</c:v>
                </c:pt>
                <c:pt idx="4407">
                  <c:v>39747</c:v>
                </c:pt>
                <c:pt idx="4408">
                  <c:v>39746</c:v>
                </c:pt>
                <c:pt idx="4409">
                  <c:v>39745</c:v>
                </c:pt>
                <c:pt idx="4410">
                  <c:v>39744</c:v>
                </c:pt>
                <c:pt idx="4411">
                  <c:v>39743</c:v>
                </c:pt>
                <c:pt idx="4412">
                  <c:v>39742</c:v>
                </c:pt>
                <c:pt idx="4413">
                  <c:v>39741</c:v>
                </c:pt>
                <c:pt idx="4414">
                  <c:v>39740</c:v>
                </c:pt>
                <c:pt idx="4415">
                  <c:v>39739</c:v>
                </c:pt>
                <c:pt idx="4416">
                  <c:v>39738</c:v>
                </c:pt>
                <c:pt idx="4417">
                  <c:v>39737</c:v>
                </c:pt>
                <c:pt idx="4418">
                  <c:v>39736</c:v>
                </c:pt>
                <c:pt idx="4419">
                  <c:v>39735</c:v>
                </c:pt>
                <c:pt idx="4420">
                  <c:v>39734</c:v>
                </c:pt>
                <c:pt idx="4421">
                  <c:v>39733</c:v>
                </c:pt>
                <c:pt idx="4422">
                  <c:v>39732</c:v>
                </c:pt>
                <c:pt idx="4423">
                  <c:v>39731</c:v>
                </c:pt>
                <c:pt idx="4424">
                  <c:v>39730</c:v>
                </c:pt>
                <c:pt idx="4425">
                  <c:v>39729</c:v>
                </c:pt>
                <c:pt idx="4426">
                  <c:v>39728</c:v>
                </c:pt>
                <c:pt idx="4427">
                  <c:v>39727</c:v>
                </c:pt>
                <c:pt idx="4428">
                  <c:v>39726</c:v>
                </c:pt>
                <c:pt idx="4429">
                  <c:v>39725</c:v>
                </c:pt>
                <c:pt idx="4430">
                  <c:v>39724</c:v>
                </c:pt>
                <c:pt idx="4431">
                  <c:v>39723</c:v>
                </c:pt>
                <c:pt idx="4432">
                  <c:v>39722</c:v>
                </c:pt>
                <c:pt idx="4433">
                  <c:v>39721</c:v>
                </c:pt>
                <c:pt idx="4434">
                  <c:v>39720</c:v>
                </c:pt>
                <c:pt idx="4435">
                  <c:v>39719</c:v>
                </c:pt>
                <c:pt idx="4436">
                  <c:v>39718</c:v>
                </c:pt>
                <c:pt idx="4437">
                  <c:v>39717</c:v>
                </c:pt>
                <c:pt idx="4438">
                  <c:v>39716</c:v>
                </c:pt>
                <c:pt idx="4439">
                  <c:v>39715</c:v>
                </c:pt>
                <c:pt idx="4440">
                  <c:v>39714</c:v>
                </c:pt>
                <c:pt idx="4441">
                  <c:v>39713</c:v>
                </c:pt>
                <c:pt idx="4442">
                  <c:v>39712</c:v>
                </c:pt>
                <c:pt idx="4443">
                  <c:v>39711</c:v>
                </c:pt>
                <c:pt idx="4444">
                  <c:v>39710</c:v>
                </c:pt>
                <c:pt idx="4445">
                  <c:v>39709</c:v>
                </c:pt>
                <c:pt idx="4446">
                  <c:v>39708</c:v>
                </c:pt>
                <c:pt idx="4447">
                  <c:v>39707</c:v>
                </c:pt>
                <c:pt idx="4448">
                  <c:v>39706</c:v>
                </c:pt>
                <c:pt idx="4449">
                  <c:v>39705</c:v>
                </c:pt>
                <c:pt idx="4450">
                  <c:v>39704</c:v>
                </c:pt>
                <c:pt idx="4451">
                  <c:v>39703</c:v>
                </c:pt>
                <c:pt idx="4452">
                  <c:v>39702</c:v>
                </c:pt>
                <c:pt idx="4453">
                  <c:v>39701</c:v>
                </c:pt>
                <c:pt idx="4454">
                  <c:v>39700</c:v>
                </c:pt>
                <c:pt idx="4455">
                  <c:v>39699</c:v>
                </c:pt>
                <c:pt idx="4456">
                  <c:v>39698</c:v>
                </c:pt>
                <c:pt idx="4457">
                  <c:v>39697</c:v>
                </c:pt>
                <c:pt idx="4458">
                  <c:v>39696</c:v>
                </c:pt>
                <c:pt idx="4459">
                  <c:v>39695</c:v>
                </c:pt>
                <c:pt idx="4460">
                  <c:v>39694</c:v>
                </c:pt>
                <c:pt idx="4461">
                  <c:v>39693</c:v>
                </c:pt>
                <c:pt idx="4462">
                  <c:v>39692</c:v>
                </c:pt>
                <c:pt idx="4463">
                  <c:v>39691</c:v>
                </c:pt>
                <c:pt idx="4464">
                  <c:v>39690</c:v>
                </c:pt>
                <c:pt idx="4465">
                  <c:v>39689</c:v>
                </c:pt>
                <c:pt idx="4466">
                  <c:v>39688</c:v>
                </c:pt>
                <c:pt idx="4467">
                  <c:v>39687</c:v>
                </c:pt>
                <c:pt idx="4468">
                  <c:v>39686</c:v>
                </c:pt>
                <c:pt idx="4469">
                  <c:v>39685</c:v>
                </c:pt>
                <c:pt idx="4470">
                  <c:v>39684</c:v>
                </c:pt>
                <c:pt idx="4471">
                  <c:v>39683</c:v>
                </c:pt>
                <c:pt idx="4472">
                  <c:v>39682</c:v>
                </c:pt>
                <c:pt idx="4473">
                  <c:v>39681</c:v>
                </c:pt>
                <c:pt idx="4474">
                  <c:v>39680</c:v>
                </c:pt>
                <c:pt idx="4475">
                  <c:v>39679</c:v>
                </c:pt>
                <c:pt idx="4476">
                  <c:v>39678</c:v>
                </c:pt>
                <c:pt idx="4477">
                  <c:v>39677</c:v>
                </c:pt>
                <c:pt idx="4478">
                  <c:v>39676</c:v>
                </c:pt>
                <c:pt idx="4479">
                  <c:v>39675</c:v>
                </c:pt>
                <c:pt idx="4480">
                  <c:v>39674</c:v>
                </c:pt>
                <c:pt idx="4481">
                  <c:v>39673</c:v>
                </c:pt>
                <c:pt idx="4482">
                  <c:v>39672</c:v>
                </c:pt>
                <c:pt idx="4483">
                  <c:v>39671</c:v>
                </c:pt>
                <c:pt idx="4484">
                  <c:v>39670</c:v>
                </c:pt>
                <c:pt idx="4485">
                  <c:v>39669</c:v>
                </c:pt>
                <c:pt idx="4486">
                  <c:v>39668</c:v>
                </c:pt>
                <c:pt idx="4487">
                  <c:v>39667</c:v>
                </c:pt>
                <c:pt idx="4488">
                  <c:v>39666</c:v>
                </c:pt>
                <c:pt idx="4489">
                  <c:v>39665</c:v>
                </c:pt>
                <c:pt idx="4490">
                  <c:v>39664</c:v>
                </c:pt>
                <c:pt idx="4491">
                  <c:v>39663</c:v>
                </c:pt>
                <c:pt idx="4492">
                  <c:v>39662</c:v>
                </c:pt>
                <c:pt idx="4493">
                  <c:v>39661</c:v>
                </c:pt>
                <c:pt idx="4494">
                  <c:v>39660</c:v>
                </c:pt>
                <c:pt idx="4495">
                  <c:v>39659</c:v>
                </c:pt>
                <c:pt idx="4496">
                  <c:v>39658</c:v>
                </c:pt>
                <c:pt idx="4497">
                  <c:v>39657</c:v>
                </c:pt>
                <c:pt idx="4498">
                  <c:v>39656</c:v>
                </c:pt>
                <c:pt idx="4499">
                  <c:v>39655</c:v>
                </c:pt>
                <c:pt idx="4500">
                  <c:v>39654</c:v>
                </c:pt>
                <c:pt idx="4501">
                  <c:v>39653</c:v>
                </c:pt>
                <c:pt idx="4502">
                  <c:v>39652</c:v>
                </c:pt>
                <c:pt idx="4503">
                  <c:v>39651</c:v>
                </c:pt>
                <c:pt idx="4504">
                  <c:v>39650</c:v>
                </c:pt>
                <c:pt idx="4505">
                  <c:v>39649</c:v>
                </c:pt>
                <c:pt idx="4506">
                  <c:v>39648</c:v>
                </c:pt>
                <c:pt idx="4507">
                  <c:v>39647</c:v>
                </c:pt>
                <c:pt idx="4508">
                  <c:v>39646</c:v>
                </c:pt>
                <c:pt idx="4509">
                  <c:v>39645</c:v>
                </c:pt>
                <c:pt idx="4510">
                  <c:v>39644</c:v>
                </c:pt>
                <c:pt idx="4511">
                  <c:v>39643</c:v>
                </c:pt>
                <c:pt idx="4512">
                  <c:v>39642</c:v>
                </c:pt>
                <c:pt idx="4513">
                  <c:v>39641</c:v>
                </c:pt>
                <c:pt idx="4514">
                  <c:v>39640</c:v>
                </c:pt>
                <c:pt idx="4515">
                  <c:v>39639</c:v>
                </c:pt>
                <c:pt idx="4516">
                  <c:v>39638</c:v>
                </c:pt>
                <c:pt idx="4517">
                  <c:v>39637</c:v>
                </c:pt>
                <c:pt idx="4518">
                  <c:v>39636</c:v>
                </c:pt>
                <c:pt idx="4519">
                  <c:v>39635</c:v>
                </c:pt>
                <c:pt idx="4520">
                  <c:v>39634</c:v>
                </c:pt>
                <c:pt idx="4521">
                  <c:v>39633</c:v>
                </c:pt>
                <c:pt idx="4522">
                  <c:v>39632</c:v>
                </c:pt>
                <c:pt idx="4523">
                  <c:v>39631</c:v>
                </c:pt>
                <c:pt idx="4524">
                  <c:v>39630</c:v>
                </c:pt>
                <c:pt idx="4525">
                  <c:v>39629</c:v>
                </c:pt>
                <c:pt idx="4526">
                  <c:v>39628</c:v>
                </c:pt>
                <c:pt idx="4527">
                  <c:v>39627</c:v>
                </c:pt>
                <c:pt idx="4528">
                  <c:v>39626</c:v>
                </c:pt>
                <c:pt idx="4529">
                  <c:v>39625</c:v>
                </c:pt>
                <c:pt idx="4530">
                  <c:v>39624</c:v>
                </c:pt>
                <c:pt idx="4531">
                  <c:v>39623</c:v>
                </c:pt>
                <c:pt idx="4532">
                  <c:v>39622</c:v>
                </c:pt>
                <c:pt idx="4533">
                  <c:v>39621</c:v>
                </c:pt>
                <c:pt idx="4534">
                  <c:v>39620</c:v>
                </c:pt>
                <c:pt idx="4535">
                  <c:v>39619</c:v>
                </c:pt>
                <c:pt idx="4536">
                  <c:v>39618</c:v>
                </c:pt>
                <c:pt idx="4537">
                  <c:v>39617</c:v>
                </c:pt>
                <c:pt idx="4538">
                  <c:v>39616</c:v>
                </c:pt>
                <c:pt idx="4539">
                  <c:v>39615</c:v>
                </c:pt>
                <c:pt idx="4540">
                  <c:v>39614</c:v>
                </c:pt>
                <c:pt idx="4541">
                  <c:v>39613</c:v>
                </c:pt>
                <c:pt idx="4542">
                  <c:v>39612</c:v>
                </c:pt>
                <c:pt idx="4543">
                  <c:v>39611</c:v>
                </c:pt>
                <c:pt idx="4544">
                  <c:v>39610</c:v>
                </c:pt>
                <c:pt idx="4545">
                  <c:v>39609</c:v>
                </c:pt>
                <c:pt idx="4546">
                  <c:v>39608</c:v>
                </c:pt>
                <c:pt idx="4547">
                  <c:v>39607</c:v>
                </c:pt>
                <c:pt idx="4548">
                  <c:v>39606</c:v>
                </c:pt>
                <c:pt idx="4549">
                  <c:v>39605</c:v>
                </c:pt>
                <c:pt idx="4550">
                  <c:v>39604</c:v>
                </c:pt>
                <c:pt idx="4551">
                  <c:v>39603</c:v>
                </c:pt>
                <c:pt idx="4552">
                  <c:v>39602</c:v>
                </c:pt>
                <c:pt idx="4553">
                  <c:v>39601</c:v>
                </c:pt>
                <c:pt idx="4554">
                  <c:v>39600</c:v>
                </c:pt>
                <c:pt idx="4555">
                  <c:v>39599</c:v>
                </c:pt>
                <c:pt idx="4556">
                  <c:v>39598</c:v>
                </c:pt>
                <c:pt idx="4557">
                  <c:v>39597</c:v>
                </c:pt>
                <c:pt idx="4558">
                  <c:v>39596</c:v>
                </c:pt>
                <c:pt idx="4559">
                  <c:v>39595</c:v>
                </c:pt>
                <c:pt idx="4560">
                  <c:v>39594</c:v>
                </c:pt>
                <c:pt idx="4561">
                  <c:v>39593</c:v>
                </c:pt>
                <c:pt idx="4562">
                  <c:v>39592</c:v>
                </c:pt>
                <c:pt idx="4563">
                  <c:v>39591</c:v>
                </c:pt>
                <c:pt idx="4564">
                  <c:v>39590</c:v>
                </c:pt>
                <c:pt idx="4565">
                  <c:v>39589</c:v>
                </c:pt>
                <c:pt idx="4566">
                  <c:v>39588</c:v>
                </c:pt>
                <c:pt idx="4567">
                  <c:v>39587</c:v>
                </c:pt>
                <c:pt idx="4568">
                  <c:v>39586</c:v>
                </c:pt>
                <c:pt idx="4569">
                  <c:v>39585</c:v>
                </c:pt>
                <c:pt idx="4570">
                  <c:v>39584</c:v>
                </c:pt>
                <c:pt idx="4571">
                  <c:v>39583</c:v>
                </c:pt>
                <c:pt idx="4572">
                  <c:v>39582</c:v>
                </c:pt>
                <c:pt idx="4573">
                  <c:v>39581</c:v>
                </c:pt>
                <c:pt idx="4574">
                  <c:v>39580</c:v>
                </c:pt>
                <c:pt idx="4575">
                  <c:v>39579</c:v>
                </c:pt>
                <c:pt idx="4576">
                  <c:v>39578</c:v>
                </c:pt>
                <c:pt idx="4577">
                  <c:v>39577</c:v>
                </c:pt>
                <c:pt idx="4578">
                  <c:v>39576</c:v>
                </c:pt>
                <c:pt idx="4579">
                  <c:v>39575</c:v>
                </c:pt>
                <c:pt idx="4580">
                  <c:v>39574</c:v>
                </c:pt>
                <c:pt idx="4581">
                  <c:v>39573</c:v>
                </c:pt>
                <c:pt idx="4582">
                  <c:v>39572</c:v>
                </c:pt>
                <c:pt idx="4583">
                  <c:v>39571</c:v>
                </c:pt>
                <c:pt idx="4584">
                  <c:v>39570</c:v>
                </c:pt>
                <c:pt idx="4585">
                  <c:v>39569</c:v>
                </c:pt>
                <c:pt idx="4586">
                  <c:v>39568</c:v>
                </c:pt>
                <c:pt idx="4587">
                  <c:v>39567</c:v>
                </c:pt>
                <c:pt idx="4588">
                  <c:v>39566</c:v>
                </c:pt>
                <c:pt idx="4589">
                  <c:v>39565</c:v>
                </c:pt>
                <c:pt idx="4590">
                  <c:v>39564</c:v>
                </c:pt>
                <c:pt idx="4591">
                  <c:v>39563</c:v>
                </c:pt>
                <c:pt idx="4592">
                  <c:v>39562</c:v>
                </c:pt>
                <c:pt idx="4593">
                  <c:v>39561</c:v>
                </c:pt>
                <c:pt idx="4594">
                  <c:v>39560</c:v>
                </c:pt>
                <c:pt idx="4595">
                  <c:v>39559</c:v>
                </c:pt>
                <c:pt idx="4596">
                  <c:v>39558</c:v>
                </c:pt>
                <c:pt idx="4597">
                  <c:v>39557</c:v>
                </c:pt>
                <c:pt idx="4598">
                  <c:v>39556</c:v>
                </c:pt>
                <c:pt idx="4599">
                  <c:v>39555</c:v>
                </c:pt>
                <c:pt idx="4600">
                  <c:v>39554</c:v>
                </c:pt>
                <c:pt idx="4601">
                  <c:v>39553</c:v>
                </c:pt>
                <c:pt idx="4602">
                  <c:v>39552</c:v>
                </c:pt>
                <c:pt idx="4603">
                  <c:v>39551</c:v>
                </c:pt>
                <c:pt idx="4604">
                  <c:v>39550</c:v>
                </c:pt>
                <c:pt idx="4605">
                  <c:v>39549</c:v>
                </c:pt>
                <c:pt idx="4606">
                  <c:v>39548</c:v>
                </c:pt>
                <c:pt idx="4607">
                  <c:v>39547</c:v>
                </c:pt>
                <c:pt idx="4608">
                  <c:v>39546</c:v>
                </c:pt>
                <c:pt idx="4609">
                  <c:v>39545</c:v>
                </c:pt>
                <c:pt idx="4610">
                  <c:v>39544</c:v>
                </c:pt>
                <c:pt idx="4611">
                  <c:v>39543</c:v>
                </c:pt>
                <c:pt idx="4612">
                  <c:v>39542</c:v>
                </c:pt>
                <c:pt idx="4613">
                  <c:v>39541</c:v>
                </c:pt>
                <c:pt idx="4614">
                  <c:v>39540</c:v>
                </c:pt>
                <c:pt idx="4615">
                  <c:v>39539</c:v>
                </c:pt>
                <c:pt idx="4616">
                  <c:v>39538</c:v>
                </c:pt>
                <c:pt idx="4617">
                  <c:v>39537</c:v>
                </c:pt>
                <c:pt idx="4618">
                  <c:v>39536</c:v>
                </c:pt>
                <c:pt idx="4619">
                  <c:v>39535</c:v>
                </c:pt>
                <c:pt idx="4620">
                  <c:v>39534</c:v>
                </c:pt>
                <c:pt idx="4621">
                  <c:v>39533</c:v>
                </c:pt>
                <c:pt idx="4622">
                  <c:v>39532</c:v>
                </c:pt>
                <c:pt idx="4623">
                  <c:v>39531</c:v>
                </c:pt>
                <c:pt idx="4624">
                  <c:v>39530</c:v>
                </c:pt>
                <c:pt idx="4625">
                  <c:v>39529</c:v>
                </c:pt>
                <c:pt idx="4626">
                  <c:v>39528</c:v>
                </c:pt>
                <c:pt idx="4627">
                  <c:v>39527</c:v>
                </c:pt>
                <c:pt idx="4628">
                  <c:v>39526</c:v>
                </c:pt>
                <c:pt idx="4629">
                  <c:v>39525</c:v>
                </c:pt>
                <c:pt idx="4630">
                  <c:v>39524</c:v>
                </c:pt>
                <c:pt idx="4631">
                  <c:v>39523</c:v>
                </c:pt>
                <c:pt idx="4632">
                  <c:v>39522</c:v>
                </c:pt>
                <c:pt idx="4633">
                  <c:v>39521</c:v>
                </c:pt>
                <c:pt idx="4634">
                  <c:v>39520</c:v>
                </c:pt>
                <c:pt idx="4635">
                  <c:v>39519</c:v>
                </c:pt>
                <c:pt idx="4636">
                  <c:v>39518</c:v>
                </c:pt>
                <c:pt idx="4637">
                  <c:v>39517</c:v>
                </c:pt>
                <c:pt idx="4638">
                  <c:v>39516</c:v>
                </c:pt>
                <c:pt idx="4639">
                  <c:v>39515</c:v>
                </c:pt>
                <c:pt idx="4640">
                  <c:v>39514</c:v>
                </c:pt>
                <c:pt idx="4641">
                  <c:v>39513</c:v>
                </c:pt>
                <c:pt idx="4642">
                  <c:v>39512</c:v>
                </c:pt>
                <c:pt idx="4643">
                  <c:v>39511</c:v>
                </c:pt>
                <c:pt idx="4644">
                  <c:v>39510</c:v>
                </c:pt>
                <c:pt idx="4645">
                  <c:v>39509</c:v>
                </c:pt>
                <c:pt idx="4646">
                  <c:v>39508</c:v>
                </c:pt>
                <c:pt idx="4647">
                  <c:v>39507</c:v>
                </c:pt>
                <c:pt idx="4648">
                  <c:v>39506</c:v>
                </c:pt>
                <c:pt idx="4649">
                  <c:v>39505</c:v>
                </c:pt>
                <c:pt idx="4650">
                  <c:v>39504</c:v>
                </c:pt>
                <c:pt idx="4651">
                  <c:v>39503</c:v>
                </c:pt>
                <c:pt idx="4652">
                  <c:v>39502</c:v>
                </c:pt>
                <c:pt idx="4653">
                  <c:v>39501</c:v>
                </c:pt>
                <c:pt idx="4654">
                  <c:v>39500</c:v>
                </c:pt>
                <c:pt idx="4655">
                  <c:v>39499</c:v>
                </c:pt>
                <c:pt idx="4656">
                  <c:v>39498</c:v>
                </c:pt>
                <c:pt idx="4657">
                  <c:v>39497</c:v>
                </c:pt>
                <c:pt idx="4658">
                  <c:v>39496</c:v>
                </c:pt>
                <c:pt idx="4659">
                  <c:v>39495</c:v>
                </c:pt>
                <c:pt idx="4660">
                  <c:v>39494</c:v>
                </c:pt>
                <c:pt idx="4661">
                  <c:v>39493</c:v>
                </c:pt>
                <c:pt idx="4662">
                  <c:v>39492</c:v>
                </c:pt>
                <c:pt idx="4663">
                  <c:v>39491</c:v>
                </c:pt>
                <c:pt idx="4664">
                  <c:v>39490</c:v>
                </c:pt>
                <c:pt idx="4665">
                  <c:v>39489</c:v>
                </c:pt>
                <c:pt idx="4666">
                  <c:v>39488</c:v>
                </c:pt>
                <c:pt idx="4667">
                  <c:v>39487</c:v>
                </c:pt>
                <c:pt idx="4668">
                  <c:v>39486</c:v>
                </c:pt>
                <c:pt idx="4669">
                  <c:v>39485</c:v>
                </c:pt>
                <c:pt idx="4670">
                  <c:v>39484</c:v>
                </c:pt>
                <c:pt idx="4671">
                  <c:v>39483</c:v>
                </c:pt>
                <c:pt idx="4672">
                  <c:v>39482</c:v>
                </c:pt>
                <c:pt idx="4673">
                  <c:v>39481</c:v>
                </c:pt>
                <c:pt idx="4674">
                  <c:v>39480</c:v>
                </c:pt>
                <c:pt idx="4675">
                  <c:v>39479</c:v>
                </c:pt>
                <c:pt idx="4676">
                  <c:v>39478</c:v>
                </c:pt>
                <c:pt idx="4677">
                  <c:v>39477</c:v>
                </c:pt>
                <c:pt idx="4678">
                  <c:v>39476</c:v>
                </c:pt>
                <c:pt idx="4679">
                  <c:v>39475</c:v>
                </c:pt>
                <c:pt idx="4680">
                  <c:v>39474</c:v>
                </c:pt>
                <c:pt idx="4681">
                  <c:v>39473</c:v>
                </c:pt>
                <c:pt idx="4682">
                  <c:v>39472</c:v>
                </c:pt>
                <c:pt idx="4683">
                  <c:v>39471</c:v>
                </c:pt>
                <c:pt idx="4684">
                  <c:v>39470</c:v>
                </c:pt>
                <c:pt idx="4685">
                  <c:v>39469</c:v>
                </c:pt>
                <c:pt idx="4686">
                  <c:v>39468</c:v>
                </c:pt>
                <c:pt idx="4687">
                  <c:v>39467</c:v>
                </c:pt>
                <c:pt idx="4688">
                  <c:v>39466</c:v>
                </c:pt>
                <c:pt idx="4689">
                  <c:v>39465</c:v>
                </c:pt>
                <c:pt idx="4690">
                  <c:v>39464</c:v>
                </c:pt>
                <c:pt idx="4691">
                  <c:v>39463</c:v>
                </c:pt>
                <c:pt idx="4692">
                  <c:v>39462</c:v>
                </c:pt>
                <c:pt idx="4693">
                  <c:v>39461</c:v>
                </c:pt>
                <c:pt idx="4694">
                  <c:v>39460</c:v>
                </c:pt>
                <c:pt idx="4695">
                  <c:v>39459</c:v>
                </c:pt>
                <c:pt idx="4696">
                  <c:v>39458</c:v>
                </c:pt>
                <c:pt idx="4697">
                  <c:v>39457</c:v>
                </c:pt>
                <c:pt idx="4698">
                  <c:v>39456</c:v>
                </c:pt>
                <c:pt idx="4699">
                  <c:v>39455</c:v>
                </c:pt>
                <c:pt idx="4700">
                  <c:v>39454</c:v>
                </c:pt>
                <c:pt idx="4701">
                  <c:v>39453</c:v>
                </c:pt>
                <c:pt idx="4702">
                  <c:v>39452</c:v>
                </c:pt>
                <c:pt idx="4703">
                  <c:v>39451</c:v>
                </c:pt>
                <c:pt idx="4704">
                  <c:v>39450</c:v>
                </c:pt>
                <c:pt idx="4705">
                  <c:v>39449</c:v>
                </c:pt>
                <c:pt idx="4706">
                  <c:v>39448</c:v>
                </c:pt>
                <c:pt idx="4707">
                  <c:v>39447</c:v>
                </c:pt>
                <c:pt idx="4708">
                  <c:v>39446</c:v>
                </c:pt>
                <c:pt idx="4709">
                  <c:v>39445</c:v>
                </c:pt>
                <c:pt idx="4710">
                  <c:v>39444</c:v>
                </c:pt>
                <c:pt idx="4711">
                  <c:v>39443</c:v>
                </c:pt>
                <c:pt idx="4712">
                  <c:v>39442</c:v>
                </c:pt>
                <c:pt idx="4713">
                  <c:v>39441</c:v>
                </c:pt>
                <c:pt idx="4714">
                  <c:v>39440</c:v>
                </c:pt>
                <c:pt idx="4715">
                  <c:v>39439</c:v>
                </c:pt>
                <c:pt idx="4716">
                  <c:v>39438</c:v>
                </c:pt>
                <c:pt idx="4717">
                  <c:v>39437</c:v>
                </c:pt>
                <c:pt idx="4718">
                  <c:v>39436</c:v>
                </c:pt>
                <c:pt idx="4719">
                  <c:v>39435</c:v>
                </c:pt>
                <c:pt idx="4720">
                  <c:v>39434</c:v>
                </c:pt>
                <c:pt idx="4721">
                  <c:v>39433</c:v>
                </c:pt>
                <c:pt idx="4722">
                  <c:v>39432</c:v>
                </c:pt>
                <c:pt idx="4723">
                  <c:v>39431</c:v>
                </c:pt>
                <c:pt idx="4724">
                  <c:v>39430</c:v>
                </c:pt>
                <c:pt idx="4725">
                  <c:v>39429</c:v>
                </c:pt>
                <c:pt idx="4726">
                  <c:v>39428</c:v>
                </c:pt>
                <c:pt idx="4727">
                  <c:v>39427</c:v>
                </c:pt>
                <c:pt idx="4728">
                  <c:v>39426</c:v>
                </c:pt>
                <c:pt idx="4729">
                  <c:v>39425</c:v>
                </c:pt>
                <c:pt idx="4730">
                  <c:v>39424</c:v>
                </c:pt>
                <c:pt idx="4731">
                  <c:v>39423</c:v>
                </c:pt>
                <c:pt idx="4732">
                  <c:v>39422</c:v>
                </c:pt>
                <c:pt idx="4733">
                  <c:v>39421</c:v>
                </c:pt>
                <c:pt idx="4734">
                  <c:v>39420</c:v>
                </c:pt>
                <c:pt idx="4735">
                  <c:v>39419</c:v>
                </c:pt>
                <c:pt idx="4736">
                  <c:v>39418</c:v>
                </c:pt>
                <c:pt idx="4737">
                  <c:v>39417</c:v>
                </c:pt>
                <c:pt idx="4738">
                  <c:v>39416</c:v>
                </c:pt>
                <c:pt idx="4739">
                  <c:v>39415</c:v>
                </c:pt>
                <c:pt idx="4740">
                  <c:v>39414</c:v>
                </c:pt>
                <c:pt idx="4741">
                  <c:v>39413</c:v>
                </c:pt>
                <c:pt idx="4742">
                  <c:v>39412</c:v>
                </c:pt>
                <c:pt idx="4743">
                  <c:v>39411</c:v>
                </c:pt>
                <c:pt idx="4744">
                  <c:v>39410</c:v>
                </c:pt>
                <c:pt idx="4745">
                  <c:v>39409</c:v>
                </c:pt>
                <c:pt idx="4746">
                  <c:v>39408</c:v>
                </c:pt>
                <c:pt idx="4747">
                  <c:v>39407</c:v>
                </c:pt>
                <c:pt idx="4748">
                  <c:v>39406</c:v>
                </c:pt>
                <c:pt idx="4749">
                  <c:v>39405</c:v>
                </c:pt>
                <c:pt idx="4750">
                  <c:v>39404</c:v>
                </c:pt>
                <c:pt idx="4751">
                  <c:v>39403</c:v>
                </c:pt>
                <c:pt idx="4752">
                  <c:v>39402</c:v>
                </c:pt>
                <c:pt idx="4753">
                  <c:v>39401</c:v>
                </c:pt>
                <c:pt idx="4754">
                  <c:v>39400</c:v>
                </c:pt>
                <c:pt idx="4755">
                  <c:v>39399</c:v>
                </c:pt>
                <c:pt idx="4756">
                  <c:v>39398</c:v>
                </c:pt>
                <c:pt idx="4757">
                  <c:v>39397</c:v>
                </c:pt>
                <c:pt idx="4758">
                  <c:v>39396</c:v>
                </c:pt>
                <c:pt idx="4759">
                  <c:v>39395</c:v>
                </c:pt>
                <c:pt idx="4760">
                  <c:v>39394</c:v>
                </c:pt>
                <c:pt idx="4761">
                  <c:v>39393</c:v>
                </c:pt>
                <c:pt idx="4762">
                  <c:v>39392</c:v>
                </c:pt>
                <c:pt idx="4763">
                  <c:v>39391</c:v>
                </c:pt>
                <c:pt idx="4764">
                  <c:v>39390</c:v>
                </c:pt>
                <c:pt idx="4765">
                  <c:v>39389</c:v>
                </c:pt>
                <c:pt idx="4766">
                  <c:v>39388</c:v>
                </c:pt>
                <c:pt idx="4767">
                  <c:v>39387</c:v>
                </c:pt>
                <c:pt idx="4768">
                  <c:v>39386</c:v>
                </c:pt>
                <c:pt idx="4769">
                  <c:v>39385</c:v>
                </c:pt>
                <c:pt idx="4770">
                  <c:v>39384</c:v>
                </c:pt>
                <c:pt idx="4771">
                  <c:v>39383</c:v>
                </c:pt>
                <c:pt idx="4772">
                  <c:v>39382</c:v>
                </c:pt>
                <c:pt idx="4773">
                  <c:v>39381</c:v>
                </c:pt>
                <c:pt idx="4774">
                  <c:v>39380</c:v>
                </c:pt>
                <c:pt idx="4775">
                  <c:v>39379</c:v>
                </c:pt>
                <c:pt idx="4776">
                  <c:v>39378</c:v>
                </c:pt>
                <c:pt idx="4777">
                  <c:v>39377</c:v>
                </c:pt>
                <c:pt idx="4778">
                  <c:v>39376</c:v>
                </c:pt>
                <c:pt idx="4779">
                  <c:v>39375</c:v>
                </c:pt>
                <c:pt idx="4780">
                  <c:v>39374</c:v>
                </c:pt>
                <c:pt idx="4781">
                  <c:v>39373</c:v>
                </c:pt>
                <c:pt idx="4782">
                  <c:v>39372</c:v>
                </c:pt>
                <c:pt idx="4783">
                  <c:v>39371</c:v>
                </c:pt>
                <c:pt idx="4784">
                  <c:v>39370</c:v>
                </c:pt>
                <c:pt idx="4785">
                  <c:v>39369</c:v>
                </c:pt>
                <c:pt idx="4786">
                  <c:v>39368</c:v>
                </c:pt>
                <c:pt idx="4787">
                  <c:v>39367</c:v>
                </c:pt>
                <c:pt idx="4788">
                  <c:v>39366</c:v>
                </c:pt>
                <c:pt idx="4789">
                  <c:v>39365</c:v>
                </c:pt>
                <c:pt idx="4790">
                  <c:v>39364</c:v>
                </c:pt>
                <c:pt idx="4791">
                  <c:v>39363</c:v>
                </c:pt>
                <c:pt idx="4792">
                  <c:v>39362</c:v>
                </c:pt>
                <c:pt idx="4793">
                  <c:v>39361</c:v>
                </c:pt>
                <c:pt idx="4794">
                  <c:v>39360</c:v>
                </c:pt>
                <c:pt idx="4795">
                  <c:v>39359</c:v>
                </c:pt>
                <c:pt idx="4796">
                  <c:v>39358</c:v>
                </c:pt>
                <c:pt idx="4797">
                  <c:v>39357</c:v>
                </c:pt>
                <c:pt idx="4798">
                  <c:v>39356</c:v>
                </c:pt>
                <c:pt idx="4799">
                  <c:v>39355</c:v>
                </c:pt>
                <c:pt idx="4800">
                  <c:v>39354</c:v>
                </c:pt>
                <c:pt idx="4801">
                  <c:v>39353</c:v>
                </c:pt>
                <c:pt idx="4802">
                  <c:v>39352</c:v>
                </c:pt>
                <c:pt idx="4803">
                  <c:v>39351</c:v>
                </c:pt>
                <c:pt idx="4804">
                  <c:v>39350</c:v>
                </c:pt>
                <c:pt idx="4805">
                  <c:v>39349</c:v>
                </c:pt>
                <c:pt idx="4806">
                  <c:v>39348</c:v>
                </c:pt>
                <c:pt idx="4807">
                  <c:v>39347</c:v>
                </c:pt>
                <c:pt idx="4808">
                  <c:v>39346</c:v>
                </c:pt>
                <c:pt idx="4809">
                  <c:v>39345</c:v>
                </c:pt>
                <c:pt idx="4810">
                  <c:v>39344</c:v>
                </c:pt>
                <c:pt idx="4811">
                  <c:v>39343</c:v>
                </c:pt>
                <c:pt idx="4812">
                  <c:v>39342</c:v>
                </c:pt>
                <c:pt idx="4813">
                  <c:v>39341</c:v>
                </c:pt>
                <c:pt idx="4814">
                  <c:v>39340</c:v>
                </c:pt>
                <c:pt idx="4815">
                  <c:v>39339</c:v>
                </c:pt>
                <c:pt idx="4816">
                  <c:v>39338</c:v>
                </c:pt>
                <c:pt idx="4817">
                  <c:v>39337</c:v>
                </c:pt>
                <c:pt idx="4818">
                  <c:v>39336</c:v>
                </c:pt>
                <c:pt idx="4819">
                  <c:v>39335</c:v>
                </c:pt>
                <c:pt idx="4820">
                  <c:v>39334</c:v>
                </c:pt>
                <c:pt idx="4821">
                  <c:v>39333</c:v>
                </c:pt>
                <c:pt idx="4822">
                  <c:v>39332</c:v>
                </c:pt>
                <c:pt idx="4823">
                  <c:v>39331</c:v>
                </c:pt>
                <c:pt idx="4824">
                  <c:v>39330</c:v>
                </c:pt>
                <c:pt idx="4825">
                  <c:v>39329</c:v>
                </c:pt>
                <c:pt idx="4826">
                  <c:v>39328</c:v>
                </c:pt>
                <c:pt idx="4827">
                  <c:v>39327</c:v>
                </c:pt>
                <c:pt idx="4828">
                  <c:v>39326</c:v>
                </c:pt>
                <c:pt idx="4829">
                  <c:v>39325</c:v>
                </c:pt>
                <c:pt idx="4830">
                  <c:v>39324</c:v>
                </c:pt>
                <c:pt idx="4831">
                  <c:v>39323</c:v>
                </c:pt>
                <c:pt idx="4832">
                  <c:v>39322</c:v>
                </c:pt>
                <c:pt idx="4833">
                  <c:v>39321</c:v>
                </c:pt>
                <c:pt idx="4834">
                  <c:v>39320</c:v>
                </c:pt>
                <c:pt idx="4835">
                  <c:v>39319</c:v>
                </c:pt>
                <c:pt idx="4836">
                  <c:v>39318</c:v>
                </c:pt>
                <c:pt idx="4837">
                  <c:v>39317</c:v>
                </c:pt>
                <c:pt idx="4838">
                  <c:v>39316</c:v>
                </c:pt>
                <c:pt idx="4839">
                  <c:v>39315</c:v>
                </c:pt>
                <c:pt idx="4840">
                  <c:v>39314</c:v>
                </c:pt>
                <c:pt idx="4841">
                  <c:v>39313</c:v>
                </c:pt>
                <c:pt idx="4842">
                  <c:v>39312</c:v>
                </c:pt>
                <c:pt idx="4843">
                  <c:v>39311</c:v>
                </c:pt>
                <c:pt idx="4844">
                  <c:v>39310</c:v>
                </c:pt>
                <c:pt idx="4845">
                  <c:v>39309</c:v>
                </c:pt>
                <c:pt idx="4846">
                  <c:v>39308</c:v>
                </c:pt>
                <c:pt idx="4847">
                  <c:v>39307</c:v>
                </c:pt>
                <c:pt idx="4848">
                  <c:v>39306</c:v>
                </c:pt>
                <c:pt idx="4849">
                  <c:v>39305</c:v>
                </c:pt>
                <c:pt idx="4850">
                  <c:v>39304</c:v>
                </c:pt>
                <c:pt idx="4851">
                  <c:v>39303</c:v>
                </c:pt>
                <c:pt idx="4852">
                  <c:v>39302</c:v>
                </c:pt>
                <c:pt idx="4853">
                  <c:v>39301</c:v>
                </c:pt>
                <c:pt idx="4854">
                  <c:v>39300</c:v>
                </c:pt>
                <c:pt idx="4855">
                  <c:v>39299</c:v>
                </c:pt>
                <c:pt idx="4856">
                  <c:v>39298</c:v>
                </c:pt>
                <c:pt idx="4857">
                  <c:v>39297</c:v>
                </c:pt>
                <c:pt idx="4858">
                  <c:v>39296</c:v>
                </c:pt>
                <c:pt idx="4859">
                  <c:v>39295</c:v>
                </c:pt>
                <c:pt idx="4860">
                  <c:v>39294</c:v>
                </c:pt>
                <c:pt idx="4861">
                  <c:v>39293</c:v>
                </c:pt>
                <c:pt idx="4862">
                  <c:v>39292</c:v>
                </c:pt>
                <c:pt idx="4863">
                  <c:v>39291</c:v>
                </c:pt>
                <c:pt idx="4864">
                  <c:v>39290</c:v>
                </c:pt>
                <c:pt idx="4865">
                  <c:v>39289</c:v>
                </c:pt>
                <c:pt idx="4866">
                  <c:v>39288</c:v>
                </c:pt>
                <c:pt idx="4867">
                  <c:v>39287</c:v>
                </c:pt>
                <c:pt idx="4868">
                  <c:v>39286</c:v>
                </c:pt>
                <c:pt idx="4869">
                  <c:v>39285</c:v>
                </c:pt>
                <c:pt idx="4870">
                  <c:v>39284</c:v>
                </c:pt>
                <c:pt idx="4871">
                  <c:v>39283</c:v>
                </c:pt>
                <c:pt idx="4872">
                  <c:v>39282</c:v>
                </c:pt>
                <c:pt idx="4873">
                  <c:v>39281</c:v>
                </c:pt>
                <c:pt idx="4874">
                  <c:v>39280</c:v>
                </c:pt>
                <c:pt idx="4875">
                  <c:v>39279</c:v>
                </c:pt>
                <c:pt idx="4876">
                  <c:v>39278</c:v>
                </c:pt>
                <c:pt idx="4877">
                  <c:v>39277</c:v>
                </c:pt>
                <c:pt idx="4878">
                  <c:v>39276</c:v>
                </c:pt>
                <c:pt idx="4879">
                  <c:v>39275</c:v>
                </c:pt>
                <c:pt idx="4880">
                  <c:v>39274</c:v>
                </c:pt>
                <c:pt idx="4881">
                  <c:v>39273</c:v>
                </c:pt>
                <c:pt idx="4882">
                  <c:v>39272</c:v>
                </c:pt>
                <c:pt idx="4883">
                  <c:v>39271</c:v>
                </c:pt>
                <c:pt idx="4884">
                  <c:v>39270</c:v>
                </c:pt>
                <c:pt idx="4885">
                  <c:v>39269</c:v>
                </c:pt>
                <c:pt idx="4886">
                  <c:v>39268</c:v>
                </c:pt>
                <c:pt idx="4887">
                  <c:v>39267</c:v>
                </c:pt>
                <c:pt idx="4888">
                  <c:v>39266</c:v>
                </c:pt>
                <c:pt idx="4889">
                  <c:v>39265</c:v>
                </c:pt>
                <c:pt idx="4890">
                  <c:v>39264</c:v>
                </c:pt>
                <c:pt idx="4891">
                  <c:v>39263</c:v>
                </c:pt>
                <c:pt idx="4892">
                  <c:v>39262</c:v>
                </c:pt>
                <c:pt idx="4893">
                  <c:v>39261</c:v>
                </c:pt>
                <c:pt idx="4894">
                  <c:v>39260</c:v>
                </c:pt>
                <c:pt idx="4895">
                  <c:v>39259</c:v>
                </c:pt>
                <c:pt idx="4896">
                  <c:v>39258</c:v>
                </c:pt>
                <c:pt idx="4897">
                  <c:v>39257</c:v>
                </c:pt>
                <c:pt idx="4898">
                  <c:v>39256</c:v>
                </c:pt>
                <c:pt idx="4899">
                  <c:v>39255</c:v>
                </c:pt>
                <c:pt idx="4900">
                  <c:v>39254</c:v>
                </c:pt>
                <c:pt idx="4901">
                  <c:v>39253</c:v>
                </c:pt>
                <c:pt idx="4902">
                  <c:v>39252</c:v>
                </c:pt>
                <c:pt idx="4903">
                  <c:v>39251</c:v>
                </c:pt>
                <c:pt idx="4904">
                  <c:v>39250</c:v>
                </c:pt>
                <c:pt idx="4905">
                  <c:v>39249</c:v>
                </c:pt>
                <c:pt idx="4906">
                  <c:v>39248</c:v>
                </c:pt>
                <c:pt idx="4907">
                  <c:v>39247</c:v>
                </c:pt>
                <c:pt idx="4908">
                  <c:v>39246</c:v>
                </c:pt>
                <c:pt idx="4909">
                  <c:v>39245</c:v>
                </c:pt>
                <c:pt idx="4910">
                  <c:v>39244</c:v>
                </c:pt>
                <c:pt idx="4911">
                  <c:v>39243</c:v>
                </c:pt>
                <c:pt idx="4912">
                  <c:v>39242</c:v>
                </c:pt>
                <c:pt idx="4913">
                  <c:v>39241</c:v>
                </c:pt>
                <c:pt idx="4914">
                  <c:v>39240</c:v>
                </c:pt>
                <c:pt idx="4915">
                  <c:v>39239</c:v>
                </c:pt>
                <c:pt idx="4916">
                  <c:v>39238</c:v>
                </c:pt>
                <c:pt idx="4917">
                  <c:v>39237</c:v>
                </c:pt>
                <c:pt idx="4918">
                  <c:v>39236</c:v>
                </c:pt>
                <c:pt idx="4919">
                  <c:v>39235</c:v>
                </c:pt>
                <c:pt idx="4920">
                  <c:v>39234</c:v>
                </c:pt>
                <c:pt idx="4921">
                  <c:v>39233</c:v>
                </c:pt>
                <c:pt idx="4922">
                  <c:v>39232</c:v>
                </c:pt>
                <c:pt idx="4923">
                  <c:v>39231</c:v>
                </c:pt>
                <c:pt idx="4924">
                  <c:v>39230</c:v>
                </c:pt>
                <c:pt idx="4925">
                  <c:v>39229</c:v>
                </c:pt>
                <c:pt idx="4926">
                  <c:v>39228</c:v>
                </c:pt>
                <c:pt idx="4927">
                  <c:v>39227</c:v>
                </c:pt>
                <c:pt idx="4928">
                  <c:v>39226</c:v>
                </c:pt>
                <c:pt idx="4929">
                  <c:v>39225</c:v>
                </c:pt>
                <c:pt idx="4930">
                  <c:v>39224</c:v>
                </c:pt>
                <c:pt idx="4931">
                  <c:v>39223</c:v>
                </c:pt>
                <c:pt idx="4932">
                  <c:v>39222</c:v>
                </c:pt>
                <c:pt idx="4933">
                  <c:v>39221</c:v>
                </c:pt>
                <c:pt idx="4934">
                  <c:v>39220</c:v>
                </c:pt>
                <c:pt idx="4935">
                  <c:v>39219</c:v>
                </c:pt>
                <c:pt idx="4936">
                  <c:v>39218</c:v>
                </c:pt>
                <c:pt idx="4937">
                  <c:v>39217</c:v>
                </c:pt>
                <c:pt idx="4938">
                  <c:v>39216</c:v>
                </c:pt>
                <c:pt idx="4939">
                  <c:v>39215</c:v>
                </c:pt>
                <c:pt idx="4940">
                  <c:v>39214</c:v>
                </c:pt>
                <c:pt idx="4941">
                  <c:v>39213</c:v>
                </c:pt>
                <c:pt idx="4942">
                  <c:v>39212</c:v>
                </c:pt>
                <c:pt idx="4943">
                  <c:v>39211</c:v>
                </c:pt>
                <c:pt idx="4944">
                  <c:v>39210</c:v>
                </c:pt>
                <c:pt idx="4945">
                  <c:v>39209</c:v>
                </c:pt>
                <c:pt idx="4946">
                  <c:v>39208</c:v>
                </c:pt>
                <c:pt idx="4947">
                  <c:v>39207</c:v>
                </c:pt>
                <c:pt idx="4948">
                  <c:v>39206</c:v>
                </c:pt>
                <c:pt idx="4949">
                  <c:v>39205</c:v>
                </c:pt>
                <c:pt idx="4950">
                  <c:v>39204</c:v>
                </c:pt>
                <c:pt idx="4951">
                  <c:v>39203</c:v>
                </c:pt>
                <c:pt idx="4952">
                  <c:v>39202</c:v>
                </c:pt>
                <c:pt idx="4953">
                  <c:v>39201</c:v>
                </c:pt>
                <c:pt idx="4954">
                  <c:v>39200</c:v>
                </c:pt>
                <c:pt idx="4955">
                  <c:v>39199</c:v>
                </c:pt>
                <c:pt idx="4956">
                  <c:v>39198</c:v>
                </c:pt>
                <c:pt idx="4957">
                  <c:v>39197</c:v>
                </c:pt>
                <c:pt idx="4958">
                  <c:v>39196</c:v>
                </c:pt>
                <c:pt idx="4959">
                  <c:v>39195</c:v>
                </c:pt>
                <c:pt idx="4960">
                  <c:v>39194</c:v>
                </c:pt>
                <c:pt idx="4961">
                  <c:v>39193</c:v>
                </c:pt>
                <c:pt idx="4962">
                  <c:v>39192</c:v>
                </c:pt>
                <c:pt idx="4963">
                  <c:v>39191</c:v>
                </c:pt>
                <c:pt idx="4964">
                  <c:v>39190</c:v>
                </c:pt>
                <c:pt idx="4965">
                  <c:v>39189</c:v>
                </c:pt>
                <c:pt idx="4966">
                  <c:v>39188</c:v>
                </c:pt>
                <c:pt idx="4967">
                  <c:v>39187</c:v>
                </c:pt>
                <c:pt idx="4968">
                  <c:v>39186</c:v>
                </c:pt>
                <c:pt idx="4969">
                  <c:v>39185</c:v>
                </c:pt>
                <c:pt idx="4970">
                  <c:v>39184</c:v>
                </c:pt>
                <c:pt idx="4971">
                  <c:v>39183</c:v>
                </c:pt>
                <c:pt idx="4972">
                  <c:v>39182</c:v>
                </c:pt>
                <c:pt idx="4973">
                  <c:v>39181</c:v>
                </c:pt>
                <c:pt idx="4974">
                  <c:v>39180</c:v>
                </c:pt>
                <c:pt idx="4975">
                  <c:v>39179</c:v>
                </c:pt>
                <c:pt idx="4976">
                  <c:v>39178</c:v>
                </c:pt>
                <c:pt idx="4977">
                  <c:v>39177</c:v>
                </c:pt>
                <c:pt idx="4978">
                  <c:v>39176</c:v>
                </c:pt>
                <c:pt idx="4979">
                  <c:v>39175</c:v>
                </c:pt>
                <c:pt idx="4980">
                  <c:v>39174</c:v>
                </c:pt>
                <c:pt idx="4981">
                  <c:v>39173</c:v>
                </c:pt>
                <c:pt idx="4982">
                  <c:v>39172</c:v>
                </c:pt>
                <c:pt idx="4983">
                  <c:v>39171</c:v>
                </c:pt>
                <c:pt idx="4984">
                  <c:v>39170</c:v>
                </c:pt>
                <c:pt idx="4985">
                  <c:v>39169</c:v>
                </c:pt>
                <c:pt idx="4986">
                  <c:v>39168</c:v>
                </c:pt>
                <c:pt idx="4987">
                  <c:v>39167</c:v>
                </c:pt>
                <c:pt idx="4988">
                  <c:v>39166</c:v>
                </c:pt>
                <c:pt idx="4989">
                  <c:v>39165</c:v>
                </c:pt>
                <c:pt idx="4990">
                  <c:v>39164</c:v>
                </c:pt>
                <c:pt idx="4991">
                  <c:v>39163</c:v>
                </c:pt>
                <c:pt idx="4992">
                  <c:v>39162</c:v>
                </c:pt>
                <c:pt idx="4993">
                  <c:v>39161</c:v>
                </c:pt>
                <c:pt idx="4994">
                  <c:v>39160</c:v>
                </c:pt>
                <c:pt idx="4995">
                  <c:v>39159</c:v>
                </c:pt>
                <c:pt idx="4996">
                  <c:v>39158</c:v>
                </c:pt>
                <c:pt idx="4997">
                  <c:v>39157</c:v>
                </c:pt>
                <c:pt idx="4998">
                  <c:v>39156</c:v>
                </c:pt>
                <c:pt idx="4999">
                  <c:v>39155</c:v>
                </c:pt>
                <c:pt idx="5000">
                  <c:v>39154</c:v>
                </c:pt>
                <c:pt idx="5001">
                  <c:v>39153</c:v>
                </c:pt>
                <c:pt idx="5002">
                  <c:v>39152</c:v>
                </c:pt>
                <c:pt idx="5003">
                  <c:v>39151</c:v>
                </c:pt>
                <c:pt idx="5004">
                  <c:v>39150</c:v>
                </c:pt>
                <c:pt idx="5005">
                  <c:v>39149</c:v>
                </c:pt>
                <c:pt idx="5006">
                  <c:v>39148</c:v>
                </c:pt>
                <c:pt idx="5007">
                  <c:v>39147</c:v>
                </c:pt>
                <c:pt idx="5008">
                  <c:v>39146</c:v>
                </c:pt>
                <c:pt idx="5009">
                  <c:v>39145</c:v>
                </c:pt>
                <c:pt idx="5010">
                  <c:v>39144</c:v>
                </c:pt>
                <c:pt idx="5011">
                  <c:v>39143</c:v>
                </c:pt>
                <c:pt idx="5012">
                  <c:v>39142</c:v>
                </c:pt>
                <c:pt idx="5013">
                  <c:v>39141</c:v>
                </c:pt>
                <c:pt idx="5014">
                  <c:v>39140</c:v>
                </c:pt>
                <c:pt idx="5015">
                  <c:v>39139</c:v>
                </c:pt>
                <c:pt idx="5016">
                  <c:v>39138</c:v>
                </c:pt>
                <c:pt idx="5017">
                  <c:v>39137</c:v>
                </c:pt>
                <c:pt idx="5018">
                  <c:v>39136</c:v>
                </c:pt>
                <c:pt idx="5019">
                  <c:v>39135</c:v>
                </c:pt>
                <c:pt idx="5020">
                  <c:v>39134</c:v>
                </c:pt>
                <c:pt idx="5021">
                  <c:v>39133</c:v>
                </c:pt>
                <c:pt idx="5022">
                  <c:v>39132</c:v>
                </c:pt>
                <c:pt idx="5023">
                  <c:v>39131</c:v>
                </c:pt>
                <c:pt idx="5024">
                  <c:v>39130</c:v>
                </c:pt>
                <c:pt idx="5025">
                  <c:v>39129</c:v>
                </c:pt>
                <c:pt idx="5026">
                  <c:v>39128</c:v>
                </c:pt>
                <c:pt idx="5027">
                  <c:v>39127</c:v>
                </c:pt>
                <c:pt idx="5028">
                  <c:v>39126</c:v>
                </c:pt>
                <c:pt idx="5029">
                  <c:v>39125</c:v>
                </c:pt>
                <c:pt idx="5030">
                  <c:v>39124</c:v>
                </c:pt>
                <c:pt idx="5031">
                  <c:v>39123</c:v>
                </c:pt>
                <c:pt idx="5032">
                  <c:v>39122</c:v>
                </c:pt>
                <c:pt idx="5033">
                  <c:v>39121</c:v>
                </c:pt>
                <c:pt idx="5034">
                  <c:v>39120</c:v>
                </c:pt>
                <c:pt idx="5035">
                  <c:v>39119</c:v>
                </c:pt>
                <c:pt idx="5036">
                  <c:v>39118</c:v>
                </c:pt>
                <c:pt idx="5037">
                  <c:v>39117</c:v>
                </c:pt>
                <c:pt idx="5038">
                  <c:v>39116</c:v>
                </c:pt>
                <c:pt idx="5039">
                  <c:v>39115</c:v>
                </c:pt>
                <c:pt idx="5040">
                  <c:v>39114</c:v>
                </c:pt>
                <c:pt idx="5041">
                  <c:v>39113</c:v>
                </c:pt>
                <c:pt idx="5042">
                  <c:v>39112</c:v>
                </c:pt>
                <c:pt idx="5043">
                  <c:v>39111</c:v>
                </c:pt>
                <c:pt idx="5044">
                  <c:v>39110</c:v>
                </c:pt>
                <c:pt idx="5045">
                  <c:v>39109</c:v>
                </c:pt>
                <c:pt idx="5046">
                  <c:v>39108</c:v>
                </c:pt>
                <c:pt idx="5047">
                  <c:v>39107</c:v>
                </c:pt>
                <c:pt idx="5048">
                  <c:v>39106</c:v>
                </c:pt>
                <c:pt idx="5049">
                  <c:v>39105</c:v>
                </c:pt>
                <c:pt idx="5050">
                  <c:v>39104</c:v>
                </c:pt>
                <c:pt idx="5051">
                  <c:v>39103</c:v>
                </c:pt>
                <c:pt idx="5052">
                  <c:v>39102</c:v>
                </c:pt>
                <c:pt idx="5053">
                  <c:v>39101</c:v>
                </c:pt>
                <c:pt idx="5054">
                  <c:v>39100</c:v>
                </c:pt>
                <c:pt idx="5055">
                  <c:v>39099</c:v>
                </c:pt>
                <c:pt idx="5056">
                  <c:v>39098</c:v>
                </c:pt>
                <c:pt idx="5057">
                  <c:v>39097</c:v>
                </c:pt>
                <c:pt idx="5058">
                  <c:v>39096</c:v>
                </c:pt>
                <c:pt idx="5059">
                  <c:v>39095</c:v>
                </c:pt>
                <c:pt idx="5060">
                  <c:v>39094</c:v>
                </c:pt>
                <c:pt idx="5061">
                  <c:v>39093</c:v>
                </c:pt>
                <c:pt idx="5062">
                  <c:v>39092</c:v>
                </c:pt>
                <c:pt idx="5063">
                  <c:v>39091</c:v>
                </c:pt>
                <c:pt idx="5064">
                  <c:v>39090</c:v>
                </c:pt>
                <c:pt idx="5065">
                  <c:v>39089</c:v>
                </c:pt>
                <c:pt idx="5066">
                  <c:v>39088</c:v>
                </c:pt>
                <c:pt idx="5067">
                  <c:v>39087</c:v>
                </c:pt>
                <c:pt idx="5068">
                  <c:v>39086</c:v>
                </c:pt>
                <c:pt idx="5069">
                  <c:v>39085</c:v>
                </c:pt>
                <c:pt idx="5070">
                  <c:v>39084</c:v>
                </c:pt>
                <c:pt idx="5071">
                  <c:v>39083</c:v>
                </c:pt>
                <c:pt idx="5072">
                  <c:v>39082</c:v>
                </c:pt>
                <c:pt idx="5073">
                  <c:v>39081</c:v>
                </c:pt>
                <c:pt idx="5074">
                  <c:v>39080</c:v>
                </c:pt>
                <c:pt idx="5075">
                  <c:v>39079</c:v>
                </c:pt>
                <c:pt idx="5076">
                  <c:v>39078</c:v>
                </c:pt>
                <c:pt idx="5077">
                  <c:v>39077</c:v>
                </c:pt>
                <c:pt idx="5078">
                  <c:v>39076</c:v>
                </c:pt>
                <c:pt idx="5079">
                  <c:v>39075</c:v>
                </c:pt>
                <c:pt idx="5080">
                  <c:v>39074</c:v>
                </c:pt>
                <c:pt idx="5081">
                  <c:v>39073</c:v>
                </c:pt>
                <c:pt idx="5082">
                  <c:v>39072</c:v>
                </c:pt>
                <c:pt idx="5083">
                  <c:v>39071</c:v>
                </c:pt>
                <c:pt idx="5084">
                  <c:v>39070</c:v>
                </c:pt>
                <c:pt idx="5085">
                  <c:v>39069</c:v>
                </c:pt>
                <c:pt idx="5086">
                  <c:v>39068</c:v>
                </c:pt>
                <c:pt idx="5087">
                  <c:v>39067</c:v>
                </c:pt>
                <c:pt idx="5088">
                  <c:v>39066</c:v>
                </c:pt>
                <c:pt idx="5089">
                  <c:v>39065</c:v>
                </c:pt>
                <c:pt idx="5090">
                  <c:v>39064</c:v>
                </c:pt>
                <c:pt idx="5091">
                  <c:v>39063</c:v>
                </c:pt>
                <c:pt idx="5092">
                  <c:v>39062</c:v>
                </c:pt>
                <c:pt idx="5093">
                  <c:v>39061</c:v>
                </c:pt>
                <c:pt idx="5094">
                  <c:v>39060</c:v>
                </c:pt>
                <c:pt idx="5095">
                  <c:v>39059</c:v>
                </c:pt>
                <c:pt idx="5096">
                  <c:v>39058</c:v>
                </c:pt>
                <c:pt idx="5097">
                  <c:v>39057</c:v>
                </c:pt>
                <c:pt idx="5098">
                  <c:v>39056</c:v>
                </c:pt>
                <c:pt idx="5099">
                  <c:v>39055</c:v>
                </c:pt>
                <c:pt idx="5100">
                  <c:v>39054</c:v>
                </c:pt>
                <c:pt idx="5101">
                  <c:v>39053</c:v>
                </c:pt>
                <c:pt idx="5102">
                  <c:v>39052</c:v>
                </c:pt>
                <c:pt idx="5103">
                  <c:v>39051</c:v>
                </c:pt>
                <c:pt idx="5104">
                  <c:v>39050</c:v>
                </c:pt>
                <c:pt idx="5105">
                  <c:v>39049</c:v>
                </c:pt>
                <c:pt idx="5106">
                  <c:v>39048</c:v>
                </c:pt>
                <c:pt idx="5107">
                  <c:v>39047</c:v>
                </c:pt>
                <c:pt idx="5108">
                  <c:v>39046</c:v>
                </c:pt>
                <c:pt idx="5109">
                  <c:v>39045</c:v>
                </c:pt>
                <c:pt idx="5110">
                  <c:v>39044</c:v>
                </c:pt>
                <c:pt idx="5111">
                  <c:v>39043</c:v>
                </c:pt>
                <c:pt idx="5112">
                  <c:v>39042</c:v>
                </c:pt>
                <c:pt idx="5113">
                  <c:v>39041</c:v>
                </c:pt>
                <c:pt idx="5114">
                  <c:v>39040</c:v>
                </c:pt>
                <c:pt idx="5115">
                  <c:v>39039</c:v>
                </c:pt>
                <c:pt idx="5116">
                  <c:v>39038</c:v>
                </c:pt>
                <c:pt idx="5117">
                  <c:v>39037</c:v>
                </c:pt>
                <c:pt idx="5118">
                  <c:v>39036</c:v>
                </c:pt>
                <c:pt idx="5119">
                  <c:v>39035</c:v>
                </c:pt>
                <c:pt idx="5120">
                  <c:v>39034</c:v>
                </c:pt>
                <c:pt idx="5121">
                  <c:v>39033</c:v>
                </c:pt>
                <c:pt idx="5122">
                  <c:v>39032</c:v>
                </c:pt>
                <c:pt idx="5123">
                  <c:v>39031</c:v>
                </c:pt>
                <c:pt idx="5124">
                  <c:v>39030</c:v>
                </c:pt>
                <c:pt idx="5125">
                  <c:v>39029</c:v>
                </c:pt>
                <c:pt idx="5126">
                  <c:v>39028</c:v>
                </c:pt>
                <c:pt idx="5127">
                  <c:v>39027</c:v>
                </c:pt>
                <c:pt idx="5128">
                  <c:v>39026</c:v>
                </c:pt>
                <c:pt idx="5129">
                  <c:v>39025</c:v>
                </c:pt>
                <c:pt idx="5130">
                  <c:v>39024</c:v>
                </c:pt>
                <c:pt idx="5131">
                  <c:v>39023</c:v>
                </c:pt>
                <c:pt idx="5132">
                  <c:v>39022</c:v>
                </c:pt>
                <c:pt idx="5133">
                  <c:v>39021</c:v>
                </c:pt>
                <c:pt idx="5134">
                  <c:v>39020</c:v>
                </c:pt>
                <c:pt idx="5135">
                  <c:v>39019</c:v>
                </c:pt>
                <c:pt idx="5136">
                  <c:v>39018</c:v>
                </c:pt>
                <c:pt idx="5137">
                  <c:v>39017</c:v>
                </c:pt>
                <c:pt idx="5138">
                  <c:v>39016</c:v>
                </c:pt>
                <c:pt idx="5139">
                  <c:v>39015</c:v>
                </c:pt>
                <c:pt idx="5140">
                  <c:v>39014</c:v>
                </c:pt>
                <c:pt idx="5141">
                  <c:v>39013</c:v>
                </c:pt>
                <c:pt idx="5142">
                  <c:v>39012</c:v>
                </c:pt>
                <c:pt idx="5143">
                  <c:v>39011</c:v>
                </c:pt>
                <c:pt idx="5144">
                  <c:v>39010</c:v>
                </c:pt>
                <c:pt idx="5145">
                  <c:v>39009</c:v>
                </c:pt>
                <c:pt idx="5146">
                  <c:v>39008</c:v>
                </c:pt>
                <c:pt idx="5147">
                  <c:v>39007</c:v>
                </c:pt>
                <c:pt idx="5148">
                  <c:v>39006</c:v>
                </c:pt>
                <c:pt idx="5149">
                  <c:v>39005</c:v>
                </c:pt>
                <c:pt idx="5150">
                  <c:v>39004</c:v>
                </c:pt>
                <c:pt idx="5151">
                  <c:v>39003</c:v>
                </c:pt>
                <c:pt idx="5152">
                  <c:v>39002</c:v>
                </c:pt>
                <c:pt idx="5153">
                  <c:v>39001</c:v>
                </c:pt>
                <c:pt idx="5154">
                  <c:v>39000</c:v>
                </c:pt>
                <c:pt idx="5155">
                  <c:v>38999</c:v>
                </c:pt>
                <c:pt idx="5156">
                  <c:v>38998</c:v>
                </c:pt>
                <c:pt idx="5157">
                  <c:v>38997</c:v>
                </c:pt>
                <c:pt idx="5158">
                  <c:v>38996</c:v>
                </c:pt>
                <c:pt idx="5159">
                  <c:v>38995</c:v>
                </c:pt>
                <c:pt idx="5160">
                  <c:v>38994</c:v>
                </c:pt>
                <c:pt idx="5161">
                  <c:v>38993</c:v>
                </c:pt>
                <c:pt idx="5162">
                  <c:v>38992</c:v>
                </c:pt>
                <c:pt idx="5163">
                  <c:v>38991</c:v>
                </c:pt>
                <c:pt idx="5164">
                  <c:v>38990</c:v>
                </c:pt>
                <c:pt idx="5165">
                  <c:v>38989</c:v>
                </c:pt>
                <c:pt idx="5166">
                  <c:v>38988</c:v>
                </c:pt>
                <c:pt idx="5167">
                  <c:v>38987</c:v>
                </c:pt>
                <c:pt idx="5168">
                  <c:v>38986</c:v>
                </c:pt>
                <c:pt idx="5169">
                  <c:v>38985</c:v>
                </c:pt>
                <c:pt idx="5170">
                  <c:v>38984</c:v>
                </c:pt>
                <c:pt idx="5171">
                  <c:v>38983</c:v>
                </c:pt>
                <c:pt idx="5172">
                  <c:v>38982</c:v>
                </c:pt>
                <c:pt idx="5173">
                  <c:v>38981</c:v>
                </c:pt>
                <c:pt idx="5174">
                  <c:v>38980</c:v>
                </c:pt>
                <c:pt idx="5175">
                  <c:v>38979</c:v>
                </c:pt>
                <c:pt idx="5176">
                  <c:v>38978</c:v>
                </c:pt>
                <c:pt idx="5177">
                  <c:v>38977</c:v>
                </c:pt>
                <c:pt idx="5178">
                  <c:v>38976</c:v>
                </c:pt>
                <c:pt idx="5179">
                  <c:v>38975</c:v>
                </c:pt>
                <c:pt idx="5180">
                  <c:v>38974</c:v>
                </c:pt>
                <c:pt idx="5181">
                  <c:v>38973</c:v>
                </c:pt>
                <c:pt idx="5182">
                  <c:v>38972</c:v>
                </c:pt>
                <c:pt idx="5183">
                  <c:v>38971</c:v>
                </c:pt>
                <c:pt idx="5184">
                  <c:v>38970</c:v>
                </c:pt>
                <c:pt idx="5185">
                  <c:v>38969</c:v>
                </c:pt>
                <c:pt idx="5186">
                  <c:v>38968</c:v>
                </c:pt>
                <c:pt idx="5187">
                  <c:v>38967</c:v>
                </c:pt>
                <c:pt idx="5188">
                  <c:v>38966</c:v>
                </c:pt>
                <c:pt idx="5189">
                  <c:v>38965</c:v>
                </c:pt>
                <c:pt idx="5190">
                  <c:v>38964</c:v>
                </c:pt>
                <c:pt idx="5191">
                  <c:v>38963</c:v>
                </c:pt>
                <c:pt idx="5192">
                  <c:v>38962</c:v>
                </c:pt>
                <c:pt idx="5193">
                  <c:v>38961</c:v>
                </c:pt>
                <c:pt idx="5194">
                  <c:v>38960</c:v>
                </c:pt>
                <c:pt idx="5195">
                  <c:v>38959</c:v>
                </c:pt>
                <c:pt idx="5196">
                  <c:v>38958</c:v>
                </c:pt>
                <c:pt idx="5197">
                  <c:v>38957</c:v>
                </c:pt>
                <c:pt idx="5198">
                  <c:v>38956</c:v>
                </c:pt>
                <c:pt idx="5199">
                  <c:v>38955</c:v>
                </c:pt>
                <c:pt idx="5200">
                  <c:v>38954</c:v>
                </c:pt>
                <c:pt idx="5201">
                  <c:v>38953</c:v>
                </c:pt>
                <c:pt idx="5202">
                  <c:v>38952</c:v>
                </c:pt>
                <c:pt idx="5203">
                  <c:v>38951</c:v>
                </c:pt>
                <c:pt idx="5204">
                  <c:v>38950</c:v>
                </c:pt>
                <c:pt idx="5205">
                  <c:v>38949</c:v>
                </c:pt>
                <c:pt idx="5206">
                  <c:v>38948</c:v>
                </c:pt>
                <c:pt idx="5207">
                  <c:v>38947</c:v>
                </c:pt>
                <c:pt idx="5208">
                  <c:v>38946</c:v>
                </c:pt>
                <c:pt idx="5209">
                  <c:v>38945</c:v>
                </c:pt>
                <c:pt idx="5210">
                  <c:v>38944</c:v>
                </c:pt>
                <c:pt idx="5211">
                  <c:v>38943</c:v>
                </c:pt>
                <c:pt idx="5212">
                  <c:v>38942</c:v>
                </c:pt>
                <c:pt idx="5213">
                  <c:v>38941</c:v>
                </c:pt>
                <c:pt idx="5214">
                  <c:v>38940</c:v>
                </c:pt>
                <c:pt idx="5215">
                  <c:v>38939</c:v>
                </c:pt>
                <c:pt idx="5216">
                  <c:v>38938</c:v>
                </c:pt>
                <c:pt idx="5217">
                  <c:v>38937</c:v>
                </c:pt>
                <c:pt idx="5218">
                  <c:v>38936</c:v>
                </c:pt>
                <c:pt idx="5219">
                  <c:v>38935</c:v>
                </c:pt>
                <c:pt idx="5220">
                  <c:v>38934</c:v>
                </c:pt>
                <c:pt idx="5221">
                  <c:v>38933</c:v>
                </c:pt>
                <c:pt idx="5222">
                  <c:v>38932</c:v>
                </c:pt>
                <c:pt idx="5223">
                  <c:v>38931</c:v>
                </c:pt>
                <c:pt idx="5224">
                  <c:v>38930</c:v>
                </c:pt>
                <c:pt idx="5225">
                  <c:v>38929</c:v>
                </c:pt>
                <c:pt idx="5226">
                  <c:v>38928</c:v>
                </c:pt>
                <c:pt idx="5227">
                  <c:v>38927</c:v>
                </c:pt>
                <c:pt idx="5228">
                  <c:v>38926</c:v>
                </c:pt>
                <c:pt idx="5229">
                  <c:v>38925</c:v>
                </c:pt>
                <c:pt idx="5230">
                  <c:v>38924</c:v>
                </c:pt>
                <c:pt idx="5231">
                  <c:v>38923</c:v>
                </c:pt>
                <c:pt idx="5232">
                  <c:v>38922</c:v>
                </c:pt>
                <c:pt idx="5233">
                  <c:v>38921</c:v>
                </c:pt>
                <c:pt idx="5234">
                  <c:v>38920</c:v>
                </c:pt>
                <c:pt idx="5235">
                  <c:v>38919</c:v>
                </c:pt>
                <c:pt idx="5236">
                  <c:v>38918</c:v>
                </c:pt>
                <c:pt idx="5237">
                  <c:v>38917</c:v>
                </c:pt>
                <c:pt idx="5238">
                  <c:v>38916</c:v>
                </c:pt>
                <c:pt idx="5239">
                  <c:v>38915</c:v>
                </c:pt>
                <c:pt idx="5240">
                  <c:v>38914</c:v>
                </c:pt>
                <c:pt idx="5241">
                  <c:v>38913</c:v>
                </c:pt>
                <c:pt idx="5242">
                  <c:v>38912</c:v>
                </c:pt>
                <c:pt idx="5243">
                  <c:v>38911</c:v>
                </c:pt>
                <c:pt idx="5244">
                  <c:v>38910</c:v>
                </c:pt>
                <c:pt idx="5245">
                  <c:v>38909</c:v>
                </c:pt>
                <c:pt idx="5246">
                  <c:v>38908</c:v>
                </c:pt>
                <c:pt idx="5247">
                  <c:v>38907</c:v>
                </c:pt>
                <c:pt idx="5248">
                  <c:v>38906</c:v>
                </c:pt>
                <c:pt idx="5249">
                  <c:v>38905</c:v>
                </c:pt>
                <c:pt idx="5250">
                  <c:v>38904</c:v>
                </c:pt>
                <c:pt idx="5251">
                  <c:v>38903</c:v>
                </c:pt>
                <c:pt idx="5252">
                  <c:v>38902</c:v>
                </c:pt>
                <c:pt idx="5253">
                  <c:v>38901</c:v>
                </c:pt>
                <c:pt idx="5254">
                  <c:v>38900</c:v>
                </c:pt>
                <c:pt idx="5255">
                  <c:v>38899</c:v>
                </c:pt>
                <c:pt idx="5256">
                  <c:v>38898</c:v>
                </c:pt>
                <c:pt idx="5257">
                  <c:v>38897</c:v>
                </c:pt>
                <c:pt idx="5258">
                  <c:v>38896</c:v>
                </c:pt>
                <c:pt idx="5259">
                  <c:v>38895</c:v>
                </c:pt>
                <c:pt idx="5260">
                  <c:v>38894</c:v>
                </c:pt>
                <c:pt idx="5261">
                  <c:v>38893</c:v>
                </c:pt>
                <c:pt idx="5262">
                  <c:v>38892</c:v>
                </c:pt>
                <c:pt idx="5263">
                  <c:v>38891</c:v>
                </c:pt>
                <c:pt idx="5264">
                  <c:v>38890</c:v>
                </c:pt>
                <c:pt idx="5265">
                  <c:v>38889</c:v>
                </c:pt>
                <c:pt idx="5266">
                  <c:v>38888</c:v>
                </c:pt>
                <c:pt idx="5267">
                  <c:v>38887</c:v>
                </c:pt>
                <c:pt idx="5268">
                  <c:v>38886</c:v>
                </c:pt>
                <c:pt idx="5269">
                  <c:v>38885</c:v>
                </c:pt>
                <c:pt idx="5270">
                  <c:v>38884</c:v>
                </c:pt>
                <c:pt idx="5271">
                  <c:v>38883</c:v>
                </c:pt>
                <c:pt idx="5272">
                  <c:v>38882</c:v>
                </c:pt>
                <c:pt idx="5273">
                  <c:v>38881</c:v>
                </c:pt>
                <c:pt idx="5274">
                  <c:v>38880</c:v>
                </c:pt>
                <c:pt idx="5275">
                  <c:v>38879</c:v>
                </c:pt>
                <c:pt idx="5276">
                  <c:v>38878</c:v>
                </c:pt>
                <c:pt idx="5277">
                  <c:v>38877</c:v>
                </c:pt>
                <c:pt idx="5278">
                  <c:v>38876</c:v>
                </c:pt>
                <c:pt idx="5279">
                  <c:v>38875</c:v>
                </c:pt>
                <c:pt idx="5280">
                  <c:v>38874</c:v>
                </c:pt>
                <c:pt idx="5281">
                  <c:v>38873</c:v>
                </c:pt>
                <c:pt idx="5282">
                  <c:v>38872</c:v>
                </c:pt>
                <c:pt idx="5283">
                  <c:v>38871</c:v>
                </c:pt>
                <c:pt idx="5284">
                  <c:v>38870</c:v>
                </c:pt>
                <c:pt idx="5285">
                  <c:v>38869</c:v>
                </c:pt>
                <c:pt idx="5286">
                  <c:v>38868</c:v>
                </c:pt>
                <c:pt idx="5287">
                  <c:v>38867</c:v>
                </c:pt>
                <c:pt idx="5288">
                  <c:v>38866</c:v>
                </c:pt>
                <c:pt idx="5289">
                  <c:v>38865</c:v>
                </c:pt>
                <c:pt idx="5290">
                  <c:v>38864</c:v>
                </c:pt>
                <c:pt idx="5291">
                  <c:v>38863</c:v>
                </c:pt>
                <c:pt idx="5292">
                  <c:v>38862</c:v>
                </c:pt>
                <c:pt idx="5293">
                  <c:v>38861</c:v>
                </c:pt>
                <c:pt idx="5294">
                  <c:v>38860</c:v>
                </c:pt>
                <c:pt idx="5295">
                  <c:v>38859</c:v>
                </c:pt>
                <c:pt idx="5296">
                  <c:v>38858</c:v>
                </c:pt>
                <c:pt idx="5297">
                  <c:v>38857</c:v>
                </c:pt>
                <c:pt idx="5298">
                  <c:v>38856</c:v>
                </c:pt>
                <c:pt idx="5299">
                  <c:v>38855</c:v>
                </c:pt>
                <c:pt idx="5300">
                  <c:v>38854</c:v>
                </c:pt>
                <c:pt idx="5301">
                  <c:v>38853</c:v>
                </c:pt>
                <c:pt idx="5302">
                  <c:v>38852</c:v>
                </c:pt>
                <c:pt idx="5303">
                  <c:v>38851</c:v>
                </c:pt>
                <c:pt idx="5304">
                  <c:v>38850</c:v>
                </c:pt>
                <c:pt idx="5305">
                  <c:v>38849</c:v>
                </c:pt>
                <c:pt idx="5306">
                  <c:v>38848</c:v>
                </c:pt>
                <c:pt idx="5307">
                  <c:v>38847</c:v>
                </c:pt>
                <c:pt idx="5308">
                  <c:v>38846</c:v>
                </c:pt>
                <c:pt idx="5309">
                  <c:v>38845</c:v>
                </c:pt>
                <c:pt idx="5310">
                  <c:v>38844</c:v>
                </c:pt>
                <c:pt idx="5311">
                  <c:v>38843</c:v>
                </c:pt>
                <c:pt idx="5312">
                  <c:v>38842</c:v>
                </c:pt>
                <c:pt idx="5313">
                  <c:v>38841</c:v>
                </c:pt>
                <c:pt idx="5314">
                  <c:v>38840</c:v>
                </c:pt>
                <c:pt idx="5315">
                  <c:v>38839</c:v>
                </c:pt>
                <c:pt idx="5316">
                  <c:v>38838</c:v>
                </c:pt>
                <c:pt idx="5317">
                  <c:v>38837</c:v>
                </c:pt>
                <c:pt idx="5318">
                  <c:v>38836</c:v>
                </c:pt>
                <c:pt idx="5319">
                  <c:v>38835</c:v>
                </c:pt>
                <c:pt idx="5320">
                  <c:v>38834</c:v>
                </c:pt>
                <c:pt idx="5321">
                  <c:v>38833</c:v>
                </c:pt>
                <c:pt idx="5322">
                  <c:v>38832</c:v>
                </c:pt>
                <c:pt idx="5323">
                  <c:v>38831</c:v>
                </c:pt>
                <c:pt idx="5324">
                  <c:v>38830</c:v>
                </c:pt>
                <c:pt idx="5325">
                  <c:v>38829</c:v>
                </c:pt>
                <c:pt idx="5326">
                  <c:v>38828</c:v>
                </c:pt>
                <c:pt idx="5327">
                  <c:v>38827</c:v>
                </c:pt>
                <c:pt idx="5328">
                  <c:v>38826</c:v>
                </c:pt>
                <c:pt idx="5329">
                  <c:v>38825</c:v>
                </c:pt>
                <c:pt idx="5330">
                  <c:v>38824</c:v>
                </c:pt>
                <c:pt idx="5331">
                  <c:v>38823</c:v>
                </c:pt>
                <c:pt idx="5332">
                  <c:v>38822</c:v>
                </c:pt>
                <c:pt idx="5333">
                  <c:v>38821</c:v>
                </c:pt>
                <c:pt idx="5334">
                  <c:v>38820</c:v>
                </c:pt>
                <c:pt idx="5335">
                  <c:v>38819</c:v>
                </c:pt>
                <c:pt idx="5336">
                  <c:v>38818</c:v>
                </c:pt>
                <c:pt idx="5337">
                  <c:v>38817</c:v>
                </c:pt>
                <c:pt idx="5338">
                  <c:v>38816</c:v>
                </c:pt>
                <c:pt idx="5339">
                  <c:v>38815</c:v>
                </c:pt>
                <c:pt idx="5340">
                  <c:v>38814</c:v>
                </c:pt>
                <c:pt idx="5341">
                  <c:v>38813</c:v>
                </c:pt>
                <c:pt idx="5342">
                  <c:v>38812</c:v>
                </c:pt>
                <c:pt idx="5343">
                  <c:v>38811</c:v>
                </c:pt>
                <c:pt idx="5344">
                  <c:v>38810</c:v>
                </c:pt>
                <c:pt idx="5345">
                  <c:v>38809</c:v>
                </c:pt>
                <c:pt idx="5346">
                  <c:v>38808</c:v>
                </c:pt>
                <c:pt idx="5347">
                  <c:v>38807</c:v>
                </c:pt>
                <c:pt idx="5348">
                  <c:v>38806</c:v>
                </c:pt>
                <c:pt idx="5349">
                  <c:v>38805</c:v>
                </c:pt>
                <c:pt idx="5350">
                  <c:v>38804</c:v>
                </c:pt>
                <c:pt idx="5351">
                  <c:v>38803</c:v>
                </c:pt>
                <c:pt idx="5352">
                  <c:v>38802</c:v>
                </c:pt>
                <c:pt idx="5353">
                  <c:v>38801</c:v>
                </c:pt>
                <c:pt idx="5354">
                  <c:v>38800</c:v>
                </c:pt>
                <c:pt idx="5355">
                  <c:v>38799</c:v>
                </c:pt>
                <c:pt idx="5356">
                  <c:v>38798</c:v>
                </c:pt>
                <c:pt idx="5357">
                  <c:v>38797</c:v>
                </c:pt>
                <c:pt idx="5358">
                  <c:v>38796</c:v>
                </c:pt>
                <c:pt idx="5359">
                  <c:v>38795</c:v>
                </c:pt>
                <c:pt idx="5360">
                  <c:v>38794</c:v>
                </c:pt>
                <c:pt idx="5361">
                  <c:v>38793</c:v>
                </c:pt>
                <c:pt idx="5362">
                  <c:v>38792</c:v>
                </c:pt>
                <c:pt idx="5363">
                  <c:v>38791</c:v>
                </c:pt>
                <c:pt idx="5364">
                  <c:v>38790</c:v>
                </c:pt>
                <c:pt idx="5365">
                  <c:v>38789</c:v>
                </c:pt>
                <c:pt idx="5366">
                  <c:v>38788</c:v>
                </c:pt>
                <c:pt idx="5367">
                  <c:v>38787</c:v>
                </c:pt>
                <c:pt idx="5368">
                  <c:v>38786</c:v>
                </c:pt>
                <c:pt idx="5369">
                  <c:v>38785</c:v>
                </c:pt>
                <c:pt idx="5370">
                  <c:v>38784</c:v>
                </c:pt>
                <c:pt idx="5371">
                  <c:v>38783</c:v>
                </c:pt>
                <c:pt idx="5372">
                  <c:v>38782</c:v>
                </c:pt>
                <c:pt idx="5373">
                  <c:v>38781</c:v>
                </c:pt>
                <c:pt idx="5374">
                  <c:v>38780</c:v>
                </c:pt>
                <c:pt idx="5375">
                  <c:v>38779</c:v>
                </c:pt>
                <c:pt idx="5376">
                  <c:v>38778</c:v>
                </c:pt>
                <c:pt idx="5377">
                  <c:v>38777</c:v>
                </c:pt>
                <c:pt idx="5378">
                  <c:v>38776</c:v>
                </c:pt>
                <c:pt idx="5379">
                  <c:v>38775</c:v>
                </c:pt>
                <c:pt idx="5380">
                  <c:v>38774</c:v>
                </c:pt>
                <c:pt idx="5381">
                  <c:v>38773</c:v>
                </c:pt>
                <c:pt idx="5382">
                  <c:v>38772</c:v>
                </c:pt>
                <c:pt idx="5383">
                  <c:v>38771</c:v>
                </c:pt>
                <c:pt idx="5384">
                  <c:v>38770</c:v>
                </c:pt>
                <c:pt idx="5385">
                  <c:v>38769</c:v>
                </c:pt>
                <c:pt idx="5386">
                  <c:v>38768</c:v>
                </c:pt>
                <c:pt idx="5387">
                  <c:v>38767</c:v>
                </c:pt>
                <c:pt idx="5388">
                  <c:v>38766</c:v>
                </c:pt>
                <c:pt idx="5389">
                  <c:v>38765</c:v>
                </c:pt>
                <c:pt idx="5390">
                  <c:v>38764</c:v>
                </c:pt>
                <c:pt idx="5391">
                  <c:v>38763</c:v>
                </c:pt>
                <c:pt idx="5392">
                  <c:v>38762</c:v>
                </c:pt>
                <c:pt idx="5393">
                  <c:v>38761</c:v>
                </c:pt>
                <c:pt idx="5394">
                  <c:v>38760</c:v>
                </c:pt>
                <c:pt idx="5395">
                  <c:v>38759</c:v>
                </c:pt>
                <c:pt idx="5396">
                  <c:v>38758</c:v>
                </c:pt>
                <c:pt idx="5397">
                  <c:v>38757</c:v>
                </c:pt>
                <c:pt idx="5398">
                  <c:v>38756</c:v>
                </c:pt>
                <c:pt idx="5399">
                  <c:v>38755</c:v>
                </c:pt>
                <c:pt idx="5400">
                  <c:v>38754</c:v>
                </c:pt>
                <c:pt idx="5401">
                  <c:v>38753</c:v>
                </c:pt>
                <c:pt idx="5402">
                  <c:v>38752</c:v>
                </c:pt>
                <c:pt idx="5403">
                  <c:v>38751</c:v>
                </c:pt>
                <c:pt idx="5404">
                  <c:v>38750</c:v>
                </c:pt>
                <c:pt idx="5405">
                  <c:v>38749</c:v>
                </c:pt>
                <c:pt idx="5406">
                  <c:v>38748</c:v>
                </c:pt>
                <c:pt idx="5407">
                  <c:v>38747</c:v>
                </c:pt>
                <c:pt idx="5408">
                  <c:v>38746</c:v>
                </c:pt>
                <c:pt idx="5409">
                  <c:v>38745</c:v>
                </c:pt>
                <c:pt idx="5410">
                  <c:v>38744</c:v>
                </c:pt>
                <c:pt idx="5411">
                  <c:v>38743</c:v>
                </c:pt>
                <c:pt idx="5412">
                  <c:v>38742</c:v>
                </c:pt>
                <c:pt idx="5413">
                  <c:v>38741</c:v>
                </c:pt>
                <c:pt idx="5414">
                  <c:v>38740</c:v>
                </c:pt>
                <c:pt idx="5415">
                  <c:v>38739</c:v>
                </c:pt>
                <c:pt idx="5416">
                  <c:v>38738</c:v>
                </c:pt>
                <c:pt idx="5417">
                  <c:v>38737</c:v>
                </c:pt>
                <c:pt idx="5418">
                  <c:v>38736</c:v>
                </c:pt>
                <c:pt idx="5419">
                  <c:v>38735</c:v>
                </c:pt>
                <c:pt idx="5420">
                  <c:v>38734</c:v>
                </c:pt>
                <c:pt idx="5421">
                  <c:v>38733</c:v>
                </c:pt>
                <c:pt idx="5422">
                  <c:v>38732</c:v>
                </c:pt>
                <c:pt idx="5423">
                  <c:v>38731</c:v>
                </c:pt>
                <c:pt idx="5424">
                  <c:v>38730</c:v>
                </c:pt>
                <c:pt idx="5425">
                  <c:v>38729</c:v>
                </c:pt>
                <c:pt idx="5426">
                  <c:v>38728</c:v>
                </c:pt>
                <c:pt idx="5427">
                  <c:v>38727</c:v>
                </c:pt>
                <c:pt idx="5428">
                  <c:v>38726</c:v>
                </c:pt>
                <c:pt idx="5429">
                  <c:v>38725</c:v>
                </c:pt>
                <c:pt idx="5430">
                  <c:v>38724</c:v>
                </c:pt>
                <c:pt idx="5431">
                  <c:v>38723</c:v>
                </c:pt>
                <c:pt idx="5432">
                  <c:v>38722</c:v>
                </c:pt>
                <c:pt idx="5433">
                  <c:v>38721</c:v>
                </c:pt>
                <c:pt idx="5434">
                  <c:v>38720</c:v>
                </c:pt>
                <c:pt idx="5435">
                  <c:v>38719</c:v>
                </c:pt>
                <c:pt idx="5436">
                  <c:v>38718</c:v>
                </c:pt>
                <c:pt idx="5437">
                  <c:v>38717</c:v>
                </c:pt>
                <c:pt idx="5438">
                  <c:v>38716</c:v>
                </c:pt>
                <c:pt idx="5439">
                  <c:v>38715</c:v>
                </c:pt>
                <c:pt idx="5440">
                  <c:v>38714</c:v>
                </c:pt>
                <c:pt idx="5441">
                  <c:v>38713</c:v>
                </c:pt>
                <c:pt idx="5442">
                  <c:v>38712</c:v>
                </c:pt>
                <c:pt idx="5443">
                  <c:v>38711</c:v>
                </c:pt>
                <c:pt idx="5444">
                  <c:v>38710</c:v>
                </c:pt>
                <c:pt idx="5445">
                  <c:v>38709</c:v>
                </c:pt>
                <c:pt idx="5446">
                  <c:v>38708</c:v>
                </c:pt>
                <c:pt idx="5447">
                  <c:v>38707</c:v>
                </c:pt>
                <c:pt idx="5448">
                  <c:v>38706</c:v>
                </c:pt>
                <c:pt idx="5449">
                  <c:v>38705</c:v>
                </c:pt>
                <c:pt idx="5450">
                  <c:v>38704</c:v>
                </c:pt>
                <c:pt idx="5451">
                  <c:v>38703</c:v>
                </c:pt>
                <c:pt idx="5452">
                  <c:v>38702</c:v>
                </c:pt>
                <c:pt idx="5453">
                  <c:v>38701</c:v>
                </c:pt>
                <c:pt idx="5454">
                  <c:v>38700</c:v>
                </c:pt>
                <c:pt idx="5455">
                  <c:v>38699</c:v>
                </c:pt>
                <c:pt idx="5456">
                  <c:v>38698</c:v>
                </c:pt>
                <c:pt idx="5457">
                  <c:v>38697</c:v>
                </c:pt>
                <c:pt idx="5458">
                  <c:v>38696</c:v>
                </c:pt>
                <c:pt idx="5459">
                  <c:v>38695</c:v>
                </c:pt>
                <c:pt idx="5460">
                  <c:v>38694</c:v>
                </c:pt>
                <c:pt idx="5461">
                  <c:v>38693</c:v>
                </c:pt>
                <c:pt idx="5462">
                  <c:v>38692</c:v>
                </c:pt>
                <c:pt idx="5463">
                  <c:v>38691</c:v>
                </c:pt>
                <c:pt idx="5464">
                  <c:v>38690</c:v>
                </c:pt>
                <c:pt idx="5465">
                  <c:v>38689</c:v>
                </c:pt>
                <c:pt idx="5466">
                  <c:v>38688</c:v>
                </c:pt>
                <c:pt idx="5467">
                  <c:v>38687</c:v>
                </c:pt>
                <c:pt idx="5468">
                  <c:v>38686</c:v>
                </c:pt>
                <c:pt idx="5469">
                  <c:v>38685</c:v>
                </c:pt>
                <c:pt idx="5470">
                  <c:v>38684</c:v>
                </c:pt>
                <c:pt idx="5471">
                  <c:v>38683</c:v>
                </c:pt>
                <c:pt idx="5472">
                  <c:v>38682</c:v>
                </c:pt>
                <c:pt idx="5473">
                  <c:v>38681</c:v>
                </c:pt>
                <c:pt idx="5474">
                  <c:v>38680</c:v>
                </c:pt>
                <c:pt idx="5475">
                  <c:v>38679</c:v>
                </c:pt>
                <c:pt idx="5476">
                  <c:v>38678</c:v>
                </c:pt>
                <c:pt idx="5477">
                  <c:v>38677</c:v>
                </c:pt>
                <c:pt idx="5478">
                  <c:v>38676</c:v>
                </c:pt>
                <c:pt idx="5479">
                  <c:v>38675</c:v>
                </c:pt>
                <c:pt idx="5480">
                  <c:v>38674</c:v>
                </c:pt>
                <c:pt idx="5481">
                  <c:v>38673</c:v>
                </c:pt>
                <c:pt idx="5482">
                  <c:v>38672</c:v>
                </c:pt>
                <c:pt idx="5483">
                  <c:v>38671</c:v>
                </c:pt>
                <c:pt idx="5484">
                  <c:v>38670</c:v>
                </c:pt>
                <c:pt idx="5485">
                  <c:v>38669</c:v>
                </c:pt>
                <c:pt idx="5486">
                  <c:v>38668</c:v>
                </c:pt>
                <c:pt idx="5487">
                  <c:v>38667</c:v>
                </c:pt>
                <c:pt idx="5488">
                  <c:v>38666</c:v>
                </c:pt>
                <c:pt idx="5489">
                  <c:v>38665</c:v>
                </c:pt>
                <c:pt idx="5490">
                  <c:v>38664</c:v>
                </c:pt>
                <c:pt idx="5491">
                  <c:v>38663</c:v>
                </c:pt>
                <c:pt idx="5492">
                  <c:v>38662</c:v>
                </c:pt>
                <c:pt idx="5493">
                  <c:v>38661</c:v>
                </c:pt>
                <c:pt idx="5494">
                  <c:v>38660</c:v>
                </c:pt>
                <c:pt idx="5495">
                  <c:v>38659</c:v>
                </c:pt>
                <c:pt idx="5496">
                  <c:v>38658</c:v>
                </c:pt>
                <c:pt idx="5497">
                  <c:v>38657</c:v>
                </c:pt>
                <c:pt idx="5498">
                  <c:v>38656</c:v>
                </c:pt>
                <c:pt idx="5499">
                  <c:v>38655</c:v>
                </c:pt>
                <c:pt idx="5500">
                  <c:v>38654</c:v>
                </c:pt>
                <c:pt idx="5501">
                  <c:v>38653</c:v>
                </c:pt>
                <c:pt idx="5502">
                  <c:v>38652</c:v>
                </c:pt>
                <c:pt idx="5503">
                  <c:v>38651</c:v>
                </c:pt>
                <c:pt idx="5504">
                  <c:v>38650</c:v>
                </c:pt>
                <c:pt idx="5505">
                  <c:v>38649</c:v>
                </c:pt>
                <c:pt idx="5506">
                  <c:v>38648</c:v>
                </c:pt>
                <c:pt idx="5507">
                  <c:v>38647</c:v>
                </c:pt>
                <c:pt idx="5508">
                  <c:v>38646</c:v>
                </c:pt>
                <c:pt idx="5509">
                  <c:v>38645</c:v>
                </c:pt>
                <c:pt idx="5510">
                  <c:v>38644</c:v>
                </c:pt>
                <c:pt idx="5511">
                  <c:v>38643</c:v>
                </c:pt>
                <c:pt idx="5512">
                  <c:v>38642</c:v>
                </c:pt>
                <c:pt idx="5513">
                  <c:v>38641</c:v>
                </c:pt>
                <c:pt idx="5514">
                  <c:v>38640</c:v>
                </c:pt>
                <c:pt idx="5515">
                  <c:v>38639</c:v>
                </c:pt>
                <c:pt idx="5516">
                  <c:v>38638</c:v>
                </c:pt>
                <c:pt idx="5517">
                  <c:v>38637</c:v>
                </c:pt>
                <c:pt idx="5518">
                  <c:v>38636</c:v>
                </c:pt>
                <c:pt idx="5519">
                  <c:v>38635</c:v>
                </c:pt>
                <c:pt idx="5520">
                  <c:v>38634</c:v>
                </c:pt>
                <c:pt idx="5521">
                  <c:v>38633</c:v>
                </c:pt>
                <c:pt idx="5522">
                  <c:v>38632</c:v>
                </c:pt>
                <c:pt idx="5523">
                  <c:v>38631</c:v>
                </c:pt>
                <c:pt idx="5524">
                  <c:v>38630</c:v>
                </c:pt>
                <c:pt idx="5525">
                  <c:v>38629</c:v>
                </c:pt>
                <c:pt idx="5526">
                  <c:v>38628</c:v>
                </c:pt>
                <c:pt idx="5527">
                  <c:v>38627</c:v>
                </c:pt>
                <c:pt idx="5528">
                  <c:v>38626</c:v>
                </c:pt>
                <c:pt idx="5529">
                  <c:v>38625</c:v>
                </c:pt>
                <c:pt idx="5530">
                  <c:v>38624</c:v>
                </c:pt>
                <c:pt idx="5531">
                  <c:v>38623</c:v>
                </c:pt>
                <c:pt idx="5532">
                  <c:v>38622</c:v>
                </c:pt>
                <c:pt idx="5533">
                  <c:v>38621</c:v>
                </c:pt>
                <c:pt idx="5534">
                  <c:v>38620</c:v>
                </c:pt>
                <c:pt idx="5535">
                  <c:v>38619</c:v>
                </c:pt>
                <c:pt idx="5536">
                  <c:v>38618</c:v>
                </c:pt>
                <c:pt idx="5537">
                  <c:v>38617</c:v>
                </c:pt>
                <c:pt idx="5538">
                  <c:v>38616</c:v>
                </c:pt>
                <c:pt idx="5539">
                  <c:v>38615</c:v>
                </c:pt>
                <c:pt idx="5540">
                  <c:v>38614</c:v>
                </c:pt>
                <c:pt idx="5541">
                  <c:v>38613</c:v>
                </c:pt>
                <c:pt idx="5542">
                  <c:v>38612</c:v>
                </c:pt>
                <c:pt idx="5543">
                  <c:v>38611</c:v>
                </c:pt>
                <c:pt idx="5544">
                  <c:v>38610</c:v>
                </c:pt>
                <c:pt idx="5545">
                  <c:v>38609</c:v>
                </c:pt>
                <c:pt idx="5546">
                  <c:v>38608</c:v>
                </c:pt>
                <c:pt idx="5547">
                  <c:v>38607</c:v>
                </c:pt>
                <c:pt idx="5548">
                  <c:v>38606</c:v>
                </c:pt>
                <c:pt idx="5549">
                  <c:v>38605</c:v>
                </c:pt>
                <c:pt idx="5550">
                  <c:v>38604</c:v>
                </c:pt>
                <c:pt idx="5551">
                  <c:v>38603</c:v>
                </c:pt>
                <c:pt idx="5552">
                  <c:v>38602</c:v>
                </c:pt>
                <c:pt idx="5553">
                  <c:v>38601</c:v>
                </c:pt>
                <c:pt idx="5554">
                  <c:v>38600</c:v>
                </c:pt>
                <c:pt idx="5555">
                  <c:v>38599</c:v>
                </c:pt>
                <c:pt idx="5556">
                  <c:v>38598</c:v>
                </c:pt>
                <c:pt idx="5557">
                  <c:v>38597</c:v>
                </c:pt>
                <c:pt idx="5558">
                  <c:v>38596</c:v>
                </c:pt>
                <c:pt idx="5559">
                  <c:v>38595</c:v>
                </c:pt>
                <c:pt idx="5560">
                  <c:v>38594</c:v>
                </c:pt>
                <c:pt idx="5561">
                  <c:v>38593</c:v>
                </c:pt>
                <c:pt idx="5562">
                  <c:v>38592</c:v>
                </c:pt>
                <c:pt idx="5563">
                  <c:v>38591</c:v>
                </c:pt>
                <c:pt idx="5564">
                  <c:v>38590</c:v>
                </c:pt>
                <c:pt idx="5565">
                  <c:v>38589</c:v>
                </c:pt>
                <c:pt idx="5566">
                  <c:v>38588</c:v>
                </c:pt>
                <c:pt idx="5567">
                  <c:v>38587</c:v>
                </c:pt>
                <c:pt idx="5568">
                  <c:v>38586</c:v>
                </c:pt>
                <c:pt idx="5569">
                  <c:v>38585</c:v>
                </c:pt>
                <c:pt idx="5570">
                  <c:v>38584</c:v>
                </c:pt>
                <c:pt idx="5571">
                  <c:v>38583</c:v>
                </c:pt>
                <c:pt idx="5572">
                  <c:v>38582</c:v>
                </c:pt>
                <c:pt idx="5573">
                  <c:v>38581</c:v>
                </c:pt>
                <c:pt idx="5574">
                  <c:v>38580</c:v>
                </c:pt>
                <c:pt idx="5575">
                  <c:v>38579</c:v>
                </c:pt>
                <c:pt idx="5576">
                  <c:v>38578</c:v>
                </c:pt>
                <c:pt idx="5577">
                  <c:v>38577</c:v>
                </c:pt>
                <c:pt idx="5578">
                  <c:v>38576</c:v>
                </c:pt>
                <c:pt idx="5579">
                  <c:v>38575</c:v>
                </c:pt>
                <c:pt idx="5580">
                  <c:v>38574</c:v>
                </c:pt>
                <c:pt idx="5581">
                  <c:v>38573</c:v>
                </c:pt>
                <c:pt idx="5582">
                  <c:v>38572</c:v>
                </c:pt>
                <c:pt idx="5583">
                  <c:v>38571</c:v>
                </c:pt>
                <c:pt idx="5584">
                  <c:v>38570</c:v>
                </c:pt>
                <c:pt idx="5585">
                  <c:v>38569</c:v>
                </c:pt>
                <c:pt idx="5586">
                  <c:v>38568</c:v>
                </c:pt>
                <c:pt idx="5587">
                  <c:v>38567</c:v>
                </c:pt>
                <c:pt idx="5588">
                  <c:v>38566</c:v>
                </c:pt>
                <c:pt idx="5589">
                  <c:v>38565</c:v>
                </c:pt>
                <c:pt idx="5590">
                  <c:v>38564</c:v>
                </c:pt>
                <c:pt idx="5591">
                  <c:v>38563</c:v>
                </c:pt>
                <c:pt idx="5592">
                  <c:v>38562</c:v>
                </c:pt>
                <c:pt idx="5593">
                  <c:v>38561</c:v>
                </c:pt>
                <c:pt idx="5594">
                  <c:v>38560</c:v>
                </c:pt>
                <c:pt idx="5595">
                  <c:v>38559</c:v>
                </c:pt>
                <c:pt idx="5596">
                  <c:v>38558</c:v>
                </c:pt>
                <c:pt idx="5597">
                  <c:v>38557</c:v>
                </c:pt>
                <c:pt idx="5598">
                  <c:v>38556</c:v>
                </c:pt>
                <c:pt idx="5599">
                  <c:v>38555</c:v>
                </c:pt>
                <c:pt idx="5600">
                  <c:v>38554</c:v>
                </c:pt>
                <c:pt idx="5601">
                  <c:v>38553</c:v>
                </c:pt>
                <c:pt idx="5602">
                  <c:v>38552</c:v>
                </c:pt>
                <c:pt idx="5603">
                  <c:v>38551</c:v>
                </c:pt>
                <c:pt idx="5604">
                  <c:v>38550</c:v>
                </c:pt>
                <c:pt idx="5605">
                  <c:v>38549</c:v>
                </c:pt>
                <c:pt idx="5606">
                  <c:v>38548</c:v>
                </c:pt>
                <c:pt idx="5607">
                  <c:v>38547</c:v>
                </c:pt>
                <c:pt idx="5608">
                  <c:v>38546</c:v>
                </c:pt>
                <c:pt idx="5609">
                  <c:v>38545</c:v>
                </c:pt>
                <c:pt idx="5610">
                  <c:v>38544</c:v>
                </c:pt>
                <c:pt idx="5611">
                  <c:v>38543</c:v>
                </c:pt>
                <c:pt idx="5612">
                  <c:v>38542</c:v>
                </c:pt>
                <c:pt idx="5613">
                  <c:v>38541</c:v>
                </c:pt>
                <c:pt idx="5614">
                  <c:v>38540</c:v>
                </c:pt>
                <c:pt idx="5615">
                  <c:v>38539</c:v>
                </c:pt>
                <c:pt idx="5616">
                  <c:v>38538</c:v>
                </c:pt>
                <c:pt idx="5617">
                  <c:v>38537</c:v>
                </c:pt>
                <c:pt idx="5618">
                  <c:v>38536</c:v>
                </c:pt>
                <c:pt idx="5619">
                  <c:v>38535</c:v>
                </c:pt>
                <c:pt idx="5620">
                  <c:v>38534</c:v>
                </c:pt>
                <c:pt idx="5621">
                  <c:v>38533</c:v>
                </c:pt>
                <c:pt idx="5622">
                  <c:v>38532</c:v>
                </c:pt>
                <c:pt idx="5623">
                  <c:v>38531</c:v>
                </c:pt>
                <c:pt idx="5624">
                  <c:v>38530</c:v>
                </c:pt>
                <c:pt idx="5625">
                  <c:v>38529</c:v>
                </c:pt>
                <c:pt idx="5626">
                  <c:v>38528</c:v>
                </c:pt>
                <c:pt idx="5627">
                  <c:v>38527</c:v>
                </c:pt>
                <c:pt idx="5628">
                  <c:v>38526</c:v>
                </c:pt>
                <c:pt idx="5629">
                  <c:v>38525</c:v>
                </c:pt>
                <c:pt idx="5630">
                  <c:v>38524</c:v>
                </c:pt>
                <c:pt idx="5631">
                  <c:v>38523</c:v>
                </c:pt>
                <c:pt idx="5632">
                  <c:v>38522</c:v>
                </c:pt>
                <c:pt idx="5633">
                  <c:v>38521</c:v>
                </c:pt>
                <c:pt idx="5634">
                  <c:v>38520</c:v>
                </c:pt>
                <c:pt idx="5635">
                  <c:v>38519</c:v>
                </c:pt>
                <c:pt idx="5636">
                  <c:v>38518</c:v>
                </c:pt>
                <c:pt idx="5637">
                  <c:v>38517</c:v>
                </c:pt>
                <c:pt idx="5638">
                  <c:v>38516</c:v>
                </c:pt>
                <c:pt idx="5639">
                  <c:v>38515</c:v>
                </c:pt>
                <c:pt idx="5640">
                  <c:v>38514</c:v>
                </c:pt>
                <c:pt idx="5641">
                  <c:v>38513</c:v>
                </c:pt>
                <c:pt idx="5642">
                  <c:v>38512</c:v>
                </c:pt>
                <c:pt idx="5643">
                  <c:v>38511</c:v>
                </c:pt>
                <c:pt idx="5644">
                  <c:v>38510</c:v>
                </c:pt>
                <c:pt idx="5645">
                  <c:v>38509</c:v>
                </c:pt>
                <c:pt idx="5646">
                  <c:v>38508</c:v>
                </c:pt>
                <c:pt idx="5647">
                  <c:v>38507</c:v>
                </c:pt>
                <c:pt idx="5648">
                  <c:v>38506</c:v>
                </c:pt>
                <c:pt idx="5649">
                  <c:v>38505</c:v>
                </c:pt>
                <c:pt idx="5650">
                  <c:v>38504</c:v>
                </c:pt>
                <c:pt idx="5651">
                  <c:v>38503</c:v>
                </c:pt>
                <c:pt idx="5652">
                  <c:v>38502</c:v>
                </c:pt>
                <c:pt idx="5653">
                  <c:v>38501</c:v>
                </c:pt>
                <c:pt idx="5654">
                  <c:v>38500</c:v>
                </c:pt>
                <c:pt idx="5655">
                  <c:v>38499</c:v>
                </c:pt>
                <c:pt idx="5656">
                  <c:v>38498</c:v>
                </c:pt>
                <c:pt idx="5657">
                  <c:v>38497</c:v>
                </c:pt>
                <c:pt idx="5658">
                  <c:v>38496</c:v>
                </c:pt>
                <c:pt idx="5659">
                  <c:v>38495</c:v>
                </c:pt>
                <c:pt idx="5660">
                  <c:v>38494</c:v>
                </c:pt>
                <c:pt idx="5661">
                  <c:v>38493</c:v>
                </c:pt>
                <c:pt idx="5662">
                  <c:v>38492</c:v>
                </c:pt>
                <c:pt idx="5663">
                  <c:v>38491</c:v>
                </c:pt>
                <c:pt idx="5664">
                  <c:v>38490</c:v>
                </c:pt>
                <c:pt idx="5665">
                  <c:v>38489</c:v>
                </c:pt>
                <c:pt idx="5666">
                  <c:v>38488</c:v>
                </c:pt>
                <c:pt idx="5667">
                  <c:v>38487</c:v>
                </c:pt>
                <c:pt idx="5668">
                  <c:v>38486</c:v>
                </c:pt>
                <c:pt idx="5669">
                  <c:v>38485</c:v>
                </c:pt>
                <c:pt idx="5670">
                  <c:v>38484</c:v>
                </c:pt>
                <c:pt idx="5671">
                  <c:v>38483</c:v>
                </c:pt>
                <c:pt idx="5672">
                  <c:v>38482</c:v>
                </c:pt>
                <c:pt idx="5673">
                  <c:v>38481</c:v>
                </c:pt>
                <c:pt idx="5674">
                  <c:v>38480</c:v>
                </c:pt>
                <c:pt idx="5675">
                  <c:v>38479</c:v>
                </c:pt>
                <c:pt idx="5676">
                  <c:v>38478</c:v>
                </c:pt>
                <c:pt idx="5677">
                  <c:v>38477</c:v>
                </c:pt>
                <c:pt idx="5678">
                  <c:v>38476</c:v>
                </c:pt>
                <c:pt idx="5679">
                  <c:v>38475</c:v>
                </c:pt>
                <c:pt idx="5680">
                  <c:v>38474</c:v>
                </c:pt>
                <c:pt idx="5681">
                  <c:v>38473</c:v>
                </c:pt>
                <c:pt idx="5682">
                  <c:v>38472</c:v>
                </c:pt>
                <c:pt idx="5683">
                  <c:v>38471</c:v>
                </c:pt>
                <c:pt idx="5684">
                  <c:v>38470</c:v>
                </c:pt>
                <c:pt idx="5685">
                  <c:v>38469</c:v>
                </c:pt>
                <c:pt idx="5686">
                  <c:v>38468</c:v>
                </c:pt>
                <c:pt idx="5687">
                  <c:v>38467</c:v>
                </c:pt>
                <c:pt idx="5688">
                  <c:v>38466</c:v>
                </c:pt>
                <c:pt idx="5689">
                  <c:v>38465</c:v>
                </c:pt>
                <c:pt idx="5690">
                  <c:v>38464</c:v>
                </c:pt>
                <c:pt idx="5691">
                  <c:v>38463</c:v>
                </c:pt>
                <c:pt idx="5692">
                  <c:v>38462</c:v>
                </c:pt>
                <c:pt idx="5693">
                  <c:v>38461</c:v>
                </c:pt>
                <c:pt idx="5694">
                  <c:v>38460</c:v>
                </c:pt>
                <c:pt idx="5695">
                  <c:v>38459</c:v>
                </c:pt>
                <c:pt idx="5696">
                  <c:v>38458</c:v>
                </c:pt>
                <c:pt idx="5697">
                  <c:v>38457</c:v>
                </c:pt>
                <c:pt idx="5698">
                  <c:v>38456</c:v>
                </c:pt>
                <c:pt idx="5699">
                  <c:v>38455</c:v>
                </c:pt>
                <c:pt idx="5700">
                  <c:v>38454</c:v>
                </c:pt>
                <c:pt idx="5701">
                  <c:v>38453</c:v>
                </c:pt>
                <c:pt idx="5702">
                  <c:v>38452</c:v>
                </c:pt>
                <c:pt idx="5703">
                  <c:v>38451</c:v>
                </c:pt>
                <c:pt idx="5704">
                  <c:v>38450</c:v>
                </c:pt>
                <c:pt idx="5705">
                  <c:v>38449</c:v>
                </c:pt>
                <c:pt idx="5706">
                  <c:v>38448</c:v>
                </c:pt>
                <c:pt idx="5707">
                  <c:v>38447</c:v>
                </c:pt>
                <c:pt idx="5708">
                  <c:v>38446</c:v>
                </c:pt>
                <c:pt idx="5709">
                  <c:v>38445</c:v>
                </c:pt>
                <c:pt idx="5710">
                  <c:v>38444</c:v>
                </c:pt>
                <c:pt idx="5711">
                  <c:v>38443</c:v>
                </c:pt>
                <c:pt idx="5712">
                  <c:v>38442</c:v>
                </c:pt>
                <c:pt idx="5713">
                  <c:v>38441</c:v>
                </c:pt>
                <c:pt idx="5714">
                  <c:v>38440</c:v>
                </c:pt>
                <c:pt idx="5715">
                  <c:v>38439</c:v>
                </c:pt>
                <c:pt idx="5716">
                  <c:v>38438</c:v>
                </c:pt>
                <c:pt idx="5717">
                  <c:v>38437</c:v>
                </c:pt>
                <c:pt idx="5718">
                  <c:v>38436</c:v>
                </c:pt>
                <c:pt idx="5719">
                  <c:v>38435</c:v>
                </c:pt>
                <c:pt idx="5720">
                  <c:v>38434</c:v>
                </c:pt>
                <c:pt idx="5721">
                  <c:v>38433</c:v>
                </c:pt>
                <c:pt idx="5722">
                  <c:v>38432</c:v>
                </c:pt>
                <c:pt idx="5723">
                  <c:v>38431</c:v>
                </c:pt>
                <c:pt idx="5724">
                  <c:v>38430</c:v>
                </c:pt>
                <c:pt idx="5725">
                  <c:v>38429</c:v>
                </c:pt>
                <c:pt idx="5726">
                  <c:v>38428</c:v>
                </c:pt>
                <c:pt idx="5727">
                  <c:v>38427</c:v>
                </c:pt>
                <c:pt idx="5728">
                  <c:v>38426</c:v>
                </c:pt>
                <c:pt idx="5729">
                  <c:v>38425</c:v>
                </c:pt>
                <c:pt idx="5730">
                  <c:v>38424</c:v>
                </c:pt>
                <c:pt idx="5731">
                  <c:v>38423</c:v>
                </c:pt>
                <c:pt idx="5732">
                  <c:v>38422</c:v>
                </c:pt>
                <c:pt idx="5733">
                  <c:v>38421</c:v>
                </c:pt>
                <c:pt idx="5734">
                  <c:v>38420</c:v>
                </c:pt>
                <c:pt idx="5735">
                  <c:v>38419</c:v>
                </c:pt>
                <c:pt idx="5736">
                  <c:v>38418</c:v>
                </c:pt>
                <c:pt idx="5737">
                  <c:v>38417</c:v>
                </c:pt>
                <c:pt idx="5738">
                  <c:v>38416</c:v>
                </c:pt>
                <c:pt idx="5739">
                  <c:v>38415</c:v>
                </c:pt>
                <c:pt idx="5740">
                  <c:v>38414</c:v>
                </c:pt>
                <c:pt idx="5741">
                  <c:v>38413</c:v>
                </c:pt>
                <c:pt idx="5742">
                  <c:v>38412</c:v>
                </c:pt>
                <c:pt idx="5743">
                  <c:v>38411</c:v>
                </c:pt>
                <c:pt idx="5744">
                  <c:v>38410</c:v>
                </c:pt>
                <c:pt idx="5745">
                  <c:v>38409</c:v>
                </c:pt>
                <c:pt idx="5746">
                  <c:v>38408</c:v>
                </c:pt>
                <c:pt idx="5747">
                  <c:v>38407</c:v>
                </c:pt>
                <c:pt idx="5748">
                  <c:v>38406</c:v>
                </c:pt>
                <c:pt idx="5749">
                  <c:v>38405</c:v>
                </c:pt>
                <c:pt idx="5750">
                  <c:v>38404</c:v>
                </c:pt>
                <c:pt idx="5751">
                  <c:v>38403</c:v>
                </c:pt>
                <c:pt idx="5752">
                  <c:v>38402</c:v>
                </c:pt>
                <c:pt idx="5753">
                  <c:v>38401</c:v>
                </c:pt>
                <c:pt idx="5754">
                  <c:v>38400</c:v>
                </c:pt>
                <c:pt idx="5755">
                  <c:v>38399</c:v>
                </c:pt>
                <c:pt idx="5756">
                  <c:v>38398</c:v>
                </c:pt>
                <c:pt idx="5757">
                  <c:v>38397</c:v>
                </c:pt>
                <c:pt idx="5758">
                  <c:v>38396</c:v>
                </c:pt>
                <c:pt idx="5759">
                  <c:v>38395</c:v>
                </c:pt>
                <c:pt idx="5760">
                  <c:v>38394</c:v>
                </c:pt>
                <c:pt idx="5761">
                  <c:v>38393</c:v>
                </c:pt>
                <c:pt idx="5762">
                  <c:v>38392</c:v>
                </c:pt>
                <c:pt idx="5763">
                  <c:v>38391</c:v>
                </c:pt>
                <c:pt idx="5764">
                  <c:v>38390</c:v>
                </c:pt>
                <c:pt idx="5765">
                  <c:v>38389</c:v>
                </c:pt>
                <c:pt idx="5766">
                  <c:v>38388</c:v>
                </c:pt>
                <c:pt idx="5767">
                  <c:v>38387</c:v>
                </c:pt>
                <c:pt idx="5768">
                  <c:v>38386</c:v>
                </c:pt>
                <c:pt idx="5769">
                  <c:v>38385</c:v>
                </c:pt>
                <c:pt idx="5770">
                  <c:v>38384</c:v>
                </c:pt>
                <c:pt idx="5771">
                  <c:v>38383</c:v>
                </c:pt>
                <c:pt idx="5772">
                  <c:v>38382</c:v>
                </c:pt>
                <c:pt idx="5773">
                  <c:v>38381</c:v>
                </c:pt>
                <c:pt idx="5774">
                  <c:v>38380</c:v>
                </c:pt>
                <c:pt idx="5775">
                  <c:v>38379</c:v>
                </c:pt>
                <c:pt idx="5776">
                  <c:v>38378</c:v>
                </c:pt>
                <c:pt idx="5777">
                  <c:v>38377</c:v>
                </c:pt>
                <c:pt idx="5778">
                  <c:v>38376</c:v>
                </c:pt>
                <c:pt idx="5779">
                  <c:v>38375</c:v>
                </c:pt>
                <c:pt idx="5780">
                  <c:v>38374</c:v>
                </c:pt>
                <c:pt idx="5781">
                  <c:v>38373</c:v>
                </c:pt>
                <c:pt idx="5782">
                  <c:v>38372</c:v>
                </c:pt>
                <c:pt idx="5783">
                  <c:v>38371</c:v>
                </c:pt>
                <c:pt idx="5784">
                  <c:v>38370</c:v>
                </c:pt>
                <c:pt idx="5785">
                  <c:v>38369</c:v>
                </c:pt>
                <c:pt idx="5786">
                  <c:v>38368</c:v>
                </c:pt>
                <c:pt idx="5787">
                  <c:v>38367</c:v>
                </c:pt>
                <c:pt idx="5788">
                  <c:v>38366</c:v>
                </c:pt>
                <c:pt idx="5789">
                  <c:v>38365</c:v>
                </c:pt>
                <c:pt idx="5790">
                  <c:v>38364</c:v>
                </c:pt>
                <c:pt idx="5791">
                  <c:v>38363</c:v>
                </c:pt>
                <c:pt idx="5792">
                  <c:v>38362</c:v>
                </c:pt>
                <c:pt idx="5793">
                  <c:v>38361</c:v>
                </c:pt>
                <c:pt idx="5794">
                  <c:v>38360</c:v>
                </c:pt>
                <c:pt idx="5795">
                  <c:v>38359</c:v>
                </c:pt>
                <c:pt idx="5796">
                  <c:v>38358</c:v>
                </c:pt>
                <c:pt idx="5797">
                  <c:v>38357</c:v>
                </c:pt>
                <c:pt idx="5798">
                  <c:v>38356</c:v>
                </c:pt>
                <c:pt idx="5799">
                  <c:v>38355</c:v>
                </c:pt>
                <c:pt idx="5800">
                  <c:v>38354</c:v>
                </c:pt>
                <c:pt idx="5801">
                  <c:v>38353</c:v>
                </c:pt>
                <c:pt idx="5802">
                  <c:v>38352</c:v>
                </c:pt>
                <c:pt idx="5803">
                  <c:v>38351</c:v>
                </c:pt>
                <c:pt idx="5804">
                  <c:v>38350</c:v>
                </c:pt>
                <c:pt idx="5805">
                  <c:v>38349</c:v>
                </c:pt>
                <c:pt idx="5806">
                  <c:v>38348</c:v>
                </c:pt>
                <c:pt idx="5807">
                  <c:v>38347</c:v>
                </c:pt>
                <c:pt idx="5808">
                  <c:v>38346</c:v>
                </c:pt>
                <c:pt idx="5809">
                  <c:v>38345</c:v>
                </c:pt>
                <c:pt idx="5810">
                  <c:v>38344</c:v>
                </c:pt>
                <c:pt idx="5811">
                  <c:v>38343</c:v>
                </c:pt>
                <c:pt idx="5812">
                  <c:v>38342</c:v>
                </c:pt>
                <c:pt idx="5813">
                  <c:v>38341</c:v>
                </c:pt>
                <c:pt idx="5814">
                  <c:v>38340</c:v>
                </c:pt>
                <c:pt idx="5815">
                  <c:v>38339</c:v>
                </c:pt>
                <c:pt idx="5816">
                  <c:v>38338</c:v>
                </c:pt>
                <c:pt idx="5817">
                  <c:v>38337</c:v>
                </c:pt>
                <c:pt idx="5818">
                  <c:v>38336</c:v>
                </c:pt>
                <c:pt idx="5819">
                  <c:v>38335</c:v>
                </c:pt>
                <c:pt idx="5820">
                  <c:v>38334</c:v>
                </c:pt>
                <c:pt idx="5821">
                  <c:v>38333</c:v>
                </c:pt>
                <c:pt idx="5822">
                  <c:v>38332</c:v>
                </c:pt>
                <c:pt idx="5823">
                  <c:v>38331</c:v>
                </c:pt>
                <c:pt idx="5824">
                  <c:v>38330</c:v>
                </c:pt>
                <c:pt idx="5825">
                  <c:v>38329</c:v>
                </c:pt>
                <c:pt idx="5826">
                  <c:v>38328</c:v>
                </c:pt>
                <c:pt idx="5827">
                  <c:v>38327</c:v>
                </c:pt>
                <c:pt idx="5828">
                  <c:v>38326</c:v>
                </c:pt>
                <c:pt idx="5829">
                  <c:v>38325</c:v>
                </c:pt>
                <c:pt idx="5830">
                  <c:v>38324</c:v>
                </c:pt>
                <c:pt idx="5831">
                  <c:v>38323</c:v>
                </c:pt>
                <c:pt idx="5832">
                  <c:v>38322</c:v>
                </c:pt>
                <c:pt idx="5833">
                  <c:v>38321</c:v>
                </c:pt>
                <c:pt idx="5834">
                  <c:v>38320</c:v>
                </c:pt>
                <c:pt idx="5835">
                  <c:v>38319</c:v>
                </c:pt>
                <c:pt idx="5836">
                  <c:v>38318</c:v>
                </c:pt>
                <c:pt idx="5837">
                  <c:v>38317</c:v>
                </c:pt>
                <c:pt idx="5838">
                  <c:v>38316</c:v>
                </c:pt>
                <c:pt idx="5839">
                  <c:v>38315</c:v>
                </c:pt>
                <c:pt idx="5840">
                  <c:v>38314</c:v>
                </c:pt>
                <c:pt idx="5841">
                  <c:v>38313</c:v>
                </c:pt>
                <c:pt idx="5842">
                  <c:v>38312</c:v>
                </c:pt>
                <c:pt idx="5843">
                  <c:v>38311</c:v>
                </c:pt>
                <c:pt idx="5844">
                  <c:v>38310</c:v>
                </c:pt>
                <c:pt idx="5845">
                  <c:v>38309</c:v>
                </c:pt>
                <c:pt idx="5846">
                  <c:v>38308</c:v>
                </c:pt>
                <c:pt idx="5847">
                  <c:v>38307</c:v>
                </c:pt>
                <c:pt idx="5848">
                  <c:v>38306</c:v>
                </c:pt>
                <c:pt idx="5849">
                  <c:v>38305</c:v>
                </c:pt>
                <c:pt idx="5850">
                  <c:v>38304</c:v>
                </c:pt>
                <c:pt idx="5851">
                  <c:v>38303</c:v>
                </c:pt>
                <c:pt idx="5852">
                  <c:v>38302</c:v>
                </c:pt>
                <c:pt idx="5853">
                  <c:v>38301</c:v>
                </c:pt>
                <c:pt idx="5854">
                  <c:v>38300</c:v>
                </c:pt>
                <c:pt idx="5855">
                  <c:v>38299</c:v>
                </c:pt>
                <c:pt idx="5856">
                  <c:v>38298</c:v>
                </c:pt>
                <c:pt idx="5857">
                  <c:v>38297</c:v>
                </c:pt>
                <c:pt idx="5858">
                  <c:v>38296</c:v>
                </c:pt>
                <c:pt idx="5859">
                  <c:v>38295</c:v>
                </c:pt>
                <c:pt idx="5860">
                  <c:v>38294</c:v>
                </c:pt>
                <c:pt idx="5861">
                  <c:v>38293</c:v>
                </c:pt>
                <c:pt idx="5862">
                  <c:v>38292</c:v>
                </c:pt>
                <c:pt idx="5863">
                  <c:v>38291</c:v>
                </c:pt>
                <c:pt idx="5864">
                  <c:v>38290</c:v>
                </c:pt>
                <c:pt idx="5865">
                  <c:v>38289</c:v>
                </c:pt>
                <c:pt idx="5866">
                  <c:v>38288</c:v>
                </c:pt>
                <c:pt idx="5867">
                  <c:v>38287</c:v>
                </c:pt>
                <c:pt idx="5868">
                  <c:v>38286</c:v>
                </c:pt>
                <c:pt idx="5869">
                  <c:v>38285</c:v>
                </c:pt>
                <c:pt idx="5870">
                  <c:v>38284</c:v>
                </c:pt>
                <c:pt idx="5871">
                  <c:v>38283</c:v>
                </c:pt>
                <c:pt idx="5872">
                  <c:v>38282</c:v>
                </c:pt>
                <c:pt idx="5873">
                  <c:v>38281</c:v>
                </c:pt>
                <c:pt idx="5874">
                  <c:v>38280</c:v>
                </c:pt>
                <c:pt idx="5875">
                  <c:v>38279</c:v>
                </c:pt>
                <c:pt idx="5876">
                  <c:v>38278</c:v>
                </c:pt>
                <c:pt idx="5877">
                  <c:v>38277</c:v>
                </c:pt>
                <c:pt idx="5878">
                  <c:v>38276</c:v>
                </c:pt>
                <c:pt idx="5879">
                  <c:v>38275</c:v>
                </c:pt>
                <c:pt idx="5880">
                  <c:v>38274</c:v>
                </c:pt>
                <c:pt idx="5881">
                  <c:v>38273</c:v>
                </c:pt>
                <c:pt idx="5882">
                  <c:v>38272</c:v>
                </c:pt>
                <c:pt idx="5883">
                  <c:v>38271</c:v>
                </c:pt>
                <c:pt idx="5884">
                  <c:v>38270</c:v>
                </c:pt>
                <c:pt idx="5885">
                  <c:v>38269</c:v>
                </c:pt>
                <c:pt idx="5886">
                  <c:v>38268</c:v>
                </c:pt>
                <c:pt idx="5887">
                  <c:v>38267</c:v>
                </c:pt>
                <c:pt idx="5888">
                  <c:v>38266</c:v>
                </c:pt>
                <c:pt idx="5889">
                  <c:v>38265</c:v>
                </c:pt>
                <c:pt idx="5890">
                  <c:v>38264</c:v>
                </c:pt>
                <c:pt idx="5891">
                  <c:v>38263</c:v>
                </c:pt>
                <c:pt idx="5892">
                  <c:v>38262</c:v>
                </c:pt>
                <c:pt idx="5893">
                  <c:v>38261</c:v>
                </c:pt>
                <c:pt idx="5894">
                  <c:v>38260</c:v>
                </c:pt>
                <c:pt idx="5895">
                  <c:v>38259</c:v>
                </c:pt>
                <c:pt idx="5896">
                  <c:v>38258</c:v>
                </c:pt>
                <c:pt idx="5897">
                  <c:v>38257</c:v>
                </c:pt>
                <c:pt idx="5898">
                  <c:v>38256</c:v>
                </c:pt>
                <c:pt idx="5899">
                  <c:v>38255</c:v>
                </c:pt>
                <c:pt idx="5900">
                  <c:v>38254</c:v>
                </c:pt>
                <c:pt idx="5901">
                  <c:v>38253</c:v>
                </c:pt>
                <c:pt idx="5902">
                  <c:v>38252</c:v>
                </c:pt>
                <c:pt idx="5903">
                  <c:v>38251</c:v>
                </c:pt>
                <c:pt idx="5904">
                  <c:v>38250</c:v>
                </c:pt>
                <c:pt idx="5905">
                  <c:v>38249</c:v>
                </c:pt>
                <c:pt idx="5906">
                  <c:v>38248</c:v>
                </c:pt>
                <c:pt idx="5907">
                  <c:v>38247</c:v>
                </c:pt>
                <c:pt idx="5908">
                  <c:v>38246</c:v>
                </c:pt>
                <c:pt idx="5909">
                  <c:v>38245</c:v>
                </c:pt>
                <c:pt idx="5910">
                  <c:v>38244</c:v>
                </c:pt>
                <c:pt idx="5911">
                  <c:v>38243</c:v>
                </c:pt>
                <c:pt idx="5912">
                  <c:v>38242</c:v>
                </c:pt>
                <c:pt idx="5913">
                  <c:v>38241</c:v>
                </c:pt>
                <c:pt idx="5914">
                  <c:v>38240</c:v>
                </c:pt>
                <c:pt idx="5915">
                  <c:v>38239</c:v>
                </c:pt>
                <c:pt idx="5916">
                  <c:v>38238</c:v>
                </c:pt>
                <c:pt idx="5917">
                  <c:v>38237</c:v>
                </c:pt>
                <c:pt idx="5918">
                  <c:v>38236</c:v>
                </c:pt>
                <c:pt idx="5919">
                  <c:v>38235</c:v>
                </c:pt>
                <c:pt idx="5920">
                  <c:v>38234</c:v>
                </c:pt>
                <c:pt idx="5921">
                  <c:v>38233</c:v>
                </c:pt>
                <c:pt idx="5922">
                  <c:v>38232</c:v>
                </c:pt>
                <c:pt idx="5923">
                  <c:v>38231</c:v>
                </c:pt>
                <c:pt idx="5924">
                  <c:v>38230</c:v>
                </c:pt>
                <c:pt idx="5925">
                  <c:v>38229</c:v>
                </c:pt>
                <c:pt idx="5926">
                  <c:v>38228</c:v>
                </c:pt>
                <c:pt idx="5927">
                  <c:v>38227</c:v>
                </c:pt>
                <c:pt idx="5928">
                  <c:v>38226</c:v>
                </c:pt>
                <c:pt idx="5929">
                  <c:v>38225</c:v>
                </c:pt>
                <c:pt idx="5930">
                  <c:v>38224</c:v>
                </c:pt>
                <c:pt idx="5931">
                  <c:v>38223</c:v>
                </c:pt>
                <c:pt idx="5932">
                  <c:v>38222</c:v>
                </c:pt>
                <c:pt idx="5933">
                  <c:v>38221</c:v>
                </c:pt>
                <c:pt idx="5934">
                  <c:v>38220</c:v>
                </c:pt>
                <c:pt idx="5935">
                  <c:v>38219</c:v>
                </c:pt>
                <c:pt idx="5936">
                  <c:v>38218</c:v>
                </c:pt>
                <c:pt idx="5937">
                  <c:v>38217</c:v>
                </c:pt>
                <c:pt idx="5938">
                  <c:v>38216</c:v>
                </c:pt>
                <c:pt idx="5939">
                  <c:v>38215</c:v>
                </c:pt>
                <c:pt idx="5940">
                  <c:v>38214</c:v>
                </c:pt>
                <c:pt idx="5941">
                  <c:v>38213</c:v>
                </c:pt>
                <c:pt idx="5942">
                  <c:v>38212</c:v>
                </c:pt>
                <c:pt idx="5943">
                  <c:v>38211</c:v>
                </c:pt>
                <c:pt idx="5944">
                  <c:v>38210</c:v>
                </c:pt>
                <c:pt idx="5945">
                  <c:v>38209</c:v>
                </c:pt>
                <c:pt idx="5946">
                  <c:v>38208</c:v>
                </c:pt>
                <c:pt idx="5947">
                  <c:v>38207</c:v>
                </c:pt>
                <c:pt idx="5948">
                  <c:v>38206</c:v>
                </c:pt>
                <c:pt idx="5949">
                  <c:v>38205</c:v>
                </c:pt>
                <c:pt idx="5950">
                  <c:v>38204</c:v>
                </c:pt>
                <c:pt idx="5951">
                  <c:v>38203</c:v>
                </c:pt>
                <c:pt idx="5952">
                  <c:v>38202</c:v>
                </c:pt>
                <c:pt idx="5953">
                  <c:v>38201</c:v>
                </c:pt>
                <c:pt idx="5954">
                  <c:v>38200</c:v>
                </c:pt>
                <c:pt idx="5955">
                  <c:v>38199</c:v>
                </c:pt>
                <c:pt idx="5956">
                  <c:v>38198</c:v>
                </c:pt>
                <c:pt idx="5957">
                  <c:v>38197</c:v>
                </c:pt>
                <c:pt idx="5958">
                  <c:v>38196</c:v>
                </c:pt>
                <c:pt idx="5959">
                  <c:v>38195</c:v>
                </c:pt>
                <c:pt idx="5960">
                  <c:v>38194</c:v>
                </c:pt>
                <c:pt idx="5961">
                  <c:v>38193</c:v>
                </c:pt>
                <c:pt idx="5962">
                  <c:v>38192</c:v>
                </c:pt>
                <c:pt idx="5963">
                  <c:v>38191</c:v>
                </c:pt>
                <c:pt idx="5964">
                  <c:v>38190</c:v>
                </c:pt>
                <c:pt idx="5965">
                  <c:v>38189</c:v>
                </c:pt>
                <c:pt idx="5966">
                  <c:v>38188</c:v>
                </c:pt>
                <c:pt idx="5967">
                  <c:v>38187</c:v>
                </c:pt>
                <c:pt idx="5968">
                  <c:v>38186</c:v>
                </c:pt>
                <c:pt idx="5969">
                  <c:v>38185</c:v>
                </c:pt>
                <c:pt idx="5970">
                  <c:v>38184</c:v>
                </c:pt>
                <c:pt idx="5971">
                  <c:v>38183</c:v>
                </c:pt>
                <c:pt idx="5972">
                  <c:v>38182</c:v>
                </c:pt>
                <c:pt idx="5973">
                  <c:v>38181</c:v>
                </c:pt>
                <c:pt idx="5974">
                  <c:v>38180</c:v>
                </c:pt>
                <c:pt idx="5975">
                  <c:v>38179</c:v>
                </c:pt>
                <c:pt idx="5976">
                  <c:v>38178</c:v>
                </c:pt>
                <c:pt idx="5977">
                  <c:v>38177</c:v>
                </c:pt>
                <c:pt idx="5978">
                  <c:v>38176</c:v>
                </c:pt>
                <c:pt idx="5979">
                  <c:v>38175</c:v>
                </c:pt>
                <c:pt idx="5980">
                  <c:v>38174</c:v>
                </c:pt>
                <c:pt idx="5981">
                  <c:v>38173</c:v>
                </c:pt>
                <c:pt idx="5982">
                  <c:v>38172</c:v>
                </c:pt>
                <c:pt idx="5983">
                  <c:v>38171</c:v>
                </c:pt>
                <c:pt idx="5984">
                  <c:v>38170</c:v>
                </c:pt>
                <c:pt idx="5985">
                  <c:v>38169</c:v>
                </c:pt>
                <c:pt idx="5986">
                  <c:v>38168</c:v>
                </c:pt>
                <c:pt idx="5987">
                  <c:v>38167</c:v>
                </c:pt>
                <c:pt idx="5988">
                  <c:v>38166</c:v>
                </c:pt>
                <c:pt idx="5989">
                  <c:v>38165</c:v>
                </c:pt>
                <c:pt idx="5990">
                  <c:v>38164</c:v>
                </c:pt>
                <c:pt idx="5991">
                  <c:v>38163</c:v>
                </c:pt>
                <c:pt idx="5992">
                  <c:v>38162</c:v>
                </c:pt>
                <c:pt idx="5993">
                  <c:v>38161</c:v>
                </c:pt>
                <c:pt idx="5994">
                  <c:v>38160</c:v>
                </c:pt>
                <c:pt idx="5995">
                  <c:v>38159</c:v>
                </c:pt>
                <c:pt idx="5996">
                  <c:v>38158</c:v>
                </c:pt>
                <c:pt idx="5997">
                  <c:v>38157</c:v>
                </c:pt>
                <c:pt idx="5998">
                  <c:v>38156</c:v>
                </c:pt>
                <c:pt idx="5999">
                  <c:v>38155</c:v>
                </c:pt>
                <c:pt idx="6000">
                  <c:v>38154</c:v>
                </c:pt>
                <c:pt idx="6001">
                  <c:v>38153</c:v>
                </c:pt>
                <c:pt idx="6002">
                  <c:v>38152</c:v>
                </c:pt>
                <c:pt idx="6003">
                  <c:v>38151</c:v>
                </c:pt>
                <c:pt idx="6004">
                  <c:v>38150</c:v>
                </c:pt>
                <c:pt idx="6005">
                  <c:v>38149</c:v>
                </c:pt>
                <c:pt idx="6006">
                  <c:v>38148</c:v>
                </c:pt>
                <c:pt idx="6007">
                  <c:v>38147</c:v>
                </c:pt>
                <c:pt idx="6008">
                  <c:v>38146</c:v>
                </c:pt>
                <c:pt idx="6009">
                  <c:v>38145</c:v>
                </c:pt>
                <c:pt idx="6010">
                  <c:v>38144</c:v>
                </c:pt>
                <c:pt idx="6011">
                  <c:v>38143</c:v>
                </c:pt>
                <c:pt idx="6012">
                  <c:v>38142</c:v>
                </c:pt>
                <c:pt idx="6013">
                  <c:v>38141</c:v>
                </c:pt>
                <c:pt idx="6014">
                  <c:v>38140</c:v>
                </c:pt>
                <c:pt idx="6015">
                  <c:v>38139</c:v>
                </c:pt>
                <c:pt idx="6016">
                  <c:v>38138</c:v>
                </c:pt>
                <c:pt idx="6017">
                  <c:v>38137</c:v>
                </c:pt>
                <c:pt idx="6018">
                  <c:v>38136</c:v>
                </c:pt>
                <c:pt idx="6019">
                  <c:v>38135</c:v>
                </c:pt>
                <c:pt idx="6020">
                  <c:v>38134</c:v>
                </c:pt>
                <c:pt idx="6021">
                  <c:v>38133</c:v>
                </c:pt>
                <c:pt idx="6022">
                  <c:v>38132</c:v>
                </c:pt>
                <c:pt idx="6023">
                  <c:v>38131</c:v>
                </c:pt>
                <c:pt idx="6024">
                  <c:v>38130</c:v>
                </c:pt>
                <c:pt idx="6025">
                  <c:v>38129</c:v>
                </c:pt>
                <c:pt idx="6026">
                  <c:v>38128</c:v>
                </c:pt>
                <c:pt idx="6027">
                  <c:v>38127</c:v>
                </c:pt>
                <c:pt idx="6028">
                  <c:v>38126</c:v>
                </c:pt>
                <c:pt idx="6029">
                  <c:v>38125</c:v>
                </c:pt>
                <c:pt idx="6030">
                  <c:v>38124</c:v>
                </c:pt>
                <c:pt idx="6031">
                  <c:v>38123</c:v>
                </c:pt>
                <c:pt idx="6032">
                  <c:v>38122</c:v>
                </c:pt>
                <c:pt idx="6033">
                  <c:v>38121</c:v>
                </c:pt>
                <c:pt idx="6034">
                  <c:v>38120</c:v>
                </c:pt>
                <c:pt idx="6035">
                  <c:v>38119</c:v>
                </c:pt>
                <c:pt idx="6036">
                  <c:v>38118</c:v>
                </c:pt>
                <c:pt idx="6037">
                  <c:v>38117</c:v>
                </c:pt>
                <c:pt idx="6038">
                  <c:v>38116</c:v>
                </c:pt>
                <c:pt idx="6039">
                  <c:v>38115</c:v>
                </c:pt>
                <c:pt idx="6040">
                  <c:v>38114</c:v>
                </c:pt>
                <c:pt idx="6041">
                  <c:v>38113</c:v>
                </c:pt>
                <c:pt idx="6042">
                  <c:v>38112</c:v>
                </c:pt>
                <c:pt idx="6043">
                  <c:v>38111</c:v>
                </c:pt>
                <c:pt idx="6044">
                  <c:v>38110</c:v>
                </c:pt>
                <c:pt idx="6045">
                  <c:v>38109</c:v>
                </c:pt>
                <c:pt idx="6046">
                  <c:v>38108</c:v>
                </c:pt>
                <c:pt idx="6047">
                  <c:v>38107</c:v>
                </c:pt>
                <c:pt idx="6048">
                  <c:v>38106</c:v>
                </c:pt>
                <c:pt idx="6049">
                  <c:v>38105</c:v>
                </c:pt>
                <c:pt idx="6050">
                  <c:v>38104</c:v>
                </c:pt>
                <c:pt idx="6051">
                  <c:v>38103</c:v>
                </c:pt>
                <c:pt idx="6052">
                  <c:v>38102</c:v>
                </c:pt>
                <c:pt idx="6053">
                  <c:v>38101</c:v>
                </c:pt>
                <c:pt idx="6054">
                  <c:v>38100</c:v>
                </c:pt>
                <c:pt idx="6055">
                  <c:v>38099</c:v>
                </c:pt>
                <c:pt idx="6056">
                  <c:v>38098</c:v>
                </c:pt>
                <c:pt idx="6057">
                  <c:v>38097</c:v>
                </c:pt>
                <c:pt idx="6058">
                  <c:v>38096</c:v>
                </c:pt>
                <c:pt idx="6059">
                  <c:v>38095</c:v>
                </c:pt>
                <c:pt idx="6060">
                  <c:v>38094</c:v>
                </c:pt>
                <c:pt idx="6061">
                  <c:v>38093</c:v>
                </c:pt>
                <c:pt idx="6062">
                  <c:v>38092</c:v>
                </c:pt>
                <c:pt idx="6063">
                  <c:v>38091</c:v>
                </c:pt>
                <c:pt idx="6064">
                  <c:v>38090</c:v>
                </c:pt>
                <c:pt idx="6065">
                  <c:v>38089</c:v>
                </c:pt>
                <c:pt idx="6066">
                  <c:v>38088</c:v>
                </c:pt>
                <c:pt idx="6067">
                  <c:v>38087</c:v>
                </c:pt>
                <c:pt idx="6068">
                  <c:v>38086</c:v>
                </c:pt>
                <c:pt idx="6069">
                  <c:v>38085</c:v>
                </c:pt>
                <c:pt idx="6070">
                  <c:v>38084</c:v>
                </c:pt>
                <c:pt idx="6071">
                  <c:v>38083</c:v>
                </c:pt>
                <c:pt idx="6072">
                  <c:v>38082</c:v>
                </c:pt>
                <c:pt idx="6073">
                  <c:v>38081</c:v>
                </c:pt>
                <c:pt idx="6074">
                  <c:v>38080</c:v>
                </c:pt>
                <c:pt idx="6075">
                  <c:v>38079</c:v>
                </c:pt>
                <c:pt idx="6076">
                  <c:v>38078</c:v>
                </c:pt>
                <c:pt idx="6077">
                  <c:v>38077</c:v>
                </c:pt>
                <c:pt idx="6078">
                  <c:v>38076</c:v>
                </c:pt>
                <c:pt idx="6079">
                  <c:v>38075</c:v>
                </c:pt>
                <c:pt idx="6080">
                  <c:v>38074</c:v>
                </c:pt>
                <c:pt idx="6081">
                  <c:v>38073</c:v>
                </c:pt>
                <c:pt idx="6082">
                  <c:v>38072</c:v>
                </c:pt>
                <c:pt idx="6083">
                  <c:v>38071</c:v>
                </c:pt>
                <c:pt idx="6084">
                  <c:v>38070</c:v>
                </c:pt>
                <c:pt idx="6085">
                  <c:v>38069</c:v>
                </c:pt>
                <c:pt idx="6086">
                  <c:v>38068</c:v>
                </c:pt>
                <c:pt idx="6087">
                  <c:v>38067</c:v>
                </c:pt>
                <c:pt idx="6088">
                  <c:v>38066</c:v>
                </c:pt>
                <c:pt idx="6089">
                  <c:v>38065</c:v>
                </c:pt>
                <c:pt idx="6090">
                  <c:v>38064</c:v>
                </c:pt>
                <c:pt idx="6091">
                  <c:v>38063</c:v>
                </c:pt>
                <c:pt idx="6092">
                  <c:v>38062</c:v>
                </c:pt>
                <c:pt idx="6093">
                  <c:v>38061</c:v>
                </c:pt>
                <c:pt idx="6094">
                  <c:v>38060</c:v>
                </c:pt>
                <c:pt idx="6095">
                  <c:v>38059</c:v>
                </c:pt>
                <c:pt idx="6096">
                  <c:v>38058</c:v>
                </c:pt>
                <c:pt idx="6097">
                  <c:v>38057</c:v>
                </c:pt>
                <c:pt idx="6098">
                  <c:v>38056</c:v>
                </c:pt>
                <c:pt idx="6099">
                  <c:v>38055</c:v>
                </c:pt>
                <c:pt idx="6100">
                  <c:v>38054</c:v>
                </c:pt>
                <c:pt idx="6101">
                  <c:v>38053</c:v>
                </c:pt>
                <c:pt idx="6102">
                  <c:v>38052</c:v>
                </c:pt>
                <c:pt idx="6103">
                  <c:v>38051</c:v>
                </c:pt>
                <c:pt idx="6104">
                  <c:v>38050</c:v>
                </c:pt>
                <c:pt idx="6105">
                  <c:v>38049</c:v>
                </c:pt>
                <c:pt idx="6106">
                  <c:v>38048</c:v>
                </c:pt>
                <c:pt idx="6107">
                  <c:v>38047</c:v>
                </c:pt>
                <c:pt idx="6108">
                  <c:v>38046</c:v>
                </c:pt>
                <c:pt idx="6109">
                  <c:v>38045</c:v>
                </c:pt>
                <c:pt idx="6110">
                  <c:v>38044</c:v>
                </c:pt>
                <c:pt idx="6111">
                  <c:v>38043</c:v>
                </c:pt>
                <c:pt idx="6112">
                  <c:v>38042</c:v>
                </c:pt>
                <c:pt idx="6113">
                  <c:v>38041</c:v>
                </c:pt>
                <c:pt idx="6114">
                  <c:v>38040</c:v>
                </c:pt>
                <c:pt idx="6115">
                  <c:v>38039</c:v>
                </c:pt>
                <c:pt idx="6116">
                  <c:v>38038</c:v>
                </c:pt>
                <c:pt idx="6117">
                  <c:v>38037</c:v>
                </c:pt>
                <c:pt idx="6118">
                  <c:v>38036</c:v>
                </c:pt>
                <c:pt idx="6119">
                  <c:v>38035</c:v>
                </c:pt>
                <c:pt idx="6120">
                  <c:v>38034</c:v>
                </c:pt>
                <c:pt idx="6121">
                  <c:v>38033</c:v>
                </c:pt>
                <c:pt idx="6122">
                  <c:v>38032</c:v>
                </c:pt>
                <c:pt idx="6123">
                  <c:v>38031</c:v>
                </c:pt>
                <c:pt idx="6124">
                  <c:v>38030</c:v>
                </c:pt>
                <c:pt idx="6125">
                  <c:v>38029</c:v>
                </c:pt>
                <c:pt idx="6126">
                  <c:v>38028</c:v>
                </c:pt>
                <c:pt idx="6127">
                  <c:v>38027</c:v>
                </c:pt>
                <c:pt idx="6128">
                  <c:v>38026</c:v>
                </c:pt>
                <c:pt idx="6129">
                  <c:v>38025</c:v>
                </c:pt>
                <c:pt idx="6130">
                  <c:v>38024</c:v>
                </c:pt>
                <c:pt idx="6131">
                  <c:v>38023</c:v>
                </c:pt>
                <c:pt idx="6132">
                  <c:v>38022</c:v>
                </c:pt>
                <c:pt idx="6133">
                  <c:v>38021</c:v>
                </c:pt>
                <c:pt idx="6134">
                  <c:v>38020</c:v>
                </c:pt>
                <c:pt idx="6135">
                  <c:v>38019</c:v>
                </c:pt>
                <c:pt idx="6136">
                  <c:v>38018</c:v>
                </c:pt>
                <c:pt idx="6137">
                  <c:v>38017</c:v>
                </c:pt>
                <c:pt idx="6138">
                  <c:v>38016</c:v>
                </c:pt>
                <c:pt idx="6139">
                  <c:v>38015</c:v>
                </c:pt>
                <c:pt idx="6140">
                  <c:v>38014</c:v>
                </c:pt>
                <c:pt idx="6141">
                  <c:v>38013</c:v>
                </c:pt>
                <c:pt idx="6142">
                  <c:v>38012</c:v>
                </c:pt>
                <c:pt idx="6143">
                  <c:v>38011</c:v>
                </c:pt>
                <c:pt idx="6144">
                  <c:v>38010</c:v>
                </c:pt>
                <c:pt idx="6145">
                  <c:v>38009</c:v>
                </c:pt>
                <c:pt idx="6146">
                  <c:v>38008</c:v>
                </c:pt>
                <c:pt idx="6147">
                  <c:v>38007</c:v>
                </c:pt>
                <c:pt idx="6148">
                  <c:v>38006</c:v>
                </c:pt>
                <c:pt idx="6149">
                  <c:v>38005</c:v>
                </c:pt>
                <c:pt idx="6150">
                  <c:v>38004</c:v>
                </c:pt>
                <c:pt idx="6151">
                  <c:v>38003</c:v>
                </c:pt>
                <c:pt idx="6152">
                  <c:v>38002</c:v>
                </c:pt>
                <c:pt idx="6153">
                  <c:v>38001</c:v>
                </c:pt>
                <c:pt idx="6154">
                  <c:v>38000</c:v>
                </c:pt>
                <c:pt idx="6155">
                  <c:v>37999</c:v>
                </c:pt>
                <c:pt idx="6156">
                  <c:v>37998</c:v>
                </c:pt>
                <c:pt idx="6157">
                  <c:v>37997</c:v>
                </c:pt>
                <c:pt idx="6158">
                  <c:v>37996</c:v>
                </c:pt>
                <c:pt idx="6159">
                  <c:v>37995</c:v>
                </c:pt>
                <c:pt idx="6160">
                  <c:v>37994</c:v>
                </c:pt>
                <c:pt idx="6161">
                  <c:v>37993</c:v>
                </c:pt>
                <c:pt idx="6162">
                  <c:v>37992</c:v>
                </c:pt>
                <c:pt idx="6163">
                  <c:v>37991</c:v>
                </c:pt>
                <c:pt idx="6164">
                  <c:v>37990</c:v>
                </c:pt>
                <c:pt idx="6165">
                  <c:v>37989</c:v>
                </c:pt>
                <c:pt idx="6166">
                  <c:v>37988</c:v>
                </c:pt>
                <c:pt idx="6167">
                  <c:v>37987</c:v>
                </c:pt>
                <c:pt idx="6168">
                  <c:v>37986</c:v>
                </c:pt>
                <c:pt idx="6169">
                  <c:v>37985</c:v>
                </c:pt>
                <c:pt idx="6170">
                  <c:v>37984</c:v>
                </c:pt>
                <c:pt idx="6171">
                  <c:v>37983</c:v>
                </c:pt>
                <c:pt idx="6172">
                  <c:v>37982</c:v>
                </c:pt>
                <c:pt idx="6173">
                  <c:v>37981</c:v>
                </c:pt>
                <c:pt idx="6174">
                  <c:v>37980</c:v>
                </c:pt>
                <c:pt idx="6175">
                  <c:v>37979</c:v>
                </c:pt>
                <c:pt idx="6176">
                  <c:v>37978</c:v>
                </c:pt>
                <c:pt idx="6177">
                  <c:v>37977</c:v>
                </c:pt>
                <c:pt idx="6178">
                  <c:v>37976</c:v>
                </c:pt>
                <c:pt idx="6179">
                  <c:v>37975</c:v>
                </c:pt>
                <c:pt idx="6180">
                  <c:v>37974</c:v>
                </c:pt>
                <c:pt idx="6181">
                  <c:v>37973</c:v>
                </c:pt>
                <c:pt idx="6182">
                  <c:v>37972</c:v>
                </c:pt>
                <c:pt idx="6183">
                  <c:v>37971</c:v>
                </c:pt>
                <c:pt idx="6184">
                  <c:v>37970</c:v>
                </c:pt>
                <c:pt idx="6185">
                  <c:v>37969</c:v>
                </c:pt>
                <c:pt idx="6186">
                  <c:v>37968</c:v>
                </c:pt>
                <c:pt idx="6187">
                  <c:v>37967</c:v>
                </c:pt>
                <c:pt idx="6188">
                  <c:v>37966</c:v>
                </c:pt>
                <c:pt idx="6189">
                  <c:v>37965</c:v>
                </c:pt>
                <c:pt idx="6190">
                  <c:v>37964</c:v>
                </c:pt>
                <c:pt idx="6191">
                  <c:v>37963</c:v>
                </c:pt>
                <c:pt idx="6192">
                  <c:v>37962</c:v>
                </c:pt>
                <c:pt idx="6193">
                  <c:v>37961</c:v>
                </c:pt>
                <c:pt idx="6194">
                  <c:v>37960</c:v>
                </c:pt>
                <c:pt idx="6195">
                  <c:v>37959</c:v>
                </c:pt>
                <c:pt idx="6196">
                  <c:v>37958</c:v>
                </c:pt>
                <c:pt idx="6197">
                  <c:v>37957</c:v>
                </c:pt>
                <c:pt idx="6198">
                  <c:v>37956</c:v>
                </c:pt>
                <c:pt idx="6199">
                  <c:v>37955</c:v>
                </c:pt>
                <c:pt idx="6200">
                  <c:v>37954</c:v>
                </c:pt>
                <c:pt idx="6201">
                  <c:v>37953</c:v>
                </c:pt>
                <c:pt idx="6202">
                  <c:v>37952</c:v>
                </c:pt>
                <c:pt idx="6203">
                  <c:v>37951</c:v>
                </c:pt>
                <c:pt idx="6204">
                  <c:v>37950</c:v>
                </c:pt>
                <c:pt idx="6205">
                  <c:v>37949</c:v>
                </c:pt>
                <c:pt idx="6206">
                  <c:v>37948</c:v>
                </c:pt>
                <c:pt idx="6207">
                  <c:v>37947</c:v>
                </c:pt>
                <c:pt idx="6208">
                  <c:v>37946</c:v>
                </c:pt>
                <c:pt idx="6209">
                  <c:v>37945</c:v>
                </c:pt>
                <c:pt idx="6210">
                  <c:v>37944</c:v>
                </c:pt>
                <c:pt idx="6211">
                  <c:v>37943</c:v>
                </c:pt>
                <c:pt idx="6212">
                  <c:v>37942</c:v>
                </c:pt>
                <c:pt idx="6213">
                  <c:v>37941</c:v>
                </c:pt>
                <c:pt idx="6214">
                  <c:v>37940</c:v>
                </c:pt>
                <c:pt idx="6215">
                  <c:v>37939</c:v>
                </c:pt>
                <c:pt idx="6216">
                  <c:v>37938</c:v>
                </c:pt>
                <c:pt idx="6217">
                  <c:v>37937</c:v>
                </c:pt>
                <c:pt idx="6218">
                  <c:v>37936</c:v>
                </c:pt>
                <c:pt idx="6219">
                  <c:v>37935</c:v>
                </c:pt>
                <c:pt idx="6220">
                  <c:v>37934</c:v>
                </c:pt>
                <c:pt idx="6221">
                  <c:v>37933</c:v>
                </c:pt>
                <c:pt idx="6222">
                  <c:v>37932</c:v>
                </c:pt>
                <c:pt idx="6223">
                  <c:v>37931</c:v>
                </c:pt>
                <c:pt idx="6224">
                  <c:v>37930</c:v>
                </c:pt>
                <c:pt idx="6225">
                  <c:v>37929</c:v>
                </c:pt>
                <c:pt idx="6226">
                  <c:v>37928</c:v>
                </c:pt>
                <c:pt idx="6227">
                  <c:v>37927</c:v>
                </c:pt>
                <c:pt idx="6228">
                  <c:v>37926</c:v>
                </c:pt>
                <c:pt idx="6229">
                  <c:v>37925</c:v>
                </c:pt>
                <c:pt idx="6230">
                  <c:v>37924</c:v>
                </c:pt>
                <c:pt idx="6231">
                  <c:v>37923</c:v>
                </c:pt>
                <c:pt idx="6232">
                  <c:v>37922</c:v>
                </c:pt>
                <c:pt idx="6233">
                  <c:v>37921</c:v>
                </c:pt>
                <c:pt idx="6234">
                  <c:v>37920</c:v>
                </c:pt>
                <c:pt idx="6235">
                  <c:v>37919</c:v>
                </c:pt>
                <c:pt idx="6236">
                  <c:v>37918</c:v>
                </c:pt>
                <c:pt idx="6237">
                  <c:v>37917</c:v>
                </c:pt>
                <c:pt idx="6238">
                  <c:v>37916</c:v>
                </c:pt>
                <c:pt idx="6239">
                  <c:v>37915</c:v>
                </c:pt>
                <c:pt idx="6240">
                  <c:v>37914</c:v>
                </c:pt>
                <c:pt idx="6241">
                  <c:v>37913</c:v>
                </c:pt>
                <c:pt idx="6242">
                  <c:v>37912</c:v>
                </c:pt>
                <c:pt idx="6243">
                  <c:v>37911</c:v>
                </c:pt>
                <c:pt idx="6244">
                  <c:v>37910</c:v>
                </c:pt>
                <c:pt idx="6245">
                  <c:v>37909</c:v>
                </c:pt>
                <c:pt idx="6246">
                  <c:v>37908</c:v>
                </c:pt>
                <c:pt idx="6247">
                  <c:v>37907</c:v>
                </c:pt>
                <c:pt idx="6248">
                  <c:v>37906</c:v>
                </c:pt>
                <c:pt idx="6249">
                  <c:v>37905</c:v>
                </c:pt>
                <c:pt idx="6250">
                  <c:v>37904</c:v>
                </c:pt>
                <c:pt idx="6251">
                  <c:v>37903</c:v>
                </c:pt>
                <c:pt idx="6252">
                  <c:v>37902</c:v>
                </c:pt>
                <c:pt idx="6253">
                  <c:v>37901</c:v>
                </c:pt>
                <c:pt idx="6254">
                  <c:v>37900</c:v>
                </c:pt>
                <c:pt idx="6255">
                  <c:v>37899</c:v>
                </c:pt>
                <c:pt idx="6256">
                  <c:v>37898</c:v>
                </c:pt>
                <c:pt idx="6257">
                  <c:v>37897</c:v>
                </c:pt>
                <c:pt idx="6258">
                  <c:v>37896</c:v>
                </c:pt>
                <c:pt idx="6259">
                  <c:v>37895</c:v>
                </c:pt>
                <c:pt idx="6260">
                  <c:v>37894</c:v>
                </c:pt>
                <c:pt idx="6261">
                  <c:v>37893</c:v>
                </c:pt>
                <c:pt idx="6262">
                  <c:v>37892</c:v>
                </c:pt>
                <c:pt idx="6263">
                  <c:v>37891</c:v>
                </c:pt>
                <c:pt idx="6264">
                  <c:v>37890</c:v>
                </c:pt>
                <c:pt idx="6265">
                  <c:v>37889</c:v>
                </c:pt>
                <c:pt idx="6266">
                  <c:v>37888</c:v>
                </c:pt>
                <c:pt idx="6267">
                  <c:v>37887</c:v>
                </c:pt>
                <c:pt idx="6268">
                  <c:v>37886</c:v>
                </c:pt>
                <c:pt idx="6269">
                  <c:v>37885</c:v>
                </c:pt>
                <c:pt idx="6270">
                  <c:v>37884</c:v>
                </c:pt>
                <c:pt idx="6271">
                  <c:v>37883</c:v>
                </c:pt>
                <c:pt idx="6272">
                  <c:v>37882</c:v>
                </c:pt>
                <c:pt idx="6273">
                  <c:v>37881</c:v>
                </c:pt>
                <c:pt idx="6274">
                  <c:v>37880</c:v>
                </c:pt>
                <c:pt idx="6275">
                  <c:v>37879</c:v>
                </c:pt>
                <c:pt idx="6276">
                  <c:v>37878</c:v>
                </c:pt>
                <c:pt idx="6277">
                  <c:v>37877</c:v>
                </c:pt>
                <c:pt idx="6278">
                  <c:v>37876</c:v>
                </c:pt>
                <c:pt idx="6279">
                  <c:v>37875</c:v>
                </c:pt>
                <c:pt idx="6280">
                  <c:v>37874</c:v>
                </c:pt>
                <c:pt idx="6281">
                  <c:v>37873</c:v>
                </c:pt>
                <c:pt idx="6282">
                  <c:v>37872</c:v>
                </c:pt>
                <c:pt idx="6283">
                  <c:v>37871</c:v>
                </c:pt>
                <c:pt idx="6284">
                  <c:v>37870</c:v>
                </c:pt>
                <c:pt idx="6285">
                  <c:v>37869</c:v>
                </c:pt>
                <c:pt idx="6286">
                  <c:v>37868</c:v>
                </c:pt>
                <c:pt idx="6287">
                  <c:v>37867</c:v>
                </c:pt>
                <c:pt idx="6288">
                  <c:v>37866</c:v>
                </c:pt>
                <c:pt idx="6289">
                  <c:v>37865</c:v>
                </c:pt>
                <c:pt idx="6290">
                  <c:v>37864</c:v>
                </c:pt>
                <c:pt idx="6291">
                  <c:v>37863</c:v>
                </c:pt>
                <c:pt idx="6292">
                  <c:v>37862</c:v>
                </c:pt>
                <c:pt idx="6293">
                  <c:v>37861</c:v>
                </c:pt>
                <c:pt idx="6294">
                  <c:v>37860</c:v>
                </c:pt>
                <c:pt idx="6295">
                  <c:v>37859</c:v>
                </c:pt>
                <c:pt idx="6296">
                  <c:v>37858</c:v>
                </c:pt>
                <c:pt idx="6297">
                  <c:v>37857</c:v>
                </c:pt>
                <c:pt idx="6298">
                  <c:v>37856</c:v>
                </c:pt>
                <c:pt idx="6299">
                  <c:v>37855</c:v>
                </c:pt>
                <c:pt idx="6300">
                  <c:v>37854</c:v>
                </c:pt>
                <c:pt idx="6301">
                  <c:v>37853</c:v>
                </c:pt>
                <c:pt idx="6302">
                  <c:v>37852</c:v>
                </c:pt>
                <c:pt idx="6303">
                  <c:v>37851</c:v>
                </c:pt>
                <c:pt idx="6304">
                  <c:v>37850</c:v>
                </c:pt>
                <c:pt idx="6305">
                  <c:v>37849</c:v>
                </c:pt>
                <c:pt idx="6306">
                  <c:v>37848</c:v>
                </c:pt>
                <c:pt idx="6307">
                  <c:v>37847</c:v>
                </c:pt>
                <c:pt idx="6308">
                  <c:v>37846</c:v>
                </c:pt>
                <c:pt idx="6309">
                  <c:v>37845</c:v>
                </c:pt>
                <c:pt idx="6310">
                  <c:v>37844</c:v>
                </c:pt>
                <c:pt idx="6311">
                  <c:v>37843</c:v>
                </c:pt>
                <c:pt idx="6312">
                  <c:v>37842</c:v>
                </c:pt>
                <c:pt idx="6313">
                  <c:v>37841</c:v>
                </c:pt>
                <c:pt idx="6314">
                  <c:v>37840</c:v>
                </c:pt>
                <c:pt idx="6315">
                  <c:v>37839</c:v>
                </c:pt>
                <c:pt idx="6316">
                  <c:v>37838</c:v>
                </c:pt>
                <c:pt idx="6317">
                  <c:v>37837</c:v>
                </c:pt>
                <c:pt idx="6318">
                  <c:v>37836</c:v>
                </c:pt>
                <c:pt idx="6319">
                  <c:v>37835</c:v>
                </c:pt>
                <c:pt idx="6320">
                  <c:v>37834</c:v>
                </c:pt>
                <c:pt idx="6321">
                  <c:v>37833</c:v>
                </c:pt>
                <c:pt idx="6322">
                  <c:v>37832</c:v>
                </c:pt>
                <c:pt idx="6323">
                  <c:v>37831</c:v>
                </c:pt>
                <c:pt idx="6324">
                  <c:v>37830</c:v>
                </c:pt>
                <c:pt idx="6325">
                  <c:v>37829</c:v>
                </c:pt>
                <c:pt idx="6326">
                  <c:v>37828</c:v>
                </c:pt>
                <c:pt idx="6327">
                  <c:v>37827</c:v>
                </c:pt>
                <c:pt idx="6328">
                  <c:v>37826</c:v>
                </c:pt>
                <c:pt idx="6329">
                  <c:v>37825</c:v>
                </c:pt>
                <c:pt idx="6330">
                  <c:v>37824</c:v>
                </c:pt>
                <c:pt idx="6331">
                  <c:v>37823</c:v>
                </c:pt>
                <c:pt idx="6332">
                  <c:v>37822</c:v>
                </c:pt>
                <c:pt idx="6333">
                  <c:v>37821</c:v>
                </c:pt>
                <c:pt idx="6334">
                  <c:v>37820</c:v>
                </c:pt>
                <c:pt idx="6335">
                  <c:v>37819</c:v>
                </c:pt>
                <c:pt idx="6336">
                  <c:v>37818</c:v>
                </c:pt>
                <c:pt idx="6337">
                  <c:v>37817</c:v>
                </c:pt>
                <c:pt idx="6338">
                  <c:v>37816</c:v>
                </c:pt>
                <c:pt idx="6339">
                  <c:v>37815</c:v>
                </c:pt>
                <c:pt idx="6340">
                  <c:v>37814</c:v>
                </c:pt>
                <c:pt idx="6341">
                  <c:v>37813</c:v>
                </c:pt>
                <c:pt idx="6342">
                  <c:v>37812</c:v>
                </c:pt>
                <c:pt idx="6343">
                  <c:v>37811</c:v>
                </c:pt>
                <c:pt idx="6344">
                  <c:v>37810</c:v>
                </c:pt>
                <c:pt idx="6345">
                  <c:v>37809</c:v>
                </c:pt>
                <c:pt idx="6346">
                  <c:v>37808</c:v>
                </c:pt>
                <c:pt idx="6347">
                  <c:v>37807</c:v>
                </c:pt>
                <c:pt idx="6348">
                  <c:v>37806</c:v>
                </c:pt>
                <c:pt idx="6349">
                  <c:v>37805</c:v>
                </c:pt>
                <c:pt idx="6350">
                  <c:v>37804</c:v>
                </c:pt>
                <c:pt idx="6351">
                  <c:v>37803</c:v>
                </c:pt>
                <c:pt idx="6352">
                  <c:v>37802</c:v>
                </c:pt>
                <c:pt idx="6353">
                  <c:v>37801</c:v>
                </c:pt>
                <c:pt idx="6354">
                  <c:v>37800</c:v>
                </c:pt>
                <c:pt idx="6355">
                  <c:v>37799</c:v>
                </c:pt>
                <c:pt idx="6356">
                  <c:v>37798</c:v>
                </c:pt>
                <c:pt idx="6357">
                  <c:v>37797</c:v>
                </c:pt>
                <c:pt idx="6358">
                  <c:v>37796</c:v>
                </c:pt>
                <c:pt idx="6359">
                  <c:v>37795</c:v>
                </c:pt>
                <c:pt idx="6360">
                  <c:v>37794</c:v>
                </c:pt>
                <c:pt idx="6361">
                  <c:v>37793</c:v>
                </c:pt>
                <c:pt idx="6362">
                  <c:v>37792</c:v>
                </c:pt>
                <c:pt idx="6363">
                  <c:v>37791</c:v>
                </c:pt>
                <c:pt idx="6364">
                  <c:v>37790</c:v>
                </c:pt>
                <c:pt idx="6365">
                  <c:v>37789</c:v>
                </c:pt>
                <c:pt idx="6366">
                  <c:v>37788</c:v>
                </c:pt>
                <c:pt idx="6367">
                  <c:v>37787</c:v>
                </c:pt>
                <c:pt idx="6368">
                  <c:v>37786</c:v>
                </c:pt>
                <c:pt idx="6369">
                  <c:v>37785</c:v>
                </c:pt>
                <c:pt idx="6370">
                  <c:v>37784</c:v>
                </c:pt>
                <c:pt idx="6371">
                  <c:v>37783</c:v>
                </c:pt>
                <c:pt idx="6372">
                  <c:v>37782</c:v>
                </c:pt>
                <c:pt idx="6373">
                  <c:v>37781</c:v>
                </c:pt>
                <c:pt idx="6374">
                  <c:v>37780</c:v>
                </c:pt>
                <c:pt idx="6375">
                  <c:v>37779</c:v>
                </c:pt>
                <c:pt idx="6376">
                  <c:v>37778</c:v>
                </c:pt>
                <c:pt idx="6377">
                  <c:v>37777</c:v>
                </c:pt>
                <c:pt idx="6378">
                  <c:v>37776</c:v>
                </c:pt>
                <c:pt idx="6379">
                  <c:v>37775</c:v>
                </c:pt>
                <c:pt idx="6380">
                  <c:v>37774</c:v>
                </c:pt>
                <c:pt idx="6381">
                  <c:v>37773</c:v>
                </c:pt>
                <c:pt idx="6382">
                  <c:v>37772</c:v>
                </c:pt>
                <c:pt idx="6383">
                  <c:v>37771</c:v>
                </c:pt>
                <c:pt idx="6384">
                  <c:v>37770</c:v>
                </c:pt>
                <c:pt idx="6385">
                  <c:v>37769</c:v>
                </c:pt>
                <c:pt idx="6386">
                  <c:v>37768</c:v>
                </c:pt>
                <c:pt idx="6387">
                  <c:v>37767</c:v>
                </c:pt>
                <c:pt idx="6388">
                  <c:v>37766</c:v>
                </c:pt>
                <c:pt idx="6389">
                  <c:v>37765</c:v>
                </c:pt>
                <c:pt idx="6390">
                  <c:v>37764</c:v>
                </c:pt>
                <c:pt idx="6391">
                  <c:v>37763</c:v>
                </c:pt>
                <c:pt idx="6392">
                  <c:v>37762</c:v>
                </c:pt>
                <c:pt idx="6393">
                  <c:v>37761</c:v>
                </c:pt>
                <c:pt idx="6394">
                  <c:v>37760</c:v>
                </c:pt>
                <c:pt idx="6395">
                  <c:v>37759</c:v>
                </c:pt>
                <c:pt idx="6396">
                  <c:v>37758</c:v>
                </c:pt>
                <c:pt idx="6397">
                  <c:v>37757</c:v>
                </c:pt>
                <c:pt idx="6398">
                  <c:v>37756</c:v>
                </c:pt>
                <c:pt idx="6399">
                  <c:v>37755</c:v>
                </c:pt>
                <c:pt idx="6400">
                  <c:v>37754</c:v>
                </c:pt>
                <c:pt idx="6401">
                  <c:v>37753</c:v>
                </c:pt>
                <c:pt idx="6402">
                  <c:v>37752</c:v>
                </c:pt>
                <c:pt idx="6403">
                  <c:v>37751</c:v>
                </c:pt>
                <c:pt idx="6404">
                  <c:v>37750</c:v>
                </c:pt>
                <c:pt idx="6405">
                  <c:v>37749</c:v>
                </c:pt>
                <c:pt idx="6406">
                  <c:v>37748</c:v>
                </c:pt>
                <c:pt idx="6407">
                  <c:v>37747</c:v>
                </c:pt>
                <c:pt idx="6408">
                  <c:v>37746</c:v>
                </c:pt>
                <c:pt idx="6409">
                  <c:v>37745</c:v>
                </c:pt>
                <c:pt idx="6410">
                  <c:v>37744</c:v>
                </c:pt>
                <c:pt idx="6411">
                  <c:v>37743</c:v>
                </c:pt>
                <c:pt idx="6412">
                  <c:v>37742</c:v>
                </c:pt>
                <c:pt idx="6413">
                  <c:v>37741</c:v>
                </c:pt>
                <c:pt idx="6414">
                  <c:v>37740</c:v>
                </c:pt>
                <c:pt idx="6415">
                  <c:v>37739</c:v>
                </c:pt>
                <c:pt idx="6416">
                  <c:v>37738</c:v>
                </c:pt>
                <c:pt idx="6417">
                  <c:v>37737</c:v>
                </c:pt>
                <c:pt idx="6418">
                  <c:v>37736</c:v>
                </c:pt>
                <c:pt idx="6419">
                  <c:v>37735</c:v>
                </c:pt>
                <c:pt idx="6420">
                  <c:v>37734</c:v>
                </c:pt>
                <c:pt idx="6421">
                  <c:v>37733</c:v>
                </c:pt>
                <c:pt idx="6422">
                  <c:v>37732</c:v>
                </c:pt>
                <c:pt idx="6423">
                  <c:v>37731</c:v>
                </c:pt>
                <c:pt idx="6424">
                  <c:v>37730</c:v>
                </c:pt>
                <c:pt idx="6425">
                  <c:v>37729</c:v>
                </c:pt>
                <c:pt idx="6426">
                  <c:v>37728</c:v>
                </c:pt>
                <c:pt idx="6427">
                  <c:v>37727</c:v>
                </c:pt>
                <c:pt idx="6428">
                  <c:v>37726</c:v>
                </c:pt>
                <c:pt idx="6429">
                  <c:v>37725</c:v>
                </c:pt>
                <c:pt idx="6430">
                  <c:v>37724</c:v>
                </c:pt>
                <c:pt idx="6431">
                  <c:v>37723</c:v>
                </c:pt>
                <c:pt idx="6432">
                  <c:v>37722</c:v>
                </c:pt>
                <c:pt idx="6433">
                  <c:v>37721</c:v>
                </c:pt>
                <c:pt idx="6434">
                  <c:v>37720</c:v>
                </c:pt>
                <c:pt idx="6435">
                  <c:v>37719</c:v>
                </c:pt>
                <c:pt idx="6436">
                  <c:v>37718</c:v>
                </c:pt>
                <c:pt idx="6437">
                  <c:v>37717</c:v>
                </c:pt>
                <c:pt idx="6438">
                  <c:v>37716</c:v>
                </c:pt>
                <c:pt idx="6439">
                  <c:v>37715</c:v>
                </c:pt>
                <c:pt idx="6440">
                  <c:v>37714</c:v>
                </c:pt>
                <c:pt idx="6441">
                  <c:v>37713</c:v>
                </c:pt>
                <c:pt idx="6442">
                  <c:v>37712</c:v>
                </c:pt>
                <c:pt idx="6443">
                  <c:v>37711</c:v>
                </c:pt>
                <c:pt idx="6444">
                  <c:v>37710</c:v>
                </c:pt>
                <c:pt idx="6445">
                  <c:v>37709</c:v>
                </c:pt>
                <c:pt idx="6446">
                  <c:v>37708</c:v>
                </c:pt>
                <c:pt idx="6447">
                  <c:v>37707</c:v>
                </c:pt>
                <c:pt idx="6448">
                  <c:v>37706</c:v>
                </c:pt>
                <c:pt idx="6449">
                  <c:v>37705</c:v>
                </c:pt>
                <c:pt idx="6450">
                  <c:v>37704</c:v>
                </c:pt>
                <c:pt idx="6451">
                  <c:v>37703</c:v>
                </c:pt>
                <c:pt idx="6452">
                  <c:v>37702</c:v>
                </c:pt>
                <c:pt idx="6453">
                  <c:v>37701</c:v>
                </c:pt>
                <c:pt idx="6454">
                  <c:v>37700</c:v>
                </c:pt>
                <c:pt idx="6455">
                  <c:v>37699</c:v>
                </c:pt>
                <c:pt idx="6456">
                  <c:v>37698</c:v>
                </c:pt>
                <c:pt idx="6457">
                  <c:v>37697</c:v>
                </c:pt>
                <c:pt idx="6458">
                  <c:v>37696</c:v>
                </c:pt>
                <c:pt idx="6459">
                  <c:v>37695</c:v>
                </c:pt>
                <c:pt idx="6460">
                  <c:v>37694</c:v>
                </c:pt>
                <c:pt idx="6461">
                  <c:v>37693</c:v>
                </c:pt>
                <c:pt idx="6462">
                  <c:v>37692</c:v>
                </c:pt>
                <c:pt idx="6463">
                  <c:v>37691</c:v>
                </c:pt>
                <c:pt idx="6464">
                  <c:v>37690</c:v>
                </c:pt>
                <c:pt idx="6465">
                  <c:v>37689</c:v>
                </c:pt>
                <c:pt idx="6466">
                  <c:v>37688</c:v>
                </c:pt>
                <c:pt idx="6467">
                  <c:v>37687</c:v>
                </c:pt>
                <c:pt idx="6468">
                  <c:v>37686</c:v>
                </c:pt>
                <c:pt idx="6469">
                  <c:v>37685</c:v>
                </c:pt>
                <c:pt idx="6470">
                  <c:v>37684</c:v>
                </c:pt>
                <c:pt idx="6471">
                  <c:v>37683</c:v>
                </c:pt>
                <c:pt idx="6472">
                  <c:v>37682</c:v>
                </c:pt>
                <c:pt idx="6473">
                  <c:v>37681</c:v>
                </c:pt>
                <c:pt idx="6474">
                  <c:v>37680</c:v>
                </c:pt>
                <c:pt idx="6475">
                  <c:v>37679</c:v>
                </c:pt>
                <c:pt idx="6476">
                  <c:v>37678</c:v>
                </c:pt>
                <c:pt idx="6477">
                  <c:v>37677</c:v>
                </c:pt>
                <c:pt idx="6478">
                  <c:v>37676</c:v>
                </c:pt>
                <c:pt idx="6479">
                  <c:v>37675</c:v>
                </c:pt>
                <c:pt idx="6480">
                  <c:v>37674</c:v>
                </c:pt>
                <c:pt idx="6481">
                  <c:v>37673</c:v>
                </c:pt>
                <c:pt idx="6482">
                  <c:v>37672</c:v>
                </c:pt>
                <c:pt idx="6483">
                  <c:v>37671</c:v>
                </c:pt>
                <c:pt idx="6484">
                  <c:v>37670</c:v>
                </c:pt>
                <c:pt idx="6485">
                  <c:v>37669</c:v>
                </c:pt>
                <c:pt idx="6486">
                  <c:v>37668</c:v>
                </c:pt>
                <c:pt idx="6487">
                  <c:v>37667</c:v>
                </c:pt>
                <c:pt idx="6488">
                  <c:v>37666</c:v>
                </c:pt>
                <c:pt idx="6489">
                  <c:v>37665</c:v>
                </c:pt>
                <c:pt idx="6490">
                  <c:v>37664</c:v>
                </c:pt>
                <c:pt idx="6491">
                  <c:v>37663</c:v>
                </c:pt>
                <c:pt idx="6492">
                  <c:v>37662</c:v>
                </c:pt>
                <c:pt idx="6493">
                  <c:v>37661</c:v>
                </c:pt>
                <c:pt idx="6494">
                  <c:v>37660</c:v>
                </c:pt>
                <c:pt idx="6495">
                  <c:v>37659</c:v>
                </c:pt>
                <c:pt idx="6496">
                  <c:v>37658</c:v>
                </c:pt>
                <c:pt idx="6497">
                  <c:v>37657</c:v>
                </c:pt>
                <c:pt idx="6498">
                  <c:v>37656</c:v>
                </c:pt>
                <c:pt idx="6499">
                  <c:v>37655</c:v>
                </c:pt>
                <c:pt idx="6500">
                  <c:v>37654</c:v>
                </c:pt>
                <c:pt idx="6501">
                  <c:v>37653</c:v>
                </c:pt>
                <c:pt idx="6502">
                  <c:v>37652</c:v>
                </c:pt>
                <c:pt idx="6503">
                  <c:v>37651</c:v>
                </c:pt>
                <c:pt idx="6504">
                  <c:v>37650</c:v>
                </c:pt>
                <c:pt idx="6505">
                  <c:v>37649</c:v>
                </c:pt>
                <c:pt idx="6506">
                  <c:v>37648</c:v>
                </c:pt>
                <c:pt idx="6507">
                  <c:v>37647</c:v>
                </c:pt>
                <c:pt idx="6508">
                  <c:v>37646</c:v>
                </c:pt>
                <c:pt idx="6509">
                  <c:v>37645</c:v>
                </c:pt>
                <c:pt idx="6510">
                  <c:v>37644</c:v>
                </c:pt>
                <c:pt idx="6511">
                  <c:v>37643</c:v>
                </c:pt>
                <c:pt idx="6512">
                  <c:v>37642</c:v>
                </c:pt>
                <c:pt idx="6513">
                  <c:v>37641</c:v>
                </c:pt>
                <c:pt idx="6514">
                  <c:v>37640</c:v>
                </c:pt>
                <c:pt idx="6515">
                  <c:v>37639</c:v>
                </c:pt>
                <c:pt idx="6516">
                  <c:v>37638</c:v>
                </c:pt>
                <c:pt idx="6517">
                  <c:v>37637</c:v>
                </c:pt>
                <c:pt idx="6518">
                  <c:v>37636</c:v>
                </c:pt>
                <c:pt idx="6519">
                  <c:v>37635</c:v>
                </c:pt>
                <c:pt idx="6520">
                  <c:v>37634</c:v>
                </c:pt>
                <c:pt idx="6521">
                  <c:v>37633</c:v>
                </c:pt>
                <c:pt idx="6522">
                  <c:v>37632</c:v>
                </c:pt>
                <c:pt idx="6523">
                  <c:v>37631</c:v>
                </c:pt>
                <c:pt idx="6524">
                  <c:v>37630</c:v>
                </c:pt>
                <c:pt idx="6525">
                  <c:v>37629</c:v>
                </c:pt>
                <c:pt idx="6526">
                  <c:v>37628</c:v>
                </c:pt>
                <c:pt idx="6527">
                  <c:v>37627</c:v>
                </c:pt>
                <c:pt idx="6528">
                  <c:v>37626</c:v>
                </c:pt>
                <c:pt idx="6529">
                  <c:v>37625</c:v>
                </c:pt>
                <c:pt idx="6530">
                  <c:v>37624</c:v>
                </c:pt>
                <c:pt idx="6531">
                  <c:v>37623</c:v>
                </c:pt>
                <c:pt idx="6532">
                  <c:v>37622</c:v>
                </c:pt>
                <c:pt idx="6533">
                  <c:v>37621</c:v>
                </c:pt>
                <c:pt idx="6534">
                  <c:v>37620</c:v>
                </c:pt>
                <c:pt idx="6535">
                  <c:v>37619</c:v>
                </c:pt>
                <c:pt idx="6536">
                  <c:v>37618</c:v>
                </c:pt>
                <c:pt idx="6537">
                  <c:v>37617</c:v>
                </c:pt>
                <c:pt idx="6538">
                  <c:v>37616</c:v>
                </c:pt>
                <c:pt idx="6539">
                  <c:v>37615</c:v>
                </c:pt>
                <c:pt idx="6540">
                  <c:v>37614</c:v>
                </c:pt>
                <c:pt idx="6541">
                  <c:v>37613</c:v>
                </c:pt>
                <c:pt idx="6542">
                  <c:v>37612</c:v>
                </c:pt>
                <c:pt idx="6543">
                  <c:v>37611</c:v>
                </c:pt>
                <c:pt idx="6544">
                  <c:v>37610</c:v>
                </c:pt>
                <c:pt idx="6545">
                  <c:v>37609</c:v>
                </c:pt>
                <c:pt idx="6546">
                  <c:v>37608</c:v>
                </c:pt>
                <c:pt idx="6547">
                  <c:v>37607</c:v>
                </c:pt>
                <c:pt idx="6548">
                  <c:v>37606</c:v>
                </c:pt>
              </c:numCache>
            </c:numRef>
          </c:cat>
          <c:val>
            <c:numRef>
              <c:f>'EKP intressid'!$F$4:$F$6552</c:f>
              <c:numCache>
                <c:formatCode>General</c:formatCode>
                <c:ptCount val="6549"/>
                <c:pt idx="0">
                  <c:v>0</c:v>
                </c:pt>
                <c:pt idx="1">
                  <c:v>-0.47199999999999998</c:v>
                </c:pt>
                <c:pt idx="2">
                  <c:v>-0.47199999999999998</c:v>
                </c:pt>
                <c:pt idx="3">
                  <c:v>-0.47299999999999998</c:v>
                </c:pt>
                <c:pt idx="4">
                  <c:v>-0.47099999999999997</c:v>
                </c:pt>
                <c:pt idx="5">
                  <c:v>-0.47099999999999997</c:v>
                </c:pt>
                <c:pt idx="6">
                  <c:v>-0.47099999999999997</c:v>
                </c:pt>
                <c:pt idx="7">
                  <c:v>-0.46300000000000002</c:v>
                </c:pt>
                <c:pt idx="8">
                  <c:v>-0.47299999999999998</c:v>
                </c:pt>
                <c:pt idx="9">
                  <c:v>-0.47199999999999998</c:v>
                </c:pt>
                <c:pt idx="10">
                  <c:v>-0.47299999999999998</c:v>
                </c:pt>
                <c:pt idx="11">
                  <c:v>-0.47299999999999998</c:v>
                </c:pt>
                <c:pt idx="12">
                  <c:v>-0.47299999999999998</c:v>
                </c:pt>
                <c:pt idx="13">
                  <c:v>-0.47299999999999998</c:v>
                </c:pt>
                <c:pt idx="14">
                  <c:v>-0.47099999999999997</c:v>
                </c:pt>
                <c:pt idx="15">
                  <c:v>-0.47299999999999998</c:v>
                </c:pt>
                <c:pt idx="16">
                  <c:v>-0.46800000000000003</c:v>
                </c:pt>
                <c:pt idx="17">
                  <c:v>-0.47</c:v>
                </c:pt>
                <c:pt idx="18">
                  <c:v>-0.47199999999999998</c:v>
                </c:pt>
                <c:pt idx="19">
                  <c:v>-0.47199999999999998</c:v>
                </c:pt>
                <c:pt idx="20">
                  <c:v>-0.47199999999999998</c:v>
                </c:pt>
                <c:pt idx="21">
                  <c:v>-0.46700000000000003</c:v>
                </c:pt>
                <c:pt idx="22">
                  <c:v>-0.47</c:v>
                </c:pt>
                <c:pt idx="23">
                  <c:v>-0.46899999999999997</c:v>
                </c:pt>
                <c:pt idx="24">
                  <c:v>-0.46700000000000003</c:v>
                </c:pt>
                <c:pt idx="25">
                  <c:v>-0.46800000000000003</c:v>
                </c:pt>
                <c:pt idx="26">
                  <c:v>-0.46800000000000003</c:v>
                </c:pt>
                <c:pt idx="27">
                  <c:v>-0.46800000000000003</c:v>
                </c:pt>
                <c:pt idx="28">
                  <c:v>-0.46899999999999997</c:v>
                </c:pt>
                <c:pt idx="29">
                  <c:v>-0.46700000000000003</c:v>
                </c:pt>
                <c:pt idx="30">
                  <c:v>-0.46800000000000003</c:v>
                </c:pt>
                <c:pt idx="31">
                  <c:v>-0.46800000000000003</c:v>
                </c:pt>
                <c:pt idx="32">
                  <c:v>-0.46800000000000003</c:v>
                </c:pt>
                <c:pt idx="33">
                  <c:v>-0.46800000000000003</c:v>
                </c:pt>
                <c:pt idx="34">
                  <c:v>-0.46800000000000003</c:v>
                </c:pt>
                <c:pt idx="35">
                  <c:v>-0.47099999999999997</c:v>
                </c:pt>
                <c:pt idx="36">
                  <c:v>-0.47099999999999997</c:v>
                </c:pt>
                <c:pt idx="37">
                  <c:v>-0.47</c:v>
                </c:pt>
                <c:pt idx="38">
                  <c:v>-0.47099999999999997</c:v>
                </c:pt>
                <c:pt idx="39">
                  <c:v>-0.46800000000000003</c:v>
                </c:pt>
                <c:pt idx="40">
                  <c:v>-0.46800000000000003</c:v>
                </c:pt>
                <c:pt idx="41">
                  <c:v>-0.46800000000000003</c:v>
                </c:pt>
                <c:pt idx="42">
                  <c:v>-0.46800000000000003</c:v>
                </c:pt>
                <c:pt idx="43">
                  <c:v>-0.47</c:v>
                </c:pt>
                <c:pt idx="44">
                  <c:v>-0.47099999999999997</c:v>
                </c:pt>
                <c:pt idx="45">
                  <c:v>-0.47</c:v>
                </c:pt>
                <c:pt idx="46">
                  <c:v>-0.47</c:v>
                </c:pt>
                <c:pt idx="47">
                  <c:v>-0.47</c:v>
                </c:pt>
                <c:pt idx="48">
                  <c:v>-0.47</c:v>
                </c:pt>
                <c:pt idx="49">
                  <c:v>-0.47299999999999998</c:v>
                </c:pt>
                <c:pt idx="50">
                  <c:v>-0.48499999999999999</c:v>
                </c:pt>
                <c:pt idx="51">
                  <c:v>-0.47099999999999997</c:v>
                </c:pt>
                <c:pt idx="52">
                  <c:v>-0.47</c:v>
                </c:pt>
                <c:pt idx="53">
                  <c:v>-0.46899999999999997</c:v>
                </c:pt>
                <c:pt idx="54">
                  <c:v>-0.46899999999999997</c:v>
                </c:pt>
                <c:pt idx="55">
                  <c:v>-0.46899999999999997</c:v>
                </c:pt>
                <c:pt idx="56">
                  <c:v>-0.46800000000000003</c:v>
                </c:pt>
                <c:pt idx="57">
                  <c:v>-0.46600000000000003</c:v>
                </c:pt>
                <c:pt idx="58">
                  <c:v>-0.46700000000000003</c:v>
                </c:pt>
                <c:pt idx="59">
                  <c:v>-0.46700000000000003</c:v>
                </c:pt>
                <c:pt idx="60">
                  <c:v>-0.46700000000000003</c:v>
                </c:pt>
                <c:pt idx="61">
                  <c:v>-0.46700000000000003</c:v>
                </c:pt>
                <c:pt idx="62">
                  <c:v>-0.46700000000000003</c:v>
                </c:pt>
                <c:pt idx="63">
                  <c:v>-0.46800000000000003</c:v>
                </c:pt>
                <c:pt idx="64">
                  <c:v>-0.47099999999999997</c:v>
                </c:pt>
                <c:pt idx="65">
                  <c:v>-0.46600000000000003</c:v>
                </c:pt>
                <c:pt idx="66">
                  <c:v>-0.47</c:v>
                </c:pt>
                <c:pt idx="67">
                  <c:v>-0.46800000000000003</c:v>
                </c:pt>
                <c:pt idx="68">
                  <c:v>-0.46800000000000003</c:v>
                </c:pt>
                <c:pt idx="69">
                  <c:v>-0.46800000000000003</c:v>
                </c:pt>
                <c:pt idx="70">
                  <c:v>-0.46899999999999997</c:v>
                </c:pt>
                <c:pt idx="71">
                  <c:v>-0.46899999999999997</c:v>
                </c:pt>
                <c:pt idx="72">
                  <c:v>-0.46800000000000003</c:v>
                </c:pt>
                <c:pt idx="73">
                  <c:v>-0.46600000000000003</c:v>
                </c:pt>
                <c:pt idx="74">
                  <c:v>-0.46700000000000003</c:v>
                </c:pt>
                <c:pt idx="75">
                  <c:v>-0.46700000000000003</c:v>
                </c:pt>
                <c:pt idx="76">
                  <c:v>-0.46700000000000003</c:v>
                </c:pt>
                <c:pt idx="77">
                  <c:v>-0.46600000000000003</c:v>
                </c:pt>
                <c:pt idx="78">
                  <c:v>-0.47</c:v>
                </c:pt>
                <c:pt idx="79">
                  <c:v>-0.46899999999999997</c:v>
                </c:pt>
                <c:pt idx="80">
                  <c:v>-0.47199999999999998</c:v>
                </c:pt>
                <c:pt idx="81">
                  <c:v>-0.46700000000000003</c:v>
                </c:pt>
                <c:pt idx="82">
                  <c:v>-0.46700000000000003</c:v>
                </c:pt>
                <c:pt idx="83">
                  <c:v>-0.46700000000000003</c:v>
                </c:pt>
                <c:pt idx="84">
                  <c:v>-0.46700000000000003</c:v>
                </c:pt>
                <c:pt idx="85">
                  <c:v>-0.46899999999999997</c:v>
                </c:pt>
                <c:pt idx="86">
                  <c:v>-0.46800000000000003</c:v>
                </c:pt>
                <c:pt idx="87">
                  <c:v>-0.46700000000000003</c:v>
                </c:pt>
                <c:pt idx="88">
                  <c:v>-0.46899999999999997</c:v>
                </c:pt>
                <c:pt idx="89">
                  <c:v>-0.46899999999999997</c:v>
                </c:pt>
                <c:pt idx="90">
                  <c:v>-0.46899999999999997</c:v>
                </c:pt>
                <c:pt idx="91">
                  <c:v>-0.46800000000000003</c:v>
                </c:pt>
                <c:pt idx="92">
                  <c:v>-0.46800000000000003</c:v>
                </c:pt>
                <c:pt idx="93">
                  <c:v>-0.46899999999999997</c:v>
                </c:pt>
                <c:pt idx="94">
                  <c:v>-0.46800000000000003</c:v>
                </c:pt>
                <c:pt idx="95">
                  <c:v>-0.46400000000000002</c:v>
                </c:pt>
                <c:pt idx="96">
                  <c:v>-0.46400000000000002</c:v>
                </c:pt>
                <c:pt idx="97">
                  <c:v>-0.46400000000000002</c:v>
                </c:pt>
                <c:pt idx="98">
                  <c:v>-0.46700000000000003</c:v>
                </c:pt>
                <c:pt idx="99">
                  <c:v>-0.46700000000000003</c:v>
                </c:pt>
                <c:pt idx="100">
                  <c:v>-0.46700000000000003</c:v>
                </c:pt>
                <c:pt idx="101">
                  <c:v>-0.46899999999999997</c:v>
                </c:pt>
                <c:pt idx="102">
                  <c:v>-0.46800000000000003</c:v>
                </c:pt>
                <c:pt idx="103">
                  <c:v>-0.46800000000000003</c:v>
                </c:pt>
                <c:pt idx="104">
                  <c:v>-0.46800000000000003</c:v>
                </c:pt>
                <c:pt idx="105">
                  <c:v>-0.46800000000000003</c:v>
                </c:pt>
                <c:pt idx="106">
                  <c:v>-0.46700000000000003</c:v>
                </c:pt>
                <c:pt idx="107">
                  <c:v>-0.46600000000000003</c:v>
                </c:pt>
                <c:pt idx="108">
                  <c:v>-0.46700000000000003</c:v>
                </c:pt>
                <c:pt idx="109">
                  <c:v>-0.46500000000000002</c:v>
                </c:pt>
                <c:pt idx="110">
                  <c:v>-0.46500000000000002</c:v>
                </c:pt>
                <c:pt idx="111">
                  <c:v>-0.46500000000000002</c:v>
                </c:pt>
                <c:pt idx="112">
                  <c:v>-0.46700000000000003</c:v>
                </c:pt>
                <c:pt idx="113">
                  <c:v>-0.46800000000000003</c:v>
                </c:pt>
                <c:pt idx="114">
                  <c:v>-0.46600000000000003</c:v>
                </c:pt>
                <c:pt idx="115">
                  <c:v>-0.46700000000000003</c:v>
                </c:pt>
                <c:pt idx="116">
                  <c:v>-0.46600000000000003</c:v>
                </c:pt>
                <c:pt idx="117">
                  <c:v>-0.46600000000000003</c:v>
                </c:pt>
                <c:pt idx="118">
                  <c:v>-0.46600000000000003</c:v>
                </c:pt>
                <c:pt idx="119">
                  <c:v>-0.46500000000000002</c:v>
                </c:pt>
                <c:pt idx="120">
                  <c:v>-0.46500000000000002</c:v>
                </c:pt>
                <c:pt idx="121">
                  <c:v>-0.46400000000000002</c:v>
                </c:pt>
                <c:pt idx="122">
                  <c:v>-0.46600000000000003</c:v>
                </c:pt>
                <c:pt idx="123">
                  <c:v>-0.46600000000000003</c:v>
                </c:pt>
                <c:pt idx="124">
                  <c:v>-0.46600000000000003</c:v>
                </c:pt>
                <c:pt idx="125">
                  <c:v>-0.46600000000000003</c:v>
                </c:pt>
                <c:pt idx="126">
                  <c:v>-0.45600000000000002</c:v>
                </c:pt>
                <c:pt idx="127">
                  <c:v>-0.46600000000000003</c:v>
                </c:pt>
                <c:pt idx="128">
                  <c:v>-0.46600000000000003</c:v>
                </c:pt>
                <c:pt idx="129">
                  <c:v>-0.46700000000000003</c:v>
                </c:pt>
                <c:pt idx="130">
                  <c:v>-0.46400000000000002</c:v>
                </c:pt>
                <c:pt idx="131">
                  <c:v>-0.46400000000000002</c:v>
                </c:pt>
                <c:pt idx="132">
                  <c:v>-0.46400000000000002</c:v>
                </c:pt>
                <c:pt idx="133">
                  <c:v>-0.46400000000000002</c:v>
                </c:pt>
                <c:pt idx="134">
                  <c:v>-0.46400000000000002</c:v>
                </c:pt>
                <c:pt idx="135">
                  <c:v>-0.46500000000000002</c:v>
                </c:pt>
                <c:pt idx="136">
                  <c:v>-0.46500000000000002</c:v>
                </c:pt>
                <c:pt idx="137">
                  <c:v>-0.46400000000000002</c:v>
                </c:pt>
                <c:pt idx="138">
                  <c:v>-0.46400000000000002</c:v>
                </c:pt>
                <c:pt idx="139">
                  <c:v>-0.46400000000000002</c:v>
                </c:pt>
                <c:pt idx="140">
                  <c:v>-0.46300000000000002</c:v>
                </c:pt>
                <c:pt idx="141">
                  <c:v>-0.46300000000000002</c:v>
                </c:pt>
                <c:pt idx="142">
                  <c:v>-0.47</c:v>
                </c:pt>
                <c:pt idx="143">
                  <c:v>-0.46</c:v>
                </c:pt>
                <c:pt idx="144">
                  <c:v>-0.46200000000000002</c:v>
                </c:pt>
                <c:pt idx="145">
                  <c:v>-0.46200000000000002</c:v>
                </c:pt>
                <c:pt idx="146">
                  <c:v>-0.46200000000000002</c:v>
                </c:pt>
                <c:pt idx="147">
                  <c:v>-0.46200000000000002</c:v>
                </c:pt>
                <c:pt idx="148">
                  <c:v>-0.46100000000000002</c:v>
                </c:pt>
                <c:pt idx="149">
                  <c:v>-0.45900000000000002</c:v>
                </c:pt>
                <c:pt idx="150">
                  <c:v>-0.46</c:v>
                </c:pt>
                <c:pt idx="151">
                  <c:v>-0.46100000000000002</c:v>
                </c:pt>
                <c:pt idx="152">
                  <c:v>-0.46100000000000002</c:v>
                </c:pt>
                <c:pt idx="153">
                  <c:v>-0.46100000000000002</c:v>
                </c:pt>
                <c:pt idx="154">
                  <c:v>-0.45900000000000002</c:v>
                </c:pt>
                <c:pt idx="155">
                  <c:v>-0.45900000000000002</c:v>
                </c:pt>
                <c:pt idx="156">
                  <c:v>-0.46100000000000002</c:v>
                </c:pt>
                <c:pt idx="157">
                  <c:v>-0.46200000000000002</c:v>
                </c:pt>
                <c:pt idx="158">
                  <c:v>-0.46100000000000002</c:v>
                </c:pt>
                <c:pt idx="159">
                  <c:v>-0.46100000000000002</c:v>
                </c:pt>
                <c:pt idx="160">
                  <c:v>-0.46100000000000002</c:v>
                </c:pt>
                <c:pt idx="161">
                  <c:v>-0.46200000000000002</c:v>
                </c:pt>
                <c:pt idx="162">
                  <c:v>-0.46300000000000002</c:v>
                </c:pt>
                <c:pt idx="163">
                  <c:v>-0.45700000000000002</c:v>
                </c:pt>
                <c:pt idx="164">
                  <c:v>-0.46200000000000002</c:v>
                </c:pt>
                <c:pt idx="165">
                  <c:v>-0.45900000000000002</c:v>
                </c:pt>
                <c:pt idx="166">
                  <c:v>-0.45900000000000002</c:v>
                </c:pt>
                <c:pt idx="167">
                  <c:v>-0.45900000000000002</c:v>
                </c:pt>
                <c:pt idx="168">
                  <c:v>-0.46</c:v>
                </c:pt>
                <c:pt idx="169">
                  <c:v>-0.45800000000000002</c:v>
                </c:pt>
                <c:pt idx="170">
                  <c:v>-0.45700000000000002</c:v>
                </c:pt>
                <c:pt idx="171">
                  <c:v>-0.46100000000000002</c:v>
                </c:pt>
                <c:pt idx="172">
                  <c:v>-0.45500000000000002</c:v>
                </c:pt>
                <c:pt idx="173">
                  <c:v>-0.45500000000000002</c:v>
                </c:pt>
                <c:pt idx="174">
                  <c:v>-0.45500000000000002</c:v>
                </c:pt>
                <c:pt idx="175">
                  <c:v>-0.45600000000000002</c:v>
                </c:pt>
                <c:pt idx="176">
                  <c:v>-0.45600000000000002</c:v>
                </c:pt>
                <c:pt idx="177">
                  <c:v>-0.45600000000000002</c:v>
                </c:pt>
                <c:pt idx="178">
                  <c:v>-0.45500000000000002</c:v>
                </c:pt>
                <c:pt idx="179">
                  <c:v>-0.45400000000000001</c:v>
                </c:pt>
                <c:pt idx="180">
                  <c:v>-0.45400000000000001</c:v>
                </c:pt>
                <c:pt idx="181">
                  <c:v>-0.45400000000000001</c:v>
                </c:pt>
                <c:pt idx="182">
                  <c:v>-0.46</c:v>
                </c:pt>
                <c:pt idx="183">
                  <c:v>-0.46</c:v>
                </c:pt>
                <c:pt idx="184">
                  <c:v>-0.45700000000000002</c:v>
                </c:pt>
                <c:pt idx="185">
                  <c:v>-0.45700000000000002</c:v>
                </c:pt>
                <c:pt idx="186">
                  <c:v>-0.45800000000000002</c:v>
                </c:pt>
                <c:pt idx="187">
                  <c:v>-0.45800000000000002</c:v>
                </c:pt>
                <c:pt idx="188">
                  <c:v>-0.45800000000000002</c:v>
                </c:pt>
                <c:pt idx="189">
                  <c:v>-0.45600000000000002</c:v>
                </c:pt>
                <c:pt idx="190">
                  <c:v>-0.45700000000000002</c:v>
                </c:pt>
                <c:pt idx="191">
                  <c:v>-0.45800000000000002</c:v>
                </c:pt>
                <c:pt idx="192">
                  <c:v>-0.45900000000000002</c:v>
                </c:pt>
                <c:pt idx="193">
                  <c:v>-0.45600000000000002</c:v>
                </c:pt>
                <c:pt idx="194">
                  <c:v>-0.45600000000000002</c:v>
                </c:pt>
                <c:pt idx="195">
                  <c:v>-0.45600000000000002</c:v>
                </c:pt>
                <c:pt idx="196">
                  <c:v>-0.45600000000000002</c:v>
                </c:pt>
                <c:pt idx="197">
                  <c:v>-0.45700000000000002</c:v>
                </c:pt>
                <c:pt idx="198">
                  <c:v>-0.45400000000000001</c:v>
                </c:pt>
                <c:pt idx="199">
                  <c:v>-0.45800000000000002</c:v>
                </c:pt>
                <c:pt idx="200">
                  <c:v>-0.44600000000000001</c:v>
                </c:pt>
                <c:pt idx="201">
                  <c:v>-0.44600000000000001</c:v>
                </c:pt>
                <c:pt idx="202">
                  <c:v>-0.44600000000000001</c:v>
                </c:pt>
                <c:pt idx="203">
                  <c:v>-0.44600000000000001</c:v>
                </c:pt>
                <c:pt idx="204">
                  <c:v>-0.45800000000000002</c:v>
                </c:pt>
                <c:pt idx="205">
                  <c:v>-0.45600000000000002</c:v>
                </c:pt>
                <c:pt idx="206">
                  <c:v>-0.45400000000000001</c:v>
                </c:pt>
                <c:pt idx="207">
                  <c:v>-0.45400000000000001</c:v>
                </c:pt>
                <c:pt idx="208">
                  <c:v>-0.45400000000000001</c:v>
                </c:pt>
                <c:pt idx="209">
                  <c:v>-0.45400000000000001</c:v>
                </c:pt>
                <c:pt idx="210">
                  <c:v>-0.45400000000000001</c:v>
                </c:pt>
                <c:pt idx="211">
                  <c:v>-0.45400000000000001</c:v>
                </c:pt>
                <c:pt idx="212">
                  <c:v>-0.45600000000000002</c:v>
                </c:pt>
                <c:pt idx="213">
                  <c:v>-0.45600000000000002</c:v>
                </c:pt>
                <c:pt idx="214">
                  <c:v>-0.45300000000000001</c:v>
                </c:pt>
                <c:pt idx="215">
                  <c:v>-0.45300000000000001</c:v>
                </c:pt>
                <c:pt idx="216">
                  <c:v>-0.45300000000000001</c:v>
                </c:pt>
                <c:pt idx="217">
                  <c:v>-0.44900000000000001</c:v>
                </c:pt>
                <c:pt idx="218">
                  <c:v>-0.45</c:v>
                </c:pt>
                <c:pt idx="219">
                  <c:v>-0.44900000000000001</c:v>
                </c:pt>
                <c:pt idx="220">
                  <c:v>-0.45100000000000001</c:v>
                </c:pt>
                <c:pt idx="221">
                  <c:v>-0.45100000000000001</c:v>
                </c:pt>
                <c:pt idx="222">
                  <c:v>-0.45100000000000001</c:v>
                </c:pt>
                <c:pt idx="223">
                  <c:v>-0.45100000000000001</c:v>
                </c:pt>
                <c:pt idx="224">
                  <c:v>-0.45100000000000001</c:v>
                </c:pt>
                <c:pt idx="225">
                  <c:v>-0.45</c:v>
                </c:pt>
                <c:pt idx="226">
                  <c:v>-0.44800000000000001</c:v>
                </c:pt>
                <c:pt idx="227">
                  <c:v>-0.44800000000000001</c:v>
                </c:pt>
                <c:pt idx="228">
                  <c:v>-0.45400000000000001</c:v>
                </c:pt>
                <c:pt idx="229">
                  <c:v>-0.45400000000000001</c:v>
                </c:pt>
                <c:pt idx="230">
                  <c:v>-0.45400000000000001</c:v>
                </c:pt>
                <c:pt idx="231">
                  <c:v>-0.44900000000000001</c:v>
                </c:pt>
                <c:pt idx="232">
                  <c:v>-0.442</c:v>
                </c:pt>
                <c:pt idx="233">
                  <c:v>-0.437</c:v>
                </c:pt>
                <c:pt idx="234">
                  <c:v>-0.443</c:v>
                </c:pt>
                <c:pt idx="235">
                  <c:v>-0.44500000000000001</c:v>
                </c:pt>
                <c:pt idx="236">
                  <c:v>-0.44500000000000001</c:v>
                </c:pt>
                <c:pt idx="237">
                  <c:v>-0.44500000000000001</c:v>
                </c:pt>
                <c:pt idx="238">
                  <c:v>-0.44400000000000001</c:v>
                </c:pt>
                <c:pt idx="239">
                  <c:v>-0.442</c:v>
                </c:pt>
                <c:pt idx="240">
                  <c:v>-0.442</c:v>
                </c:pt>
                <c:pt idx="241">
                  <c:v>-0.44</c:v>
                </c:pt>
                <c:pt idx="242">
                  <c:v>-0.439</c:v>
                </c:pt>
                <c:pt idx="243">
                  <c:v>-0.439</c:v>
                </c:pt>
                <c:pt idx="244">
                  <c:v>-0.439</c:v>
                </c:pt>
                <c:pt idx="245">
                  <c:v>-0.441</c:v>
                </c:pt>
                <c:pt idx="246">
                  <c:v>-0.44400000000000001</c:v>
                </c:pt>
                <c:pt idx="247">
                  <c:v>-0.44600000000000001</c:v>
                </c:pt>
                <c:pt idx="248">
                  <c:v>-0.45100000000000001</c:v>
                </c:pt>
                <c:pt idx="249">
                  <c:v>-0.45600000000000002</c:v>
                </c:pt>
                <c:pt idx="250">
                  <c:v>-0.45600000000000002</c:v>
                </c:pt>
                <c:pt idx="251">
                  <c:v>-0.45600000000000002</c:v>
                </c:pt>
                <c:pt idx="252">
                  <c:v>-0.45500000000000002</c:v>
                </c:pt>
                <c:pt idx="253">
                  <c:v>-0.45800000000000002</c:v>
                </c:pt>
                <c:pt idx="254">
                  <c:v>-0.45600000000000002</c:v>
                </c:pt>
                <c:pt idx="255">
                  <c:v>-0.45400000000000001</c:v>
                </c:pt>
                <c:pt idx="256">
                  <c:v>-0.45600000000000002</c:v>
                </c:pt>
                <c:pt idx="257">
                  <c:v>-0.45600000000000002</c:v>
                </c:pt>
                <c:pt idx="258">
                  <c:v>-0.45600000000000002</c:v>
                </c:pt>
                <c:pt idx="259">
                  <c:v>-0.45500000000000002</c:v>
                </c:pt>
                <c:pt idx="260">
                  <c:v>-0.45600000000000002</c:v>
                </c:pt>
                <c:pt idx="261">
                  <c:v>-0.45700000000000002</c:v>
                </c:pt>
                <c:pt idx="262">
                  <c:v>-0.45700000000000002</c:v>
                </c:pt>
                <c:pt idx="263">
                  <c:v>-0.45500000000000002</c:v>
                </c:pt>
                <c:pt idx="264">
                  <c:v>-0.45500000000000002</c:v>
                </c:pt>
                <c:pt idx="265">
                  <c:v>-0.45500000000000002</c:v>
                </c:pt>
                <c:pt idx="266">
                  <c:v>-0.45300000000000001</c:v>
                </c:pt>
                <c:pt idx="267">
                  <c:v>-0.45400000000000001</c:v>
                </c:pt>
                <c:pt idx="268">
                  <c:v>-0.45400000000000001</c:v>
                </c:pt>
                <c:pt idx="269">
                  <c:v>-0.45500000000000002</c:v>
                </c:pt>
                <c:pt idx="270">
                  <c:v>-0.45400000000000001</c:v>
                </c:pt>
                <c:pt idx="271">
                  <c:v>-0.45400000000000001</c:v>
                </c:pt>
                <c:pt idx="272">
                  <c:v>-0.45400000000000001</c:v>
                </c:pt>
                <c:pt idx="273">
                  <c:v>-0.45300000000000001</c:v>
                </c:pt>
                <c:pt idx="274">
                  <c:v>-0.45300000000000001</c:v>
                </c:pt>
                <c:pt idx="275">
                  <c:v>-0.45100000000000001</c:v>
                </c:pt>
                <c:pt idx="276">
                  <c:v>-0.45600000000000002</c:v>
                </c:pt>
                <c:pt idx="277">
                  <c:v>-0.45300000000000001</c:v>
                </c:pt>
                <c:pt idx="278">
                  <c:v>-0.45300000000000001</c:v>
                </c:pt>
                <c:pt idx="279">
                  <c:v>-0.45300000000000001</c:v>
                </c:pt>
                <c:pt idx="280">
                  <c:v>-0.45500000000000002</c:v>
                </c:pt>
                <c:pt idx="281">
                  <c:v>-0.45600000000000002</c:v>
                </c:pt>
                <c:pt idx="282">
                  <c:v>-0.45600000000000002</c:v>
                </c:pt>
                <c:pt idx="283">
                  <c:v>-0.45200000000000001</c:v>
                </c:pt>
                <c:pt idx="284">
                  <c:v>-0.45200000000000001</c:v>
                </c:pt>
                <c:pt idx="285">
                  <c:v>-0.45200000000000001</c:v>
                </c:pt>
                <c:pt idx="286">
                  <c:v>-0.45200000000000001</c:v>
                </c:pt>
                <c:pt idx="287">
                  <c:v>-0.45</c:v>
                </c:pt>
                <c:pt idx="288">
                  <c:v>-0.45100000000000001</c:v>
                </c:pt>
                <c:pt idx="289">
                  <c:v>-0.45100000000000001</c:v>
                </c:pt>
                <c:pt idx="290">
                  <c:v>-0.45200000000000001</c:v>
                </c:pt>
                <c:pt idx="291">
                  <c:v>-0.45400000000000001</c:v>
                </c:pt>
                <c:pt idx="292">
                  <c:v>-0.45400000000000001</c:v>
                </c:pt>
                <c:pt idx="293">
                  <c:v>-0.45400000000000001</c:v>
                </c:pt>
                <c:pt idx="294">
                  <c:v>-0.45400000000000001</c:v>
                </c:pt>
                <c:pt idx="295">
                  <c:v>-0.45500000000000002</c:v>
                </c:pt>
                <c:pt idx="296">
                  <c:v>-0.45100000000000001</c:v>
                </c:pt>
                <c:pt idx="297">
                  <c:v>-0.45300000000000001</c:v>
                </c:pt>
                <c:pt idx="298">
                  <c:v>-0.45200000000000001</c:v>
                </c:pt>
                <c:pt idx="299">
                  <c:v>-0.45200000000000001</c:v>
                </c:pt>
                <c:pt idx="300">
                  <c:v>-0.45200000000000001</c:v>
                </c:pt>
                <c:pt idx="301">
                  <c:v>-0.45200000000000001</c:v>
                </c:pt>
                <c:pt idx="302">
                  <c:v>-0.45100000000000001</c:v>
                </c:pt>
                <c:pt idx="303">
                  <c:v>-0.45</c:v>
                </c:pt>
                <c:pt idx="304">
                  <c:v>-0.45300000000000001</c:v>
                </c:pt>
                <c:pt idx="305">
                  <c:v>-0.45200000000000001</c:v>
                </c:pt>
                <c:pt idx="306">
                  <c:v>-0.45200000000000001</c:v>
                </c:pt>
                <c:pt idx="307">
                  <c:v>-0.45200000000000001</c:v>
                </c:pt>
                <c:pt idx="308">
                  <c:v>-0.45100000000000001</c:v>
                </c:pt>
                <c:pt idx="309">
                  <c:v>-0.45300000000000001</c:v>
                </c:pt>
                <c:pt idx="310">
                  <c:v>-0.45300000000000001</c:v>
                </c:pt>
                <c:pt idx="311">
                  <c:v>-0.45200000000000001</c:v>
                </c:pt>
                <c:pt idx="312">
                  <c:v>-0.45300000000000001</c:v>
                </c:pt>
                <c:pt idx="313">
                  <c:v>-0.45300000000000001</c:v>
                </c:pt>
                <c:pt idx="314">
                  <c:v>-0.45300000000000001</c:v>
                </c:pt>
                <c:pt idx="315">
                  <c:v>-0.45400000000000001</c:v>
                </c:pt>
                <c:pt idx="316">
                  <c:v>-0.45100000000000001</c:v>
                </c:pt>
                <c:pt idx="317">
                  <c:v>-0.45500000000000002</c:v>
                </c:pt>
                <c:pt idx="318">
                  <c:v>-0.45400000000000001</c:v>
                </c:pt>
                <c:pt idx="319">
                  <c:v>-0.45200000000000001</c:v>
                </c:pt>
                <c:pt idx="320">
                  <c:v>-0.45200000000000001</c:v>
                </c:pt>
                <c:pt idx="321">
                  <c:v>-0.45200000000000001</c:v>
                </c:pt>
                <c:pt idx="322">
                  <c:v>-0.45400000000000001</c:v>
                </c:pt>
                <c:pt idx="323">
                  <c:v>-0.44600000000000001</c:v>
                </c:pt>
                <c:pt idx="324">
                  <c:v>-0.44600000000000001</c:v>
                </c:pt>
                <c:pt idx="325">
                  <c:v>-0.45600000000000002</c:v>
                </c:pt>
                <c:pt idx="326">
                  <c:v>-0.45700000000000002</c:v>
                </c:pt>
                <c:pt idx="327">
                  <c:v>-0.45700000000000002</c:v>
                </c:pt>
                <c:pt idx="328">
                  <c:v>-0.45700000000000002</c:v>
                </c:pt>
                <c:pt idx="329">
                  <c:v>-0.46400000000000002</c:v>
                </c:pt>
                <c:pt idx="330">
                  <c:v>-0.46400000000000002</c:v>
                </c:pt>
                <c:pt idx="331">
                  <c:v>-0.46400000000000002</c:v>
                </c:pt>
                <c:pt idx="332">
                  <c:v>-0.46</c:v>
                </c:pt>
                <c:pt idx="333">
                  <c:v>-0.45500000000000002</c:v>
                </c:pt>
                <c:pt idx="334">
                  <c:v>-0.45500000000000002</c:v>
                </c:pt>
                <c:pt idx="335">
                  <c:v>-0.45500000000000002</c:v>
                </c:pt>
                <c:pt idx="336">
                  <c:v>-0.45500000000000002</c:v>
                </c:pt>
                <c:pt idx="337">
                  <c:v>-0.45500000000000002</c:v>
                </c:pt>
                <c:pt idx="338">
                  <c:v>-0.45100000000000001</c:v>
                </c:pt>
                <c:pt idx="339">
                  <c:v>-0.45800000000000002</c:v>
                </c:pt>
                <c:pt idx="340">
                  <c:v>-0.45800000000000002</c:v>
                </c:pt>
                <c:pt idx="341">
                  <c:v>-0.45800000000000002</c:v>
                </c:pt>
                <c:pt idx="342">
                  <c:v>-0.45800000000000002</c:v>
                </c:pt>
                <c:pt idx="343">
                  <c:v>-0.45900000000000002</c:v>
                </c:pt>
                <c:pt idx="344">
                  <c:v>-0.45900000000000002</c:v>
                </c:pt>
                <c:pt idx="345">
                  <c:v>-0.45900000000000002</c:v>
                </c:pt>
                <c:pt idx="346">
                  <c:v>-0.45600000000000002</c:v>
                </c:pt>
                <c:pt idx="347">
                  <c:v>-0.45600000000000002</c:v>
                </c:pt>
                <c:pt idx="348">
                  <c:v>-0.45600000000000002</c:v>
                </c:pt>
                <c:pt idx="349">
                  <c:v>-0.45600000000000002</c:v>
                </c:pt>
                <c:pt idx="350">
                  <c:v>-0.45500000000000002</c:v>
                </c:pt>
                <c:pt idx="351">
                  <c:v>-0.45500000000000002</c:v>
                </c:pt>
                <c:pt idx="352">
                  <c:v>-0.45400000000000001</c:v>
                </c:pt>
                <c:pt idx="353">
                  <c:v>-0.45600000000000002</c:v>
                </c:pt>
                <c:pt idx="354">
                  <c:v>-0.44700000000000001</c:v>
                </c:pt>
                <c:pt idx="355">
                  <c:v>-0.44700000000000001</c:v>
                </c:pt>
                <c:pt idx="356">
                  <c:v>-0.44700000000000001</c:v>
                </c:pt>
                <c:pt idx="357">
                  <c:v>-0.44600000000000001</c:v>
                </c:pt>
                <c:pt idx="358">
                  <c:v>-0.44800000000000001</c:v>
                </c:pt>
                <c:pt idx="359">
                  <c:v>-0.44800000000000001</c:v>
                </c:pt>
                <c:pt idx="360">
                  <c:v>-0.44800000000000001</c:v>
                </c:pt>
                <c:pt idx="361">
                  <c:v>-0.45100000000000001</c:v>
                </c:pt>
                <c:pt idx="362">
                  <c:v>-0.45100000000000001</c:v>
                </c:pt>
                <c:pt idx="363">
                  <c:v>-0.45100000000000001</c:v>
                </c:pt>
                <c:pt idx="364">
                  <c:v>-0.45700000000000002</c:v>
                </c:pt>
                <c:pt idx="365">
                  <c:v>-0.42599999999999999</c:v>
                </c:pt>
                <c:pt idx="366">
                  <c:v>-0.45700000000000002</c:v>
                </c:pt>
                <c:pt idx="367">
                  <c:v>-0.45600000000000002</c:v>
                </c:pt>
                <c:pt idx="368">
                  <c:v>-0.45600000000000002</c:v>
                </c:pt>
                <c:pt idx="369">
                  <c:v>-0.45600000000000002</c:v>
                </c:pt>
                <c:pt idx="370">
                  <c:v>-0.45600000000000002</c:v>
                </c:pt>
                <c:pt idx="371">
                  <c:v>-0.45100000000000001</c:v>
                </c:pt>
                <c:pt idx="372">
                  <c:v>-0.44600000000000001</c:v>
                </c:pt>
                <c:pt idx="373">
                  <c:v>-0.45200000000000001</c:v>
                </c:pt>
                <c:pt idx="374">
                  <c:v>-0.45600000000000002</c:v>
                </c:pt>
                <c:pt idx="375">
                  <c:v>-0.45500000000000002</c:v>
                </c:pt>
                <c:pt idx="376">
                  <c:v>-0.45500000000000002</c:v>
                </c:pt>
                <c:pt idx="377">
                  <c:v>-0.45500000000000002</c:v>
                </c:pt>
                <c:pt idx="378">
                  <c:v>-0.45200000000000001</c:v>
                </c:pt>
                <c:pt idx="379">
                  <c:v>-0.45400000000000001</c:v>
                </c:pt>
                <c:pt idx="380">
                  <c:v>-0.45600000000000002</c:v>
                </c:pt>
                <c:pt idx="381">
                  <c:v>-0.45100000000000001</c:v>
                </c:pt>
                <c:pt idx="382">
                  <c:v>-0.46400000000000002</c:v>
                </c:pt>
                <c:pt idx="383">
                  <c:v>-0.46400000000000002</c:v>
                </c:pt>
                <c:pt idx="384">
                  <c:v>-0.46400000000000002</c:v>
                </c:pt>
                <c:pt idx="385">
                  <c:v>-0.45800000000000002</c:v>
                </c:pt>
                <c:pt idx="386">
                  <c:v>-0.46</c:v>
                </c:pt>
                <c:pt idx="387">
                  <c:v>-0.46</c:v>
                </c:pt>
                <c:pt idx="388">
                  <c:v>-0.46300000000000002</c:v>
                </c:pt>
                <c:pt idx="389">
                  <c:v>-0.46300000000000002</c:v>
                </c:pt>
                <c:pt idx="390">
                  <c:v>-0.46300000000000002</c:v>
                </c:pt>
                <c:pt idx="391">
                  <c:v>-0.46300000000000002</c:v>
                </c:pt>
                <c:pt idx="392">
                  <c:v>-0.46300000000000002</c:v>
                </c:pt>
                <c:pt idx="393">
                  <c:v>-0.46200000000000002</c:v>
                </c:pt>
                <c:pt idx="394">
                  <c:v>-0.46300000000000002</c:v>
                </c:pt>
                <c:pt idx="395">
                  <c:v>-0.46400000000000002</c:v>
                </c:pt>
                <c:pt idx="396">
                  <c:v>-0.46200000000000002</c:v>
                </c:pt>
                <c:pt idx="397">
                  <c:v>-0.46200000000000002</c:v>
                </c:pt>
                <c:pt idx="398">
                  <c:v>-0.46200000000000002</c:v>
                </c:pt>
                <c:pt idx="399">
                  <c:v>-0.46300000000000002</c:v>
                </c:pt>
                <c:pt idx="400">
                  <c:v>-0.46300000000000002</c:v>
                </c:pt>
                <c:pt idx="401">
                  <c:v>-0.46600000000000003</c:v>
                </c:pt>
                <c:pt idx="402">
                  <c:v>-0.46400000000000002</c:v>
                </c:pt>
                <c:pt idx="403">
                  <c:v>-0.46500000000000002</c:v>
                </c:pt>
                <c:pt idx="404">
                  <c:v>-0.46500000000000002</c:v>
                </c:pt>
                <c:pt idx="405">
                  <c:v>-0.46500000000000002</c:v>
                </c:pt>
                <c:pt idx="406">
                  <c:v>-0.46700000000000003</c:v>
                </c:pt>
                <c:pt idx="407">
                  <c:v>-0.46700000000000003</c:v>
                </c:pt>
                <c:pt idx="408">
                  <c:v>-0.46700000000000003</c:v>
                </c:pt>
                <c:pt idx="409">
                  <c:v>-0.46899999999999997</c:v>
                </c:pt>
                <c:pt idx="410">
                  <c:v>-0.46800000000000003</c:v>
                </c:pt>
                <c:pt idx="411">
                  <c:v>-0.46800000000000003</c:v>
                </c:pt>
                <c:pt idx="412">
                  <c:v>-0.46800000000000003</c:v>
                </c:pt>
                <c:pt idx="413">
                  <c:v>-0.47</c:v>
                </c:pt>
                <c:pt idx="414">
                  <c:v>-0.46600000000000003</c:v>
                </c:pt>
                <c:pt idx="415">
                  <c:v>-0.46400000000000002</c:v>
                </c:pt>
                <c:pt idx="416">
                  <c:v>-0.45100000000000001</c:v>
                </c:pt>
                <c:pt idx="417">
                  <c:v>-0.45200000000000001</c:v>
                </c:pt>
                <c:pt idx="418">
                  <c:v>-0.45200000000000001</c:v>
                </c:pt>
                <c:pt idx="419">
                  <c:v>-0.45200000000000001</c:v>
                </c:pt>
                <c:pt idx="420">
                  <c:v>-0.45700000000000002</c:v>
                </c:pt>
                <c:pt idx="421">
                  <c:v>-0.45500000000000002</c:v>
                </c:pt>
                <c:pt idx="422">
                  <c:v>-0.45400000000000001</c:v>
                </c:pt>
                <c:pt idx="423">
                  <c:v>-0.45600000000000002</c:v>
                </c:pt>
                <c:pt idx="424">
                  <c:v>-0.45800000000000002</c:v>
                </c:pt>
                <c:pt idx="425">
                  <c:v>-0.45800000000000002</c:v>
                </c:pt>
                <c:pt idx="426">
                  <c:v>-0.45800000000000002</c:v>
                </c:pt>
                <c:pt idx="427">
                  <c:v>-0.45600000000000002</c:v>
                </c:pt>
                <c:pt idx="428">
                  <c:v>-0.45700000000000002</c:v>
                </c:pt>
                <c:pt idx="429">
                  <c:v>-0.36699999999999999</c:v>
                </c:pt>
                <c:pt idx="430">
                  <c:v>-0.36699999999999999</c:v>
                </c:pt>
                <c:pt idx="431">
                  <c:v>-0.36899999999999999</c:v>
                </c:pt>
                <c:pt idx="432">
                  <c:v>-0.36899999999999999</c:v>
                </c:pt>
                <c:pt idx="433">
                  <c:v>-0.36899999999999999</c:v>
                </c:pt>
                <c:pt idx="434">
                  <c:v>-0.36599999999999999</c:v>
                </c:pt>
                <c:pt idx="435">
                  <c:v>-0.36599999999999999</c:v>
                </c:pt>
                <c:pt idx="436">
                  <c:v>-0.36499999999999999</c:v>
                </c:pt>
                <c:pt idx="437">
                  <c:v>-0.36299999999999999</c:v>
                </c:pt>
                <c:pt idx="438">
                  <c:v>-0.36199999999999999</c:v>
                </c:pt>
                <c:pt idx="439">
                  <c:v>-0.36199999999999999</c:v>
                </c:pt>
                <c:pt idx="440">
                  <c:v>-0.36199999999999999</c:v>
                </c:pt>
                <c:pt idx="441">
                  <c:v>-0.36</c:v>
                </c:pt>
                <c:pt idx="442">
                  <c:v>-0.36199999999999999</c:v>
                </c:pt>
                <c:pt idx="443">
                  <c:v>-0.36299999999999999</c:v>
                </c:pt>
                <c:pt idx="444">
                  <c:v>-0.36199999999999999</c:v>
                </c:pt>
                <c:pt idx="445">
                  <c:v>-0.35899999999999999</c:v>
                </c:pt>
                <c:pt idx="446">
                  <c:v>-0.35899999999999999</c:v>
                </c:pt>
                <c:pt idx="447">
                  <c:v>-0.35899999999999999</c:v>
                </c:pt>
                <c:pt idx="448">
                  <c:v>-0.36499999999999999</c:v>
                </c:pt>
                <c:pt idx="449">
                  <c:v>-0.36899999999999999</c:v>
                </c:pt>
                <c:pt idx="450">
                  <c:v>-0.36499999999999999</c:v>
                </c:pt>
                <c:pt idx="451">
                  <c:v>-0.36199999999999999</c:v>
                </c:pt>
                <c:pt idx="452">
                  <c:v>-0.36099999999999999</c:v>
                </c:pt>
                <c:pt idx="453">
                  <c:v>-0.36099999999999999</c:v>
                </c:pt>
                <c:pt idx="454">
                  <c:v>-0.36099999999999999</c:v>
                </c:pt>
                <c:pt idx="455">
                  <c:v>-0.36099999999999999</c:v>
                </c:pt>
                <c:pt idx="456">
                  <c:v>-0.36899999999999999</c:v>
                </c:pt>
                <c:pt idx="457">
                  <c:v>-0.36299999999999999</c:v>
                </c:pt>
                <c:pt idx="458">
                  <c:v>-0.36399999999999999</c:v>
                </c:pt>
                <c:pt idx="459">
                  <c:v>-0.36399999999999999</c:v>
                </c:pt>
                <c:pt idx="460">
                  <c:v>-0.36399999999999999</c:v>
                </c:pt>
                <c:pt idx="461">
                  <c:v>-0.36399999999999999</c:v>
                </c:pt>
                <c:pt idx="462">
                  <c:v>-0.36199999999999999</c:v>
                </c:pt>
                <c:pt idx="463">
                  <c:v>-0.36099999999999999</c:v>
                </c:pt>
                <c:pt idx="464">
                  <c:v>-0.35899999999999999</c:v>
                </c:pt>
                <c:pt idx="465">
                  <c:v>-0.36</c:v>
                </c:pt>
                <c:pt idx="466">
                  <c:v>-0.35799999999999998</c:v>
                </c:pt>
                <c:pt idx="467">
                  <c:v>-0.35799999999999998</c:v>
                </c:pt>
                <c:pt idx="468">
                  <c:v>-0.35799999999999998</c:v>
                </c:pt>
                <c:pt idx="469">
                  <c:v>-0.35199999999999998</c:v>
                </c:pt>
                <c:pt idx="470">
                  <c:v>-0.35899999999999999</c:v>
                </c:pt>
                <c:pt idx="471">
                  <c:v>-0.36</c:v>
                </c:pt>
                <c:pt idx="472">
                  <c:v>-0.35599999999999998</c:v>
                </c:pt>
                <c:pt idx="473">
                  <c:v>-0.35699999999999998</c:v>
                </c:pt>
                <c:pt idx="474">
                  <c:v>-0.35699999999999998</c:v>
                </c:pt>
                <c:pt idx="475">
                  <c:v>-0.35699999999999998</c:v>
                </c:pt>
                <c:pt idx="476">
                  <c:v>-0.36099999999999999</c:v>
                </c:pt>
                <c:pt idx="477">
                  <c:v>-0.35799999999999998</c:v>
                </c:pt>
                <c:pt idx="478">
                  <c:v>-0.36499999999999999</c:v>
                </c:pt>
                <c:pt idx="479">
                  <c:v>-0.36799999999999999</c:v>
                </c:pt>
                <c:pt idx="480">
                  <c:v>-0.36599999999999999</c:v>
                </c:pt>
                <c:pt idx="481">
                  <c:v>-0.36599999999999999</c:v>
                </c:pt>
                <c:pt idx="482">
                  <c:v>-0.36599999999999999</c:v>
                </c:pt>
                <c:pt idx="483">
                  <c:v>-0.36099999999999999</c:v>
                </c:pt>
                <c:pt idx="484">
                  <c:v>-0.36499999999999999</c:v>
                </c:pt>
                <c:pt idx="485">
                  <c:v>-0.36899999999999999</c:v>
                </c:pt>
                <c:pt idx="486">
                  <c:v>-0.36899999999999999</c:v>
                </c:pt>
                <c:pt idx="487">
                  <c:v>-0.36899999999999999</c:v>
                </c:pt>
                <c:pt idx="488">
                  <c:v>-0.36899999999999999</c:v>
                </c:pt>
                <c:pt idx="489">
                  <c:v>-0.36899999999999999</c:v>
                </c:pt>
                <c:pt idx="490">
                  <c:v>-0.36799999999999999</c:v>
                </c:pt>
                <c:pt idx="491">
                  <c:v>-0.37</c:v>
                </c:pt>
                <c:pt idx="492">
                  <c:v>-0.37</c:v>
                </c:pt>
                <c:pt idx="493">
                  <c:v>-0.36799999999999999</c:v>
                </c:pt>
                <c:pt idx="494">
                  <c:v>-0.36599999999999999</c:v>
                </c:pt>
                <c:pt idx="495">
                  <c:v>-0.36599999999999999</c:v>
                </c:pt>
                <c:pt idx="496">
                  <c:v>-0.36599999999999999</c:v>
                </c:pt>
                <c:pt idx="497">
                  <c:v>-0.36599999999999999</c:v>
                </c:pt>
                <c:pt idx="498">
                  <c:v>-0.36799999999999999</c:v>
                </c:pt>
                <c:pt idx="499">
                  <c:v>-0.36799999999999999</c:v>
                </c:pt>
                <c:pt idx="500">
                  <c:v>-0.36799999999999999</c:v>
                </c:pt>
                <c:pt idx="501">
                  <c:v>-0.36699999999999999</c:v>
                </c:pt>
                <c:pt idx="502">
                  <c:v>-0.36699999999999999</c:v>
                </c:pt>
                <c:pt idx="503">
                  <c:v>-0.36699999999999999</c:v>
                </c:pt>
                <c:pt idx="504">
                  <c:v>-0.36699999999999999</c:v>
                </c:pt>
                <c:pt idx="505">
                  <c:v>-0.36799999999999999</c:v>
                </c:pt>
                <c:pt idx="506">
                  <c:v>-0.36699999999999999</c:v>
                </c:pt>
                <c:pt idx="507">
                  <c:v>-0.36599999999999999</c:v>
                </c:pt>
                <c:pt idx="508">
                  <c:v>-0.36</c:v>
                </c:pt>
                <c:pt idx="509">
                  <c:v>-0.36</c:v>
                </c:pt>
                <c:pt idx="510">
                  <c:v>-0.36</c:v>
                </c:pt>
                <c:pt idx="511">
                  <c:v>-0.36499999999999999</c:v>
                </c:pt>
                <c:pt idx="512">
                  <c:v>-0.37</c:v>
                </c:pt>
                <c:pt idx="513">
                  <c:v>-0.37</c:v>
                </c:pt>
                <c:pt idx="514">
                  <c:v>-0.35899999999999999</c:v>
                </c:pt>
                <c:pt idx="515">
                  <c:v>-0.36799999999999999</c:v>
                </c:pt>
                <c:pt idx="516">
                  <c:v>-0.36799999999999999</c:v>
                </c:pt>
                <c:pt idx="517">
                  <c:v>-0.36799999999999999</c:v>
                </c:pt>
                <c:pt idx="518">
                  <c:v>-0.374</c:v>
                </c:pt>
                <c:pt idx="519">
                  <c:v>-0.379</c:v>
                </c:pt>
                <c:pt idx="520">
                  <c:v>-0.36799999999999999</c:v>
                </c:pt>
                <c:pt idx="521">
                  <c:v>-0.36899999999999999</c:v>
                </c:pt>
                <c:pt idx="522">
                  <c:v>-0.36799999999999999</c:v>
                </c:pt>
                <c:pt idx="523">
                  <c:v>-0.36799999999999999</c:v>
                </c:pt>
                <c:pt idx="524">
                  <c:v>-0.36799999999999999</c:v>
                </c:pt>
                <c:pt idx="525">
                  <c:v>-0.36099999999999999</c:v>
                </c:pt>
                <c:pt idx="526">
                  <c:v>-0.36699999999999999</c:v>
                </c:pt>
                <c:pt idx="527">
                  <c:v>-0.37</c:v>
                </c:pt>
                <c:pt idx="528">
                  <c:v>-0.36799999999999999</c:v>
                </c:pt>
                <c:pt idx="529">
                  <c:v>-0.252</c:v>
                </c:pt>
                <c:pt idx="530">
                  <c:v>-0.252</c:v>
                </c:pt>
                <c:pt idx="531">
                  <c:v>-0.252</c:v>
                </c:pt>
                <c:pt idx="532">
                  <c:v>-0.36699999999999999</c:v>
                </c:pt>
                <c:pt idx="533">
                  <c:v>-0.36599999999999999</c:v>
                </c:pt>
                <c:pt idx="534">
                  <c:v>-0.36499999999999999</c:v>
                </c:pt>
                <c:pt idx="535">
                  <c:v>-0.36499999999999999</c:v>
                </c:pt>
                <c:pt idx="536">
                  <c:v>-0.35899999999999999</c:v>
                </c:pt>
                <c:pt idx="537">
                  <c:v>-0.35899999999999999</c:v>
                </c:pt>
                <c:pt idx="538">
                  <c:v>-0.35899999999999999</c:v>
                </c:pt>
                <c:pt idx="539">
                  <c:v>-0.372</c:v>
                </c:pt>
                <c:pt idx="540">
                  <c:v>-0.37</c:v>
                </c:pt>
                <c:pt idx="541">
                  <c:v>-0.37</c:v>
                </c:pt>
                <c:pt idx="542">
                  <c:v>-0.36899999999999999</c:v>
                </c:pt>
                <c:pt idx="543">
                  <c:v>-0.36599999999999999</c:v>
                </c:pt>
                <c:pt idx="544">
                  <c:v>-0.36599999999999999</c:v>
                </c:pt>
                <c:pt idx="545">
                  <c:v>-0.36599999999999999</c:v>
                </c:pt>
                <c:pt idx="546">
                  <c:v>-0.36799999999999999</c:v>
                </c:pt>
                <c:pt idx="547">
                  <c:v>-0.37</c:v>
                </c:pt>
                <c:pt idx="548">
                  <c:v>-0.371</c:v>
                </c:pt>
                <c:pt idx="549">
                  <c:v>-0.37</c:v>
                </c:pt>
                <c:pt idx="550">
                  <c:v>-0.37</c:v>
                </c:pt>
                <c:pt idx="551">
                  <c:v>-0.37</c:v>
                </c:pt>
                <c:pt idx="552">
                  <c:v>-0.37</c:v>
                </c:pt>
                <c:pt idx="553">
                  <c:v>-0.371</c:v>
                </c:pt>
                <c:pt idx="554">
                  <c:v>-0.36799999999999999</c:v>
                </c:pt>
                <c:pt idx="555">
                  <c:v>-0.36599999999999999</c:v>
                </c:pt>
                <c:pt idx="556">
                  <c:v>-0.36799999999999999</c:v>
                </c:pt>
                <c:pt idx="557">
                  <c:v>-0.36499999999999999</c:v>
                </c:pt>
                <c:pt idx="558">
                  <c:v>-0.36499999999999999</c:v>
                </c:pt>
                <c:pt idx="559">
                  <c:v>-0.36499999999999999</c:v>
                </c:pt>
                <c:pt idx="560">
                  <c:v>-0.36399999999999999</c:v>
                </c:pt>
                <c:pt idx="561">
                  <c:v>-0.36599999999999999</c:v>
                </c:pt>
                <c:pt idx="562">
                  <c:v>-0.36299999999999999</c:v>
                </c:pt>
                <c:pt idx="563">
                  <c:v>-0.36099999999999999</c:v>
                </c:pt>
                <c:pt idx="564">
                  <c:v>-0.35599999999999998</c:v>
                </c:pt>
                <c:pt idx="565">
                  <c:v>-0.35599999999999998</c:v>
                </c:pt>
                <c:pt idx="566">
                  <c:v>-0.35599999999999998</c:v>
                </c:pt>
                <c:pt idx="567">
                  <c:v>-0.36199999999999999</c:v>
                </c:pt>
                <c:pt idx="568">
                  <c:v>-0.35899999999999999</c:v>
                </c:pt>
                <c:pt idx="569">
                  <c:v>-0.35899999999999999</c:v>
                </c:pt>
                <c:pt idx="570">
                  <c:v>-0.36899999999999999</c:v>
                </c:pt>
                <c:pt idx="571">
                  <c:v>-0.37</c:v>
                </c:pt>
                <c:pt idx="572">
                  <c:v>-0.37</c:v>
                </c:pt>
                <c:pt idx="573">
                  <c:v>-0.37</c:v>
                </c:pt>
                <c:pt idx="574">
                  <c:v>-0.36599999999999999</c:v>
                </c:pt>
                <c:pt idx="575">
                  <c:v>-0.36899999999999999</c:v>
                </c:pt>
                <c:pt idx="576">
                  <c:v>-0.36699999999999999</c:v>
                </c:pt>
                <c:pt idx="577">
                  <c:v>-0.36599999999999999</c:v>
                </c:pt>
                <c:pt idx="578">
                  <c:v>-0.36599999999999999</c:v>
                </c:pt>
                <c:pt idx="579">
                  <c:v>-0.36599999999999999</c:v>
                </c:pt>
                <c:pt idx="580">
                  <c:v>-0.36599999999999999</c:v>
                </c:pt>
                <c:pt idx="581">
                  <c:v>-0.36599999999999999</c:v>
                </c:pt>
                <c:pt idx="582">
                  <c:v>-0.36899999999999999</c:v>
                </c:pt>
                <c:pt idx="583">
                  <c:v>-0.36599999999999999</c:v>
                </c:pt>
                <c:pt idx="584">
                  <c:v>-0.36599999999999999</c:v>
                </c:pt>
                <c:pt idx="585">
                  <c:v>-0.36399999999999999</c:v>
                </c:pt>
                <c:pt idx="586">
                  <c:v>-0.36399999999999999</c:v>
                </c:pt>
                <c:pt idx="587">
                  <c:v>-0.36399999999999999</c:v>
                </c:pt>
                <c:pt idx="588">
                  <c:v>-0.36699999999999999</c:v>
                </c:pt>
                <c:pt idx="589">
                  <c:v>-0.36699999999999999</c:v>
                </c:pt>
                <c:pt idx="590">
                  <c:v>-0.36799999999999999</c:v>
                </c:pt>
                <c:pt idx="591">
                  <c:v>-0.37</c:v>
                </c:pt>
                <c:pt idx="592">
                  <c:v>-0.36799999999999999</c:v>
                </c:pt>
                <c:pt idx="593">
                  <c:v>-0.36799999999999999</c:v>
                </c:pt>
                <c:pt idx="594">
                  <c:v>-0.36799999999999999</c:v>
                </c:pt>
                <c:pt idx="595">
                  <c:v>-0.36799999999999999</c:v>
                </c:pt>
                <c:pt idx="596">
                  <c:v>-0.36799999999999999</c:v>
                </c:pt>
                <c:pt idx="597">
                  <c:v>-0.36699999999999999</c:v>
                </c:pt>
                <c:pt idx="598">
                  <c:v>-0.36599999999999999</c:v>
                </c:pt>
                <c:pt idx="599">
                  <c:v>-0.35599999999999998</c:v>
                </c:pt>
                <c:pt idx="600">
                  <c:v>-0.35599999999999998</c:v>
                </c:pt>
                <c:pt idx="601">
                  <c:v>-0.35599999999999998</c:v>
                </c:pt>
                <c:pt idx="602">
                  <c:v>-0.36599999999999999</c:v>
                </c:pt>
                <c:pt idx="603">
                  <c:v>-0.37</c:v>
                </c:pt>
                <c:pt idx="604">
                  <c:v>-0.36799999999999999</c:v>
                </c:pt>
                <c:pt idx="605">
                  <c:v>-0.36799999999999999</c:v>
                </c:pt>
                <c:pt idx="606">
                  <c:v>-0.36899999999999999</c:v>
                </c:pt>
                <c:pt idx="607">
                  <c:v>-0.36899999999999999</c:v>
                </c:pt>
                <c:pt idx="608">
                  <c:v>-0.36899999999999999</c:v>
                </c:pt>
                <c:pt idx="609">
                  <c:v>-0.371</c:v>
                </c:pt>
                <c:pt idx="610">
                  <c:v>-0.371</c:v>
                </c:pt>
                <c:pt idx="611">
                  <c:v>-0.36799999999999999</c:v>
                </c:pt>
                <c:pt idx="612">
                  <c:v>-0.36899999999999999</c:v>
                </c:pt>
                <c:pt idx="613">
                  <c:v>-0.36599999999999999</c:v>
                </c:pt>
                <c:pt idx="614">
                  <c:v>-0.36599999999999999</c:v>
                </c:pt>
                <c:pt idx="615">
                  <c:v>-0.36599999999999999</c:v>
                </c:pt>
                <c:pt idx="616">
                  <c:v>-0.36799999999999999</c:v>
                </c:pt>
                <c:pt idx="617">
                  <c:v>-0.36699999999999999</c:v>
                </c:pt>
                <c:pt idx="618">
                  <c:v>-0.36599999999999999</c:v>
                </c:pt>
                <c:pt idx="619">
                  <c:v>-0.371</c:v>
                </c:pt>
                <c:pt idx="620">
                  <c:v>-0.36899999999999999</c:v>
                </c:pt>
                <c:pt idx="621">
                  <c:v>-0.36899999999999999</c:v>
                </c:pt>
                <c:pt idx="622">
                  <c:v>-0.36899999999999999</c:v>
                </c:pt>
                <c:pt idx="623">
                  <c:v>-0.36399999999999999</c:v>
                </c:pt>
                <c:pt idx="624">
                  <c:v>-0.36799999999999999</c:v>
                </c:pt>
                <c:pt idx="625">
                  <c:v>-0.372</c:v>
                </c:pt>
                <c:pt idx="626">
                  <c:v>-0.37</c:v>
                </c:pt>
                <c:pt idx="627">
                  <c:v>-0.36799999999999999</c:v>
                </c:pt>
                <c:pt idx="628">
                  <c:v>-0.36799999999999999</c:v>
                </c:pt>
                <c:pt idx="629">
                  <c:v>-0.36799999999999999</c:v>
                </c:pt>
                <c:pt idx="630">
                  <c:v>-0.36499999999999999</c:v>
                </c:pt>
                <c:pt idx="631">
                  <c:v>-0.371</c:v>
                </c:pt>
                <c:pt idx="632">
                  <c:v>-0.372</c:v>
                </c:pt>
                <c:pt idx="633">
                  <c:v>-0.37</c:v>
                </c:pt>
                <c:pt idx="634">
                  <c:v>-0.36799999999999999</c:v>
                </c:pt>
                <c:pt idx="635">
                  <c:v>-0.36799999999999999</c:v>
                </c:pt>
                <c:pt idx="636">
                  <c:v>-0.36799999999999999</c:v>
                </c:pt>
                <c:pt idx="637">
                  <c:v>-0.37</c:v>
                </c:pt>
                <c:pt idx="638">
                  <c:v>-0.37</c:v>
                </c:pt>
                <c:pt idx="639">
                  <c:v>-0.36899999999999999</c:v>
                </c:pt>
                <c:pt idx="640">
                  <c:v>-0.371</c:v>
                </c:pt>
                <c:pt idx="641">
                  <c:v>-0.36899999999999999</c:v>
                </c:pt>
                <c:pt idx="642">
                  <c:v>-0.36899999999999999</c:v>
                </c:pt>
                <c:pt idx="643">
                  <c:v>-0.36899999999999999</c:v>
                </c:pt>
                <c:pt idx="644">
                  <c:v>-0.37</c:v>
                </c:pt>
                <c:pt idx="645">
                  <c:v>-0.36899999999999999</c:v>
                </c:pt>
                <c:pt idx="646">
                  <c:v>-0.36699999999999999</c:v>
                </c:pt>
                <c:pt idx="647">
                  <c:v>-0.36599999999999999</c:v>
                </c:pt>
                <c:pt idx="648">
                  <c:v>-0.36199999999999999</c:v>
                </c:pt>
                <c:pt idx="649">
                  <c:v>-0.36199999999999999</c:v>
                </c:pt>
                <c:pt idx="650">
                  <c:v>-0.36199999999999999</c:v>
                </c:pt>
                <c:pt idx="651">
                  <c:v>-0.36299999999999999</c:v>
                </c:pt>
                <c:pt idx="652">
                  <c:v>-0.36299999999999999</c:v>
                </c:pt>
                <c:pt idx="653">
                  <c:v>-0.36299999999999999</c:v>
                </c:pt>
                <c:pt idx="654">
                  <c:v>-0.35799999999999998</c:v>
                </c:pt>
                <c:pt idx="655">
                  <c:v>-0.36499999999999999</c:v>
                </c:pt>
                <c:pt idx="656">
                  <c:v>-0.36499999999999999</c:v>
                </c:pt>
                <c:pt idx="657">
                  <c:v>-0.36499999999999999</c:v>
                </c:pt>
                <c:pt idx="658">
                  <c:v>-0.35699999999999998</c:v>
                </c:pt>
                <c:pt idx="659">
                  <c:v>-0.36899999999999999</c:v>
                </c:pt>
                <c:pt idx="660">
                  <c:v>-0.36899999999999999</c:v>
                </c:pt>
                <c:pt idx="661">
                  <c:v>-0.36799999999999999</c:v>
                </c:pt>
                <c:pt idx="662">
                  <c:v>-0.36899999999999999</c:v>
                </c:pt>
                <c:pt idx="663">
                  <c:v>-0.36899999999999999</c:v>
                </c:pt>
                <c:pt idx="664">
                  <c:v>-0.36899999999999999</c:v>
                </c:pt>
                <c:pt idx="665">
                  <c:v>-0.36899999999999999</c:v>
                </c:pt>
                <c:pt idx="666">
                  <c:v>-0.36799999999999999</c:v>
                </c:pt>
                <c:pt idx="667">
                  <c:v>-0.36799999999999999</c:v>
                </c:pt>
                <c:pt idx="668">
                  <c:v>-0.36899999999999999</c:v>
                </c:pt>
                <c:pt idx="669">
                  <c:v>-0.371</c:v>
                </c:pt>
                <c:pt idx="670">
                  <c:v>-0.371</c:v>
                </c:pt>
                <c:pt idx="671">
                  <c:v>-0.371</c:v>
                </c:pt>
                <c:pt idx="672">
                  <c:v>-0.36899999999999999</c:v>
                </c:pt>
                <c:pt idx="673">
                  <c:v>-0.37</c:v>
                </c:pt>
                <c:pt idx="674">
                  <c:v>-0.36899999999999999</c:v>
                </c:pt>
                <c:pt idx="675">
                  <c:v>-0.36599999999999999</c:v>
                </c:pt>
                <c:pt idx="676">
                  <c:v>-0.36599999999999999</c:v>
                </c:pt>
                <c:pt idx="677">
                  <c:v>-0.36599999999999999</c:v>
                </c:pt>
                <c:pt idx="678">
                  <c:v>-0.36599999999999999</c:v>
                </c:pt>
                <c:pt idx="679">
                  <c:v>-0.36599999999999999</c:v>
                </c:pt>
                <c:pt idx="680">
                  <c:v>-0.36499999999999999</c:v>
                </c:pt>
                <c:pt idx="681">
                  <c:v>-0.36199999999999999</c:v>
                </c:pt>
                <c:pt idx="682">
                  <c:v>-0.36499999999999999</c:v>
                </c:pt>
                <c:pt idx="683">
                  <c:v>-0.36499999999999999</c:v>
                </c:pt>
                <c:pt idx="684">
                  <c:v>-0.36499999999999999</c:v>
                </c:pt>
                <c:pt idx="685">
                  <c:v>-0.36499999999999999</c:v>
                </c:pt>
                <c:pt idx="686">
                  <c:v>-0.36599999999999999</c:v>
                </c:pt>
                <c:pt idx="687">
                  <c:v>-0.36799999999999999</c:v>
                </c:pt>
                <c:pt idx="688">
                  <c:v>-0.35599999999999998</c:v>
                </c:pt>
                <c:pt idx="689">
                  <c:v>-0.35599999999999998</c:v>
                </c:pt>
                <c:pt idx="690">
                  <c:v>-0.35499999999999998</c:v>
                </c:pt>
                <c:pt idx="691">
                  <c:v>-0.35499999999999998</c:v>
                </c:pt>
                <c:pt idx="692">
                  <c:v>-0.35499999999999998</c:v>
                </c:pt>
                <c:pt idx="693">
                  <c:v>-0.33500000000000002</c:v>
                </c:pt>
                <c:pt idx="694">
                  <c:v>-0.36899999999999999</c:v>
                </c:pt>
                <c:pt idx="695">
                  <c:v>-0.36899999999999999</c:v>
                </c:pt>
                <c:pt idx="696">
                  <c:v>-0.36899999999999999</c:v>
                </c:pt>
                <c:pt idx="697">
                  <c:v>-0.374</c:v>
                </c:pt>
                <c:pt idx="698">
                  <c:v>-0.374</c:v>
                </c:pt>
                <c:pt idx="699">
                  <c:v>-0.374</c:v>
                </c:pt>
                <c:pt idx="700">
                  <c:v>-0.36199999999999999</c:v>
                </c:pt>
                <c:pt idx="701">
                  <c:v>-0.36699999999999999</c:v>
                </c:pt>
                <c:pt idx="702">
                  <c:v>-0.36599999999999999</c:v>
                </c:pt>
                <c:pt idx="703">
                  <c:v>-0.36399999999999999</c:v>
                </c:pt>
                <c:pt idx="704">
                  <c:v>-0.36199999999999999</c:v>
                </c:pt>
                <c:pt idx="705">
                  <c:v>-0.36199999999999999</c:v>
                </c:pt>
                <c:pt idx="706">
                  <c:v>-0.36199999999999999</c:v>
                </c:pt>
                <c:pt idx="707">
                  <c:v>-0.36099999999999999</c:v>
                </c:pt>
                <c:pt idx="708">
                  <c:v>-0.36</c:v>
                </c:pt>
                <c:pt idx="709">
                  <c:v>-0.36</c:v>
                </c:pt>
                <c:pt idx="710">
                  <c:v>-0.35799999999999998</c:v>
                </c:pt>
                <c:pt idx="711">
                  <c:v>-0.35899999999999999</c:v>
                </c:pt>
                <c:pt idx="712">
                  <c:v>-0.35899999999999999</c:v>
                </c:pt>
                <c:pt idx="713">
                  <c:v>-0.35899999999999999</c:v>
                </c:pt>
                <c:pt idx="714">
                  <c:v>-0.35899999999999999</c:v>
                </c:pt>
                <c:pt idx="715">
                  <c:v>-0.35799999999999998</c:v>
                </c:pt>
                <c:pt idx="716">
                  <c:v>-0.36899999999999999</c:v>
                </c:pt>
                <c:pt idx="717">
                  <c:v>-0.35499999999999998</c:v>
                </c:pt>
                <c:pt idx="718">
                  <c:v>-0.34899999999999998</c:v>
                </c:pt>
                <c:pt idx="719">
                  <c:v>-0.34899999999999998</c:v>
                </c:pt>
                <c:pt idx="720">
                  <c:v>-0.34899999999999998</c:v>
                </c:pt>
                <c:pt idx="721">
                  <c:v>-0.36299999999999999</c:v>
                </c:pt>
                <c:pt idx="722">
                  <c:v>-0.36499999999999999</c:v>
                </c:pt>
                <c:pt idx="723">
                  <c:v>-0.36199999999999999</c:v>
                </c:pt>
                <c:pt idx="724">
                  <c:v>-0.36199999999999999</c:v>
                </c:pt>
                <c:pt idx="725">
                  <c:v>-0.36199999999999999</c:v>
                </c:pt>
                <c:pt idx="726">
                  <c:v>-0.36199999999999999</c:v>
                </c:pt>
                <c:pt idx="727">
                  <c:v>-0.36199999999999999</c:v>
                </c:pt>
                <c:pt idx="728">
                  <c:v>-0.36199999999999999</c:v>
                </c:pt>
                <c:pt idx="729">
                  <c:v>-0.36299999999999999</c:v>
                </c:pt>
                <c:pt idx="730">
                  <c:v>-0.36199999999999999</c:v>
                </c:pt>
                <c:pt idx="731">
                  <c:v>-0.36199999999999999</c:v>
                </c:pt>
                <c:pt idx="732">
                  <c:v>-0.36199999999999999</c:v>
                </c:pt>
                <c:pt idx="733">
                  <c:v>-0.36199999999999999</c:v>
                </c:pt>
                <c:pt idx="734">
                  <c:v>-0.36199999999999999</c:v>
                </c:pt>
                <c:pt idx="735">
                  <c:v>-0.36799999999999999</c:v>
                </c:pt>
                <c:pt idx="736">
                  <c:v>-0.36</c:v>
                </c:pt>
                <c:pt idx="737">
                  <c:v>-0.36199999999999999</c:v>
                </c:pt>
                <c:pt idx="738">
                  <c:v>-0.36</c:v>
                </c:pt>
                <c:pt idx="739">
                  <c:v>-0.36099999999999999</c:v>
                </c:pt>
                <c:pt idx="740">
                  <c:v>-0.36099999999999999</c:v>
                </c:pt>
                <c:pt idx="741">
                  <c:v>-0.36099999999999999</c:v>
                </c:pt>
                <c:pt idx="742">
                  <c:v>-0.36299999999999999</c:v>
                </c:pt>
                <c:pt idx="743">
                  <c:v>-0.36199999999999999</c:v>
                </c:pt>
                <c:pt idx="744">
                  <c:v>-0.36199999999999999</c:v>
                </c:pt>
                <c:pt idx="745">
                  <c:v>-0.36199999999999999</c:v>
                </c:pt>
                <c:pt idx="746">
                  <c:v>-0.36199999999999999</c:v>
                </c:pt>
                <c:pt idx="747">
                  <c:v>-0.36199999999999999</c:v>
                </c:pt>
                <c:pt idx="748">
                  <c:v>-0.36199999999999999</c:v>
                </c:pt>
                <c:pt idx="749">
                  <c:v>-0.35299999999999998</c:v>
                </c:pt>
                <c:pt idx="750">
                  <c:v>-0.34100000000000003</c:v>
                </c:pt>
                <c:pt idx="751">
                  <c:v>-0.36599999999999999</c:v>
                </c:pt>
                <c:pt idx="752">
                  <c:v>-0.37</c:v>
                </c:pt>
                <c:pt idx="753">
                  <c:v>-0.36899999999999999</c:v>
                </c:pt>
                <c:pt idx="754">
                  <c:v>-0.36899999999999999</c:v>
                </c:pt>
                <c:pt idx="755">
                  <c:v>-0.36899999999999999</c:v>
                </c:pt>
                <c:pt idx="756">
                  <c:v>-0.36799999999999999</c:v>
                </c:pt>
                <c:pt idx="757">
                  <c:v>-0.36899999999999999</c:v>
                </c:pt>
                <c:pt idx="758">
                  <c:v>-0.36899999999999999</c:v>
                </c:pt>
                <c:pt idx="759">
                  <c:v>-0.36899999999999999</c:v>
                </c:pt>
                <c:pt idx="760">
                  <c:v>-0.36799999999999999</c:v>
                </c:pt>
                <c:pt idx="761">
                  <c:v>-0.36799999999999999</c:v>
                </c:pt>
                <c:pt idx="762">
                  <c:v>-0.36799999999999999</c:v>
                </c:pt>
                <c:pt idx="763">
                  <c:v>-0.37</c:v>
                </c:pt>
                <c:pt idx="764">
                  <c:v>-0.371</c:v>
                </c:pt>
                <c:pt idx="765">
                  <c:v>-0.37</c:v>
                </c:pt>
                <c:pt idx="766">
                  <c:v>-0.36899999999999999</c:v>
                </c:pt>
                <c:pt idx="767">
                  <c:v>-0.36799999999999999</c:v>
                </c:pt>
                <c:pt idx="768">
                  <c:v>-0.36799999999999999</c:v>
                </c:pt>
                <c:pt idx="769">
                  <c:v>-0.36799999999999999</c:v>
                </c:pt>
                <c:pt idx="770">
                  <c:v>-0.36599999999999999</c:v>
                </c:pt>
                <c:pt idx="771">
                  <c:v>-0.36699999999999999</c:v>
                </c:pt>
                <c:pt idx="772">
                  <c:v>-0.36499999999999999</c:v>
                </c:pt>
                <c:pt idx="773">
                  <c:v>-0.36499999999999999</c:v>
                </c:pt>
                <c:pt idx="774">
                  <c:v>-0.36199999999999999</c:v>
                </c:pt>
                <c:pt idx="775">
                  <c:v>-0.36199999999999999</c:v>
                </c:pt>
                <c:pt idx="776">
                  <c:v>-0.36199999999999999</c:v>
                </c:pt>
                <c:pt idx="777">
                  <c:v>-0.36399999999999999</c:v>
                </c:pt>
                <c:pt idx="778">
                  <c:v>-0.36499999999999999</c:v>
                </c:pt>
                <c:pt idx="779">
                  <c:v>-0.36499999999999999</c:v>
                </c:pt>
                <c:pt idx="780">
                  <c:v>-0.36299999999999999</c:v>
                </c:pt>
                <c:pt idx="781">
                  <c:v>-0.35099999999999998</c:v>
                </c:pt>
                <c:pt idx="782">
                  <c:v>-0.35099999999999998</c:v>
                </c:pt>
                <c:pt idx="783">
                  <c:v>-0.35099999999999998</c:v>
                </c:pt>
                <c:pt idx="784">
                  <c:v>-0.36499999999999999</c:v>
                </c:pt>
                <c:pt idx="785">
                  <c:v>-0.36699999999999999</c:v>
                </c:pt>
                <c:pt idx="786">
                  <c:v>-0.36699999999999999</c:v>
                </c:pt>
                <c:pt idx="787">
                  <c:v>-0.36599999999999999</c:v>
                </c:pt>
                <c:pt idx="788">
                  <c:v>-0.36699999999999999</c:v>
                </c:pt>
                <c:pt idx="789">
                  <c:v>-0.36699999999999999</c:v>
                </c:pt>
                <c:pt idx="790">
                  <c:v>-0.36699999999999999</c:v>
                </c:pt>
                <c:pt idx="791">
                  <c:v>-0.36599999999999999</c:v>
                </c:pt>
                <c:pt idx="792">
                  <c:v>-0.36499999999999999</c:v>
                </c:pt>
                <c:pt idx="793">
                  <c:v>-0.36699999999999999</c:v>
                </c:pt>
                <c:pt idx="794">
                  <c:v>-0.36599999999999999</c:v>
                </c:pt>
                <c:pt idx="795">
                  <c:v>-0.36599999999999999</c:v>
                </c:pt>
                <c:pt idx="796">
                  <c:v>-0.36599999999999999</c:v>
                </c:pt>
                <c:pt idx="797">
                  <c:v>-0.36599999999999999</c:v>
                </c:pt>
                <c:pt idx="798">
                  <c:v>-0.36499999999999999</c:v>
                </c:pt>
                <c:pt idx="799">
                  <c:v>-0.371</c:v>
                </c:pt>
                <c:pt idx="800">
                  <c:v>-0.36399999999999999</c:v>
                </c:pt>
                <c:pt idx="801">
                  <c:v>-0.35799999999999998</c:v>
                </c:pt>
                <c:pt idx="802">
                  <c:v>-0.36099999999999999</c:v>
                </c:pt>
                <c:pt idx="803">
                  <c:v>-0.36099999999999999</c:v>
                </c:pt>
                <c:pt idx="804">
                  <c:v>-0.36099999999999999</c:v>
                </c:pt>
                <c:pt idx="805">
                  <c:v>-0.35699999999999998</c:v>
                </c:pt>
                <c:pt idx="806">
                  <c:v>-0.35599999999999998</c:v>
                </c:pt>
                <c:pt idx="807">
                  <c:v>-0.35299999999999998</c:v>
                </c:pt>
                <c:pt idx="808">
                  <c:v>-0.35599999999999998</c:v>
                </c:pt>
                <c:pt idx="809">
                  <c:v>-0.34200000000000003</c:v>
                </c:pt>
                <c:pt idx="810">
                  <c:v>-0.34200000000000003</c:v>
                </c:pt>
                <c:pt idx="811">
                  <c:v>-0.34200000000000003</c:v>
                </c:pt>
                <c:pt idx="812">
                  <c:v>-0.35899999999999999</c:v>
                </c:pt>
                <c:pt idx="813">
                  <c:v>-0.36399999999999999</c:v>
                </c:pt>
                <c:pt idx="814">
                  <c:v>-0.36299999999999999</c:v>
                </c:pt>
                <c:pt idx="815">
                  <c:v>-0.36299999999999999</c:v>
                </c:pt>
                <c:pt idx="816">
                  <c:v>-0.36299999999999999</c:v>
                </c:pt>
                <c:pt idx="817">
                  <c:v>-0.36299999999999999</c:v>
                </c:pt>
                <c:pt idx="818">
                  <c:v>-0.36299999999999999</c:v>
                </c:pt>
                <c:pt idx="819">
                  <c:v>-0.36299999999999999</c:v>
                </c:pt>
                <c:pt idx="820">
                  <c:v>-0.36299999999999999</c:v>
                </c:pt>
                <c:pt idx="821">
                  <c:v>-0.36299999999999999</c:v>
                </c:pt>
                <c:pt idx="822">
                  <c:v>-0.36099999999999999</c:v>
                </c:pt>
                <c:pt idx="823">
                  <c:v>-0.36</c:v>
                </c:pt>
                <c:pt idx="824">
                  <c:v>-0.36</c:v>
                </c:pt>
                <c:pt idx="825">
                  <c:v>-0.36</c:v>
                </c:pt>
                <c:pt idx="826">
                  <c:v>-0.35899999999999999</c:v>
                </c:pt>
                <c:pt idx="827">
                  <c:v>-0.36199999999999999</c:v>
                </c:pt>
                <c:pt idx="828">
                  <c:v>-0.35899999999999999</c:v>
                </c:pt>
                <c:pt idx="829">
                  <c:v>-0.35699999999999998</c:v>
                </c:pt>
                <c:pt idx="830">
                  <c:v>-0.35699999999999998</c:v>
                </c:pt>
                <c:pt idx="831">
                  <c:v>-0.35699999999999998</c:v>
                </c:pt>
                <c:pt idx="832">
                  <c:v>-0.35699999999999998</c:v>
                </c:pt>
                <c:pt idx="833">
                  <c:v>-0.35699999999999998</c:v>
                </c:pt>
                <c:pt idx="834">
                  <c:v>-0.35699999999999998</c:v>
                </c:pt>
                <c:pt idx="835">
                  <c:v>-0.35599999999999998</c:v>
                </c:pt>
                <c:pt idx="836">
                  <c:v>-0.36099999999999999</c:v>
                </c:pt>
                <c:pt idx="837">
                  <c:v>-0.35499999999999998</c:v>
                </c:pt>
                <c:pt idx="838">
                  <c:v>-0.35499999999999998</c:v>
                </c:pt>
                <c:pt idx="839">
                  <c:v>-0.35499999999999998</c:v>
                </c:pt>
                <c:pt idx="840">
                  <c:v>-0.35799999999999998</c:v>
                </c:pt>
                <c:pt idx="841">
                  <c:v>-0.35799999999999998</c:v>
                </c:pt>
                <c:pt idx="842">
                  <c:v>-0.35799999999999998</c:v>
                </c:pt>
                <c:pt idx="843">
                  <c:v>-0.36299999999999999</c:v>
                </c:pt>
                <c:pt idx="844">
                  <c:v>-0.36599999999999999</c:v>
                </c:pt>
                <c:pt idx="845">
                  <c:v>-0.36599999999999999</c:v>
                </c:pt>
                <c:pt idx="846">
                  <c:v>-0.36599999999999999</c:v>
                </c:pt>
                <c:pt idx="847">
                  <c:v>-0.36599999999999999</c:v>
                </c:pt>
                <c:pt idx="848">
                  <c:v>-0.36499999999999999</c:v>
                </c:pt>
                <c:pt idx="849">
                  <c:v>-0.36599999999999999</c:v>
                </c:pt>
                <c:pt idx="850">
                  <c:v>-0.36599999999999999</c:v>
                </c:pt>
                <c:pt idx="851">
                  <c:v>-0.36699999999999999</c:v>
                </c:pt>
                <c:pt idx="852">
                  <c:v>-0.36699999999999999</c:v>
                </c:pt>
                <c:pt idx="853">
                  <c:v>-0.36699999999999999</c:v>
                </c:pt>
                <c:pt idx="854">
                  <c:v>-0.36599999999999999</c:v>
                </c:pt>
                <c:pt idx="855">
                  <c:v>-0.36599999999999999</c:v>
                </c:pt>
                <c:pt idx="856">
                  <c:v>-0.36499999999999999</c:v>
                </c:pt>
                <c:pt idx="857">
                  <c:v>-0.36399999999999999</c:v>
                </c:pt>
                <c:pt idx="858">
                  <c:v>-0.36199999999999999</c:v>
                </c:pt>
                <c:pt idx="859">
                  <c:v>-0.36199999999999999</c:v>
                </c:pt>
                <c:pt idx="860">
                  <c:v>-0.36199999999999999</c:v>
                </c:pt>
                <c:pt idx="861">
                  <c:v>-0.36299999999999999</c:v>
                </c:pt>
                <c:pt idx="862">
                  <c:v>-0.36199999999999999</c:v>
                </c:pt>
                <c:pt idx="863">
                  <c:v>-0.36199999999999999</c:v>
                </c:pt>
                <c:pt idx="864">
                  <c:v>-0.36099999999999999</c:v>
                </c:pt>
                <c:pt idx="865">
                  <c:v>-0.36199999999999999</c:v>
                </c:pt>
                <c:pt idx="866">
                  <c:v>-0.36199999999999999</c:v>
                </c:pt>
                <c:pt idx="867">
                  <c:v>-0.36199999999999999</c:v>
                </c:pt>
                <c:pt idx="868">
                  <c:v>-0.36099999999999999</c:v>
                </c:pt>
                <c:pt idx="869">
                  <c:v>-0.36299999999999999</c:v>
                </c:pt>
                <c:pt idx="870">
                  <c:v>-0.36399999999999999</c:v>
                </c:pt>
                <c:pt idx="871">
                  <c:v>-0.36099999999999999</c:v>
                </c:pt>
                <c:pt idx="872">
                  <c:v>-0.35799999999999998</c:v>
                </c:pt>
                <c:pt idx="873">
                  <c:v>-0.35799999999999998</c:v>
                </c:pt>
                <c:pt idx="874">
                  <c:v>-0.35799999999999998</c:v>
                </c:pt>
                <c:pt idx="875">
                  <c:v>-0.36599999999999999</c:v>
                </c:pt>
                <c:pt idx="876">
                  <c:v>-0.36799999999999999</c:v>
                </c:pt>
                <c:pt idx="877">
                  <c:v>-0.36399999999999999</c:v>
                </c:pt>
                <c:pt idx="878">
                  <c:v>-0.36299999999999999</c:v>
                </c:pt>
                <c:pt idx="879">
                  <c:v>-0.36399999999999999</c:v>
                </c:pt>
                <c:pt idx="880">
                  <c:v>-0.36399999999999999</c:v>
                </c:pt>
                <c:pt idx="881">
                  <c:v>-0.36399999999999999</c:v>
                </c:pt>
                <c:pt idx="882">
                  <c:v>-0.36499999999999999</c:v>
                </c:pt>
                <c:pt idx="883">
                  <c:v>-0.36399999999999999</c:v>
                </c:pt>
                <c:pt idx="884">
                  <c:v>-0.36299999999999999</c:v>
                </c:pt>
                <c:pt idx="885">
                  <c:v>-0.36499999999999999</c:v>
                </c:pt>
                <c:pt idx="886">
                  <c:v>-0.36499999999999999</c:v>
                </c:pt>
                <c:pt idx="887">
                  <c:v>-0.36499999999999999</c:v>
                </c:pt>
                <c:pt idx="888">
                  <c:v>-0.36499999999999999</c:v>
                </c:pt>
                <c:pt idx="889">
                  <c:v>-0.36399999999999999</c:v>
                </c:pt>
                <c:pt idx="890">
                  <c:v>-0.36199999999999999</c:v>
                </c:pt>
                <c:pt idx="891">
                  <c:v>-0.36199999999999999</c:v>
                </c:pt>
                <c:pt idx="892">
                  <c:v>-0.36</c:v>
                </c:pt>
                <c:pt idx="893">
                  <c:v>-0.35699999999999998</c:v>
                </c:pt>
                <c:pt idx="894">
                  <c:v>-0.35699999999999998</c:v>
                </c:pt>
                <c:pt idx="895">
                  <c:v>-0.35699999999999998</c:v>
                </c:pt>
                <c:pt idx="896">
                  <c:v>-0.35599999999999998</c:v>
                </c:pt>
                <c:pt idx="897">
                  <c:v>-0.35699999999999998</c:v>
                </c:pt>
                <c:pt idx="898">
                  <c:v>-0.36</c:v>
                </c:pt>
                <c:pt idx="899">
                  <c:v>-0.35599999999999998</c:v>
                </c:pt>
                <c:pt idx="900">
                  <c:v>-0.35799999999999998</c:v>
                </c:pt>
                <c:pt idx="901">
                  <c:v>-0.35799999999999998</c:v>
                </c:pt>
                <c:pt idx="902">
                  <c:v>-0.35799999999999998</c:v>
                </c:pt>
                <c:pt idx="903">
                  <c:v>-0.35299999999999998</c:v>
                </c:pt>
                <c:pt idx="904">
                  <c:v>-0.35699999999999998</c:v>
                </c:pt>
                <c:pt idx="905">
                  <c:v>-0.36299999999999999</c:v>
                </c:pt>
                <c:pt idx="906">
                  <c:v>-0.36699999999999999</c:v>
                </c:pt>
                <c:pt idx="907">
                  <c:v>-0.36599999999999999</c:v>
                </c:pt>
                <c:pt idx="908">
                  <c:v>-0.36599999999999999</c:v>
                </c:pt>
                <c:pt idx="909">
                  <c:v>-0.36599999999999999</c:v>
                </c:pt>
                <c:pt idx="910">
                  <c:v>-0.36399999999999999</c:v>
                </c:pt>
                <c:pt idx="911">
                  <c:v>-0.36499999999999999</c:v>
                </c:pt>
                <c:pt idx="912">
                  <c:v>-0.36399999999999999</c:v>
                </c:pt>
                <c:pt idx="913">
                  <c:v>-0.36599999999999999</c:v>
                </c:pt>
                <c:pt idx="914">
                  <c:v>-0.371</c:v>
                </c:pt>
                <c:pt idx="915">
                  <c:v>-0.371</c:v>
                </c:pt>
                <c:pt idx="916">
                  <c:v>-0.371</c:v>
                </c:pt>
                <c:pt idx="917">
                  <c:v>-0.36499999999999999</c:v>
                </c:pt>
                <c:pt idx="918">
                  <c:v>-0.36899999999999999</c:v>
                </c:pt>
                <c:pt idx="919">
                  <c:v>-0.36099999999999999</c:v>
                </c:pt>
                <c:pt idx="920">
                  <c:v>-0.36</c:v>
                </c:pt>
                <c:pt idx="921">
                  <c:v>-0.36099999999999999</c:v>
                </c:pt>
                <c:pt idx="922">
                  <c:v>-0.36099999999999999</c:v>
                </c:pt>
                <c:pt idx="923">
                  <c:v>-0.36099999999999999</c:v>
                </c:pt>
                <c:pt idx="924">
                  <c:v>-0.36099999999999999</c:v>
                </c:pt>
                <c:pt idx="925">
                  <c:v>-0.35899999999999999</c:v>
                </c:pt>
                <c:pt idx="926">
                  <c:v>-0.36299999999999999</c:v>
                </c:pt>
                <c:pt idx="927">
                  <c:v>-0.36299999999999999</c:v>
                </c:pt>
                <c:pt idx="928">
                  <c:v>-0.36</c:v>
                </c:pt>
                <c:pt idx="929">
                  <c:v>-0.36</c:v>
                </c:pt>
                <c:pt idx="930">
                  <c:v>-0.36</c:v>
                </c:pt>
                <c:pt idx="931">
                  <c:v>-0.35899999999999999</c:v>
                </c:pt>
                <c:pt idx="932">
                  <c:v>-0.35799999999999998</c:v>
                </c:pt>
                <c:pt idx="933">
                  <c:v>-0.35499999999999998</c:v>
                </c:pt>
                <c:pt idx="934">
                  <c:v>-0.35499999999999998</c:v>
                </c:pt>
                <c:pt idx="935">
                  <c:v>-0.36699999999999999</c:v>
                </c:pt>
                <c:pt idx="936">
                  <c:v>-0.36699999999999999</c:v>
                </c:pt>
                <c:pt idx="937">
                  <c:v>-0.36699999999999999</c:v>
                </c:pt>
                <c:pt idx="938">
                  <c:v>-0.36699999999999999</c:v>
                </c:pt>
                <c:pt idx="939">
                  <c:v>-0.36599999999999999</c:v>
                </c:pt>
                <c:pt idx="940">
                  <c:v>-0.36699999999999999</c:v>
                </c:pt>
                <c:pt idx="941">
                  <c:v>-0.36799999999999999</c:v>
                </c:pt>
                <c:pt idx="942">
                  <c:v>-0.36799999999999999</c:v>
                </c:pt>
                <c:pt idx="943">
                  <c:v>-0.36799999999999999</c:v>
                </c:pt>
                <c:pt idx="944">
                  <c:v>-0.36799999999999999</c:v>
                </c:pt>
                <c:pt idx="945">
                  <c:v>-0.36799999999999999</c:v>
                </c:pt>
                <c:pt idx="946">
                  <c:v>-0.36799999999999999</c:v>
                </c:pt>
                <c:pt idx="947">
                  <c:v>-0.36799999999999999</c:v>
                </c:pt>
                <c:pt idx="948">
                  <c:v>-0.36699999999999999</c:v>
                </c:pt>
                <c:pt idx="949">
                  <c:v>-0.36399999999999999</c:v>
                </c:pt>
                <c:pt idx="950">
                  <c:v>-0.36399999999999999</c:v>
                </c:pt>
                <c:pt idx="951">
                  <c:v>-0.36399999999999999</c:v>
                </c:pt>
                <c:pt idx="952">
                  <c:v>-0.36399999999999999</c:v>
                </c:pt>
                <c:pt idx="953">
                  <c:v>-0.36499999999999999</c:v>
                </c:pt>
                <c:pt idx="954">
                  <c:v>-0.36599999999999999</c:v>
                </c:pt>
                <c:pt idx="955">
                  <c:v>-0.36599999999999999</c:v>
                </c:pt>
                <c:pt idx="956">
                  <c:v>-0.36799999999999999</c:v>
                </c:pt>
                <c:pt idx="957">
                  <c:v>-0.36799999999999999</c:v>
                </c:pt>
                <c:pt idx="958">
                  <c:v>-0.36799999999999999</c:v>
                </c:pt>
                <c:pt idx="959">
                  <c:v>-0.36699999999999999</c:v>
                </c:pt>
                <c:pt idx="960">
                  <c:v>-0.36299999999999999</c:v>
                </c:pt>
                <c:pt idx="961">
                  <c:v>-0.36199999999999999</c:v>
                </c:pt>
                <c:pt idx="962">
                  <c:v>-0.34799999999999998</c:v>
                </c:pt>
                <c:pt idx="963">
                  <c:v>-0.34799999999999998</c:v>
                </c:pt>
                <c:pt idx="964">
                  <c:v>-0.34799999999999998</c:v>
                </c:pt>
                <c:pt idx="965">
                  <c:v>-0.34799999999999998</c:v>
                </c:pt>
                <c:pt idx="966">
                  <c:v>-0.34799999999999998</c:v>
                </c:pt>
                <c:pt idx="967">
                  <c:v>-0.36499999999999999</c:v>
                </c:pt>
                <c:pt idx="968">
                  <c:v>-0.36799999999999999</c:v>
                </c:pt>
                <c:pt idx="969">
                  <c:v>-0.36699999999999999</c:v>
                </c:pt>
                <c:pt idx="970">
                  <c:v>-0.36599999999999999</c:v>
                </c:pt>
                <c:pt idx="971">
                  <c:v>-0.36599999999999999</c:v>
                </c:pt>
                <c:pt idx="972">
                  <c:v>-0.36599999999999999</c:v>
                </c:pt>
                <c:pt idx="973">
                  <c:v>-0.36799999999999999</c:v>
                </c:pt>
                <c:pt idx="974">
                  <c:v>-0.36699999999999999</c:v>
                </c:pt>
                <c:pt idx="975">
                  <c:v>-0.36799999999999999</c:v>
                </c:pt>
                <c:pt idx="976">
                  <c:v>-0.36799999999999999</c:v>
                </c:pt>
                <c:pt idx="977">
                  <c:v>-0.36599999999999999</c:v>
                </c:pt>
                <c:pt idx="978">
                  <c:v>-0.36599999999999999</c:v>
                </c:pt>
                <c:pt idx="979">
                  <c:v>-0.36599999999999999</c:v>
                </c:pt>
                <c:pt idx="980">
                  <c:v>-0.36599999999999999</c:v>
                </c:pt>
                <c:pt idx="981">
                  <c:v>-0.36299999999999999</c:v>
                </c:pt>
                <c:pt idx="982">
                  <c:v>-0.36399999999999999</c:v>
                </c:pt>
                <c:pt idx="983">
                  <c:v>-0.36299999999999999</c:v>
                </c:pt>
                <c:pt idx="984">
                  <c:v>-0.36099999999999999</c:v>
                </c:pt>
                <c:pt idx="985">
                  <c:v>-0.36099999999999999</c:v>
                </c:pt>
                <c:pt idx="986">
                  <c:v>-0.36099999999999999</c:v>
                </c:pt>
                <c:pt idx="987">
                  <c:v>-0.36099999999999999</c:v>
                </c:pt>
                <c:pt idx="988">
                  <c:v>-0.36299999999999999</c:v>
                </c:pt>
                <c:pt idx="989">
                  <c:v>-0.36499999999999999</c:v>
                </c:pt>
                <c:pt idx="990">
                  <c:v>-0.36199999999999999</c:v>
                </c:pt>
                <c:pt idx="991">
                  <c:v>-0.36199999999999999</c:v>
                </c:pt>
                <c:pt idx="992">
                  <c:v>-0.36199999999999999</c:v>
                </c:pt>
                <c:pt idx="993">
                  <c:v>-0.36199999999999999</c:v>
                </c:pt>
                <c:pt idx="994">
                  <c:v>-0.36099999999999999</c:v>
                </c:pt>
                <c:pt idx="995">
                  <c:v>-0.35099999999999998</c:v>
                </c:pt>
                <c:pt idx="996">
                  <c:v>-0.36099999999999999</c:v>
                </c:pt>
                <c:pt idx="997">
                  <c:v>-0.37</c:v>
                </c:pt>
                <c:pt idx="998">
                  <c:v>-0.36799999999999999</c:v>
                </c:pt>
                <c:pt idx="999">
                  <c:v>-0.36799999999999999</c:v>
                </c:pt>
                <c:pt idx="1000">
                  <c:v>-0.36799999999999999</c:v>
                </c:pt>
                <c:pt idx="1001">
                  <c:v>-0.36899999999999999</c:v>
                </c:pt>
                <c:pt idx="1002">
                  <c:v>-0.36799999999999999</c:v>
                </c:pt>
                <c:pt idx="1003">
                  <c:v>-0.36899999999999999</c:v>
                </c:pt>
                <c:pt idx="1004">
                  <c:v>-0.36799999999999999</c:v>
                </c:pt>
                <c:pt idx="1005">
                  <c:v>-0.36599999999999999</c:v>
                </c:pt>
                <c:pt idx="1006">
                  <c:v>-0.36599999999999999</c:v>
                </c:pt>
                <c:pt idx="1007">
                  <c:v>-0.36599999999999999</c:v>
                </c:pt>
                <c:pt idx="1008">
                  <c:v>-0.36299999999999999</c:v>
                </c:pt>
                <c:pt idx="1009">
                  <c:v>-0.36399999999999999</c:v>
                </c:pt>
                <c:pt idx="1010">
                  <c:v>-0.36199999999999999</c:v>
                </c:pt>
                <c:pt idx="1011">
                  <c:v>-0.36299999999999999</c:v>
                </c:pt>
                <c:pt idx="1012">
                  <c:v>-0.36499999999999999</c:v>
                </c:pt>
                <c:pt idx="1013">
                  <c:v>-0.36499999999999999</c:v>
                </c:pt>
                <c:pt idx="1014">
                  <c:v>-0.36499999999999999</c:v>
                </c:pt>
                <c:pt idx="1015">
                  <c:v>-0.36299999999999999</c:v>
                </c:pt>
                <c:pt idx="1016">
                  <c:v>-0.36499999999999999</c:v>
                </c:pt>
                <c:pt idx="1017">
                  <c:v>-0.36699999999999999</c:v>
                </c:pt>
                <c:pt idx="1018">
                  <c:v>-0.36599999999999999</c:v>
                </c:pt>
                <c:pt idx="1019">
                  <c:v>-0.36299999999999999</c:v>
                </c:pt>
                <c:pt idx="1020">
                  <c:v>-0.36299999999999999</c:v>
                </c:pt>
                <c:pt idx="1021">
                  <c:v>-0.36299999999999999</c:v>
                </c:pt>
                <c:pt idx="1022">
                  <c:v>-0.36299999999999999</c:v>
                </c:pt>
                <c:pt idx="1023">
                  <c:v>-0.35499999999999998</c:v>
                </c:pt>
                <c:pt idx="1024">
                  <c:v>-0.36099999999999999</c:v>
                </c:pt>
                <c:pt idx="1025">
                  <c:v>-0.36299999999999999</c:v>
                </c:pt>
                <c:pt idx="1026">
                  <c:v>-0.36399999999999999</c:v>
                </c:pt>
                <c:pt idx="1027">
                  <c:v>-0.36399999999999999</c:v>
                </c:pt>
                <c:pt idx="1028">
                  <c:v>-0.36399999999999999</c:v>
                </c:pt>
                <c:pt idx="1029">
                  <c:v>-0.36299999999999999</c:v>
                </c:pt>
                <c:pt idx="1030">
                  <c:v>-0.36299999999999999</c:v>
                </c:pt>
                <c:pt idx="1031">
                  <c:v>-0.36299999999999999</c:v>
                </c:pt>
                <c:pt idx="1032">
                  <c:v>-0.36299999999999999</c:v>
                </c:pt>
                <c:pt idx="1033">
                  <c:v>-0.36199999999999999</c:v>
                </c:pt>
                <c:pt idx="1034">
                  <c:v>-0.36199999999999999</c:v>
                </c:pt>
                <c:pt idx="1035">
                  <c:v>-0.36199999999999999</c:v>
                </c:pt>
                <c:pt idx="1036">
                  <c:v>-0.37</c:v>
                </c:pt>
                <c:pt idx="1037">
                  <c:v>-0.36299999999999999</c:v>
                </c:pt>
                <c:pt idx="1038">
                  <c:v>-0.37</c:v>
                </c:pt>
                <c:pt idx="1039">
                  <c:v>-0.36899999999999999</c:v>
                </c:pt>
                <c:pt idx="1040">
                  <c:v>-0.35899999999999999</c:v>
                </c:pt>
                <c:pt idx="1041">
                  <c:v>-0.35899999999999999</c:v>
                </c:pt>
                <c:pt idx="1042">
                  <c:v>-0.35899999999999999</c:v>
                </c:pt>
                <c:pt idx="1043">
                  <c:v>-0.36</c:v>
                </c:pt>
                <c:pt idx="1044">
                  <c:v>-0.37</c:v>
                </c:pt>
                <c:pt idx="1045">
                  <c:v>-0.35799999999999998</c:v>
                </c:pt>
                <c:pt idx="1046">
                  <c:v>-0.35699999999999998</c:v>
                </c:pt>
                <c:pt idx="1047">
                  <c:v>-0.35699999999999998</c:v>
                </c:pt>
                <c:pt idx="1048">
                  <c:v>-0.35699999999999998</c:v>
                </c:pt>
                <c:pt idx="1049">
                  <c:v>-0.35699999999999998</c:v>
                </c:pt>
                <c:pt idx="1050">
                  <c:v>-0.35599999999999998</c:v>
                </c:pt>
                <c:pt idx="1051">
                  <c:v>-0.35599999999999998</c:v>
                </c:pt>
                <c:pt idx="1052">
                  <c:v>-0.37</c:v>
                </c:pt>
                <c:pt idx="1053">
                  <c:v>-0.34599999999999997</c:v>
                </c:pt>
                <c:pt idx="1054">
                  <c:v>-0.34599999999999997</c:v>
                </c:pt>
                <c:pt idx="1055">
                  <c:v>-0.34599999999999997</c:v>
                </c:pt>
                <c:pt idx="1056">
                  <c:v>-0.34599999999999997</c:v>
                </c:pt>
                <c:pt idx="1057">
                  <c:v>-0.35499999999999998</c:v>
                </c:pt>
                <c:pt idx="1058">
                  <c:v>-0.35699999999999998</c:v>
                </c:pt>
                <c:pt idx="1059">
                  <c:v>-0.35299999999999998</c:v>
                </c:pt>
                <c:pt idx="1060">
                  <c:v>-0.35299999999999998</c:v>
                </c:pt>
                <c:pt idx="1061">
                  <c:v>-0.35299999999999998</c:v>
                </c:pt>
                <c:pt idx="1062">
                  <c:v>-0.35299999999999998</c:v>
                </c:pt>
                <c:pt idx="1063">
                  <c:v>-0.35299999999999998</c:v>
                </c:pt>
                <c:pt idx="1064">
                  <c:v>-0.35299999999999998</c:v>
                </c:pt>
                <c:pt idx="1065">
                  <c:v>-0.35499999999999998</c:v>
                </c:pt>
                <c:pt idx="1066">
                  <c:v>-0.35</c:v>
                </c:pt>
                <c:pt idx="1067">
                  <c:v>-0.35799999999999998</c:v>
                </c:pt>
                <c:pt idx="1068">
                  <c:v>-0.36299999999999999</c:v>
                </c:pt>
                <c:pt idx="1069">
                  <c:v>-0.36299999999999999</c:v>
                </c:pt>
                <c:pt idx="1070">
                  <c:v>-0.36299999999999999</c:v>
                </c:pt>
                <c:pt idx="1071">
                  <c:v>-0.36199999999999999</c:v>
                </c:pt>
                <c:pt idx="1072">
                  <c:v>-0.36</c:v>
                </c:pt>
                <c:pt idx="1073">
                  <c:v>-0.34499999999999997</c:v>
                </c:pt>
                <c:pt idx="1074">
                  <c:v>-0.33</c:v>
                </c:pt>
                <c:pt idx="1075">
                  <c:v>-0.32900000000000001</c:v>
                </c:pt>
                <c:pt idx="1076">
                  <c:v>-0.32900000000000001</c:v>
                </c:pt>
                <c:pt idx="1077">
                  <c:v>-0.32900000000000001</c:v>
                </c:pt>
                <c:pt idx="1078">
                  <c:v>-0.32700000000000001</c:v>
                </c:pt>
                <c:pt idx="1079">
                  <c:v>-0.32600000000000001</c:v>
                </c:pt>
                <c:pt idx="1080">
                  <c:v>-0.32400000000000001</c:v>
                </c:pt>
                <c:pt idx="1081">
                  <c:v>-0.31900000000000001</c:v>
                </c:pt>
                <c:pt idx="1082">
                  <c:v>-0.29099999999999998</c:v>
                </c:pt>
                <c:pt idx="1083">
                  <c:v>-0.29099999999999998</c:v>
                </c:pt>
                <c:pt idx="1084">
                  <c:v>-0.29099999999999998</c:v>
                </c:pt>
                <c:pt idx="1085">
                  <c:v>-0.24099999999999999</c:v>
                </c:pt>
                <c:pt idx="1086">
                  <c:v>-0.30099999999999999</c:v>
                </c:pt>
                <c:pt idx="1087">
                  <c:v>-0.36199999999999999</c:v>
                </c:pt>
                <c:pt idx="1088">
                  <c:v>-0.36499999999999999</c:v>
                </c:pt>
                <c:pt idx="1089">
                  <c:v>-0.35899999999999999</c:v>
                </c:pt>
                <c:pt idx="1090">
                  <c:v>-0.35899999999999999</c:v>
                </c:pt>
                <c:pt idx="1091">
                  <c:v>-0.35899999999999999</c:v>
                </c:pt>
                <c:pt idx="1092">
                  <c:v>-0.35899999999999999</c:v>
                </c:pt>
                <c:pt idx="1093">
                  <c:v>-0.35799999999999998</c:v>
                </c:pt>
                <c:pt idx="1094">
                  <c:v>-0.35899999999999999</c:v>
                </c:pt>
                <c:pt idx="1095">
                  <c:v>-0.35799999999999998</c:v>
                </c:pt>
                <c:pt idx="1096">
                  <c:v>-0.35899999999999999</c:v>
                </c:pt>
                <c:pt idx="1097">
                  <c:v>-0.35899999999999999</c:v>
                </c:pt>
                <c:pt idx="1098">
                  <c:v>-0.35899999999999999</c:v>
                </c:pt>
                <c:pt idx="1099">
                  <c:v>-0.35799999999999998</c:v>
                </c:pt>
                <c:pt idx="1100">
                  <c:v>-0.35699999999999998</c:v>
                </c:pt>
                <c:pt idx="1101">
                  <c:v>-0.35599999999999998</c:v>
                </c:pt>
                <c:pt idx="1102">
                  <c:v>-0.35599999999999998</c:v>
                </c:pt>
                <c:pt idx="1103">
                  <c:v>-0.35699999999999998</c:v>
                </c:pt>
                <c:pt idx="1104">
                  <c:v>-0.35699999999999998</c:v>
                </c:pt>
                <c:pt idx="1105">
                  <c:v>-0.35699999999999998</c:v>
                </c:pt>
                <c:pt idx="1106">
                  <c:v>-0.35499999999999998</c:v>
                </c:pt>
                <c:pt idx="1107">
                  <c:v>-0.35599999999999998</c:v>
                </c:pt>
                <c:pt idx="1108">
                  <c:v>-0.35699999999999998</c:v>
                </c:pt>
                <c:pt idx="1109">
                  <c:v>-0.35399999999999998</c:v>
                </c:pt>
                <c:pt idx="1110">
                  <c:v>-0.35299999999999998</c:v>
                </c:pt>
                <c:pt idx="1111">
                  <c:v>-0.35299999999999998</c:v>
                </c:pt>
                <c:pt idx="1112">
                  <c:v>-0.35299999999999998</c:v>
                </c:pt>
                <c:pt idx="1113">
                  <c:v>-0.35199999999999998</c:v>
                </c:pt>
                <c:pt idx="1114">
                  <c:v>-0.35</c:v>
                </c:pt>
                <c:pt idx="1115">
                  <c:v>-0.34799999999999998</c:v>
                </c:pt>
                <c:pt idx="1116">
                  <c:v>-0.34799999999999998</c:v>
                </c:pt>
                <c:pt idx="1117">
                  <c:v>-0.36</c:v>
                </c:pt>
                <c:pt idx="1118">
                  <c:v>-0.36</c:v>
                </c:pt>
                <c:pt idx="1119">
                  <c:v>-0.36</c:v>
                </c:pt>
                <c:pt idx="1120">
                  <c:v>-0.36399999999999999</c:v>
                </c:pt>
                <c:pt idx="1121">
                  <c:v>-0.36199999999999999</c:v>
                </c:pt>
                <c:pt idx="1122">
                  <c:v>-0.36099999999999999</c:v>
                </c:pt>
                <c:pt idx="1123">
                  <c:v>-0.36199999999999999</c:v>
                </c:pt>
                <c:pt idx="1124">
                  <c:v>-0.36099999999999999</c:v>
                </c:pt>
                <c:pt idx="1125">
                  <c:v>-0.36099999999999999</c:v>
                </c:pt>
                <c:pt idx="1126">
                  <c:v>-0.36099999999999999</c:v>
                </c:pt>
                <c:pt idx="1127">
                  <c:v>-0.36</c:v>
                </c:pt>
                <c:pt idx="1128">
                  <c:v>-0.36</c:v>
                </c:pt>
                <c:pt idx="1129">
                  <c:v>-0.36099999999999999</c:v>
                </c:pt>
                <c:pt idx="1130">
                  <c:v>-0.35899999999999999</c:v>
                </c:pt>
                <c:pt idx="1131">
                  <c:v>-0.35899999999999999</c:v>
                </c:pt>
                <c:pt idx="1132">
                  <c:v>-0.35899999999999999</c:v>
                </c:pt>
                <c:pt idx="1133">
                  <c:v>-0.35899999999999999</c:v>
                </c:pt>
                <c:pt idx="1134">
                  <c:v>-0.36099999999999999</c:v>
                </c:pt>
                <c:pt idx="1135">
                  <c:v>-0.36199999999999999</c:v>
                </c:pt>
                <c:pt idx="1136">
                  <c:v>-0.36099999999999999</c:v>
                </c:pt>
                <c:pt idx="1137">
                  <c:v>-0.36</c:v>
                </c:pt>
                <c:pt idx="1138">
                  <c:v>-0.35899999999999999</c:v>
                </c:pt>
                <c:pt idx="1139">
                  <c:v>-0.35899999999999999</c:v>
                </c:pt>
                <c:pt idx="1140">
                  <c:v>-0.35899999999999999</c:v>
                </c:pt>
                <c:pt idx="1141">
                  <c:v>-0.35899999999999999</c:v>
                </c:pt>
                <c:pt idx="1142">
                  <c:v>-0.35899999999999999</c:v>
                </c:pt>
                <c:pt idx="1143">
                  <c:v>-0.35599999999999998</c:v>
                </c:pt>
                <c:pt idx="1144">
                  <c:v>-0.35599999999999998</c:v>
                </c:pt>
                <c:pt idx="1145">
                  <c:v>-0.34899999999999998</c:v>
                </c:pt>
                <c:pt idx="1146">
                  <c:v>-0.34899999999999998</c:v>
                </c:pt>
                <c:pt idx="1147">
                  <c:v>-0.34899999999999998</c:v>
                </c:pt>
                <c:pt idx="1148">
                  <c:v>-0.36</c:v>
                </c:pt>
                <c:pt idx="1149">
                  <c:v>-0.36099999999999999</c:v>
                </c:pt>
                <c:pt idx="1150">
                  <c:v>-0.35899999999999999</c:v>
                </c:pt>
                <c:pt idx="1151">
                  <c:v>-0.36</c:v>
                </c:pt>
                <c:pt idx="1152">
                  <c:v>-0.35899999999999999</c:v>
                </c:pt>
                <c:pt idx="1153">
                  <c:v>-0.35899999999999999</c:v>
                </c:pt>
                <c:pt idx="1154">
                  <c:v>-0.35899999999999999</c:v>
                </c:pt>
                <c:pt idx="1155">
                  <c:v>-0.36599999999999999</c:v>
                </c:pt>
                <c:pt idx="1156">
                  <c:v>-0.36</c:v>
                </c:pt>
                <c:pt idx="1157">
                  <c:v>-0.36099999999999999</c:v>
                </c:pt>
                <c:pt idx="1158">
                  <c:v>-0.36299999999999999</c:v>
                </c:pt>
                <c:pt idx="1159">
                  <c:v>-0.36</c:v>
                </c:pt>
                <c:pt idx="1160">
                  <c:v>-0.36</c:v>
                </c:pt>
                <c:pt idx="1161">
                  <c:v>-0.36</c:v>
                </c:pt>
                <c:pt idx="1162">
                  <c:v>-0.35899999999999999</c:v>
                </c:pt>
                <c:pt idx="1163">
                  <c:v>-0.35799999999999998</c:v>
                </c:pt>
                <c:pt idx="1164">
                  <c:v>-0.35799999999999998</c:v>
                </c:pt>
                <c:pt idx="1165">
                  <c:v>-0.35699999999999998</c:v>
                </c:pt>
                <c:pt idx="1166">
                  <c:v>-0.34799999999999998</c:v>
                </c:pt>
                <c:pt idx="1167">
                  <c:v>-0.34799999999999998</c:v>
                </c:pt>
                <c:pt idx="1168">
                  <c:v>-0.34799999999999998</c:v>
                </c:pt>
                <c:pt idx="1169">
                  <c:v>-0.35699999999999998</c:v>
                </c:pt>
                <c:pt idx="1170">
                  <c:v>-0.35599999999999998</c:v>
                </c:pt>
                <c:pt idx="1171">
                  <c:v>-0.35699999999999998</c:v>
                </c:pt>
                <c:pt idx="1172">
                  <c:v>-0.35599999999999998</c:v>
                </c:pt>
                <c:pt idx="1173">
                  <c:v>-0.35699999999999998</c:v>
                </c:pt>
                <c:pt idx="1174">
                  <c:v>-0.35699999999999998</c:v>
                </c:pt>
                <c:pt idx="1175">
                  <c:v>-0.35699999999999998</c:v>
                </c:pt>
                <c:pt idx="1176">
                  <c:v>-0.34499999999999997</c:v>
                </c:pt>
                <c:pt idx="1177">
                  <c:v>-0.36</c:v>
                </c:pt>
                <c:pt idx="1178">
                  <c:v>-0.36</c:v>
                </c:pt>
                <c:pt idx="1179">
                  <c:v>-0.35799999999999998</c:v>
                </c:pt>
                <c:pt idx="1180">
                  <c:v>-0.35799999999999998</c:v>
                </c:pt>
                <c:pt idx="1181">
                  <c:v>-0.35799999999999998</c:v>
                </c:pt>
                <c:pt idx="1182">
                  <c:v>-0.35799999999999998</c:v>
                </c:pt>
                <c:pt idx="1183">
                  <c:v>-0.35699999999999998</c:v>
                </c:pt>
                <c:pt idx="1184">
                  <c:v>-0.35799999999999998</c:v>
                </c:pt>
                <c:pt idx="1185">
                  <c:v>-0.35799999999999998</c:v>
                </c:pt>
                <c:pt idx="1186">
                  <c:v>-0.35799999999999998</c:v>
                </c:pt>
                <c:pt idx="1187">
                  <c:v>-0.35799999999999998</c:v>
                </c:pt>
                <c:pt idx="1188">
                  <c:v>-0.35799999999999998</c:v>
                </c:pt>
                <c:pt idx="1189">
                  <c:v>-0.35799999999999998</c:v>
                </c:pt>
                <c:pt idx="1190">
                  <c:v>-0.35799999999999998</c:v>
                </c:pt>
                <c:pt idx="1191">
                  <c:v>-0.35799999999999998</c:v>
                </c:pt>
                <c:pt idx="1192">
                  <c:v>-0.35599999999999998</c:v>
                </c:pt>
                <c:pt idx="1193">
                  <c:v>-0.35499999999999998</c:v>
                </c:pt>
                <c:pt idx="1194">
                  <c:v>-0.35599999999999998</c:v>
                </c:pt>
                <c:pt idx="1195">
                  <c:v>-0.35599999999999998</c:v>
                </c:pt>
                <c:pt idx="1196">
                  <c:v>-0.35599999999999998</c:v>
                </c:pt>
                <c:pt idx="1197">
                  <c:v>-0.35299999999999998</c:v>
                </c:pt>
                <c:pt idx="1198">
                  <c:v>-0.35399999999999998</c:v>
                </c:pt>
                <c:pt idx="1199">
                  <c:v>-0.35499999999999998</c:v>
                </c:pt>
                <c:pt idx="1200">
                  <c:v>-0.35299999999999998</c:v>
                </c:pt>
                <c:pt idx="1201">
                  <c:v>-0.35599999999999998</c:v>
                </c:pt>
                <c:pt idx="1202">
                  <c:v>-0.35599999999999998</c:v>
                </c:pt>
                <c:pt idx="1203">
                  <c:v>-0.35599999999999998</c:v>
                </c:pt>
                <c:pt idx="1204">
                  <c:v>-0.35</c:v>
                </c:pt>
                <c:pt idx="1205">
                  <c:v>-0.35399999999999998</c:v>
                </c:pt>
                <c:pt idx="1206">
                  <c:v>-0.35599999999999998</c:v>
                </c:pt>
                <c:pt idx="1207">
                  <c:v>-0.34799999999999998</c:v>
                </c:pt>
                <c:pt idx="1208">
                  <c:v>-0.35899999999999999</c:v>
                </c:pt>
                <c:pt idx="1209">
                  <c:v>-0.35899999999999999</c:v>
                </c:pt>
                <c:pt idx="1210">
                  <c:v>-0.35899999999999999</c:v>
                </c:pt>
                <c:pt idx="1211">
                  <c:v>-0.36099999999999999</c:v>
                </c:pt>
                <c:pt idx="1212">
                  <c:v>-0.36099999999999999</c:v>
                </c:pt>
                <c:pt idx="1213">
                  <c:v>-0.36199999999999999</c:v>
                </c:pt>
                <c:pt idx="1214">
                  <c:v>-0.36099999999999999</c:v>
                </c:pt>
                <c:pt idx="1215">
                  <c:v>-0.36099999999999999</c:v>
                </c:pt>
                <c:pt idx="1216">
                  <c:v>-0.36099999999999999</c:v>
                </c:pt>
                <c:pt idx="1217">
                  <c:v>-0.36099999999999999</c:v>
                </c:pt>
                <c:pt idx="1218">
                  <c:v>-0.36199999999999999</c:v>
                </c:pt>
                <c:pt idx="1219">
                  <c:v>-0.36199999999999999</c:v>
                </c:pt>
                <c:pt idx="1220">
                  <c:v>-0.36199999999999999</c:v>
                </c:pt>
                <c:pt idx="1221">
                  <c:v>-0.36199999999999999</c:v>
                </c:pt>
                <c:pt idx="1222">
                  <c:v>-0.36099999999999999</c:v>
                </c:pt>
                <c:pt idx="1223">
                  <c:v>-0.36099999999999999</c:v>
                </c:pt>
                <c:pt idx="1224">
                  <c:v>-0.36099999999999999</c:v>
                </c:pt>
                <c:pt idx="1225">
                  <c:v>-0.36</c:v>
                </c:pt>
                <c:pt idx="1226">
                  <c:v>-0.35899999999999999</c:v>
                </c:pt>
                <c:pt idx="1227">
                  <c:v>-0.36</c:v>
                </c:pt>
                <c:pt idx="1228">
                  <c:v>-0.36</c:v>
                </c:pt>
                <c:pt idx="1229">
                  <c:v>-0.35899999999999999</c:v>
                </c:pt>
                <c:pt idx="1230">
                  <c:v>-0.35899999999999999</c:v>
                </c:pt>
                <c:pt idx="1231">
                  <c:v>-0.35899999999999999</c:v>
                </c:pt>
                <c:pt idx="1232">
                  <c:v>-0.35899999999999999</c:v>
                </c:pt>
                <c:pt idx="1233">
                  <c:v>-0.35699999999999998</c:v>
                </c:pt>
                <c:pt idx="1234">
                  <c:v>-0.35699999999999998</c:v>
                </c:pt>
                <c:pt idx="1235">
                  <c:v>-0.35599999999999998</c:v>
                </c:pt>
                <c:pt idx="1236">
                  <c:v>-0.35</c:v>
                </c:pt>
                <c:pt idx="1237">
                  <c:v>-0.35</c:v>
                </c:pt>
                <c:pt idx="1238">
                  <c:v>-0.35</c:v>
                </c:pt>
                <c:pt idx="1239">
                  <c:v>-0.36</c:v>
                </c:pt>
                <c:pt idx="1240">
                  <c:v>-0.36199999999999999</c:v>
                </c:pt>
                <c:pt idx="1241">
                  <c:v>-0.36199999999999999</c:v>
                </c:pt>
                <c:pt idx="1242">
                  <c:v>-0.36199999999999999</c:v>
                </c:pt>
                <c:pt idx="1243">
                  <c:v>-0.36199999999999999</c:v>
                </c:pt>
                <c:pt idx="1244">
                  <c:v>-0.36199999999999999</c:v>
                </c:pt>
                <c:pt idx="1245">
                  <c:v>-0.36199999999999999</c:v>
                </c:pt>
                <c:pt idx="1246">
                  <c:v>-0.36199999999999999</c:v>
                </c:pt>
                <c:pt idx="1247">
                  <c:v>-0.36199999999999999</c:v>
                </c:pt>
                <c:pt idx="1248">
                  <c:v>-0.36199999999999999</c:v>
                </c:pt>
                <c:pt idx="1249">
                  <c:v>-0.36</c:v>
                </c:pt>
                <c:pt idx="1250">
                  <c:v>-0.35499999999999998</c:v>
                </c:pt>
                <c:pt idx="1251">
                  <c:v>-0.35499999999999998</c:v>
                </c:pt>
                <c:pt idx="1252">
                  <c:v>-0.35499999999999998</c:v>
                </c:pt>
                <c:pt idx="1253">
                  <c:v>-0.36099999999999999</c:v>
                </c:pt>
                <c:pt idx="1254">
                  <c:v>-0.35799999999999998</c:v>
                </c:pt>
                <c:pt idx="1255">
                  <c:v>-0.35799999999999998</c:v>
                </c:pt>
                <c:pt idx="1256">
                  <c:v>-0.35799999999999998</c:v>
                </c:pt>
                <c:pt idx="1257">
                  <c:v>-0.36</c:v>
                </c:pt>
                <c:pt idx="1258">
                  <c:v>-0.36</c:v>
                </c:pt>
                <c:pt idx="1259">
                  <c:v>-0.36</c:v>
                </c:pt>
                <c:pt idx="1260">
                  <c:v>-0.35799999999999998</c:v>
                </c:pt>
                <c:pt idx="1261">
                  <c:v>-0.36199999999999999</c:v>
                </c:pt>
                <c:pt idx="1262">
                  <c:v>-0.35799999999999998</c:v>
                </c:pt>
                <c:pt idx="1263">
                  <c:v>-0.373</c:v>
                </c:pt>
                <c:pt idx="1264">
                  <c:v>-0.33100000000000002</c:v>
                </c:pt>
                <c:pt idx="1265">
                  <c:v>-0.33100000000000002</c:v>
                </c:pt>
                <c:pt idx="1266">
                  <c:v>-0.33100000000000002</c:v>
                </c:pt>
                <c:pt idx="1267">
                  <c:v>-0.35499999999999998</c:v>
                </c:pt>
                <c:pt idx="1268">
                  <c:v>-0.34799999999999998</c:v>
                </c:pt>
                <c:pt idx="1269">
                  <c:v>-0.36099999999999999</c:v>
                </c:pt>
                <c:pt idx="1270">
                  <c:v>-0.36099999999999999</c:v>
                </c:pt>
                <c:pt idx="1271">
                  <c:v>-0.35899999999999999</c:v>
                </c:pt>
                <c:pt idx="1272">
                  <c:v>-0.35899999999999999</c:v>
                </c:pt>
                <c:pt idx="1273">
                  <c:v>-0.35899999999999999</c:v>
                </c:pt>
                <c:pt idx="1274">
                  <c:v>-0.36499999999999999</c:v>
                </c:pt>
                <c:pt idx="1275">
                  <c:v>-0.35899999999999999</c:v>
                </c:pt>
                <c:pt idx="1276">
                  <c:v>-0.36</c:v>
                </c:pt>
                <c:pt idx="1277">
                  <c:v>-0.35899999999999999</c:v>
                </c:pt>
                <c:pt idx="1278">
                  <c:v>-0.36</c:v>
                </c:pt>
                <c:pt idx="1279">
                  <c:v>-0.36</c:v>
                </c:pt>
                <c:pt idx="1280">
                  <c:v>-0.36</c:v>
                </c:pt>
                <c:pt idx="1281">
                  <c:v>-0.36199999999999999</c:v>
                </c:pt>
                <c:pt idx="1282">
                  <c:v>-0.35899999999999999</c:v>
                </c:pt>
                <c:pt idx="1283">
                  <c:v>-0.36699999999999999</c:v>
                </c:pt>
                <c:pt idx="1284">
                  <c:v>-0.35799999999999998</c:v>
                </c:pt>
                <c:pt idx="1285">
                  <c:v>-0.35799999999999998</c:v>
                </c:pt>
                <c:pt idx="1286">
                  <c:v>-0.35799999999999998</c:v>
                </c:pt>
                <c:pt idx="1287">
                  <c:v>-0.35799999999999998</c:v>
                </c:pt>
                <c:pt idx="1288">
                  <c:v>-0.36099999999999999</c:v>
                </c:pt>
                <c:pt idx="1289">
                  <c:v>-0.35799999999999998</c:v>
                </c:pt>
                <c:pt idx="1290">
                  <c:v>-0.35699999999999998</c:v>
                </c:pt>
                <c:pt idx="1291">
                  <c:v>-0.35599999999999998</c:v>
                </c:pt>
                <c:pt idx="1292">
                  <c:v>-0.35699999999999998</c:v>
                </c:pt>
                <c:pt idx="1293">
                  <c:v>-0.35699999999999998</c:v>
                </c:pt>
                <c:pt idx="1294">
                  <c:v>-0.35699999999999998</c:v>
                </c:pt>
                <c:pt idx="1295">
                  <c:v>-0.35699999999999998</c:v>
                </c:pt>
                <c:pt idx="1296">
                  <c:v>-0.35699999999999998</c:v>
                </c:pt>
                <c:pt idx="1297">
                  <c:v>-0.35599999999999998</c:v>
                </c:pt>
                <c:pt idx="1298">
                  <c:v>-0.35099999999999998</c:v>
                </c:pt>
                <c:pt idx="1299">
                  <c:v>-0.35099999999999998</c:v>
                </c:pt>
                <c:pt idx="1300">
                  <c:v>-0.35099999999999998</c:v>
                </c:pt>
                <c:pt idx="1301">
                  <c:v>-0.35099999999999998</c:v>
                </c:pt>
                <c:pt idx="1302">
                  <c:v>-0.36199999999999999</c:v>
                </c:pt>
                <c:pt idx="1303">
                  <c:v>-0.36299999999999999</c:v>
                </c:pt>
                <c:pt idx="1304">
                  <c:v>-0.36199999999999999</c:v>
                </c:pt>
                <c:pt idx="1305">
                  <c:v>-0.35799999999999998</c:v>
                </c:pt>
                <c:pt idx="1306">
                  <c:v>-0.35799999999999998</c:v>
                </c:pt>
                <c:pt idx="1307">
                  <c:v>-0.35799999999999998</c:v>
                </c:pt>
                <c:pt idx="1308">
                  <c:v>-0.35799999999999998</c:v>
                </c:pt>
                <c:pt idx="1309">
                  <c:v>-0.35799999999999998</c:v>
                </c:pt>
                <c:pt idx="1310">
                  <c:v>-0.35899999999999999</c:v>
                </c:pt>
                <c:pt idx="1311">
                  <c:v>-0.35899999999999999</c:v>
                </c:pt>
                <c:pt idx="1312">
                  <c:v>-0.35799999999999998</c:v>
                </c:pt>
                <c:pt idx="1313">
                  <c:v>-0.35799999999999998</c:v>
                </c:pt>
                <c:pt idx="1314">
                  <c:v>-0.35799999999999998</c:v>
                </c:pt>
                <c:pt idx="1315">
                  <c:v>-0.35799999999999998</c:v>
                </c:pt>
                <c:pt idx="1316">
                  <c:v>-0.35799999999999998</c:v>
                </c:pt>
                <c:pt idx="1317">
                  <c:v>-0.35899999999999999</c:v>
                </c:pt>
                <c:pt idx="1318">
                  <c:v>-0.35799999999999998</c:v>
                </c:pt>
                <c:pt idx="1319">
                  <c:v>-0.35699999999999998</c:v>
                </c:pt>
                <c:pt idx="1320">
                  <c:v>-0.35299999999999998</c:v>
                </c:pt>
                <c:pt idx="1321">
                  <c:v>-0.35299999999999998</c:v>
                </c:pt>
                <c:pt idx="1322">
                  <c:v>-0.35299999999999998</c:v>
                </c:pt>
                <c:pt idx="1323">
                  <c:v>-0.35299999999999998</c:v>
                </c:pt>
                <c:pt idx="1324">
                  <c:v>-0.35199999999999998</c:v>
                </c:pt>
                <c:pt idx="1325">
                  <c:v>-0.35099999999999998</c:v>
                </c:pt>
                <c:pt idx="1326">
                  <c:v>-0.35299999999999998</c:v>
                </c:pt>
                <c:pt idx="1327">
                  <c:v>-0.35499999999999998</c:v>
                </c:pt>
                <c:pt idx="1328">
                  <c:v>-0.35499999999999998</c:v>
                </c:pt>
                <c:pt idx="1329">
                  <c:v>-0.35499999999999998</c:v>
                </c:pt>
                <c:pt idx="1330">
                  <c:v>-0.35599999999999998</c:v>
                </c:pt>
                <c:pt idx="1331">
                  <c:v>-0.35699999999999998</c:v>
                </c:pt>
                <c:pt idx="1332">
                  <c:v>-0.35699999999999998</c:v>
                </c:pt>
                <c:pt idx="1333">
                  <c:v>-0.35699999999999998</c:v>
                </c:pt>
                <c:pt idx="1334">
                  <c:v>-0.35599999999999998</c:v>
                </c:pt>
                <c:pt idx="1335">
                  <c:v>-0.35599999999999998</c:v>
                </c:pt>
                <c:pt idx="1336">
                  <c:v>-0.35599999999999998</c:v>
                </c:pt>
                <c:pt idx="1337">
                  <c:v>-0.35699999999999998</c:v>
                </c:pt>
                <c:pt idx="1338">
                  <c:v>-0.35699999999999998</c:v>
                </c:pt>
                <c:pt idx="1339">
                  <c:v>-0.34699999999999998</c:v>
                </c:pt>
                <c:pt idx="1340">
                  <c:v>-0.35</c:v>
                </c:pt>
                <c:pt idx="1341">
                  <c:v>-0.35299999999999998</c:v>
                </c:pt>
                <c:pt idx="1342">
                  <c:v>-0.35299999999999998</c:v>
                </c:pt>
                <c:pt idx="1343">
                  <c:v>-0.35299999999999998</c:v>
                </c:pt>
                <c:pt idx="1344">
                  <c:v>-0.35399999999999998</c:v>
                </c:pt>
                <c:pt idx="1345">
                  <c:v>-0.35399999999999998</c:v>
                </c:pt>
                <c:pt idx="1346">
                  <c:v>-0.35399999999999998</c:v>
                </c:pt>
                <c:pt idx="1347">
                  <c:v>-0.35299999999999998</c:v>
                </c:pt>
                <c:pt idx="1348">
                  <c:v>-0.35199999999999998</c:v>
                </c:pt>
                <c:pt idx="1349">
                  <c:v>-0.35199999999999998</c:v>
                </c:pt>
                <c:pt idx="1350">
                  <c:v>-0.35199999999999998</c:v>
                </c:pt>
                <c:pt idx="1351">
                  <c:v>-0.35299999999999998</c:v>
                </c:pt>
                <c:pt idx="1352">
                  <c:v>-0.35299999999999998</c:v>
                </c:pt>
                <c:pt idx="1353">
                  <c:v>-0.35299999999999998</c:v>
                </c:pt>
                <c:pt idx="1354">
                  <c:v>-0.35199999999999998</c:v>
                </c:pt>
                <c:pt idx="1355">
                  <c:v>-0.34899999999999998</c:v>
                </c:pt>
                <c:pt idx="1356">
                  <c:v>-0.34899999999999998</c:v>
                </c:pt>
                <c:pt idx="1357">
                  <c:v>-0.34899999999999998</c:v>
                </c:pt>
                <c:pt idx="1358">
                  <c:v>-0.35099999999999998</c:v>
                </c:pt>
                <c:pt idx="1359">
                  <c:v>-0.35</c:v>
                </c:pt>
                <c:pt idx="1360">
                  <c:v>-0.34499999999999997</c:v>
                </c:pt>
                <c:pt idx="1361">
                  <c:v>-0.35699999999999998</c:v>
                </c:pt>
                <c:pt idx="1362">
                  <c:v>-0.35899999999999999</c:v>
                </c:pt>
                <c:pt idx="1363">
                  <c:v>-0.35899999999999999</c:v>
                </c:pt>
                <c:pt idx="1364">
                  <c:v>-0.35899999999999999</c:v>
                </c:pt>
                <c:pt idx="1365">
                  <c:v>-0.35599999999999998</c:v>
                </c:pt>
                <c:pt idx="1366">
                  <c:v>-0.36</c:v>
                </c:pt>
                <c:pt idx="1367">
                  <c:v>-0.35599999999999998</c:v>
                </c:pt>
                <c:pt idx="1368">
                  <c:v>-0.35399999999999998</c:v>
                </c:pt>
                <c:pt idx="1369">
                  <c:v>-0.35499999999999998</c:v>
                </c:pt>
                <c:pt idx="1370">
                  <c:v>-0.35499999999999998</c:v>
                </c:pt>
                <c:pt idx="1371">
                  <c:v>-0.35499999999999998</c:v>
                </c:pt>
                <c:pt idx="1372">
                  <c:v>-0.35399999999999998</c:v>
                </c:pt>
                <c:pt idx="1373">
                  <c:v>-0.35299999999999998</c:v>
                </c:pt>
                <c:pt idx="1374">
                  <c:v>-0.35299999999999998</c:v>
                </c:pt>
                <c:pt idx="1375">
                  <c:v>-0.35399999999999998</c:v>
                </c:pt>
                <c:pt idx="1376">
                  <c:v>-0.35199999999999998</c:v>
                </c:pt>
                <c:pt idx="1377">
                  <c:v>-0.35199999999999998</c:v>
                </c:pt>
                <c:pt idx="1378">
                  <c:v>-0.35199999999999998</c:v>
                </c:pt>
                <c:pt idx="1379">
                  <c:v>-0.35299999999999998</c:v>
                </c:pt>
                <c:pt idx="1380">
                  <c:v>-0.35</c:v>
                </c:pt>
                <c:pt idx="1381">
                  <c:v>-0.34899999999999998</c:v>
                </c:pt>
                <c:pt idx="1382">
                  <c:v>-0.35099999999999998</c:v>
                </c:pt>
                <c:pt idx="1383">
                  <c:v>-0.34799999999999998</c:v>
                </c:pt>
                <c:pt idx="1384">
                  <c:v>-0.34799999999999998</c:v>
                </c:pt>
                <c:pt idx="1385">
                  <c:v>-0.34799999999999998</c:v>
                </c:pt>
                <c:pt idx="1386">
                  <c:v>-0.35099999999999998</c:v>
                </c:pt>
                <c:pt idx="1387">
                  <c:v>-0.34699999999999998</c:v>
                </c:pt>
                <c:pt idx="1388">
                  <c:v>-0.34499999999999997</c:v>
                </c:pt>
                <c:pt idx="1389">
                  <c:v>-0.35</c:v>
                </c:pt>
                <c:pt idx="1390">
                  <c:v>-0.35099999999999998</c:v>
                </c:pt>
                <c:pt idx="1391">
                  <c:v>-0.35099999999999998</c:v>
                </c:pt>
                <c:pt idx="1392">
                  <c:v>-0.35099999999999998</c:v>
                </c:pt>
                <c:pt idx="1393">
                  <c:v>-0.35199999999999998</c:v>
                </c:pt>
                <c:pt idx="1394">
                  <c:v>-0.35399999999999998</c:v>
                </c:pt>
                <c:pt idx="1395">
                  <c:v>-0.35299999999999998</c:v>
                </c:pt>
                <c:pt idx="1396">
                  <c:v>-0.35299999999999998</c:v>
                </c:pt>
                <c:pt idx="1397">
                  <c:v>-0.35099999999999998</c:v>
                </c:pt>
                <c:pt idx="1398">
                  <c:v>-0.35099999999999998</c:v>
                </c:pt>
                <c:pt idx="1399">
                  <c:v>-0.35099999999999998</c:v>
                </c:pt>
                <c:pt idx="1400">
                  <c:v>-0.35099999999999998</c:v>
                </c:pt>
                <c:pt idx="1401">
                  <c:v>-0.35199999999999998</c:v>
                </c:pt>
                <c:pt idx="1402">
                  <c:v>-0.35199999999999998</c:v>
                </c:pt>
                <c:pt idx="1403">
                  <c:v>-0.35299999999999998</c:v>
                </c:pt>
                <c:pt idx="1404">
                  <c:v>-0.35199999999999998</c:v>
                </c:pt>
                <c:pt idx="1405">
                  <c:v>-0.35199999999999998</c:v>
                </c:pt>
                <c:pt idx="1406">
                  <c:v>-0.35199999999999998</c:v>
                </c:pt>
                <c:pt idx="1407">
                  <c:v>-0.35299999999999998</c:v>
                </c:pt>
                <c:pt idx="1408">
                  <c:v>-0.35099999999999998</c:v>
                </c:pt>
                <c:pt idx="1409">
                  <c:v>-0.35099999999999998</c:v>
                </c:pt>
                <c:pt idx="1410">
                  <c:v>-0.35099999999999998</c:v>
                </c:pt>
                <c:pt idx="1411">
                  <c:v>-0.35599999999999998</c:v>
                </c:pt>
                <c:pt idx="1412">
                  <c:v>-0.35599999999999998</c:v>
                </c:pt>
                <c:pt idx="1413">
                  <c:v>-0.35599999999999998</c:v>
                </c:pt>
                <c:pt idx="1414">
                  <c:v>-0.35399999999999998</c:v>
                </c:pt>
                <c:pt idx="1415">
                  <c:v>-0.34499999999999997</c:v>
                </c:pt>
                <c:pt idx="1416">
                  <c:v>-0.34799999999999998</c:v>
                </c:pt>
                <c:pt idx="1417">
                  <c:v>-0.35599999999999998</c:v>
                </c:pt>
                <c:pt idx="1418">
                  <c:v>-0.32900000000000001</c:v>
                </c:pt>
                <c:pt idx="1419">
                  <c:v>-0.32900000000000001</c:v>
                </c:pt>
                <c:pt idx="1420">
                  <c:v>-0.32900000000000001</c:v>
                </c:pt>
                <c:pt idx="1421">
                  <c:v>-0.35499999999999998</c:v>
                </c:pt>
                <c:pt idx="1422">
                  <c:v>-0.35399999999999998</c:v>
                </c:pt>
                <c:pt idx="1423">
                  <c:v>-0.35499999999999998</c:v>
                </c:pt>
                <c:pt idx="1424">
                  <c:v>-0.35599999999999998</c:v>
                </c:pt>
                <c:pt idx="1425">
                  <c:v>-0.35599999999999998</c:v>
                </c:pt>
                <c:pt idx="1426">
                  <c:v>-0.35599999999999998</c:v>
                </c:pt>
                <c:pt idx="1427">
                  <c:v>-0.35599999999999998</c:v>
                </c:pt>
                <c:pt idx="1428">
                  <c:v>-0.35399999999999998</c:v>
                </c:pt>
                <c:pt idx="1429">
                  <c:v>-0.35299999999999998</c:v>
                </c:pt>
                <c:pt idx="1430">
                  <c:v>-0.35399999999999998</c:v>
                </c:pt>
                <c:pt idx="1431">
                  <c:v>-0.35399999999999998</c:v>
                </c:pt>
                <c:pt idx="1432">
                  <c:v>-0.35399999999999998</c:v>
                </c:pt>
                <c:pt idx="1433">
                  <c:v>-0.35399999999999998</c:v>
                </c:pt>
                <c:pt idx="1434">
                  <c:v>-0.35399999999999998</c:v>
                </c:pt>
                <c:pt idx="1435">
                  <c:v>-0.35599999999999998</c:v>
                </c:pt>
                <c:pt idx="1436">
                  <c:v>-0.35099999999999998</c:v>
                </c:pt>
                <c:pt idx="1437">
                  <c:v>-0.35199999999999998</c:v>
                </c:pt>
                <c:pt idx="1438">
                  <c:v>-0.35</c:v>
                </c:pt>
                <c:pt idx="1439">
                  <c:v>-0.34799999999999998</c:v>
                </c:pt>
                <c:pt idx="1440">
                  <c:v>-0.34799999999999998</c:v>
                </c:pt>
                <c:pt idx="1441">
                  <c:v>-0.34799999999999998</c:v>
                </c:pt>
                <c:pt idx="1442">
                  <c:v>-0.34599999999999997</c:v>
                </c:pt>
                <c:pt idx="1443">
                  <c:v>-0.34899999999999998</c:v>
                </c:pt>
                <c:pt idx="1444">
                  <c:v>-0.35099999999999998</c:v>
                </c:pt>
                <c:pt idx="1445">
                  <c:v>-0.34699999999999998</c:v>
                </c:pt>
                <c:pt idx="1446">
                  <c:v>-0.34699999999999998</c:v>
                </c:pt>
                <c:pt idx="1447">
                  <c:v>-0.34699999999999998</c:v>
                </c:pt>
                <c:pt idx="1448">
                  <c:v>-0.34699999999999998</c:v>
                </c:pt>
                <c:pt idx="1449">
                  <c:v>-0.34399999999999997</c:v>
                </c:pt>
                <c:pt idx="1450">
                  <c:v>-0.34300000000000003</c:v>
                </c:pt>
                <c:pt idx="1451">
                  <c:v>-0.35099999999999998</c:v>
                </c:pt>
                <c:pt idx="1452">
                  <c:v>-0.35299999999999998</c:v>
                </c:pt>
                <c:pt idx="1453">
                  <c:v>-0.35</c:v>
                </c:pt>
                <c:pt idx="1454">
                  <c:v>-0.35</c:v>
                </c:pt>
                <c:pt idx="1455">
                  <c:v>-0.35</c:v>
                </c:pt>
                <c:pt idx="1456">
                  <c:v>-0.35199999999999998</c:v>
                </c:pt>
                <c:pt idx="1457">
                  <c:v>-0.34799999999999998</c:v>
                </c:pt>
                <c:pt idx="1458">
                  <c:v>-0.35099999999999998</c:v>
                </c:pt>
                <c:pt idx="1459">
                  <c:v>-0.34899999999999998</c:v>
                </c:pt>
                <c:pt idx="1460">
                  <c:v>-0.35</c:v>
                </c:pt>
                <c:pt idx="1461">
                  <c:v>-0.35</c:v>
                </c:pt>
                <c:pt idx="1462">
                  <c:v>-0.35</c:v>
                </c:pt>
                <c:pt idx="1463">
                  <c:v>-0.34899999999999998</c:v>
                </c:pt>
                <c:pt idx="1464">
                  <c:v>-0.35599999999999998</c:v>
                </c:pt>
                <c:pt idx="1465">
                  <c:v>-0.34899999999999998</c:v>
                </c:pt>
                <c:pt idx="1466">
                  <c:v>-0.34699999999999998</c:v>
                </c:pt>
                <c:pt idx="1467">
                  <c:v>-0.35</c:v>
                </c:pt>
                <c:pt idx="1468">
                  <c:v>-0.35</c:v>
                </c:pt>
                <c:pt idx="1469">
                  <c:v>-0.35</c:v>
                </c:pt>
                <c:pt idx="1470">
                  <c:v>-0.35299999999999998</c:v>
                </c:pt>
                <c:pt idx="1471">
                  <c:v>-0.35599999999999998</c:v>
                </c:pt>
                <c:pt idx="1472">
                  <c:v>-0.34399999999999997</c:v>
                </c:pt>
                <c:pt idx="1473">
                  <c:v>-0.34399999999999997</c:v>
                </c:pt>
                <c:pt idx="1474">
                  <c:v>-0.34300000000000003</c:v>
                </c:pt>
                <c:pt idx="1475">
                  <c:v>-0.34300000000000003</c:v>
                </c:pt>
                <c:pt idx="1476">
                  <c:v>-0.34300000000000003</c:v>
                </c:pt>
                <c:pt idx="1477">
                  <c:v>-0.34300000000000003</c:v>
                </c:pt>
                <c:pt idx="1478">
                  <c:v>-0.34300000000000003</c:v>
                </c:pt>
                <c:pt idx="1479">
                  <c:v>-0.34799999999999998</c:v>
                </c:pt>
                <c:pt idx="1480">
                  <c:v>-0.33200000000000002</c:v>
                </c:pt>
                <c:pt idx="1481">
                  <c:v>-0.35099999999999998</c:v>
                </c:pt>
                <c:pt idx="1482">
                  <c:v>-0.35099999999999998</c:v>
                </c:pt>
                <c:pt idx="1483">
                  <c:v>-0.35099999999999998</c:v>
                </c:pt>
                <c:pt idx="1484">
                  <c:v>-0.35399999999999998</c:v>
                </c:pt>
                <c:pt idx="1485">
                  <c:v>-0.35099999999999998</c:v>
                </c:pt>
                <c:pt idx="1486">
                  <c:v>-0.35199999999999998</c:v>
                </c:pt>
                <c:pt idx="1487">
                  <c:v>-0.35</c:v>
                </c:pt>
                <c:pt idx="1488">
                  <c:v>-0.34799999999999998</c:v>
                </c:pt>
                <c:pt idx="1489">
                  <c:v>-0.34799999999999998</c:v>
                </c:pt>
                <c:pt idx="1490">
                  <c:v>-0.34799999999999998</c:v>
                </c:pt>
                <c:pt idx="1491">
                  <c:v>-0.34899999999999998</c:v>
                </c:pt>
                <c:pt idx="1492">
                  <c:v>-0.35099999999999998</c:v>
                </c:pt>
                <c:pt idx="1493">
                  <c:v>-0.34899999999999998</c:v>
                </c:pt>
                <c:pt idx="1494">
                  <c:v>-0.35199999999999998</c:v>
                </c:pt>
                <c:pt idx="1495">
                  <c:v>-0.35</c:v>
                </c:pt>
                <c:pt idx="1496">
                  <c:v>-0.35</c:v>
                </c:pt>
                <c:pt idx="1497">
                  <c:v>-0.35</c:v>
                </c:pt>
                <c:pt idx="1498">
                  <c:v>-0.34799999999999998</c:v>
                </c:pt>
                <c:pt idx="1499">
                  <c:v>-0.34699999999999998</c:v>
                </c:pt>
                <c:pt idx="1500">
                  <c:v>-0.34799999999999998</c:v>
                </c:pt>
                <c:pt idx="1501">
                  <c:v>-0.34499999999999997</c:v>
                </c:pt>
                <c:pt idx="1502">
                  <c:v>-0.34899999999999998</c:v>
                </c:pt>
                <c:pt idx="1503">
                  <c:v>-0.34899999999999998</c:v>
                </c:pt>
                <c:pt idx="1504">
                  <c:v>-0.34899999999999998</c:v>
                </c:pt>
                <c:pt idx="1505">
                  <c:v>-0.34599999999999997</c:v>
                </c:pt>
                <c:pt idx="1506">
                  <c:v>-0.34200000000000003</c:v>
                </c:pt>
                <c:pt idx="1507">
                  <c:v>-0.34399999999999997</c:v>
                </c:pt>
                <c:pt idx="1508">
                  <c:v>-0.32100000000000001</c:v>
                </c:pt>
                <c:pt idx="1509">
                  <c:v>-0.32900000000000001</c:v>
                </c:pt>
                <c:pt idx="1510">
                  <c:v>-0.32900000000000001</c:v>
                </c:pt>
                <c:pt idx="1511">
                  <c:v>-0.32900000000000001</c:v>
                </c:pt>
                <c:pt idx="1512">
                  <c:v>-0.34300000000000003</c:v>
                </c:pt>
                <c:pt idx="1513">
                  <c:v>-0.34599999999999997</c:v>
                </c:pt>
                <c:pt idx="1514">
                  <c:v>-0.34300000000000003</c:v>
                </c:pt>
                <c:pt idx="1515">
                  <c:v>-0.34499999999999997</c:v>
                </c:pt>
                <c:pt idx="1516">
                  <c:v>-0.34499999999999997</c:v>
                </c:pt>
                <c:pt idx="1517">
                  <c:v>-0.34499999999999997</c:v>
                </c:pt>
                <c:pt idx="1518">
                  <c:v>-0.34499999999999997</c:v>
                </c:pt>
                <c:pt idx="1519">
                  <c:v>-0.34200000000000003</c:v>
                </c:pt>
                <c:pt idx="1520">
                  <c:v>-0.34699999999999998</c:v>
                </c:pt>
                <c:pt idx="1521">
                  <c:v>-0.34599999999999997</c:v>
                </c:pt>
                <c:pt idx="1522">
                  <c:v>-0.34699999999999998</c:v>
                </c:pt>
                <c:pt idx="1523">
                  <c:v>-0.34599999999999997</c:v>
                </c:pt>
                <c:pt idx="1524">
                  <c:v>-0.34599999999999997</c:v>
                </c:pt>
                <c:pt idx="1525">
                  <c:v>-0.34599999999999997</c:v>
                </c:pt>
                <c:pt idx="1526">
                  <c:v>-0.34499999999999997</c:v>
                </c:pt>
                <c:pt idx="1527">
                  <c:v>-0.34200000000000003</c:v>
                </c:pt>
                <c:pt idx="1528">
                  <c:v>-0.34599999999999997</c:v>
                </c:pt>
                <c:pt idx="1529">
                  <c:v>-0.34399999999999997</c:v>
                </c:pt>
                <c:pt idx="1530">
                  <c:v>-0.34200000000000003</c:v>
                </c:pt>
                <c:pt idx="1531">
                  <c:v>-0.34200000000000003</c:v>
                </c:pt>
                <c:pt idx="1532">
                  <c:v>-0.34200000000000003</c:v>
                </c:pt>
                <c:pt idx="1533">
                  <c:v>-0.33700000000000002</c:v>
                </c:pt>
                <c:pt idx="1534">
                  <c:v>-0.35399999999999998</c:v>
                </c:pt>
                <c:pt idx="1535">
                  <c:v>-0.34100000000000003</c:v>
                </c:pt>
                <c:pt idx="1536">
                  <c:v>-0.33900000000000002</c:v>
                </c:pt>
                <c:pt idx="1537">
                  <c:v>-0.33900000000000002</c:v>
                </c:pt>
                <c:pt idx="1538">
                  <c:v>-0.33900000000000002</c:v>
                </c:pt>
                <c:pt idx="1539">
                  <c:v>-0.33900000000000002</c:v>
                </c:pt>
                <c:pt idx="1540">
                  <c:v>-0.33800000000000002</c:v>
                </c:pt>
                <c:pt idx="1541">
                  <c:v>-0.32900000000000001</c:v>
                </c:pt>
                <c:pt idx="1542">
                  <c:v>-0.34100000000000003</c:v>
                </c:pt>
                <c:pt idx="1543">
                  <c:v>-0.34499999999999997</c:v>
                </c:pt>
                <c:pt idx="1544">
                  <c:v>-0.34300000000000003</c:v>
                </c:pt>
                <c:pt idx="1545">
                  <c:v>-0.34300000000000003</c:v>
                </c:pt>
                <c:pt idx="1546">
                  <c:v>-0.34300000000000003</c:v>
                </c:pt>
                <c:pt idx="1547">
                  <c:v>-0.34100000000000003</c:v>
                </c:pt>
                <c:pt idx="1548">
                  <c:v>-0.33900000000000002</c:v>
                </c:pt>
                <c:pt idx="1549">
                  <c:v>-0.34</c:v>
                </c:pt>
                <c:pt idx="1550">
                  <c:v>-0.34100000000000003</c:v>
                </c:pt>
                <c:pt idx="1551">
                  <c:v>-0.34200000000000003</c:v>
                </c:pt>
                <c:pt idx="1552">
                  <c:v>-0.34200000000000003</c:v>
                </c:pt>
                <c:pt idx="1553">
                  <c:v>-0.34200000000000003</c:v>
                </c:pt>
                <c:pt idx="1554">
                  <c:v>-0.33900000000000002</c:v>
                </c:pt>
                <c:pt idx="1555">
                  <c:v>-0.33800000000000002</c:v>
                </c:pt>
                <c:pt idx="1556">
                  <c:v>-0.33600000000000002</c:v>
                </c:pt>
                <c:pt idx="1557">
                  <c:v>-0.34599999999999997</c:v>
                </c:pt>
                <c:pt idx="1558">
                  <c:v>-0.34699999999999998</c:v>
                </c:pt>
                <c:pt idx="1559">
                  <c:v>-0.34699999999999998</c:v>
                </c:pt>
                <c:pt idx="1560">
                  <c:v>-0.34699999999999998</c:v>
                </c:pt>
                <c:pt idx="1561">
                  <c:v>-0.34399999999999997</c:v>
                </c:pt>
                <c:pt idx="1562">
                  <c:v>-0.33300000000000002</c:v>
                </c:pt>
                <c:pt idx="1563">
                  <c:v>-0.33800000000000002</c:v>
                </c:pt>
                <c:pt idx="1564">
                  <c:v>-0.34200000000000003</c:v>
                </c:pt>
                <c:pt idx="1565">
                  <c:v>-0.33900000000000002</c:v>
                </c:pt>
                <c:pt idx="1566">
                  <c:v>-0.33900000000000002</c:v>
                </c:pt>
                <c:pt idx="1567">
                  <c:v>-0.33900000000000002</c:v>
                </c:pt>
                <c:pt idx="1568">
                  <c:v>-0.33700000000000002</c:v>
                </c:pt>
                <c:pt idx="1569">
                  <c:v>-0.33200000000000002</c:v>
                </c:pt>
                <c:pt idx="1570">
                  <c:v>-0.33100000000000002</c:v>
                </c:pt>
                <c:pt idx="1571">
                  <c:v>-0.33</c:v>
                </c:pt>
                <c:pt idx="1572">
                  <c:v>-0.32100000000000001</c:v>
                </c:pt>
                <c:pt idx="1573">
                  <c:v>-0.32100000000000001</c:v>
                </c:pt>
                <c:pt idx="1574">
                  <c:v>-0.32100000000000001</c:v>
                </c:pt>
                <c:pt idx="1575">
                  <c:v>-0.33500000000000002</c:v>
                </c:pt>
                <c:pt idx="1576">
                  <c:v>-0.33100000000000002</c:v>
                </c:pt>
                <c:pt idx="1577">
                  <c:v>-0.33400000000000002</c:v>
                </c:pt>
                <c:pt idx="1578">
                  <c:v>-0.33400000000000002</c:v>
                </c:pt>
                <c:pt idx="1579">
                  <c:v>-0.33500000000000002</c:v>
                </c:pt>
                <c:pt idx="1580">
                  <c:v>-0.33500000000000002</c:v>
                </c:pt>
                <c:pt idx="1581">
                  <c:v>-0.33500000000000002</c:v>
                </c:pt>
                <c:pt idx="1582">
                  <c:v>-0.33500000000000002</c:v>
                </c:pt>
                <c:pt idx="1583">
                  <c:v>-0.33300000000000002</c:v>
                </c:pt>
                <c:pt idx="1584">
                  <c:v>-0.33600000000000002</c:v>
                </c:pt>
                <c:pt idx="1585">
                  <c:v>-0.33400000000000002</c:v>
                </c:pt>
                <c:pt idx="1586">
                  <c:v>-0.33300000000000002</c:v>
                </c:pt>
                <c:pt idx="1587">
                  <c:v>-0.33300000000000002</c:v>
                </c:pt>
                <c:pt idx="1588">
                  <c:v>-0.33300000000000002</c:v>
                </c:pt>
                <c:pt idx="1589">
                  <c:v>-0.33200000000000002</c:v>
                </c:pt>
                <c:pt idx="1590">
                  <c:v>-0.32600000000000001</c:v>
                </c:pt>
                <c:pt idx="1591">
                  <c:v>-0.32400000000000001</c:v>
                </c:pt>
                <c:pt idx="1592">
                  <c:v>-0.32600000000000001</c:v>
                </c:pt>
                <c:pt idx="1593">
                  <c:v>-0.32100000000000001</c:v>
                </c:pt>
                <c:pt idx="1594">
                  <c:v>-0.32100000000000001</c:v>
                </c:pt>
                <c:pt idx="1595">
                  <c:v>-0.32100000000000001</c:v>
                </c:pt>
                <c:pt idx="1596">
                  <c:v>-0.32900000000000001</c:v>
                </c:pt>
                <c:pt idx="1597">
                  <c:v>-0.32600000000000001</c:v>
                </c:pt>
                <c:pt idx="1598">
                  <c:v>-0.32300000000000001</c:v>
                </c:pt>
                <c:pt idx="1599">
                  <c:v>-0.315</c:v>
                </c:pt>
                <c:pt idx="1600">
                  <c:v>-0.32100000000000001</c:v>
                </c:pt>
                <c:pt idx="1601">
                  <c:v>-0.32100000000000001</c:v>
                </c:pt>
                <c:pt idx="1602">
                  <c:v>-0.32100000000000001</c:v>
                </c:pt>
                <c:pt idx="1603">
                  <c:v>-0.29299999999999998</c:v>
                </c:pt>
                <c:pt idx="1604">
                  <c:v>-0.33700000000000002</c:v>
                </c:pt>
                <c:pt idx="1605">
                  <c:v>-0.33700000000000002</c:v>
                </c:pt>
                <c:pt idx="1606">
                  <c:v>-0.33600000000000002</c:v>
                </c:pt>
                <c:pt idx="1607">
                  <c:v>-0.32300000000000001</c:v>
                </c:pt>
                <c:pt idx="1608">
                  <c:v>-0.32300000000000001</c:v>
                </c:pt>
                <c:pt idx="1609">
                  <c:v>-0.32300000000000001</c:v>
                </c:pt>
                <c:pt idx="1610">
                  <c:v>-0.34499999999999997</c:v>
                </c:pt>
                <c:pt idx="1611">
                  <c:v>-0.34</c:v>
                </c:pt>
                <c:pt idx="1612">
                  <c:v>-0.33500000000000002</c:v>
                </c:pt>
                <c:pt idx="1613">
                  <c:v>-0.34100000000000003</c:v>
                </c:pt>
                <c:pt idx="1614">
                  <c:v>-0.34100000000000003</c:v>
                </c:pt>
                <c:pt idx="1615">
                  <c:v>-0.34100000000000003</c:v>
                </c:pt>
                <c:pt idx="1616">
                  <c:v>-0.34100000000000003</c:v>
                </c:pt>
                <c:pt idx="1617">
                  <c:v>-0.33500000000000002</c:v>
                </c:pt>
                <c:pt idx="1618">
                  <c:v>-0.33400000000000002</c:v>
                </c:pt>
                <c:pt idx="1619">
                  <c:v>-0.33</c:v>
                </c:pt>
                <c:pt idx="1620">
                  <c:v>-0.32700000000000001</c:v>
                </c:pt>
                <c:pt idx="1621">
                  <c:v>-0.32900000000000001</c:v>
                </c:pt>
                <c:pt idx="1622">
                  <c:v>-0.32900000000000001</c:v>
                </c:pt>
                <c:pt idx="1623">
                  <c:v>-0.32900000000000001</c:v>
                </c:pt>
                <c:pt idx="1624">
                  <c:v>-0.33100000000000002</c:v>
                </c:pt>
                <c:pt idx="1625">
                  <c:v>-0.33700000000000002</c:v>
                </c:pt>
                <c:pt idx="1626">
                  <c:v>-0.33300000000000002</c:v>
                </c:pt>
                <c:pt idx="1627">
                  <c:v>-0.33100000000000002</c:v>
                </c:pt>
                <c:pt idx="1628">
                  <c:v>-0.33800000000000002</c:v>
                </c:pt>
                <c:pt idx="1629">
                  <c:v>-0.33800000000000002</c:v>
                </c:pt>
                <c:pt idx="1630">
                  <c:v>-0.33800000000000002</c:v>
                </c:pt>
                <c:pt idx="1631">
                  <c:v>-0.33</c:v>
                </c:pt>
                <c:pt idx="1632">
                  <c:v>-0.33300000000000002</c:v>
                </c:pt>
                <c:pt idx="1633">
                  <c:v>-0.32400000000000001</c:v>
                </c:pt>
                <c:pt idx="1634">
                  <c:v>-0.34499999999999997</c:v>
                </c:pt>
                <c:pt idx="1635">
                  <c:v>-0.34599999999999997</c:v>
                </c:pt>
                <c:pt idx="1636">
                  <c:v>-0.34599999999999997</c:v>
                </c:pt>
                <c:pt idx="1637">
                  <c:v>-0.34599999999999997</c:v>
                </c:pt>
                <c:pt idx="1638">
                  <c:v>-0.35599999999999998</c:v>
                </c:pt>
                <c:pt idx="1639">
                  <c:v>-0.34200000000000003</c:v>
                </c:pt>
                <c:pt idx="1640">
                  <c:v>-0.34</c:v>
                </c:pt>
                <c:pt idx="1641">
                  <c:v>-0.33800000000000002</c:v>
                </c:pt>
                <c:pt idx="1642">
                  <c:v>-0.33500000000000002</c:v>
                </c:pt>
                <c:pt idx="1643">
                  <c:v>-0.33500000000000002</c:v>
                </c:pt>
                <c:pt idx="1644">
                  <c:v>-0.33500000000000002</c:v>
                </c:pt>
                <c:pt idx="1645">
                  <c:v>-0.34</c:v>
                </c:pt>
                <c:pt idx="1646">
                  <c:v>-0.33700000000000002</c:v>
                </c:pt>
                <c:pt idx="1647">
                  <c:v>-0.33400000000000002</c:v>
                </c:pt>
                <c:pt idx="1648">
                  <c:v>-0.34699999999999998</c:v>
                </c:pt>
                <c:pt idx="1649">
                  <c:v>-0.34100000000000003</c:v>
                </c:pt>
                <c:pt idx="1650">
                  <c:v>-0.34100000000000003</c:v>
                </c:pt>
                <c:pt idx="1651">
                  <c:v>-0.34100000000000003</c:v>
                </c:pt>
                <c:pt idx="1652">
                  <c:v>-0.34200000000000003</c:v>
                </c:pt>
                <c:pt idx="1653">
                  <c:v>-0.33500000000000002</c:v>
                </c:pt>
                <c:pt idx="1654">
                  <c:v>-0.33300000000000002</c:v>
                </c:pt>
                <c:pt idx="1655">
                  <c:v>-0.32600000000000001</c:v>
                </c:pt>
                <c:pt idx="1656">
                  <c:v>-0.32900000000000001</c:v>
                </c:pt>
                <c:pt idx="1657">
                  <c:v>-0.32900000000000001</c:v>
                </c:pt>
                <c:pt idx="1658">
                  <c:v>-0.32900000000000001</c:v>
                </c:pt>
                <c:pt idx="1659">
                  <c:v>-0.34100000000000003</c:v>
                </c:pt>
                <c:pt idx="1660">
                  <c:v>-0.33600000000000002</c:v>
                </c:pt>
                <c:pt idx="1661">
                  <c:v>-0.33100000000000002</c:v>
                </c:pt>
                <c:pt idx="1662">
                  <c:v>-0.33800000000000002</c:v>
                </c:pt>
                <c:pt idx="1663">
                  <c:v>-0.33300000000000002</c:v>
                </c:pt>
                <c:pt idx="1664">
                  <c:v>-0.33300000000000002</c:v>
                </c:pt>
                <c:pt idx="1665">
                  <c:v>-0.33300000000000002</c:v>
                </c:pt>
                <c:pt idx="1666">
                  <c:v>-0.33700000000000002</c:v>
                </c:pt>
                <c:pt idx="1667">
                  <c:v>-0.34</c:v>
                </c:pt>
                <c:pt idx="1668">
                  <c:v>-0.34200000000000003</c:v>
                </c:pt>
                <c:pt idx="1669">
                  <c:v>-0.34100000000000003</c:v>
                </c:pt>
                <c:pt idx="1670">
                  <c:v>-0.34</c:v>
                </c:pt>
                <c:pt idx="1671">
                  <c:v>-0.34</c:v>
                </c:pt>
                <c:pt idx="1672">
                  <c:v>-0.34</c:v>
                </c:pt>
                <c:pt idx="1673">
                  <c:v>-0.34200000000000003</c:v>
                </c:pt>
                <c:pt idx="1674">
                  <c:v>-0.34300000000000003</c:v>
                </c:pt>
                <c:pt idx="1675">
                  <c:v>-0.34</c:v>
                </c:pt>
                <c:pt idx="1676">
                  <c:v>-0.34799999999999998</c:v>
                </c:pt>
                <c:pt idx="1677">
                  <c:v>-0.34100000000000003</c:v>
                </c:pt>
                <c:pt idx="1678">
                  <c:v>-0.34100000000000003</c:v>
                </c:pt>
                <c:pt idx="1679">
                  <c:v>-0.34100000000000003</c:v>
                </c:pt>
                <c:pt idx="1680">
                  <c:v>-0.34</c:v>
                </c:pt>
                <c:pt idx="1681">
                  <c:v>-0.33700000000000002</c:v>
                </c:pt>
                <c:pt idx="1682">
                  <c:v>-0.34100000000000003</c:v>
                </c:pt>
                <c:pt idx="1683">
                  <c:v>-0.33300000000000002</c:v>
                </c:pt>
                <c:pt idx="1684">
                  <c:v>-0.33400000000000002</c:v>
                </c:pt>
                <c:pt idx="1685">
                  <c:v>-0.33400000000000002</c:v>
                </c:pt>
                <c:pt idx="1686">
                  <c:v>-0.33400000000000002</c:v>
                </c:pt>
                <c:pt idx="1687">
                  <c:v>-0.33</c:v>
                </c:pt>
                <c:pt idx="1688">
                  <c:v>-0.33400000000000002</c:v>
                </c:pt>
                <c:pt idx="1689">
                  <c:v>-0.33200000000000002</c:v>
                </c:pt>
                <c:pt idx="1690">
                  <c:v>-0.33100000000000002</c:v>
                </c:pt>
                <c:pt idx="1691">
                  <c:v>-0.33500000000000002</c:v>
                </c:pt>
                <c:pt idx="1692">
                  <c:v>-0.33500000000000002</c:v>
                </c:pt>
                <c:pt idx="1693">
                  <c:v>-0.33500000000000002</c:v>
                </c:pt>
                <c:pt idx="1694">
                  <c:v>-0.30299999999999999</c:v>
                </c:pt>
                <c:pt idx="1695">
                  <c:v>-0.34699999999999998</c:v>
                </c:pt>
                <c:pt idx="1696">
                  <c:v>-0.34699999999999998</c:v>
                </c:pt>
                <c:pt idx="1697">
                  <c:v>-0.34899999999999998</c:v>
                </c:pt>
                <c:pt idx="1698">
                  <c:v>-0.34899999999999998</c:v>
                </c:pt>
                <c:pt idx="1699">
                  <c:v>-0.34899999999999998</c:v>
                </c:pt>
                <c:pt idx="1700">
                  <c:v>-0.34899999999999998</c:v>
                </c:pt>
                <c:pt idx="1701">
                  <c:v>-0.34899999999999998</c:v>
                </c:pt>
                <c:pt idx="1702">
                  <c:v>-0.34599999999999997</c:v>
                </c:pt>
                <c:pt idx="1703">
                  <c:v>-0.34399999999999997</c:v>
                </c:pt>
                <c:pt idx="1704">
                  <c:v>-0.34499999999999997</c:v>
                </c:pt>
                <c:pt idx="1705">
                  <c:v>-0.34499999999999997</c:v>
                </c:pt>
                <c:pt idx="1706">
                  <c:v>-0.34499999999999997</c:v>
                </c:pt>
                <c:pt idx="1707">
                  <c:v>-0.34499999999999997</c:v>
                </c:pt>
                <c:pt idx="1708">
                  <c:v>-0.34699999999999998</c:v>
                </c:pt>
                <c:pt idx="1709">
                  <c:v>-0.33900000000000002</c:v>
                </c:pt>
                <c:pt idx="1710">
                  <c:v>-0.248</c:v>
                </c:pt>
                <c:pt idx="1711">
                  <c:v>-0.24299999999999999</c:v>
                </c:pt>
                <c:pt idx="1712">
                  <c:v>-0.24199999999999999</c:v>
                </c:pt>
                <c:pt idx="1713">
                  <c:v>-0.24199999999999999</c:v>
                </c:pt>
                <c:pt idx="1714">
                  <c:v>-0.24199999999999999</c:v>
                </c:pt>
                <c:pt idx="1715">
                  <c:v>-0.24199999999999999</c:v>
                </c:pt>
                <c:pt idx="1716">
                  <c:v>-0.23599999999999999</c:v>
                </c:pt>
                <c:pt idx="1717">
                  <c:v>-0.23400000000000001</c:v>
                </c:pt>
                <c:pt idx="1718">
                  <c:v>-0.23899999999999999</c:v>
                </c:pt>
                <c:pt idx="1719">
                  <c:v>-0.23599999999999999</c:v>
                </c:pt>
                <c:pt idx="1720">
                  <c:v>-0.23599999999999999</c:v>
                </c:pt>
                <c:pt idx="1721">
                  <c:v>-0.23599999999999999</c:v>
                </c:pt>
                <c:pt idx="1722">
                  <c:v>-0.23799999999999999</c:v>
                </c:pt>
                <c:pt idx="1723">
                  <c:v>-0.23400000000000001</c:v>
                </c:pt>
                <c:pt idx="1724">
                  <c:v>-0.23799999999999999</c:v>
                </c:pt>
                <c:pt idx="1725">
                  <c:v>-0.22700000000000001</c:v>
                </c:pt>
                <c:pt idx="1726">
                  <c:v>-0.24299999999999999</c:v>
                </c:pt>
                <c:pt idx="1727">
                  <c:v>-0.24299999999999999</c:v>
                </c:pt>
                <c:pt idx="1728">
                  <c:v>-0.24299999999999999</c:v>
                </c:pt>
                <c:pt idx="1729">
                  <c:v>-0.249</c:v>
                </c:pt>
                <c:pt idx="1730">
                  <c:v>-0.247</c:v>
                </c:pt>
                <c:pt idx="1731">
                  <c:v>-0.246</c:v>
                </c:pt>
                <c:pt idx="1732">
                  <c:v>-0.24199999999999999</c:v>
                </c:pt>
                <c:pt idx="1733">
                  <c:v>-0.24299999999999999</c:v>
                </c:pt>
                <c:pt idx="1734">
                  <c:v>-0.24299999999999999</c:v>
                </c:pt>
                <c:pt idx="1735">
                  <c:v>-0.24299999999999999</c:v>
                </c:pt>
                <c:pt idx="1736">
                  <c:v>-0.24399999999999999</c:v>
                </c:pt>
                <c:pt idx="1737">
                  <c:v>-0.24399999999999999</c:v>
                </c:pt>
                <c:pt idx="1738">
                  <c:v>-0.24199999999999999</c:v>
                </c:pt>
                <c:pt idx="1739">
                  <c:v>-0.24299999999999999</c:v>
                </c:pt>
                <c:pt idx="1740">
                  <c:v>-0.24</c:v>
                </c:pt>
                <c:pt idx="1741">
                  <c:v>-0.24</c:v>
                </c:pt>
                <c:pt idx="1742">
                  <c:v>-0.24</c:v>
                </c:pt>
                <c:pt idx="1743">
                  <c:v>-0.23899999999999999</c:v>
                </c:pt>
                <c:pt idx="1744">
                  <c:v>-0.23699999999999999</c:v>
                </c:pt>
                <c:pt idx="1745">
                  <c:v>-0.23699999999999999</c:v>
                </c:pt>
                <c:pt idx="1746">
                  <c:v>-0.24199999999999999</c:v>
                </c:pt>
                <c:pt idx="1747">
                  <c:v>-0.23599999999999999</c:v>
                </c:pt>
                <c:pt idx="1748">
                  <c:v>-0.23599999999999999</c:v>
                </c:pt>
                <c:pt idx="1749">
                  <c:v>-0.23599999999999999</c:v>
                </c:pt>
                <c:pt idx="1750">
                  <c:v>-0.23100000000000001</c:v>
                </c:pt>
                <c:pt idx="1751">
                  <c:v>-0.247</c:v>
                </c:pt>
                <c:pt idx="1752">
                  <c:v>-0.23200000000000001</c:v>
                </c:pt>
                <c:pt idx="1753">
                  <c:v>-0.23699999999999999</c:v>
                </c:pt>
                <c:pt idx="1754">
                  <c:v>-0.22800000000000001</c:v>
                </c:pt>
                <c:pt idx="1755">
                  <c:v>-0.22800000000000001</c:v>
                </c:pt>
                <c:pt idx="1756">
                  <c:v>-0.22800000000000001</c:v>
                </c:pt>
                <c:pt idx="1757">
                  <c:v>-0.23899999999999999</c:v>
                </c:pt>
                <c:pt idx="1758">
                  <c:v>-0.23699999999999999</c:v>
                </c:pt>
                <c:pt idx="1759">
                  <c:v>-0.23599999999999999</c:v>
                </c:pt>
                <c:pt idx="1760">
                  <c:v>-0.23799999999999999</c:v>
                </c:pt>
                <c:pt idx="1761">
                  <c:v>-0.24099999999999999</c:v>
                </c:pt>
                <c:pt idx="1762">
                  <c:v>-0.24099999999999999</c:v>
                </c:pt>
                <c:pt idx="1763">
                  <c:v>-0.24099999999999999</c:v>
                </c:pt>
                <c:pt idx="1764">
                  <c:v>-0.24</c:v>
                </c:pt>
                <c:pt idx="1765">
                  <c:v>-0.23799999999999999</c:v>
                </c:pt>
                <c:pt idx="1766">
                  <c:v>-0.23899999999999999</c:v>
                </c:pt>
                <c:pt idx="1767">
                  <c:v>-0.24</c:v>
                </c:pt>
                <c:pt idx="1768">
                  <c:v>-0.23899999999999999</c:v>
                </c:pt>
                <c:pt idx="1769">
                  <c:v>-0.23899999999999999</c:v>
                </c:pt>
                <c:pt idx="1770">
                  <c:v>-0.23899999999999999</c:v>
                </c:pt>
                <c:pt idx="1771">
                  <c:v>-0.24</c:v>
                </c:pt>
                <c:pt idx="1772">
                  <c:v>-0.23699999999999999</c:v>
                </c:pt>
                <c:pt idx="1773">
                  <c:v>-0.23300000000000001</c:v>
                </c:pt>
                <c:pt idx="1774">
                  <c:v>-0.23599999999999999</c:v>
                </c:pt>
                <c:pt idx="1775">
                  <c:v>-0.23499999999999999</c:v>
                </c:pt>
                <c:pt idx="1776">
                  <c:v>-0.23499999999999999</c:v>
                </c:pt>
                <c:pt idx="1777">
                  <c:v>-0.23499999999999999</c:v>
                </c:pt>
                <c:pt idx="1778">
                  <c:v>-0.23300000000000001</c:v>
                </c:pt>
                <c:pt idx="1779">
                  <c:v>-0.253</c:v>
                </c:pt>
                <c:pt idx="1780">
                  <c:v>-0.251</c:v>
                </c:pt>
                <c:pt idx="1781">
                  <c:v>-0.24099999999999999</c:v>
                </c:pt>
                <c:pt idx="1782">
                  <c:v>-0.127</c:v>
                </c:pt>
                <c:pt idx="1783">
                  <c:v>-0.127</c:v>
                </c:pt>
                <c:pt idx="1784">
                  <c:v>-0.127</c:v>
                </c:pt>
                <c:pt idx="1785">
                  <c:v>-0.127</c:v>
                </c:pt>
                <c:pt idx="1786">
                  <c:v>-0.14000000000000001</c:v>
                </c:pt>
                <c:pt idx="1787">
                  <c:v>-0.223</c:v>
                </c:pt>
                <c:pt idx="1788">
                  <c:v>-0.23799999999999999</c:v>
                </c:pt>
                <c:pt idx="1789">
                  <c:v>-0.24399999999999999</c:v>
                </c:pt>
                <c:pt idx="1790">
                  <c:v>-0.24399999999999999</c:v>
                </c:pt>
                <c:pt idx="1791">
                  <c:v>-0.24399999999999999</c:v>
                </c:pt>
                <c:pt idx="1792">
                  <c:v>-0.24399999999999999</c:v>
                </c:pt>
                <c:pt idx="1793">
                  <c:v>-0.23400000000000001</c:v>
                </c:pt>
                <c:pt idx="1794">
                  <c:v>-0.23100000000000001</c:v>
                </c:pt>
                <c:pt idx="1795">
                  <c:v>-0.23100000000000001</c:v>
                </c:pt>
                <c:pt idx="1796">
                  <c:v>-0.23699999999999999</c:v>
                </c:pt>
                <c:pt idx="1797">
                  <c:v>-0.23699999999999999</c:v>
                </c:pt>
                <c:pt idx="1798">
                  <c:v>-0.23699999999999999</c:v>
                </c:pt>
                <c:pt idx="1799">
                  <c:v>-0.23799999999999999</c:v>
                </c:pt>
                <c:pt idx="1800">
                  <c:v>-0.24099999999999999</c:v>
                </c:pt>
                <c:pt idx="1801">
                  <c:v>-0.23899999999999999</c:v>
                </c:pt>
                <c:pt idx="1802">
                  <c:v>-0.23</c:v>
                </c:pt>
                <c:pt idx="1803">
                  <c:v>-0.23100000000000001</c:v>
                </c:pt>
                <c:pt idx="1804">
                  <c:v>-0.23100000000000001</c:v>
                </c:pt>
                <c:pt idx="1805">
                  <c:v>-0.23100000000000001</c:v>
                </c:pt>
                <c:pt idx="1806">
                  <c:v>-0.23200000000000001</c:v>
                </c:pt>
                <c:pt idx="1807">
                  <c:v>-0.23499999999999999</c:v>
                </c:pt>
                <c:pt idx="1808">
                  <c:v>-0.14699999999999999</c:v>
                </c:pt>
                <c:pt idx="1809">
                  <c:v>-0.14199999999999999</c:v>
                </c:pt>
                <c:pt idx="1810">
                  <c:v>-0.13800000000000001</c:v>
                </c:pt>
                <c:pt idx="1811">
                  <c:v>-0.13800000000000001</c:v>
                </c:pt>
                <c:pt idx="1812">
                  <c:v>-0.13800000000000001</c:v>
                </c:pt>
                <c:pt idx="1813">
                  <c:v>-0.13600000000000001</c:v>
                </c:pt>
                <c:pt idx="1814">
                  <c:v>-0.13200000000000001</c:v>
                </c:pt>
                <c:pt idx="1815">
                  <c:v>-0.13100000000000001</c:v>
                </c:pt>
                <c:pt idx="1816">
                  <c:v>-0.127</c:v>
                </c:pt>
                <c:pt idx="1817">
                  <c:v>-0.13800000000000001</c:v>
                </c:pt>
                <c:pt idx="1818">
                  <c:v>-0.13800000000000001</c:v>
                </c:pt>
                <c:pt idx="1819">
                  <c:v>-0.13800000000000001</c:v>
                </c:pt>
                <c:pt idx="1820">
                  <c:v>-0.13900000000000001</c:v>
                </c:pt>
                <c:pt idx="1821">
                  <c:v>-0.13400000000000001</c:v>
                </c:pt>
                <c:pt idx="1822">
                  <c:v>-0.13900000000000001</c:v>
                </c:pt>
                <c:pt idx="1823">
                  <c:v>-0.13800000000000001</c:v>
                </c:pt>
                <c:pt idx="1824">
                  <c:v>-0.13300000000000001</c:v>
                </c:pt>
                <c:pt idx="1825">
                  <c:v>-0.13300000000000001</c:v>
                </c:pt>
                <c:pt idx="1826">
                  <c:v>-0.13300000000000001</c:v>
                </c:pt>
                <c:pt idx="1827">
                  <c:v>-0.13700000000000001</c:v>
                </c:pt>
                <c:pt idx="1828">
                  <c:v>-0.129</c:v>
                </c:pt>
                <c:pt idx="1829">
                  <c:v>-0.13100000000000001</c:v>
                </c:pt>
                <c:pt idx="1830">
                  <c:v>-0.13800000000000001</c:v>
                </c:pt>
                <c:pt idx="1831">
                  <c:v>-0.13200000000000001</c:v>
                </c:pt>
                <c:pt idx="1832">
                  <c:v>-0.13200000000000001</c:v>
                </c:pt>
                <c:pt idx="1833">
                  <c:v>-0.13200000000000001</c:v>
                </c:pt>
                <c:pt idx="1834">
                  <c:v>-0.13800000000000001</c:v>
                </c:pt>
                <c:pt idx="1835">
                  <c:v>-0.13100000000000001</c:v>
                </c:pt>
                <c:pt idx="1836">
                  <c:v>-0.13900000000000001</c:v>
                </c:pt>
                <c:pt idx="1837">
                  <c:v>-0.14499999999999999</c:v>
                </c:pt>
                <c:pt idx="1838">
                  <c:v>-0.13800000000000001</c:v>
                </c:pt>
                <c:pt idx="1839">
                  <c:v>-0.13800000000000001</c:v>
                </c:pt>
                <c:pt idx="1840">
                  <c:v>-0.13800000000000001</c:v>
                </c:pt>
                <c:pt idx="1841">
                  <c:v>-0.129</c:v>
                </c:pt>
                <c:pt idx="1842">
                  <c:v>-0.13</c:v>
                </c:pt>
                <c:pt idx="1843">
                  <c:v>-0.13400000000000001</c:v>
                </c:pt>
                <c:pt idx="1844">
                  <c:v>-0.129</c:v>
                </c:pt>
                <c:pt idx="1845">
                  <c:v>-0.129</c:v>
                </c:pt>
                <c:pt idx="1846">
                  <c:v>-0.129</c:v>
                </c:pt>
                <c:pt idx="1847">
                  <c:v>-0.129</c:v>
                </c:pt>
                <c:pt idx="1848">
                  <c:v>-0.14299999999999999</c:v>
                </c:pt>
                <c:pt idx="1849">
                  <c:v>-0.14499999999999999</c:v>
                </c:pt>
                <c:pt idx="1850">
                  <c:v>-0.13700000000000001</c:v>
                </c:pt>
                <c:pt idx="1851">
                  <c:v>-0.14399999999999999</c:v>
                </c:pt>
                <c:pt idx="1852">
                  <c:v>-0.13400000000000001</c:v>
                </c:pt>
                <c:pt idx="1853">
                  <c:v>-0.13400000000000001</c:v>
                </c:pt>
                <c:pt idx="1854">
                  <c:v>-0.13400000000000001</c:v>
                </c:pt>
                <c:pt idx="1855">
                  <c:v>-0.13900000000000001</c:v>
                </c:pt>
                <c:pt idx="1856">
                  <c:v>-0.13600000000000001</c:v>
                </c:pt>
                <c:pt idx="1857">
                  <c:v>-0.13900000000000001</c:v>
                </c:pt>
                <c:pt idx="1858">
                  <c:v>-0.14199999999999999</c:v>
                </c:pt>
                <c:pt idx="1859">
                  <c:v>-0.14199999999999999</c:v>
                </c:pt>
                <c:pt idx="1860">
                  <c:v>-0.14199999999999999</c:v>
                </c:pt>
                <c:pt idx="1861">
                  <c:v>-0.14199999999999999</c:v>
                </c:pt>
                <c:pt idx="1862">
                  <c:v>-0.14299999999999999</c:v>
                </c:pt>
                <c:pt idx="1863">
                  <c:v>-0.13500000000000001</c:v>
                </c:pt>
                <c:pt idx="1864">
                  <c:v>-0.13600000000000001</c:v>
                </c:pt>
                <c:pt idx="1865">
                  <c:v>-0.13400000000000001</c:v>
                </c:pt>
                <c:pt idx="1866">
                  <c:v>-0.14199999999999999</c:v>
                </c:pt>
                <c:pt idx="1867">
                  <c:v>-0.14199999999999999</c:v>
                </c:pt>
                <c:pt idx="1868">
                  <c:v>-0.14199999999999999</c:v>
                </c:pt>
                <c:pt idx="1869">
                  <c:v>-0.13800000000000001</c:v>
                </c:pt>
                <c:pt idx="1870">
                  <c:v>-0.13900000000000001</c:v>
                </c:pt>
                <c:pt idx="1871">
                  <c:v>-0.13400000000000001</c:v>
                </c:pt>
                <c:pt idx="1872">
                  <c:v>-0.14399999999999999</c:v>
                </c:pt>
                <c:pt idx="1873">
                  <c:v>-0.13900000000000001</c:v>
                </c:pt>
                <c:pt idx="1874">
                  <c:v>-0.13900000000000001</c:v>
                </c:pt>
                <c:pt idx="1875">
                  <c:v>-0.13900000000000001</c:v>
                </c:pt>
                <c:pt idx="1876">
                  <c:v>-0.14199999999999999</c:v>
                </c:pt>
                <c:pt idx="1877">
                  <c:v>-0.122</c:v>
                </c:pt>
                <c:pt idx="1878">
                  <c:v>-0.13500000000000001</c:v>
                </c:pt>
                <c:pt idx="1879">
                  <c:v>-0.14599999999999999</c:v>
                </c:pt>
                <c:pt idx="1880">
                  <c:v>-0.14299999999999999</c:v>
                </c:pt>
                <c:pt idx="1881">
                  <c:v>-0.14299999999999999</c:v>
                </c:pt>
                <c:pt idx="1882">
                  <c:v>-0.14299999999999999</c:v>
                </c:pt>
                <c:pt idx="1883">
                  <c:v>-0.14299999999999999</c:v>
                </c:pt>
                <c:pt idx="1884">
                  <c:v>-0.14299999999999999</c:v>
                </c:pt>
                <c:pt idx="1885">
                  <c:v>-0.14199999999999999</c:v>
                </c:pt>
                <c:pt idx="1886">
                  <c:v>-0.14499999999999999</c:v>
                </c:pt>
                <c:pt idx="1887">
                  <c:v>-0.14099999999999999</c:v>
                </c:pt>
                <c:pt idx="1888">
                  <c:v>-0.14099999999999999</c:v>
                </c:pt>
                <c:pt idx="1889">
                  <c:v>-0.14099999999999999</c:v>
                </c:pt>
                <c:pt idx="1890">
                  <c:v>-0.13800000000000001</c:v>
                </c:pt>
                <c:pt idx="1891">
                  <c:v>-0.13600000000000001</c:v>
                </c:pt>
                <c:pt idx="1892">
                  <c:v>-0.14199999999999999</c:v>
                </c:pt>
                <c:pt idx="1893">
                  <c:v>-0.14000000000000001</c:v>
                </c:pt>
                <c:pt idx="1894">
                  <c:v>-0.13</c:v>
                </c:pt>
                <c:pt idx="1895">
                  <c:v>-0.13</c:v>
                </c:pt>
                <c:pt idx="1896">
                  <c:v>-0.13</c:v>
                </c:pt>
                <c:pt idx="1897">
                  <c:v>-0.13200000000000001</c:v>
                </c:pt>
                <c:pt idx="1898">
                  <c:v>-0.13</c:v>
                </c:pt>
                <c:pt idx="1899">
                  <c:v>-0.13400000000000001</c:v>
                </c:pt>
                <c:pt idx="1900">
                  <c:v>-0.13600000000000001</c:v>
                </c:pt>
                <c:pt idx="1901">
                  <c:v>-0.13300000000000001</c:v>
                </c:pt>
                <c:pt idx="1902">
                  <c:v>-0.13300000000000001</c:v>
                </c:pt>
                <c:pt idx="1903">
                  <c:v>-0.13300000000000001</c:v>
                </c:pt>
                <c:pt idx="1904">
                  <c:v>-0.124</c:v>
                </c:pt>
                <c:pt idx="1905">
                  <c:v>-0.125</c:v>
                </c:pt>
                <c:pt idx="1906">
                  <c:v>-0.125</c:v>
                </c:pt>
                <c:pt idx="1907">
                  <c:v>-0.11</c:v>
                </c:pt>
                <c:pt idx="1908">
                  <c:v>-0.126</c:v>
                </c:pt>
                <c:pt idx="1909">
                  <c:v>-0.126</c:v>
                </c:pt>
                <c:pt idx="1910">
                  <c:v>-0.126</c:v>
                </c:pt>
                <c:pt idx="1911">
                  <c:v>-0.127</c:v>
                </c:pt>
                <c:pt idx="1912">
                  <c:v>-0.129</c:v>
                </c:pt>
                <c:pt idx="1913">
                  <c:v>-0.13500000000000001</c:v>
                </c:pt>
                <c:pt idx="1914">
                  <c:v>-0.126</c:v>
                </c:pt>
                <c:pt idx="1915">
                  <c:v>-0.11899999999999999</c:v>
                </c:pt>
                <c:pt idx="1916">
                  <c:v>-0.11899999999999999</c:v>
                </c:pt>
                <c:pt idx="1917">
                  <c:v>-0.11899999999999999</c:v>
                </c:pt>
                <c:pt idx="1918">
                  <c:v>-0.11799999999999999</c:v>
                </c:pt>
                <c:pt idx="1919">
                  <c:v>-0.11899999999999999</c:v>
                </c:pt>
                <c:pt idx="1920">
                  <c:v>-0.126</c:v>
                </c:pt>
                <c:pt idx="1921">
                  <c:v>-0.122</c:v>
                </c:pt>
                <c:pt idx="1922">
                  <c:v>-0.13</c:v>
                </c:pt>
                <c:pt idx="1923">
                  <c:v>-0.13</c:v>
                </c:pt>
                <c:pt idx="1924">
                  <c:v>-0.13</c:v>
                </c:pt>
                <c:pt idx="1925">
                  <c:v>-0.129</c:v>
                </c:pt>
                <c:pt idx="1926">
                  <c:v>-0.124</c:v>
                </c:pt>
                <c:pt idx="1927">
                  <c:v>-0.11700000000000001</c:v>
                </c:pt>
                <c:pt idx="1928">
                  <c:v>-0.129</c:v>
                </c:pt>
                <c:pt idx="1929">
                  <c:v>-0.11899999999999999</c:v>
                </c:pt>
                <c:pt idx="1930">
                  <c:v>-0.11899999999999999</c:v>
                </c:pt>
                <c:pt idx="1931">
                  <c:v>-0.11899999999999999</c:v>
                </c:pt>
                <c:pt idx="1932">
                  <c:v>-0.11600000000000001</c:v>
                </c:pt>
                <c:pt idx="1933">
                  <c:v>-0.108</c:v>
                </c:pt>
                <c:pt idx="1934">
                  <c:v>-0.11</c:v>
                </c:pt>
                <c:pt idx="1935">
                  <c:v>-0.108</c:v>
                </c:pt>
                <c:pt idx="1936">
                  <c:v>-0.10199999999999999</c:v>
                </c:pt>
                <c:pt idx="1937">
                  <c:v>-0.10199999999999999</c:v>
                </c:pt>
                <c:pt idx="1938">
                  <c:v>-0.10199999999999999</c:v>
                </c:pt>
                <c:pt idx="1939">
                  <c:v>-0.11600000000000001</c:v>
                </c:pt>
                <c:pt idx="1940">
                  <c:v>-0.113</c:v>
                </c:pt>
                <c:pt idx="1941">
                  <c:v>-0.114</c:v>
                </c:pt>
                <c:pt idx="1942">
                  <c:v>-0.11700000000000001</c:v>
                </c:pt>
                <c:pt idx="1943">
                  <c:v>-0.114</c:v>
                </c:pt>
                <c:pt idx="1944">
                  <c:v>-0.114</c:v>
                </c:pt>
                <c:pt idx="1945">
                  <c:v>-0.114</c:v>
                </c:pt>
                <c:pt idx="1946">
                  <c:v>-0.115</c:v>
                </c:pt>
                <c:pt idx="1947">
                  <c:v>-0.12</c:v>
                </c:pt>
                <c:pt idx="1948">
                  <c:v>-0.121</c:v>
                </c:pt>
                <c:pt idx="1949">
                  <c:v>-0.11600000000000001</c:v>
                </c:pt>
                <c:pt idx="1950">
                  <c:v>-0.122</c:v>
                </c:pt>
                <c:pt idx="1951">
                  <c:v>-0.122</c:v>
                </c:pt>
                <c:pt idx="1952">
                  <c:v>-0.122</c:v>
                </c:pt>
                <c:pt idx="1953">
                  <c:v>-0.124</c:v>
                </c:pt>
                <c:pt idx="1954">
                  <c:v>-0.122</c:v>
                </c:pt>
                <c:pt idx="1955">
                  <c:v>-0.112</c:v>
                </c:pt>
                <c:pt idx="1956">
                  <c:v>-0.11799999999999999</c:v>
                </c:pt>
                <c:pt idx="1957">
                  <c:v>-0.12</c:v>
                </c:pt>
                <c:pt idx="1958">
                  <c:v>-0.12</c:v>
                </c:pt>
                <c:pt idx="1959">
                  <c:v>-0.12</c:v>
                </c:pt>
                <c:pt idx="1960">
                  <c:v>-0.121</c:v>
                </c:pt>
                <c:pt idx="1961">
                  <c:v>-0.11799999999999999</c:v>
                </c:pt>
                <c:pt idx="1962">
                  <c:v>-0.12</c:v>
                </c:pt>
                <c:pt idx="1963">
                  <c:v>-0.122</c:v>
                </c:pt>
                <c:pt idx="1964">
                  <c:v>-0.11600000000000001</c:v>
                </c:pt>
                <c:pt idx="1965">
                  <c:v>-0.11600000000000001</c:v>
                </c:pt>
                <c:pt idx="1966">
                  <c:v>-0.11600000000000001</c:v>
                </c:pt>
                <c:pt idx="1967">
                  <c:v>-0.121</c:v>
                </c:pt>
                <c:pt idx="1968">
                  <c:v>-0.123</c:v>
                </c:pt>
                <c:pt idx="1969">
                  <c:v>-0.06</c:v>
                </c:pt>
                <c:pt idx="1970">
                  <c:v>-0.11799999999999999</c:v>
                </c:pt>
                <c:pt idx="1971">
                  <c:v>-0.123</c:v>
                </c:pt>
                <c:pt idx="1972">
                  <c:v>-0.123</c:v>
                </c:pt>
                <c:pt idx="1973">
                  <c:v>-0.123</c:v>
                </c:pt>
                <c:pt idx="1974">
                  <c:v>-0.11600000000000001</c:v>
                </c:pt>
                <c:pt idx="1975">
                  <c:v>-0.111</c:v>
                </c:pt>
                <c:pt idx="1976">
                  <c:v>-0.121</c:v>
                </c:pt>
                <c:pt idx="1977">
                  <c:v>-0.127</c:v>
                </c:pt>
                <c:pt idx="1978">
                  <c:v>-0.12</c:v>
                </c:pt>
                <c:pt idx="1979">
                  <c:v>-0.12</c:v>
                </c:pt>
                <c:pt idx="1980">
                  <c:v>-0.12</c:v>
                </c:pt>
                <c:pt idx="1981">
                  <c:v>-0.11799999999999999</c:v>
                </c:pt>
                <c:pt idx="1982">
                  <c:v>-0.11</c:v>
                </c:pt>
                <c:pt idx="1983">
                  <c:v>-0.125</c:v>
                </c:pt>
                <c:pt idx="1984">
                  <c:v>-0.11899999999999999</c:v>
                </c:pt>
                <c:pt idx="1985">
                  <c:v>-0.125</c:v>
                </c:pt>
                <c:pt idx="1986">
                  <c:v>-0.125</c:v>
                </c:pt>
                <c:pt idx="1987">
                  <c:v>-0.125</c:v>
                </c:pt>
                <c:pt idx="1988">
                  <c:v>-0.12</c:v>
                </c:pt>
                <c:pt idx="1989">
                  <c:v>-0.11700000000000001</c:v>
                </c:pt>
                <c:pt idx="1990">
                  <c:v>-0.126</c:v>
                </c:pt>
                <c:pt idx="1991">
                  <c:v>-0.127</c:v>
                </c:pt>
                <c:pt idx="1992">
                  <c:v>-0.115</c:v>
                </c:pt>
                <c:pt idx="1993">
                  <c:v>-0.115</c:v>
                </c:pt>
                <c:pt idx="1994">
                  <c:v>-0.115</c:v>
                </c:pt>
                <c:pt idx="1995">
                  <c:v>-0.13800000000000001</c:v>
                </c:pt>
                <c:pt idx="1996">
                  <c:v>-0.14299999999999999</c:v>
                </c:pt>
                <c:pt idx="1997">
                  <c:v>-0.122</c:v>
                </c:pt>
                <c:pt idx="1998">
                  <c:v>-0.106</c:v>
                </c:pt>
                <c:pt idx="1999">
                  <c:v>-0.08</c:v>
                </c:pt>
                <c:pt idx="2000">
                  <c:v>-0.08</c:v>
                </c:pt>
                <c:pt idx="2001">
                  <c:v>-0.08</c:v>
                </c:pt>
                <c:pt idx="2002">
                  <c:v>-0.104</c:v>
                </c:pt>
                <c:pt idx="2003">
                  <c:v>-0.114</c:v>
                </c:pt>
                <c:pt idx="2004">
                  <c:v>-0.109</c:v>
                </c:pt>
                <c:pt idx="2005">
                  <c:v>-0.14299999999999999</c:v>
                </c:pt>
                <c:pt idx="2006">
                  <c:v>-0.14000000000000001</c:v>
                </c:pt>
                <c:pt idx="2007">
                  <c:v>-0.14000000000000001</c:v>
                </c:pt>
                <c:pt idx="2008">
                  <c:v>-0.14000000000000001</c:v>
                </c:pt>
                <c:pt idx="2009">
                  <c:v>-0.106</c:v>
                </c:pt>
                <c:pt idx="2010">
                  <c:v>-0.105</c:v>
                </c:pt>
                <c:pt idx="2011">
                  <c:v>-0.106</c:v>
                </c:pt>
                <c:pt idx="2012">
                  <c:v>-0.105</c:v>
                </c:pt>
                <c:pt idx="2013">
                  <c:v>-0.11</c:v>
                </c:pt>
                <c:pt idx="2014">
                  <c:v>-0.11</c:v>
                </c:pt>
                <c:pt idx="2015">
                  <c:v>-0.11</c:v>
                </c:pt>
                <c:pt idx="2016">
                  <c:v>-0.14299999999999999</c:v>
                </c:pt>
                <c:pt idx="2017">
                  <c:v>-0.13700000000000001</c:v>
                </c:pt>
                <c:pt idx="2018">
                  <c:v>-9.0999999999999998E-2</c:v>
                </c:pt>
                <c:pt idx="2019">
                  <c:v>-8.8999999999999996E-2</c:v>
                </c:pt>
                <c:pt idx="2020">
                  <c:v>-8.6999999999999994E-2</c:v>
                </c:pt>
                <c:pt idx="2021">
                  <c:v>-8.6999999999999994E-2</c:v>
                </c:pt>
                <c:pt idx="2022">
                  <c:v>-8.6999999999999994E-2</c:v>
                </c:pt>
                <c:pt idx="2023">
                  <c:v>-8.8999999999999996E-2</c:v>
                </c:pt>
                <c:pt idx="2024">
                  <c:v>-8.7999999999999995E-2</c:v>
                </c:pt>
                <c:pt idx="2025">
                  <c:v>-8.5000000000000006E-2</c:v>
                </c:pt>
                <c:pt idx="2026">
                  <c:v>-8.4000000000000005E-2</c:v>
                </c:pt>
                <c:pt idx="2027">
                  <c:v>-2.7E-2</c:v>
                </c:pt>
                <c:pt idx="2028">
                  <c:v>-2.7E-2</c:v>
                </c:pt>
                <c:pt idx="2029">
                  <c:v>-2.7E-2</c:v>
                </c:pt>
                <c:pt idx="2030">
                  <c:v>-2.7E-2</c:v>
                </c:pt>
                <c:pt idx="2031">
                  <c:v>-7.1999999999999995E-2</c:v>
                </c:pt>
                <c:pt idx="2032">
                  <c:v>-7.9000000000000001E-2</c:v>
                </c:pt>
                <c:pt idx="2033">
                  <c:v>-8.1000000000000003E-2</c:v>
                </c:pt>
                <c:pt idx="2034">
                  <c:v>-8.1000000000000003E-2</c:v>
                </c:pt>
                <c:pt idx="2035">
                  <c:v>-8.1000000000000003E-2</c:v>
                </c:pt>
                <c:pt idx="2036">
                  <c:v>-8.1000000000000003E-2</c:v>
                </c:pt>
                <c:pt idx="2037">
                  <c:v>-0.08</c:v>
                </c:pt>
                <c:pt idx="2038">
                  <c:v>-7.6999999999999999E-2</c:v>
                </c:pt>
                <c:pt idx="2039">
                  <c:v>-8.4000000000000005E-2</c:v>
                </c:pt>
                <c:pt idx="2040">
                  <c:v>-7.9000000000000001E-2</c:v>
                </c:pt>
                <c:pt idx="2041">
                  <c:v>-7.2999999999999995E-2</c:v>
                </c:pt>
                <c:pt idx="2042">
                  <c:v>-7.2999999999999995E-2</c:v>
                </c:pt>
                <c:pt idx="2043">
                  <c:v>-7.2999999999999995E-2</c:v>
                </c:pt>
                <c:pt idx="2044">
                  <c:v>-9.2999999999999999E-2</c:v>
                </c:pt>
                <c:pt idx="2045">
                  <c:v>-7.3999999999999996E-2</c:v>
                </c:pt>
                <c:pt idx="2046">
                  <c:v>-8.8999999999999996E-2</c:v>
                </c:pt>
                <c:pt idx="2047">
                  <c:v>-7.1999999999999995E-2</c:v>
                </c:pt>
                <c:pt idx="2048">
                  <c:v>-7.0000000000000007E-2</c:v>
                </c:pt>
                <c:pt idx="2049">
                  <c:v>-7.0000000000000007E-2</c:v>
                </c:pt>
                <c:pt idx="2050">
                  <c:v>-7.0000000000000007E-2</c:v>
                </c:pt>
                <c:pt idx="2051">
                  <c:v>-5.6000000000000001E-2</c:v>
                </c:pt>
                <c:pt idx="2052">
                  <c:v>-7.3999999999999996E-2</c:v>
                </c:pt>
                <c:pt idx="2053">
                  <c:v>-0.08</c:v>
                </c:pt>
                <c:pt idx="2054">
                  <c:v>-7.9000000000000001E-2</c:v>
                </c:pt>
                <c:pt idx="2055">
                  <c:v>-7.9000000000000001E-2</c:v>
                </c:pt>
                <c:pt idx="2056">
                  <c:v>-7.9000000000000001E-2</c:v>
                </c:pt>
                <c:pt idx="2057">
                  <c:v>-7.9000000000000001E-2</c:v>
                </c:pt>
                <c:pt idx="2058">
                  <c:v>-7.9000000000000001E-2</c:v>
                </c:pt>
                <c:pt idx="2059">
                  <c:v>-7.0000000000000007E-2</c:v>
                </c:pt>
                <c:pt idx="2060">
                  <c:v>0.05</c:v>
                </c:pt>
                <c:pt idx="2061">
                  <c:v>-0.05</c:v>
                </c:pt>
                <c:pt idx="2062">
                  <c:v>-5.2999999999999999E-2</c:v>
                </c:pt>
                <c:pt idx="2063">
                  <c:v>-5.2999999999999999E-2</c:v>
                </c:pt>
                <c:pt idx="2064">
                  <c:v>-5.2999999999999999E-2</c:v>
                </c:pt>
                <c:pt idx="2065">
                  <c:v>-5.8000000000000003E-2</c:v>
                </c:pt>
                <c:pt idx="2066">
                  <c:v>-6.3E-2</c:v>
                </c:pt>
                <c:pt idx="2067">
                  <c:v>-5.8999999999999997E-2</c:v>
                </c:pt>
                <c:pt idx="2068">
                  <c:v>-4.8000000000000001E-2</c:v>
                </c:pt>
                <c:pt idx="2069">
                  <c:v>-5.5E-2</c:v>
                </c:pt>
                <c:pt idx="2070">
                  <c:v>-5.5E-2</c:v>
                </c:pt>
                <c:pt idx="2071">
                  <c:v>-5.5E-2</c:v>
                </c:pt>
                <c:pt idx="2072">
                  <c:v>-0.04</c:v>
                </c:pt>
                <c:pt idx="2073">
                  <c:v>-5.7000000000000002E-2</c:v>
                </c:pt>
                <c:pt idx="2074">
                  <c:v>-4.1000000000000002E-2</c:v>
                </c:pt>
                <c:pt idx="2075">
                  <c:v>-5.8000000000000003E-2</c:v>
                </c:pt>
                <c:pt idx="2076">
                  <c:v>-0.04</c:v>
                </c:pt>
                <c:pt idx="2077">
                  <c:v>-0.04</c:v>
                </c:pt>
                <c:pt idx="2078">
                  <c:v>-0.04</c:v>
                </c:pt>
                <c:pt idx="2079">
                  <c:v>-5.5E-2</c:v>
                </c:pt>
                <c:pt idx="2080">
                  <c:v>-5.5E-2</c:v>
                </c:pt>
                <c:pt idx="2081">
                  <c:v>-6.4000000000000001E-2</c:v>
                </c:pt>
                <c:pt idx="2082">
                  <c:v>-6.4000000000000001E-2</c:v>
                </c:pt>
                <c:pt idx="2083">
                  <c:v>-6.4000000000000001E-2</c:v>
                </c:pt>
                <c:pt idx="2084">
                  <c:v>-6.4000000000000001E-2</c:v>
                </c:pt>
                <c:pt idx="2085">
                  <c:v>-6.4000000000000001E-2</c:v>
                </c:pt>
                <c:pt idx="2086">
                  <c:v>-5.6000000000000001E-2</c:v>
                </c:pt>
                <c:pt idx="2087">
                  <c:v>-0.06</c:v>
                </c:pt>
                <c:pt idx="2088">
                  <c:v>-6.3E-2</c:v>
                </c:pt>
                <c:pt idx="2089">
                  <c:v>-5.5E-2</c:v>
                </c:pt>
                <c:pt idx="2090">
                  <c:v>6.4000000000000001E-2</c:v>
                </c:pt>
                <c:pt idx="2091">
                  <c:v>6.4000000000000001E-2</c:v>
                </c:pt>
                <c:pt idx="2092">
                  <c:v>6.4000000000000001E-2</c:v>
                </c:pt>
                <c:pt idx="2093">
                  <c:v>-6.2E-2</c:v>
                </c:pt>
                <c:pt idx="2094">
                  <c:v>-4.5999999999999999E-2</c:v>
                </c:pt>
                <c:pt idx="2095">
                  <c:v>-4.8000000000000001E-2</c:v>
                </c:pt>
                <c:pt idx="2096">
                  <c:v>-4.3999999999999997E-2</c:v>
                </c:pt>
                <c:pt idx="2097">
                  <c:v>-4.2999999999999997E-2</c:v>
                </c:pt>
                <c:pt idx="2098">
                  <c:v>-4.2999999999999997E-2</c:v>
                </c:pt>
                <c:pt idx="2099">
                  <c:v>-4.2999999999999997E-2</c:v>
                </c:pt>
                <c:pt idx="2100">
                  <c:v>-3.4000000000000002E-2</c:v>
                </c:pt>
                <c:pt idx="2101">
                  <c:v>-3.7999999999999999E-2</c:v>
                </c:pt>
                <c:pt idx="2102">
                  <c:v>-0.04</c:v>
                </c:pt>
                <c:pt idx="2103">
                  <c:v>-4.9000000000000002E-2</c:v>
                </c:pt>
                <c:pt idx="2104">
                  <c:v>-4.5999999999999999E-2</c:v>
                </c:pt>
                <c:pt idx="2105">
                  <c:v>-4.5999999999999999E-2</c:v>
                </c:pt>
                <c:pt idx="2106">
                  <c:v>-4.5999999999999999E-2</c:v>
                </c:pt>
                <c:pt idx="2107">
                  <c:v>-4.4999999999999998E-2</c:v>
                </c:pt>
                <c:pt idx="2108">
                  <c:v>-4.8000000000000001E-2</c:v>
                </c:pt>
                <c:pt idx="2109">
                  <c:v>-4.1000000000000002E-2</c:v>
                </c:pt>
                <c:pt idx="2110">
                  <c:v>-4.2000000000000003E-2</c:v>
                </c:pt>
                <c:pt idx="2111">
                  <c:v>-3.6999999999999998E-2</c:v>
                </c:pt>
                <c:pt idx="2112">
                  <c:v>-3.6999999999999998E-2</c:v>
                </c:pt>
                <c:pt idx="2113">
                  <c:v>-3.6999999999999998E-2</c:v>
                </c:pt>
                <c:pt idx="2114">
                  <c:v>-2.5999999999999999E-2</c:v>
                </c:pt>
                <c:pt idx="2115">
                  <c:v>-3.6999999999999998E-2</c:v>
                </c:pt>
                <c:pt idx="2116">
                  <c:v>-3.4000000000000002E-2</c:v>
                </c:pt>
                <c:pt idx="2117">
                  <c:v>-2.4E-2</c:v>
                </c:pt>
                <c:pt idx="2118">
                  <c:v>8.5999999999999993E-2</c:v>
                </c:pt>
                <c:pt idx="2119">
                  <c:v>8.5999999999999993E-2</c:v>
                </c:pt>
                <c:pt idx="2120">
                  <c:v>8.5999999999999993E-2</c:v>
                </c:pt>
                <c:pt idx="2121">
                  <c:v>-2.8000000000000001E-2</c:v>
                </c:pt>
                <c:pt idx="2122">
                  <c:v>-2.9000000000000001E-2</c:v>
                </c:pt>
                <c:pt idx="2123">
                  <c:v>-1.9E-2</c:v>
                </c:pt>
                <c:pt idx="2124">
                  <c:v>-3.3000000000000002E-2</c:v>
                </c:pt>
                <c:pt idx="2125">
                  <c:v>-1.9E-2</c:v>
                </c:pt>
                <c:pt idx="2126">
                  <c:v>-1.9E-2</c:v>
                </c:pt>
                <c:pt idx="2127">
                  <c:v>-1.9E-2</c:v>
                </c:pt>
                <c:pt idx="2128">
                  <c:v>-3.5999999999999997E-2</c:v>
                </c:pt>
                <c:pt idx="2129">
                  <c:v>-6.8000000000000005E-2</c:v>
                </c:pt>
                <c:pt idx="2130">
                  <c:v>-8.1000000000000003E-2</c:v>
                </c:pt>
                <c:pt idx="2131">
                  <c:v>-7.4999999999999997E-2</c:v>
                </c:pt>
                <c:pt idx="2132">
                  <c:v>-8.1000000000000003E-2</c:v>
                </c:pt>
                <c:pt idx="2133">
                  <c:v>-8.1000000000000003E-2</c:v>
                </c:pt>
                <c:pt idx="2134">
                  <c:v>-8.1000000000000003E-2</c:v>
                </c:pt>
                <c:pt idx="2135">
                  <c:v>-6.7000000000000004E-2</c:v>
                </c:pt>
                <c:pt idx="2136">
                  <c:v>-6.7000000000000004E-2</c:v>
                </c:pt>
                <c:pt idx="2137">
                  <c:v>-6.9000000000000006E-2</c:v>
                </c:pt>
                <c:pt idx="2138">
                  <c:v>-6.3E-2</c:v>
                </c:pt>
                <c:pt idx="2139">
                  <c:v>-4.7E-2</c:v>
                </c:pt>
                <c:pt idx="2140">
                  <c:v>-4.7E-2</c:v>
                </c:pt>
                <c:pt idx="2141">
                  <c:v>-4.7E-2</c:v>
                </c:pt>
                <c:pt idx="2142">
                  <c:v>-7.0000000000000007E-2</c:v>
                </c:pt>
                <c:pt idx="2143">
                  <c:v>-6.9000000000000006E-2</c:v>
                </c:pt>
                <c:pt idx="2144">
                  <c:v>-7.4999999999999997E-2</c:v>
                </c:pt>
                <c:pt idx="2145">
                  <c:v>-7.3999999999999996E-2</c:v>
                </c:pt>
                <c:pt idx="2146">
                  <c:v>-7.9000000000000001E-2</c:v>
                </c:pt>
                <c:pt idx="2147">
                  <c:v>-7.9000000000000001E-2</c:v>
                </c:pt>
                <c:pt idx="2148">
                  <c:v>-7.9000000000000001E-2</c:v>
                </c:pt>
                <c:pt idx="2149">
                  <c:v>0.14399999999999999</c:v>
                </c:pt>
                <c:pt idx="2150">
                  <c:v>0.14399999999999999</c:v>
                </c:pt>
                <c:pt idx="2151">
                  <c:v>-7.6999999999999999E-2</c:v>
                </c:pt>
                <c:pt idx="2152">
                  <c:v>-0.06</c:v>
                </c:pt>
                <c:pt idx="2153">
                  <c:v>-8.5000000000000006E-2</c:v>
                </c:pt>
                <c:pt idx="2154">
                  <c:v>-8.5000000000000006E-2</c:v>
                </c:pt>
                <c:pt idx="2155">
                  <c:v>-8.5000000000000006E-2</c:v>
                </c:pt>
                <c:pt idx="2156">
                  <c:v>-8.5000000000000006E-2</c:v>
                </c:pt>
                <c:pt idx="2157">
                  <c:v>-8.5000000000000006E-2</c:v>
                </c:pt>
                <c:pt idx="2158">
                  <c:v>-7.6999999999999999E-2</c:v>
                </c:pt>
                <c:pt idx="2159">
                  <c:v>-5.0999999999999997E-2</c:v>
                </c:pt>
                <c:pt idx="2160">
                  <c:v>-5.5E-2</c:v>
                </c:pt>
                <c:pt idx="2161">
                  <c:v>-5.5E-2</c:v>
                </c:pt>
                <c:pt idx="2162">
                  <c:v>-5.5E-2</c:v>
                </c:pt>
                <c:pt idx="2163">
                  <c:v>-0.03</c:v>
                </c:pt>
                <c:pt idx="2164">
                  <c:v>-2.5999999999999999E-2</c:v>
                </c:pt>
                <c:pt idx="2165">
                  <c:v>-1.9E-2</c:v>
                </c:pt>
                <c:pt idx="2166">
                  <c:v>-1.6E-2</c:v>
                </c:pt>
                <c:pt idx="2167">
                  <c:v>-2.1000000000000001E-2</c:v>
                </c:pt>
                <c:pt idx="2168">
                  <c:v>-2.1000000000000001E-2</c:v>
                </c:pt>
                <c:pt idx="2169">
                  <c:v>-2.1000000000000001E-2</c:v>
                </c:pt>
                <c:pt idx="2170">
                  <c:v>-1.4E-2</c:v>
                </c:pt>
                <c:pt idx="2171">
                  <c:v>-2.5000000000000001E-2</c:v>
                </c:pt>
                <c:pt idx="2172">
                  <c:v>-0.04</c:v>
                </c:pt>
                <c:pt idx="2173">
                  <c:v>-5.1999999999999998E-2</c:v>
                </c:pt>
                <c:pt idx="2174">
                  <c:v>-3.7999999999999999E-2</c:v>
                </c:pt>
                <c:pt idx="2175">
                  <c:v>-3.7999999999999999E-2</c:v>
                </c:pt>
                <c:pt idx="2176">
                  <c:v>-3.7999999999999999E-2</c:v>
                </c:pt>
                <c:pt idx="2177">
                  <c:v>-3.5999999999999997E-2</c:v>
                </c:pt>
                <c:pt idx="2178">
                  <c:v>-2.3E-2</c:v>
                </c:pt>
                <c:pt idx="2179">
                  <c:v>-2.5000000000000001E-2</c:v>
                </c:pt>
                <c:pt idx="2180">
                  <c:v>-7.0000000000000001E-3</c:v>
                </c:pt>
                <c:pt idx="2181">
                  <c:v>0.128</c:v>
                </c:pt>
                <c:pt idx="2182">
                  <c:v>0.128</c:v>
                </c:pt>
                <c:pt idx="2183">
                  <c:v>0.128</c:v>
                </c:pt>
                <c:pt idx="2184">
                  <c:v>2.9000000000000001E-2</c:v>
                </c:pt>
                <c:pt idx="2185">
                  <c:v>4.5999999999999999E-2</c:v>
                </c:pt>
                <c:pt idx="2186">
                  <c:v>1.7000000000000001E-2</c:v>
                </c:pt>
                <c:pt idx="2187">
                  <c:v>-6.0000000000000001E-3</c:v>
                </c:pt>
                <c:pt idx="2188">
                  <c:v>-1.0999999999999999E-2</c:v>
                </c:pt>
                <c:pt idx="2189">
                  <c:v>-1.0999999999999999E-2</c:v>
                </c:pt>
                <c:pt idx="2190">
                  <c:v>-1.0999999999999999E-2</c:v>
                </c:pt>
                <c:pt idx="2191">
                  <c:v>-1.9E-2</c:v>
                </c:pt>
                <c:pt idx="2192">
                  <c:v>-2.3E-2</c:v>
                </c:pt>
                <c:pt idx="2193">
                  <c:v>-2.1999999999999999E-2</c:v>
                </c:pt>
                <c:pt idx="2194">
                  <c:v>-2.7E-2</c:v>
                </c:pt>
                <c:pt idx="2195">
                  <c:v>-2.9000000000000001E-2</c:v>
                </c:pt>
                <c:pt idx="2196">
                  <c:v>-2.9000000000000001E-2</c:v>
                </c:pt>
                <c:pt idx="2197">
                  <c:v>-2.9000000000000001E-2</c:v>
                </c:pt>
                <c:pt idx="2198">
                  <c:v>-2.8000000000000001E-2</c:v>
                </c:pt>
                <c:pt idx="2199">
                  <c:v>-2.7E-2</c:v>
                </c:pt>
                <c:pt idx="2200">
                  <c:v>-3.5999999999999997E-2</c:v>
                </c:pt>
                <c:pt idx="2201">
                  <c:v>-3.2000000000000001E-2</c:v>
                </c:pt>
                <c:pt idx="2202">
                  <c:v>-3.7999999999999999E-2</c:v>
                </c:pt>
                <c:pt idx="2203">
                  <c:v>-3.7999999999999999E-2</c:v>
                </c:pt>
                <c:pt idx="2204">
                  <c:v>-3.7999999999999999E-2</c:v>
                </c:pt>
                <c:pt idx="2205">
                  <c:v>-3.6999999999999998E-2</c:v>
                </c:pt>
                <c:pt idx="2206">
                  <c:v>-4.2000000000000003E-2</c:v>
                </c:pt>
                <c:pt idx="2207">
                  <c:v>-3.9E-2</c:v>
                </c:pt>
                <c:pt idx="2208">
                  <c:v>-3.5000000000000003E-2</c:v>
                </c:pt>
                <c:pt idx="2209">
                  <c:v>8.2000000000000003E-2</c:v>
                </c:pt>
                <c:pt idx="2210">
                  <c:v>8.2000000000000003E-2</c:v>
                </c:pt>
                <c:pt idx="2211">
                  <c:v>8.2000000000000003E-2</c:v>
                </c:pt>
                <c:pt idx="2212">
                  <c:v>2E-3</c:v>
                </c:pt>
                <c:pt idx="2213">
                  <c:v>6.0000000000000001E-3</c:v>
                </c:pt>
                <c:pt idx="2214">
                  <c:v>0.01</c:v>
                </c:pt>
                <c:pt idx="2215">
                  <c:v>1.2999999999999999E-2</c:v>
                </c:pt>
                <c:pt idx="2216">
                  <c:v>1.7999999999999999E-2</c:v>
                </c:pt>
                <c:pt idx="2217">
                  <c:v>1.7999999999999999E-2</c:v>
                </c:pt>
                <c:pt idx="2218">
                  <c:v>1.7999999999999999E-2</c:v>
                </c:pt>
                <c:pt idx="2219">
                  <c:v>1.4E-2</c:v>
                </c:pt>
                <c:pt idx="2220">
                  <c:v>1.7000000000000001E-2</c:v>
                </c:pt>
                <c:pt idx="2221">
                  <c:v>1.2E-2</c:v>
                </c:pt>
                <c:pt idx="2222">
                  <c:v>-3.0000000000000001E-3</c:v>
                </c:pt>
                <c:pt idx="2223">
                  <c:v>-1.4E-2</c:v>
                </c:pt>
                <c:pt idx="2224">
                  <c:v>-1.4E-2</c:v>
                </c:pt>
                <c:pt idx="2225">
                  <c:v>-1.4E-2</c:v>
                </c:pt>
                <c:pt idx="2226">
                  <c:v>-1.2E-2</c:v>
                </c:pt>
                <c:pt idx="2227">
                  <c:v>-1.0999999999999999E-2</c:v>
                </c:pt>
                <c:pt idx="2228">
                  <c:v>-2.5999999999999999E-2</c:v>
                </c:pt>
                <c:pt idx="2229">
                  <c:v>-1.7999999999999999E-2</c:v>
                </c:pt>
                <c:pt idx="2230">
                  <c:v>-6.0000000000000001E-3</c:v>
                </c:pt>
                <c:pt idx="2231">
                  <c:v>-6.0000000000000001E-3</c:v>
                </c:pt>
                <c:pt idx="2232">
                  <c:v>-6.0000000000000001E-3</c:v>
                </c:pt>
                <c:pt idx="2233">
                  <c:v>-1.4999999999999999E-2</c:v>
                </c:pt>
                <c:pt idx="2234">
                  <c:v>-1.4999999999999999E-2</c:v>
                </c:pt>
                <c:pt idx="2235">
                  <c:v>-3.3000000000000002E-2</c:v>
                </c:pt>
                <c:pt idx="2236">
                  <c:v>-1.4E-2</c:v>
                </c:pt>
                <c:pt idx="2237">
                  <c:v>-4.4999999999999998E-2</c:v>
                </c:pt>
                <c:pt idx="2238">
                  <c:v>-4.4999999999999998E-2</c:v>
                </c:pt>
                <c:pt idx="2239">
                  <c:v>-4.4999999999999998E-2</c:v>
                </c:pt>
                <c:pt idx="2240">
                  <c:v>-3.3000000000000002E-2</c:v>
                </c:pt>
                <c:pt idx="2241">
                  <c:v>-3.2000000000000001E-2</c:v>
                </c:pt>
                <c:pt idx="2242">
                  <c:v>0.19700000000000001</c:v>
                </c:pt>
                <c:pt idx="2243">
                  <c:v>-2.1999999999999999E-2</c:v>
                </c:pt>
                <c:pt idx="2244">
                  <c:v>-1.7000000000000001E-2</c:v>
                </c:pt>
                <c:pt idx="2245">
                  <c:v>-1.7000000000000001E-2</c:v>
                </c:pt>
                <c:pt idx="2246">
                  <c:v>-1.7000000000000001E-2</c:v>
                </c:pt>
                <c:pt idx="2247">
                  <c:v>-3.0000000000000001E-3</c:v>
                </c:pt>
                <c:pt idx="2248">
                  <c:v>2.1999999999999999E-2</c:v>
                </c:pt>
                <c:pt idx="2249">
                  <c:v>1.4999999999999999E-2</c:v>
                </c:pt>
                <c:pt idx="2250">
                  <c:v>2E-3</c:v>
                </c:pt>
                <c:pt idx="2251">
                  <c:v>7.0000000000000001E-3</c:v>
                </c:pt>
                <c:pt idx="2252">
                  <c:v>7.0000000000000001E-3</c:v>
                </c:pt>
                <c:pt idx="2253">
                  <c:v>7.0000000000000001E-3</c:v>
                </c:pt>
                <c:pt idx="2254">
                  <c:v>3.0000000000000001E-3</c:v>
                </c:pt>
                <c:pt idx="2255">
                  <c:v>7.0000000000000001E-3</c:v>
                </c:pt>
                <c:pt idx="2256">
                  <c:v>7.0000000000000001E-3</c:v>
                </c:pt>
                <c:pt idx="2257">
                  <c:v>-1.0999999999999999E-2</c:v>
                </c:pt>
                <c:pt idx="2258">
                  <c:v>-1.4E-2</c:v>
                </c:pt>
                <c:pt idx="2259">
                  <c:v>-1.4E-2</c:v>
                </c:pt>
                <c:pt idx="2260">
                  <c:v>-1.4E-2</c:v>
                </c:pt>
                <c:pt idx="2261">
                  <c:v>-1.6E-2</c:v>
                </c:pt>
                <c:pt idx="2262">
                  <c:v>-2.4E-2</c:v>
                </c:pt>
                <c:pt idx="2263">
                  <c:v>1.2E-2</c:v>
                </c:pt>
                <c:pt idx="2264">
                  <c:v>3.0000000000000001E-3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3.0000000000000001E-3</c:v>
                </c:pt>
                <c:pt idx="2269">
                  <c:v>-6.0000000000000001E-3</c:v>
                </c:pt>
                <c:pt idx="2270">
                  <c:v>-7.0000000000000001E-3</c:v>
                </c:pt>
                <c:pt idx="2271">
                  <c:v>-1.2999999999999999E-2</c:v>
                </c:pt>
                <c:pt idx="2272">
                  <c:v>0.10100000000000001</c:v>
                </c:pt>
                <c:pt idx="2273">
                  <c:v>0.10100000000000001</c:v>
                </c:pt>
                <c:pt idx="2274">
                  <c:v>0.10100000000000001</c:v>
                </c:pt>
                <c:pt idx="2275">
                  <c:v>-4.0000000000000001E-3</c:v>
                </c:pt>
                <c:pt idx="2276">
                  <c:v>1.0999999999999999E-2</c:v>
                </c:pt>
                <c:pt idx="2277">
                  <c:v>8.9999999999999993E-3</c:v>
                </c:pt>
                <c:pt idx="2278">
                  <c:v>1.9E-2</c:v>
                </c:pt>
                <c:pt idx="2279">
                  <c:v>6.0000000000000001E-3</c:v>
                </c:pt>
                <c:pt idx="2280">
                  <c:v>6.0000000000000001E-3</c:v>
                </c:pt>
                <c:pt idx="2281">
                  <c:v>6.0000000000000001E-3</c:v>
                </c:pt>
                <c:pt idx="2282">
                  <c:v>1.4E-2</c:v>
                </c:pt>
                <c:pt idx="2283">
                  <c:v>1.2999999999999999E-2</c:v>
                </c:pt>
                <c:pt idx="2284">
                  <c:v>5.0000000000000001E-3</c:v>
                </c:pt>
                <c:pt idx="2285">
                  <c:v>6.0000000000000001E-3</c:v>
                </c:pt>
                <c:pt idx="2286">
                  <c:v>7.0000000000000001E-3</c:v>
                </c:pt>
                <c:pt idx="2287">
                  <c:v>7.0000000000000001E-3</c:v>
                </c:pt>
                <c:pt idx="2288">
                  <c:v>7.0000000000000001E-3</c:v>
                </c:pt>
                <c:pt idx="2289">
                  <c:v>1.4E-2</c:v>
                </c:pt>
                <c:pt idx="2290">
                  <c:v>1.9E-2</c:v>
                </c:pt>
                <c:pt idx="2291">
                  <c:v>8.9999999999999993E-3</c:v>
                </c:pt>
                <c:pt idx="2292">
                  <c:v>0.01</c:v>
                </c:pt>
                <c:pt idx="2293">
                  <c:v>1.9E-2</c:v>
                </c:pt>
                <c:pt idx="2294">
                  <c:v>1.9E-2</c:v>
                </c:pt>
                <c:pt idx="2295">
                  <c:v>1.9E-2</c:v>
                </c:pt>
                <c:pt idx="2296">
                  <c:v>1.4E-2</c:v>
                </c:pt>
                <c:pt idx="2297">
                  <c:v>2.1000000000000001E-2</c:v>
                </c:pt>
                <c:pt idx="2298">
                  <c:v>3.1E-2</c:v>
                </c:pt>
                <c:pt idx="2299">
                  <c:v>2.9000000000000001E-2</c:v>
                </c:pt>
                <c:pt idx="2300">
                  <c:v>2.3E-2</c:v>
                </c:pt>
                <c:pt idx="2301">
                  <c:v>2.3E-2</c:v>
                </c:pt>
                <c:pt idx="2302">
                  <c:v>2.3E-2</c:v>
                </c:pt>
                <c:pt idx="2303">
                  <c:v>0.17699999999999999</c:v>
                </c:pt>
                <c:pt idx="2304">
                  <c:v>3.5000000000000003E-2</c:v>
                </c:pt>
                <c:pt idx="2305">
                  <c:v>3.2000000000000001E-2</c:v>
                </c:pt>
                <c:pt idx="2306">
                  <c:v>4.3999999999999997E-2</c:v>
                </c:pt>
                <c:pt idx="2307">
                  <c:v>4.2999999999999997E-2</c:v>
                </c:pt>
                <c:pt idx="2308">
                  <c:v>4.2999999999999997E-2</c:v>
                </c:pt>
                <c:pt idx="2309">
                  <c:v>4.2999999999999997E-2</c:v>
                </c:pt>
                <c:pt idx="2310">
                  <c:v>4.2000000000000003E-2</c:v>
                </c:pt>
                <c:pt idx="2311">
                  <c:v>4.7E-2</c:v>
                </c:pt>
                <c:pt idx="2312">
                  <c:v>4.1000000000000002E-2</c:v>
                </c:pt>
                <c:pt idx="2313">
                  <c:v>4.8000000000000001E-2</c:v>
                </c:pt>
                <c:pt idx="2314">
                  <c:v>3.6999999999999998E-2</c:v>
                </c:pt>
                <c:pt idx="2315">
                  <c:v>3.6999999999999998E-2</c:v>
                </c:pt>
                <c:pt idx="2316">
                  <c:v>3.6999999999999998E-2</c:v>
                </c:pt>
                <c:pt idx="2317">
                  <c:v>3.9E-2</c:v>
                </c:pt>
                <c:pt idx="2318">
                  <c:v>3.5999999999999997E-2</c:v>
                </c:pt>
                <c:pt idx="2319">
                  <c:v>3.4000000000000002E-2</c:v>
                </c:pt>
                <c:pt idx="2320">
                  <c:v>5.1999999999999998E-2</c:v>
                </c:pt>
                <c:pt idx="2321">
                  <c:v>0.05</c:v>
                </c:pt>
                <c:pt idx="2322">
                  <c:v>0.05</c:v>
                </c:pt>
                <c:pt idx="2323">
                  <c:v>0.05</c:v>
                </c:pt>
                <c:pt idx="2324">
                  <c:v>3.5999999999999997E-2</c:v>
                </c:pt>
                <c:pt idx="2325">
                  <c:v>3.3000000000000002E-2</c:v>
                </c:pt>
                <c:pt idx="2326">
                  <c:v>2.7E-2</c:v>
                </c:pt>
                <c:pt idx="2327">
                  <c:v>2.9000000000000001E-2</c:v>
                </c:pt>
                <c:pt idx="2328">
                  <c:v>3.2000000000000001E-2</c:v>
                </c:pt>
                <c:pt idx="2329">
                  <c:v>3.2000000000000001E-2</c:v>
                </c:pt>
                <c:pt idx="2330">
                  <c:v>3.2000000000000001E-2</c:v>
                </c:pt>
                <c:pt idx="2331">
                  <c:v>3.2000000000000001E-2</c:v>
                </c:pt>
                <c:pt idx="2332">
                  <c:v>2.3E-2</c:v>
                </c:pt>
                <c:pt idx="2333">
                  <c:v>2.5999999999999999E-2</c:v>
                </c:pt>
                <c:pt idx="2334">
                  <c:v>0.33600000000000002</c:v>
                </c:pt>
                <c:pt idx="2335">
                  <c:v>2.5000000000000001E-2</c:v>
                </c:pt>
                <c:pt idx="2336">
                  <c:v>2.5000000000000001E-2</c:v>
                </c:pt>
                <c:pt idx="2337">
                  <c:v>2.5000000000000001E-2</c:v>
                </c:pt>
                <c:pt idx="2338">
                  <c:v>3.5999999999999997E-2</c:v>
                </c:pt>
                <c:pt idx="2339">
                  <c:v>4.2999999999999997E-2</c:v>
                </c:pt>
                <c:pt idx="2340">
                  <c:v>3.5999999999999997E-2</c:v>
                </c:pt>
                <c:pt idx="2341">
                  <c:v>3.1E-2</c:v>
                </c:pt>
                <c:pt idx="2342">
                  <c:v>2.5000000000000001E-2</c:v>
                </c:pt>
                <c:pt idx="2343">
                  <c:v>2.5000000000000001E-2</c:v>
                </c:pt>
                <c:pt idx="2344">
                  <c:v>2.5000000000000001E-2</c:v>
                </c:pt>
                <c:pt idx="2345">
                  <c:v>0.01</c:v>
                </c:pt>
                <c:pt idx="2346">
                  <c:v>1.4999999999999999E-2</c:v>
                </c:pt>
                <c:pt idx="2347">
                  <c:v>0.03</c:v>
                </c:pt>
                <c:pt idx="2348">
                  <c:v>2.7E-2</c:v>
                </c:pt>
                <c:pt idx="2349">
                  <c:v>2.5999999999999999E-2</c:v>
                </c:pt>
                <c:pt idx="2350">
                  <c:v>2.5999999999999999E-2</c:v>
                </c:pt>
                <c:pt idx="2351">
                  <c:v>2.5999999999999999E-2</c:v>
                </c:pt>
                <c:pt idx="2352">
                  <c:v>4.2999999999999997E-2</c:v>
                </c:pt>
                <c:pt idx="2353">
                  <c:v>0.06</c:v>
                </c:pt>
                <c:pt idx="2354">
                  <c:v>6.5000000000000002E-2</c:v>
                </c:pt>
                <c:pt idx="2355">
                  <c:v>5.2999999999999999E-2</c:v>
                </c:pt>
                <c:pt idx="2356">
                  <c:v>6.7000000000000004E-2</c:v>
                </c:pt>
                <c:pt idx="2357">
                  <c:v>6.7000000000000004E-2</c:v>
                </c:pt>
                <c:pt idx="2358">
                  <c:v>6.7000000000000004E-2</c:v>
                </c:pt>
                <c:pt idx="2359">
                  <c:v>0.104</c:v>
                </c:pt>
                <c:pt idx="2360">
                  <c:v>0.14199999999999999</c:v>
                </c:pt>
                <c:pt idx="2361">
                  <c:v>0.191</c:v>
                </c:pt>
                <c:pt idx="2362">
                  <c:v>0.22600000000000001</c:v>
                </c:pt>
                <c:pt idx="2363">
                  <c:v>0.44800000000000001</c:v>
                </c:pt>
                <c:pt idx="2364">
                  <c:v>0.44800000000000001</c:v>
                </c:pt>
                <c:pt idx="2365">
                  <c:v>0.44800000000000001</c:v>
                </c:pt>
                <c:pt idx="2366">
                  <c:v>0.24399999999999999</c:v>
                </c:pt>
                <c:pt idx="2367">
                  <c:v>0.23899999999999999</c:v>
                </c:pt>
                <c:pt idx="2368">
                  <c:v>0.46899999999999997</c:v>
                </c:pt>
                <c:pt idx="2369">
                  <c:v>0.42499999999999999</c:v>
                </c:pt>
                <c:pt idx="2370">
                  <c:v>0.39600000000000002</c:v>
                </c:pt>
                <c:pt idx="2371">
                  <c:v>0.39600000000000002</c:v>
                </c:pt>
                <c:pt idx="2372">
                  <c:v>0.39600000000000002</c:v>
                </c:pt>
                <c:pt idx="2373">
                  <c:v>0.33700000000000002</c:v>
                </c:pt>
                <c:pt idx="2374">
                  <c:v>0.27100000000000002</c:v>
                </c:pt>
                <c:pt idx="2375">
                  <c:v>0.19600000000000001</c:v>
                </c:pt>
                <c:pt idx="2376">
                  <c:v>0.17699999999999999</c:v>
                </c:pt>
                <c:pt idx="2377">
                  <c:v>0.16900000000000001</c:v>
                </c:pt>
                <c:pt idx="2378">
                  <c:v>0.16900000000000001</c:v>
                </c:pt>
                <c:pt idx="2379">
                  <c:v>0.16900000000000001</c:v>
                </c:pt>
                <c:pt idx="2380">
                  <c:v>0.17199999999999999</c:v>
                </c:pt>
                <c:pt idx="2381">
                  <c:v>0.17699999999999999</c:v>
                </c:pt>
                <c:pt idx="2382">
                  <c:v>0.184</c:v>
                </c:pt>
                <c:pt idx="2383">
                  <c:v>0.191</c:v>
                </c:pt>
                <c:pt idx="2384">
                  <c:v>0.222</c:v>
                </c:pt>
                <c:pt idx="2385">
                  <c:v>0.222</c:v>
                </c:pt>
                <c:pt idx="2386">
                  <c:v>0.222</c:v>
                </c:pt>
                <c:pt idx="2387">
                  <c:v>0.23899999999999999</c:v>
                </c:pt>
                <c:pt idx="2388">
                  <c:v>0.26</c:v>
                </c:pt>
                <c:pt idx="2389">
                  <c:v>0.108</c:v>
                </c:pt>
                <c:pt idx="2390">
                  <c:v>0.126</c:v>
                </c:pt>
                <c:pt idx="2391">
                  <c:v>0.159</c:v>
                </c:pt>
                <c:pt idx="2392">
                  <c:v>0.159</c:v>
                </c:pt>
                <c:pt idx="2393">
                  <c:v>0.159</c:v>
                </c:pt>
                <c:pt idx="2394">
                  <c:v>0.4</c:v>
                </c:pt>
                <c:pt idx="2395">
                  <c:v>0.4</c:v>
                </c:pt>
                <c:pt idx="2396">
                  <c:v>0.45700000000000002</c:v>
                </c:pt>
                <c:pt idx="2397">
                  <c:v>0.39800000000000002</c:v>
                </c:pt>
                <c:pt idx="2398">
                  <c:v>0.33100000000000002</c:v>
                </c:pt>
                <c:pt idx="2399">
                  <c:v>0.33100000000000002</c:v>
                </c:pt>
                <c:pt idx="2400">
                  <c:v>0.33100000000000002</c:v>
                </c:pt>
                <c:pt idx="2401">
                  <c:v>0.29399999999999998</c:v>
                </c:pt>
                <c:pt idx="2402">
                  <c:v>0.23799999999999999</c:v>
                </c:pt>
                <c:pt idx="2403">
                  <c:v>0.217</c:v>
                </c:pt>
                <c:pt idx="2404">
                  <c:v>0.221</c:v>
                </c:pt>
                <c:pt idx="2405">
                  <c:v>0.221</c:v>
                </c:pt>
                <c:pt idx="2406">
                  <c:v>0.221</c:v>
                </c:pt>
                <c:pt idx="2407">
                  <c:v>0.221</c:v>
                </c:pt>
                <c:pt idx="2408">
                  <c:v>0.221</c:v>
                </c:pt>
                <c:pt idx="2409">
                  <c:v>0.20399999999999999</c:v>
                </c:pt>
                <c:pt idx="2410">
                  <c:v>0.20699999999999999</c:v>
                </c:pt>
                <c:pt idx="2411">
                  <c:v>0.20899999999999999</c:v>
                </c:pt>
                <c:pt idx="2412">
                  <c:v>0.20899999999999999</c:v>
                </c:pt>
                <c:pt idx="2413">
                  <c:v>0.20899999999999999</c:v>
                </c:pt>
                <c:pt idx="2414">
                  <c:v>0.20899999999999999</c:v>
                </c:pt>
                <c:pt idx="2415">
                  <c:v>0.20699999999999999</c:v>
                </c:pt>
                <c:pt idx="2416">
                  <c:v>0.20899999999999999</c:v>
                </c:pt>
                <c:pt idx="2417">
                  <c:v>0.216</c:v>
                </c:pt>
                <c:pt idx="2418">
                  <c:v>0.224</c:v>
                </c:pt>
                <c:pt idx="2419">
                  <c:v>0.21199999999999999</c:v>
                </c:pt>
                <c:pt idx="2420">
                  <c:v>0.21199999999999999</c:v>
                </c:pt>
                <c:pt idx="2421">
                  <c:v>0.21199999999999999</c:v>
                </c:pt>
                <c:pt idx="2422">
                  <c:v>0.218</c:v>
                </c:pt>
                <c:pt idx="2423">
                  <c:v>0.21199999999999999</c:v>
                </c:pt>
                <c:pt idx="2424">
                  <c:v>0.19400000000000001</c:v>
                </c:pt>
                <c:pt idx="2425">
                  <c:v>0.68799999999999994</c:v>
                </c:pt>
                <c:pt idx="2426">
                  <c:v>0.19500000000000001</c:v>
                </c:pt>
                <c:pt idx="2427">
                  <c:v>0.19500000000000001</c:v>
                </c:pt>
                <c:pt idx="2428">
                  <c:v>0.19500000000000001</c:v>
                </c:pt>
                <c:pt idx="2429">
                  <c:v>0.17399999999999999</c:v>
                </c:pt>
                <c:pt idx="2430">
                  <c:v>0.17100000000000001</c:v>
                </c:pt>
                <c:pt idx="2431">
                  <c:v>0.17199999999999999</c:v>
                </c:pt>
                <c:pt idx="2432">
                  <c:v>0.16900000000000001</c:v>
                </c:pt>
                <c:pt idx="2433">
                  <c:v>0.17</c:v>
                </c:pt>
                <c:pt idx="2434">
                  <c:v>0.17</c:v>
                </c:pt>
                <c:pt idx="2435">
                  <c:v>0.17</c:v>
                </c:pt>
                <c:pt idx="2436">
                  <c:v>0.16300000000000001</c:v>
                </c:pt>
                <c:pt idx="2437">
                  <c:v>0.16800000000000001</c:v>
                </c:pt>
                <c:pt idx="2438">
                  <c:v>0.16</c:v>
                </c:pt>
                <c:pt idx="2439">
                  <c:v>0.16200000000000001</c:v>
                </c:pt>
                <c:pt idx="2440">
                  <c:v>0.158</c:v>
                </c:pt>
                <c:pt idx="2441">
                  <c:v>0.158</c:v>
                </c:pt>
                <c:pt idx="2442">
                  <c:v>0.158</c:v>
                </c:pt>
                <c:pt idx="2443">
                  <c:v>0.17</c:v>
                </c:pt>
                <c:pt idx="2444">
                  <c:v>0.17199999999999999</c:v>
                </c:pt>
                <c:pt idx="2445">
                  <c:v>0.17100000000000001</c:v>
                </c:pt>
                <c:pt idx="2446">
                  <c:v>0.16700000000000001</c:v>
                </c:pt>
                <c:pt idx="2447">
                  <c:v>0.159</c:v>
                </c:pt>
                <c:pt idx="2448">
                  <c:v>0.159</c:v>
                </c:pt>
                <c:pt idx="2449">
                  <c:v>0.159</c:v>
                </c:pt>
                <c:pt idx="2450">
                  <c:v>0.16300000000000001</c:v>
                </c:pt>
                <c:pt idx="2451">
                  <c:v>0.16400000000000001</c:v>
                </c:pt>
                <c:pt idx="2452">
                  <c:v>0.157</c:v>
                </c:pt>
                <c:pt idx="2453">
                  <c:v>0.156</c:v>
                </c:pt>
                <c:pt idx="2454">
                  <c:v>0.25900000000000001</c:v>
                </c:pt>
                <c:pt idx="2455">
                  <c:v>0.25900000000000001</c:v>
                </c:pt>
                <c:pt idx="2456">
                  <c:v>0.25900000000000001</c:v>
                </c:pt>
                <c:pt idx="2457">
                  <c:v>0.16200000000000001</c:v>
                </c:pt>
                <c:pt idx="2458">
                  <c:v>0.16800000000000001</c:v>
                </c:pt>
                <c:pt idx="2459">
                  <c:v>0.16600000000000001</c:v>
                </c:pt>
                <c:pt idx="2460">
                  <c:v>0.16900000000000001</c:v>
                </c:pt>
                <c:pt idx="2461">
                  <c:v>0.17100000000000001</c:v>
                </c:pt>
                <c:pt idx="2462">
                  <c:v>0.17100000000000001</c:v>
                </c:pt>
                <c:pt idx="2463">
                  <c:v>0.17100000000000001</c:v>
                </c:pt>
                <c:pt idx="2464">
                  <c:v>0.16900000000000001</c:v>
                </c:pt>
                <c:pt idx="2465">
                  <c:v>0.16400000000000001</c:v>
                </c:pt>
                <c:pt idx="2466">
                  <c:v>0.153</c:v>
                </c:pt>
                <c:pt idx="2467">
                  <c:v>0.15</c:v>
                </c:pt>
                <c:pt idx="2468">
                  <c:v>0.14399999999999999</c:v>
                </c:pt>
                <c:pt idx="2469">
                  <c:v>0.14399999999999999</c:v>
                </c:pt>
                <c:pt idx="2470">
                  <c:v>0.14399999999999999</c:v>
                </c:pt>
                <c:pt idx="2471">
                  <c:v>0.159</c:v>
                </c:pt>
                <c:pt idx="2472">
                  <c:v>0.17</c:v>
                </c:pt>
                <c:pt idx="2473">
                  <c:v>0.122</c:v>
                </c:pt>
                <c:pt idx="2474">
                  <c:v>0.127</c:v>
                </c:pt>
                <c:pt idx="2475">
                  <c:v>0.13100000000000001</c:v>
                </c:pt>
                <c:pt idx="2476">
                  <c:v>0.13100000000000001</c:v>
                </c:pt>
                <c:pt idx="2477">
                  <c:v>0.13100000000000001</c:v>
                </c:pt>
                <c:pt idx="2478">
                  <c:v>0.13200000000000001</c:v>
                </c:pt>
                <c:pt idx="2479">
                  <c:v>0.14499999999999999</c:v>
                </c:pt>
                <c:pt idx="2480">
                  <c:v>0.13300000000000001</c:v>
                </c:pt>
                <c:pt idx="2481">
                  <c:v>0.14000000000000001</c:v>
                </c:pt>
                <c:pt idx="2482">
                  <c:v>0.22800000000000001</c:v>
                </c:pt>
                <c:pt idx="2483">
                  <c:v>0.22800000000000001</c:v>
                </c:pt>
                <c:pt idx="2484">
                  <c:v>0.22800000000000001</c:v>
                </c:pt>
                <c:pt idx="2485">
                  <c:v>0.155</c:v>
                </c:pt>
                <c:pt idx="2486">
                  <c:v>0.157</c:v>
                </c:pt>
                <c:pt idx="2487">
                  <c:v>0.17899999999999999</c:v>
                </c:pt>
                <c:pt idx="2488">
                  <c:v>0.188</c:v>
                </c:pt>
                <c:pt idx="2489">
                  <c:v>0.191</c:v>
                </c:pt>
                <c:pt idx="2490">
                  <c:v>0.191</c:v>
                </c:pt>
                <c:pt idx="2491">
                  <c:v>0.191</c:v>
                </c:pt>
                <c:pt idx="2492">
                  <c:v>0.21</c:v>
                </c:pt>
                <c:pt idx="2493">
                  <c:v>0.23799999999999999</c:v>
                </c:pt>
                <c:pt idx="2494">
                  <c:v>0.35099999999999998</c:v>
                </c:pt>
                <c:pt idx="2495">
                  <c:v>0.35899999999999999</c:v>
                </c:pt>
                <c:pt idx="2496">
                  <c:v>0.34300000000000003</c:v>
                </c:pt>
                <c:pt idx="2497">
                  <c:v>0.34300000000000003</c:v>
                </c:pt>
                <c:pt idx="2498">
                  <c:v>0.34300000000000003</c:v>
                </c:pt>
                <c:pt idx="2499">
                  <c:v>0.3</c:v>
                </c:pt>
                <c:pt idx="2500">
                  <c:v>0.21</c:v>
                </c:pt>
                <c:pt idx="2501">
                  <c:v>0.14699999999999999</c:v>
                </c:pt>
                <c:pt idx="2502">
                  <c:v>0.153</c:v>
                </c:pt>
                <c:pt idx="2503">
                  <c:v>0.154</c:v>
                </c:pt>
                <c:pt idx="2504">
                  <c:v>0.154</c:v>
                </c:pt>
                <c:pt idx="2505">
                  <c:v>0.154</c:v>
                </c:pt>
                <c:pt idx="2506">
                  <c:v>0.156</c:v>
                </c:pt>
                <c:pt idx="2507">
                  <c:v>0.13700000000000001</c:v>
                </c:pt>
                <c:pt idx="2508">
                  <c:v>9.9000000000000005E-2</c:v>
                </c:pt>
                <c:pt idx="2509">
                  <c:v>9.6000000000000002E-2</c:v>
                </c:pt>
                <c:pt idx="2510">
                  <c:v>0.111</c:v>
                </c:pt>
                <c:pt idx="2511">
                  <c:v>0.111</c:v>
                </c:pt>
                <c:pt idx="2512">
                  <c:v>0.111</c:v>
                </c:pt>
                <c:pt idx="2513">
                  <c:v>0.152</c:v>
                </c:pt>
                <c:pt idx="2514">
                  <c:v>0.44600000000000001</c:v>
                </c:pt>
                <c:pt idx="2515">
                  <c:v>0.44600000000000001</c:v>
                </c:pt>
                <c:pt idx="2516">
                  <c:v>0.223</c:v>
                </c:pt>
                <c:pt idx="2517">
                  <c:v>0.192</c:v>
                </c:pt>
                <c:pt idx="2518">
                  <c:v>0.192</c:v>
                </c:pt>
                <c:pt idx="2519">
                  <c:v>0.192</c:v>
                </c:pt>
                <c:pt idx="2520">
                  <c:v>0.17100000000000001</c:v>
                </c:pt>
                <c:pt idx="2521">
                  <c:v>0.17100000000000001</c:v>
                </c:pt>
                <c:pt idx="2522">
                  <c:v>0.17100000000000001</c:v>
                </c:pt>
                <c:pt idx="2523">
                  <c:v>0.158</c:v>
                </c:pt>
                <c:pt idx="2524">
                  <c:v>0.161</c:v>
                </c:pt>
                <c:pt idx="2525">
                  <c:v>0.161</c:v>
                </c:pt>
                <c:pt idx="2526">
                  <c:v>0.161</c:v>
                </c:pt>
                <c:pt idx="2527">
                  <c:v>0.159</c:v>
                </c:pt>
                <c:pt idx="2528">
                  <c:v>0.17599999999999999</c:v>
                </c:pt>
                <c:pt idx="2529">
                  <c:v>0.20599999999999999</c:v>
                </c:pt>
                <c:pt idx="2530">
                  <c:v>0.183</c:v>
                </c:pt>
                <c:pt idx="2531">
                  <c:v>0.15</c:v>
                </c:pt>
                <c:pt idx="2532">
                  <c:v>0.15</c:v>
                </c:pt>
                <c:pt idx="2533">
                  <c:v>0.15</c:v>
                </c:pt>
                <c:pt idx="2534">
                  <c:v>0.13900000000000001</c:v>
                </c:pt>
                <c:pt idx="2535">
                  <c:v>0.14399999999999999</c:v>
                </c:pt>
                <c:pt idx="2536">
                  <c:v>0.13100000000000001</c:v>
                </c:pt>
                <c:pt idx="2537">
                  <c:v>0.125</c:v>
                </c:pt>
                <c:pt idx="2538">
                  <c:v>0.127</c:v>
                </c:pt>
                <c:pt idx="2539">
                  <c:v>0.127</c:v>
                </c:pt>
                <c:pt idx="2540">
                  <c:v>0.127</c:v>
                </c:pt>
                <c:pt idx="2541">
                  <c:v>0.127</c:v>
                </c:pt>
                <c:pt idx="2542">
                  <c:v>0.126</c:v>
                </c:pt>
                <c:pt idx="2543">
                  <c:v>0.11700000000000001</c:v>
                </c:pt>
                <c:pt idx="2544">
                  <c:v>0.112</c:v>
                </c:pt>
                <c:pt idx="2545">
                  <c:v>0.27700000000000002</c:v>
                </c:pt>
                <c:pt idx="2546">
                  <c:v>0.27700000000000002</c:v>
                </c:pt>
                <c:pt idx="2547">
                  <c:v>0.27700000000000002</c:v>
                </c:pt>
                <c:pt idx="2548">
                  <c:v>0.127</c:v>
                </c:pt>
                <c:pt idx="2549">
                  <c:v>0.123</c:v>
                </c:pt>
                <c:pt idx="2550">
                  <c:v>0.13100000000000001</c:v>
                </c:pt>
                <c:pt idx="2551">
                  <c:v>0.13200000000000001</c:v>
                </c:pt>
                <c:pt idx="2552">
                  <c:v>0.11700000000000001</c:v>
                </c:pt>
                <c:pt idx="2553">
                  <c:v>0.11700000000000001</c:v>
                </c:pt>
                <c:pt idx="2554">
                  <c:v>0.11700000000000001</c:v>
                </c:pt>
                <c:pt idx="2555">
                  <c:v>0.108</c:v>
                </c:pt>
                <c:pt idx="2556">
                  <c:v>9.0999999999999998E-2</c:v>
                </c:pt>
                <c:pt idx="2557">
                  <c:v>8.5999999999999993E-2</c:v>
                </c:pt>
                <c:pt idx="2558">
                  <c:v>8.4000000000000005E-2</c:v>
                </c:pt>
                <c:pt idx="2559">
                  <c:v>7.9000000000000001E-2</c:v>
                </c:pt>
                <c:pt idx="2560">
                  <c:v>7.9000000000000001E-2</c:v>
                </c:pt>
                <c:pt idx="2561">
                  <c:v>7.9000000000000001E-2</c:v>
                </c:pt>
                <c:pt idx="2562">
                  <c:v>7.5999999999999998E-2</c:v>
                </c:pt>
                <c:pt idx="2563">
                  <c:v>7.0000000000000007E-2</c:v>
                </c:pt>
                <c:pt idx="2564">
                  <c:v>7.3999999999999996E-2</c:v>
                </c:pt>
                <c:pt idx="2565">
                  <c:v>7.5999999999999998E-2</c:v>
                </c:pt>
                <c:pt idx="2566">
                  <c:v>7.6999999999999999E-2</c:v>
                </c:pt>
                <c:pt idx="2567">
                  <c:v>7.6999999999999999E-2</c:v>
                </c:pt>
                <c:pt idx="2568">
                  <c:v>7.6999999999999999E-2</c:v>
                </c:pt>
                <c:pt idx="2569">
                  <c:v>7.8E-2</c:v>
                </c:pt>
                <c:pt idx="2570">
                  <c:v>8.5999999999999993E-2</c:v>
                </c:pt>
                <c:pt idx="2571">
                  <c:v>8.8999999999999996E-2</c:v>
                </c:pt>
                <c:pt idx="2572">
                  <c:v>9.1999999999999998E-2</c:v>
                </c:pt>
                <c:pt idx="2573">
                  <c:v>9.1999999999999998E-2</c:v>
                </c:pt>
                <c:pt idx="2574">
                  <c:v>9.1999999999999998E-2</c:v>
                </c:pt>
                <c:pt idx="2575">
                  <c:v>9.1999999999999998E-2</c:v>
                </c:pt>
                <c:pt idx="2576">
                  <c:v>0.22800000000000001</c:v>
                </c:pt>
                <c:pt idx="2577">
                  <c:v>0.10299999999999999</c:v>
                </c:pt>
                <c:pt idx="2578">
                  <c:v>9.8000000000000004E-2</c:v>
                </c:pt>
                <c:pt idx="2579">
                  <c:v>9.5000000000000001E-2</c:v>
                </c:pt>
                <c:pt idx="2580">
                  <c:v>9.6000000000000002E-2</c:v>
                </c:pt>
                <c:pt idx="2581">
                  <c:v>9.6000000000000002E-2</c:v>
                </c:pt>
                <c:pt idx="2582">
                  <c:v>9.6000000000000002E-2</c:v>
                </c:pt>
                <c:pt idx="2583">
                  <c:v>9.6000000000000002E-2</c:v>
                </c:pt>
                <c:pt idx="2584">
                  <c:v>9.4E-2</c:v>
                </c:pt>
                <c:pt idx="2585">
                  <c:v>9.2999999999999999E-2</c:v>
                </c:pt>
                <c:pt idx="2586">
                  <c:v>9.0999999999999998E-2</c:v>
                </c:pt>
                <c:pt idx="2587">
                  <c:v>9.2999999999999999E-2</c:v>
                </c:pt>
                <c:pt idx="2588">
                  <c:v>9.2999999999999999E-2</c:v>
                </c:pt>
                <c:pt idx="2589">
                  <c:v>9.2999999999999999E-2</c:v>
                </c:pt>
                <c:pt idx="2590">
                  <c:v>8.7999999999999995E-2</c:v>
                </c:pt>
                <c:pt idx="2591">
                  <c:v>8.2000000000000003E-2</c:v>
                </c:pt>
                <c:pt idx="2592">
                  <c:v>7.8E-2</c:v>
                </c:pt>
                <c:pt idx="2593">
                  <c:v>7.8E-2</c:v>
                </c:pt>
                <c:pt idx="2594">
                  <c:v>8.5000000000000006E-2</c:v>
                </c:pt>
                <c:pt idx="2595">
                  <c:v>8.5000000000000006E-2</c:v>
                </c:pt>
                <c:pt idx="2596">
                  <c:v>8.5000000000000006E-2</c:v>
                </c:pt>
                <c:pt idx="2597">
                  <c:v>0.08</c:v>
                </c:pt>
                <c:pt idx="2598">
                  <c:v>8.1000000000000003E-2</c:v>
                </c:pt>
                <c:pt idx="2599">
                  <c:v>8.4000000000000005E-2</c:v>
                </c:pt>
                <c:pt idx="2600">
                  <c:v>8.2000000000000003E-2</c:v>
                </c:pt>
                <c:pt idx="2601">
                  <c:v>8.4000000000000005E-2</c:v>
                </c:pt>
                <c:pt idx="2602">
                  <c:v>8.4000000000000005E-2</c:v>
                </c:pt>
                <c:pt idx="2603">
                  <c:v>8.4000000000000005E-2</c:v>
                </c:pt>
                <c:pt idx="2604">
                  <c:v>7.9000000000000001E-2</c:v>
                </c:pt>
                <c:pt idx="2605">
                  <c:v>7.9000000000000001E-2</c:v>
                </c:pt>
                <c:pt idx="2606">
                  <c:v>0.08</c:v>
                </c:pt>
                <c:pt idx="2607">
                  <c:v>0.17899999999999999</c:v>
                </c:pt>
                <c:pt idx="2608">
                  <c:v>8.5000000000000006E-2</c:v>
                </c:pt>
                <c:pt idx="2609">
                  <c:v>8.5000000000000006E-2</c:v>
                </c:pt>
                <c:pt idx="2610">
                  <c:v>8.5000000000000006E-2</c:v>
                </c:pt>
                <c:pt idx="2611">
                  <c:v>8.2000000000000003E-2</c:v>
                </c:pt>
                <c:pt idx="2612">
                  <c:v>7.6999999999999999E-2</c:v>
                </c:pt>
                <c:pt idx="2613">
                  <c:v>7.6999999999999999E-2</c:v>
                </c:pt>
                <c:pt idx="2614">
                  <c:v>0.08</c:v>
                </c:pt>
                <c:pt idx="2615">
                  <c:v>7.8E-2</c:v>
                </c:pt>
                <c:pt idx="2616">
                  <c:v>7.8E-2</c:v>
                </c:pt>
                <c:pt idx="2617">
                  <c:v>7.8E-2</c:v>
                </c:pt>
                <c:pt idx="2618">
                  <c:v>7.4999999999999997E-2</c:v>
                </c:pt>
                <c:pt idx="2619">
                  <c:v>7.8E-2</c:v>
                </c:pt>
                <c:pt idx="2620">
                  <c:v>7.4999999999999997E-2</c:v>
                </c:pt>
                <c:pt idx="2621">
                  <c:v>7.2999999999999995E-2</c:v>
                </c:pt>
                <c:pt idx="2622">
                  <c:v>7.1999999999999995E-2</c:v>
                </c:pt>
                <c:pt idx="2623">
                  <c:v>7.1999999999999995E-2</c:v>
                </c:pt>
                <c:pt idx="2624">
                  <c:v>7.1999999999999995E-2</c:v>
                </c:pt>
                <c:pt idx="2625">
                  <c:v>6.8000000000000005E-2</c:v>
                </c:pt>
                <c:pt idx="2626">
                  <c:v>7.2999999999999995E-2</c:v>
                </c:pt>
                <c:pt idx="2627">
                  <c:v>7.0999999999999994E-2</c:v>
                </c:pt>
                <c:pt idx="2628">
                  <c:v>6.8000000000000005E-2</c:v>
                </c:pt>
                <c:pt idx="2629">
                  <c:v>7.4999999999999997E-2</c:v>
                </c:pt>
                <c:pt idx="2630">
                  <c:v>7.4999999999999997E-2</c:v>
                </c:pt>
                <c:pt idx="2631">
                  <c:v>7.4999999999999997E-2</c:v>
                </c:pt>
                <c:pt idx="2632">
                  <c:v>6.9000000000000006E-2</c:v>
                </c:pt>
                <c:pt idx="2633">
                  <c:v>7.2999999999999995E-2</c:v>
                </c:pt>
                <c:pt idx="2634">
                  <c:v>0.08</c:v>
                </c:pt>
                <c:pt idx="2635">
                  <c:v>7.9000000000000001E-2</c:v>
                </c:pt>
                <c:pt idx="2636">
                  <c:v>0.107</c:v>
                </c:pt>
                <c:pt idx="2637">
                  <c:v>0.107</c:v>
                </c:pt>
                <c:pt idx="2638">
                  <c:v>0.107</c:v>
                </c:pt>
                <c:pt idx="2639">
                  <c:v>7.5999999999999998E-2</c:v>
                </c:pt>
                <c:pt idx="2640">
                  <c:v>7.8E-2</c:v>
                </c:pt>
                <c:pt idx="2641">
                  <c:v>0.08</c:v>
                </c:pt>
                <c:pt idx="2642">
                  <c:v>7.8E-2</c:v>
                </c:pt>
                <c:pt idx="2643">
                  <c:v>7.6999999999999999E-2</c:v>
                </c:pt>
                <c:pt idx="2644">
                  <c:v>7.6999999999999999E-2</c:v>
                </c:pt>
                <c:pt idx="2645">
                  <c:v>7.6999999999999999E-2</c:v>
                </c:pt>
                <c:pt idx="2646">
                  <c:v>7.9000000000000001E-2</c:v>
                </c:pt>
                <c:pt idx="2647">
                  <c:v>7.8E-2</c:v>
                </c:pt>
                <c:pt idx="2648">
                  <c:v>7.8E-2</c:v>
                </c:pt>
                <c:pt idx="2649">
                  <c:v>7.9000000000000001E-2</c:v>
                </c:pt>
                <c:pt idx="2650">
                  <c:v>7.8E-2</c:v>
                </c:pt>
                <c:pt idx="2651">
                  <c:v>7.8E-2</c:v>
                </c:pt>
                <c:pt idx="2652">
                  <c:v>7.8E-2</c:v>
                </c:pt>
                <c:pt idx="2653">
                  <c:v>7.6999999999999999E-2</c:v>
                </c:pt>
                <c:pt idx="2654">
                  <c:v>0.08</c:v>
                </c:pt>
                <c:pt idx="2655">
                  <c:v>7.6999999999999999E-2</c:v>
                </c:pt>
                <c:pt idx="2656">
                  <c:v>7.9000000000000001E-2</c:v>
                </c:pt>
                <c:pt idx="2657">
                  <c:v>8.2000000000000003E-2</c:v>
                </c:pt>
                <c:pt idx="2658">
                  <c:v>8.2000000000000003E-2</c:v>
                </c:pt>
                <c:pt idx="2659">
                  <c:v>8.2000000000000003E-2</c:v>
                </c:pt>
                <c:pt idx="2660">
                  <c:v>8.4000000000000005E-2</c:v>
                </c:pt>
                <c:pt idx="2661">
                  <c:v>9.9000000000000005E-2</c:v>
                </c:pt>
                <c:pt idx="2662">
                  <c:v>7.8E-2</c:v>
                </c:pt>
                <c:pt idx="2663">
                  <c:v>8.3000000000000004E-2</c:v>
                </c:pt>
                <c:pt idx="2664">
                  <c:v>8.4000000000000005E-2</c:v>
                </c:pt>
                <c:pt idx="2665">
                  <c:v>8.4000000000000005E-2</c:v>
                </c:pt>
                <c:pt idx="2666">
                  <c:v>8.4000000000000005E-2</c:v>
                </c:pt>
                <c:pt idx="2667">
                  <c:v>9.2999999999999999E-2</c:v>
                </c:pt>
                <c:pt idx="2668">
                  <c:v>0.14299999999999999</c:v>
                </c:pt>
                <c:pt idx="2669">
                  <c:v>9.9000000000000005E-2</c:v>
                </c:pt>
                <c:pt idx="2670">
                  <c:v>9.1999999999999998E-2</c:v>
                </c:pt>
                <c:pt idx="2671">
                  <c:v>9.7000000000000003E-2</c:v>
                </c:pt>
                <c:pt idx="2672">
                  <c:v>9.7000000000000003E-2</c:v>
                </c:pt>
                <c:pt idx="2673">
                  <c:v>9.7000000000000003E-2</c:v>
                </c:pt>
                <c:pt idx="2674">
                  <c:v>9.8000000000000004E-2</c:v>
                </c:pt>
                <c:pt idx="2675">
                  <c:v>0.104</c:v>
                </c:pt>
                <c:pt idx="2676">
                  <c:v>0.105</c:v>
                </c:pt>
                <c:pt idx="2677">
                  <c:v>0.10100000000000001</c:v>
                </c:pt>
                <c:pt idx="2678">
                  <c:v>9.8000000000000004E-2</c:v>
                </c:pt>
                <c:pt idx="2679">
                  <c:v>9.8000000000000004E-2</c:v>
                </c:pt>
                <c:pt idx="2680">
                  <c:v>9.8000000000000004E-2</c:v>
                </c:pt>
                <c:pt idx="2681">
                  <c:v>9.0999999999999998E-2</c:v>
                </c:pt>
                <c:pt idx="2682">
                  <c:v>0.09</c:v>
                </c:pt>
                <c:pt idx="2683">
                  <c:v>8.3000000000000004E-2</c:v>
                </c:pt>
                <c:pt idx="2684">
                  <c:v>8.5999999999999993E-2</c:v>
                </c:pt>
                <c:pt idx="2685">
                  <c:v>8.6999999999999994E-2</c:v>
                </c:pt>
                <c:pt idx="2686">
                  <c:v>8.6999999999999994E-2</c:v>
                </c:pt>
                <c:pt idx="2687">
                  <c:v>8.6999999999999994E-2</c:v>
                </c:pt>
                <c:pt idx="2688">
                  <c:v>0.09</c:v>
                </c:pt>
                <c:pt idx="2689">
                  <c:v>8.7999999999999995E-2</c:v>
                </c:pt>
                <c:pt idx="2690">
                  <c:v>8.3000000000000004E-2</c:v>
                </c:pt>
                <c:pt idx="2691">
                  <c:v>8.4000000000000005E-2</c:v>
                </c:pt>
                <c:pt idx="2692">
                  <c:v>8.6999999999999994E-2</c:v>
                </c:pt>
                <c:pt idx="2693">
                  <c:v>8.6999999999999994E-2</c:v>
                </c:pt>
                <c:pt idx="2694">
                  <c:v>8.6999999999999994E-2</c:v>
                </c:pt>
                <c:pt idx="2695">
                  <c:v>8.6999999999999994E-2</c:v>
                </c:pt>
                <c:pt idx="2696">
                  <c:v>8.2000000000000003E-2</c:v>
                </c:pt>
                <c:pt idx="2697">
                  <c:v>8.2000000000000003E-2</c:v>
                </c:pt>
                <c:pt idx="2698">
                  <c:v>8.5000000000000006E-2</c:v>
                </c:pt>
                <c:pt idx="2699">
                  <c:v>0.20799999999999999</c:v>
                </c:pt>
                <c:pt idx="2700">
                  <c:v>0.20799999999999999</c:v>
                </c:pt>
                <c:pt idx="2701">
                  <c:v>0.20799999999999999</c:v>
                </c:pt>
                <c:pt idx="2702">
                  <c:v>8.5999999999999993E-2</c:v>
                </c:pt>
                <c:pt idx="2703">
                  <c:v>8.4000000000000005E-2</c:v>
                </c:pt>
                <c:pt idx="2704">
                  <c:v>7.9000000000000001E-2</c:v>
                </c:pt>
                <c:pt idx="2705">
                  <c:v>8.4000000000000005E-2</c:v>
                </c:pt>
                <c:pt idx="2706">
                  <c:v>8.4000000000000005E-2</c:v>
                </c:pt>
                <c:pt idx="2707">
                  <c:v>8.4000000000000005E-2</c:v>
                </c:pt>
                <c:pt idx="2708">
                  <c:v>8.4000000000000005E-2</c:v>
                </c:pt>
                <c:pt idx="2709">
                  <c:v>8.2000000000000003E-2</c:v>
                </c:pt>
                <c:pt idx="2710">
                  <c:v>8.2000000000000003E-2</c:v>
                </c:pt>
                <c:pt idx="2711">
                  <c:v>7.2999999999999995E-2</c:v>
                </c:pt>
                <c:pt idx="2712">
                  <c:v>0.08</c:v>
                </c:pt>
                <c:pt idx="2713">
                  <c:v>7.4999999999999997E-2</c:v>
                </c:pt>
                <c:pt idx="2714">
                  <c:v>7.4999999999999997E-2</c:v>
                </c:pt>
                <c:pt idx="2715">
                  <c:v>7.4999999999999997E-2</c:v>
                </c:pt>
                <c:pt idx="2716">
                  <c:v>7.3999999999999996E-2</c:v>
                </c:pt>
                <c:pt idx="2717">
                  <c:v>7.6999999999999999E-2</c:v>
                </c:pt>
                <c:pt idx="2718">
                  <c:v>7.4999999999999997E-2</c:v>
                </c:pt>
                <c:pt idx="2719">
                  <c:v>8.2000000000000003E-2</c:v>
                </c:pt>
                <c:pt idx="2720">
                  <c:v>7.8E-2</c:v>
                </c:pt>
                <c:pt idx="2721">
                  <c:v>7.8E-2</c:v>
                </c:pt>
                <c:pt idx="2722">
                  <c:v>7.8E-2</c:v>
                </c:pt>
                <c:pt idx="2723">
                  <c:v>8.3000000000000004E-2</c:v>
                </c:pt>
                <c:pt idx="2724">
                  <c:v>8.1000000000000003E-2</c:v>
                </c:pt>
                <c:pt idx="2725">
                  <c:v>7.8E-2</c:v>
                </c:pt>
                <c:pt idx="2726">
                  <c:v>7.8E-2</c:v>
                </c:pt>
                <c:pt idx="2727">
                  <c:v>0.114</c:v>
                </c:pt>
                <c:pt idx="2728">
                  <c:v>0.114</c:v>
                </c:pt>
                <c:pt idx="2729">
                  <c:v>0.114</c:v>
                </c:pt>
                <c:pt idx="2730">
                  <c:v>7.2999999999999995E-2</c:v>
                </c:pt>
                <c:pt idx="2731">
                  <c:v>7.5999999999999998E-2</c:v>
                </c:pt>
                <c:pt idx="2732">
                  <c:v>8.4000000000000005E-2</c:v>
                </c:pt>
                <c:pt idx="2733">
                  <c:v>8.2000000000000003E-2</c:v>
                </c:pt>
                <c:pt idx="2734">
                  <c:v>8.1000000000000003E-2</c:v>
                </c:pt>
                <c:pt idx="2735">
                  <c:v>8.1000000000000003E-2</c:v>
                </c:pt>
                <c:pt idx="2736">
                  <c:v>8.1000000000000003E-2</c:v>
                </c:pt>
                <c:pt idx="2737">
                  <c:v>7.8E-2</c:v>
                </c:pt>
                <c:pt idx="2738">
                  <c:v>8.3000000000000004E-2</c:v>
                </c:pt>
                <c:pt idx="2739">
                  <c:v>7.5999999999999998E-2</c:v>
                </c:pt>
                <c:pt idx="2740">
                  <c:v>6.9000000000000006E-2</c:v>
                </c:pt>
                <c:pt idx="2741">
                  <c:v>6.6000000000000003E-2</c:v>
                </c:pt>
                <c:pt idx="2742">
                  <c:v>6.6000000000000003E-2</c:v>
                </c:pt>
                <c:pt idx="2743">
                  <c:v>6.6000000000000003E-2</c:v>
                </c:pt>
                <c:pt idx="2744">
                  <c:v>8.2000000000000003E-2</c:v>
                </c:pt>
                <c:pt idx="2745">
                  <c:v>7.8E-2</c:v>
                </c:pt>
                <c:pt idx="2746">
                  <c:v>8.1000000000000003E-2</c:v>
                </c:pt>
                <c:pt idx="2747">
                  <c:v>8.5999999999999993E-2</c:v>
                </c:pt>
                <c:pt idx="2748">
                  <c:v>7.3999999999999996E-2</c:v>
                </c:pt>
                <c:pt idx="2749">
                  <c:v>7.3999999999999996E-2</c:v>
                </c:pt>
                <c:pt idx="2750">
                  <c:v>7.3999999999999996E-2</c:v>
                </c:pt>
                <c:pt idx="2751">
                  <c:v>7.1999999999999995E-2</c:v>
                </c:pt>
                <c:pt idx="2752">
                  <c:v>6.4000000000000001E-2</c:v>
                </c:pt>
                <c:pt idx="2753">
                  <c:v>7.4999999999999997E-2</c:v>
                </c:pt>
                <c:pt idx="2754">
                  <c:v>8.3000000000000004E-2</c:v>
                </c:pt>
                <c:pt idx="2755">
                  <c:v>7.6999999999999999E-2</c:v>
                </c:pt>
                <c:pt idx="2756">
                  <c:v>7.6999999999999999E-2</c:v>
                </c:pt>
                <c:pt idx="2757">
                  <c:v>7.6999999999999999E-2</c:v>
                </c:pt>
                <c:pt idx="2758">
                  <c:v>7.8E-2</c:v>
                </c:pt>
                <c:pt idx="2759">
                  <c:v>0.10199999999999999</c:v>
                </c:pt>
                <c:pt idx="2760">
                  <c:v>0.10199999999999999</c:v>
                </c:pt>
                <c:pt idx="2761">
                  <c:v>8.5000000000000006E-2</c:v>
                </c:pt>
                <c:pt idx="2762">
                  <c:v>8.2000000000000003E-2</c:v>
                </c:pt>
                <c:pt idx="2763">
                  <c:v>8.2000000000000003E-2</c:v>
                </c:pt>
                <c:pt idx="2764">
                  <c:v>8.2000000000000003E-2</c:v>
                </c:pt>
                <c:pt idx="2765">
                  <c:v>8.3000000000000004E-2</c:v>
                </c:pt>
                <c:pt idx="2766">
                  <c:v>8.3000000000000004E-2</c:v>
                </c:pt>
                <c:pt idx="2767">
                  <c:v>7.9000000000000001E-2</c:v>
                </c:pt>
                <c:pt idx="2768">
                  <c:v>8.2000000000000003E-2</c:v>
                </c:pt>
                <c:pt idx="2769">
                  <c:v>8.3000000000000004E-2</c:v>
                </c:pt>
                <c:pt idx="2770">
                  <c:v>8.3000000000000004E-2</c:v>
                </c:pt>
                <c:pt idx="2771">
                  <c:v>8.3000000000000004E-2</c:v>
                </c:pt>
                <c:pt idx="2772">
                  <c:v>0.08</c:v>
                </c:pt>
                <c:pt idx="2773">
                  <c:v>7.8E-2</c:v>
                </c:pt>
                <c:pt idx="2774">
                  <c:v>0.08</c:v>
                </c:pt>
                <c:pt idx="2775">
                  <c:v>8.3000000000000004E-2</c:v>
                </c:pt>
                <c:pt idx="2776">
                  <c:v>8.2000000000000003E-2</c:v>
                </c:pt>
                <c:pt idx="2777">
                  <c:v>8.2000000000000003E-2</c:v>
                </c:pt>
                <c:pt idx="2778">
                  <c:v>8.2000000000000003E-2</c:v>
                </c:pt>
                <c:pt idx="2779">
                  <c:v>8.5999999999999993E-2</c:v>
                </c:pt>
                <c:pt idx="2780">
                  <c:v>8.2000000000000003E-2</c:v>
                </c:pt>
                <c:pt idx="2781">
                  <c:v>7.8E-2</c:v>
                </c:pt>
                <c:pt idx="2782">
                  <c:v>8.2000000000000003E-2</c:v>
                </c:pt>
                <c:pt idx="2783">
                  <c:v>7.4999999999999997E-2</c:v>
                </c:pt>
                <c:pt idx="2784">
                  <c:v>7.4999999999999997E-2</c:v>
                </c:pt>
                <c:pt idx="2785">
                  <c:v>7.4999999999999997E-2</c:v>
                </c:pt>
                <c:pt idx="2786">
                  <c:v>7.3999999999999996E-2</c:v>
                </c:pt>
                <c:pt idx="2787">
                  <c:v>7.1999999999999995E-2</c:v>
                </c:pt>
                <c:pt idx="2788">
                  <c:v>7.0000000000000007E-2</c:v>
                </c:pt>
                <c:pt idx="2789">
                  <c:v>0.112</c:v>
                </c:pt>
                <c:pt idx="2790">
                  <c:v>0.112</c:v>
                </c:pt>
                <c:pt idx="2791">
                  <c:v>0.112</c:v>
                </c:pt>
                <c:pt idx="2792">
                  <c:v>0.112</c:v>
                </c:pt>
                <c:pt idx="2793">
                  <c:v>0.112</c:v>
                </c:pt>
                <c:pt idx="2794">
                  <c:v>6.7000000000000004E-2</c:v>
                </c:pt>
                <c:pt idx="2795">
                  <c:v>6.4000000000000001E-2</c:v>
                </c:pt>
                <c:pt idx="2796">
                  <c:v>6.4000000000000001E-2</c:v>
                </c:pt>
                <c:pt idx="2797">
                  <c:v>6.0999999999999999E-2</c:v>
                </c:pt>
                <c:pt idx="2798">
                  <c:v>6.0999999999999999E-2</c:v>
                </c:pt>
                <c:pt idx="2799">
                  <c:v>6.0999999999999999E-2</c:v>
                </c:pt>
                <c:pt idx="2800">
                  <c:v>6.2E-2</c:v>
                </c:pt>
                <c:pt idx="2801">
                  <c:v>6.5000000000000002E-2</c:v>
                </c:pt>
                <c:pt idx="2802">
                  <c:v>6.4000000000000001E-2</c:v>
                </c:pt>
                <c:pt idx="2803">
                  <c:v>6.9000000000000006E-2</c:v>
                </c:pt>
                <c:pt idx="2804">
                  <c:v>7.0000000000000007E-2</c:v>
                </c:pt>
                <c:pt idx="2805">
                  <c:v>7.0000000000000007E-2</c:v>
                </c:pt>
                <c:pt idx="2806">
                  <c:v>7.0000000000000007E-2</c:v>
                </c:pt>
                <c:pt idx="2807">
                  <c:v>6.8000000000000005E-2</c:v>
                </c:pt>
                <c:pt idx="2808">
                  <c:v>6.8000000000000005E-2</c:v>
                </c:pt>
                <c:pt idx="2809">
                  <c:v>6.8000000000000005E-2</c:v>
                </c:pt>
                <c:pt idx="2810">
                  <c:v>6.4000000000000001E-2</c:v>
                </c:pt>
                <c:pt idx="2811">
                  <c:v>0.06</c:v>
                </c:pt>
                <c:pt idx="2812">
                  <c:v>0.06</c:v>
                </c:pt>
                <c:pt idx="2813">
                  <c:v>0.06</c:v>
                </c:pt>
                <c:pt idx="2814">
                  <c:v>6.3E-2</c:v>
                </c:pt>
                <c:pt idx="2815">
                  <c:v>7.0000000000000007E-2</c:v>
                </c:pt>
                <c:pt idx="2816">
                  <c:v>6.0999999999999999E-2</c:v>
                </c:pt>
                <c:pt idx="2817">
                  <c:v>0.06</c:v>
                </c:pt>
                <c:pt idx="2818">
                  <c:v>5.8999999999999997E-2</c:v>
                </c:pt>
                <c:pt idx="2819">
                  <c:v>5.8999999999999997E-2</c:v>
                </c:pt>
                <c:pt idx="2820">
                  <c:v>5.8999999999999997E-2</c:v>
                </c:pt>
                <c:pt idx="2821">
                  <c:v>6.6000000000000003E-2</c:v>
                </c:pt>
                <c:pt idx="2822">
                  <c:v>5.6000000000000001E-2</c:v>
                </c:pt>
                <c:pt idx="2823">
                  <c:v>6.5000000000000002E-2</c:v>
                </c:pt>
                <c:pt idx="2824">
                  <c:v>6.4000000000000001E-2</c:v>
                </c:pt>
                <c:pt idx="2825">
                  <c:v>7.0999999999999994E-2</c:v>
                </c:pt>
                <c:pt idx="2826">
                  <c:v>7.0999999999999994E-2</c:v>
                </c:pt>
                <c:pt idx="2827">
                  <c:v>7.0999999999999994E-2</c:v>
                </c:pt>
                <c:pt idx="2828">
                  <c:v>7.0000000000000007E-2</c:v>
                </c:pt>
                <c:pt idx="2829">
                  <c:v>6.9000000000000006E-2</c:v>
                </c:pt>
                <c:pt idx="2830">
                  <c:v>6.2E-2</c:v>
                </c:pt>
                <c:pt idx="2831">
                  <c:v>5.8000000000000003E-2</c:v>
                </c:pt>
                <c:pt idx="2832">
                  <c:v>0.06</c:v>
                </c:pt>
                <c:pt idx="2833">
                  <c:v>0.06</c:v>
                </c:pt>
                <c:pt idx="2834">
                  <c:v>0.06</c:v>
                </c:pt>
                <c:pt idx="2835">
                  <c:v>6.6000000000000003E-2</c:v>
                </c:pt>
                <c:pt idx="2836">
                  <c:v>6.4000000000000001E-2</c:v>
                </c:pt>
                <c:pt idx="2837">
                  <c:v>7.2999999999999995E-2</c:v>
                </c:pt>
                <c:pt idx="2838">
                  <c:v>7.1999999999999995E-2</c:v>
                </c:pt>
                <c:pt idx="2839">
                  <c:v>6.8000000000000005E-2</c:v>
                </c:pt>
                <c:pt idx="2840">
                  <c:v>6.8000000000000005E-2</c:v>
                </c:pt>
                <c:pt idx="2841">
                  <c:v>6.8000000000000005E-2</c:v>
                </c:pt>
                <c:pt idx="2842">
                  <c:v>6.8000000000000005E-2</c:v>
                </c:pt>
                <c:pt idx="2843">
                  <c:v>6.7000000000000004E-2</c:v>
                </c:pt>
                <c:pt idx="2844">
                  <c:v>7.3999999999999996E-2</c:v>
                </c:pt>
                <c:pt idx="2845">
                  <c:v>7.9000000000000001E-2</c:v>
                </c:pt>
                <c:pt idx="2846">
                  <c:v>8.1000000000000003E-2</c:v>
                </c:pt>
                <c:pt idx="2847">
                  <c:v>8.1000000000000003E-2</c:v>
                </c:pt>
                <c:pt idx="2848">
                  <c:v>8.1000000000000003E-2</c:v>
                </c:pt>
                <c:pt idx="2849">
                  <c:v>0.08</c:v>
                </c:pt>
                <c:pt idx="2850">
                  <c:v>8.1000000000000003E-2</c:v>
                </c:pt>
                <c:pt idx="2851">
                  <c:v>7.3999999999999996E-2</c:v>
                </c:pt>
                <c:pt idx="2852">
                  <c:v>7.2999999999999995E-2</c:v>
                </c:pt>
                <c:pt idx="2853">
                  <c:v>7.0999999999999994E-2</c:v>
                </c:pt>
                <c:pt idx="2854">
                  <c:v>7.0999999999999994E-2</c:v>
                </c:pt>
                <c:pt idx="2855">
                  <c:v>7.0999999999999994E-2</c:v>
                </c:pt>
                <c:pt idx="2856">
                  <c:v>6.8000000000000005E-2</c:v>
                </c:pt>
                <c:pt idx="2857">
                  <c:v>6.8000000000000005E-2</c:v>
                </c:pt>
                <c:pt idx="2858">
                  <c:v>6.9000000000000006E-2</c:v>
                </c:pt>
                <c:pt idx="2859">
                  <c:v>6.8000000000000005E-2</c:v>
                </c:pt>
                <c:pt idx="2860">
                  <c:v>6.8000000000000005E-2</c:v>
                </c:pt>
                <c:pt idx="2861">
                  <c:v>6.8000000000000005E-2</c:v>
                </c:pt>
                <c:pt idx="2862">
                  <c:v>6.8000000000000005E-2</c:v>
                </c:pt>
                <c:pt idx="2863">
                  <c:v>6.8000000000000005E-2</c:v>
                </c:pt>
                <c:pt idx="2864">
                  <c:v>6.7000000000000004E-2</c:v>
                </c:pt>
                <c:pt idx="2865">
                  <c:v>6.4000000000000001E-2</c:v>
                </c:pt>
                <c:pt idx="2866">
                  <c:v>6.5000000000000002E-2</c:v>
                </c:pt>
                <c:pt idx="2867">
                  <c:v>6.7000000000000004E-2</c:v>
                </c:pt>
                <c:pt idx="2868">
                  <c:v>6.7000000000000004E-2</c:v>
                </c:pt>
                <c:pt idx="2869">
                  <c:v>6.7000000000000004E-2</c:v>
                </c:pt>
                <c:pt idx="2870">
                  <c:v>6.9000000000000006E-2</c:v>
                </c:pt>
                <c:pt idx="2871">
                  <c:v>6.9000000000000006E-2</c:v>
                </c:pt>
                <c:pt idx="2872">
                  <c:v>6.7000000000000004E-2</c:v>
                </c:pt>
                <c:pt idx="2873">
                  <c:v>6.6000000000000003E-2</c:v>
                </c:pt>
                <c:pt idx="2874">
                  <c:v>6.8000000000000005E-2</c:v>
                </c:pt>
                <c:pt idx="2875">
                  <c:v>6.8000000000000005E-2</c:v>
                </c:pt>
                <c:pt idx="2876">
                  <c:v>6.8000000000000005E-2</c:v>
                </c:pt>
                <c:pt idx="2877">
                  <c:v>6.6000000000000003E-2</c:v>
                </c:pt>
                <c:pt idx="2878">
                  <c:v>6.2E-2</c:v>
                </c:pt>
                <c:pt idx="2879">
                  <c:v>0.13100000000000001</c:v>
                </c:pt>
                <c:pt idx="2880">
                  <c:v>0.13100000000000001</c:v>
                </c:pt>
                <c:pt idx="2881">
                  <c:v>7.9000000000000001E-2</c:v>
                </c:pt>
                <c:pt idx="2882">
                  <c:v>7.9000000000000001E-2</c:v>
                </c:pt>
                <c:pt idx="2883">
                  <c:v>7.9000000000000001E-2</c:v>
                </c:pt>
                <c:pt idx="2884">
                  <c:v>7.1999999999999995E-2</c:v>
                </c:pt>
                <c:pt idx="2885">
                  <c:v>6.0999999999999999E-2</c:v>
                </c:pt>
                <c:pt idx="2886">
                  <c:v>6.0999999999999999E-2</c:v>
                </c:pt>
                <c:pt idx="2887">
                  <c:v>6.0999999999999999E-2</c:v>
                </c:pt>
                <c:pt idx="2888">
                  <c:v>0.06</c:v>
                </c:pt>
                <c:pt idx="2889">
                  <c:v>0.06</c:v>
                </c:pt>
                <c:pt idx="2890">
                  <c:v>0.06</c:v>
                </c:pt>
                <c:pt idx="2891">
                  <c:v>6.9000000000000006E-2</c:v>
                </c:pt>
                <c:pt idx="2892">
                  <c:v>7.0000000000000007E-2</c:v>
                </c:pt>
                <c:pt idx="2893">
                  <c:v>7.1999999999999995E-2</c:v>
                </c:pt>
                <c:pt idx="2894">
                  <c:v>7.0999999999999994E-2</c:v>
                </c:pt>
                <c:pt idx="2895">
                  <c:v>7.3999999999999996E-2</c:v>
                </c:pt>
                <c:pt idx="2896">
                  <c:v>7.3999999999999996E-2</c:v>
                </c:pt>
                <c:pt idx="2897">
                  <c:v>7.3999999999999996E-2</c:v>
                </c:pt>
                <c:pt idx="2898">
                  <c:v>7.0999999999999994E-2</c:v>
                </c:pt>
                <c:pt idx="2899">
                  <c:v>6.6000000000000003E-2</c:v>
                </c:pt>
                <c:pt idx="2900">
                  <c:v>6.7000000000000004E-2</c:v>
                </c:pt>
                <c:pt idx="2901">
                  <c:v>6.9000000000000006E-2</c:v>
                </c:pt>
                <c:pt idx="2902">
                  <c:v>7.1999999999999995E-2</c:v>
                </c:pt>
                <c:pt idx="2903">
                  <c:v>7.1999999999999995E-2</c:v>
                </c:pt>
                <c:pt idx="2904">
                  <c:v>7.1999999999999995E-2</c:v>
                </c:pt>
                <c:pt idx="2905">
                  <c:v>7.1999999999999995E-2</c:v>
                </c:pt>
                <c:pt idx="2906">
                  <c:v>6.9000000000000006E-2</c:v>
                </c:pt>
                <c:pt idx="2907">
                  <c:v>7.2999999999999995E-2</c:v>
                </c:pt>
                <c:pt idx="2908">
                  <c:v>7.6999999999999999E-2</c:v>
                </c:pt>
                <c:pt idx="2909">
                  <c:v>7.6999999999999999E-2</c:v>
                </c:pt>
                <c:pt idx="2910">
                  <c:v>7.6999999999999999E-2</c:v>
                </c:pt>
                <c:pt idx="2911">
                  <c:v>7.6999999999999999E-2</c:v>
                </c:pt>
                <c:pt idx="2912">
                  <c:v>7.1999999999999995E-2</c:v>
                </c:pt>
                <c:pt idx="2913">
                  <c:v>7.2999999999999995E-2</c:v>
                </c:pt>
                <c:pt idx="2914">
                  <c:v>7.1999999999999995E-2</c:v>
                </c:pt>
                <c:pt idx="2915">
                  <c:v>7.1999999999999995E-2</c:v>
                </c:pt>
                <c:pt idx="2916">
                  <c:v>7.3999999999999996E-2</c:v>
                </c:pt>
                <c:pt idx="2917">
                  <c:v>7.3999999999999996E-2</c:v>
                </c:pt>
                <c:pt idx="2918">
                  <c:v>7.3999999999999996E-2</c:v>
                </c:pt>
                <c:pt idx="2919">
                  <c:v>7.0999999999999994E-2</c:v>
                </c:pt>
                <c:pt idx="2920">
                  <c:v>7.1999999999999995E-2</c:v>
                </c:pt>
                <c:pt idx="2921">
                  <c:v>7.3999999999999996E-2</c:v>
                </c:pt>
                <c:pt idx="2922">
                  <c:v>7.6999999999999999E-2</c:v>
                </c:pt>
                <c:pt idx="2923">
                  <c:v>7.9000000000000001E-2</c:v>
                </c:pt>
                <c:pt idx="2924">
                  <c:v>7.9000000000000001E-2</c:v>
                </c:pt>
                <c:pt idx="2925">
                  <c:v>7.9000000000000001E-2</c:v>
                </c:pt>
                <c:pt idx="2926">
                  <c:v>7.8E-2</c:v>
                </c:pt>
                <c:pt idx="2927">
                  <c:v>7.6999999999999999E-2</c:v>
                </c:pt>
                <c:pt idx="2928">
                  <c:v>0.08</c:v>
                </c:pt>
                <c:pt idx="2929">
                  <c:v>8.2000000000000003E-2</c:v>
                </c:pt>
                <c:pt idx="2930">
                  <c:v>7.1999999999999995E-2</c:v>
                </c:pt>
                <c:pt idx="2931">
                  <c:v>7.1999999999999995E-2</c:v>
                </c:pt>
                <c:pt idx="2932">
                  <c:v>7.1999999999999995E-2</c:v>
                </c:pt>
                <c:pt idx="2933">
                  <c:v>8.6999999999999994E-2</c:v>
                </c:pt>
                <c:pt idx="2934">
                  <c:v>0.09</c:v>
                </c:pt>
                <c:pt idx="2935">
                  <c:v>0.09</c:v>
                </c:pt>
                <c:pt idx="2936">
                  <c:v>8.8999999999999996E-2</c:v>
                </c:pt>
                <c:pt idx="2937">
                  <c:v>0.09</c:v>
                </c:pt>
                <c:pt idx="2938">
                  <c:v>0.09</c:v>
                </c:pt>
                <c:pt idx="2939">
                  <c:v>0.09</c:v>
                </c:pt>
                <c:pt idx="2940">
                  <c:v>7.9000000000000001E-2</c:v>
                </c:pt>
                <c:pt idx="2941">
                  <c:v>7.8E-2</c:v>
                </c:pt>
                <c:pt idx="2942">
                  <c:v>8.7999999999999995E-2</c:v>
                </c:pt>
                <c:pt idx="2943">
                  <c:v>8.8999999999999996E-2</c:v>
                </c:pt>
                <c:pt idx="2944">
                  <c:v>8.5999999999999993E-2</c:v>
                </c:pt>
                <c:pt idx="2945">
                  <c:v>8.5999999999999993E-2</c:v>
                </c:pt>
                <c:pt idx="2946">
                  <c:v>8.5999999999999993E-2</c:v>
                </c:pt>
                <c:pt idx="2947">
                  <c:v>8.8999999999999996E-2</c:v>
                </c:pt>
                <c:pt idx="2948">
                  <c:v>8.8999999999999996E-2</c:v>
                </c:pt>
                <c:pt idx="2949">
                  <c:v>8.7999999999999995E-2</c:v>
                </c:pt>
                <c:pt idx="2950">
                  <c:v>9.1999999999999998E-2</c:v>
                </c:pt>
                <c:pt idx="2951">
                  <c:v>9.5000000000000001E-2</c:v>
                </c:pt>
                <c:pt idx="2952">
                  <c:v>9.5000000000000001E-2</c:v>
                </c:pt>
                <c:pt idx="2953">
                  <c:v>9.5000000000000001E-2</c:v>
                </c:pt>
                <c:pt idx="2954">
                  <c:v>9.2999999999999999E-2</c:v>
                </c:pt>
                <c:pt idx="2955">
                  <c:v>9.2999999999999999E-2</c:v>
                </c:pt>
                <c:pt idx="2956">
                  <c:v>9.0999999999999998E-2</c:v>
                </c:pt>
                <c:pt idx="2957">
                  <c:v>9.6000000000000002E-2</c:v>
                </c:pt>
                <c:pt idx="2958">
                  <c:v>9.1999999999999998E-2</c:v>
                </c:pt>
                <c:pt idx="2959">
                  <c:v>9.1999999999999998E-2</c:v>
                </c:pt>
                <c:pt idx="2960">
                  <c:v>9.1999999999999998E-2</c:v>
                </c:pt>
                <c:pt idx="2961">
                  <c:v>9.5000000000000001E-2</c:v>
                </c:pt>
                <c:pt idx="2962">
                  <c:v>9.1999999999999998E-2</c:v>
                </c:pt>
                <c:pt idx="2963">
                  <c:v>9.0999999999999998E-2</c:v>
                </c:pt>
                <c:pt idx="2964">
                  <c:v>9.4E-2</c:v>
                </c:pt>
                <c:pt idx="2965">
                  <c:v>9.2999999999999999E-2</c:v>
                </c:pt>
                <c:pt idx="2966">
                  <c:v>9.2999999999999999E-2</c:v>
                </c:pt>
                <c:pt idx="2967">
                  <c:v>9.2999999999999999E-2</c:v>
                </c:pt>
                <c:pt idx="2968">
                  <c:v>9.5000000000000001E-2</c:v>
                </c:pt>
                <c:pt idx="2969">
                  <c:v>8.5000000000000006E-2</c:v>
                </c:pt>
                <c:pt idx="2970">
                  <c:v>8.6999999999999994E-2</c:v>
                </c:pt>
                <c:pt idx="2971">
                  <c:v>9.5000000000000001E-2</c:v>
                </c:pt>
                <c:pt idx="2972">
                  <c:v>0.107</c:v>
                </c:pt>
                <c:pt idx="2973">
                  <c:v>0.107</c:v>
                </c:pt>
                <c:pt idx="2974">
                  <c:v>0.107</c:v>
                </c:pt>
                <c:pt idx="2975">
                  <c:v>9.5000000000000001E-2</c:v>
                </c:pt>
                <c:pt idx="2976">
                  <c:v>9.6000000000000002E-2</c:v>
                </c:pt>
                <c:pt idx="2977">
                  <c:v>9.1999999999999998E-2</c:v>
                </c:pt>
                <c:pt idx="2978">
                  <c:v>9.5000000000000001E-2</c:v>
                </c:pt>
                <c:pt idx="2979">
                  <c:v>9.5000000000000001E-2</c:v>
                </c:pt>
                <c:pt idx="2980">
                  <c:v>9.5000000000000001E-2</c:v>
                </c:pt>
                <c:pt idx="2981">
                  <c:v>9.5000000000000001E-2</c:v>
                </c:pt>
                <c:pt idx="2982">
                  <c:v>9.7000000000000003E-2</c:v>
                </c:pt>
                <c:pt idx="2983">
                  <c:v>0.09</c:v>
                </c:pt>
                <c:pt idx="2984">
                  <c:v>0.1</c:v>
                </c:pt>
                <c:pt idx="2985">
                  <c:v>8.8999999999999996E-2</c:v>
                </c:pt>
                <c:pt idx="2986">
                  <c:v>9.5000000000000001E-2</c:v>
                </c:pt>
                <c:pt idx="2987">
                  <c:v>9.5000000000000001E-2</c:v>
                </c:pt>
                <c:pt idx="2988">
                  <c:v>9.5000000000000001E-2</c:v>
                </c:pt>
                <c:pt idx="2989">
                  <c:v>0.10299999999999999</c:v>
                </c:pt>
                <c:pt idx="2990">
                  <c:v>0.10100000000000001</c:v>
                </c:pt>
                <c:pt idx="2991">
                  <c:v>0.1</c:v>
                </c:pt>
                <c:pt idx="2992">
                  <c:v>0.10100000000000001</c:v>
                </c:pt>
                <c:pt idx="2993">
                  <c:v>0.105</c:v>
                </c:pt>
                <c:pt idx="2994">
                  <c:v>0.105</c:v>
                </c:pt>
                <c:pt idx="2995">
                  <c:v>0.105</c:v>
                </c:pt>
                <c:pt idx="2996">
                  <c:v>0.108</c:v>
                </c:pt>
                <c:pt idx="2997">
                  <c:v>0.107</c:v>
                </c:pt>
                <c:pt idx="2998">
                  <c:v>0.10199999999999999</c:v>
                </c:pt>
                <c:pt idx="2999">
                  <c:v>0.108</c:v>
                </c:pt>
                <c:pt idx="3000">
                  <c:v>0.11</c:v>
                </c:pt>
                <c:pt idx="3001">
                  <c:v>0.11</c:v>
                </c:pt>
                <c:pt idx="3002">
                  <c:v>0.11</c:v>
                </c:pt>
                <c:pt idx="3003">
                  <c:v>0.106</c:v>
                </c:pt>
                <c:pt idx="3004">
                  <c:v>0.10199999999999999</c:v>
                </c:pt>
                <c:pt idx="3005">
                  <c:v>0.111</c:v>
                </c:pt>
                <c:pt idx="3006">
                  <c:v>0.11</c:v>
                </c:pt>
                <c:pt idx="3007">
                  <c:v>0.107</c:v>
                </c:pt>
                <c:pt idx="3008">
                  <c:v>0.107</c:v>
                </c:pt>
                <c:pt idx="3009">
                  <c:v>0.107</c:v>
                </c:pt>
                <c:pt idx="3010">
                  <c:v>0.108</c:v>
                </c:pt>
                <c:pt idx="3011">
                  <c:v>0.10299999999999999</c:v>
                </c:pt>
                <c:pt idx="3012">
                  <c:v>0.10299999999999999</c:v>
                </c:pt>
                <c:pt idx="3013">
                  <c:v>0.109</c:v>
                </c:pt>
                <c:pt idx="3014">
                  <c:v>0.112</c:v>
                </c:pt>
                <c:pt idx="3015">
                  <c:v>0.112</c:v>
                </c:pt>
                <c:pt idx="3016">
                  <c:v>0.112</c:v>
                </c:pt>
                <c:pt idx="3017">
                  <c:v>0.111</c:v>
                </c:pt>
                <c:pt idx="3018">
                  <c:v>0.112</c:v>
                </c:pt>
                <c:pt idx="3019">
                  <c:v>0.11</c:v>
                </c:pt>
                <c:pt idx="3020">
                  <c:v>0.112</c:v>
                </c:pt>
                <c:pt idx="3021">
                  <c:v>0.115</c:v>
                </c:pt>
                <c:pt idx="3022">
                  <c:v>0.115</c:v>
                </c:pt>
                <c:pt idx="3023">
                  <c:v>0.115</c:v>
                </c:pt>
                <c:pt idx="3024">
                  <c:v>0.123</c:v>
                </c:pt>
                <c:pt idx="3025">
                  <c:v>0.11600000000000001</c:v>
                </c:pt>
                <c:pt idx="3026">
                  <c:v>0.111</c:v>
                </c:pt>
                <c:pt idx="3027">
                  <c:v>0.109</c:v>
                </c:pt>
                <c:pt idx="3028">
                  <c:v>0.111</c:v>
                </c:pt>
                <c:pt idx="3029">
                  <c:v>0.111</c:v>
                </c:pt>
                <c:pt idx="3030">
                  <c:v>0.111</c:v>
                </c:pt>
                <c:pt idx="3031">
                  <c:v>0.109</c:v>
                </c:pt>
                <c:pt idx="3032">
                  <c:v>0.112</c:v>
                </c:pt>
                <c:pt idx="3033">
                  <c:v>0.111</c:v>
                </c:pt>
                <c:pt idx="3034">
                  <c:v>0.112</c:v>
                </c:pt>
                <c:pt idx="3035">
                  <c:v>0.111</c:v>
                </c:pt>
                <c:pt idx="3036">
                  <c:v>0.111</c:v>
                </c:pt>
                <c:pt idx="3037">
                  <c:v>0.111</c:v>
                </c:pt>
                <c:pt idx="3038">
                  <c:v>0.112</c:v>
                </c:pt>
                <c:pt idx="3039">
                  <c:v>0.114</c:v>
                </c:pt>
                <c:pt idx="3040">
                  <c:v>0.113</c:v>
                </c:pt>
                <c:pt idx="3041">
                  <c:v>0.11600000000000001</c:v>
                </c:pt>
                <c:pt idx="3042">
                  <c:v>0.115</c:v>
                </c:pt>
                <c:pt idx="3043">
                  <c:v>0.115</c:v>
                </c:pt>
                <c:pt idx="3044">
                  <c:v>0.115</c:v>
                </c:pt>
                <c:pt idx="3045">
                  <c:v>0.12</c:v>
                </c:pt>
                <c:pt idx="3046">
                  <c:v>0.11899999999999999</c:v>
                </c:pt>
                <c:pt idx="3047">
                  <c:v>0.11899999999999999</c:v>
                </c:pt>
                <c:pt idx="3048">
                  <c:v>0.114</c:v>
                </c:pt>
                <c:pt idx="3049">
                  <c:v>0.11700000000000001</c:v>
                </c:pt>
                <c:pt idx="3050">
                  <c:v>0.11700000000000001</c:v>
                </c:pt>
                <c:pt idx="3051">
                  <c:v>0.11700000000000001</c:v>
                </c:pt>
                <c:pt idx="3052">
                  <c:v>0.128</c:v>
                </c:pt>
                <c:pt idx="3053">
                  <c:v>0.13100000000000001</c:v>
                </c:pt>
                <c:pt idx="3054">
                  <c:v>0.32300000000000001</c:v>
                </c:pt>
                <c:pt idx="3055">
                  <c:v>0.32500000000000001</c:v>
                </c:pt>
                <c:pt idx="3056">
                  <c:v>0.32900000000000001</c:v>
                </c:pt>
                <c:pt idx="3057">
                  <c:v>0.32900000000000001</c:v>
                </c:pt>
                <c:pt idx="3058">
                  <c:v>0.32900000000000001</c:v>
                </c:pt>
                <c:pt idx="3059">
                  <c:v>0.33100000000000002</c:v>
                </c:pt>
                <c:pt idx="3060">
                  <c:v>0.33200000000000002</c:v>
                </c:pt>
                <c:pt idx="3061">
                  <c:v>0.33200000000000002</c:v>
                </c:pt>
                <c:pt idx="3062">
                  <c:v>0.32900000000000001</c:v>
                </c:pt>
                <c:pt idx="3063">
                  <c:v>0.38200000000000001</c:v>
                </c:pt>
                <c:pt idx="3064">
                  <c:v>0.38200000000000001</c:v>
                </c:pt>
                <c:pt idx="3065">
                  <c:v>0.38200000000000001</c:v>
                </c:pt>
                <c:pt idx="3066">
                  <c:v>0.33100000000000002</c:v>
                </c:pt>
                <c:pt idx="3067">
                  <c:v>0.33100000000000002</c:v>
                </c:pt>
                <c:pt idx="3068">
                  <c:v>0.33</c:v>
                </c:pt>
                <c:pt idx="3069">
                  <c:v>0.32800000000000001</c:v>
                </c:pt>
                <c:pt idx="3070">
                  <c:v>0.32500000000000001</c:v>
                </c:pt>
                <c:pt idx="3071">
                  <c:v>0.32500000000000001</c:v>
                </c:pt>
                <c:pt idx="3072">
                  <c:v>0.32500000000000001</c:v>
                </c:pt>
                <c:pt idx="3073">
                  <c:v>0.32900000000000001</c:v>
                </c:pt>
                <c:pt idx="3074">
                  <c:v>0.32600000000000001</c:v>
                </c:pt>
                <c:pt idx="3075">
                  <c:v>0.33300000000000002</c:v>
                </c:pt>
                <c:pt idx="3076">
                  <c:v>0.33400000000000002</c:v>
                </c:pt>
                <c:pt idx="3077">
                  <c:v>0.32900000000000001</c:v>
                </c:pt>
                <c:pt idx="3078">
                  <c:v>0.32900000000000001</c:v>
                </c:pt>
                <c:pt idx="3079">
                  <c:v>0.32900000000000001</c:v>
                </c:pt>
                <c:pt idx="3080">
                  <c:v>0.33100000000000002</c:v>
                </c:pt>
                <c:pt idx="3081">
                  <c:v>0.33500000000000002</c:v>
                </c:pt>
                <c:pt idx="3082">
                  <c:v>0.33600000000000002</c:v>
                </c:pt>
                <c:pt idx="3083">
                  <c:v>0.33600000000000002</c:v>
                </c:pt>
                <c:pt idx="3084">
                  <c:v>0.33100000000000002</c:v>
                </c:pt>
                <c:pt idx="3085">
                  <c:v>0.33100000000000002</c:v>
                </c:pt>
                <c:pt idx="3086">
                  <c:v>0.33100000000000002</c:v>
                </c:pt>
                <c:pt idx="3087">
                  <c:v>0.312</c:v>
                </c:pt>
                <c:pt idx="3088">
                  <c:v>0.31</c:v>
                </c:pt>
                <c:pt idx="3089">
                  <c:v>0.33500000000000002</c:v>
                </c:pt>
                <c:pt idx="3090">
                  <c:v>0.33200000000000002</c:v>
                </c:pt>
                <c:pt idx="3091">
                  <c:v>0.33700000000000002</c:v>
                </c:pt>
                <c:pt idx="3092">
                  <c:v>0.33700000000000002</c:v>
                </c:pt>
                <c:pt idx="3093">
                  <c:v>0.33700000000000002</c:v>
                </c:pt>
                <c:pt idx="3094">
                  <c:v>0.32900000000000001</c:v>
                </c:pt>
                <c:pt idx="3095">
                  <c:v>0.33300000000000002</c:v>
                </c:pt>
                <c:pt idx="3096">
                  <c:v>0.33500000000000002</c:v>
                </c:pt>
                <c:pt idx="3097">
                  <c:v>0.32200000000000001</c:v>
                </c:pt>
                <c:pt idx="3098">
                  <c:v>0.32300000000000001</c:v>
                </c:pt>
                <c:pt idx="3099">
                  <c:v>0.32300000000000001</c:v>
                </c:pt>
                <c:pt idx="3100">
                  <c:v>0.32300000000000001</c:v>
                </c:pt>
                <c:pt idx="3101">
                  <c:v>0.33500000000000002</c:v>
                </c:pt>
                <c:pt idx="3102">
                  <c:v>0.33500000000000002</c:v>
                </c:pt>
                <c:pt idx="3103">
                  <c:v>0.33600000000000002</c:v>
                </c:pt>
                <c:pt idx="3104">
                  <c:v>0.33700000000000002</c:v>
                </c:pt>
                <c:pt idx="3105">
                  <c:v>0.33700000000000002</c:v>
                </c:pt>
                <c:pt idx="3106">
                  <c:v>0.33700000000000002</c:v>
                </c:pt>
                <c:pt idx="3107">
                  <c:v>0.33700000000000002</c:v>
                </c:pt>
                <c:pt idx="3108">
                  <c:v>0.32</c:v>
                </c:pt>
                <c:pt idx="3109">
                  <c:v>0.33</c:v>
                </c:pt>
                <c:pt idx="3110">
                  <c:v>0.34</c:v>
                </c:pt>
                <c:pt idx="3111">
                  <c:v>0.34599999999999997</c:v>
                </c:pt>
                <c:pt idx="3112">
                  <c:v>0.34100000000000003</c:v>
                </c:pt>
                <c:pt idx="3113">
                  <c:v>0.34100000000000003</c:v>
                </c:pt>
                <c:pt idx="3114">
                  <c:v>0.34100000000000003</c:v>
                </c:pt>
                <c:pt idx="3115">
                  <c:v>0.34799999999999998</c:v>
                </c:pt>
                <c:pt idx="3116">
                  <c:v>0.34399999999999997</c:v>
                </c:pt>
                <c:pt idx="3117">
                  <c:v>0.34599999999999997</c:v>
                </c:pt>
                <c:pt idx="3118">
                  <c:v>0.34799999999999998</c:v>
                </c:pt>
                <c:pt idx="3119">
                  <c:v>0.34300000000000003</c:v>
                </c:pt>
                <c:pt idx="3120">
                  <c:v>0.34300000000000003</c:v>
                </c:pt>
                <c:pt idx="3121">
                  <c:v>0.34300000000000003</c:v>
                </c:pt>
                <c:pt idx="3122">
                  <c:v>0.34300000000000003</c:v>
                </c:pt>
                <c:pt idx="3123">
                  <c:v>0.34300000000000003</c:v>
                </c:pt>
                <c:pt idx="3124">
                  <c:v>0.34399999999999997</c:v>
                </c:pt>
                <c:pt idx="3125">
                  <c:v>0.34399999999999997</c:v>
                </c:pt>
                <c:pt idx="3126">
                  <c:v>0.34599999999999997</c:v>
                </c:pt>
                <c:pt idx="3127">
                  <c:v>0.34599999999999997</c:v>
                </c:pt>
                <c:pt idx="3128">
                  <c:v>0.34599999999999997</c:v>
                </c:pt>
                <c:pt idx="3129">
                  <c:v>0.34300000000000003</c:v>
                </c:pt>
                <c:pt idx="3130">
                  <c:v>0.33700000000000002</c:v>
                </c:pt>
                <c:pt idx="3131">
                  <c:v>0.33800000000000002</c:v>
                </c:pt>
                <c:pt idx="3132">
                  <c:v>0.33800000000000002</c:v>
                </c:pt>
                <c:pt idx="3133">
                  <c:v>0.34399999999999997</c:v>
                </c:pt>
                <c:pt idx="3134">
                  <c:v>0.34399999999999997</c:v>
                </c:pt>
                <c:pt idx="3135">
                  <c:v>0.34399999999999997</c:v>
                </c:pt>
                <c:pt idx="3136">
                  <c:v>0.34699999999999998</c:v>
                </c:pt>
                <c:pt idx="3137">
                  <c:v>0.34599999999999997</c:v>
                </c:pt>
                <c:pt idx="3138">
                  <c:v>0.34899999999999998</c:v>
                </c:pt>
                <c:pt idx="3139">
                  <c:v>0.34599999999999997</c:v>
                </c:pt>
                <c:pt idx="3140">
                  <c:v>0.34599999999999997</c:v>
                </c:pt>
                <c:pt idx="3141">
                  <c:v>0.34599999999999997</c:v>
                </c:pt>
                <c:pt idx="3142">
                  <c:v>0.34599999999999997</c:v>
                </c:pt>
                <c:pt idx="3143">
                  <c:v>0.34100000000000003</c:v>
                </c:pt>
                <c:pt idx="3144">
                  <c:v>0.35</c:v>
                </c:pt>
                <c:pt idx="3145">
                  <c:v>0.34699999999999998</c:v>
                </c:pt>
                <c:pt idx="3146">
                  <c:v>0.35199999999999998</c:v>
                </c:pt>
                <c:pt idx="3147">
                  <c:v>0.35199999999999998</c:v>
                </c:pt>
                <c:pt idx="3148">
                  <c:v>0.35199999999999998</c:v>
                </c:pt>
                <c:pt idx="3149">
                  <c:v>0.35199999999999998</c:v>
                </c:pt>
                <c:pt idx="3150">
                  <c:v>0.35199999999999998</c:v>
                </c:pt>
                <c:pt idx="3151">
                  <c:v>0.35299999999999998</c:v>
                </c:pt>
                <c:pt idx="3152">
                  <c:v>0.34300000000000003</c:v>
                </c:pt>
                <c:pt idx="3153">
                  <c:v>0.34699999999999998</c:v>
                </c:pt>
                <c:pt idx="3154">
                  <c:v>0.38800000000000001</c:v>
                </c:pt>
                <c:pt idx="3155">
                  <c:v>0.38800000000000001</c:v>
                </c:pt>
                <c:pt idx="3156">
                  <c:v>0.38800000000000001</c:v>
                </c:pt>
                <c:pt idx="3157">
                  <c:v>0.34899999999999998</c:v>
                </c:pt>
                <c:pt idx="3158">
                  <c:v>0.35199999999999998</c:v>
                </c:pt>
                <c:pt idx="3159">
                  <c:v>0.35299999999999998</c:v>
                </c:pt>
                <c:pt idx="3160">
                  <c:v>0.34899999999999998</c:v>
                </c:pt>
                <c:pt idx="3161">
                  <c:v>0.35899999999999999</c:v>
                </c:pt>
                <c:pt idx="3162">
                  <c:v>0.35899999999999999</c:v>
                </c:pt>
                <c:pt idx="3163">
                  <c:v>0.35899999999999999</c:v>
                </c:pt>
                <c:pt idx="3164">
                  <c:v>0.35199999999999998</c:v>
                </c:pt>
                <c:pt idx="3165">
                  <c:v>0.34799999999999998</c:v>
                </c:pt>
                <c:pt idx="3166">
                  <c:v>0.35</c:v>
                </c:pt>
                <c:pt idx="3167">
                  <c:v>0.35899999999999999</c:v>
                </c:pt>
                <c:pt idx="3168">
                  <c:v>0.36099999999999999</c:v>
                </c:pt>
                <c:pt idx="3169">
                  <c:v>0.36099999999999999</c:v>
                </c:pt>
                <c:pt idx="3170">
                  <c:v>0.36099999999999999</c:v>
                </c:pt>
                <c:pt idx="3171">
                  <c:v>0.35599999999999998</c:v>
                </c:pt>
                <c:pt idx="3172">
                  <c:v>0.36299999999999999</c:v>
                </c:pt>
                <c:pt idx="3173">
                  <c:v>0.35499999999999998</c:v>
                </c:pt>
                <c:pt idx="3174">
                  <c:v>0.35499999999999998</c:v>
                </c:pt>
                <c:pt idx="3175">
                  <c:v>0.36199999999999999</c:v>
                </c:pt>
                <c:pt idx="3176">
                  <c:v>0.36199999999999999</c:v>
                </c:pt>
                <c:pt idx="3177">
                  <c:v>0.36199999999999999</c:v>
                </c:pt>
                <c:pt idx="3178">
                  <c:v>0.35899999999999999</c:v>
                </c:pt>
                <c:pt idx="3179">
                  <c:v>0.35499999999999998</c:v>
                </c:pt>
                <c:pt idx="3180">
                  <c:v>0.34200000000000003</c:v>
                </c:pt>
                <c:pt idx="3181">
                  <c:v>0.35099999999999998</c:v>
                </c:pt>
                <c:pt idx="3182">
                  <c:v>0.36</c:v>
                </c:pt>
                <c:pt idx="3183">
                  <c:v>0.36</c:v>
                </c:pt>
                <c:pt idx="3184">
                  <c:v>0.36</c:v>
                </c:pt>
                <c:pt idx="3185">
                  <c:v>0.37</c:v>
                </c:pt>
                <c:pt idx="3186">
                  <c:v>0.374</c:v>
                </c:pt>
                <c:pt idx="3187">
                  <c:v>0.36</c:v>
                </c:pt>
                <c:pt idx="3188">
                  <c:v>0.36</c:v>
                </c:pt>
                <c:pt idx="3189">
                  <c:v>0.36799999999999999</c:v>
                </c:pt>
                <c:pt idx="3190">
                  <c:v>0.36799999999999999</c:v>
                </c:pt>
                <c:pt idx="3191">
                  <c:v>0.36799999999999999</c:v>
                </c:pt>
                <c:pt idx="3192">
                  <c:v>0.36399999999999999</c:v>
                </c:pt>
                <c:pt idx="3193">
                  <c:v>0.35899999999999999</c:v>
                </c:pt>
                <c:pt idx="3194">
                  <c:v>0.36199999999999999</c:v>
                </c:pt>
                <c:pt idx="3195">
                  <c:v>0.36</c:v>
                </c:pt>
                <c:pt idx="3196">
                  <c:v>0.36399999999999999</c:v>
                </c:pt>
                <c:pt idx="3197">
                  <c:v>0.36399999999999999</c:v>
                </c:pt>
                <c:pt idx="3198">
                  <c:v>0.36399999999999999</c:v>
                </c:pt>
                <c:pt idx="3199">
                  <c:v>0.371</c:v>
                </c:pt>
                <c:pt idx="3200">
                  <c:v>0.371</c:v>
                </c:pt>
                <c:pt idx="3201">
                  <c:v>0.371</c:v>
                </c:pt>
                <c:pt idx="3202">
                  <c:v>0.36399999999999999</c:v>
                </c:pt>
                <c:pt idx="3203">
                  <c:v>0.36199999999999999</c:v>
                </c:pt>
                <c:pt idx="3204">
                  <c:v>0.36199999999999999</c:v>
                </c:pt>
                <c:pt idx="3205">
                  <c:v>0.36199999999999999</c:v>
                </c:pt>
                <c:pt idx="3206">
                  <c:v>0.36699999999999999</c:v>
                </c:pt>
                <c:pt idx="3207">
                  <c:v>0.36199999999999999</c:v>
                </c:pt>
                <c:pt idx="3208">
                  <c:v>0.36699999999999999</c:v>
                </c:pt>
                <c:pt idx="3209">
                  <c:v>0.36599999999999999</c:v>
                </c:pt>
                <c:pt idx="3210">
                  <c:v>0.377</c:v>
                </c:pt>
                <c:pt idx="3211">
                  <c:v>0.377</c:v>
                </c:pt>
                <c:pt idx="3212">
                  <c:v>0.377</c:v>
                </c:pt>
                <c:pt idx="3213">
                  <c:v>0.36599999999999999</c:v>
                </c:pt>
                <c:pt idx="3214">
                  <c:v>0.36299999999999999</c:v>
                </c:pt>
                <c:pt idx="3215">
                  <c:v>0.38</c:v>
                </c:pt>
                <c:pt idx="3216">
                  <c:v>0.38500000000000001</c:v>
                </c:pt>
                <c:pt idx="3217">
                  <c:v>0.379</c:v>
                </c:pt>
                <c:pt idx="3218">
                  <c:v>0.379</c:v>
                </c:pt>
                <c:pt idx="3219">
                  <c:v>0.379</c:v>
                </c:pt>
                <c:pt idx="3220">
                  <c:v>0.377</c:v>
                </c:pt>
                <c:pt idx="3221">
                  <c:v>0.379</c:v>
                </c:pt>
                <c:pt idx="3222">
                  <c:v>0.378</c:v>
                </c:pt>
                <c:pt idx="3223">
                  <c:v>0.371</c:v>
                </c:pt>
                <c:pt idx="3224">
                  <c:v>0.39400000000000002</c:v>
                </c:pt>
                <c:pt idx="3225">
                  <c:v>0.39400000000000002</c:v>
                </c:pt>
                <c:pt idx="3226">
                  <c:v>0.39400000000000002</c:v>
                </c:pt>
                <c:pt idx="3227">
                  <c:v>0.374</c:v>
                </c:pt>
                <c:pt idx="3228">
                  <c:v>0.39100000000000001</c:v>
                </c:pt>
                <c:pt idx="3229">
                  <c:v>0.379</c:v>
                </c:pt>
                <c:pt idx="3230">
                  <c:v>0.38600000000000001</c:v>
                </c:pt>
                <c:pt idx="3231">
                  <c:v>0.38500000000000001</c:v>
                </c:pt>
                <c:pt idx="3232">
                  <c:v>0.38500000000000001</c:v>
                </c:pt>
                <c:pt idx="3233">
                  <c:v>0.38500000000000001</c:v>
                </c:pt>
                <c:pt idx="3234">
                  <c:v>0.378</c:v>
                </c:pt>
                <c:pt idx="3235">
                  <c:v>0.375</c:v>
                </c:pt>
                <c:pt idx="3236">
                  <c:v>0.371</c:v>
                </c:pt>
                <c:pt idx="3237">
                  <c:v>0.372</c:v>
                </c:pt>
                <c:pt idx="3238">
                  <c:v>0.35699999999999998</c:v>
                </c:pt>
                <c:pt idx="3239">
                  <c:v>0.35699999999999998</c:v>
                </c:pt>
                <c:pt idx="3240">
                  <c:v>0.35699999999999998</c:v>
                </c:pt>
                <c:pt idx="3241">
                  <c:v>0.36899999999999999</c:v>
                </c:pt>
                <c:pt idx="3242">
                  <c:v>0.39500000000000002</c:v>
                </c:pt>
                <c:pt idx="3243">
                  <c:v>0.39600000000000002</c:v>
                </c:pt>
                <c:pt idx="3244">
                  <c:v>0.39</c:v>
                </c:pt>
                <c:pt idx="3245">
                  <c:v>0.629</c:v>
                </c:pt>
                <c:pt idx="3246">
                  <c:v>0.629</c:v>
                </c:pt>
                <c:pt idx="3247">
                  <c:v>0.629</c:v>
                </c:pt>
                <c:pt idx="3248">
                  <c:v>0.39900000000000002</c:v>
                </c:pt>
                <c:pt idx="3249">
                  <c:v>0.40200000000000002</c:v>
                </c:pt>
                <c:pt idx="3250">
                  <c:v>0.41699999999999998</c:v>
                </c:pt>
                <c:pt idx="3251">
                  <c:v>0.42199999999999999</c:v>
                </c:pt>
                <c:pt idx="3252">
                  <c:v>0.42199999999999999</c:v>
                </c:pt>
                <c:pt idx="3253">
                  <c:v>0.42199999999999999</c:v>
                </c:pt>
                <c:pt idx="3254">
                  <c:v>0.42199999999999999</c:v>
                </c:pt>
                <c:pt idx="3255">
                  <c:v>0.50900000000000001</c:v>
                </c:pt>
                <c:pt idx="3256">
                  <c:v>0.61099999999999999</c:v>
                </c:pt>
                <c:pt idx="3257">
                  <c:v>0.60499999999999998</c:v>
                </c:pt>
                <c:pt idx="3258">
                  <c:v>0.58299999999999996</c:v>
                </c:pt>
                <c:pt idx="3259">
                  <c:v>0.56899999999999995</c:v>
                </c:pt>
                <c:pt idx="3260">
                  <c:v>0.56899999999999995</c:v>
                </c:pt>
                <c:pt idx="3261">
                  <c:v>0.56899999999999995</c:v>
                </c:pt>
                <c:pt idx="3262">
                  <c:v>0.57099999999999995</c:v>
                </c:pt>
                <c:pt idx="3263">
                  <c:v>0.57899999999999996</c:v>
                </c:pt>
                <c:pt idx="3264">
                  <c:v>1.018</c:v>
                </c:pt>
                <c:pt idx="3265">
                  <c:v>0.69599999999999995</c:v>
                </c:pt>
                <c:pt idx="3266">
                  <c:v>0.73499999999999999</c:v>
                </c:pt>
                <c:pt idx="3267">
                  <c:v>0.73499999999999999</c:v>
                </c:pt>
                <c:pt idx="3268">
                  <c:v>0.73499999999999999</c:v>
                </c:pt>
                <c:pt idx="3269">
                  <c:v>0.72699999999999998</c:v>
                </c:pt>
                <c:pt idx="3270">
                  <c:v>0.747</c:v>
                </c:pt>
                <c:pt idx="3271">
                  <c:v>0.755</c:v>
                </c:pt>
                <c:pt idx="3272">
                  <c:v>0.73299999999999998</c:v>
                </c:pt>
                <c:pt idx="3273">
                  <c:v>0.72499999999999998</c:v>
                </c:pt>
                <c:pt idx="3274">
                  <c:v>0.72499999999999998</c:v>
                </c:pt>
                <c:pt idx="3275">
                  <c:v>0.72499999999999998</c:v>
                </c:pt>
                <c:pt idx="3276">
                  <c:v>0.73599999999999999</c:v>
                </c:pt>
                <c:pt idx="3277">
                  <c:v>0.80500000000000005</c:v>
                </c:pt>
                <c:pt idx="3278">
                  <c:v>0.71799999999999997</c:v>
                </c:pt>
                <c:pt idx="3279">
                  <c:v>0.71299999999999997</c:v>
                </c:pt>
                <c:pt idx="3280">
                  <c:v>0.73</c:v>
                </c:pt>
                <c:pt idx="3281">
                  <c:v>0.73</c:v>
                </c:pt>
                <c:pt idx="3282">
                  <c:v>0.73</c:v>
                </c:pt>
                <c:pt idx="3283">
                  <c:v>0.71899999999999997</c:v>
                </c:pt>
                <c:pt idx="3284">
                  <c:v>0.72199999999999998</c:v>
                </c:pt>
                <c:pt idx="3285">
                  <c:v>0.72399999999999998</c:v>
                </c:pt>
                <c:pt idx="3286">
                  <c:v>0.70499999999999996</c:v>
                </c:pt>
                <c:pt idx="3287">
                  <c:v>0.72199999999999998</c:v>
                </c:pt>
                <c:pt idx="3288">
                  <c:v>0.72199999999999998</c:v>
                </c:pt>
                <c:pt idx="3289">
                  <c:v>0.72199999999999998</c:v>
                </c:pt>
                <c:pt idx="3290">
                  <c:v>0.70899999999999996</c:v>
                </c:pt>
                <c:pt idx="3291">
                  <c:v>0.72799999999999998</c:v>
                </c:pt>
                <c:pt idx="3292">
                  <c:v>0.73299999999999998</c:v>
                </c:pt>
                <c:pt idx="3293">
                  <c:v>0.73799999999999999</c:v>
                </c:pt>
                <c:pt idx="3294">
                  <c:v>0.73299999999999998</c:v>
                </c:pt>
                <c:pt idx="3295">
                  <c:v>0.73299999999999998</c:v>
                </c:pt>
                <c:pt idx="3296">
                  <c:v>0.73299999999999998</c:v>
                </c:pt>
                <c:pt idx="3297">
                  <c:v>0.73599999999999999</c:v>
                </c:pt>
                <c:pt idx="3298">
                  <c:v>0.76900000000000002</c:v>
                </c:pt>
                <c:pt idx="3299">
                  <c:v>1.2190000000000001</c:v>
                </c:pt>
                <c:pt idx="3300">
                  <c:v>0.88500000000000001</c:v>
                </c:pt>
                <c:pt idx="3301">
                  <c:v>0.89200000000000002</c:v>
                </c:pt>
                <c:pt idx="3302">
                  <c:v>0.89200000000000002</c:v>
                </c:pt>
                <c:pt idx="3303">
                  <c:v>0.89200000000000002</c:v>
                </c:pt>
                <c:pt idx="3304">
                  <c:v>0.90900000000000003</c:v>
                </c:pt>
                <c:pt idx="3305">
                  <c:v>0.89900000000000002</c:v>
                </c:pt>
                <c:pt idx="3306">
                  <c:v>0.872</c:v>
                </c:pt>
                <c:pt idx="3307">
                  <c:v>0.93700000000000006</c:v>
                </c:pt>
                <c:pt idx="3308">
                  <c:v>0.91900000000000004</c:v>
                </c:pt>
                <c:pt idx="3309">
                  <c:v>0.91900000000000004</c:v>
                </c:pt>
                <c:pt idx="3310">
                  <c:v>0.91900000000000004</c:v>
                </c:pt>
                <c:pt idx="3311">
                  <c:v>0.92300000000000004</c:v>
                </c:pt>
                <c:pt idx="3312">
                  <c:v>0.94599999999999995</c:v>
                </c:pt>
                <c:pt idx="3313">
                  <c:v>0.93200000000000005</c:v>
                </c:pt>
                <c:pt idx="3314">
                  <c:v>0.93400000000000005</c:v>
                </c:pt>
                <c:pt idx="3315">
                  <c:v>0.93700000000000006</c:v>
                </c:pt>
                <c:pt idx="3316">
                  <c:v>0.93700000000000006</c:v>
                </c:pt>
                <c:pt idx="3317">
                  <c:v>0.93700000000000006</c:v>
                </c:pt>
                <c:pt idx="3318">
                  <c:v>0.93200000000000005</c:v>
                </c:pt>
                <c:pt idx="3319">
                  <c:v>0.94899999999999995</c:v>
                </c:pt>
                <c:pt idx="3320">
                  <c:v>0.92400000000000004</c:v>
                </c:pt>
                <c:pt idx="3321">
                  <c:v>0.92800000000000005</c:v>
                </c:pt>
                <c:pt idx="3322">
                  <c:v>0.93</c:v>
                </c:pt>
                <c:pt idx="3323">
                  <c:v>0.93</c:v>
                </c:pt>
                <c:pt idx="3324">
                  <c:v>0.93</c:v>
                </c:pt>
                <c:pt idx="3325">
                  <c:v>0.95799999999999996</c:v>
                </c:pt>
                <c:pt idx="3326">
                  <c:v>0.98599999999999999</c:v>
                </c:pt>
                <c:pt idx="3327">
                  <c:v>1.22</c:v>
                </c:pt>
                <c:pt idx="3328">
                  <c:v>0.89200000000000002</c:v>
                </c:pt>
                <c:pt idx="3329">
                  <c:v>0.91900000000000004</c:v>
                </c:pt>
                <c:pt idx="3330">
                  <c:v>0.91900000000000004</c:v>
                </c:pt>
                <c:pt idx="3331">
                  <c:v>0.91900000000000004</c:v>
                </c:pt>
                <c:pt idx="3332">
                  <c:v>0.94699999999999995</c:v>
                </c:pt>
                <c:pt idx="3333">
                  <c:v>0.97</c:v>
                </c:pt>
                <c:pt idx="3334">
                  <c:v>0.997</c:v>
                </c:pt>
                <c:pt idx="3335">
                  <c:v>1.071</c:v>
                </c:pt>
                <c:pt idx="3336">
                  <c:v>1.4630000000000001</c:v>
                </c:pt>
                <c:pt idx="3337">
                  <c:v>1.4630000000000001</c:v>
                </c:pt>
                <c:pt idx="3338">
                  <c:v>1.4630000000000001</c:v>
                </c:pt>
                <c:pt idx="3339">
                  <c:v>1.0569999999999999</c:v>
                </c:pt>
                <c:pt idx="3340">
                  <c:v>1.069</c:v>
                </c:pt>
                <c:pt idx="3341">
                  <c:v>1.071</c:v>
                </c:pt>
                <c:pt idx="3342">
                  <c:v>1.0580000000000001</c:v>
                </c:pt>
                <c:pt idx="3343">
                  <c:v>1.0549999999999999</c:v>
                </c:pt>
                <c:pt idx="3344">
                  <c:v>1.0549999999999999</c:v>
                </c:pt>
                <c:pt idx="3345">
                  <c:v>1.0549999999999999</c:v>
                </c:pt>
                <c:pt idx="3346">
                  <c:v>1.04</c:v>
                </c:pt>
                <c:pt idx="3347">
                  <c:v>1.0609999999999999</c:v>
                </c:pt>
                <c:pt idx="3348">
                  <c:v>1.0609999999999999</c:v>
                </c:pt>
                <c:pt idx="3349">
                  <c:v>1.0409999999999999</c:v>
                </c:pt>
                <c:pt idx="3350">
                  <c:v>1.1120000000000001</c:v>
                </c:pt>
                <c:pt idx="3351">
                  <c:v>1.1120000000000001</c:v>
                </c:pt>
                <c:pt idx="3352">
                  <c:v>1.1120000000000001</c:v>
                </c:pt>
                <c:pt idx="3353">
                  <c:v>0.95199999999999996</c:v>
                </c:pt>
                <c:pt idx="3354">
                  <c:v>0.93</c:v>
                </c:pt>
                <c:pt idx="3355">
                  <c:v>1.214</c:v>
                </c:pt>
                <c:pt idx="3356">
                  <c:v>0.85699999999999998</c:v>
                </c:pt>
                <c:pt idx="3357">
                  <c:v>0.85</c:v>
                </c:pt>
                <c:pt idx="3358">
                  <c:v>0.85</c:v>
                </c:pt>
                <c:pt idx="3359">
                  <c:v>0.85</c:v>
                </c:pt>
                <c:pt idx="3360">
                  <c:v>0.86299999999999999</c:v>
                </c:pt>
                <c:pt idx="3361">
                  <c:v>0.87</c:v>
                </c:pt>
                <c:pt idx="3362">
                  <c:v>0.871</c:v>
                </c:pt>
                <c:pt idx="3363">
                  <c:v>0.873</c:v>
                </c:pt>
                <c:pt idx="3364">
                  <c:v>0.86799999999999999</c:v>
                </c:pt>
                <c:pt idx="3365">
                  <c:v>0.86799999999999999</c:v>
                </c:pt>
                <c:pt idx="3366">
                  <c:v>0.86799999999999999</c:v>
                </c:pt>
                <c:pt idx="3367">
                  <c:v>0.88400000000000001</c:v>
                </c:pt>
                <c:pt idx="3368">
                  <c:v>0.95499999999999996</c:v>
                </c:pt>
                <c:pt idx="3369">
                  <c:v>0.86499999999999999</c:v>
                </c:pt>
                <c:pt idx="3370">
                  <c:v>0.86899999999999999</c:v>
                </c:pt>
                <c:pt idx="3371">
                  <c:v>0.874</c:v>
                </c:pt>
                <c:pt idx="3372">
                  <c:v>0.874</c:v>
                </c:pt>
                <c:pt idx="3373">
                  <c:v>0.874</c:v>
                </c:pt>
                <c:pt idx="3374">
                  <c:v>0.89</c:v>
                </c:pt>
                <c:pt idx="3375">
                  <c:v>0.89600000000000002</c:v>
                </c:pt>
                <c:pt idx="3376">
                  <c:v>0.9</c:v>
                </c:pt>
                <c:pt idx="3377">
                  <c:v>0.90800000000000003</c:v>
                </c:pt>
                <c:pt idx="3378">
                  <c:v>0.89</c:v>
                </c:pt>
                <c:pt idx="3379">
                  <c:v>0.89</c:v>
                </c:pt>
                <c:pt idx="3380">
                  <c:v>0.89</c:v>
                </c:pt>
                <c:pt idx="3381">
                  <c:v>0.88300000000000001</c:v>
                </c:pt>
                <c:pt idx="3382">
                  <c:v>0.876</c:v>
                </c:pt>
                <c:pt idx="3383">
                  <c:v>0.88500000000000001</c:v>
                </c:pt>
                <c:pt idx="3384">
                  <c:v>0.874</c:v>
                </c:pt>
                <c:pt idx="3385">
                  <c:v>0.88</c:v>
                </c:pt>
                <c:pt idx="3386">
                  <c:v>0.88</c:v>
                </c:pt>
                <c:pt idx="3387">
                  <c:v>0.88</c:v>
                </c:pt>
                <c:pt idx="3388">
                  <c:v>0.90300000000000002</c:v>
                </c:pt>
                <c:pt idx="3389">
                  <c:v>1.006</c:v>
                </c:pt>
                <c:pt idx="3390">
                  <c:v>1.2110000000000001</c:v>
                </c:pt>
                <c:pt idx="3391">
                  <c:v>0.86</c:v>
                </c:pt>
                <c:pt idx="3392">
                  <c:v>0.84599999999999997</c:v>
                </c:pt>
                <c:pt idx="3393">
                  <c:v>0.84599999999999997</c:v>
                </c:pt>
                <c:pt idx="3394">
                  <c:v>0.84599999999999997</c:v>
                </c:pt>
                <c:pt idx="3395">
                  <c:v>0.85099999999999998</c:v>
                </c:pt>
                <c:pt idx="3396">
                  <c:v>0.85799999999999998</c:v>
                </c:pt>
                <c:pt idx="3397">
                  <c:v>0.94099999999999995</c:v>
                </c:pt>
                <c:pt idx="3398">
                  <c:v>0.91200000000000003</c:v>
                </c:pt>
                <c:pt idx="3399">
                  <c:v>0.97199999999999998</c:v>
                </c:pt>
                <c:pt idx="3400">
                  <c:v>0.97199999999999998</c:v>
                </c:pt>
                <c:pt idx="3401">
                  <c:v>0.97199999999999998</c:v>
                </c:pt>
                <c:pt idx="3402">
                  <c:v>0.89900000000000002</c:v>
                </c:pt>
                <c:pt idx="3403">
                  <c:v>0.95299999999999996</c:v>
                </c:pt>
                <c:pt idx="3404">
                  <c:v>0.99099999999999999</c:v>
                </c:pt>
                <c:pt idx="3405">
                  <c:v>0.97499999999999998</c:v>
                </c:pt>
                <c:pt idx="3406">
                  <c:v>0.97</c:v>
                </c:pt>
                <c:pt idx="3407">
                  <c:v>0.97</c:v>
                </c:pt>
                <c:pt idx="3408">
                  <c:v>0.97</c:v>
                </c:pt>
                <c:pt idx="3409">
                  <c:v>1.0780000000000001</c:v>
                </c:pt>
                <c:pt idx="3410">
                  <c:v>1.2</c:v>
                </c:pt>
                <c:pt idx="3411">
                  <c:v>1.4670000000000001</c:v>
                </c:pt>
                <c:pt idx="3412">
                  <c:v>1.4889999999999999</c:v>
                </c:pt>
                <c:pt idx="3413">
                  <c:v>1.484</c:v>
                </c:pt>
                <c:pt idx="3414">
                  <c:v>1.484</c:v>
                </c:pt>
                <c:pt idx="3415">
                  <c:v>1.484</c:v>
                </c:pt>
                <c:pt idx="3416">
                  <c:v>1.4610000000000001</c:v>
                </c:pt>
                <c:pt idx="3417">
                  <c:v>1.476</c:v>
                </c:pt>
                <c:pt idx="3418">
                  <c:v>1.016</c:v>
                </c:pt>
                <c:pt idx="3419">
                  <c:v>0.6</c:v>
                </c:pt>
                <c:pt idx="3420">
                  <c:v>0.59199999999999997</c:v>
                </c:pt>
                <c:pt idx="3421">
                  <c:v>0.59199999999999997</c:v>
                </c:pt>
                <c:pt idx="3422">
                  <c:v>0.59199999999999997</c:v>
                </c:pt>
                <c:pt idx="3423">
                  <c:v>0.59599999999999997</c:v>
                </c:pt>
                <c:pt idx="3424">
                  <c:v>0.59799999999999998</c:v>
                </c:pt>
                <c:pt idx="3425">
                  <c:v>0.70699999999999996</c:v>
                </c:pt>
                <c:pt idx="3426">
                  <c:v>0.81499999999999995</c:v>
                </c:pt>
                <c:pt idx="3427">
                  <c:v>0.90900000000000003</c:v>
                </c:pt>
                <c:pt idx="3428">
                  <c:v>0.90900000000000003</c:v>
                </c:pt>
                <c:pt idx="3429">
                  <c:v>0.90900000000000003</c:v>
                </c:pt>
                <c:pt idx="3430">
                  <c:v>1.7149999999999999</c:v>
                </c:pt>
                <c:pt idx="3431">
                  <c:v>0.99299999999999999</c:v>
                </c:pt>
                <c:pt idx="3432">
                  <c:v>0.83899999999999997</c:v>
                </c:pt>
                <c:pt idx="3433">
                  <c:v>0.84599999999999997</c:v>
                </c:pt>
                <c:pt idx="3434">
                  <c:v>0.85799999999999998</c:v>
                </c:pt>
                <c:pt idx="3435">
                  <c:v>0.85799999999999998</c:v>
                </c:pt>
                <c:pt idx="3436">
                  <c:v>0.85799999999999998</c:v>
                </c:pt>
                <c:pt idx="3437">
                  <c:v>0.94599999999999995</c:v>
                </c:pt>
                <c:pt idx="3438">
                  <c:v>1.091</c:v>
                </c:pt>
                <c:pt idx="3439">
                  <c:v>1.3069999999999999</c:v>
                </c:pt>
                <c:pt idx="3440">
                  <c:v>1.3360000000000001</c:v>
                </c:pt>
                <c:pt idx="3441">
                  <c:v>1.3380000000000001</c:v>
                </c:pt>
                <c:pt idx="3442">
                  <c:v>1.3380000000000001</c:v>
                </c:pt>
                <c:pt idx="3443">
                  <c:v>1.3380000000000001</c:v>
                </c:pt>
                <c:pt idx="3444">
                  <c:v>1.3029999999999999</c:v>
                </c:pt>
                <c:pt idx="3445">
                  <c:v>1.2690000000000001</c:v>
                </c:pt>
                <c:pt idx="3446">
                  <c:v>1.1850000000000001</c:v>
                </c:pt>
                <c:pt idx="3447">
                  <c:v>1.4039999999999999</c:v>
                </c:pt>
                <c:pt idx="3448">
                  <c:v>1.5489999999999999</c:v>
                </c:pt>
                <c:pt idx="3449">
                  <c:v>1.5489999999999999</c:v>
                </c:pt>
                <c:pt idx="3450">
                  <c:v>1.5489999999999999</c:v>
                </c:pt>
                <c:pt idx="3451">
                  <c:v>1.296</c:v>
                </c:pt>
                <c:pt idx="3452">
                  <c:v>1.0649999999999999</c:v>
                </c:pt>
                <c:pt idx="3453">
                  <c:v>0.89800000000000002</c:v>
                </c:pt>
                <c:pt idx="3454">
                  <c:v>0.88</c:v>
                </c:pt>
                <c:pt idx="3455">
                  <c:v>0.88600000000000001</c:v>
                </c:pt>
                <c:pt idx="3456">
                  <c:v>0.88600000000000001</c:v>
                </c:pt>
                <c:pt idx="3457">
                  <c:v>0.88600000000000001</c:v>
                </c:pt>
                <c:pt idx="3458">
                  <c:v>0.876</c:v>
                </c:pt>
                <c:pt idx="3459">
                  <c:v>0.84899999999999998</c:v>
                </c:pt>
                <c:pt idx="3460">
                  <c:v>0.95299999999999996</c:v>
                </c:pt>
                <c:pt idx="3461">
                  <c:v>0.84699999999999998</c:v>
                </c:pt>
                <c:pt idx="3462">
                  <c:v>0.92100000000000004</c:v>
                </c:pt>
                <c:pt idx="3463">
                  <c:v>0.92100000000000004</c:v>
                </c:pt>
                <c:pt idx="3464">
                  <c:v>0.92100000000000004</c:v>
                </c:pt>
                <c:pt idx="3465">
                  <c:v>1.075</c:v>
                </c:pt>
                <c:pt idx="3466">
                  <c:v>1.125</c:v>
                </c:pt>
                <c:pt idx="3467">
                  <c:v>1.1379999999999999</c:v>
                </c:pt>
                <c:pt idx="3468">
                  <c:v>1.1599999999999999</c:v>
                </c:pt>
                <c:pt idx="3469">
                  <c:v>1.1579999999999999</c:v>
                </c:pt>
                <c:pt idx="3470">
                  <c:v>1.1579999999999999</c:v>
                </c:pt>
                <c:pt idx="3471">
                  <c:v>1.1579999999999999</c:v>
                </c:pt>
                <c:pt idx="3472">
                  <c:v>1.161</c:v>
                </c:pt>
                <c:pt idx="3473">
                  <c:v>1.1519999999999999</c:v>
                </c:pt>
                <c:pt idx="3474">
                  <c:v>1.133</c:v>
                </c:pt>
                <c:pt idx="3475">
                  <c:v>1.129</c:v>
                </c:pt>
                <c:pt idx="3476">
                  <c:v>1.1100000000000001</c:v>
                </c:pt>
                <c:pt idx="3477">
                  <c:v>1.1100000000000001</c:v>
                </c:pt>
                <c:pt idx="3478">
                  <c:v>1.1100000000000001</c:v>
                </c:pt>
                <c:pt idx="3479">
                  <c:v>1.0609999999999999</c:v>
                </c:pt>
                <c:pt idx="3480">
                  <c:v>1.0509999999999999</c:v>
                </c:pt>
                <c:pt idx="3481">
                  <c:v>0.92700000000000005</c:v>
                </c:pt>
                <c:pt idx="3482">
                  <c:v>0.59499999999999997</c:v>
                </c:pt>
                <c:pt idx="3483">
                  <c:v>0.59</c:v>
                </c:pt>
                <c:pt idx="3484">
                  <c:v>0.59</c:v>
                </c:pt>
                <c:pt idx="3485">
                  <c:v>0.59</c:v>
                </c:pt>
                <c:pt idx="3486">
                  <c:v>0.85399999999999998</c:v>
                </c:pt>
                <c:pt idx="3487">
                  <c:v>1.0449999999999999</c:v>
                </c:pt>
                <c:pt idx="3488">
                  <c:v>1.26</c:v>
                </c:pt>
                <c:pt idx="3489">
                  <c:v>1.2889999999999999</c:v>
                </c:pt>
                <c:pt idx="3490">
                  <c:v>1.42</c:v>
                </c:pt>
                <c:pt idx="3491">
                  <c:v>1.42</c:v>
                </c:pt>
                <c:pt idx="3492">
                  <c:v>1.42</c:v>
                </c:pt>
                <c:pt idx="3493">
                  <c:v>1.282</c:v>
                </c:pt>
                <c:pt idx="3494">
                  <c:v>1.286</c:v>
                </c:pt>
                <c:pt idx="3495">
                  <c:v>1.2969999999999999</c:v>
                </c:pt>
                <c:pt idx="3496">
                  <c:v>1.4339999999999999</c:v>
                </c:pt>
                <c:pt idx="3497">
                  <c:v>1.4339999999999999</c:v>
                </c:pt>
                <c:pt idx="3498">
                  <c:v>1.4339999999999999</c:v>
                </c:pt>
                <c:pt idx="3499">
                  <c:v>1.4339999999999999</c:v>
                </c:pt>
                <c:pt idx="3500">
                  <c:v>1.4339999999999999</c:v>
                </c:pt>
                <c:pt idx="3501">
                  <c:v>1.2150000000000001</c:v>
                </c:pt>
                <c:pt idx="3502">
                  <c:v>1.131</c:v>
                </c:pt>
                <c:pt idx="3503">
                  <c:v>1.129</c:v>
                </c:pt>
                <c:pt idx="3504">
                  <c:v>1.1400000000000001</c:v>
                </c:pt>
                <c:pt idx="3505">
                  <c:v>1.1400000000000001</c:v>
                </c:pt>
                <c:pt idx="3506">
                  <c:v>1.1400000000000001</c:v>
                </c:pt>
                <c:pt idx="3507">
                  <c:v>1.1459999999999999</c:v>
                </c:pt>
                <c:pt idx="3508">
                  <c:v>1.139</c:v>
                </c:pt>
                <c:pt idx="3509">
                  <c:v>0.80200000000000005</c:v>
                </c:pt>
                <c:pt idx="3510">
                  <c:v>0.53100000000000003</c:v>
                </c:pt>
                <c:pt idx="3511">
                  <c:v>0.54</c:v>
                </c:pt>
                <c:pt idx="3512">
                  <c:v>0.54</c:v>
                </c:pt>
                <c:pt idx="3513">
                  <c:v>0.54</c:v>
                </c:pt>
                <c:pt idx="3514">
                  <c:v>0.55400000000000005</c:v>
                </c:pt>
                <c:pt idx="3515">
                  <c:v>0.55900000000000005</c:v>
                </c:pt>
                <c:pt idx="3516">
                  <c:v>0.58299999999999996</c:v>
                </c:pt>
                <c:pt idx="3517">
                  <c:v>0.57999999999999996</c:v>
                </c:pt>
                <c:pt idx="3518">
                  <c:v>0.58799999999999997</c:v>
                </c:pt>
                <c:pt idx="3519">
                  <c:v>0.58799999999999997</c:v>
                </c:pt>
                <c:pt idx="3520">
                  <c:v>0.58799999999999997</c:v>
                </c:pt>
                <c:pt idx="3521">
                  <c:v>0.90200000000000002</c:v>
                </c:pt>
                <c:pt idx="3522">
                  <c:v>0.59</c:v>
                </c:pt>
                <c:pt idx="3523">
                  <c:v>0.61199999999999999</c:v>
                </c:pt>
                <c:pt idx="3524">
                  <c:v>0.622</c:v>
                </c:pt>
                <c:pt idx="3525">
                  <c:v>0.63500000000000001</c:v>
                </c:pt>
                <c:pt idx="3526">
                  <c:v>0.63500000000000001</c:v>
                </c:pt>
                <c:pt idx="3527">
                  <c:v>0.63500000000000001</c:v>
                </c:pt>
                <c:pt idx="3528">
                  <c:v>0.67200000000000004</c:v>
                </c:pt>
                <c:pt idx="3529">
                  <c:v>0.69499999999999995</c:v>
                </c:pt>
                <c:pt idx="3530">
                  <c:v>0.69199999999999995</c:v>
                </c:pt>
                <c:pt idx="3531">
                  <c:v>0.69499999999999995</c:v>
                </c:pt>
                <c:pt idx="3532">
                  <c:v>0.71</c:v>
                </c:pt>
                <c:pt idx="3533">
                  <c:v>0.71</c:v>
                </c:pt>
                <c:pt idx="3534">
                  <c:v>0.71</c:v>
                </c:pt>
                <c:pt idx="3535">
                  <c:v>0.7</c:v>
                </c:pt>
                <c:pt idx="3536">
                  <c:v>0.70599999999999996</c:v>
                </c:pt>
                <c:pt idx="3537">
                  <c:v>0.71799999999999997</c:v>
                </c:pt>
                <c:pt idx="3538">
                  <c:v>0.73</c:v>
                </c:pt>
                <c:pt idx="3539">
                  <c:v>0.747</c:v>
                </c:pt>
                <c:pt idx="3540">
                  <c:v>0.747</c:v>
                </c:pt>
                <c:pt idx="3541">
                  <c:v>0.747</c:v>
                </c:pt>
                <c:pt idx="3542">
                  <c:v>0.79900000000000004</c:v>
                </c:pt>
                <c:pt idx="3543">
                  <c:v>0.84</c:v>
                </c:pt>
                <c:pt idx="3544">
                  <c:v>0.80700000000000005</c:v>
                </c:pt>
                <c:pt idx="3545">
                  <c:v>0.44700000000000001</c:v>
                </c:pt>
                <c:pt idx="3546">
                  <c:v>0.38100000000000001</c:v>
                </c:pt>
                <c:pt idx="3547">
                  <c:v>0.38100000000000001</c:v>
                </c:pt>
                <c:pt idx="3548">
                  <c:v>0.38100000000000001</c:v>
                </c:pt>
                <c:pt idx="3549">
                  <c:v>0.376</c:v>
                </c:pt>
                <c:pt idx="3550">
                  <c:v>0.47199999999999998</c:v>
                </c:pt>
                <c:pt idx="3551">
                  <c:v>0.60199999999999998</c:v>
                </c:pt>
                <c:pt idx="3552">
                  <c:v>0.68899999999999995</c:v>
                </c:pt>
                <c:pt idx="3553">
                  <c:v>0.628</c:v>
                </c:pt>
                <c:pt idx="3554">
                  <c:v>0.628</c:v>
                </c:pt>
                <c:pt idx="3555">
                  <c:v>0.628</c:v>
                </c:pt>
                <c:pt idx="3556">
                  <c:v>0.66600000000000004</c:v>
                </c:pt>
                <c:pt idx="3557">
                  <c:v>0.66100000000000003</c:v>
                </c:pt>
                <c:pt idx="3558">
                  <c:v>0.53100000000000003</c:v>
                </c:pt>
                <c:pt idx="3559">
                  <c:v>0.497</c:v>
                </c:pt>
                <c:pt idx="3560">
                  <c:v>0.504</c:v>
                </c:pt>
                <c:pt idx="3561">
                  <c:v>0.504</c:v>
                </c:pt>
                <c:pt idx="3562">
                  <c:v>0.504</c:v>
                </c:pt>
                <c:pt idx="3563">
                  <c:v>0.625</c:v>
                </c:pt>
                <c:pt idx="3564">
                  <c:v>0.7</c:v>
                </c:pt>
                <c:pt idx="3565">
                  <c:v>0.749</c:v>
                </c:pt>
                <c:pt idx="3566">
                  <c:v>0.82699999999999996</c:v>
                </c:pt>
                <c:pt idx="3567">
                  <c:v>0.92400000000000004</c:v>
                </c:pt>
                <c:pt idx="3568">
                  <c:v>0.92400000000000004</c:v>
                </c:pt>
                <c:pt idx="3569">
                  <c:v>0.92400000000000004</c:v>
                </c:pt>
                <c:pt idx="3570">
                  <c:v>1.0229999999999999</c:v>
                </c:pt>
                <c:pt idx="3571">
                  <c:v>1.093</c:v>
                </c:pt>
                <c:pt idx="3572">
                  <c:v>0.67700000000000005</c:v>
                </c:pt>
                <c:pt idx="3573">
                  <c:v>0.34699999999999998</c:v>
                </c:pt>
                <c:pt idx="3574">
                  <c:v>0.36499999999999999</c:v>
                </c:pt>
                <c:pt idx="3575">
                  <c:v>0.36499999999999999</c:v>
                </c:pt>
                <c:pt idx="3576">
                  <c:v>0.36499999999999999</c:v>
                </c:pt>
                <c:pt idx="3577">
                  <c:v>0.52600000000000002</c:v>
                </c:pt>
                <c:pt idx="3578">
                  <c:v>0.79200000000000004</c:v>
                </c:pt>
                <c:pt idx="3579">
                  <c:v>1.3180000000000001</c:v>
                </c:pt>
                <c:pt idx="3580">
                  <c:v>1.3129999999999999</c:v>
                </c:pt>
                <c:pt idx="3581">
                  <c:v>1.04</c:v>
                </c:pt>
                <c:pt idx="3582">
                  <c:v>1.04</c:v>
                </c:pt>
                <c:pt idx="3583">
                  <c:v>1.04</c:v>
                </c:pt>
                <c:pt idx="3584">
                  <c:v>1.0629999999999999</c:v>
                </c:pt>
                <c:pt idx="3585">
                  <c:v>1.1719999999999999</c:v>
                </c:pt>
                <c:pt idx="3586">
                  <c:v>1.0349999999999999</c:v>
                </c:pt>
                <c:pt idx="3587">
                  <c:v>0.91600000000000004</c:v>
                </c:pt>
                <c:pt idx="3588">
                  <c:v>0.82399999999999995</c:v>
                </c:pt>
                <c:pt idx="3589">
                  <c:v>0.82399999999999995</c:v>
                </c:pt>
                <c:pt idx="3590">
                  <c:v>0.82399999999999995</c:v>
                </c:pt>
                <c:pt idx="3591">
                  <c:v>0.71299999999999997</c:v>
                </c:pt>
                <c:pt idx="3592">
                  <c:v>0.70499999999999996</c:v>
                </c:pt>
                <c:pt idx="3593">
                  <c:v>0.81399999999999995</c:v>
                </c:pt>
                <c:pt idx="3594">
                  <c:v>0.36699999999999999</c:v>
                </c:pt>
                <c:pt idx="3595">
                  <c:v>0.36099999999999999</c:v>
                </c:pt>
                <c:pt idx="3596">
                  <c:v>0.36099999999999999</c:v>
                </c:pt>
                <c:pt idx="3597">
                  <c:v>0.36099999999999999</c:v>
                </c:pt>
                <c:pt idx="3598">
                  <c:v>0.375</c:v>
                </c:pt>
                <c:pt idx="3599">
                  <c:v>0.376</c:v>
                </c:pt>
                <c:pt idx="3600">
                  <c:v>0.376</c:v>
                </c:pt>
                <c:pt idx="3601">
                  <c:v>0.38900000000000001</c:v>
                </c:pt>
                <c:pt idx="3602">
                  <c:v>0.38</c:v>
                </c:pt>
                <c:pt idx="3603">
                  <c:v>0.38</c:v>
                </c:pt>
                <c:pt idx="3604">
                  <c:v>0.38</c:v>
                </c:pt>
                <c:pt idx="3605">
                  <c:v>0.379</c:v>
                </c:pt>
                <c:pt idx="3606">
                  <c:v>0.39700000000000002</c:v>
                </c:pt>
                <c:pt idx="3607">
                  <c:v>0.42199999999999999</c:v>
                </c:pt>
                <c:pt idx="3608">
                  <c:v>0.42099999999999999</c:v>
                </c:pt>
                <c:pt idx="3609">
                  <c:v>0.81699999999999995</c:v>
                </c:pt>
                <c:pt idx="3610">
                  <c:v>0.81699999999999995</c:v>
                </c:pt>
                <c:pt idx="3611">
                  <c:v>0.81699999999999995</c:v>
                </c:pt>
                <c:pt idx="3612">
                  <c:v>0.39300000000000002</c:v>
                </c:pt>
                <c:pt idx="3613">
                  <c:v>0.43</c:v>
                </c:pt>
                <c:pt idx="3614">
                  <c:v>0.44700000000000001</c:v>
                </c:pt>
                <c:pt idx="3615">
                  <c:v>0.441</c:v>
                </c:pt>
                <c:pt idx="3616">
                  <c:v>0.39600000000000002</c:v>
                </c:pt>
                <c:pt idx="3617">
                  <c:v>0.39600000000000002</c:v>
                </c:pt>
                <c:pt idx="3618">
                  <c:v>0.39600000000000002</c:v>
                </c:pt>
                <c:pt idx="3619">
                  <c:v>0.35599999999999998</c:v>
                </c:pt>
                <c:pt idx="3620">
                  <c:v>0.379</c:v>
                </c:pt>
                <c:pt idx="3621">
                  <c:v>0.39100000000000001</c:v>
                </c:pt>
                <c:pt idx="3622">
                  <c:v>0.39800000000000002</c:v>
                </c:pt>
                <c:pt idx="3623">
                  <c:v>0.432</c:v>
                </c:pt>
                <c:pt idx="3624">
                  <c:v>0.432</c:v>
                </c:pt>
                <c:pt idx="3625">
                  <c:v>0.432</c:v>
                </c:pt>
                <c:pt idx="3626">
                  <c:v>0.45300000000000001</c:v>
                </c:pt>
                <c:pt idx="3627">
                  <c:v>0.50800000000000001</c:v>
                </c:pt>
                <c:pt idx="3628">
                  <c:v>0.56599999999999995</c:v>
                </c:pt>
                <c:pt idx="3629">
                  <c:v>0.58799999999999997</c:v>
                </c:pt>
                <c:pt idx="3630">
                  <c:v>0.627</c:v>
                </c:pt>
                <c:pt idx="3631">
                  <c:v>0.627</c:v>
                </c:pt>
                <c:pt idx="3632">
                  <c:v>0.627</c:v>
                </c:pt>
                <c:pt idx="3633">
                  <c:v>0.64600000000000002</c:v>
                </c:pt>
                <c:pt idx="3634">
                  <c:v>0.72099999999999997</c:v>
                </c:pt>
                <c:pt idx="3635">
                  <c:v>0.73799999999999999</c:v>
                </c:pt>
                <c:pt idx="3636">
                  <c:v>0.38600000000000001</c:v>
                </c:pt>
                <c:pt idx="3637">
                  <c:v>0.41399999999999998</c:v>
                </c:pt>
                <c:pt idx="3638">
                  <c:v>0.41399999999999998</c:v>
                </c:pt>
                <c:pt idx="3639">
                  <c:v>0.41399999999999998</c:v>
                </c:pt>
                <c:pt idx="3640">
                  <c:v>0.46200000000000002</c:v>
                </c:pt>
                <c:pt idx="3641">
                  <c:v>0.46800000000000003</c:v>
                </c:pt>
                <c:pt idx="3642">
                  <c:v>0.53900000000000003</c:v>
                </c:pt>
                <c:pt idx="3643">
                  <c:v>0.42799999999999999</c:v>
                </c:pt>
                <c:pt idx="3644">
                  <c:v>0.44600000000000001</c:v>
                </c:pt>
                <c:pt idx="3645">
                  <c:v>0.44600000000000001</c:v>
                </c:pt>
                <c:pt idx="3646">
                  <c:v>0.44600000000000001</c:v>
                </c:pt>
                <c:pt idx="3647">
                  <c:v>0.47399999999999998</c:v>
                </c:pt>
                <c:pt idx="3648">
                  <c:v>0.48199999999999998</c:v>
                </c:pt>
                <c:pt idx="3649">
                  <c:v>0.51400000000000001</c:v>
                </c:pt>
                <c:pt idx="3650">
                  <c:v>0.52100000000000002</c:v>
                </c:pt>
                <c:pt idx="3651">
                  <c:v>0.54500000000000004</c:v>
                </c:pt>
                <c:pt idx="3652">
                  <c:v>0.54500000000000004</c:v>
                </c:pt>
                <c:pt idx="3653">
                  <c:v>0.54500000000000004</c:v>
                </c:pt>
                <c:pt idx="3654">
                  <c:v>0.63200000000000001</c:v>
                </c:pt>
                <c:pt idx="3655">
                  <c:v>0.70699999999999996</c:v>
                </c:pt>
                <c:pt idx="3656">
                  <c:v>0.745</c:v>
                </c:pt>
                <c:pt idx="3657">
                  <c:v>0.76400000000000001</c:v>
                </c:pt>
                <c:pt idx="3658">
                  <c:v>0.79100000000000004</c:v>
                </c:pt>
                <c:pt idx="3659">
                  <c:v>0.79100000000000004</c:v>
                </c:pt>
                <c:pt idx="3660">
                  <c:v>0.79100000000000004</c:v>
                </c:pt>
                <c:pt idx="3661">
                  <c:v>0.79800000000000004</c:v>
                </c:pt>
                <c:pt idx="3662">
                  <c:v>0.80500000000000005</c:v>
                </c:pt>
                <c:pt idx="3663">
                  <c:v>0.72899999999999998</c:v>
                </c:pt>
                <c:pt idx="3664">
                  <c:v>0.371</c:v>
                </c:pt>
                <c:pt idx="3665">
                  <c:v>0.36499999999999999</c:v>
                </c:pt>
                <c:pt idx="3666">
                  <c:v>0.36499999999999999</c:v>
                </c:pt>
                <c:pt idx="3667">
                  <c:v>0.36499999999999999</c:v>
                </c:pt>
                <c:pt idx="3668">
                  <c:v>0.45600000000000002</c:v>
                </c:pt>
                <c:pt idx="3669">
                  <c:v>0.57899999999999996</c:v>
                </c:pt>
                <c:pt idx="3670">
                  <c:v>0.66400000000000003</c:v>
                </c:pt>
                <c:pt idx="3671">
                  <c:v>0.68300000000000005</c:v>
                </c:pt>
                <c:pt idx="3672">
                  <c:v>0.72399999999999998</c:v>
                </c:pt>
                <c:pt idx="3673">
                  <c:v>0.72399999999999998</c:v>
                </c:pt>
                <c:pt idx="3674">
                  <c:v>0.72399999999999998</c:v>
                </c:pt>
                <c:pt idx="3675">
                  <c:v>0.78500000000000003</c:v>
                </c:pt>
                <c:pt idx="3676">
                  <c:v>0.84899999999999998</c:v>
                </c:pt>
                <c:pt idx="3677">
                  <c:v>0.86</c:v>
                </c:pt>
                <c:pt idx="3678">
                  <c:v>0.85899999999999999</c:v>
                </c:pt>
                <c:pt idx="3679">
                  <c:v>0.84899999999999998</c:v>
                </c:pt>
                <c:pt idx="3680">
                  <c:v>0.84899999999999998</c:v>
                </c:pt>
                <c:pt idx="3681">
                  <c:v>0.84899999999999998</c:v>
                </c:pt>
                <c:pt idx="3682">
                  <c:v>0.86199999999999999</c:v>
                </c:pt>
                <c:pt idx="3683">
                  <c:v>0.84299999999999997</c:v>
                </c:pt>
                <c:pt idx="3684">
                  <c:v>0.81</c:v>
                </c:pt>
                <c:pt idx="3685">
                  <c:v>0.77800000000000002</c:v>
                </c:pt>
                <c:pt idx="3686">
                  <c:v>0.745</c:v>
                </c:pt>
                <c:pt idx="3687">
                  <c:v>0.745</c:v>
                </c:pt>
                <c:pt idx="3688">
                  <c:v>0.745</c:v>
                </c:pt>
                <c:pt idx="3689">
                  <c:v>0.74199999999999999</c:v>
                </c:pt>
                <c:pt idx="3690">
                  <c:v>0.72599999999999998</c:v>
                </c:pt>
                <c:pt idx="3691">
                  <c:v>0.76200000000000001</c:v>
                </c:pt>
                <c:pt idx="3692">
                  <c:v>0.39</c:v>
                </c:pt>
                <c:pt idx="3693">
                  <c:v>0.39600000000000002</c:v>
                </c:pt>
                <c:pt idx="3694">
                  <c:v>0.39600000000000002</c:v>
                </c:pt>
                <c:pt idx="3695">
                  <c:v>0.39600000000000002</c:v>
                </c:pt>
                <c:pt idx="3696">
                  <c:v>0.40200000000000002</c:v>
                </c:pt>
                <c:pt idx="3697">
                  <c:v>0.438</c:v>
                </c:pt>
                <c:pt idx="3698">
                  <c:v>0.51600000000000001</c:v>
                </c:pt>
                <c:pt idx="3699">
                  <c:v>0.67</c:v>
                </c:pt>
                <c:pt idx="3700">
                  <c:v>0.72099999999999997</c:v>
                </c:pt>
                <c:pt idx="3701">
                  <c:v>0.72099999999999997</c:v>
                </c:pt>
                <c:pt idx="3702">
                  <c:v>0.72099999999999997</c:v>
                </c:pt>
                <c:pt idx="3703">
                  <c:v>0.878</c:v>
                </c:pt>
                <c:pt idx="3704">
                  <c:v>0.40799999999999997</c:v>
                </c:pt>
                <c:pt idx="3705">
                  <c:v>0.42499999999999999</c:v>
                </c:pt>
                <c:pt idx="3706">
                  <c:v>0.43</c:v>
                </c:pt>
                <c:pt idx="3707">
                  <c:v>0.434</c:v>
                </c:pt>
                <c:pt idx="3708">
                  <c:v>0.434</c:v>
                </c:pt>
                <c:pt idx="3709">
                  <c:v>0.434</c:v>
                </c:pt>
                <c:pt idx="3710">
                  <c:v>0.439</c:v>
                </c:pt>
                <c:pt idx="3711">
                  <c:v>0.438</c:v>
                </c:pt>
                <c:pt idx="3712">
                  <c:v>0.44</c:v>
                </c:pt>
                <c:pt idx="3713">
                  <c:v>0.44600000000000001</c:v>
                </c:pt>
                <c:pt idx="3714">
                  <c:v>0.44800000000000001</c:v>
                </c:pt>
                <c:pt idx="3715">
                  <c:v>0.44800000000000001</c:v>
                </c:pt>
                <c:pt idx="3716">
                  <c:v>0.44800000000000001</c:v>
                </c:pt>
                <c:pt idx="3717">
                  <c:v>0.45500000000000002</c:v>
                </c:pt>
                <c:pt idx="3718">
                  <c:v>0.45500000000000002</c:v>
                </c:pt>
                <c:pt idx="3719">
                  <c:v>0.438</c:v>
                </c:pt>
                <c:pt idx="3720">
                  <c:v>0.42199999999999999</c:v>
                </c:pt>
                <c:pt idx="3721">
                  <c:v>0.41499999999999998</c:v>
                </c:pt>
                <c:pt idx="3722">
                  <c:v>0.41499999999999998</c:v>
                </c:pt>
                <c:pt idx="3723">
                  <c:v>0.41499999999999998</c:v>
                </c:pt>
                <c:pt idx="3724">
                  <c:v>0.41899999999999998</c:v>
                </c:pt>
                <c:pt idx="3725">
                  <c:v>0.42299999999999999</c:v>
                </c:pt>
                <c:pt idx="3726">
                  <c:v>0.69499999999999995</c:v>
                </c:pt>
                <c:pt idx="3727">
                  <c:v>0.377</c:v>
                </c:pt>
                <c:pt idx="3728">
                  <c:v>0.36</c:v>
                </c:pt>
                <c:pt idx="3729">
                  <c:v>0.36</c:v>
                </c:pt>
                <c:pt idx="3730">
                  <c:v>0.36</c:v>
                </c:pt>
                <c:pt idx="3731">
                  <c:v>0.36399999999999999</c:v>
                </c:pt>
                <c:pt idx="3732">
                  <c:v>0.37</c:v>
                </c:pt>
                <c:pt idx="3733">
                  <c:v>0.39200000000000002</c:v>
                </c:pt>
                <c:pt idx="3734">
                  <c:v>0.38400000000000001</c:v>
                </c:pt>
                <c:pt idx="3735">
                  <c:v>0.39</c:v>
                </c:pt>
                <c:pt idx="3736">
                  <c:v>0.39</c:v>
                </c:pt>
                <c:pt idx="3737">
                  <c:v>0.39</c:v>
                </c:pt>
                <c:pt idx="3738">
                  <c:v>0.40799999999999997</c:v>
                </c:pt>
                <c:pt idx="3739">
                  <c:v>0.41099999999999998</c:v>
                </c:pt>
                <c:pt idx="3740">
                  <c:v>0.41</c:v>
                </c:pt>
                <c:pt idx="3741">
                  <c:v>0.42299999999999999</c:v>
                </c:pt>
                <c:pt idx="3742">
                  <c:v>0.42799999999999999</c:v>
                </c:pt>
                <c:pt idx="3743">
                  <c:v>0.42799999999999999</c:v>
                </c:pt>
                <c:pt idx="3744">
                  <c:v>0.42799999999999999</c:v>
                </c:pt>
                <c:pt idx="3745">
                  <c:v>0.43</c:v>
                </c:pt>
                <c:pt idx="3746">
                  <c:v>0.44</c:v>
                </c:pt>
                <c:pt idx="3747">
                  <c:v>0.443</c:v>
                </c:pt>
                <c:pt idx="3748">
                  <c:v>0.44800000000000001</c:v>
                </c:pt>
                <c:pt idx="3749">
                  <c:v>0.44900000000000001</c:v>
                </c:pt>
                <c:pt idx="3750">
                  <c:v>0.44900000000000001</c:v>
                </c:pt>
                <c:pt idx="3751">
                  <c:v>0.44900000000000001</c:v>
                </c:pt>
                <c:pt idx="3752">
                  <c:v>0.46400000000000002</c:v>
                </c:pt>
                <c:pt idx="3753">
                  <c:v>0.47699999999999998</c:v>
                </c:pt>
                <c:pt idx="3754">
                  <c:v>0.76900000000000002</c:v>
                </c:pt>
                <c:pt idx="3755">
                  <c:v>0.34399999999999997</c:v>
                </c:pt>
                <c:pt idx="3756">
                  <c:v>0.34899999999999998</c:v>
                </c:pt>
                <c:pt idx="3757">
                  <c:v>0.34899999999999998</c:v>
                </c:pt>
                <c:pt idx="3758">
                  <c:v>0.34899999999999998</c:v>
                </c:pt>
                <c:pt idx="3759">
                  <c:v>0.36299999999999999</c:v>
                </c:pt>
                <c:pt idx="3760">
                  <c:v>0.36499999999999999</c:v>
                </c:pt>
                <c:pt idx="3761">
                  <c:v>0.377</c:v>
                </c:pt>
                <c:pt idx="3762">
                  <c:v>0.39900000000000002</c:v>
                </c:pt>
                <c:pt idx="3763">
                  <c:v>0.42299999999999999</c:v>
                </c:pt>
                <c:pt idx="3764">
                  <c:v>0.42299999999999999</c:v>
                </c:pt>
                <c:pt idx="3765">
                  <c:v>0.42299999999999999</c:v>
                </c:pt>
                <c:pt idx="3766">
                  <c:v>0.45300000000000001</c:v>
                </c:pt>
                <c:pt idx="3767">
                  <c:v>0.47799999999999998</c:v>
                </c:pt>
                <c:pt idx="3768">
                  <c:v>0.49</c:v>
                </c:pt>
                <c:pt idx="3769">
                  <c:v>0.497</c:v>
                </c:pt>
                <c:pt idx="3770">
                  <c:v>0.5</c:v>
                </c:pt>
                <c:pt idx="3771">
                  <c:v>0.5</c:v>
                </c:pt>
                <c:pt idx="3772">
                  <c:v>0.5</c:v>
                </c:pt>
                <c:pt idx="3773">
                  <c:v>0.52400000000000002</c:v>
                </c:pt>
                <c:pt idx="3774">
                  <c:v>0.52800000000000002</c:v>
                </c:pt>
                <c:pt idx="3775">
                  <c:v>0.55400000000000005</c:v>
                </c:pt>
                <c:pt idx="3776">
                  <c:v>0.55500000000000005</c:v>
                </c:pt>
                <c:pt idx="3777">
                  <c:v>0.55600000000000005</c:v>
                </c:pt>
                <c:pt idx="3778">
                  <c:v>0.55600000000000005</c:v>
                </c:pt>
                <c:pt idx="3779">
                  <c:v>0.55600000000000005</c:v>
                </c:pt>
                <c:pt idx="3780">
                  <c:v>0.48799999999999999</c:v>
                </c:pt>
                <c:pt idx="3781">
                  <c:v>0.44400000000000001</c:v>
                </c:pt>
                <c:pt idx="3782">
                  <c:v>0.75</c:v>
                </c:pt>
                <c:pt idx="3783">
                  <c:v>0.39300000000000002</c:v>
                </c:pt>
                <c:pt idx="3784">
                  <c:v>0.39400000000000002</c:v>
                </c:pt>
                <c:pt idx="3785">
                  <c:v>0.39400000000000002</c:v>
                </c:pt>
                <c:pt idx="3786">
                  <c:v>0.39400000000000002</c:v>
                </c:pt>
                <c:pt idx="3787">
                  <c:v>0.39800000000000002</c:v>
                </c:pt>
                <c:pt idx="3788">
                  <c:v>0.41399999999999998</c:v>
                </c:pt>
                <c:pt idx="3789">
                  <c:v>0.42399999999999999</c:v>
                </c:pt>
                <c:pt idx="3790">
                  <c:v>0.40500000000000003</c:v>
                </c:pt>
                <c:pt idx="3791">
                  <c:v>0.437</c:v>
                </c:pt>
                <c:pt idx="3792">
                  <c:v>0.437</c:v>
                </c:pt>
                <c:pt idx="3793">
                  <c:v>0.437</c:v>
                </c:pt>
                <c:pt idx="3794">
                  <c:v>0.48</c:v>
                </c:pt>
                <c:pt idx="3795">
                  <c:v>0.54200000000000004</c:v>
                </c:pt>
                <c:pt idx="3796">
                  <c:v>0.32500000000000001</c:v>
                </c:pt>
                <c:pt idx="3797">
                  <c:v>0.32600000000000001</c:v>
                </c:pt>
                <c:pt idx="3798">
                  <c:v>0.32100000000000001</c:v>
                </c:pt>
                <c:pt idx="3799">
                  <c:v>0.32100000000000001</c:v>
                </c:pt>
                <c:pt idx="3800">
                  <c:v>0.32100000000000001</c:v>
                </c:pt>
                <c:pt idx="3801">
                  <c:v>0.32900000000000001</c:v>
                </c:pt>
                <c:pt idx="3802">
                  <c:v>0.32800000000000001</c:v>
                </c:pt>
                <c:pt idx="3803">
                  <c:v>0.35</c:v>
                </c:pt>
                <c:pt idx="3804">
                  <c:v>0.34699999999999998</c:v>
                </c:pt>
                <c:pt idx="3805">
                  <c:v>0.36799999999999999</c:v>
                </c:pt>
                <c:pt idx="3806">
                  <c:v>0.36799999999999999</c:v>
                </c:pt>
                <c:pt idx="3807">
                  <c:v>0.36799999999999999</c:v>
                </c:pt>
                <c:pt idx="3808">
                  <c:v>0.35399999999999998</c:v>
                </c:pt>
                <c:pt idx="3809">
                  <c:v>0.34100000000000003</c:v>
                </c:pt>
                <c:pt idx="3810">
                  <c:v>0.66500000000000004</c:v>
                </c:pt>
                <c:pt idx="3811">
                  <c:v>0.318</c:v>
                </c:pt>
                <c:pt idx="3812">
                  <c:v>0.32600000000000001</c:v>
                </c:pt>
                <c:pt idx="3813">
                  <c:v>0.32600000000000001</c:v>
                </c:pt>
                <c:pt idx="3814">
                  <c:v>0.32600000000000001</c:v>
                </c:pt>
                <c:pt idx="3815">
                  <c:v>0.33400000000000002</c:v>
                </c:pt>
                <c:pt idx="3816">
                  <c:v>0.33200000000000002</c:v>
                </c:pt>
                <c:pt idx="3817">
                  <c:v>0.318</c:v>
                </c:pt>
                <c:pt idx="3818">
                  <c:v>0.32400000000000001</c:v>
                </c:pt>
                <c:pt idx="3819">
                  <c:v>0.32200000000000001</c:v>
                </c:pt>
                <c:pt idx="3820">
                  <c:v>0.32200000000000001</c:v>
                </c:pt>
                <c:pt idx="3821">
                  <c:v>0.32200000000000001</c:v>
                </c:pt>
                <c:pt idx="3822">
                  <c:v>0.29499999999999998</c:v>
                </c:pt>
                <c:pt idx="3823">
                  <c:v>0.3</c:v>
                </c:pt>
                <c:pt idx="3824">
                  <c:v>0.32900000000000001</c:v>
                </c:pt>
                <c:pt idx="3825">
                  <c:v>0.33</c:v>
                </c:pt>
                <c:pt idx="3826">
                  <c:v>0.33800000000000002</c:v>
                </c:pt>
                <c:pt idx="3827">
                  <c:v>0.33800000000000002</c:v>
                </c:pt>
                <c:pt idx="3828">
                  <c:v>0.33800000000000002</c:v>
                </c:pt>
                <c:pt idx="3829">
                  <c:v>0.33100000000000002</c:v>
                </c:pt>
                <c:pt idx="3830">
                  <c:v>0.33900000000000002</c:v>
                </c:pt>
                <c:pt idx="3831">
                  <c:v>0.33700000000000002</c:v>
                </c:pt>
                <c:pt idx="3832">
                  <c:v>0.30299999999999999</c:v>
                </c:pt>
                <c:pt idx="3833">
                  <c:v>0.30299999999999999</c:v>
                </c:pt>
                <c:pt idx="3834">
                  <c:v>0.30299999999999999</c:v>
                </c:pt>
                <c:pt idx="3835">
                  <c:v>0.30299999999999999</c:v>
                </c:pt>
                <c:pt idx="3836">
                  <c:v>0.34200000000000003</c:v>
                </c:pt>
                <c:pt idx="3837">
                  <c:v>0.32900000000000001</c:v>
                </c:pt>
                <c:pt idx="3838">
                  <c:v>0.32700000000000001</c:v>
                </c:pt>
                <c:pt idx="3839">
                  <c:v>0.32500000000000001</c:v>
                </c:pt>
                <c:pt idx="3840">
                  <c:v>0.33900000000000002</c:v>
                </c:pt>
                <c:pt idx="3841">
                  <c:v>0.33900000000000002</c:v>
                </c:pt>
                <c:pt idx="3842">
                  <c:v>0.33900000000000002</c:v>
                </c:pt>
                <c:pt idx="3843">
                  <c:v>0.307</c:v>
                </c:pt>
                <c:pt idx="3844">
                  <c:v>0.307</c:v>
                </c:pt>
                <c:pt idx="3845">
                  <c:v>0.64500000000000002</c:v>
                </c:pt>
                <c:pt idx="3846">
                  <c:v>0.34100000000000003</c:v>
                </c:pt>
                <c:pt idx="3847">
                  <c:v>0.32100000000000001</c:v>
                </c:pt>
                <c:pt idx="3848">
                  <c:v>0.32100000000000001</c:v>
                </c:pt>
                <c:pt idx="3849">
                  <c:v>0.32100000000000001</c:v>
                </c:pt>
                <c:pt idx="3850">
                  <c:v>0.33500000000000002</c:v>
                </c:pt>
                <c:pt idx="3851">
                  <c:v>0.34399999999999997</c:v>
                </c:pt>
                <c:pt idx="3852">
                  <c:v>0.34</c:v>
                </c:pt>
                <c:pt idx="3853">
                  <c:v>0.33900000000000002</c:v>
                </c:pt>
                <c:pt idx="3854">
                  <c:v>0.33700000000000002</c:v>
                </c:pt>
                <c:pt idx="3855">
                  <c:v>0.33700000000000002</c:v>
                </c:pt>
                <c:pt idx="3856">
                  <c:v>0.33700000000000002</c:v>
                </c:pt>
                <c:pt idx="3857">
                  <c:v>0.34899999999999998</c:v>
                </c:pt>
                <c:pt idx="3858">
                  <c:v>0.34699999999999998</c:v>
                </c:pt>
                <c:pt idx="3859">
                  <c:v>0.34599999999999997</c:v>
                </c:pt>
                <c:pt idx="3860">
                  <c:v>0.34499999999999997</c:v>
                </c:pt>
                <c:pt idx="3861">
                  <c:v>0.33800000000000002</c:v>
                </c:pt>
                <c:pt idx="3862">
                  <c:v>0.33800000000000002</c:v>
                </c:pt>
                <c:pt idx="3863">
                  <c:v>0.33800000000000002</c:v>
                </c:pt>
                <c:pt idx="3864">
                  <c:v>0.33900000000000002</c:v>
                </c:pt>
                <c:pt idx="3865">
                  <c:v>0.34300000000000003</c:v>
                </c:pt>
                <c:pt idx="3866">
                  <c:v>0.34300000000000003</c:v>
                </c:pt>
                <c:pt idx="3867">
                  <c:v>0.33900000000000002</c:v>
                </c:pt>
                <c:pt idx="3868">
                  <c:v>0.33400000000000002</c:v>
                </c:pt>
                <c:pt idx="3869">
                  <c:v>0.33400000000000002</c:v>
                </c:pt>
                <c:pt idx="3870">
                  <c:v>0.33400000000000002</c:v>
                </c:pt>
                <c:pt idx="3871">
                  <c:v>0.33800000000000002</c:v>
                </c:pt>
                <c:pt idx="3872">
                  <c:v>0.33700000000000002</c:v>
                </c:pt>
                <c:pt idx="3873">
                  <c:v>0.65800000000000003</c:v>
                </c:pt>
                <c:pt idx="3874">
                  <c:v>0.34200000000000003</c:v>
                </c:pt>
                <c:pt idx="3875">
                  <c:v>0.32500000000000001</c:v>
                </c:pt>
                <c:pt idx="3876">
                  <c:v>0.32500000000000001</c:v>
                </c:pt>
                <c:pt idx="3877">
                  <c:v>0.32500000000000001</c:v>
                </c:pt>
                <c:pt idx="3878">
                  <c:v>0.33200000000000002</c:v>
                </c:pt>
                <c:pt idx="3879">
                  <c:v>0.32900000000000001</c:v>
                </c:pt>
                <c:pt idx="3880">
                  <c:v>0.31900000000000001</c:v>
                </c:pt>
                <c:pt idx="3881">
                  <c:v>0.32500000000000001</c:v>
                </c:pt>
                <c:pt idx="3882">
                  <c:v>0.32500000000000001</c:v>
                </c:pt>
                <c:pt idx="3883">
                  <c:v>0.32500000000000001</c:v>
                </c:pt>
                <c:pt idx="3884">
                  <c:v>0.32500000000000001</c:v>
                </c:pt>
                <c:pt idx="3885">
                  <c:v>0.32500000000000001</c:v>
                </c:pt>
                <c:pt idx="3886">
                  <c:v>0.40100000000000002</c:v>
                </c:pt>
                <c:pt idx="3887">
                  <c:v>0.34799999999999998</c:v>
                </c:pt>
                <c:pt idx="3888">
                  <c:v>0.34200000000000003</c:v>
                </c:pt>
                <c:pt idx="3889">
                  <c:v>0.33400000000000002</c:v>
                </c:pt>
                <c:pt idx="3890">
                  <c:v>0.33400000000000002</c:v>
                </c:pt>
                <c:pt idx="3891">
                  <c:v>0.33400000000000002</c:v>
                </c:pt>
                <c:pt idx="3892">
                  <c:v>0.34300000000000003</c:v>
                </c:pt>
                <c:pt idx="3893">
                  <c:v>0.33</c:v>
                </c:pt>
                <c:pt idx="3894">
                  <c:v>0.34799999999999998</c:v>
                </c:pt>
                <c:pt idx="3895">
                  <c:v>0.34200000000000003</c:v>
                </c:pt>
                <c:pt idx="3896">
                  <c:v>0.33800000000000002</c:v>
                </c:pt>
                <c:pt idx="3897">
                  <c:v>0.33800000000000002</c:v>
                </c:pt>
                <c:pt idx="3898">
                  <c:v>0.33800000000000002</c:v>
                </c:pt>
                <c:pt idx="3899">
                  <c:v>0.33200000000000002</c:v>
                </c:pt>
                <c:pt idx="3900">
                  <c:v>0.32800000000000001</c:v>
                </c:pt>
                <c:pt idx="3901">
                  <c:v>0.32100000000000001</c:v>
                </c:pt>
                <c:pt idx="3902">
                  <c:v>0.33300000000000002</c:v>
                </c:pt>
                <c:pt idx="3903">
                  <c:v>0.33700000000000002</c:v>
                </c:pt>
                <c:pt idx="3904">
                  <c:v>0.33700000000000002</c:v>
                </c:pt>
                <c:pt idx="3905">
                  <c:v>0.33700000000000002</c:v>
                </c:pt>
                <c:pt idx="3906">
                  <c:v>0.34599999999999997</c:v>
                </c:pt>
                <c:pt idx="3907">
                  <c:v>0.32600000000000001</c:v>
                </c:pt>
                <c:pt idx="3908">
                  <c:v>0.64300000000000002</c:v>
                </c:pt>
                <c:pt idx="3909">
                  <c:v>0.312</c:v>
                </c:pt>
                <c:pt idx="3910">
                  <c:v>0.316</c:v>
                </c:pt>
                <c:pt idx="3911">
                  <c:v>0.316</c:v>
                </c:pt>
                <c:pt idx="3912">
                  <c:v>0.316</c:v>
                </c:pt>
                <c:pt idx="3913">
                  <c:v>0.32400000000000001</c:v>
                </c:pt>
                <c:pt idx="3914">
                  <c:v>0.31900000000000001</c:v>
                </c:pt>
                <c:pt idx="3915">
                  <c:v>0.31900000000000001</c:v>
                </c:pt>
                <c:pt idx="3916">
                  <c:v>0.314</c:v>
                </c:pt>
                <c:pt idx="3917">
                  <c:v>0.31900000000000001</c:v>
                </c:pt>
                <c:pt idx="3918">
                  <c:v>0.31900000000000001</c:v>
                </c:pt>
                <c:pt idx="3919">
                  <c:v>0.31900000000000001</c:v>
                </c:pt>
                <c:pt idx="3920">
                  <c:v>0.34300000000000003</c:v>
                </c:pt>
                <c:pt idx="3921">
                  <c:v>0.34100000000000003</c:v>
                </c:pt>
                <c:pt idx="3922">
                  <c:v>0.33800000000000002</c:v>
                </c:pt>
                <c:pt idx="3923">
                  <c:v>0.33500000000000002</c:v>
                </c:pt>
                <c:pt idx="3924">
                  <c:v>0.33</c:v>
                </c:pt>
                <c:pt idx="3925">
                  <c:v>0.33</c:v>
                </c:pt>
                <c:pt idx="3926">
                  <c:v>0.33</c:v>
                </c:pt>
                <c:pt idx="3927">
                  <c:v>0.32900000000000001</c:v>
                </c:pt>
                <c:pt idx="3928">
                  <c:v>0.32200000000000001</c:v>
                </c:pt>
                <c:pt idx="3929">
                  <c:v>0.32</c:v>
                </c:pt>
                <c:pt idx="3930">
                  <c:v>0.31900000000000001</c:v>
                </c:pt>
                <c:pt idx="3931">
                  <c:v>0.318</c:v>
                </c:pt>
                <c:pt idx="3932">
                  <c:v>0.318</c:v>
                </c:pt>
                <c:pt idx="3933">
                  <c:v>0.318</c:v>
                </c:pt>
                <c:pt idx="3934">
                  <c:v>0.318</c:v>
                </c:pt>
                <c:pt idx="3935">
                  <c:v>0.32</c:v>
                </c:pt>
                <c:pt idx="3936">
                  <c:v>0.64200000000000002</c:v>
                </c:pt>
                <c:pt idx="3937">
                  <c:v>0.315</c:v>
                </c:pt>
                <c:pt idx="3938">
                  <c:v>0.312</c:v>
                </c:pt>
                <c:pt idx="3939">
                  <c:v>0.312</c:v>
                </c:pt>
                <c:pt idx="3940">
                  <c:v>0.312</c:v>
                </c:pt>
                <c:pt idx="3941">
                  <c:v>0.318</c:v>
                </c:pt>
                <c:pt idx="3942">
                  <c:v>0.32300000000000001</c:v>
                </c:pt>
                <c:pt idx="3943">
                  <c:v>0.33</c:v>
                </c:pt>
                <c:pt idx="3944">
                  <c:v>0.32</c:v>
                </c:pt>
                <c:pt idx="3945">
                  <c:v>0.32600000000000001</c:v>
                </c:pt>
                <c:pt idx="3946">
                  <c:v>0.32600000000000001</c:v>
                </c:pt>
                <c:pt idx="3947">
                  <c:v>0.32600000000000001</c:v>
                </c:pt>
                <c:pt idx="3948">
                  <c:v>0.33800000000000002</c:v>
                </c:pt>
                <c:pt idx="3949">
                  <c:v>0.33500000000000002</c:v>
                </c:pt>
                <c:pt idx="3950">
                  <c:v>0.33100000000000002</c:v>
                </c:pt>
                <c:pt idx="3951">
                  <c:v>0.33900000000000002</c:v>
                </c:pt>
                <c:pt idx="3952">
                  <c:v>0.32200000000000001</c:v>
                </c:pt>
                <c:pt idx="3953">
                  <c:v>0.32200000000000001</c:v>
                </c:pt>
                <c:pt idx="3954">
                  <c:v>0.32200000000000001</c:v>
                </c:pt>
                <c:pt idx="3955">
                  <c:v>0.32700000000000001</c:v>
                </c:pt>
                <c:pt idx="3956">
                  <c:v>0.33500000000000002</c:v>
                </c:pt>
                <c:pt idx="3957">
                  <c:v>0.58499999999999996</c:v>
                </c:pt>
                <c:pt idx="3958">
                  <c:v>0.32800000000000001</c:v>
                </c:pt>
                <c:pt idx="3959">
                  <c:v>0.316</c:v>
                </c:pt>
                <c:pt idx="3960">
                  <c:v>0.316</c:v>
                </c:pt>
                <c:pt idx="3961">
                  <c:v>0.316</c:v>
                </c:pt>
                <c:pt idx="3962">
                  <c:v>0.318</c:v>
                </c:pt>
                <c:pt idx="3963">
                  <c:v>0.32500000000000001</c:v>
                </c:pt>
                <c:pt idx="3964">
                  <c:v>0.33300000000000002</c:v>
                </c:pt>
                <c:pt idx="3965">
                  <c:v>0.33600000000000002</c:v>
                </c:pt>
                <c:pt idx="3966">
                  <c:v>0.34699999999999998</c:v>
                </c:pt>
                <c:pt idx="3967">
                  <c:v>0.34699999999999998</c:v>
                </c:pt>
                <c:pt idx="3968">
                  <c:v>0.34699999999999998</c:v>
                </c:pt>
                <c:pt idx="3969">
                  <c:v>0.35099999999999998</c:v>
                </c:pt>
                <c:pt idx="3970">
                  <c:v>0.32200000000000001</c:v>
                </c:pt>
                <c:pt idx="3971">
                  <c:v>0.32500000000000001</c:v>
                </c:pt>
                <c:pt idx="3972">
                  <c:v>0.34100000000000003</c:v>
                </c:pt>
                <c:pt idx="3973">
                  <c:v>0.41</c:v>
                </c:pt>
                <c:pt idx="3974">
                  <c:v>0.41</c:v>
                </c:pt>
                <c:pt idx="3975">
                  <c:v>0.41</c:v>
                </c:pt>
                <c:pt idx="3976">
                  <c:v>0.41</c:v>
                </c:pt>
                <c:pt idx="3977">
                  <c:v>0.32100000000000001</c:v>
                </c:pt>
                <c:pt idx="3978">
                  <c:v>0.32600000000000001</c:v>
                </c:pt>
                <c:pt idx="3979">
                  <c:v>0.33400000000000002</c:v>
                </c:pt>
                <c:pt idx="3980">
                  <c:v>0.30199999999999999</c:v>
                </c:pt>
                <c:pt idx="3981">
                  <c:v>0.30199999999999999</c:v>
                </c:pt>
                <c:pt idx="3982">
                  <c:v>0.30199999999999999</c:v>
                </c:pt>
                <c:pt idx="3983">
                  <c:v>0.30199999999999999</c:v>
                </c:pt>
                <c:pt idx="3984">
                  <c:v>0.29899999999999999</c:v>
                </c:pt>
                <c:pt idx="3985">
                  <c:v>0.32300000000000001</c:v>
                </c:pt>
                <c:pt idx="3986">
                  <c:v>0.33200000000000002</c:v>
                </c:pt>
                <c:pt idx="3987">
                  <c:v>0.34300000000000003</c:v>
                </c:pt>
                <c:pt idx="3988">
                  <c:v>0.34300000000000003</c:v>
                </c:pt>
                <c:pt idx="3989">
                  <c:v>0.34300000000000003</c:v>
                </c:pt>
                <c:pt idx="3990">
                  <c:v>0.34300000000000003</c:v>
                </c:pt>
                <c:pt idx="3991">
                  <c:v>0.34699999999999998</c:v>
                </c:pt>
                <c:pt idx="3992">
                  <c:v>0.35199999999999998</c:v>
                </c:pt>
                <c:pt idx="3993">
                  <c:v>0.35199999999999998</c:v>
                </c:pt>
                <c:pt idx="3994">
                  <c:v>0.35299999999999998</c:v>
                </c:pt>
                <c:pt idx="3995">
                  <c:v>0.35299999999999998</c:v>
                </c:pt>
                <c:pt idx="3996">
                  <c:v>0.35299999999999998</c:v>
                </c:pt>
                <c:pt idx="3997">
                  <c:v>0.35099999999999998</c:v>
                </c:pt>
                <c:pt idx="3998">
                  <c:v>0.35199999999999998</c:v>
                </c:pt>
                <c:pt idx="3999">
                  <c:v>0.35099999999999998</c:v>
                </c:pt>
                <c:pt idx="4000">
                  <c:v>0.64200000000000002</c:v>
                </c:pt>
                <c:pt idx="4001">
                  <c:v>0.33900000000000002</c:v>
                </c:pt>
                <c:pt idx="4002">
                  <c:v>0.33900000000000002</c:v>
                </c:pt>
                <c:pt idx="4003">
                  <c:v>0.33900000000000002</c:v>
                </c:pt>
                <c:pt idx="4004">
                  <c:v>0.33600000000000002</c:v>
                </c:pt>
                <c:pt idx="4005">
                  <c:v>0.34899999999999998</c:v>
                </c:pt>
                <c:pt idx="4006">
                  <c:v>0.34399999999999997</c:v>
                </c:pt>
                <c:pt idx="4007">
                  <c:v>0.42599999999999999</c:v>
                </c:pt>
                <c:pt idx="4008">
                  <c:v>0.34200000000000003</c:v>
                </c:pt>
                <c:pt idx="4009">
                  <c:v>0.34200000000000003</c:v>
                </c:pt>
                <c:pt idx="4010">
                  <c:v>0.34200000000000003</c:v>
                </c:pt>
                <c:pt idx="4011">
                  <c:v>0.35499999999999998</c:v>
                </c:pt>
                <c:pt idx="4012">
                  <c:v>0.34899999999999998</c:v>
                </c:pt>
                <c:pt idx="4013">
                  <c:v>0.34599999999999997</c:v>
                </c:pt>
                <c:pt idx="4014">
                  <c:v>0.35</c:v>
                </c:pt>
                <c:pt idx="4015">
                  <c:v>0.35</c:v>
                </c:pt>
                <c:pt idx="4016">
                  <c:v>0.35</c:v>
                </c:pt>
                <c:pt idx="4017">
                  <c:v>0.35</c:v>
                </c:pt>
                <c:pt idx="4018">
                  <c:v>0.35</c:v>
                </c:pt>
                <c:pt idx="4019">
                  <c:v>0.35</c:v>
                </c:pt>
                <c:pt idx="4020">
                  <c:v>0.34399999999999997</c:v>
                </c:pt>
                <c:pt idx="4021">
                  <c:v>0.34699999999999998</c:v>
                </c:pt>
                <c:pt idx="4022">
                  <c:v>0.35599999999999998</c:v>
                </c:pt>
                <c:pt idx="4023">
                  <c:v>0.35599999999999998</c:v>
                </c:pt>
                <c:pt idx="4024">
                  <c:v>0.35599999999999998</c:v>
                </c:pt>
                <c:pt idx="4025">
                  <c:v>0.34300000000000003</c:v>
                </c:pt>
                <c:pt idx="4026">
                  <c:v>0.33900000000000002</c:v>
                </c:pt>
                <c:pt idx="4027">
                  <c:v>0.69</c:v>
                </c:pt>
                <c:pt idx="4028">
                  <c:v>0.33100000000000002</c:v>
                </c:pt>
                <c:pt idx="4029">
                  <c:v>0.32600000000000001</c:v>
                </c:pt>
                <c:pt idx="4030">
                  <c:v>0.32600000000000001</c:v>
                </c:pt>
                <c:pt idx="4031">
                  <c:v>0.32600000000000001</c:v>
                </c:pt>
                <c:pt idx="4032">
                  <c:v>0.33300000000000002</c:v>
                </c:pt>
                <c:pt idx="4033">
                  <c:v>0.33100000000000002</c:v>
                </c:pt>
                <c:pt idx="4034">
                  <c:v>0.32400000000000001</c:v>
                </c:pt>
                <c:pt idx="4035">
                  <c:v>0.32800000000000001</c:v>
                </c:pt>
                <c:pt idx="4036">
                  <c:v>0.39700000000000002</c:v>
                </c:pt>
                <c:pt idx="4037">
                  <c:v>0.39700000000000002</c:v>
                </c:pt>
                <c:pt idx="4038">
                  <c:v>0.39700000000000002</c:v>
                </c:pt>
                <c:pt idx="4039">
                  <c:v>0.34799999999999998</c:v>
                </c:pt>
                <c:pt idx="4040">
                  <c:v>0.34899999999999998</c:v>
                </c:pt>
                <c:pt idx="4041">
                  <c:v>0.33900000000000002</c:v>
                </c:pt>
                <c:pt idx="4042">
                  <c:v>0.34</c:v>
                </c:pt>
                <c:pt idx="4043">
                  <c:v>0.34300000000000003</c:v>
                </c:pt>
                <c:pt idx="4044">
                  <c:v>0.34300000000000003</c:v>
                </c:pt>
                <c:pt idx="4045">
                  <c:v>0.34300000000000003</c:v>
                </c:pt>
                <c:pt idx="4046">
                  <c:v>0.34699999999999998</c:v>
                </c:pt>
                <c:pt idx="4047">
                  <c:v>0.34699999999999998</c:v>
                </c:pt>
                <c:pt idx="4048">
                  <c:v>0.35199999999999998</c:v>
                </c:pt>
                <c:pt idx="4049">
                  <c:v>0.35</c:v>
                </c:pt>
                <c:pt idx="4050">
                  <c:v>0.34300000000000003</c:v>
                </c:pt>
                <c:pt idx="4051">
                  <c:v>0.34300000000000003</c:v>
                </c:pt>
                <c:pt idx="4052">
                  <c:v>0.34300000000000003</c:v>
                </c:pt>
                <c:pt idx="4053">
                  <c:v>0.34</c:v>
                </c:pt>
                <c:pt idx="4054">
                  <c:v>0.36699999999999999</c:v>
                </c:pt>
                <c:pt idx="4055">
                  <c:v>0.56999999999999995</c:v>
                </c:pt>
                <c:pt idx="4056">
                  <c:v>0.33500000000000002</c:v>
                </c:pt>
                <c:pt idx="4057">
                  <c:v>0.33300000000000002</c:v>
                </c:pt>
                <c:pt idx="4058">
                  <c:v>0.33300000000000002</c:v>
                </c:pt>
                <c:pt idx="4059">
                  <c:v>0.33300000000000002</c:v>
                </c:pt>
                <c:pt idx="4060">
                  <c:v>0.33</c:v>
                </c:pt>
                <c:pt idx="4061">
                  <c:v>0.33600000000000002</c:v>
                </c:pt>
                <c:pt idx="4062">
                  <c:v>0.37</c:v>
                </c:pt>
                <c:pt idx="4063">
                  <c:v>0.35399999999999998</c:v>
                </c:pt>
                <c:pt idx="4064">
                  <c:v>0.36099999999999999</c:v>
                </c:pt>
                <c:pt idx="4065">
                  <c:v>0.36099999999999999</c:v>
                </c:pt>
                <c:pt idx="4066">
                  <c:v>0.36099999999999999</c:v>
                </c:pt>
                <c:pt idx="4067">
                  <c:v>0.34</c:v>
                </c:pt>
                <c:pt idx="4068">
                  <c:v>0.53300000000000003</c:v>
                </c:pt>
                <c:pt idx="4069">
                  <c:v>0.35399999999999998</c:v>
                </c:pt>
                <c:pt idx="4070">
                  <c:v>0.35299999999999998</c:v>
                </c:pt>
                <c:pt idx="4071">
                  <c:v>0.34200000000000003</c:v>
                </c:pt>
                <c:pt idx="4072">
                  <c:v>0.34200000000000003</c:v>
                </c:pt>
                <c:pt idx="4073">
                  <c:v>0.34200000000000003</c:v>
                </c:pt>
                <c:pt idx="4074">
                  <c:v>0.34699999999999998</c:v>
                </c:pt>
                <c:pt idx="4075">
                  <c:v>0.34399999999999997</c:v>
                </c:pt>
                <c:pt idx="4076">
                  <c:v>0.35499999999999998</c:v>
                </c:pt>
                <c:pt idx="4077">
                  <c:v>0.35</c:v>
                </c:pt>
                <c:pt idx="4078">
                  <c:v>0.36599999999999999</c:v>
                </c:pt>
                <c:pt idx="4079">
                  <c:v>0.36599999999999999</c:v>
                </c:pt>
                <c:pt idx="4080">
                  <c:v>0.36599999999999999</c:v>
                </c:pt>
                <c:pt idx="4081">
                  <c:v>0.35899999999999999</c:v>
                </c:pt>
                <c:pt idx="4082">
                  <c:v>0.36899999999999999</c:v>
                </c:pt>
                <c:pt idx="4083">
                  <c:v>0.35499999999999998</c:v>
                </c:pt>
                <c:pt idx="4084">
                  <c:v>0.35</c:v>
                </c:pt>
                <c:pt idx="4085">
                  <c:v>0.34</c:v>
                </c:pt>
                <c:pt idx="4086">
                  <c:v>0.34</c:v>
                </c:pt>
                <c:pt idx="4087">
                  <c:v>0.34</c:v>
                </c:pt>
                <c:pt idx="4088">
                  <c:v>0.33800000000000002</c:v>
                </c:pt>
                <c:pt idx="4089">
                  <c:v>0.33200000000000002</c:v>
                </c:pt>
                <c:pt idx="4090">
                  <c:v>0.53500000000000003</c:v>
                </c:pt>
                <c:pt idx="4091">
                  <c:v>0.33800000000000002</c:v>
                </c:pt>
                <c:pt idx="4092">
                  <c:v>0.33300000000000002</c:v>
                </c:pt>
                <c:pt idx="4093">
                  <c:v>0.33300000000000002</c:v>
                </c:pt>
                <c:pt idx="4094">
                  <c:v>0.33300000000000002</c:v>
                </c:pt>
                <c:pt idx="4095">
                  <c:v>0.32900000000000001</c:v>
                </c:pt>
                <c:pt idx="4096">
                  <c:v>0.33400000000000002</c:v>
                </c:pt>
                <c:pt idx="4097">
                  <c:v>0.33400000000000002</c:v>
                </c:pt>
                <c:pt idx="4098">
                  <c:v>0.33900000000000002</c:v>
                </c:pt>
                <c:pt idx="4099">
                  <c:v>0.33400000000000002</c:v>
                </c:pt>
                <c:pt idx="4100">
                  <c:v>0.33400000000000002</c:v>
                </c:pt>
                <c:pt idx="4101">
                  <c:v>0.33400000000000002</c:v>
                </c:pt>
                <c:pt idx="4102">
                  <c:v>0.34200000000000003</c:v>
                </c:pt>
                <c:pt idx="4103">
                  <c:v>0.34100000000000003</c:v>
                </c:pt>
                <c:pt idx="4104">
                  <c:v>0.34599999999999997</c:v>
                </c:pt>
                <c:pt idx="4105">
                  <c:v>0.34699999999999998</c:v>
                </c:pt>
                <c:pt idx="4106">
                  <c:v>0.34</c:v>
                </c:pt>
                <c:pt idx="4107">
                  <c:v>0.34</c:v>
                </c:pt>
                <c:pt idx="4108">
                  <c:v>0.34</c:v>
                </c:pt>
                <c:pt idx="4109">
                  <c:v>0.33300000000000002</c:v>
                </c:pt>
                <c:pt idx="4110">
                  <c:v>0.34300000000000003</c:v>
                </c:pt>
                <c:pt idx="4111">
                  <c:v>0.34499999999999997</c:v>
                </c:pt>
                <c:pt idx="4112">
                  <c:v>0.34799999999999998</c:v>
                </c:pt>
                <c:pt idx="4113">
                  <c:v>0.33800000000000002</c:v>
                </c:pt>
                <c:pt idx="4114">
                  <c:v>0.33800000000000002</c:v>
                </c:pt>
                <c:pt idx="4115">
                  <c:v>0.33800000000000002</c:v>
                </c:pt>
                <c:pt idx="4116">
                  <c:v>0.34200000000000003</c:v>
                </c:pt>
                <c:pt idx="4117">
                  <c:v>0.33900000000000002</c:v>
                </c:pt>
                <c:pt idx="4118">
                  <c:v>0.47299999999999998</c:v>
                </c:pt>
                <c:pt idx="4119">
                  <c:v>0.33200000000000002</c:v>
                </c:pt>
                <c:pt idx="4120">
                  <c:v>0.34100000000000003</c:v>
                </c:pt>
                <c:pt idx="4121">
                  <c:v>0.34100000000000003</c:v>
                </c:pt>
                <c:pt idx="4122">
                  <c:v>0.34100000000000003</c:v>
                </c:pt>
                <c:pt idx="4123">
                  <c:v>0.33400000000000002</c:v>
                </c:pt>
                <c:pt idx="4124">
                  <c:v>0.34300000000000003</c:v>
                </c:pt>
                <c:pt idx="4125">
                  <c:v>0.35099999999999998</c:v>
                </c:pt>
                <c:pt idx="4126">
                  <c:v>0.34599999999999997</c:v>
                </c:pt>
                <c:pt idx="4127">
                  <c:v>0.35799999999999998</c:v>
                </c:pt>
                <c:pt idx="4128">
                  <c:v>0.35799999999999998</c:v>
                </c:pt>
                <c:pt idx="4129">
                  <c:v>0.35799999999999998</c:v>
                </c:pt>
                <c:pt idx="4130">
                  <c:v>0.36</c:v>
                </c:pt>
                <c:pt idx="4131">
                  <c:v>0.34899999999999998</c:v>
                </c:pt>
                <c:pt idx="4132">
                  <c:v>0.34899999999999998</c:v>
                </c:pt>
                <c:pt idx="4133">
                  <c:v>0.34499999999999997</c:v>
                </c:pt>
                <c:pt idx="4134">
                  <c:v>0.34599999999999997</c:v>
                </c:pt>
                <c:pt idx="4135">
                  <c:v>0.34599999999999997</c:v>
                </c:pt>
                <c:pt idx="4136">
                  <c:v>0.34599999999999997</c:v>
                </c:pt>
                <c:pt idx="4137">
                  <c:v>0.35499999999999998</c:v>
                </c:pt>
                <c:pt idx="4138">
                  <c:v>0.36599999999999999</c:v>
                </c:pt>
                <c:pt idx="4139">
                  <c:v>0.36499999999999999</c:v>
                </c:pt>
                <c:pt idx="4140">
                  <c:v>0.35399999999999998</c:v>
                </c:pt>
                <c:pt idx="4141">
                  <c:v>0.35599999999999998</c:v>
                </c:pt>
                <c:pt idx="4142">
                  <c:v>0.35599999999999998</c:v>
                </c:pt>
                <c:pt idx="4143">
                  <c:v>0.35599999999999998</c:v>
                </c:pt>
                <c:pt idx="4144">
                  <c:v>0.35799999999999998</c:v>
                </c:pt>
                <c:pt idx="4145">
                  <c:v>0.34499999999999997</c:v>
                </c:pt>
                <c:pt idx="4146">
                  <c:v>0.36299999999999999</c:v>
                </c:pt>
                <c:pt idx="4147">
                  <c:v>0.35299999999999998</c:v>
                </c:pt>
                <c:pt idx="4148">
                  <c:v>0.34</c:v>
                </c:pt>
                <c:pt idx="4149">
                  <c:v>0.34</c:v>
                </c:pt>
                <c:pt idx="4150">
                  <c:v>0.34</c:v>
                </c:pt>
                <c:pt idx="4151">
                  <c:v>0.36</c:v>
                </c:pt>
                <c:pt idx="4152">
                  <c:v>0.36199999999999999</c:v>
                </c:pt>
                <c:pt idx="4153">
                  <c:v>0.47599999999999998</c:v>
                </c:pt>
                <c:pt idx="4154">
                  <c:v>0.33200000000000002</c:v>
                </c:pt>
                <c:pt idx="4155">
                  <c:v>0.32800000000000001</c:v>
                </c:pt>
                <c:pt idx="4156">
                  <c:v>0.32800000000000001</c:v>
                </c:pt>
                <c:pt idx="4157">
                  <c:v>0.32800000000000001</c:v>
                </c:pt>
                <c:pt idx="4158">
                  <c:v>0.36</c:v>
                </c:pt>
                <c:pt idx="4159">
                  <c:v>0.34399999999999997</c:v>
                </c:pt>
                <c:pt idx="4160">
                  <c:v>0.40100000000000002</c:v>
                </c:pt>
                <c:pt idx="4161">
                  <c:v>0.38100000000000001</c:v>
                </c:pt>
                <c:pt idx="4162">
                  <c:v>0.38800000000000001</c:v>
                </c:pt>
                <c:pt idx="4163">
                  <c:v>0.38800000000000001</c:v>
                </c:pt>
                <c:pt idx="4164">
                  <c:v>0.38800000000000001</c:v>
                </c:pt>
                <c:pt idx="4165">
                  <c:v>0.432</c:v>
                </c:pt>
                <c:pt idx="4166">
                  <c:v>1.3860000000000001</c:v>
                </c:pt>
                <c:pt idx="4167">
                  <c:v>0.752</c:v>
                </c:pt>
                <c:pt idx="4168">
                  <c:v>0.76</c:v>
                </c:pt>
                <c:pt idx="4169">
                  <c:v>0.79300000000000004</c:v>
                </c:pt>
                <c:pt idx="4170">
                  <c:v>0.79300000000000004</c:v>
                </c:pt>
                <c:pt idx="4171">
                  <c:v>0.79300000000000004</c:v>
                </c:pt>
                <c:pt idx="4172">
                  <c:v>0.84299999999999997</c:v>
                </c:pt>
                <c:pt idx="4173">
                  <c:v>0.85199999999999998</c:v>
                </c:pt>
                <c:pt idx="4174">
                  <c:v>0.85599999999999998</c:v>
                </c:pt>
                <c:pt idx="4175">
                  <c:v>0.84699999999999998</c:v>
                </c:pt>
                <c:pt idx="4176">
                  <c:v>0.83699999999999997</c:v>
                </c:pt>
                <c:pt idx="4177">
                  <c:v>0.83699999999999997</c:v>
                </c:pt>
                <c:pt idx="4178">
                  <c:v>0.83699999999999997</c:v>
                </c:pt>
                <c:pt idx="4179">
                  <c:v>0.78800000000000003</c:v>
                </c:pt>
                <c:pt idx="4180">
                  <c:v>0.79700000000000004</c:v>
                </c:pt>
                <c:pt idx="4181">
                  <c:v>0.73699999999999999</c:v>
                </c:pt>
                <c:pt idx="4182">
                  <c:v>0.502</c:v>
                </c:pt>
                <c:pt idx="4183">
                  <c:v>0.55000000000000004</c:v>
                </c:pt>
                <c:pt idx="4184">
                  <c:v>0.55000000000000004</c:v>
                </c:pt>
                <c:pt idx="4185">
                  <c:v>0.55000000000000004</c:v>
                </c:pt>
                <c:pt idx="4186">
                  <c:v>0.58099999999999996</c:v>
                </c:pt>
                <c:pt idx="4187">
                  <c:v>0.57999999999999996</c:v>
                </c:pt>
                <c:pt idx="4188">
                  <c:v>0.60699999999999998</c:v>
                </c:pt>
                <c:pt idx="4189">
                  <c:v>0.68700000000000006</c:v>
                </c:pt>
                <c:pt idx="4190">
                  <c:v>0.83099999999999996</c:v>
                </c:pt>
                <c:pt idx="4191">
                  <c:v>0.83099999999999996</c:v>
                </c:pt>
                <c:pt idx="4192">
                  <c:v>0.83099999999999996</c:v>
                </c:pt>
                <c:pt idx="4193">
                  <c:v>0.90100000000000002</c:v>
                </c:pt>
                <c:pt idx="4194">
                  <c:v>1.01</c:v>
                </c:pt>
                <c:pt idx="4195">
                  <c:v>1.1459999999999999</c:v>
                </c:pt>
                <c:pt idx="4196">
                  <c:v>1.1219999999999999</c:v>
                </c:pt>
                <c:pt idx="4197">
                  <c:v>1.0820000000000001</c:v>
                </c:pt>
                <c:pt idx="4198">
                  <c:v>1.0820000000000001</c:v>
                </c:pt>
                <c:pt idx="4199">
                  <c:v>1.0820000000000001</c:v>
                </c:pt>
                <c:pt idx="4200">
                  <c:v>0.92400000000000004</c:v>
                </c:pt>
                <c:pt idx="4201">
                  <c:v>0.92200000000000004</c:v>
                </c:pt>
                <c:pt idx="4202">
                  <c:v>0.83799999999999997</c:v>
                </c:pt>
                <c:pt idx="4203">
                  <c:v>0.76900000000000002</c:v>
                </c:pt>
                <c:pt idx="4204">
                  <c:v>0.72799999999999998</c:v>
                </c:pt>
                <c:pt idx="4205">
                  <c:v>0.72799999999999998</c:v>
                </c:pt>
                <c:pt idx="4206">
                  <c:v>0.72799999999999998</c:v>
                </c:pt>
                <c:pt idx="4207">
                  <c:v>0.71699999999999997</c:v>
                </c:pt>
                <c:pt idx="4208">
                  <c:v>0.72899999999999998</c:v>
                </c:pt>
                <c:pt idx="4209">
                  <c:v>0.85099999999999998</c:v>
                </c:pt>
                <c:pt idx="4210">
                  <c:v>0.48599999999999999</c:v>
                </c:pt>
                <c:pt idx="4211">
                  <c:v>0.51200000000000001</c:v>
                </c:pt>
                <c:pt idx="4212">
                  <c:v>0.51200000000000001</c:v>
                </c:pt>
                <c:pt idx="4213">
                  <c:v>0.51200000000000001</c:v>
                </c:pt>
                <c:pt idx="4214">
                  <c:v>0.51900000000000002</c:v>
                </c:pt>
                <c:pt idx="4215">
                  <c:v>0.53200000000000003</c:v>
                </c:pt>
                <c:pt idx="4216">
                  <c:v>0.52300000000000002</c:v>
                </c:pt>
                <c:pt idx="4217">
                  <c:v>0.5</c:v>
                </c:pt>
                <c:pt idx="4218">
                  <c:v>0.58799999999999997</c:v>
                </c:pt>
                <c:pt idx="4219">
                  <c:v>0.58799999999999997</c:v>
                </c:pt>
                <c:pt idx="4220">
                  <c:v>0.58799999999999997</c:v>
                </c:pt>
                <c:pt idx="4221">
                  <c:v>0.58799999999999997</c:v>
                </c:pt>
                <c:pt idx="4222">
                  <c:v>0.51100000000000001</c:v>
                </c:pt>
                <c:pt idx="4223">
                  <c:v>0.58299999999999996</c:v>
                </c:pt>
                <c:pt idx="4224">
                  <c:v>0.63800000000000001</c:v>
                </c:pt>
                <c:pt idx="4225">
                  <c:v>0.69899999999999995</c:v>
                </c:pt>
                <c:pt idx="4226">
                  <c:v>0.69899999999999995</c:v>
                </c:pt>
                <c:pt idx="4227">
                  <c:v>0.69899999999999995</c:v>
                </c:pt>
                <c:pt idx="4228">
                  <c:v>0.85299999999999998</c:v>
                </c:pt>
                <c:pt idx="4229">
                  <c:v>0.95399999999999996</c:v>
                </c:pt>
                <c:pt idx="4230">
                  <c:v>1</c:v>
                </c:pt>
                <c:pt idx="4231">
                  <c:v>0.97799999999999998</c:v>
                </c:pt>
                <c:pt idx="4232">
                  <c:v>0.96399999999999997</c:v>
                </c:pt>
                <c:pt idx="4233">
                  <c:v>0.96399999999999997</c:v>
                </c:pt>
                <c:pt idx="4234">
                  <c:v>0.96399999999999997</c:v>
                </c:pt>
                <c:pt idx="4235">
                  <c:v>0.97399999999999998</c:v>
                </c:pt>
                <c:pt idx="4236">
                  <c:v>0.92</c:v>
                </c:pt>
                <c:pt idx="4237">
                  <c:v>0.89100000000000001</c:v>
                </c:pt>
                <c:pt idx="4238">
                  <c:v>0.95799999999999996</c:v>
                </c:pt>
                <c:pt idx="4239">
                  <c:v>0.95799999999999996</c:v>
                </c:pt>
                <c:pt idx="4240">
                  <c:v>0.95799999999999996</c:v>
                </c:pt>
                <c:pt idx="4241">
                  <c:v>0.95799999999999996</c:v>
                </c:pt>
                <c:pt idx="4242">
                  <c:v>0.95799999999999996</c:v>
                </c:pt>
                <c:pt idx="4243">
                  <c:v>0.85799999999999998</c:v>
                </c:pt>
                <c:pt idx="4244">
                  <c:v>1.006</c:v>
                </c:pt>
                <c:pt idx="4245">
                  <c:v>0.78600000000000003</c:v>
                </c:pt>
                <c:pt idx="4246">
                  <c:v>0.82599999999999996</c:v>
                </c:pt>
                <c:pt idx="4247">
                  <c:v>0.82599999999999996</c:v>
                </c:pt>
                <c:pt idx="4248">
                  <c:v>0.82599999999999996</c:v>
                </c:pt>
                <c:pt idx="4249">
                  <c:v>0.89100000000000001</c:v>
                </c:pt>
                <c:pt idx="4250">
                  <c:v>0.96</c:v>
                </c:pt>
                <c:pt idx="4251">
                  <c:v>1.6360000000000001</c:v>
                </c:pt>
                <c:pt idx="4252">
                  <c:v>0.96399999999999997</c:v>
                </c:pt>
                <c:pt idx="4253">
                  <c:v>0.97199999999999998</c:v>
                </c:pt>
                <c:pt idx="4254">
                  <c:v>0.97199999999999998</c:v>
                </c:pt>
                <c:pt idx="4255">
                  <c:v>0.97199999999999998</c:v>
                </c:pt>
                <c:pt idx="4256">
                  <c:v>0.97899999999999998</c:v>
                </c:pt>
                <c:pt idx="4257">
                  <c:v>0.97099999999999997</c:v>
                </c:pt>
                <c:pt idx="4258">
                  <c:v>0.93100000000000005</c:v>
                </c:pt>
                <c:pt idx="4259">
                  <c:v>0.93700000000000006</c:v>
                </c:pt>
                <c:pt idx="4260">
                  <c:v>0.92</c:v>
                </c:pt>
                <c:pt idx="4261">
                  <c:v>0.92</c:v>
                </c:pt>
                <c:pt idx="4262">
                  <c:v>0.92</c:v>
                </c:pt>
                <c:pt idx="4263">
                  <c:v>0.90100000000000002</c:v>
                </c:pt>
                <c:pt idx="4264">
                  <c:v>0.88800000000000001</c:v>
                </c:pt>
                <c:pt idx="4265">
                  <c:v>0.88500000000000001</c:v>
                </c:pt>
                <c:pt idx="4266">
                  <c:v>0.86499999999999999</c:v>
                </c:pt>
                <c:pt idx="4267">
                  <c:v>0.85499999999999998</c:v>
                </c:pt>
                <c:pt idx="4268">
                  <c:v>0.85499999999999998</c:v>
                </c:pt>
                <c:pt idx="4269">
                  <c:v>0.85499999999999998</c:v>
                </c:pt>
                <c:pt idx="4270">
                  <c:v>0.85099999999999998</c:v>
                </c:pt>
                <c:pt idx="4271">
                  <c:v>0.84499999999999997</c:v>
                </c:pt>
                <c:pt idx="4272">
                  <c:v>1.335</c:v>
                </c:pt>
                <c:pt idx="4273">
                  <c:v>1.2429999999999999</c:v>
                </c:pt>
                <c:pt idx="4274">
                  <c:v>1.2610000000000001</c:v>
                </c:pt>
                <c:pt idx="4275">
                  <c:v>1.2610000000000001</c:v>
                </c:pt>
                <c:pt idx="4276">
                  <c:v>1.2610000000000001</c:v>
                </c:pt>
                <c:pt idx="4277">
                  <c:v>1.2770000000000001</c:v>
                </c:pt>
                <c:pt idx="4278">
                  <c:v>1.2829999999999999</c:v>
                </c:pt>
                <c:pt idx="4279">
                  <c:v>1.284</c:v>
                </c:pt>
                <c:pt idx="4280">
                  <c:v>1.28</c:v>
                </c:pt>
                <c:pt idx="4281">
                  <c:v>1.3740000000000001</c:v>
                </c:pt>
                <c:pt idx="4282">
                  <c:v>1.3740000000000001</c:v>
                </c:pt>
                <c:pt idx="4283">
                  <c:v>1.3740000000000001</c:v>
                </c:pt>
                <c:pt idx="4284">
                  <c:v>1.306</c:v>
                </c:pt>
                <c:pt idx="4285">
                  <c:v>1.2949999999999999</c:v>
                </c:pt>
                <c:pt idx="4286">
                  <c:v>1.2889999999999999</c:v>
                </c:pt>
                <c:pt idx="4287">
                  <c:v>1.302</c:v>
                </c:pt>
                <c:pt idx="4288">
                  <c:v>1.2949999999999999</c:v>
                </c:pt>
                <c:pt idx="4289">
                  <c:v>1.2949999999999999</c:v>
                </c:pt>
                <c:pt idx="4290">
                  <c:v>1.2949999999999999</c:v>
                </c:pt>
                <c:pt idx="4291">
                  <c:v>1.2810000000000001</c:v>
                </c:pt>
                <c:pt idx="4292">
                  <c:v>1.2810000000000001</c:v>
                </c:pt>
                <c:pt idx="4293">
                  <c:v>1.2810000000000001</c:v>
                </c:pt>
                <c:pt idx="4294">
                  <c:v>1.2429999999999999</c:v>
                </c:pt>
                <c:pt idx="4295">
                  <c:v>1.2349999999999999</c:v>
                </c:pt>
                <c:pt idx="4296">
                  <c:v>1.2349999999999999</c:v>
                </c:pt>
                <c:pt idx="4297">
                  <c:v>1.2349999999999999</c:v>
                </c:pt>
                <c:pt idx="4298">
                  <c:v>1.2290000000000001</c:v>
                </c:pt>
                <c:pt idx="4299">
                  <c:v>1.2450000000000001</c:v>
                </c:pt>
                <c:pt idx="4300">
                  <c:v>1.2909999999999999</c:v>
                </c:pt>
                <c:pt idx="4301">
                  <c:v>1.1870000000000001</c:v>
                </c:pt>
                <c:pt idx="4302">
                  <c:v>1.1910000000000001</c:v>
                </c:pt>
                <c:pt idx="4303">
                  <c:v>1.1910000000000001</c:v>
                </c:pt>
                <c:pt idx="4304">
                  <c:v>1.1910000000000001</c:v>
                </c:pt>
                <c:pt idx="4305">
                  <c:v>1.1859999999999999</c:v>
                </c:pt>
                <c:pt idx="4306">
                  <c:v>1.2010000000000001</c:v>
                </c:pt>
                <c:pt idx="4307">
                  <c:v>1.2190000000000001</c:v>
                </c:pt>
                <c:pt idx="4308">
                  <c:v>1.2110000000000001</c:v>
                </c:pt>
                <c:pt idx="4309">
                  <c:v>1.2730000000000001</c:v>
                </c:pt>
                <c:pt idx="4310">
                  <c:v>1.2730000000000001</c:v>
                </c:pt>
                <c:pt idx="4311">
                  <c:v>1.2730000000000001</c:v>
                </c:pt>
                <c:pt idx="4312">
                  <c:v>1.228</c:v>
                </c:pt>
                <c:pt idx="4313">
                  <c:v>1.2090000000000001</c:v>
                </c:pt>
                <c:pt idx="4314">
                  <c:v>1.1930000000000001</c:v>
                </c:pt>
                <c:pt idx="4315">
                  <c:v>1.228</c:v>
                </c:pt>
                <c:pt idx="4316">
                  <c:v>1.204</c:v>
                </c:pt>
                <c:pt idx="4317">
                  <c:v>1.204</c:v>
                </c:pt>
                <c:pt idx="4318">
                  <c:v>1.204</c:v>
                </c:pt>
                <c:pt idx="4319">
                  <c:v>1.248</c:v>
                </c:pt>
                <c:pt idx="4320">
                  <c:v>1.498</c:v>
                </c:pt>
                <c:pt idx="4321">
                  <c:v>2.1469999999999998</c:v>
                </c:pt>
                <c:pt idx="4322">
                  <c:v>2.12</c:v>
                </c:pt>
                <c:pt idx="4323">
                  <c:v>2.11</c:v>
                </c:pt>
                <c:pt idx="4324">
                  <c:v>2.11</c:v>
                </c:pt>
                <c:pt idx="4325">
                  <c:v>2.11</c:v>
                </c:pt>
                <c:pt idx="4326">
                  <c:v>2.117</c:v>
                </c:pt>
                <c:pt idx="4327">
                  <c:v>2.1150000000000002</c:v>
                </c:pt>
                <c:pt idx="4328">
                  <c:v>2.1230000000000002</c:v>
                </c:pt>
                <c:pt idx="4329">
                  <c:v>2.1440000000000001</c:v>
                </c:pt>
                <c:pt idx="4330">
                  <c:v>2.15</c:v>
                </c:pt>
                <c:pt idx="4331">
                  <c:v>2.15</c:v>
                </c:pt>
                <c:pt idx="4332">
                  <c:v>2.15</c:v>
                </c:pt>
                <c:pt idx="4333">
                  <c:v>2.1589999999999998</c:v>
                </c:pt>
                <c:pt idx="4334">
                  <c:v>2.181</c:v>
                </c:pt>
                <c:pt idx="4335">
                  <c:v>2.177</c:v>
                </c:pt>
                <c:pt idx="4336">
                  <c:v>2.2120000000000002</c:v>
                </c:pt>
                <c:pt idx="4337">
                  <c:v>2.2210000000000001</c:v>
                </c:pt>
                <c:pt idx="4338">
                  <c:v>2.2210000000000001</c:v>
                </c:pt>
                <c:pt idx="4339">
                  <c:v>2.2210000000000001</c:v>
                </c:pt>
                <c:pt idx="4340">
                  <c:v>2.3519999999999999</c:v>
                </c:pt>
                <c:pt idx="4341">
                  <c:v>2.3519999999999999</c:v>
                </c:pt>
                <c:pt idx="4342">
                  <c:v>2.2650000000000001</c:v>
                </c:pt>
                <c:pt idx="4343">
                  <c:v>2.234</c:v>
                </c:pt>
                <c:pt idx="4344">
                  <c:v>2.2250000000000001</c:v>
                </c:pt>
                <c:pt idx="4345">
                  <c:v>2.2250000000000001</c:v>
                </c:pt>
                <c:pt idx="4346">
                  <c:v>2.2250000000000001</c:v>
                </c:pt>
                <c:pt idx="4347">
                  <c:v>2.2250000000000001</c:v>
                </c:pt>
                <c:pt idx="4348">
                  <c:v>2.2250000000000001</c:v>
                </c:pt>
                <c:pt idx="4349">
                  <c:v>2.2509999999999999</c:v>
                </c:pt>
                <c:pt idx="4350">
                  <c:v>2.2349999999999999</c:v>
                </c:pt>
                <c:pt idx="4351">
                  <c:v>2.234</c:v>
                </c:pt>
                <c:pt idx="4352">
                  <c:v>2.234</c:v>
                </c:pt>
                <c:pt idx="4353">
                  <c:v>2.234</c:v>
                </c:pt>
                <c:pt idx="4354">
                  <c:v>2.2370000000000001</c:v>
                </c:pt>
                <c:pt idx="4355">
                  <c:v>2.2490000000000001</c:v>
                </c:pt>
                <c:pt idx="4356">
                  <c:v>2.3029999999999999</c:v>
                </c:pt>
                <c:pt idx="4357">
                  <c:v>2.2930000000000001</c:v>
                </c:pt>
                <c:pt idx="4358">
                  <c:v>2.306</c:v>
                </c:pt>
                <c:pt idx="4359">
                  <c:v>2.306</c:v>
                </c:pt>
                <c:pt idx="4360">
                  <c:v>2.306</c:v>
                </c:pt>
                <c:pt idx="4361">
                  <c:v>2.3220000000000001</c:v>
                </c:pt>
                <c:pt idx="4362">
                  <c:v>2.347</c:v>
                </c:pt>
                <c:pt idx="4363">
                  <c:v>2.9409999999999998</c:v>
                </c:pt>
                <c:pt idx="4364">
                  <c:v>2.867</c:v>
                </c:pt>
                <c:pt idx="4365">
                  <c:v>2.8940000000000001</c:v>
                </c:pt>
                <c:pt idx="4366">
                  <c:v>2.8940000000000001</c:v>
                </c:pt>
                <c:pt idx="4367">
                  <c:v>2.8940000000000001</c:v>
                </c:pt>
                <c:pt idx="4368">
                  <c:v>2.8959999999999999</c:v>
                </c:pt>
                <c:pt idx="4369">
                  <c:v>2.919</c:v>
                </c:pt>
                <c:pt idx="4370">
                  <c:v>2.911</c:v>
                </c:pt>
                <c:pt idx="4371">
                  <c:v>2.9340000000000002</c:v>
                </c:pt>
                <c:pt idx="4372">
                  <c:v>2.968</c:v>
                </c:pt>
                <c:pt idx="4373">
                  <c:v>2.968</c:v>
                </c:pt>
                <c:pt idx="4374">
                  <c:v>2.968</c:v>
                </c:pt>
                <c:pt idx="4375">
                  <c:v>2.948</c:v>
                </c:pt>
                <c:pt idx="4376">
                  <c:v>2.9340000000000002</c:v>
                </c:pt>
                <c:pt idx="4377">
                  <c:v>2.931</c:v>
                </c:pt>
                <c:pt idx="4378">
                  <c:v>2.9370000000000003</c:v>
                </c:pt>
                <c:pt idx="4379">
                  <c:v>2.9039999999999999</c:v>
                </c:pt>
                <c:pt idx="4380">
                  <c:v>2.9039999999999999</c:v>
                </c:pt>
                <c:pt idx="4381">
                  <c:v>2.9039999999999999</c:v>
                </c:pt>
                <c:pt idx="4382">
                  <c:v>2.9130000000000003</c:v>
                </c:pt>
                <c:pt idx="4383">
                  <c:v>2.9220000000000002</c:v>
                </c:pt>
                <c:pt idx="4384">
                  <c:v>2.9569999999999999</c:v>
                </c:pt>
                <c:pt idx="4385">
                  <c:v>2.9990000000000001</c:v>
                </c:pt>
                <c:pt idx="4386">
                  <c:v>3.0310000000000001</c:v>
                </c:pt>
                <c:pt idx="4387">
                  <c:v>3.0310000000000001</c:v>
                </c:pt>
                <c:pt idx="4388">
                  <c:v>3.0310000000000001</c:v>
                </c:pt>
                <c:pt idx="4389">
                  <c:v>3.0779999999999998</c:v>
                </c:pt>
                <c:pt idx="4390">
                  <c:v>3.1379999999999999</c:v>
                </c:pt>
                <c:pt idx="4391">
                  <c:v>3.66</c:v>
                </c:pt>
                <c:pt idx="4392">
                  <c:v>3.4529999999999998</c:v>
                </c:pt>
                <c:pt idx="4393">
                  <c:v>3.4319999999999999</c:v>
                </c:pt>
                <c:pt idx="4394">
                  <c:v>3.4319999999999999</c:v>
                </c:pt>
                <c:pt idx="4395">
                  <c:v>3.4319999999999999</c:v>
                </c:pt>
                <c:pt idx="4396">
                  <c:v>3.423</c:v>
                </c:pt>
                <c:pt idx="4397">
                  <c:v>3.4420000000000002</c:v>
                </c:pt>
                <c:pt idx="4398">
                  <c:v>3.4540000000000002</c:v>
                </c:pt>
                <c:pt idx="4399">
                  <c:v>3.48</c:v>
                </c:pt>
                <c:pt idx="4400">
                  <c:v>3.5869999999999997</c:v>
                </c:pt>
                <c:pt idx="4401">
                  <c:v>3.5869999999999997</c:v>
                </c:pt>
                <c:pt idx="4402">
                  <c:v>3.5869999999999997</c:v>
                </c:pt>
                <c:pt idx="4403">
                  <c:v>3.548</c:v>
                </c:pt>
                <c:pt idx="4404">
                  <c:v>3.5350000000000001</c:v>
                </c:pt>
                <c:pt idx="4405">
                  <c:v>3.5369999999999999</c:v>
                </c:pt>
                <c:pt idx="4406">
                  <c:v>3.5249999999999999</c:v>
                </c:pt>
                <c:pt idx="4407">
                  <c:v>3.5659999999999998</c:v>
                </c:pt>
                <c:pt idx="4408">
                  <c:v>3.5659999999999998</c:v>
                </c:pt>
                <c:pt idx="4409">
                  <c:v>3.5659999999999998</c:v>
                </c:pt>
                <c:pt idx="4410">
                  <c:v>3.5670000000000002</c:v>
                </c:pt>
                <c:pt idx="4411">
                  <c:v>3.569</c:v>
                </c:pt>
                <c:pt idx="4412">
                  <c:v>3.5720000000000001</c:v>
                </c:pt>
                <c:pt idx="4413">
                  <c:v>3.597</c:v>
                </c:pt>
                <c:pt idx="4414">
                  <c:v>3.6150000000000002</c:v>
                </c:pt>
                <c:pt idx="4415">
                  <c:v>3.6150000000000002</c:v>
                </c:pt>
                <c:pt idx="4416">
                  <c:v>3.6150000000000002</c:v>
                </c:pt>
                <c:pt idx="4417">
                  <c:v>3.6349999999999998</c:v>
                </c:pt>
                <c:pt idx="4418">
                  <c:v>3.6970000000000001</c:v>
                </c:pt>
                <c:pt idx="4419">
                  <c:v>3.6959999999999997</c:v>
                </c:pt>
                <c:pt idx="4420">
                  <c:v>3.7570000000000001</c:v>
                </c:pt>
                <c:pt idx="4421">
                  <c:v>3.8460000000000001</c:v>
                </c:pt>
                <c:pt idx="4422">
                  <c:v>3.8460000000000001</c:v>
                </c:pt>
                <c:pt idx="4423">
                  <c:v>3.8460000000000001</c:v>
                </c:pt>
                <c:pt idx="4424">
                  <c:v>3.9710000000000001</c:v>
                </c:pt>
                <c:pt idx="4425">
                  <c:v>4.51</c:v>
                </c:pt>
                <c:pt idx="4426">
                  <c:v>4.601</c:v>
                </c:pt>
                <c:pt idx="4427">
                  <c:v>4.3879999999999999</c:v>
                </c:pt>
                <c:pt idx="4428">
                  <c:v>4.1399999999999997</c:v>
                </c:pt>
                <c:pt idx="4429">
                  <c:v>4.1399999999999997</c:v>
                </c:pt>
                <c:pt idx="4430">
                  <c:v>4.1399999999999997</c:v>
                </c:pt>
                <c:pt idx="4431">
                  <c:v>4.2030000000000003</c:v>
                </c:pt>
                <c:pt idx="4432">
                  <c:v>4.1929999999999996</c:v>
                </c:pt>
                <c:pt idx="4433">
                  <c:v>4.173</c:v>
                </c:pt>
                <c:pt idx="4434">
                  <c:v>3.9220000000000002</c:v>
                </c:pt>
                <c:pt idx="4435">
                  <c:v>4.0279999999999996</c:v>
                </c:pt>
                <c:pt idx="4436">
                  <c:v>4.0279999999999996</c:v>
                </c:pt>
                <c:pt idx="4437">
                  <c:v>4.0279999999999996</c:v>
                </c:pt>
                <c:pt idx="4438">
                  <c:v>4.2850000000000001</c:v>
                </c:pt>
                <c:pt idx="4439">
                  <c:v>4.2569999999999997</c:v>
                </c:pt>
                <c:pt idx="4440">
                  <c:v>4.4690000000000003</c:v>
                </c:pt>
                <c:pt idx="4441">
                  <c:v>4.38</c:v>
                </c:pt>
                <c:pt idx="4442">
                  <c:v>4.3780000000000001</c:v>
                </c:pt>
                <c:pt idx="4443">
                  <c:v>4.3780000000000001</c:v>
                </c:pt>
                <c:pt idx="4444">
                  <c:v>4.3780000000000001</c:v>
                </c:pt>
                <c:pt idx="4445">
                  <c:v>4.3739999999999997</c:v>
                </c:pt>
                <c:pt idx="4446">
                  <c:v>4.4210000000000003</c:v>
                </c:pt>
                <c:pt idx="4447">
                  <c:v>4.2160000000000002</c:v>
                </c:pt>
                <c:pt idx="4448">
                  <c:v>4.4649999999999999</c:v>
                </c:pt>
                <c:pt idx="4449">
                  <c:v>4.298</c:v>
                </c:pt>
                <c:pt idx="4450">
                  <c:v>4.298</c:v>
                </c:pt>
                <c:pt idx="4451">
                  <c:v>4.298</c:v>
                </c:pt>
                <c:pt idx="4452">
                  <c:v>4.306</c:v>
                </c:pt>
                <c:pt idx="4453">
                  <c:v>4.3029999999999999</c:v>
                </c:pt>
                <c:pt idx="4454">
                  <c:v>3.9159999999999999</c:v>
                </c:pt>
                <c:pt idx="4455">
                  <c:v>4.3</c:v>
                </c:pt>
                <c:pt idx="4456">
                  <c:v>4.3090000000000002</c:v>
                </c:pt>
                <c:pt idx="4457">
                  <c:v>4.3090000000000002</c:v>
                </c:pt>
                <c:pt idx="4458">
                  <c:v>4.3090000000000002</c:v>
                </c:pt>
                <c:pt idx="4459">
                  <c:v>4.3090000000000002</c:v>
                </c:pt>
                <c:pt idx="4460">
                  <c:v>4.3079999999999998</c:v>
                </c:pt>
                <c:pt idx="4461">
                  <c:v>4.3</c:v>
                </c:pt>
                <c:pt idx="4462">
                  <c:v>4.2960000000000003</c:v>
                </c:pt>
                <c:pt idx="4463">
                  <c:v>4.3550000000000004</c:v>
                </c:pt>
                <c:pt idx="4464">
                  <c:v>4.3550000000000004</c:v>
                </c:pt>
                <c:pt idx="4465">
                  <c:v>4.3550000000000004</c:v>
                </c:pt>
                <c:pt idx="4466">
                  <c:v>4.3010000000000002</c:v>
                </c:pt>
                <c:pt idx="4467">
                  <c:v>4.298</c:v>
                </c:pt>
                <c:pt idx="4468">
                  <c:v>4.2889999999999997</c:v>
                </c:pt>
                <c:pt idx="4469">
                  <c:v>4.2839999999999998</c:v>
                </c:pt>
                <c:pt idx="4470">
                  <c:v>4.274</c:v>
                </c:pt>
                <c:pt idx="4471">
                  <c:v>4.274</c:v>
                </c:pt>
                <c:pt idx="4472">
                  <c:v>4.274</c:v>
                </c:pt>
                <c:pt idx="4473">
                  <c:v>4.2729999999999997</c:v>
                </c:pt>
                <c:pt idx="4474">
                  <c:v>4.2770000000000001</c:v>
                </c:pt>
                <c:pt idx="4475">
                  <c:v>4.2850000000000001</c:v>
                </c:pt>
                <c:pt idx="4476">
                  <c:v>4.3019999999999996</c:v>
                </c:pt>
                <c:pt idx="4477">
                  <c:v>4.2919999999999998</c:v>
                </c:pt>
                <c:pt idx="4478">
                  <c:v>4.2919999999999998</c:v>
                </c:pt>
                <c:pt idx="4479">
                  <c:v>4.2919999999999998</c:v>
                </c:pt>
                <c:pt idx="4480">
                  <c:v>4.3090000000000002</c:v>
                </c:pt>
                <c:pt idx="4481">
                  <c:v>4.3029999999999999</c:v>
                </c:pt>
                <c:pt idx="4482">
                  <c:v>4.3179999999999996</c:v>
                </c:pt>
                <c:pt idx="4483">
                  <c:v>4.2949999999999999</c:v>
                </c:pt>
                <c:pt idx="4484">
                  <c:v>4.2949999999999999</c:v>
                </c:pt>
                <c:pt idx="4485">
                  <c:v>4.2949999999999999</c:v>
                </c:pt>
                <c:pt idx="4486">
                  <c:v>4.2949999999999999</c:v>
                </c:pt>
                <c:pt idx="4487">
                  <c:v>4.3159999999999998</c:v>
                </c:pt>
                <c:pt idx="4488">
                  <c:v>4.3129999999999997</c:v>
                </c:pt>
                <c:pt idx="4489">
                  <c:v>4.3090000000000002</c:v>
                </c:pt>
                <c:pt idx="4490">
                  <c:v>4.3</c:v>
                </c:pt>
                <c:pt idx="4491">
                  <c:v>4.2889999999999997</c:v>
                </c:pt>
                <c:pt idx="4492">
                  <c:v>4.2889999999999997</c:v>
                </c:pt>
                <c:pt idx="4493">
                  <c:v>4.2889999999999997</c:v>
                </c:pt>
                <c:pt idx="4494">
                  <c:v>4.3810000000000002</c:v>
                </c:pt>
                <c:pt idx="4495">
                  <c:v>4.2960000000000003</c:v>
                </c:pt>
                <c:pt idx="4496">
                  <c:v>4.2859999999999996</c:v>
                </c:pt>
                <c:pt idx="4497">
                  <c:v>4.2969999999999997</c:v>
                </c:pt>
                <c:pt idx="4498">
                  <c:v>4.2919999999999998</c:v>
                </c:pt>
                <c:pt idx="4499">
                  <c:v>4.2919999999999998</c:v>
                </c:pt>
                <c:pt idx="4500">
                  <c:v>4.2919999999999998</c:v>
                </c:pt>
                <c:pt idx="4501">
                  <c:v>4.2969999999999997</c:v>
                </c:pt>
                <c:pt idx="4502">
                  <c:v>4.2960000000000003</c:v>
                </c:pt>
                <c:pt idx="4503">
                  <c:v>4.2930000000000001</c:v>
                </c:pt>
                <c:pt idx="4504">
                  <c:v>4.2859999999999996</c:v>
                </c:pt>
                <c:pt idx="4505">
                  <c:v>4.2809999999999997</c:v>
                </c:pt>
                <c:pt idx="4506">
                  <c:v>4.2809999999999997</c:v>
                </c:pt>
                <c:pt idx="4507">
                  <c:v>4.2809999999999997</c:v>
                </c:pt>
                <c:pt idx="4508">
                  <c:v>4.282</c:v>
                </c:pt>
                <c:pt idx="4509">
                  <c:v>4.2850000000000001</c:v>
                </c:pt>
                <c:pt idx="4510">
                  <c:v>4.2770000000000001</c:v>
                </c:pt>
                <c:pt idx="4511">
                  <c:v>4.2770000000000001</c:v>
                </c:pt>
                <c:pt idx="4512">
                  <c:v>4.2729999999999997</c:v>
                </c:pt>
                <c:pt idx="4513">
                  <c:v>4.2729999999999997</c:v>
                </c:pt>
                <c:pt idx="4514">
                  <c:v>4.2729999999999997</c:v>
                </c:pt>
                <c:pt idx="4515">
                  <c:v>4.28</c:v>
                </c:pt>
                <c:pt idx="4516">
                  <c:v>4.2850000000000001</c:v>
                </c:pt>
                <c:pt idx="4517">
                  <c:v>3.7919999999999998</c:v>
                </c:pt>
                <c:pt idx="4518">
                  <c:v>3.9130000000000003</c:v>
                </c:pt>
                <c:pt idx="4519">
                  <c:v>3.9409999999999998</c:v>
                </c:pt>
                <c:pt idx="4520">
                  <c:v>3.9409999999999998</c:v>
                </c:pt>
                <c:pt idx="4521">
                  <c:v>3.9409999999999998</c:v>
                </c:pt>
                <c:pt idx="4522">
                  <c:v>3.9379999999999997</c:v>
                </c:pt>
                <c:pt idx="4523">
                  <c:v>3.9249999999999998</c:v>
                </c:pt>
                <c:pt idx="4524">
                  <c:v>3.9159999999999999</c:v>
                </c:pt>
                <c:pt idx="4525">
                  <c:v>4.2649999999999997</c:v>
                </c:pt>
                <c:pt idx="4526">
                  <c:v>3.706</c:v>
                </c:pt>
                <c:pt idx="4527">
                  <c:v>3.706</c:v>
                </c:pt>
                <c:pt idx="4528">
                  <c:v>3.706</c:v>
                </c:pt>
                <c:pt idx="4529">
                  <c:v>3.8919999999999999</c:v>
                </c:pt>
                <c:pt idx="4530">
                  <c:v>3.9569999999999999</c:v>
                </c:pt>
                <c:pt idx="4531">
                  <c:v>3.9929999999999999</c:v>
                </c:pt>
                <c:pt idx="4532">
                  <c:v>3.9969999999999999</c:v>
                </c:pt>
                <c:pt idx="4533">
                  <c:v>3.988</c:v>
                </c:pt>
                <c:pt idx="4534">
                  <c:v>3.988</c:v>
                </c:pt>
                <c:pt idx="4535">
                  <c:v>3.988</c:v>
                </c:pt>
                <c:pt idx="4536">
                  <c:v>4.0030000000000001</c:v>
                </c:pt>
                <c:pt idx="4537">
                  <c:v>4.0140000000000002</c:v>
                </c:pt>
                <c:pt idx="4538">
                  <c:v>4.0220000000000002</c:v>
                </c:pt>
                <c:pt idx="4539">
                  <c:v>4.0270000000000001</c:v>
                </c:pt>
                <c:pt idx="4540">
                  <c:v>4.0220000000000002</c:v>
                </c:pt>
                <c:pt idx="4541">
                  <c:v>4.0220000000000002</c:v>
                </c:pt>
                <c:pt idx="4542">
                  <c:v>4.0220000000000002</c:v>
                </c:pt>
                <c:pt idx="4543">
                  <c:v>4.0359999999999996</c:v>
                </c:pt>
                <c:pt idx="4544">
                  <c:v>4.04</c:v>
                </c:pt>
                <c:pt idx="4545">
                  <c:v>4.1790000000000003</c:v>
                </c:pt>
                <c:pt idx="4546">
                  <c:v>3.9750000000000001</c:v>
                </c:pt>
                <c:pt idx="4547">
                  <c:v>3.9630000000000001</c:v>
                </c:pt>
                <c:pt idx="4548">
                  <c:v>3.9630000000000001</c:v>
                </c:pt>
                <c:pt idx="4549">
                  <c:v>3.9630000000000001</c:v>
                </c:pt>
                <c:pt idx="4550">
                  <c:v>3.98</c:v>
                </c:pt>
                <c:pt idx="4551">
                  <c:v>4.0010000000000003</c:v>
                </c:pt>
                <c:pt idx="4552">
                  <c:v>4.0369999999999999</c:v>
                </c:pt>
                <c:pt idx="4553">
                  <c:v>4.0439999999999996</c:v>
                </c:pt>
                <c:pt idx="4554">
                  <c:v>4.1139999999999999</c:v>
                </c:pt>
                <c:pt idx="4555">
                  <c:v>4.1139999999999999</c:v>
                </c:pt>
                <c:pt idx="4556">
                  <c:v>4.1139999999999999</c:v>
                </c:pt>
                <c:pt idx="4557">
                  <c:v>4.1070000000000002</c:v>
                </c:pt>
                <c:pt idx="4558">
                  <c:v>4.0759999999999996</c:v>
                </c:pt>
                <c:pt idx="4559">
                  <c:v>4.0620000000000003</c:v>
                </c:pt>
                <c:pt idx="4560">
                  <c:v>4.0430000000000001</c:v>
                </c:pt>
                <c:pt idx="4561">
                  <c:v>4.024</c:v>
                </c:pt>
                <c:pt idx="4562">
                  <c:v>4.024</c:v>
                </c:pt>
                <c:pt idx="4563">
                  <c:v>4.024</c:v>
                </c:pt>
                <c:pt idx="4564">
                  <c:v>3.996</c:v>
                </c:pt>
                <c:pt idx="4565">
                  <c:v>3.9870000000000001</c:v>
                </c:pt>
                <c:pt idx="4566">
                  <c:v>3.9820000000000002</c:v>
                </c:pt>
                <c:pt idx="4567">
                  <c:v>3.9939999999999998</c:v>
                </c:pt>
                <c:pt idx="4568">
                  <c:v>3.9990000000000001</c:v>
                </c:pt>
                <c:pt idx="4569">
                  <c:v>3.9990000000000001</c:v>
                </c:pt>
                <c:pt idx="4570">
                  <c:v>3.9990000000000001</c:v>
                </c:pt>
                <c:pt idx="4571">
                  <c:v>4.0199999999999996</c:v>
                </c:pt>
                <c:pt idx="4572">
                  <c:v>4.0359999999999996</c:v>
                </c:pt>
                <c:pt idx="4573">
                  <c:v>4.0039999999999996</c:v>
                </c:pt>
                <c:pt idx="4574">
                  <c:v>3.73</c:v>
                </c:pt>
                <c:pt idx="4575">
                  <c:v>3.7930000000000001</c:v>
                </c:pt>
                <c:pt idx="4576">
                  <c:v>3.7930000000000001</c:v>
                </c:pt>
                <c:pt idx="4577">
                  <c:v>3.7930000000000001</c:v>
                </c:pt>
                <c:pt idx="4578">
                  <c:v>3.9790000000000001</c:v>
                </c:pt>
                <c:pt idx="4579">
                  <c:v>4.048</c:v>
                </c:pt>
                <c:pt idx="4580">
                  <c:v>4.0620000000000003</c:v>
                </c:pt>
                <c:pt idx="4581">
                  <c:v>4.0650000000000004</c:v>
                </c:pt>
                <c:pt idx="4582">
                  <c:v>4.0819999999999999</c:v>
                </c:pt>
                <c:pt idx="4583">
                  <c:v>4.0819999999999999</c:v>
                </c:pt>
                <c:pt idx="4584">
                  <c:v>4.0819999999999999</c:v>
                </c:pt>
                <c:pt idx="4585">
                  <c:v>4.21</c:v>
                </c:pt>
                <c:pt idx="4586">
                  <c:v>4.21</c:v>
                </c:pt>
                <c:pt idx="4587">
                  <c:v>4.09</c:v>
                </c:pt>
                <c:pt idx="4588">
                  <c:v>4.069</c:v>
                </c:pt>
                <c:pt idx="4589">
                  <c:v>4.056</c:v>
                </c:pt>
                <c:pt idx="4590">
                  <c:v>4.056</c:v>
                </c:pt>
                <c:pt idx="4591">
                  <c:v>4.056</c:v>
                </c:pt>
                <c:pt idx="4592">
                  <c:v>4.0270000000000001</c:v>
                </c:pt>
                <c:pt idx="4593">
                  <c:v>3.9769999999999999</c:v>
                </c:pt>
                <c:pt idx="4594">
                  <c:v>3.8919999999999999</c:v>
                </c:pt>
                <c:pt idx="4595">
                  <c:v>3.8769999999999998</c:v>
                </c:pt>
                <c:pt idx="4596">
                  <c:v>3.9210000000000003</c:v>
                </c:pt>
                <c:pt idx="4597">
                  <c:v>3.9210000000000003</c:v>
                </c:pt>
                <c:pt idx="4598">
                  <c:v>3.9210000000000003</c:v>
                </c:pt>
                <c:pt idx="4599">
                  <c:v>3.9889999999999999</c:v>
                </c:pt>
                <c:pt idx="4600">
                  <c:v>4.0049999999999999</c:v>
                </c:pt>
                <c:pt idx="4601">
                  <c:v>3.7829999999999999</c:v>
                </c:pt>
                <c:pt idx="4602">
                  <c:v>3.988</c:v>
                </c:pt>
                <c:pt idx="4603">
                  <c:v>3.9729999999999999</c:v>
                </c:pt>
                <c:pt idx="4604">
                  <c:v>3.9729999999999999</c:v>
                </c:pt>
                <c:pt idx="4605">
                  <c:v>3.9729999999999999</c:v>
                </c:pt>
                <c:pt idx="4606">
                  <c:v>4.0140000000000002</c:v>
                </c:pt>
                <c:pt idx="4607">
                  <c:v>4.0229999999999997</c:v>
                </c:pt>
                <c:pt idx="4608">
                  <c:v>3.895</c:v>
                </c:pt>
                <c:pt idx="4609">
                  <c:v>3.9130000000000003</c:v>
                </c:pt>
                <c:pt idx="4610">
                  <c:v>3.9420000000000002</c:v>
                </c:pt>
                <c:pt idx="4611">
                  <c:v>3.9420000000000002</c:v>
                </c:pt>
                <c:pt idx="4612">
                  <c:v>3.9420000000000002</c:v>
                </c:pt>
                <c:pt idx="4613">
                  <c:v>4.0060000000000002</c:v>
                </c:pt>
                <c:pt idx="4614">
                  <c:v>4.0350000000000001</c:v>
                </c:pt>
                <c:pt idx="4615">
                  <c:v>4.0250000000000004</c:v>
                </c:pt>
                <c:pt idx="4616">
                  <c:v>4.1589999999999998</c:v>
                </c:pt>
                <c:pt idx="4617">
                  <c:v>4.0650000000000004</c:v>
                </c:pt>
                <c:pt idx="4618">
                  <c:v>4.0650000000000004</c:v>
                </c:pt>
                <c:pt idx="4619">
                  <c:v>4.0650000000000004</c:v>
                </c:pt>
                <c:pt idx="4620">
                  <c:v>4.125</c:v>
                </c:pt>
                <c:pt idx="4621">
                  <c:v>4.1870000000000003</c:v>
                </c:pt>
                <c:pt idx="4622">
                  <c:v>4.1929999999999996</c:v>
                </c:pt>
                <c:pt idx="4623">
                  <c:v>4.133</c:v>
                </c:pt>
                <c:pt idx="4624">
                  <c:v>4.133</c:v>
                </c:pt>
                <c:pt idx="4625">
                  <c:v>4.133</c:v>
                </c:pt>
                <c:pt idx="4626">
                  <c:v>4.133</c:v>
                </c:pt>
                <c:pt idx="4627">
                  <c:v>4.133</c:v>
                </c:pt>
                <c:pt idx="4628">
                  <c:v>4.1879999999999997</c:v>
                </c:pt>
                <c:pt idx="4629">
                  <c:v>4.0830000000000002</c:v>
                </c:pt>
                <c:pt idx="4630">
                  <c:v>4.0460000000000003</c:v>
                </c:pt>
                <c:pt idx="4631">
                  <c:v>4.0259999999999998</c:v>
                </c:pt>
                <c:pt idx="4632">
                  <c:v>4.0259999999999998</c:v>
                </c:pt>
                <c:pt idx="4633">
                  <c:v>4.0259999999999998</c:v>
                </c:pt>
                <c:pt idx="4634">
                  <c:v>4.0289999999999999</c:v>
                </c:pt>
                <c:pt idx="4635">
                  <c:v>4.04</c:v>
                </c:pt>
                <c:pt idx="4636">
                  <c:v>4.2290000000000001</c:v>
                </c:pt>
                <c:pt idx="4637">
                  <c:v>4.1280000000000001</c:v>
                </c:pt>
                <c:pt idx="4638">
                  <c:v>4.0469999999999997</c:v>
                </c:pt>
                <c:pt idx="4639">
                  <c:v>4.0469999999999997</c:v>
                </c:pt>
                <c:pt idx="4640">
                  <c:v>4.0469999999999997</c:v>
                </c:pt>
                <c:pt idx="4641">
                  <c:v>4.0190000000000001</c:v>
                </c:pt>
                <c:pt idx="4642">
                  <c:v>4.0129999999999999</c:v>
                </c:pt>
                <c:pt idx="4643">
                  <c:v>4.01</c:v>
                </c:pt>
                <c:pt idx="4644">
                  <c:v>4.0090000000000003</c:v>
                </c:pt>
                <c:pt idx="4645">
                  <c:v>4.0410000000000004</c:v>
                </c:pt>
                <c:pt idx="4646">
                  <c:v>4.0410000000000004</c:v>
                </c:pt>
                <c:pt idx="4647">
                  <c:v>4.0410000000000004</c:v>
                </c:pt>
                <c:pt idx="4648">
                  <c:v>4.0069999999999997</c:v>
                </c:pt>
                <c:pt idx="4649">
                  <c:v>4.0060000000000002</c:v>
                </c:pt>
                <c:pt idx="4650">
                  <c:v>4.008</c:v>
                </c:pt>
                <c:pt idx="4651">
                  <c:v>4.01</c:v>
                </c:pt>
                <c:pt idx="4652">
                  <c:v>4.008</c:v>
                </c:pt>
                <c:pt idx="4653">
                  <c:v>4.008</c:v>
                </c:pt>
                <c:pt idx="4654">
                  <c:v>4.008</c:v>
                </c:pt>
                <c:pt idx="4655">
                  <c:v>4.0149999999999997</c:v>
                </c:pt>
                <c:pt idx="4656">
                  <c:v>4.016</c:v>
                </c:pt>
                <c:pt idx="4657">
                  <c:v>4.0140000000000002</c:v>
                </c:pt>
                <c:pt idx="4658">
                  <c:v>4.0129999999999999</c:v>
                </c:pt>
                <c:pt idx="4659">
                  <c:v>4.008</c:v>
                </c:pt>
                <c:pt idx="4660">
                  <c:v>4.008</c:v>
                </c:pt>
                <c:pt idx="4661">
                  <c:v>4.008</c:v>
                </c:pt>
                <c:pt idx="4662">
                  <c:v>4.03</c:v>
                </c:pt>
                <c:pt idx="4663">
                  <c:v>4.0350000000000001</c:v>
                </c:pt>
                <c:pt idx="4664">
                  <c:v>4.1029999999999998</c:v>
                </c:pt>
                <c:pt idx="4665">
                  <c:v>3.9990000000000001</c:v>
                </c:pt>
                <c:pt idx="4666">
                  <c:v>4</c:v>
                </c:pt>
                <c:pt idx="4667">
                  <c:v>4</c:v>
                </c:pt>
                <c:pt idx="4668">
                  <c:v>4</c:v>
                </c:pt>
                <c:pt idx="4669">
                  <c:v>4.0179999999999998</c:v>
                </c:pt>
                <c:pt idx="4670">
                  <c:v>4.024</c:v>
                </c:pt>
                <c:pt idx="4671">
                  <c:v>4.0339999999999998</c:v>
                </c:pt>
                <c:pt idx="4672">
                  <c:v>4.0819999999999999</c:v>
                </c:pt>
                <c:pt idx="4673">
                  <c:v>4.1139999999999999</c:v>
                </c:pt>
                <c:pt idx="4674">
                  <c:v>4.1139999999999999</c:v>
                </c:pt>
                <c:pt idx="4675">
                  <c:v>4.1139999999999999</c:v>
                </c:pt>
                <c:pt idx="4676">
                  <c:v>4.1870000000000003</c:v>
                </c:pt>
                <c:pt idx="4677">
                  <c:v>4.1349999999999998</c:v>
                </c:pt>
                <c:pt idx="4678">
                  <c:v>4.0549999999999997</c:v>
                </c:pt>
                <c:pt idx="4679">
                  <c:v>4.0179999999999998</c:v>
                </c:pt>
                <c:pt idx="4680">
                  <c:v>4.0149999999999997</c:v>
                </c:pt>
                <c:pt idx="4681">
                  <c:v>4.0149999999999997</c:v>
                </c:pt>
                <c:pt idx="4682">
                  <c:v>4.0149999999999997</c:v>
                </c:pt>
                <c:pt idx="4683">
                  <c:v>4.0030000000000001</c:v>
                </c:pt>
                <c:pt idx="4684">
                  <c:v>3.9939999999999998</c:v>
                </c:pt>
                <c:pt idx="4685">
                  <c:v>3.9889999999999999</c:v>
                </c:pt>
                <c:pt idx="4686">
                  <c:v>3.984</c:v>
                </c:pt>
                <c:pt idx="4687">
                  <c:v>3.968</c:v>
                </c:pt>
                <c:pt idx="4688">
                  <c:v>3.968</c:v>
                </c:pt>
                <c:pt idx="4689">
                  <c:v>3.968</c:v>
                </c:pt>
                <c:pt idx="4690">
                  <c:v>4.0179999999999998</c:v>
                </c:pt>
                <c:pt idx="4691">
                  <c:v>4.0410000000000004</c:v>
                </c:pt>
                <c:pt idx="4692">
                  <c:v>4.0780000000000003</c:v>
                </c:pt>
                <c:pt idx="4693">
                  <c:v>3.8810000000000002</c:v>
                </c:pt>
                <c:pt idx="4694">
                  <c:v>3.883</c:v>
                </c:pt>
                <c:pt idx="4695">
                  <c:v>3.883</c:v>
                </c:pt>
                <c:pt idx="4696">
                  <c:v>3.883</c:v>
                </c:pt>
                <c:pt idx="4697">
                  <c:v>4.0529999999999999</c:v>
                </c:pt>
                <c:pt idx="4698">
                  <c:v>4.1740000000000004</c:v>
                </c:pt>
                <c:pt idx="4699">
                  <c:v>4.1189999999999998</c:v>
                </c:pt>
                <c:pt idx="4700">
                  <c:v>4.1070000000000002</c:v>
                </c:pt>
                <c:pt idx="4701">
                  <c:v>4.0869999999999997</c:v>
                </c:pt>
                <c:pt idx="4702">
                  <c:v>4.0869999999999997</c:v>
                </c:pt>
                <c:pt idx="4703">
                  <c:v>4.0869999999999997</c:v>
                </c:pt>
                <c:pt idx="4704">
                  <c:v>3.9089999999999998</c:v>
                </c:pt>
                <c:pt idx="4705">
                  <c:v>3.782</c:v>
                </c:pt>
                <c:pt idx="4706">
                  <c:v>3.9159999999999999</c:v>
                </c:pt>
                <c:pt idx="4707">
                  <c:v>3.9159999999999999</c:v>
                </c:pt>
                <c:pt idx="4708">
                  <c:v>3.6179999999999999</c:v>
                </c:pt>
                <c:pt idx="4709">
                  <c:v>3.6179999999999999</c:v>
                </c:pt>
                <c:pt idx="4710">
                  <c:v>3.6179999999999999</c:v>
                </c:pt>
                <c:pt idx="4711">
                  <c:v>3.8369999999999997</c:v>
                </c:pt>
                <c:pt idx="4712">
                  <c:v>3.8490000000000002</c:v>
                </c:pt>
                <c:pt idx="4713">
                  <c:v>3.8490000000000002</c:v>
                </c:pt>
                <c:pt idx="4714">
                  <c:v>3.8490000000000002</c:v>
                </c:pt>
                <c:pt idx="4715">
                  <c:v>3.8820000000000001</c:v>
                </c:pt>
                <c:pt idx="4716">
                  <c:v>3.8820000000000001</c:v>
                </c:pt>
                <c:pt idx="4717">
                  <c:v>3.8820000000000001</c:v>
                </c:pt>
                <c:pt idx="4718">
                  <c:v>3.9329999999999998</c:v>
                </c:pt>
                <c:pt idx="4719">
                  <c:v>3.87</c:v>
                </c:pt>
                <c:pt idx="4720">
                  <c:v>3.8740000000000001</c:v>
                </c:pt>
                <c:pt idx="4721">
                  <c:v>3.9119999999999999</c:v>
                </c:pt>
                <c:pt idx="4722">
                  <c:v>3.8519999999999999</c:v>
                </c:pt>
                <c:pt idx="4723">
                  <c:v>3.8519999999999999</c:v>
                </c:pt>
                <c:pt idx="4724">
                  <c:v>3.8519999999999999</c:v>
                </c:pt>
                <c:pt idx="4725">
                  <c:v>4.0259999999999998</c:v>
                </c:pt>
                <c:pt idx="4726">
                  <c:v>4.0430000000000001</c:v>
                </c:pt>
                <c:pt idx="4727">
                  <c:v>4.0380000000000003</c:v>
                </c:pt>
                <c:pt idx="4728">
                  <c:v>3.8570000000000002</c:v>
                </c:pt>
                <c:pt idx="4729">
                  <c:v>3.7890000000000001</c:v>
                </c:pt>
                <c:pt idx="4730">
                  <c:v>3.7890000000000001</c:v>
                </c:pt>
                <c:pt idx="4731">
                  <c:v>3.7890000000000001</c:v>
                </c:pt>
                <c:pt idx="4732">
                  <c:v>3.7349999999999999</c:v>
                </c:pt>
                <c:pt idx="4733">
                  <c:v>3.7930000000000001</c:v>
                </c:pt>
                <c:pt idx="4734">
                  <c:v>3.9140000000000001</c:v>
                </c:pt>
                <c:pt idx="4735">
                  <c:v>3.964</c:v>
                </c:pt>
                <c:pt idx="4736">
                  <c:v>4.0380000000000003</c:v>
                </c:pt>
                <c:pt idx="4737">
                  <c:v>4.0380000000000003</c:v>
                </c:pt>
                <c:pt idx="4738">
                  <c:v>4.0380000000000003</c:v>
                </c:pt>
                <c:pt idx="4739">
                  <c:v>3.9699999999999998</c:v>
                </c:pt>
                <c:pt idx="4740">
                  <c:v>3.9649999999999999</c:v>
                </c:pt>
                <c:pt idx="4741">
                  <c:v>4.0389999999999997</c:v>
                </c:pt>
                <c:pt idx="4742">
                  <c:v>4.0780000000000003</c:v>
                </c:pt>
                <c:pt idx="4743">
                  <c:v>4.1079999999999997</c:v>
                </c:pt>
                <c:pt idx="4744">
                  <c:v>4.1079999999999997</c:v>
                </c:pt>
                <c:pt idx="4745">
                  <c:v>4.1079999999999997</c:v>
                </c:pt>
                <c:pt idx="4746">
                  <c:v>4.0990000000000002</c:v>
                </c:pt>
                <c:pt idx="4747">
                  <c:v>4.0830000000000002</c:v>
                </c:pt>
                <c:pt idx="4748">
                  <c:v>4.0730000000000004</c:v>
                </c:pt>
                <c:pt idx="4749">
                  <c:v>4.0570000000000004</c:v>
                </c:pt>
                <c:pt idx="4750">
                  <c:v>4.056</c:v>
                </c:pt>
                <c:pt idx="4751">
                  <c:v>4.056</c:v>
                </c:pt>
                <c:pt idx="4752">
                  <c:v>4.056</c:v>
                </c:pt>
                <c:pt idx="4753">
                  <c:v>4.0469999999999997</c:v>
                </c:pt>
                <c:pt idx="4754">
                  <c:v>4.0389999999999997</c:v>
                </c:pt>
                <c:pt idx="4755">
                  <c:v>3.7549999999999999</c:v>
                </c:pt>
                <c:pt idx="4756">
                  <c:v>3.8369999999999997</c:v>
                </c:pt>
                <c:pt idx="4757">
                  <c:v>3.944</c:v>
                </c:pt>
                <c:pt idx="4758">
                  <c:v>3.944</c:v>
                </c:pt>
                <c:pt idx="4759">
                  <c:v>3.944</c:v>
                </c:pt>
                <c:pt idx="4760">
                  <c:v>4.0350000000000001</c:v>
                </c:pt>
                <c:pt idx="4761">
                  <c:v>4.0410000000000004</c:v>
                </c:pt>
                <c:pt idx="4762">
                  <c:v>4.0410000000000004</c:v>
                </c:pt>
                <c:pt idx="4763">
                  <c:v>4.0540000000000003</c:v>
                </c:pt>
                <c:pt idx="4764">
                  <c:v>4.0609999999999999</c:v>
                </c:pt>
                <c:pt idx="4765">
                  <c:v>4.0609999999999999</c:v>
                </c:pt>
                <c:pt idx="4766">
                  <c:v>4.0609999999999999</c:v>
                </c:pt>
                <c:pt idx="4767">
                  <c:v>4.0670000000000002</c:v>
                </c:pt>
                <c:pt idx="4768">
                  <c:v>4.1310000000000002</c:v>
                </c:pt>
                <c:pt idx="4769">
                  <c:v>4.0410000000000004</c:v>
                </c:pt>
                <c:pt idx="4770">
                  <c:v>4.0389999999999997</c:v>
                </c:pt>
                <c:pt idx="4771">
                  <c:v>4.0330000000000004</c:v>
                </c:pt>
                <c:pt idx="4772">
                  <c:v>4.0330000000000004</c:v>
                </c:pt>
                <c:pt idx="4773">
                  <c:v>4.0330000000000004</c:v>
                </c:pt>
                <c:pt idx="4774">
                  <c:v>4.0330000000000004</c:v>
                </c:pt>
                <c:pt idx="4775">
                  <c:v>4.0330000000000004</c:v>
                </c:pt>
                <c:pt idx="4776">
                  <c:v>4.0380000000000003</c:v>
                </c:pt>
                <c:pt idx="4777">
                  <c:v>4.0330000000000004</c:v>
                </c:pt>
                <c:pt idx="4778">
                  <c:v>4.03</c:v>
                </c:pt>
                <c:pt idx="4779">
                  <c:v>4.03</c:v>
                </c:pt>
                <c:pt idx="4780">
                  <c:v>4.03</c:v>
                </c:pt>
                <c:pt idx="4781">
                  <c:v>4.0389999999999997</c:v>
                </c:pt>
                <c:pt idx="4782">
                  <c:v>4.0289999999999999</c:v>
                </c:pt>
                <c:pt idx="4783">
                  <c:v>4.008</c:v>
                </c:pt>
                <c:pt idx="4784">
                  <c:v>3.99</c:v>
                </c:pt>
                <c:pt idx="4785">
                  <c:v>3.83</c:v>
                </c:pt>
                <c:pt idx="4786">
                  <c:v>3.83</c:v>
                </c:pt>
                <c:pt idx="4787">
                  <c:v>3.83</c:v>
                </c:pt>
                <c:pt idx="4788">
                  <c:v>3.8180000000000001</c:v>
                </c:pt>
                <c:pt idx="4789">
                  <c:v>3.9459999999999997</c:v>
                </c:pt>
                <c:pt idx="4790">
                  <c:v>3.9449999999999998</c:v>
                </c:pt>
                <c:pt idx="4791">
                  <c:v>3.621</c:v>
                </c:pt>
                <c:pt idx="4792">
                  <c:v>3.673</c:v>
                </c:pt>
                <c:pt idx="4793">
                  <c:v>3.673</c:v>
                </c:pt>
                <c:pt idx="4794">
                  <c:v>3.673</c:v>
                </c:pt>
                <c:pt idx="4795">
                  <c:v>3.8109999999999999</c:v>
                </c:pt>
                <c:pt idx="4796">
                  <c:v>3.8449999999999998</c:v>
                </c:pt>
                <c:pt idx="4797">
                  <c:v>3.8289999999999997</c:v>
                </c:pt>
                <c:pt idx="4798">
                  <c:v>3.8580000000000001</c:v>
                </c:pt>
                <c:pt idx="4799">
                  <c:v>4.1619999999999999</c:v>
                </c:pt>
                <c:pt idx="4800">
                  <c:v>4.1619999999999999</c:v>
                </c:pt>
                <c:pt idx="4801">
                  <c:v>4.1619999999999999</c:v>
                </c:pt>
                <c:pt idx="4802">
                  <c:v>4.1370000000000005</c:v>
                </c:pt>
                <c:pt idx="4803">
                  <c:v>4.2930000000000001</c:v>
                </c:pt>
                <c:pt idx="4804">
                  <c:v>4.218</c:v>
                </c:pt>
                <c:pt idx="4805">
                  <c:v>4.109</c:v>
                </c:pt>
                <c:pt idx="4806">
                  <c:v>4.0410000000000004</c:v>
                </c:pt>
                <c:pt idx="4807">
                  <c:v>4.0410000000000004</c:v>
                </c:pt>
                <c:pt idx="4808">
                  <c:v>4.0410000000000004</c:v>
                </c:pt>
                <c:pt idx="4809">
                  <c:v>4.0069999999999997</c:v>
                </c:pt>
                <c:pt idx="4810">
                  <c:v>4.0949999999999998</c:v>
                </c:pt>
                <c:pt idx="4811">
                  <c:v>3.6179999999999999</c:v>
                </c:pt>
                <c:pt idx="4812">
                  <c:v>3.573</c:v>
                </c:pt>
                <c:pt idx="4813">
                  <c:v>3.6619999999999999</c:v>
                </c:pt>
                <c:pt idx="4814">
                  <c:v>3.6619999999999999</c:v>
                </c:pt>
                <c:pt idx="4815">
                  <c:v>3.6619999999999999</c:v>
                </c:pt>
                <c:pt idx="4816">
                  <c:v>3.956</c:v>
                </c:pt>
                <c:pt idx="4817">
                  <c:v>4.1130000000000004</c:v>
                </c:pt>
                <c:pt idx="4818">
                  <c:v>3.8650000000000002</c:v>
                </c:pt>
                <c:pt idx="4819">
                  <c:v>3.5380000000000003</c:v>
                </c:pt>
                <c:pt idx="4820">
                  <c:v>3.8159999999999998</c:v>
                </c:pt>
                <c:pt idx="4821">
                  <c:v>3.8159999999999998</c:v>
                </c:pt>
                <c:pt idx="4822">
                  <c:v>3.8159999999999998</c:v>
                </c:pt>
                <c:pt idx="4823">
                  <c:v>4.05</c:v>
                </c:pt>
                <c:pt idx="4824">
                  <c:v>4.5880000000000001</c:v>
                </c:pt>
                <c:pt idx="4825">
                  <c:v>4.4580000000000002</c:v>
                </c:pt>
                <c:pt idx="4826">
                  <c:v>4.2720000000000002</c:v>
                </c:pt>
                <c:pt idx="4827">
                  <c:v>4.29</c:v>
                </c:pt>
                <c:pt idx="4828">
                  <c:v>4.29</c:v>
                </c:pt>
                <c:pt idx="4829">
                  <c:v>4.29</c:v>
                </c:pt>
                <c:pt idx="4830">
                  <c:v>4.13</c:v>
                </c:pt>
                <c:pt idx="4831">
                  <c:v>4.05</c:v>
                </c:pt>
                <c:pt idx="4832">
                  <c:v>3.7199999999999998</c:v>
                </c:pt>
                <c:pt idx="4833">
                  <c:v>3.82</c:v>
                </c:pt>
                <c:pt idx="4834">
                  <c:v>3.93</c:v>
                </c:pt>
                <c:pt idx="4835">
                  <c:v>3.93</c:v>
                </c:pt>
                <c:pt idx="4836">
                  <c:v>3.93</c:v>
                </c:pt>
                <c:pt idx="4837">
                  <c:v>4.03</c:v>
                </c:pt>
                <c:pt idx="4838">
                  <c:v>4.03</c:v>
                </c:pt>
                <c:pt idx="4839">
                  <c:v>4.0199999999999996</c:v>
                </c:pt>
                <c:pt idx="4840">
                  <c:v>4.0199999999999996</c:v>
                </c:pt>
                <c:pt idx="4841">
                  <c:v>4</c:v>
                </c:pt>
                <c:pt idx="4842">
                  <c:v>4</c:v>
                </c:pt>
                <c:pt idx="4843">
                  <c:v>4</c:v>
                </c:pt>
                <c:pt idx="4844">
                  <c:v>4</c:v>
                </c:pt>
                <c:pt idx="4845">
                  <c:v>4.01</c:v>
                </c:pt>
                <c:pt idx="4846">
                  <c:v>4.05</c:v>
                </c:pt>
                <c:pt idx="4847">
                  <c:v>4.0999999999999996</c:v>
                </c:pt>
                <c:pt idx="4848">
                  <c:v>4.1399999999999997</c:v>
                </c:pt>
                <c:pt idx="4849">
                  <c:v>4.1399999999999997</c:v>
                </c:pt>
                <c:pt idx="4850">
                  <c:v>4.1399999999999997</c:v>
                </c:pt>
                <c:pt idx="4851">
                  <c:v>4.22</c:v>
                </c:pt>
                <c:pt idx="4852">
                  <c:v>4.09</c:v>
                </c:pt>
                <c:pt idx="4853">
                  <c:v>4.2300000000000004</c:v>
                </c:pt>
                <c:pt idx="4854">
                  <c:v>4.07</c:v>
                </c:pt>
                <c:pt idx="4855">
                  <c:v>4.05</c:v>
                </c:pt>
                <c:pt idx="4856">
                  <c:v>4.05</c:v>
                </c:pt>
                <c:pt idx="4857">
                  <c:v>4.05</c:v>
                </c:pt>
                <c:pt idx="4858">
                  <c:v>4.04</c:v>
                </c:pt>
                <c:pt idx="4859">
                  <c:v>4.05</c:v>
                </c:pt>
                <c:pt idx="4860">
                  <c:v>4.08</c:v>
                </c:pt>
                <c:pt idx="4861">
                  <c:v>4.05</c:v>
                </c:pt>
                <c:pt idx="4862">
                  <c:v>4.0599999999999996</c:v>
                </c:pt>
                <c:pt idx="4863">
                  <c:v>4.0599999999999996</c:v>
                </c:pt>
                <c:pt idx="4864">
                  <c:v>4.0599999999999996</c:v>
                </c:pt>
                <c:pt idx="4865">
                  <c:v>4.07</c:v>
                </c:pt>
                <c:pt idx="4866">
                  <c:v>4.07</c:v>
                </c:pt>
                <c:pt idx="4867">
                  <c:v>4.07</c:v>
                </c:pt>
                <c:pt idx="4868">
                  <c:v>4.07</c:v>
                </c:pt>
                <c:pt idx="4869">
                  <c:v>4.07</c:v>
                </c:pt>
                <c:pt idx="4870">
                  <c:v>4.07</c:v>
                </c:pt>
                <c:pt idx="4871">
                  <c:v>4.07</c:v>
                </c:pt>
                <c:pt idx="4872">
                  <c:v>4.07</c:v>
                </c:pt>
                <c:pt idx="4873">
                  <c:v>4.07</c:v>
                </c:pt>
                <c:pt idx="4874">
                  <c:v>4.07</c:v>
                </c:pt>
                <c:pt idx="4875">
                  <c:v>4.07</c:v>
                </c:pt>
                <c:pt idx="4876">
                  <c:v>4.07</c:v>
                </c:pt>
                <c:pt idx="4877">
                  <c:v>4.07</c:v>
                </c:pt>
                <c:pt idx="4878">
                  <c:v>4.07</c:v>
                </c:pt>
                <c:pt idx="4879">
                  <c:v>4.07</c:v>
                </c:pt>
                <c:pt idx="4880">
                  <c:v>4.07</c:v>
                </c:pt>
                <c:pt idx="4881">
                  <c:v>4.07</c:v>
                </c:pt>
                <c:pt idx="4882">
                  <c:v>4.0599999999999996</c:v>
                </c:pt>
                <c:pt idx="4883">
                  <c:v>4.0599999999999996</c:v>
                </c:pt>
                <c:pt idx="4884">
                  <c:v>4.0599999999999996</c:v>
                </c:pt>
                <c:pt idx="4885">
                  <c:v>4.0599999999999996</c:v>
                </c:pt>
                <c:pt idx="4886">
                  <c:v>4.05</c:v>
                </c:pt>
                <c:pt idx="4887">
                  <c:v>4.01</c:v>
                </c:pt>
                <c:pt idx="4888">
                  <c:v>4.04</c:v>
                </c:pt>
                <c:pt idx="4889">
                  <c:v>4.07</c:v>
                </c:pt>
                <c:pt idx="4890">
                  <c:v>4.1399999999999997</c:v>
                </c:pt>
                <c:pt idx="4891">
                  <c:v>4.1399999999999997</c:v>
                </c:pt>
                <c:pt idx="4892">
                  <c:v>4.1399999999999997</c:v>
                </c:pt>
                <c:pt idx="4893">
                  <c:v>4.08</c:v>
                </c:pt>
                <c:pt idx="4894">
                  <c:v>4.08</c:v>
                </c:pt>
                <c:pt idx="4895">
                  <c:v>4.07</c:v>
                </c:pt>
                <c:pt idx="4896">
                  <c:v>4.07</c:v>
                </c:pt>
                <c:pt idx="4897">
                  <c:v>4.0599999999999996</c:v>
                </c:pt>
                <c:pt idx="4898">
                  <c:v>4.0599999999999996</c:v>
                </c:pt>
                <c:pt idx="4899">
                  <c:v>4.0599999999999996</c:v>
                </c:pt>
                <c:pt idx="4900">
                  <c:v>4.0599999999999996</c:v>
                </c:pt>
                <c:pt idx="4901">
                  <c:v>4.0599999999999996</c:v>
                </c:pt>
                <c:pt idx="4902">
                  <c:v>4.07</c:v>
                </c:pt>
                <c:pt idx="4903">
                  <c:v>4.07</c:v>
                </c:pt>
                <c:pt idx="4904">
                  <c:v>4.07</c:v>
                </c:pt>
                <c:pt idx="4905">
                  <c:v>4.07</c:v>
                </c:pt>
                <c:pt idx="4906">
                  <c:v>4.07</c:v>
                </c:pt>
                <c:pt idx="4907">
                  <c:v>4.08</c:v>
                </c:pt>
                <c:pt idx="4908">
                  <c:v>4.08</c:v>
                </c:pt>
                <c:pt idx="4909">
                  <c:v>3.79</c:v>
                </c:pt>
                <c:pt idx="4910">
                  <c:v>3.81</c:v>
                </c:pt>
                <c:pt idx="4911">
                  <c:v>3.82</c:v>
                </c:pt>
                <c:pt idx="4912">
                  <c:v>3.82</c:v>
                </c:pt>
                <c:pt idx="4913">
                  <c:v>3.82</c:v>
                </c:pt>
                <c:pt idx="4914">
                  <c:v>3.69</c:v>
                </c:pt>
                <c:pt idx="4915">
                  <c:v>3.68</c:v>
                </c:pt>
                <c:pt idx="4916">
                  <c:v>3.73</c:v>
                </c:pt>
                <c:pt idx="4917">
                  <c:v>3.76</c:v>
                </c:pt>
                <c:pt idx="4918">
                  <c:v>3.8</c:v>
                </c:pt>
                <c:pt idx="4919">
                  <c:v>3.8</c:v>
                </c:pt>
                <c:pt idx="4920">
                  <c:v>3.8</c:v>
                </c:pt>
                <c:pt idx="4921">
                  <c:v>3.85</c:v>
                </c:pt>
                <c:pt idx="4922">
                  <c:v>3.82</c:v>
                </c:pt>
                <c:pt idx="4923">
                  <c:v>3.83</c:v>
                </c:pt>
                <c:pt idx="4924">
                  <c:v>3.83</c:v>
                </c:pt>
                <c:pt idx="4925">
                  <c:v>3.83</c:v>
                </c:pt>
                <c:pt idx="4926">
                  <c:v>3.83</c:v>
                </c:pt>
                <c:pt idx="4927">
                  <c:v>3.83</c:v>
                </c:pt>
                <c:pt idx="4928">
                  <c:v>3.83</c:v>
                </c:pt>
                <c:pt idx="4929">
                  <c:v>3.83</c:v>
                </c:pt>
                <c:pt idx="4930">
                  <c:v>3.83</c:v>
                </c:pt>
                <c:pt idx="4931">
                  <c:v>3.83</c:v>
                </c:pt>
                <c:pt idx="4932">
                  <c:v>3.83</c:v>
                </c:pt>
                <c:pt idx="4933">
                  <c:v>3.83</c:v>
                </c:pt>
                <c:pt idx="4934">
                  <c:v>3.83</c:v>
                </c:pt>
                <c:pt idx="4935">
                  <c:v>3.83</c:v>
                </c:pt>
                <c:pt idx="4936">
                  <c:v>3.83</c:v>
                </c:pt>
                <c:pt idx="4937">
                  <c:v>3.83</c:v>
                </c:pt>
                <c:pt idx="4938">
                  <c:v>3.39</c:v>
                </c:pt>
                <c:pt idx="4939">
                  <c:v>3.68</c:v>
                </c:pt>
                <c:pt idx="4940">
                  <c:v>3.68</c:v>
                </c:pt>
                <c:pt idx="4941">
                  <c:v>3.68</c:v>
                </c:pt>
                <c:pt idx="4942">
                  <c:v>3.67</c:v>
                </c:pt>
                <c:pt idx="4943">
                  <c:v>3.7</c:v>
                </c:pt>
                <c:pt idx="4944">
                  <c:v>3.81</c:v>
                </c:pt>
                <c:pt idx="4945">
                  <c:v>3.83</c:v>
                </c:pt>
                <c:pt idx="4946">
                  <c:v>3.83</c:v>
                </c:pt>
                <c:pt idx="4947">
                  <c:v>3.83</c:v>
                </c:pt>
                <c:pt idx="4948">
                  <c:v>3.83</c:v>
                </c:pt>
                <c:pt idx="4949">
                  <c:v>3.84</c:v>
                </c:pt>
                <c:pt idx="4950">
                  <c:v>3.84</c:v>
                </c:pt>
                <c:pt idx="4951">
                  <c:v>3.87</c:v>
                </c:pt>
                <c:pt idx="4952">
                  <c:v>3.87</c:v>
                </c:pt>
                <c:pt idx="4953">
                  <c:v>3.83</c:v>
                </c:pt>
                <c:pt idx="4954">
                  <c:v>3.83</c:v>
                </c:pt>
                <c:pt idx="4955">
                  <c:v>3.83</c:v>
                </c:pt>
                <c:pt idx="4956">
                  <c:v>3.83</c:v>
                </c:pt>
                <c:pt idx="4957">
                  <c:v>3.83</c:v>
                </c:pt>
                <c:pt idx="4958">
                  <c:v>3.83</c:v>
                </c:pt>
                <c:pt idx="4959">
                  <c:v>3.83</c:v>
                </c:pt>
                <c:pt idx="4960">
                  <c:v>3.83</c:v>
                </c:pt>
                <c:pt idx="4961">
                  <c:v>3.83</c:v>
                </c:pt>
                <c:pt idx="4962">
                  <c:v>3.83</c:v>
                </c:pt>
                <c:pt idx="4963">
                  <c:v>3.83</c:v>
                </c:pt>
                <c:pt idx="4964">
                  <c:v>3.83</c:v>
                </c:pt>
                <c:pt idx="4965">
                  <c:v>3.79</c:v>
                </c:pt>
                <c:pt idx="4966">
                  <c:v>3.69</c:v>
                </c:pt>
                <c:pt idx="4967">
                  <c:v>3.73</c:v>
                </c:pt>
                <c:pt idx="4968">
                  <c:v>3.73</c:v>
                </c:pt>
                <c:pt idx="4969">
                  <c:v>3.73</c:v>
                </c:pt>
                <c:pt idx="4970">
                  <c:v>3.82</c:v>
                </c:pt>
                <c:pt idx="4971">
                  <c:v>3.83</c:v>
                </c:pt>
                <c:pt idx="4972">
                  <c:v>3.83</c:v>
                </c:pt>
                <c:pt idx="4973">
                  <c:v>3.86</c:v>
                </c:pt>
                <c:pt idx="4974">
                  <c:v>3.86</c:v>
                </c:pt>
                <c:pt idx="4975">
                  <c:v>3.86</c:v>
                </c:pt>
                <c:pt idx="4976">
                  <c:v>3.86</c:v>
                </c:pt>
                <c:pt idx="4977">
                  <c:v>3.86</c:v>
                </c:pt>
                <c:pt idx="4978">
                  <c:v>3.84</c:v>
                </c:pt>
                <c:pt idx="4979">
                  <c:v>3.84</c:v>
                </c:pt>
                <c:pt idx="4980">
                  <c:v>3.83</c:v>
                </c:pt>
                <c:pt idx="4981">
                  <c:v>3.9</c:v>
                </c:pt>
                <c:pt idx="4982">
                  <c:v>3.9</c:v>
                </c:pt>
                <c:pt idx="4983">
                  <c:v>3.9</c:v>
                </c:pt>
                <c:pt idx="4984">
                  <c:v>3.83</c:v>
                </c:pt>
                <c:pt idx="4985">
                  <c:v>3.82</c:v>
                </c:pt>
                <c:pt idx="4986">
                  <c:v>3.81</c:v>
                </c:pt>
                <c:pt idx="4987">
                  <c:v>3.81</c:v>
                </c:pt>
                <c:pt idx="4988">
                  <c:v>3.81</c:v>
                </c:pt>
                <c:pt idx="4989">
                  <c:v>3.81</c:v>
                </c:pt>
                <c:pt idx="4990">
                  <c:v>3.81</c:v>
                </c:pt>
                <c:pt idx="4991">
                  <c:v>3.81</c:v>
                </c:pt>
                <c:pt idx="4992">
                  <c:v>3.81</c:v>
                </c:pt>
                <c:pt idx="4993">
                  <c:v>3.82</c:v>
                </c:pt>
                <c:pt idx="4994">
                  <c:v>3.82</c:v>
                </c:pt>
                <c:pt idx="4995">
                  <c:v>3.82</c:v>
                </c:pt>
                <c:pt idx="4996">
                  <c:v>3.82</c:v>
                </c:pt>
                <c:pt idx="4997">
                  <c:v>3.82</c:v>
                </c:pt>
                <c:pt idx="4998">
                  <c:v>3.82</c:v>
                </c:pt>
                <c:pt idx="4999">
                  <c:v>3.82</c:v>
                </c:pt>
                <c:pt idx="5000">
                  <c:v>3.11</c:v>
                </c:pt>
                <c:pt idx="5001">
                  <c:v>3.52</c:v>
                </c:pt>
                <c:pt idx="5002">
                  <c:v>3.52</c:v>
                </c:pt>
                <c:pt idx="5003">
                  <c:v>3.52</c:v>
                </c:pt>
                <c:pt idx="5004">
                  <c:v>3.52</c:v>
                </c:pt>
                <c:pt idx="5005">
                  <c:v>3.54</c:v>
                </c:pt>
                <c:pt idx="5006">
                  <c:v>3.55</c:v>
                </c:pt>
                <c:pt idx="5007">
                  <c:v>3.56</c:v>
                </c:pt>
                <c:pt idx="5008">
                  <c:v>3.56</c:v>
                </c:pt>
                <c:pt idx="5009">
                  <c:v>3.57</c:v>
                </c:pt>
                <c:pt idx="5010">
                  <c:v>3.57</c:v>
                </c:pt>
                <c:pt idx="5011">
                  <c:v>3.57</c:v>
                </c:pt>
                <c:pt idx="5012">
                  <c:v>3.57</c:v>
                </c:pt>
                <c:pt idx="5013">
                  <c:v>3.6</c:v>
                </c:pt>
                <c:pt idx="5014">
                  <c:v>3.56</c:v>
                </c:pt>
                <c:pt idx="5015">
                  <c:v>3.57</c:v>
                </c:pt>
                <c:pt idx="5016">
                  <c:v>3.57</c:v>
                </c:pt>
                <c:pt idx="5017">
                  <c:v>3.57</c:v>
                </c:pt>
                <c:pt idx="5018">
                  <c:v>3.57</c:v>
                </c:pt>
                <c:pt idx="5019">
                  <c:v>3.57</c:v>
                </c:pt>
                <c:pt idx="5020">
                  <c:v>3.57</c:v>
                </c:pt>
                <c:pt idx="5021">
                  <c:v>3.57</c:v>
                </c:pt>
                <c:pt idx="5022">
                  <c:v>3.57</c:v>
                </c:pt>
                <c:pt idx="5023">
                  <c:v>3.57</c:v>
                </c:pt>
                <c:pt idx="5024">
                  <c:v>3.57</c:v>
                </c:pt>
                <c:pt idx="5025">
                  <c:v>3.57</c:v>
                </c:pt>
                <c:pt idx="5026">
                  <c:v>3.57</c:v>
                </c:pt>
                <c:pt idx="5027">
                  <c:v>3.57</c:v>
                </c:pt>
                <c:pt idx="5028">
                  <c:v>3.71</c:v>
                </c:pt>
                <c:pt idx="5029">
                  <c:v>3.55</c:v>
                </c:pt>
                <c:pt idx="5030">
                  <c:v>3.54</c:v>
                </c:pt>
                <c:pt idx="5031">
                  <c:v>3.54</c:v>
                </c:pt>
                <c:pt idx="5032">
                  <c:v>3.54</c:v>
                </c:pt>
                <c:pt idx="5033">
                  <c:v>3.5300000000000002</c:v>
                </c:pt>
                <c:pt idx="5034">
                  <c:v>3.5300000000000002</c:v>
                </c:pt>
                <c:pt idx="5035">
                  <c:v>3.55</c:v>
                </c:pt>
                <c:pt idx="5036">
                  <c:v>3.56</c:v>
                </c:pt>
                <c:pt idx="5037">
                  <c:v>3.56</c:v>
                </c:pt>
                <c:pt idx="5038">
                  <c:v>3.56</c:v>
                </c:pt>
                <c:pt idx="5039">
                  <c:v>3.56</c:v>
                </c:pt>
                <c:pt idx="5040">
                  <c:v>3.57</c:v>
                </c:pt>
                <c:pt idx="5041">
                  <c:v>3.59</c:v>
                </c:pt>
                <c:pt idx="5042">
                  <c:v>3.57</c:v>
                </c:pt>
                <c:pt idx="5043">
                  <c:v>3.57</c:v>
                </c:pt>
                <c:pt idx="5044">
                  <c:v>3.57</c:v>
                </c:pt>
                <c:pt idx="5045">
                  <c:v>3.57</c:v>
                </c:pt>
                <c:pt idx="5046">
                  <c:v>3.57</c:v>
                </c:pt>
                <c:pt idx="5047">
                  <c:v>3.57</c:v>
                </c:pt>
                <c:pt idx="5048">
                  <c:v>3.57</c:v>
                </c:pt>
                <c:pt idx="5049">
                  <c:v>3.57</c:v>
                </c:pt>
                <c:pt idx="5050">
                  <c:v>3.57</c:v>
                </c:pt>
                <c:pt idx="5051">
                  <c:v>3.57</c:v>
                </c:pt>
                <c:pt idx="5052">
                  <c:v>3.57</c:v>
                </c:pt>
                <c:pt idx="5053">
                  <c:v>3.57</c:v>
                </c:pt>
                <c:pt idx="5054">
                  <c:v>3.57</c:v>
                </c:pt>
                <c:pt idx="5055">
                  <c:v>3.57</c:v>
                </c:pt>
                <c:pt idx="5056">
                  <c:v>3.5</c:v>
                </c:pt>
                <c:pt idx="5057">
                  <c:v>3.52</c:v>
                </c:pt>
                <c:pt idx="5058">
                  <c:v>3.5</c:v>
                </c:pt>
                <c:pt idx="5059">
                  <c:v>3.5</c:v>
                </c:pt>
                <c:pt idx="5060">
                  <c:v>3.5</c:v>
                </c:pt>
                <c:pt idx="5061">
                  <c:v>3.52</c:v>
                </c:pt>
                <c:pt idx="5062">
                  <c:v>3.5300000000000002</c:v>
                </c:pt>
                <c:pt idx="5063">
                  <c:v>3.56</c:v>
                </c:pt>
                <c:pt idx="5064">
                  <c:v>3.58</c:v>
                </c:pt>
                <c:pt idx="5065">
                  <c:v>3.59</c:v>
                </c:pt>
                <c:pt idx="5066">
                  <c:v>3.59</c:v>
                </c:pt>
                <c:pt idx="5067">
                  <c:v>3.59</c:v>
                </c:pt>
                <c:pt idx="5068">
                  <c:v>3.6</c:v>
                </c:pt>
                <c:pt idx="5069">
                  <c:v>3.6</c:v>
                </c:pt>
                <c:pt idx="5070">
                  <c:v>3.6</c:v>
                </c:pt>
                <c:pt idx="5071">
                  <c:v>3.69</c:v>
                </c:pt>
                <c:pt idx="5072">
                  <c:v>3.69</c:v>
                </c:pt>
                <c:pt idx="5073">
                  <c:v>3.69</c:v>
                </c:pt>
                <c:pt idx="5074">
                  <c:v>3.69</c:v>
                </c:pt>
                <c:pt idx="5075">
                  <c:v>3.67</c:v>
                </c:pt>
                <c:pt idx="5076">
                  <c:v>3.69</c:v>
                </c:pt>
                <c:pt idx="5077">
                  <c:v>3.67</c:v>
                </c:pt>
                <c:pt idx="5078">
                  <c:v>3.67</c:v>
                </c:pt>
                <c:pt idx="5079">
                  <c:v>3.67</c:v>
                </c:pt>
                <c:pt idx="5080">
                  <c:v>3.67</c:v>
                </c:pt>
                <c:pt idx="5081">
                  <c:v>3.67</c:v>
                </c:pt>
                <c:pt idx="5082">
                  <c:v>3.67</c:v>
                </c:pt>
                <c:pt idx="5083">
                  <c:v>3.63</c:v>
                </c:pt>
                <c:pt idx="5084">
                  <c:v>3.61</c:v>
                </c:pt>
                <c:pt idx="5085">
                  <c:v>3.6</c:v>
                </c:pt>
                <c:pt idx="5086">
                  <c:v>3.59</c:v>
                </c:pt>
                <c:pt idx="5087">
                  <c:v>3.59</c:v>
                </c:pt>
                <c:pt idx="5088">
                  <c:v>3.59</c:v>
                </c:pt>
                <c:pt idx="5089">
                  <c:v>3.58</c:v>
                </c:pt>
                <c:pt idx="5090">
                  <c:v>3.57</c:v>
                </c:pt>
                <c:pt idx="5091">
                  <c:v>3.36</c:v>
                </c:pt>
                <c:pt idx="5092">
                  <c:v>3.35</c:v>
                </c:pt>
                <c:pt idx="5093">
                  <c:v>3.29</c:v>
                </c:pt>
                <c:pt idx="5094">
                  <c:v>3.29</c:v>
                </c:pt>
                <c:pt idx="5095">
                  <c:v>3.29</c:v>
                </c:pt>
                <c:pt idx="5096">
                  <c:v>3.2800000000000002</c:v>
                </c:pt>
                <c:pt idx="5097">
                  <c:v>3.31</c:v>
                </c:pt>
                <c:pt idx="5098">
                  <c:v>3.32</c:v>
                </c:pt>
                <c:pt idx="5099">
                  <c:v>3.32</c:v>
                </c:pt>
                <c:pt idx="5100">
                  <c:v>3.32</c:v>
                </c:pt>
                <c:pt idx="5101">
                  <c:v>3.32</c:v>
                </c:pt>
                <c:pt idx="5102">
                  <c:v>3.32</c:v>
                </c:pt>
                <c:pt idx="5103">
                  <c:v>3.34</c:v>
                </c:pt>
                <c:pt idx="5104">
                  <c:v>3.32</c:v>
                </c:pt>
                <c:pt idx="5105">
                  <c:v>3.32</c:v>
                </c:pt>
                <c:pt idx="5106">
                  <c:v>3.32</c:v>
                </c:pt>
                <c:pt idx="5107">
                  <c:v>3.32</c:v>
                </c:pt>
                <c:pt idx="5108">
                  <c:v>3.32</c:v>
                </c:pt>
                <c:pt idx="5109">
                  <c:v>3.32</c:v>
                </c:pt>
                <c:pt idx="5110">
                  <c:v>3.32</c:v>
                </c:pt>
                <c:pt idx="5111">
                  <c:v>3.32</c:v>
                </c:pt>
                <c:pt idx="5112">
                  <c:v>3.32</c:v>
                </c:pt>
                <c:pt idx="5113">
                  <c:v>3.32</c:v>
                </c:pt>
                <c:pt idx="5114">
                  <c:v>3.32</c:v>
                </c:pt>
                <c:pt idx="5115">
                  <c:v>3.32</c:v>
                </c:pt>
                <c:pt idx="5116">
                  <c:v>3.32</c:v>
                </c:pt>
                <c:pt idx="5117">
                  <c:v>3.32</c:v>
                </c:pt>
                <c:pt idx="5118">
                  <c:v>3.33</c:v>
                </c:pt>
                <c:pt idx="5119">
                  <c:v>3.33</c:v>
                </c:pt>
                <c:pt idx="5120">
                  <c:v>3.33</c:v>
                </c:pt>
                <c:pt idx="5121">
                  <c:v>3.33</c:v>
                </c:pt>
                <c:pt idx="5122">
                  <c:v>3.33</c:v>
                </c:pt>
                <c:pt idx="5123">
                  <c:v>3.33</c:v>
                </c:pt>
                <c:pt idx="5124">
                  <c:v>3.33</c:v>
                </c:pt>
                <c:pt idx="5125">
                  <c:v>3.33</c:v>
                </c:pt>
                <c:pt idx="5126">
                  <c:v>3.32</c:v>
                </c:pt>
                <c:pt idx="5127">
                  <c:v>3.33</c:v>
                </c:pt>
                <c:pt idx="5128">
                  <c:v>3.35</c:v>
                </c:pt>
                <c:pt idx="5129">
                  <c:v>3.35</c:v>
                </c:pt>
                <c:pt idx="5130">
                  <c:v>3.35</c:v>
                </c:pt>
                <c:pt idx="5131">
                  <c:v>3.36</c:v>
                </c:pt>
                <c:pt idx="5132">
                  <c:v>3.33</c:v>
                </c:pt>
                <c:pt idx="5133">
                  <c:v>3.38</c:v>
                </c:pt>
                <c:pt idx="5134">
                  <c:v>3.36</c:v>
                </c:pt>
                <c:pt idx="5135">
                  <c:v>3.35</c:v>
                </c:pt>
                <c:pt idx="5136">
                  <c:v>3.35</c:v>
                </c:pt>
                <c:pt idx="5137">
                  <c:v>3.35</c:v>
                </c:pt>
                <c:pt idx="5138">
                  <c:v>3.35</c:v>
                </c:pt>
                <c:pt idx="5139">
                  <c:v>3.34</c:v>
                </c:pt>
                <c:pt idx="5140">
                  <c:v>3.34</c:v>
                </c:pt>
                <c:pt idx="5141">
                  <c:v>3.33</c:v>
                </c:pt>
                <c:pt idx="5142">
                  <c:v>3.33</c:v>
                </c:pt>
                <c:pt idx="5143">
                  <c:v>3.33</c:v>
                </c:pt>
                <c:pt idx="5144">
                  <c:v>3.33</c:v>
                </c:pt>
                <c:pt idx="5145">
                  <c:v>3.33</c:v>
                </c:pt>
                <c:pt idx="5146">
                  <c:v>3.32</c:v>
                </c:pt>
                <c:pt idx="5147">
                  <c:v>3.32</c:v>
                </c:pt>
                <c:pt idx="5148">
                  <c:v>3.32</c:v>
                </c:pt>
                <c:pt idx="5149">
                  <c:v>3.31</c:v>
                </c:pt>
                <c:pt idx="5150">
                  <c:v>3.31</c:v>
                </c:pt>
                <c:pt idx="5151">
                  <c:v>3.31</c:v>
                </c:pt>
                <c:pt idx="5152">
                  <c:v>3.31</c:v>
                </c:pt>
                <c:pt idx="5153">
                  <c:v>3.31</c:v>
                </c:pt>
                <c:pt idx="5154">
                  <c:v>3.09</c:v>
                </c:pt>
                <c:pt idx="5155">
                  <c:v>3.19</c:v>
                </c:pt>
                <c:pt idx="5156">
                  <c:v>3.25</c:v>
                </c:pt>
                <c:pt idx="5157">
                  <c:v>3.25</c:v>
                </c:pt>
                <c:pt idx="5158">
                  <c:v>3.25</c:v>
                </c:pt>
                <c:pt idx="5159">
                  <c:v>3.24</c:v>
                </c:pt>
                <c:pt idx="5160">
                  <c:v>3.19</c:v>
                </c:pt>
                <c:pt idx="5161">
                  <c:v>3.1</c:v>
                </c:pt>
                <c:pt idx="5162">
                  <c:v>3.06</c:v>
                </c:pt>
                <c:pt idx="5163">
                  <c:v>3.1</c:v>
                </c:pt>
                <c:pt idx="5164">
                  <c:v>3.1</c:v>
                </c:pt>
                <c:pt idx="5165">
                  <c:v>3.1</c:v>
                </c:pt>
                <c:pt idx="5166">
                  <c:v>3.05</c:v>
                </c:pt>
                <c:pt idx="5167">
                  <c:v>3.04</c:v>
                </c:pt>
                <c:pt idx="5168">
                  <c:v>3.02</c:v>
                </c:pt>
                <c:pt idx="5169">
                  <c:v>3.01</c:v>
                </c:pt>
                <c:pt idx="5170">
                  <c:v>3.01</c:v>
                </c:pt>
                <c:pt idx="5171">
                  <c:v>3.01</c:v>
                </c:pt>
                <c:pt idx="5172">
                  <c:v>3.01</c:v>
                </c:pt>
                <c:pt idx="5173">
                  <c:v>3.02</c:v>
                </c:pt>
                <c:pt idx="5174">
                  <c:v>3.04</c:v>
                </c:pt>
                <c:pt idx="5175">
                  <c:v>3.04</c:v>
                </c:pt>
                <c:pt idx="5176">
                  <c:v>3.05</c:v>
                </c:pt>
                <c:pt idx="5177">
                  <c:v>3.05</c:v>
                </c:pt>
                <c:pt idx="5178">
                  <c:v>3.05</c:v>
                </c:pt>
                <c:pt idx="5179">
                  <c:v>3.05</c:v>
                </c:pt>
                <c:pt idx="5180">
                  <c:v>3.05</c:v>
                </c:pt>
                <c:pt idx="5181">
                  <c:v>3.05</c:v>
                </c:pt>
                <c:pt idx="5182">
                  <c:v>3.06</c:v>
                </c:pt>
                <c:pt idx="5183">
                  <c:v>3.06</c:v>
                </c:pt>
                <c:pt idx="5184">
                  <c:v>3.06</c:v>
                </c:pt>
                <c:pt idx="5185">
                  <c:v>3.06</c:v>
                </c:pt>
                <c:pt idx="5186">
                  <c:v>3.06</c:v>
                </c:pt>
                <c:pt idx="5187">
                  <c:v>3.06</c:v>
                </c:pt>
                <c:pt idx="5188">
                  <c:v>3.06</c:v>
                </c:pt>
                <c:pt idx="5189">
                  <c:v>3.04</c:v>
                </c:pt>
                <c:pt idx="5190">
                  <c:v>2.98</c:v>
                </c:pt>
                <c:pt idx="5191">
                  <c:v>3.01</c:v>
                </c:pt>
                <c:pt idx="5192">
                  <c:v>3.01</c:v>
                </c:pt>
                <c:pt idx="5193">
                  <c:v>3.01</c:v>
                </c:pt>
                <c:pt idx="5194">
                  <c:v>3.04</c:v>
                </c:pt>
                <c:pt idx="5195">
                  <c:v>3.02</c:v>
                </c:pt>
                <c:pt idx="5196">
                  <c:v>3.01</c:v>
                </c:pt>
                <c:pt idx="5197">
                  <c:v>3.01</c:v>
                </c:pt>
                <c:pt idx="5198">
                  <c:v>3.01</c:v>
                </c:pt>
                <c:pt idx="5199">
                  <c:v>3.01</c:v>
                </c:pt>
                <c:pt idx="5200">
                  <c:v>3.01</c:v>
                </c:pt>
                <c:pt idx="5201">
                  <c:v>3.03</c:v>
                </c:pt>
                <c:pt idx="5202">
                  <c:v>3.05</c:v>
                </c:pt>
                <c:pt idx="5203">
                  <c:v>3.06</c:v>
                </c:pt>
                <c:pt idx="5204">
                  <c:v>3.07</c:v>
                </c:pt>
                <c:pt idx="5205">
                  <c:v>3.07</c:v>
                </c:pt>
                <c:pt idx="5206">
                  <c:v>3.07</c:v>
                </c:pt>
                <c:pt idx="5207">
                  <c:v>3.07</c:v>
                </c:pt>
                <c:pt idx="5208">
                  <c:v>3.07</c:v>
                </c:pt>
                <c:pt idx="5209">
                  <c:v>3.07</c:v>
                </c:pt>
                <c:pt idx="5210">
                  <c:v>3.07</c:v>
                </c:pt>
                <c:pt idx="5211">
                  <c:v>3.07</c:v>
                </c:pt>
                <c:pt idx="5212">
                  <c:v>3.07</c:v>
                </c:pt>
                <c:pt idx="5213">
                  <c:v>3.07</c:v>
                </c:pt>
                <c:pt idx="5214">
                  <c:v>3.07</c:v>
                </c:pt>
                <c:pt idx="5215">
                  <c:v>3.07</c:v>
                </c:pt>
                <c:pt idx="5216">
                  <c:v>3.07</c:v>
                </c:pt>
                <c:pt idx="5217">
                  <c:v>2.73</c:v>
                </c:pt>
                <c:pt idx="5218">
                  <c:v>2.68</c:v>
                </c:pt>
                <c:pt idx="5219">
                  <c:v>2.7</c:v>
                </c:pt>
                <c:pt idx="5220">
                  <c:v>2.7</c:v>
                </c:pt>
                <c:pt idx="5221">
                  <c:v>2.7</c:v>
                </c:pt>
                <c:pt idx="5222">
                  <c:v>2.75</c:v>
                </c:pt>
                <c:pt idx="5223">
                  <c:v>2.77</c:v>
                </c:pt>
                <c:pt idx="5224">
                  <c:v>2.7800000000000002</c:v>
                </c:pt>
                <c:pt idx="5225">
                  <c:v>2.8</c:v>
                </c:pt>
                <c:pt idx="5226">
                  <c:v>2.7800000000000002</c:v>
                </c:pt>
                <c:pt idx="5227">
                  <c:v>2.7800000000000002</c:v>
                </c:pt>
                <c:pt idx="5228">
                  <c:v>2.7800000000000002</c:v>
                </c:pt>
                <c:pt idx="5229">
                  <c:v>2.81</c:v>
                </c:pt>
                <c:pt idx="5230">
                  <c:v>2.82</c:v>
                </c:pt>
                <c:pt idx="5231">
                  <c:v>2.83</c:v>
                </c:pt>
                <c:pt idx="5232">
                  <c:v>2.83</c:v>
                </c:pt>
                <c:pt idx="5233">
                  <c:v>2.83</c:v>
                </c:pt>
                <c:pt idx="5234">
                  <c:v>2.83</c:v>
                </c:pt>
                <c:pt idx="5235">
                  <c:v>2.83</c:v>
                </c:pt>
                <c:pt idx="5236">
                  <c:v>2.83</c:v>
                </c:pt>
                <c:pt idx="5237">
                  <c:v>2.83</c:v>
                </c:pt>
                <c:pt idx="5238">
                  <c:v>2.83</c:v>
                </c:pt>
                <c:pt idx="5239">
                  <c:v>2.83</c:v>
                </c:pt>
                <c:pt idx="5240">
                  <c:v>2.83</c:v>
                </c:pt>
                <c:pt idx="5241">
                  <c:v>2.83</c:v>
                </c:pt>
                <c:pt idx="5242">
                  <c:v>2.83</c:v>
                </c:pt>
                <c:pt idx="5243">
                  <c:v>2.83</c:v>
                </c:pt>
                <c:pt idx="5244">
                  <c:v>2.83</c:v>
                </c:pt>
                <c:pt idx="5245">
                  <c:v>2.76</c:v>
                </c:pt>
                <c:pt idx="5246">
                  <c:v>2.7800000000000002</c:v>
                </c:pt>
                <c:pt idx="5247">
                  <c:v>2.7800000000000002</c:v>
                </c:pt>
                <c:pt idx="5248">
                  <c:v>2.7800000000000002</c:v>
                </c:pt>
                <c:pt idx="5249">
                  <c:v>2.7800000000000002</c:v>
                </c:pt>
                <c:pt idx="5250">
                  <c:v>2.8</c:v>
                </c:pt>
                <c:pt idx="5251">
                  <c:v>2.81</c:v>
                </c:pt>
                <c:pt idx="5252">
                  <c:v>2.82</c:v>
                </c:pt>
                <c:pt idx="5253">
                  <c:v>2.83</c:v>
                </c:pt>
                <c:pt idx="5254">
                  <c:v>2.89</c:v>
                </c:pt>
                <c:pt idx="5255">
                  <c:v>2.89</c:v>
                </c:pt>
                <c:pt idx="5256">
                  <c:v>2.89</c:v>
                </c:pt>
                <c:pt idx="5257">
                  <c:v>2.84</c:v>
                </c:pt>
                <c:pt idx="5258">
                  <c:v>2.84</c:v>
                </c:pt>
                <c:pt idx="5259">
                  <c:v>2.84</c:v>
                </c:pt>
                <c:pt idx="5260">
                  <c:v>2.83</c:v>
                </c:pt>
                <c:pt idx="5261">
                  <c:v>2.83</c:v>
                </c:pt>
                <c:pt idx="5262">
                  <c:v>2.83</c:v>
                </c:pt>
                <c:pt idx="5263">
                  <c:v>2.83</c:v>
                </c:pt>
                <c:pt idx="5264">
                  <c:v>2.83</c:v>
                </c:pt>
                <c:pt idx="5265">
                  <c:v>2.84</c:v>
                </c:pt>
                <c:pt idx="5266">
                  <c:v>2.84</c:v>
                </c:pt>
                <c:pt idx="5267">
                  <c:v>2.84</c:v>
                </c:pt>
                <c:pt idx="5268">
                  <c:v>2.84</c:v>
                </c:pt>
                <c:pt idx="5269">
                  <c:v>2.84</c:v>
                </c:pt>
                <c:pt idx="5270">
                  <c:v>2.84</c:v>
                </c:pt>
                <c:pt idx="5271">
                  <c:v>2.84</c:v>
                </c:pt>
                <c:pt idx="5272">
                  <c:v>2.5</c:v>
                </c:pt>
                <c:pt idx="5273">
                  <c:v>2.52</c:v>
                </c:pt>
                <c:pt idx="5274">
                  <c:v>2.5</c:v>
                </c:pt>
                <c:pt idx="5275">
                  <c:v>2.48</c:v>
                </c:pt>
                <c:pt idx="5276">
                  <c:v>2.48</c:v>
                </c:pt>
                <c:pt idx="5277">
                  <c:v>2.48</c:v>
                </c:pt>
                <c:pt idx="5278">
                  <c:v>2.4699999999999998</c:v>
                </c:pt>
                <c:pt idx="5279">
                  <c:v>2.4699999999999998</c:v>
                </c:pt>
                <c:pt idx="5280">
                  <c:v>2.5499999999999998</c:v>
                </c:pt>
                <c:pt idx="5281">
                  <c:v>2.57</c:v>
                </c:pt>
                <c:pt idx="5282">
                  <c:v>2.59</c:v>
                </c:pt>
                <c:pt idx="5283">
                  <c:v>2.59</c:v>
                </c:pt>
                <c:pt idx="5284">
                  <c:v>2.59</c:v>
                </c:pt>
                <c:pt idx="5285">
                  <c:v>2.6</c:v>
                </c:pt>
                <c:pt idx="5286">
                  <c:v>2.62</c:v>
                </c:pt>
                <c:pt idx="5287">
                  <c:v>2.6</c:v>
                </c:pt>
                <c:pt idx="5288">
                  <c:v>2.6</c:v>
                </c:pt>
                <c:pt idx="5289">
                  <c:v>2.6</c:v>
                </c:pt>
                <c:pt idx="5290">
                  <c:v>2.6</c:v>
                </c:pt>
                <c:pt idx="5291">
                  <c:v>2.6</c:v>
                </c:pt>
                <c:pt idx="5292">
                  <c:v>2.6</c:v>
                </c:pt>
                <c:pt idx="5293">
                  <c:v>2.6</c:v>
                </c:pt>
                <c:pt idx="5294">
                  <c:v>2.6</c:v>
                </c:pt>
                <c:pt idx="5295">
                  <c:v>2.6</c:v>
                </c:pt>
                <c:pt idx="5296">
                  <c:v>2.6</c:v>
                </c:pt>
                <c:pt idx="5297">
                  <c:v>2.6</c:v>
                </c:pt>
                <c:pt idx="5298">
                  <c:v>2.6</c:v>
                </c:pt>
                <c:pt idx="5299">
                  <c:v>2.6</c:v>
                </c:pt>
                <c:pt idx="5300">
                  <c:v>2.6</c:v>
                </c:pt>
                <c:pt idx="5301">
                  <c:v>2.6</c:v>
                </c:pt>
                <c:pt idx="5302">
                  <c:v>2.61</c:v>
                </c:pt>
                <c:pt idx="5303">
                  <c:v>2.61</c:v>
                </c:pt>
                <c:pt idx="5304">
                  <c:v>2.61</c:v>
                </c:pt>
                <c:pt idx="5305">
                  <c:v>2.61</c:v>
                </c:pt>
                <c:pt idx="5306">
                  <c:v>2.61</c:v>
                </c:pt>
                <c:pt idx="5307">
                  <c:v>2.6</c:v>
                </c:pt>
                <c:pt idx="5308">
                  <c:v>2.52</c:v>
                </c:pt>
                <c:pt idx="5309">
                  <c:v>2.4300000000000002</c:v>
                </c:pt>
                <c:pt idx="5310">
                  <c:v>2.39</c:v>
                </c:pt>
                <c:pt idx="5311">
                  <c:v>2.39</c:v>
                </c:pt>
                <c:pt idx="5312">
                  <c:v>2.39</c:v>
                </c:pt>
                <c:pt idx="5313">
                  <c:v>2.4900000000000002</c:v>
                </c:pt>
                <c:pt idx="5314">
                  <c:v>2.59</c:v>
                </c:pt>
                <c:pt idx="5315">
                  <c:v>2.62</c:v>
                </c:pt>
                <c:pt idx="5316">
                  <c:v>2.65</c:v>
                </c:pt>
                <c:pt idx="5317">
                  <c:v>2.65</c:v>
                </c:pt>
                <c:pt idx="5318">
                  <c:v>2.65</c:v>
                </c:pt>
                <c:pt idx="5319">
                  <c:v>2.65</c:v>
                </c:pt>
                <c:pt idx="5320">
                  <c:v>2.62</c:v>
                </c:pt>
                <c:pt idx="5321">
                  <c:v>2.63</c:v>
                </c:pt>
                <c:pt idx="5322">
                  <c:v>2.63</c:v>
                </c:pt>
                <c:pt idx="5323">
                  <c:v>2.62</c:v>
                </c:pt>
                <c:pt idx="5324">
                  <c:v>2.62</c:v>
                </c:pt>
                <c:pt idx="5325">
                  <c:v>2.62</c:v>
                </c:pt>
                <c:pt idx="5326">
                  <c:v>2.62</c:v>
                </c:pt>
                <c:pt idx="5327">
                  <c:v>2.62</c:v>
                </c:pt>
                <c:pt idx="5328">
                  <c:v>2.61</c:v>
                </c:pt>
                <c:pt idx="5329">
                  <c:v>2.61</c:v>
                </c:pt>
                <c:pt idx="5330">
                  <c:v>2.61</c:v>
                </c:pt>
                <c:pt idx="5331">
                  <c:v>2.61</c:v>
                </c:pt>
                <c:pt idx="5332">
                  <c:v>2.61</c:v>
                </c:pt>
                <c:pt idx="5333">
                  <c:v>2.61</c:v>
                </c:pt>
                <c:pt idx="5334">
                  <c:v>2.61</c:v>
                </c:pt>
                <c:pt idx="5335">
                  <c:v>2.6</c:v>
                </c:pt>
                <c:pt idx="5336">
                  <c:v>2.63</c:v>
                </c:pt>
                <c:pt idx="5337">
                  <c:v>2.71</c:v>
                </c:pt>
                <c:pt idx="5338">
                  <c:v>2.69</c:v>
                </c:pt>
                <c:pt idx="5339">
                  <c:v>2.69</c:v>
                </c:pt>
                <c:pt idx="5340">
                  <c:v>2.69</c:v>
                </c:pt>
                <c:pt idx="5341">
                  <c:v>2.67</c:v>
                </c:pt>
                <c:pt idx="5342">
                  <c:v>2.61</c:v>
                </c:pt>
                <c:pt idx="5343">
                  <c:v>2.59</c:v>
                </c:pt>
                <c:pt idx="5344">
                  <c:v>2.59</c:v>
                </c:pt>
                <c:pt idx="5345">
                  <c:v>2.62</c:v>
                </c:pt>
                <c:pt idx="5346">
                  <c:v>2.62</c:v>
                </c:pt>
                <c:pt idx="5347">
                  <c:v>2.62</c:v>
                </c:pt>
                <c:pt idx="5348">
                  <c:v>2.59</c:v>
                </c:pt>
                <c:pt idx="5349">
                  <c:v>2.58</c:v>
                </c:pt>
                <c:pt idx="5350">
                  <c:v>2.58</c:v>
                </c:pt>
                <c:pt idx="5351">
                  <c:v>2.58</c:v>
                </c:pt>
                <c:pt idx="5352">
                  <c:v>2.58</c:v>
                </c:pt>
                <c:pt idx="5353">
                  <c:v>2.58</c:v>
                </c:pt>
                <c:pt idx="5354">
                  <c:v>2.58</c:v>
                </c:pt>
                <c:pt idx="5355">
                  <c:v>2.58</c:v>
                </c:pt>
                <c:pt idx="5356">
                  <c:v>2.58</c:v>
                </c:pt>
                <c:pt idx="5357">
                  <c:v>2.58</c:v>
                </c:pt>
                <c:pt idx="5358">
                  <c:v>2.58</c:v>
                </c:pt>
                <c:pt idx="5359">
                  <c:v>2.58</c:v>
                </c:pt>
                <c:pt idx="5360">
                  <c:v>2.58</c:v>
                </c:pt>
                <c:pt idx="5361">
                  <c:v>2.58</c:v>
                </c:pt>
                <c:pt idx="5362">
                  <c:v>2.58</c:v>
                </c:pt>
                <c:pt idx="5363">
                  <c:v>2.58</c:v>
                </c:pt>
                <c:pt idx="5364">
                  <c:v>2.58</c:v>
                </c:pt>
                <c:pt idx="5365">
                  <c:v>2.58</c:v>
                </c:pt>
                <c:pt idx="5366">
                  <c:v>2.58</c:v>
                </c:pt>
                <c:pt idx="5367">
                  <c:v>2.58</c:v>
                </c:pt>
                <c:pt idx="5368">
                  <c:v>2.58</c:v>
                </c:pt>
                <c:pt idx="5369">
                  <c:v>2.58</c:v>
                </c:pt>
                <c:pt idx="5370">
                  <c:v>2.58</c:v>
                </c:pt>
                <c:pt idx="5371">
                  <c:v>2.08</c:v>
                </c:pt>
                <c:pt idx="5372">
                  <c:v>2.29</c:v>
                </c:pt>
                <c:pt idx="5373">
                  <c:v>2.35</c:v>
                </c:pt>
                <c:pt idx="5374">
                  <c:v>2.35</c:v>
                </c:pt>
                <c:pt idx="5375">
                  <c:v>2.35</c:v>
                </c:pt>
                <c:pt idx="5376">
                  <c:v>2.38</c:v>
                </c:pt>
                <c:pt idx="5377">
                  <c:v>2.37</c:v>
                </c:pt>
                <c:pt idx="5378">
                  <c:v>2.4</c:v>
                </c:pt>
                <c:pt idx="5379">
                  <c:v>2.36</c:v>
                </c:pt>
                <c:pt idx="5380">
                  <c:v>2.35</c:v>
                </c:pt>
                <c:pt idx="5381">
                  <c:v>2.35</c:v>
                </c:pt>
                <c:pt idx="5382">
                  <c:v>2.35</c:v>
                </c:pt>
                <c:pt idx="5383">
                  <c:v>2.35</c:v>
                </c:pt>
                <c:pt idx="5384">
                  <c:v>2.34</c:v>
                </c:pt>
                <c:pt idx="5385">
                  <c:v>2.34</c:v>
                </c:pt>
                <c:pt idx="5386">
                  <c:v>2.34</c:v>
                </c:pt>
                <c:pt idx="5387">
                  <c:v>2.34</c:v>
                </c:pt>
                <c:pt idx="5388">
                  <c:v>2.34</c:v>
                </c:pt>
                <c:pt idx="5389">
                  <c:v>2.34</c:v>
                </c:pt>
                <c:pt idx="5390">
                  <c:v>2.34</c:v>
                </c:pt>
                <c:pt idx="5391">
                  <c:v>2.34</c:v>
                </c:pt>
                <c:pt idx="5392">
                  <c:v>2.34</c:v>
                </c:pt>
                <c:pt idx="5393">
                  <c:v>2.34</c:v>
                </c:pt>
                <c:pt idx="5394">
                  <c:v>2.34</c:v>
                </c:pt>
                <c:pt idx="5395">
                  <c:v>2.34</c:v>
                </c:pt>
                <c:pt idx="5396">
                  <c:v>2.34</c:v>
                </c:pt>
                <c:pt idx="5397">
                  <c:v>2.34</c:v>
                </c:pt>
                <c:pt idx="5398">
                  <c:v>2.34</c:v>
                </c:pt>
                <c:pt idx="5399">
                  <c:v>2.34</c:v>
                </c:pt>
                <c:pt idx="5400">
                  <c:v>2.38</c:v>
                </c:pt>
                <c:pt idx="5401">
                  <c:v>2.4</c:v>
                </c:pt>
                <c:pt idx="5402">
                  <c:v>2.4</c:v>
                </c:pt>
                <c:pt idx="5403">
                  <c:v>2.4</c:v>
                </c:pt>
                <c:pt idx="5404">
                  <c:v>2.34</c:v>
                </c:pt>
                <c:pt idx="5405">
                  <c:v>2.33</c:v>
                </c:pt>
                <c:pt idx="5406">
                  <c:v>2.34</c:v>
                </c:pt>
                <c:pt idx="5407">
                  <c:v>2.33</c:v>
                </c:pt>
                <c:pt idx="5408">
                  <c:v>2.33</c:v>
                </c:pt>
                <c:pt idx="5409">
                  <c:v>2.33</c:v>
                </c:pt>
                <c:pt idx="5410">
                  <c:v>2.33</c:v>
                </c:pt>
                <c:pt idx="5411">
                  <c:v>2.33</c:v>
                </c:pt>
                <c:pt idx="5412">
                  <c:v>2.33</c:v>
                </c:pt>
                <c:pt idx="5413">
                  <c:v>2.33</c:v>
                </c:pt>
                <c:pt idx="5414">
                  <c:v>2.33</c:v>
                </c:pt>
                <c:pt idx="5415">
                  <c:v>2.33</c:v>
                </c:pt>
                <c:pt idx="5416">
                  <c:v>2.33</c:v>
                </c:pt>
                <c:pt idx="5417">
                  <c:v>2.33</c:v>
                </c:pt>
                <c:pt idx="5418">
                  <c:v>2.33</c:v>
                </c:pt>
                <c:pt idx="5419">
                  <c:v>2.33</c:v>
                </c:pt>
                <c:pt idx="5420">
                  <c:v>2.2999999999999998</c:v>
                </c:pt>
                <c:pt idx="5421">
                  <c:v>2.31</c:v>
                </c:pt>
                <c:pt idx="5422">
                  <c:v>2.21</c:v>
                </c:pt>
                <c:pt idx="5423">
                  <c:v>2.21</c:v>
                </c:pt>
                <c:pt idx="5424">
                  <c:v>2.21</c:v>
                </c:pt>
                <c:pt idx="5425">
                  <c:v>2.3199999999999998</c:v>
                </c:pt>
                <c:pt idx="5426">
                  <c:v>2.34</c:v>
                </c:pt>
                <c:pt idx="5427">
                  <c:v>2.34</c:v>
                </c:pt>
                <c:pt idx="5428">
                  <c:v>2.34</c:v>
                </c:pt>
                <c:pt idx="5429">
                  <c:v>2.34</c:v>
                </c:pt>
                <c:pt idx="5430">
                  <c:v>2.34</c:v>
                </c:pt>
                <c:pt idx="5431">
                  <c:v>2.34</c:v>
                </c:pt>
                <c:pt idx="5432">
                  <c:v>2.34</c:v>
                </c:pt>
                <c:pt idx="5433">
                  <c:v>2.34</c:v>
                </c:pt>
                <c:pt idx="5434">
                  <c:v>2.34</c:v>
                </c:pt>
                <c:pt idx="5435">
                  <c:v>2.35</c:v>
                </c:pt>
                <c:pt idx="5436">
                  <c:v>2.42</c:v>
                </c:pt>
                <c:pt idx="5437">
                  <c:v>2.42</c:v>
                </c:pt>
                <c:pt idx="5438">
                  <c:v>2.42</c:v>
                </c:pt>
                <c:pt idx="5439">
                  <c:v>2.34</c:v>
                </c:pt>
                <c:pt idx="5440">
                  <c:v>2.35</c:v>
                </c:pt>
                <c:pt idx="5441">
                  <c:v>2.35</c:v>
                </c:pt>
                <c:pt idx="5442">
                  <c:v>2.35</c:v>
                </c:pt>
                <c:pt idx="5443">
                  <c:v>2.35</c:v>
                </c:pt>
                <c:pt idx="5444">
                  <c:v>2.35</c:v>
                </c:pt>
                <c:pt idx="5445">
                  <c:v>2.35</c:v>
                </c:pt>
                <c:pt idx="5446">
                  <c:v>2.4</c:v>
                </c:pt>
                <c:pt idx="5447">
                  <c:v>2.34</c:v>
                </c:pt>
                <c:pt idx="5448">
                  <c:v>2.33</c:v>
                </c:pt>
                <c:pt idx="5449">
                  <c:v>2.33</c:v>
                </c:pt>
                <c:pt idx="5450">
                  <c:v>2.33</c:v>
                </c:pt>
                <c:pt idx="5451">
                  <c:v>2.33</c:v>
                </c:pt>
                <c:pt idx="5452">
                  <c:v>2.33</c:v>
                </c:pt>
                <c:pt idx="5453">
                  <c:v>2.3199999999999998</c:v>
                </c:pt>
                <c:pt idx="5454">
                  <c:v>2.3199999999999998</c:v>
                </c:pt>
                <c:pt idx="5455">
                  <c:v>2.3199999999999998</c:v>
                </c:pt>
                <c:pt idx="5456">
                  <c:v>2.3199999999999998</c:v>
                </c:pt>
                <c:pt idx="5457">
                  <c:v>2.3199999999999998</c:v>
                </c:pt>
                <c:pt idx="5458">
                  <c:v>2.3199999999999998</c:v>
                </c:pt>
                <c:pt idx="5459">
                  <c:v>2.3199999999999998</c:v>
                </c:pt>
                <c:pt idx="5460">
                  <c:v>2.3199999999999998</c:v>
                </c:pt>
                <c:pt idx="5461">
                  <c:v>2.3199999999999998</c:v>
                </c:pt>
                <c:pt idx="5462">
                  <c:v>2.3199999999999998</c:v>
                </c:pt>
                <c:pt idx="5463">
                  <c:v>1.85</c:v>
                </c:pt>
                <c:pt idx="5464">
                  <c:v>1.8</c:v>
                </c:pt>
                <c:pt idx="5465">
                  <c:v>1.8</c:v>
                </c:pt>
                <c:pt idx="5466">
                  <c:v>1.8</c:v>
                </c:pt>
                <c:pt idx="5467">
                  <c:v>2.04</c:v>
                </c:pt>
                <c:pt idx="5468">
                  <c:v>2.06</c:v>
                </c:pt>
                <c:pt idx="5469">
                  <c:v>2.09</c:v>
                </c:pt>
                <c:pt idx="5470">
                  <c:v>2.11</c:v>
                </c:pt>
                <c:pt idx="5471">
                  <c:v>2.11</c:v>
                </c:pt>
                <c:pt idx="5472">
                  <c:v>2.11</c:v>
                </c:pt>
                <c:pt idx="5473">
                  <c:v>2.11</c:v>
                </c:pt>
                <c:pt idx="5474">
                  <c:v>2.16</c:v>
                </c:pt>
                <c:pt idx="5475">
                  <c:v>2.19</c:v>
                </c:pt>
                <c:pt idx="5476">
                  <c:v>2.16</c:v>
                </c:pt>
                <c:pt idx="5477">
                  <c:v>2.11</c:v>
                </c:pt>
                <c:pt idx="5478">
                  <c:v>2.08</c:v>
                </c:pt>
                <c:pt idx="5479">
                  <c:v>2.08</c:v>
                </c:pt>
                <c:pt idx="5480">
                  <c:v>2.08</c:v>
                </c:pt>
                <c:pt idx="5481">
                  <c:v>2.08</c:v>
                </c:pt>
                <c:pt idx="5482">
                  <c:v>2.08</c:v>
                </c:pt>
                <c:pt idx="5483">
                  <c:v>2.08</c:v>
                </c:pt>
                <c:pt idx="5484">
                  <c:v>2.08</c:v>
                </c:pt>
                <c:pt idx="5485">
                  <c:v>2.08</c:v>
                </c:pt>
                <c:pt idx="5486">
                  <c:v>2.08</c:v>
                </c:pt>
                <c:pt idx="5487">
                  <c:v>2.08</c:v>
                </c:pt>
                <c:pt idx="5488">
                  <c:v>2.08</c:v>
                </c:pt>
                <c:pt idx="5489">
                  <c:v>2.08</c:v>
                </c:pt>
                <c:pt idx="5490">
                  <c:v>1.87</c:v>
                </c:pt>
                <c:pt idx="5491">
                  <c:v>2.09</c:v>
                </c:pt>
                <c:pt idx="5492">
                  <c:v>2.09</c:v>
                </c:pt>
                <c:pt idx="5493">
                  <c:v>2.09</c:v>
                </c:pt>
                <c:pt idx="5494">
                  <c:v>2.09</c:v>
                </c:pt>
                <c:pt idx="5495">
                  <c:v>2.0699999999999998</c:v>
                </c:pt>
                <c:pt idx="5496">
                  <c:v>2.0699999999999998</c:v>
                </c:pt>
                <c:pt idx="5497">
                  <c:v>2.0699999999999998</c:v>
                </c:pt>
                <c:pt idx="5498">
                  <c:v>2.09</c:v>
                </c:pt>
                <c:pt idx="5499">
                  <c:v>2.0699999999999998</c:v>
                </c:pt>
                <c:pt idx="5500">
                  <c:v>2.0699999999999998</c:v>
                </c:pt>
                <c:pt idx="5501">
                  <c:v>2.0699999999999998</c:v>
                </c:pt>
                <c:pt idx="5502">
                  <c:v>2.08</c:v>
                </c:pt>
                <c:pt idx="5503">
                  <c:v>2.08</c:v>
                </c:pt>
                <c:pt idx="5504">
                  <c:v>2.08</c:v>
                </c:pt>
                <c:pt idx="5505">
                  <c:v>2.08</c:v>
                </c:pt>
                <c:pt idx="5506">
                  <c:v>2.08</c:v>
                </c:pt>
                <c:pt idx="5507">
                  <c:v>2.08</c:v>
                </c:pt>
                <c:pt idx="5508">
                  <c:v>2.08</c:v>
                </c:pt>
                <c:pt idx="5509">
                  <c:v>2.08</c:v>
                </c:pt>
                <c:pt idx="5510">
                  <c:v>2.08</c:v>
                </c:pt>
                <c:pt idx="5511">
                  <c:v>2.08</c:v>
                </c:pt>
                <c:pt idx="5512">
                  <c:v>2.08</c:v>
                </c:pt>
                <c:pt idx="5513">
                  <c:v>2.08</c:v>
                </c:pt>
                <c:pt idx="5514">
                  <c:v>2.08</c:v>
                </c:pt>
                <c:pt idx="5515">
                  <c:v>2.08</c:v>
                </c:pt>
                <c:pt idx="5516">
                  <c:v>2.08</c:v>
                </c:pt>
                <c:pt idx="5517">
                  <c:v>2.08</c:v>
                </c:pt>
                <c:pt idx="5518">
                  <c:v>1.9300000000000002</c:v>
                </c:pt>
                <c:pt idx="5519">
                  <c:v>1.96</c:v>
                </c:pt>
                <c:pt idx="5520">
                  <c:v>2.02</c:v>
                </c:pt>
                <c:pt idx="5521">
                  <c:v>2.02</c:v>
                </c:pt>
                <c:pt idx="5522">
                  <c:v>2.02</c:v>
                </c:pt>
                <c:pt idx="5523">
                  <c:v>2.1</c:v>
                </c:pt>
                <c:pt idx="5524">
                  <c:v>2.1</c:v>
                </c:pt>
                <c:pt idx="5525">
                  <c:v>2.09</c:v>
                </c:pt>
                <c:pt idx="5526">
                  <c:v>2.09</c:v>
                </c:pt>
                <c:pt idx="5527">
                  <c:v>2.15</c:v>
                </c:pt>
                <c:pt idx="5528">
                  <c:v>2.15</c:v>
                </c:pt>
                <c:pt idx="5529">
                  <c:v>2.15</c:v>
                </c:pt>
                <c:pt idx="5530">
                  <c:v>2.1</c:v>
                </c:pt>
                <c:pt idx="5531">
                  <c:v>2.09</c:v>
                </c:pt>
                <c:pt idx="5532">
                  <c:v>2.09</c:v>
                </c:pt>
                <c:pt idx="5533">
                  <c:v>2.08</c:v>
                </c:pt>
                <c:pt idx="5534">
                  <c:v>2.08</c:v>
                </c:pt>
                <c:pt idx="5535">
                  <c:v>2.08</c:v>
                </c:pt>
                <c:pt idx="5536">
                  <c:v>2.08</c:v>
                </c:pt>
                <c:pt idx="5537">
                  <c:v>2.08</c:v>
                </c:pt>
                <c:pt idx="5538">
                  <c:v>2.08</c:v>
                </c:pt>
                <c:pt idx="5539">
                  <c:v>2.08</c:v>
                </c:pt>
                <c:pt idx="5540">
                  <c:v>2.08</c:v>
                </c:pt>
                <c:pt idx="5541">
                  <c:v>2.08</c:v>
                </c:pt>
                <c:pt idx="5542">
                  <c:v>2.08</c:v>
                </c:pt>
                <c:pt idx="5543">
                  <c:v>2.08</c:v>
                </c:pt>
                <c:pt idx="5544">
                  <c:v>2.08</c:v>
                </c:pt>
                <c:pt idx="5545">
                  <c:v>2.08</c:v>
                </c:pt>
                <c:pt idx="5546">
                  <c:v>2.08</c:v>
                </c:pt>
                <c:pt idx="5547">
                  <c:v>2.08</c:v>
                </c:pt>
                <c:pt idx="5548">
                  <c:v>2.08</c:v>
                </c:pt>
                <c:pt idx="5549">
                  <c:v>2.08</c:v>
                </c:pt>
                <c:pt idx="5550">
                  <c:v>2.08</c:v>
                </c:pt>
                <c:pt idx="5551">
                  <c:v>2.08</c:v>
                </c:pt>
                <c:pt idx="5552">
                  <c:v>2.08</c:v>
                </c:pt>
                <c:pt idx="5553">
                  <c:v>2.1800000000000002</c:v>
                </c:pt>
                <c:pt idx="5554">
                  <c:v>2.17</c:v>
                </c:pt>
                <c:pt idx="5555">
                  <c:v>2.09</c:v>
                </c:pt>
                <c:pt idx="5556">
                  <c:v>2.09</c:v>
                </c:pt>
                <c:pt idx="5557">
                  <c:v>2.09</c:v>
                </c:pt>
                <c:pt idx="5558">
                  <c:v>2.08</c:v>
                </c:pt>
                <c:pt idx="5559">
                  <c:v>2.09</c:v>
                </c:pt>
                <c:pt idx="5560">
                  <c:v>2.0699999999999998</c:v>
                </c:pt>
                <c:pt idx="5561">
                  <c:v>2.08</c:v>
                </c:pt>
                <c:pt idx="5562">
                  <c:v>2.08</c:v>
                </c:pt>
                <c:pt idx="5563">
                  <c:v>2.08</c:v>
                </c:pt>
                <c:pt idx="5564">
                  <c:v>2.08</c:v>
                </c:pt>
                <c:pt idx="5565">
                  <c:v>2.08</c:v>
                </c:pt>
                <c:pt idx="5566">
                  <c:v>2.08</c:v>
                </c:pt>
                <c:pt idx="5567">
                  <c:v>2.08</c:v>
                </c:pt>
                <c:pt idx="5568">
                  <c:v>2.08</c:v>
                </c:pt>
                <c:pt idx="5569">
                  <c:v>2.08</c:v>
                </c:pt>
                <c:pt idx="5570">
                  <c:v>2.08</c:v>
                </c:pt>
                <c:pt idx="5571">
                  <c:v>2.08</c:v>
                </c:pt>
                <c:pt idx="5572">
                  <c:v>2.08</c:v>
                </c:pt>
                <c:pt idx="5573">
                  <c:v>2.08</c:v>
                </c:pt>
                <c:pt idx="5574">
                  <c:v>2.08</c:v>
                </c:pt>
                <c:pt idx="5575">
                  <c:v>2.08</c:v>
                </c:pt>
                <c:pt idx="5576">
                  <c:v>2.08</c:v>
                </c:pt>
                <c:pt idx="5577">
                  <c:v>2.08</c:v>
                </c:pt>
                <c:pt idx="5578">
                  <c:v>2.08</c:v>
                </c:pt>
                <c:pt idx="5579">
                  <c:v>2.08</c:v>
                </c:pt>
                <c:pt idx="5580">
                  <c:v>2.08</c:v>
                </c:pt>
                <c:pt idx="5581">
                  <c:v>1.63</c:v>
                </c:pt>
                <c:pt idx="5582">
                  <c:v>2.0699999999999998</c:v>
                </c:pt>
                <c:pt idx="5583">
                  <c:v>2.09</c:v>
                </c:pt>
                <c:pt idx="5584">
                  <c:v>2.09</c:v>
                </c:pt>
                <c:pt idx="5585">
                  <c:v>2.09</c:v>
                </c:pt>
                <c:pt idx="5586">
                  <c:v>2.09</c:v>
                </c:pt>
                <c:pt idx="5587">
                  <c:v>2.08</c:v>
                </c:pt>
                <c:pt idx="5588">
                  <c:v>2.08</c:v>
                </c:pt>
                <c:pt idx="5589">
                  <c:v>2.08</c:v>
                </c:pt>
                <c:pt idx="5590">
                  <c:v>2.11</c:v>
                </c:pt>
                <c:pt idx="5591">
                  <c:v>2.11</c:v>
                </c:pt>
                <c:pt idx="5592">
                  <c:v>2.11</c:v>
                </c:pt>
                <c:pt idx="5593">
                  <c:v>2.08</c:v>
                </c:pt>
                <c:pt idx="5594">
                  <c:v>2.08</c:v>
                </c:pt>
                <c:pt idx="5595">
                  <c:v>2.08</c:v>
                </c:pt>
                <c:pt idx="5596">
                  <c:v>2.08</c:v>
                </c:pt>
                <c:pt idx="5597">
                  <c:v>2.0699999999999998</c:v>
                </c:pt>
                <c:pt idx="5598">
                  <c:v>2.0699999999999998</c:v>
                </c:pt>
                <c:pt idx="5599">
                  <c:v>2.0699999999999998</c:v>
                </c:pt>
                <c:pt idx="5600">
                  <c:v>2.0699999999999998</c:v>
                </c:pt>
                <c:pt idx="5601">
                  <c:v>2.0699999999999998</c:v>
                </c:pt>
                <c:pt idx="5602">
                  <c:v>2.08</c:v>
                </c:pt>
                <c:pt idx="5603">
                  <c:v>2.08</c:v>
                </c:pt>
                <c:pt idx="5604">
                  <c:v>2.08</c:v>
                </c:pt>
                <c:pt idx="5605">
                  <c:v>2.08</c:v>
                </c:pt>
                <c:pt idx="5606">
                  <c:v>2.08</c:v>
                </c:pt>
                <c:pt idx="5607">
                  <c:v>2.08</c:v>
                </c:pt>
                <c:pt idx="5608">
                  <c:v>2.08</c:v>
                </c:pt>
                <c:pt idx="5609">
                  <c:v>2.06</c:v>
                </c:pt>
                <c:pt idx="5610">
                  <c:v>1.97</c:v>
                </c:pt>
                <c:pt idx="5611">
                  <c:v>2.0299999999999998</c:v>
                </c:pt>
                <c:pt idx="5612">
                  <c:v>2.0299999999999998</c:v>
                </c:pt>
                <c:pt idx="5613">
                  <c:v>2.0299999999999998</c:v>
                </c:pt>
                <c:pt idx="5614">
                  <c:v>2.11</c:v>
                </c:pt>
                <c:pt idx="5615">
                  <c:v>2.08</c:v>
                </c:pt>
                <c:pt idx="5616">
                  <c:v>2.08</c:v>
                </c:pt>
                <c:pt idx="5617">
                  <c:v>2.08</c:v>
                </c:pt>
                <c:pt idx="5618">
                  <c:v>2.08</c:v>
                </c:pt>
                <c:pt idx="5619">
                  <c:v>2.08</c:v>
                </c:pt>
                <c:pt idx="5620">
                  <c:v>2.08</c:v>
                </c:pt>
                <c:pt idx="5621">
                  <c:v>2.17</c:v>
                </c:pt>
                <c:pt idx="5622">
                  <c:v>2.1</c:v>
                </c:pt>
                <c:pt idx="5623">
                  <c:v>2.09</c:v>
                </c:pt>
                <c:pt idx="5624">
                  <c:v>2.09</c:v>
                </c:pt>
                <c:pt idx="5625">
                  <c:v>2.08</c:v>
                </c:pt>
                <c:pt idx="5626">
                  <c:v>2.08</c:v>
                </c:pt>
                <c:pt idx="5627">
                  <c:v>2.08</c:v>
                </c:pt>
                <c:pt idx="5628">
                  <c:v>2.0699999999999998</c:v>
                </c:pt>
                <c:pt idx="5629">
                  <c:v>2.0699999999999998</c:v>
                </c:pt>
                <c:pt idx="5630">
                  <c:v>2.0699999999999998</c:v>
                </c:pt>
                <c:pt idx="5631">
                  <c:v>2.0699999999999998</c:v>
                </c:pt>
                <c:pt idx="5632">
                  <c:v>2.0699999999999998</c:v>
                </c:pt>
                <c:pt idx="5633">
                  <c:v>2.0699999999999998</c:v>
                </c:pt>
                <c:pt idx="5634">
                  <c:v>2.0699999999999998</c:v>
                </c:pt>
                <c:pt idx="5635">
                  <c:v>2.0699999999999998</c:v>
                </c:pt>
                <c:pt idx="5636">
                  <c:v>2.0699999999999998</c:v>
                </c:pt>
                <c:pt idx="5637">
                  <c:v>2.08</c:v>
                </c:pt>
                <c:pt idx="5638">
                  <c:v>2.08</c:v>
                </c:pt>
                <c:pt idx="5639">
                  <c:v>2.08</c:v>
                </c:pt>
                <c:pt idx="5640">
                  <c:v>2.08</c:v>
                </c:pt>
                <c:pt idx="5641">
                  <c:v>2.08</c:v>
                </c:pt>
                <c:pt idx="5642">
                  <c:v>2.08</c:v>
                </c:pt>
                <c:pt idx="5643">
                  <c:v>2.08</c:v>
                </c:pt>
                <c:pt idx="5644">
                  <c:v>1.78</c:v>
                </c:pt>
                <c:pt idx="5645">
                  <c:v>1.98</c:v>
                </c:pt>
                <c:pt idx="5646">
                  <c:v>2.04</c:v>
                </c:pt>
                <c:pt idx="5647">
                  <c:v>2.04</c:v>
                </c:pt>
                <c:pt idx="5648">
                  <c:v>2.04</c:v>
                </c:pt>
                <c:pt idx="5649">
                  <c:v>2.0699999999999998</c:v>
                </c:pt>
                <c:pt idx="5650">
                  <c:v>2.08</c:v>
                </c:pt>
                <c:pt idx="5651">
                  <c:v>2.1</c:v>
                </c:pt>
                <c:pt idx="5652">
                  <c:v>2.08</c:v>
                </c:pt>
                <c:pt idx="5653">
                  <c:v>2.08</c:v>
                </c:pt>
                <c:pt idx="5654">
                  <c:v>2.08</c:v>
                </c:pt>
                <c:pt idx="5655">
                  <c:v>2.08</c:v>
                </c:pt>
                <c:pt idx="5656">
                  <c:v>2.08</c:v>
                </c:pt>
                <c:pt idx="5657">
                  <c:v>2.08</c:v>
                </c:pt>
                <c:pt idx="5658">
                  <c:v>2.08</c:v>
                </c:pt>
                <c:pt idx="5659">
                  <c:v>2.0699999999999998</c:v>
                </c:pt>
                <c:pt idx="5660">
                  <c:v>2.0699999999999998</c:v>
                </c:pt>
                <c:pt idx="5661">
                  <c:v>2.0699999999999998</c:v>
                </c:pt>
                <c:pt idx="5662">
                  <c:v>2.0699999999999998</c:v>
                </c:pt>
                <c:pt idx="5663">
                  <c:v>2.0699999999999998</c:v>
                </c:pt>
                <c:pt idx="5664">
                  <c:v>2.0699999999999998</c:v>
                </c:pt>
                <c:pt idx="5665">
                  <c:v>2.0699999999999998</c:v>
                </c:pt>
                <c:pt idx="5666">
                  <c:v>2.0699999999999998</c:v>
                </c:pt>
                <c:pt idx="5667">
                  <c:v>2.0699999999999998</c:v>
                </c:pt>
                <c:pt idx="5668">
                  <c:v>2.0699999999999998</c:v>
                </c:pt>
                <c:pt idx="5669">
                  <c:v>2.0699999999999998</c:v>
                </c:pt>
                <c:pt idx="5670">
                  <c:v>2.0699999999999998</c:v>
                </c:pt>
                <c:pt idx="5671">
                  <c:v>2.0699999999999998</c:v>
                </c:pt>
                <c:pt idx="5672">
                  <c:v>1.99</c:v>
                </c:pt>
                <c:pt idx="5673">
                  <c:v>2.0499999999999998</c:v>
                </c:pt>
                <c:pt idx="5674">
                  <c:v>2.06</c:v>
                </c:pt>
                <c:pt idx="5675">
                  <c:v>2.06</c:v>
                </c:pt>
                <c:pt idx="5676">
                  <c:v>2.06</c:v>
                </c:pt>
                <c:pt idx="5677">
                  <c:v>2.09</c:v>
                </c:pt>
                <c:pt idx="5678">
                  <c:v>2.08</c:v>
                </c:pt>
                <c:pt idx="5679">
                  <c:v>2.0699999999999998</c:v>
                </c:pt>
                <c:pt idx="5680">
                  <c:v>2.0699999999999998</c:v>
                </c:pt>
                <c:pt idx="5681">
                  <c:v>2.09</c:v>
                </c:pt>
                <c:pt idx="5682">
                  <c:v>2.09</c:v>
                </c:pt>
                <c:pt idx="5683">
                  <c:v>2.09</c:v>
                </c:pt>
                <c:pt idx="5684">
                  <c:v>2.08</c:v>
                </c:pt>
                <c:pt idx="5685">
                  <c:v>2.0699999999999998</c:v>
                </c:pt>
                <c:pt idx="5686">
                  <c:v>2.0699999999999998</c:v>
                </c:pt>
                <c:pt idx="5687">
                  <c:v>2.0699999999999998</c:v>
                </c:pt>
                <c:pt idx="5688">
                  <c:v>2.06</c:v>
                </c:pt>
                <c:pt idx="5689">
                  <c:v>2.06</c:v>
                </c:pt>
                <c:pt idx="5690">
                  <c:v>2.06</c:v>
                </c:pt>
                <c:pt idx="5691">
                  <c:v>2.06</c:v>
                </c:pt>
                <c:pt idx="5692">
                  <c:v>2.06</c:v>
                </c:pt>
                <c:pt idx="5693">
                  <c:v>2.0699999999999998</c:v>
                </c:pt>
                <c:pt idx="5694">
                  <c:v>2.0699999999999998</c:v>
                </c:pt>
                <c:pt idx="5695">
                  <c:v>2.0699999999999998</c:v>
                </c:pt>
                <c:pt idx="5696">
                  <c:v>2.0699999999999998</c:v>
                </c:pt>
                <c:pt idx="5697">
                  <c:v>2.0699999999999998</c:v>
                </c:pt>
                <c:pt idx="5698">
                  <c:v>2.0699999999999998</c:v>
                </c:pt>
                <c:pt idx="5699">
                  <c:v>2.0699999999999998</c:v>
                </c:pt>
                <c:pt idx="5700">
                  <c:v>2.1800000000000002</c:v>
                </c:pt>
                <c:pt idx="5701">
                  <c:v>2.09</c:v>
                </c:pt>
                <c:pt idx="5702">
                  <c:v>2.06</c:v>
                </c:pt>
                <c:pt idx="5703">
                  <c:v>2.06</c:v>
                </c:pt>
                <c:pt idx="5704">
                  <c:v>2.06</c:v>
                </c:pt>
                <c:pt idx="5705">
                  <c:v>2.0699999999999998</c:v>
                </c:pt>
                <c:pt idx="5706">
                  <c:v>2.0699999999999998</c:v>
                </c:pt>
                <c:pt idx="5707">
                  <c:v>2.0699999999999998</c:v>
                </c:pt>
                <c:pt idx="5708">
                  <c:v>2.0699999999999998</c:v>
                </c:pt>
                <c:pt idx="5709">
                  <c:v>2.0699999999999998</c:v>
                </c:pt>
                <c:pt idx="5710">
                  <c:v>2.0699999999999998</c:v>
                </c:pt>
                <c:pt idx="5711">
                  <c:v>2.0699999999999998</c:v>
                </c:pt>
                <c:pt idx="5712">
                  <c:v>2.12</c:v>
                </c:pt>
                <c:pt idx="5713">
                  <c:v>2.0699999999999998</c:v>
                </c:pt>
                <c:pt idx="5714">
                  <c:v>2.0699999999999998</c:v>
                </c:pt>
                <c:pt idx="5715">
                  <c:v>2.0699999999999998</c:v>
                </c:pt>
                <c:pt idx="5716">
                  <c:v>2.0699999999999998</c:v>
                </c:pt>
                <c:pt idx="5717">
                  <c:v>2.0699999999999998</c:v>
                </c:pt>
                <c:pt idx="5718">
                  <c:v>2.0699999999999998</c:v>
                </c:pt>
                <c:pt idx="5719">
                  <c:v>2.0699999999999998</c:v>
                </c:pt>
                <c:pt idx="5720">
                  <c:v>2.0699999999999998</c:v>
                </c:pt>
                <c:pt idx="5721">
                  <c:v>2.0699999999999998</c:v>
                </c:pt>
                <c:pt idx="5722">
                  <c:v>2.06</c:v>
                </c:pt>
                <c:pt idx="5723">
                  <c:v>2.06</c:v>
                </c:pt>
                <c:pt idx="5724">
                  <c:v>2.06</c:v>
                </c:pt>
                <c:pt idx="5725">
                  <c:v>2.06</c:v>
                </c:pt>
                <c:pt idx="5726">
                  <c:v>2.06</c:v>
                </c:pt>
                <c:pt idx="5727">
                  <c:v>2.06</c:v>
                </c:pt>
                <c:pt idx="5728">
                  <c:v>2.06</c:v>
                </c:pt>
                <c:pt idx="5729">
                  <c:v>2.06</c:v>
                </c:pt>
                <c:pt idx="5730">
                  <c:v>2.06</c:v>
                </c:pt>
                <c:pt idx="5731">
                  <c:v>2.06</c:v>
                </c:pt>
                <c:pt idx="5732">
                  <c:v>2.06</c:v>
                </c:pt>
                <c:pt idx="5733">
                  <c:v>2.06</c:v>
                </c:pt>
                <c:pt idx="5734">
                  <c:v>2.06</c:v>
                </c:pt>
                <c:pt idx="5735">
                  <c:v>2.0099999999999998</c:v>
                </c:pt>
                <c:pt idx="5736">
                  <c:v>1.98</c:v>
                </c:pt>
                <c:pt idx="5737">
                  <c:v>2.02</c:v>
                </c:pt>
                <c:pt idx="5738">
                  <c:v>2.02</c:v>
                </c:pt>
                <c:pt idx="5739">
                  <c:v>2.02</c:v>
                </c:pt>
                <c:pt idx="5740">
                  <c:v>2.0499999999999998</c:v>
                </c:pt>
                <c:pt idx="5741">
                  <c:v>2.06</c:v>
                </c:pt>
                <c:pt idx="5742">
                  <c:v>2.06</c:v>
                </c:pt>
                <c:pt idx="5743">
                  <c:v>2.0699999999999998</c:v>
                </c:pt>
                <c:pt idx="5744">
                  <c:v>2.06</c:v>
                </c:pt>
                <c:pt idx="5745">
                  <c:v>2.06</c:v>
                </c:pt>
                <c:pt idx="5746">
                  <c:v>2.06</c:v>
                </c:pt>
                <c:pt idx="5747">
                  <c:v>2.06</c:v>
                </c:pt>
                <c:pt idx="5748">
                  <c:v>2.06</c:v>
                </c:pt>
                <c:pt idx="5749">
                  <c:v>2.06</c:v>
                </c:pt>
                <c:pt idx="5750">
                  <c:v>2.06</c:v>
                </c:pt>
                <c:pt idx="5751">
                  <c:v>2.06</c:v>
                </c:pt>
                <c:pt idx="5752">
                  <c:v>2.06</c:v>
                </c:pt>
                <c:pt idx="5753">
                  <c:v>2.06</c:v>
                </c:pt>
                <c:pt idx="5754">
                  <c:v>2.06</c:v>
                </c:pt>
                <c:pt idx="5755">
                  <c:v>2.06</c:v>
                </c:pt>
                <c:pt idx="5756">
                  <c:v>2.0699999999999998</c:v>
                </c:pt>
                <c:pt idx="5757">
                  <c:v>2.0699999999999998</c:v>
                </c:pt>
                <c:pt idx="5758">
                  <c:v>2.0699999999999998</c:v>
                </c:pt>
                <c:pt idx="5759">
                  <c:v>2.0699999999999998</c:v>
                </c:pt>
                <c:pt idx="5760">
                  <c:v>2.0699999999999998</c:v>
                </c:pt>
                <c:pt idx="5761">
                  <c:v>2.0699999999999998</c:v>
                </c:pt>
                <c:pt idx="5762">
                  <c:v>2.0699999999999998</c:v>
                </c:pt>
                <c:pt idx="5763">
                  <c:v>2.0699999999999998</c:v>
                </c:pt>
                <c:pt idx="5764">
                  <c:v>2.0299999999999998</c:v>
                </c:pt>
                <c:pt idx="5765">
                  <c:v>2.04</c:v>
                </c:pt>
                <c:pt idx="5766">
                  <c:v>2.04</c:v>
                </c:pt>
                <c:pt idx="5767">
                  <c:v>2.04</c:v>
                </c:pt>
                <c:pt idx="5768">
                  <c:v>2.0499999999999998</c:v>
                </c:pt>
                <c:pt idx="5769">
                  <c:v>2.0099999999999998</c:v>
                </c:pt>
                <c:pt idx="5770">
                  <c:v>2.0699999999999998</c:v>
                </c:pt>
                <c:pt idx="5771">
                  <c:v>2.09</c:v>
                </c:pt>
                <c:pt idx="5772">
                  <c:v>2.08</c:v>
                </c:pt>
                <c:pt idx="5773">
                  <c:v>2.08</c:v>
                </c:pt>
                <c:pt idx="5774">
                  <c:v>2.08</c:v>
                </c:pt>
                <c:pt idx="5775">
                  <c:v>2.08</c:v>
                </c:pt>
                <c:pt idx="5776">
                  <c:v>2.08</c:v>
                </c:pt>
                <c:pt idx="5777">
                  <c:v>2.08</c:v>
                </c:pt>
                <c:pt idx="5778">
                  <c:v>2.08</c:v>
                </c:pt>
                <c:pt idx="5779">
                  <c:v>2.08</c:v>
                </c:pt>
                <c:pt idx="5780">
                  <c:v>2.08</c:v>
                </c:pt>
                <c:pt idx="5781">
                  <c:v>2.08</c:v>
                </c:pt>
                <c:pt idx="5782">
                  <c:v>2.08</c:v>
                </c:pt>
                <c:pt idx="5783">
                  <c:v>2.08</c:v>
                </c:pt>
                <c:pt idx="5784">
                  <c:v>2.14</c:v>
                </c:pt>
                <c:pt idx="5785">
                  <c:v>2.12</c:v>
                </c:pt>
                <c:pt idx="5786">
                  <c:v>1.97</c:v>
                </c:pt>
                <c:pt idx="5787">
                  <c:v>1.97</c:v>
                </c:pt>
                <c:pt idx="5788">
                  <c:v>1.97</c:v>
                </c:pt>
                <c:pt idx="5789">
                  <c:v>1.98</c:v>
                </c:pt>
                <c:pt idx="5790">
                  <c:v>2.08</c:v>
                </c:pt>
                <c:pt idx="5791">
                  <c:v>2.09</c:v>
                </c:pt>
                <c:pt idx="5792">
                  <c:v>2.09</c:v>
                </c:pt>
                <c:pt idx="5793">
                  <c:v>2.08</c:v>
                </c:pt>
                <c:pt idx="5794">
                  <c:v>2.08</c:v>
                </c:pt>
                <c:pt idx="5795">
                  <c:v>2.08</c:v>
                </c:pt>
                <c:pt idx="5796">
                  <c:v>2.08</c:v>
                </c:pt>
                <c:pt idx="5797">
                  <c:v>2.08</c:v>
                </c:pt>
                <c:pt idx="5798">
                  <c:v>2.09</c:v>
                </c:pt>
                <c:pt idx="5799">
                  <c:v>2.09</c:v>
                </c:pt>
                <c:pt idx="5800">
                  <c:v>2.21</c:v>
                </c:pt>
                <c:pt idx="5801">
                  <c:v>2.21</c:v>
                </c:pt>
                <c:pt idx="5802">
                  <c:v>2.21</c:v>
                </c:pt>
                <c:pt idx="5803">
                  <c:v>2.11</c:v>
                </c:pt>
                <c:pt idx="5804">
                  <c:v>2.08</c:v>
                </c:pt>
                <c:pt idx="5805">
                  <c:v>2.08</c:v>
                </c:pt>
                <c:pt idx="5806">
                  <c:v>2.08</c:v>
                </c:pt>
                <c:pt idx="5807">
                  <c:v>2.08</c:v>
                </c:pt>
                <c:pt idx="5808">
                  <c:v>2.08</c:v>
                </c:pt>
                <c:pt idx="5809">
                  <c:v>2.08</c:v>
                </c:pt>
                <c:pt idx="5810">
                  <c:v>2.08</c:v>
                </c:pt>
                <c:pt idx="5811">
                  <c:v>2.08</c:v>
                </c:pt>
                <c:pt idx="5812">
                  <c:v>2.09</c:v>
                </c:pt>
                <c:pt idx="5813">
                  <c:v>2.08</c:v>
                </c:pt>
                <c:pt idx="5814">
                  <c:v>2.08</c:v>
                </c:pt>
                <c:pt idx="5815">
                  <c:v>2.08</c:v>
                </c:pt>
                <c:pt idx="5816">
                  <c:v>2.08</c:v>
                </c:pt>
                <c:pt idx="5817">
                  <c:v>2.08</c:v>
                </c:pt>
                <c:pt idx="5818">
                  <c:v>2.09</c:v>
                </c:pt>
                <c:pt idx="5819">
                  <c:v>2.1</c:v>
                </c:pt>
                <c:pt idx="5820">
                  <c:v>2.1</c:v>
                </c:pt>
                <c:pt idx="5821">
                  <c:v>2.09</c:v>
                </c:pt>
                <c:pt idx="5822">
                  <c:v>2.09</c:v>
                </c:pt>
                <c:pt idx="5823">
                  <c:v>2.09</c:v>
                </c:pt>
                <c:pt idx="5824">
                  <c:v>2.08</c:v>
                </c:pt>
                <c:pt idx="5825">
                  <c:v>2.0699999999999998</c:v>
                </c:pt>
                <c:pt idx="5826">
                  <c:v>1.98</c:v>
                </c:pt>
                <c:pt idx="5827">
                  <c:v>1.83</c:v>
                </c:pt>
                <c:pt idx="5828">
                  <c:v>1.8199999999999998</c:v>
                </c:pt>
                <c:pt idx="5829">
                  <c:v>1.8199999999999998</c:v>
                </c:pt>
                <c:pt idx="5830">
                  <c:v>1.8199999999999998</c:v>
                </c:pt>
                <c:pt idx="5831">
                  <c:v>1.8900000000000001</c:v>
                </c:pt>
                <c:pt idx="5832">
                  <c:v>2.0499999999999998</c:v>
                </c:pt>
                <c:pt idx="5833">
                  <c:v>2.1</c:v>
                </c:pt>
                <c:pt idx="5834">
                  <c:v>2.08</c:v>
                </c:pt>
                <c:pt idx="5835">
                  <c:v>2.08</c:v>
                </c:pt>
                <c:pt idx="5836">
                  <c:v>2.08</c:v>
                </c:pt>
                <c:pt idx="5837">
                  <c:v>2.08</c:v>
                </c:pt>
                <c:pt idx="5838">
                  <c:v>2.08</c:v>
                </c:pt>
                <c:pt idx="5839">
                  <c:v>2.08</c:v>
                </c:pt>
                <c:pt idx="5840">
                  <c:v>2.08</c:v>
                </c:pt>
                <c:pt idx="5841">
                  <c:v>2.08</c:v>
                </c:pt>
                <c:pt idx="5842">
                  <c:v>2.0699999999999998</c:v>
                </c:pt>
                <c:pt idx="5843">
                  <c:v>2.0699999999999998</c:v>
                </c:pt>
                <c:pt idx="5844">
                  <c:v>2.0699999999999998</c:v>
                </c:pt>
                <c:pt idx="5845">
                  <c:v>2.0699999999999998</c:v>
                </c:pt>
                <c:pt idx="5846">
                  <c:v>2.08</c:v>
                </c:pt>
                <c:pt idx="5847">
                  <c:v>2.08</c:v>
                </c:pt>
                <c:pt idx="5848">
                  <c:v>2.08</c:v>
                </c:pt>
                <c:pt idx="5849">
                  <c:v>2.08</c:v>
                </c:pt>
                <c:pt idx="5850">
                  <c:v>2.08</c:v>
                </c:pt>
                <c:pt idx="5851">
                  <c:v>2.08</c:v>
                </c:pt>
                <c:pt idx="5852">
                  <c:v>2.0699999999999998</c:v>
                </c:pt>
                <c:pt idx="5853">
                  <c:v>2.0699999999999998</c:v>
                </c:pt>
                <c:pt idx="5854">
                  <c:v>2.06</c:v>
                </c:pt>
                <c:pt idx="5855">
                  <c:v>2.02</c:v>
                </c:pt>
                <c:pt idx="5856">
                  <c:v>2.12</c:v>
                </c:pt>
                <c:pt idx="5857">
                  <c:v>2.12</c:v>
                </c:pt>
                <c:pt idx="5858">
                  <c:v>2.12</c:v>
                </c:pt>
                <c:pt idx="5859">
                  <c:v>2.2400000000000002</c:v>
                </c:pt>
                <c:pt idx="5860">
                  <c:v>2.13</c:v>
                </c:pt>
                <c:pt idx="5861">
                  <c:v>2.06</c:v>
                </c:pt>
                <c:pt idx="5862">
                  <c:v>2.06</c:v>
                </c:pt>
                <c:pt idx="5863">
                  <c:v>2.09</c:v>
                </c:pt>
                <c:pt idx="5864">
                  <c:v>2.09</c:v>
                </c:pt>
                <c:pt idx="5865">
                  <c:v>2.09</c:v>
                </c:pt>
                <c:pt idx="5866">
                  <c:v>2.06</c:v>
                </c:pt>
                <c:pt idx="5867">
                  <c:v>2.06</c:v>
                </c:pt>
                <c:pt idx="5868">
                  <c:v>2.0499999999999998</c:v>
                </c:pt>
                <c:pt idx="5869">
                  <c:v>2.0499999999999998</c:v>
                </c:pt>
                <c:pt idx="5870">
                  <c:v>2.0499999999999998</c:v>
                </c:pt>
                <c:pt idx="5871">
                  <c:v>2.0499999999999998</c:v>
                </c:pt>
                <c:pt idx="5872">
                  <c:v>2.0499999999999998</c:v>
                </c:pt>
                <c:pt idx="5873">
                  <c:v>2.0499999999999998</c:v>
                </c:pt>
                <c:pt idx="5874">
                  <c:v>2.0499999999999998</c:v>
                </c:pt>
                <c:pt idx="5875">
                  <c:v>2.06</c:v>
                </c:pt>
                <c:pt idx="5876">
                  <c:v>2.06</c:v>
                </c:pt>
                <c:pt idx="5877">
                  <c:v>2.06</c:v>
                </c:pt>
                <c:pt idx="5878">
                  <c:v>2.06</c:v>
                </c:pt>
                <c:pt idx="5879">
                  <c:v>2.06</c:v>
                </c:pt>
                <c:pt idx="5880">
                  <c:v>2.0499999999999998</c:v>
                </c:pt>
                <c:pt idx="5881">
                  <c:v>2.0499999999999998</c:v>
                </c:pt>
                <c:pt idx="5882">
                  <c:v>2.0499999999999998</c:v>
                </c:pt>
                <c:pt idx="5883">
                  <c:v>2.77</c:v>
                </c:pt>
                <c:pt idx="5884">
                  <c:v>2.33</c:v>
                </c:pt>
                <c:pt idx="5885">
                  <c:v>2.33</c:v>
                </c:pt>
                <c:pt idx="5886">
                  <c:v>2.33</c:v>
                </c:pt>
                <c:pt idx="5887">
                  <c:v>2.12</c:v>
                </c:pt>
                <c:pt idx="5888">
                  <c:v>2.13</c:v>
                </c:pt>
                <c:pt idx="5889">
                  <c:v>2.1</c:v>
                </c:pt>
                <c:pt idx="5890">
                  <c:v>2.0499999999999998</c:v>
                </c:pt>
                <c:pt idx="5891">
                  <c:v>2.0499999999999998</c:v>
                </c:pt>
                <c:pt idx="5892">
                  <c:v>2.0499999999999998</c:v>
                </c:pt>
                <c:pt idx="5893">
                  <c:v>2.0499999999999998</c:v>
                </c:pt>
                <c:pt idx="5894">
                  <c:v>2.09</c:v>
                </c:pt>
                <c:pt idx="5895">
                  <c:v>2.04</c:v>
                </c:pt>
                <c:pt idx="5896">
                  <c:v>2.04</c:v>
                </c:pt>
                <c:pt idx="5897">
                  <c:v>2.04</c:v>
                </c:pt>
                <c:pt idx="5898">
                  <c:v>2.04</c:v>
                </c:pt>
                <c:pt idx="5899">
                  <c:v>2.04</c:v>
                </c:pt>
                <c:pt idx="5900">
                  <c:v>2.04</c:v>
                </c:pt>
                <c:pt idx="5901">
                  <c:v>2.04</c:v>
                </c:pt>
                <c:pt idx="5902">
                  <c:v>2.04</c:v>
                </c:pt>
                <c:pt idx="5903">
                  <c:v>2.04</c:v>
                </c:pt>
                <c:pt idx="5904">
                  <c:v>2.04</c:v>
                </c:pt>
                <c:pt idx="5905">
                  <c:v>2.04</c:v>
                </c:pt>
                <c:pt idx="5906">
                  <c:v>2.04</c:v>
                </c:pt>
                <c:pt idx="5907">
                  <c:v>2.04</c:v>
                </c:pt>
                <c:pt idx="5908">
                  <c:v>2.04</c:v>
                </c:pt>
                <c:pt idx="5909">
                  <c:v>2.04</c:v>
                </c:pt>
                <c:pt idx="5910">
                  <c:v>2.04</c:v>
                </c:pt>
                <c:pt idx="5911">
                  <c:v>2.04</c:v>
                </c:pt>
                <c:pt idx="5912">
                  <c:v>2.04</c:v>
                </c:pt>
                <c:pt idx="5913">
                  <c:v>2.04</c:v>
                </c:pt>
                <c:pt idx="5914">
                  <c:v>2.04</c:v>
                </c:pt>
                <c:pt idx="5915">
                  <c:v>2.04</c:v>
                </c:pt>
                <c:pt idx="5916">
                  <c:v>2.0499999999999998</c:v>
                </c:pt>
                <c:pt idx="5917">
                  <c:v>2.17</c:v>
                </c:pt>
                <c:pt idx="5918">
                  <c:v>2.16</c:v>
                </c:pt>
                <c:pt idx="5919">
                  <c:v>2.0099999999999998</c:v>
                </c:pt>
                <c:pt idx="5920">
                  <c:v>2.0099999999999998</c:v>
                </c:pt>
                <c:pt idx="5921">
                  <c:v>2.0099999999999998</c:v>
                </c:pt>
                <c:pt idx="5922">
                  <c:v>2.02</c:v>
                </c:pt>
                <c:pt idx="5923">
                  <c:v>2.04</c:v>
                </c:pt>
                <c:pt idx="5924">
                  <c:v>2.06</c:v>
                </c:pt>
                <c:pt idx="5925">
                  <c:v>2.04</c:v>
                </c:pt>
                <c:pt idx="5926">
                  <c:v>2.04</c:v>
                </c:pt>
                <c:pt idx="5927">
                  <c:v>2.04</c:v>
                </c:pt>
                <c:pt idx="5928">
                  <c:v>2.04</c:v>
                </c:pt>
                <c:pt idx="5929">
                  <c:v>2.04</c:v>
                </c:pt>
                <c:pt idx="5930">
                  <c:v>2.04</c:v>
                </c:pt>
                <c:pt idx="5931">
                  <c:v>2.04</c:v>
                </c:pt>
                <c:pt idx="5932">
                  <c:v>2.04</c:v>
                </c:pt>
                <c:pt idx="5933">
                  <c:v>2.04</c:v>
                </c:pt>
                <c:pt idx="5934">
                  <c:v>2.04</c:v>
                </c:pt>
                <c:pt idx="5935">
                  <c:v>2.04</c:v>
                </c:pt>
                <c:pt idx="5936">
                  <c:v>2.04</c:v>
                </c:pt>
                <c:pt idx="5937">
                  <c:v>2.04</c:v>
                </c:pt>
                <c:pt idx="5938">
                  <c:v>2.04</c:v>
                </c:pt>
                <c:pt idx="5939">
                  <c:v>2.04</c:v>
                </c:pt>
                <c:pt idx="5940">
                  <c:v>2.04</c:v>
                </c:pt>
                <c:pt idx="5941">
                  <c:v>2.04</c:v>
                </c:pt>
                <c:pt idx="5942">
                  <c:v>2.04</c:v>
                </c:pt>
                <c:pt idx="5943">
                  <c:v>2.04</c:v>
                </c:pt>
                <c:pt idx="5944">
                  <c:v>2.04</c:v>
                </c:pt>
                <c:pt idx="5945">
                  <c:v>2.16</c:v>
                </c:pt>
                <c:pt idx="5946">
                  <c:v>2</c:v>
                </c:pt>
                <c:pt idx="5947">
                  <c:v>1.9300000000000002</c:v>
                </c:pt>
                <c:pt idx="5948">
                  <c:v>1.9300000000000002</c:v>
                </c:pt>
                <c:pt idx="5949">
                  <c:v>1.9300000000000002</c:v>
                </c:pt>
                <c:pt idx="5950">
                  <c:v>2.0299999999999998</c:v>
                </c:pt>
                <c:pt idx="5951">
                  <c:v>2.0499999999999998</c:v>
                </c:pt>
                <c:pt idx="5952">
                  <c:v>2.0499999999999998</c:v>
                </c:pt>
                <c:pt idx="5953">
                  <c:v>2.0499999999999998</c:v>
                </c:pt>
                <c:pt idx="5954">
                  <c:v>2.08</c:v>
                </c:pt>
                <c:pt idx="5955">
                  <c:v>2.08</c:v>
                </c:pt>
                <c:pt idx="5956">
                  <c:v>2.08</c:v>
                </c:pt>
                <c:pt idx="5957">
                  <c:v>2.0499999999999998</c:v>
                </c:pt>
                <c:pt idx="5958">
                  <c:v>2.04</c:v>
                </c:pt>
                <c:pt idx="5959">
                  <c:v>2.04</c:v>
                </c:pt>
                <c:pt idx="5960">
                  <c:v>2.04</c:v>
                </c:pt>
                <c:pt idx="5961">
                  <c:v>2.04</c:v>
                </c:pt>
                <c:pt idx="5962">
                  <c:v>2.04</c:v>
                </c:pt>
                <c:pt idx="5963">
                  <c:v>2.04</c:v>
                </c:pt>
                <c:pt idx="5964">
                  <c:v>2.04</c:v>
                </c:pt>
                <c:pt idx="5965">
                  <c:v>2.04</c:v>
                </c:pt>
                <c:pt idx="5966">
                  <c:v>2.04</c:v>
                </c:pt>
                <c:pt idx="5967">
                  <c:v>2.04</c:v>
                </c:pt>
                <c:pt idx="5968">
                  <c:v>2.04</c:v>
                </c:pt>
                <c:pt idx="5969">
                  <c:v>2.04</c:v>
                </c:pt>
                <c:pt idx="5970">
                  <c:v>2.04</c:v>
                </c:pt>
                <c:pt idx="5971">
                  <c:v>2.04</c:v>
                </c:pt>
                <c:pt idx="5972">
                  <c:v>2.04</c:v>
                </c:pt>
                <c:pt idx="5973">
                  <c:v>2.04</c:v>
                </c:pt>
                <c:pt idx="5974">
                  <c:v>2.04</c:v>
                </c:pt>
                <c:pt idx="5975">
                  <c:v>2.04</c:v>
                </c:pt>
                <c:pt idx="5976">
                  <c:v>2.04</c:v>
                </c:pt>
                <c:pt idx="5977">
                  <c:v>2.04</c:v>
                </c:pt>
                <c:pt idx="5978">
                  <c:v>2.04</c:v>
                </c:pt>
                <c:pt idx="5979">
                  <c:v>2.04</c:v>
                </c:pt>
                <c:pt idx="5980">
                  <c:v>2.5300000000000002</c:v>
                </c:pt>
                <c:pt idx="5981">
                  <c:v>2.11</c:v>
                </c:pt>
                <c:pt idx="5982">
                  <c:v>2.04</c:v>
                </c:pt>
                <c:pt idx="5983">
                  <c:v>2.04</c:v>
                </c:pt>
                <c:pt idx="5984">
                  <c:v>2.04</c:v>
                </c:pt>
                <c:pt idx="5985">
                  <c:v>2.04</c:v>
                </c:pt>
                <c:pt idx="5986">
                  <c:v>2.13</c:v>
                </c:pt>
                <c:pt idx="5987">
                  <c:v>2.0499999999999998</c:v>
                </c:pt>
                <c:pt idx="5988">
                  <c:v>2.04</c:v>
                </c:pt>
                <c:pt idx="5989">
                  <c:v>2.04</c:v>
                </c:pt>
                <c:pt idx="5990">
                  <c:v>2.04</c:v>
                </c:pt>
                <c:pt idx="5991">
                  <c:v>2.04</c:v>
                </c:pt>
                <c:pt idx="5992">
                  <c:v>2.0299999999999998</c:v>
                </c:pt>
                <c:pt idx="5993">
                  <c:v>2.0299999999999998</c:v>
                </c:pt>
                <c:pt idx="5994">
                  <c:v>2.0299999999999998</c:v>
                </c:pt>
                <c:pt idx="5995">
                  <c:v>2.0299999999999998</c:v>
                </c:pt>
                <c:pt idx="5996">
                  <c:v>2.0299999999999998</c:v>
                </c:pt>
                <c:pt idx="5997">
                  <c:v>2.0299999999999998</c:v>
                </c:pt>
                <c:pt idx="5998">
                  <c:v>2.0299999999999998</c:v>
                </c:pt>
                <c:pt idx="5999">
                  <c:v>2.0299999999999998</c:v>
                </c:pt>
                <c:pt idx="6000">
                  <c:v>2.0299999999999998</c:v>
                </c:pt>
                <c:pt idx="6001">
                  <c:v>2.0299999999999998</c:v>
                </c:pt>
                <c:pt idx="6002">
                  <c:v>2.0299999999999998</c:v>
                </c:pt>
                <c:pt idx="6003">
                  <c:v>2.0299999999999998</c:v>
                </c:pt>
                <c:pt idx="6004">
                  <c:v>2.0299999999999998</c:v>
                </c:pt>
                <c:pt idx="6005">
                  <c:v>2.0299999999999998</c:v>
                </c:pt>
                <c:pt idx="6006">
                  <c:v>2.0299999999999998</c:v>
                </c:pt>
                <c:pt idx="6007">
                  <c:v>2.0299999999999998</c:v>
                </c:pt>
                <c:pt idx="6008">
                  <c:v>1.72</c:v>
                </c:pt>
                <c:pt idx="6009">
                  <c:v>1.98</c:v>
                </c:pt>
                <c:pt idx="6010">
                  <c:v>2.12</c:v>
                </c:pt>
                <c:pt idx="6011">
                  <c:v>2.12</c:v>
                </c:pt>
                <c:pt idx="6012">
                  <c:v>2.12</c:v>
                </c:pt>
                <c:pt idx="6013">
                  <c:v>2.09</c:v>
                </c:pt>
                <c:pt idx="6014">
                  <c:v>2.04</c:v>
                </c:pt>
                <c:pt idx="6015">
                  <c:v>2.04</c:v>
                </c:pt>
                <c:pt idx="6016">
                  <c:v>2.0499999999999998</c:v>
                </c:pt>
                <c:pt idx="6017">
                  <c:v>2.04</c:v>
                </c:pt>
                <c:pt idx="6018">
                  <c:v>2.04</c:v>
                </c:pt>
                <c:pt idx="6019">
                  <c:v>2.04</c:v>
                </c:pt>
                <c:pt idx="6020">
                  <c:v>2.0299999999999998</c:v>
                </c:pt>
                <c:pt idx="6021">
                  <c:v>2.0299999999999998</c:v>
                </c:pt>
                <c:pt idx="6022">
                  <c:v>2.0299999999999998</c:v>
                </c:pt>
                <c:pt idx="6023">
                  <c:v>2.0299999999999998</c:v>
                </c:pt>
                <c:pt idx="6024">
                  <c:v>2.0299999999999998</c:v>
                </c:pt>
                <c:pt idx="6025">
                  <c:v>2.0299999999999998</c:v>
                </c:pt>
                <c:pt idx="6026">
                  <c:v>2.0299999999999998</c:v>
                </c:pt>
                <c:pt idx="6027">
                  <c:v>2.02</c:v>
                </c:pt>
                <c:pt idx="6028">
                  <c:v>2.02</c:v>
                </c:pt>
                <c:pt idx="6029">
                  <c:v>2.0299999999999998</c:v>
                </c:pt>
                <c:pt idx="6030">
                  <c:v>2.0299999999999998</c:v>
                </c:pt>
                <c:pt idx="6031">
                  <c:v>2.0299999999999998</c:v>
                </c:pt>
                <c:pt idx="6032">
                  <c:v>2.0299999999999998</c:v>
                </c:pt>
                <c:pt idx="6033">
                  <c:v>2.0299999999999998</c:v>
                </c:pt>
                <c:pt idx="6034">
                  <c:v>2.0299999999999998</c:v>
                </c:pt>
                <c:pt idx="6035">
                  <c:v>2.0299999999999998</c:v>
                </c:pt>
                <c:pt idx="6036">
                  <c:v>2.0699999999999998</c:v>
                </c:pt>
                <c:pt idx="6037">
                  <c:v>1.8399999999999999</c:v>
                </c:pt>
                <c:pt idx="6038">
                  <c:v>1.83</c:v>
                </c:pt>
                <c:pt idx="6039">
                  <c:v>1.83</c:v>
                </c:pt>
                <c:pt idx="6040">
                  <c:v>1.83</c:v>
                </c:pt>
                <c:pt idx="6041">
                  <c:v>2.0299999999999998</c:v>
                </c:pt>
                <c:pt idx="6042">
                  <c:v>2.04</c:v>
                </c:pt>
                <c:pt idx="6043">
                  <c:v>2.04</c:v>
                </c:pt>
                <c:pt idx="6044">
                  <c:v>2.04</c:v>
                </c:pt>
                <c:pt idx="6045">
                  <c:v>2.06</c:v>
                </c:pt>
                <c:pt idx="6046">
                  <c:v>2.06</c:v>
                </c:pt>
                <c:pt idx="6047">
                  <c:v>2.06</c:v>
                </c:pt>
                <c:pt idx="6048">
                  <c:v>2.04</c:v>
                </c:pt>
                <c:pt idx="6049">
                  <c:v>2.04</c:v>
                </c:pt>
                <c:pt idx="6050">
                  <c:v>2.0299999999999998</c:v>
                </c:pt>
                <c:pt idx="6051">
                  <c:v>2.0299999999999998</c:v>
                </c:pt>
                <c:pt idx="6052">
                  <c:v>2.02</c:v>
                </c:pt>
                <c:pt idx="6053">
                  <c:v>2.02</c:v>
                </c:pt>
                <c:pt idx="6054">
                  <c:v>2.02</c:v>
                </c:pt>
                <c:pt idx="6055">
                  <c:v>2.02</c:v>
                </c:pt>
                <c:pt idx="6056">
                  <c:v>2.02</c:v>
                </c:pt>
                <c:pt idx="6057">
                  <c:v>2.02</c:v>
                </c:pt>
                <c:pt idx="6058">
                  <c:v>2.02</c:v>
                </c:pt>
                <c:pt idx="6059">
                  <c:v>2.0299999999999998</c:v>
                </c:pt>
                <c:pt idx="6060">
                  <c:v>2.0299999999999998</c:v>
                </c:pt>
                <c:pt idx="6061">
                  <c:v>2.0299999999999998</c:v>
                </c:pt>
                <c:pt idx="6062">
                  <c:v>2.0299999999999998</c:v>
                </c:pt>
                <c:pt idx="6063">
                  <c:v>2.0299999999999998</c:v>
                </c:pt>
                <c:pt idx="6064">
                  <c:v>2.04</c:v>
                </c:pt>
                <c:pt idx="6065">
                  <c:v>2.04</c:v>
                </c:pt>
                <c:pt idx="6066">
                  <c:v>2.04</c:v>
                </c:pt>
                <c:pt idx="6067">
                  <c:v>2.04</c:v>
                </c:pt>
                <c:pt idx="6068">
                  <c:v>2.04</c:v>
                </c:pt>
                <c:pt idx="6069">
                  <c:v>2.04</c:v>
                </c:pt>
                <c:pt idx="6070">
                  <c:v>2.04</c:v>
                </c:pt>
                <c:pt idx="6071">
                  <c:v>2.75</c:v>
                </c:pt>
                <c:pt idx="6072">
                  <c:v>2.2599999999999998</c:v>
                </c:pt>
                <c:pt idx="6073">
                  <c:v>2.02</c:v>
                </c:pt>
                <c:pt idx="6074">
                  <c:v>2.02</c:v>
                </c:pt>
                <c:pt idx="6075">
                  <c:v>2.02</c:v>
                </c:pt>
                <c:pt idx="6076">
                  <c:v>2.02</c:v>
                </c:pt>
                <c:pt idx="6077">
                  <c:v>2.06</c:v>
                </c:pt>
                <c:pt idx="6078">
                  <c:v>2.0499999999999998</c:v>
                </c:pt>
                <c:pt idx="6079">
                  <c:v>2.06</c:v>
                </c:pt>
                <c:pt idx="6080">
                  <c:v>2.0499999999999998</c:v>
                </c:pt>
                <c:pt idx="6081">
                  <c:v>2.0499999999999998</c:v>
                </c:pt>
                <c:pt idx="6082">
                  <c:v>2.0499999999999998</c:v>
                </c:pt>
                <c:pt idx="6083">
                  <c:v>2.0499999999999998</c:v>
                </c:pt>
                <c:pt idx="6084">
                  <c:v>2.0499999999999998</c:v>
                </c:pt>
                <c:pt idx="6085">
                  <c:v>2.0299999999999998</c:v>
                </c:pt>
                <c:pt idx="6086">
                  <c:v>2.0099999999999998</c:v>
                </c:pt>
                <c:pt idx="6087">
                  <c:v>2</c:v>
                </c:pt>
                <c:pt idx="6088">
                  <c:v>2</c:v>
                </c:pt>
                <c:pt idx="6089">
                  <c:v>2</c:v>
                </c:pt>
                <c:pt idx="6090">
                  <c:v>2</c:v>
                </c:pt>
                <c:pt idx="6091">
                  <c:v>2.0099999999999998</c:v>
                </c:pt>
                <c:pt idx="6092">
                  <c:v>2.0099999999999998</c:v>
                </c:pt>
                <c:pt idx="6093">
                  <c:v>2.02</c:v>
                </c:pt>
                <c:pt idx="6094">
                  <c:v>2.02</c:v>
                </c:pt>
                <c:pt idx="6095">
                  <c:v>2.02</c:v>
                </c:pt>
                <c:pt idx="6096">
                  <c:v>2.02</c:v>
                </c:pt>
                <c:pt idx="6097">
                  <c:v>2.02</c:v>
                </c:pt>
                <c:pt idx="6098">
                  <c:v>2.02</c:v>
                </c:pt>
                <c:pt idx="6099">
                  <c:v>1.99</c:v>
                </c:pt>
                <c:pt idx="6100">
                  <c:v>1.9</c:v>
                </c:pt>
                <c:pt idx="6101">
                  <c:v>1.8399999999999999</c:v>
                </c:pt>
                <c:pt idx="6102">
                  <c:v>1.8399999999999999</c:v>
                </c:pt>
                <c:pt idx="6103">
                  <c:v>1.8399999999999999</c:v>
                </c:pt>
                <c:pt idx="6104">
                  <c:v>1.88</c:v>
                </c:pt>
                <c:pt idx="6105">
                  <c:v>1.99</c:v>
                </c:pt>
                <c:pt idx="6106">
                  <c:v>2.0299999999999998</c:v>
                </c:pt>
                <c:pt idx="6107">
                  <c:v>2.04</c:v>
                </c:pt>
                <c:pt idx="6108">
                  <c:v>2.06</c:v>
                </c:pt>
                <c:pt idx="6109">
                  <c:v>2.06</c:v>
                </c:pt>
                <c:pt idx="6110">
                  <c:v>2.06</c:v>
                </c:pt>
                <c:pt idx="6111">
                  <c:v>2.0499999999999998</c:v>
                </c:pt>
                <c:pt idx="6112">
                  <c:v>2.0499999999999998</c:v>
                </c:pt>
                <c:pt idx="6113">
                  <c:v>2.0499999999999998</c:v>
                </c:pt>
                <c:pt idx="6114">
                  <c:v>2.0499999999999998</c:v>
                </c:pt>
                <c:pt idx="6115">
                  <c:v>2.04</c:v>
                </c:pt>
                <c:pt idx="6116">
                  <c:v>2.04</c:v>
                </c:pt>
                <c:pt idx="6117">
                  <c:v>2.04</c:v>
                </c:pt>
                <c:pt idx="6118">
                  <c:v>2.02</c:v>
                </c:pt>
                <c:pt idx="6119">
                  <c:v>2.02</c:v>
                </c:pt>
                <c:pt idx="6120">
                  <c:v>2.02</c:v>
                </c:pt>
                <c:pt idx="6121">
                  <c:v>2.02</c:v>
                </c:pt>
                <c:pt idx="6122">
                  <c:v>2.02</c:v>
                </c:pt>
                <c:pt idx="6123">
                  <c:v>2.02</c:v>
                </c:pt>
                <c:pt idx="6124">
                  <c:v>2.02</c:v>
                </c:pt>
                <c:pt idx="6125">
                  <c:v>2.02</c:v>
                </c:pt>
                <c:pt idx="6126">
                  <c:v>2.02</c:v>
                </c:pt>
                <c:pt idx="6127">
                  <c:v>2.02</c:v>
                </c:pt>
                <c:pt idx="6128">
                  <c:v>2.02</c:v>
                </c:pt>
                <c:pt idx="6129">
                  <c:v>2.02</c:v>
                </c:pt>
                <c:pt idx="6130">
                  <c:v>2.02</c:v>
                </c:pt>
                <c:pt idx="6131">
                  <c:v>2.02</c:v>
                </c:pt>
                <c:pt idx="6132">
                  <c:v>2.0299999999999998</c:v>
                </c:pt>
                <c:pt idx="6133">
                  <c:v>2.0299999999999998</c:v>
                </c:pt>
                <c:pt idx="6134">
                  <c:v>2.0299999999999998</c:v>
                </c:pt>
                <c:pt idx="6135">
                  <c:v>2.04</c:v>
                </c:pt>
                <c:pt idx="6136">
                  <c:v>2.06</c:v>
                </c:pt>
                <c:pt idx="6137">
                  <c:v>2.06</c:v>
                </c:pt>
                <c:pt idx="6138">
                  <c:v>2.06</c:v>
                </c:pt>
                <c:pt idx="6139">
                  <c:v>2.0499999999999998</c:v>
                </c:pt>
                <c:pt idx="6140">
                  <c:v>2.0499999999999998</c:v>
                </c:pt>
                <c:pt idx="6141">
                  <c:v>2.0499999999999998</c:v>
                </c:pt>
                <c:pt idx="6142">
                  <c:v>2.0499999999999998</c:v>
                </c:pt>
                <c:pt idx="6143">
                  <c:v>1.92</c:v>
                </c:pt>
                <c:pt idx="6144">
                  <c:v>1.92</c:v>
                </c:pt>
                <c:pt idx="6145">
                  <c:v>1.92</c:v>
                </c:pt>
                <c:pt idx="6146">
                  <c:v>1.98</c:v>
                </c:pt>
                <c:pt idx="6147">
                  <c:v>2.04</c:v>
                </c:pt>
                <c:pt idx="6148">
                  <c:v>2</c:v>
                </c:pt>
                <c:pt idx="6149">
                  <c:v>1.99</c:v>
                </c:pt>
                <c:pt idx="6150">
                  <c:v>1.95</c:v>
                </c:pt>
                <c:pt idx="6151">
                  <c:v>1.95</c:v>
                </c:pt>
                <c:pt idx="6152">
                  <c:v>1.95</c:v>
                </c:pt>
                <c:pt idx="6153">
                  <c:v>1.94</c:v>
                </c:pt>
                <c:pt idx="6154">
                  <c:v>2.02</c:v>
                </c:pt>
                <c:pt idx="6155">
                  <c:v>2.04</c:v>
                </c:pt>
                <c:pt idx="6156">
                  <c:v>2.04</c:v>
                </c:pt>
                <c:pt idx="6157">
                  <c:v>2.04</c:v>
                </c:pt>
                <c:pt idx="6158">
                  <c:v>2.04</c:v>
                </c:pt>
                <c:pt idx="6159">
                  <c:v>2.04</c:v>
                </c:pt>
                <c:pt idx="6160">
                  <c:v>2.04</c:v>
                </c:pt>
                <c:pt idx="6161">
                  <c:v>2.04</c:v>
                </c:pt>
                <c:pt idx="6162">
                  <c:v>2.04</c:v>
                </c:pt>
                <c:pt idx="6163">
                  <c:v>2.0499999999999998</c:v>
                </c:pt>
                <c:pt idx="6164">
                  <c:v>2.06</c:v>
                </c:pt>
                <c:pt idx="6165">
                  <c:v>2.06</c:v>
                </c:pt>
                <c:pt idx="6166">
                  <c:v>2.06</c:v>
                </c:pt>
                <c:pt idx="6167">
                  <c:v>2.3199999999999998</c:v>
                </c:pt>
                <c:pt idx="6168">
                  <c:v>2.3199999999999998</c:v>
                </c:pt>
                <c:pt idx="6169">
                  <c:v>2.2200000000000002</c:v>
                </c:pt>
                <c:pt idx="6170">
                  <c:v>2.33</c:v>
                </c:pt>
                <c:pt idx="6171">
                  <c:v>2.2800000000000002</c:v>
                </c:pt>
                <c:pt idx="6172">
                  <c:v>2.2800000000000002</c:v>
                </c:pt>
                <c:pt idx="6173">
                  <c:v>2.2800000000000002</c:v>
                </c:pt>
                <c:pt idx="6174">
                  <c:v>2.2800000000000002</c:v>
                </c:pt>
                <c:pt idx="6175">
                  <c:v>2.2800000000000002</c:v>
                </c:pt>
                <c:pt idx="6176">
                  <c:v>2.46</c:v>
                </c:pt>
                <c:pt idx="6177">
                  <c:v>1.8900000000000001</c:v>
                </c:pt>
                <c:pt idx="6178">
                  <c:v>1.62</c:v>
                </c:pt>
                <c:pt idx="6179">
                  <c:v>1.62</c:v>
                </c:pt>
                <c:pt idx="6180">
                  <c:v>1.62</c:v>
                </c:pt>
                <c:pt idx="6181">
                  <c:v>1.71</c:v>
                </c:pt>
                <c:pt idx="6182">
                  <c:v>1.88</c:v>
                </c:pt>
                <c:pt idx="6183">
                  <c:v>2.0299999999999998</c:v>
                </c:pt>
                <c:pt idx="6184">
                  <c:v>2.04</c:v>
                </c:pt>
                <c:pt idx="6185">
                  <c:v>2.0499999999999998</c:v>
                </c:pt>
                <c:pt idx="6186">
                  <c:v>2.0499999999999998</c:v>
                </c:pt>
                <c:pt idx="6187">
                  <c:v>2.0499999999999998</c:v>
                </c:pt>
                <c:pt idx="6188">
                  <c:v>2.04</c:v>
                </c:pt>
                <c:pt idx="6189">
                  <c:v>2.04</c:v>
                </c:pt>
                <c:pt idx="6190">
                  <c:v>2.0299999999999998</c:v>
                </c:pt>
                <c:pt idx="6191">
                  <c:v>2.0299999999999998</c:v>
                </c:pt>
                <c:pt idx="6192">
                  <c:v>2.04</c:v>
                </c:pt>
                <c:pt idx="6193">
                  <c:v>2.04</c:v>
                </c:pt>
                <c:pt idx="6194">
                  <c:v>2.04</c:v>
                </c:pt>
                <c:pt idx="6195">
                  <c:v>2.04</c:v>
                </c:pt>
                <c:pt idx="6196">
                  <c:v>2.04</c:v>
                </c:pt>
                <c:pt idx="6197">
                  <c:v>2.0499999999999998</c:v>
                </c:pt>
                <c:pt idx="6198">
                  <c:v>2.0499999999999998</c:v>
                </c:pt>
                <c:pt idx="6199">
                  <c:v>2.09</c:v>
                </c:pt>
                <c:pt idx="6200">
                  <c:v>2.09</c:v>
                </c:pt>
                <c:pt idx="6201">
                  <c:v>2.09</c:v>
                </c:pt>
                <c:pt idx="6202">
                  <c:v>2.09</c:v>
                </c:pt>
                <c:pt idx="6203">
                  <c:v>2.08</c:v>
                </c:pt>
                <c:pt idx="6204">
                  <c:v>2.06</c:v>
                </c:pt>
                <c:pt idx="6205">
                  <c:v>2.04</c:v>
                </c:pt>
                <c:pt idx="6206">
                  <c:v>1.46</c:v>
                </c:pt>
                <c:pt idx="6207">
                  <c:v>1.46</c:v>
                </c:pt>
                <c:pt idx="6208">
                  <c:v>1.46</c:v>
                </c:pt>
                <c:pt idx="6209">
                  <c:v>1.54</c:v>
                </c:pt>
                <c:pt idx="6210">
                  <c:v>1.79</c:v>
                </c:pt>
                <c:pt idx="6211">
                  <c:v>1.99</c:v>
                </c:pt>
                <c:pt idx="6212">
                  <c:v>2</c:v>
                </c:pt>
                <c:pt idx="6213">
                  <c:v>1.92</c:v>
                </c:pt>
                <c:pt idx="6214">
                  <c:v>1.92</c:v>
                </c:pt>
                <c:pt idx="6215">
                  <c:v>1.92</c:v>
                </c:pt>
                <c:pt idx="6216">
                  <c:v>2.02</c:v>
                </c:pt>
                <c:pt idx="6217">
                  <c:v>2.04</c:v>
                </c:pt>
                <c:pt idx="6218">
                  <c:v>2.04</c:v>
                </c:pt>
                <c:pt idx="6219">
                  <c:v>2.0499999999999998</c:v>
                </c:pt>
                <c:pt idx="6220">
                  <c:v>2.0499999999999998</c:v>
                </c:pt>
                <c:pt idx="6221">
                  <c:v>2.0499999999999998</c:v>
                </c:pt>
                <c:pt idx="6222">
                  <c:v>2.0499999999999998</c:v>
                </c:pt>
                <c:pt idx="6223">
                  <c:v>2.0499999999999998</c:v>
                </c:pt>
                <c:pt idx="6224">
                  <c:v>2.0499999999999998</c:v>
                </c:pt>
                <c:pt idx="6225">
                  <c:v>2.0499999999999998</c:v>
                </c:pt>
                <c:pt idx="6226">
                  <c:v>2.0499999999999998</c:v>
                </c:pt>
                <c:pt idx="6227">
                  <c:v>2.08</c:v>
                </c:pt>
                <c:pt idx="6228">
                  <c:v>2.08</c:v>
                </c:pt>
                <c:pt idx="6229">
                  <c:v>2.08</c:v>
                </c:pt>
                <c:pt idx="6230">
                  <c:v>2.06</c:v>
                </c:pt>
                <c:pt idx="6231">
                  <c:v>2.0499999999999998</c:v>
                </c:pt>
                <c:pt idx="6232">
                  <c:v>2.0499999999999998</c:v>
                </c:pt>
                <c:pt idx="6233">
                  <c:v>2.0499999999999998</c:v>
                </c:pt>
                <c:pt idx="6234">
                  <c:v>2.0499999999999998</c:v>
                </c:pt>
                <c:pt idx="6235">
                  <c:v>2.0499999999999998</c:v>
                </c:pt>
                <c:pt idx="6236">
                  <c:v>2.0499999999999998</c:v>
                </c:pt>
                <c:pt idx="6237">
                  <c:v>1.44</c:v>
                </c:pt>
                <c:pt idx="6238">
                  <c:v>1.96</c:v>
                </c:pt>
                <c:pt idx="6239">
                  <c:v>1.99</c:v>
                </c:pt>
                <c:pt idx="6240">
                  <c:v>1.9100000000000001</c:v>
                </c:pt>
                <c:pt idx="6241">
                  <c:v>2.0099999999999998</c:v>
                </c:pt>
                <c:pt idx="6242">
                  <c:v>2.0099999999999998</c:v>
                </c:pt>
                <c:pt idx="6243">
                  <c:v>2.0099999999999998</c:v>
                </c:pt>
                <c:pt idx="6244">
                  <c:v>2.0499999999999998</c:v>
                </c:pt>
                <c:pt idx="6245">
                  <c:v>2.0499999999999998</c:v>
                </c:pt>
                <c:pt idx="6246">
                  <c:v>2.0499999999999998</c:v>
                </c:pt>
                <c:pt idx="6247">
                  <c:v>2.06</c:v>
                </c:pt>
                <c:pt idx="6248">
                  <c:v>2.06</c:v>
                </c:pt>
                <c:pt idx="6249">
                  <c:v>2.06</c:v>
                </c:pt>
                <c:pt idx="6250">
                  <c:v>2.06</c:v>
                </c:pt>
                <c:pt idx="6251">
                  <c:v>2.06</c:v>
                </c:pt>
                <c:pt idx="6252">
                  <c:v>2.06</c:v>
                </c:pt>
                <c:pt idx="6253">
                  <c:v>2.06</c:v>
                </c:pt>
                <c:pt idx="6254">
                  <c:v>2.06</c:v>
                </c:pt>
                <c:pt idx="6255">
                  <c:v>2.06</c:v>
                </c:pt>
                <c:pt idx="6256">
                  <c:v>2.06</c:v>
                </c:pt>
                <c:pt idx="6257">
                  <c:v>2.06</c:v>
                </c:pt>
                <c:pt idx="6258">
                  <c:v>2.06</c:v>
                </c:pt>
                <c:pt idx="6259">
                  <c:v>2.06</c:v>
                </c:pt>
                <c:pt idx="6260">
                  <c:v>2.1</c:v>
                </c:pt>
                <c:pt idx="6261">
                  <c:v>2.06</c:v>
                </c:pt>
                <c:pt idx="6262">
                  <c:v>2.06</c:v>
                </c:pt>
                <c:pt idx="6263">
                  <c:v>2.06</c:v>
                </c:pt>
                <c:pt idx="6264">
                  <c:v>2.06</c:v>
                </c:pt>
                <c:pt idx="6265">
                  <c:v>2.06</c:v>
                </c:pt>
                <c:pt idx="6266">
                  <c:v>2.0699999999999998</c:v>
                </c:pt>
                <c:pt idx="6267">
                  <c:v>1.34</c:v>
                </c:pt>
                <c:pt idx="6268">
                  <c:v>1.74</c:v>
                </c:pt>
                <c:pt idx="6269">
                  <c:v>1.9300000000000002</c:v>
                </c:pt>
                <c:pt idx="6270">
                  <c:v>1.9300000000000002</c:v>
                </c:pt>
                <c:pt idx="6271">
                  <c:v>1.9300000000000002</c:v>
                </c:pt>
                <c:pt idx="6272">
                  <c:v>2.04</c:v>
                </c:pt>
                <c:pt idx="6273">
                  <c:v>2.0699999999999998</c:v>
                </c:pt>
                <c:pt idx="6274">
                  <c:v>2.08</c:v>
                </c:pt>
                <c:pt idx="6275">
                  <c:v>2.08</c:v>
                </c:pt>
                <c:pt idx="6276">
                  <c:v>2.08</c:v>
                </c:pt>
                <c:pt idx="6277">
                  <c:v>2.08</c:v>
                </c:pt>
                <c:pt idx="6278">
                  <c:v>2.08</c:v>
                </c:pt>
                <c:pt idx="6279">
                  <c:v>2.08</c:v>
                </c:pt>
                <c:pt idx="6280">
                  <c:v>2.08</c:v>
                </c:pt>
                <c:pt idx="6281">
                  <c:v>2.08</c:v>
                </c:pt>
                <c:pt idx="6282">
                  <c:v>2.08</c:v>
                </c:pt>
                <c:pt idx="6283">
                  <c:v>2.08</c:v>
                </c:pt>
                <c:pt idx="6284">
                  <c:v>2.08</c:v>
                </c:pt>
                <c:pt idx="6285">
                  <c:v>2.08</c:v>
                </c:pt>
                <c:pt idx="6286">
                  <c:v>2.08</c:v>
                </c:pt>
                <c:pt idx="6287">
                  <c:v>2.09</c:v>
                </c:pt>
                <c:pt idx="6288">
                  <c:v>2.09</c:v>
                </c:pt>
                <c:pt idx="6289">
                  <c:v>2.09</c:v>
                </c:pt>
                <c:pt idx="6290">
                  <c:v>2.14</c:v>
                </c:pt>
                <c:pt idx="6291">
                  <c:v>2.14</c:v>
                </c:pt>
                <c:pt idx="6292">
                  <c:v>2.14</c:v>
                </c:pt>
                <c:pt idx="6293">
                  <c:v>2.09</c:v>
                </c:pt>
                <c:pt idx="6294">
                  <c:v>2.09</c:v>
                </c:pt>
                <c:pt idx="6295">
                  <c:v>2.1</c:v>
                </c:pt>
                <c:pt idx="6296">
                  <c:v>2.1</c:v>
                </c:pt>
                <c:pt idx="6297">
                  <c:v>2.4500000000000002</c:v>
                </c:pt>
                <c:pt idx="6298">
                  <c:v>2.4500000000000002</c:v>
                </c:pt>
                <c:pt idx="6299">
                  <c:v>2.4500000000000002</c:v>
                </c:pt>
                <c:pt idx="6300">
                  <c:v>2.15</c:v>
                </c:pt>
                <c:pt idx="6301">
                  <c:v>2.09</c:v>
                </c:pt>
                <c:pt idx="6302">
                  <c:v>2.0699999999999998</c:v>
                </c:pt>
                <c:pt idx="6303">
                  <c:v>2.0699999999999998</c:v>
                </c:pt>
                <c:pt idx="6304">
                  <c:v>2.0699999999999998</c:v>
                </c:pt>
                <c:pt idx="6305">
                  <c:v>2.0699999999999998</c:v>
                </c:pt>
                <c:pt idx="6306">
                  <c:v>2.0699999999999998</c:v>
                </c:pt>
                <c:pt idx="6307">
                  <c:v>2.06</c:v>
                </c:pt>
                <c:pt idx="6308">
                  <c:v>2.06</c:v>
                </c:pt>
                <c:pt idx="6309">
                  <c:v>2.06</c:v>
                </c:pt>
                <c:pt idx="6310">
                  <c:v>2.06</c:v>
                </c:pt>
                <c:pt idx="6311">
                  <c:v>2.06</c:v>
                </c:pt>
                <c:pt idx="6312">
                  <c:v>2.06</c:v>
                </c:pt>
                <c:pt idx="6313">
                  <c:v>2.06</c:v>
                </c:pt>
                <c:pt idx="6314">
                  <c:v>2.06</c:v>
                </c:pt>
                <c:pt idx="6315">
                  <c:v>2.06</c:v>
                </c:pt>
                <c:pt idx="6316">
                  <c:v>2.0699999999999998</c:v>
                </c:pt>
                <c:pt idx="6317">
                  <c:v>2.0699999999999998</c:v>
                </c:pt>
                <c:pt idx="6318">
                  <c:v>2.08</c:v>
                </c:pt>
                <c:pt idx="6319">
                  <c:v>2.08</c:v>
                </c:pt>
                <c:pt idx="6320">
                  <c:v>2.08</c:v>
                </c:pt>
                <c:pt idx="6321">
                  <c:v>2.11</c:v>
                </c:pt>
                <c:pt idx="6322">
                  <c:v>2.0699999999999998</c:v>
                </c:pt>
                <c:pt idx="6323">
                  <c:v>2.0499999999999998</c:v>
                </c:pt>
                <c:pt idx="6324">
                  <c:v>2.04</c:v>
                </c:pt>
                <c:pt idx="6325">
                  <c:v>2.0499999999999998</c:v>
                </c:pt>
                <c:pt idx="6326">
                  <c:v>2.0499999999999998</c:v>
                </c:pt>
                <c:pt idx="6327">
                  <c:v>2.0499999999999998</c:v>
                </c:pt>
                <c:pt idx="6328">
                  <c:v>2.06</c:v>
                </c:pt>
                <c:pt idx="6329">
                  <c:v>1.83</c:v>
                </c:pt>
                <c:pt idx="6330">
                  <c:v>2.09</c:v>
                </c:pt>
                <c:pt idx="6331">
                  <c:v>2.08</c:v>
                </c:pt>
                <c:pt idx="6332">
                  <c:v>2.08</c:v>
                </c:pt>
                <c:pt idx="6333">
                  <c:v>2.08</c:v>
                </c:pt>
                <c:pt idx="6334">
                  <c:v>2.08</c:v>
                </c:pt>
                <c:pt idx="6335">
                  <c:v>2.09</c:v>
                </c:pt>
                <c:pt idx="6336">
                  <c:v>2.09</c:v>
                </c:pt>
                <c:pt idx="6337">
                  <c:v>2.09</c:v>
                </c:pt>
                <c:pt idx="6338">
                  <c:v>2.09</c:v>
                </c:pt>
                <c:pt idx="6339">
                  <c:v>2.09</c:v>
                </c:pt>
                <c:pt idx="6340">
                  <c:v>2.09</c:v>
                </c:pt>
                <c:pt idx="6341">
                  <c:v>2.09</c:v>
                </c:pt>
                <c:pt idx="6342">
                  <c:v>2.1</c:v>
                </c:pt>
                <c:pt idx="6343">
                  <c:v>2.1</c:v>
                </c:pt>
                <c:pt idx="6344">
                  <c:v>2.1</c:v>
                </c:pt>
                <c:pt idx="6345">
                  <c:v>2.11</c:v>
                </c:pt>
                <c:pt idx="6346">
                  <c:v>2.12</c:v>
                </c:pt>
                <c:pt idx="6347">
                  <c:v>2.12</c:v>
                </c:pt>
                <c:pt idx="6348">
                  <c:v>2.12</c:v>
                </c:pt>
                <c:pt idx="6349">
                  <c:v>2.12</c:v>
                </c:pt>
                <c:pt idx="6350">
                  <c:v>2.12</c:v>
                </c:pt>
                <c:pt idx="6351">
                  <c:v>2.12</c:v>
                </c:pt>
                <c:pt idx="6352">
                  <c:v>2.38</c:v>
                </c:pt>
                <c:pt idx="6353">
                  <c:v>2.14</c:v>
                </c:pt>
                <c:pt idx="6354">
                  <c:v>2.14</c:v>
                </c:pt>
                <c:pt idx="6355">
                  <c:v>2.14</c:v>
                </c:pt>
                <c:pt idx="6356">
                  <c:v>2.12</c:v>
                </c:pt>
                <c:pt idx="6357">
                  <c:v>2.12</c:v>
                </c:pt>
                <c:pt idx="6358">
                  <c:v>2.12</c:v>
                </c:pt>
                <c:pt idx="6359">
                  <c:v>2.11</c:v>
                </c:pt>
                <c:pt idx="6360">
                  <c:v>2.16</c:v>
                </c:pt>
                <c:pt idx="6361">
                  <c:v>2.16</c:v>
                </c:pt>
                <c:pt idx="6362">
                  <c:v>2.16</c:v>
                </c:pt>
                <c:pt idx="6363">
                  <c:v>2.2000000000000002</c:v>
                </c:pt>
                <c:pt idx="6364">
                  <c:v>2.13</c:v>
                </c:pt>
                <c:pt idx="6365">
                  <c:v>2.13</c:v>
                </c:pt>
                <c:pt idx="6366">
                  <c:v>2.14</c:v>
                </c:pt>
                <c:pt idx="6367">
                  <c:v>2.14</c:v>
                </c:pt>
                <c:pt idx="6368">
                  <c:v>2.14</c:v>
                </c:pt>
                <c:pt idx="6369">
                  <c:v>2.14</c:v>
                </c:pt>
                <c:pt idx="6370">
                  <c:v>2.14</c:v>
                </c:pt>
                <c:pt idx="6371">
                  <c:v>2.14</c:v>
                </c:pt>
                <c:pt idx="6372">
                  <c:v>2.13</c:v>
                </c:pt>
                <c:pt idx="6373">
                  <c:v>2.14</c:v>
                </c:pt>
                <c:pt idx="6374">
                  <c:v>2.15</c:v>
                </c:pt>
                <c:pt idx="6375">
                  <c:v>2.15</c:v>
                </c:pt>
                <c:pt idx="6376">
                  <c:v>2.15</c:v>
                </c:pt>
                <c:pt idx="6377">
                  <c:v>2.19</c:v>
                </c:pt>
                <c:pt idx="6378">
                  <c:v>2.37</c:v>
                </c:pt>
                <c:pt idx="6379">
                  <c:v>2.68</c:v>
                </c:pt>
                <c:pt idx="6380">
                  <c:v>2.65</c:v>
                </c:pt>
                <c:pt idx="6381">
                  <c:v>2.65</c:v>
                </c:pt>
                <c:pt idx="6382">
                  <c:v>2.65</c:v>
                </c:pt>
                <c:pt idx="6383">
                  <c:v>2.65</c:v>
                </c:pt>
                <c:pt idx="6384">
                  <c:v>2.6</c:v>
                </c:pt>
                <c:pt idx="6385">
                  <c:v>2.59</c:v>
                </c:pt>
                <c:pt idx="6386">
                  <c:v>2.58</c:v>
                </c:pt>
                <c:pt idx="6387">
                  <c:v>2.56</c:v>
                </c:pt>
                <c:pt idx="6388">
                  <c:v>2.21</c:v>
                </c:pt>
                <c:pt idx="6389">
                  <c:v>2.21</c:v>
                </c:pt>
                <c:pt idx="6390">
                  <c:v>2.21</c:v>
                </c:pt>
                <c:pt idx="6391">
                  <c:v>2.57</c:v>
                </c:pt>
                <c:pt idx="6392">
                  <c:v>2.73</c:v>
                </c:pt>
                <c:pt idx="6393">
                  <c:v>2.59</c:v>
                </c:pt>
                <c:pt idx="6394">
                  <c:v>2.56</c:v>
                </c:pt>
                <c:pt idx="6395">
                  <c:v>2.56</c:v>
                </c:pt>
                <c:pt idx="6396">
                  <c:v>2.56</c:v>
                </c:pt>
                <c:pt idx="6397">
                  <c:v>2.56</c:v>
                </c:pt>
                <c:pt idx="6398">
                  <c:v>2.56</c:v>
                </c:pt>
                <c:pt idx="6399">
                  <c:v>2.5499999999999998</c:v>
                </c:pt>
                <c:pt idx="6400">
                  <c:v>2.5499999999999998</c:v>
                </c:pt>
                <c:pt idx="6401">
                  <c:v>2.5499999999999998</c:v>
                </c:pt>
                <c:pt idx="6402">
                  <c:v>2.5499999999999998</c:v>
                </c:pt>
                <c:pt idx="6403">
                  <c:v>2.5499999999999998</c:v>
                </c:pt>
                <c:pt idx="6404">
                  <c:v>2.5499999999999998</c:v>
                </c:pt>
                <c:pt idx="6405">
                  <c:v>2.54</c:v>
                </c:pt>
                <c:pt idx="6406">
                  <c:v>2.5499999999999998</c:v>
                </c:pt>
                <c:pt idx="6407">
                  <c:v>2.5499999999999998</c:v>
                </c:pt>
                <c:pt idx="6408">
                  <c:v>2.5499999999999998</c:v>
                </c:pt>
                <c:pt idx="6409">
                  <c:v>2.5499999999999998</c:v>
                </c:pt>
                <c:pt idx="6410">
                  <c:v>2.5499999999999998</c:v>
                </c:pt>
                <c:pt idx="6411">
                  <c:v>2.5499999999999998</c:v>
                </c:pt>
                <c:pt idx="6412">
                  <c:v>2.64</c:v>
                </c:pt>
                <c:pt idx="6413">
                  <c:v>2.64</c:v>
                </c:pt>
                <c:pt idx="6414">
                  <c:v>2.5499999999999998</c:v>
                </c:pt>
                <c:pt idx="6415">
                  <c:v>2.5499999999999998</c:v>
                </c:pt>
                <c:pt idx="6416">
                  <c:v>2.5499999999999998</c:v>
                </c:pt>
                <c:pt idx="6417">
                  <c:v>2.5499999999999998</c:v>
                </c:pt>
                <c:pt idx="6418">
                  <c:v>2.5499999999999998</c:v>
                </c:pt>
                <c:pt idx="6419">
                  <c:v>2.5499999999999998</c:v>
                </c:pt>
                <c:pt idx="6420">
                  <c:v>2.58</c:v>
                </c:pt>
                <c:pt idx="6421">
                  <c:v>2.65</c:v>
                </c:pt>
                <c:pt idx="6422">
                  <c:v>2.64</c:v>
                </c:pt>
                <c:pt idx="6423">
                  <c:v>2.64</c:v>
                </c:pt>
                <c:pt idx="6424">
                  <c:v>2.64</c:v>
                </c:pt>
                <c:pt idx="6425">
                  <c:v>2.64</c:v>
                </c:pt>
                <c:pt idx="6426">
                  <c:v>2.64</c:v>
                </c:pt>
                <c:pt idx="6427">
                  <c:v>2.5499999999999998</c:v>
                </c:pt>
                <c:pt idx="6428">
                  <c:v>2.54</c:v>
                </c:pt>
                <c:pt idx="6429">
                  <c:v>2.54</c:v>
                </c:pt>
                <c:pt idx="6430">
                  <c:v>2.54</c:v>
                </c:pt>
                <c:pt idx="6431">
                  <c:v>2.54</c:v>
                </c:pt>
                <c:pt idx="6432">
                  <c:v>2.54</c:v>
                </c:pt>
                <c:pt idx="6433">
                  <c:v>2.54</c:v>
                </c:pt>
                <c:pt idx="6434">
                  <c:v>2.54</c:v>
                </c:pt>
                <c:pt idx="6435">
                  <c:v>2.54</c:v>
                </c:pt>
                <c:pt idx="6436">
                  <c:v>2.54</c:v>
                </c:pt>
                <c:pt idx="6437">
                  <c:v>2.54</c:v>
                </c:pt>
                <c:pt idx="6438">
                  <c:v>2.54</c:v>
                </c:pt>
                <c:pt idx="6439">
                  <c:v>2.54</c:v>
                </c:pt>
                <c:pt idx="6440">
                  <c:v>2.54</c:v>
                </c:pt>
                <c:pt idx="6441">
                  <c:v>2.54</c:v>
                </c:pt>
                <c:pt idx="6442">
                  <c:v>2.5499999999999998</c:v>
                </c:pt>
                <c:pt idx="6443">
                  <c:v>2.66</c:v>
                </c:pt>
                <c:pt idx="6444">
                  <c:v>2.56</c:v>
                </c:pt>
                <c:pt idx="6445">
                  <c:v>2.56</c:v>
                </c:pt>
                <c:pt idx="6446">
                  <c:v>2.56</c:v>
                </c:pt>
                <c:pt idx="6447">
                  <c:v>2.56</c:v>
                </c:pt>
                <c:pt idx="6448">
                  <c:v>2.56</c:v>
                </c:pt>
                <c:pt idx="6449">
                  <c:v>2.56</c:v>
                </c:pt>
                <c:pt idx="6450">
                  <c:v>2.56</c:v>
                </c:pt>
                <c:pt idx="6451">
                  <c:v>2.7199999999999998</c:v>
                </c:pt>
                <c:pt idx="6452">
                  <c:v>2.7199999999999998</c:v>
                </c:pt>
                <c:pt idx="6453">
                  <c:v>2.7199999999999998</c:v>
                </c:pt>
                <c:pt idx="6454">
                  <c:v>2.37</c:v>
                </c:pt>
                <c:pt idx="6455">
                  <c:v>2.5099999999999998</c:v>
                </c:pt>
                <c:pt idx="6456">
                  <c:v>2.59</c:v>
                </c:pt>
                <c:pt idx="6457">
                  <c:v>2.6</c:v>
                </c:pt>
                <c:pt idx="6458">
                  <c:v>2.61</c:v>
                </c:pt>
                <c:pt idx="6459">
                  <c:v>2.61</c:v>
                </c:pt>
                <c:pt idx="6460">
                  <c:v>2.61</c:v>
                </c:pt>
                <c:pt idx="6461">
                  <c:v>2.61</c:v>
                </c:pt>
                <c:pt idx="6462">
                  <c:v>2.65</c:v>
                </c:pt>
                <c:pt idx="6463">
                  <c:v>2.84</c:v>
                </c:pt>
                <c:pt idx="6464">
                  <c:v>3.19</c:v>
                </c:pt>
                <c:pt idx="6465">
                  <c:v>3.17</c:v>
                </c:pt>
                <c:pt idx="6466">
                  <c:v>3.17</c:v>
                </c:pt>
                <c:pt idx="6467">
                  <c:v>3.17</c:v>
                </c:pt>
                <c:pt idx="6468">
                  <c:v>2.9699999999999998</c:v>
                </c:pt>
                <c:pt idx="6469">
                  <c:v>3.11</c:v>
                </c:pt>
                <c:pt idx="6470">
                  <c:v>3.36</c:v>
                </c:pt>
                <c:pt idx="6471">
                  <c:v>2.9699999999999998</c:v>
                </c:pt>
                <c:pt idx="6472">
                  <c:v>2.82</c:v>
                </c:pt>
                <c:pt idx="6473">
                  <c:v>2.82</c:v>
                </c:pt>
                <c:pt idx="6474">
                  <c:v>2.82</c:v>
                </c:pt>
                <c:pt idx="6475">
                  <c:v>2.75</c:v>
                </c:pt>
                <c:pt idx="6476">
                  <c:v>2.77</c:v>
                </c:pt>
                <c:pt idx="6477">
                  <c:v>2.77</c:v>
                </c:pt>
                <c:pt idx="6478">
                  <c:v>2.7800000000000002</c:v>
                </c:pt>
                <c:pt idx="6479">
                  <c:v>2.39</c:v>
                </c:pt>
                <c:pt idx="6480">
                  <c:v>2.39</c:v>
                </c:pt>
                <c:pt idx="6481">
                  <c:v>2.39</c:v>
                </c:pt>
                <c:pt idx="6482">
                  <c:v>2.77</c:v>
                </c:pt>
                <c:pt idx="6483">
                  <c:v>2.79</c:v>
                </c:pt>
                <c:pt idx="6484">
                  <c:v>2.79</c:v>
                </c:pt>
                <c:pt idx="6485">
                  <c:v>2.7800000000000002</c:v>
                </c:pt>
                <c:pt idx="6486">
                  <c:v>2.7800000000000002</c:v>
                </c:pt>
                <c:pt idx="6487">
                  <c:v>2.7800000000000002</c:v>
                </c:pt>
                <c:pt idx="6488">
                  <c:v>2.7800000000000002</c:v>
                </c:pt>
                <c:pt idx="6489">
                  <c:v>2.7800000000000002</c:v>
                </c:pt>
                <c:pt idx="6490">
                  <c:v>2.7800000000000002</c:v>
                </c:pt>
                <c:pt idx="6491">
                  <c:v>2.7800000000000002</c:v>
                </c:pt>
                <c:pt idx="6492">
                  <c:v>2.7800000000000002</c:v>
                </c:pt>
                <c:pt idx="6493">
                  <c:v>2.7800000000000002</c:v>
                </c:pt>
                <c:pt idx="6494">
                  <c:v>2.7800000000000002</c:v>
                </c:pt>
                <c:pt idx="6495">
                  <c:v>2.7800000000000002</c:v>
                </c:pt>
                <c:pt idx="6496">
                  <c:v>2.79</c:v>
                </c:pt>
                <c:pt idx="6497">
                  <c:v>2.79</c:v>
                </c:pt>
                <c:pt idx="6498">
                  <c:v>2.8</c:v>
                </c:pt>
                <c:pt idx="6499">
                  <c:v>2.8</c:v>
                </c:pt>
                <c:pt idx="6500">
                  <c:v>2.86</c:v>
                </c:pt>
                <c:pt idx="6501">
                  <c:v>2.86</c:v>
                </c:pt>
                <c:pt idx="6502">
                  <c:v>2.86</c:v>
                </c:pt>
                <c:pt idx="6503">
                  <c:v>2.8</c:v>
                </c:pt>
                <c:pt idx="6504">
                  <c:v>2.8</c:v>
                </c:pt>
                <c:pt idx="6505">
                  <c:v>2.81</c:v>
                </c:pt>
                <c:pt idx="6506">
                  <c:v>2.81</c:v>
                </c:pt>
                <c:pt idx="6507">
                  <c:v>2.81</c:v>
                </c:pt>
                <c:pt idx="6508">
                  <c:v>2.81</c:v>
                </c:pt>
                <c:pt idx="6509">
                  <c:v>2.81</c:v>
                </c:pt>
                <c:pt idx="6510">
                  <c:v>2.12</c:v>
                </c:pt>
                <c:pt idx="6511">
                  <c:v>2.57</c:v>
                </c:pt>
                <c:pt idx="6512">
                  <c:v>2.81</c:v>
                </c:pt>
                <c:pt idx="6513">
                  <c:v>2.81</c:v>
                </c:pt>
                <c:pt idx="6514">
                  <c:v>2.81</c:v>
                </c:pt>
                <c:pt idx="6515">
                  <c:v>2.81</c:v>
                </c:pt>
                <c:pt idx="6516">
                  <c:v>2.81</c:v>
                </c:pt>
                <c:pt idx="6517">
                  <c:v>2.82</c:v>
                </c:pt>
                <c:pt idx="6518">
                  <c:v>2.82</c:v>
                </c:pt>
                <c:pt idx="6519">
                  <c:v>2.82</c:v>
                </c:pt>
                <c:pt idx="6520">
                  <c:v>2.82</c:v>
                </c:pt>
                <c:pt idx="6521">
                  <c:v>2.82</c:v>
                </c:pt>
                <c:pt idx="6522">
                  <c:v>2.82</c:v>
                </c:pt>
                <c:pt idx="6523">
                  <c:v>2.82</c:v>
                </c:pt>
                <c:pt idx="6524">
                  <c:v>2.83</c:v>
                </c:pt>
                <c:pt idx="6525">
                  <c:v>2.84</c:v>
                </c:pt>
                <c:pt idx="6526">
                  <c:v>2.86</c:v>
                </c:pt>
                <c:pt idx="6527">
                  <c:v>2.88</c:v>
                </c:pt>
                <c:pt idx="6528">
                  <c:v>2.89</c:v>
                </c:pt>
                <c:pt idx="6529">
                  <c:v>2.89</c:v>
                </c:pt>
                <c:pt idx="6530">
                  <c:v>2.89</c:v>
                </c:pt>
                <c:pt idx="6531">
                  <c:v>2.9</c:v>
                </c:pt>
                <c:pt idx="6532">
                  <c:v>3.44</c:v>
                </c:pt>
                <c:pt idx="6533">
                  <c:v>3.44</c:v>
                </c:pt>
                <c:pt idx="6534">
                  <c:v>3.03</c:v>
                </c:pt>
                <c:pt idx="6535">
                  <c:v>3.03</c:v>
                </c:pt>
                <c:pt idx="6536">
                  <c:v>3.03</c:v>
                </c:pt>
                <c:pt idx="6537">
                  <c:v>3.03</c:v>
                </c:pt>
                <c:pt idx="6538">
                  <c:v>3.05</c:v>
                </c:pt>
                <c:pt idx="6539">
                  <c:v>3.05</c:v>
                </c:pt>
                <c:pt idx="6540">
                  <c:v>3.05</c:v>
                </c:pt>
                <c:pt idx="6541">
                  <c:v>3.7</c:v>
                </c:pt>
                <c:pt idx="6542">
                  <c:v>3.5</c:v>
                </c:pt>
                <c:pt idx="6543">
                  <c:v>3.5</c:v>
                </c:pt>
                <c:pt idx="6544">
                  <c:v>3.5</c:v>
                </c:pt>
                <c:pt idx="6545">
                  <c:v>3.35</c:v>
                </c:pt>
                <c:pt idx="6546">
                  <c:v>2.9699999999999998</c:v>
                </c:pt>
                <c:pt idx="6547">
                  <c:v>2.9699999999999998</c:v>
                </c:pt>
                <c:pt idx="6548">
                  <c:v>2.89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8A1-4ED1-81AE-7CA57B95E160}"/>
            </c:ext>
          </c:extLst>
        </c:ser>
        <c:ser>
          <c:idx val="4"/>
          <c:order val="4"/>
          <c:tx>
            <c:strRef>
              <c:f>'EKP intressid'!$G$3</c:f>
              <c:strCache>
                <c:ptCount val="1"/>
                <c:pt idx="0">
                  <c:v>EURIBOR 6M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'EKP intressid'!$B$4:$B$6552</c:f>
              <c:numCache>
                <c:formatCode>m/d/yyyy</c:formatCode>
                <c:ptCount val="6549"/>
                <c:pt idx="0">
                  <c:v>0</c:v>
                </c:pt>
                <c:pt idx="1">
                  <c:v>44153</c:v>
                </c:pt>
                <c:pt idx="2">
                  <c:v>44152</c:v>
                </c:pt>
                <c:pt idx="3">
                  <c:v>44151</c:v>
                </c:pt>
                <c:pt idx="4">
                  <c:v>44150</c:v>
                </c:pt>
                <c:pt idx="5">
                  <c:v>44149</c:v>
                </c:pt>
                <c:pt idx="6">
                  <c:v>44148</c:v>
                </c:pt>
                <c:pt idx="7">
                  <c:v>44147</c:v>
                </c:pt>
                <c:pt idx="8">
                  <c:v>44146</c:v>
                </c:pt>
                <c:pt idx="9">
                  <c:v>44145</c:v>
                </c:pt>
                <c:pt idx="10">
                  <c:v>44144</c:v>
                </c:pt>
                <c:pt idx="11">
                  <c:v>44143</c:v>
                </c:pt>
                <c:pt idx="12">
                  <c:v>44142</c:v>
                </c:pt>
                <c:pt idx="13">
                  <c:v>44141</c:v>
                </c:pt>
                <c:pt idx="14">
                  <c:v>44140</c:v>
                </c:pt>
                <c:pt idx="15">
                  <c:v>44139</c:v>
                </c:pt>
                <c:pt idx="16">
                  <c:v>44138</c:v>
                </c:pt>
                <c:pt idx="17">
                  <c:v>44137</c:v>
                </c:pt>
                <c:pt idx="18">
                  <c:v>44136</c:v>
                </c:pt>
                <c:pt idx="19">
                  <c:v>44135</c:v>
                </c:pt>
                <c:pt idx="20">
                  <c:v>44134</c:v>
                </c:pt>
                <c:pt idx="21">
                  <c:v>44133</c:v>
                </c:pt>
                <c:pt idx="22">
                  <c:v>44132</c:v>
                </c:pt>
                <c:pt idx="23">
                  <c:v>44131</c:v>
                </c:pt>
                <c:pt idx="24">
                  <c:v>44130</c:v>
                </c:pt>
                <c:pt idx="25">
                  <c:v>44129</c:v>
                </c:pt>
                <c:pt idx="26">
                  <c:v>44128</c:v>
                </c:pt>
                <c:pt idx="27">
                  <c:v>44127</c:v>
                </c:pt>
                <c:pt idx="28">
                  <c:v>44126</c:v>
                </c:pt>
                <c:pt idx="29">
                  <c:v>44125</c:v>
                </c:pt>
                <c:pt idx="30">
                  <c:v>44124</c:v>
                </c:pt>
                <c:pt idx="31">
                  <c:v>44123</c:v>
                </c:pt>
                <c:pt idx="32">
                  <c:v>44122</c:v>
                </c:pt>
                <c:pt idx="33">
                  <c:v>44121</c:v>
                </c:pt>
                <c:pt idx="34">
                  <c:v>44120</c:v>
                </c:pt>
                <c:pt idx="35">
                  <c:v>44119</c:v>
                </c:pt>
                <c:pt idx="36">
                  <c:v>44118</c:v>
                </c:pt>
                <c:pt idx="37">
                  <c:v>44117</c:v>
                </c:pt>
                <c:pt idx="38">
                  <c:v>44116</c:v>
                </c:pt>
                <c:pt idx="39">
                  <c:v>44115</c:v>
                </c:pt>
                <c:pt idx="40">
                  <c:v>44114</c:v>
                </c:pt>
                <c:pt idx="41">
                  <c:v>44113</c:v>
                </c:pt>
                <c:pt idx="42">
                  <c:v>44112</c:v>
                </c:pt>
                <c:pt idx="43">
                  <c:v>44111</c:v>
                </c:pt>
                <c:pt idx="44">
                  <c:v>44110</c:v>
                </c:pt>
                <c:pt idx="45">
                  <c:v>44109</c:v>
                </c:pt>
                <c:pt idx="46">
                  <c:v>44108</c:v>
                </c:pt>
                <c:pt idx="47">
                  <c:v>44107</c:v>
                </c:pt>
                <c:pt idx="48">
                  <c:v>44106</c:v>
                </c:pt>
                <c:pt idx="49">
                  <c:v>44105</c:v>
                </c:pt>
                <c:pt idx="50">
                  <c:v>44104</c:v>
                </c:pt>
                <c:pt idx="51">
                  <c:v>44103</c:v>
                </c:pt>
                <c:pt idx="52">
                  <c:v>44102</c:v>
                </c:pt>
                <c:pt idx="53">
                  <c:v>44101</c:v>
                </c:pt>
                <c:pt idx="54">
                  <c:v>44100</c:v>
                </c:pt>
                <c:pt idx="55">
                  <c:v>44099</c:v>
                </c:pt>
                <c:pt idx="56">
                  <c:v>44098</c:v>
                </c:pt>
                <c:pt idx="57">
                  <c:v>44097</c:v>
                </c:pt>
                <c:pt idx="58">
                  <c:v>44096</c:v>
                </c:pt>
                <c:pt idx="59">
                  <c:v>44095</c:v>
                </c:pt>
                <c:pt idx="60">
                  <c:v>44094</c:v>
                </c:pt>
                <c:pt idx="61">
                  <c:v>44093</c:v>
                </c:pt>
                <c:pt idx="62">
                  <c:v>44092</c:v>
                </c:pt>
                <c:pt idx="63">
                  <c:v>44091</c:v>
                </c:pt>
                <c:pt idx="64">
                  <c:v>44090</c:v>
                </c:pt>
                <c:pt idx="65">
                  <c:v>44089</c:v>
                </c:pt>
                <c:pt idx="66">
                  <c:v>44088</c:v>
                </c:pt>
                <c:pt idx="67">
                  <c:v>44087</c:v>
                </c:pt>
                <c:pt idx="68">
                  <c:v>44086</c:v>
                </c:pt>
                <c:pt idx="69">
                  <c:v>44085</c:v>
                </c:pt>
                <c:pt idx="70">
                  <c:v>44084</c:v>
                </c:pt>
                <c:pt idx="71">
                  <c:v>44083</c:v>
                </c:pt>
                <c:pt idx="72">
                  <c:v>44082</c:v>
                </c:pt>
                <c:pt idx="73">
                  <c:v>44081</c:v>
                </c:pt>
                <c:pt idx="74">
                  <c:v>44080</c:v>
                </c:pt>
                <c:pt idx="75">
                  <c:v>44079</c:v>
                </c:pt>
                <c:pt idx="76">
                  <c:v>44078</c:v>
                </c:pt>
                <c:pt idx="77">
                  <c:v>44077</c:v>
                </c:pt>
                <c:pt idx="78">
                  <c:v>44076</c:v>
                </c:pt>
                <c:pt idx="79">
                  <c:v>44075</c:v>
                </c:pt>
                <c:pt idx="80">
                  <c:v>44074</c:v>
                </c:pt>
                <c:pt idx="81">
                  <c:v>44073</c:v>
                </c:pt>
                <c:pt idx="82">
                  <c:v>44072</c:v>
                </c:pt>
                <c:pt idx="83">
                  <c:v>44071</c:v>
                </c:pt>
                <c:pt idx="84">
                  <c:v>44070</c:v>
                </c:pt>
                <c:pt idx="85">
                  <c:v>44069</c:v>
                </c:pt>
                <c:pt idx="86">
                  <c:v>44068</c:v>
                </c:pt>
                <c:pt idx="87">
                  <c:v>44067</c:v>
                </c:pt>
                <c:pt idx="88">
                  <c:v>44066</c:v>
                </c:pt>
                <c:pt idx="89">
                  <c:v>44065</c:v>
                </c:pt>
                <c:pt idx="90">
                  <c:v>44064</c:v>
                </c:pt>
                <c:pt idx="91">
                  <c:v>44063</c:v>
                </c:pt>
                <c:pt idx="92">
                  <c:v>44062</c:v>
                </c:pt>
                <c:pt idx="93">
                  <c:v>44061</c:v>
                </c:pt>
                <c:pt idx="94">
                  <c:v>44060</c:v>
                </c:pt>
                <c:pt idx="95">
                  <c:v>44059</c:v>
                </c:pt>
                <c:pt idx="96">
                  <c:v>44058</c:v>
                </c:pt>
                <c:pt idx="97">
                  <c:v>44057</c:v>
                </c:pt>
                <c:pt idx="98">
                  <c:v>44056</c:v>
                </c:pt>
                <c:pt idx="99">
                  <c:v>44055</c:v>
                </c:pt>
                <c:pt idx="100">
                  <c:v>44054</c:v>
                </c:pt>
                <c:pt idx="101">
                  <c:v>44053</c:v>
                </c:pt>
                <c:pt idx="102">
                  <c:v>44052</c:v>
                </c:pt>
                <c:pt idx="103">
                  <c:v>44051</c:v>
                </c:pt>
                <c:pt idx="104">
                  <c:v>44050</c:v>
                </c:pt>
                <c:pt idx="105">
                  <c:v>44049</c:v>
                </c:pt>
                <c:pt idx="106">
                  <c:v>44048</c:v>
                </c:pt>
                <c:pt idx="107">
                  <c:v>44047</c:v>
                </c:pt>
                <c:pt idx="108">
                  <c:v>44046</c:v>
                </c:pt>
                <c:pt idx="109">
                  <c:v>44045</c:v>
                </c:pt>
                <c:pt idx="110">
                  <c:v>44044</c:v>
                </c:pt>
                <c:pt idx="111">
                  <c:v>44043</c:v>
                </c:pt>
                <c:pt idx="112">
                  <c:v>44042</c:v>
                </c:pt>
                <c:pt idx="113">
                  <c:v>44041</c:v>
                </c:pt>
                <c:pt idx="114">
                  <c:v>44040</c:v>
                </c:pt>
                <c:pt idx="115">
                  <c:v>44039</c:v>
                </c:pt>
                <c:pt idx="116">
                  <c:v>44038</c:v>
                </c:pt>
                <c:pt idx="117">
                  <c:v>44037</c:v>
                </c:pt>
                <c:pt idx="118">
                  <c:v>44036</c:v>
                </c:pt>
                <c:pt idx="119">
                  <c:v>44035</c:v>
                </c:pt>
                <c:pt idx="120">
                  <c:v>44034</c:v>
                </c:pt>
                <c:pt idx="121">
                  <c:v>44033</c:v>
                </c:pt>
                <c:pt idx="122">
                  <c:v>44032</c:v>
                </c:pt>
                <c:pt idx="123">
                  <c:v>44031</c:v>
                </c:pt>
                <c:pt idx="124">
                  <c:v>44030</c:v>
                </c:pt>
                <c:pt idx="125">
                  <c:v>44029</c:v>
                </c:pt>
                <c:pt idx="126">
                  <c:v>44028</c:v>
                </c:pt>
                <c:pt idx="127">
                  <c:v>44027</c:v>
                </c:pt>
                <c:pt idx="128">
                  <c:v>44026</c:v>
                </c:pt>
                <c:pt idx="129">
                  <c:v>44025</c:v>
                </c:pt>
                <c:pt idx="130">
                  <c:v>44024</c:v>
                </c:pt>
                <c:pt idx="131">
                  <c:v>44023</c:v>
                </c:pt>
                <c:pt idx="132">
                  <c:v>44022</c:v>
                </c:pt>
                <c:pt idx="133">
                  <c:v>44021</c:v>
                </c:pt>
                <c:pt idx="134">
                  <c:v>44020</c:v>
                </c:pt>
                <c:pt idx="135">
                  <c:v>44019</c:v>
                </c:pt>
                <c:pt idx="136">
                  <c:v>44018</c:v>
                </c:pt>
                <c:pt idx="137">
                  <c:v>44017</c:v>
                </c:pt>
                <c:pt idx="138">
                  <c:v>44016</c:v>
                </c:pt>
                <c:pt idx="139">
                  <c:v>44015</c:v>
                </c:pt>
                <c:pt idx="140">
                  <c:v>44014</c:v>
                </c:pt>
                <c:pt idx="141">
                  <c:v>44013</c:v>
                </c:pt>
                <c:pt idx="142">
                  <c:v>44012</c:v>
                </c:pt>
                <c:pt idx="143">
                  <c:v>44011</c:v>
                </c:pt>
                <c:pt idx="144">
                  <c:v>44010</c:v>
                </c:pt>
                <c:pt idx="145">
                  <c:v>44009</c:v>
                </c:pt>
                <c:pt idx="146">
                  <c:v>44008</c:v>
                </c:pt>
                <c:pt idx="147">
                  <c:v>44007</c:v>
                </c:pt>
                <c:pt idx="148">
                  <c:v>44006</c:v>
                </c:pt>
                <c:pt idx="149">
                  <c:v>44005</c:v>
                </c:pt>
                <c:pt idx="150">
                  <c:v>44004</c:v>
                </c:pt>
                <c:pt idx="151">
                  <c:v>44003</c:v>
                </c:pt>
                <c:pt idx="152">
                  <c:v>44002</c:v>
                </c:pt>
                <c:pt idx="153">
                  <c:v>44001</c:v>
                </c:pt>
                <c:pt idx="154">
                  <c:v>44000</c:v>
                </c:pt>
                <c:pt idx="155">
                  <c:v>43999</c:v>
                </c:pt>
                <c:pt idx="156">
                  <c:v>43998</c:v>
                </c:pt>
                <c:pt idx="157">
                  <c:v>43997</c:v>
                </c:pt>
                <c:pt idx="158">
                  <c:v>43996</c:v>
                </c:pt>
                <c:pt idx="159">
                  <c:v>43995</c:v>
                </c:pt>
                <c:pt idx="160">
                  <c:v>43994</c:v>
                </c:pt>
                <c:pt idx="161">
                  <c:v>43993</c:v>
                </c:pt>
                <c:pt idx="162">
                  <c:v>43992</c:v>
                </c:pt>
                <c:pt idx="163">
                  <c:v>43991</c:v>
                </c:pt>
                <c:pt idx="164">
                  <c:v>43990</c:v>
                </c:pt>
                <c:pt idx="165">
                  <c:v>43989</c:v>
                </c:pt>
                <c:pt idx="166">
                  <c:v>43988</c:v>
                </c:pt>
                <c:pt idx="167">
                  <c:v>43987</c:v>
                </c:pt>
                <c:pt idx="168">
                  <c:v>43986</c:v>
                </c:pt>
                <c:pt idx="169">
                  <c:v>43985</c:v>
                </c:pt>
                <c:pt idx="170">
                  <c:v>43984</c:v>
                </c:pt>
                <c:pt idx="171">
                  <c:v>43983</c:v>
                </c:pt>
                <c:pt idx="172">
                  <c:v>43982</c:v>
                </c:pt>
                <c:pt idx="173">
                  <c:v>43981</c:v>
                </c:pt>
                <c:pt idx="174">
                  <c:v>43980</c:v>
                </c:pt>
                <c:pt idx="175">
                  <c:v>43979</c:v>
                </c:pt>
                <c:pt idx="176">
                  <c:v>43978</c:v>
                </c:pt>
                <c:pt idx="177">
                  <c:v>43977</c:v>
                </c:pt>
                <c:pt idx="178">
                  <c:v>43976</c:v>
                </c:pt>
                <c:pt idx="179">
                  <c:v>43975</c:v>
                </c:pt>
                <c:pt idx="180">
                  <c:v>43974</c:v>
                </c:pt>
                <c:pt idx="181">
                  <c:v>43973</c:v>
                </c:pt>
                <c:pt idx="182">
                  <c:v>43972</c:v>
                </c:pt>
                <c:pt idx="183">
                  <c:v>43971</c:v>
                </c:pt>
                <c:pt idx="184">
                  <c:v>43970</c:v>
                </c:pt>
                <c:pt idx="185">
                  <c:v>43969</c:v>
                </c:pt>
                <c:pt idx="186">
                  <c:v>43968</c:v>
                </c:pt>
                <c:pt idx="187">
                  <c:v>43967</c:v>
                </c:pt>
                <c:pt idx="188">
                  <c:v>43966</c:v>
                </c:pt>
                <c:pt idx="189">
                  <c:v>43965</c:v>
                </c:pt>
                <c:pt idx="190">
                  <c:v>43964</c:v>
                </c:pt>
                <c:pt idx="191">
                  <c:v>43963</c:v>
                </c:pt>
                <c:pt idx="192">
                  <c:v>43962</c:v>
                </c:pt>
                <c:pt idx="193">
                  <c:v>43961</c:v>
                </c:pt>
                <c:pt idx="194">
                  <c:v>43960</c:v>
                </c:pt>
                <c:pt idx="195">
                  <c:v>43959</c:v>
                </c:pt>
                <c:pt idx="196">
                  <c:v>43958</c:v>
                </c:pt>
                <c:pt idx="197">
                  <c:v>43957</c:v>
                </c:pt>
                <c:pt idx="198">
                  <c:v>43956</c:v>
                </c:pt>
                <c:pt idx="199">
                  <c:v>43955</c:v>
                </c:pt>
                <c:pt idx="200">
                  <c:v>43954</c:v>
                </c:pt>
                <c:pt idx="201">
                  <c:v>43953</c:v>
                </c:pt>
                <c:pt idx="202">
                  <c:v>43952</c:v>
                </c:pt>
                <c:pt idx="203">
                  <c:v>43951</c:v>
                </c:pt>
                <c:pt idx="204">
                  <c:v>43950</c:v>
                </c:pt>
                <c:pt idx="205">
                  <c:v>43949</c:v>
                </c:pt>
                <c:pt idx="206">
                  <c:v>43948</c:v>
                </c:pt>
                <c:pt idx="207">
                  <c:v>43947</c:v>
                </c:pt>
                <c:pt idx="208">
                  <c:v>43946</c:v>
                </c:pt>
                <c:pt idx="209">
                  <c:v>43945</c:v>
                </c:pt>
                <c:pt idx="210">
                  <c:v>43944</c:v>
                </c:pt>
                <c:pt idx="211">
                  <c:v>43943</c:v>
                </c:pt>
                <c:pt idx="212">
                  <c:v>43942</c:v>
                </c:pt>
                <c:pt idx="213">
                  <c:v>43941</c:v>
                </c:pt>
                <c:pt idx="214">
                  <c:v>43940</c:v>
                </c:pt>
                <c:pt idx="215">
                  <c:v>43939</c:v>
                </c:pt>
                <c:pt idx="216">
                  <c:v>43938</c:v>
                </c:pt>
                <c:pt idx="217">
                  <c:v>43937</c:v>
                </c:pt>
                <c:pt idx="218">
                  <c:v>43936</c:v>
                </c:pt>
                <c:pt idx="219">
                  <c:v>43935</c:v>
                </c:pt>
                <c:pt idx="220">
                  <c:v>43934</c:v>
                </c:pt>
                <c:pt idx="221">
                  <c:v>43933</c:v>
                </c:pt>
                <c:pt idx="222">
                  <c:v>43932</c:v>
                </c:pt>
                <c:pt idx="223">
                  <c:v>43931</c:v>
                </c:pt>
                <c:pt idx="224">
                  <c:v>43930</c:v>
                </c:pt>
                <c:pt idx="225">
                  <c:v>43929</c:v>
                </c:pt>
                <c:pt idx="226">
                  <c:v>43928</c:v>
                </c:pt>
                <c:pt idx="227">
                  <c:v>43927</c:v>
                </c:pt>
                <c:pt idx="228">
                  <c:v>43926</c:v>
                </c:pt>
                <c:pt idx="229">
                  <c:v>43925</c:v>
                </c:pt>
                <c:pt idx="230">
                  <c:v>43924</c:v>
                </c:pt>
                <c:pt idx="231">
                  <c:v>43923</c:v>
                </c:pt>
                <c:pt idx="232">
                  <c:v>43922</c:v>
                </c:pt>
                <c:pt idx="233">
                  <c:v>43921</c:v>
                </c:pt>
                <c:pt idx="234">
                  <c:v>43920</c:v>
                </c:pt>
                <c:pt idx="235">
                  <c:v>43919</c:v>
                </c:pt>
                <c:pt idx="236">
                  <c:v>43918</c:v>
                </c:pt>
                <c:pt idx="237">
                  <c:v>43917</c:v>
                </c:pt>
                <c:pt idx="238">
                  <c:v>43916</c:v>
                </c:pt>
                <c:pt idx="239">
                  <c:v>43915</c:v>
                </c:pt>
                <c:pt idx="240">
                  <c:v>43914</c:v>
                </c:pt>
                <c:pt idx="241">
                  <c:v>43913</c:v>
                </c:pt>
                <c:pt idx="242">
                  <c:v>43912</c:v>
                </c:pt>
                <c:pt idx="243">
                  <c:v>43911</c:v>
                </c:pt>
                <c:pt idx="244">
                  <c:v>43910</c:v>
                </c:pt>
                <c:pt idx="245">
                  <c:v>43909</c:v>
                </c:pt>
                <c:pt idx="246">
                  <c:v>43908</c:v>
                </c:pt>
                <c:pt idx="247">
                  <c:v>43907</c:v>
                </c:pt>
                <c:pt idx="248">
                  <c:v>43906</c:v>
                </c:pt>
                <c:pt idx="249">
                  <c:v>43905</c:v>
                </c:pt>
                <c:pt idx="250">
                  <c:v>43904</c:v>
                </c:pt>
                <c:pt idx="251">
                  <c:v>43903</c:v>
                </c:pt>
                <c:pt idx="252">
                  <c:v>43902</c:v>
                </c:pt>
                <c:pt idx="253">
                  <c:v>43901</c:v>
                </c:pt>
                <c:pt idx="254">
                  <c:v>43900</c:v>
                </c:pt>
                <c:pt idx="255">
                  <c:v>43899</c:v>
                </c:pt>
                <c:pt idx="256">
                  <c:v>43898</c:v>
                </c:pt>
                <c:pt idx="257">
                  <c:v>43897</c:v>
                </c:pt>
                <c:pt idx="258">
                  <c:v>43896</c:v>
                </c:pt>
                <c:pt idx="259">
                  <c:v>43895</c:v>
                </c:pt>
                <c:pt idx="260">
                  <c:v>43894</c:v>
                </c:pt>
                <c:pt idx="261">
                  <c:v>43893</c:v>
                </c:pt>
                <c:pt idx="262">
                  <c:v>43892</c:v>
                </c:pt>
                <c:pt idx="263">
                  <c:v>43891</c:v>
                </c:pt>
                <c:pt idx="264">
                  <c:v>43890</c:v>
                </c:pt>
                <c:pt idx="265">
                  <c:v>43889</c:v>
                </c:pt>
                <c:pt idx="266">
                  <c:v>43888</c:v>
                </c:pt>
                <c:pt idx="267">
                  <c:v>43887</c:v>
                </c:pt>
                <c:pt idx="268">
                  <c:v>43886</c:v>
                </c:pt>
                <c:pt idx="269">
                  <c:v>43885</c:v>
                </c:pt>
                <c:pt idx="270">
                  <c:v>43884</c:v>
                </c:pt>
                <c:pt idx="271">
                  <c:v>43883</c:v>
                </c:pt>
                <c:pt idx="272">
                  <c:v>43882</c:v>
                </c:pt>
                <c:pt idx="273">
                  <c:v>43881</c:v>
                </c:pt>
                <c:pt idx="274">
                  <c:v>43880</c:v>
                </c:pt>
                <c:pt idx="275">
                  <c:v>43879</c:v>
                </c:pt>
                <c:pt idx="276">
                  <c:v>43878</c:v>
                </c:pt>
                <c:pt idx="277">
                  <c:v>43877</c:v>
                </c:pt>
                <c:pt idx="278">
                  <c:v>43876</c:v>
                </c:pt>
                <c:pt idx="279">
                  <c:v>43875</c:v>
                </c:pt>
                <c:pt idx="280">
                  <c:v>43874</c:v>
                </c:pt>
                <c:pt idx="281">
                  <c:v>43873</c:v>
                </c:pt>
                <c:pt idx="282">
                  <c:v>43872</c:v>
                </c:pt>
                <c:pt idx="283">
                  <c:v>43871</c:v>
                </c:pt>
                <c:pt idx="284">
                  <c:v>43870</c:v>
                </c:pt>
                <c:pt idx="285">
                  <c:v>43869</c:v>
                </c:pt>
                <c:pt idx="286">
                  <c:v>43868</c:v>
                </c:pt>
                <c:pt idx="287">
                  <c:v>43867</c:v>
                </c:pt>
                <c:pt idx="288">
                  <c:v>43866</c:v>
                </c:pt>
                <c:pt idx="289">
                  <c:v>43865</c:v>
                </c:pt>
                <c:pt idx="290">
                  <c:v>43864</c:v>
                </c:pt>
                <c:pt idx="291">
                  <c:v>43863</c:v>
                </c:pt>
                <c:pt idx="292">
                  <c:v>43862</c:v>
                </c:pt>
                <c:pt idx="293">
                  <c:v>43861</c:v>
                </c:pt>
                <c:pt idx="294">
                  <c:v>43860</c:v>
                </c:pt>
                <c:pt idx="295">
                  <c:v>43859</c:v>
                </c:pt>
                <c:pt idx="296">
                  <c:v>43858</c:v>
                </c:pt>
                <c:pt idx="297">
                  <c:v>43857</c:v>
                </c:pt>
                <c:pt idx="298">
                  <c:v>43856</c:v>
                </c:pt>
                <c:pt idx="299">
                  <c:v>43855</c:v>
                </c:pt>
                <c:pt idx="300">
                  <c:v>43854</c:v>
                </c:pt>
                <c:pt idx="301">
                  <c:v>43853</c:v>
                </c:pt>
                <c:pt idx="302">
                  <c:v>43852</c:v>
                </c:pt>
                <c:pt idx="303">
                  <c:v>43851</c:v>
                </c:pt>
                <c:pt idx="304">
                  <c:v>43850</c:v>
                </c:pt>
                <c:pt idx="305">
                  <c:v>43849</c:v>
                </c:pt>
                <c:pt idx="306">
                  <c:v>43848</c:v>
                </c:pt>
                <c:pt idx="307">
                  <c:v>43847</c:v>
                </c:pt>
                <c:pt idx="308">
                  <c:v>43846</c:v>
                </c:pt>
                <c:pt idx="309">
                  <c:v>43845</c:v>
                </c:pt>
                <c:pt idx="310">
                  <c:v>43844</c:v>
                </c:pt>
                <c:pt idx="311">
                  <c:v>43843</c:v>
                </c:pt>
                <c:pt idx="312">
                  <c:v>43842</c:v>
                </c:pt>
                <c:pt idx="313">
                  <c:v>43841</c:v>
                </c:pt>
                <c:pt idx="314">
                  <c:v>43840</c:v>
                </c:pt>
                <c:pt idx="315">
                  <c:v>43839</c:v>
                </c:pt>
                <c:pt idx="316">
                  <c:v>43838</c:v>
                </c:pt>
                <c:pt idx="317">
                  <c:v>43837</c:v>
                </c:pt>
                <c:pt idx="318">
                  <c:v>43836</c:v>
                </c:pt>
                <c:pt idx="319">
                  <c:v>43835</c:v>
                </c:pt>
                <c:pt idx="320">
                  <c:v>43834</c:v>
                </c:pt>
                <c:pt idx="321">
                  <c:v>43833</c:v>
                </c:pt>
                <c:pt idx="322">
                  <c:v>43832</c:v>
                </c:pt>
                <c:pt idx="323">
                  <c:v>43831</c:v>
                </c:pt>
                <c:pt idx="324">
                  <c:v>43830</c:v>
                </c:pt>
                <c:pt idx="325">
                  <c:v>43829</c:v>
                </c:pt>
                <c:pt idx="326">
                  <c:v>43828</c:v>
                </c:pt>
                <c:pt idx="327">
                  <c:v>43827</c:v>
                </c:pt>
                <c:pt idx="328">
                  <c:v>43826</c:v>
                </c:pt>
                <c:pt idx="329">
                  <c:v>43825</c:v>
                </c:pt>
                <c:pt idx="330">
                  <c:v>43824</c:v>
                </c:pt>
                <c:pt idx="331">
                  <c:v>43823</c:v>
                </c:pt>
                <c:pt idx="332">
                  <c:v>43822</c:v>
                </c:pt>
                <c:pt idx="333">
                  <c:v>43821</c:v>
                </c:pt>
                <c:pt idx="334">
                  <c:v>43820</c:v>
                </c:pt>
                <c:pt idx="335">
                  <c:v>43819</c:v>
                </c:pt>
                <c:pt idx="336">
                  <c:v>43818</c:v>
                </c:pt>
                <c:pt idx="337">
                  <c:v>43817</c:v>
                </c:pt>
                <c:pt idx="338">
                  <c:v>43816</c:v>
                </c:pt>
                <c:pt idx="339">
                  <c:v>43815</c:v>
                </c:pt>
                <c:pt idx="340">
                  <c:v>43814</c:v>
                </c:pt>
                <c:pt idx="341">
                  <c:v>43813</c:v>
                </c:pt>
                <c:pt idx="342">
                  <c:v>43812</c:v>
                </c:pt>
                <c:pt idx="343">
                  <c:v>43811</c:v>
                </c:pt>
                <c:pt idx="344">
                  <c:v>43810</c:v>
                </c:pt>
                <c:pt idx="345">
                  <c:v>43809</c:v>
                </c:pt>
                <c:pt idx="346">
                  <c:v>43808</c:v>
                </c:pt>
                <c:pt idx="347">
                  <c:v>43807</c:v>
                </c:pt>
                <c:pt idx="348">
                  <c:v>43806</c:v>
                </c:pt>
                <c:pt idx="349">
                  <c:v>43805</c:v>
                </c:pt>
                <c:pt idx="350">
                  <c:v>43804</c:v>
                </c:pt>
                <c:pt idx="351">
                  <c:v>43803</c:v>
                </c:pt>
                <c:pt idx="352">
                  <c:v>43802</c:v>
                </c:pt>
                <c:pt idx="353">
                  <c:v>43801</c:v>
                </c:pt>
                <c:pt idx="354">
                  <c:v>43800</c:v>
                </c:pt>
                <c:pt idx="355">
                  <c:v>43799</c:v>
                </c:pt>
                <c:pt idx="356">
                  <c:v>43798</c:v>
                </c:pt>
                <c:pt idx="357">
                  <c:v>43797</c:v>
                </c:pt>
                <c:pt idx="358">
                  <c:v>43796</c:v>
                </c:pt>
                <c:pt idx="359">
                  <c:v>43795</c:v>
                </c:pt>
                <c:pt idx="360">
                  <c:v>43794</c:v>
                </c:pt>
                <c:pt idx="361">
                  <c:v>43793</c:v>
                </c:pt>
                <c:pt idx="362">
                  <c:v>43792</c:v>
                </c:pt>
                <c:pt idx="363">
                  <c:v>43791</c:v>
                </c:pt>
                <c:pt idx="364">
                  <c:v>43790</c:v>
                </c:pt>
                <c:pt idx="365">
                  <c:v>43789</c:v>
                </c:pt>
                <c:pt idx="366">
                  <c:v>43788</c:v>
                </c:pt>
                <c:pt idx="367">
                  <c:v>43787</c:v>
                </c:pt>
                <c:pt idx="368">
                  <c:v>43786</c:v>
                </c:pt>
                <c:pt idx="369">
                  <c:v>43785</c:v>
                </c:pt>
                <c:pt idx="370">
                  <c:v>43784</c:v>
                </c:pt>
                <c:pt idx="371">
                  <c:v>43783</c:v>
                </c:pt>
                <c:pt idx="372">
                  <c:v>43782</c:v>
                </c:pt>
                <c:pt idx="373">
                  <c:v>43781</c:v>
                </c:pt>
                <c:pt idx="374">
                  <c:v>43780</c:v>
                </c:pt>
                <c:pt idx="375">
                  <c:v>43779</c:v>
                </c:pt>
                <c:pt idx="376">
                  <c:v>43778</c:v>
                </c:pt>
                <c:pt idx="377">
                  <c:v>43777</c:v>
                </c:pt>
                <c:pt idx="378">
                  <c:v>43776</c:v>
                </c:pt>
                <c:pt idx="379">
                  <c:v>43775</c:v>
                </c:pt>
                <c:pt idx="380">
                  <c:v>43774</c:v>
                </c:pt>
                <c:pt idx="381">
                  <c:v>43773</c:v>
                </c:pt>
                <c:pt idx="382">
                  <c:v>43772</c:v>
                </c:pt>
                <c:pt idx="383">
                  <c:v>43771</c:v>
                </c:pt>
                <c:pt idx="384">
                  <c:v>43770</c:v>
                </c:pt>
                <c:pt idx="385">
                  <c:v>43769</c:v>
                </c:pt>
                <c:pt idx="386">
                  <c:v>43768</c:v>
                </c:pt>
                <c:pt idx="387">
                  <c:v>43767</c:v>
                </c:pt>
                <c:pt idx="388">
                  <c:v>43766</c:v>
                </c:pt>
                <c:pt idx="389">
                  <c:v>43765</c:v>
                </c:pt>
                <c:pt idx="390">
                  <c:v>43764</c:v>
                </c:pt>
                <c:pt idx="391">
                  <c:v>43763</c:v>
                </c:pt>
                <c:pt idx="392">
                  <c:v>43762</c:v>
                </c:pt>
                <c:pt idx="393">
                  <c:v>43761</c:v>
                </c:pt>
                <c:pt idx="394">
                  <c:v>43760</c:v>
                </c:pt>
                <c:pt idx="395">
                  <c:v>43759</c:v>
                </c:pt>
                <c:pt idx="396">
                  <c:v>43758</c:v>
                </c:pt>
                <c:pt idx="397">
                  <c:v>43757</c:v>
                </c:pt>
                <c:pt idx="398">
                  <c:v>43756</c:v>
                </c:pt>
                <c:pt idx="399">
                  <c:v>43755</c:v>
                </c:pt>
                <c:pt idx="400">
                  <c:v>43754</c:v>
                </c:pt>
                <c:pt idx="401">
                  <c:v>43753</c:v>
                </c:pt>
                <c:pt idx="402">
                  <c:v>43752</c:v>
                </c:pt>
                <c:pt idx="403">
                  <c:v>43751</c:v>
                </c:pt>
                <c:pt idx="404">
                  <c:v>43750</c:v>
                </c:pt>
                <c:pt idx="405">
                  <c:v>43749</c:v>
                </c:pt>
                <c:pt idx="406">
                  <c:v>43748</c:v>
                </c:pt>
                <c:pt idx="407">
                  <c:v>43747</c:v>
                </c:pt>
                <c:pt idx="408">
                  <c:v>43746</c:v>
                </c:pt>
                <c:pt idx="409">
                  <c:v>43745</c:v>
                </c:pt>
                <c:pt idx="410">
                  <c:v>43744</c:v>
                </c:pt>
                <c:pt idx="411">
                  <c:v>43743</c:v>
                </c:pt>
                <c:pt idx="412">
                  <c:v>43742</c:v>
                </c:pt>
                <c:pt idx="413">
                  <c:v>43741</c:v>
                </c:pt>
                <c:pt idx="414">
                  <c:v>43740</c:v>
                </c:pt>
                <c:pt idx="415">
                  <c:v>43739</c:v>
                </c:pt>
                <c:pt idx="416">
                  <c:v>43738</c:v>
                </c:pt>
                <c:pt idx="417">
                  <c:v>43737</c:v>
                </c:pt>
                <c:pt idx="418">
                  <c:v>43736</c:v>
                </c:pt>
                <c:pt idx="419">
                  <c:v>43735</c:v>
                </c:pt>
                <c:pt idx="420">
                  <c:v>43734</c:v>
                </c:pt>
                <c:pt idx="421">
                  <c:v>43733</c:v>
                </c:pt>
                <c:pt idx="422">
                  <c:v>43732</c:v>
                </c:pt>
                <c:pt idx="423">
                  <c:v>43731</c:v>
                </c:pt>
                <c:pt idx="424">
                  <c:v>43730</c:v>
                </c:pt>
                <c:pt idx="425">
                  <c:v>43729</c:v>
                </c:pt>
                <c:pt idx="426">
                  <c:v>43728</c:v>
                </c:pt>
                <c:pt idx="427">
                  <c:v>43727</c:v>
                </c:pt>
                <c:pt idx="428">
                  <c:v>43726</c:v>
                </c:pt>
                <c:pt idx="429">
                  <c:v>43725</c:v>
                </c:pt>
                <c:pt idx="430">
                  <c:v>43724</c:v>
                </c:pt>
                <c:pt idx="431">
                  <c:v>43723</c:v>
                </c:pt>
                <c:pt idx="432">
                  <c:v>43722</c:v>
                </c:pt>
                <c:pt idx="433">
                  <c:v>43721</c:v>
                </c:pt>
                <c:pt idx="434">
                  <c:v>43720</c:v>
                </c:pt>
                <c:pt idx="435">
                  <c:v>43719</c:v>
                </c:pt>
                <c:pt idx="436">
                  <c:v>43718</c:v>
                </c:pt>
                <c:pt idx="437">
                  <c:v>43717</c:v>
                </c:pt>
                <c:pt idx="438">
                  <c:v>43716</c:v>
                </c:pt>
                <c:pt idx="439">
                  <c:v>43715</c:v>
                </c:pt>
                <c:pt idx="440">
                  <c:v>43714</c:v>
                </c:pt>
                <c:pt idx="441">
                  <c:v>43713</c:v>
                </c:pt>
                <c:pt idx="442">
                  <c:v>43712</c:v>
                </c:pt>
                <c:pt idx="443">
                  <c:v>43711</c:v>
                </c:pt>
                <c:pt idx="444">
                  <c:v>43710</c:v>
                </c:pt>
                <c:pt idx="445">
                  <c:v>43709</c:v>
                </c:pt>
                <c:pt idx="446">
                  <c:v>43708</c:v>
                </c:pt>
                <c:pt idx="447">
                  <c:v>43707</c:v>
                </c:pt>
                <c:pt idx="448">
                  <c:v>43706</c:v>
                </c:pt>
                <c:pt idx="449">
                  <c:v>43705</c:v>
                </c:pt>
                <c:pt idx="450">
                  <c:v>43704</c:v>
                </c:pt>
                <c:pt idx="451">
                  <c:v>43703</c:v>
                </c:pt>
                <c:pt idx="452">
                  <c:v>43702</c:v>
                </c:pt>
                <c:pt idx="453">
                  <c:v>43701</c:v>
                </c:pt>
                <c:pt idx="454">
                  <c:v>43700</c:v>
                </c:pt>
                <c:pt idx="455">
                  <c:v>43699</c:v>
                </c:pt>
                <c:pt idx="456">
                  <c:v>43698</c:v>
                </c:pt>
                <c:pt idx="457">
                  <c:v>43697</c:v>
                </c:pt>
                <c:pt idx="458">
                  <c:v>43696</c:v>
                </c:pt>
                <c:pt idx="459">
                  <c:v>43695</c:v>
                </c:pt>
                <c:pt idx="460">
                  <c:v>43694</c:v>
                </c:pt>
                <c:pt idx="461">
                  <c:v>43693</c:v>
                </c:pt>
                <c:pt idx="462">
                  <c:v>43692</c:v>
                </c:pt>
                <c:pt idx="463">
                  <c:v>43691</c:v>
                </c:pt>
                <c:pt idx="464">
                  <c:v>43690</c:v>
                </c:pt>
                <c:pt idx="465">
                  <c:v>43689</c:v>
                </c:pt>
                <c:pt idx="466">
                  <c:v>43688</c:v>
                </c:pt>
                <c:pt idx="467">
                  <c:v>43687</c:v>
                </c:pt>
                <c:pt idx="468">
                  <c:v>43686</c:v>
                </c:pt>
                <c:pt idx="469">
                  <c:v>43685</c:v>
                </c:pt>
                <c:pt idx="470">
                  <c:v>43684</c:v>
                </c:pt>
                <c:pt idx="471">
                  <c:v>43683</c:v>
                </c:pt>
                <c:pt idx="472">
                  <c:v>43682</c:v>
                </c:pt>
                <c:pt idx="473">
                  <c:v>43681</c:v>
                </c:pt>
                <c:pt idx="474">
                  <c:v>43680</c:v>
                </c:pt>
                <c:pt idx="475">
                  <c:v>43679</c:v>
                </c:pt>
                <c:pt idx="476">
                  <c:v>43678</c:v>
                </c:pt>
                <c:pt idx="477">
                  <c:v>43677</c:v>
                </c:pt>
                <c:pt idx="478">
                  <c:v>43676</c:v>
                </c:pt>
                <c:pt idx="479">
                  <c:v>43675</c:v>
                </c:pt>
                <c:pt idx="480">
                  <c:v>43674</c:v>
                </c:pt>
                <c:pt idx="481">
                  <c:v>43673</c:v>
                </c:pt>
                <c:pt idx="482">
                  <c:v>43672</c:v>
                </c:pt>
                <c:pt idx="483">
                  <c:v>43671</c:v>
                </c:pt>
                <c:pt idx="484">
                  <c:v>43670</c:v>
                </c:pt>
                <c:pt idx="485">
                  <c:v>43669</c:v>
                </c:pt>
                <c:pt idx="486">
                  <c:v>43668</c:v>
                </c:pt>
                <c:pt idx="487">
                  <c:v>43667</c:v>
                </c:pt>
                <c:pt idx="488">
                  <c:v>43666</c:v>
                </c:pt>
                <c:pt idx="489">
                  <c:v>43665</c:v>
                </c:pt>
                <c:pt idx="490">
                  <c:v>43664</c:v>
                </c:pt>
                <c:pt idx="491">
                  <c:v>43663</c:v>
                </c:pt>
                <c:pt idx="492">
                  <c:v>43662</c:v>
                </c:pt>
                <c:pt idx="493">
                  <c:v>43661</c:v>
                </c:pt>
                <c:pt idx="494">
                  <c:v>43660</c:v>
                </c:pt>
                <c:pt idx="495">
                  <c:v>43659</c:v>
                </c:pt>
                <c:pt idx="496">
                  <c:v>43658</c:v>
                </c:pt>
                <c:pt idx="497">
                  <c:v>43657</c:v>
                </c:pt>
                <c:pt idx="498">
                  <c:v>43656</c:v>
                </c:pt>
                <c:pt idx="499">
                  <c:v>43655</c:v>
                </c:pt>
                <c:pt idx="500">
                  <c:v>43654</c:v>
                </c:pt>
                <c:pt idx="501">
                  <c:v>43653</c:v>
                </c:pt>
                <c:pt idx="502">
                  <c:v>43652</c:v>
                </c:pt>
                <c:pt idx="503">
                  <c:v>43651</c:v>
                </c:pt>
                <c:pt idx="504">
                  <c:v>43650</c:v>
                </c:pt>
                <c:pt idx="505">
                  <c:v>43649</c:v>
                </c:pt>
                <c:pt idx="506">
                  <c:v>43648</c:v>
                </c:pt>
                <c:pt idx="507">
                  <c:v>43647</c:v>
                </c:pt>
                <c:pt idx="508">
                  <c:v>43646</c:v>
                </c:pt>
                <c:pt idx="509">
                  <c:v>43645</c:v>
                </c:pt>
                <c:pt idx="510">
                  <c:v>43644</c:v>
                </c:pt>
                <c:pt idx="511">
                  <c:v>43643</c:v>
                </c:pt>
                <c:pt idx="512">
                  <c:v>43642</c:v>
                </c:pt>
                <c:pt idx="513">
                  <c:v>43641</c:v>
                </c:pt>
                <c:pt idx="514">
                  <c:v>43640</c:v>
                </c:pt>
                <c:pt idx="515">
                  <c:v>43639</c:v>
                </c:pt>
                <c:pt idx="516">
                  <c:v>43638</c:v>
                </c:pt>
                <c:pt idx="517">
                  <c:v>43637</c:v>
                </c:pt>
                <c:pt idx="518">
                  <c:v>43636</c:v>
                </c:pt>
                <c:pt idx="519">
                  <c:v>43635</c:v>
                </c:pt>
                <c:pt idx="520">
                  <c:v>43634</c:v>
                </c:pt>
                <c:pt idx="521">
                  <c:v>43633</c:v>
                </c:pt>
                <c:pt idx="522">
                  <c:v>43632</c:v>
                </c:pt>
                <c:pt idx="523">
                  <c:v>43631</c:v>
                </c:pt>
                <c:pt idx="524">
                  <c:v>43630</c:v>
                </c:pt>
                <c:pt idx="525">
                  <c:v>43629</c:v>
                </c:pt>
                <c:pt idx="526">
                  <c:v>43628</c:v>
                </c:pt>
                <c:pt idx="527">
                  <c:v>43627</c:v>
                </c:pt>
                <c:pt idx="528">
                  <c:v>43626</c:v>
                </c:pt>
                <c:pt idx="529">
                  <c:v>43625</c:v>
                </c:pt>
                <c:pt idx="530">
                  <c:v>43624</c:v>
                </c:pt>
                <c:pt idx="531">
                  <c:v>43623</c:v>
                </c:pt>
                <c:pt idx="532">
                  <c:v>43622</c:v>
                </c:pt>
                <c:pt idx="533">
                  <c:v>43621</c:v>
                </c:pt>
                <c:pt idx="534">
                  <c:v>43620</c:v>
                </c:pt>
                <c:pt idx="535">
                  <c:v>43619</c:v>
                </c:pt>
                <c:pt idx="536">
                  <c:v>43618</c:v>
                </c:pt>
                <c:pt idx="537">
                  <c:v>43617</c:v>
                </c:pt>
                <c:pt idx="538">
                  <c:v>43616</c:v>
                </c:pt>
                <c:pt idx="539">
                  <c:v>43615</c:v>
                </c:pt>
                <c:pt idx="540">
                  <c:v>43614</c:v>
                </c:pt>
                <c:pt idx="541">
                  <c:v>43613</c:v>
                </c:pt>
                <c:pt idx="542">
                  <c:v>43612</c:v>
                </c:pt>
                <c:pt idx="543">
                  <c:v>43611</c:v>
                </c:pt>
                <c:pt idx="544">
                  <c:v>43610</c:v>
                </c:pt>
                <c:pt idx="545">
                  <c:v>43609</c:v>
                </c:pt>
                <c:pt idx="546">
                  <c:v>43608</c:v>
                </c:pt>
                <c:pt idx="547">
                  <c:v>43607</c:v>
                </c:pt>
                <c:pt idx="548">
                  <c:v>43606</c:v>
                </c:pt>
                <c:pt idx="549">
                  <c:v>43605</c:v>
                </c:pt>
                <c:pt idx="550">
                  <c:v>43604</c:v>
                </c:pt>
                <c:pt idx="551">
                  <c:v>43603</c:v>
                </c:pt>
                <c:pt idx="552">
                  <c:v>43602</c:v>
                </c:pt>
                <c:pt idx="553">
                  <c:v>43601</c:v>
                </c:pt>
                <c:pt idx="554">
                  <c:v>43600</c:v>
                </c:pt>
                <c:pt idx="555">
                  <c:v>43599</c:v>
                </c:pt>
                <c:pt idx="556">
                  <c:v>43598</c:v>
                </c:pt>
                <c:pt idx="557">
                  <c:v>43597</c:v>
                </c:pt>
                <c:pt idx="558">
                  <c:v>43596</c:v>
                </c:pt>
                <c:pt idx="559">
                  <c:v>43595</c:v>
                </c:pt>
                <c:pt idx="560">
                  <c:v>43594</c:v>
                </c:pt>
                <c:pt idx="561">
                  <c:v>43593</c:v>
                </c:pt>
                <c:pt idx="562">
                  <c:v>43592</c:v>
                </c:pt>
                <c:pt idx="563">
                  <c:v>43591</c:v>
                </c:pt>
                <c:pt idx="564">
                  <c:v>43590</c:v>
                </c:pt>
                <c:pt idx="565">
                  <c:v>43589</c:v>
                </c:pt>
                <c:pt idx="566">
                  <c:v>43588</c:v>
                </c:pt>
                <c:pt idx="567">
                  <c:v>43587</c:v>
                </c:pt>
                <c:pt idx="568">
                  <c:v>43586</c:v>
                </c:pt>
                <c:pt idx="569">
                  <c:v>43585</c:v>
                </c:pt>
                <c:pt idx="570">
                  <c:v>43584</c:v>
                </c:pt>
                <c:pt idx="571">
                  <c:v>43583</c:v>
                </c:pt>
                <c:pt idx="572">
                  <c:v>43582</c:v>
                </c:pt>
                <c:pt idx="573">
                  <c:v>43581</c:v>
                </c:pt>
                <c:pt idx="574">
                  <c:v>43580</c:v>
                </c:pt>
                <c:pt idx="575">
                  <c:v>43579</c:v>
                </c:pt>
                <c:pt idx="576">
                  <c:v>43578</c:v>
                </c:pt>
                <c:pt idx="577">
                  <c:v>43577</c:v>
                </c:pt>
                <c:pt idx="578">
                  <c:v>43576</c:v>
                </c:pt>
                <c:pt idx="579">
                  <c:v>43575</c:v>
                </c:pt>
                <c:pt idx="580">
                  <c:v>43574</c:v>
                </c:pt>
                <c:pt idx="581">
                  <c:v>43573</c:v>
                </c:pt>
                <c:pt idx="582">
                  <c:v>43572</c:v>
                </c:pt>
                <c:pt idx="583">
                  <c:v>43571</c:v>
                </c:pt>
                <c:pt idx="584">
                  <c:v>43570</c:v>
                </c:pt>
                <c:pt idx="585">
                  <c:v>43569</c:v>
                </c:pt>
                <c:pt idx="586">
                  <c:v>43568</c:v>
                </c:pt>
                <c:pt idx="587">
                  <c:v>43567</c:v>
                </c:pt>
                <c:pt idx="588">
                  <c:v>43566</c:v>
                </c:pt>
                <c:pt idx="589">
                  <c:v>43565</c:v>
                </c:pt>
                <c:pt idx="590">
                  <c:v>43564</c:v>
                </c:pt>
                <c:pt idx="591">
                  <c:v>43563</c:v>
                </c:pt>
                <c:pt idx="592">
                  <c:v>43562</c:v>
                </c:pt>
                <c:pt idx="593">
                  <c:v>43561</c:v>
                </c:pt>
                <c:pt idx="594">
                  <c:v>43560</c:v>
                </c:pt>
                <c:pt idx="595">
                  <c:v>43559</c:v>
                </c:pt>
                <c:pt idx="596">
                  <c:v>43558</c:v>
                </c:pt>
                <c:pt idx="597">
                  <c:v>43557</c:v>
                </c:pt>
                <c:pt idx="598">
                  <c:v>43556</c:v>
                </c:pt>
                <c:pt idx="599">
                  <c:v>43555</c:v>
                </c:pt>
                <c:pt idx="600">
                  <c:v>43554</c:v>
                </c:pt>
                <c:pt idx="601">
                  <c:v>43553</c:v>
                </c:pt>
                <c:pt idx="602">
                  <c:v>43552</c:v>
                </c:pt>
                <c:pt idx="603">
                  <c:v>43551</c:v>
                </c:pt>
                <c:pt idx="604">
                  <c:v>43550</c:v>
                </c:pt>
                <c:pt idx="605">
                  <c:v>43549</c:v>
                </c:pt>
                <c:pt idx="606">
                  <c:v>43548</c:v>
                </c:pt>
                <c:pt idx="607">
                  <c:v>43547</c:v>
                </c:pt>
                <c:pt idx="608">
                  <c:v>43546</c:v>
                </c:pt>
                <c:pt idx="609">
                  <c:v>43545</c:v>
                </c:pt>
                <c:pt idx="610">
                  <c:v>43544</c:v>
                </c:pt>
                <c:pt idx="611">
                  <c:v>43543</c:v>
                </c:pt>
                <c:pt idx="612">
                  <c:v>43542</c:v>
                </c:pt>
                <c:pt idx="613">
                  <c:v>43541</c:v>
                </c:pt>
                <c:pt idx="614">
                  <c:v>43540</c:v>
                </c:pt>
                <c:pt idx="615">
                  <c:v>43539</c:v>
                </c:pt>
                <c:pt idx="616">
                  <c:v>43538</c:v>
                </c:pt>
                <c:pt idx="617">
                  <c:v>43537</c:v>
                </c:pt>
                <c:pt idx="618">
                  <c:v>43536</c:v>
                </c:pt>
                <c:pt idx="619">
                  <c:v>43535</c:v>
                </c:pt>
                <c:pt idx="620">
                  <c:v>43534</c:v>
                </c:pt>
                <c:pt idx="621">
                  <c:v>43533</c:v>
                </c:pt>
                <c:pt idx="622">
                  <c:v>43532</c:v>
                </c:pt>
                <c:pt idx="623">
                  <c:v>43531</c:v>
                </c:pt>
                <c:pt idx="624">
                  <c:v>43530</c:v>
                </c:pt>
                <c:pt idx="625">
                  <c:v>43529</c:v>
                </c:pt>
                <c:pt idx="626">
                  <c:v>43528</c:v>
                </c:pt>
                <c:pt idx="627">
                  <c:v>43527</c:v>
                </c:pt>
                <c:pt idx="628">
                  <c:v>43526</c:v>
                </c:pt>
                <c:pt idx="629">
                  <c:v>43525</c:v>
                </c:pt>
                <c:pt idx="630">
                  <c:v>43524</c:v>
                </c:pt>
                <c:pt idx="631">
                  <c:v>43523</c:v>
                </c:pt>
                <c:pt idx="632">
                  <c:v>43522</c:v>
                </c:pt>
                <c:pt idx="633">
                  <c:v>43521</c:v>
                </c:pt>
                <c:pt idx="634">
                  <c:v>43520</c:v>
                </c:pt>
                <c:pt idx="635">
                  <c:v>43519</c:v>
                </c:pt>
                <c:pt idx="636">
                  <c:v>43518</c:v>
                </c:pt>
                <c:pt idx="637">
                  <c:v>43517</c:v>
                </c:pt>
                <c:pt idx="638">
                  <c:v>43516</c:v>
                </c:pt>
                <c:pt idx="639">
                  <c:v>43515</c:v>
                </c:pt>
                <c:pt idx="640">
                  <c:v>43514</c:v>
                </c:pt>
                <c:pt idx="641">
                  <c:v>43513</c:v>
                </c:pt>
                <c:pt idx="642">
                  <c:v>43512</c:v>
                </c:pt>
                <c:pt idx="643">
                  <c:v>43511</c:v>
                </c:pt>
                <c:pt idx="644">
                  <c:v>43510</c:v>
                </c:pt>
                <c:pt idx="645">
                  <c:v>43509</c:v>
                </c:pt>
                <c:pt idx="646">
                  <c:v>43508</c:v>
                </c:pt>
                <c:pt idx="647">
                  <c:v>43507</c:v>
                </c:pt>
                <c:pt idx="648">
                  <c:v>43506</c:v>
                </c:pt>
                <c:pt idx="649">
                  <c:v>43505</c:v>
                </c:pt>
                <c:pt idx="650">
                  <c:v>43504</c:v>
                </c:pt>
                <c:pt idx="651">
                  <c:v>43503</c:v>
                </c:pt>
                <c:pt idx="652">
                  <c:v>43502</c:v>
                </c:pt>
                <c:pt idx="653">
                  <c:v>43501</c:v>
                </c:pt>
                <c:pt idx="654">
                  <c:v>43500</c:v>
                </c:pt>
                <c:pt idx="655">
                  <c:v>43499</c:v>
                </c:pt>
                <c:pt idx="656">
                  <c:v>43498</c:v>
                </c:pt>
                <c:pt idx="657">
                  <c:v>43497</c:v>
                </c:pt>
                <c:pt idx="658">
                  <c:v>43496</c:v>
                </c:pt>
                <c:pt idx="659">
                  <c:v>43495</c:v>
                </c:pt>
                <c:pt idx="660">
                  <c:v>43494</c:v>
                </c:pt>
                <c:pt idx="661">
                  <c:v>43493</c:v>
                </c:pt>
                <c:pt idx="662">
                  <c:v>43492</c:v>
                </c:pt>
                <c:pt idx="663">
                  <c:v>43491</c:v>
                </c:pt>
                <c:pt idx="664">
                  <c:v>43490</c:v>
                </c:pt>
                <c:pt idx="665">
                  <c:v>43489</c:v>
                </c:pt>
                <c:pt idx="666">
                  <c:v>43488</c:v>
                </c:pt>
                <c:pt idx="667">
                  <c:v>43487</c:v>
                </c:pt>
                <c:pt idx="668">
                  <c:v>43486</c:v>
                </c:pt>
                <c:pt idx="669">
                  <c:v>43485</c:v>
                </c:pt>
                <c:pt idx="670">
                  <c:v>43484</c:v>
                </c:pt>
                <c:pt idx="671">
                  <c:v>43483</c:v>
                </c:pt>
                <c:pt idx="672">
                  <c:v>43482</c:v>
                </c:pt>
                <c:pt idx="673">
                  <c:v>43481</c:v>
                </c:pt>
                <c:pt idx="674">
                  <c:v>43480</c:v>
                </c:pt>
                <c:pt idx="675">
                  <c:v>43479</c:v>
                </c:pt>
                <c:pt idx="676">
                  <c:v>43478</c:v>
                </c:pt>
                <c:pt idx="677">
                  <c:v>43477</c:v>
                </c:pt>
                <c:pt idx="678">
                  <c:v>43476</c:v>
                </c:pt>
                <c:pt idx="679">
                  <c:v>43475</c:v>
                </c:pt>
                <c:pt idx="680">
                  <c:v>43474</c:v>
                </c:pt>
                <c:pt idx="681">
                  <c:v>43473</c:v>
                </c:pt>
                <c:pt idx="682">
                  <c:v>43472</c:v>
                </c:pt>
                <c:pt idx="683">
                  <c:v>43471</c:v>
                </c:pt>
                <c:pt idx="684">
                  <c:v>43470</c:v>
                </c:pt>
                <c:pt idx="685">
                  <c:v>43469</c:v>
                </c:pt>
                <c:pt idx="686">
                  <c:v>43468</c:v>
                </c:pt>
                <c:pt idx="687">
                  <c:v>43467</c:v>
                </c:pt>
                <c:pt idx="688">
                  <c:v>43466</c:v>
                </c:pt>
                <c:pt idx="689">
                  <c:v>43465</c:v>
                </c:pt>
                <c:pt idx="690">
                  <c:v>43464</c:v>
                </c:pt>
                <c:pt idx="691">
                  <c:v>43463</c:v>
                </c:pt>
                <c:pt idx="692">
                  <c:v>43462</c:v>
                </c:pt>
                <c:pt idx="693">
                  <c:v>43461</c:v>
                </c:pt>
                <c:pt idx="694">
                  <c:v>43460</c:v>
                </c:pt>
                <c:pt idx="695">
                  <c:v>43459</c:v>
                </c:pt>
                <c:pt idx="696">
                  <c:v>43458</c:v>
                </c:pt>
                <c:pt idx="697">
                  <c:v>43457</c:v>
                </c:pt>
                <c:pt idx="698">
                  <c:v>43456</c:v>
                </c:pt>
                <c:pt idx="699">
                  <c:v>43455</c:v>
                </c:pt>
                <c:pt idx="700">
                  <c:v>43454</c:v>
                </c:pt>
                <c:pt idx="701">
                  <c:v>43453</c:v>
                </c:pt>
                <c:pt idx="702">
                  <c:v>43452</c:v>
                </c:pt>
                <c:pt idx="703">
                  <c:v>43451</c:v>
                </c:pt>
                <c:pt idx="704">
                  <c:v>43450</c:v>
                </c:pt>
                <c:pt idx="705">
                  <c:v>43449</c:v>
                </c:pt>
                <c:pt idx="706">
                  <c:v>43448</c:v>
                </c:pt>
                <c:pt idx="707">
                  <c:v>43447</c:v>
                </c:pt>
                <c:pt idx="708">
                  <c:v>43446</c:v>
                </c:pt>
                <c:pt idx="709">
                  <c:v>43445</c:v>
                </c:pt>
                <c:pt idx="710">
                  <c:v>43444</c:v>
                </c:pt>
                <c:pt idx="711">
                  <c:v>43443</c:v>
                </c:pt>
                <c:pt idx="712">
                  <c:v>43442</c:v>
                </c:pt>
                <c:pt idx="713">
                  <c:v>43441</c:v>
                </c:pt>
                <c:pt idx="714">
                  <c:v>43440</c:v>
                </c:pt>
                <c:pt idx="715">
                  <c:v>43439</c:v>
                </c:pt>
                <c:pt idx="716">
                  <c:v>43438</c:v>
                </c:pt>
                <c:pt idx="717">
                  <c:v>43437</c:v>
                </c:pt>
                <c:pt idx="718">
                  <c:v>43436</c:v>
                </c:pt>
                <c:pt idx="719">
                  <c:v>43435</c:v>
                </c:pt>
                <c:pt idx="720">
                  <c:v>43434</c:v>
                </c:pt>
                <c:pt idx="721">
                  <c:v>43433</c:v>
                </c:pt>
                <c:pt idx="722">
                  <c:v>43432</c:v>
                </c:pt>
                <c:pt idx="723">
                  <c:v>43431</c:v>
                </c:pt>
                <c:pt idx="724">
                  <c:v>43430</c:v>
                </c:pt>
                <c:pt idx="725">
                  <c:v>43429</c:v>
                </c:pt>
                <c:pt idx="726">
                  <c:v>43428</c:v>
                </c:pt>
                <c:pt idx="727">
                  <c:v>43427</c:v>
                </c:pt>
                <c:pt idx="728">
                  <c:v>43426</c:v>
                </c:pt>
                <c:pt idx="729">
                  <c:v>43425</c:v>
                </c:pt>
                <c:pt idx="730">
                  <c:v>43424</c:v>
                </c:pt>
                <c:pt idx="731">
                  <c:v>43423</c:v>
                </c:pt>
                <c:pt idx="732">
                  <c:v>43422</c:v>
                </c:pt>
                <c:pt idx="733">
                  <c:v>43421</c:v>
                </c:pt>
                <c:pt idx="734">
                  <c:v>43420</c:v>
                </c:pt>
                <c:pt idx="735">
                  <c:v>43419</c:v>
                </c:pt>
                <c:pt idx="736">
                  <c:v>43418</c:v>
                </c:pt>
                <c:pt idx="737">
                  <c:v>43417</c:v>
                </c:pt>
                <c:pt idx="738">
                  <c:v>43416</c:v>
                </c:pt>
                <c:pt idx="739">
                  <c:v>43415</c:v>
                </c:pt>
                <c:pt idx="740">
                  <c:v>43414</c:v>
                </c:pt>
                <c:pt idx="741">
                  <c:v>43413</c:v>
                </c:pt>
                <c:pt idx="742">
                  <c:v>43412</c:v>
                </c:pt>
                <c:pt idx="743">
                  <c:v>43411</c:v>
                </c:pt>
                <c:pt idx="744">
                  <c:v>43410</c:v>
                </c:pt>
                <c:pt idx="745">
                  <c:v>43409</c:v>
                </c:pt>
                <c:pt idx="746">
                  <c:v>43408</c:v>
                </c:pt>
                <c:pt idx="747">
                  <c:v>43407</c:v>
                </c:pt>
                <c:pt idx="748">
                  <c:v>43406</c:v>
                </c:pt>
                <c:pt idx="749">
                  <c:v>43405</c:v>
                </c:pt>
                <c:pt idx="750">
                  <c:v>43404</c:v>
                </c:pt>
                <c:pt idx="751">
                  <c:v>43403</c:v>
                </c:pt>
                <c:pt idx="752">
                  <c:v>43402</c:v>
                </c:pt>
                <c:pt idx="753">
                  <c:v>43401</c:v>
                </c:pt>
                <c:pt idx="754">
                  <c:v>43400</c:v>
                </c:pt>
                <c:pt idx="755">
                  <c:v>43399</c:v>
                </c:pt>
                <c:pt idx="756">
                  <c:v>43398</c:v>
                </c:pt>
                <c:pt idx="757">
                  <c:v>43397</c:v>
                </c:pt>
                <c:pt idx="758">
                  <c:v>43396</c:v>
                </c:pt>
                <c:pt idx="759">
                  <c:v>43395</c:v>
                </c:pt>
                <c:pt idx="760">
                  <c:v>43394</c:v>
                </c:pt>
                <c:pt idx="761">
                  <c:v>43393</c:v>
                </c:pt>
                <c:pt idx="762">
                  <c:v>43392</c:v>
                </c:pt>
                <c:pt idx="763">
                  <c:v>43391</c:v>
                </c:pt>
                <c:pt idx="764">
                  <c:v>43390</c:v>
                </c:pt>
                <c:pt idx="765">
                  <c:v>43389</c:v>
                </c:pt>
                <c:pt idx="766">
                  <c:v>43388</c:v>
                </c:pt>
                <c:pt idx="767">
                  <c:v>43387</c:v>
                </c:pt>
                <c:pt idx="768">
                  <c:v>43386</c:v>
                </c:pt>
                <c:pt idx="769">
                  <c:v>43385</c:v>
                </c:pt>
                <c:pt idx="770">
                  <c:v>43384</c:v>
                </c:pt>
                <c:pt idx="771">
                  <c:v>43383</c:v>
                </c:pt>
                <c:pt idx="772">
                  <c:v>43382</c:v>
                </c:pt>
                <c:pt idx="773">
                  <c:v>43381</c:v>
                </c:pt>
                <c:pt idx="774">
                  <c:v>43380</c:v>
                </c:pt>
                <c:pt idx="775">
                  <c:v>43379</c:v>
                </c:pt>
                <c:pt idx="776">
                  <c:v>43378</c:v>
                </c:pt>
                <c:pt idx="777">
                  <c:v>43377</c:v>
                </c:pt>
                <c:pt idx="778">
                  <c:v>43376</c:v>
                </c:pt>
                <c:pt idx="779">
                  <c:v>43375</c:v>
                </c:pt>
                <c:pt idx="780">
                  <c:v>43374</c:v>
                </c:pt>
                <c:pt idx="781">
                  <c:v>43373</c:v>
                </c:pt>
                <c:pt idx="782">
                  <c:v>43372</c:v>
                </c:pt>
                <c:pt idx="783">
                  <c:v>43371</c:v>
                </c:pt>
                <c:pt idx="784">
                  <c:v>43370</c:v>
                </c:pt>
                <c:pt idx="785">
                  <c:v>43369</c:v>
                </c:pt>
                <c:pt idx="786">
                  <c:v>43368</c:v>
                </c:pt>
                <c:pt idx="787">
                  <c:v>43367</c:v>
                </c:pt>
                <c:pt idx="788">
                  <c:v>43366</c:v>
                </c:pt>
                <c:pt idx="789">
                  <c:v>43365</c:v>
                </c:pt>
                <c:pt idx="790">
                  <c:v>43364</c:v>
                </c:pt>
                <c:pt idx="791">
                  <c:v>43363</c:v>
                </c:pt>
                <c:pt idx="792">
                  <c:v>43362</c:v>
                </c:pt>
                <c:pt idx="793">
                  <c:v>43361</c:v>
                </c:pt>
                <c:pt idx="794">
                  <c:v>43360</c:v>
                </c:pt>
                <c:pt idx="795">
                  <c:v>43359</c:v>
                </c:pt>
                <c:pt idx="796">
                  <c:v>43358</c:v>
                </c:pt>
                <c:pt idx="797">
                  <c:v>43357</c:v>
                </c:pt>
                <c:pt idx="798">
                  <c:v>43356</c:v>
                </c:pt>
                <c:pt idx="799">
                  <c:v>43355</c:v>
                </c:pt>
                <c:pt idx="800">
                  <c:v>43354</c:v>
                </c:pt>
                <c:pt idx="801">
                  <c:v>43353</c:v>
                </c:pt>
                <c:pt idx="802">
                  <c:v>43352</c:v>
                </c:pt>
                <c:pt idx="803">
                  <c:v>43351</c:v>
                </c:pt>
                <c:pt idx="804">
                  <c:v>43350</c:v>
                </c:pt>
                <c:pt idx="805">
                  <c:v>43349</c:v>
                </c:pt>
                <c:pt idx="806">
                  <c:v>43348</c:v>
                </c:pt>
                <c:pt idx="807">
                  <c:v>43347</c:v>
                </c:pt>
                <c:pt idx="808">
                  <c:v>43346</c:v>
                </c:pt>
                <c:pt idx="809">
                  <c:v>43345</c:v>
                </c:pt>
                <c:pt idx="810">
                  <c:v>43344</c:v>
                </c:pt>
                <c:pt idx="811">
                  <c:v>43343</c:v>
                </c:pt>
                <c:pt idx="812">
                  <c:v>43342</c:v>
                </c:pt>
                <c:pt idx="813">
                  <c:v>43341</c:v>
                </c:pt>
                <c:pt idx="814">
                  <c:v>43340</c:v>
                </c:pt>
                <c:pt idx="815">
                  <c:v>43339</c:v>
                </c:pt>
                <c:pt idx="816">
                  <c:v>43338</c:v>
                </c:pt>
                <c:pt idx="817">
                  <c:v>43337</c:v>
                </c:pt>
                <c:pt idx="818">
                  <c:v>43336</c:v>
                </c:pt>
                <c:pt idx="819">
                  <c:v>43335</c:v>
                </c:pt>
                <c:pt idx="820">
                  <c:v>43334</c:v>
                </c:pt>
                <c:pt idx="821">
                  <c:v>43333</c:v>
                </c:pt>
                <c:pt idx="822">
                  <c:v>43332</c:v>
                </c:pt>
                <c:pt idx="823">
                  <c:v>43331</c:v>
                </c:pt>
                <c:pt idx="824">
                  <c:v>43330</c:v>
                </c:pt>
                <c:pt idx="825">
                  <c:v>43329</c:v>
                </c:pt>
                <c:pt idx="826">
                  <c:v>43328</c:v>
                </c:pt>
                <c:pt idx="827">
                  <c:v>43327</c:v>
                </c:pt>
                <c:pt idx="828">
                  <c:v>43326</c:v>
                </c:pt>
                <c:pt idx="829">
                  <c:v>43325</c:v>
                </c:pt>
                <c:pt idx="830">
                  <c:v>43324</c:v>
                </c:pt>
                <c:pt idx="831">
                  <c:v>43323</c:v>
                </c:pt>
                <c:pt idx="832">
                  <c:v>43322</c:v>
                </c:pt>
                <c:pt idx="833">
                  <c:v>43321</c:v>
                </c:pt>
                <c:pt idx="834">
                  <c:v>43320</c:v>
                </c:pt>
                <c:pt idx="835">
                  <c:v>43319</c:v>
                </c:pt>
                <c:pt idx="836">
                  <c:v>43318</c:v>
                </c:pt>
                <c:pt idx="837">
                  <c:v>43317</c:v>
                </c:pt>
                <c:pt idx="838">
                  <c:v>43316</c:v>
                </c:pt>
                <c:pt idx="839">
                  <c:v>43315</c:v>
                </c:pt>
                <c:pt idx="840">
                  <c:v>43314</c:v>
                </c:pt>
                <c:pt idx="841">
                  <c:v>43313</c:v>
                </c:pt>
                <c:pt idx="842">
                  <c:v>43312</c:v>
                </c:pt>
                <c:pt idx="843">
                  <c:v>43311</c:v>
                </c:pt>
                <c:pt idx="844">
                  <c:v>43310</c:v>
                </c:pt>
                <c:pt idx="845">
                  <c:v>43309</c:v>
                </c:pt>
                <c:pt idx="846">
                  <c:v>43308</c:v>
                </c:pt>
                <c:pt idx="847">
                  <c:v>43307</c:v>
                </c:pt>
                <c:pt idx="848">
                  <c:v>43306</c:v>
                </c:pt>
                <c:pt idx="849">
                  <c:v>43305</c:v>
                </c:pt>
                <c:pt idx="850">
                  <c:v>43304</c:v>
                </c:pt>
                <c:pt idx="851">
                  <c:v>43303</c:v>
                </c:pt>
                <c:pt idx="852">
                  <c:v>43302</c:v>
                </c:pt>
                <c:pt idx="853">
                  <c:v>43301</c:v>
                </c:pt>
                <c:pt idx="854">
                  <c:v>43300</c:v>
                </c:pt>
                <c:pt idx="855">
                  <c:v>43299</c:v>
                </c:pt>
                <c:pt idx="856">
                  <c:v>43298</c:v>
                </c:pt>
                <c:pt idx="857">
                  <c:v>43297</c:v>
                </c:pt>
                <c:pt idx="858">
                  <c:v>43296</c:v>
                </c:pt>
                <c:pt idx="859">
                  <c:v>43295</c:v>
                </c:pt>
                <c:pt idx="860">
                  <c:v>43294</c:v>
                </c:pt>
                <c:pt idx="861">
                  <c:v>43293</c:v>
                </c:pt>
                <c:pt idx="862">
                  <c:v>43292</c:v>
                </c:pt>
                <c:pt idx="863">
                  <c:v>43291</c:v>
                </c:pt>
                <c:pt idx="864">
                  <c:v>43290</c:v>
                </c:pt>
                <c:pt idx="865">
                  <c:v>43289</c:v>
                </c:pt>
                <c:pt idx="866">
                  <c:v>43288</c:v>
                </c:pt>
                <c:pt idx="867">
                  <c:v>43287</c:v>
                </c:pt>
                <c:pt idx="868">
                  <c:v>43286</c:v>
                </c:pt>
                <c:pt idx="869">
                  <c:v>43285</c:v>
                </c:pt>
                <c:pt idx="870">
                  <c:v>43284</c:v>
                </c:pt>
                <c:pt idx="871">
                  <c:v>43283</c:v>
                </c:pt>
                <c:pt idx="872">
                  <c:v>43282</c:v>
                </c:pt>
                <c:pt idx="873">
                  <c:v>43281</c:v>
                </c:pt>
                <c:pt idx="874">
                  <c:v>43280</c:v>
                </c:pt>
                <c:pt idx="875">
                  <c:v>43279</c:v>
                </c:pt>
                <c:pt idx="876">
                  <c:v>43278</c:v>
                </c:pt>
                <c:pt idx="877">
                  <c:v>43277</c:v>
                </c:pt>
                <c:pt idx="878">
                  <c:v>43276</c:v>
                </c:pt>
                <c:pt idx="879">
                  <c:v>43275</c:v>
                </c:pt>
                <c:pt idx="880">
                  <c:v>43274</c:v>
                </c:pt>
                <c:pt idx="881">
                  <c:v>43273</c:v>
                </c:pt>
                <c:pt idx="882">
                  <c:v>43272</c:v>
                </c:pt>
                <c:pt idx="883">
                  <c:v>43271</c:v>
                </c:pt>
                <c:pt idx="884">
                  <c:v>43270</c:v>
                </c:pt>
                <c:pt idx="885">
                  <c:v>43269</c:v>
                </c:pt>
                <c:pt idx="886">
                  <c:v>43268</c:v>
                </c:pt>
                <c:pt idx="887">
                  <c:v>43267</c:v>
                </c:pt>
                <c:pt idx="888">
                  <c:v>43266</c:v>
                </c:pt>
                <c:pt idx="889">
                  <c:v>43265</c:v>
                </c:pt>
                <c:pt idx="890">
                  <c:v>43264</c:v>
                </c:pt>
                <c:pt idx="891">
                  <c:v>43263</c:v>
                </c:pt>
                <c:pt idx="892">
                  <c:v>43262</c:v>
                </c:pt>
                <c:pt idx="893">
                  <c:v>43261</c:v>
                </c:pt>
                <c:pt idx="894">
                  <c:v>43260</c:v>
                </c:pt>
                <c:pt idx="895">
                  <c:v>43259</c:v>
                </c:pt>
                <c:pt idx="896">
                  <c:v>43258</c:v>
                </c:pt>
                <c:pt idx="897">
                  <c:v>43257</c:v>
                </c:pt>
                <c:pt idx="898">
                  <c:v>43256</c:v>
                </c:pt>
                <c:pt idx="899">
                  <c:v>43255</c:v>
                </c:pt>
                <c:pt idx="900">
                  <c:v>43254</c:v>
                </c:pt>
                <c:pt idx="901">
                  <c:v>43253</c:v>
                </c:pt>
                <c:pt idx="902">
                  <c:v>43252</c:v>
                </c:pt>
                <c:pt idx="903">
                  <c:v>43251</c:v>
                </c:pt>
                <c:pt idx="904">
                  <c:v>43250</c:v>
                </c:pt>
                <c:pt idx="905">
                  <c:v>43249</c:v>
                </c:pt>
                <c:pt idx="906">
                  <c:v>43248</c:v>
                </c:pt>
                <c:pt idx="907">
                  <c:v>43247</c:v>
                </c:pt>
                <c:pt idx="908">
                  <c:v>43246</c:v>
                </c:pt>
                <c:pt idx="909">
                  <c:v>43245</c:v>
                </c:pt>
                <c:pt idx="910">
                  <c:v>43244</c:v>
                </c:pt>
                <c:pt idx="911">
                  <c:v>43243</c:v>
                </c:pt>
                <c:pt idx="912">
                  <c:v>43242</c:v>
                </c:pt>
                <c:pt idx="913">
                  <c:v>43241</c:v>
                </c:pt>
                <c:pt idx="914">
                  <c:v>43240</c:v>
                </c:pt>
                <c:pt idx="915">
                  <c:v>43239</c:v>
                </c:pt>
                <c:pt idx="916">
                  <c:v>43238</c:v>
                </c:pt>
                <c:pt idx="917">
                  <c:v>43237</c:v>
                </c:pt>
                <c:pt idx="918">
                  <c:v>43236</c:v>
                </c:pt>
                <c:pt idx="919">
                  <c:v>43235</c:v>
                </c:pt>
                <c:pt idx="920">
                  <c:v>43234</c:v>
                </c:pt>
                <c:pt idx="921">
                  <c:v>43233</c:v>
                </c:pt>
                <c:pt idx="922">
                  <c:v>43232</c:v>
                </c:pt>
                <c:pt idx="923">
                  <c:v>43231</c:v>
                </c:pt>
                <c:pt idx="924">
                  <c:v>43230</c:v>
                </c:pt>
                <c:pt idx="925">
                  <c:v>43229</c:v>
                </c:pt>
                <c:pt idx="926">
                  <c:v>43228</c:v>
                </c:pt>
                <c:pt idx="927">
                  <c:v>43227</c:v>
                </c:pt>
                <c:pt idx="928">
                  <c:v>43226</c:v>
                </c:pt>
                <c:pt idx="929">
                  <c:v>43225</c:v>
                </c:pt>
                <c:pt idx="930">
                  <c:v>43224</c:v>
                </c:pt>
                <c:pt idx="931">
                  <c:v>43223</c:v>
                </c:pt>
                <c:pt idx="932">
                  <c:v>43222</c:v>
                </c:pt>
                <c:pt idx="933">
                  <c:v>43221</c:v>
                </c:pt>
                <c:pt idx="934">
                  <c:v>43220</c:v>
                </c:pt>
                <c:pt idx="935">
                  <c:v>43219</c:v>
                </c:pt>
                <c:pt idx="936">
                  <c:v>43218</c:v>
                </c:pt>
                <c:pt idx="937">
                  <c:v>43217</c:v>
                </c:pt>
                <c:pt idx="938">
                  <c:v>43216</c:v>
                </c:pt>
                <c:pt idx="939">
                  <c:v>43215</c:v>
                </c:pt>
                <c:pt idx="940">
                  <c:v>43214</c:v>
                </c:pt>
                <c:pt idx="941">
                  <c:v>43213</c:v>
                </c:pt>
                <c:pt idx="942">
                  <c:v>43212</c:v>
                </c:pt>
                <c:pt idx="943">
                  <c:v>43211</c:v>
                </c:pt>
                <c:pt idx="944">
                  <c:v>43210</c:v>
                </c:pt>
                <c:pt idx="945">
                  <c:v>43209</c:v>
                </c:pt>
                <c:pt idx="946">
                  <c:v>43208</c:v>
                </c:pt>
                <c:pt idx="947">
                  <c:v>43207</c:v>
                </c:pt>
                <c:pt idx="948">
                  <c:v>43206</c:v>
                </c:pt>
                <c:pt idx="949">
                  <c:v>43205</c:v>
                </c:pt>
                <c:pt idx="950">
                  <c:v>43204</c:v>
                </c:pt>
                <c:pt idx="951">
                  <c:v>43203</c:v>
                </c:pt>
                <c:pt idx="952">
                  <c:v>43202</c:v>
                </c:pt>
                <c:pt idx="953">
                  <c:v>43201</c:v>
                </c:pt>
                <c:pt idx="954">
                  <c:v>43200</c:v>
                </c:pt>
                <c:pt idx="955">
                  <c:v>43199</c:v>
                </c:pt>
                <c:pt idx="956">
                  <c:v>43198</c:v>
                </c:pt>
                <c:pt idx="957">
                  <c:v>43197</c:v>
                </c:pt>
                <c:pt idx="958">
                  <c:v>43196</c:v>
                </c:pt>
                <c:pt idx="959">
                  <c:v>43195</c:v>
                </c:pt>
                <c:pt idx="960">
                  <c:v>43194</c:v>
                </c:pt>
                <c:pt idx="961">
                  <c:v>43193</c:v>
                </c:pt>
                <c:pt idx="962">
                  <c:v>43192</c:v>
                </c:pt>
                <c:pt idx="963">
                  <c:v>43191</c:v>
                </c:pt>
                <c:pt idx="964">
                  <c:v>43190</c:v>
                </c:pt>
                <c:pt idx="965">
                  <c:v>43189</c:v>
                </c:pt>
                <c:pt idx="966">
                  <c:v>43188</c:v>
                </c:pt>
                <c:pt idx="967">
                  <c:v>43187</c:v>
                </c:pt>
                <c:pt idx="968">
                  <c:v>43186</c:v>
                </c:pt>
                <c:pt idx="969">
                  <c:v>43185</c:v>
                </c:pt>
                <c:pt idx="970">
                  <c:v>43184</c:v>
                </c:pt>
                <c:pt idx="971">
                  <c:v>43183</c:v>
                </c:pt>
                <c:pt idx="972">
                  <c:v>43182</c:v>
                </c:pt>
                <c:pt idx="973">
                  <c:v>43181</c:v>
                </c:pt>
                <c:pt idx="974">
                  <c:v>43180</c:v>
                </c:pt>
                <c:pt idx="975">
                  <c:v>43179</c:v>
                </c:pt>
                <c:pt idx="976">
                  <c:v>43178</c:v>
                </c:pt>
                <c:pt idx="977">
                  <c:v>43177</c:v>
                </c:pt>
                <c:pt idx="978">
                  <c:v>43176</c:v>
                </c:pt>
                <c:pt idx="979">
                  <c:v>43175</c:v>
                </c:pt>
                <c:pt idx="980">
                  <c:v>43174</c:v>
                </c:pt>
                <c:pt idx="981">
                  <c:v>43173</c:v>
                </c:pt>
                <c:pt idx="982">
                  <c:v>43172</c:v>
                </c:pt>
                <c:pt idx="983">
                  <c:v>43171</c:v>
                </c:pt>
                <c:pt idx="984">
                  <c:v>43170</c:v>
                </c:pt>
                <c:pt idx="985">
                  <c:v>43169</c:v>
                </c:pt>
                <c:pt idx="986">
                  <c:v>43168</c:v>
                </c:pt>
                <c:pt idx="987">
                  <c:v>43167</c:v>
                </c:pt>
                <c:pt idx="988">
                  <c:v>43166</c:v>
                </c:pt>
                <c:pt idx="989">
                  <c:v>43165</c:v>
                </c:pt>
                <c:pt idx="990">
                  <c:v>43164</c:v>
                </c:pt>
                <c:pt idx="991">
                  <c:v>43163</c:v>
                </c:pt>
                <c:pt idx="992">
                  <c:v>43162</c:v>
                </c:pt>
                <c:pt idx="993">
                  <c:v>43161</c:v>
                </c:pt>
                <c:pt idx="994">
                  <c:v>43160</c:v>
                </c:pt>
                <c:pt idx="995">
                  <c:v>43159</c:v>
                </c:pt>
                <c:pt idx="996">
                  <c:v>43158</c:v>
                </c:pt>
                <c:pt idx="997">
                  <c:v>43157</c:v>
                </c:pt>
                <c:pt idx="998">
                  <c:v>43156</c:v>
                </c:pt>
                <c:pt idx="999">
                  <c:v>43155</c:v>
                </c:pt>
                <c:pt idx="1000">
                  <c:v>43154</c:v>
                </c:pt>
                <c:pt idx="1001">
                  <c:v>43153</c:v>
                </c:pt>
                <c:pt idx="1002">
                  <c:v>43152</c:v>
                </c:pt>
                <c:pt idx="1003">
                  <c:v>43151</c:v>
                </c:pt>
                <c:pt idx="1004">
                  <c:v>43150</c:v>
                </c:pt>
                <c:pt idx="1005">
                  <c:v>43149</c:v>
                </c:pt>
                <c:pt idx="1006">
                  <c:v>43148</c:v>
                </c:pt>
                <c:pt idx="1007">
                  <c:v>43147</c:v>
                </c:pt>
                <c:pt idx="1008">
                  <c:v>43146</c:v>
                </c:pt>
                <c:pt idx="1009">
                  <c:v>43145</c:v>
                </c:pt>
                <c:pt idx="1010">
                  <c:v>43144</c:v>
                </c:pt>
                <c:pt idx="1011">
                  <c:v>43143</c:v>
                </c:pt>
                <c:pt idx="1012">
                  <c:v>43142</c:v>
                </c:pt>
                <c:pt idx="1013">
                  <c:v>43141</c:v>
                </c:pt>
                <c:pt idx="1014">
                  <c:v>43140</c:v>
                </c:pt>
                <c:pt idx="1015">
                  <c:v>43139</c:v>
                </c:pt>
                <c:pt idx="1016">
                  <c:v>43138</c:v>
                </c:pt>
                <c:pt idx="1017">
                  <c:v>43137</c:v>
                </c:pt>
                <c:pt idx="1018">
                  <c:v>43136</c:v>
                </c:pt>
                <c:pt idx="1019">
                  <c:v>43135</c:v>
                </c:pt>
                <c:pt idx="1020">
                  <c:v>43134</c:v>
                </c:pt>
                <c:pt idx="1021">
                  <c:v>43133</c:v>
                </c:pt>
                <c:pt idx="1022">
                  <c:v>43132</c:v>
                </c:pt>
                <c:pt idx="1023">
                  <c:v>43131</c:v>
                </c:pt>
                <c:pt idx="1024">
                  <c:v>43130</c:v>
                </c:pt>
                <c:pt idx="1025">
                  <c:v>43129</c:v>
                </c:pt>
                <c:pt idx="1026">
                  <c:v>43128</c:v>
                </c:pt>
                <c:pt idx="1027">
                  <c:v>43127</c:v>
                </c:pt>
                <c:pt idx="1028">
                  <c:v>43126</c:v>
                </c:pt>
                <c:pt idx="1029">
                  <c:v>43125</c:v>
                </c:pt>
                <c:pt idx="1030">
                  <c:v>43124</c:v>
                </c:pt>
                <c:pt idx="1031">
                  <c:v>43123</c:v>
                </c:pt>
                <c:pt idx="1032">
                  <c:v>43122</c:v>
                </c:pt>
                <c:pt idx="1033">
                  <c:v>43121</c:v>
                </c:pt>
                <c:pt idx="1034">
                  <c:v>43120</c:v>
                </c:pt>
                <c:pt idx="1035">
                  <c:v>43119</c:v>
                </c:pt>
                <c:pt idx="1036">
                  <c:v>43118</c:v>
                </c:pt>
                <c:pt idx="1037">
                  <c:v>43117</c:v>
                </c:pt>
                <c:pt idx="1038">
                  <c:v>43116</c:v>
                </c:pt>
                <c:pt idx="1039">
                  <c:v>43115</c:v>
                </c:pt>
                <c:pt idx="1040">
                  <c:v>43114</c:v>
                </c:pt>
                <c:pt idx="1041">
                  <c:v>43113</c:v>
                </c:pt>
                <c:pt idx="1042">
                  <c:v>43112</c:v>
                </c:pt>
                <c:pt idx="1043">
                  <c:v>43111</c:v>
                </c:pt>
                <c:pt idx="1044">
                  <c:v>43110</c:v>
                </c:pt>
                <c:pt idx="1045">
                  <c:v>43109</c:v>
                </c:pt>
                <c:pt idx="1046">
                  <c:v>43108</c:v>
                </c:pt>
                <c:pt idx="1047">
                  <c:v>43107</c:v>
                </c:pt>
                <c:pt idx="1048">
                  <c:v>43106</c:v>
                </c:pt>
                <c:pt idx="1049">
                  <c:v>43105</c:v>
                </c:pt>
                <c:pt idx="1050">
                  <c:v>43104</c:v>
                </c:pt>
                <c:pt idx="1051">
                  <c:v>43103</c:v>
                </c:pt>
                <c:pt idx="1052">
                  <c:v>43102</c:v>
                </c:pt>
                <c:pt idx="1053">
                  <c:v>43101</c:v>
                </c:pt>
                <c:pt idx="1054">
                  <c:v>43100</c:v>
                </c:pt>
                <c:pt idx="1055">
                  <c:v>43099</c:v>
                </c:pt>
                <c:pt idx="1056">
                  <c:v>43098</c:v>
                </c:pt>
                <c:pt idx="1057">
                  <c:v>43097</c:v>
                </c:pt>
                <c:pt idx="1058">
                  <c:v>43096</c:v>
                </c:pt>
                <c:pt idx="1059">
                  <c:v>43095</c:v>
                </c:pt>
                <c:pt idx="1060">
                  <c:v>43094</c:v>
                </c:pt>
                <c:pt idx="1061">
                  <c:v>43093</c:v>
                </c:pt>
                <c:pt idx="1062">
                  <c:v>43092</c:v>
                </c:pt>
                <c:pt idx="1063">
                  <c:v>43091</c:v>
                </c:pt>
                <c:pt idx="1064">
                  <c:v>43090</c:v>
                </c:pt>
                <c:pt idx="1065">
                  <c:v>43089</c:v>
                </c:pt>
                <c:pt idx="1066">
                  <c:v>43088</c:v>
                </c:pt>
                <c:pt idx="1067">
                  <c:v>43087</c:v>
                </c:pt>
                <c:pt idx="1068">
                  <c:v>43086</c:v>
                </c:pt>
                <c:pt idx="1069">
                  <c:v>43085</c:v>
                </c:pt>
                <c:pt idx="1070">
                  <c:v>43084</c:v>
                </c:pt>
                <c:pt idx="1071">
                  <c:v>43083</c:v>
                </c:pt>
                <c:pt idx="1072">
                  <c:v>43082</c:v>
                </c:pt>
                <c:pt idx="1073">
                  <c:v>43081</c:v>
                </c:pt>
                <c:pt idx="1074">
                  <c:v>43080</c:v>
                </c:pt>
                <c:pt idx="1075">
                  <c:v>43079</c:v>
                </c:pt>
                <c:pt idx="1076">
                  <c:v>43078</c:v>
                </c:pt>
                <c:pt idx="1077">
                  <c:v>43077</c:v>
                </c:pt>
                <c:pt idx="1078">
                  <c:v>43076</c:v>
                </c:pt>
                <c:pt idx="1079">
                  <c:v>43075</c:v>
                </c:pt>
                <c:pt idx="1080">
                  <c:v>43074</c:v>
                </c:pt>
                <c:pt idx="1081">
                  <c:v>43073</c:v>
                </c:pt>
                <c:pt idx="1082">
                  <c:v>43072</c:v>
                </c:pt>
                <c:pt idx="1083">
                  <c:v>43071</c:v>
                </c:pt>
                <c:pt idx="1084">
                  <c:v>43070</c:v>
                </c:pt>
                <c:pt idx="1085">
                  <c:v>43069</c:v>
                </c:pt>
                <c:pt idx="1086">
                  <c:v>43068</c:v>
                </c:pt>
                <c:pt idx="1087">
                  <c:v>43067</c:v>
                </c:pt>
                <c:pt idx="1088">
                  <c:v>43066</c:v>
                </c:pt>
                <c:pt idx="1089">
                  <c:v>43065</c:v>
                </c:pt>
                <c:pt idx="1090">
                  <c:v>43064</c:v>
                </c:pt>
                <c:pt idx="1091">
                  <c:v>43063</c:v>
                </c:pt>
                <c:pt idx="1092">
                  <c:v>43062</c:v>
                </c:pt>
                <c:pt idx="1093">
                  <c:v>43061</c:v>
                </c:pt>
                <c:pt idx="1094">
                  <c:v>43060</c:v>
                </c:pt>
                <c:pt idx="1095">
                  <c:v>43059</c:v>
                </c:pt>
                <c:pt idx="1096">
                  <c:v>43058</c:v>
                </c:pt>
                <c:pt idx="1097">
                  <c:v>43057</c:v>
                </c:pt>
                <c:pt idx="1098">
                  <c:v>43056</c:v>
                </c:pt>
                <c:pt idx="1099">
                  <c:v>43055</c:v>
                </c:pt>
                <c:pt idx="1100">
                  <c:v>43054</c:v>
                </c:pt>
                <c:pt idx="1101">
                  <c:v>43053</c:v>
                </c:pt>
                <c:pt idx="1102">
                  <c:v>43052</c:v>
                </c:pt>
                <c:pt idx="1103">
                  <c:v>43051</c:v>
                </c:pt>
                <c:pt idx="1104">
                  <c:v>43050</c:v>
                </c:pt>
                <c:pt idx="1105">
                  <c:v>43049</c:v>
                </c:pt>
                <c:pt idx="1106">
                  <c:v>43048</c:v>
                </c:pt>
                <c:pt idx="1107">
                  <c:v>43047</c:v>
                </c:pt>
                <c:pt idx="1108">
                  <c:v>43046</c:v>
                </c:pt>
                <c:pt idx="1109">
                  <c:v>43045</c:v>
                </c:pt>
                <c:pt idx="1110">
                  <c:v>43044</c:v>
                </c:pt>
                <c:pt idx="1111">
                  <c:v>43043</c:v>
                </c:pt>
                <c:pt idx="1112">
                  <c:v>43042</c:v>
                </c:pt>
                <c:pt idx="1113">
                  <c:v>43041</c:v>
                </c:pt>
                <c:pt idx="1114">
                  <c:v>43040</c:v>
                </c:pt>
                <c:pt idx="1115">
                  <c:v>43039</c:v>
                </c:pt>
                <c:pt idx="1116">
                  <c:v>43038</c:v>
                </c:pt>
                <c:pt idx="1117">
                  <c:v>43037</c:v>
                </c:pt>
                <c:pt idx="1118">
                  <c:v>43036</c:v>
                </c:pt>
                <c:pt idx="1119">
                  <c:v>43035</c:v>
                </c:pt>
                <c:pt idx="1120">
                  <c:v>43034</c:v>
                </c:pt>
                <c:pt idx="1121">
                  <c:v>43033</c:v>
                </c:pt>
                <c:pt idx="1122">
                  <c:v>43032</c:v>
                </c:pt>
                <c:pt idx="1123">
                  <c:v>43031</c:v>
                </c:pt>
                <c:pt idx="1124">
                  <c:v>43030</c:v>
                </c:pt>
                <c:pt idx="1125">
                  <c:v>43029</c:v>
                </c:pt>
                <c:pt idx="1126">
                  <c:v>43028</c:v>
                </c:pt>
                <c:pt idx="1127">
                  <c:v>43027</c:v>
                </c:pt>
                <c:pt idx="1128">
                  <c:v>43026</c:v>
                </c:pt>
                <c:pt idx="1129">
                  <c:v>43025</c:v>
                </c:pt>
                <c:pt idx="1130">
                  <c:v>43024</c:v>
                </c:pt>
                <c:pt idx="1131">
                  <c:v>43023</c:v>
                </c:pt>
                <c:pt idx="1132">
                  <c:v>43022</c:v>
                </c:pt>
                <c:pt idx="1133">
                  <c:v>43021</c:v>
                </c:pt>
                <c:pt idx="1134">
                  <c:v>43020</c:v>
                </c:pt>
                <c:pt idx="1135">
                  <c:v>43019</c:v>
                </c:pt>
                <c:pt idx="1136">
                  <c:v>43018</c:v>
                </c:pt>
                <c:pt idx="1137">
                  <c:v>43017</c:v>
                </c:pt>
                <c:pt idx="1138">
                  <c:v>43016</c:v>
                </c:pt>
                <c:pt idx="1139">
                  <c:v>43015</c:v>
                </c:pt>
                <c:pt idx="1140">
                  <c:v>43014</c:v>
                </c:pt>
                <c:pt idx="1141">
                  <c:v>43013</c:v>
                </c:pt>
                <c:pt idx="1142">
                  <c:v>43012</c:v>
                </c:pt>
                <c:pt idx="1143">
                  <c:v>43011</c:v>
                </c:pt>
                <c:pt idx="1144">
                  <c:v>43010</c:v>
                </c:pt>
                <c:pt idx="1145">
                  <c:v>43009</c:v>
                </c:pt>
                <c:pt idx="1146">
                  <c:v>43008</c:v>
                </c:pt>
                <c:pt idx="1147">
                  <c:v>43007</c:v>
                </c:pt>
                <c:pt idx="1148">
                  <c:v>43006</c:v>
                </c:pt>
                <c:pt idx="1149">
                  <c:v>43005</c:v>
                </c:pt>
                <c:pt idx="1150">
                  <c:v>43004</c:v>
                </c:pt>
                <c:pt idx="1151">
                  <c:v>43003</c:v>
                </c:pt>
                <c:pt idx="1152">
                  <c:v>43002</c:v>
                </c:pt>
                <c:pt idx="1153">
                  <c:v>43001</c:v>
                </c:pt>
                <c:pt idx="1154">
                  <c:v>43000</c:v>
                </c:pt>
                <c:pt idx="1155">
                  <c:v>42999</c:v>
                </c:pt>
                <c:pt idx="1156">
                  <c:v>42998</c:v>
                </c:pt>
                <c:pt idx="1157">
                  <c:v>42997</c:v>
                </c:pt>
                <c:pt idx="1158">
                  <c:v>42996</c:v>
                </c:pt>
                <c:pt idx="1159">
                  <c:v>42995</c:v>
                </c:pt>
                <c:pt idx="1160">
                  <c:v>42994</c:v>
                </c:pt>
                <c:pt idx="1161">
                  <c:v>42993</c:v>
                </c:pt>
                <c:pt idx="1162">
                  <c:v>42992</c:v>
                </c:pt>
                <c:pt idx="1163">
                  <c:v>42991</c:v>
                </c:pt>
                <c:pt idx="1164">
                  <c:v>42990</c:v>
                </c:pt>
                <c:pt idx="1165">
                  <c:v>42989</c:v>
                </c:pt>
                <c:pt idx="1166">
                  <c:v>42988</c:v>
                </c:pt>
                <c:pt idx="1167">
                  <c:v>42987</c:v>
                </c:pt>
                <c:pt idx="1168">
                  <c:v>42986</c:v>
                </c:pt>
                <c:pt idx="1169">
                  <c:v>42985</c:v>
                </c:pt>
                <c:pt idx="1170">
                  <c:v>42984</c:v>
                </c:pt>
                <c:pt idx="1171">
                  <c:v>42983</c:v>
                </c:pt>
                <c:pt idx="1172">
                  <c:v>42982</c:v>
                </c:pt>
                <c:pt idx="1173">
                  <c:v>42981</c:v>
                </c:pt>
                <c:pt idx="1174">
                  <c:v>42980</c:v>
                </c:pt>
                <c:pt idx="1175">
                  <c:v>42979</c:v>
                </c:pt>
                <c:pt idx="1176">
                  <c:v>42978</c:v>
                </c:pt>
                <c:pt idx="1177">
                  <c:v>42977</c:v>
                </c:pt>
                <c:pt idx="1178">
                  <c:v>42976</c:v>
                </c:pt>
                <c:pt idx="1179">
                  <c:v>42975</c:v>
                </c:pt>
                <c:pt idx="1180">
                  <c:v>42974</c:v>
                </c:pt>
                <c:pt idx="1181">
                  <c:v>42973</c:v>
                </c:pt>
                <c:pt idx="1182">
                  <c:v>42972</c:v>
                </c:pt>
                <c:pt idx="1183">
                  <c:v>42971</c:v>
                </c:pt>
                <c:pt idx="1184">
                  <c:v>42970</c:v>
                </c:pt>
                <c:pt idx="1185">
                  <c:v>42969</c:v>
                </c:pt>
                <c:pt idx="1186">
                  <c:v>42968</c:v>
                </c:pt>
                <c:pt idx="1187">
                  <c:v>42967</c:v>
                </c:pt>
                <c:pt idx="1188">
                  <c:v>42966</c:v>
                </c:pt>
                <c:pt idx="1189">
                  <c:v>42965</c:v>
                </c:pt>
                <c:pt idx="1190">
                  <c:v>42964</c:v>
                </c:pt>
                <c:pt idx="1191">
                  <c:v>42963</c:v>
                </c:pt>
                <c:pt idx="1192">
                  <c:v>42962</c:v>
                </c:pt>
                <c:pt idx="1193">
                  <c:v>42961</c:v>
                </c:pt>
                <c:pt idx="1194">
                  <c:v>42960</c:v>
                </c:pt>
                <c:pt idx="1195">
                  <c:v>42959</c:v>
                </c:pt>
                <c:pt idx="1196">
                  <c:v>42958</c:v>
                </c:pt>
                <c:pt idx="1197">
                  <c:v>42957</c:v>
                </c:pt>
                <c:pt idx="1198">
                  <c:v>42956</c:v>
                </c:pt>
                <c:pt idx="1199">
                  <c:v>42955</c:v>
                </c:pt>
                <c:pt idx="1200">
                  <c:v>42954</c:v>
                </c:pt>
                <c:pt idx="1201">
                  <c:v>42953</c:v>
                </c:pt>
                <c:pt idx="1202">
                  <c:v>42952</c:v>
                </c:pt>
                <c:pt idx="1203">
                  <c:v>42951</c:v>
                </c:pt>
                <c:pt idx="1204">
                  <c:v>42950</c:v>
                </c:pt>
                <c:pt idx="1205">
                  <c:v>42949</c:v>
                </c:pt>
                <c:pt idx="1206">
                  <c:v>42948</c:v>
                </c:pt>
                <c:pt idx="1207">
                  <c:v>42947</c:v>
                </c:pt>
                <c:pt idx="1208">
                  <c:v>42946</c:v>
                </c:pt>
                <c:pt idx="1209">
                  <c:v>42945</c:v>
                </c:pt>
                <c:pt idx="1210">
                  <c:v>42944</c:v>
                </c:pt>
                <c:pt idx="1211">
                  <c:v>42943</c:v>
                </c:pt>
                <c:pt idx="1212">
                  <c:v>42942</c:v>
                </c:pt>
                <c:pt idx="1213">
                  <c:v>42941</c:v>
                </c:pt>
                <c:pt idx="1214">
                  <c:v>42940</c:v>
                </c:pt>
                <c:pt idx="1215">
                  <c:v>42939</c:v>
                </c:pt>
                <c:pt idx="1216">
                  <c:v>42938</c:v>
                </c:pt>
                <c:pt idx="1217">
                  <c:v>42937</c:v>
                </c:pt>
                <c:pt idx="1218">
                  <c:v>42936</c:v>
                </c:pt>
                <c:pt idx="1219">
                  <c:v>42935</c:v>
                </c:pt>
                <c:pt idx="1220">
                  <c:v>42934</c:v>
                </c:pt>
                <c:pt idx="1221">
                  <c:v>42933</c:v>
                </c:pt>
                <c:pt idx="1222">
                  <c:v>42932</c:v>
                </c:pt>
                <c:pt idx="1223">
                  <c:v>42931</c:v>
                </c:pt>
                <c:pt idx="1224">
                  <c:v>42930</c:v>
                </c:pt>
                <c:pt idx="1225">
                  <c:v>42929</c:v>
                </c:pt>
                <c:pt idx="1226">
                  <c:v>42928</c:v>
                </c:pt>
                <c:pt idx="1227">
                  <c:v>42927</c:v>
                </c:pt>
                <c:pt idx="1228">
                  <c:v>42926</c:v>
                </c:pt>
                <c:pt idx="1229">
                  <c:v>42925</c:v>
                </c:pt>
                <c:pt idx="1230">
                  <c:v>42924</c:v>
                </c:pt>
                <c:pt idx="1231">
                  <c:v>42923</c:v>
                </c:pt>
                <c:pt idx="1232">
                  <c:v>42922</c:v>
                </c:pt>
                <c:pt idx="1233">
                  <c:v>42921</c:v>
                </c:pt>
                <c:pt idx="1234">
                  <c:v>42920</c:v>
                </c:pt>
                <c:pt idx="1235">
                  <c:v>42919</c:v>
                </c:pt>
                <c:pt idx="1236">
                  <c:v>42918</c:v>
                </c:pt>
                <c:pt idx="1237">
                  <c:v>42917</c:v>
                </c:pt>
                <c:pt idx="1238">
                  <c:v>42916</c:v>
                </c:pt>
                <c:pt idx="1239">
                  <c:v>42915</c:v>
                </c:pt>
                <c:pt idx="1240">
                  <c:v>42914</c:v>
                </c:pt>
                <c:pt idx="1241">
                  <c:v>42913</c:v>
                </c:pt>
                <c:pt idx="1242">
                  <c:v>42912</c:v>
                </c:pt>
                <c:pt idx="1243">
                  <c:v>42911</c:v>
                </c:pt>
                <c:pt idx="1244">
                  <c:v>42910</c:v>
                </c:pt>
                <c:pt idx="1245">
                  <c:v>42909</c:v>
                </c:pt>
                <c:pt idx="1246">
                  <c:v>42908</c:v>
                </c:pt>
                <c:pt idx="1247">
                  <c:v>42907</c:v>
                </c:pt>
                <c:pt idx="1248">
                  <c:v>42906</c:v>
                </c:pt>
                <c:pt idx="1249">
                  <c:v>42905</c:v>
                </c:pt>
                <c:pt idx="1250">
                  <c:v>42904</c:v>
                </c:pt>
                <c:pt idx="1251">
                  <c:v>42903</c:v>
                </c:pt>
                <c:pt idx="1252">
                  <c:v>42902</c:v>
                </c:pt>
                <c:pt idx="1253">
                  <c:v>42901</c:v>
                </c:pt>
                <c:pt idx="1254">
                  <c:v>42900</c:v>
                </c:pt>
                <c:pt idx="1255">
                  <c:v>42899</c:v>
                </c:pt>
                <c:pt idx="1256">
                  <c:v>42898</c:v>
                </c:pt>
                <c:pt idx="1257">
                  <c:v>42897</c:v>
                </c:pt>
                <c:pt idx="1258">
                  <c:v>42896</c:v>
                </c:pt>
                <c:pt idx="1259">
                  <c:v>42895</c:v>
                </c:pt>
                <c:pt idx="1260">
                  <c:v>42894</c:v>
                </c:pt>
                <c:pt idx="1261">
                  <c:v>42893</c:v>
                </c:pt>
                <c:pt idx="1262">
                  <c:v>42892</c:v>
                </c:pt>
                <c:pt idx="1263">
                  <c:v>42891</c:v>
                </c:pt>
                <c:pt idx="1264">
                  <c:v>42890</c:v>
                </c:pt>
                <c:pt idx="1265">
                  <c:v>42889</c:v>
                </c:pt>
                <c:pt idx="1266">
                  <c:v>42888</c:v>
                </c:pt>
                <c:pt idx="1267">
                  <c:v>42887</c:v>
                </c:pt>
                <c:pt idx="1268">
                  <c:v>42886</c:v>
                </c:pt>
                <c:pt idx="1269">
                  <c:v>42885</c:v>
                </c:pt>
                <c:pt idx="1270">
                  <c:v>42884</c:v>
                </c:pt>
                <c:pt idx="1271">
                  <c:v>42883</c:v>
                </c:pt>
                <c:pt idx="1272">
                  <c:v>42882</c:v>
                </c:pt>
                <c:pt idx="1273">
                  <c:v>42881</c:v>
                </c:pt>
                <c:pt idx="1274">
                  <c:v>42880</c:v>
                </c:pt>
                <c:pt idx="1275">
                  <c:v>42879</c:v>
                </c:pt>
                <c:pt idx="1276">
                  <c:v>42878</c:v>
                </c:pt>
                <c:pt idx="1277">
                  <c:v>42877</c:v>
                </c:pt>
                <c:pt idx="1278">
                  <c:v>42876</c:v>
                </c:pt>
                <c:pt idx="1279">
                  <c:v>42875</c:v>
                </c:pt>
                <c:pt idx="1280">
                  <c:v>42874</c:v>
                </c:pt>
                <c:pt idx="1281">
                  <c:v>42873</c:v>
                </c:pt>
                <c:pt idx="1282">
                  <c:v>42872</c:v>
                </c:pt>
                <c:pt idx="1283">
                  <c:v>42871</c:v>
                </c:pt>
                <c:pt idx="1284">
                  <c:v>42870</c:v>
                </c:pt>
                <c:pt idx="1285">
                  <c:v>42869</c:v>
                </c:pt>
                <c:pt idx="1286">
                  <c:v>42868</c:v>
                </c:pt>
                <c:pt idx="1287">
                  <c:v>42867</c:v>
                </c:pt>
                <c:pt idx="1288">
                  <c:v>42866</c:v>
                </c:pt>
                <c:pt idx="1289">
                  <c:v>42865</c:v>
                </c:pt>
                <c:pt idx="1290">
                  <c:v>42864</c:v>
                </c:pt>
                <c:pt idx="1291">
                  <c:v>42863</c:v>
                </c:pt>
                <c:pt idx="1292">
                  <c:v>42862</c:v>
                </c:pt>
                <c:pt idx="1293">
                  <c:v>42861</c:v>
                </c:pt>
                <c:pt idx="1294">
                  <c:v>42860</c:v>
                </c:pt>
                <c:pt idx="1295">
                  <c:v>42859</c:v>
                </c:pt>
                <c:pt idx="1296">
                  <c:v>42858</c:v>
                </c:pt>
                <c:pt idx="1297">
                  <c:v>42857</c:v>
                </c:pt>
                <c:pt idx="1298">
                  <c:v>42856</c:v>
                </c:pt>
                <c:pt idx="1299">
                  <c:v>42855</c:v>
                </c:pt>
                <c:pt idx="1300">
                  <c:v>42854</c:v>
                </c:pt>
                <c:pt idx="1301">
                  <c:v>42853</c:v>
                </c:pt>
                <c:pt idx="1302">
                  <c:v>42852</c:v>
                </c:pt>
                <c:pt idx="1303">
                  <c:v>42851</c:v>
                </c:pt>
                <c:pt idx="1304">
                  <c:v>42850</c:v>
                </c:pt>
                <c:pt idx="1305">
                  <c:v>42849</c:v>
                </c:pt>
                <c:pt idx="1306">
                  <c:v>42848</c:v>
                </c:pt>
                <c:pt idx="1307">
                  <c:v>42847</c:v>
                </c:pt>
                <c:pt idx="1308">
                  <c:v>42846</c:v>
                </c:pt>
                <c:pt idx="1309">
                  <c:v>42845</c:v>
                </c:pt>
                <c:pt idx="1310">
                  <c:v>42844</c:v>
                </c:pt>
                <c:pt idx="1311">
                  <c:v>42843</c:v>
                </c:pt>
                <c:pt idx="1312">
                  <c:v>42842</c:v>
                </c:pt>
                <c:pt idx="1313">
                  <c:v>42841</c:v>
                </c:pt>
                <c:pt idx="1314">
                  <c:v>42840</c:v>
                </c:pt>
                <c:pt idx="1315">
                  <c:v>42839</c:v>
                </c:pt>
                <c:pt idx="1316">
                  <c:v>42838</c:v>
                </c:pt>
                <c:pt idx="1317">
                  <c:v>42837</c:v>
                </c:pt>
                <c:pt idx="1318">
                  <c:v>42836</c:v>
                </c:pt>
                <c:pt idx="1319">
                  <c:v>42835</c:v>
                </c:pt>
                <c:pt idx="1320">
                  <c:v>42834</c:v>
                </c:pt>
                <c:pt idx="1321">
                  <c:v>42833</c:v>
                </c:pt>
                <c:pt idx="1322">
                  <c:v>42832</c:v>
                </c:pt>
                <c:pt idx="1323">
                  <c:v>42831</c:v>
                </c:pt>
                <c:pt idx="1324">
                  <c:v>42830</c:v>
                </c:pt>
                <c:pt idx="1325">
                  <c:v>42829</c:v>
                </c:pt>
                <c:pt idx="1326">
                  <c:v>42828</c:v>
                </c:pt>
                <c:pt idx="1327">
                  <c:v>42827</c:v>
                </c:pt>
                <c:pt idx="1328">
                  <c:v>42826</c:v>
                </c:pt>
                <c:pt idx="1329">
                  <c:v>42825</c:v>
                </c:pt>
                <c:pt idx="1330">
                  <c:v>42824</c:v>
                </c:pt>
                <c:pt idx="1331">
                  <c:v>42823</c:v>
                </c:pt>
                <c:pt idx="1332">
                  <c:v>42822</c:v>
                </c:pt>
                <c:pt idx="1333">
                  <c:v>42821</c:v>
                </c:pt>
                <c:pt idx="1334">
                  <c:v>42820</c:v>
                </c:pt>
                <c:pt idx="1335">
                  <c:v>42819</c:v>
                </c:pt>
                <c:pt idx="1336">
                  <c:v>42818</c:v>
                </c:pt>
                <c:pt idx="1337">
                  <c:v>42817</c:v>
                </c:pt>
                <c:pt idx="1338">
                  <c:v>42816</c:v>
                </c:pt>
                <c:pt idx="1339">
                  <c:v>42815</c:v>
                </c:pt>
                <c:pt idx="1340">
                  <c:v>42814</c:v>
                </c:pt>
                <c:pt idx="1341">
                  <c:v>42813</c:v>
                </c:pt>
                <c:pt idx="1342">
                  <c:v>42812</c:v>
                </c:pt>
                <c:pt idx="1343">
                  <c:v>42811</c:v>
                </c:pt>
                <c:pt idx="1344">
                  <c:v>42810</c:v>
                </c:pt>
                <c:pt idx="1345">
                  <c:v>42809</c:v>
                </c:pt>
                <c:pt idx="1346">
                  <c:v>42808</c:v>
                </c:pt>
                <c:pt idx="1347">
                  <c:v>42807</c:v>
                </c:pt>
                <c:pt idx="1348">
                  <c:v>42806</c:v>
                </c:pt>
                <c:pt idx="1349">
                  <c:v>42805</c:v>
                </c:pt>
                <c:pt idx="1350">
                  <c:v>42804</c:v>
                </c:pt>
                <c:pt idx="1351">
                  <c:v>42803</c:v>
                </c:pt>
                <c:pt idx="1352">
                  <c:v>42802</c:v>
                </c:pt>
                <c:pt idx="1353">
                  <c:v>42801</c:v>
                </c:pt>
                <c:pt idx="1354">
                  <c:v>42800</c:v>
                </c:pt>
                <c:pt idx="1355">
                  <c:v>42799</c:v>
                </c:pt>
                <c:pt idx="1356">
                  <c:v>42798</c:v>
                </c:pt>
                <c:pt idx="1357">
                  <c:v>42797</c:v>
                </c:pt>
                <c:pt idx="1358">
                  <c:v>42796</c:v>
                </c:pt>
                <c:pt idx="1359">
                  <c:v>42795</c:v>
                </c:pt>
                <c:pt idx="1360">
                  <c:v>42794</c:v>
                </c:pt>
                <c:pt idx="1361">
                  <c:v>42793</c:v>
                </c:pt>
                <c:pt idx="1362">
                  <c:v>42792</c:v>
                </c:pt>
                <c:pt idx="1363">
                  <c:v>42791</c:v>
                </c:pt>
                <c:pt idx="1364">
                  <c:v>42790</c:v>
                </c:pt>
                <c:pt idx="1365">
                  <c:v>42789</c:v>
                </c:pt>
                <c:pt idx="1366">
                  <c:v>42788</c:v>
                </c:pt>
                <c:pt idx="1367">
                  <c:v>42787</c:v>
                </c:pt>
                <c:pt idx="1368">
                  <c:v>42786</c:v>
                </c:pt>
                <c:pt idx="1369">
                  <c:v>42785</c:v>
                </c:pt>
                <c:pt idx="1370">
                  <c:v>42784</c:v>
                </c:pt>
                <c:pt idx="1371">
                  <c:v>42783</c:v>
                </c:pt>
                <c:pt idx="1372">
                  <c:v>42782</c:v>
                </c:pt>
                <c:pt idx="1373">
                  <c:v>42781</c:v>
                </c:pt>
                <c:pt idx="1374">
                  <c:v>42780</c:v>
                </c:pt>
                <c:pt idx="1375">
                  <c:v>42779</c:v>
                </c:pt>
                <c:pt idx="1376">
                  <c:v>42778</c:v>
                </c:pt>
                <c:pt idx="1377">
                  <c:v>42777</c:v>
                </c:pt>
                <c:pt idx="1378">
                  <c:v>42776</c:v>
                </c:pt>
                <c:pt idx="1379">
                  <c:v>42775</c:v>
                </c:pt>
                <c:pt idx="1380">
                  <c:v>42774</c:v>
                </c:pt>
                <c:pt idx="1381">
                  <c:v>42773</c:v>
                </c:pt>
                <c:pt idx="1382">
                  <c:v>42772</c:v>
                </c:pt>
                <c:pt idx="1383">
                  <c:v>42771</c:v>
                </c:pt>
                <c:pt idx="1384">
                  <c:v>42770</c:v>
                </c:pt>
                <c:pt idx="1385">
                  <c:v>42769</c:v>
                </c:pt>
                <c:pt idx="1386">
                  <c:v>42768</c:v>
                </c:pt>
                <c:pt idx="1387">
                  <c:v>42767</c:v>
                </c:pt>
                <c:pt idx="1388">
                  <c:v>42766</c:v>
                </c:pt>
                <c:pt idx="1389">
                  <c:v>42765</c:v>
                </c:pt>
                <c:pt idx="1390">
                  <c:v>42764</c:v>
                </c:pt>
                <c:pt idx="1391">
                  <c:v>42763</c:v>
                </c:pt>
                <c:pt idx="1392">
                  <c:v>42762</c:v>
                </c:pt>
                <c:pt idx="1393">
                  <c:v>42761</c:v>
                </c:pt>
                <c:pt idx="1394">
                  <c:v>42760</c:v>
                </c:pt>
                <c:pt idx="1395">
                  <c:v>42759</c:v>
                </c:pt>
                <c:pt idx="1396">
                  <c:v>42758</c:v>
                </c:pt>
                <c:pt idx="1397">
                  <c:v>42757</c:v>
                </c:pt>
                <c:pt idx="1398">
                  <c:v>42756</c:v>
                </c:pt>
                <c:pt idx="1399">
                  <c:v>42755</c:v>
                </c:pt>
                <c:pt idx="1400">
                  <c:v>42754</c:v>
                </c:pt>
                <c:pt idx="1401">
                  <c:v>42753</c:v>
                </c:pt>
                <c:pt idx="1402">
                  <c:v>42752</c:v>
                </c:pt>
                <c:pt idx="1403">
                  <c:v>42751</c:v>
                </c:pt>
                <c:pt idx="1404">
                  <c:v>42750</c:v>
                </c:pt>
                <c:pt idx="1405">
                  <c:v>42749</c:v>
                </c:pt>
                <c:pt idx="1406">
                  <c:v>42748</c:v>
                </c:pt>
                <c:pt idx="1407">
                  <c:v>42747</c:v>
                </c:pt>
                <c:pt idx="1408">
                  <c:v>42746</c:v>
                </c:pt>
                <c:pt idx="1409">
                  <c:v>42745</c:v>
                </c:pt>
                <c:pt idx="1410">
                  <c:v>42744</c:v>
                </c:pt>
                <c:pt idx="1411">
                  <c:v>42743</c:v>
                </c:pt>
                <c:pt idx="1412">
                  <c:v>42742</c:v>
                </c:pt>
                <c:pt idx="1413">
                  <c:v>42741</c:v>
                </c:pt>
                <c:pt idx="1414">
                  <c:v>42740</c:v>
                </c:pt>
                <c:pt idx="1415">
                  <c:v>42739</c:v>
                </c:pt>
                <c:pt idx="1416">
                  <c:v>42738</c:v>
                </c:pt>
                <c:pt idx="1417">
                  <c:v>42737</c:v>
                </c:pt>
                <c:pt idx="1418">
                  <c:v>42736</c:v>
                </c:pt>
                <c:pt idx="1419">
                  <c:v>42735</c:v>
                </c:pt>
                <c:pt idx="1420">
                  <c:v>42734</c:v>
                </c:pt>
                <c:pt idx="1421">
                  <c:v>42733</c:v>
                </c:pt>
                <c:pt idx="1422">
                  <c:v>42732</c:v>
                </c:pt>
                <c:pt idx="1423">
                  <c:v>42731</c:v>
                </c:pt>
                <c:pt idx="1424">
                  <c:v>42730</c:v>
                </c:pt>
                <c:pt idx="1425">
                  <c:v>42729</c:v>
                </c:pt>
                <c:pt idx="1426">
                  <c:v>42728</c:v>
                </c:pt>
                <c:pt idx="1427">
                  <c:v>42727</c:v>
                </c:pt>
                <c:pt idx="1428">
                  <c:v>42726</c:v>
                </c:pt>
                <c:pt idx="1429">
                  <c:v>42725</c:v>
                </c:pt>
                <c:pt idx="1430">
                  <c:v>42724</c:v>
                </c:pt>
                <c:pt idx="1431">
                  <c:v>42723</c:v>
                </c:pt>
                <c:pt idx="1432">
                  <c:v>42722</c:v>
                </c:pt>
                <c:pt idx="1433">
                  <c:v>42721</c:v>
                </c:pt>
                <c:pt idx="1434">
                  <c:v>42720</c:v>
                </c:pt>
                <c:pt idx="1435">
                  <c:v>42719</c:v>
                </c:pt>
                <c:pt idx="1436">
                  <c:v>42718</c:v>
                </c:pt>
                <c:pt idx="1437">
                  <c:v>42717</c:v>
                </c:pt>
                <c:pt idx="1438">
                  <c:v>42716</c:v>
                </c:pt>
                <c:pt idx="1439">
                  <c:v>42715</c:v>
                </c:pt>
                <c:pt idx="1440">
                  <c:v>42714</c:v>
                </c:pt>
                <c:pt idx="1441">
                  <c:v>42713</c:v>
                </c:pt>
                <c:pt idx="1442">
                  <c:v>42712</c:v>
                </c:pt>
                <c:pt idx="1443">
                  <c:v>42711</c:v>
                </c:pt>
                <c:pt idx="1444">
                  <c:v>42710</c:v>
                </c:pt>
                <c:pt idx="1445">
                  <c:v>42709</c:v>
                </c:pt>
                <c:pt idx="1446">
                  <c:v>42708</c:v>
                </c:pt>
                <c:pt idx="1447">
                  <c:v>42707</c:v>
                </c:pt>
                <c:pt idx="1448">
                  <c:v>42706</c:v>
                </c:pt>
                <c:pt idx="1449">
                  <c:v>42705</c:v>
                </c:pt>
                <c:pt idx="1450">
                  <c:v>42704</c:v>
                </c:pt>
                <c:pt idx="1451">
                  <c:v>42703</c:v>
                </c:pt>
                <c:pt idx="1452">
                  <c:v>42702</c:v>
                </c:pt>
                <c:pt idx="1453">
                  <c:v>42701</c:v>
                </c:pt>
                <c:pt idx="1454">
                  <c:v>42700</c:v>
                </c:pt>
                <c:pt idx="1455">
                  <c:v>42699</c:v>
                </c:pt>
                <c:pt idx="1456">
                  <c:v>42698</c:v>
                </c:pt>
                <c:pt idx="1457">
                  <c:v>42697</c:v>
                </c:pt>
                <c:pt idx="1458">
                  <c:v>42696</c:v>
                </c:pt>
                <c:pt idx="1459">
                  <c:v>42695</c:v>
                </c:pt>
                <c:pt idx="1460">
                  <c:v>42694</c:v>
                </c:pt>
                <c:pt idx="1461">
                  <c:v>42693</c:v>
                </c:pt>
                <c:pt idx="1462">
                  <c:v>42692</c:v>
                </c:pt>
                <c:pt idx="1463">
                  <c:v>42691</c:v>
                </c:pt>
                <c:pt idx="1464">
                  <c:v>42690</c:v>
                </c:pt>
                <c:pt idx="1465">
                  <c:v>42689</c:v>
                </c:pt>
                <c:pt idx="1466">
                  <c:v>42688</c:v>
                </c:pt>
                <c:pt idx="1467">
                  <c:v>42687</c:v>
                </c:pt>
                <c:pt idx="1468">
                  <c:v>42686</c:v>
                </c:pt>
                <c:pt idx="1469">
                  <c:v>42685</c:v>
                </c:pt>
                <c:pt idx="1470">
                  <c:v>42684</c:v>
                </c:pt>
                <c:pt idx="1471">
                  <c:v>42683</c:v>
                </c:pt>
                <c:pt idx="1472">
                  <c:v>42682</c:v>
                </c:pt>
                <c:pt idx="1473">
                  <c:v>42681</c:v>
                </c:pt>
                <c:pt idx="1474">
                  <c:v>42680</c:v>
                </c:pt>
                <c:pt idx="1475">
                  <c:v>42679</c:v>
                </c:pt>
                <c:pt idx="1476">
                  <c:v>42678</c:v>
                </c:pt>
                <c:pt idx="1477">
                  <c:v>42677</c:v>
                </c:pt>
                <c:pt idx="1478">
                  <c:v>42676</c:v>
                </c:pt>
                <c:pt idx="1479">
                  <c:v>42675</c:v>
                </c:pt>
                <c:pt idx="1480">
                  <c:v>42674</c:v>
                </c:pt>
                <c:pt idx="1481">
                  <c:v>42673</c:v>
                </c:pt>
                <c:pt idx="1482">
                  <c:v>42672</c:v>
                </c:pt>
                <c:pt idx="1483">
                  <c:v>42671</c:v>
                </c:pt>
                <c:pt idx="1484">
                  <c:v>42670</c:v>
                </c:pt>
                <c:pt idx="1485">
                  <c:v>42669</c:v>
                </c:pt>
                <c:pt idx="1486">
                  <c:v>42668</c:v>
                </c:pt>
                <c:pt idx="1487">
                  <c:v>42667</c:v>
                </c:pt>
                <c:pt idx="1488">
                  <c:v>42666</c:v>
                </c:pt>
                <c:pt idx="1489">
                  <c:v>42665</c:v>
                </c:pt>
                <c:pt idx="1490">
                  <c:v>42664</c:v>
                </c:pt>
                <c:pt idx="1491">
                  <c:v>42663</c:v>
                </c:pt>
                <c:pt idx="1492">
                  <c:v>42662</c:v>
                </c:pt>
                <c:pt idx="1493">
                  <c:v>42661</c:v>
                </c:pt>
                <c:pt idx="1494">
                  <c:v>42660</c:v>
                </c:pt>
                <c:pt idx="1495">
                  <c:v>42659</c:v>
                </c:pt>
                <c:pt idx="1496">
                  <c:v>42658</c:v>
                </c:pt>
                <c:pt idx="1497">
                  <c:v>42657</c:v>
                </c:pt>
                <c:pt idx="1498">
                  <c:v>42656</c:v>
                </c:pt>
                <c:pt idx="1499">
                  <c:v>42655</c:v>
                </c:pt>
                <c:pt idx="1500">
                  <c:v>42654</c:v>
                </c:pt>
                <c:pt idx="1501">
                  <c:v>42653</c:v>
                </c:pt>
                <c:pt idx="1502">
                  <c:v>42652</c:v>
                </c:pt>
                <c:pt idx="1503">
                  <c:v>42651</c:v>
                </c:pt>
                <c:pt idx="1504">
                  <c:v>42650</c:v>
                </c:pt>
                <c:pt idx="1505">
                  <c:v>42649</c:v>
                </c:pt>
                <c:pt idx="1506">
                  <c:v>42648</c:v>
                </c:pt>
                <c:pt idx="1507">
                  <c:v>42647</c:v>
                </c:pt>
                <c:pt idx="1508">
                  <c:v>42646</c:v>
                </c:pt>
                <c:pt idx="1509">
                  <c:v>42645</c:v>
                </c:pt>
                <c:pt idx="1510">
                  <c:v>42644</c:v>
                </c:pt>
                <c:pt idx="1511">
                  <c:v>42643</c:v>
                </c:pt>
                <c:pt idx="1512">
                  <c:v>42642</c:v>
                </c:pt>
                <c:pt idx="1513">
                  <c:v>42641</c:v>
                </c:pt>
                <c:pt idx="1514">
                  <c:v>42640</c:v>
                </c:pt>
                <c:pt idx="1515">
                  <c:v>42639</c:v>
                </c:pt>
                <c:pt idx="1516">
                  <c:v>42638</c:v>
                </c:pt>
                <c:pt idx="1517">
                  <c:v>42637</c:v>
                </c:pt>
                <c:pt idx="1518">
                  <c:v>42636</c:v>
                </c:pt>
                <c:pt idx="1519">
                  <c:v>42635</c:v>
                </c:pt>
                <c:pt idx="1520">
                  <c:v>42634</c:v>
                </c:pt>
                <c:pt idx="1521">
                  <c:v>42633</c:v>
                </c:pt>
                <c:pt idx="1522">
                  <c:v>42632</c:v>
                </c:pt>
                <c:pt idx="1523">
                  <c:v>42631</c:v>
                </c:pt>
                <c:pt idx="1524">
                  <c:v>42630</c:v>
                </c:pt>
                <c:pt idx="1525">
                  <c:v>42629</c:v>
                </c:pt>
                <c:pt idx="1526">
                  <c:v>42628</c:v>
                </c:pt>
                <c:pt idx="1527">
                  <c:v>42627</c:v>
                </c:pt>
                <c:pt idx="1528">
                  <c:v>42626</c:v>
                </c:pt>
                <c:pt idx="1529">
                  <c:v>42625</c:v>
                </c:pt>
                <c:pt idx="1530">
                  <c:v>42624</c:v>
                </c:pt>
                <c:pt idx="1531">
                  <c:v>42623</c:v>
                </c:pt>
                <c:pt idx="1532">
                  <c:v>42622</c:v>
                </c:pt>
                <c:pt idx="1533">
                  <c:v>42621</c:v>
                </c:pt>
                <c:pt idx="1534">
                  <c:v>42620</c:v>
                </c:pt>
                <c:pt idx="1535">
                  <c:v>42619</c:v>
                </c:pt>
                <c:pt idx="1536">
                  <c:v>42618</c:v>
                </c:pt>
                <c:pt idx="1537">
                  <c:v>42617</c:v>
                </c:pt>
                <c:pt idx="1538">
                  <c:v>42616</c:v>
                </c:pt>
                <c:pt idx="1539">
                  <c:v>42615</c:v>
                </c:pt>
                <c:pt idx="1540">
                  <c:v>42614</c:v>
                </c:pt>
                <c:pt idx="1541">
                  <c:v>42613</c:v>
                </c:pt>
                <c:pt idx="1542">
                  <c:v>42612</c:v>
                </c:pt>
                <c:pt idx="1543">
                  <c:v>42611</c:v>
                </c:pt>
                <c:pt idx="1544">
                  <c:v>42610</c:v>
                </c:pt>
                <c:pt idx="1545">
                  <c:v>42609</c:v>
                </c:pt>
                <c:pt idx="1546">
                  <c:v>42608</c:v>
                </c:pt>
                <c:pt idx="1547">
                  <c:v>42607</c:v>
                </c:pt>
                <c:pt idx="1548">
                  <c:v>42606</c:v>
                </c:pt>
                <c:pt idx="1549">
                  <c:v>42605</c:v>
                </c:pt>
                <c:pt idx="1550">
                  <c:v>42604</c:v>
                </c:pt>
                <c:pt idx="1551">
                  <c:v>42603</c:v>
                </c:pt>
                <c:pt idx="1552">
                  <c:v>42602</c:v>
                </c:pt>
                <c:pt idx="1553">
                  <c:v>42601</c:v>
                </c:pt>
                <c:pt idx="1554">
                  <c:v>42600</c:v>
                </c:pt>
                <c:pt idx="1555">
                  <c:v>42599</c:v>
                </c:pt>
                <c:pt idx="1556">
                  <c:v>42598</c:v>
                </c:pt>
                <c:pt idx="1557">
                  <c:v>42597</c:v>
                </c:pt>
                <c:pt idx="1558">
                  <c:v>42596</c:v>
                </c:pt>
                <c:pt idx="1559">
                  <c:v>42595</c:v>
                </c:pt>
                <c:pt idx="1560">
                  <c:v>42594</c:v>
                </c:pt>
                <c:pt idx="1561">
                  <c:v>42593</c:v>
                </c:pt>
                <c:pt idx="1562">
                  <c:v>42592</c:v>
                </c:pt>
                <c:pt idx="1563">
                  <c:v>42591</c:v>
                </c:pt>
                <c:pt idx="1564">
                  <c:v>42590</c:v>
                </c:pt>
                <c:pt idx="1565">
                  <c:v>42589</c:v>
                </c:pt>
                <c:pt idx="1566">
                  <c:v>42588</c:v>
                </c:pt>
                <c:pt idx="1567">
                  <c:v>42587</c:v>
                </c:pt>
                <c:pt idx="1568">
                  <c:v>42586</c:v>
                </c:pt>
                <c:pt idx="1569">
                  <c:v>42585</c:v>
                </c:pt>
                <c:pt idx="1570">
                  <c:v>42584</c:v>
                </c:pt>
                <c:pt idx="1571">
                  <c:v>42583</c:v>
                </c:pt>
                <c:pt idx="1572">
                  <c:v>42582</c:v>
                </c:pt>
                <c:pt idx="1573">
                  <c:v>42581</c:v>
                </c:pt>
                <c:pt idx="1574">
                  <c:v>42580</c:v>
                </c:pt>
                <c:pt idx="1575">
                  <c:v>42579</c:v>
                </c:pt>
                <c:pt idx="1576">
                  <c:v>42578</c:v>
                </c:pt>
                <c:pt idx="1577">
                  <c:v>42577</c:v>
                </c:pt>
                <c:pt idx="1578">
                  <c:v>42576</c:v>
                </c:pt>
                <c:pt idx="1579">
                  <c:v>42575</c:v>
                </c:pt>
                <c:pt idx="1580">
                  <c:v>42574</c:v>
                </c:pt>
                <c:pt idx="1581">
                  <c:v>42573</c:v>
                </c:pt>
                <c:pt idx="1582">
                  <c:v>42572</c:v>
                </c:pt>
                <c:pt idx="1583">
                  <c:v>42571</c:v>
                </c:pt>
                <c:pt idx="1584">
                  <c:v>42570</c:v>
                </c:pt>
                <c:pt idx="1585">
                  <c:v>42569</c:v>
                </c:pt>
                <c:pt idx="1586">
                  <c:v>42568</c:v>
                </c:pt>
                <c:pt idx="1587">
                  <c:v>42567</c:v>
                </c:pt>
                <c:pt idx="1588">
                  <c:v>42566</c:v>
                </c:pt>
                <c:pt idx="1589">
                  <c:v>42565</c:v>
                </c:pt>
                <c:pt idx="1590">
                  <c:v>42564</c:v>
                </c:pt>
                <c:pt idx="1591">
                  <c:v>42563</c:v>
                </c:pt>
                <c:pt idx="1592">
                  <c:v>42562</c:v>
                </c:pt>
                <c:pt idx="1593">
                  <c:v>42561</c:v>
                </c:pt>
                <c:pt idx="1594">
                  <c:v>42560</c:v>
                </c:pt>
                <c:pt idx="1595">
                  <c:v>42559</c:v>
                </c:pt>
                <c:pt idx="1596">
                  <c:v>42558</c:v>
                </c:pt>
                <c:pt idx="1597">
                  <c:v>42557</c:v>
                </c:pt>
                <c:pt idx="1598">
                  <c:v>42556</c:v>
                </c:pt>
                <c:pt idx="1599">
                  <c:v>42555</c:v>
                </c:pt>
                <c:pt idx="1600">
                  <c:v>42554</c:v>
                </c:pt>
                <c:pt idx="1601">
                  <c:v>42553</c:v>
                </c:pt>
                <c:pt idx="1602">
                  <c:v>42552</c:v>
                </c:pt>
                <c:pt idx="1603">
                  <c:v>42551</c:v>
                </c:pt>
                <c:pt idx="1604">
                  <c:v>42550</c:v>
                </c:pt>
                <c:pt idx="1605">
                  <c:v>42549</c:v>
                </c:pt>
                <c:pt idx="1606">
                  <c:v>42548</c:v>
                </c:pt>
                <c:pt idx="1607">
                  <c:v>42547</c:v>
                </c:pt>
                <c:pt idx="1608">
                  <c:v>42546</c:v>
                </c:pt>
                <c:pt idx="1609">
                  <c:v>42545</c:v>
                </c:pt>
                <c:pt idx="1610">
                  <c:v>42544</c:v>
                </c:pt>
                <c:pt idx="1611">
                  <c:v>42543</c:v>
                </c:pt>
                <c:pt idx="1612">
                  <c:v>42542</c:v>
                </c:pt>
                <c:pt idx="1613">
                  <c:v>42541</c:v>
                </c:pt>
                <c:pt idx="1614">
                  <c:v>42540</c:v>
                </c:pt>
                <c:pt idx="1615">
                  <c:v>42539</c:v>
                </c:pt>
                <c:pt idx="1616">
                  <c:v>42538</c:v>
                </c:pt>
                <c:pt idx="1617">
                  <c:v>42537</c:v>
                </c:pt>
                <c:pt idx="1618">
                  <c:v>42536</c:v>
                </c:pt>
                <c:pt idx="1619">
                  <c:v>42535</c:v>
                </c:pt>
                <c:pt idx="1620">
                  <c:v>42534</c:v>
                </c:pt>
                <c:pt idx="1621">
                  <c:v>42533</c:v>
                </c:pt>
                <c:pt idx="1622">
                  <c:v>42532</c:v>
                </c:pt>
                <c:pt idx="1623">
                  <c:v>42531</c:v>
                </c:pt>
                <c:pt idx="1624">
                  <c:v>42530</c:v>
                </c:pt>
                <c:pt idx="1625">
                  <c:v>42529</c:v>
                </c:pt>
                <c:pt idx="1626">
                  <c:v>42528</c:v>
                </c:pt>
                <c:pt idx="1627">
                  <c:v>42527</c:v>
                </c:pt>
                <c:pt idx="1628">
                  <c:v>42526</c:v>
                </c:pt>
                <c:pt idx="1629">
                  <c:v>42525</c:v>
                </c:pt>
                <c:pt idx="1630">
                  <c:v>42524</c:v>
                </c:pt>
                <c:pt idx="1631">
                  <c:v>42523</c:v>
                </c:pt>
                <c:pt idx="1632">
                  <c:v>42522</c:v>
                </c:pt>
                <c:pt idx="1633">
                  <c:v>42521</c:v>
                </c:pt>
                <c:pt idx="1634">
                  <c:v>42520</c:v>
                </c:pt>
                <c:pt idx="1635">
                  <c:v>42519</c:v>
                </c:pt>
                <c:pt idx="1636">
                  <c:v>42518</c:v>
                </c:pt>
                <c:pt idx="1637">
                  <c:v>42517</c:v>
                </c:pt>
                <c:pt idx="1638">
                  <c:v>42516</c:v>
                </c:pt>
                <c:pt idx="1639">
                  <c:v>42515</c:v>
                </c:pt>
                <c:pt idx="1640">
                  <c:v>42514</c:v>
                </c:pt>
                <c:pt idx="1641">
                  <c:v>42513</c:v>
                </c:pt>
                <c:pt idx="1642">
                  <c:v>42512</c:v>
                </c:pt>
                <c:pt idx="1643">
                  <c:v>42511</c:v>
                </c:pt>
                <c:pt idx="1644">
                  <c:v>42510</c:v>
                </c:pt>
                <c:pt idx="1645">
                  <c:v>42509</c:v>
                </c:pt>
                <c:pt idx="1646">
                  <c:v>42508</c:v>
                </c:pt>
                <c:pt idx="1647">
                  <c:v>42507</c:v>
                </c:pt>
                <c:pt idx="1648">
                  <c:v>42506</c:v>
                </c:pt>
                <c:pt idx="1649">
                  <c:v>42505</c:v>
                </c:pt>
                <c:pt idx="1650">
                  <c:v>42504</c:v>
                </c:pt>
                <c:pt idx="1651">
                  <c:v>42503</c:v>
                </c:pt>
                <c:pt idx="1652">
                  <c:v>42502</c:v>
                </c:pt>
                <c:pt idx="1653">
                  <c:v>42501</c:v>
                </c:pt>
                <c:pt idx="1654">
                  <c:v>42500</c:v>
                </c:pt>
                <c:pt idx="1655">
                  <c:v>42499</c:v>
                </c:pt>
                <c:pt idx="1656">
                  <c:v>42498</c:v>
                </c:pt>
                <c:pt idx="1657">
                  <c:v>42497</c:v>
                </c:pt>
                <c:pt idx="1658">
                  <c:v>42496</c:v>
                </c:pt>
                <c:pt idx="1659">
                  <c:v>42495</c:v>
                </c:pt>
                <c:pt idx="1660">
                  <c:v>42494</c:v>
                </c:pt>
                <c:pt idx="1661">
                  <c:v>42493</c:v>
                </c:pt>
                <c:pt idx="1662">
                  <c:v>42492</c:v>
                </c:pt>
                <c:pt idx="1663">
                  <c:v>42491</c:v>
                </c:pt>
                <c:pt idx="1664">
                  <c:v>42490</c:v>
                </c:pt>
                <c:pt idx="1665">
                  <c:v>42489</c:v>
                </c:pt>
                <c:pt idx="1666">
                  <c:v>42488</c:v>
                </c:pt>
                <c:pt idx="1667">
                  <c:v>42487</c:v>
                </c:pt>
                <c:pt idx="1668">
                  <c:v>42486</c:v>
                </c:pt>
                <c:pt idx="1669">
                  <c:v>42485</c:v>
                </c:pt>
                <c:pt idx="1670">
                  <c:v>42484</c:v>
                </c:pt>
                <c:pt idx="1671">
                  <c:v>42483</c:v>
                </c:pt>
                <c:pt idx="1672">
                  <c:v>42482</c:v>
                </c:pt>
                <c:pt idx="1673">
                  <c:v>42481</c:v>
                </c:pt>
                <c:pt idx="1674">
                  <c:v>42480</c:v>
                </c:pt>
                <c:pt idx="1675">
                  <c:v>42479</c:v>
                </c:pt>
                <c:pt idx="1676">
                  <c:v>42478</c:v>
                </c:pt>
                <c:pt idx="1677">
                  <c:v>42477</c:v>
                </c:pt>
                <c:pt idx="1678">
                  <c:v>42476</c:v>
                </c:pt>
                <c:pt idx="1679">
                  <c:v>42475</c:v>
                </c:pt>
                <c:pt idx="1680">
                  <c:v>42474</c:v>
                </c:pt>
                <c:pt idx="1681">
                  <c:v>42473</c:v>
                </c:pt>
                <c:pt idx="1682">
                  <c:v>42472</c:v>
                </c:pt>
                <c:pt idx="1683">
                  <c:v>42471</c:v>
                </c:pt>
                <c:pt idx="1684">
                  <c:v>42470</c:v>
                </c:pt>
                <c:pt idx="1685">
                  <c:v>42469</c:v>
                </c:pt>
                <c:pt idx="1686">
                  <c:v>42468</c:v>
                </c:pt>
                <c:pt idx="1687">
                  <c:v>42467</c:v>
                </c:pt>
                <c:pt idx="1688">
                  <c:v>42466</c:v>
                </c:pt>
                <c:pt idx="1689">
                  <c:v>42465</c:v>
                </c:pt>
                <c:pt idx="1690">
                  <c:v>42464</c:v>
                </c:pt>
                <c:pt idx="1691">
                  <c:v>42463</c:v>
                </c:pt>
                <c:pt idx="1692">
                  <c:v>42462</c:v>
                </c:pt>
                <c:pt idx="1693">
                  <c:v>42461</c:v>
                </c:pt>
                <c:pt idx="1694">
                  <c:v>42460</c:v>
                </c:pt>
                <c:pt idx="1695">
                  <c:v>42459</c:v>
                </c:pt>
                <c:pt idx="1696">
                  <c:v>42458</c:v>
                </c:pt>
                <c:pt idx="1697">
                  <c:v>42457</c:v>
                </c:pt>
                <c:pt idx="1698">
                  <c:v>42456</c:v>
                </c:pt>
                <c:pt idx="1699">
                  <c:v>42455</c:v>
                </c:pt>
                <c:pt idx="1700">
                  <c:v>42454</c:v>
                </c:pt>
                <c:pt idx="1701">
                  <c:v>42453</c:v>
                </c:pt>
                <c:pt idx="1702">
                  <c:v>42452</c:v>
                </c:pt>
                <c:pt idx="1703">
                  <c:v>42451</c:v>
                </c:pt>
                <c:pt idx="1704">
                  <c:v>42450</c:v>
                </c:pt>
                <c:pt idx="1705">
                  <c:v>42449</c:v>
                </c:pt>
                <c:pt idx="1706">
                  <c:v>42448</c:v>
                </c:pt>
                <c:pt idx="1707">
                  <c:v>42447</c:v>
                </c:pt>
                <c:pt idx="1708">
                  <c:v>42446</c:v>
                </c:pt>
                <c:pt idx="1709">
                  <c:v>42445</c:v>
                </c:pt>
                <c:pt idx="1710">
                  <c:v>42444</c:v>
                </c:pt>
                <c:pt idx="1711">
                  <c:v>42443</c:v>
                </c:pt>
                <c:pt idx="1712">
                  <c:v>42442</c:v>
                </c:pt>
                <c:pt idx="1713">
                  <c:v>42441</c:v>
                </c:pt>
                <c:pt idx="1714">
                  <c:v>42440</c:v>
                </c:pt>
                <c:pt idx="1715">
                  <c:v>42439</c:v>
                </c:pt>
                <c:pt idx="1716">
                  <c:v>42438</c:v>
                </c:pt>
                <c:pt idx="1717">
                  <c:v>42437</c:v>
                </c:pt>
                <c:pt idx="1718">
                  <c:v>42436</c:v>
                </c:pt>
                <c:pt idx="1719">
                  <c:v>42435</c:v>
                </c:pt>
                <c:pt idx="1720">
                  <c:v>42434</c:v>
                </c:pt>
                <c:pt idx="1721">
                  <c:v>42433</c:v>
                </c:pt>
                <c:pt idx="1722">
                  <c:v>42432</c:v>
                </c:pt>
                <c:pt idx="1723">
                  <c:v>42431</c:v>
                </c:pt>
                <c:pt idx="1724">
                  <c:v>42430</c:v>
                </c:pt>
                <c:pt idx="1725">
                  <c:v>42429</c:v>
                </c:pt>
                <c:pt idx="1726">
                  <c:v>42428</c:v>
                </c:pt>
                <c:pt idx="1727">
                  <c:v>42427</c:v>
                </c:pt>
                <c:pt idx="1728">
                  <c:v>42426</c:v>
                </c:pt>
                <c:pt idx="1729">
                  <c:v>42425</c:v>
                </c:pt>
                <c:pt idx="1730">
                  <c:v>42424</c:v>
                </c:pt>
                <c:pt idx="1731">
                  <c:v>42423</c:v>
                </c:pt>
                <c:pt idx="1732">
                  <c:v>42422</c:v>
                </c:pt>
                <c:pt idx="1733">
                  <c:v>42421</c:v>
                </c:pt>
                <c:pt idx="1734">
                  <c:v>42420</c:v>
                </c:pt>
                <c:pt idx="1735">
                  <c:v>42419</c:v>
                </c:pt>
                <c:pt idx="1736">
                  <c:v>42418</c:v>
                </c:pt>
                <c:pt idx="1737">
                  <c:v>42417</c:v>
                </c:pt>
                <c:pt idx="1738">
                  <c:v>42416</c:v>
                </c:pt>
                <c:pt idx="1739">
                  <c:v>42415</c:v>
                </c:pt>
                <c:pt idx="1740">
                  <c:v>42414</c:v>
                </c:pt>
                <c:pt idx="1741">
                  <c:v>42413</c:v>
                </c:pt>
                <c:pt idx="1742">
                  <c:v>42412</c:v>
                </c:pt>
                <c:pt idx="1743">
                  <c:v>42411</c:v>
                </c:pt>
                <c:pt idx="1744">
                  <c:v>42410</c:v>
                </c:pt>
                <c:pt idx="1745">
                  <c:v>42409</c:v>
                </c:pt>
                <c:pt idx="1746">
                  <c:v>42408</c:v>
                </c:pt>
                <c:pt idx="1747">
                  <c:v>42407</c:v>
                </c:pt>
                <c:pt idx="1748">
                  <c:v>42406</c:v>
                </c:pt>
                <c:pt idx="1749">
                  <c:v>42405</c:v>
                </c:pt>
                <c:pt idx="1750">
                  <c:v>42404</c:v>
                </c:pt>
                <c:pt idx="1751">
                  <c:v>42403</c:v>
                </c:pt>
                <c:pt idx="1752">
                  <c:v>42402</c:v>
                </c:pt>
                <c:pt idx="1753">
                  <c:v>42401</c:v>
                </c:pt>
                <c:pt idx="1754">
                  <c:v>42400</c:v>
                </c:pt>
                <c:pt idx="1755">
                  <c:v>42399</c:v>
                </c:pt>
                <c:pt idx="1756">
                  <c:v>42398</c:v>
                </c:pt>
                <c:pt idx="1757">
                  <c:v>42397</c:v>
                </c:pt>
                <c:pt idx="1758">
                  <c:v>42396</c:v>
                </c:pt>
                <c:pt idx="1759">
                  <c:v>42395</c:v>
                </c:pt>
                <c:pt idx="1760">
                  <c:v>42394</c:v>
                </c:pt>
                <c:pt idx="1761">
                  <c:v>42393</c:v>
                </c:pt>
                <c:pt idx="1762">
                  <c:v>42392</c:v>
                </c:pt>
                <c:pt idx="1763">
                  <c:v>42391</c:v>
                </c:pt>
                <c:pt idx="1764">
                  <c:v>42390</c:v>
                </c:pt>
                <c:pt idx="1765">
                  <c:v>42389</c:v>
                </c:pt>
                <c:pt idx="1766">
                  <c:v>42388</c:v>
                </c:pt>
                <c:pt idx="1767">
                  <c:v>42387</c:v>
                </c:pt>
                <c:pt idx="1768">
                  <c:v>42386</c:v>
                </c:pt>
                <c:pt idx="1769">
                  <c:v>42385</c:v>
                </c:pt>
                <c:pt idx="1770">
                  <c:v>42384</c:v>
                </c:pt>
                <c:pt idx="1771">
                  <c:v>42383</c:v>
                </c:pt>
                <c:pt idx="1772">
                  <c:v>42382</c:v>
                </c:pt>
                <c:pt idx="1773">
                  <c:v>42381</c:v>
                </c:pt>
                <c:pt idx="1774">
                  <c:v>42380</c:v>
                </c:pt>
                <c:pt idx="1775">
                  <c:v>42379</c:v>
                </c:pt>
                <c:pt idx="1776">
                  <c:v>42378</c:v>
                </c:pt>
                <c:pt idx="1777">
                  <c:v>42377</c:v>
                </c:pt>
                <c:pt idx="1778">
                  <c:v>42376</c:v>
                </c:pt>
                <c:pt idx="1779">
                  <c:v>42375</c:v>
                </c:pt>
                <c:pt idx="1780">
                  <c:v>42374</c:v>
                </c:pt>
                <c:pt idx="1781">
                  <c:v>42373</c:v>
                </c:pt>
                <c:pt idx="1782">
                  <c:v>42372</c:v>
                </c:pt>
                <c:pt idx="1783">
                  <c:v>42371</c:v>
                </c:pt>
                <c:pt idx="1784">
                  <c:v>42370</c:v>
                </c:pt>
                <c:pt idx="1785">
                  <c:v>42369</c:v>
                </c:pt>
                <c:pt idx="1786">
                  <c:v>42368</c:v>
                </c:pt>
                <c:pt idx="1787">
                  <c:v>42367</c:v>
                </c:pt>
                <c:pt idx="1788">
                  <c:v>42366</c:v>
                </c:pt>
                <c:pt idx="1789">
                  <c:v>42365</c:v>
                </c:pt>
                <c:pt idx="1790">
                  <c:v>42364</c:v>
                </c:pt>
                <c:pt idx="1791">
                  <c:v>42363</c:v>
                </c:pt>
                <c:pt idx="1792">
                  <c:v>42362</c:v>
                </c:pt>
                <c:pt idx="1793">
                  <c:v>42361</c:v>
                </c:pt>
                <c:pt idx="1794">
                  <c:v>42360</c:v>
                </c:pt>
                <c:pt idx="1795">
                  <c:v>42359</c:v>
                </c:pt>
                <c:pt idx="1796">
                  <c:v>42358</c:v>
                </c:pt>
                <c:pt idx="1797">
                  <c:v>42357</c:v>
                </c:pt>
                <c:pt idx="1798">
                  <c:v>42356</c:v>
                </c:pt>
                <c:pt idx="1799">
                  <c:v>42355</c:v>
                </c:pt>
                <c:pt idx="1800">
                  <c:v>42354</c:v>
                </c:pt>
                <c:pt idx="1801">
                  <c:v>42353</c:v>
                </c:pt>
                <c:pt idx="1802">
                  <c:v>42352</c:v>
                </c:pt>
                <c:pt idx="1803">
                  <c:v>42351</c:v>
                </c:pt>
                <c:pt idx="1804">
                  <c:v>42350</c:v>
                </c:pt>
                <c:pt idx="1805">
                  <c:v>42349</c:v>
                </c:pt>
                <c:pt idx="1806">
                  <c:v>42348</c:v>
                </c:pt>
                <c:pt idx="1807">
                  <c:v>42347</c:v>
                </c:pt>
                <c:pt idx="1808">
                  <c:v>42346</c:v>
                </c:pt>
                <c:pt idx="1809">
                  <c:v>42345</c:v>
                </c:pt>
                <c:pt idx="1810">
                  <c:v>42344</c:v>
                </c:pt>
                <c:pt idx="1811">
                  <c:v>42343</c:v>
                </c:pt>
                <c:pt idx="1812">
                  <c:v>42342</c:v>
                </c:pt>
                <c:pt idx="1813">
                  <c:v>42341</c:v>
                </c:pt>
                <c:pt idx="1814">
                  <c:v>42340</c:v>
                </c:pt>
                <c:pt idx="1815">
                  <c:v>42339</c:v>
                </c:pt>
                <c:pt idx="1816">
                  <c:v>42338</c:v>
                </c:pt>
                <c:pt idx="1817">
                  <c:v>42337</c:v>
                </c:pt>
                <c:pt idx="1818">
                  <c:v>42336</c:v>
                </c:pt>
                <c:pt idx="1819">
                  <c:v>42335</c:v>
                </c:pt>
                <c:pt idx="1820">
                  <c:v>42334</c:v>
                </c:pt>
                <c:pt idx="1821">
                  <c:v>42333</c:v>
                </c:pt>
                <c:pt idx="1822">
                  <c:v>42332</c:v>
                </c:pt>
                <c:pt idx="1823">
                  <c:v>42331</c:v>
                </c:pt>
                <c:pt idx="1824">
                  <c:v>42330</c:v>
                </c:pt>
                <c:pt idx="1825">
                  <c:v>42329</c:v>
                </c:pt>
                <c:pt idx="1826">
                  <c:v>42328</c:v>
                </c:pt>
                <c:pt idx="1827">
                  <c:v>42327</c:v>
                </c:pt>
                <c:pt idx="1828">
                  <c:v>42326</c:v>
                </c:pt>
                <c:pt idx="1829">
                  <c:v>42325</c:v>
                </c:pt>
                <c:pt idx="1830">
                  <c:v>42324</c:v>
                </c:pt>
                <c:pt idx="1831">
                  <c:v>42323</c:v>
                </c:pt>
                <c:pt idx="1832">
                  <c:v>42322</c:v>
                </c:pt>
                <c:pt idx="1833">
                  <c:v>42321</c:v>
                </c:pt>
                <c:pt idx="1834">
                  <c:v>42320</c:v>
                </c:pt>
                <c:pt idx="1835">
                  <c:v>42319</c:v>
                </c:pt>
                <c:pt idx="1836">
                  <c:v>42318</c:v>
                </c:pt>
                <c:pt idx="1837">
                  <c:v>42317</c:v>
                </c:pt>
                <c:pt idx="1838">
                  <c:v>42316</c:v>
                </c:pt>
                <c:pt idx="1839">
                  <c:v>42315</c:v>
                </c:pt>
                <c:pt idx="1840">
                  <c:v>42314</c:v>
                </c:pt>
                <c:pt idx="1841">
                  <c:v>42313</c:v>
                </c:pt>
                <c:pt idx="1842">
                  <c:v>42312</c:v>
                </c:pt>
                <c:pt idx="1843">
                  <c:v>42311</c:v>
                </c:pt>
                <c:pt idx="1844">
                  <c:v>42310</c:v>
                </c:pt>
                <c:pt idx="1845">
                  <c:v>42309</c:v>
                </c:pt>
                <c:pt idx="1846">
                  <c:v>42308</c:v>
                </c:pt>
                <c:pt idx="1847">
                  <c:v>42307</c:v>
                </c:pt>
                <c:pt idx="1848">
                  <c:v>42306</c:v>
                </c:pt>
                <c:pt idx="1849">
                  <c:v>42305</c:v>
                </c:pt>
                <c:pt idx="1850">
                  <c:v>42304</c:v>
                </c:pt>
                <c:pt idx="1851">
                  <c:v>42303</c:v>
                </c:pt>
                <c:pt idx="1852">
                  <c:v>42302</c:v>
                </c:pt>
                <c:pt idx="1853">
                  <c:v>42301</c:v>
                </c:pt>
                <c:pt idx="1854">
                  <c:v>42300</c:v>
                </c:pt>
                <c:pt idx="1855">
                  <c:v>42299</c:v>
                </c:pt>
                <c:pt idx="1856">
                  <c:v>42298</c:v>
                </c:pt>
                <c:pt idx="1857">
                  <c:v>42297</c:v>
                </c:pt>
                <c:pt idx="1858">
                  <c:v>42296</c:v>
                </c:pt>
                <c:pt idx="1859">
                  <c:v>42295</c:v>
                </c:pt>
                <c:pt idx="1860">
                  <c:v>42294</c:v>
                </c:pt>
                <c:pt idx="1861">
                  <c:v>42293</c:v>
                </c:pt>
                <c:pt idx="1862">
                  <c:v>42292</c:v>
                </c:pt>
                <c:pt idx="1863">
                  <c:v>42291</c:v>
                </c:pt>
                <c:pt idx="1864">
                  <c:v>42290</c:v>
                </c:pt>
                <c:pt idx="1865">
                  <c:v>42289</c:v>
                </c:pt>
                <c:pt idx="1866">
                  <c:v>42288</c:v>
                </c:pt>
                <c:pt idx="1867">
                  <c:v>42287</c:v>
                </c:pt>
                <c:pt idx="1868">
                  <c:v>42286</c:v>
                </c:pt>
                <c:pt idx="1869">
                  <c:v>42285</c:v>
                </c:pt>
                <c:pt idx="1870">
                  <c:v>42284</c:v>
                </c:pt>
                <c:pt idx="1871">
                  <c:v>42283</c:v>
                </c:pt>
                <c:pt idx="1872">
                  <c:v>42282</c:v>
                </c:pt>
                <c:pt idx="1873">
                  <c:v>42281</c:v>
                </c:pt>
                <c:pt idx="1874">
                  <c:v>42280</c:v>
                </c:pt>
                <c:pt idx="1875">
                  <c:v>42279</c:v>
                </c:pt>
                <c:pt idx="1876">
                  <c:v>42278</c:v>
                </c:pt>
                <c:pt idx="1877">
                  <c:v>42277</c:v>
                </c:pt>
                <c:pt idx="1878">
                  <c:v>42276</c:v>
                </c:pt>
                <c:pt idx="1879">
                  <c:v>42275</c:v>
                </c:pt>
                <c:pt idx="1880">
                  <c:v>42274</c:v>
                </c:pt>
                <c:pt idx="1881">
                  <c:v>42273</c:v>
                </c:pt>
                <c:pt idx="1882">
                  <c:v>42272</c:v>
                </c:pt>
                <c:pt idx="1883">
                  <c:v>42271</c:v>
                </c:pt>
                <c:pt idx="1884">
                  <c:v>42270</c:v>
                </c:pt>
                <c:pt idx="1885">
                  <c:v>42269</c:v>
                </c:pt>
                <c:pt idx="1886">
                  <c:v>42268</c:v>
                </c:pt>
                <c:pt idx="1887">
                  <c:v>42267</c:v>
                </c:pt>
                <c:pt idx="1888">
                  <c:v>42266</c:v>
                </c:pt>
                <c:pt idx="1889">
                  <c:v>42265</c:v>
                </c:pt>
                <c:pt idx="1890">
                  <c:v>42264</c:v>
                </c:pt>
                <c:pt idx="1891">
                  <c:v>42263</c:v>
                </c:pt>
                <c:pt idx="1892">
                  <c:v>42262</c:v>
                </c:pt>
                <c:pt idx="1893">
                  <c:v>42261</c:v>
                </c:pt>
                <c:pt idx="1894">
                  <c:v>42260</c:v>
                </c:pt>
                <c:pt idx="1895">
                  <c:v>42259</c:v>
                </c:pt>
                <c:pt idx="1896">
                  <c:v>42258</c:v>
                </c:pt>
                <c:pt idx="1897">
                  <c:v>42257</c:v>
                </c:pt>
                <c:pt idx="1898">
                  <c:v>42256</c:v>
                </c:pt>
                <c:pt idx="1899">
                  <c:v>42255</c:v>
                </c:pt>
                <c:pt idx="1900">
                  <c:v>42254</c:v>
                </c:pt>
                <c:pt idx="1901">
                  <c:v>42253</c:v>
                </c:pt>
                <c:pt idx="1902">
                  <c:v>42252</c:v>
                </c:pt>
                <c:pt idx="1903">
                  <c:v>42251</c:v>
                </c:pt>
                <c:pt idx="1904">
                  <c:v>42250</c:v>
                </c:pt>
                <c:pt idx="1905">
                  <c:v>42249</c:v>
                </c:pt>
                <c:pt idx="1906">
                  <c:v>42248</c:v>
                </c:pt>
                <c:pt idx="1907">
                  <c:v>42247</c:v>
                </c:pt>
                <c:pt idx="1908">
                  <c:v>42246</c:v>
                </c:pt>
                <c:pt idx="1909">
                  <c:v>42245</c:v>
                </c:pt>
                <c:pt idx="1910">
                  <c:v>42244</c:v>
                </c:pt>
                <c:pt idx="1911">
                  <c:v>42243</c:v>
                </c:pt>
                <c:pt idx="1912">
                  <c:v>42242</c:v>
                </c:pt>
                <c:pt idx="1913">
                  <c:v>42241</c:v>
                </c:pt>
                <c:pt idx="1914">
                  <c:v>42240</c:v>
                </c:pt>
                <c:pt idx="1915">
                  <c:v>42239</c:v>
                </c:pt>
                <c:pt idx="1916">
                  <c:v>42238</c:v>
                </c:pt>
                <c:pt idx="1917">
                  <c:v>42237</c:v>
                </c:pt>
                <c:pt idx="1918">
                  <c:v>42236</c:v>
                </c:pt>
                <c:pt idx="1919">
                  <c:v>42235</c:v>
                </c:pt>
                <c:pt idx="1920">
                  <c:v>42234</c:v>
                </c:pt>
                <c:pt idx="1921">
                  <c:v>42233</c:v>
                </c:pt>
                <c:pt idx="1922">
                  <c:v>42232</c:v>
                </c:pt>
                <c:pt idx="1923">
                  <c:v>42231</c:v>
                </c:pt>
                <c:pt idx="1924">
                  <c:v>42230</c:v>
                </c:pt>
                <c:pt idx="1925">
                  <c:v>42229</c:v>
                </c:pt>
                <c:pt idx="1926">
                  <c:v>42228</c:v>
                </c:pt>
                <c:pt idx="1927">
                  <c:v>42227</c:v>
                </c:pt>
                <c:pt idx="1928">
                  <c:v>42226</c:v>
                </c:pt>
                <c:pt idx="1929">
                  <c:v>42225</c:v>
                </c:pt>
                <c:pt idx="1930">
                  <c:v>42224</c:v>
                </c:pt>
                <c:pt idx="1931">
                  <c:v>42223</c:v>
                </c:pt>
                <c:pt idx="1932">
                  <c:v>42222</c:v>
                </c:pt>
                <c:pt idx="1933">
                  <c:v>42221</c:v>
                </c:pt>
                <c:pt idx="1934">
                  <c:v>42220</c:v>
                </c:pt>
                <c:pt idx="1935">
                  <c:v>42219</c:v>
                </c:pt>
                <c:pt idx="1936">
                  <c:v>42218</c:v>
                </c:pt>
                <c:pt idx="1937">
                  <c:v>42217</c:v>
                </c:pt>
                <c:pt idx="1938">
                  <c:v>42216</c:v>
                </c:pt>
                <c:pt idx="1939">
                  <c:v>42215</c:v>
                </c:pt>
                <c:pt idx="1940">
                  <c:v>42214</c:v>
                </c:pt>
                <c:pt idx="1941">
                  <c:v>42213</c:v>
                </c:pt>
                <c:pt idx="1942">
                  <c:v>42212</c:v>
                </c:pt>
                <c:pt idx="1943">
                  <c:v>42211</c:v>
                </c:pt>
                <c:pt idx="1944">
                  <c:v>42210</c:v>
                </c:pt>
                <c:pt idx="1945">
                  <c:v>42209</c:v>
                </c:pt>
                <c:pt idx="1946">
                  <c:v>42208</c:v>
                </c:pt>
                <c:pt idx="1947">
                  <c:v>42207</c:v>
                </c:pt>
                <c:pt idx="1948">
                  <c:v>42206</c:v>
                </c:pt>
                <c:pt idx="1949">
                  <c:v>42205</c:v>
                </c:pt>
                <c:pt idx="1950">
                  <c:v>42204</c:v>
                </c:pt>
                <c:pt idx="1951">
                  <c:v>42203</c:v>
                </c:pt>
                <c:pt idx="1952">
                  <c:v>42202</c:v>
                </c:pt>
                <c:pt idx="1953">
                  <c:v>42201</c:v>
                </c:pt>
                <c:pt idx="1954">
                  <c:v>42200</c:v>
                </c:pt>
                <c:pt idx="1955">
                  <c:v>42199</c:v>
                </c:pt>
                <c:pt idx="1956">
                  <c:v>42198</c:v>
                </c:pt>
                <c:pt idx="1957">
                  <c:v>42197</c:v>
                </c:pt>
                <c:pt idx="1958">
                  <c:v>42196</c:v>
                </c:pt>
                <c:pt idx="1959">
                  <c:v>42195</c:v>
                </c:pt>
                <c:pt idx="1960">
                  <c:v>42194</c:v>
                </c:pt>
                <c:pt idx="1961">
                  <c:v>42193</c:v>
                </c:pt>
                <c:pt idx="1962">
                  <c:v>42192</c:v>
                </c:pt>
                <c:pt idx="1963">
                  <c:v>42191</c:v>
                </c:pt>
                <c:pt idx="1964">
                  <c:v>42190</c:v>
                </c:pt>
                <c:pt idx="1965">
                  <c:v>42189</c:v>
                </c:pt>
                <c:pt idx="1966">
                  <c:v>42188</c:v>
                </c:pt>
                <c:pt idx="1967">
                  <c:v>42187</c:v>
                </c:pt>
                <c:pt idx="1968">
                  <c:v>42186</c:v>
                </c:pt>
                <c:pt idx="1969">
                  <c:v>42185</c:v>
                </c:pt>
                <c:pt idx="1970">
                  <c:v>42184</c:v>
                </c:pt>
                <c:pt idx="1971">
                  <c:v>42183</c:v>
                </c:pt>
                <c:pt idx="1972">
                  <c:v>42182</c:v>
                </c:pt>
                <c:pt idx="1973">
                  <c:v>42181</c:v>
                </c:pt>
                <c:pt idx="1974">
                  <c:v>42180</c:v>
                </c:pt>
                <c:pt idx="1975">
                  <c:v>42179</c:v>
                </c:pt>
                <c:pt idx="1976">
                  <c:v>42178</c:v>
                </c:pt>
                <c:pt idx="1977">
                  <c:v>42177</c:v>
                </c:pt>
                <c:pt idx="1978">
                  <c:v>42176</c:v>
                </c:pt>
                <c:pt idx="1979">
                  <c:v>42175</c:v>
                </c:pt>
                <c:pt idx="1980">
                  <c:v>42174</c:v>
                </c:pt>
                <c:pt idx="1981">
                  <c:v>42173</c:v>
                </c:pt>
                <c:pt idx="1982">
                  <c:v>42172</c:v>
                </c:pt>
                <c:pt idx="1983">
                  <c:v>42171</c:v>
                </c:pt>
                <c:pt idx="1984">
                  <c:v>42170</c:v>
                </c:pt>
                <c:pt idx="1985">
                  <c:v>42169</c:v>
                </c:pt>
                <c:pt idx="1986">
                  <c:v>42168</c:v>
                </c:pt>
                <c:pt idx="1987">
                  <c:v>42167</c:v>
                </c:pt>
                <c:pt idx="1988">
                  <c:v>42166</c:v>
                </c:pt>
                <c:pt idx="1989">
                  <c:v>42165</c:v>
                </c:pt>
                <c:pt idx="1990">
                  <c:v>42164</c:v>
                </c:pt>
                <c:pt idx="1991">
                  <c:v>42163</c:v>
                </c:pt>
                <c:pt idx="1992">
                  <c:v>42162</c:v>
                </c:pt>
                <c:pt idx="1993">
                  <c:v>42161</c:v>
                </c:pt>
                <c:pt idx="1994">
                  <c:v>42160</c:v>
                </c:pt>
                <c:pt idx="1995">
                  <c:v>42159</c:v>
                </c:pt>
                <c:pt idx="1996">
                  <c:v>42158</c:v>
                </c:pt>
                <c:pt idx="1997">
                  <c:v>42157</c:v>
                </c:pt>
                <c:pt idx="1998">
                  <c:v>42156</c:v>
                </c:pt>
                <c:pt idx="1999">
                  <c:v>42155</c:v>
                </c:pt>
                <c:pt idx="2000">
                  <c:v>42154</c:v>
                </c:pt>
                <c:pt idx="2001">
                  <c:v>42153</c:v>
                </c:pt>
                <c:pt idx="2002">
                  <c:v>42152</c:v>
                </c:pt>
                <c:pt idx="2003">
                  <c:v>42151</c:v>
                </c:pt>
                <c:pt idx="2004">
                  <c:v>42150</c:v>
                </c:pt>
                <c:pt idx="2005">
                  <c:v>42149</c:v>
                </c:pt>
                <c:pt idx="2006">
                  <c:v>42148</c:v>
                </c:pt>
                <c:pt idx="2007">
                  <c:v>42147</c:v>
                </c:pt>
                <c:pt idx="2008">
                  <c:v>42146</c:v>
                </c:pt>
                <c:pt idx="2009">
                  <c:v>42145</c:v>
                </c:pt>
                <c:pt idx="2010">
                  <c:v>42144</c:v>
                </c:pt>
                <c:pt idx="2011">
                  <c:v>42143</c:v>
                </c:pt>
                <c:pt idx="2012">
                  <c:v>42142</c:v>
                </c:pt>
                <c:pt idx="2013">
                  <c:v>42141</c:v>
                </c:pt>
                <c:pt idx="2014">
                  <c:v>42140</c:v>
                </c:pt>
                <c:pt idx="2015">
                  <c:v>42139</c:v>
                </c:pt>
                <c:pt idx="2016">
                  <c:v>42138</c:v>
                </c:pt>
                <c:pt idx="2017">
                  <c:v>42137</c:v>
                </c:pt>
                <c:pt idx="2018">
                  <c:v>42136</c:v>
                </c:pt>
                <c:pt idx="2019">
                  <c:v>42135</c:v>
                </c:pt>
                <c:pt idx="2020">
                  <c:v>42134</c:v>
                </c:pt>
                <c:pt idx="2021">
                  <c:v>42133</c:v>
                </c:pt>
                <c:pt idx="2022">
                  <c:v>42132</c:v>
                </c:pt>
                <c:pt idx="2023">
                  <c:v>42131</c:v>
                </c:pt>
                <c:pt idx="2024">
                  <c:v>42130</c:v>
                </c:pt>
                <c:pt idx="2025">
                  <c:v>42129</c:v>
                </c:pt>
                <c:pt idx="2026">
                  <c:v>42128</c:v>
                </c:pt>
                <c:pt idx="2027">
                  <c:v>42127</c:v>
                </c:pt>
                <c:pt idx="2028">
                  <c:v>42126</c:v>
                </c:pt>
                <c:pt idx="2029">
                  <c:v>42125</c:v>
                </c:pt>
                <c:pt idx="2030">
                  <c:v>42124</c:v>
                </c:pt>
                <c:pt idx="2031">
                  <c:v>42123</c:v>
                </c:pt>
                <c:pt idx="2032">
                  <c:v>42122</c:v>
                </c:pt>
                <c:pt idx="2033">
                  <c:v>42121</c:v>
                </c:pt>
                <c:pt idx="2034">
                  <c:v>42120</c:v>
                </c:pt>
                <c:pt idx="2035">
                  <c:v>42119</c:v>
                </c:pt>
                <c:pt idx="2036">
                  <c:v>42118</c:v>
                </c:pt>
                <c:pt idx="2037">
                  <c:v>42117</c:v>
                </c:pt>
                <c:pt idx="2038">
                  <c:v>42116</c:v>
                </c:pt>
                <c:pt idx="2039">
                  <c:v>42115</c:v>
                </c:pt>
                <c:pt idx="2040">
                  <c:v>42114</c:v>
                </c:pt>
                <c:pt idx="2041">
                  <c:v>42113</c:v>
                </c:pt>
                <c:pt idx="2042">
                  <c:v>42112</c:v>
                </c:pt>
                <c:pt idx="2043">
                  <c:v>42111</c:v>
                </c:pt>
                <c:pt idx="2044">
                  <c:v>42110</c:v>
                </c:pt>
                <c:pt idx="2045">
                  <c:v>42109</c:v>
                </c:pt>
                <c:pt idx="2046">
                  <c:v>42108</c:v>
                </c:pt>
                <c:pt idx="2047">
                  <c:v>42107</c:v>
                </c:pt>
                <c:pt idx="2048">
                  <c:v>42106</c:v>
                </c:pt>
                <c:pt idx="2049">
                  <c:v>42105</c:v>
                </c:pt>
                <c:pt idx="2050">
                  <c:v>42104</c:v>
                </c:pt>
                <c:pt idx="2051">
                  <c:v>42103</c:v>
                </c:pt>
                <c:pt idx="2052">
                  <c:v>42102</c:v>
                </c:pt>
                <c:pt idx="2053">
                  <c:v>42101</c:v>
                </c:pt>
                <c:pt idx="2054">
                  <c:v>42100</c:v>
                </c:pt>
                <c:pt idx="2055">
                  <c:v>42099</c:v>
                </c:pt>
                <c:pt idx="2056">
                  <c:v>42098</c:v>
                </c:pt>
                <c:pt idx="2057">
                  <c:v>42097</c:v>
                </c:pt>
                <c:pt idx="2058">
                  <c:v>42096</c:v>
                </c:pt>
                <c:pt idx="2059">
                  <c:v>42095</c:v>
                </c:pt>
                <c:pt idx="2060">
                  <c:v>42094</c:v>
                </c:pt>
                <c:pt idx="2061">
                  <c:v>42093</c:v>
                </c:pt>
                <c:pt idx="2062">
                  <c:v>42092</c:v>
                </c:pt>
                <c:pt idx="2063">
                  <c:v>42091</c:v>
                </c:pt>
                <c:pt idx="2064">
                  <c:v>42090</c:v>
                </c:pt>
                <c:pt idx="2065">
                  <c:v>42089</c:v>
                </c:pt>
                <c:pt idx="2066">
                  <c:v>42088</c:v>
                </c:pt>
                <c:pt idx="2067">
                  <c:v>42087</c:v>
                </c:pt>
                <c:pt idx="2068">
                  <c:v>42086</c:v>
                </c:pt>
                <c:pt idx="2069">
                  <c:v>42085</c:v>
                </c:pt>
                <c:pt idx="2070">
                  <c:v>42084</c:v>
                </c:pt>
                <c:pt idx="2071">
                  <c:v>42083</c:v>
                </c:pt>
                <c:pt idx="2072">
                  <c:v>42082</c:v>
                </c:pt>
                <c:pt idx="2073">
                  <c:v>42081</c:v>
                </c:pt>
                <c:pt idx="2074">
                  <c:v>42080</c:v>
                </c:pt>
                <c:pt idx="2075">
                  <c:v>42079</c:v>
                </c:pt>
                <c:pt idx="2076">
                  <c:v>42078</c:v>
                </c:pt>
                <c:pt idx="2077">
                  <c:v>42077</c:v>
                </c:pt>
                <c:pt idx="2078">
                  <c:v>42076</c:v>
                </c:pt>
                <c:pt idx="2079">
                  <c:v>42075</c:v>
                </c:pt>
                <c:pt idx="2080">
                  <c:v>42074</c:v>
                </c:pt>
                <c:pt idx="2081">
                  <c:v>42073</c:v>
                </c:pt>
                <c:pt idx="2082">
                  <c:v>42072</c:v>
                </c:pt>
                <c:pt idx="2083">
                  <c:v>42071</c:v>
                </c:pt>
                <c:pt idx="2084">
                  <c:v>42070</c:v>
                </c:pt>
                <c:pt idx="2085">
                  <c:v>42069</c:v>
                </c:pt>
                <c:pt idx="2086">
                  <c:v>42068</c:v>
                </c:pt>
                <c:pt idx="2087">
                  <c:v>42067</c:v>
                </c:pt>
                <c:pt idx="2088">
                  <c:v>42066</c:v>
                </c:pt>
                <c:pt idx="2089">
                  <c:v>42065</c:v>
                </c:pt>
                <c:pt idx="2090">
                  <c:v>42064</c:v>
                </c:pt>
                <c:pt idx="2091">
                  <c:v>42063</c:v>
                </c:pt>
                <c:pt idx="2092">
                  <c:v>42062</c:v>
                </c:pt>
                <c:pt idx="2093">
                  <c:v>42061</c:v>
                </c:pt>
                <c:pt idx="2094">
                  <c:v>42060</c:v>
                </c:pt>
                <c:pt idx="2095">
                  <c:v>42059</c:v>
                </c:pt>
                <c:pt idx="2096">
                  <c:v>42058</c:v>
                </c:pt>
                <c:pt idx="2097">
                  <c:v>42057</c:v>
                </c:pt>
                <c:pt idx="2098">
                  <c:v>42056</c:v>
                </c:pt>
                <c:pt idx="2099">
                  <c:v>42055</c:v>
                </c:pt>
                <c:pt idx="2100">
                  <c:v>42054</c:v>
                </c:pt>
                <c:pt idx="2101">
                  <c:v>42053</c:v>
                </c:pt>
                <c:pt idx="2102">
                  <c:v>42052</c:v>
                </c:pt>
                <c:pt idx="2103">
                  <c:v>42051</c:v>
                </c:pt>
                <c:pt idx="2104">
                  <c:v>42050</c:v>
                </c:pt>
                <c:pt idx="2105">
                  <c:v>42049</c:v>
                </c:pt>
                <c:pt idx="2106">
                  <c:v>42048</c:v>
                </c:pt>
                <c:pt idx="2107">
                  <c:v>42047</c:v>
                </c:pt>
                <c:pt idx="2108">
                  <c:v>42046</c:v>
                </c:pt>
                <c:pt idx="2109">
                  <c:v>42045</c:v>
                </c:pt>
                <c:pt idx="2110">
                  <c:v>42044</c:v>
                </c:pt>
                <c:pt idx="2111">
                  <c:v>42043</c:v>
                </c:pt>
                <c:pt idx="2112">
                  <c:v>42042</c:v>
                </c:pt>
                <c:pt idx="2113">
                  <c:v>42041</c:v>
                </c:pt>
                <c:pt idx="2114">
                  <c:v>42040</c:v>
                </c:pt>
                <c:pt idx="2115">
                  <c:v>42039</c:v>
                </c:pt>
                <c:pt idx="2116">
                  <c:v>42038</c:v>
                </c:pt>
                <c:pt idx="2117">
                  <c:v>42037</c:v>
                </c:pt>
                <c:pt idx="2118">
                  <c:v>42036</c:v>
                </c:pt>
                <c:pt idx="2119">
                  <c:v>42035</c:v>
                </c:pt>
                <c:pt idx="2120">
                  <c:v>42034</c:v>
                </c:pt>
                <c:pt idx="2121">
                  <c:v>42033</c:v>
                </c:pt>
                <c:pt idx="2122">
                  <c:v>42032</c:v>
                </c:pt>
                <c:pt idx="2123">
                  <c:v>42031</c:v>
                </c:pt>
                <c:pt idx="2124">
                  <c:v>42030</c:v>
                </c:pt>
                <c:pt idx="2125">
                  <c:v>42029</c:v>
                </c:pt>
                <c:pt idx="2126">
                  <c:v>42028</c:v>
                </c:pt>
                <c:pt idx="2127">
                  <c:v>42027</c:v>
                </c:pt>
                <c:pt idx="2128">
                  <c:v>42026</c:v>
                </c:pt>
                <c:pt idx="2129">
                  <c:v>42025</c:v>
                </c:pt>
                <c:pt idx="2130">
                  <c:v>42024</c:v>
                </c:pt>
                <c:pt idx="2131">
                  <c:v>42023</c:v>
                </c:pt>
                <c:pt idx="2132">
                  <c:v>42022</c:v>
                </c:pt>
                <c:pt idx="2133">
                  <c:v>42021</c:v>
                </c:pt>
                <c:pt idx="2134">
                  <c:v>42020</c:v>
                </c:pt>
                <c:pt idx="2135">
                  <c:v>42019</c:v>
                </c:pt>
                <c:pt idx="2136">
                  <c:v>42018</c:v>
                </c:pt>
                <c:pt idx="2137">
                  <c:v>42017</c:v>
                </c:pt>
                <c:pt idx="2138">
                  <c:v>42016</c:v>
                </c:pt>
                <c:pt idx="2139">
                  <c:v>42015</c:v>
                </c:pt>
                <c:pt idx="2140">
                  <c:v>42014</c:v>
                </c:pt>
                <c:pt idx="2141">
                  <c:v>42013</c:v>
                </c:pt>
                <c:pt idx="2142">
                  <c:v>42012</c:v>
                </c:pt>
                <c:pt idx="2143">
                  <c:v>42011</c:v>
                </c:pt>
                <c:pt idx="2144">
                  <c:v>42010</c:v>
                </c:pt>
                <c:pt idx="2145">
                  <c:v>42009</c:v>
                </c:pt>
                <c:pt idx="2146">
                  <c:v>42008</c:v>
                </c:pt>
                <c:pt idx="2147">
                  <c:v>42007</c:v>
                </c:pt>
                <c:pt idx="2148">
                  <c:v>42006</c:v>
                </c:pt>
                <c:pt idx="2149">
                  <c:v>42005</c:v>
                </c:pt>
                <c:pt idx="2150">
                  <c:v>42004</c:v>
                </c:pt>
                <c:pt idx="2151">
                  <c:v>42003</c:v>
                </c:pt>
                <c:pt idx="2152">
                  <c:v>42002</c:v>
                </c:pt>
                <c:pt idx="2153">
                  <c:v>42001</c:v>
                </c:pt>
                <c:pt idx="2154">
                  <c:v>42000</c:v>
                </c:pt>
                <c:pt idx="2155">
                  <c:v>41999</c:v>
                </c:pt>
                <c:pt idx="2156">
                  <c:v>41998</c:v>
                </c:pt>
                <c:pt idx="2157">
                  <c:v>41997</c:v>
                </c:pt>
                <c:pt idx="2158">
                  <c:v>41996</c:v>
                </c:pt>
                <c:pt idx="2159">
                  <c:v>41995</c:v>
                </c:pt>
                <c:pt idx="2160">
                  <c:v>41994</c:v>
                </c:pt>
                <c:pt idx="2161">
                  <c:v>41993</c:v>
                </c:pt>
                <c:pt idx="2162">
                  <c:v>41992</c:v>
                </c:pt>
                <c:pt idx="2163">
                  <c:v>41991</c:v>
                </c:pt>
                <c:pt idx="2164">
                  <c:v>41990</c:v>
                </c:pt>
                <c:pt idx="2165">
                  <c:v>41989</c:v>
                </c:pt>
                <c:pt idx="2166">
                  <c:v>41988</c:v>
                </c:pt>
                <c:pt idx="2167">
                  <c:v>41987</c:v>
                </c:pt>
                <c:pt idx="2168">
                  <c:v>41986</c:v>
                </c:pt>
                <c:pt idx="2169">
                  <c:v>41985</c:v>
                </c:pt>
                <c:pt idx="2170">
                  <c:v>41984</c:v>
                </c:pt>
                <c:pt idx="2171">
                  <c:v>41983</c:v>
                </c:pt>
                <c:pt idx="2172">
                  <c:v>41982</c:v>
                </c:pt>
                <c:pt idx="2173">
                  <c:v>41981</c:v>
                </c:pt>
                <c:pt idx="2174">
                  <c:v>41980</c:v>
                </c:pt>
                <c:pt idx="2175">
                  <c:v>41979</c:v>
                </c:pt>
                <c:pt idx="2176">
                  <c:v>41978</c:v>
                </c:pt>
                <c:pt idx="2177">
                  <c:v>41977</c:v>
                </c:pt>
                <c:pt idx="2178">
                  <c:v>41976</c:v>
                </c:pt>
                <c:pt idx="2179">
                  <c:v>41975</c:v>
                </c:pt>
                <c:pt idx="2180">
                  <c:v>41974</c:v>
                </c:pt>
                <c:pt idx="2181">
                  <c:v>41973</c:v>
                </c:pt>
                <c:pt idx="2182">
                  <c:v>41972</c:v>
                </c:pt>
                <c:pt idx="2183">
                  <c:v>41971</c:v>
                </c:pt>
                <c:pt idx="2184">
                  <c:v>41970</c:v>
                </c:pt>
                <c:pt idx="2185">
                  <c:v>41969</c:v>
                </c:pt>
                <c:pt idx="2186">
                  <c:v>41968</c:v>
                </c:pt>
                <c:pt idx="2187">
                  <c:v>41967</c:v>
                </c:pt>
                <c:pt idx="2188">
                  <c:v>41966</c:v>
                </c:pt>
                <c:pt idx="2189">
                  <c:v>41965</c:v>
                </c:pt>
                <c:pt idx="2190">
                  <c:v>41964</c:v>
                </c:pt>
                <c:pt idx="2191">
                  <c:v>41963</c:v>
                </c:pt>
                <c:pt idx="2192">
                  <c:v>41962</c:v>
                </c:pt>
                <c:pt idx="2193">
                  <c:v>41961</c:v>
                </c:pt>
                <c:pt idx="2194">
                  <c:v>41960</c:v>
                </c:pt>
                <c:pt idx="2195">
                  <c:v>41959</c:v>
                </c:pt>
                <c:pt idx="2196">
                  <c:v>41958</c:v>
                </c:pt>
                <c:pt idx="2197">
                  <c:v>41957</c:v>
                </c:pt>
                <c:pt idx="2198">
                  <c:v>41956</c:v>
                </c:pt>
                <c:pt idx="2199">
                  <c:v>41955</c:v>
                </c:pt>
                <c:pt idx="2200">
                  <c:v>41954</c:v>
                </c:pt>
                <c:pt idx="2201">
                  <c:v>41953</c:v>
                </c:pt>
                <c:pt idx="2202">
                  <c:v>41952</c:v>
                </c:pt>
                <c:pt idx="2203">
                  <c:v>41951</c:v>
                </c:pt>
                <c:pt idx="2204">
                  <c:v>41950</c:v>
                </c:pt>
                <c:pt idx="2205">
                  <c:v>41949</c:v>
                </c:pt>
                <c:pt idx="2206">
                  <c:v>41948</c:v>
                </c:pt>
                <c:pt idx="2207">
                  <c:v>41947</c:v>
                </c:pt>
                <c:pt idx="2208">
                  <c:v>41946</c:v>
                </c:pt>
                <c:pt idx="2209">
                  <c:v>41945</c:v>
                </c:pt>
                <c:pt idx="2210">
                  <c:v>41944</c:v>
                </c:pt>
                <c:pt idx="2211">
                  <c:v>41943</c:v>
                </c:pt>
                <c:pt idx="2212">
                  <c:v>41942</c:v>
                </c:pt>
                <c:pt idx="2213">
                  <c:v>41941</c:v>
                </c:pt>
                <c:pt idx="2214">
                  <c:v>41940</c:v>
                </c:pt>
                <c:pt idx="2215">
                  <c:v>41939</c:v>
                </c:pt>
                <c:pt idx="2216">
                  <c:v>41938</c:v>
                </c:pt>
                <c:pt idx="2217">
                  <c:v>41937</c:v>
                </c:pt>
                <c:pt idx="2218">
                  <c:v>41936</c:v>
                </c:pt>
                <c:pt idx="2219">
                  <c:v>41935</c:v>
                </c:pt>
                <c:pt idx="2220">
                  <c:v>41934</c:v>
                </c:pt>
                <c:pt idx="2221">
                  <c:v>41933</c:v>
                </c:pt>
                <c:pt idx="2222">
                  <c:v>41932</c:v>
                </c:pt>
                <c:pt idx="2223">
                  <c:v>41931</c:v>
                </c:pt>
                <c:pt idx="2224">
                  <c:v>41930</c:v>
                </c:pt>
                <c:pt idx="2225">
                  <c:v>41929</c:v>
                </c:pt>
                <c:pt idx="2226">
                  <c:v>41928</c:v>
                </c:pt>
                <c:pt idx="2227">
                  <c:v>41927</c:v>
                </c:pt>
                <c:pt idx="2228">
                  <c:v>41926</c:v>
                </c:pt>
                <c:pt idx="2229">
                  <c:v>41925</c:v>
                </c:pt>
                <c:pt idx="2230">
                  <c:v>41924</c:v>
                </c:pt>
                <c:pt idx="2231">
                  <c:v>41923</c:v>
                </c:pt>
                <c:pt idx="2232">
                  <c:v>41922</c:v>
                </c:pt>
                <c:pt idx="2233">
                  <c:v>41921</c:v>
                </c:pt>
                <c:pt idx="2234">
                  <c:v>41920</c:v>
                </c:pt>
                <c:pt idx="2235">
                  <c:v>41919</c:v>
                </c:pt>
                <c:pt idx="2236">
                  <c:v>41918</c:v>
                </c:pt>
                <c:pt idx="2237">
                  <c:v>41917</c:v>
                </c:pt>
                <c:pt idx="2238">
                  <c:v>41916</c:v>
                </c:pt>
                <c:pt idx="2239">
                  <c:v>41915</c:v>
                </c:pt>
                <c:pt idx="2240">
                  <c:v>41914</c:v>
                </c:pt>
                <c:pt idx="2241">
                  <c:v>41913</c:v>
                </c:pt>
                <c:pt idx="2242">
                  <c:v>41912</c:v>
                </c:pt>
                <c:pt idx="2243">
                  <c:v>41911</c:v>
                </c:pt>
                <c:pt idx="2244">
                  <c:v>41910</c:v>
                </c:pt>
                <c:pt idx="2245">
                  <c:v>41909</c:v>
                </c:pt>
                <c:pt idx="2246">
                  <c:v>41908</c:v>
                </c:pt>
                <c:pt idx="2247">
                  <c:v>41907</c:v>
                </c:pt>
                <c:pt idx="2248">
                  <c:v>41906</c:v>
                </c:pt>
                <c:pt idx="2249">
                  <c:v>41905</c:v>
                </c:pt>
                <c:pt idx="2250">
                  <c:v>41904</c:v>
                </c:pt>
                <c:pt idx="2251">
                  <c:v>41903</c:v>
                </c:pt>
                <c:pt idx="2252">
                  <c:v>41902</c:v>
                </c:pt>
                <c:pt idx="2253">
                  <c:v>41901</c:v>
                </c:pt>
                <c:pt idx="2254">
                  <c:v>41900</c:v>
                </c:pt>
                <c:pt idx="2255">
                  <c:v>41899</c:v>
                </c:pt>
                <c:pt idx="2256">
                  <c:v>41898</c:v>
                </c:pt>
                <c:pt idx="2257">
                  <c:v>41897</c:v>
                </c:pt>
                <c:pt idx="2258">
                  <c:v>41896</c:v>
                </c:pt>
                <c:pt idx="2259">
                  <c:v>41895</c:v>
                </c:pt>
                <c:pt idx="2260">
                  <c:v>41894</c:v>
                </c:pt>
                <c:pt idx="2261">
                  <c:v>41893</c:v>
                </c:pt>
                <c:pt idx="2262">
                  <c:v>41892</c:v>
                </c:pt>
                <c:pt idx="2263">
                  <c:v>41891</c:v>
                </c:pt>
                <c:pt idx="2264">
                  <c:v>41890</c:v>
                </c:pt>
                <c:pt idx="2265">
                  <c:v>41889</c:v>
                </c:pt>
                <c:pt idx="2266">
                  <c:v>41888</c:v>
                </c:pt>
                <c:pt idx="2267">
                  <c:v>41887</c:v>
                </c:pt>
                <c:pt idx="2268">
                  <c:v>41886</c:v>
                </c:pt>
                <c:pt idx="2269">
                  <c:v>41885</c:v>
                </c:pt>
                <c:pt idx="2270">
                  <c:v>41884</c:v>
                </c:pt>
                <c:pt idx="2271">
                  <c:v>41883</c:v>
                </c:pt>
                <c:pt idx="2272">
                  <c:v>41882</c:v>
                </c:pt>
                <c:pt idx="2273">
                  <c:v>41881</c:v>
                </c:pt>
                <c:pt idx="2274">
                  <c:v>41880</c:v>
                </c:pt>
                <c:pt idx="2275">
                  <c:v>41879</c:v>
                </c:pt>
                <c:pt idx="2276">
                  <c:v>41878</c:v>
                </c:pt>
                <c:pt idx="2277">
                  <c:v>41877</c:v>
                </c:pt>
                <c:pt idx="2278">
                  <c:v>41876</c:v>
                </c:pt>
                <c:pt idx="2279">
                  <c:v>41875</c:v>
                </c:pt>
                <c:pt idx="2280">
                  <c:v>41874</c:v>
                </c:pt>
                <c:pt idx="2281">
                  <c:v>41873</c:v>
                </c:pt>
                <c:pt idx="2282">
                  <c:v>41872</c:v>
                </c:pt>
                <c:pt idx="2283">
                  <c:v>41871</c:v>
                </c:pt>
                <c:pt idx="2284">
                  <c:v>41870</c:v>
                </c:pt>
                <c:pt idx="2285">
                  <c:v>41869</c:v>
                </c:pt>
                <c:pt idx="2286">
                  <c:v>41868</c:v>
                </c:pt>
                <c:pt idx="2287">
                  <c:v>41867</c:v>
                </c:pt>
                <c:pt idx="2288">
                  <c:v>41866</c:v>
                </c:pt>
                <c:pt idx="2289">
                  <c:v>41865</c:v>
                </c:pt>
                <c:pt idx="2290">
                  <c:v>41864</c:v>
                </c:pt>
                <c:pt idx="2291">
                  <c:v>41863</c:v>
                </c:pt>
                <c:pt idx="2292">
                  <c:v>41862</c:v>
                </c:pt>
                <c:pt idx="2293">
                  <c:v>41861</c:v>
                </c:pt>
                <c:pt idx="2294">
                  <c:v>41860</c:v>
                </c:pt>
                <c:pt idx="2295">
                  <c:v>41859</c:v>
                </c:pt>
                <c:pt idx="2296">
                  <c:v>41858</c:v>
                </c:pt>
                <c:pt idx="2297">
                  <c:v>41857</c:v>
                </c:pt>
                <c:pt idx="2298">
                  <c:v>41856</c:v>
                </c:pt>
                <c:pt idx="2299">
                  <c:v>41855</c:v>
                </c:pt>
                <c:pt idx="2300">
                  <c:v>41854</c:v>
                </c:pt>
                <c:pt idx="2301">
                  <c:v>41853</c:v>
                </c:pt>
                <c:pt idx="2302">
                  <c:v>41852</c:v>
                </c:pt>
                <c:pt idx="2303">
                  <c:v>41851</c:v>
                </c:pt>
                <c:pt idx="2304">
                  <c:v>41850</c:v>
                </c:pt>
                <c:pt idx="2305">
                  <c:v>41849</c:v>
                </c:pt>
                <c:pt idx="2306">
                  <c:v>41848</c:v>
                </c:pt>
                <c:pt idx="2307">
                  <c:v>41847</c:v>
                </c:pt>
                <c:pt idx="2308">
                  <c:v>41846</c:v>
                </c:pt>
                <c:pt idx="2309">
                  <c:v>41845</c:v>
                </c:pt>
                <c:pt idx="2310">
                  <c:v>41844</c:v>
                </c:pt>
                <c:pt idx="2311">
                  <c:v>41843</c:v>
                </c:pt>
                <c:pt idx="2312">
                  <c:v>41842</c:v>
                </c:pt>
                <c:pt idx="2313">
                  <c:v>41841</c:v>
                </c:pt>
                <c:pt idx="2314">
                  <c:v>41840</c:v>
                </c:pt>
                <c:pt idx="2315">
                  <c:v>41839</c:v>
                </c:pt>
                <c:pt idx="2316">
                  <c:v>41838</c:v>
                </c:pt>
                <c:pt idx="2317">
                  <c:v>41837</c:v>
                </c:pt>
                <c:pt idx="2318">
                  <c:v>41836</c:v>
                </c:pt>
                <c:pt idx="2319">
                  <c:v>41835</c:v>
                </c:pt>
                <c:pt idx="2320">
                  <c:v>41834</c:v>
                </c:pt>
                <c:pt idx="2321">
                  <c:v>41833</c:v>
                </c:pt>
                <c:pt idx="2322">
                  <c:v>41832</c:v>
                </c:pt>
                <c:pt idx="2323">
                  <c:v>41831</c:v>
                </c:pt>
                <c:pt idx="2324">
                  <c:v>41830</c:v>
                </c:pt>
                <c:pt idx="2325">
                  <c:v>41829</c:v>
                </c:pt>
                <c:pt idx="2326">
                  <c:v>41828</c:v>
                </c:pt>
                <c:pt idx="2327">
                  <c:v>41827</c:v>
                </c:pt>
                <c:pt idx="2328">
                  <c:v>41826</c:v>
                </c:pt>
                <c:pt idx="2329">
                  <c:v>41825</c:v>
                </c:pt>
                <c:pt idx="2330">
                  <c:v>41824</c:v>
                </c:pt>
                <c:pt idx="2331">
                  <c:v>41823</c:v>
                </c:pt>
                <c:pt idx="2332">
                  <c:v>41822</c:v>
                </c:pt>
                <c:pt idx="2333">
                  <c:v>41821</c:v>
                </c:pt>
                <c:pt idx="2334">
                  <c:v>41820</c:v>
                </c:pt>
                <c:pt idx="2335">
                  <c:v>41819</c:v>
                </c:pt>
                <c:pt idx="2336">
                  <c:v>41818</c:v>
                </c:pt>
                <c:pt idx="2337">
                  <c:v>41817</c:v>
                </c:pt>
                <c:pt idx="2338">
                  <c:v>41816</c:v>
                </c:pt>
                <c:pt idx="2339">
                  <c:v>41815</c:v>
                </c:pt>
                <c:pt idx="2340">
                  <c:v>41814</c:v>
                </c:pt>
                <c:pt idx="2341">
                  <c:v>41813</c:v>
                </c:pt>
                <c:pt idx="2342">
                  <c:v>41812</c:v>
                </c:pt>
                <c:pt idx="2343">
                  <c:v>41811</c:v>
                </c:pt>
                <c:pt idx="2344">
                  <c:v>41810</c:v>
                </c:pt>
                <c:pt idx="2345">
                  <c:v>41809</c:v>
                </c:pt>
                <c:pt idx="2346">
                  <c:v>41808</c:v>
                </c:pt>
                <c:pt idx="2347">
                  <c:v>41807</c:v>
                </c:pt>
                <c:pt idx="2348">
                  <c:v>41806</c:v>
                </c:pt>
                <c:pt idx="2349">
                  <c:v>41805</c:v>
                </c:pt>
                <c:pt idx="2350">
                  <c:v>41804</c:v>
                </c:pt>
                <c:pt idx="2351">
                  <c:v>41803</c:v>
                </c:pt>
                <c:pt idx="2352">
                  <c:v>41802</c:v>
                </c:pt>
                <c:pt idx="2353">
                  <c:v>41801</c:v>
                </c:pt>
                <c:pt idx="2354">
                  <c:v>41800</c:v>
                </c:pt>
                <c:pt idx="2355">
                  <c:v>41799</c:v>
                </c:pt>
                <c:pt idx="2356">
                  <c:v>41798</c:v>
                </c:pt>
                <c:pt idx="2357">
                  <c:v>41797</c:v>
                </c:pt>
                <c:pt idx="2358">
                  <c:v>41796</c:v>
                </c:pt>
                <c:pt idx="2359">
                  <c:v>41795</c:v>
                </c:pt>
                <c:pt idx="2360">
                  <c:v>41794</c:v>
                </c:pt>
                <c:pt idx="2361">
                  <c:v>41793</c:v>
                </c:pt>
                <c:pt idx="2362">
                  <c:v>41792</c:v>
                </c:pt>
                <c:pt idx="2363">
                  <c:v>41791</c:v>
                </c:pt>
                <c:pt idx="2364">
                  <c:v>41790</c:v>
                </c:pt>
                <c:pt idx="2365">
                  <c:v>41789</c:v>
                </c:pt>
                <c:pt idx="2366">
                  <c:v>41788</c:v>
                </c:pt>
                <c:pt idx="2367">
                  <c:v>41787</c:v>
                </c:pt>
                <c:pt idx="2368">
                  <c:v>41786</c:v>
                </c:pt>
                <c:pt idx="2369">
                  <c:v>41785</c:v>
                </c:pt>
                <c:pt idx="2370">
                  <c:v>41784</c:v>
                </c:pt>
                <c:pt idx="2371">
                  <c:v>41783</c:v>
                </c:pt>
                <c:pt idx="2372">
                  <c:v>41782</c:v>
                </c:pt>
                <c:pt idx="2373">
                  <c:v>41781</c:v>
                </c:pt>
                <c:pt idx="2374">
                  <c:v>41780</c:v>
                </c:pt>
                <c:pt idx="2375">
                  <c:v>41779</c:v>
                </c:pt>
                <c:pt idx="2376">
                  <c:v>41778</c:v>
                </c:pt>
                <c:pt idx="2377">
                  <c:v>41777</c:v>
                </c:pt>
                <c:pt idx="2378">
                  <c:v>41776</c:v>
                </c:pt>
                <c:pt idx="2379">
                  <c:v>41775</c:v>
                </c:pt>
                <c:pt idx="2380">
                  <c:v>41774</c:v>
                </c:pt>
                <c:pt idx="2381">
                  <c:v>41773</c:v>
                </c:pt>
                <c:pt idx="2382">
                  <c:v>41772</c:v>
                </c:pt>
                <c:pt idx="2383">
                  <c:v>41771</c:v>
                </c:pt>
                <c:pt idx="2384">
                  <c:v>41770</c:v>
                </c:pt>
                <c:pt idx="2385">
                  <c:v>41769</c:v>
                </c:pt>
                <c:pt idx="2386">
                  <c:v>41768</c:v>
                </c:pt>
                <c:pt idx="2387">
                  <c:v>41767</c:v>
                </c:pt>
                <c:pt idx="2388">
                  <c:v>41766</c:v>
                </c:pt>
                <c:pt idx="2389">
                  <c:v>41765</c:v>
                </c:pt>
                <c:pt idx="2390">
                  <c:v>41764</c:v>
                </c:pt>
                <c:pt idx="2391">
                  <c:v>41763</c:v>
                </c:pt>
                <c:pt idx="2392">
                  <c:v>41762</c:v>
                </c:pt>
                <c:pt idx="2393">
                  <c:v>41761</c:v>
                </c:pt>
                <c:pt idx="2394">
                  <c:v>41760</c:v>
                </c:pt>
                <c:pt idx="2395">
                  <c:v>41759</c:v>
                </c:pt>
                <c:pt idx="2396">
                  <c:v>41758</c:v>
                </c:pt>
                <c:pt idx="2397">
                  <c:v>41757</c:v>
                </c:pt>
                <c:pt idx="2398">
                  <c:v>41756</c:v>
                </c:pt>
                <c:pt idx="2399">
                  <c:v>41755</c:v>
                </c:pt>
                <c:pt idx="2400">
                  <c:v>41754</c:v>
                </c:pt>
                <c:pt idx="2401">
                  <c:v>41753</c:v>
                </c:pt>
                <c:pt idx="2402">
                  <c:v>41752</c:v>
                </c:pt>
                <c:pt idx="2403">
                  <c:v>41751</c:v>
                </c:pt>
                <c:pt idx="2404">
                  <c:v>41750</c:v>
                </c:pt>
                <c:pt idx="2405">
                  <c:v>41749</c:v>
                </c:pt>
                <c:pt idx="2406">
                  <c:v>41748</c:v>
                </c:pt>
                <c:pt idx="2407">
                  <c:v>41747</c:v>
                </c:pt>
                <c:pt idx="2408">
                  <c:v>41746</c:v>
                </c:pt>
                <c:pt idx="2409">
                  <c:v>41745</c:v>
                </c:pt>
                <c:pt idx="2410">
                  <c:v>41744</c:v>
                </c:pt>
                <c:pt idx="2411">
                  <c:v>41743</c:v>
                </c:pt>
                <c:pt idx="2412">
                  <c:v>41742</c:v>
                </c:pt>
                <c:pt idx="2413">
                  <c:v>41741</c:v>
                </c:pt>
                <c:pt idx="2414">
                  <c:v>41740</c:v>
                </c:pt>
                <c:pt idx="2415">
                  <c:v>41739</c:v>
                </c:pt>
                <c:pt idx="2416">
                  <c:v>41738</c:v>
                </c:pt>
                <c:pt idx="2417">
                  <c:v>41737</c:v>
                </c:pt>
                <c:pt idx="2418">
                  <c:v>41736</c:v>
                </c:pt>
                <c:pt idx="2419">
                  <c:v>41735</c:v>
                </c:pt>
                <c:pt idx="2420">
                  <c:v>41734</c:v>
                </c:pt>
                <c:pt idx="2421">
                  <c:v>41733</c:v>
                </c:pt>
                <c:pt idx="2422">
                  <c:v>41732</c:v>
                </c:pt>
                <c:pt idx="2423">
                  <c:v>41731</c:v>
                </c:pt>
                <c:pt idx="2424">
                  <c:v>41730</c:v>
                </c:pt>
                <c:pt idx="2425">
                  <c:v>41729</c:v>
                </c:pt>
                <c:pt idx="2426">
                  <c:v>41728</c:v>
                </c:pt>
                <c:pt idx="2427">
                  <c:v>41727</c:v>
                </c:pt>
                <c:pt idx="2428">
                  <c:v>41726</c:v>
                </c:pt>
                <c:pt idx="2429">
                  <c:v>41725</c:v>
                </c:pt>
                <c:pt idx="2430">
                  <c:v>41724</c:v>
                </c:pt>
                <c:pt idx="2431">
                  <c:v>41723</c:v>
                </c:pt>
                <c:pt idx="2432">
                  <c:v>41722</c:v>
                </c:pt>
                <c:pt idx="2433">
                  <c:v>41721</c:v>
                </c:pt>
                <c:pt idx="2434">
                  <c:v>41720</c:v>
                </c:pt>
                <c:pt idx="2435">
                  <c:v>41719</c:v>
                </c:pt>
                <c:pt idx="2436">
                  <c:v>41718</c:v>
                </c:pt>
                <c:pt idx="2437">
                  <c:v>41717</c:v>
                </c:pt>
                <c:pt idx="2438">
                  <c:v>41716</c:v>
                </c:pt>
                <c:pt idx="2439">
                  <c:v>41715</c:v>
                </c:pt>
                <c:pt idx="2440">
                  <c:v>41714</c:v>
                </c:pt>
                <c:pt idx="2441">
                  <c:v>41713</c:v>
                </c:pt>
                <c:pt idx="2442">
                  <c:v>41712</c:v>
                </c:pt>
                <c:pt idx="2443">
                  <c:v>41711</c:v>
                </c:pt>
                <c:pt idx="2444">
                  <c:v>41710</c:v>
                </c:pt>
                <c:pt idx="2445">
                  <c:v>41709</c:v>
                </c:pt>
                <c:pt idx="2446">
                  <c:v>41708</c:v>
                </c:pt>
                <c:pt idx="2447">
                  <c:v>41707</c:v>
                </c:pt>
                <c:pt idx="2448">
                  <c:v>41706</c:v>
                </c:pt>
                <c:pt idx="2449">
                  <c:v>41705</c:v>
                </c:pt>
                <c:pt idx="2450">
                  <c:v>41704</c:v>
                </c:pt>
                <c:pt idx="2451">
                  <c:v>41703</c:v>
                </c:pt>
                <c:pt idx="2452">
                  <c:v>41702</c:v>
                </c:pt>
                <c:pt idx="2453">
                  <c:v>41701</c:v>
                </c:pt>
                <c:pt idx="2454">
                  <c:v>41700</c:v>
                </c:pt>
                <c:pt idx="2455">
                  <c:v>41699</c:v>
                </c:pt>
                <c:pt idx="2456">
                  <c:v>41698</c:v>
                </c:pt>
                <c:pt idx="2457">
                  <c:v>41697</c:v>
                </c:pt>
                <c:pt idx="2458">
                  <c:v>41696</c:v>
                </c:pt>
                <c:pt idx="2459">
                  <c:v>41695</c:v>
                </c:pt>
                <c:pt idx="2460">
                  <c:v>41694</c:v>
                </c:pt>
                <c:pt idx="2461">
                  <c:v>41693</c:v>
                </c:pt>
                <c:pt idx="2462">
                  <c:v>41692</c:v>
                </c:pt>
                <c:pt idx="2463">
                  <c:v>41691</c:v>
                </c:pt>
                <c:pt idx="2464">
                  <c:v>41690</c:v>
                </c:pt>
                <c:pt idx="2465">
                  <c:v>41689</c:v>
                </c:pt>
                <c:pt idx="2466">
                  <c:v>41688</c:v>
                </c:pt>
                <c:pt idx="2467">
                  <c:v>41687</c:v>
                </c:pt>
                <c:pt idx="2468">
                  <c:v>41686</c:v>
                </c:pt>
                <c:pt idx="2469">
                  <c:v>41685</c:v>
                </c:pt>
                <c:pt idx="2470">
                  <c:v>41684</c:v>
                </c:pt>
                <c:pt idx="2471">
                  <c:v>41683</c:v>
                </c:pt>
                <c:pt idx="2472">
                  <c:v>41682</c:v>
                </c:pt>
                <c:pt idx="2473">
                  <c:v>41681</c:v>
                </c:pt>
                <c:pt idx="2474">
                  <c:v>41680</c:v>
                </c:pt>
                <c:pt idx="2475">
                  <c:v>41679</c:v>
                </c:pt>
                <c:pt idx="2476">
                  <c:v>41678</c:v>
                </c:pt>
                <c:pt idx="2477">
                  <c:v>41677</c:v>
                </c:pt>
                <c:pt idx="2478">
                  <c:v>41676</c:v>
                </c:pt>
                <c:pt idx="2479">
                  <c:v>41675</c:v>
                </c:pt>
                <c:pt idx="2480">
                  <c:v>41674</c:v>
                </c:pt>
                <c:pt idx="2481">
                  <c:v>41673</c:v>
                </c:pt>
                <c:pt idx="2482">
                  <c:v>41672</c:v>
                </c:pt>
                <c:pt idx="2483">
                  <c:v>41671</c:v>
                </c:pt>
                <c:pt idx="2484">
                  <c:v>41670</c:v>
                </c:pt>
                <c:pt idx="2485">
                  <c:v>41669</c:v>
                </c:pt>
                <c:pt idx="2486">
                  <c:v>41668</c:v>
                </c:pt>
                <c:pt idx="2487">
                  <c:v>41667</c:v>
                </c:pt>
                <c:pt idx="2488">
                  <c:v>41666</c:v>
                </c:pt>
                <c:pt idx="2489">
                  <c:v>41665</c:v>
                </c:pt>
                <c:pt idx="2490">
                  <c:v>41664</c:v>
                </c:pt>
                <c:pt idx="2491">
                  <c:v>41663</c:v>
                </c:pt>
                <c:pt idx="2492">
                  <c:v>41662</c:v>
                </c:pt>
                <c:pt idx="2493">
                  <c:v>41661</c:v>
                </c:pt>
                <c:pt idx="2494">
                  <c:v>41660</c:v>
                </c:pt>
                <c:pt idx="2495">
                  <c:v>41659</c:v>
                </c:pt>
                <c:pt idx="2496">
                  <c:v>41658</c:v>
                </c:pt>
                <c:pt idx="2497">
                  <c:v>41657</c:v>
                </c:pt>
                <c:pt idx="2498">
                  <c:v>41656</c:v>
                </c:pt>
                <c:pt idx="2499">
                  <c:v>41655</c:v>
                </c:pt>
                <c:pt idx="2500">
                  <c:v>41654</c:v>
                </c:pt>
                <c:pt idx="2501">
                  <c:v>41653</c:v>
                </c:pt>
                <c:pt idx="2502">
                  <c:v>41652</c:v>
                </c:pt>
                <c:pt idx="2503">
                  <c:v>41651</c:v>
                </c:pt>
                <c:pt idx="2504">
                  <c:v>41650</c:v>
                </c:pt>
                <c:pt idx="2505">
                  <c:v>41649</c:v>
                </c:pt>
                <c:pt idx="2506">
                  <c:v>41648</c:v>
                </c:pt>
                <c:pt idx="2507">
                  <c:v>41647</c:v>
                </c:pt>
                <c:pt idx="2508">
                  <c:v>41646</c:v>
                </c:pt>
                <c:pt idx="2509">
                  <c:v>41645</c:v>
                </c:pt>
                <c:pt idx="2510">
                  <c:v>41644</c:v>
                </c:pt>
                <c:pt idx="2511">
                  <c:v>41643</c:v>
                </c:pt>
                <c:pt idx="2512">
                  <c:v>41642</c:v>
                </c:pt>
                <c:pt idx="2513">
                  <c:v>41641</c:v>
                </c:pt>
                <c:pt idx="2514">
                  <c:v>41640</c:v>
                </c:pt>
                <c:pt idx="2515">
                  <c:v>41639</c:v>
                </c:pt>
                <c:pt idx="2516">
                  <c:v>41638</c:v>
                </c:pt>
                <c:pt idx="2517">
                  <c:v>41637</c:v>
                </c:pt>
                <c:pt idx="2518">
                  <c:v>41636</c:v>
                </c:pt>
                <c:pt idx="2519">
                  <c:v>41635</c:v>
                </c:pt>
                <c:pt idx="2520">
                  <c:v>41634</c:v>
                </c:pt>
                <c:pt idx="2521">
                  <c:v>41633</c:v>
                </c:pt>
                <c:pt idx="2522">
                  <c:v>41632</c:v>
                </c:pt>
                <c:pt idx="2523">
                  <c:v>41631</c:v>
                </c:pt>
                <c:pt idx="2524">
                  <c:v>41630</c:v>
                </c:pt>
                <c:pt idx="2525">
                  <c:v>41629</c:v>
                </c:pt>
                <c:pt idx="2526">
                  <c:v>41628</c:v>
                </c:pt>
                <c:pt idx="2527">
                  <c:v>41627</c:v>
                </c:pt>
                <c:pt idx="2528">
                  <c:v>41626</c:v>
                </c:pt>
                <c:pt idx="2529">
                  <c:v>41625</c:v>
                </c:pt>
                <c:pt idx="2530">
                  <c:v>41624</c:v>
                </c:pt>
                <c:pt idx="2531">
                  <c:v>41623</c:v>
                </c:pt>
                <c:pt idx="2532">
                  <c:v>41622</c:v>
                </c:pt>
                <c:pt idx="2533">
                  <c:v>41621</c:v>
                </c:pt>
                <c:pt idx="2534">
                  <c:v>41620</c:v>
                </c:pt>
                <c:pt idx="2535">
                  <c:v>41619</c:v>
                </c:pt>
                <c:pt idx="2536">
                  <c:v>41618</c:v>
                </c:pt>
                <c:pt idx="2537">
                  <c:v>41617</c:v>
                </c:pt>
                <c:pt idx="2538">
                  <c:v>41616</c:v>
                </c:pt>
                <c:pt idx="2539">
                  <c:v>41615</c:v>
                </c:pt>
                <c:pt idx="2540">
                  <c:v>41614</c:v>
                </c:pt>
                <c:pt idx="2541">
                  <c:v>41613</c:v>
                </c:pt>
                <c:pt idx="2542">
                  <c:v>41612</c:v>
                </c:pt>
                <c:pt idx="2543">
                  <c:v>41611</c:v>
                </c:pt>
                <c:pt idx="2544">
                  <c:v>41610</c:v>
                </c:pt>
                <c:pt idx="2545">
                  <c:v>41609</c:v>
                </c:pt>
                <c:pt idx="2546">
                  <c:v>41608</c:v>
                </c:pt>
                <c:pt idx="2547">
                  <c:v>41607</c:v>
                </c:pt>
                <c:pt idx="2548">
                  <c:v>41606</c:v>
                </c:pt>
                <c:pt idx="2549">
                  <c:v>41605</c:v>
                </c:pt>
                <c:pt idx="2550">
                  <c:v>41604</c:v>
                </c:pt>
                <c:pt idx="2551">
                  <c:v>41603</c:v>
                </c:pt>
                <c:pt idx="2552">
                  <c:v>41602</c:v>
                </c:pt>
                <c:pt idx="2553">
                  <c:v>41601</c:v>
                </c:pt>
                <c:pt idx="2554">
                  <c:v>41600</c:v>
                </c:pt>
                <c:pt idx="2555">
                  <c:v>41599</c:v>
                </c:pt>
                <c:pt idx="2556">
                  <c:v>41598</c:v>
                </c:pt>
                <c:pt idx="2557">
                  <c:v>41597</c:v>
                </c:pt>
                <c:pt idx="2558">
                  <c:v>41596</c:v>
                </c:pt>
                <c:pt idx="2559">
                  <c:v>41595</c:v>
                </c:pt>
                <c:pt idx="2560">
                  <c:v>41594</c:v>
                </c:pt>
                <c:pt idx="2561">
                  <c:v>41593</c:v>
                </c:pt>
                <c:pt idx="2562">
                  <c:v>41592</c:v>
                </c:pt>
                <c:pt idx="2563">
                  <c:v>41591</c:v>
                </c:pt>
                <c:pt idx="2564">
                  <c:v>41590</c:v>
                </c:pt>
                <c:pt idx="2565">
                  <c:v>41589</c:v>
                </c:pt>
                <c:pt idx="2566">
                  <c:v>41588</c:v>
                </c:pt>
                <c:pt idx="2567">
                  <c:v>41587</c:v>
                </c:pt>
                <c:pt idx="2568">
                  <c:v>41586</c:v>
                </c:pt>
                <c:pt idx="2569">
                  <c:v>41585</c:v>
                </c:pt>
                <c:pt idx="2570">
                  <c:v>41584</c:v>
                </c:pt>
                <c:pt idx="2571">
                  <c:v>41583</c:v>
                </c:pt>
                <c:pt idx="2572">
                  <c:v>41582</c:v>
                </c:pt>
                <c:pt idx="2573">
                  <c:v>41581</c:v>
                </c:pt>
                <c:pt idx="2574">
                  <c:v>41580</c:v>
                </c:pt>
                <c:pt idx="2575">
                  <c:v>41579</c:v>
                </c:pt>
                <c:pt idx="2576">
                  <c:v>41578</c:v>
                </c:pt>
                <c:pt idx="2577">
                  <c:v>41577</c:v>
                </c:pt>
                <c:pt idx="2578">
                  <c:v>41576</c:v>
                </c:pt>
                <c:pt idx="2579">
                  <c:v>41575</c:v>
                </c:pt>
                <c:pt idx="2580">
                  <c:v>41574</c:v>
                </c:pt>
                <c:pt idx="2581">
                  <c:v>41573</c:v>
                </c:pt>
                <c:pt idx="2582">
                  <c:v>41572</c:v>
                </c:pt>
                <c:pt idx="2583">
                  <c:v>41571</c:v>
                </c:pt>
                <c:pt idx="2584">
                  <c:v>41570</c:v>
                </c:pt>
                <c:pt idx="2585">
                  <c:v>41569</c:v>
                </c:pt>
                <c:pt idx="2586">
                  <c:v>41568</c:v>
                </c:pt>
                <c:pt idx="2587">
                  <c:v>41567</c:v>
                </c:pt>
                <c:pt idx="2588">
                  <c:v>41566</c:v>
                </c:pt>
                <c:pt idx="2589">
                  <c:v>41565</c:v>
                </c:pt>
                <c:pt idx="2590">
                  <c:v>41564</c:v>
                </c:pt>
                <c:pt idx="2591">
                  <c:v>41563</c:v>
                </c:pt>
                <c:pt idx="2592">
                  <c:v>41562</c:v>
                </c:pt>
                <c:pt idx="2593">
                  <c:v>41561</c:v>
                </c:pt>
                <c:pt idx="2594">
                  <c:v>41560</c:v>
                </c:pt>
                <c:pt idx="2595">
                  <c:v>41559</c:v>
                </c:pt>
                <c:pt idx="2596">
                  <c:v>41558</c:v>
                </c:pt>
                <c:pt idx="2597">
                  <c:v>41557</c:v>
                </c:pt>
                <c:pt idx="2598">
                  <c:v>41556</c:v>
                </c:pt>
                <c:pt idx="2599">
                  <c:v>41555</c:v>
                </c:pt>
                <c:pt idx="2600">
                  <c:v>41554</c:v>
                </c:pt>
                <c:pt idx="2601">
                  <c:v>41553</c:v>
                </c:pt>
                <c:pt idx="2602">
                  <c:v>41552</c:v>
                </c:pt>
                <c:pt idx="2603">
                  <c:v>41551</c:v>
                </c:pt>
                <c:pt idx="2604">
                  <c:v>41550</c:v>
                </c:pt>
                <c:pt idx="2605">
                  <c:v>41549</c:v>
                </c:pt>
                <c:pt idx="2606">
                  <c:v>41548</c:v>
                </c:pt>
                <c:pt idx="2607">
                  <c:v>41547</c:v>
                </c:pt>
                <c:pt idx="2608">
                  <c:v>41546</c:v>
                </c:pt>
                <c:pt idx="2609">
                  <c:v>41545</c:v>
                </c:pt>
                <c:pt idx="2610">
                  <c:v>41544</c:v>
                </c:pt>
                <c:pt idx="2611">
                  <c:v>41543</c:v>
                </c:pt>
                <c:pt idx="2612">
                  <c:v>41542</c:v>
                </c:pt>
                <c:pt idx="2613">
                  <c:v>41541</c:v>
                </c:pt>
                <c:pt idx="2614">
                  <c:v>41540</c:v>
                </c:pt>
                <c:pt idx="2615">
                  <c:v>41539</c:v>
                </c:pt>
                <c:pt idx="2616">
                  <c:v>41538</c:v>
                </c:pt>
                <c:pt idx="2617">
                  <c:v>41537</c:v>
                </c:pt>
                <c:pt idx="2618">
                  <c:v>41536</c:v>
                </c:pt>
                <c:pt idx="2619">
                  <c:v>41535</c:v>
                </c:pt>
                <c:pt idx="2620">
                  <c:v>41534</c:v>
                </c:pt>
                <c:pt idx="2621">
                  <c:v>41533</c:v>
                </c:pt>
                <c:pt idx="2622">
                  <c:v>41532</c:v>
                </c:pt>
                <c:pt idx="2623">
                  <c:v>41531</c:v>
                </c:pt>
                <c:pt idx="2624">
                  <c:v>41530</c:v>
                </c:pt>
                <c:pt idx="2625">
                  <c:v>41529</c:v>
                </c:pt>
                <c:pt idx="2626">
                  <c:v>41528</c:v>
                </c:pt>
                <c:pt idx="2627">
                  <c:v>41527</c:v>
                </c:pt>
                <c:pt idx="2628">
                  <c:v>41526</c:v>
                </c:pt>
                <c:pt idx="2629">
                  <c:v>41525</c:v>
                </c:pt>
                <c:pt idx="2630">
                  <c:v>41524</c:v>
                </c:pt>
                <c:pt idx="2631">
                  <c:v>41523</c:v>
                </c:pt>
                <c:pt idx="2632">
                  <c:v>41522</c:v>
                </c:pt>
                <c:pt idx="2633">
                  <c:v>41521</c:v>
                </c:pt>
                <c:pt idx="2634">
                  <c:v>41520</c:v>
                </c:pt>
                <c:pt idx="2635">
                  <c:v>41519</c:v>
                </c:pt>
                <c:pt idx="2636">
                  <c:v>41518</c:v>
                </c:pt>
                <c:pt idx="2637">
                  <c:v>41517</c:v>
                </c:pt>
                <c:pt idx="2638">
                  <c:v>41516</c:v>
                </c:pt>
                <c:pt idx="2639">
                  <c:v>41515</c:v>
                </c:pt>
                <c:pt idx="2640">
                  <c:v>41514</c:v>
                </c:pt>
                <c:pt idx="2641">
                  <c:v>41513</c:v>
                </c:pt>
                <c:pt idx="2642">
                  <c:v>41512</c:v>
                </c:pt>
                <c:pt idx="2643">
                  <c:v>41511</c:v>
                </c:pt>
                <c:pt idx="2644">
                  <c:v>41510</c:v>
                </c:pt>
                <c:pt idx="2645">
                  <c:v>41509</c:v>
                </c:pt>
                <c:pt idx="2646">
                  <c:v>41508</c:v>
                </c:pt>
                <c:pt idx="2647">
                  <c:v>41507</c:v>
                </c:pt>
                <c:pt idx="2648">
                  <c:v>41506</c:v>
                </c:pt>
                <c:pt idx="2649">
                  <c:v>41505</c:v>
                </c:pt>
                <c:pt idx="2650">
                  <c:v>41504</c:v>
                </c:pt>
                <c:pt idx="2651">
                  <c:v>41503</c:v>
                </c:pt>
                <c:pt idx="2652">
                  <c:v>41502</c:v>
                </c:pt>
                <c:pt idx="2653">
                  <c:v>41501</c:v>
                </c:pt>
                <c:pt idx="2654">
                  <c:v>41500</c:v>
                </c:pt>
                <c:pt idx="2655">
                  <c:v>41499</c:v>
                </c:pt>
                <c:pt idx="2656">
                  <c:v>41498</c:v>
                </c:pt>
                <c:pt idx="2657">
                  <c:v>41497</c:v>
                </c:pt>
                <c:pt idx="2658">
                  <c:v>41496</c:v>
                </c:pt>
                <c:pt idx="2659">
                  <c:v>41495</c:v>
                </c:pt>
                <c:pt idx="2660">
                  <c:v>41494</c:v>
                </c:pt>
                <c:pt idx="2661">
                  <c:v>41493</c:v>
                </c:pt>
                <c:pt idx="2662">
                  <c:v>41492</c:v>
                </c:pt>
                <c:pt idx="2663">
                  <c:v>41491</c:v>
                </c:pt>
                <c:pt idx="2664">
                  <c:v>41490</c:v>
                </c:pt>
                <c:pt idx="2665">
                  <c:v>41489</c:v>
                </c:pt>
                <c:pt idx="2666">
                  <c:v>41488</c:v>
                </c:pt>
                <c:pt idx="2667">
                  <c:v>41487</c:v>
                </c:pt>
                <c:pt idx="2668">
                  <c:v>41486</c:v>
                </c:pt>
                <c:pt idx="2669">
                  <c:v>41485</c:v>
                </c:pt>
                <c:pt idx="2670">
                  <c:v>41484</c:v>
                </c:pt>
                <c:pt idx="2671">
                  <c:v>41483</c:v>
                </c:pt>
                <c:pt idx="2672">
                  <c:v>41482</c:v>
                </c:pt>
                <c:pt idx="2673">
                  <c:v>41481</c:v>
                </c:pt>
                <c:pt idx="2674">
                  <c:v>41480</c:v>
                </c:pt>
                <c:pt idx="2675">
                  <c:v>41479</c:v>
                </c:pt>
                <c:pt idx="2676">
                  <c:v>41478</c:v>
                </c:pt>
                <c:pt idx="2677">
                  <c:v>41477</c:v>
                </c:pt>
                <c:pt idx="2678">
                  <c:v>41476</c:v>
                </c:pt>
                <c:pt idx="2679">
                  <c:v>41475</c:v>
                </c:pt>
                <c:pt idx="2680">
                  <c:v>41474</c:v>
                </c:pt>
                <c:pt idx="2681">
                  <c:v>41473</c:v>
                </c:pt>
                <c:pt idx="2682">
                  <c:v>41472</c:v>
                </c:pt>
                <c:pt idx="2683">
                  <c:v>41471</c:v>
                </c:pt>
                <c:pt idx="2684">
                  <c:v>41470</c:v>
                </c:pt>
                <c:pt idx="2685">
                  <c:v>41469</c:v>
                </c:pt>
                <c:pt idx="2686">
                  <c:v>41468</c:v>
                </c:pt>
                <c:pt idx="2687">
                  <c:v>41467</c:v>
                </c:pt>
                <c:pt idx="2688">
                  <c:v>41466</c:v>
                </c:pt>
                <c:pt idx="2689">
                  <c:v>41465</c:v>
                </c:pt>
                <c:pt idx="2690">
                  <c:v>41464</c:v>
                </c:pt>
                <c:pt idx="2691">
                  <c:v>41463</c:v>
                </c:pt>
                <c:pt idx="2692">
                  <c:v>41462</c:v>
                </c:pt>
                <c:pt idx="2693">
                  <c:v>41461</c:v>
                </c:pt>
                <c:pt idx="2694">
                  <c:v>41460</c:v>
                </c:pt>
                <c:pt idx="2695">
                  <c:v>41459</c:v>
                </c:pt>
                <c:pt idx="2696">
                  <c:v>41458</c:v>
                </c:pt>
                <c:pt idx="2697">
                  <c:v>41457</c:v>
                </c:pt>
                <c:pt idx="2698">
                  <c:v>41456</c:v>
                </c:pt>
                <c:pt idx="2699">
                  <c:v>41455</c:v>
                </c:pt>
                <c:pt idx="2700">
                  <c:v>41454</c:v>
                </c:pt>
                <c:pt idx="2701">
                  <c:v>41453</c:v>
                </c:pt>
                <c:pt idx="2702">
                  <c:v>41452</c:v>
                </c:pt>
                <c:pt idx="2703">
                  <c:v>41451</c:v>
                </c:pt>
                <c:pt idx="2704">
                  <c:v>41450</c:v>
                </c:pt>
                <c:pt idx="2705">
                  <c:v>41449</c:v>
                </c:pt>
                <c:pt idx="2706">
                  <c:v>41448</c:v>
                </c:pt>
                <c:pt idx="2707">
                  <c:v>41447</c:v>
                </c:pt>
                <c:pt idx="2708">
                  <c:v>41446</c:v>
                </c:pt>
                <c:pt idx="2709">
                  <c:v>41445</c:v>
                </c:pt>
                <c:pt idx="2710">
                  <c:v>41444</c:v>
                </c:pt>
                <c:pt idx="2711">
                  <c:v>41443</c:v>
                </c:pt>
                <c:pt idx="2712">
                  <c:v>41442</c:v>
                </c:pt>
                <c:pt idx="2713">
                  <c:v>41441</c:v>
                </c:pt>
                <c:pt idx="2714">
                  <c:v>41440</c:v>
                </c:pt>
                <c:pt idx="2715">
                  <c:v>41439</c:v>
                </c:pt>
                <c:pt idx="2716">
                  <c:v>41438</c:v>
                </c:pt>
                <c:pt idx="2717">
                  <c:v>41437</c:v>
                </c:pt>
                <c:pt idx="2718">
                  <c:v>41436</c:v>
                </c:pt>
                <c:pt idx="2719">
                  <c:v>41435</c:v>
                </c:pt>
                <c:pt idx="2720">
                  <c:v>41434</c:v>
                </c:pt>
                <c:pt idx="2721">
                  <c:v>41433</c:v>
                </c:pt>
                <c:pt idx="2722">
                  <c:v>41432</c:v>
                </c:pt>
                <c:pt idx="2723">
                  <c:v>41431</c:v>
                </c:pt>
                <c:pt idx="2724">
                  <c:v>41430</c:v>
                </c:pt>
                <c:pt idx="2725">
                  <c:v>41429</c:v>
                </c:pt>
                <c:pt idx="2726">
                  <c:v>41428</c:v>
                </c:pt>
                <c:pt idx="2727">
                  <c:v>41427</c:v>
                </c:pt>
                <c:pt idx="2728">
                  <c:v>41426</c:v>
                </c:pt>
                <c:pt idx="2729">
                  <c:v>41425</c:v>
                </c:pt>
                <c:pt idx="2730">
                  <c:v>41424</c:v>
                </c:pt>
                <c:pt idx="2731">
                  <c:v>41423</c:v>
                </c:pt>
                <c:pt idx="2732">
                  <c:v>41422</c:v>
                </c:pt>
                <c:pt idx="2733">
                  <c:v>41421</c:v>
                </c:pt>
                <c:pt idx="2734">
                  <c:v>41420</c:v>
                </c:pt>
                <c:pt idx="2735">
                  <c:v>41419</c:v>
                </c:pt>
                <c:pt idx="2736">
                  <c:v>41418</c:v>
                </c:pt>
                <c:pt idx="2737">
                  <c:v>41417</c:v>
                </c:pt>
                <c:pt idx="2738">
                  <c:v>41416</c:v>
                </c:pt>
                <c:pt idx="2739">
                  <c:v>41415</c:v>
                </c:pt>
                <c:pt idx="2740">
                  <c:v>41414</c:v>
                </c:pt>
                <c:pt idx="2741">
                  <c:v>41413</c:v>
                </c:pt>
                <c:pt idx="2742">
                  <c:v>41412</c:v>
                </c:pt>
                <c:pt idx="2743">
                  <c:v>41411</c:v>
                </c:pt>
                <c:pt idx="2744">
                  <c:v>41410</c:v>
                </c:pt>
                <c:pt idx="2745">
                  <c:v>41409</c:v>
                </c:pt>
                <c:pt idx="2746">
                  <c:v>41408</c:v>
                </c:pt>
                <c:pt idx="2747">
                  <c:v>41407</c:v>
                </c:pt>
                <c:pt idx="2748">
                  <c:v>41406</c:v>
                </c:pt>
                <c:pt idx="2749">
                  <c:v>41405</c:v>
                </c:pt>
                <c:pt idx="2750">
                  <c:v>41404</c:v>
                </c:pt>
                <c:pt idx="2751">
                  <c:v>41403</c:v>
                </c:pt>
                <c:pt idx="2752">
                  <c:v>41402</c:v>
                </c:pt>
                <c:pt idx="2753">
                  <c:v>41401</c:v>
                </c:pt>
                <c:pt idx="2754">
                  <c:v>41400</c:v>
                </c:pt>
                <c:pt idx="2755">
                  <c:v>41399</c:v>
                </c:pt>
                <c:pt idx="2756">
                  <c:v>41398</c:v>
                </c:pt>
                <c:pt idx="2757">
                  <c:v>41397</c:v>
                </c:pt>
                <c:pt idx="2758">
                  <c:v>41396</c:v>
                </c:pt>
                <c:pt idx="2759">
                  <c:v>41395</c:v>
                </c:pt>
                <c:pt idx="2760">
                  <c:v>41394</c:v>
                </c:pt>
                <c:pt idx="2761">
                  <c:v>41393</c:v>
                </c:pt>
                <c:pt idx="2762">
                  <c:v>41392</c:v>
                </c:pt>
                <c:pt idx="2763">
                  <c:v>41391</c:v>
                </c:pt>
                <c:pt idx="2764">
                  <c:v>41390</c:v>
                </c:pt>
                <c:pt idx="2765">
                  <c:v>41389</c:v>
                </c:pt>
                <c:pt idx="2766">
                  <c:v>41388</c:v>
                </c:pt>
                <c:pt idx="2767">
                  <c:v>41387</c:v>
                </c:pt>
                <c:pt idx="2768">
                  <c:v>41386</c:v>
                </c:pt>
                <c:pt idx="2769">
                  <c:v>41385</c:v>
                </c:pt>
                <c:pt idx="2770">
                  <c:v>41384</c:v>
                </c:pt>
                <c:pt idx="2771">
                  <c:v>41383</c:v>
                </c:pt>
                <c:pt idx="2772">
                  <c:v>41382</c:v>
                </c:pt>
                <c:pt idx="2773">
                  <c:v>41381</c:v>
                </c:pt>
                <c:pt idx="2774">
                  <c:v>41380</c:v>
                </c:pt>
                <c:pt idx="2775">
                  <c:v>41379</c:v>
                </c:pt>
                <c:pt idx="2776">
                  <c:v>41378</c:v>
                </c:pt>
                <c:pt idx="2777">
                  <c:v>41377</c:v>
                </c:pt>
                <c:pt idx="2778">
                  <c:v>41376</c:v>
                </c:pt>
                <c:pt idx="2779">
                  <c:v>41375</c:v>
                </c:pt>
                <c:pt idx="2780">
                  <c:v>41374</c:v>
                </c:pt>
                <c:pt idx="2781">
                  <c:v>41373</c:v>
                </c:pt>
                <c:pt idx="2782">
                  <c:v>41372</c:v>
                </c:pt>
                <c:pt idx="2783">
                  <c:v>41371</c:v>
                </c:pt>
                <c:pt idx="2784">
                  <c:v>41370</c:v>
                </c:pt>
                <c:pt idx="2785">
                  <c:v>41369</c:v>
                </c:pt>
                <c:pt idx="2786">
                  <c:v>41368</c:v>
                </c:pt>
                <c:pt idx="2787">
                  <c:v>41367</c:v>
                </c:pt>
                <c:pt idx="2788">
                  <c:v>41366</c:v>
                </c:pt>
                <c:pt idx="2789">
                  <c:v>41365</c:v>
                </c:pt>
                <c:pt idx="2790">
                  <c:v>41364</c:v>
                </c:pt>
                <c:pt idx="2791">
                  <c:v>41363</c:v>
                </c:pt>
                <c:pt idx="2792">
                  <c:v>41362</c:v>
                </c:pt>
                <c:pt idx="2793">
                  <c:v>41361</c:v>
                </c:pt>
                <c:pt idx="2794">
                  <c:v>41360</c:v>
                </c:pt>
                <c:pt idx="2795">
                  <c:v>41359</c:v>
                </c:pt>
                <c:pt idx="2796">
                  <c:v>41358</c:v>
                </c:pt>
                <c:pt idx="2797">
                  <c:v>41357</c:v>
                </c:pt>
                <c:pt idx="2798">
                  <c:v>41356</c:v>
                </c:pt>
                <c:pt idx="2799">
                  <c:v>41355</c:v>
                </c:pt>
                <c:pt idx="2800">
                  <c:v>41354</c:v>
                </c:pt>
                <c:pt idx="2801">
                  <c:v>41353</c:v>
                </c:pt>
                <c:pt idx="2802">
                  <c:v>41352</c:v>
                </c:pt>
                <c:pt idx="2803">
                  <c:v>41351</c:v>
                </c:pt>
                <c:pt idx="2804">
                  <c:v>41350</c:v>
                </c:pt>
                <c:pt idx="2805">
                  <c:v>41349</c:v>
                </c:pt>
                <c:pt idx="2806">
                  <c:v>41348</c:v>
                </c:pt>
                <c:pt idx="2807">
                  <c:v>41347</c:v>
                </c:pt>
                <c:pt idx="2808">
                  <c:v>41346</c:v>
                </c:pt>
                <c:pt idx="2809">
                  <c:v>41345</c:v>
                </c:pt>
                <c:pt idx="2810">
                  <c:v>41344</c:v>
                </c:pt>
                <c:pt idx="2811">
                  <c:v>41343</c:v>
                </c:pt>
                <c:pt idx="2812">
                  <c:v>41342</c:v>
                </c:pt>
                <c:pt idx="2813">
                  <c:v>41341</c:v>
                </c:pt>
                <c:pt idx="2814">
                  <c:v>41340</c:v>
                </c:pt>
                <c:pt idx="2815">
                  <c:v>41339</c:v>
                </c:pt>
                <c:pt idx="2816">
                  <c:v>41338</c:v>
                </c:pt>
                <c:pt idx="2817">
                  <c:v>41337</c:v>
                </c:pt>
                <c:pt idx="2818">
                  <c:v>41336</c:v>
                </c:pt>
                <c:pt idx="2819">
                  <c:v>41335</c:v>
                </c:pt>
                <c:pt idx="2820">
                  <c:v>41334</c:v>
                </c:pt>
                <c:pt idx="2821">
                  <c:v>41333</c:v>
                </c:pt>
                <c:pt idx="2822">
                  <c:v>41332</c:v>
                </c:pt>
                <c:pt idx="2823">
                  <c:v>41331</c:v>
                </c:pt>
                <c:pt idx="2824">
                  <c:v>41330</c:v>
                </c:pt>
                <c:pt idx="2825">
                  <c:v>41329</c:v>
                </c:pt>
                <c:pt idx="2826">
                  <c:v>41328</c:v>
                </c:pt>
                <c:pt idx="2827">
                  <c:v>41327</c:v>
                </c:pt>
                <c:pt idx="2828">
                  <c:v>41326</c:v>
                </c:pt>
                <c:pt idx="2829">
                  <c:v>41325</c:v>
                </c:pt>
                <c:pt idx="2830">
                  <c:v>41324</c:v>
                </c:pt>
                <c:pt idx="2831">
                  <c:v>41323</c:v>
                </c:pt>
                <c:pt idx="2832">
                  <c:v>41322</c:v>
                </c:pt>
                <c:pt idx="2833">
                  <c:v>41321</c:v>
                </c:pt>
                <c:pt idx="2834">
                  <c:v>41320</c:v>
                </c:pt>
                <c:pt idx="2835">
                  <c:v>41319</c:v>
                </c:pt>
                <c:pt idx="2836">
                  <c:v>41318</c:v>
                </c:pt>
                <c:pt idx="2837">
                  <c:v>41317</c:v>
                </c:pt>
                <c:pt idx="2838">
                  <c:v>41316</c:v>
                </c:pt>
                <c:pt idx="2839">
                  <c:v>41315</c:v>
                </c:pt>
                <c:pt idx="2840">
                  <c:v>41314</c:v>
                </c:pt>
                <c:pt idx="2841">
                  <c:v>41313</c:v>
                </c:pt>
                <c:pt idx="2842">
                  <c:v>41312</c:v>
                </c:pt>
                <c:pt idx="2843">
                  <c:v>41311</c:v>
                </c:pt>
                <c:pt idx="2844">
                  <c:v>41310</c:v>
                </c:pt>
                <c:pt idx="2845">
                  <c:v>41309</c:v>
                </c:pt>
                <c:pt idx="2846">
                  <c:v>41308</c:v>
                </c:pt>
                <c:pt idx="2847">
                  <c:v>41307</c:v>
                </c:pt>
                <c:pt idx="2848">
                  <c:v>41306</c:v>
                </c:pt>
                <c:pt idx="2849">
                  <c:v>41305</c:v>
                </c:pt>
                <c:pt idx="2850">
                  <c:v>41304</c:v>
                </c:pt>
                <c:pt idx="2851">
                  <c:v>41303</c:v>
                </c:pt>
                <c:pt idx="2852">
                  <c:v>41302</c:v>
                </c:pt>
                <c:pt idx="2853">
                  <c:v>41301</c:v>
                </c:pt>
                <c:pt idx="2854">
                  <c:v>41300</c:v>
                </c:pt>
                <c:pt idx="2855">
                  <c:v>41299</c:v>
                </c:pt>
                <c:pt idx="2856">
                  <c:v>41298</c:v>
                </c:pt>
                <c:pt idx="2857">
                  <c:v>41297</c:v>
                </c:pt>
                <c:pt idx="2858">
                  <c:v>41296</c:v>
                </c:pt>
                <c:pt idx="2859">
                  <c:v>41295</c:v>
                </c:pt>
                <c:pt idx="2860">
                  <c:v>41294</c:v>
                </c:pt>
                <c:pt idx="2861">
                  <c:v>41293</c:v>
                </c:pt>
                <c:pt idx="2862">
                  <c:v>41292</c:v>
                </c:pt>
                <c:pt idx="2863">
                  <c:v>41291</c:v>
                </c:pt>
                <c:pt idx="2864">
                  <c:v>41290</c:v>
                </c:pt>
                <c:pt idx="2865">
                  <c:v>41289</c:v>
                </c:pt>
                <c:pt idx="2866">
                  <c:v>41288</c:v>
                </c:pt>
                <c:pt idx="2867">
                  <c:v>41287</c:v>
                </c:pt>
                <c:pt idx="2868">
                  <c:v>41286</c:v>
                </c:pt>
                <c:pt idx="2869">
                  <c:v>41285</c:v>
                </c:pt>
                <c:pt idx="2870">
                  <c:v>41284</c:v>
                </c:pt>
                <c:pt idx="2871">
                  <c:v>41283</c:v>
                </c:pt>
                <c:pt idx="2872">
                  <c:v>41282</c:v>
                </c:pt>
                <c:pt idx="2873">
                  <c:v>41281</c:v>
                </c:pt>
                <c:pt idx="2874">
                  <c:v>41280</c:v>
                </c:pt>
                <c:pt idx="2875">
                  <c:v>41279</c:v>
                </c:pt>
                <c:pt idx="2876">
                  <c:v>41278</c:v>
                </c:pt>
                <c:pt idx="2877">
                  <c:v>41277</c:v>
                </c:pt>
                <c:pt idx="2878">
                  <c:v>41276</c:v>
                </c:pt>
                <c:pt idx="2879">
                  <c:v>41275</c:v>
                </c:pt>
                <c:pt idx="2880">
                  <c:v>41274</c:v>
                </c:pt>
                <c:pt idx="2881">
                  <c:v>41273</c:v>
                </c:pt>
                <c:pt idx="2882">
                  <c:v>41272</c:v>
                </c:pt>
                <c:pt idx="2883">
                  <c:v>41271</c:v>
                </c:pt>
                <c:pt idx="2884">
                  <c:v>41270</c:v>
                </c:pt>
                <c:pt idx="2885">
                  <c:v>41269</c:v>
                </c:pt>
                <c:pt idx="2886">
                  <c:v>41268</c:v>
                </c:pt>
                <c:pt idx="2887">
                  <c:v>41267</c:v>
                </c:pt>
                <c:pt idx="2888">
                  <c:v>41266</c:v>
                </c:pt>
                <c:pt idx="2889">
                  <c:v>41265</c:v>
                </c:pt>
                <c:pt idx="2890">
                  <c:v>41264</c:v>
                </c:pt>
                <c:pt idx="2891">
                  <c:v>41263</c:v>
                </c:pt>
                <c:pt idx="2892">
                  <c:v>41262</c:v>
                </c:pt>
                <c:pt idx="2893">
                  <c:v>41261</c:v>
                </c:pt>
                <c:pt idx="2894">
                  <c:v>41260</c:v>
                </c:pt>
                <c:pt idx="2895">
                  <c:v>41259</c:v>
                </c:pt>
                <c:pt idx="2896">
                  <c:v>41258</c:v>
                </c:pt>
                <c:pt idx="2897">
                  <c:v>41257</c:v>
                </c:pt>
                <c:pt idx="2898">
                  <c:v>41256</c:v>
                </c:pt>
                <c:pt idx="2899">
                  <c:v>41255</c:v>
                </c:pt>
                <c:pt idx="2900">
                  <c:v>41254</c:v>
                </c:pt>
                <c:pt idx="2901">
                  <c:v>41253</c:v>
                </c:pt>
                <c:pt idx="2902">
                  <c:v>41252</c:v>
                </c:pt>
                <c:pt idx="2903">
                  <c:v>41251</c:v>
                </c:pt>
                <c:pt idx="2904">
                  <c:v>41250</c:v>
                </c:pt>
                <c:pt idx="2905">
                  <c:v>41249</c:v>
                </c:pt>
                <c:pt idx="2906">
                  <c:v>41248</c:v>
                </c:pt>
                <c:pt idx="2907">
                  <c:v>41247</c:v>
                </c:pt>
                <c:pt idx="2908">
                  <c:v>41246</c:v>
                </c:pt>
                <c:pt idx="2909">
                  <c:v>41245</c:v>
                </c:pt>
                <c:pt idx="2910">
                  <c:v>41244</c:v>
                </c:pt>
                <c:pt idx="2911">
                  <c:v>41243</c:v>
                </c:pt>
                <c:pt idx="2912">
                  <c:v>41242</c:v>
                </c:pt>
                <c:pt idx="2913">
                  <c:v>41241</c:v>
                </c:pt>
                <c:pt idx="2914">
                  <c:v>41240</c:v>
                </c:pt>
                <c:pt idx="2915">
                  <c:v>41239</c:v>
                </c:pt>
                <c:pt idx="2916">
                  <c:v>41238</c:v>
                </c:pt>
                <c:pt idx="2917">
                  <c:v>41237</c:v>
                </c:pt>
                <c:pt idx="2918">
                  <c:v>41236</c:v>
                </c:pt>
                <c:pt idx="2919">
                  <c:v>41235</c:v>
                </c:pt>
                <c:pt idx="2920">
                  <c:v>41234</c:v>
                </c:pt>
                <c:pt idx="2921">
                  <c:v>41233</c:v>
                </c:pt>
                <c:pt idx="2922">
                  <c:v>41232</c:v>
                </c:pt>
                <c:pt idx="2923">
                  <c:v>41231</c:v>
                </c:pt>
                <c:pt idx="2924">
                  <c:v>41230</c:v>
                </c:pt>
                <c:pt idx="2925">
                  <c:v>41229</c:v>
                </c:pt>
                <c:pt idx="2926">
                  <c:v>41228</c:v>
                </c:pt>
                <c:pt idx="2927">
                  <c:v>41227</c:v>
                </c:pt>
                <c:pt idx="2928">
                  <c:v>41226</c:v>
                </c:pt>
                <c:pt idx="2929">
                  <c:v>41225</c:v>
                </c:pt>
                <c:pt idx="2930">
                  <c:v>41224</c:v>
                </c:pt>
                <c:pt idx="2931">
                  <c:v>41223</c:v>
                </c:pt>
                <c:pt idx="2932">
                  <c:v>41222</c:v>
                </c:pt>
                <c:pt idx="2933">
                  <c:v>41221</c:v>
                </c:pt>
                <c:pt idx="2934">
                  <c:v>41220</c:v>
                </c:pt>
                <c:pt idx="2935">
                  <c:v>41219</c:v>
                </c:pt>
                <c:pt idx="2936">
                  <c:v>41218</c:v>
                </c:pt>
                <c:pt idx="2937">
                  <c:v>41217</c:v>
                </c:pt>
                <c:pt idx="2938">
                  <c:v>41216</c:v>
                </c:pt>
                <c:pt idx="2939">
                  <c:v>41215</c:v>
                </c:pt>
                <c:pt idx="2940">
                  <c:v>41214</c:v>
                </c:pt>
                <c:pt idx="2941">
                  <c:v>41213</c:v>
                </c:pt>
                <c:pt idx="2942">
                  <c:v>41212</c:v>
                </c:pt>
                <c:pt idx="2943">
                  <c:v>41211</c:v>
                </c:pt>
                <c:pt idx="2944">
                  <c:v>41210</c:v>
                </c:pt>
                <c:pt idx="2945">
                  <c:v>41209</c:v>
                </c:pt>
                <c:pt idx="2946">
                  <c:v>41208</c:v>
                </c:pt>
                <c:pt idx="2947">
                  <c:v>41207</c:v>
                </c:pt>
                <c:pt idx="2948">
                  <c:v>41206</c:v>
                </c:pt>
                <c:pt idx="2949">
                  <c:v>41205</c:v>
                </c:pt>
                <c:pt idx="2950">
                  <c:v>41204</c:v>
                </c:pt>
                <c:pt idx="2951">
                  <c:v>41203</c:v>
                </c:pt>
                <c:pt idx="2952">
                  <c:v>41202</c:v>
                </c:pt>
                <c:pt idx="2953">
                  <c:v>41201</c:v>
                </c:pt>
                <c:pt idx="2954">
                  <c:v>41200</c:v>
                </c:pt>
                <c:pt idx="2955">
                  <c:v>41199</c:v>
                </c:pt>
                <c:pt idx="2956">
                  <c:v>41198</c:v>
                </c:pt>
                <c:pt idx="2957">
                  <c:v>41197</c:v>
                </c:pt>
                <c:pt idx="2958">
                  <c:v>41196</c:v>
                </c:pt>
                <c:pt idx="2959">
                  <c:v>41195</c:v>
                </c:pt>
                <c:pt idx="2960">
                  <c:v>41194</c:v>
                </c:pt>
                <c:pt idx="2961">
                  <c:v>41193</c:v>
                </c:pt>
                <c:pt idx="2962">
                  <c:v>41192</c:v>
                </c:pt>
                <c:pt idx="2963">
                  <c:v>41191</c:v>
                </c:pt>
                <c:pt idx="2964">
                  <c:v>41190</c:v>
                </c:pt>
                <c:pt idx="2965">
                  <c:v>41189</c:v>
                </c:pt>
                <c:pt idx="2966">
                  <c:v>41188</c:v>
                </c:pt>
                <c:pt idx="2967">
                  <c:v>41187</c:v>
                </c:pt>
                <c:pt idx="2968">
                  <c:v>41186</c:v>
                </c:pt>
                <c:pt idx="2969">
                  <c:v>41185</c:v>
                </c:pt>
                <c:pt idx="2970">
                  <c:v>41184</c:v>
                </c:pt>
                <c:pt idx="2971">
                  <c:v>41183</c:v>
                </c:pt>
                <c:pt idx="2972">
                  <c:v>41182</c:v>
                </c:pt>
                <c:pt idx="2973">
                  <c:v>41181</c:v>
                </c:pt>
                <c:pt idx="2974">
                  <c:v>41180</c:v>
                </c:pt>
                <c:pt idx="2975">
                  <c:v>41179</c:v>
                </c:pt>
                <c:pt idx="2976">
                  <c:v>41178</c:v>
                </c:pt>
                <c:pt idx="2977">
                  <c:v>41177</c:v>
                </c:pt>
                <c:pt idx="2978">
                  <c:v>41176</c:v>
                </c:pt>
                <c:pt idx="2979">
                  <c:v>41175</c:v>
                </c:pt>
                <c:pt idx="2980">
                  <c:v>41174</c:v>
                </c:pt>
                <c:pt idx="2981">
                  <c:v>41173</c:v>
                </c:pt>
                <c:pt idx="2982">
                  <c:v>41172</c:v>
                </c:pt>
                <c:pt idx="2983">
                  <c:v>41171</c:v>
                </c:pt>
                <c:pt idx="2984">
                  <c:v>41170</c:v>
                </c:pt>
                <c:pt idx="2985">
                  <c:v>41169</c:v>
                </c:pt>
                <c:pt idx="2986">
                  <c:v>41168</c:v>
                </c:pt>
                <c:pt idx="2987">
                  <c:v>41167</c:v>
                </c:pt>
                <c:pt idx="2988">
                  <c:v>41166</c:v>
                </c:pt>
                <c:pt idx="2989">
                  <c:v>41165</c:v>
                </c:pt>
                <c:pt idx="2990">
                  <c:v>41164</c:v>
                </c:pt>
                <c:pt idx="2991">
                  <c:v>41163</c:v>
                </c:pt>
                <c:pt idx="2992">
                  <c:v>41162</c:v>
                </c:pt>
                <c:pt idx="2993">
                  <c:v>41161</c:v>
                </c:pt>
                <c:pt idx="2994">
                  <c:v>41160</c:v>
                </c:pt>
                <c:pt idx="2995">
                  <c:v>41159</c:v>
                </c:pt>
                <c:pt idx="2996">
                  <c:v>41158</c:v>
                </c:pt>
                <c:pt idx="2997">
                  <c:v>41157</c:v>
                </c:pt>
                <c:pt idx="2998">
                  <c:v>41156</c:v>
                </c:pt>
                <c:pt idx="2999">
                  <c:v>41155</c:v>
                </c:pt>
                <c:pt idx="3000">
                  <c:v>41154</c:v>
                </c:pt>
                <c:pt idx="3001">
                  <c:v>41153</c:v>
                </c:pt>
                <c:pt idx="3002">
                  <c:v>41152</c:v>
                </c:pt>
                <c:pt idx="3003">
                  <c:v>41151</c:v>
                </c:pt>
                <c:pt idx="3004">
                  <c:v>41150</c:v>
                </c:pt>
                <c:pt idx="3005">
                  <c:v>41149</c:v>
                </c:pt>
                <c:pt idx="3006">
                  <c:v>41148</c:v>
                </c:pt>
                <c:pt idx="3007">
                  <c:v>41147</c:v>
                </c:pt>
                <c:pt idx="3008">
                  <c:v>41146</c:v>
                </c:pt>
                <c:pt idx="3009">
                  <c:v>41145</c:v>
                </c:pt>
                <c:pt idx="3010">
                  <c:v>41144</c:v>
                </c:pt>
                <c:pt idx="3011">
                  <c:v>41143</c:v>
                </c:pt>
                <c:pt idx="3012">
                  <c:v>41142</c:v>
                </c:pt>
                <c:pt idx="3013">
                  <c:v>41141</c:v>
                </c:pt>
                <c:pt idx="3014">
                  <c:v>41140</c:v>
                </c:pt>
                <c:pt idx="3015">
                  <c:v>41139</c:v>
                </c:pt>
                <c:pt idx="3016">
                  <c:v>41138</c:v>
                </c:pt>
                <c:pt idx="3017">
                  <c:v>41137</c:v>
                </c:pt>
                <c:pt idx="3018">
                  <c:v>41136</c:v>
                </c:pt>
                <c:pt idx="3019">
                  <c:v>41135</c:v>
                </c:pt>
                <c:pt idx="3020">
                  <c:v>41134</c:v>
                </c:pt>
                <c:pt idx="3021">
                  <c:v>41133</c:v>
                </c:pt>
                <c:pt idx="3022">
                  <c:v>41132</c:v>
                </c:pt>
                <c:pt idx="3023">
                  <c:v>41131</c:v>
                </c:pt>
                <c:pt idx="3024">
                  <c:v>41130</c:v>
                </c:pt>
                <c:pt idx="3025">
                  <c:v>41129</c:v>
                </c:pt>
                <c:pt idx="3026">
                  <c:v>41128</c:v>
                </c:pt>
                <c:pt idx="3027">
                  <c:v>41127</c:v>
                </c:pt>
                <c:pt idx="3028">
                  <c:v>41126</c:v>
                </c:pt>
                <c:pt idx="3029">
                  <c:v>41125</c:v>
                </c:pt>
                <c:pt idx="3030">
                  <c:v>41124</c:v>
                </c:pt>
                <c:pt idx="3031">
                  <c:v>41123</c:v>
                </c:pt>
                <c:pt idx="3032">
                  <c:v>41122</c:v>
                </c:pt>
                <c:pt idx="3033">
                  <c:v>41121</c:v>
                </c:pt>
                <c:pt idx="3034">
                  <c:v>41120</c:v>
                </c:pt>
                <c:pt idx="3035">
                  <c:v>41119</c:v>
                </c:pt>
                <c:pt idx="3036">
                  <c:v>41118</c:v>
                </c:pt>
                <c:pt idx="3037">
                  <c:v>41117</c:v>
                </c:pt>
                <c:pt idx="3038">
                  <c:v>41116</c:v>
                </c:pt>
                <c:pt idx="3039">
                  <c:v>41115</c:v>
                </c:pt>
                <c:pt idx="3040">
                  <c:v>41114</c:v>
                </c:pt>
                <c:pt idx="3041">
                  <c:v>41113</c:v>
                </c:pt>
                <c:pt idx="3042">
                  <c:v>41112</c:v>
                </c:pt>
                <c:pt idx="3043">
                  <c:v>41111</c:v>
                </c:pt>
                <c:pt idx="3044">
                  <c:v>41110</c:v>
                </c:pt>
                <c:pt idx="3045">
                  <c:v>41109</c:v>
                </c:pt>
                <c:pt idx="3046">
                  <c:v>41108</c:v>
                </c:pt>
                <c:pt idx="3047">
                  <c:v>41107</c:v>
                </c:pt>
                <c:pt idx="3048">
                  <c:v>41106</c:v>
                </c:pt>
                <c:pt idx="3049">
                  <c:v>41105</c:v>
                </c:pt>
                <c:pt idx="3050">
                  <c:v>41104</c:v>
                </c:pt>
                <c:pt idx="3051">
                  <c:v>41103</c:v>
                </c:pt>
                <c:pt idx="3052">
                  <c:v>41102</c:v>
                </c:pt>
                <c:pt idx="3053">
                  <c:v>41101</c:v>
                </c:pt>
                <c:pt idx="3054">
                  <c:v>41100</c:v>
                </c:pt>
                <c:pt idx="3055">
                  <c:v>41099</c:v>
                </c:pt>
                <c:pt idx="3056">
                  <c:v>41098</c:v>
                </c:pt>
                <c:pt idx="3057">
                  <c:v>41097</c:v>
                </c:pt>
                <c:pt idx="3058">
                  <c:v>41096</c:v>
                </c:pt>
                <c:pt idx="3059">
                  <c:v>41095</c:v>
                </c:pt>
                <c:pt idx="3060">
                  <c:v>41094</c:v>
                </c:pt>
                <c:pt idx="3061">
                  <c:v>41093</c:v>
                </c:pt>
                <c:pt idx="3062">
                  <c:v>41092</c:v>
                </c:pt>
                <c:pt idx="3063">
                  <c:v>41091</c:v>
                </c:pt>
                <c:pt idx="3064">
                  <c:v>41090</c:v>
                </c:pt>
                <c:pt idx="3065">
                  <c:v>41089</c:v>
                </c:pt>
                <c:pt idx="3066">
                  <c:v>41088</c:v>
                </c:pt>
                <c:pt idx="3067">
                  <c:v>41087</c:v>
                </c:pt>
                <c:pt idx="3068">
                  <c:v>41086</c:v>
                </c:pt>
                <c:pt idx="3069">
                  <c:v>41085</c:v>
                </c:pt>
                <c:pt idx="3070">
                  <c:v>41084</c:v>
                </c:pt>
                <c:pt idx="3071">
                  <c:v>41083</c:v>
                </c:pt>
                <c:pt idx="3072">
                  <c:v>41082</c:v>
                </c:pt>
                <c:pt idx="3073">
                  <c:v>41081</c:v>
                </c:pt>
                <c:pt idx="3074">
                  <c:v>41080</c:v>
                </c:pt>
                <c:pt idx="3075">
                  <c:v>41079</c:v>
                </c:pt>
                <c:pt idx="3076">
                  <c:v>41078</c:v>
                </c:pt>
                <c:pt idx="3077">
                  <c:v>41077</c:v>
                </c:pt>
                <c:pt idx="3078">
                  <c:v>41076</c:v>
                </c:pt>
                <c:pt idx="3079">
                  <c:v>41075</c:v>
                </c:pt>
                <c:pt idx="3080">
                  <c:v>41074</c:v>
                </c:pt>
                <c:pt idx="3081">
                  <c:v>41073</c:v>
                </c:pt>
                <c:pt idx="3082">
                  <c:v>41072</c:v>
                </c:pt>
                <c:pt idx="3083">
                  <c:v>41071</c:v>
                </c:pt>
                <c:pt idx="3084">
                  <c:v>41070</c:v>
                </c:pt>
                <c:pt idx="3085">
                  <c:v>41069</c:v>
                </c:pt>
                <c:pt idx="3086">
                  <c:v>41068</c:v>
                </c:pt>
                <c:pt idx="3087">
                  <c:v>41067</c:v>
                </c:pt>
                <c:pt idx="3088">
                  <c:v>41066</c:v>
                </c:pt>
                <c:pt idx="3089">
                  <c:v>41065</c:v>
                </c:pt>
                <c:pt idx="3090">
                  <c:v>41064</c:v>
                </c:pt>
                <c:pt idx="3091">
                  <c:v>41063</c:v>
                </c:pt>
                <c:pt idx="3092">
                  <c:v>41062</c:v>
                </c:pt>
                <c:pt idx="3093">
                  <c:v>41061</c:v>
                </c:pt>
                <c:pt idx="3094">
                  <c:v>41060</c:v>
                </c:pt>
                <c:pt idx="3095">
                  <c:v>41059</c:v>
                </c:pt>
                <c:pt idx="3096">
                  <c:v>41058</c:v>
                </c:pt>
                <c:pt idx="3097">
                  <c:v>41057</c:v>
                </c:pt>
                <c:pt idx="3098">
                  <c:v>41056</c:v>
                </c:pt>
                <c:pt idx="3099">
                  <c:v>41055</c:v>
                </c:pt>
                <c:pt idx="3100">
                  <c:v>41054</c:v>
                </c:pt>
                <c:pt idx="3101">
                  <c:v>41053</c:v>
                </c:pt>
                <c:pt idx="3102">
                  <c:v>41052</c:v>
                </c:pt>
                <c:pt idx="3103">
                  <c:v>41051</c:v>
                </c:pt>
                <c:pt idx="3104">
                  <c:v>41050</c:v>
                </c:pt>
                <c:pt idx="3105">
                  <c:v>41049</c:v>
                </c:pt>
                <c:pt idx="3106">
                  <c:v>41048</c:v>
                </c:pt>
                <c:pt idx="3107">
                  <c:v>41047</c:v>
                </c:pt>
                <c:pt idx="3108">
                  <c:v>41046</c:v>
                </c:pt>
                <c:pt idx="3109">
                  <c:v>41045</c:v>
                </c:pt>
                <c:pt idx="3110">
                  <c:v>41044</c:v>
                </c:pt>
                <c:pt idx="3111">
                  <c:v>41043</c:v>
                </c:pt>
                <c:pt idx="3112">
                  <c:v>41042</c:v>
                </c:pt>
                <c:pt idx="3113">
                  <c:v>41041</c:v>
                </c:pt>
                <c:pt idx="3114">
                  <c:v>41040</c:v>
                </c:pt>
                <c:pt idx="3115">
                  <c:v>41039</c:v>
                </c:pt>
                <c:pt idx="3116">
                  <c:v>41038</c:v>
                </c:pt>
                <c:pt idx="3117">
                  <c:v>41037</c:v>
                </c:pt>
                <c:pt idx="3118">
                  <c:v>41036</c:v>
                </c:pt>
                <c:pt idx="3119">
                  <c:v>41035</c:v>
                </c:pt>
                <c:pt idx="3120">
                  <c:v>41034</c:v>
                </c:pt>
                <c:pt idx="3121">
                  <c:v>41033</c:v>
                </c:pt>
                <c:pt idx="3122">
                  <c:v>41032</c:v>
                </c:pt>
                <c:pt idx="3123">
                  <c:v>41031</c:v>
                </c:pt>
                <c:pt idx="3124">
                  <c:v>41030</c:v>
                </c:pt>
                <c:pt idx="3125">
                  <c:v>41029</c:v>
                </c:pt>
                <c:pt idx="3126">
                  <c:v>41028</c:v>
                </c:pt>
                <c:pt idx="3127">
                  <c:v>41027</c:v>
                </c:pt>
                <c:pt idx="3128">
                  <c:v>41026</c:v>
                </c:pt>
                <c:pt idx="3129">
                  <c:v>41025</c:v>
                </c:pt>
                <c:pt idx="3130">
                  <c:v>41024</c:v>
                </c:pt>
                <c:pt idx="3131">
                  <c:v>41023</c:v>
                </c:pt>
                <c:pt idx="3132">
                  <c:v>41022</c:v>
                </c:pt>
                <c:pt idx="3133">
                  <c:v>41021</c:v>
                </c:pt>
                <c:pt idx="3134">
                  <c:v>41020</c:v>
                </c:pt>
                <c:pt idx="3135">
                  <c:v>41019</c:v>
                </c:pt>
                <c:pt idx="3136">
                  <c:v>41018</c:v>
                </c:pt>
                <c:pt idx="3137">
                  <c:v>41017</c:v>
                </c:pt>
                <c:pt idx="3138">
                  <c:v>41016</c:v>
                </c:pt>
                <c:pt idx="3139">
                  <c:v>41015</c:v>
                </c:pt>
                <c:pt idx="3140">
                  <c:v>41014</c:v>
                </c:pt>
                <c:pt idx="3141">
                  <c:v>41013</c:v>
                </c:pt>
                <c:pt idx="3142">
                  <c:v>41012</c:v>
                </c:pt>
                <c:pt idx="3143">
                  <c:v>41011</c:v>
                </c:pt>
                <c:pt idx="3144">
                  <c:v>41010</c:v>
                </c:pt>
                <c:pt idx="3145">
                  <c:v>41009</c:v>
                </c:pt>
                <c:pt idx="3146">
                  <c:v>41008</c:v>
                </c:pt>
                <c:pt idx="3147">
                  <c:v>41007</c:v>
                </c:pt>
                <c:pt idx="3148">
                  <c:v>41006</c:v>
                </c:pt>
                <c:pt idx="3149">
                  <c:v>41005</c:v>
                </c:pt>
                <c:pt idx="3150">
                  <c:v>41004</c:v>
                </c:pt>
                <c:pt idx="3151">
                  <c:v>41003</c:v>
                </c:pt>
                <c:pt idx="3152">
                  <c:v>41002</c:v>
                </c:pt>
                <c:pt idx="3153">
                  <c:v>41001</c:v>
                </c:pt>
                <c:pt idx="3154">
                  <c:v>41000</c:v>
                </c:pt>
                <c:pt idx="3155">
                  <c:v>40999</c:v>
                </c:pt>
                <c:pt idx="3156">
                  <c:v>40998</c:v>
                </c:pt>
                <c:pt idx="3157">
                  <c:v>40997</c:v>
                </c:pt>
                <c:pt idx="3158">
                  <c:v>40996</c:v>
                </c:pt>
                <c:pt idx="3159">
                  <c:v>40995</c:v>
                </c:pt>
                <c:pt idx="3160">
                  <c:v>40994</c:v>
                </c:pt>
                <c:pt idx="3161">
                  <c:v>40993</c:v>
                </c:pt>
                <c:pt idx="3162">
                  <c:v>40992</c:v>
                </c:pt>
                <c:pt idx="3163">
                  <c:v>40991</c:v>
                </c:pt>
                <c:pt idx="3164">
                  <c:v>40990</c:v>
                </c:pt>
                <c:pt idx="3165">
                  <c:v>40989</c:v>
                </c:pt>
                <c:pt idx="3166">
                  <c:v>40988</c:v>
                </c:pt>
                <c:pt idx="3167">
                  <c:v>40987</c:v>
                </c:pt>
                <c:pt idx="3168">
                  <c:v>40986</c:v>
                </c:pt>
                <c:pt idx="3169">
                  <c:v>40985</c:v>
                </c:pt>
                <c:pt idx="3170">
                  <c:v>40984</c:v>
                </c:pt>
                <c:pt idx="3171">
                  <c:v>40983</c:v>
                </c:pt>
                <c:pt idx="3172">
                  <c:v>40982</c:v>
                </c:pt>
                <c:pt idx="3173">
                  <c:v>40981</c:v>
                </c:pt>
                <c:pt idx="3174">
                  <c:v>40980</c:v>
                </c:pt>
                <c:pt idx="3175">
                  <c:v>40979</c:v>
                </c:pt>
                <c:pt idx="3176">
                  <c:v>40978</c:v>
                </c:pt>
                <c:pt idx="3177">
                  <c:v>40977</c:v>
                </c:pt>
                <c:pt idx="3178">
                  <c:v>40976</c:v>
                </c:pt>
                <c:pt idx="3179">
                  <c:v>40975</c:v>
                </c:pt>
                <c:pt idx="3180">
                  <c:v>40974</c:v>
                </c:pt>
                <c:pt idx="3181">
                  <c:v>40973</c:v>
                </c:pt>
                <c:pt idx="3182">
                  <c:v>40972</c:v>
                </c:pt>
                <c:pt idx="3183">
                  <c:v>40971</c:v>
                </c:pt>
                <c:pt idx="3184">
                  <c:v>40970</c:v>
                </c:pt>
                <c:pt idx="3185">
                  <c:v>40969</c:v>
                </c:pt>
                <c:pt idx="3186">
                  <c:v>40968</c:v>
                </c:pt>
                <c:pt idx="3187">
                  <c:v>40967</c:v>
                </c:pt>
                <c:pt idx="3188">
                  <c:v>40966</c:v>
                </c:pt>
                <c:pt idx="3189">
                  <c:v>40965</c:v>
                </c:pt>
                <c:pt idx="3190">
                  <c:v>40964</c:v>
                </c:pt>
                <c:pt idx="3191">
                  <c:v>40963</c:v>
                </c:pt>
                <c:pt idx="3192">
                  <c:v>40962</c:v>
                </c:pt>
                <c:pt idx="3193">
                  <c:v>40961</c:v>
                </c:pt>
                <c:pt idx="3194">
                  <c:v>40960</c:v>
                </c:pt>
                <c:pt idx="3195">
                  <c:v>40959</c:v>
                </c:pt>
                <c:pt idx="3196">
                  <c:v>40958</c:v>
                </c:pt>
                <c:pt idx="3197">
                  <c:v>40957</c:v>
                </c:pt>
                <c:pt idx="3198">
                  <c:v>40956</c:v>
                </c:pt>
                <c:pt idx="3199">
                  <c:v>40955</c:v>
                </c:pt>
                <c:pt idx="3200">
                  <c:v>40954</c:v>
                </c:pt>
                <c:pt idx="3201">
                  <c:v>40953</c:v>
                </c:pt>
                <c:pt idx="3202">
                  <c:v>40952</c:v>
                </c:pt>
                <c:pt idx="3203">
                  <c:v>40951</c:v>
                </c:pt>
                <c:pt idx="3204">
                  <c:v>40950</c:v>
                </c:pt>
                <c:pt idx="3205">
                  <c:v>40949</c:v>
                </c:pt>
                <c:pt idx="3206">
                  <c:v>40948</c:v>
                </c:pt>
                <c:pt idx="3207">
                  <c:v>40947</c:v>
                </c:pt>
                <c:pt idx="3208">
                  <c:v>40946</c:v>
                </c:pt>
                <c:pt idx="3209">
                  <c:v>40945</c:v>
                </c:pt>
                <c:pt idx="3210">
                  <c:v>40944</c:v>
                </c:pt>
                <c:pt idx="3211">
                  <c:v>40943</c:v>
                </c:pt>
                <c:pt idx="3212">
                  <c:v>40942</c:v>
                </c:pt>
                <c:pt idx="3213">
                  <c:v>40941</c:v>
                </c:pt>
                <c:pt idx="3214">
                  <c:v>40940</c:v>
                </c:pt>
                <c:pt idx="3215">
                  <c:v>40939</c:v>
                </c:pt>
                <c:pt idx="3216">
                  <c:v>40938</c:v>
                </c:pt>
                <c:pt idx="3217">
                  <c:v>40937</c:v>
                </c:pt>
                <c:pt idx="3218">
                  <c:v>40936</c:v>
                </c:pt>
                <c:pt idx="3219">
                  <c:v>40935</c:v>
                </c:pt>
                <c:pt idx="3220">
                  <c:v>40934</c:v>
                </c:pt>
                <c:pt idx="3221">
                  <c:v>40933</c:v>
                </c:pt>
                <c:pt idx="3222">
                  <c:v>40932</c:v>
                </c:pt>
                <c:pt idx="3223">
                  <c:v>40931</c:v>
                </c:pt>
                <c:pt idx="3224">
                  <c:v>40930</c:v>
                </c:pt>
                <c:pt idx="3225">
                  <c:v>40929</c:v>
                </c:pt>
                <c:pt idx="3226">
                  <c:v>40928</c:v>
                </c:pt>
                <c:pt idx="3227">
                  <c:v>40927</c:v>
                </c:pt>
                <c:pt idx="3228">
                  <c:v>40926</c:v>
                </c:pt>
                <c:pt idx="3229">
                  <c:v>40925</c:v>
                </c:pt>
                <c:pt idx="3230">
                  <c:v>40924</c:v>
                </c:pt>
                <c:pt idx="3231">
                  <c:v>40923</c:v>
                </c:pt>
                <c:pt idx="3232">
                  <c:v>40922</c:v>
                </c:pt>
                <c:pt idx="3233">
                  <c:v>40921</c:v>
                </c:pt>
                <c:pt idx="3234">
                  <c:v>40920</c:v>
                </c:pt>
                <c:pt idx="3235">
                  <c:v>40919</c:v>
                </c:pt>
                <c:pt idx="3236">
                  <c:v>40918</c:v>
                </c:pt>
                <c:pt idx="3237">
                  <c:v>40917</c:v>
                </c:pt>
                <c:pt idx="3238">
                  <c:v>40916</c:v>
                </c:pt>
                <c:pt idx="3239">
                  <c:v>40915</c:v>
                </c:pt>
                <c:pt idx="3240">
                  <c:v>40914</c:v>
                </c:pt>
                <c:pt idx="3241">
                  <c:v>40913</c:v>
                </c:pt>
                <c:pt idx="3242">
                  <c:v>40912</c:v>
                </c:pt>
                <c:pt idx="3243">
                  <c:v>40911</c:v>
                </c:pt>
                <c:pt idx="3244">
                  <c:v>40910</c:v>
                </c:pt>
                <c:pt idx="3245">
                  <c:v>40909</c:v>
                </c:pt>
                <c:pt idx="3246">
                  <c:v>40908</c:v>
                </c:pt>
                <c:pt idx="3247">
                  <c:v>40907</c:v>
                </c:pt>
                <c:pt idx="3248">
                  <c:v>40906</c:v>
                </c:pt>
                <c:pt idx="3249">
                  <c:v>40905</c:v>
                </c:pt>
                <c:pt idx="3250">
                  <c:v>40904</c:v>
                </c:pt>
                <c:pt idx="3251">
                  <c:v>40903</c:v>
                </c:pt>
                <c:pt idx="3252">
                  <c:v>40902</c:v>
                </c:pt>
                <c:pt idx="3253">
                  <c:v>40901</c:v>
                </c:pt>
                <c:pt idx="3254">
                  <c:v>40900</c:v>
                </c:pt>
                <c:pt idx="3255">
                  <c:v>40899</c:v>
                </c:pt>
                <c:pt idx="3256">
                  <c:v>40898</c:v>
                </c:pt>
                <c:pt idx="3257">
                  <c:v>40897</c:v>
                </c:pt>
                <c:pt idx="3258">
                  <c:v>40896</c:v>
                </c:pt>
                <c:pt idx="3259">
                  <c:v>40895</c:v>
                </c:pt>
                <c:pt idx="3260">
                  <c:v>40894</c:v>
                </c:pt>
                <c:pt idx="3261">
                  <c:v>40893</c:v>
                </c:pt>
                <c:pt idx="3262">
                  <c:v>40892</c:v>
                </c:pt>
                <c:pt idx="3263">
                  <c:v>40891</c:v>
                </c:pt>
                <c:pt idx="3264">
                  <c:v>40890</c:v>
                </c:pt>
                <c:pt idx="3265">
                  <c:v>40889</c:v>
                </c:pt>
                <c:pt idx="3266">
                  <c:v>40888</c:v>
                </c:pt>
                <c:pt idx="3267">
                  <c:v>40887</c:v>
                </c:pt>
                <c:pt idx="3268">
                  <c:v>40886</c:v>
                </c:pt>
                <c:pt idx="3269">
                  <c:v>40885</c:v>
                </c:pt>
                <c:pt idx="3270">
                  <c:v>40884</c:v>
                </c:pt>
                <c:pt idx="3271">
                  <c:v>40883</c:v>
                </c:pt>
                <c:pt idx="3272">
                  <c:v>40882</c:v>
                </c:pt>
                <c:pt idx="3273">
                  <c:v>40881</c:v>
                </c:pt>
                <c:pt idx="3274">
                  <c:v>40880</c:v>
                </c:pt>
                <c:pt idx="3275">
                  <c:v>40879</c:v>
                </c:pt>
                <c:pt idx="3276">
                  <c:v>40878</c:v>
                </c:pt>
                <c:pt idx="3277">
                  <c:v>40877</c:v>
                </c:pt>
                <c:pt idx="3278">
                  <c:v>40876</c:v>
                </c:pt>
                <c:pt idx="3279">
                  <c:v>40875</c:v>
                </c:pt>
                <c:pt idx="3280">
                  <c:v>40874</c:v>
                </c:pt>
                <c:pt idx="3281">
                  <c:v>40873</c:v>
                </c:pt>
                <c:pt idx="3282">
                  <c:v>40872</c:v>
                </c:pt>
                <c:pt idx="3283">
                  <c:v>40871</c:v>
                </c:pt>
                <c:pt idx="3284">
                  <c:v>40870</c:v>
                </c:pt>
                <c:pt idx="3285">
                  <c:v>40869</c:v>
                </c:pt>
                <c:pt idx="3286">
                  <c:v>40868</c:v>
                </c:pt>
                <c:pt idx="3287">
                  <c:v>40867</c:v>
                </c:pt>
                <c:pt idx="3288">
                  <c:v>40866</c:v>
                </c:pt>
                <c:pt idx="3289">
                  <c:v>40865</c:v>
                </c:pt>
                <c:pt idx="3290">
                  <c:v>40864</c:v>
                </c:pt>
                <c:pt idx="3291">
                  <c:v>40863</c:v>
                </c:pt>
                <c:pt idx="3292">
                  <c:v>40862</c:v>
                </c:pt>
                <c:pt idx="3293">
                  <c:v>40861</c:v>
                </c:pt>
                <c:pt idx="3294">
                  <c:v>40860</c:v>
                </c:pt>
                <c:pt idx="3295">
                  <c:v>40859</c:v>
                </c:pt>
                <c:pt idx="3296">
                  <c:v>40858</c:v>
                </c:pt>
                <c:pt idx="3297">
                  <c:v>40857</c:v>
                </c:pt>
                <c:pt idx="3298">
                  <c:v>40856</c:v>
                </c:pt>
                <c:pt idx="3299">
                  <c:v>40855</c:v>
                </c:pt>
                <c:pt idx="3300">
                  <c:v>40854</c:v>
                </c:pt>
                <c:pt idx="3301">
                  <c:v>40853</c:v>
                </c:pt>
                <c:pt idx="3302">
                  <c:v>40852</c:v>
                </c:pt>
                <c:pt idx="3303">
                  <c:v>40851</c:v>
                </c:pt>
                <c:pt idx="3304">
                  <c:v>40850</c:v>
                </c:pt>
                <c:pt idx="3305">
                  <c:v>40849</c:v>
                </c:pt>
                <c:pt idx="3306">
                  <c:v>40848</c:v>
                </c:pt>
                <c:pt idx="3307">
                  <c:v>40847</c:v>
                </c:pt>
                <c:pt idx="3308">
                  <c:v>40846</c:v>
                </c:pt>
                <c:pt idx="3309">
                  <c:v>40845</c:v>
                </c:pt>
                <c:pt idx="3310">
                  <c:v>40844</c:v>
                </c:pt>
                <c:pt idx="3311">
                  <c:v>40843</c:v>
                </c:pt>
                <c:pt idx="3312">
                  <c:v>40842</c:v>
                </c:pt>
                <c:pt idx="3313">
                  <c:v>40841</c:v>
                </c:pt>
                <c:pt idx="3314">
                  <c:v>40840</c:v>
                </c:pt>
                <c:pt idx="3315">
                  <c:v>40839</c:v>
                </c:pt>
                <c:pt idx="3316">
                  <c:v>40838</c:v>
                </c:pt>
                <c:pt idx="3317">
                  <c:v>40837</c:v>
                </c:pt>
                <c:pt idx="3318">
                  <c:v>40836</c:v>
                </c:pt>
                <c:pt idx="3319">
                  <c:v>40835</c:v>
                </c:pt>
                <c:pt idx="3320">
                  <c:v>40834</c:v>
                </c:pt>
                <c:pt idx="3321">
                  <c:v>40833</c:v>
                </c:pt>
                <c:pt idx="3322">
                  <c:v>40832</c:v>
                </c:pt>
                <c:pt idx="3323">
                  <c:v>40831</c:v>
                </c:pt>
                <c:pt idx="3324">
                  <c:v>40830</c:v>
                </c:pt>
                <c:pt idx="3325">
                  <c:v>40829</c:v>
                </c:pt>
                <c:pt idx="3326">
                  <c:v>40828</c:v>
                </c:pt>
                <c:pt idx="3327">
                  <c:v>40827</c:v>
                </c:pt>
                <c:pt idx="3328">
                  <c:v>40826</c:v>
                </c:pt>
                <c:pt idx="3329">
                  <c:v>40825</c:v>
                </c:pt>
                <c:pt idx="3330">
                  <c:v>40824</c:v>
                </c:pt>
                <c:pt idx="3331">
                  <c:v>40823</c:v>
                </c:pt>
                <c:pt idx="3332">
                  <c:v>40822</c:v>
                </c:pt>
                <c:pt idx="3333">
                  <c:v>40821</c:v>
                </c:pt>
                <c:pt idx="3334">
                  <c:v>40820</c:v>
                </c:pt>
                <c:pt idx="3335">
                  <c:v>40819</c:v>
                </c:pt>
                <c:pt idx="3336">
                  <c:v>40818</c:v>
                </c:pt>
                <c:pt idx="3337">
                  <c:v>40817</c:v>
                </c:pt>
                <c:pt idx="3338">
                  <c:v>40816</c:v>
                </c:pt>
                <c:pt idx="3339">
                  <c:v>40815</c:v>
                </c:pt>
                <c:pt idx="3340">
                  <c:v>40814</c:v>
                </c:pt>
                <c:pt idx="3341">
                  <c:v>40813</c:v>
                </c:pt>
                <c:pt idx="3342">
                  <c:v>40812</c:v>
                </c:pt>
                <c:pt idx="3343">
                  <c:v>40811</c:v>
                </c:pt>
                <c:pt idx="3344">
                  <c:v>40810</c:v>
                </c:pt>
                <c:pt idx="3345">
                  <c:v>40809</c:v>
                </c:pt>
                <c:pt idx="3346">
                  <c:v>40808</c:v>
                </c:pt>
                <c:pt idx="3347">
                  <c:v>40807</c:v>
                </c:pt>
                <c:pt idx="3348">
                  <c:v>40806</c:v>
                </c:pt>
                <c:pt idx="3349">
                  <c:v>40805</c:v>
                </c:pt>
                <c:pt idx="3350">
                  <c:v>40804</c:v>
                </c:pt>
                <c:pt idx="3351">
                  <c:v>40803</c:v>
                </c:pt>
                <c:pt idx="3352">
                  <c:v>40802</c:v>
                </c:pt>
                <c:pt idx="3353">
                  <c:v>40801</c:v>
                </c:pt>
                <c:pt idx="3354">
                  <c:v>40800</c:v>
                </c:pt>
                <c:pt idx="3355">
                  <c:v>40799</c:v>
                </c:pt>
                <c:pt idx="3356">
                  <c:v>40798</c:v>
                </c:pt>
                <c:pt idx="3357">
                  <c:v>40797</c:v>
                </c:pt>
                <c:pt idx="3358">
                  <c:v>40796</c:v>
                </c:pt>
                <c:pt idx="3359">
                  <c:v>40795</c:v>
                </c:pt>
                <c:pt idx="3360">
                  <c:v>40794</c:v>
                </c:pt>
                <c:pt idx="3361">
                  <c:v>40793</c:v>
                </c:pt>
                <c:pt idx="3362">
                  <c:v>40792</c:v>
                </c:pt>
                <c:pt idx="3363">
                  <c:v>40791</c:v>
                </c:pt>
                <c:pt idx="3364">
                  <c:v>40790</c:v>
                </c:pt>
                <c:pt idx="3365">
                  <c:v>40789</c:v>
                </c:pt>
                <c:pt idx="3366">
                  <c:v>40788</c:v>
                </c:pt>
                <c:pt idx="3367">
                  <c:v>40787</c:v>
                </c:pt>
                <c:pt idx="3368">
                  <c:v>40786</c:v>
                </c:pt>
                <c:pt idx="3369">
                  <c:v>40785</c:v>
                </c:pt>
                <c:pt idx="3370">
                  <c:v>40784</c:v>
                </c:pt>
                <c:pt idx="3371">
                  <c:v>40783</c:v>
                </c:pt>
                <c:pt idx="3372">
                  <c:v>40782</c:v>
                </c:pt>
                <c:pt idx="3373">
                  <c:v>40781</c:v>
                </c:pt>
                <c:pt idx="3374">
                  <c:v>40780</c:v>
                </c:pt>
                <c:pt idx="3375">
                  <c:v>40779</c:v>
                </c:pt>
                <c:pt idx="3376">
                  <c:v>40778</c:v>
                </c:pt>
                <c:pt idx="3377">
                  <c:v>40777</c:v>
                </c:pt>
                <c:pt idx="3378">
                  <c:v>40776</c:v>
                </c:pt>
                <c:pt idx="3379">
                  <c:v>40775</c:v>
                </c:pt>
                <c:pt idx="3380">
                  <c:v>40774</c:v>
                </c:pt>
                <c:pt idx="3381">
                  <c:v>40773</c:v>
                </c:pt>
                <c:pt idx="3382">
                  <c:v>40772</c:v>
                </c:pt>
                <c:pt idx="3383">
                  <c:v>40771</c:v>
                </c:pt>
                <c:pt idx="3384">
                  <c:v>40770</c:v>
                </c:pt>
                <c:pt idx="3385">
                  <c:v>40769</c:v>
                </c:pt>
                <c:pt idx="3386">
                  <c:v>40768</c:v>
                </c:pt>
                <c:pt idx="3387">
                  <c:v>40767</c:v>
                </c:pt>
                <c:pt idx="3388">
                  <c:v>40766</c:v>
                </c:pt>
                <c:pt idx="3389">
                  <c:v>40765</c:v>
                </c:pt>
                <c:pt idx="3390">
                  <c:v>40764</c:v>
                </c:pt>
                <c:pt idx="3391">
                  <c:v>40763</c:v>
                </c:pt>
                <c:pt idx="3392">
                  <c:v>40762</c:v>
                </c:pt>
                <c:pt idx="3393">
                  <c:v>40761</c:v>
                </c:pt>
                <c:pt idx="3394">
                  <c:v>40760</c:v>
                </c:pt>
                <c:pt idx="3395">
                  <c:v>40759</c:v>
                </c:pt>
                <c:pt idx="3396">
                  <c:v>40758</c:v>
                </c:pt>
                <c:pt idx="3397">
                  <c:v>40757</c:v>
                </c:pt>
                <c:pt idx="3398">
                  <c:v>40756</c:v>
                </c:pt>
                <c:pt idx="3399">
                  <c:v>40755</c:v>
                </c:pt>
                <c:pt idx="3400">
                  <c:v>40754</c:v>
                </c:pt>
                <c:pt idx="3401">
                  <c:v>40753</c:v>
                </c:pt>
                <c:pt idx="3402">
                  <c:v>40752</c:v>
                </c:pt>
                <c:pt idx="3403">
                  <c:v>40751</c:v>
                </c:pt>
                <c:pt idx="3404">
                  <c:v>40750</c:v>
                </c:pt>
                <c:pt idx="3405">
                  <c:v>40749</c:v>
                </c:pt>
                <c:pt idx="3406">
                  <c:v>40748</c:v>
                </c:pt>
                <c:pt idx="3407">
                  <c:v>40747</c:v>
                </c:pt>
                <c:pt idx="3408">
                  <c:v>40746</c:v>
                </c:pt>
                <c:pt idx="3409">
                  <c:v>40745</c:v>
                </c:pt>
                <c:pt idx="3410">
                  <c:v>40744</c:v>
                </c:pt>
                <c:pt idx="3411">
                  <c:v>40743</c:v>
                </c:pt>
                <c:pt idx="3412">
                  <c:v>40742</c:v>
                </c:pt>
                <c:pt idx="3413">
                  <c:v>40741</c:v>
                </c:pt>
                <c:pt idx="3414">
                  <c:v>40740</c:v>
                </c:pt>
                <c:pt idx="3415">
                  <c:v>40739</c:v>
                </c:pt>
                <c:pt idx="3416">
                  <c:v>40738</c:v>
                </c:pt>
                <c:pt idx="3417">
                  <c:v>40737</c:v>
                </c:pt>
                <c:pt idx="3418">
                  <c:v>40736</c:v>
                </c:pt>
                <c:pt idx="3419">
                  <c:v>40735</c:v>
                </c:pt>
                <c:pt idx="3420">
                  <c:v>40734</c:v>
                </c:pt>
                <c:pt idx="3421">
                  <c:v>40733</c:v>
                </c:pt>
                <c:pt idx="3422">
                  <c:v>40732</c:v>
                </c:pt>
                <c:pt idx="3423">
                  <c:v>40731</c:v>
                </c:pt>
                <c:pt idx="3424">
                  <c:v>40730</c:v>
                </c:pt>
                <c:pt idx="3425">
                  <c:v>40729</c:v>
                </c:pt>
                <c:pt idx="3426">
                  <c:v>40728</c:v>
                </c:pt>
                <c:pt idx="3427">
                  <c:v>40727</c:v>
                </c:pt>
                <c:pt idx="3428">
                  <c:v>40726</c:v>
                </c:pt>
                <c:pt idx="3429">
                  <c:v>40725</c:v>
                </c:pt>
                <c:pt idx="3430">
                  <c:v>40724</c:v>
                </c:pt>
                <c:pt idx="3431">
                  <c:v>40723</c:v>
                </c:pt>
                <c:pt idx="3432">
                  <c:v>40722</c:v>
                </c:pt>
                <c:pt idx="3433">
                  <c:v>40721</c:v>
                </c:pt>
                <c:pt idx="3434">
                  <c:v>40720</c:v>
                </c:pt>
                <c:pt idx="3435">
                  <c:v>40719</c:v>
                </c:pt>
                <c:pt idx="3436">
                  <c:v>40718</c:v>
                </c:pt>
                <c:pt idx="3437">
                  <c:v>40717</c:v>
                </c:pt>
                <c:pt idx="3438">
                  <c:v>40716</c:v>
                </c:pt>
                <c:pt idx="3439">
                  <c:v>40715</c:v>
                </c:pt>
                <c:pt idx="3440">
                  <c:v>40714</c:v>
                </c:pt>
                <c:pt idx="3441">
                  <c:v>40713</c:v>
                </c:pt>
                <c:pt idx="3442">
                  <c:v>40712</c:v>
                </c:pt>
                <c:pt idx="3443">
                  <c:v>40711</c:v>
                </c:pt>
                <c:pt idx="3444">
                  <c:v>40710</c:v>
                </c:pt>
                <c:pt idx="3445">
                  <c:v>40709</c:v>
                </c:pt>
                <c:pt idx="3446">
                  <c:v>40708</c:v>
                </c:pt>
                <c:pt idx="3447">
                  <c:v>40707</c:v>
                </c:pt>
                <c:pt idx="3448">
                  <c:v>40706</c:v>
                </c:pt>
                <c:pt idx="3449">
                  <c:v>40705</c:v>
                </c:pt>
                <c:pt idx="3450">
                  <c:v>40704</c:v>
                </c:pt>
                <c:pt idx="3451">
                  <c:v>40703</c:v>
                </c:pt>
                <c:pt idx="3452">
                  <c:v>40702</c:v>
                </c:pt>
                <c:pt idx="3453">
                  <c:v>40701</c:v>
                </c:pt>
                <c:pt idx="3454">
                  <c:v>40700</c:v>
                </c:pt>
                <c:pt idx="3455">
                  <c:v>40699</c:v>
                </c:pt>
                <c:pt idx="3456">
                  <c:v>40698</c:v>
                </c:pt>
                <c:pt idx="3457">
                  <c:v>40697</c:v>
                </c:pt>
                <c:pt idx="3458">
                  <c:v>40696</c:v>
                </c:pt>
                <c:pt idx="3459">
                  <c:v>40695</c:v>
                </c:pt>
                <c:pt idx="3460">
                  <c:v>40694</c:v>
                </c:pt>
                <c:pt idx="3461">
                  <c:v>40693</c:v>
                </c:pt>
                <c:pt idx="3462">
                  <c:v>40692</c:v>
                </c:pt>
                <c:pt idx="3463">
                  <c:v>40691</c:v>
                </c:pt>
                <c:pt idx="3464">
                  <c:v>40690</c:v>
                </c:pt>
                <c:pt idx="3465">
                  <c:v>40689</c:v>
                </c:pt>
                <c:pt idx="3466">
                  <c:v>40688</c:v>
                </c:pt>
                <c:pt idx="3467">
                  <c:v>40687</c:v>
                </c:pt>
                <c:pt idx="3468">
                  <c:v>40686</c:v>
                </c:pt>
                <c:pt idx="3469">
                  <c:v>40685</c:v>
                </c:pt>
                <c:pt idx="3470">
                  <c:v>40684</c:v>
                </c:pt>
                <c:pt idx="3471">
                  <c:v>40683</c:v>
                </c:pt>
                <c:pt idx="3472">
                  <c:v>40682</c:v>
                </c:pt>
                <c:pt idx="3473">
                  <c:v>40681</c:v>
                </c:pt>
                <c:pt idx="3474">
                  <c:v>40680</c:v>
                </c:pt>
                <c:pt idx="3475">
                  <c:v>40679</c:v>
                </c:pt>
                <c:pt idx="3476">
                  <c:v>40678</c:v>
                </c:pt>
                <c:pt idx="3477">
                  <c:v>40677</c:v>
                </c:pt>
                <c:pt idx="3478">
                  <c:v>40676</c:v>
                </c:pt>
                <c:pt idx="3479">
                  <c:v>40675</c:v>
                </c:pt>
                <c:pt idx="3480">
                  <c:v>40674</c:v>
                </c:pt>
                <c:pt idx="3481">
                  <c:v>40673</c:v>
                </c:pt>
                <c:pt idx="3482">
                  <c:v>40672</c:v>
                </c:pt>
                <c:pt idx="3483">
                  <c:v>40671</c:v>
                </c:pt>
                <c:pt idx="3484">
                  <c:v>40670</c:v>
                </c:pt>
                <c:pt idx="3485">
                  <c:v>40669</c:v>
                </c:pt>
                <c:pt idx="3486">
                  <c:v>40668</c:v>
                </c:pt>
                <c:pt idx="3487">
                  <c:v>40667</c:v>
                </c:pt>
                <c:pt idx="3488">
                  <c:v>40666</c:v>
                </c:pt>
                <c:pt idx="3489">
                  <c:v>40665</c:v>
                </c:pt>
                <c:pt idx="3490">
                  <c:v>40664</c:v>
                </c:pt>
                <c:pt idx="3491">
                  <c:v>40663</c:v>
                </c:pt>
                <c:pt idx="3492">
                  <c:v>40662</c:v>
                </c:pt>
                <c:pt idx="3493">
                  <c:v>40661</c:v>
                </c:pt>
                <c:pt idx="3494">
                  <c:v>40660</c:v>
                </c:pt>
                <c:pt idx="3495">
                  <c:v>40659</c:v>
                </c:pt>
                <c:pt idx="3496">
                  <c:v>40658</c:v>
                </c:pt>
                <c:pt idx="3497">
                  <c:v>40657</c:v>
                </c:pt>
                <c:pt idx="3498">
                  <c:v>40656</c:v>
                </c:pt>
                <c:pt idx="3499">
                  <c:v>40655</c:v>
                </c:pt>
                <c:pt idx="3500">
                  <c:v>40654</c:v>
                </c:pt>
                <c:pt idx="3501">
                  <c:v>40653</c:v>
                </c:pt>
                <c:pt idx="3502">
                  <c:v>40652</c:v>
                </c:pt>
                <c:pt idx="3503">
                  <c:v>40651</c:v>
                </c:pt>
                <c:pt idx="3504">
                  <c:v>40650</c:v>
                </c:pt>
                <c:pt idx="3505">
                  <c:v>40649</c:v>
                </c:pt>
                <c:pt idx="3506">
                  <c:v>40648</c:v>
                </c:pt>
                <c:pt idx="3507">
                  <c:v>40647</c:v>
                </c:pt>
                <c:pt idx="3508">
                  <c:v>40646</c:v>
                </c:pt>
                <c:pt idx="3509">
                  <c:v>40645</c:v>
                </c:pt>
                <c:pt idx="3510">
                  <c:v>40644</c:v>
                </c:pt>
                <c:pt idx="3511">
                  <c:v>40643</c:v>
                </c:pt>
                <c:pt idx="3512">
                  <c:v>40642</c:v>
                </c:pt>
                <c:pt idx="3513">
                  <c:v>40641</c:v>
                </c:pt>
                <c:pt idx="3514">
                  <c:v>40640</c:v>
                </c:pt>
                <c:pt idx="3515">
                  <c:v>40639</c:v>
                </c:pt>
                <c:pt idx="3516">
                  <c:v>40638</c:v>
                </c:pt>
                <c:pt idx="3517">
                  <c:v>40637</c:v>
                </c:pt>
                <c:pt idx="3518">
                  <c:v>40636</c:v>
                </c:pt>
                <c:pt idx="3519">
                  <c:v>40635</c:v>
                </c:pt>
                <c:pt idx="3520">
                  <c:v>40634</c:v>
                </c:pt>
                <c:pt idx="3521">
                  <c:v>40633</c:v>
                </c:pt>
                <c:pt idx="3522">
                  <c:v>40632</c:v>
                </c:pt>
                <c:pt idx="3523">
                  <c:v>40631</c:v>
                </c:pt>
                <c:pt idx="3524">
                  <c:v>40630</c:v>
                </c:pt>
                <c:pt idx="3525">
                  <c:v>40629</c:v>
                </c:pt>
                <c:pt idx="3526">
                  <c:v>40628</c:v>
                </c:pt>
                <c:pt idx="3527">
                  <c:v>40627</c:v>
                </c:pt>
                <c:pt idx="3528">
                  <c:v>40626</c:v>
                </c:pt>
                <c:pt idx="3529">
                  <c:v>40625</c:v>
                </c:pt>
                <c:pt idx="3530">
                  <c:v>40624</c:v>
                </c:pt>
                <c:pt idx="3531">
                  <c:v>40623</c:v>
                </c:pt>
                <c:pt idx="3532">
                  <c:v>40622</c:v>
                </c:pt>
                <c:pt idx="3533">
                  <c:v>40621</c:v>
                </c:pt>
                <c:pt idx="3534">
                  <c:v>40620</c:v>
                </c:pt>
                <c:pt idx="3535">
                  <c:v>40619</c:v>
                </c:pt>
                <c:pt idx="3536">
                  <c:v>40618</c:v>
                </c:pt>
                <c:pt idx="3537">
                  <c:v>40617</c:v>
                </c:pt>
                <c:pt idx="3538">
                  <c:v>40616</c:v>
                </c:pt>
                <c:pt idx="3539">
                  <c:v>40615</c:v>
                </c:pt>
                <c:pt idx="3540">
                  <c:v>40614</c:v>
                </c:pt>
                <c:pt idx="3541">
                  <c:v>40613</c:v>
                </c:pt>
                <c:pt idx="3542">
                  <c:v>40612</c:v>
                </c:pt>
                <c:pt idx="3543">
                  <c:v>40611</c:v>
                </c:pt>
                <c:pt idx="3544">
                  <c:v>40610</c:v>
                </c:pt>
                <c:pt idx="3545">
                  <c:v>40609</c:v>
                </c:pt>
                <c:pt idx="3546">
                  <c:v>40608</c:v>
                </c:pt>
                <c:pt idx="3547">
                  <c:v>40607</c:v>
                </c:pt>
                <c:pt idx="3548">
                  <c:v>40606</c:v>
                </c:pt>
                <c:pt idx="3549">
                  <c:v>40605</c:v>
                </c:pt>
                <c:pt idx="3550">
                  <c:v>40604</c:v>
                </c:pt>
                <c:pt idx="3551">
                  <c:v>40603</c:v>
                </c:pt>
                <c:pt idx="3552">
                  <c:v>40602</c:v>
                </c:pt>
                <c:pt idx="3553">
                  <c:v>40601</c:v>
                </c:pt>
                <c:pt idx="3554">
                  <c:v>40600</c:v>
                </c:pt>
                <c:pt idx="3555">
                  <c:v>40599</c:v>
                </c:pt>
                <c:pt idx="3556">
                  <c:v>40598</c:v>
                </c:pt>
                <c:pt idx="3557">
                  <c:v>40597</c:v>
                </c:pt>
                <c:pt idx="3558">
                  <c:v>40596</c:v>
                </c:pt>
                <c:pt idx="3559">
                  <c:v>40595</c:v>
                </c:pt>
                <c:pt idx="3560">
                  <c:v>40594</c:v>
                </c:pt>
                <c:pt idx="3561">
                  <c:v>40593</c:v>
                </c:pt>
                <c:pt idx="3562">
                  <c:v>40592</c:v>
                </c:pt>
                <c:pt idx="3563">
                  <c:v>40591</c:v>
                </c:pt>
                <c:pt idx="3564">
                  <c:v>40590</c:v>
                </c:pt>
                <c:pt idx="3565">
                  <c:v>40589</c:v>
                </c:pt>
                <c:pt idx="3566">
                  <c:v>40588</c:v>
                </c:pt>
                <c:pt idx="3567">
                  <c:v>40587</c:v>
                </c:pt>
                <c:pt idx="3568">
                  <c:v>40586</c:v>
                </c:pt>
                <c:pt idx="3569">
                  <c:v>40585</c:v>
                </c:pt>
                <c:pt idx="3570">
                  <c:v>40584</c:v>
                </c:pt>
                <c:pt idx="3571">
                  <c:v>40583</c:v>
                </c:pt>
                <c:pt idx="3572">
                  <c:v>40582</c:v>
                </c:pt>
                <c:pt idx="3573">
                  <c:v>40581</c:v>
                </c:pt>
                <c:pt idx="3574">
                  <c:v>40580</c:v>
                </c:pt>
                <c:pt idx="3575">
                  <c:v>40579</c:v>
                </c:pt>
                <c:pt idx="3576">
                  <c:v>40578</c:v>
                </c:pt>
                <c:pt idx="3577">
                  <c:v>40577</c:v>
                </c:pt>
                <c:pt idx="3578">
                  <c:v>40576</c:v>
                </c:pt>
                <c:pt idx="3579">
                  <c:v>40575</c:v>
                </c:pt>
                <c:pt idx="3580">
                  <c:v>40574</c:v>
                </c:pt>
                <c:pt idx="3581">
                  <c:v>40573</c:v>
                </c:pt>
                <c:pt idx="3582">
                  <c:v>40572</c:v>
                </c:pt>
                <c:pt idx="3583">
                  <c:v>40571</c:v>
                </c:pt>
                <c:pt idx="3584">
                  <c:v>40570</c:v>
                </c:pt>
                <c:pt idx="3585">
                  <c:v>40569</c:v>
                </c:pt>
                <c:pt idx="3586">
                  <c:v>40568</c:v>
                </c:pt>
                <c:pt idx="3587">
                  <c:v>40567</c:v>
                </c:pt>
                <c:pt idx="3588">
                  <c:v>40566</c:v>
                </c:pt>
                <c:pt idx="3589">
                  <c:v>40565</c:v>
                </c:pt>
                <c:pt idx="3590">
                  <c:v>40564</c:v>
                </c:pt>
                <c:pt idx="3591">
                  <c:v>40563</c:v>
                </c:pt>
                <c:pt idx="3592">
                  <c:v>40562</c:v>
                </c:pt>
                <c:pt idx="3593">
                  <c:v>40561</c:v>
                </c:pt>
                <c:pt idx="3594">
                  <c:v>40560</c:v>
                </c:pt>
                <c:pt idx="3595">
                  <c:v>40559</c:v>
                </c:pt>
                <c:pt idx="3596">
                  <c:v>40558</c:v>
                </c:pt>
                <c:pt idx="3597">
                  <c:v>40557</c:v>
                </c:pt>
                <c:pt idx="3598">
                  <c:v>40556</c:v>
                </c:pt>
                <c:pt idx="3599">
                  <c:v>40555</c:v>
                </c:pt>
                <c:pt idx="3600">
                  <c:v>40554</c:v>
                </c:pt>
                <c:pt idx="3601">
                  <c:v>40553</c:v>
                </c:pt>
                <c:pt idx="3602">
                  <c:v>40552</c:v>
                </c:pt>
                <c:pt idx="3603">
                  <c:v>40551</c:v>
                </c:pt>
                <c:pt idx="3604">
                  <c:v>40550</c:v>
                </c:pt>
                <c:pt idx="3605">
                  <c:v>40549</c:v>
                </c:pt>
                <c:pt idx="3606">
                  <c:v>40548</c:v>
                </c:pt>
                <c:pt idx="3607">
                  <c:v>40547</c:v>
                </c:pt>
                <c:pt idx="3608">
                  <c:v>40546</c:v>
                </c:pt>
                <c:pt idx="3609">
                  <c:v>40545</c:v>
                </c:pt>
                <c:pt idx="3610">
                  <c:v>40544</c:v>
                </c:pt>
                <c:pt idx="3611">
                  <c:v>40543</c:v>
                </c:pt>
                <c:pt idx="3612">
                  <c:v>40542</c:v>
                </c:pt>
                <c:pt idx="3613">
                  <c:v>40541</c:v>
                </c:pt>
                <c:pt idx="3614">
                  <c:v>40540</c:v>
                </c:pt>
                <c:pt idx="3615">
                  <c:v>40539</c:v>
                </c:pt>
                <c:pt idx="3616">
                  <c:v>40538</c:v>
                </c:pt>
                <c:pt idx="3617">
                  <c:v>40537</c:v>
                </c:pt>
                <c:pt idx="3618">
                  <c:v>40536</c:v>
                </c:pt>
                <c:pt idx="3619">
                  <c:v>40535</c:v>
                </c:pt>
                <c:pt idx="3620">
                  <c:v>40534</c:v>
                </c:pt>
                <c:pt idx="3621">
                  <c:v>40533</c:v>
                </c:pt>
                <c:pt idx="3622">
                  <c:v>40532</c:v>
                </c:pt>
                <c:pt idx="3623">
                  <c:v>40531</c:v>
                </c:pt>
                <c:pt idx="3624">
                  <c:v>40530</c:v>
                </c:pt>
                <c:pt idx="3625">
                  <c:v>40529</c:v>
                </c:pt>
                <c:pt idx="3626">
                  <c:v>40528</c:v>
                </c:pt>
                <c:pt idx="3627">
                  <c:v>40527</c:v>
                </c:pt>
                <c:pt idx="3628">
                  <c:v>40526</c:v>
                </c:pt>
                <c:pt idx="3629">
                  <c:v>40525</c:v>
                </c:pt>
                <c:pt idx="3630">
                  <c:v>40524</c:v>
                </c:pt>
                <c:pt idx="3631">
                  <c:v>40523</c:v>
                </c:pt>
                <c:pt idx="3632">
                  <c:v>40522</c:v>
                </c:pt>
                <c:pt idx="3633">
                  <c:v>40521</c:v>
                </c:pt>
                <c:pt idx="3634">
                  <c:v>40520</c:v>
                </c:pt>
                <c:pt idx="3635">
                  <c:v>40519</c:v>
                </c:pt>
                <c:pt idx="3636">
                  <c:v>40518</c:v>
                </c:pt>
                <c:pt idx="3637">
                  <c:v>40517</c:v>
                </c:pt>
                <c:pt idx="3638">
                  <c:v>40516</c:v>
                </c:pt>
                <c:pt idx="3639">
                  <c:v>40515</c:v>
                </c:pt>
                <c:pt idx="3640">
                  <c:v>40514</c:v>
                </c:pt>
                <c:pt idx="3641">
                  <c:v>40513</c:v>
                </c:pt>
                <c:pt idx="3642">
                  <c:v>40512</c:v>
                </c:pt>
                <c:pt idx="3643">
                  <c:v>40511</c:v>
                </c:pt>
                <c:pt idx="3644">
                  <c:v>40510</c:v>
                </c:pt>
                <c:pt idx="3645">
                  <c:v>40509</c:v>
                </c:pt>
                <c:pt idx="3646">
                  <c:v>40508</c:v>
                </c:pt>
                <c:pt idx="3647">
                  <c:v>40507</c:v>
                </c:pt>
                <c:pt idx="3648">
                  <c:v>40506</c:v>
                </c:pt>
                <c:pt idx="3649">
                  <c:v>40505</c:v>
                </c:pt>
                <c:pt idx="3650">
                  <c:v>40504</c:v>
                </c:pt>
                <c:pt idx="3651">
                  <c:v>40503</c:v>
                </c:pt>
                <c:pt idx="3652">
                  <c:v>40502</c:v>
                </c:pt>
                <c:pt idx="3653">
                  <c:v>40501</c:v>
                </c:pt>
                <c:pt idx="3654">
                  <c:v>40500</c:v>
                </c:pt>
                <c:pt idx="3655">
                  <c:v>40499</c:v>
                </c:pt>
                <c:pt idx="3656">
                  <c:v>40498</c:v>
                </c:pt>
                <c:pt idx="3657">
                  <c:v>40497</c:v>
                </c:pt>
                <c:pt idx="3658">
                  <c:v>40496</c:v>
                </c:pt>
                <c:pt idx="3659">
                  <c:v>40495</c:v>
                </c:pt>
                <c:pt idx="3660">
                  <c:v>40494</c:v>
                </c:pt>
                <c:pt idx="3661">
                  <c:v>40493</c:v>
                </c:pt>
                <c:pt idx="3662">
                  <c:v>40492</c:v>
                </c:pt>
                <c:pt idx="3663">
                  <c:v>40491</c:v>
                </c:pt>
                <c:pt idx="3664">
                  <c:v>40490</c:v>
                </c:pt>
                <c:pt idx="3665">
                  <c:v>40489</c:v>
                </c:pt>
                <c:pt idx="3666">
                  <c:v>40488</c:v>
                </c:pt>
                <c:pt idx="3667">
                  <c:v>40487</c:v>
                </c:pt>
                <c:pt idx="3668">
                  <c:v>40486</c:v>
                </c:pt>
                <c:pt idx="3669">
                  <c:v>40485</c:v>
                </c:pt>
                <c:pt idx="3670">
                  <c:v>40484</c:v>
                </c:pt>
                <c:pt idx="3671">
                  <c:v>40483</c:v>
                </c:pt>
                <c:pt idx="3672">
                  <c:v>40482</c:v>
                </c:pt>
                <c:pt idx="3673">
                  <c:v>40481</c:v>
                </c:pt>
                <c:pt idx="3674">
                  <c:v>40480</c:v>
                </c:pt>
                <c:pt idx="3675">
                  <c:v>40479</c:v>
                </c:pt>
                <c:pt idx="3676">
                  <c:v>40478</c:v>
                </c:pt>
                <c:pt idx="3677">
                  <c:v>40477</c:v>
                </c:pt>
                <c:pt idx="3678">
                  <c:v>40476</c:v>
                </c:pt>
                <c:pt idx="3679">
                  <c:v>40475</c:v>
                </c:pt>
                <c:pt idx="3680">
                  <c:v>40474</c:v>
                </c:pt>
                <c:pt idx="3681">
                  <c:v>40473</c:v>
                </c:pt>
                <c:pt idx="3682">
                  <c:v>40472</c:v>
                </c:pt>
                <c:pt idx="3683">
                  <c:v>40471</c:v>
                </c:pt>
                <c:pt idx="3684">
                  <c:v>40470</c:v>
                </c:pt>
                <c:pt idx="3685">
                  <c:v>40469</c:v>
                </c:pt>
                <c:pt idx="3686">
                  <c:v>40468</c:v>
                </c:pt>
                <c:pt idx="3687">
                  <c:v>40467</c:v>
                </c:pt>
                <c:pt idx="3688">
                  <c:v>40466</c:v>
                </c:pt>
                <c:pt idx="3689">
                  <c:v>40465</c:v>
                </c:pt>
                <c:pt idx="3690">
                  <c:v>40464</c:v>
                </c:pt>
                <c:pt idx="3691">
                  <c:v>40463</c:v>
                </c:pt>
                <c:pt idx="3692">
                  <c:v>40462</c:v>
                </c:pt>
                <c:pt idx="3693">
                  <c:v>40461</c:v>
                </c:pt>
                <c:pt idx="3694">
                  <c:v>40460</c:v>
                </c:pt>
                <c:pt idx="3695">
                  <c:v>40459</c:v>
                </c:pt>
                <c:pt idx="3696">
                  <c:v>40458</c:v>
                </c:pt>
                <c:pt idx="3697">
                  <c:v>40457</c:v>
                </c:pt>
                <c:pt idx="3698">
                  <c:v>40456</c:v>
                </c:pt>
                <c:pt idx="3699">
                  <c:v>40455</c:v>
                </c:pt>
                <c:pt idx="3700">
                  <c:v>40454</c:v>
                </c:pt>
                <c:pt idx="3701">
                  <c:v>40453</c:v>
                </c:pt>
                <c:pt idx="3702">
                  <c:v>40452</c:v>
                </c:pt>
                <c:pt idx="3703">
                  <c:v>40451</c:v>
                </c:pt>
                <c:pt idx="3704">
                  <c:v>40450</c:v>
                </c:pt>
                <c:pt idx="3705">
                  <c:v>40449</c:v>
                </c:pt>
                <c:pt idx="3706">
                  <c:v>40448</c:v>
                </c:pt>
                <c:pt idx="3707">
                  <c:v>40447</c:v>
                </c:pt>
                <c:pt idx="3708">
                  <c:v>40446</c:v>
                </c:pt>
                <c:pt idx="3709">
                  <c:v>40445</c:v>
                </c:pt>
                <c:pt idx="3710">
                  <c:v>40444</c:v>
                </c:pt>
                <c:pt idx="3711">
                  <c:v>40443</c:v>
                </c:pt>
                <c:pt idx="3712">
                  <c:v>40442</c:v>
                </c:pt>
                <c:pt idx="3713">
                  <c:v>40441</c:v>
                </c:pt>
                <c:pt idx="3714">
                  <c:v>40440</c:v>
                </c:pt>
                <c:pt idx="3715">
                  <c:v>40439</c:v>
                </c:pt>
                <c:pt idx="3716">
                  <c:v>40438</c:v>
                </c:pt>
                <c:pt idx="3717">
                  <c:v>40437</c:v>
                </c:pt>
                <c:pt idx="3718">
                  <c:v>40436</c:v>
                </c:pt>
                <c:pt idx="3719">
                  <c:v>40435</c:v>
                </c:pt>
                <c:pt idx="3720">
                  <c:v>40434</c:v>
                </c:pt>
                <c:pt idx="3721">
                  <c:v>40433</c:v>
                </c:pt>
                <c:pt idx="3722">
                  <c:v>40432</c:v>
                </c:pt>
                <c:pt idx="3723">
                  <c:v>40431</c:v>
                </c:pt>
                <c:pt idx="3724">
                  <c:v>40430</c:v>
                </c:pt>
                <c:pt idx="3725">
                  <c:v>40429</c:v>
                </c:pt>
                <c:pt idx="3726">
                  <c:v>40428</c:v>
                </c:pt>
                <c:pt idx="3727">
                  <c:v>40427</c:v>
                </c:pt>
                <c:pt idx="3728">
                  <c:v>40426</c:v>
                </c:pt>
                <c:pt idx="3729">
                  <c:v>40425</c:v>
                </c:pt>
                <c:pt idx="3730">
                  <c:v>40424</c:v>
                </c:pt>
                <c:pt idx="3731">
                  <c:v>40423</c:v>
                </c:pt>
                <c:pt idx="3732">
                  <c:v>40422</c:v>
                </c:pt>
                <c:pt idx="3733">
                  <c:v>40421</c:v>
                </c:pt>
                <c:pt idx="3734">
                  <c:v>40420</c:v>
                </c:pt>
                <c:pt idx="3735">
                  <c:v>40419</c:v>
                </c:pt>
                <c:pt idx="3736">
                  <c:v>40418</c:v>
                </c:pt>
                <c:pt idx="3737">
                  <c:v>40417</c:v>
                </c:pt>
                <c:pt idx="3738">
                  <c:v>40416</c:v>
                </c:pt>
                <c:pt idx="3739">
                  <c:v>40415</c:v>
                </c:pt>
                <c:pt idx="3740">
                  <c:v>40414</c:v>
                </c:pt>
                <c:pt idx="3741">
                  <c:v>40413</c:v>
                </c:pt>
                <c:pt idx="3742">
                  <c:v>40412</c:v>
                </c:pt>
                <c:pt idx="3743">
                  <c:v>40411</c:v>
                </c:pt>
                <c:pt idx="3744">
                  <c:v>40410</c:v>
                </c:pt>
                <c:pt idx="3745">
                  <c:v>40409</c:v>
                </c:pt>
                <c:pt idx="3746">
                  <c:v>40408</c:v>
                </c:pt>
                <c:pt idx="3747">
                  <c:v>40407</c:v>
                </c:pt>
                <c:pt idx="3748">
                  <c:v>40406</c:v>
                </c:pt>
                <c:pt idx="3749">
                  <c:v>40405</c:v>
                </c:pt>
                <c:pt idx="3750">
                  <c:v>40404</c:v>
                </c:pt>
                <c:pt idx="3751">
                  <c:v>40403</c:v>
                </c:pt>
                <c:pt idx="3752">
                  <c:v>40402</c:v>
                </c:pt>
                <c:pt idx="3753">
                  <c:v>40401</c:v>
                </c:pt>
                <c:pt idx="3754">
                  <c:v>40400</c:v>
                </c:pt>
                <c:pt idx="3755">
                  <c:v>40399</c:v>
                </c:pt>
                <c:pt idx="3756">
                  <c:v>40398</c:v>
                </c:pt>
                <c:pt idx="3757">
                  <c:v>40397</c:v>
                </c:pt>
                <c:pt idx="3758">
                  <c:v>40396</c:v>
                </c:pt>
                <c:pt idx="3759">
                  <c:v>40395</c:v>
                </c:pt>
                <c:pt idx="3760">
                  <c:v>40394</c:v>
                </c:pt>
                <c:pt idx="3761">
                  <c:v>40393</c:v>
                </c:pt>
                <c:pt idx="3762">
                  <c:v>40392</c:v>
                </c:pt>
                <c:pt idx="3763">
                  <c:v>40391</c:v>
                </c:pt>
                <c:pt idx="3764">
                  <c:v>40390</c:v>
                </c:pt>
                <c:pt idx="3765">
                  <c:v>40389</c:v>
                </c:pt>
                <c:pt idx="3766">
                  <c:v>40388</c:v>
                </c:pt>
                <c:pt idx="3767">
                  <c:v>40387</c:v>
                </c:pt>
                <c:pt idx="3768">
                  <c:v>40386</c:v>
                </c:pt>
                <c:pt idx="3769">
                  <c:v>40385</c:v>
                </c:pt>
                <c:pt idx="3770">
                  <c:v>40384</c:v>
                </c:pt>
                <c:pt idx="3771">
                  <c:v>40383</c:v>
                </c:pt>
                <c:pt idx="3772">
                  <c:v>40382</c:v>
                </c:pt>
                <c:pt idx="3773">
                  <c:v>40381</c:v>
                </c:pt>
                <c:pt idx="3774">
                  <c:v>40380</c:v>
                </c:pt>
                <c:pt idx="3775">
                  <c:v>40379</c:v>
                </c:pt>
                <c:pt idx="3776">
                  <c:v>40378</c:v>
                </c:pt>
                <c:pt idx="3777">
                  <c:v>40377</c:v>
                </c:pt>
                <c:pt idx="3778">
                  <c:v>40376</c:v>
                </c:pt>
                <c:pt idx="3779">
                  <c:v>40375</c:v>
                </c:pt>
                <c:pt idx="3780">
                  <c:v>40374</c:v>
                </c:pt>
                <c:pt idx="3781">
                  <c:v>40373</c:v>
                </c:pt>
                <c:pt idx="3782">
                  <c:v>40372</c:v>
                </c:pt>
                <c:pt idx="3783">
                  <c:v>40371</c:v>
                </c:pt>
                <c:pt idx="3784">
                  <c:v>40370</c:v>
                </c:pt>
                <c:pt idx="3785">
                  <c:v>40369</c:v>
                </c:pt>
                <c:pt idx="3786">
                  <c:v>40368</c:v>
                </c:pt>
                <c:pt idx="3787">
                  <c:v>40367</c:v>
                </c:pt>
                <c:pt idx="3788">
                  <c:v>40366</c:v>
                </c:pt>
                <c:pt idx="3789">
                  <c:v>40365</c:v>
                </c:pt>
                <c:pt idx="3790">
                  <c:v>40364</c:v>
                </c:pt>
                <c:pt idx="3791">
                  <c:v>40363</c:v>
                </c:pt>
                <c:pt idx="3792">
                  <c:v>40362</c:v>
                </c:pt>
                <c:pt idx="3793">
                  <c:v>40361</c:v>
                </c:pt>
                <c:pt idx="3794">
                  <c:v>40360</c:v>
                </c:pt>
                <c:pt idx="3795">
                  <c:v>40359</c:v>
                </c:pt>
                <c:pt idx="3796">
                  <c:v>40358</c:v>
                </c:pt>
                <c:pt idx="3797">
                  <c:v>40357</c:v>
                </c:pt>
                <c:pt idx="3798">
                  <c:v>40356</c:v>
                </c:pt>
                <c:pt idx="3799">
                  <c:v>40355</c:v>
                </c:pt>
                <c:pt idx="3800">
                  <c:v>40354</c:v>
                </c:pt>
                <c:pt idx="3801">
                  <c:v>40353</c:v>
                </c:pt>
                <c:pt idx="3802">
                  <c:v>40352</c:v>
                </c:pt>
                <c:pt idx="3803">
                  <c:v>40351</c:v>
                </c:pt>
                <c:pt idx="3804">
                  <c:v>40350</c:v>
                </c:pt>
                <c:pt idx="3805">
                  <c:v>40349</c:v>
                </c:pt>
                <c:pt idx="3806">
                  <c:v>40348</c:v>
                </c:pt>
                <c:pt idx="3807">
                  <c:v>40347</c:v>
                </c:pt>
                <c:pt idx="3808">
                  <c:v>40346</c:v>
                </c:pt>
                <c:pt idx="3809">
                  <c:v>40345</c:v>
                </c:pt>
                <c:pt idx="3810">
                  <c:v>40344</c:v>
                </c:pt>
                <c:pt idx="3811">
                  <c:v>40343</c:v>
                </c:pt>
                <c:pt idx="3812">
                  <c:v>40342</c:v>
                </c:pt>
                <c:pt idx="3813">
                  <c:v>40341</c:v>
                </c:pt>
                <c:pt idx="3814">
                  <c:v>40340</c:v>
                </c:pt>
                <c:pt idx="3815">
                  <c:v>40339</c:v>
                </c:pt>
                <c:pt idx="3816">
                  <c:v>40338</c:v>
                </c:pt>
                <c:pt idx="3817">
                  <c:v>40337</c:v>
                </c:pt>
                <c:pt idx="3818">
                  <c:v>40336</c:v>
                </c:pt>
                <c:pt idx="3819">
                  <c:v>40335</c:v>
                </c:pt>
                <c:pt idx="3820">
                  <c:v>40334</c:v>
                </c:pt>
                <c:pt idx="3821">
                  <c:v>40333</c:v>
                </c:pt>
                <c:pt idx="3822">
                  <c:v>40332</c:v>
                </c:pt>
                <c:pt idx="3823">
                  <c:v>40331</c:v>
                </c:pt>
                <c:pt idx="3824">
                  <c:v>40330</c:v>
                </c:pt>
                <c:pt idx="3825">
                  <c:v>40329</c:v>
                </c:pt>
                <c:pt idx="3826">
                  <c:v>40328</c:v>
                </c:pt>
                <c:pt idx="3827">
                  <c:v>40327</c:v>
                </c:pt>
                <c:pt idx="3828">
                  <c:v>40326</c:v>
                </c:pt>
                <c:pt idx="3829">
                  <c:v>40325</c:v>
                </c:pt>
                <c:pt idx="3830">
                  <c:v>40324</c:v>
                </c:pt>
                <c:pt idx="3831">
                  <c:v>40323</c:v>
                </c:pt>
                <c:pt idx="3832">
                  <c:v>40322</c:v>
                </c:pt>
                <c:pt idx="3833">
                  <c:v>40321</c:v>
                </c:pt>
                <c:pt idx="3834">
                  <c:v>40320</c:v>
                </c:pt>
                <c:pt idx="3835">
                  <c:v>40319</c:v>
                </c:pt>
                <c:pt idx="3836">
                  <c:v>40318</c:v>
                </c:pt>
                <c:pt idx="3837">
                  <c:v>40317</c:v>
                </c:pt>
                <c:pt idx="3838">
                  <c:v>40316</c:v>
                </c:pt>
                <c:pt idx="3839">
                  <c:v>40315</c:v>
                </c:pt>
                <c:pt idx="3840">
                  <c:v>40314</c:v>
                </c:pt>
                <c:pt idx="3841">
                  <c:v>40313</c:v>
                </c:pt>
                <c:pt idx="3842">
                  <c:v>40312</c:v>
                </c:pt>
                <c:pt idx="3843">
                  <c:v>40311</c:v>
                </c:pt>
                <c:pt idx="3844">
                  <c:v>40310</c:v>
                </c:pt>
                <c:pt idx="3845">
                  <c:v>40309</c:v>
                </c:pt>
                <c:pt idx="3846">
                  <c:v>40308</c:v>
                </c:pt>
                <c:pt idx="3847">
                  <c:v>40307</c:v>
                </c:pt>
                <c:pt idx="3848">
                  <c:v>40306</c:v>
                </c:pt>
                <c:pt idx="3849">
                  <c:v>40305</c:v>
                </c:pt>
                <c:pt idx="3850">
                  <c:v>40304</c:v>
                </c:pt>
                <c:pt idx="3851">
                  <c:v>40303</c:v>
                </c:pt>
                <c:pt idx="3852">
                  <c:v>40302</c:v>
                </c:pt>
                <c:pt idx="3853">
                  <c:v>40301</c:v>
                </c:pt>
                <c:pt idx="3854">
                  <c:v>40300</c:v>
                </c:pt>
                <c:pt idx="3855">
                  <c:v>40299</c:v>
                </c:pt>
                <c:pt idx="3856">
                  <c:v>40298</c:v>
                </c:pt>
                <c:pt idx="3857">
                  <c:v>40297</c:v>
                </c:pt>
                <c:pt idx="3858">
                  <c:v>40296</c:v>
                </c:pt>
                <c:pt idx="3859">
                  <c:v>40295</c:v>
                </c:pt>
                <c:pt idx="3860">
                  <c:v>40294</c:v>
                </c:pt>
                <c:pt idx="3861">
                  <c:v>40293</c:v>
                </c:pt>
                <c:pt idx="3862">
                  <c:v>40292</c:v>
                </c:pt>
                <c:pt idx="3863">
                  <c:v>40291</c:v>
                </c:pt>
                <c:pt idx="3864">
                  <c:v>40290</c:v>
                </c:pt>
                <c:pt idx="3865">
                  <c:v>40289</c:v>
                </c:pt>
                <c:pt idx="3866">
                  <c:v>40288</c:v>
                </c:pt>
                <c:pt idx="3867">
                  <c:v>40287</c:v>
                </c:pt>
                <c:pt idx="3868">
                  <c:v>40286</c:v>
                </c:pt>
                <c:pt idx="3869">
                  <c:v>40285</c:v>
                </c:pt>
                <c:pt idx="3870">
                  <c:v>40284</c:v>
                </c:pt>
                <c:pt idx="3871">
                  <c:v>40283</c:v>
                </c:pt>
                <c:pt idx="3872">
                  <c:v>40282</c:v>
                </c:pt>
                <c:pt idx="3873">
                  <c:v>40281</c:v>
                </c:pt>
                <c:pt idx="3874">
                  <c:v>40280</c:v>
                </c:pt>
                <c:pt idx="3875">
                  <c:v>40279</c:v>
                </c:pt>
                <c:pt idx="3876">
                  <c:v>40278</c:v>
                </c:pt>
                <c:pt idx="3877">
                  <c:v>40277</c:v>
                </c:pt>
                <c:pt idx="3878">
                  <c:v>40276</c:v>
                </c:pt>
                <c:pt idx="3879">
                  <c:v>40275</c:v>
                </c:pt>
                <c:pt idx="3880">
                  <c:v>40274</c:v>
                </c:pt>
                <c:pt idx="3881">
                  <c:v>40273</c:v>
                </c:pt>
                <c:pt idx="3882">
                  <c:v>40272</c:v>
                </c:pt>
                <c:pt idx="3883">
                  <c:v>40271</c:v>
                </c:pt>
                <c:pt idx="3884">
                  <c:v>40270</c:v>
                </c:pt>
                <c:pt idx="3885">
                  <c:v>40269</c:v>
                </c:pt>
                <c:pt idx="3886">
                  <c:v>40268</c:v>
                </c:pt>
                <c:pt idx="3887">
                  <c:v>40267</c:v>
                </c:pt>
                <c:pt idx="3888">
                  <c:v>40266</c:v>
                </c:pt>
                <c:pt idx="3889">
                  <c:v>40265</c:v>
                </c:pt>
                <c:pt idx="3890">
                  <c:v>40264</c:v>
                </c:pt>
                <c:pt idx="3891">
                  <c:v>40263</c:v>
                </c:pt>
                <c:pt idx="3892">
                  <c:v>40262</c:v>
                </c:pt>
                <c:pt idx="3893">
                  <c:v>40261</c:v>
                </c:pt>
                <c:pt idx="3894">
                  <c:v>40260</c:v>
                </c:pt>
                <c:pt idx="3895">
                  <c:v>40259</c:v>
                </c:pt>
                <c:pt idx="3896">
                  <c:v>40258</c:v>
                </c:pt>
                <c:pt idx="3897">
                  <c:v>40257</c:v>
                </c:pt>
                <c:pt idx="3898">
                  <c:v>40256</c:v>
                </c:pt>
                <c:pt idx="3899">
                  <c:v>40255</c:v>
                </c:pt>
                <c:pt idx="3900">
                  <c:v>40254</c:v>
                </c:pt>
                <c:pt idx="3901">
                  <c:v>40253</c:v>
                </c:pt>
                <c:pt idx="3902">
                  <c:v>40252</c:v>
                </c:pt>
                <c:pt idx="3903">
                  <c:v>40251</c:v>
                </c:pt>
                <c:pt idx="3904">
                  <c:v>40250</c:v>
                </c:pt>
                <c:pt idx="3905">
                  <c:v>40249</c:v>
                </c:pt>
                <c:pt idx="3906">
                  <c:v>40248</c:v>
                </c:pt>
                <c:pt idx="3907">
                  <c:v>40247</c:v>
                </c:pt>
                <c:pt idx="3908">
                  <c:v>40246</c:v>
                </c:pt>
                <c:pt idx="3909">
                  <c:v>40245</c:v>
                </c:pt>
                <c:pt idx="3910">
                  <c:v>40244</c:v>
                </c:pt>
                <c:pt idx="3911">
                  <c:v>40243</c:v>
                </c:pt>
                <c:pt idx="3912">
                  <c:v>40242</c:v>
                </c:pt>
                <c:pt idx="3913">
                  <c:v>40241</c:v>
                </c:pt>
                <c:pt idx="3914">
                  <c:v>40240</c:v>
                </c:pt>
                <c:pt idx="3915">
                  <c:v>40239</c:v>
                </c:pt>
                <c:pt idx="3916">
                  <c:v>40238</c:v>
                </c:pt>
                <c:pt idx="3917">
                  <c:v>40237</c:v>
                </c:pt>
                <c:pt idx="3918">
                  <c:v>40236</c:v>
                </c:pt>
                <c:pt idx="3919">
                  <c:v>40235</c:v>
                </c:pt>
                <c:pt idx="3920">
                  <c:v>40234</c:v>
                </c:pt>
                <c:pt idx="3921">
                  <c:v>40233</c:v>
                </c:pt>
                <c:pt idx="3922">
                  <c:v>40232</c:v>
                </c:pt>
                <c:pt idx="3923">
                  <c:v>40231</c:v>
                </c:pt>
                <c:pt idx="3924">
                  <c:v>40230</c:v>
                </c:pt>
                <c:pt idx="3925">
                  <c:v>40229</c:v>
                </c:pt>
                <c:pt idx="3926">
                  <c:v>40228</c:v>
                </c:pt>
                <c:pt idx="3927">
                  <c:v>40227</c:v>
                </c:pt>
                <c:pt idx="3928">
                  <c:v>40226</c:v>
                </c:pt>
                <c:pt idx="3929">
                  <c:v>40225</c:v>
                </c:pt>
                <c:pt idx="3930">
                  <c:v>40224</c:v>
                </c:pt>
                <c:pt idx="3931">
                  <c:v>40223</c:v>
                </c:pt>
                <c:pt idx="3932">
                  <c:v>40222</c:v>
                </c:pt>
                <c:pt idx="3933">
                  <c:v>40221</c:v>
                </c:pt>
                <c:pt idx="3934">
                  <c:v>40220</c:v>
                </c:pt>
                <c:pt idx="3935">
                  <c:v>40219</c:v>
                </c:pt>
                <c:pt idx="3936">
                  <c:v>40218</c:v>
                </c:pt>
                <c:pt idx="3937">
                  <c:v>40217</c:v>
                </c:pt>
                <c:pt idx="3938">
                  <c:v>40216</c:v>
                </c:pt>
                <c:pt idx="3939">
                  <c:v>40215</c:v>
                </c:pt>
                <c:pt idx="3940">
                  <c:v>40214</c:v>
                </c:pt>
                <c:pt idx="3941">
                  <c:v>40213</c:v>
                </c:pt>
                <c:pt idx="3942">
                  <c:v>40212</c:v>
                </c:pt>
                <c:pt idx="3943">
                  <c:v>40211</c:v>
                </c:pt>
                <c:pt idx="3944">
                  <c:v>40210</c:v>
                </c:pt>
                <c:pt idx="3945">
                  <c:v>40209</c:v>
                </c:pt>
                <c:pt idx="3946">
                  <c:v>40208</c:v>
                </c:pt>
                <c:pt idx="3947">
                  <c:v>40207</c:v>
                </c:pt>
                <c:pt idx="3948">
                  <c:v>40206</c:v>
                </c:pt>
                <c:pt idx="3949">
                  <c:v>40205</c:v>
                </c:pt>
                <c:pt idx="3950">
                  <c:v>40204</c:v>
                </c:pt>
                <c:pt idx="3951">
                  <c:v>40203</c:v>
                </c:pt>
                <c:pt idx="3952">
                  <c:v>40202</c:v>
                </c:pt>
                <c:pt idx="3953">
                  <c:v>40201</c:v>
                </c:pt>
                <c:pt idx="3954">
                  <c:v>40200</c:v>
                </c:pt>
                <c:pt idx="3955">
                  <c:v>40199</c:v>
                </c:pt>
                <c:pt idx="3956">
                  <c:v>40198</c:v>
                </c:pt>
                <c:pt idx="3957">
                  <c:v>40197</c:v>
                </c:pt>
                <c:pt idx="3958">
                  <c:v>40196</c:v>
                </c:pt>
                <c:pt idx="3959">
                  <c:v>40195</c:v>
                </c:pt>
                <c:pt idx="3960">
                  <c:v>40194</c:v>
                </c:pt>
                <c:pt idx="3961">
                  <c:v>40193</c:v>
                </c:pt>
                <c:pt idx="3962">
                  <c:v>40192</c:v>
                </c:pt>
                <c:pt idx="3963">
                  <c:v>40191</c:v>
                </c:pt>
                <c:pt idx="3964">
                  <c:v>40190</c:v>
                </c:pt>
                <c:pt idx="3965">
                  <c:v>40189</c:v>
                </c:pt>
                <c:pt idx="3966">
                  <c:v>40188</c:v>
                </c:pt>
                <c:pt idx="3967">
                  <c:v>40187</c:v>
                </c:pt>
                <c:pt idx="3968">
                  <c:v>40186</c:v>
                </c:pt>
                <c:pt idx="3969">
                  <c:v>40185</c:v>
                </c:pt>
                <c:pt idx="3970">
                  <c:v>40184</c:v>
                </c:pt>
                <c:pt idx="3971">
                  <c:v>40183</c:v>
                </c:pt>
                <c:pt idx="3972">
                  <c:v>40182</c:v>
                </c:pt>
                <c:pt idx="3973">
                  <c:v>40181</c:v>
                </c:pt>
                <c:pt idx="3974">
                  <c:v>40180</c:v>
                </c:pt>
                <c:pt idx="3975">
                  <c:v>40179</c:v>
                </c:pt>
                <c:pt idx="3976">
                  <c:v>40178</c:v>
                </c:pt>
                <c:pt idx="3977">
                  <c:v>40177</c:v>
                </c:pt>
                <c:pt idx="3978">
                  <c:v>40176</c:v>
                </c:pt>
                <c:pt idx="3979">
                  <c:v>40175</c:v>
                </c:pt>
                <c:pt idx="3980">
                  <c:v>40174</c:v>
                </c:pt>
                <c:pt idx="3981">
                  <c:v>40173</c:v>
                </c:pt>
                <c:pt idx="3982">
                  <c:v>40172</c:v>
                </c:pt>
                <c:pt idx="3983">
                  <c:v>40171</c:v>
                </c:pt>
                <c:pt idx="3984">
                  <c:v>40170</c:v>
                </c:pt>
                <c:pt idx="3985">
                  <c:v>40169</c:v>
                </c:pt>
                <c:pt idx="3986">
                  <c:v>40168</c:v>
                </c:pt>
                <c:pt idx="3987">
                  <c:v>40167</c:v>
                </c:pt>
                <c:pt idx="3988">
                  <c:v>40166</c:v>
                </c:pt>
                <c:pt idx="3989">
                  <c:v>40165</c:v>
                </c:pt>
                <c:pt idx="3990">
                  <c:v>40164</c:v>
                </c:pt>
                <c:pt idx="3991">
                  <c:v>40163</c:v>
                </c:pt>
                <c:pt idx="3992">
                  <c:v>40162</c:v>
                </c:pt>
                <c:pt idx="3993">
                  <c:v>40161</c:v>
                </c:pt>
                <c:pt idx="3994">
                  <c:v>40160</c:v>
                </c:pt>
                <c:pt idx="3995">
                  <c:v>40159</c:v>
                </c:pt>
                <c:pt idx="3996">
                  <c:v>40158</c:v>
                </c:pt>
                <c:pt idx="3997">
                  <c:v>40157</c:v>
                </c:pt>
                <c:pt idx="3998">
                  <c:v>40156</c:v>
                </c:pt>
                <c:pt idx="3999">
                  <c:v>40155</c:v>
                </c:pt>
                <c:pt idx="4000">
                  <c:v>40154</c:v>
                </c:pt>
                <c:pt idx="4001">
                  <c:v>40153</c:v>
                </c:pt>
                <c:pt idx="4002">
                  <c:v>40152</c:v>
                </c:pt>
                <c:pt idx="4003">
                  <c:v>40151</c:v>
                </c:pt>
                <c:pt idx="4004">
                  <c:v>40150</c:v>
                </c:pt>
                <c:pt idx="4005">
                  <c:v>40149</c:v>
                </c:pt>
                <c:pt idx="4006">
                  <c:v>40148</c:v>
                </c:pt>
                <c:pt idx="4007">
                  <c:v>40147</c:v>
                </c:pt>
                <c:pt idx="4008">
                  <c:v>40146</c:v>
                </c:pt>
                <c:pt idx="4009">
                  <c:v>40145</c:v>
                </c:pt>
                <c:pt idx="4010">
                  <c:v>40144</c:v>
                </c:pt>
                <c:pt idx="4011">
                  <c:v>40143</c:v>
                </c:pt>
                <c:pt idx="4012">
                  <c:v>40142</c:v>
                </c:pt>
                <c:pt idx="4013">
                  <c:v>40141</c:v>
                </c:pt>
                <c:pt idx="4014">
                  <c:v>40140</c:v>
                </c:pt>
                <c:pt idx="4015">
                  <c:v>40139</c:v>
                </c:pt>
                <c:pt idx="4016">
                  <c:v>40138</c:v>
                </c:pt>
                <c:pt idx="4017">
                  <c:v>40137</c:v>
                </c:pt>
                <c:pt idx="4018">
                  <c:v>40136</c:v>
                </c:pt>
                <c:pt idx="4019">
                  <c:v>40135</c:v>
                </c:pt>
                <c:pt idx="4020">
                  <c:v>40134</c:v>
                </c:pt>
                <c:pt idx="4021">
                  <c:v>40133</c:v>
                </c:pt>
                <c:pt idx="4022">
                  <c:v>40132</c:v>
                </c:pt>
                <c:pt idx="4023">
                  <c:v>40131</c:v>
                </c:pt>
                <c:pt idx="4024">
                  <c:v>40130</c:v>
                </c:pt>
                <c:pt idx="4025">
                  <c:v>40129</c:v>
                </c:pt>
                <c:pt idx="4026">
                  <c:v>40128</c:v>
                </c:pt>
                <c:pt idx="4027">
                  <c:v>40127</c:v>
                </c:pt>
                <c:pt idx="4028">
                  <c:v>40126</c:v>
                </c:pt>
                <c:pt idx="4029">
                  <c:v>40125</c:v>
                </c:pt>
                <c:pt idx="4030">
                  <c:v>40124</c:v>
                </c:pt>
                <c:pt idx="4031">
                  <c:v>40123</c:v>
                </c:pt>
                <c:pt idx="4032">
                  <c:v>40122</c:v>
                </c:pt>
                <c:pt idx="4033">
                  <c:v>40121</c:v>
                </c:pt>
                <c:pt idx="4034">
                  <c:v>40120</c:v>
                </c:pt>
                <c:pt idx="4035">
                  <c:v>40119</c:v>
                </c:pt>
                <c:pt idx="4036">
                  <c:v>40118</c:v>
                </c:pt>
                <c:pt idx="4037">
                  <c:v>40117</c:v>
                </c:pt>
                <c:pt idx="4038">
                  <c:v>40116</c:v>
                </c:pt>
                <c:pt idx="4039">
                  <c:v>40115</c:v>
                </c:pt>
                <c:pt idx="4040">
                  <c:v>40114</c:v>
                </c:pt>
                <c:pt idx="4041">
                  <c:v>40113</c:v>
                </c:pt>
                <c:pt idx="4042">
                  <c:v>40112</c:v>
                </c:pt>
                <c:pt idx="4043">
                  <c:v>40111</c:v>
                </c:pt>
                <c:pt idx="4044">
                  <c:v>40110</c:v>
                </c:pt>
                <c:pt idx="4045">
                  <c:v>40109</c:v>
                </c:pt>
                <c:pt idx="4046">
                  <c:v>40108</c:v>
                </c:pt>
                <c:pt idx="4047">
                  <c:v>40107</c:v>
                </c:pt>
                <c:pt idx="4048">
                  <c:v>40106</c:v>
                </c:pt>
                <c:pt idx="4049">
                  <c:v>40105</c:v>
                </c:pt>
                <c:pt idx="4050">
                  <c:v>40104</c:v>
                </c:pt>
                <c:pt idx="4051">
                  <c:v>40103</c:v>
                </c:pt>
                <c:pt idx="4052">
                  <c:v>40102</c:v>
                </c:pt>
                <c:pt idx="4053">
                  <c:v>40101</c:v>
                </c:pt>
                <c:pt idx="4054">
                  <c:v>40100</c:v>
                </c:pt>
                <c:pt idx="4055">
                  <c:v>40099</c:v>
                </c:pt>
                <c:pt idx="4056">
                  <c:v>40098</c:v>
                </c:pt>
                <c:pt idx="4057">
                  <c:v>40097</c:v>
                </c:pt>
                <c:pt idx="4058">
                  <c:v>40096</c:v>
                </c:pt>
                <c:pt idx="4059">
                  <c:v>40095</c:v>
                </c:pt>
                <c:pt idx="4060">
                  <c:v>40094</c:v>
                </c:pt>
                <c:pt idx="4061">
                  <c:v>40093</c:v>
                </c:pt>
                <c:pt idx="4062">
                  <c:v>40092</c:v>
                </c:pt>
                <c:pt idx="4063">
                  <c:v>40091</c:v>
                </c:pt>
                <c:pt idx="4064">
                  <c:v>40090</c:v>
                </c:pt>
                <c:pt idx="4065">
                  <c:v>40089</c:v>
                </c:pt>
                <c:pt idx="4066">
                  <c:v>40088</c:v>
                </c:pt>
                <c:pt idx="4067">
                  <c:v>40087</c:v>
                </c:pt>
                <c:pt idx="4068">
                  <c:v>40086</c:v>
                </c:pt>
                <c:pt idx="4069">
                  <c:v>40085</c:v>
                </c:pt>
                <c:pt idx="4070">
                  <c:v>40084</c:v>
                </c:pt>
                <c:pt idx="4071">
                  <c:v>40083</c:v>
                </c:pt>
                <c:pt idx="4072">
                  <c:v>40082</c:v>
                </c:pt>
                <c:pt idx="4073">
                  <c:v>40081</c:v>
                </c:pt>
                <c:pt idx="4074">
                  <c:v>40080</c:v>
                </c:pt>
                <c:pt idx="4075">
                  <c:v>40079</c:v>
                </c:pt>
                <c:pt idx="4076">
                  <c:v>40078</c:v>
                </c:pt>
                <c:pt idx="4077">
                  <c:v>40077</c:v>
                </c:pt>
                <c:pt idx="4078">
                  <c:v>40076</c:v>
                </c:pt>
                <c:pt idx="4079">
                  <c:v>40075</c:v>
                </c:pt>
                <c:pt idx="4080">
                  <c:v>40074</c:v>
                </c:pt>
                <c:pt idx="4081">
                  <c:v>40073</c:v>
                </c:pt>
                <c:pt idx="4082">
                  <c:v>40072</c:v>
                </c:pt>
                <c:pt idx="4083">
                  <c:v>40071</c:v>
                </c:pt>
                <c:pt idx="4084">
                  <c:v>40070</c:v>
                </c:pt>
                <c:pt idx="4085">
                  <c:v>40069</c:v>
                </c:pt>
                <c:pt idx="4086">
                  <c:v>40068</c:v>
                </c:pt>
                <c:pt idx="4087">
                  <c:v>40067</c:v>
                </c:pt>
                <c:pt idx="4088">
                  <c:v>40066</c:v>
                </c:pt>
                <c:pt idx="4089">
                  <c:v>40065</c:v>
                </c:pt>
                <c:pt idx="4090">
                  <c:v>40064</c:v>
                </c:pt>
                <c:pt idx="4091">
                  <c:v>40063</c:v>
                </c:pt>
                <c:pt idx="4092">
                  <c:v>40062</c:v>
                </c:pt>
                <c:pt idx="4093">
                  <c:v>40061</c:v>
                </c:pt>
                <c:pt idx="4094">
                  <c:v>40060</c:v>
                </c:pt>
                <c:pt idx="4095">
                  <c:v>40059</c:v>
                </c:pt>
                <c:pt idx="4096">
                  <c:v>40058</c:v>
                </c:pt>
                <c:pt idx="4097">
                  <c:v>40057</c:v>
                </c:pt>
                <c:pt idx="4098">
                  <c:v>40056</c:v>
                </c:pt>
                <c:pt idx="4099">
                  <c:v>40055</c:v>
                </c:pt>
                <c:pt idx="4100">
                  <c:v>40054</c:v>
                </c:pt>
                <c:pt idx="4101">
                  <c:v>40053</c:v>
                </c:pt>
                <c:pt idx="4102">
                  <c:v>40052</c:v>
                </c:pt>
                <c:pt idx="4103">
                  <c:v>40051</c:v>
                </c:pt>
                <c:pt idx="4104">
                  <c:v>40050</c:v>
                </c:pt>
                <c:pt idx="4105">
                  <c:v>40049</c:v>
                </c:pt>
                <c:pt idx="4106">
                  <c:v>40048</c:v>
                </c:pt>
                <c:pt idx="4107">
                  <c:v>40047</c:v>
                </c:pt>
                <c:pt idx="4108">
                  <c:v>40046</c:v>
                </c:pt>
                <c:pt idx="4109">
                  <c:v>40045</c:v>
                </c:pt>
                <c:pt idx="4110">
                  <c:v>40044</c:v>
                </c:pt>
                <c:pt idx="4111">
                  <c:v>40043</c:v>
                </c:pt>
                <c:pt idx="4112">
                  <c:v>40042</c:v>
                </c:pt>
                <c:pt idx="4113">
                  <c:v>40041</c:v>
                </c:pt>
                <c:pt idx="4114">
                  <c:v>40040</c:v>
                </c:pt>
                <c:pt idx="4115">
                  <c:v>40039</c:v>
                </c:pt>
                <c:pt idx="4116">
                  <c:v>40038</c:v>
                </c:pt>
                <c:pt idx="4117">
                  <c:v>40037</c:v>
                </c:pt>
                <c:pt idx="4118">
                  <c:v>40036</c:v>
                </c:pt>
                <c:pt idx="4119">
                  <c:v>40035</c:v>
                </c:pt>
                <c:pt idx="4120">
                  <c:v>40034</c:v>
                </c:pt>
                <c:pt idx="4121">
                  <c:v>40033</c:v>
                </c:pt>
                <c:pt idx="4122">
                  <c:v>40032</c:v>
                </c:pt>
                <c:pt idx="4123">
                  <c:v>40031</c:v>
                </c:pt>
                <c:pt idx="4124">
                  <c:v>40030</c:v>
                </c:pt>
                <c:pt idx="4125">
                  <c:v>40029</c:v>
                </c:pt>
                <c:pt idx="4126">
                  <c:v>40028</c:v>
                </c:pt>
                <c:pt idx="4127">
                  <c:v>40027</c:v>
                </c:pt>
                <c:pt idx="4128">
                  <c:v>40026</c:v>
                </c:pt>
                <c:pt idx="4129">
                  <c:v>40025</c:v>
                </c:pt>
                <c:pt idx="4130">
                  <c:v>40024</c:v>
                </c:pt>
                <c:pt idx="4131">
                  <c:v>40023</c:v>
                </c:pt>
                <c:pt idx="4132">
                  <c:v>40022</c:v>
                </c:pt>
                <c:pt idx="4133">
                  <c:v>40021</c:v>
                </c:pt>
                <c:pt idx="4134">
                  <c:v>40020</c:v>
                </c:pt>
                <c:pt idx="4135">
                  <c:v>40019</c:v>
                </c:pt>
                <c:pt idx="4136">
                  <c:v>40018</c:v>
                </c:pt>
                <c:pt idx="4137">
                  <c:v>40017</c:v>
                </c:pt>
                <c:pt idx="4138">
                  <c:v>40016</c:v>
                </c:pt>
                <c:pt idx="4139">
                  <c:v>40015</c:v>
                </c:pt>
                <c:pt idx="4140">
                  <c:v>40014</c:v>
                </c:pt>
                <c:pt idx="4141">
                  <c:v>40013</c:v>
                </c:pt>
                <c:pt idx="4142">
                  <c:v>40012</c:v>
                </c:pt>
                <c:pt idx="4143">
                  <c:v>40011</c:v>
                </c:pt>
                <c:pt idx="4144">
                  <c:v>40010</c:v>
                </c:pt>
                <c:pt idx="4145">
                  <c:v>40009</c:v>
                </c:pt>
                <c:pt idx="4146">
                  <c:v>40008</c:v>
                </c:pt>
                <c:pt idx="4147">
                  <c:v>40007</c:v>
                </c:pt>
                <c:pt idx="4148">
                  <c:v>40006</c:v>
                </c:pt>
                <c:pt idx="4149">
                  <c:v>40005</c:v>
                </c:pt>
                <c:pt idx="4150">
                  <c:v>40004</c:v>
                </c:pt>
                <c:pt idx="4151">
                  <c:v>40003</c:v>
                </c:pt>
                <c:pt idx="4152">
                  <c:v>40002</c:v>
                </c:pt>
                <c:pt idx="4153">
                  <c:v>40001</c:v>
                </c:pt>
                <c:pt idx="4154">
                  <c:v>40000</c:v>
                </c:pt>
                <c:pt idx="4155">
                  <c:v>39999</c:v>
                </c:pt>
                <c:pt idx="4156">
                  <c:v>39998</c:v>
                </c:pt>
                <c:pt idx="4157">
                  <c:v>39997</c:v>
                </c:pt>
                <c:pt idx="4158">
                  <c:v>39996</c:v>
                </c:pt>
                <c:pt idx="4159">
                  <c:v>39995</c:v>
                </c:pt>
                <c:pt idx="4160">
                  <c:v>39994</c:v>
                </c:pt>
                <c:pt idx="4161">
                  <c:v>39993</c:v>
                </c:pt>
                <c:pt idx="4162">
                  <c:v>39992</c:v>
                </c:pt>
                <c:pt idx="4163">
                  <c:v>39991</c:v>
                </c:pt>
                <c:pt idx="4164">
                  <c:v>39990</c:v>
                </c:pt>
                <c:pt idx="4165">
                  <c:v>39989</c:v>
                </c:pt>
                <c:pt idx="4166">
                  <c:v>39988</c:v>
                </c:pt>
                <c:pt idx="4167">
                  <c:v>39987</c:v>
                </c:pt>
                <c:pt idx="4168">
                  <c:v>39986</c:v>
                </c:pt>
                <c:pt idx="4169">
                  <c:v>39985</c:v>
                </c:pt>
                <c:pt idx="4170">
                  <c:v>39984</c:v>
                </c:pt>
                <c:pt idx="4171">
                  <c:v>39983</c:v>
                </c:pt>
                <c:pt idx="4172">
                  <c:v>39982</c:v>
                </c:pt>
                <c:pt idx="4173">
                  <c:v>39981</c:v>
                </c:pt>
                <c:pt idx="4174">
                  <c:v>39980</c:v>
                </c:pt>
                <c:pt idx="4175">
                  <c:v>39979</c:v>
                </c:pt>
                <c:pt idx="4176">
                  <c:v>39978</c:v>
                </c:pt>
                <c:pt idx="4177">
                  <c:v>39977</c:v>
                </c:pt>
                <c:pt idx="4178">
                  <c:v>39976</c:v>
                </c:pt>
                <c:pt idx="4179">
                  <c:v>39975</c:v>
                </c:pt>
                <c:pt idx="4180">
                  <c:v>39974</c:v>
                </c:pt>
                <c:pt idx="4181">
                  <c:v>39973</c:v>
                </c:pt>
                <c:pt idx="4182">
                  <c:v>39972</c:v>
                </c:pt>
                <c:pt idx="4183">
                  <c:v>39971</c:v>
                </c:pt>
                <c:pt idx="4184">
                  <c:v>39970</c:v>
                </c:pt>
                <c:pt idx="4185">
                  <c:v>39969</c:v>
                </c:pt>
                <c:pt idx="4186">
                  <c:v>39968</c:v>
                </c:pt>
                <c:pt idx="4187">
                  <c:v>39967</c:v>
                </c:pt>
                <c:pt idx="4188">
                  <c:v>39966</c:v>
                </c:pt>
                <c:pt idx="4189">
                  <c:v>39965</c:v>
                </c:pt>
                <c:pt idx="4190">
                  <c:v>39964</c:v>
                </c:pt>
                <c:pt idx="4191">
                  <c:v>39963</c:v>
                </c:pt>
                <c:pt idx="4192">
                  <c:v>39962</c:v>
                </c:pt>
                <c:pt idx="4193">
                  <c:v>39961</c:v>
                </c:pt>
                <c:pt idx="4194">
                  <c:v>39960</c:v>
                </c:pt>
                <c:pt idx="4195">
                  <c:v>39959</c:v>
                </c:pt>
                <c:pt idx="4196">
                  <c:v>39958</c:v>
                </c:pt>
                <c:pt idx="4197">
                  <c:v>39957</c:v>
                </c:pt>
                <c:pt idx="4198">
                  <c:v>39956</c:v>
                </c:pt>
                <c:pt idx="4199">
                  <c:v>39955</c:v>
                </c:pt>
                <c:pt idx="4200">
                  <c:v>39954</c:v>
                </c:pt>
                <c:pt idx="4201">
                  <c:v>39953</c:v>
                </c:pt>
                <c:pt idx="4202">
                  <c:v>39952</c:v>
                </c:pt>
                <c:pt idx="4203">
                  <c:v>39951</c:v>
                </c:pt>
                <c:pt idx="4204">
                  <c:v>39950</c:v>
                </c:pt>
                <c:pt idx="4205">
                  <c:v>39949</c:v>
                </c:pt>
                <c:pt idx="4206">
                  <c:v>39948</c:v>
                </c:pt>
                <c:pt idx="4207">
                  <c:v>39947</c:v>
                </c:pt>
                <c:pt idx="4208">
                  <c:v>39946</c:v>
                </c:pt>
                <c:pt idx="4209">
                  <c:v>39945</c:v>
                </c:pt>
                <c:pt idx="4210">
                  <c:v>39944</c:v>
                </c:pt>
                <c:pt idx="4211">
                  <c:v>39943</c:v>
                </c:pt>
                <c:pt idx="4212">
                  <c:v>39942</c:v>
                </c:pt>
                <c:pt idx="4213">
                  <c:v>39941</c:v>
                </c:pt>
                <c:pt idx="4214">
                  <c:v>39940</c:v>
                </c:pt>
                <c:pt idx="4215">
                  <c:v>39939</c:v>
                </c:pt>
                <c:pt idx="4216">
                  <c:v>39938</c:v>
                </c:pt>
                <c:pt idx="4217">
                  <c:v>39937</c:v>
                </c:pt>
                <c:pt idx="4218">
                  <c:v>39936</c:v>
                </c:pt>
                <c:pt idx="4219">
                  <c:v>39935</c:v>
                </c:pt>
                <c:pt idx="4220">
                  <c:v>39934</c:v>
                </c:pt>
                <c:pt idx="4221">
                  <c:v>39933</c:v>
                </c:pt>
                <c:pt idx="4222">
                  <c:v>39932</c:v>
                </c:pt>
                <c:pt idx="4223">
                  <c:v>39931</c:v>
                </c:pt>
                <c:pt idx="4224">
                  <c:v>39930</c:v>
                </c:pt>
                <c:pt idx="4225">
                  <c:v>39929</c:v>
                </c:pt>
                <c:pt idx="4226">
                  <c:v>39928</c:v>
                </c:pt>
                <c:pt idx="4227">
                  <c:v>39927</c:v>
                </c:pt>
                <c:pt idx="4228">
                  <c:v>39926</c:v>
                </c:pt>
                <c:pt idx="4229">
                  <c:v>39925</c:v>
                </c:pt>
                <c:pt idx="4230">
                  <c:v>39924</c:v>
                </c:pt>
                <c:pt idx="4231">
                  <c:v>39923</c:v>
                </c:pt>
                <c:pt idx="4232">
                  <c:v>39922</c:v>
                </c:pt>
                <c:pt idx="4233">
                  <c:v>39921</c:v>
                </c:pt>
                <c:pt idx="4234">
                  <c:v>39920</c:v>
                </c:pt>
                <c:pt idx="4235">
                  <c:v>39919</c:v>
                </c:pt>
                <c:pt idx="4236">
                  <c:v>39918</c:v>
                </c:pt>
                <c:pt idx="4237">
                  <c:v>39917</c:v>
                </c:pt>
                <c:pt idx="4238">
                  <c:v>39916</c:v>
                </c:pt>
                <c:pt idx="4239">
                  <c:v>39915</c:v>
                </c:pt>
                <c:pt idx="4240">
                  <c:v>39914</c:v>
                </c:pt>
                <c:pt idx="4241">
                  <c:v>39913</c:v>
                </c:pt>
                <c:pt idx="4242">
                  <c:v>39912</c:v>
                </c:pt>
                <c:pt idx="4243">
                  <c:v>39911</c:v>
                </c:pt>
                <c:pt idx="4244">
                  <c:v>39910</c:v>
                </c:pt>
                <c:pt idx="4245">
                  <c:v>39909</c:v>
                </c:pt>
                <c:pt idx="4246">
                  <c:v>39908</c:v>
                </c:pt>
                <c:pt idx="4247">
                  <c:v>39907</c:v>
                </c:pt>
                <c:pt idx="4248">
                  <c:v>39906</c:v>
                </c:pt>
                <c:pt idx="4249">
                  <c:v>39905</c:v>
                </c:pt>
                <c:pt idx="4250">
                  <c:v>39904</c:v>
                </c:pt>
                <c:pt idx="4251">
                  <c:v>39903</c:v>
                </c:pt>
                <c:pt idx="4252">
                  <c:v>39902</c:v>
                </c:pt>
                <c:pt idx="4253">
                  <c:v>39901</c:v>
                </c:pt>
                <c:pt idx="4254">
                  <c:v>39900</c:v>
                </c:pt>
                <c:pt idx="4255">
                  <c:v>39899</c:v>
                </c:pt>
                <c:pt idx="4256">
                  <c:v>39898</c:v>
                </c:pt>
                <c:pt idx="4257">
                  <c:v>39897</c:v>
                </c:pt>
                <c:pt idx="4258">
                  <c:v>39896</c:v>
                </c:pt>
                <c:pt idx="4259">
                  <c:v>39895</c:v>
                </c:pt>
                <c:pt idx="4260">
                  <c:v>39894</c:v>
                </c:pt>
                <c:pt idx="4261">
                  <c:v>39893</c:v>
                </c:pt>
                <c:pt idx="4262">
                  <c:v>39892</c:v>
                </c:pt>
                <c:pt idx="4263">
                  <c:v>39891</c:v>
                </c:pt>
                <c:pt idx="4264">
                  <c:v>39890</c:v>
                </c:pt>
                <c:pt idx="4265">
                  <c:v>39889</c:v>
                </c:pt>
                <c:pt idx="4266">
                  <c:v>39888</c:v>
                </c:pt>
                <c:pt idx="4267">
                  <c:v>39887</c:v>
                </c:pt>
                <c:pt idx="4268">
                  <c:v>39886</c:v>
                </c:pt>
                <c:pt idx="4269">
                  <c:v>39885</c:v>
                </c:pt>
                <c:pt idx="4270">
                  <c:v>39884</c:v>
                </c:pt>
                <c:pt idx="4271">
                  <c:v>39883</c:v>
                </c:pt>
                <c:pt idx="4272">
                  <c:v>39882</c:v>
                </c:pt>
                <c:pt idx="4273">
                  <c:v>39881</c:v>
                </c:pt>
                <c:pt idx="4274">
                  <c:v>39880</c:v>
                </c:pt>
                <c:pt idx="4275">
                  <c:v>39879</c:v>
                </c:pt>
                <c:pt idx="4276">
                  <c:v>39878</c:v>
                </c:pt>
                <c:pt idx="4277">
                  <c:v>39877</c:v>
                </c:pt>
                <c:pt idx="4278">
                  <c:v>39876</c:v>
                </c:pt>
                <c:pt idx="4279">
                  <c:v>39875</c:v>
                </c:pt>
                <c:pt idx="4280">
                  <c:v>39874</c:v>
                </c:pt>
                <c:pt idx="4281">
                  <c:v>39873</c:v>
                </c:pt>
                <c:pt idx="4282">
                  <c:v>39872</c:v>
                </c:pt>
                <c:pt idx="4283">
                  <c:v>39871</c:v>
                </c:pt>
                <c:pt idx="4284">
                  <c:v>39870</c:v>
                </c:pt>
                <c:pt idx="4285">
                  <c:v>39869</c:v>
                </c:pt>
                <c:pt idx="4286">
                  <c:v>39868</c:v>
                </c:pt>
                <c:pt idx="4287">
                  <c:v>39867</c:v>
                </c:pt>
                <c:pt idx="4288">
                  <c:v>39866</c:v>
                </c:pt>
                <c:pt idx="4289">
                  <c:v>39865</c:v>
                </c:pt>
                <c:pt idx="4290">
                  <c:v>39864</c:v>
                </c:pt>
                <c:pt idx="4291">
                  <c:v>39863</c:v>
                </c:pt>
                <c:pt idx="4292">
                  <c:v>39862</c:v>
                </c:pt>
                <c:pt idx="4293">
                  <c:v>39861</c:v>
                </c:pt>
                <c:pt idx="4294">
                  <c:v>39860</c:v>
                </c:pt>
                <c:pt idx="4295">
                  <c:v>39859</c:v>
                </c:pt>
                <c:pt idx="4296">
                  <c:v>39858</c:v>
                </c:pt>
                <c:pt idx="4297">
                  <c:v>39857</c:v>
                </c:pt>
                <c:pt idx="4298">
                  <c:v>39856</c:v>
                </c:pt>
                <c:pt idx="4299">
                  <c:v>39855</c:v>
                </c:pt>
                <c:pt idx="4300">
                  <c:v>39854</c:v>
                </c:pt>
                <c:pt idx="4301">
                  <c:v>39853</c:v>
                </c:pt>
                <c:pt idx="4302">
                  <c:v>39852</c:v>
                </c:pt>
                <c:pt idx="4303">
                  <c:v>39851</c:v>
                </c:pt>
                <c:pt idx="4304">
                  <c:v>39850</c:v>
                </c:pt>
                <c:pt idx="4305">
                  <c:v>39849</c:v>
                </c:pt>
                <c:pt idx="4306">
                  <c:v>39848</c:v>
                </c:pt>
                <c:pt idx="4307">
                  <c:v>39847</c:v>
                </c:pt>
                <c:pt idx="4308">
                  <c:v>39846</c:v>
                </c:pt>
                <c:pt idx="4309">
                  <c:v>39845</c:v>
                </c:pt>
                <c:pt idx="4310">
                  <c:v>39844</c:v>
                </c:pt>
                <c:pt idx="4311">
                  <c:v>39843</c:v>
                </c:pt>
                <c:pt idx="4312">
                  <c:v>39842</c:v>
                </c:pt>
                <c:pt idx="4313">
                  <c:v>39841</c:v>
                </c:pt>
                <c:pt idx="4314">
                  <c:v>39840</c:v>
                </c:pt>
                <c:pt idx="4315">
                  <c:v>39839</c:v>
                </c:pt>
                <c:pt idx="4316">
                  <c:v>39838</c:v>
                </c:pt>
                <c:pt idx="4317">
                  <c:v>39837</c:v>
                </c:pt>
                <c:pt idx="4318">
                  <c:v>39836</c:v>
                </c:pt>
                <c:pt idx="4319">
                  <c:v>39835</c:v>
                </c:pt>
                <c:pt idx="4320">
                  <c:v>39834</c:v>
                </c:pt>
                <c:pt idx="4321">
                  <c:v>39833</c:v>
                </c:pt>
                <c:pt idx="4322">
                  <c:v>39832</c:v>
                </c:pt>
                <c:pt idx="4323">
                  <c:v>39831</c:v>
                </c:pt>
                <c:pt idx="4324">
                  <c:v>39830</c:v>
                </c:pt>
                <c:pt idx="4325">
                  <c:v>39829</c:v>
                </c:pt>
                <c:pt idx="4326">
                  <c:v>39828</c:v>
                </c:pt>
                <c:pt idx="4327">
                  <c:v>39827</c:v>
                </c:pt>
                <c:pt idx="4328">
                  <c:v>39826</c:v>
                </c:pt>
                <c:pt idx="4329">
                  <c:v>39825</c:v>
                </c:pt>
                <c:pt idx="4330">
                  <c:v>39824</c:v>
                </c:pt>
                <c:pt idx="4331">
                  <c:v>39823</c:v>
                </c:pt>
                <c:pt idx="4332">
                  <c:v>39822</c:v>
                </c:pt>
                <c:pt idx="4333">
                  <c:v>39821</c:v>
                </c:pt>
                <c:pt idx="4334">
                  <c:v>39820</c:v>
                </c:pt>
                <c:pt idx="4335">
                  <c:v>39819</c:v>
                </c:pt>
                <c:pt idx="4336">
                  <c:v>39818</c:v>
                </c:pt>
                <c:pt idx="4337">
                  <c:v>39817</c:v>
                </c:pt>
                <c:pt idx="4338">
                  <c:v>39816</c:v>
                </c:pt>
                <c:pt idx="4339">
                  <c:v>39815</c:v>
                </c:pt>
                <c:pt idx="4340">
                  <c:v>39814</c:v>
                </c:pt>
                <c:pt idx="4341">
                  <c:v>39813</c:v>
                </c:pt>
                <c:pt idx="4342">
                  <c:v>39812</c:v>
                </c:pt>
                <c:pt idx="4343">
                  <c:v>39811</c:v>
                </c:pt>
                <c:pt idx="4344">
                  <c:v>39810</c:v>
                </c:pt>
                <c:pt idx="4345">
                  <c:v>39809</c:v>
                </c:pt>
                <c:pt idx="4346">
                  <c:v>39808</c:v>
                </c:pt>
                <c:pt idx="4347">
                  <c:v>39807</c:v>
                </c:pt>
                <c:pt idx="4348">
                  <c:v>39806</c:v>
                </c:pt>
                <c:pt idx="4349">
                  <c:v>39805</c:v>
                </c:pt>
                <c:pt idx="4350">
                  <c:v>39804</c:v>
                </c:pt>
                <c:pt idx="4351">
                  <c:v>39803</c:v>
                </c:pt>
                <c:pt idx="4352">
                  <c:v>39802</c:v>
                </c:pt>
                <c:pt idx="4353">
                  <c:v>39801</c:v>
                </c:pt>
                <c:pt idx="4354">
                  <c:v>39800</c:v>
                </c:pt>
                <c:pt idx="4355">
                  <c:v>39799</c:v>
                </c:pt>
                <c:pt idx="4356">
                  <c:v>39798</c:v>
                </c:pt>
                <c:pt idx="4357">
                  <c:v>39797</c:v>
                </c:pt>
                <c:pt idx="4358">
                  <c:v>39796</c:v>
                </c:pt>
                <c:pt idx="4359">
                  <c:v>39795</c:v>
                </c:pt>
                <c:pt idx="4360">
                  <c:v>39794</c:v>
                </c:pt>
                <c:pt idx="4361">
                  <c:v>39793</c:v>
                </c:pt>
                <c:pt idx="4362">
                  <c:v>39792</c:v>
                </c:pt>
                <c:pt idx="4363">
                  <c:v>39791</c:v>
                </c:pt>
                <c:pt idx="4364">
                  <c:v>39790</c:v>
                </c:pt>
                <c:pt idx="4365">
                  <c:v>39789</c:v>
                </c:pt>
                <c:pt idx="4366">
                  <c:v>39788</c:v>
                </c:pt>
                <c:pt idx="4367">
                  <c:v>39787</c:v>
                </c:pt>
                <c:pt idx="4368">
                  <c:v>39786</c:v>
                </c:pt>
                <c:pt idx="4369">
                  <c:v>39785</c:v>
                </c:pt>
                <c:pt idx="4370">
                  <c:v>39784</c:v>
                </c:pt>
                <c:pt idx="4371">
                  <c:v>39783</c:v>
                </c:pt>
                <c:pt idx="4372">
                  <c:v>39782</c:v>
                </c:pt>
                <c:pt idx="4373">
                  <c:v>39781</c:v>
                </c:pt>
                <c:pt idx="4374">
                  <c:v>39780</c:v>
                </c:pt>
                <c:pt idx="4375">
                  <c:v>39779</c:v>
                </c:pt>
                <c:pt idx="4376">
                  <c:v>39778</c:v>
                </c:pt>
                <c:pt idx="4377">
                  <c:v>39777</c:v>
                </c:pt>
                <c:pt idx="4378">
                  <c:v>39776</c:v>
                </c:pt>
                <c:pt idx="4379">
                  <c:v>39775</c:v>
                </c:pt>
                <c:pt idx="4380">
                  <c:v>39774</c:v>
                </c:pt>
                <c:pt idx="4381">
                  <c:v>39773</c:v>
                </c:pt>
                <c:pt idx="4382">
                  <c:v>39772</c:v>
                </c:pt>
                <c:pt idx="4383">
                  <c:v>39771</c:v>
                </c:pt>
                <c:pt idx="4384">
                  <c:v>39770</c:v>
                </c:pt>
                <c:pt idx="4385">
                  <c:v>39769</c:v>
                </c:pt>
                <c:pt idx="4386">
                  <c:v>39768</c:v>
                </c:pt>
                <c:pt idx="4387">
                  <c:v>39767</c:v>
                </c:pt>
                <c:pt idx="4388">
                  <c:v>39766</c:v>
                </c:pt>
                <c:pt idx="4389">
                  <c:v>39765</c:v>
                </c:pt>
                <c:pt idx="4390">
                  <c:v>39764</c:v>
                </c:pt>
                <c:pt idx="4391">
                  <c:v>39763</c:v>
                </c:pt>
                <c:pt idx="4392">
                  <c:v>39762</c:v>
                </c:pt>
                <c:pt idx="4393">
                  <c:v>39761</c:v>
                </c:pt>
                <c:pt idx="4394">
                  <c:v>39760</c:v>
                </c:pt>
                <c:pt idx="4395">
                  <c:v>39759</c:v>
                </c:pt>
                <c:pt idx="4396">
                  <c:v>39758</c:v>
                </c:pt>
                <c:pt idx="4397">
                  <c:v>39757</c:v>
                </c:pt>
                <c:pt idx="4398">
                  <c:v>39756</c:v>
                </c:pt>
                <c:pt idx="4399">
                  <c:v>39755</c:v>
                </c:pt>
                <c:pt idx="4400">
                  <c:v>39754</c:v>
                </c:pt>
                <c:pt idx="4401">
                  <c:v>39753</c:v>
                </c:pt>
                <c:pt idx="4402">
                  <c:v>39752</c:v>
                </c:pt>
                <c:pt idx="4403">
                  <c:v>39751</c:v>
                </c:pt>
                <c:pt idx="4404">
                  <c:v>39750</c:v>
                </c:pt>
                <c:pt idx="4405">
                  <c:v>39749</c:v>
                </c:pt>
                <c:pt idx="4406">
                  <c:v>39748</c:v>
                </c:pt>
                <c:pt idx="4407">
                  <c:v>39747</c:v>
                </c:pt>
                <c:pt idx="4408">
                  <c:v>39746</c:v>
                </c:pt>
                <c:pt idx="4409">
                  <c:v>39745</c:v>
                </c:pt>
                <c:pt idx="4410">
                  <c:v>39744</c:v>
                </c:pt>
                <c:pt idx="4411">
                  <c:v>39743</c:v>
                </c:pt>
                <c:pt idx="4412">
                  <c:v>39742</c:v>
                </c:pt>
                <c:pt idx="4413">
                  <c:v>39741</c:v>
                </c:pt>
                <c:pt idx="4414">
                  <c:v>39740</c:v>
                </c:pt>
                <c:pt idx="4415">
                  <c:v>39739</c:v>
                </c:pt>
                <c:pt idx="4416">
                  <c:v>39738</c:v>
                </c:pt>
                <c:pt idx="4417">
                  <c:v>39737</c:v>
                </c:pt>
                <c:pt idx="4418">
                  <c:v>39736</c:v>
                </c:pt>
                <c:pt idx="4419">
                  <c:v>39735</c:v>
                </c:pt>
                <c:pt idx="4420">
                  <c:v>39734</c:v>
                </c:pt>
                <c:pt idx="4421">
                  <c:v>39733</c:v>
                </c:pt>
                <c:pt idx="4422">
                  <c:v>39732</c:v>
                </c:pt>
                <c:pt idx="4423">
                  <c:v>39731</c:v>
                </c:pt>
                <c:pt idx="4424">
                  <c:v>39730</c:v>
                </c:pt>
                <c:pt idx="4425">
                  <c:v>39729</c:v>
                </c:pt>
                <c:pt idx="4426">
                  <c:v>39728</c:v>
                </c:pt>
                <c:pt idx="4427">
                  <c:v>39727</c:v>
                </c:pt>
                <c:pt idx="4428">
                  <c:v>39726</c:v>
                </c:pt>
                <c:pt idx="4429">
                  <c:v>39725</c:v>
                </c:pt>
                <c:pt idx="4430">
                  <c:v>39724</c:v>
                </c:pt>
                <c:pt idx="4431">
                  <c:v>39723</c:v>
                </c:pt>
                <c:pt idx="4432">
                  <c:v>39722</c:v>
                </c:pt>
                <c:pt idx="4433">
                  <c:v>39721</c:v>
                </c:pt>
                <c:pt idx="4434">
                  <c:v>39720</c:v>
                </c:pt>
                <c:pt idx="4435">
                  <c:v>39719</c:v>
                </c:pt>
                <c:pt idx="4436">
                  <c:v>39718</c:v>
                </c:pt>
                <c:pt idx="4437">
                  <c:v>39717</c:v>
                </c:pt>
                <c:pt idx="4438">
                  <c:v>39716</c:v>
                </c:pt>
                <c:pt idx="4439">
                  <c:v>39715</c:v>
                </c:pt>
                <c:pt idx="4440">
                  <c:v>39714</c:v>
                </c:pt>
                <c:pt idx="4441">
                  <c:v>39713</c:v>
                </c:pt>
                <c:pt idx="4442">
                  <c:v>39712</c:v>
                </c:pt>
                <c:pt idx="4443">
                  <c:v>39711</c:v>
                </c:pt>
                <c:pt idx="4444">
                  <c:v>39710</c:v>
                </c:pt>
                <c:pt idx="4445">
                  <c:v>39709</c:v>
                </c:pt>
                <c:pt idx="4446">
                  <c:v>39708</c:v>
                </c:pt>
                <c:pt idx="4447">
                  <c:v>39707</c:v>
                </c:pt>
                <c:pt idx="4448">
                  <c:v>39706</c:v>
                </c:pt>
                <c:pt idx="4449">
                  <c:v>39705</c:v>
                </c:pt>
                <c:pt idx="4450">
                  <c:v>39704</c:v>
                </c:pt>
                <c:pt idx="4451">
                  <c:v>39703</c:v>
                </c:pt>
                <c:pt idx="4452">
                  <c:v>39702</c:v>
                </c:pt>
                <c:pt idx="4453">
                  <c:v>39701</c:v>
                </c:pt>
                <c:pt idx="4454">
                  <c:v>39700</c:v>
                </c:pt>
                <c:pt idx="4455">
                  <c:v>39699</c:v>
                </c:pt>
                <c:pt idx="4456">
                  <c:v>39698</c:v>
                </c:pt>
                <c:pt idx="4457">
                  <c:v>39697</c:v>
                </c:pt>
                <c:pt idx="4458">
                  <c:v>39696</c:v>
                </c:pt>
                <c:pt idx="4459">
                  <c:v>39695</c:v>
                </c:pt>
                <c:pt idx="4460">
                  <c:v>39694</c:v>
                </c:pt>
                <c:pt idx="4461">
                  <c:v>39693</c:v>
                </c:pt>
                <c:pt idx="4462">
                  <c:v>39692</c:v>
                </c:pt>
                <c:pt idx="4463">
                  <c:v>39691</c:v>
                </c:pt>
                <c:pt idx="4464">
                  <c:v>39690</c:v>
                </c:pt>
                <c:pt idx="4465">
                  <c:v>39689</c:v>
                </c:pt>
                <c:pt idx="4466">
                  <c:v>39688</c:v>
                </c:pt>
                <c:pt idx="4467">
                  <c:v>39687</c:v>
                </c:pt>
                <c:pt idx="4468">
                  <c:v>39686</c:v>
                </c:pt>
                <c:pt idx="4469">
                  <c:v>39685</c:v>
                </c:pt>
                <c:pt idx="4470">
                  <c:v>39684</c:v>
                </c:pt>
                <c:pt idx="4471">
                  <c:v>39683</c:v>
                </c:pt>
                <c:pt idx="4472">
                  <c:v>39682</c:v>
                </c:pt>
                <c:pt idx="4473">
                  <c:v>39681</c:v>
                </c:pt>
                <c:pt idx="4474">
                  <c:v>39680</c:v>
                </c:pt>
                <c:pt idx="4475">
                  <c:v>39679</c:v>
                </c:pt>
                <c:pt idx="4476">
                  <c:v>39678</c:v>
                </c:pt>
                <c:pt idx="4477">
                  <c:v>39677</c:v>
                </c:pt>
                <c:pt idx="4478">
                  <c:v>39676</c:v>
                </c:pt>
                <c:pt idx="4479">
                  <c:v>39675</c:v>
                </c:pt>
                <c:pt idx="4480">
                  <c:v>39674</c:v>
                </c:pt>
                <c:pt idx="4481">
                  <c:v>39673</c:v>
                </c:pt>
                <c:pt idx="4482">
                  <c:v>39672</c:v>
                </c:pt>
                <c:pt idx="4483">
                  <c:v>39671</c:v>
                </c:pt>
                <c:pt idx="4484">
                  <c:v>39670</c:v>
                </c:pt>
                <c:pt idx="4485">
                  <c:v>39669</c:v>
                </c:pt>
                <c:pt idx="4486">
                  <c:v>39668</c:v>
                </c:pt>
                <c:pt idx="4487">
                  <c:v>39667</c:v>
                </c:pt>
                <c:pt idx="4488">
                  <c:v>39666</c:v>
                </c:pt>
                <c:pt idx="4489">
                  <c:v>39665</c:v>
                </c:pt>
                <c:pt idx="4490">
                  <c:v>39664</c:v>
                </c:pt>
                <c:pt idx="4491">
                  <c:v>39663</c:v>
                </c:pt>
                <c:pt idx="4492">
                  <c:v>39662</c:v>
                </c:pt>
                <c:pt idx="4493">
                  <c:v>39661</c:v>
                </c:pt>
                <c:pt idx="4494">
                  <c:v>39660</c:v>
                </c:pt>
                <c:pt idx="4495">
                  <c:v>39659</c:v>
                </c:pt>
                <c:pt idx="4496">
                  <c:v>39658</c:v>
                </c:pt>
                <c:pt idx="4497">
                  <c:v>39657</c:v>
                </c:pt>
                <c:pt idx="4498">
                  <c:v>39656</c:v>
                </c:pt>
                <c:pt idx="4499">
                  <c:v>39655</c:v>
                </c:pt>
                <c:pt idx="4500">
                  <c:v>39654</c:v>
                </c:pt>
                <c:pt idx="4501">
                  <c:v>39653</c:v>
                </c:pt>
                <c:pt idx="4502">
                  <c:v>39652</c:v>
                </c:pt>
                <c:pt idx="4503">
                  <c:v>39651</c:v>
                </c:pt>
                <c:pt idx="4504">
                  <c:v>39650</c:v>
                </c:pt>
                <c:pt idx="4505">
                  <c:v>39649</c:v>
                </c:pt>
                <c:pt idx="4506">
                  <c:v>39648</c:v>
                </c:pt>
                <c:pt idx="4507">
                  <c:v>39647</c:v>
                </c:pt>
                <c:pt idx="4508">
                  <c:v>39646</c:v>
                </c:pt>
                <c:pt idx="4509">
                  <c:v>39645</c:v>
                </c:pt>
                <c:pt idx="4510">
                  <c:v>39644</c:v>
                </c:pt>
                <c:pt idx="4511">
                  <c:v>39643</c:v>
                </c:pt>
                <c:pt idx="4512">
                  <c:v>39642</c:v>
                </c:pt>
                <c:pt idx="4513">
                  <c:v>39641</c:v>
                </c:pt>
                <c:pt idx="4514">
                  <c:v>39640</c:v>
                </c:pt>
                <c:pt idx="4515">
                  <c:v>39639</c:v>
                </c:pt>
                <c:pt idx="4516">
                  <c:v>39638</c:v>
                </c:pt>
                <c:pt idx="4517">
                  <c:v>39637</c:v>
                </c:pt>
                <c:pt idx="4518">
                  <c:v>39636</c:v>
                </c:pt>
                <c:pt idx="4519">
                  <c:v>39635</c:v>
                </c:pt>
                <c:pt idx="4520">
                  <c:v>39634</c:v>
                </c:pt>
                <c:pt idx="4521">
                  <c:v>39633</c:v>
                </c:pt>
                <c:pt idx="4522">
                  <c:v>39632</c:v>
                </c:pt>
                <c:pt idx="4523">
                  <c:v>39631</c:v>
                </c:pt>
                <c:pt idx="4524">
                  <c:v>39630</c:v>
                </c:pt>
                <c:pt idx="4525">
                  <c:v>39629</c:v>
                </c:pt>
                <c:pt idx="4526">
                  <c:v>39628</c:v>
                </c:pt>
                <c:pt idx="4527">
                  <c:v>39627</c:v>
                </c:pt>
                <c:pt idx="4528">
                  <c:v>39626</c:v>
                </c:pt>
                <c:pt idx="4529">
                  <c:v>39625</c:v>
                </c:pt>
                <c:pt idx="4530">
                  <c:v>39624</c:v>
                </c:pt>
                <c:pt idx="4531">
                  <c:v>39623</c:v>
                </c:pt>
                <c:pt idx="4532">
                  <c:v>39622</c:v>
                </c:pt>
                <c:pt idx="4533">
                  <c:v>39621</c:v>
                </c:pt>
                <c:pt idx="4534">
                  <c:v>39620</c:v>
                </c:pt>
                <c:pt idx="4535">
                  <c:v>39619</c:v>
                </c:pt>
                <c:pt idx="4536">
                  <c:v>39618</c:v>
                </c:pt>
                <c:pt idx="4537">
                  <c:v>39617</c:v>
                </c:pt>
                <c:pt idx="4538">
                  <c:v>39616</c:v>
                </c:pt>
                <c:pt idx="4539">
                  <c:v>39615</c:v>
                </c:pt>
                <c:pt idx="4540">
                  <c:v>39614</c:v>
                </c:pt>
                <c:pt idx="4541">
                  <c:v>39613</c:v>
                </c:pt>
                <c:pt idx="4542">
                  <c:v>39612</c:v>
                </c:pt>
                <c:pt idx="4543">
                  <c:v>39611</c:v>
                </c:pt>
                <c:pt idx="4544">
                  <c:v>39610</c:v>
                </c:pt>
                <c:pt idx="4545">
                  <c:v>39609</c:v>
                </c:pt>
                <c:pt idx="4546">
                  <c:v>39608</c:v>
                </c:pt>
                <c:pt idx="4547">
                  <c:v>39607</c:v>
                </c:pt>
                <c:pt idx="4548">
                  <c:v>39606</c:v>
                </c:pt>
                <c:pt idx="4549">
                  <c:v>39605</c:v>
                </c:pt>
                <c:pt idx="4550">
                  <c:v>39604</c:v>
                </c:pt>
                <c:pt idx="4551">
                  <c:v>39603</c:v>
                </c:pt>
                <c:pt idx="4552">
                  <c:v>39602</c:v>
                </c:pt>
                <c:pt idx="4553">
                  <c:v>39601</c:v>
                </c:pt>
                <c:pt idx="4554">
                  <c:v>39600</c:v>
                </c:pt>
                <c:pt idx="4555">
                  <c:v>39599</c:v>
                </c:pt>
                <c:pt idx="4556">
                  <c:v>39598</c:v>
                </c:pt>
                <c:pt idx="4557">
                  <c:v>39597</c:v>
                </c:pt>
                <c:pt idx="4558">
                  <c:v>39596</c:v>
                </c:pt>
                <c:pt idx="4559">
                  <c:v>39595</c:v>
                </c:pt>
                <c:pt idx="4560">
                  <c:v>39594</c:v>
                </c:pt>
                <c:pt idx="4561">
                  <c:v>39593</c:v>
                </c:pt>
                <c:pt idx="4562">
                  <c:v>39592</c:v>
                </c:pt>
                <c:pt idx="4563">
                  <c:v>39591</c:v>
                </c:pt>
                <c:pt idx="4564">
                  <c:v>39590</c:v>
                </c:pt>
                <c:pt idx="4565">
                  <c:v>39589</c:v>
                </c:pt>
                <c:pt idx="4566">
                  <c:v>39588</c:v>
                </c:pt>
                <c:pt idx="4567">
                  <c:v>39587</c:v>
                </c:pt>
                <c:pt idx="4568">
                  <c:v>39586</c:v>
                </c:pt>
                <c:pt idx="4569">
                  <c:v>39585</c:v>
                </c:pt>
                <c:pt idx="4570">
                  <c:v>39584</c:v>
                </c:pt>
                <c:pt idx="4571">
                  <c:v>39583</c:v>
                </c:pt>
                <c:pt idx="4572">
                  <c:v>39582</c:v>
                </c:pt>
                <c:pt idx="4573">
                  <c:v>39581</c:v>
                </c:pt>
                <c:pt idx="4574">
                  <c:v>39580</c:v>
                </c:pt>
                <c:pt idx="4575">
                  <c:v>39579</c:v>
                </c:pt>
                <c:pt idx="4576">
                  <c:v>39578</c:v>
                </c:pt>
                <c:pt idx="4577">
                  <c:v>39577</c:v>
                </c:pt>
                <c:pt idx="4578">
                  <c:v>39576</c:v>
                </c:pt>
                <c:pt idx="4579">
                  <c:v>39575</c:v>
                </c:pt>
                <c:pt idx="4580">
                  <c:v>39574</c:v>
                </c:pt>
                <c:pt idx="4581">
                  <c:v>39573</c:v>
                </c:pt>
                <c:pt idx="4582">
                  <c:v>39572</c:v>
                </c:pt>
                <c:pt idx="4583">
                  <c:v>39571</c:v>
                </c:pt>
                <c:pt idx="4584">
                  <c:v>39570</c:v>
                </c:pt>
                <c:pt idx="4585">
                  <c:v>39569</c:v>
                </c:pt>
                <c:pt idx="4586">
                  <c:v>39568</c:v>
                </c:pt>
                <c:pt idx="4587">
                  <c:v>39567</c:v>
                </c:pt>
                <c:pt idx="4588">
                  <c:v>39566</c:v>
                </c:pt>
                <c:pt idx="4589">
                  <c:v>39565</c:v>
                </c:pt>
                <c:pt idx="4590">
                  <c:v>39564</c:v>
                </c:pt>
                <c:pt idx="4591">
                  <c:v>39563</c:v>
                </c:pt>
                <c:pt idx="4592">
                  <c:v>39562</c:v>
                </c:pt>
                <c:pt idx="4593">
                  <c:v>39561</c:v>
                </c:pt>
                <c:pt idx="4594">
                  <c:v>39560</c:v>
                </c:pt>
                <c:pt idx="4595">
                  <c:v>39559</c:v>
                </c:pt>
                <c:pt idx="4596">
                  <c:v>39558</c:v>
                </c:pt>
                <c:pt idx="4597">
                  <c:v>39557</c:v>
                </c:pt>
                <c:pt idx="4598">
                  <c:v>39556</c:v>
                </c:pt>
                <c:pt idx="4599">
                  <c:v>39555</c:v>
                </c:pt>
                <c:pt idx="4600">
                  <c:v>39554</c:v>
                </c:pt>
                <c:pt idx="4601">
                  <c:v>39553</c:v>
                </c:pt>
                <c:pt idx="4602">
                  <c:v>39552</c:v>
                </c:pt>
                <c:pt idx="4603">
                  <c:v>39551</c:v>
                </c:pt>
                <c:pt idx="4604">
                  <c:v>39550</c:v>
                </c:pt>
                <c:pt idx="4605">
                  <c:v>39549</c:v>
                </c:pt>
                <c:pt idx="4606">
                  <c:v>39548</c:v>
                </c:pt>
                <c:pt idx="4607">
                  <c:v>39547</c:v>
                </c:pt>
                <c:pt idx="4608">
                  <c:v>39546</c:v>
                </c:pt>
                <c:pt idx="4609">
                  <c:v>39545</c:v>
                </c:pt>
                <c:pt idx="4610">
                  <c:v>39544</c:v>
                </c:pt>
                <c:pt idx="4611">
                  <c:v>39543</c:v>
                </c:pt>
                <c:pt idx="4612">
                  <c:v>39542</c:v>
                </c:pt>
                <c:pt idx="4613">
                  <c:v>39541</c:v>
                </c:pt>
                <c:pt idx="4614">
                  <c:v>39540</c:v>
                </c:pt>
                <c:pt idx="4615">
                  <c:v>39539</c:v>
                </c:pt>
                <c:pt idx="4616">
                  <c:v>39538</c:v>
                </c:pt>
                <c:pt idx="4617">
                  <c:v>39537</c:v>
                </c:pt>
                <c:pt idx="4618">
                  <c:v>39536</c:v>
                </c:pt>
                <c:pt idx="4619">
                  <c:v>39535</c:v>
                </c:pt>
                <c:pt idx="4620">
                  <c:v>39534</c:v>
                </c:pt>
                <c:pt idx="4621">
                  <c:v>39533</c:v>
                </c:pt>
                <c:pt idx="4622">
                  <c:v>39532</c:v>
                </c:pt>
                <c:pt idx="4623">
                  <c:v>39531</c:v>
                </c:pt>
                <c:pt idx="4624">
                  <c:v>39530</c:v>
                </c:pt>
                <c:pt idx="4625">
                  <c:v>39529</c:v>
                </c:pt>
                <c:pt idx="4626">
                  <c:v>39528</c:v>
                </c:pt>
                <c:pt idx="4627">
                  <c:v>39527</c:v>
                </c:pt>
                <c:pt idx="4628">
                  <c:v>39526</c:v>
                </c:pt>
                <c:pt idx="4629">
                  <c:v>39525</c:v>
                </c:pt>
                <c:pt idx="4630">
                  <c:v>39524</c:v>
                </c:pt>
                <c:pt idx="4631">
                  <c:v>39523</c:v>
                </c:pt>
                <c:pt idx="4632">
                  <c:v>39522</c:v>
                </c:pt>
                <c:pt idx="4633">
                  <c:v>39521</c:v>
                </c:pt>
                <c:pt idx="4634">
                  <c:v>39520</c:v>
                </c:pt>
                <c:pt idx="4635">
                  <c:v>39519</c:v>
                </c:pt>
                <c:pt idx="4636">
                  <c:v>39518</c:v>
                </c:pt>
                <c:pt idx="4637">
                  <c:v>39517</c:v>
                </c:pt>
                <c:pt idx="4638">
                  <c:v>39516</c:v>
                </c:pt>
                <c:pt idx="4639">
                  <c:v>39515</c:v>
                </c:pt>
                <c:pt idx="4640">
                  <c:v>39514</c:v>
                </c:pt>
                <c:pt idx="4641">
                  <c:v>39513</c:v>
                </c:pt>
                <c:pt idx="4642">
                  <c:v>39512</c:v>
                </c:pt>
                <c:pt idx="4643">
                  <c:v>39511</c:v>
                </c:pt>
                <c:pt idx="4644">
                  <c:v>39510</c:v>
                </c:pt>
                <c:pt idx="4645">
                  <c:v>39509</c:v>
                </c:pt>
                <c:pt idx="4646">
                  <c:v>39508</c:v>
                </c:pt>
                <c:pt idx="4647">
                  <c:v>39507</c:v>
                </c:pt>
                <c:pt idx="4648">
                  <c:v>39506</c:v>
                </c:pt>
                <c:pt idx="4649">
                  <c:v>39505</c:v>
                </c:pt>
                <c:pt idx="4650">
                  <c:v>39504</c:v>
                </c:pt>
                <c:pt idx="4651">
                  <c:v>39503</c:v>
                </c:pt>
                <c:pt idx="4652">
                  <c:v>39502</c:v>
                </c:pt>
                <c:pt idx="4653">
                  <c:v>39501</c:v>
                </c:pt>
                <c:pt idx="4654">
                  <c:v>39500</c:v>
                </c:pt>
                <c:pt idx="4655">
                  <c:v>39499</c:v>
                </c:pt>
                <c:pt idx="4656">
                  <c:v>39498</c:v>
                </c:pt>
                <c:pt idx="4657">
                  <c:v>39497</c:v>
                </c:pt>
                <c:pt idx="4658">
                  <c:v>39496</c:v>
                </c:pt>
                <c:pt idx="4659">
                  <c:v>39495</c:v>
                </c:pt>
                <c:pt idx="4660">
                  <c:v>39494</c:v>
                </c:pt>
                <c:pt idx="4661">
                  <c:v>39493</c:v>
                </c:pt>
                <c:pt idx="4662">
                  <c:v>39492</c:v>
                </c:pt>
                <c:pt idx="4663">
                  <c:v>39491</c:v>
                </c:pt>
                <c:pt idx="4664">
                  <c:v>39490</c:v>
                </c:pt>
                <c:pt idx="4665">
                  <c:v>39489</c:v>
                </c:pt>
                <c:pt idx="4666">
                  <c:v>39488</c:v>
                </c:pt>
                <c:pt idx="4667">
                  <c:v>39487</c:v>
                </c:pt>
                <c:pt idx="4668">
                  <c:v>39486</c:v>
                </c:pt>
                <c:pt idx="4669">
                  <c:v>39485</c:v>
                </c:pt>
                <c:pt idx="4670">
                  <c:v>39484</c:v>
                </c:pt>
                <c:pt idx="4671">
                  <c:v>39483</c:v>
                </c:pt>
                <c:pt idx="4672">
                  <c:v>39482</c:v>
                </c:pt>
                <c:pt idx="4673">
                  <c:v>39481</c:v>
                </c:pt>
                <c:pt idx="4674">
                  <c:v>39480</c:v>
                </c:pt>
                <c:pt idx="4675">
                  <c:v>39479</c:v>
                </c:pt>
                <c:pt idx="4676">
                  <c:v>39478</c:v>
                </c:pt>
                <c:pt idx="4677">
                  <c:v>39477</c:v>
                </c:pt>
                <c:pt idx="4678">
                  <c:v>39476</c:v>
                </c:pt>
                <c:pt idx="4679">
                  <c:v>39475</c:v>
                </c:pt>
                <c:pt idx="4680">
                  <c:v>39474</c:v>
                </c:pt>
                <c:pt idx="4681">
                  <c:v>39473</c:v>
                </c:pt>
                <c:pt idx="4682">
                  <c:v>39472</c:v>
                </c:pt>
                <c:pt idx="4683">
                  <c:v>39471</c:v>
                </c:pt>
                <c:pt idx="4684">
                  <c:v>39470</c:v>
                </c:pt>
                <c:pt idx="4685">
                  <c:v>39469</c:v>
                </c:pt>
                <c:pt idx="4686">
                  <c:v>39468</c:v>
                </c:pt>
                <c:pt idx="4687">
                  <c:v>39467</c:v>
                </c:pt>
                <c:pt idx="4688">
                  <c:v>39466</c:v>
                </c:pt>
                <c:pt idx="4689">
                  <c:v>39465</c:v>
                </c:pt>
                <c:pt idx="4690">
                  <c:v>39464</c:v>
                </c:pt>
                <c:pt idx="4691">
                  <c:v>39463</c:v>
                </c:pt>
                <c:pt idx="4692">
                  <c:v>39462</c:v>
                </c:pt>
                <c:pt idx="4693">
                  <c:v>39461</c:v>
                </c:pt>
                <c:pt idx="4694">
                  <c:v>39460</c:v>
                </c:pt>
                <c:pt idx="4695">
                  <c:v>39459</c:v>
                </c:pt>
                <c:pt idx="4696">
                  <c:v>39458</c:v>
                </c:pt>
                <c:pt idx="4697">
                  <c:v>39457</c:v>
                </c:pt>
                <c:pt idx="4698">
                  <c:v>39456</c:v>
                </c:pt>
                <c:pt idx="4699">
                  <c:v>39455</c:v>
                </c:pt>
                <c:pt idx="4700">
                  <c:v>39454</c:v>
                </c:pt>
                <c:pt idx="4701">
                  <c:v>39453</c:v>
                </c:pt>
                <c:pt idx="4702">
                  <c:v>39452</c:v>
                </c:pt>
                <c:pt idx="4703">
                  <c:v>39451</c:v>
                </c:pt>
                <c:pt idx="4704">
                  <c:v>39450</c:v>
                </c:pt>
                <c:pt idx="4705">
                  <c:v>39449</c:v>
                </c:pt>
                <c:pt idx="4706">
                  <c:v>39448</c:v>
                </c:pt>
                <c:pt idx="4707">
                  <c:v>39447</c:v>
                </c:pt>
                <c:pt idx="4708">
                  <c:v>39446</c:v>
                </c:pt>
                <c:pt idx="4709">
                  <c:v>39445</c:v>
                </c:pt>
                <c:pt idx="4710">
                  <c:v>39444</c:v>
                </c:pt>
                <c:pt idx="4711">
                  <c:v>39443</c:v>
                </c:pt>
                <c:pt idx="4712">
                  <c:v>39442</c:v>
                </c:pt>
                <c:pt idx="4713">
                  <c:v>39441</c:v>
                </c:pt>
                <c:pt idx="4714">
                  <c:v>39440</c:v>
                </c:pt>
                <c:pt idx="4715">
                  <c:v>39439</c:v>
                </c:pt>
                <c:pt idx="4716">
                  <c:v>39438</c:v>
                </c:pt>
                <c:pt idx="4717">
                  <c:v>39437</c:v>
                </c:pt>
                <c:pt idx="4718">
                  <c:v>39436</c:v>
                </c:pt>
                <c:pt idx="4719">
                  <c:v>39435</c:v>
                </c:pt>
                <c:pt idx="4720">
                  <c:v>39434</c:v>
                </c:pt>
                <c:pt idx="4721">
                  <c:v>39433</c:v>
                </c:pt>
                <c:pt idx="4722">
                  <c:v>39432</c:v>
                </c:pt>
                <c:pt idx="4723">
                  <c:v>39431</c:v>
                </c:pt>
                <c:pt idx="4724">
                  <c:v>39430</c:v>
                </c:pt>
                <c:pt idx="4725">
                  <c:v>39429</c:v>
                </c:pt>
                <c:pt idx="4726">
                  <c:v>39428</c:v>
                </c:pt>
                <c:pt idx="4727">
                  <c:v>39427</c:v>
                </c:pt>
                <c:pt idx="4728">
                  <c:v>39426</c:v>
                </c:pt>
                <c:pt idx="4729">
                  <c:v>39425</c:v>
                </c:pt>
                <c:pt idx="4730">
                  <c:v>39424</c:v>
                </c:pt>
                <c:pt idx="4731">
                  <c:v>39423</c:v>
                </c:pt>
                <c:pt idx="4732">
                  <c:v>39422</c:v>
                </c:pt>
                <c:pt idx="4733">
                  <c:v>39421</c:v>
                </c:pt>
                <c:pt idx="4734">
                  <c:v>39420</c:v>
                </c:pt>
                <c:pt idx="4735">
                  <c:v>39419</c:v>
                </c:pt>
                <c:pt idx="4736">
                  <c:v>39418</c:v>
                </c:pt>
                <c:pt idx="4737">
                  <c:v>39417</c:v>
                </c:pt>
                <c:pt idx="4738">
                  <c:v>39416</c:v>
                </c:pt>
                <c:pt idx="4739">
                  <c:v>39415</c:v>
                </c:pt>
                <c:pt idx="4740">
                  <c:v>39414</c:v>
                </c:pt>
                <c:pt idx="4741">
                  <c:v>39413</c:v>
                </c:pt>
                <c:pt idx="4742">
                  <c:v>39412</c:v>
                </c:pt>
                <c:pt idx="4743">
                  <c:v>39411</c:v>
                </c:pt>
                <c:pt idx="4744">
                  <c:v>39410</c:v>
                </c:pt>
                <c:pt idx="4745">
                  <c:v>39409</c:v>
                </c:pt>
                <c:pt idx="4746">
                  <c:v>39408</c:v>
                </c:pt>
                <c:pt idx="4747">
                  <c:v>39407</c:v>
                </c:pt>
                <c:pt idx="4748">
                  <c:v>39406</c:v>
                </c:pt>
                <c:pt idx="4749">
                  <c:v>39405</c:v>
                </c:pt>
                <c:pt idx="4750">
                  <c:v>39404</c:v>
                </c:pt>
                <c:pt idx="4751">
                  <c:v>39403</c:v>
                </c:pt>
                <c:pt idx="4752">
                  <c:v>39402</c:v>
                </c:pt>
                <c:pt idx="4753">
                  <c:v>39401</c:v>
                </c:pt>
                <c:pt idx="4754">
                  <c:v>39400</c:v>
                </c:pt>
                <c:pt idx="4755">
                  <c:v>39399</c:v>
                </c:pt>
                <c:pt idx="4756">
                  <c:v>39398</c:v>
                </c:pt>
                <c:pt idx="4757">
                  <c:v>39397</c:v>
                </c:pt>
                <c:pt idx="4758">
                  <c:v>39396</c:v>
                </c:pt>
                <c:pt idx="4759">
                  <c:v>39395</c:v>
                </c:pt>
                <c:pt idx="4760">
                  <c:v>39394</c:v>
                </c:pt>
                <c:pt idx="4761">
                  <c:v>39393</c:v>
                </c:pt>
                <c:pt idx="4762">
                  <c:v>39392</c:v>
                </c:pt>
                <c:pt idx="4763">
                  <c:v>39391</c:v>
                </c:pt>
                <c:pt idx="4764">
                  <c:v>39390</c:v>
                </c:pt>
                <c:pt idx="4765">
                  <c:v>39389</c:v>
                </c:pt>
                <c:pt idx="4766">
                  <c:v>39388</c:v>
                </c:pt>
                <c:pt idx="4767">
                  <c:v>39387</c:v>
                </c:pt>
                <c:pt idx="4768">
                  <c:v>39386</c:v>
                </c:pt>
                <c:pt idx="4769">
                  <c:v>39385</c:v>
                </c:pt>
                <c:pt idx="4770">
                  <c:v>39384</c:v>
                </c:pt>
                <c:pt idx="4771">
                  <c:v>39383</c:v>
                </c:pt>
                <c:pt idx="4772">
                  <c:v>39382</c:v>
                </c:pt>
                <c:pt idx="4773">
                  <c:v>39381</c:v>
                </c:pt>
                <c:pt idx="4774">
                  <c:v>39380</c:v>
                </c:pt>
                <c:pt idx="4775">
                  <c:v>39379</c:v>
                </c:pt>
                <c:pt idx="4776">
                  <c:v>39378</c:v>
                </c:pt>
                <c:pt idx="4777">
                  <c:v>39377</c:v>
                </c:pt>
                <c:pt idx="4778">
                  <c:v>39376</c:v>
                </c:pt>
                <c:pt idx="4779">
                  <c:v>39375</c:v>
                </c:pt>
                <c:pt idx="4780">
                  <c:v>39374</c:v>
                </c:pt>
                <c:pt idx="4781">
                  <c:v>39373</c:v>
                </c:pt>
                <c:pt idx="4782">
                  <c:v>39372</c:v>
                </c:pt>
                <c:pt idx="4783">
                  <c:v>39371</c:v>
                </c:pt>
                <c:pt idx="4784">
                  <c:v>39370</c:v>
                </c:pt>
                <c:pt idx="4785">
                  <c:v>39369</c:v>
                </c:pt>
                <c:pt idx="4786">
                  <c:v>39368</c:v>
                </c:pt>
                <c:pt idx="4787">
                  <c:v>39367</c:v>
                </c:pt>
                <c:pt idx="4788">
                  <c:v>39366</c:v>
                </c:pt>
                <c:pt idx="4789">
                  <c:v>39365</c:v>
                </c:pt>
                <c:pt idx="4790">
                  <c:v>39364</c:v>
                </c:pt>
                <c:pt idx="4791">
                  <c:v>39363</c:v>
                </c:pt>
                <c:pt idx="4792">
                  <c:v>39362</c:v>
                </c:pt>
                <c:pt idx="4793">
                  <c:v>39361</c:v>
                </c:pt>
                <c:pt idx="4794">
                  <c:v>39360</c:v>
                </c:pt>
                <c:pt idx="4795">
                  <c:v>39359</c:v>
                </c:pt>
                <c:pt idx="4796">
                  <c:v>39358</c:v>
                </c:pt>
                <c:pt idx="4797">
                  <c:v>39357</c:v>
                </c:pt>
                <c:pt idx="4798">
                  <c:v>39356</c:v>
                </c:pt>
                <c:pt idx="4799">
                  <c:v>39355</c:v>
                </c:pt>
                <c:pt idx="4800">
                  <c:v>39354</c:v>
                </c:pt>
                <c:pt idx="4801">
                  <c:v>39353</c:v>
                </c:pt>
                <c:pt idx="4802">
                  <c:v>39352</c:v>
                </c:pt>
                <c:pt idx="4803">
                  <c:v>39351</c:v>
                </c:pt>
                <c:pt idx="4804">
                  <c:v>39350</c:v>
                </c:pt>
                <c:pt idx="4805">
                  <c:v>39349</c:v>
                </c:pt>
                <c:pt idx="4806">
                  <c:v>39348</c:v>
                </c:pt>
                <c:pt idx="4807">
                  <c:v>39347</c:v>
                </c:pt>
                <c:pt idx="4808">
                  <c:v>39346</c:v>
                </c:pt>
                <c:pt idx="4809">
                  <c:v>39345</c:v>
                </c:pt>
                <c:pt idx="4810">
                  <c:v>39344</c:v>
                </c:pt>
                <c:pt idx="4811">
                  <c:v>39343</c:v>
                </c:pt>
                <c:pt idx="4812">
                  <c:v>39342</c:v>
                </c:pt>
                <c:pt idx="4813">
                  <c:v>39341</c:v>
                </c:pt>
                <c:pt idx="4814">
                  <c:v>39340</c:v>
                </c:pt>
                <c:pt idx="4815">
                  <c:v>39339</c:v>
                </c:pt>
                <c:pt idx="4816">
                  <c:v>39338</c:v>
                </c:pt>
                <c:pt idx="4817">
                  <c:v>39337</c:v>
                </c:pt>
                <c:pt idx="4818">
                  <c:v>39336</c:v>
                </c:pt>
                <c:pt idx="4819">
                  <c:v>39335</c:v>
                </c:pt>
                <c:pt idx="4820">
                  <c:v>39334</c:v>
                </c:pt>
                <c:pt idx="4821">
                  <c:v>39333</c:v>
                </c:pt>
                <c:pt idx="4822">
                  <c:v>39332</c:v>
                </c:pt>
                <c:pt idx="4823">
                  <c:v>39331</c:v>
                </c:pt>
                <c:pt idx="4824">
                  <c:v>39330</c:v>
                </c:pt>
                <c:pt idx="4825">
                  <c:v>39329</c:v>
                </c:pt>
                <c:pt idx="4826">
                  <c:v>39328</c:v>
                </c:pt>
                <c:pt idx="4827">
                  <c:v>39327</c:v>
                </c:pt>
                <c:pt idx="4828">
                  <c:v>39326</c:v>
                </c:pt>
                <c:pt idx="4829">
                  <c:v>39325</c:v>
                </c:pt>
                <c:pt idx="4830">
                  <c:v>39324</c:v>
                </c:pt>
                <c:pt idx="4831">
                  <c:v>39323</c:v>
                </c:pt>
                <c:pt idx="4832">
                  <c:v>39322</c:v>
                </c:pt>
                <c:pt idx="4833">
                  <c:v>39321</c:v>
                </c:pt>
                <c:pt idx="4834">
                  <c:v>39320</c:v>
                </c:pt>
                <c:pt idx="4835">
                  <c:v>39319</c:v>
                </c:pt>
                <c:pt idx="4836">
                  <c:v>39318</c:v>
                </c:pt>
                <c:pt idx="4837">
                  <c:v>39317</c:v>
                </c:pt>
                <c:pt idx="4838">
                  <c:v>39316</c:v>
                </c:pt>
                <c:pt idx="4839">
                  <c:v>39315</c:v>
                </c:pt>
                <c:pt idx="4840">
                  <c:v>39314</c:v>
                </c:pt>
                <c:pt idx="4841">
                  <c:v>39313</c:v>
                </c:pt>
                <c:pt idx="4842">
                  <c:v>39312</c:v>
                </c:pt>
                <c:pt idx="4843">
                  <c:v>39311</c:v>
                </c:pt>
                <c:pt idx="4844">
                  <c:v>39310</c:v>
                </c:pt>
                <c:pt idx="4845">
                  <c:v>39309</c:v>
                </c:pt>
                <c:pt idx="4846">
                  <c:v>39308</c:v>
                </c:pt>
                <c:pt idx="4847">
                  <c:v>39307</c:v>
                </c:pt>
                <c:pt idx="4848">
                  <c:v>39306</c:v>
                </c:pt>
                <c:pt idx="4849">
                  <c:v>39305</c:v>
                </c:pt>
                <c:pt idx="4850">
                  <c:v>39304</c:v>
                </c:pt>
                <c:pt idx="4851">
                  <c:v>39303</c:v>
                </c:pt>
                <c:pt idx="4852">
                  <c:v>39302</c:v>
                </c:pt>
                <c:pt idx="4853">
                  <c:v>39301</c:v>
                </c:pt>
                <c:pt idx="4854">
                  <c:v>39300</c:v>
                </c:pt>
                <c:pt idx="4855">
                  <c:v>39299</c:v>
                </c:pt>
                <c:pt idx="4856">
                  <c:v>39298</c:v>
                </c:pt>
                <c:pt idx="4857">
                  <c:v>39297</c:v>
                </c:pt>
                <c:pt idx="4858">
                  <c:v>39296</c:v>
                </c:pt>
                <c:pt idx="4859">
                  <c:v>39295</c:v>
                </c:pt>
                <c:pt idx="4860">
                  <c:v>39294</c:v>
                </c:pt>
                <c:pt idx="4861">
                  <c:v>39293</c:v>
                </c:pt>
                <c:pt idx="4862">
                  <c:v>39292</c:v>
                </c:pt>
                <c:pt idx="4863">
                  <c:v>39291</c:v>
                </c:pt>
                <c:pt idx="4864">
                  <c:v>39290</c:v>
                </c:pt>
                <c:pt idx="4865">
                  <c:v>39289</c:v>
                </c:pt>
                <c:pt idx="4866">
                  <c:v>39288</c:v>
                </c:pt>
                <c:pt idx="4867">
                  <c:v>39287</c:v>
                </c:pt>
                <c:pt idx="4868">
                  <c:v>39286</c:v>
                </c:pt>
                <c:pt idx="4869">
                  <c:v>39285</c:v>
                </c:pt>
                <c:pt idx="4870">
                  <c:v>39284</c:v>
                </c:pt>
                <c:pt idx="4871">
                  <c:v>39283</c:v>
                </c:pt>
                <c:pt idx="4872">
                  <c:v>39282</c:v>
                </c:pt>
                <c:pt idx="4873">
                  <c:v>39281</c:v>
                </c:pt>
                <c:pt idx="4874">
                  <c:v>39280</c:v>
                </c:pt>
                <c:pt idx="4875">
                  <c:v>39279</c:v>
                </c:pt>
                <c:pt idx="4876">
                  <c:v>39278</c:v>
                </c:pt>
                <c:pt idx="4877">
                  <c:v>39277</c:v>
                </c:pt>
                <c:pt idx="4878">
                  <c:v>39276</c:v>
                </c:pt>
                <c:pt idx="4879">
                  <c:v>39275</c:v>
                </c:pt>
                <c:pt idx="4880">
                  <c:v>39274</c:v>
                </c:pt>
                <c:pt idx="4881">
                  <c:v>39273</c:v>
                </c:pt>
                <c:pt idx="4882">
                  <c:v>39272</c:v>
                </c:pt>
                <c:pt idx="4883">
                  <c:v>39271</c:v>
                </c:pt>
                <c:pt idx="4884">
                  <c:v>39270</c:v>
                </c:pt>
                <c:pt idx="4885">
                  <c:v>39269</c:v>
                </c:pt>
                <c:pt idx="4886">
                  <c:v>39268</c:v>
                </c:pt>
                <c:pt idx="4887">
                  <c:v>39267</c:v>
                </c:pt>
                <c:pt idx="4888">
                  <c:v>39266</c:v>
                </c:pt>
                <c:pt idx="4889">
                  <c:v>39265</c:v>
                </c:pt>
                <c:pt idx="4890">
                  <c:v>39264</c:v>
                </c:pt>
                <c:pt idx="4891">
                  <c:v>39263</c:v>
                </c:pt>
                <c:pt idx="4892">
                  <c:v>39262</c:v>
                </c:pt>
                <c:pt idx="4893">
                  <c:v>39261</c:v>
                </c:pt>
                <c:pt idx="4894">
                  <c:v>39260</c:v>
                </c:pt>
                <c:pt idx="4895">
                  <c:v>39259</c:v>
                </c:pt>
                <c:pt idx="4896">
                  <c:v>39258</c:v>
                </c:pt>
                <c:pt idx="4897">
                  <c:v>39257</c:v>
                </c:pt>
                <c:pt idx="4898">
                  <c:v>39256</c:v>
                </c:pt>
                <c:pt idx="4899">
                  <c:v>39255</c:v>
                </c:pt>
                <c:pt idx="4900">
                  <c:v>39254</c:v>
                </c:pt>
                <c:pt idx="4901">
                  <c:v>39253</c:v>
                </c:pt>
                <c:pt idx="4902">
                  <c:v>39252</c:v>
                </c:pt>
                <c:pt idx="4903">
                  <c:v>39251</c:v>
                </c:pt>
                <c:pt idx="4904">
                  <c:v>39250</c:v>
                </c:pt>
                <c:pt idx="4905">
                  <c:v>39249</c:v>
                </c:pt>
                <c:pt idx="4906">
                  <c:v>39248</c:v>
                </c:pt>
                <c:pt idx="4907">
                  <c:v>39247</c:v>
                </c:pt>
                <c:pt idx="4908">
                  <c:v>39246</c:v>
                </c:pt>
                <c:pt idx="4909">
                  <c:v>39245</c:v>
                </c:pt>
                <c:pt idx="4910">
                  <c:v>39244</c:v>
                </c:pt>
                <c:pt idx="4911">
                  <c:v>39243</c:v>
                </c:pt>
                <c:pt idx="4912">
                  <c:v>39242</c:v>
                </c:pt>
                <c:pt idx="4913">
                  <c:v>39241</c:v>
                </c:pt>
                <c:pt idx="4914">
                  <c:v>39240</c:v>
                </c:pt>
                <c:pt idx="4915">
                  <c:v>39239</c:v>
                </c:pt>
                <c:pt idx="4916">
                  <c:v>39238</c:v>
                </c:pt>
                <c:pt idx="4917">
                  <c:v>39237</c:v>
                </c:pt>
                <c:pt idx="4918">
                  <c:v>39236</c:v>
                </c:pt>
                <c:pt idx="4919">
                  <c:v>39235</c:v>
                </c:pt>
                <c:pt idx="4920">
                  <c:v>39234</c:v>
                </c:pt>
                <c:pt idx="4921">
                  <c:v>39233</c:v>
                </c:pt>
                <c:pt idx="4922">
                  <c:v>39232</c:v>
                </c:pt>
                <c:pt idx="4923">
                  <c:v>39231</c:v>
                </c:pt>
                <c:pt idx="4924">
                  <c:v>39230</c:v>
                </c:pt>
                <c:pt idx="4925">
                  <c:v>39229</c:v>
                </c:pt>
                <c:pt idx="4926">
                  <c:v>39228</c:v>
                </c:pt>
                <c:pt idx="4927">
                  <c:v>39227</c:v>
                </c:pt>
                <c:pt idx="4928">
                  <c:v>39226</c:v>
                </c:pt>
                <c:pt idx="4929">
                  <c:v>39225</c:v>
                </c:pt>
                <c:pt idx="4930">
                  <c:v>39224</c:v>
                </c:pt>
                <c:pt idx="4931">
                  <c:v>39223</c:v>
                </c:pt>
                <c:pt idx="4932">
                  <c:v>39222</c:v>
                </c:pt>
                <c:pt idx="4933">
                  <c:v>39221</c:v>
                </c:pt>
                <c:pt idx="4934">
                  <c:v>39220</c:v>
                </c:pt>
                <c:pt idx="4935">
                  <c:v>39219</c:v>
                </c:pt>
                <c:pt idx="4936">
                  <c:v>39218</c:v>
                </c:pt>
                <c:pt idx="4937">
                  <c:v>39217</c:v>
                </c:pt>
                <c:pt idx="4938">
                  <c:v>39216</c:v>
                </c:pt>
                <c:pt idx="4939">
                  <c:v>39215</c:v>
                </c:pt>
                <c:pt idx="4940">
                  <c:v>39214</c:v>
                </c:pt>
                <c:pt idx="4941">
                  <c:v>39213</c:v>
                </c:pt>
                <c:pt idx="4942">
                  <c:v>39212</c:v>
                </c:pt>
                <c:pt idx="4943">
                  <c:v>39211</c:v>
                </c:pt>
                <c:pt idx="4944">
                  <c:v>39210</c:v>
                </c:pt>
                <c:pt idx="4945">
                  <c:v>39209</c:v>
                </c:pt>
                <c:pt idx="4946">
                  <c:v>39208</c:v>
                </c:pt>
                <c:pt idx="4947">
                  <c:v>39207</c:v>
                </c:pt>
                <c:pt idx="4948">
                  <c:v>39206</c:v>
                </c:pt>
                <c:pt idx="4949">
                  <c:v>39205</c:v>
                </c:pt>
                <c:pt idx="4950">
                  <c:v>39204</c:v>
                </c:pt>
                <c:pt idx="4951">
                  <c:v>39203</c:v>
                </c:pt>
                <c:pt idx="4952">
                  <c:v>39202</c:v>
                </c:pt>
                <c:pt idx="4953">
                  <c:v>39201</c:v>
                </c:pt>
                <c:pt idx="4954">
                  <c:v>39200</c:v>
                </c:pt>
                <c:pt idx="4955">
                  <c:v>39199</c:v>
                </c:pt>
                <c:pt idx="4956">
                  <c:v>39198</c:v>
                </c:pt>
                <c:pt idx="4957">
                  <c:v>39197</c:v>
                </c:pt>
                <c:pt idx="4958">
                  <c:v>39196</c:v>
                </c:pt>
                <c:pt idx="4959">
                  <c:v>39195</c:v>
                </c:pt>
                <c:pt idx="4960">
                  <c:v>39194</c:v>
                </c:pt>
                <c:pt idx="4961">
                  <c:v>39193</c:v>
                </c:pt>
                <c:pt idx="4962">
                  <c:v>39192</c:v>
                </c:pt>
                <c:pt idx="4963">
                  <c:v>39191</c:v>
                </c:pt>
                <c:pt idx="4964">
                  <c:v>39190</c:v>
                </c:pt>
                <c:pt idx="4965">
                  <c:v>39189</c:v>
                </c:pt>
                <c:pt idx="4966">
                  <c:v>39188</c:v>
                </c:pt>
                <c:pt idx="4967">
                  <c:v>39187</c:v>
                </c:pt>
                <c:pt idx="4968">
                  <c:v>39186</c:v>
                </c:pt>
                <c:pt idx="4969">
                  <c:v>39185</c:v>
                </c:pt>
                <c:pt idx="4970">
                  <c:v>39184</c:v>
                </c:pt>
                <c:pt idx="4971">
                  <c:v>39183</c:v>
                </c:pt>
                <c:pt idx="4972">
                  <c:v>39182</c:v>
                </c:pt>
                <c:pt idx="4973">
                  <c:v>39181</c:v>
                </c:pt>
                <c:pt idx="4974">
                  <c:v>39180</c:v>
                </c:pt>
                <c:pt idx="4975">
                  <c:v>39179</c:v>
                </c:pt>
                <c:pt idx="4976">
                  <c:v>39178</c:v>
                </c:pt>
                <c:pt idx="4977">
                  <c:v>39177</c:v>
                </c:pt>
                <c:pt idx="4978">
                  <c:v>39176</c:v>
                </c:pt>
                <c:pt idx="4979">
                  <c:v>39175</c:v>
                </c:pt>
                <c:pt idx="4980">
                  <c:v>39174</c:v>
                </c:pt>
                <c:pt idx="4981">
                  <c:v>39173</c:v>
                </c:pt>
                <c:pt idx="4982">
                  <c:v>39172</c:v>
                </c:pt>
                <c:pt idx="4983">
                  <c:v>39171</c:v>
                </c:pt>
                <c:pt idx="4984">
                  <c:v>39170</c:v>
                </c:pt>
                <c:pt idx="4985">
                  <c:v>39169</c:v>
                </c:pt>
                <c:pt idx="4986">
                  <c:v>39168</c:v>
                </c:pt>
                <c:pt idx="4987">
                  <c:v>39167</c:v>
                </c:pt>
                <c:pt idx="4988">
                  <c:v>39166</c:v>
                </c:pt>
                <c:pt idx="4989">
                  <c:v>39165</c:v>
                </c:pt>
                <c:pt idx="4990">
                  <c:v>39164</c:v>
                </c:pt>
                <c:pt idx="4991">
                  <c:v>39163</c:v>
                </c:pt>
                <c:pt idx="4992">
                  <c:v>39162</c:v>
                </c:pt>
                <c:pt idx="4993">
                  <c:v>39161</c:v>
                </c:pt>
                <c:pt idx="4994">
                  <c:v>39160</c:v>
                </c:pt>
                <c:pt idx="4995">
                  <c:v>39159</c:v>
                </c:pt>
                <c:pt idx="4996">
                  <c:v>39158</c:v>
                </c:pt>
                <c:pt idx="4997">
                  <c:v>39157</c:v>
                </c:pt>
                <c:pt idx="4998">
                  <c:v>39156</c:v>
                </c:pt>
                <c:pt idx="4999">
                  <c:v>39155</c:v>
                </c:pt>
                <c:pt idx="5000">
                  <c:v>39154</c:v>
                </c:pt>
                <c:pt idx="5001">
                  <c:v>39153</c:v>
                </c:pt>
                <c:pt idx="5002">
                  <c:v>39152</c:v>
                </c:pt>
                <c:pt idx="5003">
                  <c:v>39151</c:v>
                </c:pt>
                <c:pt idx="5004">
                  <c:v>39150</c:v>
                </c:pt>
                <c:pt idx="5005">
                  <c:v>39149</c:v>
                </c:pt>
                <c:pt idx="5006">
                  <c:v>39148</c:v>
                </c:pt>
                <c:pt idx="5007">
                  <c:v>39147</c:v>
                </c:pt>
                <c:pt idx="5008">
                  <c:v>39146</c:v>
                </c:pt>
                <c:pt idx="5009">
                  <c:v>39145</c:v>
                </c:pt>
                <c:pt idx="5010">
                  <c:v>39144</c:v>
                </c:pt>
                <c:pt idx="5011">
                  <c:v>39143</c:v>
                </c:pt>
                <c:pt idx="5012">
                  <c:v>39142</c:v>
                </c:pt>
                <c:pt idx="5013">
                  <c:v>39141</c:v>
                </c:pt>
                <c:pt idx="5014">
                  <c:v>39140</c:v>
                </c:pt>
                <c:pt idx="5015">
                  <c:v>39139</c:v>
                </c:pt>
                <c:pt idx="5016">
                  <c:v>39138</c:v>
                </c:pt>
                <c:pt idx="5017">
                  <c:v>39137</c:v>
                </c:pt>
                <c:pt idx="5018">
                  <c:v>39136</c:v>
                </c:pt>
                <c:pt idx="5019">
                  <c:v>39135</c:v>
                </c:pt>
                <c:pt idx="5020">
                  <c:v>39134</c:v>
                </c:pt>
                <c:pt idx="5021">
                  <c:v>39133</c:v>
                </c:pt>
                <c:pt idx="5022">
                  <c:v>39132</c:v>
                </c:pt>
                <c:pt idx="5023">
                  <c:v>39131</c:v>
                </c:pt>
                <c:pt idx="5024">
                  <c:v>39130</c:v>
                </c:pt>
                <c:pt idx="5025">
                  <c:v>39129</c:v>
                </c:pt>
                <c:pt idx="5026">
                  <c:v>39128</c:v>
                </c:pt>
                <c:pt idx="5027">
                  <c:v>39127</c:v>
                </c:pt>
                <c:pt idx="5028">
                  <c:v>39126</c:v>
                </c:pt>
                <c:pt idx="5029">
                  <c:v>39125</c:v>
                </c:pt>
                <c:pt idx="5030">
                  <c:v>39124</c:v>
                </c:pt>
                <c:pt idx="5031">
                  <c:v>39123</c:v>
                </c:pt>
                <c:pt idx="5032">
                  <c:v>39122</c:v>
                </c:pt>
                <c:pt idx="5033">
                  <c:v>39121</c:v>
                </c:pt>
                <c:pt idx="5034">
                  <c:v>39120</c:v>
                </c:pt>
                <c:pt idx="5035">
                  <c:v>39119</c:v>
                </c:pt>
                <c:pt idx="5036">
                  <c:v>39118</c:v>
                </c:pt>
                <c:pt idx="5037">
                  <c:v>39117</c:v>
                </c:pt>
                <c:pt idx="5038">
                  <c:v>39116</c:v>
                </c:pt>
                <c:pt idx="5039">
                  <c:v>39115</c:v>
                </c:pt>
                <c:pt idx="5040">
                  <c:v>39114</c:v>
                </c:pt>
                <c:pt idx="5041">
                  <c:v>39113</c:v>
                </c:pt>
                <c:pt idx="5042">
                  <c:v>39112</c:v>
                </c:pt>
                <c:pt idx="5043">
                  <c:v>39111</c:v>
                </c:pt>
                <c:pt idx="5044">
                  <c:v>39110</c:v>
                </c:pt>
                <c:pt idx="5045">
                  <c:v>39109</c:v>
                </c:pt>
                <c:pt idx="5046">
                  <c:v>39108</c:v>
                </c:pt>
                <c:pt idx="5047">
                  <c:v>39107</c:v>
                </c:pt>
                <c:pt idx="5048">
                  <c:v>39106</c:v>
                </c:pt>
                <c:pt idx="5049">
                  <c:v>39105</c:v>
                </c:pt>
                <c:pt idx="5050">
                  <c:v>39104</c:v>
                </c:pt>
                <c:pt idx="5051">
                  <c:v>39103</c:v>
                </c:pt>
                <c:pt idx="5052">
                  <c:v>39102</c:v>
                </c:pt>
                <c:pt idx="5053">
                  <c:v>39101</c:v>
                </c:pt>
                <c:pt idx="5054">
                  <c:v>39100</c:v>
                </c:pt>
                <c:pt idx="5055">
                  <c:v>39099</c:v>
                </c:pt>
                <c:pt idx="5056">
                  <c:v>39098</c:v>
                </c:pt>
                <c:pt idx="5057">
                  <c:v>39097</c:v>
                </c:pt>
                <c:pt idx="5058">
                  <c:v>39096</c:v>
                </c:pt>
                <c:pt idx="5059">
                  <c:v>39095</c:v>
                </c:pt>
                <c:pt idx="5060">
                  <c:v>39094</c:v>
                </c:pt>
                <c:pt idx="5061">
                  <c:v>39093</c:v>
                </c:pt>
                <c:pt idx="5062">
                  <c:v>39092</c:v>
                </c:pt>
                <c:pt idx="5063">
                  <c:v>39091</c:v>
                </c:pt>
                <c:pt idx="5064">
                  <c:v>39090</c:v>
                </c:pt>
                <c:pt idx="5065">
                  <c:v>39089</c:v>
                </c:pt>
                <c:pt idx="5066">
                  <c:v>39088</c:v>
                </c:pt>
                <c:pt idx="5067">
                  <c:v>39087</c:v>
                </c:pt>
                <c:pt idx="5068">
                  <c:v>39086</c:v>
                </c:pt>
                <c:pt idx="5069">
                  <c:v>39085</c:v>
                </c:pt>
                <c:pt idx="5070">
                  <c:v>39084</c:v>
                </c:pt>
                <c:pt idx="5071">
                  <c:v>39083</c:v>
                </c:pt>
                <c:pt idx="5072">
                  <c:v>39082</c:v>
                </c:pt>
                <c:pt idx="5073">
                  <c:v>39081</c:v>
                </c:pt>
                <c:pt idx="5074">
                  <c:v>39080</c:v>
                </c:pt>
                <c:pt idx="5075">
                  <c:v>39079</c:v>
                </c:pt>
                <c:pt idx="5076">
                  <c:v>39078</c:v>
                </c:pt>
                <c:pt idx="5077">
                  <c:v>39077</c:v>
                </c:pt>
                <c:pt idx="5078">
                  <c:v>39076</c:v>
                </c:pt>
                <c:pt idx="5079">
                  <c:v>39075</c:v>
                </c:pt>
                <c:pt idx="5080">
                  <c:v>39074</c:v>
                </c:pt>
                <c:pt idx="5081">
                  <c:v>39073</c:v>
                </c:pt>
                <c:pt idx="5082">
                  <c:v>39072</c:v>
                </c:pt>
                <c:pt idx="5083">
                  <c:v>39071</c:v>
                </c:pt>
                <c:pt idx="5084">
                  <c:v>39070</c:v>
                </c:pt>
                <c:pt idx="5085">
                  <c:v>39069</c:v>
                </c:pt>
                <c:pt idx="5086">
                  <c:v>39068</c:v>
                </c:pt>
                <c:pt idx="5087">
                  <c:v>39067</c:v>
                </c:pt>
                <c:pt idx="5088">
                  <c:v>39066</c:v>
                </c:pt>
                <c:pt idx="5089">
                  <c:v>39065</c:v>
                </c:pt>
                <c:pt idx="5090">
                  <c:v>39064</c:v>
                </c:pt>
                <c:pt idx="5091">
                  <c:v>39063</c:v>
                </c:pt>
                <c:pt idx="5092">
                  <c:v>39062</c:v>
                </c:pt>
                <c:pt idx="5093">
                  <c:v>39061</c:v>
                </c:pt>
                <c:pt idx="5094">
                  <c:v>39060</c:v>
                </c:pt>
                <c:pt idx="5095">
                  <c:v>39059</c:v>
                </c:pt>
                <c:pt idx="5096">
                  <c:v>39058</c:v>
                </c:pt>
                <c:pt idx="5097">
                  <c:v>39057</c:v>
                </c:pt>
                <c:pt idx="5098">
                  <c:v>39056</c:v>
                </c:pt>
                <c:pt idx="5099">
                  <c:v>39055</c:v>
                </c:pt>
                <c:pt idx="5100">
                  <c:v>39054</c:v>
                </c:pt>
                <c:pt idx="5101">
                  <c:v>39053</c:v>
                </c:pt>
                <c:pt idx="5102">
                  <c:v>39052</c:v>
                </c:pt>
                <c:pt idx="5103">
                  <c:v>39051</c:v>
                </c:pt>
                <c:pt idx="5104">
                  <c:v>39050</c:v>
                </c:pt>
                <c:pt idx="5105">
                  <c:v>39049</c:v>
                </c:pt>
                <c:pt idx="5106">
                  <c:v>39048</c:v>
                </c:pt>
                <c:pt idx="5107">
                  <c:v>39047</c:v>
                </c:pt>
                <c:pt idx="5108">
                  <c:v>39046</c:v>
                </c:pt>
                <c:pt idx="5109">
                  <c:v>39045</c:v>
                </c:pt>
                <c:pt idx="5110">
                  <c:v>39044</c:v>
                </c:pt>
                <c:pt idx="5111">
                  <c:v>39043</c:v>
                </c:pt>
                <c:pt idx="5112">
                  <c:v>39042</c:v>
                </c:pt>
                <c:pt idx="5113">
                  <c:v>39041</c:v>
                </c:pt>
                <c:pt idx="5114">
                  <c:v>39040</c:v>
                </c:pt>
                <c:pt idx="5115">
                  <c:v>39039</c:v>
                </c:pt>
                <c:pt idx="5116">
                  <c:v>39038</c:v>
                </c:pt>
                <c:pt idx="5117">
                  <c:v>39037</c:v>
                </c:pt>
                <c:pt idx="5118">
                  <c:v>39036</c:v>
                </c:pt>
                <c:pt idx="5119">
                  <c:v>39035</c:v>
                </c:pt>
                <c:pt idx="5120">
                  <c:v>39034</c:v>
                </c:pt>
                <c:pt idx="5121">
                  <c:v>39033</c:v>
                </c:pt>
                <c:pt idx="5122">
                  <c:v>39032</c:v>
                </c:pt>
                <c:pt idx="5123">
                  <c:v>39031</c:v>
                </c:pt>
                <c:pt idx="5124">
                  <c:v>39030</c:v>
                </c:pt>
                <c:pt idx="5125">
                  <c:v>39029</c:v>
                </c:pt>
                <c:pt idx="5126">
                  <c:v>39028</c:v>
                </c:pt>
                <c:pt idx="5127">
                  <c:v>39027</c:v>
                </c:pt>
                <c:pt idx="5128">
                  <c:v>39026</c:v>
                </c:pt>
                <c:pt idx="5129">
                  <c:v>39025</c:v>
                </c:pt>
                <c:pt idx="5130">
                  <c:v>39024</c:v>
                </c:pt>
                <c:pt idx="5131">
                  <c:v>39023</c:v>
                </c:pt>
                <c:pt idx="5132">
                  <c:v>39022</c:v>
                </c:pt>
                <c:pt idx="5133">
                  <c:v>39021</c:v>
                </c:pt>
                <c:pt idx="5134">
                  <c:v>39020</c:v>
                </c:pt>
                <c:pt idx="5135">
                  <c:v>39019</c:v>
                </c:pt>
                <c:pt idx="5136">
                  <c:v>39018</c:v>
                </c:pt>
                <c:pt idx="5137">
                  <c:v>39017</c:v>
                </c:pt>
                <c:pt idx="5138">
                  <c:v>39016</c:v>
                </c:pt>
                <c:pt idx="5139">
                  <c:v>39015</c:v>
                </c:pt>
                <c:pt idx="5140">
                  <c:v>39014</c:v>
                </c:pt>
                <c:pt idx="5141">
                  <c:v>39013</c:v>
                </c:pt>
                <c:pt idx="5142">
                  <c:v>39012</c:v>
                </c:pt>
                <c:pt idx="5143">
                  <c:v>39011</c:v>
                </c:pt>
                <c:pt idx="5144">
                  <c:v>39010</c:v>
                </c:pt>
                <c:pt idx="5145">
                  <c:v>39009</c:v>
                </c:pt>
                <c:pt idx="5146">
                  <c:v>39008</c:v>
                </c:pt>
                <c:pt idx="5147">
                  <c:v>39007</c:v>
                </c:pt>
                <c:pt idx="5148">
                  <c:v>39006</c:v>
                </c:pt>
                <c:pt idx="5149">
                  <c:v>39005</c:v>
                </c:pt>
                <c:pt idx="5150">
                  <c:v>39004</c:v>
                </c:pt>
                <c:pt idx="5151">
                  <c:v>39003</c:v>
                </c:pt>
                <c:pt idx="5152">
                  <c:v>39002</c:v>
                </c:pt>
                <c:pt idx="5153">
                  <c:v>39001</c:v>
                </c:pt>
                <c:pt idx="5154">
                  <c:v>39000</c:v>
                </c:pt>
                <c:pt idx="5155">
                  <c:v>38999</c:v>
                </c:pt>
                <c:pt idx="5156">
                  <c:v>38998</c:v>
                </c:pt>
                <c:pt idx="5157">
                  <c:v>38997</c:v>
                </c:pt>
                <c:pt idx="5158">
                  <c:v>38996</c:v>
                </c:pt>
                <c:pt idx="5159">
                  <c:v>38995</c:v>
                </c:pt>
                <c:pt idx="5160">
                  <c:v>38994</c:v>
                </c:pt>
                <c:pt idx="5161">
                  <c:v>38993</c:v>
                </c:pt>
                <c:pt idx="5162">
                  <c:v>38992</c:v>
                </c:pt>
                <c:pt idx="5163">
                  <c:v>38991</c:v>
                </c:pt>
                <c:pt idx="5164">
                  <c:v>38990</c:v>
                </c:pt>
                <c:pt idx="5165">
                  <c:v>38989</c:v>
                </c:pt>
                <c:pt idx="5166">
                  <c:v>38988</c:v>
                </c:pt>
                <c:pt idx="5167">
                  <c:v>38987</c:v>
                </c:pt>
                <c:pt idx="5168">
                  <c:v>38986</c:v>
                </c:pt>
                <c:pt idx="5169">
                  <c:v>38985</c:v>
                </c:pt>
                <c:pt idx="5170">
                  <c:v>38984</c:v>
                </c:pt>
                <c:pt idx="5171">
                  <c:v>38983</c:v>
                </c:pt>
                <c:pt idx="5172">
                  <c:v>38982</c:v>
                </c:pt>
                <c:pt idx="5173">
                  <c:v>38981</c:v>
                </c:pt>
                <c:pt idx="5174">
                  <c:v>38980</c:v>
                </c:pt>
                <c:pt idx="5175">
                  <c:v>38979</c:v>
                </c:pt>
                <c:pt idx="5176">
                  <c:v>38978</c:v>
                </c:pt>
                <c:pt idx="5177">
                  <c:v>38977</c:v>
                </c:pt>
                <c:pt idx="5178">
                  <c:v>38976</c:v>
                </c:pt>
                <c:pt idx="5179">
                  <c:v>38975</c:v>
                </c:pt>
                <c:pt idx="5180">
                  <c:v>38974</c:v>
                </c:pt>
                <c:pt idx="5181">
                  <c:v>38973</c:v>
                </c:pt>
                <c:pt idx="5182">
                  <c:v>38972</c:v>
                </c:pt>
                <c:pt idx="5183">
                  <c:v>38971</c:v>
                </c:pt>
                <c:pt idx="5184">
                  <c:v>38970</c:v>
                </c:pt>
                <c:pt idx="5185">
                  <c:v>38969</c:v>
                </c:pt>
                <c:pt idx="5186">
                  <c:v>38968</c:v>
                </c:pt>
                <c:pt idx="5187">
                  <c:v>38967</c:v>
                </c:pt>
                <c:pt idx="5188">
                  <c:v>38966</c:v>
                </c:pt>
                <c:pt idx="5189">
                  <c:v>38965</c:v>
                </c:pt>
                <c:pt idx="5190">
                  <c:v>38964</c:v>
                </c:pt>
                <c:pt idx="5191">
                  <c:v>38963</c:v>
                </c:pt>
                <c:pt idx="5192">
                  <c:v>38962</c:v>
                </c:pt>
                <c:pt idx="5193">
                  <c:v>38961</c:v>
                </c:pt>
                <c:pt idx="5194">
                  <c:v>38960</c:v>
                </c:pt>
                <c:pt idx="5195">
                  <c:v>38959</c:v>
                </c:pt>
                <c:pt idx="5196">
                  <c:v>38958</c:v>
                </c:pt>
                <c:pt idx="5197">
                  <c:v>38957</c:v>
                </c:pt>
                <c:pt idx="5198">
                  <c:v>38956</c:v>
                </c:pt>
                <c:pt idx="5199">
                  <c:v>38955</c:v>
                </c:pt>
                <c:pt idx="5200">
                  <c:v>38954</c:v>
                </c:pt>
                <c:pt idx="5201">
                  <c:v>38953</c:v>
                </c:pt>
                <c:pt idx="5202">
                  <c:v>38952</c:v>
                </c:pt>
                <c:pt idx="5203">
                  <c:v>38951</c:v>
                </c:pt>
                <c:pt idx="5204">
                  <c:v>38950</c:v>
                </c:pt>
                <c:pt idx="5205">
                  <c:v>38949</c:v>
                </c:pt>
                <c:pt idx="5206">
                  <c:v>38948</c:v>
                </c:pt>
                <c:pt idx="5207">
                  <c:v>38947</c:v>
                </c:pt>
                <c:pt idx="5208">
                  <c:v>38946</c:v>
                </c:pt>
                <c:pt idx="5209">
                  <c:v>38945</c:v>
                </c:pt>
                <c:pt idx="5210">
                  <c:v>38944</c:v>
                </c:pt>
                <c:pt idx="5211">
                  <c:v>38943</c:v>
                </c:pt>
                <c:pt idx="5212">
                  <c:v>38942</c:v>
                </c:pt>
                <c:pt idx="5213">
                  <c:v>38941</c:v>
                </c:pt>
                <c:pt idx="5214">
                  <c:v>38940</c:v>
                </c:pt>
                <c:pt idx="5215">
                  <c:v>38939</c:v>
                </c:pt>
                <c:pt idx="5216">
                  <c:v>38938</c:v>
                </c:pt>
                <c:pt idx="5217">
                  <c:v>38937</c:v>
                </c:pt>
                <c:pt idx="5218">
                  <c:v>38936</c:v>
                </c:pt>
                <c:pt idx="5219">
                  <c:v>38935</c:v>
                </c:pt>
                <c:pt idx="5220">
                  <c:v>38934</c:v>
                </c:pt>
                <c:pt idx="5221">
                  <c:v>38933</c:v>
                </c:pt>
                <c:pt idx="5222">
                  <c:v>38932</c:v>
                </c:pt>
                <c:pt idx="5223">
                  <c:v>38931</c:v>
                </c:pt>
                <c:pt idx="5224">
                  <c:v>38930</c:v>
                </c:pt>
                <c:pt idx="5225">
                  <c:v>38929</c:v>
                </c:pt>
                <c:pt idx="5226">
                  <c:v>38928</c:v>
                </c:pt>
                <c:pt idx="5227">
                  <c:v>38927</c:v>
                </c:pt>
                <c:pt idx="5228">
                  <c:v>38926</c:v>
                </c:pt>
                <c:pt idx="5229">
                  <c:v>38925</c:v>
                </c:pt>
                <c:pt idx="5230">
                  <c:v>38924</c:v>
                </c:pt>
                <c:pt idx="5231">
                  <c:v>38923</c:v>
                </c:pt>
                <c:pt idx="5232">
                  <c:v>38922</c:v>
                </c:pt>
                <c:pt idx="5233">
                  <c:v>38921</c:v>
                </c:pt>
                <c:pt idx="5234">
                  <c:v>38920</c:v>
                </c:pt>
                <c:pt idx="5235">
                  <c:v>38919</c:v>
                </c:pt>
                <c:pt idx="5236">
                  <c:v>38918</c:v>
                </c:pt>
                <c:pt idx="5237">
                  <c:v>38917</c:v>
                </c:pt>
                <c:pt idx="5238">
                  <c:v>38916</c:v>
                </c:pt>
                <c:pt idx="5239">
                  <c:v>38915</c:v>
                </c:pt>
                <c:pt idx="5240">
                  <c:v>38914</c:v>
                </c:pt>
                <c:pt idx="5241">
                  <c:v>38913</c:v>
                </c:pt>
                <c:pt idx="5242">
                  <c:v>38912</c:v>
                </c:pt>
                <c:pt idx="5243">
                  <c:v>38911</c:v>
                </c:pt>
                <c:pt idx="5244">
                  <c:v>38910</c:v>
                </c:pt>
                <c:pt idx="5245">
                  <c:v>38909</c:v>
                </c:pt>
                <c:pt idx="5246">
                  <c:v>38908</c:v>
                </c:pt>
                <c:pt idx="5247">
                  <c:v>38907</c:v>
                </c:pt>
                <c:pt idx="5248">
                  <c:v>38906</c:v>
                </c:pt>
                <c:pt idx="5249">
                  <c:v>38905</c:v>
                </c:pt>
                <c:pt idx="5250">
                  <c:v>38904</c:v>
                </c:pt>
                <c:pt idx="5251">
                  <c:v>38903</c:v>
                </c:pt>
                <c:pt idx="5252">
                  <c:v>38902</c:v>
                </c:pt>
                <c:pt idx="5253">
                  <c:v>38901</c:v>
                </c:pt>
                <c:pt idx="5254">
                  <c:v>38900</c:v>
                </c:pt>
                <c:pt idx="5255">
                  <c:v>38899</c:v>
                </c:pt>
                <c:pt idx="5256">
                  <c:v>38898</c:v>
                </c:pt>
                <c:pt idx="5257">
                  <c:v>38897</c:v>
                </c:pt>
                <c:pt idx="5258">
                  <c:v>38896</c:v>
                </c:pt>
                <c:pt idx="5259">
                  <c:v>38895</c:v>
                </c:pt>
                <c:pt idx="5260">
                  <c:v>38894</c:v>
                </c:pt>
                <c:pt idx="5261">
                  <c:v>38893</c:v>
                </c:pt>
                <c:pt idx="5262">
                  <c:v>38892</c:v>
                </c:pt>
                <c:pt idx="5263">
                  <c:v>38891</c:v>
                </c:pt>
                <c:pt idx="5264">
                  <c:v>38890</c:v>
                </c:pt>
                <c:pt idx="5265">
                  <c:v>38889</c:v>
                </c:pt>
                <c:pt idx="5266">
                  <c:v>38888</c:v>
                </c:pt>
                <c:pt idx="5267">
                  <c:v>38887</c:v>
                </c:pt>
                <c:pt idx="5268">
                  <c:v>38886</c:v>
                </c:pt>
                <c:pt idx="5269">
                  <c:v>38885</c:v>
                </c:pt>
                <c:pt idx="5270">
                  <c:v>38884</c:v>
                </c:pt>
                <c:pt idx="5271">
                  <c:v>38883</c:v>
                </c:pt>
                <c:pt idx="5272">
                  <c:v>38882</c:v>
                </c:pt>
                <c:pt idx="5273">
                  <c:v>38881</c:v>
                </c:pt>
                <c:pt idx="5274">
                  <c:v>38880</c:v>
                </c:pt>
                <c:pt idx="5275">
                  <c:v>38879</c:v>
                </c:pt>
                <c:pt idx="5276">
                  <c:v>38878</c:v>
                </c:pt>
                <c:pt idx="5277">
                  <c:v>38877</c:v>
                </c:pt>
                <c:pt idx="5278">
                  <c:v>38876</c:v>
                </c:pt>
                <c:pt idx="5279">
                  <c:v>38875</c:v>
                </c:pt>
                <c:pt idx="5280">
                  <c:v>38874</c:v>
                </c:pt>
                <c:pt idx="5281">
                  <c:v>38873</c:v>
                </c:pt>
                <c:pt idx="5282">
                  <c:v>38872</c:v>
                </c:pt>
                <c:pt idx="5283">
                  <c:v>38871</c:v>
                </c:pt>
                <c:pt idx="5284">
                  <c:v>38870</c:v>
                </c:pt>
                <c:pt idx="5285">
                  <c:v>38869</c:v>
                </c:pt>
                <c:pt idx="5286">
                  <c:v>38868</c:v>
                </c:pt>
                <c:pt idx="5287">
                  <c:v>38867</c:v>
                </c:pt>
                <c:pt idx="5288">
                  <c:v>38866</c:v>
                </c:pt>
                <c:pt idx="5289">
                  <c:v>38865</c:v>
                </c:pt>
                <c:pt idx="5290">
                  <c:v>38864</c:v>
                </c:pt>
                <c:pt idx="5291">
                  <c:v>38863</c:v>
                </c:pt>
                <c:pt idx="5292">
                  <c:v>38862</c:v>
                </c:pt>
                <c:pt idx="5293">
                  <c:v>38861</c:v>
                </c:pt>
                <c:pt idx="5294">
                  <c:v>38860</c:v>
                </c:pt>
                <c:pt idx="5295">
                  <c:v>38859</c:v>
                </c:pt>
                <c:pt idx="5296">
                  <c:v>38858</c:v>
                </c:pt>
                <c:pt idx="5297">
                  <c:v>38857</c:v>
                </c:pt>
                <c:pt idx="5298">
                  <c:v>38856</c:v>
                </c:pt>
                <c:pt idx="5299">
                  <c:v>38855</c:v>
                </c:pt>
                <c:pt idx="5300">
                  <c:v>38854</c:v>
                </c:pt>
                <c:pt idx="5301">
                  <c:v>38853</c:v>
                </c:pt>
                <c:pt idx="5302">
                  <c:v>38852</c:v>
                </c:pt>
                <c:pt idx="5303">
                  <c:v>38851</c:v>
                </c:pt>
                <c:pt idx="5304">
                  <c:v>38850</c:v>
                </c:pt>
                <c:pt idx="5305">
                  <c:v>38849</c:v>
                </c:pt>
                <c:pt idx="5306">
                  <c:v>38848</c:v>
                </c:pt>
                <c:pt idx="5307">
                  <c:v>38847</c:v>
                </c:pt>
                <c:pt idx="5308">
                  <c:v>38846</c:v>
                </c:pt>
                <c:pt idx="5309">
                  <c:v>38845</c:v>
                </c:pt>
                <c:pt idx="5310">
                  <c:v>38844</c:v>
                </c:pt>
                <c:pt idx="5311">
                  <c:v>38843</c:v>
                </c:pt>
                <c:pt idx="5312">
                  <c:v>38842</c:v>
                </c:pt>
                <c:pt idx="5313">
                  <c:v>38841</c:v>
                </c:pt>
                <c:pt idx="5314">
                  <c:v>38840</c:v>
                </c:pt>
                <c:pt idx="5315">
                  <c:v>38839</c:v>
                </c:pt>
                <c:pt idx="5316">
                  <c:v>38838</c:v>
                </c:pt>
                <c:pt idx="5317">
                  <c:v>38837</c:v>
                </c:pt>
                <c:pt idx="5318">
                  <c:v>38836</c:v>
                </c:pt>
                <c:pt idx="5319">
                  <c:v>38835</c:v>
                </c:pt>
                <c:pt idx="5320">
                  <c:v>38834</c:v>
                </c:pt>
                <c:pt idx="5321">
                  <c:v>38833</c:v>
                </c:pt>
                <c:pt idx="5322">
                  <c:v>38832</c:v>
                </c:pt>
                <c:pt idx="5323">
                  <c:v>38831</c:v>
                </c:pt>
                <c:pt idx="5324">
                  <c:v>38830</c:v>
                </c:pt>
                <c:pt idx="5325">
                  <c:v>38829</c:v>
                </c:pt>
                <c:pt idx="5326">
                  <c:v>38828</c:v>
                </c:pt>
                <c:pt idx="5327">
                  <c:v>38827</c:v>
                </c:pt>
                <c:pt idx="5328">
                  <c:v>38826</c:v>
                </c:pt>
                <c:pt idx="5329">
                  <c:v>38825</c:v>
                </c:pt>
                <c:pt idx="5330">
                  <c:v>38824</c:v>
                </c:pt>
                <c:pt idx="5331">
                  <c:v>38823</c:v>
                </c:pt>
                <c:pt idx="5332">
                  <c:v>38822</c:v>
                </c:pt>
                <c:pt idx="5333">
                  <c:v>38821</c:v>
                </c:pt>
                <c:pt idx="5334">
                  <c:v>38820</c:v>
                </c:pt>
                <c:pt idx="5335">
                  <c:v>38819</c:v>
                </c:pt>
                <c:pt idx="5336">
                  <c:v>38818</c:v>
                </c:pt>
                <c:pt idx="5337">
                  <c:v>38817</c:v>
                </c:pt>
                <c:pt idx="5338">
                  <c:v>38816</c:v>
                </c:pt>
                <c:pt idx="5339">
                  <c:v>38815</c:v>
                </c:pt>
                <c:pt idx="5340">
                  <c:v>38814</c:v>
                </c:pt>
                <c:pt idx="5341">
                  <c:v>38813</c:v>
                </c:pt>
                <c:pt idx="5342">
                  <c:v>38812</c:v>
                </c:pt>
                <c:pt idx="5343">
                  <c:v>38811</c:v>
                </c:pt>
                <c:pt idx="5344">
                  <c:v>38810</c:v>
                </c:pt>
                <c:pt idx="5345">
                  <c:v>38809</c:v>
                </c:pt>
                <c:pt idx="5346">
                  <c:v>38808</c:v>
                </c:pt>
                <c:pt idx="5347">
                  <c:v>38807</c:v>
                </c:pt>
                <c:pt idx="5348">
                  <c:v>38806</c:v>
                </c:pt>
                <c:pt idx="5349">
                  <c:v>38805</c:v>
                </c:pt>
                <c:pt idx="5350">
                  <c:v>38804</c:v>
                </c:pt>
                <c:pt idx="5351">
                  <c:v>38803</c:v>
                </c:pt>
                <c:pt idx="5352">
                  <c:v>38802</c:v>
                </c:pt>
                <c:pt idx="5353">
                  <c:v>38801</c:v>
                </c:pt>
                <c:pt idx="5354">
                  <c:v>38800</c:v>
                </c:pt>
                <c:pt idx="5355">
                  <c:v>38799</c:v>
                </c:pt>
                <c:pt idx="5356">
                  <c:v>38798</c:v>
                </c:pt>
                <c:pt idx="5357">
                  <c:v>38797</c:v>
                </c:pt>
                <c:pt idx="5358">
                  <c:v>38796</c:v>
                </c:pt>
                <c:pt idx="5359">
                  <c:v>38795</c:v>
                </c:pt>
                <c:pt idx="5360">
                  <c:v>38794</c:v>
                </c:pt>
                <c:pt idx="5361">
                  <c:v>38793</c:v>
                </c:pt>
                <c:pt idx="5362">
                  <c:v>38792</c:v>
                </c:pt>
                <c:pt idx="5363">
                  <c:v>38791</c:v>
                </c:pt>
                <c:pt idx="5364">
                  <c:v>38790</c:v>
                </c:pt>
                <c:pt idx="5365">
                  <c:v>38789</c:v>
                </c:pt>
                <c:pt idx="5366">
                  <c:v>38788</c:v>
                </c:pt>
                <c:pt idx="5367">
                  <c:v>38787</c:v>
                </c:pt>
                <c:pt idx="5368">
                  <c:v>38786</c:v>
                </c:pt>
                <c:pt idx="5369">
                  <c:v>38785</c:v>
                </c:pt>
                <c:pt idx="5370">
                  <c:v>38784</c:v>
                </c:pt>
                <c:pt idx="5371">
                  <c:v>38783</c:v>
                </c:pt>
                <c:pt idx="5372">
                  <c:v>38782</c:v>
                </c:pt>
                <c:pt idx="5373">
                  <c:v>38781</c:v>
                </c:pt>
                <c:pt idx="5374">
                  <c:v>38780</c:v>
                </c:pt>
                <c:pt idx="5375">
                  <c:v>38779</c:v>
                </c:pt>
                <c:pt idx="5376">
                  <c:v>38778</c:v>
                </c:pt>
                <c:pt idx="5377">
                  <c:v>38777</c:v>
                </c:pt>
                <c:pt idx="5378">
                  <c:v>38776</c:v>
                </c:pt>
                <c:pt idx="5379">
                  <c:v>38775</c:v>
                </c:pt>
                <c:pt idx="5380">
                  <c:v>38774</c:v>
                </c:pt>
                <c:pt idx="5381">
                  <c:v>38773</c:v>
                </c:pt>
                <c:pt idx="5382">
                  <c:v>38772</c:v>
                </c:pt>
                <c:pt idx="5383">
                  <c:v>38771</c:v>
                </c:pt>
                <c:pt idx="5384">
                  <c:v>38770</c:v>
                </c:pt>
                <c:pt idx="5385">
                  <c:v>38769</c:v>
                </c:pt>
                <c:pt idx="5386">
                  <c:v>38768</c:v>
                </c:pt>
                <c:pt idx="5387">
                  <c:v>38767</c:v>
                </c:pt>
                <c:pt idx="5388">
                  <c:v>38766</c:v>
                </c:pt>
                <c:pt idx="5389">
                  <c:v>38765</c:v>
                </c:pt>
                <c:pt idx="5390">
                  <c:v>38764</c:v>
                </c:pt>
                <c:pt idx="5391">
                  <c:v>38763</c:v>
                </c:pt>
                <c:pt idx="5392">
                  <c:v>38762</c:v>
                </c:pt>
                <c:pt idx="5393">
                  <c:v>38761</c:v>
                </c:pt>
                <c:pt idx="5394">
                  <c:v>38760</c:v>
                </c:pt>
                <c:pt idx="5395">
                  <c:v>38759</c:v>
                </c:pt>
                <c:pt idx="5396">
                  <c:v>38758</c:v>
                </c:pt>
                <c:pt idx="5397">
                  <c:v>38757</c:v>
                </c:pt>
                <c:pt idx="5398">
                  <c:v>38756</c:v>
                </c:pt>
                <c:pt idx="5399">
                  <c:v>38755</c:v>
                </c:pt>
                <c:pt idx="5400">
                  <c:v>38754</c:v>
                </c:pt>
                <c:pt idx="5401">
                  <c:v>38753</c:v>
                </c:pt>
                <c:pt idx="5402">
                  <c:v>38752</c:v>
                </c:pt>
                <c:pt idx="5403">
                  <c:v>38751</c:v>
                </c:pt>
                <c:pt idx="5404">
                  <c:v>38750</c:v>
                </c:pt>
                <c:pt idx="5405">
                  <c:v>38749</c:v>
                </c:pt>
                <c:pt idx="5406">
                  <c:v>38748</c:v>
                </c:pt>
                <c:pt idx="5407">
                  <c:v>38747</c:v>
                </c:pt>
                <c:pt idx="5408">
                  <c:v>38746</c:v>
                </c:pt>
                <c:pt idx="5409">
                  <c:v>38745</c:v>
                </c:pt>
                <c:pt idx="5410">
                  <c:v>38744</c:v>
                </c:pt>
                <c:pt idx="5411">
                  <c:v>38743</c:v>
                </c:pt>
                <c:pt idx="5412">
                  <c:v>38742</c:v>
                </c:pt>
                <c:pt idx="5413">
                  <c:v>38741</c:v>
                </c:pt>
                <c:pt idx="5414">
                  <c:v>38740</c:v>
                </c:pt>
                <c:pt idx="5415">
                  <c:v>38739</c:v>
                </c:pt>
                <c:pt idx="5416">
                  <c:v>38738</c:v>
                </c:pt>
                <c:pt idx="5417">
                  <c:v>38737</c:v>
                </c:pt>
                <c:pt idx="5418">
                  <c:v>38736</c:v>
                </c:pt>
                <c:pt idx="5419">
                  <c:v>38735</c:v>
                </c:pt>
                <c:pt idx="5420">
                  <c:v>38734</c:v>
                </c:pt>
                <c:pt idx="5421">
                  <c:v>38733</c:v>
                </c:pt>
                <c:pt idx="5422">
                  <c:v>38732</c:v>
                </c:pt>
                <c:pt idx="5423">
                  <c:v>38731</c:v>
                </c:pt>
                <c:pt idx="5424">
                  <c:v>38730</c:v>
                </c:pt>
                <c:pt idx="5425">
                  <c:v>38729</c:v>
                </c:pt>
                <c:pt idx="5426">
                  <c:v>38728</c:v>
                </c:pt>
                <c:pt idx="5427">
                  <c:v>38727</c:v>
                </c:pt>
                <c:pt idx="5428">
                  <c:v>38726</c:v>
                </c:pt>
                <c:pt idx="5429">
                  <c:v>38725</c:v>
                </c:pt>
                <c:pt idx="5430">
                  <c:v>38724</c:v>
                </c:pt>
                <c:pt idx="5431">
                  <c:v>38723</c:v>
                </c:pt>
                <c:pt idx="5432">
                  <c:v>38722</c:v>
                </c:pt>
                <c:pt idx="5433">
                  <c:v>38721</c:v>
                </c:pt>
                <c:pt idx="5434">
                  <c:v>38720</c:v>
                </c:pt>
                <c:pt idx="5435">
                  <c:v>38719</c:v>
                </c:pt>
                <c:pt idx="5436">
                  <c:v>38718</c:v>
                </c:pt>
                <c:pt idx="5437">
                  <c:v>38717</c:v>
                </c:pt>
                <c:pt idx="5438">
                  <c:v>38716</c:v>
                </c:pt>
                <c:pt idx="5439">
                  <c:v>38715</c:v>
                </c:pt>
                <c:pt idx="5440">
                  <c:v>38714</c:v>
                </c:pt>
                <c:pt idx="5441">
                  <c:v>38713</c:v>
                </c:pt>
                <c:pt idx="5442">
                  <c:v>38712</c:v>
                </c:pt>
                <c:pt idx="5443">
                  <c:v>38711</c:v>
                </c:pt>
                <c:pt idx="5444">
                  <c:v>38710</c:v>
                </c:pt>
                <c:pt idx="5445">
                  <c:v>38709</c:v>
                </c:pt>
                <c:pt idx="5446">
                  <c:v>38708</c:v>
                </c:pt>
                <c:pt idx="5447">
                  <c:v>38707</c:v>
                </c:pt>
                <c:pt idx="5448">
                  <c:v>38706</c:v>
                </c:pt>
                <c:pt idx="5449">
                  <c:v>38705</c:v>
                </c:pt>
                <c:pt idx="5450">
                  <c:v>38704</c:v>
                </c:pt>
                <c:pt idx="5451">
                  <c:v>38703</c:v>
                </c:pt>
                <c:pt idx="5452">
                  <c:v>38702</c:v>
                </c:pt>
                <c:pt idx="5453">
                  <c:v>38701</c:v>
                </c:pt>
                <c:pt idx="5454">
                  <c:v>38700</c:v>
                </c:pt>
                <c:pt idx="5455">
                  <c:v>38699</c:v>
                </c:pt>
                <c:pt idx="5456">
                  <c:v>38698</c:v>
                </c:pt>
                <c:pt idx="5457">
                  <c:v>38697</c:v>
                </c:pt>
                <c:pt idx="5458">
                  <c:v>38696</c:v>
                </c:pt>
                <c:pt idx="5459">
                  <c:v>38695</c:v>
                </c:pt>
                <c:pt idx="5460">
                  <c:v>38694</c:v>
                </c:pt>
                <c:pt idx="5461">
                  <c:v>38693</c:v>
                </c:pt>
                <c:pt idx="5462">
                  <c:v>38692</c:v>
                </c:pt>
                <c:pt idx="5463">
                  <c:v>38691</c:v>
                </c:pt>
                <c:pt idx="5464">
                  <c:v>38690</c:v>
                </c:pt>
                <c:pt idx="5465">
                  <c:v>38689</c:v>
                </c:pt>
                <c:pt idx="5466">
                  <c:v>38688</c:v>
                </c:pt>
                <c:pt idx="5467">
                  <c:v>38687</c:v>
                </c:pt>
                <c:pt idx="5468">
                  <c:v>38686</c:v>
                </c:pt>
                <c:pt idx="5469">
                  <c:v>38685</c:v>
                </c:pt>
                <c:pt idx="5470">
                  <c:v>38684</c:v>
                </c:pt>
                <c:pt idx="5471">
                  <c:v>38683</c:v>
                </c:pt>
                <c:pt idx="5472">
                  <c:v>38682</c:v>
                </c:pt>
                <c:pt idx="5473">
                  <c:v>38681</c:v>
                </c:pt>
                <c:pt idx="5474">
                  <c:v>38680</c:v>
                </c:pt>
                <c:pt idx="5475">
                  <c:v>38679</c:v>
                </c:pt>
                <c:pt idx="5476">
                  <c:v>38678</c:v>
                </c:pt>
                <c:pt idx="5477">
                  <c:v>38677</c:v>
                </c:pt>
                <c:pt idx="5478">
                  <c:v>38676</c:v>
                </c:pt>
                <c:pt idx="5479">
                  <c:v>38675</c:v>
                </c:pt>
                <c:pt idx="5480">
                  <c:v>38674</c:v>
                </c:pt>
                <c:pt idx="5481">
                  <c:v>38673</c:v>
                </c:pt>
                <c:pt idx="5482">
                  <c:v>38672</c:v>
                </c:pt>
                <c:pt idx="5483">
                  <c:v>38671</c:v>
                </c:pt>
                <c:pt idx="5484">
                  <c:v>38670</c:v>
                </c:pt>
                <c:pt idx="5485">
                  <c:v>38669</c:v>
                </c:pt>
                <c:pt idx="5486">
                  <c:v>38668</c:v>
                </c:pt>
                <c:pt idx="5487">
                  <c:v>38667</c:v>
                </c:pt>
                <c:pt idx="5488">
                  <c:v>38666</c:v>
                </c:pt>
                <c:pt idx="5489">
                  <c:v>38665</c:v>
                </c:pt>
                <c:pt idx="5490">
                  <c:v>38664</c:v>
                </c:pt>
                <c:pt idx="5491">
                  <c:v>38663</c:v>
                </c:pt>
                <c:pt idx="5492">
                  <c:v>38662</c:v>
                </c:pt>
                <c:pt idx="5493">
                  <c:v>38661</c:v>
                </c:pt>
                <c:pt idx="5494">
                  <c:v>38660</c:v>
                </c:pt>
                <c:pt idx="5495">
                  <c:v>38659</c:v>
                </c:pt>
                <c:pt idx="5496">
                  <c:v>38658</c:v>
                </c:pt>
                <c:pt idx="5497">
                  <c:v>38657</c:v>
                </c:pt>
                <c:pt idx="5498">
                  <c:v>38656</c:v>
                </c:pt>
                <c:pt idx="5499">
                  <c:v>38655</c:v>
                </c:pt>
                <c:pt idx="5500">
                  <c:v>38654</c:v>
                </c:pt>
                <c:pt idx="5501">
                  <c:v>38653</c:v>
                </c:pt>
                <c:pt idx="5502">
                  <c:v>38652</c:v>
                </c:pt>
                <c:pt idx="5503">
                  <c:v>38651</c:v>
                </c:pt>
                <c:pt idx="5504">
                  <c:v>38650</c:v>
                </c:pt>
                <c:pt idx="5505">
                  <c:v>38649</c:v>
                </c:pt>
                <c:pt idx="5506">
                  <c:v>38648</c:v>
                </c:pt>
                <c:pt idx="5507">
                  <c:v>38647</c:v>
                </c:pt>
                <c:pt idx="5508">
                  <c:v>38646</c:v>
                </c:pt>
                <c:pt idx="5509">
                  <c:v>38645</c:v>
                </c:pt>
                <c:pt idx="5510">
                  <c:v>38644</c:v>
                </c:pt>
                <c:pt idx="5511">
                  <c:v>38643</c:v>
                </c:pt>
                <c:pt idx="5512">
                  <c:v>38642</c:v>
                </c:pt>
                <c:pt idx="5513">
                  <c:v>38641</c:v>
                </c:pt>
                <c:pt idx="5514">
                  <c:v>38640</c:v>
                </c:pt>
                <c:pt idx="5515">
                  <c:v>38639</c:v>
                </c:pt>
                <c:pt idx="5516">
                  <c:v>38638</c:v>
                </c:pt>
                <c:pt idx="5517">
                  <c:v>38637</c:v>
                </c:pt>
                <c:pt idx="5518">
                  <c:v>38636</c:v>
                </c:pt>
                <c:pt idx="5519">
                  <c:v>38635</c:v>
                </c:pt>
                <c:pt idx="5520">
                  <c:v>38634</c:v>
                </c:pt>
                <c:pt idx="5521">
                  <c:v>38633</c:v>
                </c:pt>
                <c:pt idx="5522">
                  <c:v>38632</c:v>
                </c:pt>
                <c:pt idx="5523">
                  <c:v>38631</c:v>
                </c:pt>
                <c:pt idx="5524">
                  <c:v>38630</c:v>
                </c:pt>
                <c:pt idx="5525">
                  <c:v>38629</c:v>
                </c:pt>
                <c:pt idx="5526">
                  <c:v>38628</c:v>
                </c:pt>
                <c:pt idx="5527">
                  <c:v>38627</c:v>
                </c:pt>
                <c:pt idx="5528">
                  <c:v>38626</c:v>
                </c:pt>
                <c:pt idx="5529">
                  <c:v>38625</c:v>
                </c:pt>
                <c:pt idx="5530">
                  <c:v>38624</c:v>
                </c:pt>
                <c:pt idx="5531">
                  <c:v>38623</c:v>
                </c:pt>
                <c:pt idx="5532">
                  <c:v>38622</c:v>
                </c:pt>
                <c:pt idx="5533">
                  <c:v>38621</c:v>
                </c:pt>
                <c:pt idx="5534">
                  <c:v>38620</c:v>
                </c:pt>
                <c:pt idx="5535">
                  <c:v>38619</c:v>
                </c:pt>
                <c:pt idx="5536">
                  <c:v>38618</c:v>
                </c:pt>
                <c:pt idx="5537">
                  <c:v>38617</c:v>
                </c:pt>
                <c:pt idx="5538">
                  <c:v>38616</c:v>
                </c:pt>
                <c:pt idx="5539">
                  <c:v>38615</c:v>
                </c:pt>
                <c:pt idx="5540">
                  <c:v>38614</c:v>
                </c:pt>
                <c:pt idx="5541">
                  <c:v>38613</c:v>
                </c:pt>
                <c:pt idx="5542">
                  <c:v>38612</c:v>
                </c:pt>
                <c:pt idx="5543">
                  <c:v>38611</c:v>
                </c:pt>
                <c:pt idx="5544">
                  <c:v>38610</c:v>
                </c:pt>
                <c:pt idx="5545">
                  <c:v>38609</c:v>
                </c:pt>
                <c:pt idx="5546">
                  <c:v>38608</c:v>
                </c:pt>
                <c:pt idx="5547">
                  <c:v>38607</c:v>
                </c:pt>
                <c:pt idx="5548">
                  <c:v>38606</c:v>
                </c:pt>
                <c:pt idx="5549">
                  <c:v>38605</c:v>
                </c:pt>
                <c:pt idx="5550">
                  <c:v>38604</c:v>
                </c:pt>
                <c:pt idx="5551">
                  <c:v>38603</c:v>
                </c:pt>
                <c:pt idx="5552">
                  <c:v>38602</c:v>
                </c:pt>
                <c:pt idx="5553">
                  <c:v>38601</c:v>
                </c:pt>
                <c:pt idx="5554">
                  <c:v>38600</c:v>
                </c:pt>
                <c:pt idx="5555">
                  <c:v>38599</c:v>
                </c:pt>
                <c:pt idx="5556">
                  <c:v>38598</c:v>
                </c:pt>
                <c:pt idx="5557">
                  <c:v>38597</c:v>
                </c:pt>
                <c:pt idx="5558">
                  <c:v>38596</c:v>
                </c:pt>
                <c:pt idx="5559">
                  <c:v>38595</c:v>
                </c:pt>
                <c:pt idx="5560">
                  <c:v>38594</c:v>
                </c:pt>
                <c:pt idx="5561">
                  <c:v>38593</c:v>
                </c:pt>
                <c:pt idx="5562">
                  <c:v>38592</c:v>
                </c:pt>
                <c:pt idx="5563">
                  <c:v>38591</c:v>
                </c:pt>
                <c:pt idx="5564">
                  <c:v>38590</c:v>
                </c:pt>
                <c:pt idx="5565">
                  <c:v>38589</c:v>
                </c:pt>
                <c:pt idx="5566">
                  <c:v>38588</c:v>
                </c:pt>
                <c:pt idx="5567">
                  <c:v>38587</c:v>
                </c:pt>
                <c:pt idx="5568">
                  <c:v>38586</c:v>
                </c:pt>
                <c:pt idx="5569">
                  <c:v>38585</c:v>
                </c:pt>
                <c:pt idx="5570">
                  <c:v>38584</c:v>
                </c:pt>
                <c:pt idx="5571">
                  <c:v>38583</c:v>
                </c:pt>
                <c:pt idx="5572">
                  <c:v>38582</c:v>
                </c:pt>
                <c:pt idx="5573">
                  <c:v>38581</c:v>
                </c:pt>
                <c:pt idx="5574">
                  <c:v>38580</c:v>
                </c:pt>
                <c:pt idx="5575">
                  <c:v>38579</c:v>
                </c:pt>
                <c:pt idx="5576">
                  <c:v>38578</c:v>
                </c:pt>
                <c:pt idx="5577">
                  <c:v>38577</c:v>
                </c:pt>
                <c:pt idx="5578">
                  <c:v>38576</c:v>
                </c:pt>
                <c:pt idx="5579">
                  <c:v>38575</c:v>
                </c:pt>
                <c:pt idx="5580">
                  <c:v>38574</c:v>
                </c:pt>
                <c:pt idx="5581">
                  <c:v>38573</c:v>
                </c:pt>
                <c:pt idx="5582">
                  <c:v>38572</c:v>
                </c:pt>
                <c:pt idx="5583">
                  <c:v>38571</c:v>
                </c:pt>
                <c:pt idx="5584">
                  <c:v>38570</c:v>
                </c:pt>
                <c:pt idx="5585">
                  <c:v>38569</c:v>
                </c:pt>
                <c:pt idx="5586">
                  <c:v>38568</c:v>
                </c:pt>
                <c:pt idx="5587">
                  <c:v>38567</c:v>
                </c:pt>
                <c:pt idx="5588">
                  <c:v>38566</c:v>
                </c:pt>
                <c:pt idx="5589">
                  <c:v>38565</c:v>
                </c:pt>
                <c:pt idx="5590">
                  <c:v>38564</c:v>
                </c:pt>
                <c:pt idx="5591">
                  <c:v>38563</c:v>
                </c:pt>
                <c:pt idx="5592">
                  <c:v>38562</c:v>
                </c:pt>
                <c:pt idx="5593">
                  <c:v>38561</c:v>
                </c:pt>
                <c:pt idx="5594">
                  <c:v>38560</c:v>
                </c:pt>
                <c:pt idx="5595">
                  <c:v>38559</c:v>
                </c:pt>
                <c:pt idx="5596">
                  <c:v>38558</c:v>
                </c:pt>
                <c:pt idx="5597">
                  <c:v>38557</c:v>
                </c:pt>
                <c:pt idx="5598">
                  <c:v>38556</c:v>
                </c:pt>
                <c:pt idx="5599">
                  <c:v>38555</c:v>
                </c:pt>
                <c:pt idx="5600">
                  <c:v>38554</c:v>
                </c:pt>
                <c:pt idx="5601">
                  <c:v>38553</c:v>
                </c:pt>
                <c:pt idx="5602">
                  <c:v>38552</c:v>
                </c:pt>
                <c:pt idx="5603">
                  <c:v>38551</c:v>
                </c:pt>
                <c:pt idx="5604">
                  <c:v>38550</c:v>
                </c:pt>
                <c:pt idx="5605">
                  <c:v>38549</c:v>
                </c:pt>
                <c:pt idx="5606">
                  <c:v>38548</c:v>
                </c:pt>
                <c:pt idx="5607">
                  <c:v>38547</c:v>
                </c:pt>
                <c:pt idx="5608">
                  <c:v>38546</c:v>
                </c:pt>
                <c:pt idx="5609">
                  <c:v>38545</c:v>
                </c:pt>
                <c:pt idx="5610">
                  <c:v>38544</c:v>
                </c:pt>
                <c:pt idx="5611">
                  <c:v>38543</c:v>
                </c:pt>
                <c:pt idx="5612">
                  <c:v>38542</c:v>
                </c:pt>
                <c:pt idx="5613">
                  <c:v>38541</c:v>
                </c:pt>
                <c:pt idx="5614">
                  <c:v>38540</c:v>
                </c:pt>
                <c:pt idx="5615">
                  <c:v>38539</c:v>
                </c:pt>
                <c:pt idx="5616">
                  <c:v>38538</c:v>
                </c:pt>
                <c:pt idx="5617">
                  <c:v>38537</c:v>
                </c:pt>
                <c:pt idx="5618">
                  <c:v>38536</c:v>
                </c:pt>
                <c:pt idx="5619">
                  <c:v>38535</c:v>
                </c:pt>
                <c:pt idx="5620">
                  <c:v>38534</c:v>
                </c:pt>
                <c:pt idx="5621">
                  <c:v>38533</c:v>
                </c:pt>
                <c:pt idx="5622">
                  <c:v>38532</c:v>
                </c:pt>
                <c:pt idx="5623">
                  <c:v>38531</c:v>
                </c:pt>
                <c:pt idx="5624">
                  <c:v>38530</c:v>
                </c:pt>
                <c:pt idx="5625">
                  <c:v>38529</c:v>
                </c:pt>
                <c:pt idx="5626">
                  <c:v>38528</c:v>
                </c:pt>
                <c:pt idx="5627">
                  <c:v>38527</c:v>
                </c:pt>
                <c:pt idx="5628">
                  <c:v>38526</c:v>
                </c:pt>
                <c:pt idx="5629">
                  <c:v>38525</c:v>
                </c:pt>
                <c:pt idx="5630">
                  <c:v>38524</c:v>
                </c:pt>
                <c:pt idx="5631">
                  <c:v>38523</c:v>
                </c:pt>
                <c:pt idx="5632">
                  <c:v>38522</c:v>
                </c:pt>
                <c:pt idx="5633">
                  <c:v>38521</c:v>
                </c:pt>
                <c:pt idx="5634">
                  <c:v>38520</c:v>
                </c:pt>
                <c:pt idx="5635">
                  <c:v>38519</c:v>
                </c:pt>
                <c:pt idx="5636">
                  <c:v>38518</c:v>
                </c:pt>
                <c:pt idx="5637">
                  <c:v>38517</c:v>
                </c:pt>
                <c:pt idx="5638">
                  <c:v>38516</c:v>
                </c:pt>
                <c:pt idx="5639">
                  <c:v>38515</c:v>
                </c:pt>
                <c:pt idx="5640">
                  <c:v>38514</c:v>
                </c:pt>
                <c:pt idx="5641">
                  <c:v>38513</c:v>
                </c:pt>
                <c:pt idx="5642">
                  <c:v>38512</c:v>
                </c:pt>
                <c:pt idx="5643">
                  <c:v>38511</c:v>
                </c:pt>
                <c:pt idx="5644">
                  <c:v>38510</c:v>
                </c:pt>
                <c:pt idx="5645">
                  <c:v>38509</c:v>
                </c:pt>
                <c:pt idx="5646">
                  <c:v>38508</c:v>
                </c:pt>
                <c:pt idx="5647">
                  <c:v>38507</c:v>
                </c:pt>
                <c:pt idx="5648">
                  <c:v>38506</c:v>
                </c:pt>
                <c:pt idx="5649">
                  <c:v>38505</c:v>
                </c:pt>
                <c:pt idx="5650">
                  <c:v>38504</c:v>
                </c:pt>
                <c:pt idx="5651">
                  <c:v>38503</c:v>
                </c:pt>
                <c:pt idx="5652">
                  <c:v>38502</c:v>
                </c:pt>
                <c:pt idx="5653">
                  <c:v>38501</c:v>
                </c:pt>
                <c:pt idx="5654">
                  <c:v>38500</c:v>
                </c:pt>
                <c:pt idx="5655">
                  <c:v>38499</c:v>
                </c:pt>
                <c:pt idx="5656">
                  <c:v>38498</c:v>
                </c:pt>
                <c:pt idx="5657">
                  <c:v>38497</c:v>
                </c:pt>
                <c:pt idx="5658">
                  <c:v>38496</c:v>
                </c:pt>
                <c:pt idx="5659">
                  <c:v>38495</c:v>
                </c:pt>
                <c:pt idx="5660">
                  <c:v>38494</c:v>
                </c:pt>
                <c:pt idx="5661">
                  <c:v>38493</c:v>
                </c:pt>
                <c:pt idx="5662">
                  <c:v>38492</c:v>
                </c:pt>
                <c:pt idx="5663">
                  <c:v>38491</c:v>
                </c:pt>
                <c:pt idx="5664">
                  <c:v>38490</c:v>
                </c:pt>
                <c:pt idx="5665">
                  <c:v>38489</c:v>
                </c:pt>
                <c:pt idx="5666">
                  <c:v>38488</c:v>
                </c:pt>
                <c:pt idx="5667">
                  <c:v>38487</c:v>
                </c:pt>
                <c:pt idx="5668">
                  <c:v>38486</c:v>
                </c:pt>
                <c:pt idx="5669">
                  <c:v>38485</c:v>
                </c:pt>
                <c:pt idx="5670">
                  <c:v>38484</c:v>
                </c:pt>
                <c:pt idx="5671">
                  <c:v>38483</c:v>
                </c:pt>
                <c:pt idx="5672">
                  <c:v>38482</c:v>
                </c:pt>
                <c:pt idx="5673">
                  <c:v>38481</c:v>
                </c:pt>
                <c:pt idx="5674">
                  <c:v>38480</c:v>
                </c:pt>
                <c:pt idx="5675">
                  <c:v>38479</c:v>
                </c:pt>
                <c:pt idx="5676">
                  <c:v>38478</c:v>
                </c:pt>
                <c:pt idx="5677">
                  <c:v>38477</c:v>
                </c:pt>
                <c:pt idx="5678">
                  <c:v>38476</c:v>
                </c:pt>
                <c:pt idx="5679">
                  <c:v>38475</c:v>
                </c:pt>
                <c:pt idx="5680">
                  <c:v>38474</c:v>
                </c:pt>
                <c:pt idx="5681">
                  <c:v>38473</c:v>
                </c:pt>
                <c:pt idx="5682">
                  <c:v>38472</c:v>
                </c:pt>
                <c:pt idx="5683">
                  <c:v>38471</c:v>
                </c:pt>
                <c:pt idx="5684">
                  <c:v>38470</c:v>
                </c:pt>
                <c:pt idx="5685">
                  <c:v>38469</c:v>
                </c:pt>
                <c:pt idx="5686">
                  <c:v>38468</c:v>
                </c:pt>
                <c:pt idx="5687">
                  <c:v>38467</c:v>
                </c:pt>
                <c:pt idx="5688">
                  <c:v>38466</c:v>
                </c:pt>
                <c:pt idx="5689">
                  <c:v>38465</c:v>
                </c:pt>
                <c:pt idx="5690">
                  <c:v>38464</c:v>
                </c:pt>
                <c:pt idx="5691">
                  <c:v>38463</c:v>
                </c:pt>
                <c:pt idx="5692">
                  <c:v>38462</c:v>
                </c:pt>
                <c:pt idx="5693">
                  <c:v>38461</c:v>
                </c:pt>
                <c:pt idx="5694">
                  <c:v>38460</c:v>
                </c:pt>
                <c:pt idx="5695">
                  <c:v>38459</c:v>
                </c:pt>
                <c:pt idx="5696">
                  <c:v>38458</c:v>
                </c:pt>
                <c:pt idx="5697">
                  <c:v>38457</c:v>
                </c:pt>
                <c:pt idx="5698">
                  <c:v>38456</c:v>
                </c:pt>
                <c:pt idx="5699">
                  <c:v>38455</c:v>
                </c:pt>
                <c:pt idx="5700">
                  <c:v>38454</c:v>
                </c:pt>
                <c:pt idx="5701">
                  <c:v>38453</c:v>
                </c:pt>
                <c:pt idx="5702">
                  <c:v>38452</c:v>
                </c:pt>
                <c:pt idx="5703">
                  <c:v>38451</c:v>
                </c:pt>
                <c:pt idx="5704">
                  <c:v>38450</c:v>
                </c:pt>
                <c:pt idx="5705">
                  <c:v>38449</c:v>
                </c:pt>
                <c:pt idx="5706">
                  <c:v>38448</c:v>
                </c:pt>
                <c:pt idx="5707">
                  <c:v>38447</c:v>
                </c:pt>
                <c:pt idx="5708">
                  <c:v>38446</c:v>
                </c:pt>
                <c:pt idx="5709">
                  <c:v>38445</c:v>
                </c:pt>
                <c:pt idx="5710">
                  <c:v>38444</c:v>
                </c:pt>
                <c:pt idx="5711">
                  <c:v>38443</c:v>
                </c:pt>
                <c:pt idx="5712">
                  <c:v>38442</c:v>
                </c:pt>
                <c:pt idx="5713">
                  <c:v>38441</c:v>
                </c:pt>
                <c:pt idx="5714">
                  <c:v>38440</c:v>
                </c:pt>
                <c:pt idx="5715">
                  <c:v>38439</c:v>
                </c:pt>
                <c:pt idx="5716">
                  <c:v>38438</c:v>
                </c:pt>
                <c:pt idx="5717">
                  <c:v>38437</c:v>
                </c:pt>
                <c:pt idx="5718">
                  <c:v>38436</c:v>
                </c:pt>
                <c:pt idx="5719">
                  <c:v>38435</c:v>
                </c:pt>
                <c:pt idx="5720">
                  <c:v>38434</c:v>
                </c:pt>
                <c:pt idx="5721">
                  <c:v>38433</c:v>
                </c:pt>
                <c:pt idx="5722">
                  <c:v>38432</c:v>
                </c:pt>
                <c:pt idx="5723">
                  <c:v>38431</c:v>
                </c:pt>
                <c:pt idx="5724">
                  <c:v>38430</c:v>
                </c:pt>
                <c:pt idx="5725">
                  <c:v>38429</c:v>
                </c:pt>
                <c:pt idx="5726">
                  <c:v>38428</c:v>
                </c:pt>
                <c:pt idx="5727">
                  <c:v>38427</c:v>
                </c:pt>
                <c:pt idx="5728">
                  <c:v>38426</c:v>
                </c:pt>
                <c:pt idx="5729">
                  <c:v>38425</c:v>
                </c:pt>
                <c:pt idx="5730">
                  <c:v>38424</c:v>
                </c:pt>
                <c:pt idx="5731">
                  <c:v>38423</c:v>
                </c:pt>
                <c:pt idx="5732">
                  <c:v>38422</c:v>
                </c:pt>
                <c:pt idx="5733">
                  <c:v>38421</c:v>
                </c:pt>
                <c:pt idx="5734">
                  <c:v>38420</c:v>
                </c:pt>
                <c:pt idx="5735">
                  <c:v>38419</c:v>
                </c:pt>
                <c:pt idx="5736">
                  <c:v>38418</c:v>
                </c:pt>
                <c:pt idx="5737">
                  <c:v>38417</c:v>
                </c:pt>
                <c:pt idx="5738">
                  <c:v>38416</c:v>
                </c:pt>
                <c:pt idx="5739">
                  <c:v>38415</c:v>
                </c:pt>
                <c:pt idx="5740">
                  <c:v>38414</c:v>
                </c:pt>
                <c:pt idx="5741">
                  <c:v>38413</c:v>
                </c:pt>
                <c:pt idx="5742">
                  <c:v>38412</c:v>
                </c:pt>
                <c:pt idx="5743">
                  <c:v>38411</c:v>
                </c:pt>
                <c:pt idx="5744">
                  <c:v>38410</c:v>
                </c:pt>
                <c:pt idx="5745">
                  <c:v>38409</c:v>
                </c:pt>
                <c:pt idx="5746">
                  <c:v>38408</c:v>
                </c:pt>
                <c:pt idx="5747">
                  <c:v>38407</c:v>
                </c:pt>
                <c:pt idx="5748">
                  <c:v>38406</c:v>
                </c:pt>
                <c:pt idx="5749">
                  <c:v>38405</c:v>
                </c:pt>
                <c:pt idx="5750">
                  <c:v>38404</c:v>
                </c:pt>
                <c:pt idx="5751">
                  <c:v>38403</c:v>
                </c:pt>
                <c:pt idx="5752">
                  <c:v>38402</c:v>
                </c:pt>
                <c:pt idx="5753">
                  <c:v>38401</c:v>
                </c:pt>
                <c:pt idx="5754">
                  <c:v>38400</c:v>
                </c:pt>
                <c:pt idx="5755">
                  <c:v>38399</c:v>
                </c:pt>
                <c:pt idx="5756">
                  <c:v>38398</c:v>
                </c:pt>
                <c:pt idx="5757">
                  <c:v>38397</c:v>
                </c:pt>
                <c:pt idx="5758">
                  <c:v>38396</c:v>
                </c:pt>
                <c:pt idx="5759">
                  <c:v>38395</c:v>
                </c:pt>
                <c:pt idx="5760">
                  <c:v>38394</c:v>
                </c:pt>
                <c:pt idx="5761">
                  <c:v>38393</c:v>
                </c:pt>
                <c:pt idx="5762">
                  <c:v>38392</c:v>
                </c:pt>
                <c:pt idx="5763">
                  <c:v>38391</c:v>
                </c:pt>
                <c:pt idx="5764">
                  <c:v>38390</c:v>
                </c:pt>
                <c:pt idx="5765">
                  <c:v>38389</c:v>
                </c:pt>
                <c:pt idx="5766">
                  <c:v>38388</c:v>
                </c:pt>
                <c:pt idx="5767">
                  <c:v>38387</c:v>
                </c:pt>
                <c:pt idx="5768">
                  <c:v>38386</c:v>
                </c:pt>
                <c:pt idx="5769">
                  <c:v>38385</c:v>
                </c:pt>
                <c:pt idx="5770">
                  <c:v>38384</c:v>
                </c:pt>
                <c:pt idx="5771">
                  <c:v>38383</c:v>
                </c:pt>
                <c:pt idx="5772">
                  <c:v>38382</c:v>
                </c:pt>
                <c:pt idx="5773">
                  <c:v>38381</c:v>
                </c:pt>
                <c:pt idx="5774">
                  <c:v>38380</c:v>
                </c:pt>
                <c:pt idx="5775">
                  <c:v>38379</c:v>
                </c:pt>
                <c:pt idx="5776">
                  <c:v>38378</c:v>
                </c:pt>
                <c:pt idx="5777">
                  <c:v>38377</c:v>
                </c:pt>
                <c:pt idx="5778">
                  <c:v>38376</c:v>
                </c:pt>
                <c:pt idx="5779">
                  <c:v>38375</c:v>
                </c:pt>
                <c:pt idx="5780">
                  <c:v>38374</c:v>
                </c:pt>
                <c:pt idx="5781">
                  <c:v>38373</c:v>
                </c:pt>
                <c:pt idx="5782">
                  <c:v>38372</c:v>
                </c:pt>
                <c:pt idx="5783">
                  <c:v>38371</c:v>
                </c:pt>
                <c:pt idx="5784">
                  <c:v>38370</c:v>
                </c:pt>
                <c:pt idx="5785">
                  <c:v>38369</c:v>
                </c:pt>
                <c:pt idx="5786">
                  <c:v>38368</c:v>
                </c:pt>
                <c:pt idx="5787">
                  <c:v>38367</c:v>
                </c:pt>
                <c:pt idx="5788">
                  <c:v>38366</c:v>
                </c:pt>
                <c:pt idx="5789">
                  <c:v>38365</c:v>
                </c:pt>
                <c:pt idx="5790">
                  <c:v>38364</c:v>
                </c:pt>
                <c:pt idx="5791">
                  <c:v>38363</c:v>
                </c:pt>
                <c:pt idx="5792">
                  <c:v>38362</c:v>
                </c:pt>
                <c:pt idx="5793">
                  <c:v>38361</c:v>
                </c:pt>
                <c:pt idx="5794">
                  <c:v>38360</c:v>
                </c:pt>
                <c:pt idx="5795">
                  <c:v>38359</c:v>
                </c:pt>
                <c:pt idx="5796">
                  <c:v>38358</c:v>
                </c:pt>
                <c:pt idx="5797">
                  <c:v>38357</c:v>
                </c:pt>
                <c:pt idx="5798">
                  <c:v>38356</c:v>
                </c:pt>
                <c:pt idx="5799">
                  <c:v>38355</c:v>
                </c:pt>
                <c:pt idx="5800">
                  <c:v>38354</c:v>
                </c:pt>
                <c:pt idx="5801">
                  <c:v>38353</c:v>
                </c:pt>
                <c:pt idx="5802">
                  <c:v>38352</c:v>
                </c:pt>
                <c:pt idx="5803">
                  <c:v>38351</c:v>
                </c:pt>
                <c:pt idx="5804">
                  <c:v>38350</c:v>
                </c:pt>
                <c:pt idx="5805">
                  <c:v>38349</c:v>
                </c:pt>
                <c:pt idx="5806">
                  <c:v>38348</c:v>
                </c:pt>
                <c:pt idx="5807">
                  <c:v>38347</c:v>
                </c:pt>
                <c:pt idx="5808">
                  <c:v>38346</c:v>
                </c:pt>
                <c:pt idx="5809">
                  <c:v>38345</c:v>
                </c:pt>
                <c:pt idx="5810">
                  <c:v>38344</c:v>
                </c:pt>
                <c:pt idx="5811">
                  <c:v>38343</c:v>
                </c:pt>
                <c:pt idx="5812">
                  <c:v>38342</c:v>
                </c:pt>
                <c:pt idx="5813">
                  <c:v>38341</c:v>
                </c:pt>
                <c:pt idx="5814">
                  <c:v>38340</c:v>
                </c:pt>
                <c:pt idx="5815">
                  <c:v>38339</c:v>
                </c:pt>
                <c:pt idx="5816">
                  <c:v>38338</c:v>
                </c:pt>
                <c:pt idx="5817">
                  <c:v>38337</c:v>
                </c:pt>
                <c:pt idx="5818">
                  <c:v>38336</c:v>
                </c:pt>
                <c:pt idx="5819">
                  <c:v>38335</c:v>
                </c:pt>
                <c:pt idx="5820">
                  <c:v>38334</c:v>
                </c:pt>
                <c:pt idx="5821">
                  <c:v>38333</c:v>
                </c:pt>
                <c:pt idx="5822">
                  <c:v>38332</c:v>
                </c:pt>
                <c:pt idx="5823">
                  <c:v>38331</c:v>
                </c:pt>
                <c:pt idx="5824">
                  <c:v>38330</c:v>
                </c:pt>
                <c:pt idx="5825">
                  <c:v>38329</c:v>
                </c:pt>
                <c:pt idx="5826">
                  <c:v>38328</c:v>
                </c:pt>
                <c:pt idx="5827">
                  <c:v>38327</c:v>
                </c:pt>
                <c:pt idx="5828">
                  <c:v>38326</c:v>
                </c:pt>
                <c:pt idx="5829">
                  <c:v>38325</c:v>
                </c:pt>
                <c:pt idx="5830">
                  <c:v>38324</c:v>
                </c:pt>
                <c:pt idx="5831">
                  <c:v>38323</c:v>
                </c:pt>
                <c:pt idx="5832">
                  <c:v>38322</c:v>
                </c:pt>
                <c:pt idx="5833">
                  <c:v>38321</c:v>
                </c:pt>
                <c:pt idx="5834">
                  <c:v>38320</c:v>
                </c:pt>
                <c:pt idx="5835">
                  <c:v>38319</c:v>
                </c:pt>
                <c:pt idx="5836">
                  <c:v>38318</c:v>
                </c:pt>
                <c:pt idx="5837">
                  <c:v>38317</c:v>
                </c:pt>
                <c:pt idx="5838">
                  <c:v>38316</c:v>
                </c:pt>
                <c:pt idx="5839">
                  <c:v>38315</c:v>
                </c:pt>
                <c:pt idx="5840">
                  <c:v>38314</c:v>
                </c:pt>
                <c:pt idx="5841">
                  <c:v>38313</c:v>
                </c:pt>
                <c:pt idx="5842">
                  <c:v>38312</c:v>
                </c:pt>
                <c:pt idx="5843">
                  <c:v>38311</c:v>
                </c:pt>
                <c:pt idx="5844">
                  <c:v>38310</c:v>
                </c:pt>
                <c:pt idx="5845">
                  <c:v>38309</c:v>
                </c:pt>
                <c:pt idx="5846">
                  <c:v>38308</c:v>
                </c:pt>
                <c:pt idx="5847">
                  <c:v>38307</c:v>
                </c:pt>
                <c:pt idx="5848">
                  <c:v>38306</c:v>
                </c:pt>
                <c:pt idx="5849">
                  <c:v>38305</c:v>
                </c:pt>
                <c:pt idx="5850">
                  <c:v>38304</c:v>
                </c:pt>
                <c:pt idx="5851">
                  <c:v>38303</c:v>
                </c:pt>
                <c:pt idx="5852">
                  <c:v>38302</c:v>
                </c:pt>
                <c:pt idx="5853">
                  <c:v>38301</c:v>
                </c:pt>
                <c:pt idx="5854">
                  <c:v>38300</c:v>
                </c:pt>
                <c:pt idx="5855">
                  <c:v>38299</c:v>
                </c:pt>
                <c:pt idx="5856">
                  <c:v>38298</c:v>
                </c:pt>
                <c:pt idx="5857">
                  <c:v>38297</c:v>
                </c:pt>
                <c:pt idx="5858">
                  <c:v>38296</c:v>
                </c:pt>
                <c:pt idx="5859">
                  <c:v>38295</c:v>
                </c:pt>
                <c:pt idx="5860">
                  <c:v>38294</c:v>
                </c:pt>
                <c:pt idx="5861">
                  <c:v>38293</c:v>
                </c:pt>
                <c:pt idx="5862">
                  <c:v>38292</c:v>
                </c:pt>
                <c:pt idx="5863">
                  <c:v>38291</c:v>
                </c:pt>
                <c:pt idx="5864">
                  <c:v>38290</c:v>
                </c:pt>
                <c:pt idx="5865">
                  <c:v>38289</c:v>
                </c:pt>
                <c:pt idx="5866">
                  <c:v>38288</c:v>
                </c:pt>
                <c:pt idx="5867">
                  <c:v>38287</c:v>
                </c:pt>
                <c:pt idx="5868">
                  <c:v>38286</c:v>
                </c:pt>
                <c:pt idx="5869">
                  <c:v>38285</c:v>
                </c:pt>
                <c:pt idx="5870">
                  <c:v>38284</c:v>
                </c:pt>
                <c:pt idx="5871">
                  <c:v>38283</c:v>
                </c:pt>
                <c:pt idx="5872">
                  <c:v>38282</c:v>
                </c:pt>
                <c:pt idx="5873">
                  <c:v>38281</c:v>
                </c:pt>
                <c:pt idx="5874">
                  <c:v>38280</c:v>
                </c:pt>
                <c:pt idx="5875">
                  <c:v>38279</c:v>
                </c:pt>
                <c:pt idx="5876">
                  <c:v>38278</c:v>
                </c:pt>
                <c:pt idx="5877">
                  <c:v>38277</c:v>
                </c:pt>
                <c:pt idx="5878">
                  <c:v>38276</c:v>
                </c:pt>
                <c:pt idx="5879">
                  <c:v>38275</c:v>
                </c:pt>
                <c:pt idx="5880">
                  <c:v>38274</c:v>
                </c:pt>
                <c:pt idx="5881">
                  <c:v>38273</c:v>
                </c:pt>
                <c:pt idx="5882">
                  <c:v>38272</c:v>
                </c:pt>
                <c:pt idx="5883">
                  <c:v>38271</c:v>
                </c:pt>
                <c:pt idx="5884">
                  <c:v>38270</c:v>
                </c:pt>
                <c:pt idx="5885">
                  <c:v>38269</c:v>
                </c:pt>
                <c:pt idx="5886">
                  <c:v>38268</c:v>
                </c:pt>
                <c:pt idx="5887">
                  <c:v>38267</c:v>
                </c:pt>
                <c:pt idx="5888">
                  <c:v>38266</c:v>
                </c:pt>
                <c:pt idx="5889">
                  <c:v>38265</c:v>
                </c:pt>
                <c:pt idx="5890">
                  <c:v>38264</c:v>
                </c:pt>
                <c:pt idx="5891">
                  <c:v>38263</c:v>
                </c:pt>
                <c:pt idx="5892">
                  <c:v>38262</c:v>
                </c:pt>
                <c:pt idx="5893">
                  <c:v>38261</c:v>
                </c:pt>
                <c:pt idx="5894">
                  <c:v>38260</c:v>
                </c:pt>
                <c:pt idx="5895">
                  <c:v>38259</c:v>
                </c:pt>
                <c:pt idx="5896">
                  <c:v>38258</c:v>
                </c:pt>
                <c:pt idx="5897">
                  <c:v>38257</c:v>
                </c:pt>
                <c:pt idx="5898">
                  <c:v>38256</c:v>
                </c:pt>
                <c:pt idx="5899">
                  <c:v>38255</c:v>
                </c:pt>
                <c:pt idx="5900">
                  <c:v>38254</c:v>
                </c:pt>
                <c:pt idx="5901">
                  <c:v>38253</c:v>
                </c:pt>
                <c:pt idx="5902">
                  <c:v>38252</c:v>
                </c:pt>
                <c:pt idx="5903">
                  <c:v>38251</c:v>
                </c:pt>
                <c:pt idx="5904">
                  <c:v>38250</c:v>
                </c:pt>
                <c:pt idx="5905">
                  <c:v>38249</c:v>
                </c:pt>
                <c:pt idx="5906">
                  <c:v>38248</c:v>
                </c:pt>
                <c:pt idx="5907">
                  <c:v>38247</c:v>
                </c:pt>
                <c:pt idx="5908">
                  <c:v>38246</c:v>
                </c:pt>
                <c:pt idx="5909">
                  <c:v>38245</c:v>
                </c:pt>
                <c:pt idx="5910">
                  <c:v>38244</c:v>
                </c:pt>
                <c:pt idx="5911">
                  <c:v>38243</c:v>
                </c:pt>
                <c:pt idx="5912">
                  <c:v>38242</c:v>
                </c:pt>
                <c:pt idx="5913">
                  <c:v>38241</c:v>
                </c:pt>
                <c:pt idx="5914">
                  <c:v>38240</c:v>
                </c:pt>
                <c:pt idx="5915">
                  <c:v>38239</c:v>
                </c:pt>
                <c:pt idx="5916">
                  <c:v>38238</c:v>
                </c:pt>
                <c:pt idx="5917">
                  <c:v>38237</c:v>
                </c:pt>
                <c:pt idx="5918">
                  <c:v>38236</c:v>
                </c:pt>
                <c:pt idx="5919">
                  <c:v>38235</c:v>
                </c:pt>
                <c:pt idx="5920">
                  <c:v>38234</c:v>
                </c:pt>
                <c:pt idx="5921">
                  <c:v>38233</c:v>
                </c:pt>
                <c:pt idx="5922">
                  <c:v>38232</c:v>
                </c:pt>
                <c:pt idx="5923">
                  <c:v>38231</c:v>
                </c:pt>
                <c:pt idx="5924">
                  <c:v>38230</c:v>
                </c:pt>
                <c:pt idx="5925">
                  <c:v>38229</c:v>
                </c:pt>
                <c:pt idx="5926">
                  <c:v>38228</c:v>
                </c:pt>
                <c:pt idx="5927">
                  <c:v>38227</c:v>
                </c:pt>
                <c:pt idx="5928">
                  <c:v>38226</c:v>
                </c:pt>
                <c:pt idx="5929">
                  <c:v>38225</c:v>
                </c:pt>
                <c:pt idx="5930">
                  <c:v>38224</c:v>
                </c:pt>
                <c:pt idx="5931">
                  <c:v>38223</c:v>
                </c:pt>
                <c:pt idx="5932">
                  <c:v>38222</c:v>
                </c:pt>
                <c:pt idx="5933">
                  <c:v>38221</c:v>
                </c:pt>
                <c:pt idx="5934">
                  <c:v>38220</c:v>
                </c:pt>
                <c:pt idx="5935">
                  <c:v>38219</c:v>
                </c:pt>
                <c:pt idx="5936">
                  <c:v>38218</c:v>
                </c:pt>
                <c:pt idx="5937">
                  <c:v>38217</c:v>
                </c:pt>
                <c:pt idx="5938">
                  <c:v>38216</c:v>
                </c:pt>
                <c:pt idx="5939">
                  <c:v>38215</c:v>
                </c:pt>
                <c:pt idx="5940">
                  <c:v>38214</c:v>
                </c:pt>
                <c:pt idx="5941">
                  <c:v>38213</c:v>
                </c:pt>
                <c:pt idx="5942">
                  <c:v>38212</c:v>
                </c:pt>
                <c:pt idx="5943">
                  <c:v>38211</c:v>
                </c:pt>
                <c:pt idx="5944">
                  <c:v>38210</c:v>
                </c:pt>
                <c:pt idx="5945">
                  <c:v>38209</c:v>
                </c:pt>
                <c:pt idx="5946">
                  <c:v>38208</c:v>
                </c:pt>
                <c:pt idx="5947">
                  <c:v>38207</c:v>
                </c:pt>
                <c:pt idx="5948">
                  <c:v>38206</c:v>
                </c:pt>
                <c:pt idx="5949">
                  <c:v>38205</c:v>
                </c:pt>
                <c:pt idx="5950">
                  <c:v>38204</c:v>
                </c:pt>
                <c:pt idx="5951">
                  <c:v>38203</c:v>
                </c:pt>
                <c:pt idx="5952">
                  <c:v>38202</c:v>
                </c:pt>
                <c:pt idx="5953">
                  <c:v>38201</c:v>
                </c:pt>
                <c:pt idx="5954">
                  <c:v>38200</c:v>
                </c:pt>
                <c:pt idx="5955">
                  <c:v>38199</c:v>
                </c:pt>
                <c:pt idx="5956">
                  <c:v>38198</c:v>
                </c:pt>
                <c:pt idx="5957">
                  <c:v>38197</c:v>
                </c:pt>
                <c:pt idx="5958">
                  <c:v>38196</c:v>
                </c:pt>
                <c:pt idx="5959">
                  <c:v>38195</c:v>
                </c:pt>
                <c:pt idx="5960">
                  <c:v>38194</c:v>
                </c:pt>
                <c:pt idx="5961">
                  <c:v>38193</c:v>
                </c:pt>
                <c:pt idx="5962">
                  <c:v>38192</c:v>
                </c:pt>
                <c:pt idx="5963">
                  <c:v>38191</c:v>
                </c:pt>
                <c:pt idx="5964">
                  <c:v>38190</c:v>
                </c:pt>
                <c:pt idx="5965">
                  <c:v>38189</c:v>
                </c:pt>
                <c:pt idx="5966">
                  <c:v>38188</c:v>
                </c:pt>
                <c:pt idx="5967">
                  <c:v>38187</c:v>
                </c:pt>
                <c:pt idx="5968">
                  <c:v>38186</c:v>
                </c:pt>
                <c:pt idx="5969">
                  <c:v>38185</c:v>
                </c:pt>
                <c:pt idx="5970">
                  <c:v>38184</c:v>
                </c:pt>
                <c:pt idx="5971">
                  <c:v>38183</c:v>
                </c:pt>
                <c:pt idx="5972">
                  <c:v>38182</c:v>
                </c:pt>
                <c:pt idx="5973">
                  <c:v>38181</c:v>
                </c:pt>
                <c:pt idx="5974">
                  <c:v>38180</c:v>
                </c:pt>
                <c:pt idx="5975">
                  <c:v>38179</c:v>
                </c:pt>
                <c:pt idx="5976">
                  <c:v>38178</c:v>
                </c:pt>
                <c:pt idx="5977">
                  <c:v>38177</c:v>
                </c:pt>
                <c:pt idx="5978">
                  <c:v>38176</c:v>
                </c:pt>
                <c:pt idx="5979">
                  <c:v>38175</c:v>
                </c:pt>
                <c:pt idx="5980">
                  <c:v>38174</c:v>
                </c:pt>
                <c:pt idx="5981">
                  <c:v>38173</c:v>
                </c:pt>
                <c:pt idx="5982">
                  <c:v>38172</c:v>
                </c:pt>
                <c:pt idx="5983">
                  <c:v>38171</c:v>
                </c:pt>
                <c:pt idx="5984">
                  <c:v>38170</c:v>
                </c:pt>
                <c:pt idx="5985">
                  <c:v>38169</c:v>
                </c:pt>
                <c:pt idx="5986">
                  <c:v>38168</c:v>
                </c:pt>
                <c:pt idx="5987">
                  <c:v>38167</c:v>
                </c:pt>
                <c:pt idx="5988">
                  <c:v>38166</c:v>
                </c:pt>
                <c:pt idx="5989">
                  <c:v>38165</c:v>
                </c:pt>
                <c:pt idx="5990">
                  <c:v>38164</c:v>
                </c:pt>
                <c:pt idx="5991">
                  <c:v>38163</c:v>
                </c:pt>
                <c:pt idx="5992">
                  <c:v>38162</c:v>
                </c:pt>
                <c:pt idx="5993">
                  <c:v>38161</c:v>
                </c:pt>
                <c:pt idx="5994">
                  <c:v>38160</c:v>
                </c:pt>
                <c:pt idx="5995">
                  <c:v>38159</c:v>
                </c:pt>
                <c:pt idx="5996">
                  <c:v>38158</c:v>
                </c:pt>
                <c:pt idx="5997">
                  <c:v>38157</c:v>
                </c:pt>
                <c:pt idx="5998">
                  <c:v>38156</c:v>
                </c:pt>
                <c:pt idx="5999">
                  <c:v>38155</c:v>
                </c:pt>
                <c:pt idx="6000">
                  <c:v>38154</c:v>
                </c:pt>
                <c:pt idx="6001">
                  <c:v>38153</c:v>
                </c:pt>
                <c:pt idx="6002">
                  <c:v>38152</c:v>
                </c:pt>
                <c:pt idx="6003">
                  <c:v>38151</c:v>
                </c:pt>
                <c:pt idx="6004">
                  <c:v>38150</c:v>
                </c:pt>
                <c:pt idx="6005">
                  <c:v>38149</c:v>
                </c:pt>
                <c:pt idx="6006">
                  <c:v>38148</c:v>
                </c:pt>
                <c:pt idx="6007">
                  <c:v>38147</c:v>
                </c:pt>
                <c:pt idx="6008">
                  <c:v>38146</c:v>
                </c:pt>
                <c:pt idx="6009">
                  <c:v>38145</c:v>
                </c:pt>
                <c:pt idx="6010">
                  <c:v>38144</c:v>
                </c:pt>
                <c:pt idx="6011">
                  <c:v>38143</c:v>
                </c:pt>
                <c:pt idx="6012">
                  <c:v>38142</c:v>
                </c:pt>
                <c:pt idx="6013">
                  <c:v>38141</c:v>
                </c:pt>
                <c:pt idx="6014">
                  <c:v>38140</c:v>
                </c:pt>
                <c:pt idx="6015">
                  <c:v>38139</c:v>
                </c:pt>
                <c:pt idx="6016">
                  <c:v>38138</c:v>
                </c:pt>
                <c:pt idx="6017">
                  <c:v>38137</c:v>
                </c:pt>
                <c:pt idx="6018">
                  <c:v>38136</c:v>
                </c:pt>
                <c:pt idx="6019">
                  <c:v>38135</c:v>
                </c:pt>
                <c:pt idx="6020">
                  <c:v>38134</c:v>
                </c:pt>
                <c:pt idx="6021">
                  <c:v>38133</c:v>
                </c:pt>
                <c:pt idx="6022">
                  <c:v>38132</c:v>
                </c:pt>
                <c:pt idx="6023">
                  <c:v>38131</c:v>
                </c:pt>
                <c:pt idx="6024">
                  <c:v>38130</c:v>
                </c:pt>
                <c:pt idx="6025">
                  <c:v>38129</c:v>
                </c:pt>
                <c:pt idx="6026">
                  <c:v>38128</c:v>
                </c:pt>
                <c:pt idx="6027">
                  <c:v>38127</c:v>
                </c:pt>
                <c:pt idx="6028">
                  <c:v>38126</c:v>
                </c:pt>
                <c:pt idx="6029">
                  <c:v>38125</c:v>
                </c:pt>
                <c:pt idx="6030">
                  <c:v>38124</c:v>
                </c:pt>
                <c:pt idx="6031">
                  <c:v>38123</c:v>
                </c:pt>
                <c:pt idx="6032">
                  <c:v>38122</c:v>
                </c:pt>
                <c:pt idx="6033">
                  <c:v>38121</c:v>
                </c:pt>
                <c:pt idx="6034">
                  <c:v>38120</c:v>
                </c:pt>
                <c:pt idx="6035">
                  <c:v>38119</c:v>
                </c:pt>
                <c:pt idx="6036">
                  <c:v>38118</c:v>
                </c:pt>
                <c:pt idx="6037">
                  <c:v>38117</c:v>
                </c:pt>
                <c:pt idx="6038">
                  <c:v>38116</c:v>
                </c:pt>
                <c:pt idx="6039">
                  <c:v>38115</c:v>
                </c:pt>
                <c:pt idx="6040">
                  <c:v>38114</c:v>
                </c:pt>
                <c:pt idx="6041">
                  <c:v>38113</c:v>
                </c:pt>
                <c:pt idx="6042">
                  <c:v>38112</c:v>
                </c:pt>
                <c:pt idx="6043">
                  <c:v>38111</c:v>
                </c:pt>
                <c:pt idx="6044">
                  <c:v>38110</c:v>
                </c:pt>
                <c:pt idx="6045">
                  <c:v>38109</c:v>
                </c:pt>
                <c:pt idx="6046">
                  <c:v>38108</c:v>
                </c:pt>
                <c:pt idx="6047">
                  <c:v>38107</c:v>
                </c:pt>
                <c:pt idx="6048">
                  <c:v>38106</c:v>
                </c:pt>
                <c:pt idx="6049">
                  <c:v>38105</c:v>
                </c:pt>
                <c:pt idx="6050">
                  <c:v>38104</c:v>
                </c:pt>
                <c:pt idx="6051">
                  <c:v>38103</c:v>
                </c:pt>
                <c:pt idx="6052">
                  <c:v>38102</c:v>
                </c:pt>
                <c:pt idx="6053">
                  <c:v>38101</c:v>
                </c:pt>
                <c:pt idx="6054">
                  <c:v>38100</c:v>
                </c:pt>
                <c:pt idx="6055">
                  <c:v>38099</c:v>
                </c:pt>
                <c:pt idx="6056">
                  <c:v>38098</c:v>
                </c:pt>
                <c:pt idx="6057">
                  <c:v>38097</c:v>
                </c:pt>
                <c:pt idx="6058">
                  <c:v>38096</c:v>
                </c:pt>
                <c:pt idx="6059">
                  <c:v>38095</c:v>
                </c:pt>
                <c:pt idx="6060">
                  <c:v>38094</c:v>
                </c:pt>
                <c:pt idx="6061">
                  <c:v>38093</c:v>
                </c:pt>
                <c:pt idx="6062">
                  <c:v>38092</c:v>
                </c:pt>
                <c:pt idx="6063">
                  <c:v>38091</c:v>
                </c:pt>
                <c:pt idx="6064">
                  <c:v>38090</c:v>
                </c:pt>
                <c:pt idx="6065">
                  <c:v>38089</c:v>
                </c:pt>
                <c:pt idx="6066">
                  <c:v>38088</c:v>
                </c:pt>
                <c:pt idx="6067">
                  <c:v>38087</c:v>
                </c:pt>
                <c:pt idx="6068">
                  <c:v>38086</c:v>
                </c:pt>
                <c:pt idx="6069">
                  <c:v>38085</c:v>
                </c:pt>
                <c:pt idx="6070">
                  <c:v>38084</c:v>
                </c:pt>
                <c:pt idx="6071">
                  <c:v>38083</c:v>
                </c:pt>
                <c:pt idx="6072">
                  <c:v>38082</c:v>
                </c:pt>
                <c:pt idx="6073">
                  <c:v>38081</c:v>
                </c:pt>
                <c:pt idx="6074">
                  <c:v>38080</c:v>
                </c:pt>
                <c:pt idx="6075">
                  <c:v>38079</c:v>
                </c:pt>
                <c:pt idx="6076">
                  <c:v>38078</c:v>
                </c:pt>
                <c:pt idx="6077">
                  <c:v>38077</c:v>
                </c:pt>
                <c:pt idx="6078">
                  <c:v>38076</c:v>
                </c:pt>
                <c:pt idx="6079">
                  <c:v>38075</c:v>
                </c:pt>
                <c:pt idx="6080">
                  <c:v>38074</c:v>
                </c:pt>
                <c:pt idx="6081">
                  <c:v>38073</c:v>
                </c:pt>
                <c:pt idx="6082">
                  <c:v>38072</c:v>
                </c:pt>
                <c:pt idx="6083">
                  <c:v>38071</c:v>
                </c:pt>
                <c:pt idx="6084">
                  <c:v>38070</c:v>
                </c:pt>
                <c:pt idx="6085">
                  <c:v>38069</c:v>
                </c:pt>
                <c:pt idx="6086">
                  <c:v>38068</c:v>
                </c:pt>
                <c:pt idx="6087">
                  <c:v>38067</c:v>
                </c:pt>
                <c:pt idx="6088">
                  <c:v>38066</c:v>
                </c:pt>
                <c:pt idx="6089">
                  <c:v>38065</c:v>
                </c:pt>
                <c:pt idx="6090">
                  <c:v>38064</c:v>
                </c:pt>
                <c:pt idx="6091">
                  <c:v>38063</c:v>
                </c:pt>
                <c:pt idx="6092">
                  <c:v>38062</c:v>
                </c:pt>
                <c:pt idx="6093">
                  <c:v>38061</c:v>
                </c:pt>
                <c:pt idx="6094">
                  <c:v>38060</c:v>
                </c:pt>
                <c:pt idx="6095">
                  <c:v>38059</c:v>
                </c:pt>
                <c:pt idx="6096">
                  <c:v>38058</c:v>
                </c:pt>
                <c:pt idx="6097">
                  <c:v>38057</c:v>
                </c:pt>
                <c:pt idx="6098">
                  <c:v>38056</c:v>
                </c:pt>
                <c:pt idx="6099">
                  <c:v>38055</c:v>
                </c:pt>
                <c:pt idx="6100">
                  <c:v>38054</c:v>
                </c:pt>
                <c:pt idx="6101">
                  <c:v>38053</c:v>
                </c:pt>
                <c:pt idx="6102">
                  <c:v>38052</c:v>
                </c:pt>
                <c:pt idx="6103">
                  <c:v>38051</c:v>
                </c:pt>
                <c:pt idx="6104">
                  <c:v>38050</c:v>
                </c:pt>
                <c:pt idx="6105">
                  <c:v>38049</c:v>
                </c:pt>
                <c:pt idx="6106">
                  <c:v>38048</c:v>
                </c:pt>
                <c:pt idx="6107">
                  <c:v>38047</c:v>
                </c:pt>
                <c:pt idx="6108">
                  <c:v>38046</c:v>
                </c:pt>
                <c:pt idx="6109">
                  <c:v>38045</c:v>
                </c:pt>
                <c:pt idx="6110">
                  <c:v>38044</c:v>
                </c:pt>
                <c:pt idx="6111">
                  <c:v>38043</c:v>
                </c:pt>
                <c:pt idx="6112">
                  <c:v>38042</c:v>
                </c:pt>
                <c:pt idx="6113">
                  <c:v>38041</c:v>
                </c:pt>
                <c:pt idx="6114">
                  <c:v>38040</c:v>
                </c:pt>
                <c:pt idx="6115">
                  <c:v>38039</c:v>
                </c:pt>
                <c:pt idx="6116">
                  <c:v>38038</c:v>
                </c:pt>
                <c:pt idx="6117">
                  <c:v>38037</c:v>
                </c:pt>
                <c:pt idx="6118">
                  <c:v>38036</c:v>
                </c:pt>
                <c:pt idx="6119">
                  <c:v>38035</c:v>
                </c:pt>
                <c:pt idx="6120">
                  <c:v>38034</c:v>
                </c:pt>
                <c:pt idx="6121">
                  <c:v>38033</c:v>
                </c:pt>
                <c:pt idx="6122">
                  <c:v>38032</c:v>
                </c:pt>
                <c:pt idx="6123">
                  <c:v>38031</c:v>
                </c:pt>
                <c:pt idx="6124">
                  <c:v>38030</c:v>
                </c:pt>
                <c:pt idx="6125">
                  <c:v>38029</c:v>
                </c:pt>
                <c:pt idx="6126">
                  <c:v>38028</c:v>
                </c:pt>
                <c:pt idx="6127">
                  <c:v>38027</c:v>
                </c:pt>
                <c:pt idx="6128">
                  <c:v>38026</c:v>
                </c:pt>
                <c:pt idx="6129">
                  <c:v>38025</c:v>
                </c:pt>
                <c:pt idx="6130">
                  <c:v>38024</c:v>
                </c:pt>
                <c:pt idx="6131">
                  <c:v>38023</c:v>
                </c:pt>
                <c:pt idx="6132">
                  <c:v>38022</c:v>
                </c:pt>
                <c:pt idx="6133">
                  <c:v>38021</c:v>
                </c:pt>
                <c:pt idx="6134">
                  <c:v>38020</c:v>
                </c:pt>
                <c:pt idx="6135">
                  <c:v>38019</c:v>
                </c:pt>
                <c:pt idx="6136">
                  <c:v>38018</c:v>
                </c:pt>
                <c:pt idx="6137">
                  <c:v>38017</c:v>
                </c:pt>
                <c:pt idx="6138">
                  <c:v>38016</c:v>
                </c:pt>
                <c:pt idx="6139">
                  <c:v>38015</c:v>
                </c:pt>
                <c:pt idx="6140">
                  <c:v>38014</c:v>
                </c:pt>
                <c:pt idx="6141">
                  <c:v>38013</c:v>
                </c:pt>
                <c:pt idx="6142">
                  <c:v>38012</c:v>
                </c:pt>
                <c:pt idx="6143">
                  <c:v>38011</c:v>
                </c:pt>
                <c:pt idx="6144">
                  <c:v>38010</c:v>
                </c:pt>
                <c:pt idx="6145">
                  <c:v>38009</c:v>
                </c:pt>
                <c:pt idx="6146">
                  <c:v>38008</c:v>
                </c:pt>
                <c:pt idx="6147">
                  <c:v>38007</c:v>
                </c:pt>
                <c:pt idx="6148">
                  <c:v>38006</c:v>
                </c:pt>
                <c:pt idx="6149">
                  <c:v>38005</c:v>
                </c:pt>
                <c:pt idx="6150">
                  <c:v>38004</c:v>
                </c:pt>
                <c:pt idx="6151">
                  <c:v>38003</c:v>
                </c:pt>
                <c:pt idx="6152">
                  <c:v>38002</c:v>
                </c:pt>
                <c:pt idx="6153">
                  <c:v>38001</c:v>
                </c:pt>
                <c:pt idx="6154">
                  <c:v>38000</c:v>
                </c:pt>
                <c:pt idx="6155">
                  <c:v>37999</c:v>
                </c:pt>
                <c:pt idx="6156">
                  <c:v>37998</c:v>
                </c:pt>
                <c:pt idx="6157">
                  <c:v>37997</c:v>
                </c:pt>
                <c:pt idx="6158">
                  <c:v>37996</c:v>
                </c:pt>
                <c:pt idx="6159">
                  <c:v>37995</c:v>
                </c:pt>
                <c:pt idx="6160">
                  <c:v>37994</c:v>
                </c:pt>
                <c:pt idx="6161">
                  <c:v>37993</c:v>
                </c:pt>
                <c:pt idx="6162">
                  <c:v>37992</c:v>
                </c:pt>
                <c:pt idx="6163">
                  <c:v>37991</c:v>
                </c:pt>
                <c:pt idx="6164">
                  <c:v>37990</c:v>
                </c:pt>
                <c:pt idx="6165">
                  <c:v>37989</c:v>
                </c:pt>
                <c:pt idx="6166">
                  <c:v>37988</c:v>
                </c:pt>
                <c:pt idx="6167">
                  <c:v>37987</c:v>
                </c:pt>
                <c:pt idx="6168">
                  <c:v>37986</c:v>
                </c:pt>
                <c:pt idx="6169">
                  <c:v>37985</c:v>
                </c:pt>
                <c:pt idx="6170">
                  <c:v>37984</c:v>
                </c:pt>
                <c:pt idx="6171">
                  <c:v>37983</c:v>
                </c:pt>
                <c:pt idx="6172">
                  <c:v>37982</c:v>
                </c:pt>
                <c:pt idx="6173">
                  <c:v>37981</c:v>
                </c:pt>
                <c:pt idx="6174">
                  <c:v>37980</c:v>
                </c:pt>
                <c:pt idx="6175">
                  <c:v>37979</c:v>
                </c:pt>
                <c:pt idx="6176">
                  <c:v>37978</c:v>
                </c:pt>
                <c:pt idx="6177">
                  <c:v>37977</c:v>
                </c:pt>
                <c:pt idx="6178">
                  <c:v>37976</c:v>
                </c:pt>
                <c:pt idx="6179">
                  <c:v>37975</c:v>
                </c:pt>
                <c:pt idx="6180">
                  <c:v>37974</c:v>
                </c:pt>
                <c:pt idx="6181">
                  <c:v>37973</c:v>
                </c:pt>
                <c:pt idx="6182">
                  <c:v>37972</c:v>
                </c:pt>
                <c:pt idx="6183">
                  <c:v>37971</c:v>
                </c:pt>
                <c:pt idx="6184">
                  <c:v>37970</c:v>
                </c:pt>
                <c:pt idx="6185">
                  <c:v>37969</c:v>
                </c:pt>
                <c:pt idx="6186">
                  <c:v>37968</c:v>
                </c:pt>
                <c:pt idx="6187">
                  <c:v>37967</c:v>
                </c:pt>
                <c:pt idx="6188">
                  <c:v>37966</c:v>
                </c:pt>
                <c:pt idx="6189">
                  <c:v>37965</c:v>
                </c:pt>
                <c:pt idx="6190">
                  <c:v>37964</c:v>
                </c:pt>
                <c:pt idx="6191">
                  <c:v>37963</c:v>
                </c:pt>
                <c:pt idx="6192">
                  <c:v>37962</c:v>
                </c:pt>
                <c:pt idx="6193">
                  <c:v>37961</c:v>
                </c:pt>
                <c:pt idx="6194">
                  <c:v>37960</c:v>
                </c:pt>
                <c:pt idx="6195">
                  <c:v>37959</c:v>
                </c:pt>
                <c:pt idx="6196">
                  <c:v>37958</c:v>
                </c:pt>
                <c:pt idx="6197">
                  <c:v>37957</c:v>
                </c:pt>
                <c:pt idx="6198">
                  <c:v>37956</c:v>
                </c:pt>
                <c:pt idx="6199">
                  <c:v>37955</c:v>
                </c:pt>
                <c:pt idx="6200">
                  <c:v>37954</c:v>
                </c:pt>
                <c:pt idx="6201">
                  <c:v>37953</c:v>
                </c:pt>
                <c:pt idx="6202">
                  <c:v>37952</c:v>
                </c:pt>
                <c:pt idx="6203">
                  <c:v>37951</c:v>
                </c:pt>
                <c:pt idx="6204">
                  <c:v>37950</c:v>
                </c:pt>
                <c:pt idx="6205">
                  <c:v>37949</c:v>
                </c:pt>
                <c:pt idx="6206">
                  <c:v>37948</c:v>
                </c:pt>
                <c:pt idx="6207">
                  <c:v>37947</c:v>
                </c:pt>
                <c:pt idx="6208">
                  <c:v>37946</c:v>
                </c:pt>
                <c:pt idx="6209">
                  <c:v>37945</c:v>
                </c:pt>
                <c:pt idx="6210">
                  <c:v>37944</c:v>
                </c:pt>
                <c:pt idx="6211">
                  <c:v>37943</c:v>
                </c:pt>
                <c:pt idx="6212">
                  <c:v>37942</c:v>
                </c:pt>
                <c:pt idx="6213">
                  <c:v>37941</c:v>
                </c:pt>
                <c:pt idx="6214">
                  <c:v>37940</c:v>
                </c:pt>
                <c:pt idx="6215">
                  <c:v>37939</c:v>
                </c:pt>
                <c:pt idx="6216">
                  <c:v>37938</c:v>
                </c:pt>
                <c:pt idx="6217">
                  <c:v>37937</c:v>
                </c:pt>
                <c:pt idx="6218">
                  <c:v>37936</c:v>
                </c:pt>
                <c:pt idx="6219">
                  <c:v>37935</c:v>
                </c:pt>
                <c:pt idx="6220">
                  <c:v>37934</c:v>
                </c:pt>
                <c:pt idx="6221">
                  <c:v>37933</c:v>
                </c:pt>
                <c:pt idx="6222">
                  <c:v>37932</c:v>
                </c:pt>
                <c:pt idx="6223">
                  <c:v>37931</c:v>
                </c:pt>
                <c:pt idx="6224">
                  <c:v>37930</c:v>
                </c:pt>
                <c:pt idx="6225">
                  <c:v>37929</c:v>
                </c:pt>
                <c:pt idx="6226">
                  <c:v>37928</c:v>
                </c:pt>
                <c:pt idx="6227">
                  <c:v>37927</c:v>
                </c:pt>
                <c:pt idx="6228">
                  <c:v>37926</c:v>
                </c:pt>
                <c:pt idx="6229">
                  <c:v>37925</c:v>
                </c:pt>
                <c:pt idx="6230">
                  <c:v>37924</c:v>
                </c:pt>
                <c:pt idx="6231">
                  <c:v>37923</c:v>
                </c:pt>
                <c:pt idx="6232">
                  <c:v>37922</c:v>
                </c:pt>
                <c:pt idx="6233">
                  <c:v>37921</c:v>
                </c:pt>
                <c:pt idx="6234">
                  <c:v>37920</c:v>
                </c:pt>
                <c:pt idx="6235">
                  <c:v>37919</c:v>
                </c:pt>
                <c:pt idx="6236">
                  <c:v>37918</c:v>
                </c:pt>
                <c:pt idx="6237">
                  <c:v>37917</c:v>
                </c:pt>
                <c:pt idx="6238">
                  <c:v>37916</c:v>
                </c:pt>
                <c:pt idx="6239">
                  <c:v>37915</c:v>
                </c:pt>
                <c:pt idx="6240">
                  <c:v>37914</c:v>
                </c:pt>
                <c:pt idx="6241">
                  <c:v>37913</c:v>
                </c:pt>
                <c:pt idx="6242">
                  <c:v>37912</c:v>
                </c:pt>
                <c:pt idx="6243">
                  <c:v>37911</c:v>
                </c:pt>
                <c:pt idx="6244">
                  <c:v>37910</c:v>
                </c:pt>
                <c:pt idx="6245">
                  <c:v>37909</c:v>
                </c:pt>
                <c:pt idx="6246">
                  <c:v>37908</c:v>
                </c:pt>
                <c:pt idx="6247">
                  <c:v>37907</c:v>
                </c:pt>
                <c:pt idx="6248">
                  <c:v>37906</c:v>
                </c:pt>
                <c:pt idx="6249">
                  <c:v>37905</c:v>
                </c:pt>
                <c:pt idx="6250">
                  <c:v>37904</c:v>
                </c:pt>
                <c:pt idx="6251">
                  <c:v>37903</c:v>
                </c:pt>
                <c:pt idx="6252">
                  <c:v>37902</c:v>
                </c:pt>
                <c:pt idx="6253">
                  <c:v>37901</c:v>
                </c:pt>
                <c:pt idx="6254">
                  <c:v>37900</c:v>
                </c:pt>
                <c:pt idx="6255">
                  <c:v>37899</c:v>
                </c:pt>
                <c:pt idx="6256">
                  <c:v>37898</c:v>
                </c:pt>
                <c:pt idx="6257">
                  <c:v>37897</c:v>
                </c:pt>
                <c:pt idx="6258">
                  <c:v>37896</c:v>
                </c:pt>
                <c:pt idx="6259">
                  <c:v>37895</c:v>
                </c:pt>
                <c:pt idx="6260">
                  <c:v>37894</c:v>
                </c:pt>
                <c:pt idx="6261">
                  <c:v>37893</c:v>
                </c:pt>
                <c:pt idx="6262">
                  <c:v>37892</c:v>
                </c:pt>
                <c:pt idx="6263">
                  <c:v>37891</c:v>
                </c:pt>
                <c:pt idx="6264">
                  <c:v>37890</c:v>
                </c:pt>
                <c:pt idx="6265">
                  <c:v>37889</c:v>
                </c:pt>
                <c:pt idx="6266">
                  <c:v>37888</c:v>
                </c:pt>
                <c:pt idx="6267">
                  <c:v>37887</c:v>
                </c:pt>
                <c:pt idx="6268">
                  <c:v>37886</c:v>
                </c:pt>
                <c:pt idx="6269">
                  <c:v>37885</c:v>
                </c:pt>
                <c:pt idx="6270">
                  <c:v>37884</c:v>
                </c:pt>
                <c:pt idx="6271">
                  <c:v>37883</c:v>
                </c:pt>
                <c:pt idx="6272">
                  <c:v>37882</c:v>
                </c:pt>
                <c:pt idx="6273">
                  <c:v>37881</c:v>
                </c:pt>
                <c:pt idx="6274">
                  <c:v>37880</c:v>
                </c:pt>
                <c:pt idx="6275">
                  <c:v>37879</c:v>
                </c:pt>
                <c:pt idx="6276">
                  <c:v>37878</c:v>
                </c:pt>
                <c:pt idx="6277">
                  <c:v>37877</c:v>
                </c:pt>
                <c:pt idx="6278">
                  <c:v>37876</c:v>
                </c:pt>
                <c:pt idx="6279">
                  <c:v>37875</c:v>
                </c:pt>
                <c:pt idx="6280">
                  <c:v>37874</c:v>
                </c:pt>
                <c:pt idx="6281">
                  <c:v>37873</c:v>
                </c:pt>
                <c:pt idx="6282">
                  <c:v>37872</c:v>
                </c:pt>
                <c:pt idx="6283">
                  <c:v>37871</c:v>
                </c:pt>
                <c:pt idx="6284">
                  <c:v>37870</c:v>
                </c:pt>
                <c:pt idx="6285">
                  <c:v>37869</c:v>
                </c:pt>
                <c:pt idx="6286">
                  <c:v>37868</c:v>
                </c:pt>
                <c:pt idx="6287">
                  <c:v>37867</c:v>
                </c:pt>
                <c:pt idx="6288">
                  <c:v>37866</c:v>
                </c:pt>
                <c:pt idx="6289">
                  <c:v>37865</c:v>
                </c:pt>
                <c:pt idx="6290">
                  <c:v>37864</c:v>
                </c:pt>
                <c:pt idx="6291">
                  <c:v>37863</c:v>
                </c:pt>
                <c:pt idx="6292">
                  <c:v>37862</c:v>
                </c:pt>
                <c:pt idx="6293">
                  <c:v>37861</c:v>
                </c:pt>
                <c:pt idx="6294">
                  <c:v>37860</c:v>
                </c:pt>
                <c:pt idx="6295">
                  <c:v>37859</c:v>
                </c:pt>
                <c:pt idx="6296">
                  <c:v>37858</c:v>
                </c:pt>
                <c:pt idx="6297">
                  <c:v>37857</c:v>
                </c:pt>
                <c:pt idx="6298">
                  <c:v>37856</c:v>
                </c:pt>
                <c:pt idx="6299">
                  <c:v>37855</c:v>
                </c:pt>
                <c:pt idx="6300">
                  <c:v>37854</c:v>
                </c:pt>
                <c:pt idx="6301">
                  <c:v>37853</c:v>
                </c:pt>
                <c:pt idx="6302">
                  <c:v>37852</c:v>
                </c:pt>
                <c:pt idx="6303">
                  <c:v>37851</c:v>
                </c:pt>
                <c:pt idx="6304">
                  <c:v>37850</c:v>
                </c:pt>
                <c:pt idx="6305">
                  <c:v>37849</c:v>
                </c:pt>
                <c:pt idx="6306">
                  <c:v>37848</c:v>
                </c:pt>
                <c:pt idx="6307">
                  <c:v>37847</c:v>
                </c:pt>
                <c:pt idx="6308">
                  <c:v>37846</c:v>
                </c:pt>
                <c:pt idx="6309">
                  <c:v>37845</c:v>
                </c:pt>
                <c:pt idx="6310">
                  <c:v>37844</c:v>
                </c:pt>
                <c:pt idx="6311">
                  <c:v>37843</c:v>
                </c:pt>
                <c:pt idx="6312">
                  <c:v>37842</c:v>
                </c:pt>
                <c:pt idx="6313">
                  <c:v>37841</c:v>
                </c:pt>
                <c:pt idx="6314">
                  <c:v>37840</c:v>
                </c:pt>
                <c:pt idx="6315">
                  <c:v>37839</c:v>
                </c:pt>
                <c:pt idx="6316">
                  <c:v>37838</c:v>
                </c:pt>
                <c:pt idx="6317">
                  <c:v>37837</c:v>
                </c:pt>
                <c:pt idx="6318">
                  <c:v>37836</c:v>
                </c:pt>
                <c:pt idx="6319">
                  <c:v>37835</c:v>
                </c:pt>
                <c:pt idx="6320">
                  <c:v>37834</c:v>
                </c:pt>
                <c:pt idx="6321">
                  <c:v>37833</c:v>
                </c:pt>
                <c:pt idx="6322">
                  <c:v>37832</c:v>
                </c:pt>
                <c:pt idx="6323">
                  <c:v>37831</c:v>
                </c:pt>
                <c:pt idx="6324">
                  <c:v>37830</c:v>
                </c:pt>
                <c:pt idx="6325">
                  <c:v>37829</c:v>
                </c:pt>
                <c:pt idx="6326">
                  <c:v>37828</c:v>
                </c:pt>
                <c:pt idx="6327">
                  <c:v>37827</c:v>
                </c:pt>
                <c:pt idx="6328">
                  <c:v>37826</c:v>
                </c:pt>
                <c:pt idx="6329">
                  <c:v>37825</c:v>
                </c:pt>
                <c:pt idx="6330">
                  <c:v>37824</c:v>
                </c:pt>
                <c:pt idx="6331">
                  <c:v>37823</c:v>
                </c:pt>
                <c:pt idx="6332">
                  <c:v>37822</c:v>
                </c:pt>
                <c:pt idx="6333">
                  <c:v>37821</c:v>
                </c:pt>
                <c:pt idx="6334">
                  <c:v>37820</c:v>
                </c:pt>
                <c:pt idx="6335">
                  <c:v>37819</c:v>
                </c:pt>
                <c:pt idx="6336">
                  <c:v>37818</c:v>
                </c:pt>
                <c:pt idx="6337">
                  <c:v>37817</c:v>
                </c:pt>
                <c:pt idx="6338">
                  <c:v>37816</c:v>
                </c:pt>
                <c:pt idx="6339">
                  <c:v>37815</c:v>
                </c:pt>
                <c:pt idx="6340">
                  <c:v>37814</c:v>
                </c:pt>
                <c:pt idx="6341">
                  <c:v>37813</c:v>
                </c:pt>
                <c:pt idx="6342">
                  <c:v>37812</c:v>
                </c:pt>
                <c:pt idx="6343">
                  <c:v>37811</c:v>
                </c:pt>
                <c:pt idx="6344">
                  <c:v>37810</c:v>
                </c:pt>
                <c:pt idx="6345">
                  <c:v>37809</c:v>
                </c:pt>
                <c:pt idx="6346">
                  <c:v>37808</c:v>
                </c:pt>
                <c:pt idx="6347">
                  <c:v>37807</c:v>
                </c:pt>
                <c:pt idx="6348">
                  <c:v>37806</c:v>
                </c:pt>
                <c:pt idx="6349">
                  <c:v>37805</c:v>
                </c:pt>
                <c:pt idx="6350">
                  <c:v>37804</c:v>
                </c:pt>
                <c:pt idx="6351">
                  <c:v>37803</c:v>
                </c:pt>
                <c:pt idx="6352">
                  <c:v>37802</c:v>
                </c:pt>
                <c:pt idx="6353">
                  <c:v>37801</c:v>
                </c:pt>
                <c:pt idx="6354">
                  <c:v>37800</c:v>
                </c:pt>
                <c:pt idx="6355">
                  <c:v>37799</c:v>
                </c:pt>
                <c:pt idx="6356">
                  <c:v>37798</c:v>
                </c:pt>
                <c:pt idx="6357">
                  <c:v>37797</c:v>
                </c:pt>
                <c:pt idx="6358">
                  <c:v>37796</c:v>
                </c:pt>
                <c:pt idx="6359">
                  <c:v>37795</c:v>
                </c:pt>
                <c:pt idx="6360">
                  <c:v>37794</c:v>
                </c:pt>
                <c:pt idx="6361">
                  <c:v>37793</c:v>
                </c:pt>
                <c:pt idx="6362">
                  <c:v>37792</c:v>
                </c:pt>
                <c:pt idx="6363">
                  <c:v>37791</c:v>
                </c:pt>
                <c:pt idx="6364">
                  <c:v>37790</c:v>
                </c:pt>
                <c:pt idx="6365">
                  <c:v>37789</c:v>
                </c:pt>
                <c:pt idx="6366">
                  <c:v>37788</c:v>
                </c:pt>
                <c:pt idx="6367">
                  <c:v>37787</c:v>
                </c:pt>
                <c:pt idx="6368">
                  <c:v>37786</c:v>
                </c:pt>
                <c:pt idx="6369">
                  <c:v>37785</c:v>
                </c:pt>
                <c:pt idx="6370">
                  <c:v>37784</c:v>
                </c:pt>
                <c:pt idx="6371">
                  <c:v>37783</c:v>
                </c:pt>
                <c:pt idx="6372">
                  <c:v>37782</c:v>
                </c:pt>
                <c:pt idx="6373">
                  <c:v>37781</c:v>
                </c:pt>
                <c:pt idx="6374">
                  <c:v>37780</c:v>
                </c:pt>
                <c:pt idx="6375">
                  <c:v>37779</c:v>
                </c:pt>
                <c:pt idx="6376">
                  <c:v>37778</c:v>
                </c:pt>
                <c:pt idx="6377">
                  <c:v>37777</c:v>
                </c:pt>
                <c:pt idx="6378">
                  <c:v>37776</c:v>
                </c:pt>
                <c:pt idx="6379">
                  <c:v>37775</c:v>
                </c:pt>
                <c:pt idx="6380">
                  <c:v>37774</c:v>
                </c:pt>
                <c:pt idx="6381">
                  <c:v>37773</c:v>
                </c:pt>
                <c:pt idx="6382">
                  <c:v>37772</c:v>
                </c:pt>
                <c:pt idx="6383">
                  <c:v>37771</c:v>
                </c:pt>
                <c:pt idx="6384">
                  <c:v>37770</c:v>
                </c:pt>
                <c:pt idx="6385">
                  <c:v>37769</c:v>
                </c:pt>
                <c:pt idx="6386">
                  <c:v>37768</c:v>
                </c:pt>
                <c:pt idx="6387">
                  <c:v>37767</c:v>
                </c:pt>
                <c:pt idx="6388">
                  <c:v>37766</c:v>
                </c:pt>
                <c:pt idx="6389">
                  <c:v>37765</c:v>
                </c:pt>
                <c:pt idx="6390">
                  <c:v>37764</c:v>
                </c:pt>
                <c:pt idx="6391">
                  <c:v>37763</c:v>
                </c:pt>
                <c:pt idx="6392">
                  <c:v>37762</c:v>
                </c:pt>
                <c:pt idx="6393">
                  <c:v>37761</c:v>
                </c:pt>
                <c:pt idx="6394">
                  <c:v>37760</c:v>
                </c:pt>
                <c:pt idx="6395">
                  <c:v>37759</c:v>
                </c:pt>
                <c:pt idx="6396">
                  <c:v>37758</c:v>
                </c:pt>
                <c:pt idx="6397">
                  <c:v>37757</c:v>
                </c:pt>
                <c:pt idx="6398">
                  <c:v>37756</c:v>
                </c:pt>
                <c:pt idx="6399">
                  <c:v>37755</c:v>
                </c:pt>
                <c:pt idx="6400">
                  <c:v>37754</c:v>
                </c:pt>
                <c:pt idx="6401">
                  <c:v>37753</c:v>
                </c:pt>
                <c:pt idx="6402">
                  <c:v>37752</c:v>
                </c:pt>
                <c:pt idx="6403">
                  <c:v>37751</c:v>
                </c:pt>
                <c:pt idx="6404">
                  <c:v>37750</c:v>
                </c:pt>
                <c:pt idx="6405">
                  <c:v>37749</c:v>
                </c:pt>
                <c:pt idx="6406">
                  <c:v>37748</c:v>
                </c:pt>
                <c:pt idx="6407">
                  <c:v>37747</c:v>
                </c:pt>
                <c:pt idx="6408">
                  <c:v>37746</c:v>
                </c:pt>
                <c:pt idx="6409">
                  <c:v>37745</c:v>
                </c:pt>
                <c:pt idx="6410">
                  <c:v>37744</c:v>
                </c:pt>
                <c:pt idx="6411">
                  <c:v>37743</c:v>
                </c:pt>
                <c:pt idx="6412">
                  <c:v>37742</c:v>
                </c:pt>
                <c:pt idx="6413">
                  <c:v>37741</c:v>
                </c:pt>
                <c:pt idx="6414">
                  <c:v>37740</c:v>
                </c:pt>
                <c:pt idx="6415">
                  <c:v>37739</c:v>
                </c:pt>
                <c:pt idx="6416">
                  <c:v>37738</c:v>
                </c:pt>
                <c:pt idx="6417">
                  <c:v>37737</c:v>
                </c:pt>
                <c:pt idx="6418">
                  <c:v>37736</c:v>
                </c:pt>
                <c:pt idx="6419">
                  <c:v>37735</c:v>
                </c:pt>
                <c:pt idx="6420">
                  <c:v>37734</c:v>
                </c:pt>
                <c:pt idx="6421">
                  <c:v>37733</c:v>
                </c:pt>
                <c:pt idx="6422">
                  <c:v>37732</c:v>
                </c:pt>
                <c:pt idx="6423">
                  <c:v>37731</c:v>
                </c:pt>
                <c:pt idx="6424">
                  <c:v>37730</c:v>
                </c:pt>
                <c:pt idx="6425">
                  <c:v>37729</c:v>
                </c:pt>
                <c:pt idx="6426">
                  <c:v>37728</c:v>
                </c:pt>
                <c:pt idx="6427">
                  <c:v>37727</c:v>
                </c:pt>
                <c:pt idx="6428">
                  <c:v>37726</c:v>
                </c:pt>
                <c:pt idx="6429">
                  <c:v>37725</c:v>
                </c:pt>
                <c:pt idx="6430">
                  <c:v>37724</c:v>
                </c:pt>
                <c:pt idx="6431">
                  <c:v>37723</c:v>
                </c:pt>
                <c:pt idx="6432">
                  <c:v>37722</c:v>
                </c:pt>
                <c:pt idx="6433">
                  <c:v>37721</c:v>
                </c:pt>
                <c:pt idx="6434">
                  <c:v>37720</c:v>
                </c:pt>
                <c:pt idx="6435">
                  <c:v>37719</c:v>
                </c:pt>
                <c:pt idx="6436">
                  <c:v>37718</c:v>
                </c:pt>
                <c:pt idx="6437">
                  <c:v>37717</c:v>
                </c:pt>
                <c:pt idx="6438">
                  <c:v>37716</c:v>
                </c:pt>
                <c:pt idx="6439">
                  <c:v>37715</c:v>
                </c:pt>
                <c:pt idx="6440">
                  <c:v>37714</c:v>
                </c:pt>
                <c:pt idx="6441">
                  <c:v>37713</c:v>
                </c:pt>
                <c:pt idx="6442">
                  <c:v>37712</c:v>
                </c:pt>
                <c:pt idx="6443">
                  <c:v>37711</c:v>
                </c:pt>
                <c:pt idx="6444">
                  <c:v>37710</c:v>
                </c:pt>
                <c:pt idx="6445">
                  <c:v>37709</c:v>
                </c:pt>
                <c:pt idx="6446">
                  <c:v>37708</c:v>
                </c:pt>
                <c:pt idx="6447">
                  <c:v>37707</c:v>
                </c:pt>
                <c:pt idx="6448">
                  <c:v>37706</c:v>
                </c:pt>
                <c:pt idx="6449">
                  <c:v>37705</c:v>
                </c:pt>
                <c:pt idx="6450">
                  <c:v>37704</c:v>
                </c:pt>
                <c:pt idx="6451">
                  <c:v>37703</c:v>
                </c:pt>
                <c:pt idx="6452">
                  <c:v>37702</c:v>
                </c:pt>
                <c:pt idx="6453">
                  <c:v>37701</c:v>
                </c:pt>
                <c:pt idx="6454">
                  <c:v>37700</c:v>
                </c:pt>
                <c:pt idx="6455">
                  <c:v>37699</c:v>
                </c:pt>
                <c:pt idx="6456">
                  <c:v>37698</c:v>
                </c:pt>
                <c:pt idx="6457">
                  <c:v>37697</c:v>
                </c:pt>
                <c:pt idx="6458">
                  <c:v>37696</c:v>
                </c:pt>
                <c:pt idx="6459">
                  <c:v>37695</c:v>
                </c:pt>
                <c:pt idx="6460">
                  <c:v>37694</c:v>
                </c:pt>
                <c:pt idx="6461">
                  <c:v>37693</c:v>
                </c:pt>
                <c:pt idx="6462">
                  <c:v>37692</c:v>
                </c:pt>
                <c:pt idx="6463">
                  <c:v>37691</c:v>
                </c:pt>
                <c:pt idx="6464">
                  <c:v>37690</c:v>
                </c:pt>
                <c:pt idx="6465">
                  <c:v>37689</c:v>
                </c:pt>
                <c:pt idx="6466">
                  <c:v>37688</c:v>
                </c:pt>
                <c:pt idx="6467">
                  <c:v>37687</c:v>
                </c:pt>
                <c:pt idx="6468">
                  <c:v>37686</c:v>
                </c:pt>
                <c:pt idx="6469">
                  <c:v>37685</c:v>
                </c:pt>
                <c:pt idx="6470">
                  <c:v>37684</c:v>
                </c:pt>
                <c:pt idx="6471">
                  <c:v>37683</c:v>
                </c:pt>
                <c:pt idx="6472">
                  <c:v>37682</c:v>
                </c:pt>
                <c:pt idx="6473">
                  <c:v>37681</c:v>
                </c:pt>
                <c:pt idx="6474">
                  <c:v>37680</c:v>
                </c:pt>
                <c:pt idx="6475">
                  <c:v>37679</c:v>
                </c:pt>
                <c:pt idx="6476">
                  <c:v>37678</c:v>
                </c:pt>
                <c:pt idx="6477">
                  <c:v>37677</c:v>
                </c:pt>
                <c:pt idx="6478">
                  <c:v>37676</c:v>
                </c:pt>
                <c:pt idx="6479">
                  <c:v>37675</c:v>
                </c:pt>
                <c:pt idx="6480">
                  <c:v>37674</c:v>
                </c:pt>
                <c:pt idx="6481">
                  <c:v>37673</c:v>
                </c:pt>
                <c:pt idx="6482">
                  <c:v>37672</c:v>
                </c:pt>
                <c:pt idx="6483">
                  <c:v>37671</c:v>
                </c:pt>
                <c:pt idx="6484">
                  <c:v>37670</c:v>
                </c:pt>
                <c:pt idx="6485">
                  <c:v>37669</c:v>
                </c:pt>
                <c:pt idx="6486">
                  <c:v>37668</c:v>
                </c:pt>
                <c:pt idx="6487">
                  <c:v>37667</c:v>
                </c:pt>
                <c:pt idx="6488">
                  <c:v>37666</c:v>
                </c:pt>
                <c:pt idx="6489">
                  <c:v>37665</c:v>
                </c:pt>
                <c:pt idx="6490">
                  <c:v>37664</c:v>
                </c:pt>
                <c:pt idx="6491">
                  <c:v>37663</c:v>
                </c:pt>
                <c:pt idx="6492">
                  <c:v>37662</c:v>
                </c:pt>
                <c:pt idx="6493">
                  <c:v>37661</c:v>
                </c:pt>
                <c:pt idx="6494">
                  <c:v>37660</c:v>
                </c:pt>
                <c:pt idx="6495">
                  <c:v>37659</c:v>
                </c:pt>
                <c:pt idx="6496">
                  <c:v>37658</c:v>
                </c:pt>
                <c:pt idx="6497">
                  <c:v>37657</c:v>
                </c:pt>
                <c:pt idx="6498">
                  <c:v>37656</c:v>
                </c:pt>
                <c:pt idx="6499">
                  <c:v>37655</c:v>
                </c:pt>
                <c:pt idx="6500">
                  <c:v>37654</c:v>
                </c:pt>
                <c:pt idx="6501">
                  <c:v>37653</c:v>
                </c:pt>
                <c:pt idx="6502">
                  <c:v>37652</c:v>
                </c:pt>
                <c:pt idx="6503">
                  <c:v>37651</c:v>
                </c:pt>
                <c:pt idx="6504">
                  <c:v>37650</c:v>
                </c:pt>
                <c:pt idx="6505">
                  <c:v>37649</c:v>
                </c:pt>
                <c:pt idx="6506">
                  <c:v>37648</c:v>
                </c:pt>
                <c:pt idx="6507">
                  <c:v>37647</c:v>
                </c:pt>
                <c:pt idx="6508">
                  <c:v>37646</c:v>
                </c:pt>
                <c:pt idx="6509">
                  <c:v>37645</c:v>
                </c:pt>
                <c:pt idx="6510">
                  <c:v>37644</c:v>
                </c:pt>
                <c:pt idx="6511">
                  <c:v>37643</c:v>
                </c:pt>
                <c:pt idx="6512">
                  <c:v>37642</c:v>
                </c:pt>
                <c:pt idx="6513">
                  <c:v>37641</c:v>
                </c:pt>
                <c:pt idx="6514">
                  <c:v>37640</c:v>
                </c:pt>
                <c:pt idx="6515">
                  <c:v>37639</c:v>
                </c:pt>
                <c:pt idx="6516">
                  <c:v>37638</c:v>
                </c:pt>
                <c:pt idx="6517">
                  <c:v>37637</c:v>
                </c:pt>
                <c:pt idx="6518">
                  <c:v>37636</c:v>
                </c:pt>
                <c:pt idx="6519">
                  <c:v>37635</c:v>
                </c:pt>
                <c:pt idx="6520">
                  <c:v>37634</c:v>
                </c:pt>
                <c:pt idx="6521">
                  <c:v>37633</c:v>
                </c:pt>
                <c:pt idx="6522">
                  <c:v>37632</c:v>
                </c:pt>
                <c:pt idx="6523">
                  <c:v>37631</c:v>
                </c:pt>
                <c:pt idx="6524">
                  <c:v>37630</c:v>
                </c:pt>
                <c:pt idx="6525">
                  <c:v>37629</c:v>
                </c:pt>
                <c:pt idx="6526">
                  <c:v>37628</c:v>
                </c:pt>
                <c:pt idx="6527">
                  <c:v>37627</c:v>
                </c:pt>
                <c:pt idx="6528">
                  <c:v>37626</c:v>
                </c:pt>
                <c:pt idx="6529">
                  <c:v>37625</c:v>
                </c:pt>
                <c:pt idx="6530">
                  <c:v>37624</c:v>
                </c:pt>
                <c:pt idx="6531">
                  <c:v>37623</c:v>
                </c:pt>
                <c:pt idx="6532">
                  <c:v>37622</c:v>
                </c:pt>
                <c:pt idx="6533">
                  <c:v>37621</c:v>
                </c:pt>
                <c:pt idx="6534">
                  <c:v>37620</c:v>
                </c:pt>
                <c:pt idx="6535">
                  <c:v>37619</c:v>
                </c:pt>
                <c:pt idx="6536">
                  <c:v>37618</c:v>
                </c:pt>
                <c:pt idx="6537">
                  <c:v>37617</c:v>
                </c:pt>
                <c:pt idx="6538">
                  <c:v>37616</c:v>
                </c:pt>
                <c:pt idx="6539">
                  <c:v>37615</c:v>
                </c:pt>
                <c:pt idx="6540">
                  <c:v>37614</c:v>
                </c:pt>
                <c:pt idx="6541">
                  <c:v>37613</c:v>
                </c:pt>
                <c:pt idx="6542">
                  <c:v>37612</c:v>
                </c:pt>
                <c:pt idx="6543">
                  <c:v>37611</c:v>
                </c:pt>
                <c:pt idx="6544">
                  <c:v>37610</c:v>
                </c:pt>
                <c:pt idx="6545">
                  <c:v>37609</c:v>
                </c:pt>
                <c:pt idx="6546">
                  <c:v>37608</c:v>
                </c:pt>
                <c:pt idx="6547">
                  <c:v>37607</c:v>
                </c:pt>
                <c:pt idx="6548">
                  <c:v>37606</c:v>
                </c:pt>
              </c:numCache>
            </c:numRef>
          </c:cat>
          <c:val>
            <c:numRef>
              <c:f>'EKP intressid'!$G$4:$G$6552</c:f>
              <c:numCache>
                <c:formatCode>General</c:formatCode>
                <c:ptCount val="6549"/>
                <c:pt idx="0">
                  <c:v>0</c:v>
                </c:pt>
                <c:pt idx="1">
                  <c:v>-0.51300000000000001</c:v>
                </c:pt>
                <c:pt idx="2">
                  <c:v>-0.50800000000000001</c:v>
                </c:pt>
                <c:pt idx="3">
                  <c:v>-0.505</c:v>
                </c:pt>
                <c:pt idx="4">
                  <c:v>-0.503</c:v>
                </c:pt>
                <c:pt idx="5">
                  <c:v>-0.503</c:v>
                </c:pt>
                <c:pt idx="6">
                  <c:v>-0.503</c:v>
                </c:pt>
                <c:pt idx="7">
                  <c:v>-0.504</c:v>
                </c:pt>
                <c:pt idx="8">
                  <c:v>-0.50700000000000001</c:v>
                </c:pt>
                <c:pt idx="9">
                  <c:v>-0.505</c:v>
                </c:pt>
                <c:pt idx="10">
                  <c:v>-0.51100000000000001</c:v>
                </c:pt>
                <c:pt idx="11">
                  <c:v>-0.51200000000000001</c:v>
                </c:pt>
                <c:pt idx="12">
                  <c:v>-0.51200000000000001</c:v>
                </c:pt>
                <c:pt idx="13">
                  <c:v>-0.51200000000000001</c:v>
                </c:pt>
                <c:pt idx="14">
                  <c:v>-0.51100000000000001</c:v>
                </c:pt>
                <c:pt idx="15">
                  <c:v>-0.51500000000000001</c:v>
                </c:pt>
                <c:pt idx="16">
                  <c:v>-0.51300000000000001</c:v>
                </c:pt>
                <c:pt idx="17">
                  <c:v>-0.51300000000000001</c:v>
                </c:pt>
                <c:pt idx="18">
                  <c:v>-0.52100000000000002</c:v>
                </c:pt>
                <c:pt idx="19">
                  <c:v>-0.52100000000000002</c:v>
                </c:pt>
                <c:pt idx="20">
                  <c:v>-0.52100000000000002</c:v>
                </c:pt>
                <c:pt idx="21">
                  <c:v>-0.51500000000000001</c:v>
                </c:pt>
                <c:pt idx="22">
                  <c:v>-0.505</c:v>
                </c:pt>
                <c:pt idx="23">
                  <c:v>-0.50700000000000001</c:v>
                </c:pt>
                <c:pt idx="24">
                  <c:v>-0.496</c:v>
                </c:pt>
                <c:pt idx="25">
                  <c:v>-0.496</c:v>
                </c:pt>
                <c:pt idx="26">
                  <c:v>-0.496</c:v>
                </c:pt>
                <c:pt idx="27">
                  <c:v>-0.496</c:v>
                </c:pt>
                <c:pt idx="28">
                  <c:v>-0.498</c:v>
                </c:pt>
                <c:pt idx="29">
                  <c:v>-0.498</c:v>
                </c:pt>
                <c:pt idx="30">
                  <c:v>-0.498</c:v>
                </c:pt>
                <c:pt idx="31">
                  <c:v>-0.497</c:v>
                </c:pt>
                <c:pt idx="32">
                  <c:v>-0.498</c:v>
                </c:pt>
                <c:pt idx="33">
                  <c:v>-0.498</c:v>
                </c:pt>
                <c:pt idx="34">
                  <c:v>-0.498</c:v>
                </c:pt>
                <c:pt idx="35">
                  <c:v>-0.497</c:v>
                </c:pt>
                <c:pt idx="36">
                  <c:v>-0.49299999999999999</c:v>
                </c:pt>
                <c:pt idx="37">
                  <c:v>-0.48299999999999998</c:v>
                </c:pt>
                <c:pt idx="38">
                  <c:v>-0.48499999999999999</c:v>
                </c:pt>
                <c:pt idx="39">
                  <c:v>-0.48599999999999999</c:v>
                </c:pt>
                <c:pt idx="40">
                  <c:v>-0.48599999999999999</c:v>
                </c:pt>
                <c:pt idx="41">
                  <c:v>-0.48599999999999999</c:v>
                </c:pt>
                <c:pt idx="42">
                  <c:v>-0.48599999999999999</c:v>
                </c:pt>
                <c:pt idx="43">
                  <c:v>-0.48799999999999999</c:v>
                </c:pt>
                <c:pt idx="44">
                  <c:v>-0.47899999999999998</c:v>
                </c:pt>
                <c:pt idx="45">
                  <c:v>-0.48799999999999999</c:v>
                </c:pt>
                <c:pt idx="46">
                  <c:v>-0.47299999999999998</c:v>
                </c:pt>
                <c:pt idx="47">
                  <c:v>-0.47299999999999998</c:v>
                </c:pt>
                <c:pt idx="48">
                  <c:v>-0.47299999999999998</c:v>
                </c:pt>
                <c:pt idx="49">
                  <c:v>-0.48099999999999998</c:v>
                </c:pt>
                <c:pt idx="50">
                  <c:v>-0.48</c:v>
                </c:pt>
                <c:pt idx="51">
                  <c:v>-0.47399999999999998</c:v>
                </c:pt>
                <c:pt idx="52">
                  <c:v>-0.47</c:v>
                </c:pt>
                <c:pt idx="53">
                  <c:v>-0.46800000000000003</c:v>
                </c:pt>
                <c:pt idx="54">
                  <c:v>-0.46800000000000003</c:v>
                </c:pt>
                <c:pt idx="55">
                  <c:v>-0.46800000000000003</c:v>
                </c:pt>
                <c:pt idx="56">
                  <c:v>-0.47199999999999998</c:v>
                </c:pt>
                <c:pt idx="57">
                  <c:v>-0.46800000000000003</c:v>
                </c:pt>
                <c:pt idx="58">
                  <c:v>-0.47299999999999998</c:v>
                </c:pt>
                <c:pt idx="59">
                  <c:v>-0.47</c:v>
                </c:pt>
                <c:pt idx="60">
                  <c:v>-0.46800000000000003</c:v>
                </c:pt>
                <c:pt idx="61">
                  <c:v>-0.46800000000000003</c:v>
                </c:pt>
                <c:pt idx="62">
                  <c:v>-0.46800000000000003</c:v>
                </c:pt>
                <c:pt idx="63">
                  <c:v>-0.46300000000000002</c:v>
                </c:pt>
                <c:pt idx="64">
                  <c:v>-0.46200000000000002</c:v>
                </c:pt>
                <c:pt idx="65">
                  <c:v>-0.45800000000000002</c:v>
                </c:pt>
                <c:pt idx="66">
                  <c:v>-0.46</c:v>
                </c:pt>
                <c:pt idx="67">
                  <c:v>-0.45500000000000002</c:v>
                </c:pt>
                <c:pt idx="68">
                  <c:v>-0.45500000000000002</c:v>
                </c:pt>
                <c:pt idx="69">
                  <c:v>-0.45500000000000002</c:v>
                </c:pt>
                <c:pt idx="70">
                  <c:v>-0.45800000000000002</c:v>
                </c:pt>
                <c:pt idx="71">
                  <c:v>-0.46300000000000002</c:v>
                </c:pt>
                <c:pt idx="72">
                  <c:v>-0.45900000000000002</c:v>
                </c:pt>
                <c:pt idx="73">
                  <c:v>-0.45900000000000002</c:v>
                </c:pt>
                <c:pt idx="74">
                  <c:v>-0.45100000000000001</c:v>
                </c:pt>
                <c:pt idx="75">
                  <c:v>-0.45100000000000001</c:v>
                </c:pt>
                <c:pt idx="76">
                  <c:v>-0.45100000000000001</c:v>
                </c:pt>
                <c:pt idx="77">
                  <c:v>-0.45500000000000002</c:v>
                </c:pt>
                <c:pt idx="78">
                  <c:v>-0.45100000000000001</c:v>
                </c:pt>
                <c:pt idx="79">
                  <c:v>-0.441</c:v>
                </c:pt>
                <c:pt idx="80">
                  <c:v>-0.44800000000000001</c:v>
                </c:pt>
                <c:pt idx="81">
                  <c:v>-0.44400000000000001</c:v>
                </c:pt>
                <c:pt idx="82">
                  <c:v>-0.44400000000000001</c:v>
                </c:pt>
                <c:pt idx="83">
                  <c:v>-0.44400000000000001</c:v>
                </c:pt>
                <c:pt idx="84">
                  <c:v>-0.439</c:v>
                </c:pt>
                <c:pt idx="85">
                  <c:v>-0.443</c:v>
                </c:pt>
                <c:pt idx="86">
                  <c:v>-0.443</c:v>
                </c:pt>
                <c:pt idx="87">
                  <c:v>-0.442</c:v>
                </c:pt>
                <c:pt idx="88">
                  <c:v>-0.441</c:v>
                </c:pt>
                <c:pt idx="89">
                  <c:v>-0.441</c:v>
                </c:pt>
                <c:pt idx="90">
                  <c:v>-0.441</c:v>
                </c:pt>
                <c:pt idx="91">
                  <c:v>-0.44400000000000001</c:v>
                </c:pt>
                <c:pt idx="92">
                  <c:v>-0.442</c:v>
                </c:pt>
                <c:pt idx="93">
                  <c:v>-0.44</c:v>
                </c:pt>
                <c:pt idx="94">
                  <c:v>-0.433</c:v>
                </c:pt>
                <c:pt idx="95">
                  <c:v>-0.432</c:v>
                </c:pt>
                <c:pt idx="96">
                  <c:v>-0.432</c:v>
                </c:pt>
                <c:pt idx="97">
                  <c:v>-0.432</c:v>
                </c:pt>
                <c:pt idx="98">
                  <c:v>-0.433</c:v>
                </c:pt>
                <c:pt idx="99">
                  <c:v>-0.42799999999999999</c:v>
                </c:pt>
                <c:pt idx="100">
                  <c:v>-0.42599999999999999</c:v>
                </c:pt>
                <c:pt idx="101">
                  <c:v>-0.42199999999999999</c:v>
                </c:pt>
                <c:pt idx="102">
                  <c:v>-0.41799999999999998</c:v>
                </c:pt>
                <c:pt idx="103">
                  <c:v>-0.41799999999999998</c:v>
                </c:pt>
                <c:pt idx="104">
                  <c:v>-0.41799999999999998</c:v>
                </c:pt>
                <c:pt idx="105">
                  <c:v>-0.41699999999999998</c:v>
                </c:pt>
                <c:pt idx="106">
                  <c:v>-0.41799999999999998</c:v>
                </c:pt>
                <c:pt idx="107">
                  <c:v>-0.42099999999999999</c:v>
                </c:pt>
                <c:pt idx="108">
                  <c:v>-0.41699999999999998</c:v>
                </c:pt>
                <c:pt idx="109">
                  <c:v>-0.40699999999999997</c:v>
                </c:pt>
                <c:pt idx="110">
                  <c:v>-0.40699999999999997</c:v>
                </c:pt>
                <c:pt idx="111">
                  <c:v>-0.40699999999999997</c:v>
                </c:pt>
                <c:pt idx="112">
                  <c:v>-0.39900000000000002</c:v>
                </c:pt>
                <c:pt idx="113">
                  <c:v>-0.38900000000000001</c:v>
                </c:pt>
                <c:pt idx="114">
                  <c:v>-0.379</c:v>
                </c:pt>
                <c:pt idx="115">
                  <c:v>-0.375</c:v>
                </c:pt>
                <c:pt idx="116">
                  <c:v>-0.373</c:v>
                </c:pt>
                <c:pt idx="117">
                  <c:v>-0.373</c:v>
                </c:pt>
                <c:pt idx="118">
                  <c:v>-0.373</c:v>
                </c:pt>
                <c:pt idx="119">
                  <c:v>-0.373</c:v>
                </c:pt>
                <c:pt idx="120">
                  <c:v>-0.35499999999999998</c:v>
                </c:pt>
                <c:pt idx="121">
                  <c:v>-0.35299999999999998</c:v>
                </c:pt>
                <c:pt idx="122">
                  <c:v>-0.34799999999999998</c:v>
                </c:pt>
                <c:pt idx="123">
                  <c:v>-0.35099999999999998</c:v>
                </c:pt>
                <c:pt idx="124">
                  <c:v>-0.35099999999999998</c:v>
                </c:pt>
                <c:pt idx="125">
                  <c:v>-0.35099999999999998</c:v>
                </c:pt>
                <c:pt idx="126">
                  <c:v>-0.35199999999999998</c:v>
                </c:pt>
                <c:pt idx="127">
                  <c:v>-0.33300000000000002</c:v>
                </c:pt>
                <c:pt idx="128">
                  <c:v>-0.33</c:v>
                </c:pt>
                <c:pt idx="129">
                  <c:v>-0.33200000000000002</c:v>
                </c:pt>
                <c:pt idx="130">
                  <c:v>-0.33</c:v>
                </c:pt>
                <c:pt idx="131">
                  <c:v>-0.33</c:v>
                </c:pt>
                <c:pt idx="132">
                  <c:v>-0.33</c:v>
                </c:pt>
                <c:pt idx="133">
                  <c:v>-0.32800000000000001</c:v>
                </c:pt>
                <c:pt idx="134">
                  <c:v>-0.32200000000000001</c:v>
                </c:pt>
                <c:pt idx="135">
                  <c:v>-0.313</c:v>
                </c:pt>
                <c:pt idx="136">
                  <c:v>-0.308</c:v>
                </c:pt>
                <c:pt idx="137">
                  <c:v>-0.314</c:v>
                </c:pt>
                <c:pt idx="138">
                  <c:v>-0.314</c:v>
                </c:pt>
                <c:pt idx="139">
                  <c:v>-0.314</c:v>
                </c:pt>
                <c:pt idx="140">
                  <c:v>-0.30199999999999999</c:v>
                </c:pt>
                <c:pt idx="141">
                  <c:v>-0.29499999999999998</c:v>
                </c:pt>
                <c:pt idx="142">
                  <c:v>-0.308</c:v>
                </c:pt>
                <c:pt idx="143">
                  <c:v>-0.28699999999999998</c:v>
                </c:pt>
                <c:pt idx="144">
                  <c:v>-0.28299999999999997</c:v>
                </c:pt>
                <c:pt idx="145">
                  <c:v>-0.28299999999999997</c:v>
                </c:pt>
                <c:pt idx="146">
                  <c:v>-0.28299999999999997</c:v>
                </c:pt>
                <c:pt idx="147">
                  <c:v>-0.26800000000000002</c:v>
                </c:pt>
                <c:pt idx="148">
                  <c:v>-0.27800000000000002</c:v>
                </c:pt>
                <c:pt idx="149">
                  <c:v>-0.26900000000000002</c:v>
                </c:pt>
                <c:pt idx="150">
                  <c:v>-0.25900000000000001</c:v>
                </c:pt>
                <c:pt idx="151">
                  <c:v>-0.23400000000000001</c:v>
                </c:pt>
                <c:pt idx="152">
                  <c:v>-0.23400000000000001</c:v>
                </c:pt>
                <c:pt idx="153">
                  <c:v>-0.23400000000000001</c:v>
                </c:pt>
                <c:pt idx="154">
                  <c:v>-0.22800000000000001</c:v>
                </c:pt>
                <c:pt idx="155">
                  <c:v>-0.215</c:v>
                </c:pt>
                <c:pt idx="156">
                  <c:v>-0.20599999999999999</c:v>
                </c:pt>
                <c:pt idx="157">
                  <c:v>-0.20599999999999999</c:v>
                </c:pt>
                <c:pt idx="158">
                  <c:v>-0.19900000000000001</c:v>
                </c:pt>
                <c:pt idx="159">
                  <c:v>-0.19900000000000001</c:v>
                </c:pt>
                <c:pt idx="160">
                  <c:v>-0.19900000000000001</c:v>
                </c:pt>
                <c:pt idx="161">
                  <c:v>-0.183</c:v>
                </c:pt>
                <c:pt idx="162">
                  <c:v>-0.193</c:v>
                </c:pt>
                <c:pt idx="163">
                  <c:v>-0.19400000000000001</c:v>
                </c:pt>
                <c:pt idx="164">
                  <c:v>-0.19500000000000001</c:v>
                </c:pt>
                <c:pt idx="165">
                  <c:v>-0.19600000000000001</c:v>
                </c:pt>
                <c:pt idx="166">
                  <c:v>-0.19600000000000001</c:v>
                </c:pt>
                <c:pt idx="167">
                  <c:v>-0.19600000000000001</c:v>
                </c:pt>
                <c:pt idx="168">
                  <c:v>-0.17899999999999999</c:v>
                </c:pt>
                <c:pt idx="169">
                  <c:v>-0.17399999999999999</c:v>
                </c:pt>
                <c:pt idx="170">
                  <c:v>-0.182</c:v>
                </c:pt>
                <c:pt idx="171">
                  <c:v>-0.16300000000000001</c:v>
                </c:pt>
                <c:pt idx="172">
                  <c:v>-0.158</c:v>
                </c:pt>
                <c:pt idx="173">
                  <c:v>-0.158</c:v>
                </c:pt>
                <c:pt idx="174">
                  <c:v>-0.158</c:v>
                </c:pt>
                <c:pt idx="175">
                  <c:v>-0.14199999999999999</c:v>
                </c:pt>
                <c:pt idx="176">
                  <c:v>-0.14899999999999999</c:v>
                </c:pt>
                <c:pt idx="177">
                  <c:v>-0.13300000000000001</c:v>
                </c:pt>
                <c:pt idx="178">
                  <c:v>-0.14499999999999999</c:v>
                </c:pt>
                <c:pt idx="179">
                  <c:v>-0.154</c:v>
                </c:pt>
                <c:pt idx="180">
                  <c:v>-0.154</c:v>
                </c:pt>
                <c:pt idx="181">
                  <c:v>-0.154</c:v>
                </c:pt>
                <c:pt idx="182">
                  <c:v>-0.14499999999999999</c:v>
                </c:pt>
                <c:pt idx="183">
                  <c:v>-0.13900000000000001</c:v>
                </c:pt>
                <c:pt idx="184">
                  <c:v>-0.13800000000000001</c:v>
                </c:pt>
                <c:pt idx="185">
                  <c:v>-0.13700000000000001</c:v>
                </c:pt>
                <c:pt idx="186">
                  <c:v>-0.13100000000000001</c:v>
                </c:pt>
                <c:pt idx="187">
                  <c:v>-0.13100000000000001</c:v>
                </c:pt>
                <c:pt idx="188">
                  <c:v>-0.13100000000000001</c:v>
                </c:pt>
                <c:pt idx="189">
                  <c:v>-0.13700000000000001</c:v>
                </c:pt>
                <c:pt idx="190">
                  <c:v>-0.14199999999999999</c:v>
                </c:pt>
                <c:pt idx="191">
                  <c:v>-0.14699999999999999</c:v>
                </c:pt>
                <c:pt idx="192">
                  <c:v>-0.14699999999999999</c:v>
                </c:pt>
                <c:pt idx="193">
                  <c:v>-0.14499999999999999</c:v>
                </c:pt>
                <c:pt idx="194">
                  <c:v>-0.14499999999999999</c:v>
                </c:pt>
                <c:pt idx="195">
                  <c:v>-0.14499999999999999</c:v>
                </c:pt>
                <c:pt idx="196">
                  <c:v>-0.114</c:v>
                </c:pt>
                <c:pt idx="197">
                  <c:v>-0.13600000000000001</c:v>
                </c:pt>
                <c:pt idx="198">
                  <c:v>-0.16500000000000001</c:v>
                </c:pt>
                <c:pt idx="199">
                  <c:v>-0.157</c:v>
                </c:pt>
                <c:pt idx="200">
                  <c:v>-0.17</c:v>
                </c:pt>
                <c:pt idx="201">
                  <c:v>-0.17</c:v>
                </c:pt>
                <c:pt idx="202">
                  <c:v>-0.17</c:v>
                </c:pt>
                <c:pt idx="203">
                  <c:v>-0.17</c:v>
                </c:pt>
                <c:pt idx="204">
                  <c:v>-0.16900000000000001</c:v>
                </c:pt>
                <c:pt idx="205">
                  <c:v>-0.16300000000000001</c:v>
                </c:pt>
                <c:pt idx="206">
                  <c:v>-0.14699999999999999</c:v>
                </c:pt>
                <c:pt idx="207">
                  <c:v>-0.13600000000000001</c:v>
                </c:pt>
                <c:pt idx="208">
                  <c:v>-0.13600000000000001</c:v>
                </c:pt>
                <c:pt idx="209">
                  <c:v>-0.13600000000000001</c:v>
                </c:pt>
                <c:pt idx="210">
                  <c:v>-0.114</c:v>
                </c:pt>
                <c:pt idx="211">
                  <c:v>-0.124</c:v>
                </c:pt>
                <c:pt idx="212">
                  <c:v>-0.17799999999999999</c:v>
                </c:pt>
                <c:pt idx="213">
                  <c:v>-0.185</c:v>
                </c:pt>
                <c:pt idx="214">
                  <c:v>-0.19500000000000001</c:v>
                </c:pt>
                <c:pt idx="215">
                  <c:v>-0.19500000000000001</c:v>
                </c:pt>
                <c:pt idx="216">
                  <c:v>-0.19500000000000001</c:v>
                </c:pt>
                <c:pt idx="217">
                  <c:v>-0.187</c:v>
                </c:pt>
                <c:pt idx="218">
                  <c:v>-0.19600000000000001</c:v>
                </c:pt>
                <c:pt idx="219">
                  <c:v>-0.19500000000000001</c:v>
                </c:pt>
                <c:pt idx="220">
                  <c:v>-0.17899999999999999</c:v>
                </c:pt>
                <c:pt idx="221">
                  <c:v>-0.17899999999999999</c:v>
                </c:pt>
                <c:pt idx="222">
                  <c:v>-0.17899999999999999</c:v>
                </c:pt>
                <c:pt idx="223">
                  <c:v>-0.17899999999999999</c:v>
                </c:pt>
                <c:pt idx="224">
                  <c:v>-0.17899999999999999</c:v>
                </c:pt>
                <c:pt idx="225">
                  <c:v>-0.19600000000000001</c:v>
                </c:pt>
                <c:pt idx="226">
                  <c:v>-0.23200000000000001</c:v>
                </c:pt>
                <c:pt idx="227">
                  <c:v>-0.253</c:v>
                </c:pt>
                <c:pt idx="228">
                  <c:v>-0.27700000000000002</c:v>
                </c:pt>
                <c:pt idx="229">
                  <c:v>-0.27700000000000002</c:v>
                </c:pt>
                <c:pt idx="230">
                  <c:v>-0.27700000000000002</c:v>
                </c:pt>
                <c:pt idx="231">
                  <c:v>-0.26800000000000002</c:v>
                </c:pt>
                <c:pt idx="232">
                  <c:v>-0.27600000000000002</c:v>
                </c:pt>
                <c:pt idx="233">
                  <c:v>-0.28699999999999998</c:v>
                </c:pt>
                <c:pt idx="234">
                  <c:v>-0.28000000000000003</c:v>
                </c:pt>
                <c:pt idx="235">
                  <c:v>-0.28100000000000003</c:v>
                </c:pt>
                <c:pt idx="236">
                  <c:v>-0.28100000000000003</c:v>
                </c:pt>
                <c:pt idx="237">
                  <c:v>-0.28100000000000003</c:v>
                </c:pt>
                <c:pt idx="238">
                  <c:v>-0.27400000000000002</c:v>
                </c:pt>
                <c:pt idx="239">
                  <c:v>-0.29799999999999999</c:v>
                </c:pt>
                <c:pt idx="240">
                  <c:v>-0.30599999999999999</c:v>
                </c:pt>
                <c:pt idx="241">
                  <c:v>-0.307</c:v>
                </c:pt>
                <c:pt idx="242">
                  <c:v>-0.313</c:v>
                </c:pt>
                <c:pt idx="243">
                  <c:v>-0.313</c:v>
                </c:pt>
                <c:pt idx="244">
                  <c:v>-0.313</c:v>
                </c:pt>
                <c:pt idx="245">
                  <c:v>-0.34499999999999997</c:v>
                </c:pt>
                <c:pt idx="246">
                  <c:v>-0.36</c:v>
                </c:pt>
                <c:pt idx="247">
                  <c:v>-0.373</c:v>
                </c:pt>
                <c:pt idx="248">
                  <c:v>-0.372</c:v>
                </c:pt>
                <c:pt idx="249">
                  <c:v>-0.39700000000000002</c:v>
                </c:pt>
                <c:pt idx="250">
                  <c:v>-0.39700000000000002</c:v>
                </c:pt>
                <c:pt idx="251">
                  <c:v>-0.39700000000000002</c:v>
                </c:pt>
                <c:pt idx="252">
                  <c:v>-0.44700000000000001</c:v>
                </c:pt>
                <c:pt idx="253">
                  <c:v>-0.42899999999999999</c:v>
                </c:pt>
                <c:pt idx="254">
                  <c:v>-0.438</c:v>
                </c:pt>
                <c:pt idx="255">
                  <c:v>-0.42099999999999999</c:v>
                </c:pt>
                <c:pt idx="256">
                  <c:v>-0.42699999999999999</c:v>
                </c:pt>
                <c:pt idx="257">
                  <c:v>-0.42699999999999999</c:v>
                </c:pt>
                <c:pt idx="258">
                  <c:v>-0.42699999999999999</c:v>
                </c:pt>
                <c:pt idx="259">
                  <c:v>-0.432</c:v>
                </c:pt>
                <c:pt idx="260">
                  <c:v>-0.41799999999999998</c:v>
                </c:pt>
                <c:pt idx="261">
                  <c:v>-0.42199999999999999</c:v>
                </c:pt>
                <c:pt idx="262">
                  <c:v>-0.4</c:v>
                </c:pt>
                <c:pt idx="263">
                  <c:v>-0.38600000000000001</c:v>
                </c:pt>
                <c:pt idx="264">
                  <c:v>-0.38600000000000001</c:v>
                </c:pt>
                <c:pt idx="265">
                  <c:v>-0.38600000000000001</c:v>
                </c:pt>
                <c:pt idx="266">
                  <c:v>-0.375</c:v>
                </c:pt>
                <c:pt idx="267">
                  <c:v>-0.371</c:v>
                </c:pt>
                <c:pt idx="268">
                  <c:v>-0.35799999999999998</c:v>
                </c:pt>
                <c:pt idx="269">
                  <c:v>-0.35699999999999998</c:v>
                </c:pt>
                <c:pt idx="270">
                  <c:v>-0.35599999999999998</c:v>
                </c:pt>
                <c:pt idx="271">
                  <c:v>-0.35599999999999998</c:v>
                </c:pt>
                <c:pt idx="272">
                  <c:v>-0.35599999999999998</c:v>
                </c:pt>
                <c:pt idx="273">
                  <c:v>-0.35799999999999998</c:v>
                </c:pt>
                <c:pt idx="274">
                  <c:v>-0.35299999999999998</c:v>
                </c:pt>
                <c:pt idx="275">
                  <c:v>-0.35799999999999998</c:v>
                </c:pt>
                <c:pt idx="276">
                  <c:v>-0.35299999999999998</c:v>
                </c:pt>
                <c:pt idx="277">
                  <c:v>-0.35899999999999999</c:v>
                </c:pt>
                <c:pt idx="278">
                  <c:v>-0.35899999999999999</c:v>
                </c:pt>
                <c:pt idx="279">
                  <c:v>-0.35899999999999999</c:v>
                </c:pt>
                <c:pt idx="280">
                  <c:v>-0.35699999999999998</c:v>
                </c:pt>
                <c:pt idx="281">
                  <c:v>-0.36199999999999999</c:v>
                </c:pt>
                <c:pt idx="282">
                  <c:v>-0.35</c:v>
                </c:pt>
                <c:pt idx="283">
                  <c:v>-0.34599999999999997</c:v>
                </c:pt>
                <c:pt idx="284">
                  <c:v>-0.33900000000000002</c:v>
                </c:pt>
                <c:pt idx="285">
                  <c:v>-0.33900000000000002</c:v>
                </c:pt>
                <c:pt idx="286">
                  <c:v>-0.33900000000000002</c:v>
                </c:pt>
                <c:pt idx="287">
                  <c:v>-0.34300000000000003</c:v>
                </c:pt>
                <c:pt idx="288">
                  <c:v>-0.34599999999999997</c:v>
                </c:pt>
                <c:pt idx="289">
                  <c:v>-0.34</c:v>
                </c:pt>
                <c:pt idx="290">
                  <c:v>-0.33800000000000002</c:v>
                </c:pt>
                <c:pt idx="291">
                  <c:v>-0.33800000000000002</c:v>
                </c:pt>
                <c:pt idx="292">
                  <c:v>-0.33800000000000002</c:v>
                </c:pt>
                <c:pt idx="293">
                  <c:v>-0.33800000000000002</c:v>
                </c:pt>
                <c:pt idx="294">
                  <c:v>-0.33700000000000002</c:v>
                </c:pt>
                <c:pt idx="295">
                  <c:v>-0.33600000000000002</c:v>
                </c:pt>
                <c:pt idx="296">
                  <c:v>-0.33700000000000002</c:v>
                </c:pt>
                <c:pt idx="297">
                  <c:v>-0.33300000000000002</c:v>
                </c:pt>
                <c:pt idx="298">
                  <c:v>-0.32300000000000001</c:v>
                </c:pt>
                <c:pt idx="299">
                  <c:v>-0.32300000000000001</c:v>
                </c:pt>
                <c:pt idx="300">
                  <c:v>-0.32300000000000001</c:v>
                </c:pt>
                <c:pt idx="301">
                  <c:v>-0.32</c:v>
                </c:pt>
                <c:pt idx="302">
                  <c:v>-0.32900000000000001</c:v>
                </c:pt>
                <c:pt idx="303">
                  <c:v>-0.33400000000000002</c:v>
                </c:pt>
                <c:pt idx="304">
                  <c:v>-0.33300000000000002</c:v>
                </c:pt>
                <c:pt idx="305">
                  <c:v>-0.33200000000000002</c:v>
                </c:pt>
                <c:pt idx="306">
                  <c:v>-0.33200000000000002</c:v>
                </c:pt>
                <c:pt idx="307">
                  <c:v>-0.33200000000000002</c:v>
                </c:pt>
                <c:pt idx="308">
                  <c:v>-0.33</c:v>
                </c:pt>
                <c:pt idx="309">
                  <c:v>-0.33400000000000002</c:v>
                </c:pt>
                <c:pt idx="310">
                  <c:v>-0.32900000000000001</c:v>
                </c:pt>
                <c:pt idx="311">
                  <c:v>-0.32400000000000001</c:v>
                </c:pt>
                <c:pt idx="312">
                  <c:v>-0.33400000000000002</c:v>
                </c:pt>
                <c:pt idx="313">
                  <c:v>-0.33400000000000002</c:v>
                </c:pt>
                <c:pt idx="314">
                  <c:v>-0.33400000000000002</c:v>
                </c:pt>
                <c:pt idx="315">
                  <c:v>-0.33300000000000002</c:v>
                </c:pt>
                <c:pt idx="316">
                  <c:v>-0.33200000000000002</c:v>
                </c:pt>
                <c:pt idx="317">
                  <c:v>-0.32300000000000001</c:v>
                </c:pt>
                <c:pt idx="318">
                  <c:v>-0.32500000000000001</c:v>
                </c:pt>
                <c:pt idx="319">
                  <c:v>-0.32300000000000001</c:v>
                </c:pt>
                <c:pt idx="320">
                  <c:v>-0.32300000000000001</c:v>
                </c:pt>
                <c:pt idx="321">
                  <c:v>-0.32300000000000001</c:v>
                </c:pt>
                <c:pt idx="322">
                  <c:v>-0.32300000000000001</c:v>
                </c:pt>
                <c:pt idx="323">
                  <c:v>-0.32400000000000001</c:v>
                </c:pt>
                <c:pt idx="324">
                  <c:v>-0.32400000000000001</c:v>
                </c:pt>
                <c:pt idx="325">
                  <c:v>-0.32500000000000001</c:v>
                </c:pt>
                <c:pt idx="326">
                  <c:v>-0.32500000000000001</c:v>
                </c:pt>
                <c:pt idx="327">
                  <c:v>-0.32500000000000001</c:v>
                </c:pt>
                <c:pt idx="328">
                  <c:v>-0.32500000000000001</c:v>
                </c:pt>
                <c:pt idx="329">
                  <c:v>-0.33100000000000002</c:v>
                </c:pt>
                <c:pt idx="330">
                  <c:v>-0.33100000000000002</c:v>
                </c:pt>
                <c:pt idx="331">
                  <c:v>-0.33100000000000002</c:v>
                </c:pt>
                <c:pt idx="332">
                  <c:v>-0.33900000000000002</c:v>
                </c:pt>
                <c:pt idx="333">
                  <c:v>-0.33</c:v>
                </c:pt>
                <c:pt idx="334">
                  <c:v>-0.33</c:v>
                </c:pt>
                <c:pt idx="335">
                  <c:v>-0.33</c:v>
                </c:pt>
                <c:pt idx="336">
                  <c:v>-0.34200000000000003</c:v>
                </c:pt>
                <c:pt idx="337">
                  <c:v>-0.34799999999999998</c:v>
                </c:pt>
                <c:pt idx="338">
                  <c:v>-0.34200000000000003</c:v>
                </c:pt>
                <c:pt idx="339">
                  <c:v>-0.34</c:v>
                </c:pt>
                <c:pt idx="340">
                  <c:v>-0.34</c:v>
                </c:pt>
                <c:pt idx="341">
                  <c:v>-0.34</c:v>
                </c:pt>
                <c:pt idx="342">
                  <c:v>-0.34</c:v>
                </c:pt>
                <c:pt idx="343">
                  <c:v>-0.34</c:v>
                </c:pt>
                <c:pt idx="344">
                  <c:v>-0.33800000000000002</c:v>
                </c:pt>
                <c:pt idx="345">
                  <c:v>-0.33300000000000002</c:v>
                </c:pt>
                <c:pt idx="346">
                  <c:v>-0.33200000000000002</c:v>
                </c:pt>
                <c:pt idx="347">
                  <c:v>-0.33300000000000002</c:v>
                </c:pt>
                <c:pt idx="348">
                  <c:v>-0.33300000000000002</c:v>
                </c:pt>
                <c:pt idx="349">
                  <c:v>-0.33300000000000002</c:v>
                </c:pt>
                <c:pt idx="350">
                  <c:v>-0.33600000000000002</c:v>
                </c:pt>
                <c:pt idx="351">
                  <c:v>-0.33500000000000002</c:v>
                </c:pt>
                <c:pt idx="352">
                  <c:v>-0.33300000000000002</c:v>
                </c:pt>
                <c:pt idx="353">
                  <c:v>-0.34499999999999997</c:v>
                </c:pt>
                <c:pt idx="354">
                  <c:v>-0.34300000000000003</c:v>
                </c:pt>
                <c:pt idx="355">
                  <c:v>-0.34300000000000003</c:v>
                </c:pt>
                <c:pt idx="356">
                  <c:v>-0.34300000000000003</c:v>
                </c:pt>
                <c:pt idx="357">
                  <c:v>-0.34699999999999998</c:v>
                </c:pt>
                <c:pt idx="358">
                  <c:v>-0.34200000000000003</c:v>
                </c:pt>
                <c:pt idx="359">
                  <c:v>-0.33800000000000002</c:v>
                </c:pt>
                <c:pt idx="360">
                  <c:v>-0.33800000000000002</c:v>
                </c:pt>
                <c:pt idx="361">
                  <c:v>-0.33500000000000002</c:v>
                </c:pt>
                <c:pt idx="362">
                  <c:v>-0.33500000000000002</c:v>
                </c:pt>
                <c:pt idx="363">
                  <c:v>-0.33500000000000002</c:v>
                </c:pt>
                <c:pt idx="364">
                  <c:v>-0.34</c:v>
                </c:pt>
                <c:pt idx="365">
                  <c:v>-0.33800000000000002</c:v>
                </c:pt>
                <c:pt idx="366">
                  <c:v>-0.33600000000000002</c:v>
                </c:pt>
                <c:pt idx="367">
                  <c:v>-0.33800000000000002</c:v>
                </c:pt>
                <c:pt idx="368">
                  <c:v>-0.33300000000000002</c:v>
                </c:pt>
                <c:pt idx="369">
                  <c:v>-0.33300000000000002</c:v>
                </c:pt>
                <c:pt idx="370">
                  <c:v>-0.33300000000000002</c:v>
                </c:pt>
                <c:pt idx="371">
                  <c:v>-0.33</c:v>
                </c:pt>
                <c:pt idx="372">
                  <c:v>-0.33600000000000002</c:v>
                </c:pt>
                <c:pt idx="373">
                  <c:v>-0.32800000000000001</c:v>
                </c:pt>
                <c:pt idx="374">
                  <c:v>-0.33100000000000002</c:v>
                </c:pt>
                <c:pt idx="375">
                  <c:v>-0.32400000000000001</c:v>
                </c:pt>
                <c:pt idx="376">
                  <c:v>-0.32400000000000001</c:v>
                </c:pt>
                <c:pt idx="377">
                  <c:v>-0.32400000000000001</c:v>
                </c:pt>
                <c:pt idx="378">
                  <c:v>-0.33400000000000002</c:v>
                </c:pt>
                <c:pt idx="379">
                  <c:v>-0.33900000000000002</c:v>
                </c:pt>
                <c:pt idx="380">
                  <c:v>-0.34399999999999997</c:v>
                </c:pt>
                <c:pt idx="381">
                  <c:v>-0.34300000000000003</c:v>
                </c:pt>
                <c:pt idx="382">
                  <c:v>-0.34799999999999998</c:v>
                </c:pt>
                <c:pt idx="383">
                  <c:v>-0.34799999999999998</c:v>
                </c:pt>
                <c:pt idx="384">
                  <c:v>-0.34799999999999998</c:v>
                </c:pt>
                <c:pt idx="385">
                  <c:v>-0.33700000000000002</c:v>
                </c:pt>
                <c:pt idx="386">
                  <c:v>-0.33900000000000002</c:v>
                </c:pt>
                <c:pt idx="387">
                  <c:v>-0.34300000000000003</c:v>
                </c:pt>
                <c:pt idx="388">
                  <c:v>-0.34599999999999997</c:v>
                </c:pt>
                <c:pt idx="389">
                  <c:v>-0.35</c:v>
                </c:pt>
                <c:pt idx="390">
                  <c:v>-0.35</c:v>
                </c:pt>
                <c:pt idx="391">
                  <c:v>-0.35</c:v>
                </c:pt>
                <c:pt idx="392">
                  <c:v>-0.34799999999999998</c:v>
                </c:pt>
                <c:pt idx="393">
                  <c:v>-0.35099999999999998</c:v>
                </c:pt>
                <c:pt idx="394">
                  <c:v>-0.34799999999999998</c:v>
                </c:pt>
                <c:pt idx="395">
                  <c:v>-0.34899999999999998</c:v>
                </c:pt>
                <c:pt idx="396">
                  <c:v>-0.35099999999999998</c:v>
                </c:pt>
                <c:pt idx="397">
                  <c:v>-0.35099999999999998</c:v>
                </c:pt>
                <c:pt idx="398">
                  <c:v>-0.35099999999999998</c:v>
                </c:pt>
                <c:pt idx="399">
                  <c:v>-0.34899999999999998</c:v>
                </c:pt>
                <c:pt idx="400">
                  <c:v>-0.35399999999999998</c:v>
                </c:pt>
                <c:pt idx="401">
                  <c:v>-0.35799999999999998</c:v>
                </c:pt>
                <c:pt idx="402">
                  <c:v>-0.35299999999999998</c:v>
                </c:pt>
                <c:pt idx="403">
                  <c:v>-0.35799999999999998</c:v>
                </c:pt>
                <c:pt idx="404">
                  <c:v>-0.35799999999999998</c:v>
                </c:pt>
                <c:pt idx="405">
                  <c:v>-0.35799999999999998</c:v>
                </c:pt>
                <c:pt idx="406">
                  <c:v>-0.375</c:v>
                </c:pt>
                <c:pt idx="407">
                  <c:v>-0.38400000000000001</c:v>
                </c:pt>
                <c:pt idx="408">
                  <c:v>-0.38700000000000001</c:v>
                </c:pt>
                <c:pt idx="409">
                  <c:v>-0.38900000000000001</c:v>
                </c:pt>
                <c:pt idx="410">
                  <c:v>-0.38900000000000001</c:v>
                </c:pt>
                <c:pt idx="411">
                  <c:v>-0.38900000000000001</c:v>
                </c:pt>
                <c:pt idx="412">
                  <c:v>-0.38900000000000001</c:v>
                </c:pt>
                <c:pt idx="413">
                  <c:v>-0.38700000000000001</c:v>
                </c:pt>
                <c:pt idx="414">
                  <c:v>-0.38400000000000001</c:v>
                </c:pt>
                <c:pt idx="415">
                  <c:v>-0.38700000000000001</c:v>
                </c:pt>
                <c:pt idx="416">
                  <c:v>-0.38600000000000001</c:v>
                </c:pt>
                <c:pt idx="417">
                  <c:v>-0.377</c:v>
                </c:pt>
                <c:pt idx="418">
                  <c:v>-0.377</c:v>
                </c:pt>
                <c:pt idx="419">
                  <c:v>-0.377</c:v>
                </c:pt>
                <c:pt idx="420">
                  <c:v>-0.376</c:v>
                </c:pt>
                <c:pt idx="421">
                  <c:v>-0.375</c:v>
                </c:pt>
                <c:pt idx="422">
                  <c:v>-0.373</c:v>
                </c:pt>
                <c:pt idx="423">
                  <c:v>-0.36299999999999999</c:v>
                </c:pt>
                <c:pt idx="424">
                  <c:v>-0.35799999999999998</c:v>
                </c:pt>
                <c:pt idx="425">
                  <c:v>-0.35799999999999998</c:v>
                </c:pt>
                <c:pt idx="426">
                  <c:v>-0.35799999999999998</c:v>
                </c:pt>
                <c:pt idx="427">
                  <c:v>-0.36799999999999999</c:v>
                </c:pt>
                <c:pt idx="428">
                  <c:v>-0.36899999999999999</c:v>
                </c:pt>
                <c:pt idx="429">
                  <c:v>-0.36499999999999999</c:v>
                </c:pt>
                <c:pt idx="430">
                  <c:v>-0.36099999999999999</c:v>
                </c:pt>
                <c:pt idx="431">
                  <c:v>-0.377</c:v>
                </c:pt>
                <c:pt idx="432">
                  <c:v>-0.377</c:v>
                </c:pt>
                <c:pt idx="433">
                  <c:v>-0.377</c:v>
                </c:pt>
                <c:pt idx="434">
                  <c:v>-0.40799999999999997</c:v>
                </c:pt>
                <c:pt idx="435">
                  <c:v>-0.40799999999999997</c:v>
                </c:pt>
                <c:pt idx="436">
                  <c:v>-0.41399999999999998</c:v>
                </c:pt>
                <c:pt idx="437">
                  <c:v>-0.41299999999999998</c:v>
                </c:pt>
                <c:pt idx="438">
                  <c:v>-0.42299999999999999</c:v>
                </c:pt>
                <c:pt idx="439">
                  <c:v>-0.42299999999999999</c:v>
                </c:pt>
                <c:pt idx="440">
                  <c:v>-0.42299999999999999</c:v>
                </c:pt>
                <c:pt idx="441">
                  <c:v>-0.43099999999999999</c:v>
                </c:pt>
                <c:pt idx="442">
                  <c:v>-0.439</c:v>
                </c:pt>
                <c:pt idx="443">
                  <c:v>-0.44800000000000001</c:v>
                </c:pt>
                <c:pt idx="444">
                  <c:v>-0.439</c:v>
                </c:pt>
                <c:pt idx="445">
                  <c:v>-0.42799999999999999</c:v>
                </c:pt>
                <c:pt idx="446">
                  <c:v>-0.42799999999999999</c:v>
                </c:pt>
                <c:pt idx="447">
                  <c:v>-0.42799999999999999</c:v>
                </c:pt>
                <c:pt idx="448">
                  <c:v>-0.42299999999999999</c:v>
                </c:pt>
                <c:pt idx="449">
                  <c:v>-0.42699999999999999</c:v>
                </c:pt>
                <c:pt idx="450">
                  <c:v>-0.41499999999999998</c:v>
                </c:pt>
                <c:pt idx="451">
                  <c:v>-0.41499999999999998</c:v>
                </c:pt>
                <c:pt idx="452">
                  <c:v>-0.40799999999999997</c:v>
                </c:pt>
                <c:pt idx="453">
                  <c:v>-0.40799999999999997</c:v>
                </c:pt>
                <c:pt idx="454">
                  <c:v>-0.40799999999999997</c:v>
                </c:pt>
                <c:pt idx="455">
                  <c:v>-0.41799999999999998</c:v>
                </c:pt>
                <c:pt idx="456">
                  <c:v>-0.42399999999999999</c:v>
                </c:pt>
                <c:pt idx="457">
                  <c:v>-0.42499999999999999</c:v>
                </c:pt>
                <c:pt idx="458">
                  <c:v>-0.42299999999999999</c:v>
                </c:pt>
                <c:pt idx="459">
                  <c:v>-0.42699999999999999</c:v>
                </c:pt>
                <c:pt idx="460">
                  <c:v>-0.42699999999999999</c:v>
                </c:pt>
                <c:pt idx="461">
                  <c:v>-0.42699999999999999</c:v>
                </c:pt>
                <c:pt idx="462">
                  <c:v>-0.40899999999999997</c:v>
                </c:pt>
                <c:pt idx="463">
                  <c:v>-0.40600000000000003</c:v>
                </c:pt>
                <c:pt idx="464">
                  <c:v>-0.40100000000000002</c:v>
                </c:pt>
                <c:pt idx="465">
                  <c:v>-0.4</c:v>
                </c:pt>
                <c:pt idx="466">
                  <c:v>-0.39600000000000002</c:v>
                </c:pt>
                <c:pt idx="467">
                  <c:v>-0.39600000000000002</c:v>
                </c:pt>
                <c:pt idx="468">
                  <c:v>-0.39600000000000002</c:v>
                </c:pt>
                <c:pt idx="469">
                  <c:v>-0.39300000000000002</c:v>
                </c:pt>
                <c:pt idx="470">
                  <c:v>-0.38900000000000001</c:v>
                </c:pt>
                <c:pt idx="471">
                  <c:v>-0.38300000000000001</c:v>
                </c:pt>
                <c:pt idx="472">
                  <c:v>-0.36899999999999999</c:v>
                </c:pt>
                <c:pt idx="473">
                  <c:v>-0.36699999999999999</c:v>
                </c:pt>
                <c:pt idx="474">
                  <c:v>-0.36699999999999999</c:v>
                </c:pt>
                <c:pt idx="475">
                  <c:v>-0.36699999999999999</c:v>
                </c:pt>
                <c:pt idx="476">
                  <c:v>-0.36299999999999999</c:v>
                </c:pt>
                <c:pt idx="477">
                  <c:v>-0.36199999999999999</c:v>
                </c:pt>
                <c:pt idx="478">
                  <c:v>-0.35499999999999998</c:v>
                </c:pt>
                <c:pt idx="479">
                  <c:v>-0.35099999999999998</c:v>
                </c:pt>
                <c:pt idx="480">
                  <c:v>-0.36199999999999999</c:v>
                </c:pt>
                <c:pt idx="481">
                  <c:v>-0.36199999999999999</c:v>
                </c:pt>
                <c:pt idx="482">
                  <c:v>-0.36199999999999999</c:v>
                </c:pt>
                <c:pt idx="483">
                  <c:v>-0.36799999999999999</c:v>
                </c:pt>
                <c:pt idx="484">
                  <c:v>-0.36799999999999999</c:v>
                </c:pt>
                <c:pt idx="485">
                  <c:v>-0.36199999999999999</c:v>
                </c:pt>
                <c:pt idx="486">
                  <c:v>-0.36099999999999999</c:v>
                </c:pt>
                <c:pt idx="487">
                  <c:v>-0.35399999999999998</c:v>
                </c:pt>
                <c:pt idx="488">
                  <c:v>-0.35399999999999998</c:v>
                </c:pt>
                <c:pt idx="489">
                  <c:v>-0.35399999999999998</c:v>
                </c:pt>
                <c:pt idx="490">
                  <c:v>-0.35299999999999998</c:v>
                </c:pt>
                <c:pt idx="491">
                  <c:v>-0.35699999999999998</c:v>
                </c:pt>
                <c:pt idx="492">
                  <c:v>-0.35</c:v>
                </c:pt>
                <c:pt idx="493">
                  <c:v>-0.34300000000000003</c:v>
                </c:pt>
                <c:pt idx="494">
                  <c:v>-0.34200000000000003</c:v>
                </c:pt>
                <c:pt idx="495">
                  <c:v>-0.34200000000000003</c:v>
                </c:pt>
                <c:pt idx="496">
                  <c:v>-0.34200000000000003</c:v>
                </c:pt>
                <c:pt idx="497">
                  <c:v>-0.34200000000000003</c:v>
                </c:pt>
                <c:pt idx="498">
                  <c:v>-0.32900000000000001</c:v>
                </c:pt>
                <c:pt idx="499">
                  <c:v>-0.33600000000000002</c:v>
                </c:pt>
                <c:pt idx="500">
                  <c:v>-0.33800000000000002</c:v>
                </c:pt>
                <c:pt idx="501">
                  <c:v>-0.34399999999999997</c:v>
                </c:pt>
                <c:pt idx="502">
                  <c:v>-0.34399999999999997</c:v>
                </c:pt>
                <c:pt idx="503">
                  <c:v>-0.34399999999999997</c:v>
                </c:pt>
                <c:pt idx="504">
                  <c:v>-0.33800000000000002</c:v>
                </c:pt>
                <c:pt idx="505">
                  <c:v>-0.33500000000000002</c:v>
                </c:pt>
                <c:pt idx="506">
                  <c:v>-0.32700000000000001</c:v>
                </c:pt>
                <c:pt idx="507">
                  <c:v>-0.313</c:v>
                </c:pt>
                <c:pt idx="508">
                  <c:v>-0.311</c:v>
                </c:pt>
                <c:pt idx="509">
                  <c:v>-0.311</c:v>
                </c:pt>
                <c:pt idx="510">
                  <c:v>-0.311</c:v>
                </c:pt>
                <c:pt idx="511">
                  <c:v>-0.313</c:v>
                </c:pt>
                <c:pt idx="512">
                  <c:v>-0.311</c:v>
                </c:pt>
                <c:pt idx="513">
                  <c:v>-0.311</c:v>
                </c:pt>
                <c:pt idx="514">
                  <c:v>-0.308</c:v>
                </c:pt>
                <c:pt idx="515">
                  <c:v>-0.308</c:v>
                </c:pt>
                <c:pt idx="516">
                  <c:v>-0.308</c:v>
                </c:pt>
                <c:pt idx="517">
                  <c:v>-0.308</c:v>
                </c:pt>
                <c:pt idx="518">
                  <c:v>-0.30299999999999999</c:v>
                </c:pt>
                <c:pt idx="519">
                  <c:v>-0.29899999999999999</c:v>
                </c:pt>
                <c:pt idx="520">
                  <c:v>-0.27600000000000002</c:v>
                </c:pt>
                <c:pt idx="521">
                  <c:v>-0.26800000000000002</c:v>
                </c:pt>
                <c:pt idx="522">
                  <c:v>-0.26100000000000001</c:v>
                </c:pt>
                <c:pt idx="523">
                  <c:v>-0.26100000000000001</c:v>
                </c:pt>
                <c:pt idx="524">
                  <c:v>-0.26100000000000001</c:v>
                </c:pt>
                <c:pt idx="525">
                  <c:v>-0.25900000000000001</c:v>
                </c:pt>
                <c:pt idx="526">
                  <c:v>-0.25900000000000001</c:v>
                </c:pt>
                <c:pt idx="527">
                  <c:v>-0.25800000000000001</c:v>
                </c:pt>
                <c:pt idx="528">
                  <c:v>-0.25800000000000001</c:v>
                </c:pt>
                <c:pt idx="529">
                  <c:v>-0.25600000000000001</c:v>
                </c:pt>
                <c:pt idx="530">
                  <c:v>-0.25600000000000001</c:v>
                </c:pt>
                <c:pt idx="531">
                  <c:v>-0.25600000000000001</c:v>
                </c:pt>
                <c:pt idx="532">
                  <c:v>-0.25900000000000001</c:v>
                </c:pt>
                <c:pt idx="533">
                  <c:v>-0.254</c:v>
                </c:pt>
                <c:pt idx="534">
                  <c:v>-0.254</c:v>
                </c:pt>
                <c:pt idx="535">
                  <c:v>-0.254</c:v>
                </c:pt>
                <c:pt idx="536">
                  <c:v>-0.25</c:v>
                </c:pt>
                <c:pt idx="537">
                  <c:v>-0.25</c:v>
                </c:pt>
                <c:pt idx="538">
                  <c:v>-0.25</c:v>
                </c:pt>
                <c:pt idx="539">
                  <c:v>-0.247</c:v>
                </c:pt>
                <c:pt idx="540">
                  <c:v>-0.245</c:v>
                </c:pt>
                <c:pt idx="541">
                  <c:v>-0.24199999999999999</c:v>
                </c:pt>
                <c:pt idx="542">
                  <c:v>-0.24</c:v>
                </c:pt>
                <c:pt idx="543">
                  <c:v>-0.24099999999999999</c:v>
                </c:pt>
                <c:pt idx="544">
                  <c:v>-0.24099999999999999</c:v>
                </c:pt>
                <c:pt idx="545">
                  <c:v>-0.24099999999999999</c:v>
                </c:pt>
                <c:pt idx="546">
                  <c:v>-0.24199999999999999</c:v>
                </c:pt>
                <c:pt idx="547">
                  <c:v>-0.24199999999999999</c:v>
                </c:pt>
                <c:pt idx="548">
                  <c:v>-0.24399999999999999</c:v>
                </c:pt>
                <c:pt idx="549">
                  <c:v>-0.24099999999999999</c:v>
                </c:pt>
                <c:pt idx="550">
                  <c:v>-0.24</c:v>
                </c:pt>
                <c:pt idx="551">
                  <c:v>-0.24</c:v>
                </c:pt>
                <c:pt idx="552">
                  <c:v>-0.24</c:v>
                </c:pt>
                <c:pt idx="553">
                  <c:v>-0.23699999999999999</c:v>
                </c:pt>
                <c:pt idx="554">
                  <c:v>-0.23499999999999999</c:v>
                </c:pt>
                <c:pt idx="555">
                  <c:v>-0.23200000000000001</c:v>
                </c:pt>
                <c:pt idx="556">
                  <c:v>-0.23100000000000001</c:v>
                </c:pt>
                <c:pt idx="557">
                  <c:v>-0.23100000000000001</c:v>
                </c:pt>
                <c:pt idx="558">
                  <c:v>-0.23100000000000001</c:v>
                </c:pt>
                <c:pt idx="559">
                  <c:v>-0.23100000000000001</c:v>
                </c:pt>
                <c:pt idx="560">
                  <c:v>-0.23100000000000001</c:v>
                </c:pt>
                <c:pt idx="561">
                  <c:v>-0.23</c:v>
                </c:pt>
                <c:pt idx="562">
                  <c:v>-0.22900000000000001</c:v>
                </c:pt>
                <c:pt idx="563">
                  <c:v>-0.23</c:v>
                </c:pt>
                <c:pt idx="564">
                  <c:v>-0.23</c:v>
                </c:pt>
                <c:pt idx="565">
                  <c:v>-0.23</c:v>
                </c:pt>
                <c:pt idx="566">
                  <c:v>-0.23</c:v>
                </c:pt>
                <c:pt idx="567">
                  <c:v>-0.23200000000000001</c:v>
                </c:pt>
                <c:pt idx="568">
                  <c:v>-0.23100000000000001</c:v>
                </c:pt>
                <c:pt idx="569">
                  <c:v>-0.23100000000000001</c:v>
                </c:pt>
                <c:pt idx="570">
                  <c:v>-0.23100000000000001</c:v>
                </c:pt>
                <c:pt idx="571">
                  <c:v>-0.22900000000000001</c:v>
                </c:pt>
                <c:pt idx="572">
                  <c:v>-0.22900000000000001</c:v>
                </c:pt>
                <c:pt idx="573">
                  <c:v>-0.22900000000000001</c:v>
                </c:pt>
                <c:pt idx="574">
                  <c:v>-0.23</c:v>
                </c:pt>
                <c:pt idx="575">
                  <c:v>-0.23100000000000001</c:v>
                </c:pt>
                <c:pt idx="576">
                  <c:v>-0.23</c:v>
                </c:pt>
                <c:pt idx="577">
                  <c:v>-0.23200000000000001</c:v>
                </c:pt>
                <c:pt idx="578">
                  <c:v>-0.23200000000000001</c:v>
                </c:pt>
                <c:pt idx="579">
                  <c:v>-0.23200000000000001</c:v>
                </c:pt>
                <c:pt idx="580">
                  <c:v>-0.23200000000000001</c:v>
                </c:pt>
                <c:pt idx="581">
                  <c:v>-0.23200000000000001</c:v>
                </c:pt>
                <c:pt idx="582">
                  <c:v>-0.23200000000000001</c:v>
                </c:pt>
                <c:pt idx="583">
                  <c:v>-0.23200000000000001</c:v>
                </c:pt>
                <c:pt idx="584">
                  <c:v>-0.23100000000000001</c:v>
                </c:pt>
                <c:pt idx="585">
                  <c:v>-0.23200000000000001</c:v>
                </c:pt>
                <c:pt idx="586">
                  <c:v>-0.23200000000000001</c:v>
                </c:pt>
                <c:pt idx="587">
                  <c:v>-0.23200000000000001</c:v>
                </c:pt>
                <c:pt idx="588">
                  <c:v>-0.23200000000000001</c:v>
                </c:pt>
                <c:pt idx="589">
                  <c:v>-0.23100000000000001</c:v>
                </c:pt>
                <c:pt idx="590">
                  <c:v>-0.23100000000000001</c:v>
                </c:pt>
                <c:pt idx="591">
                  <c:v>-0.23100000000000001</c:v>
                </c:pt>
                <c:pt idx="592">
                  <c:v>-0.23100000000000001</c:v>
                </c:pt>
                <c:pt idx="593">
                  <c:v>-0.23100000000000001</c:v>
                </c:pt>
                <c:pt idx="594">
                  <c:v>-0.23100000000000001</c:v>
                </c:pt>
                <c:pt idx="595">
                  <c:v>-0.23</c:v>
                </c:pt>
                <c:pt idx="596">
                  <c:v>-0.23</c:v>
                </c:pt>
                <c:pt idx="597">
                  <c:v>-0.23</c:v>
                </c:pt>
                <c:pt idx="598">
                  <c:v>-0.22800000000000001</c:v>
                </c:pt>
                <c:pt idx="599">
                  <c:v>-0.22800000000000001</c:v>
                </c:pt>
                <c:pt idx="600">
                  <c:v>-0.22800000000000001</c:v>
                </c:pt>
                <c:pt idx="601">
                  <c:v>-0.22800000000000001</c:v>
                </c:pt>
                <c:pt idx="602">
                  <c:v>-0.22800000000000001</c:v>
                </c:pt>
                <c:pt idx="603">
                  <c:v>-0.22700000000000001</c:v>
                </c:pt>
                <c:pt idx="604">
                  <c:v>-0.22800000000000001</c:v>
                </c:pt>
                <c:pt idx="605">
                  <c:v>-0.22800000000000001</c:v>
                </c:pt>
                <c:pt idx="606">
                  <c:v>-0.22800000000000001</c:v>
                </c:pt>
                <c:pt idx="607">
                  <c:v>-0.22800000000000001</c:v>
                </c:pt>
                <c:pt idx="608">
                  <c:v>-0.22800000000000001</c:v>
                </c:pt>
                <c:pt idx="609">
                  <c:v>-0.22900000000000001</c:v>
                </c:pt>
                <c:pt idx="610">
                  <c:v>-0.23100000000000001</c:v>
                </c:pt>
                <c:pt idx="611">
                  <c:v>-0.23200000000000001</c:v>
                </c:pt>
                <c:pt idx="612">
                  <c:v>-0.23100000000000001</c:v>
                </c:pt>
                <c:pt idx="613">
                  <c:v>-0.23200000000000001</c:v>
                </c:pt>
                <c:pt idx="614">
                  <c:v>-0.23200000000000001</c:v>
                </c:pt>
                <c:pt idx="615">
                  <c:v>-0.23200000000000001</c:v>
                </c:pt>
                <c:pt idx="616">
                  <c:v>-0.23200000000000001</c:v>
                </c:pt>
                <c:pt idx="617">
                  <c:v>-0.23200000000000001</c:v>
                </c:pt>
                <c:pt idx="618">
                  <c:v>-0.23100000000000001</c:v>
                </c:pt>
                <c:pt idx="619">
                  <c:v>-0.23200000000000001</c:v>
                </c:pt>
                <c:pt idx="620">
                  <c:v>-0.23200000000000001</c:v>
                </c:pt>
                <c:pt idx="621">
                  <c:v>-0.23200000000000001</c:v>
                </c:pt>
                <c:pt idx="622">
                  <c:v>-0.23200000000000001</c:v>
                </c:pt>
                <c:pt idx="623">
                  <c:v>-0.23100000000000001</c:v>
                </c:pt>
                <c:pt idx="624">
                  <c:v>-0.23200000000000001</c:v>
                </c:pt>
                <c:pt idx="625">
                  <c:v>-0.23100000000000001</c:v>
                </c:pt>
                <c:pt idx="626">
                  <c:v>-0.23</c:v>
                </c:pt>
                <c:pt idx="627">
                  <c:v>-0.23</c:v>
                </c:pt>
                <c:pt idx="628">
                  <c:v>-0.23</c:v>
                </c:pt>
                <c:pt idx="629">
                  <c:v>-0.23</c:v>
                </c:pt>
                <c:pt idx="630">
                  <c:v>-0.22900000000000001</c:v>
                </c:pt>
                <c:pt idx="631">
                  <c:v>-0.22900000000000001</c:v>
                </c:pt>
                <c:pt idx="632">
                  <c:v>-0.23</c:v>
                </c:pt>
                <c:pt idx="633">
                  <c:v>-0.23</c:v>
                </c:pt>
                <c:pt idx="634">
                  <c:v>-0.23100000000000001</c:v>
                </c:pt>
                <c:pt idx="635">
                  <c:v>-0.23100000000000001</c:v>
                </c:pt>
                <c:pt idx="636">
                  <c:v>-0.23100000000000001</c:v>
                </c:pt>
                <c:pt idx="637">
                  <c:v>-0.23100000000000001</c:v>
                </c:pt>
                <c:pt idx="638">
                  <c:v>-0.23100000000000001</c:v>
                </c:pt>
                <c:pt idx="639">
                  <c:v>-0.23200000000000001</c:v>
                </c:pt>
                <c:pt idx="640">
                  <c:v>-0.23200000000000001</c:v>
                </c:pt>
                <c:pt idx="641">
                  <c:v>-0.23200000000000001</c:v>
                </c:pt>
                <c:pt idx="642">
                  <c:v>-0.23200000000000001</c:v>
                </c:pt>
                <c:pt idx="643">
                  <c:v>-0.23200000000000001</c:v>
                </c:pt>
                <c:pt idx="644">
                  <c:v>-0.23100000000000001</c:v>
                </c:pt>
                <c:pt idx="645">
                  <c:v>-0.23100000000000001</c:v>
                </c:pt>
                <c:pt idx="646">
                  <c:v>-0.23100000000000001</c:v>
                </c:pt>
                <c:pt idx="647">
                  <c:v>-0.23200000000000001</c:v>
                </c:pt>
                <c:pt idx="648">
                  <c:v>-0.23300000000000001</c:v>
                </c:pt>
                <c:pt idx="649">
                  <c:v>-0.23300000000000001</c:v>
                </c:pt>
                <c:pt idx="650">
                  <c:v>-0.23300000000000001</c:v>
                </c:pt>
                <c:pt idx="651">
                  <c:v>-0.23300000000000001</c:v>
                </c:pt>
                <c:pt idx="652">
                  <c:v>-0.23400000000000001</c:v>
                </c:pt>
                <c:pt idx="653">
                  <c:v>-0.23400000000000001</c:v>
                </c:pt>
                <c:pt idx="654">
                  <c:v>-0.23499999999999999</c:v>
                </c:pt>
                <c:pt idx="655">
                  <c:v>-0.23499999999999999</c:v>
                </c:pt>
                <c:pt idx="656">
                  <c:v>-0.23499999999999999</c:v>
                </c:pt>
                <c:pt idx="657">
                  <c:v>-0.23499999999999999</c:v>
                </c:pt>
                <c:pt idx="658">
                  <c:v>-0.23599999999999999</c:v>
                </c:pt>
                <c:pt idx="659">
                  <c:v>-0.23599999999999999</c:v>
                </c:pt>
                <c:pt idx="660">
                  <c:v>-0.23699999999999999</c:v>
                </c:pt>
                <c:pt idx="661">
                  <c:v>-0.23699999999999999</c:v>
                </c:pt>
                <c:pt idx="662">
                  <c:v>-0.23699999999999999</c:v>
                </c:pt>
                <c:pt idx="663">
                  <c:v>-0.23699999999999999</c:v>
                </c:pt>
                <c:pt idx="664">
                  <c:v>-0.23699999999999999</c:v>
                </c:pt>
                <c:pt idx="665">
                  <c:v>-0.23599999999999999</c:v>
                </c:pt>
                <c:pt idx="666">
                  <c:v>-0.23699999999999999</c:v>
                </c:pt>
                <c:pt idx="667">
                  <c:v>-0.23699999999999999</c:v>
                </c:pt>
                <c:pt idx="668">
                  <c:v>-0.23599999999999999</c:v>
                </c:pt>
                <c:pt idx="669">
                  <c:v>-0.23499999999999999</c:v>
                </c:pt>
                <c:pt idx="670">
                  <c:v>-0.23499999999999999</c:v>
                </c:pt>
                <c:pt idx="671">
                  <c:v>-0.23499999999999999</c:v>
                </c:pt>
                <c:pt idx="672">
                  <c:v>-0.23599999999999999</c:v>
                </c:pt>
                <c:pt idx="673">
                  <c:v>-0.23599999999999999</c:v>
                </c:pt>
                <c:pt idx="674">
                  <c:v>-0.23599999999999999</c:v>
                </c:pt>
                <c:pt idx="675">
                  <c:v>-0.23599999999999999</c:v>
                </c:pt>
                <c:pt idx="676">
                  <c:v>-0.23599999999999999</c:v>
                </c:pt>
                <c:pt idx="677">
                  <c:v>-0.23599999999999999</c:v>
                </c:pt>
                <c:pt idx="678">
                  <c:v>-0.23599999999999999</c:v>
                </c:pt>
                <c:pt idx="679">
                  <c:v>-0.23599999999999999</c:v>
                </c:pt>
                <c:pt idx="680">
                  <c:v>-0.23599999999999999</c:v>
                </c:pt>
                <c:pt idx="681">
                  <c:v>-0.23599999999999999</c:v>
                </c:pt>
                <c:pt idx="682">
                  <c:v>-0.23599999999999999</c:v>
                </c:pt>
                <c:pt idx="683">
                  <c:v>-0.23699999999999999</c:v>
                </c:pt>
                <c:pt idx="684">
                  <c:v>-0.23699999999999999</c:v>
                </c:pt>
                <c:pt idx="685">
                  <c:v>-0.23699999999999999</c:v>
                </c:pt>
                <c:pt idx="686">
                  <c:v>-0.23699999999999999</c:v>
                </c:pt>
                <c:pt idx="687">
                  <c:v>-0.23799999999999999</c:v>
                </c:pt>
                <c:pt idx="688">
                  <c:v>-0.23699999999999999</c:v>
                </c:pt>
                <c:pt idx="689">
                  <c:v>-0.23699999999999999</c:v>
                </c:pt>
                <c:pt idx="690">
                  <c:v>-0.23599999999999999</c:v>
                </c:pt>
                <c:pt idx="691">
                  <c:v>-0.23599999999999999</c:v>
                </c:pt>
                <c:pt idx="692">
                  <c:v>-0.23599999999999999</c:v>
                </c:pt>
                <c:pt idx="693">
                  <c:v>-0.23699999999999999</c:v>
                </c:pt>
                <c:pt idx="694">
                  <c:v>-0.23699999999999999</c:v>
                </c:pt>
                <c:pt idx="695">
                  <c:v>-0.23699999999999999</c:v>
                </c:pt>
                <c:pt idx="696">
                  <c:v>-0.23699999999999999</c:v>
                </c:pt>
                <c:pt idx="697">
                  <c:v>-0.23799999999999999</c:v>
                </c:pt>
                <c:pt idx="698">
                  <c:v>-0.23799999999999999</c:v>
                </c:pt>
                <c:pt idx="699">
                  <c:v>-0.23799999999999999</c:v>
                </c:pt>
                <c:pt idx="700">
                  <c:v>-0.23799999999999999</c:v>
                </c:pt>
                <c:pt idx="701">
                  <c:v>-0.23799999999999999</c:v>
                </c:pt>
                <c:pt idx="702">
                  <c:v>-0.23799999999999999</c:v>
                </c:pt>
                <c:pt idx="703">
                  <c:v>-0.23699999999999999</c:v>
                </c:pt>
                <c:pt idx="704">
                  <c:v>-0.23799999999999999</c:v>
                </c:pt>
                <c:pt idx="705">
                  <c:v>-0.23799999999999999</c:v>
                </c:pt>
                <c:pt idx="706">
                  <c:v>-0.23799999999999999</c:v>
                </c:pt>
                <c:pt idx="707">
                  <c:v>-0.23899999999999999</c:v>
                </c:pt>
                <c:pt idx="708">
                  <c:v>-0.24099999999999999</c:v>
                </c:pt>
                <c:pt idx="709">
                  <c:v>-0.24399999999999999</c:v>
                </c:pt>
                <c:pt idx="710">
                  <c:v>-0.245</c:v>
                </c:pt>
                <c:pt idx="711">
                  <c:v>-0.246</c:v>
                </c:pt>
                <c:pt idx="712">
                  <c:v>-0.246</c:v>
                </c:pt>
                <c:pt idx="713">
                  <c:v>-0.246</c:v>
                </c:pt>
                <c:pt idx="714">
                  <c:v>-0.246</c:v>
                </c:pt>
                <c:pt idx="715">
                  <c:v>-0.246</c:v>
                </c:pt>
                <c:pt idx="716">
                  <c:v>-0.247</c:v>
                </c:pt>
                <c:pt idx="717">
                  <c:v>-0.248</c:v>
                </c:pt>
                <c:pt idx="718">
                  <c:v>-0.251</c:v>
                </c:pt>
                <c:pt idx="719">
                  <c:v>-0.251</c:v>
                </c:pt>
                <c:pt idx="720">
                  <c:v>-0.251</c:v>
                </c:pt>
                <c:pt idx="721">
                  <c:v>-0.253</c:v>
                </c:pt>
                <c:pt idx="722">
                  <c:v>-0.25600000000000001</c:v>
                </c:pt>
                <c:pt idx="723">
                  <c:v>-0.25600000000000001</c:v>
                </c:pt>
                <c:pt idx="724">
                  <c:v>-0.25600000000000001</c:v>
                </c:pt>
                <c:pt idx="725">
                  <c:v>-0.25700000000000001</c:v>
                </c:pt>
                <c:pt idx="726">
                  <c:v>-0.25700000000000001</c:v>
                </c:pt>
                <c:pt idx="727">
                  <c:v>-0.25700000000000001</c:v>
                </c:pt>
                <c:pt idx="728">
                  <c:v>-0.25700000000000001</c:v>
                </c:pt>
                <c:pt idx="729">
                  <c:v>-0.25700000000000001</c:v>
                </c:pt>
                <c:pt idx="730">
                  <c:v>-0.25700000000000001</c:v>
                </c:pt>
                <c:pt idx="731">
                  <c:v>-0.25700000000000001</c:v>
                </c:pt>
                <c:pt idx="732">
                  <c:v>-0.25700000000000001</c:v>
                </c:pt>
                <c:pt idx="733">
                  <c:v>-0.25700000000000001</c:v>
                </c:pt>
                <c:pt idx="734">
                  <c:v>-0.25700000000000001</c:v>
                </c:pt>
                <c:pt idx="735">
                  <c:v>-0.25700000000000001</c:v>
                </c:pt>
                <c:pt idx="736">
                  <c:v>-0.25700000000000001</c:v>
                </c:pt>
                <c:pt idx="737">
                  <c:v>-0.25700000000000001</c:v>
                </c:pt>
                <c:pt idx="738">
                  <c:v>-0.25700000000000001</c:v>
                </c:pt>
                <c:pt idx="739">
                  <c:v>-0.25700000000000001</c:v>
                </c:pt>
                <c:pt idx="740">
                  <c:v>-0.25700000000000001</c:v>
                </c:pt>
                <c:pt idx="741">
                  <c:v>-0.25700000000000001</c:v>
                </c:pt>
                <c:pt idx="742">
                  <c:v>-0.25700000000000001</c:v>
                </c:pt>
                <c:pt idx="743">
                  <c:v>-0.25800000000000001</c:v>
                </c:pt>
                <c:pt idx="744">
                  <c:v>-0.25800000000000001</c:v>
                </c:pt>
                <c:pt idx="745">
                  <c:v>-0.25700000000000001</c:v>
                </c:pt>
                <c:pt idx="746">
                  <c:v>-0.25800000000000001</c:v>
                </c:pt>
                <c:pt idx="747">
                  <c:v>-0.25800000000000001</c:v>
                </c:pt>
                <c:pt idx="748">
                  <c:v>-0.25800000000000001</c:v>
                </c:pt>
                <c:pt idx="749">
                  <c:v>-0.25800000000000001</c:v>
                </c:pt>
                <c:pt idx="750">
                  <c:v>-0.25900000000000001</c:v>
                </c:pt>
                <c:pt idx="751">
                  <c:v>-0.25900000000000001</c:v>
                </c:pt>
                <c:pt idx="752">
                  <c:v>-0.25900000000000001</c:v>
                </c:pt>
                <c:pt idx="753">
                  <c:v>-0.25900000000000001</c:v>
                </c:pt>
                <c:pt idx="754">
                  <c:v>-0.25900000000000001</c:v>
                </c:pt>
                <c:pt idx="755">
                  <c:v>-0.25900000000000001</c:v>
                </c:pt>
                <c:pt idx="756">
                  <c:v>-0.25900000000000001</c:v>
                </c:pt>
                <c:pt idx="757">
                  <c:v>-0.25900000000000001</c:v>
                </c:pt>
                <c:pt idx="758">
                  <c:v>-0.25900000000000001</c:v>
                </c:pt>
                <c:pt idx="759">
                  <c:v>-0.26100000000000001</c:v>
                </c:pt>
                <c:pt idx="760">
                  <c:v>-0.26200000000000001</c:v>
                </c:pt>
                <c:pt idx="761">
                  <c:v>-0.26200000000000001</c:v>
                </c:pt>
                <c:pt idx="762">
                  <c:v>-0.26200000000000001</c:v>
                </c:pt>
                <c:pt idx="763">
                  <c:v>-0.26500000000000001</c:v>
                </c:pt>
                <c:pt idx="764">
                  <c:v>-0.26600000000000001</c:v>
                </c:pt>
                <c:pt idx="765">
                  <c:v>-0.26500000000000001</c:v>
                </c:pt>
                <c:pt idx="766">
                  <c:v>-0.26600000000000001</c:v>
                </c:pt>
                <c:pt idx="767">
                  <c:v>-0.26700000000000002</c:v>
                </c:pt>
                <c:pt idx="768">
                  <c:v>-0.26700000000000002</c:v>
                </c:pt>
                <c:pt idx="769">
                  <c:v>-0.26700000000000002</c:v>
                </c:pt>
                <c:pt idx="770">
                  <c:v>-0.26700000000000002</c:v>
                </c:pt>
                <c:pt idx="771">
                  <c:v>-0.26800000000000002</c:v>
                </c:pt>
                <c:pt idx="772">
                  <c:v>-0.26800000000000002</c:v>
                </c:pt>
                <c:pt idx="773">
                  <c:v>-0.26700000000000002</c:v>
                </c:pt>
                <c:pt idx="774">
                  <c:v>-0.26700000000000002</c:v>
                </c:pt>
                <c:pt idx="775">
                  <c:v>-0.26700000000000002</c:v>
                </c:pt>
                <c:pt idx="776">
                  <c:v>-0.26700000000000002</c:v>
                </c:pt>
                <c:pt idx="777">
                  <c:v>-0.26800000000000002</c:v>
                </c:pt>
                <c:pt idx="778">
                  <c:v>-0.26700000000000002</c:v>
                </c:pt>
                <c:pt idx="779">
                  <c:v>-0.26800000000000002</c:v>
                </c:pt>
                <c:pt idx="780">
                  <c:v>-0.26800000000000002</c:v>
                </c:pt>
                <c:pt idx="781">
                  <c:v>-0.26800000000000002</c:v>
                </c:pt>
                <c:pt idx="782">
                  <c:v>-0.26800000000000002</c:v>
                </c:pt>
                <c:pt idx="783">
                  <c:v>-0.26800000000000002</c:v>
                </c:pt>
                <c:pt idx="784">
                  <c:v>-0.26800000000000002</c:v>
                </c:pt>
                <c:pt idx="785">
                  <c:v>-0.26700000000000002</c:v>
                </c:pt>
                <c:pt idx="786">
                  <c:v>-0.26700000000000002</c:v>
                </c:pt>
                <c:pt idx="787">
                  <c:v>-0.26700000000000002</c:v>
                </c:pt>
                <c:pt idx="788">
                  <c:v>-0.26800000000000002</c:v>
                </c:pt>
                <c:pt idx="789">
                  <c:v>-0.26800000000000002</c:v>
                </c:pt>
                <c:pt idx="790">
                  <c:v>-0.26800000000000002</c:v>
                </c:pt>
                <c:pt idx="791">
                  <c:v>-0.26800000000000002</c:v>
                </c:pt>
                <c:pt idx="792">
                  <c:v>-0.26700000000000002</c:v>
                </c:pt>
                <c:pt idx="793">
                  <c:v>-0.26800000000000002</c:v>
                </c:pt>
                <c:pt idx="794">
                  <c:v>-0.26800000000000002</c:v>
                </c:pt>
                <c:pt idx="795">
                  <c:v>-0.26900000000000002</c:v>
                </c:pt>
                <c:pt idx="796">
                  <c:v>-0.26900000000000002</c:v>
                </c:pt>
                <c:pt idx="797">
                  <c:v>-0.26900000000000002</c:v>
                </c:pt>
                <c:pt idx="798">
                  <c:v>-0.26900000000000002</c:v>
                </c:pt>
                <c:pt idx="799">
                  <c:v>-0.26900000000000002</c:v>
                </c:pt>
                <c:pt idx="800">
                  <c:v>-0.26900000000000002</c:v>
                </c:pt>
                <c:pt idx="801">
                  <c:v>-0.26900000000000002</c:v>
                </c:pt>
                <c:pt idx="802">
                  <c:v>-0.26900000000000002</c:v>
                </c:pt>
                <c:pt idx="803">
                  <c:v>-0.26900000000000002</c:v>
                </c:pt>
                <c:pt idx="804">
                  <c:v>-0.26900000000000002</c:v>
                </c:pt>
                <c:pt idx="805">
                  <c:v>-0.26900000000000002</c:v>
                </c:pt>
                <c:pt idx="806">
                  <c:v>-0.26900000000000002</c:v>
                </c:pt>
                <c:pt idx="807">
                  <c:v>-0.26900000000000002</c:v>
                </c:pt>
                <c:pt idx="808">
                  <c:v>-0.26800000000000002</c:v>
                </c:pt>
                <c:pt idx="809">
                  <c:v>-0.26800000000000002</c:v>
                </c:pt>
                <c:pt idx="810">
                  <c:v>-0.26800000000000002</c:v>
                </c:pt>
                <c:pt idx="811">
                  <c:v>-0.26800000000000002</c:v>
                </c:pt>
                <c:pt idx="812">
                  <c:v>-0.26800000000000002</c:v>
                </c:pt>
                <c:pt idx="813">
                  <c:v>-0.26600000000000001</c:v>
                </c:pt>
                <c:pt idx="814">
                  <c:v>-0.26600000000000001</c:v>
                </c:pt>
                <c:pt idx="815">
                  <c:v>-0.26500000000000001</c:v>
                </c:pt>
                <c:pt idx="816">
                  <c:v>-0.26600000000000001</c:v>
                </c:pt>
                <c:pt idx="817">
                  <c:v>-0.26600000000000001</c:v>
                </c:pt>
                <c:pt idx="818">
                  <c:v>-0.26600000000000001</c:v>
                </c:pt>
                <c:pt idx="819">
                  <c:v>-0.26600000000000001</c:v>
                </c:pt>
                <c:pt idx="820">
                  <c:v>-0.26600000000000001</c:v>
                </c:pt>
                <c:pt idx="821">
                  <c:v>-0.26600000000000001</c:v>
                </c:pt>
                <c:pt idx="822">
                  <c:v>-0.26600000000000001</c:v>
                </c:pt>
                <c:pt idx="823">
                  <c:v>-0.26600000000000001</c:v>
                </c:pt>
                <c:pt idx="824">
                  <c:v>-0.26600000000000001</c:v>
                </c:pt>
                <c:pt idx="825">
                  <c:v>-0.26600000000000001</c:v>
                </c:pt>
                <c:pt idx="826">
                  <c:v>-0.26600000000000001</c:v>
                </c:pt>
                <c:pt idx="827">
                  <c:v>-0.26600000000000001</c:v>
                </c:pt>
                <c:pt idx="828">
                  <c:v>-0.26600000000000001</c:v>
                </c:pt>
                <c:pt idx="829">
                  <c:v>-0.26600000000000001</c:v>
                </c:pt>
                <c:pt idx="830">
                  <c:v>-0.26700000000000002</c:v>
                </c:pt>
                <c:pt idx="831">
                  <c:v>-0.26700000000000002</c:v>
                </c:pt>
                <c:pt idx="832">
                  <c:v>-0.26700000000000002</c:v>
                </c:pt>
                <c:pt idx="833">
                  <c:v>-0.26600000000000001</c:v>
                </c:pt>
                <c:pt idx="834">
                  <c:v>-0.26800000000000002</c:v>
                </c:pt>
                <c:pt idx="835">
                  <c:v>-0.26800000000000002</c:v>
                </c:pt>
                <c:pt idx="836">
                  <c:v>-0.26800000000000002</c:v>
                </c:pt>
                <c:pt idx="837">
                  <c:v>-0.26800000000000002</c:v>
                </c:pt>
                <c:pt idx="838">
                  <c:v>-0.26800000000000002</c:v>
                </c:pt>
                <c:pt idx="839">
                  <c:v>-0.26800000000000002</c:v>
                </c:pt>
                <c:pt idx="840">
                  <c:v>-0.26900000000000002</c:v>
                </c:pt>
                <c:pt idx="841">
                  <c:v>-0.26900000000000002</c:v>
                </c:pt>
                <c:pt idx="842">
                  <c:v>-0.26800000000000002</c:v>
                </c:pt>
                <c:pt idx="843">
                  <c:v>-0.26800000000000002</c:v>
                </c:pt>
                <c:pt idx="844">
                  <c:v>-0.26900000000000002</c:v>
                </c:pt>
                <c:pt idx="845">
                  <c:v>-0.26900000000000002</c:v>
                </c:pt>
                <c:pt idx="846">
                  <c:v>-0.26900000000000002</c:v>
                </c:pt>
                <c:pt idx="847">
                  <c:v>-0.26900000000000002</c:v>
                </c:pt>
                <c:pt idx="848">
                  <c:v>-0.26900000000000002</c:v>
                </c:pt>
                <c:pt idx="849">
                  <c:v>-0.26900000000000002</c:v>
                </c:pt>
                <c:pt idx="850">
                  <c:v>-0.26900000000000002</c:v>
                </c:pt>
                <c:pt idx="851">
                  <c:v>-0.26900000000000002</c:v>
                </c:pt>
                <c:pt idx="852">
                  <c:v>-0.26900000000000002</c:v>
                </c:pt>
                <c:pt idx="853">
                  <c:v>-0.26900000000000002</c:v>
                </c:pt>
                <c:pt idx="854">
                  <c:v>-0.26900000000000002</c:v>
                </c:pt>
                <c:pt idx="855">
                  <c:v>-0.26900000000000002</c:v>
                </c:pt>
                <c:pt idx="856">
                  <c:v>-0.26900000000000002</c:v>
                </c:pt>
                <c:pt idx="857">
                  <c:v>-0.26900000000000002</c:v>
                </c:pt>
                <c:pt idx="858">
                  <c:v>-0.26800000000000002</c:v>
                </c:pt>
                <c:pt idx="859">
                  <c:v>-0.26800000000000002</c:v>
                </c:pt>
                <c:pt idx="860">
                  <c:v>-0.26800000000000002</c:v>
                </c:pt>
                <c:pt idx="861">
                  <c:v>-0.27100000000000002</c:v>
                </c:pt>
                <c:pt idx="862">
                  <c:v>-0.27100000000000002</c:v>
                </c:pt>
                <c:pt idx="863">
                  <c:v>-0.26900000000000002</c:v>
                </c:pt>
                <c:pt idx="864">
                  <c:v>-0.27</c:v>
                </c:pt>
                <c:pt idx="865">
                  <c:v>-0.27</c:v>
                </c:pt>
                <c:pt idx="866">
                  <c:v>-0.27</c:v>
                </c:pt>
                <c:pt idx="867">
                  <c:v>-0.27</c:v>
                </c:pt>
                <c:pt idx="868">
                  <c:v>-0.26900000000000002</c:v>
                </c:pt>
                <c:pt idx="869">
                  <c:v>-0.26900000000000002</c:v>
                </c:pt>
                <c:pt idx="870">
                  <c:v>-0.27</c:v>
                </c:pt>
                <c:pt idx="871">
                  <c:v>-0.26900000000000002</c:v>
                </c:pt>
                <c:pt idx="872">
                  <c:v>-0.27</c:v>
                </c:pt>
                <c:pt idx="873">
                  <c:v>-0.27</c:v>
                </c:pt>
                <c:pt idx="874">
                  <c:v>-0.27</c:v>
                </c:pt>
                <c:pt idx="875">
                  <c:v>-0.27</c:v>
                </c:pt>
                <c:pt idx="876">
                  <c:v>-0.27</c:v>
                </c:pt>
                <c:pt idx="877">
                  <c:v>-0.27</c:v>
                </c:pt>
                <c:pt idx="878">
                  <c:v>-0.26900000000000002</c:v>
                </c:pt>
                <c:pt idx="879">
                  <c:v>-0.26800000000000002</c:v>
                </c:pt>
                <c:pt idx="880">
                  <c:v>-0.26800000000000002</c:v>
                </c:pt>
                <c:pt idx="881">
                  <c:v>-0.26800000000000002</c:v>
                </c:pt>
                <c:pt idx="882">
                  <c:v>-0.26800000000000002</c:v>
                </c:pt>
                <c:pt idx="883">
                  <c:v>-0.26800000000000002</c:v>
                </c:pt>
                <c:pt idx="884">
                  <c:v>-0.26800000000000002</c:v>
                </c:pt>
                <c:pt idx="885">
                  <c:v>-0.26800000000000002</c:v>
                </c:pt>
                <c:pt idx="886">
                  <c:v>-0.26800000000000002</c:v>
                </c:pt>
                <c:pt idx="887">
                  <c:v>-0.26800000000000002</c:v>
                </c:pt>
                <c:pt idx="888">
                  <c:v>-0.26800000000000002</c:v>
                </c:pt>
                <c:pt idx="889">
                  <c:v>-0.26800000000000002</c:v>
                </c:pt>
                <c:pt idx="890">
                  <c:v>-0.26800000000000002</c:v>
                </c:pt>
                <c:pt idx="891">
                  <c:v>-0.26700000000000002</c:v>
                </c:pt>
                <c:pt idx="892">
                  <c:v>-0.26700000000000002</c:v>
                </c:pt>
                <c:pt idx="893">
                  <c:v>-0.26700000000000002</c:v>
                </c:pt>
                <c:pt idx="894">
                  <c:v>-0.26700000000000002</c:v>
                </c:pt>
                <c:pt idx="895">
                  <c:v>-0.26700000000000002</c:v>
                </c:pt>
                <c:pt idx="896">
                  <c:v>-0.26900000000000002</c:v>
                </c:pt>
                <c:pt idx="897">
                  <c:v>-0.26900000000000002</c:v>
                </c:pt>
                <c:pt idx="898">
                  <c:v>-0.26900000000000002</c:v>
                </c:pt>
                <c:pt idx="899">
                  <c:v>-0.26900000000000002</c:v>
                </c:pt>
                <c:pt idx="900">
                  <c:v>-0.26900000000000002</c:v>
                </c:pt>
                <c:pt idx="901">
                  <c:v>-0.26900000000000002</c:v>
                </c:pt>
                <c:pt idx="902">
                  <c:v>-0.26900000000000002</c:v>
                </c:pt>
                <c:pt idx="903">
                  <c:v>-0.26900000000000002</c:v>
                </c:pt>
                <c:pt idx="904">
                  <c:v>-0.26900000000000002</c:v>
                </c:pt>
                <c:pt idx="905">
                  <c:v>-0.26900000000000002</c:v>
                </c:pt>
                <c:pt idx="906">
                  <c:v>-0.26900000000000002</c:v>
                </c:pt>
                <c:pt idx="907">
                  <c:v>-0.27100000000000002</c:v>
                </c:pt>
                <c:pt idx="908">
                  <c:v>-0.27100000000000002</c:v>
                </c:pt>
                <c:pt idx="909">
                  <c:v>-0.27100000000000002</c:v>
                </c:pt>
                <c:pt idx="910">
                  <c:v>-0.27100000000000002</c:v>
                </c:pt>
                <c:pt idx="911">
                  <c:v>-0.27</c:v>
                </c:pt>
                <c:pt idx="912">
                  <c:v>-0.27100000000000002</c:v>
                </c:pt>
                <c:pt idx="913">
                  <c:v>-0.27</c:v>
                </c:pt>
                <c:pt idx="914">
                  <c:v>-0.27100000000000002</c:v>
                </c:pt>
                <c:pt idx="915">
                  <c:v>-0.27100000000000002</c:v>
                </c:pt>
                <c:pt idx="916">
                  <c:v>-0.27100000000000002</c:v>
                </c:pt>
                <c:pt idx="917">
                  <c:v>-0.27</c:v>
                </c:pt>
                <c:pt idx="918">
                  <c:v>-0.27200000000000002</c:v>
                </c:pt>
                <c:pt idx="919">
                  <c:v>-0.27100000000000002</c:v>
                </c:pt>
                <c:pt idx="920">
                  <c:v>-0.27100000000000002</c:v>
                </c:pt>
                <c:pt idx="921">
                  <c:v>-0.27100000000000002</c:v>
                </c:pt>
                <c:pt idx="922">
                  <c:v>-0.27100000000000002</c:v>
                </c:pt>
                <c:pt idx="923">
                  <c:v>-0.27100000000000002</c:v>
                </c:pt>
                <c:pt idx="924">
                  <c:v>-0.27100000000000002</c:v>
                </c:pt>
                <c:pt idx="925">
                  <c:v>-0.26900000000000002</c:v>
                </c:pt>
                <c:pt idx="926">
                  <c:v>-0.26900000000000002</c:v>
                </c:pt>
                <c:pt idx="927">
                  <c:v>-0.26900000000000002</c:v>
                </c:pt>
                <c:pt idx="928">
                  <c:v>-0.26900000000000002</c:v>
                </c:pt>
                <c:pt idx="929">
                  <c:v>-0.26900000000000002</c:v>
                </c:pt>
                <c:pt idx="930">
                  <c:v>-0.26900000000000002</c:v>
                </c:pt>
                <c:pt idx="931">
                  <c:v>-0.26900000000000002</c:v>
                </c:pt>
                <c:pt idx="932">
                  <c:v>-0.26900000000000002</c:v>
                </c:pt>
                <c:pt idx="933">
                  <c:v>-0.26900000000000002</c:v>
                </c:pt>
                <c:pt idx="934">
                  <c:v>-0.26900000000000002</c:v>
                </c:pt>
                <c:pt idx="935">
                  <c:v>-0.26900000000000002</c:v>
                </c:pt>
                <c:pt idx="936">
                  <c:v>-0.26900000000000002</c:v>
                </c:pt>
                <c:pt idx="937">
                  <c:v>-0.26900000000000002</c:v>
                </c:pt>
                <c:pt idx="938">
                  <c:v>-0.26900000000000002</c:v>
                </c:pt>
                <c:pt idx="939">
                  <c:v>-0.27</c:v>
                </c:pt>
                <c:pt idx="940">
                  <c:v>-0.27</c:v>
                </c:pt>
                <c:pt idx="941">
                  <c:v>-0.27</c:v>
                </c:pt>
                <c:pt idx="942">
                  <c:v>-0.27100000000000002</c:v>
                </c:pt>
                <c:pt idx="943">
                  <c:v>-0.27100000000000002</c:v>
                </c:pt>
                <c:pt idx="944">
                  <c:v>-0.27100000000000002</c:v>
                </c:pt>
                <c:pt idx="945">
                  <c:v>-0.27</c:v>
                </c:pt>
                <c:pt idx="946">
                  <c:v>-0.27100000000000002</c:v>
                </c:pt>
                <c:pt idx="947">
                  <c:v>-0.27</c:v>
                </c:pt>
                <c:pt idx="948">
                  <c:v>-0.27</c:v>
                </c:pt>
                <c:pt idx="949">
                  <c:v>-0.27100000000000002</c:v>
                </c:pt>
                <c:pt idx="950">
                  <c:v>-0.27100000000000002</c:v>
                </c:pt>
                <c:pt idx="951">
                  <c:v>-0.27100000000000002</c:v>
                </c:pt>
                <c:pt idx="952">
                  <c:v>-0.27100000000000002</c:v>
                </c:pt>
                <c:pt idx="953">
                  <c:v>-0.27</c:v>
                </c:pt>
                <c:pt idx="954">
                  <c:v>-0.27100000000000002</c:v>
                </c:pt>
                <c:pt idx="955">
                  <c:v>-0.27</c:v>
                </c:pt>
                <c:pt idx="956">
                  <c:v>-0.27</c:v>
                </c:pt>
                <c:pt idx="957">
                  <c:v>-0.27</c:v>
                </c:pt>
                <c:pt idx="958">
                  <c:v>-0.27</c:v>
                </c:pt>
                <c:pt idx="959">
                  <c:v>-0.27100000000000002</c:v>
                </c:pt>
                <c:pt idx="960">
                  <c:v>-0.27100000000000002</c:v>
                </c:pt>
                <c:pt idx="961">
                  <c:v>-0.27</c:v>
                </c:pt>
                <c:pt idx="962">
                  <c:v>-0.27100000000000002</c:v>
                </c:pt>
                <c:pt idx="963">
                  <c:v>-0.27100000000000002</c:v>
                </c:pt>
                <c:pt idx="964">
                  <c:v>-0.27100000000000002</c:v>
                </c:pt>
                <c:pt idx="965">
                  <c:v>-0.27100000000000002</c:v>
                </c:pt>
                <c:pt idx="966">
                  <c:v>-0.27100000000000002</c:v>
                </c:pt>
                <c:pt idx="967">
                  <c:v>-0.27100000000000002</c:v>
                </c:pt>
                <c:pt idx="968">
                  <c:v>-0.27100000000000002</c:v>
                </c:pt>
                <c:pt idx="969">
                  <c:v>-0.27100000000000002</c:v>
                </c:pt>
                <c:pt idx="970">
                  <c:v>-0.27</c:v>
                </c:pt>
                <c:pt idx="971">
                  <c:v>-0.27</c:v>
                </c:pt>
                <c:pt idx="972">
                  <c:v>-0.27</c:v>
                </c:pt>
                <c:pt idx="973">
                  <c:v>-0.27100000000000002</c:v>
                </c:pt>
                <c:pt idx="974">
                  <c:v>-0.27200000000000002</c:v>
                </c:pt>
                <c:pt idx="975">
                  <c:v>-0.27300000000000002</c:v>
                </c:pt>
                <c:pt idx="976">
                  <c:v>-0.27200000000000002</c:v>
                </c:pt>
                <c:pt idx="977">
                  <c:v>-0.27200000000000002</c:v>
                </c:pt>
                <c:pt idx="978">
                  <c:v>-0.27200000000000002</c:v>
                </c:pt>
                <c:pt idx="979">
                  <c:v>-0.27200000000000002</c:v>
                </c:pt>
                <c:pt idx="980">
                  <c:v>-0.27100000000000002</c:v>
                </c:pt>
                <c:pt idx="981">
                  <c:v>-0.27100000000000002</c:v>
                </c:pt>
                <c:pt idx="982">
                  <c:v>-0.27100000000000002</c:v>
                </c:pt>
                <c:pt idx="983">
                  <c:v>-0.27100000000000002</c:v>
                </c:pt>
                <c:pt idx="984">
                  <c:v>-0.27100000000000002</c:v>
                </c:pt>
                <c:pt idx="985">
                  <c:v>-0.27100000000000002</c:v>
                </c:pt>
                <c:pt idx="986">
                  <c:v>-0.27100000000000002</c:v>
                </c:pt>
                <c:pt idx="987">
                  <c:v>-0.27200000000000002</c:v>
                </c:pt>
                <c:pt idx="988">
                  <c:v>-0.27200000000000002</c:v>
                </c:pt>
                <c:pt idx="989">
                  <c:v>-0.27100000000000002</c:v>
                </c:pt>
                <c:pt idx="990">
                  <c:v>-0.27200000000000002</c:v>
                </c:pt>
                <c:pt idx="991">
                  <c:v>-0.27100000000000002</c:v>
                </c:pt>
                <c:pt idx="992">
                  <c:v>-0.27100000000000002</c:v>
                </c:pt>
                <c:pt idx="993">
                  <c:v>-0.27100000000000002</c:v>
                </c:pt>
                <c:pt idx="994">
                  <c:v>-0.27100000000000002</c:v>
                </c:pt>
                <c:pt idx="995">
                  <c:v>-0.27</c:v>
                </c:pt>
                <c:pt idx="996">
                  <c:v>-0.27100000000000002</c:v>
                </c:pt>
                <c:pt idx="997">
                  <c:v>-0.27100000000000002</c:v>
                </c:pt>
                <c:pt idx="998">
                  <c:v>-0.27100000000000002</c:v>
                </c:pt>
                <c:pt idx="999">
                  <c:v>-0.27100000000000002</c:v>
                </c:pt>
                <c:pt idx="1000">
                  <c:v>-0.27100000000000002</c:v>
                </c:pt>
                <c:pt idx="1001">
                  <c:v>-0.27</c:v>
                </c:pt>
                <c:pt idx="1002">
                  <c:v>-0.27100000000000002</c:v>
                </c:pt>
                <c:pt idx="1003">
                  <c:v>-0.27300000000000002</c:v>
                </c:pt>
                <c:pt idx="1004">
                  <c:v>-0.27400000000000002</c:v>
                </c:pt>
                <c:pt idx="1005">
                  <c:v>-0.27400000000000002</c:v>
                </c:pt>
                <c:pt idx="1006">
                  <c:v>-0.27400000000000002</c:v>
                </c:pt>
                <c:pt idx="1007">
                  <c:v>-0.27400000000000002</c:v>
                </c:pt>
                <c:pt idx="1008">
                  <c:v>-0.27600000000000002</c:v>
                </c:pt>
                <c:pt idx="1009">
                  <c:v>-0.27600000000000002</c:v>
                </c:pt>
                <c:pt idx="1010">
                  <c:v>-0.27600000000000002</c:v>
                </c:pt>
                <c:pt idx="1011">
                  <c:v>-0.27800000000000002</c:v>
                </c:pt>
                <c:pt idx="1012">
                  <c:v>-0.27800000000000002</c:v>
                </c:pt>
                <c:pt idx="1013">
                  <c:v>-0.27800000000000002</c:v>
                </c:pt>
                <c:pt idx="1014">
                  <c:v>-0.27800000000000002</c:v>
                </c:pt>
                <c:pt idx="1015">
                  <c:v>-0.27800000000000002</c:v>
                </c:pt>
                <c:pt idx="1016">
                  <c:v>-0.27800000000000002</c:v>
                </c:pt>
                <c:pt idx="1017">
                  <c:v>-0.27900000000000003</c:v>
                </c:pt>
                <c:pt idx="1018">
                  <c:v>-0.27800000000000002</c:v>
                </c:pt>
                <c:pt idx="1019">
                  <c:v>-0.27800000000000002</c:v>
                </c:pt>
                <c:pt idx="1020">
                  <c:v>-0.27800000000000002</c:v>
                </c:pt>
                <c:pt idx="1021">
                  <c:v>-0.27800000000000002</c:v>
                </c:pt>
                <c:pt idx="1022">
                  <c:v>-0.27800000000000002</c:v>
                </c:pt>
                <c:pt idx="1023">
                  <c:v>-0.27900000000000003</c:v>
                </c:pt>
                <c:pt idx="1024">
                  <c:v>-0.27800000000000002</c:v>
                </c:pt>
                <c:pt idx="1025">
                  <c:v>-0.27800000000000002</c:v>
                </c:pt>
                <c:pt idx="1026">
                  <c:v>-0.27800000000000002</c:v>
                </c:pt>
                <c:pt idx="1027">
                  <c:v>-0.27800000000000002</c:v>
                </c:pt>
                <c:pt idx="1028">
                  <c:v>-0.27800000000000002</c:v>
                </c:pt>
                <c:pt idx="1029">
                  <c:v>-0.27800000000000002</c:v>
                </c:pt>
                <c:pt idx="1030">
                  <c:v>-0.27800000000000002</c:v>
                </c:pt>
                <c:pt idx="1031">
                  <c:v>-0.27600000000000002</c:v>
                </c:pt>
                <c:pt idx="1032">
                  <c:v>-0.27700000000000002</c:v>
                </c:pt>
                <c:pt idx="1033">
                  <c:v>-0.27600000000000002</c:v>
                </c:pt>
                <c:pt idx="1034">
                  <c:v>-0.27600000000000002</c:v>
                </c:pt>
                <c:pt idx="1035">
                  <c:v>-0.27600000000000002</c:v>
                </c:pt>
                <c:pt idx="1036">
                  <c:v>-0.27500000000000002</c:v>
                </c:pt>
                <c:pt idx="1037">
                  <c:v>-0.27400000000000002</c:v>
                </c:pt>
                <c:pt idx="1038">
                  <c:v>-0.27200000000000002</c:v>
                </c:pt>
                <c:pt idx="1039">
                  <c:v>-0.27400000000000002</c:v>
                </c:pt>
                <c:pt idx="1040">
                  <c:v>-0.27100000000000002</c:v>
                </c:pt>
                <c:pt idx="1041">
                  <c:v>-0.27100000000000002</c:v>
                </c:pt>
                <c:pt idx="1042">
                  <c:v>-0.27100000000000002</c:v>
                </c:pt>
                <c:pt idx="1043">
                  <c:v>-0.27100000000000002</c:v>
                </c:pt>
                <c:pt idx="1044">
                  <c:v>-0.27100000000000002</c:v>
                </c:pt>
                <c:pt idx="1045">
                  <c:v>-0.27100000000000002</c:v>
                </c:pt>
                <c:pt idx="1046">
                  <c:v>-0.27100000000000002</c:v>
                </c:pt>
                <c:pt idx="1047">
                  <c:v>-0.27100000000000002</c:v>
                </c:pt>
                <c:pt idx="1048">
                  <c:v>-0.27100000000000002</c:v>
                </c:pt>
                <c:pt idx="1049">
                  <c:v>-0.27100000000000002</c:v>
                </c:pt>
                <c:pt idx="1050">
                  <c:v>-0.27100000000000002</c:v>
                </c:pt>
                <c:pt idx="1051">
                  <c:v>-0.27100000000000002</c:v>
                </c:pt>
                <c:pt idx="1052">
                  <c:v>-0.27100000000000002</c:v>
                </c:pt>
                <c:pt idx="1053">
                  <c:v>-0.27100000000000002</c:v>
                </c:pt>
                <c:pt idx="1054">
                  <c:v>-0.27100000000000002</c:v>
                </c:pt>
                <c:pt idx="1055">
                  <c:v>-0.27100000000000002</c:v>
                </c:pt>
                <c:pt idx="1056">
                  <c:v>-0.27100000000000002</c:v>
                </c:pt>
                <c:pt idx="1057">
                  <c:v>-0.27100000000000002</c:v>
                </c:pt>
                <c:pt idx="1058">
                  <c:v>-0.27100000000000002</c:v>
                </c:pt>
                <c:pt idx="1059">
                  <c:v>-0.27100000000000002</c:v>
                </c:pt>
                <c:pt idx="1060">
                  <c:v>-0.27100000000000002</c:v>
                </c:pt>
                <c:pt idx="1061">
                  <c:v>-0.27100000000000002</c:v>
                </c:pt>
                <c:pt idx="1062">
                  <c:v>-0.27100000000000002</c:v>
                </c:pt>
                <c:pt idx="1063">
                  <c:v>-0.27100000000000002</c:v>
                </c:pt>
                <c:pt idx="1064">
                  <c:v>-0.27100000000000002</c:v>
                </c:pt>
                <c:pt idx="1065">
                  <c:v>-0.27100000000000002</c:v>
                </c:pt>
                <c:pt idx="1066">
                  <c:v>-0.27400000000000002</c:v>
                </c:pt>
                <c:pt idx="1067">
                  <c:v>-0.27100000000000002</c:v>
                </c:pt>
                <c:pt idx="1068">
                  <c:v>-0.27200000000000002</c:v>
                </c:pt>
                <c:pt idx="1069">
                  <c:v>-0.27200000000000002</c:v>
                </c:pt>
                <c:pt idx="1070">
                  <c:v>-0.27200000000000002</c:v>
                </c:pt>
                <c:pt idx="1071">
                  <c:v>-0.27100000000000002</c:v>
                </c:pt>
                <c:pt idx="1072">
                  <c:v>-0.27300000000000002</c:v>
                </c:pt>
                <c:pt idx="1073">
                  <c:v>-0.27100000000000002</c:v>
                </c:pt>
                <c:pt idx="1074">
                  <c:v>-0.27100000000000002</c:v>
                </c:pt>
                <c:pt idx="1075">
                  <c:v>-0.27100000000000002</c:v>
                </c:pt>
                <c:pt idx="1076">
                  <c:v>-0.27100000000000002</c:v>
                </c:pt>
                <c:pt idx="1077">
                  <c:v>-0.27100000000000002</c:v>
                </c:pt>
                <c:pt idx="1078">
                  <c:v>-0.27100000000000002</c:v>
                </c:pt>
                <c:pt idx="1079">
                  <c:v>-0.27100000000000002</c:v>
                </c:pt>
                <c:pt idx="1080">
                  <c:v>-0.27100000000000002</c:v>
                </c:pt>
                <c:pt idx="1081">
                  <c:v>-0.27200000000000002</c:v>
                </c:pt>
                <c:pt idx="1082">
                  <c:v>-0.27100000000000002</c:v>
                </c:pt>
                <c:pt idx="1083">
                  <c:v>-0.27100000000000002</c:v>
                </c:pt>
                <c:pt idx="1084">
                  <c:v>-0.27100000000000002</c:v>
                </c:pt>
                <c:pt idx="1085">
                  <c:v>-0.27200000000000002</c:v>
                </c:pt>
                <c:pt idx="1086">
                  <c:v>-0.27400000000000002</c:v>
                </c:pt>
                <c:pt idx="1087">
                  <c:v>-0.27400000000000002</c:v>
                </c:pt>
                <c:pt idx="1088">
                  <c:v>-0.27200000000000002</c:v>
                </c:pt>
                <c:pt idx="1089">
                  <c:v>-0.27200000000000002</c:v>
                </c:pt>
                <c:pt idx="1090">
                  <c:v>-0.27200000000000002</c:v>
                </c:pt>
                <c:pt idx="1091">
                  <c:v>-0.27200000000000002</c:v>
                </c:pt>
                <c:pt idx="1092">
                  <c:v>-0.27100000000000002</c:v>
                </c:pt>
                <c:pt idx="1093">
                  <c:v>-0.27200000000000002</c:v>
                </c:pt>
                <c:pt idx="1094">
                  <c:v>-0.27300000000000002</c:v>
                </c:pt>
                <c:pt idx="1095">
                  <c:v>-0.27400000000000002</c:v>
                </c:pt>
                <c:pt idx="1096">
                  <c:v>-0.27400000000000002</c:v>
                </c:pt>
                <c:pt idx="1097">
                  <c:v>-0.27400000000000002</c:v>
                </c:pt>
                <c:pt idx="1098">
                  <c:v>-0.27400000000000002</c:v>
                </c:pt>
                <c:pt idx="1099">
                  <c:v>-0.27500000000000002</c:v>
                </c:pt>
                <c:pt idx="1100">
                  <c:v>-0.27500000000000002</c:v>
                </c:pt>
                <c:pt idx="1101">
                  <c:v>-0.27500000000000002</c:v>
                </c:pt>
                <c:pt idx="1102">
                  <c:v>-0.27500000000000002</c:v>
                </c:pt>
                <c:pt idx="1103">
                  <c:v>-0.27500000000000002</c:v>
                </c:pt>
                <c:pt idx="1104">
                  <c:v>-0.27500000000000002</c:v>
                </c:pt>
                <c:pt idx="1105">
                  <c:v>-0.27500000000000002</c:v>
                </c:pt>
                <c:pt idx="1106">
                  <c:v>-0.27600000000000002</c:v>
                </c:pt>
                <c:pt idx="1107">
                  <c:v>-0.27600000000000002</c:v>
                </c:pt>
                <c:pt idx="1108">
                  <c:v>-0.27500000000000002</c:v>
                </c:pt>
                <c:pt idx="1109">
                  <c:v>-0.27600000000000002</c:v>
                </c:pt>
                <c:pt idx="1110">
                  <c:v>-0.27600000000000002</c:v>
                </c:pt>
                <c:pt idx="1111">
                  <c:v>-0.27600000000000002</c:v>
                </c:pt>
                <c:pt idx="1112">
                  <c:v>-0.27600000000000002</c:v>
                </c:pt>
                <c:pt idx="1113">
                  <c:v>-0.27600000000000002</c:v>
                </c:pt>
                <c:pt idx="1114">
                  <c:v>-0.27600000000000002</c:v>
                </c:pt>
                <c:pt idx="1115">
                  <c:v>-0.27600000000000002</c:v>
                </c:pt>
                <c:pt idx="1116">
                  <c:v>-0.27600000000000002</c:v>
                </c:pt>
                <c:pt idx="1117">
                  <c:v>-0.27500000000000002</c:v>
                </c:pt>
                <c:pt idx="1118">
                  <c:v>-0.27500000000000002</c:v>
                </c:pt>
                <c:pt idx="1119">
                  <c:v>-0.27500000000000002</c:v>
                </c:pt>
                <c:pt idx="1120">
                  <c:v>-0.27400000000000002</c:v>
                </c:pt>
                <c:pt idx="1121">
                  <c:v>-0.27400000000000002</c:v>
                </c:pt>
                <c:pt idx="1122">
                  <c:v>-0.27400000000000002</c:v>
                </c:pt>
                <c:pt idx="1123">
                  <c:v>-0.27400000000000002</c:v>
                </c:pt>
                <c:pt idx="1124">
                  <c:v>-0.27400000000000002</c:v>
                </c:pt>
                <c:pt idx="1125">
                  <c:v>-0.27400000000000002</c:v>
                </c:pt>
                <c:pt idx="1126">
                  <c:v>-0.27400000000000002</c:v>
                </c:pt>
                <c:pt idx="1127">
                  <c:v>-0.27400000000000002</c:v>
                </c:pt>
                <c:pt idx="1128">
                  <c:v>-0.27400000000000002</c:v>
                </c:pt>
                <c:pt idx="1129">
                  <c:v>-0.27400000000000002</c:v>
                </c:pt>
                <c:pt idx="1130">
                  <c:v>-0.27400000000000002</c:v>
                </c:pt>
                <c:pt idx="1131">
                  <c:v>-0.27400000000000002</c:v>
                </c:pt>
                <c:pt idx="1132">
                  <c:v>-0.27400000000000002</c:v>
                </c:pt>
                <c:pt idx="1133">
                  <c:v>-0.27400000000000002</c:v>
                </c:pt>
                <c:pt idx="1134">
                  <c:v>-0.27400000000000002</c:v>
                </c:pt>
                <c:pt idx="1135">
                  <c:v>-0.27400000000000002</c:v>
                </c:pt>
                <c:pt idx="1136">
                  <c:v>-0.27400000000000002</c:v>
                </c:pt>
                <c:pt idx="1137">
                  <c:v>-0.27400000000000002</c:v>
                </c:pt>
                <c:pt idx="1138">
                  <c:v>-0.27300000000000002</c:v>
                </c:pt>
                <c:pt idx="1139">
                  <c:v>-0.27300000000000002</c:v>
                </c:pt>
                <c:pt idx="1140">
                  <c:v>-0.27300000000000002</c:v>
                </c:pt>
                <c:pt idx="1141">
                  <c:v>-0.27200000000000002</c:v>
                </c:pt>
                <c:pt idx="1142">
                  <c:v>-0.27300000000000002</c:v>
                </c:pt>
                <c:pt idx="1143">
                  <c:v>-0.27300000000000002</c:v>
                </c:pt>
                <c:pt idx="1144">
                  <c:v>-0.27200000000000002</c:v>
                </c:pt>
                <c:pt idx="1145">
                  <c:v>-0.27300000000000002</c:v>
                </c:pt>
                <c:pt idx="1146">
                  <c:v>-0.27300000000000002</c:v>
                </c:pt>
                <c:pt idx="1147">
                  <c:v>-0.27300000000000002</c:v>
                </c:pt>
                <c:pt idx="1148">
                  <c:v>-0.27300000000000002</c:v>
                </c:pt>
                <c:pt idx="1149">
                  <c:v>-0.27300000000000002</c:v>
                </c:pt>
                <c:pt idx="1150">
                  <c:v>-0.27300000000000002</c:v>
                </c:pt>
                <c:pt idx="1151">
                  <c:v>-0.27200000000000002</c:v>
                </c:pt>
                <c:pt idx="1152">
                  <c:v>-0.27100000000000002</c:v>
                </c:pt>
                <c:pt idx="1153">
                  <c:v>-0.27100000000000002</c:v>
                </c:pt>
                <c:pt idx="1154">
                  <c:v>-0.27100000000000002</c:v>
                </c:pt>
                <c:pt idx="1155">
                  <c:v>-0.27200000000000002</c:v>
                </c:pt>
                <c:pt idx="1156">
                  <c:v>-0.27100000000000002</c:v>
                </c:pt>
                <c:pt idx="1157">
                  <c:v>-0.27200000000000002</c:v>
                </c:pt>
                <c:pt idx="1158">
                  <c:v>-0.27100000000000002</c:v>
                </c:pt>
                <c:pt idx="1159">
                  <c:v>-0.27100000000000002</c:v>
                </c:pt>
                <c:pt idx="1160">
                  <c:v>-0.27100000000000002</c:v>
                </c:pt>
                <c:pt idx="1161">
                  <c:v>-0.27100000000000002</c:v>
                </c:pt>
                <c:pt idx="1162">
                  <c:v>-0.27200000000000002</c:v>
                </c:pt>
                <c:pt idx="1163">
                  <c:v>-0.27200000000000002</c:v>
                </c:pt>
                <c:pt idx="1164">
                  <c:v>-0.27200000000000002</c:v>
                </c:pt>
                <c:pt idx="1165">
                  <c:v>-0.27400000000000002</c:v>
                </c:pt>
                <c:pt idx="1166">
                  <c:v>-0.27500000000000002</c:v>
                </c:pt>
                <c:pt idx="1167">
                  <c:v>-0.27500000000000002</c:v>
                </c:pt>
                <c:pt idx="1168">
                  <c:v>-0.27500000000000002</c:v>
                </c:pt>
                <c:pt idx="1169">
                  <c:v>-0.27300000000000002</c:v>
                </c:pt>
                <c:pt idx="1170">
                  <c:v>-0.27400000000000002</c:v>
                </c:pt>
                <c:pt idx="1171">
                  <c:v>-0.27400000000000002</c:v>
                </c:pt>
                <c:pt idx="1172">
                  <c:v>-0.27400000000000002</c:v>
                </c:pt>
                <c:pt idx="1173">
                  <c:v>-0.27300000000000002</c:v>
                </c:pt>
                <c:pt idx="1174">
                  <c:v>-0.27300000000000002</c:v>
                </c:pt>
                <c:pt idx="1175">
                  <c:v>-0.27300000000000002</c:v>
                </c:pt>
                <c:pt idx="1176">
                  <c:v>-0.27300000000000002</c:v>
                </c:pt>
                <c:pt idx="1177">
                  <c:v>-0.27300000000000002</c:v>
                </c:pt>
                <c:pt idx="1178">
                  <c:v>-0.27300000000000002</c:v>
                </c:pt>
                <c:pt idx="1179">
                  <c:v>-0.27300000000000002</c:v>
                </c:pt>
                <c:pt idx="1180">
                  <c:v>-0.27200000000000002</c:v>
                </c:pt>
                <c:pt idx="1181">
                  <c:v>-0.27200000000000002</c:v>
                </c:pt>
                <c:pt idx="1182">
                  <c:v>-0.27200000000000002</c:v>
                </c:pt>
                <c:pt idx="1183">
                  <c:v>-0.27200000000000002</c:v>
                </c:pt>
                <c:pt idx="1184">
                  <c:v>-0.27300000000000002</c:v>
                </c:pt>
                <c:pt idx="1185">
                  <c:v>-0.27300000000000002</c:v>
                </c:pt>
                <c:pt idx="1186">
                  <c:v>-0.27100000000000002</c:v>
                </c:pt>
                <c:pt idx="1187">
                  <c:v>-0.27100000000000002</c:v>
                </c:pt>
                <c:pt idx="1188">
                  <c:v>-0.27100000000000002</c:v>
                </c:pt>
                <c:pt idx="1189">
                  <c:v>-0.27100000000000002</c:v>
                </c:pt>
                <c:pt idx="1190">
                  <c:v>-0.27100000000000002</c:v>
                </c:pt>
                <c:pt idx="1191">
                  <c:v>-0.27100000000000002</c:v>
                </c:pt>
                <c:pt idx="1192">
                  <c:v>-0.27100000000000002</c:v>
                </c:pt>
                <c:pt idx="1193">
                  <c:v>-0.27100000000000002</c:v>
                </c:pt>
                <c:pt idx="1194">
                  <c:v>-0.27100000000000002</c:v>
                </c:pt>
                <c:pt idx="1195">
                  <c:v>-0.27100000000000002</c:v>
                </c:pt>
                <c:pt idx="1196">
                  <c:v>-0.27100000000000002</c:v>
                </c:pt>
                <c:pt idx="1197">
                  <c:v>-0.27100000000000002</c:v>
                </c:pt>
                <c:pt idx="1198">
                  <c:v>-0.27100000000000002</c:v>
                </c:pt>
                <c:pt idx="1199">
                  <c:v>-0.26900000000000002</c:v>
                </c:pt>
                <c:pt idx="1200">
                  <c:v>-0.27</c:v>
                </c:pt>
                <c:pt idx="1201">
                  <c:v>-0.27100000000000002</c:v>
                </c:pt>
                <c:pt idx="1202">
                  <c:v>-0.27100000000000002</c:v>
                </c:pt>
                <c:pt idx="1203">
                  <c:v>-0.27100000000000002</c:v>
                </c:pt>
                <c:pt idx="1204">
                  <c:v>-0.27200000000000002</c:v>
                </c:pt>
                <c:pt idx="1205">
                  <c:v>-0.27300000000000002</c:v>
                </c:pt>
                <c:pt idx="1206">
                  <c:v>-0.27200000000000002</c:v>
                </c:pt>
                <c:pt idx="1207">
                  <c:v>-0.27100000000000002</c:v>
                </c:pt>
                <c:pt idx="1208">
                  <c:v>-0.27200000000000002</c:v>
                </c:pt>
                <c:pt idx="1209">
                  <c:v>-0.27200000000000002</c:v>
                </c:pt>
                <c:pt idx="1210">
                  <c:v>-0.27200000000000002</c:v>
                </c:pt>
                <c:pt idx="1211">
                  <c:v>-0.27200000000000002</c:v>
                </c:pt>
                <c:pt idx="1212">
                  <c:v>-0.27200000000000002</c:v>
                </c:pt>
                <c:pt idx="1213">
                  <c:v>-0.27200000000000002</c:v>
                </c:pt>
                <c:pt idx="1214">
                  <c:v>-0.27100000000000002</c:v>
                </c:pt>
                <c:pt idx="1215">
                  <c:v>-0.27200000000000002</c:v>
                </c:pt>
                <c:pt idx="1216">
                  <c:v>-0.27200000000000002</c:v>
                </c:pt>
                <c:pt idx="1217">
                  <c:v>-0.27200000000000002</c:v>
                </c:pt>
                <c:pt idx="1218">
                  <c:v>-0.27400000000000002</c:v>
                </c:pt>
                <c:pt idx="1219">
                  <c:v>-0.27400000000000002</c:v>
                </c:pt>
                <c:pt idx="1220">
                  <c:v>-0.27400000000000002</c:v>
                </c:pt>
                <c:pt idx="1221">
                  <c:v>-0.27400000000000002</c:v>
                </c:pt>
                <c:pt idx="1222">
                  <c:v>-0.27300000000000002</c:v>
                </c:pt>
                <c:pt idx="1223">
                  <c:v>-0.27300000000000002</c:v>
                </c:pt>
                <c:pt idx="1224">
                  <c:v>-0.27300000000000002</c:v>
                </c:pt>
                <c:pt idx="1225">
                  <c:v>-0.27300000000000002</c:v>
                </c:pt>
                <c:pt idx="1226">
                  <c:v>-0.27300000000000002</c:v>
                </c:pt>
                <c:pt idx="1227">
                  <c:v>-0.27300000000000002</c:v>
                </c:pt>
                <c:pt idx="1228">
                  <c:v>-0.27300000000000002</c:v>
                </c:pt>
                <c:pt idx="1229">
                  <c:v>-0.27200000000000002</c:v>
                </c:pt>
                <c:pt idx="1230">
                  <c:v>-0.27200000000000002</c:v>
                </c:pt>
                <c:pt idx="1231">
                  <c:v>-0.27200000000000002</c:v>
                </c:pt>
                <c:pt idx="1232">
                  <c:v>-0.27300000000000002</c:v>
                </c:pt>
                <c:pt idx="1233">
                  <c:v>-0.27400000000000002</c:v>
                </c:pt>
                <c:pt idx="1234">
                  <c:v>-0.27200000000000002</c:v>
                </c:pt>
                <c:pt idx="1235">
                  <c:v>-0.27100000000000002</c:v>
                </c:pt>
                <c:pt idx="1236">
                  <c:v>-0.27100000000000002</c:v>
                </c:pt>
                <c:pt idx="1237">
                  <c:v>-0.27100000000000002</c:v>
                </c:pt>
                <c:pt idx="1238">
                  <c:v>-0.27100000000000002</c:v>
                </c:pt>
                <c:pt idx="1239">
                  <c:v>-0.27</c:v>
                </c:pt>
                <c:pt idx="1240">
                  <c:v>-0.27100000000000002</c:v>
                </c:pt>
                <c:pt idx="1241">
                  <c:v>-0.27300000000000002</c:v>
                </c:pt>
                <c:pt idx="1242">
                  <c:v>-0.27300000000000002</c:v>
                </c:pt>
                <c:pt idx="1243">
                  <c:v>-0.27300000000000002</c:v>
                </c:pt>
                <c:pt idx="1244">
                  <c:v>-0.27300000000000002</c:v>
                </c:pt>
                <c:pt idx="1245">
                  <c:v>-0.27300000000000002</c:v>
                </c:pt>
                <c:pt idx="1246">
                  <c:v>-0.27200000000000002</c:v>
                </c:pt>
                <c:pt idx="1247">
                  <c:v>-0.27100000000000002</c:v>
                </c:pt>
                <c:pt idx="1248">
                  <c:v>-0.27100000000000002</c:v>
                </c:pt>
                <c:pt idx="1249">
                  <c:v>-0.27100000000000002</c:v>
                </c:pt>
                <c:pt idx="1250">
                  <c:v>-0.27100000000000002</c:v>
                </c:pt>
                <c:pt idx="1251">
                  <c:v>-0.27100000000000002</c:v>
                </c:pt>
                <c:pt idx="1252">
                  <c:v>-0.27100000000000002</c:v>
                </c:pt>
                <c:pt idx="1253">
                  <c:v>-0.27100000000000002</c:v>
                </c:pt>
                <c:pt idx="1254">
                  <c:v>-0.27100000000000002</c:v>
                </c:pt>
                <c:pt idx="1255">
                  <c:v>-0.27</c:v>
                </c:pt>
                <c:pt idx="1256">
                  <c:v>-0.26600000000000001</c:v>
                </c:pt>
                <c:pt idx="1257">
                  <c:v>-0.26400000000000001</c:v>
                </c:pt>
                <c:pt idx="1258">
                  <c:v>-0.26400000000000001</c:v>
                </c:pt>
                <c:pt idx="1259">
                  <c:v>-0.26400000000000001</c:v>
                </c:pt>
                <c:pt idx="1260">
                  <c:v>-0.26</c:v>
                </c:pt>
                <c:pt idx="1261">
                  <c:v>-0.25900000000000001</c:v>
                </c:pt>
                <c:pt idx="1262">
                  <c:v>-0.25700000000000001</c:v>
                </c:pt>
                <c:pt idx="1263">
                  <c:v>-0.25600000000000001</c:v>
                </c:pt>
                <c:pt idx="1264">
                  <c:v>-0.255</c:v>
                </c:pt>
                <c:pt idx="1265">
                  <c:v>-0.255</c:v>
                </c:pt>
                <c:pt idx="1266">
                  <c:v>-0.255</c:v>
                </c:pt>
                <c:pt idx="1267">
                  <c:v>-0.254</c:v>
                </c:pt>
                <c:pt idx="1268">
                  <c:v>-0.254</c:v>
                </c:pt>
                <c:pt idx="1269">
                  <c:v>-0.254</c:v>
                </c:pt>
                <c:pt idx="1270">
                  <c:v>-0.254</c:v>
                </c:pt>
                <c:pt idx="1271">
                  <c:v>-0.254</c:v>
                </c:pt>
                <c:pt idx="1272">
                  <c:v>-0.254</c:v>
                </c:pt>
                <c:pt idx="1273">
                  <c:v>-0.254</c:v>
                </c:pt>
                <c:pt idx="1274">
                  <c:v>-0.251</c:v>
                </c:pt>
                <c:pt idx="1275">
                  <c:v>-0.25</c:v>
                </c:pt>
                <c:pt idx="1276">
                  <c:v>-0.251</c:v>
                </c:pt>
                <c:pt idx="1277">
                  <c:v>-0.251</c:v>
                </c:pt>
                <c:pt idx="1278">
                  <c:v>-0.251</c:v>
                </c:pt>
                <c:pt idx="1279">
                  <c:v>-0.251</c:v>
                </c:pt>
                <c:pt idx="1280">
                  <c:v>-0.251</c:v>
                </c:pt>
                <c:pt idx="1281">
                  <c:v>-0.251</c:v>
                </c:pt>
                <c:pt idx="1282">
                  <c:v>-0.251</c:v>
                </c:pt>
                <c:pt idx="1283">
                  <c:v>-0.25</c:v>
                </c:pt>
                <c:pt idx="1284">
                  <c:v>-0.251</c:v>
                </c:pt>
                <c:pt idx="1285">
                  <c:v>-0.251</c:v>
                </c:pt>
                <c:pt idx="1286">
                  <c:v>-0.251</c:v>
                </c:pt>
                <c:pt idx="1287">
                  <c:v>-0.251</c:v>
                </c:pt>
                <c:pt idx="1288">
                  <c:v>-0.25</c:v>
                </c:pt>
                <c:pt idx="1289">
                  <c:v>-0.249</c:v>
                </c:pt>
                <c:pt idx="1290">
                  <c:v>-0.249</c:v>
                </c:pt>
                <c:pt idx="1291">
                  <c:v>-0.249</c:v>
                </c:pt>
                <c:pt idx="1292">
                  <c:v>-0.248</c:v>
                </c:pt>
                <c:pt idx="1293">
                  <c:v>-0.248</c:v>
                </c:pt>
                <c:pt idx="1294">
                  <c:v>-0.248</c:v>
                </c:pt>
                <c:pt idx="1295">
                  <c:v>-0.25</c:v>
                </c:pt>
                <c:pt idx="1296">
                  <c:v>-0.251</c:v>
                </c:pt>
                <c:pt idx="1297">
                  <c:v>-0.249</c:v>
                </c:pt>
                <c:pt idx="1298">
                  <c:v>-0.249</c:v>
                </c:pt>
                <c:pt idx="1299">
                  <c:v>-0.249</c:v>
                </c:pt>
                <c:pt idx="1300">
                  <c:v>-0.249</c:v>
                </c:pt>
                <c:pt idx="1301">
                  <c:v>-0.249</c:v>
                </c:pt>
                <c:pt idx="1302">
                  <c:v>-0.248</c:v>
                </c:pt>
                <c:pt idx="1303">
                  <c:v>-0.248</c:v>
                </c:pt>
                <c:pt idx="1304">
                  <c:v>-0.248</c:v>
                </c:pt>
                <c:pt idx="1305">
                  <c:v>-0.247</c:v>
                </c:pt>
                <c:pt idx="1306">
                  <c:v>-0.249</c:v>
                </c:pt>
                <c:pt idx="1307">
                  <c:v>-0.249</c:v>
                </c:pt>
                <c:pt idx="1308">
                  <c:v>-0.249</c:v>
                </c:pt>
                <c:pt idx="1309">
                  <c:v>-0.249</c:v>
                </c:pt>
                <c:pt idx="1310">
                  <c:v>-0.251</c:v>
                </c:pt>
                <c:pt idx="1311">
                  <c:v>-0.25</c:v>
                </c:pt>
                <c:pt idx="1312">
                  <c:v>-0.246</c:v>
                </c:pt>
                <c:pt idx="1313">
                  <c:v>-0.246</c:v>
                </c:pt>
                <c:pt idx="1314">
                  <c:v>-0.246</c:v>
                </c:pt>
                <c:pt idx="1315">
                  <c:v>-0.246</c:v>
                </c:pt>
                <c:pt idx="1316">
                  <c:v>-0.246</c:v>
                </c:pt>
                <c:pt idx="1317">
                  <c:v>-0.24199999999999999</c:v>
                </c:pt>
                <c:pt idx="1318">
                  <c:v>-0.24199999999999999</c:v>
                </c:pt>
                <c:pt idx="1319">
                  <c:v>-0.24099999999999999</c:v>
                </c:pt>
                <c:pt idx="1320">
                  <c:v>-0.24099999999999999</c:v>
                </c:pt>
                <c:pt idx="1321">
                  <c:v>-0.24099999999999999</c:v>
                </c:pt>
                <c:pt idx="1322">
                  <c:v>-0.24099999999999999</c:v>
                </c:pt>
                <c:pt idx="1323">
                  <c:v>-0.24199999999999999</c:v>
                </c:pt>
                <c:pt idx="1324">
                  <c:v>-0.24099999999999999</c:v>
                </c:pt>
                <c:pt idx="1325">
                  <c:v>-0.24199999999999999</c:v>
                </c:pt>
                <c:pt idx="1326">
                  <c:v>-0.24299999999999999</c:v>
                </c:pt>
                <c:pt idx="1327">
                  <c:v>-0.24099999999999999</c:v>
                </c:pt>
                <c:pt idx="1328">
                  <c:v>-0.24099999999999999</c:v>
                </c:pt>
                <c:pt idx="1329">
                  <c:v>-0.24099999999999999</c:v>
                </c:pt>
                <c:pt idx="1330">
                  <c:v>-0.24099999999999999</c:v>
                </c:pt>
                <c:pt idx="1331">
                  <c:v>-0.24199999999999999</c:v>
                </c:pt>
                <c:pt idx="1332">
                  <c:v>-0.24199999999999999</c:v>
                </c:pt>
                <c:pt idx="1333">
                  <c:v>-0.24199999999999999</c:v>
                </c:pt>
                <c:pt idx="1334">
                  <c:v>-0.24199999999999999</c:v>
                </c:pt>
                <c:pt idx="1335">
                  <c:v>-0.24199999999999999</c:v>
                </c:pt>
                <c:pt idx="1336">
                  <c:v>-0.24199999999999999</c:v>
                </c:pt>
                <c:pt idx="1337">
                  <c:v>-0.24199999999999999</c:v>
                </c:pt>
                <c:pt idx="1338">
                  <c:v>-0.24199999999999999</c:v>
                </c:pt>
                <c:pt idx="1339">
                  <c:v>-0.24099999999999999</c:v>
                </c:pt>
                <c:pt idx="1340">
                  <c:v>-0.24099999999999999</c:v>
                </c:pt>
                <c:pt idx="1341">
                  <c:v>-0.24099999999999999</c:v>
                </c:pt>
                <c:pt idx="1342">
                  <c:v>-0.24099999999999999</c:v>
                </c:pt>
                <c:pt idx="1343">
                  <c:v>-0.24099999999999999</c:v>
                </c:pt>
                <c:pt idx="1344">
                  <c:v>-0.24099999999999999</c:v>
                </c:pt>
                <c:pt idx="1345">
                  <c:v>-0.24099999999999999</c:v>
                </c:pt>
                <c:pt idx="1346">
                  <c:v>-0.24099999999999999</c:v>
                </c:pt>
                <c:pt idx="1347">
                  <c:v>-0.24099999999999999</c:v>
                </c:pt>
                <c:pt idx="1348">
                  <c:v>-0.24099999999999999</c:v>
                </c:pt>
                <c:pt idx="1349">
                  <c:v>-0.24099999999999999</c:v>
                </c:pt>
                <c:pt idx="1350">
                  <c:v>-0.24099999999999999</c:v>
                </c:pt>
                <c:pt idx="1351">
                  <c:v>-0.24099999999999999</c:v>
                </c:pt>
                <c:pt idx="1352">
                  <c:v>-0.24099999999999999</c:v>
                </c:pt>
                <c:pt idx="1353">
                  <c:v>-0.24</c:v>
                </c:pt>
                <c:pt idx="1354">
                  <c:v>-0.24099999999999999</c:v>
                </c:pt>
                <c:pt idx="1355">
                  <c:v>-0.23699999999999999</c:v>
                </c:pt>
                <c:pt idx="1356">
                  <c:v>-0.23699999999999999</c:v>
                </c:pt>
                <c:pt idx="1357">
                  <c:v>-0.23699999999999999</c:v>
                </c:pt>
                <c:pt idx="1358">
                  <c:v>-0.23799999999999999</c:v>
                </c:pt>
                <c:pt idx="1359">
                  <c:v>-0.23699999999999999</c:v>
                </c:pt>
                <c:pt idx="1360">
                  <c:v>-0.23899999999999999</c:v>
                </c:pt>
                <c:pt idx="1361">
                  <c:v>-0.23799999999999999</c:v>
                </c:pt>
                <c:pt idx="1362">
                  <c:v>-0.23799999999999999</c:v>
                </c:pt>
                <c:pt idx="1363">
                  <c:v>-0.23799999999999999</c:v>
                </c:pt>
                <c:pt idx="1364">
                  <c:v>-0.23799999999999999</c:v>
                </c:pt>
                <c:pt idx="1365">
                  <c:v>-0.23799999999999999</c:v>
                </c:pt>
                <c:pt idx="1366">
                  <c:v>-0.23899999999999999</c:v>
                </c:pt>
                <c:pt idx="1367">
                  <c:v>-0.23799999999999999</c:v>
                </c:pt>
                <c:pt idx="1368">
                  <c:v>-0.23799999999999999</c:v>
                </c:pt>
                <c:pt idx="1369">
                  <c:v>-0.23899999999999999</c:v>
                </c:pt>
                <c:pt idx="1370">
                  <c:v>-0.23899999999999999</c:v>
                </c:pt>
                <c:pt idx="1371">
                  <c:v>-0.23899999999999999</c:v>
                </c:pt>
                <c:pt idx="1372">
                  <c:v>-0.23899999999999999</c:v>
                </c:pt>
                <c:pt idx="1373">
                  <c:v>-0.24099999999999999</c:v>
                </c:pt>
                <c:pt idx="1374">
                  <c:v>-0.24099999999999999</c:v>
                </c:pt>
                <c:pt idx="1375">
                  <c:v>-0.24</c:v>
                </c:pt>
                <c:pt idx="1376">
                  <c:v>-0.24</c:v>
                </c:pt>
                <c:pt idx="1377">
                  <c:v>-0.24</c:v>
                </c:pt>
                <c:pt idx="1378">
                  <c:v>-0.24</c:v>
                </c:pt>
                <c:pt idx="1379">
                  <c:v>-0.24099999999999999</c:v>
                </c:pt>
                <c:pt idx="1380">
                  <c:v>-0.24199999999999999</c:v>
                </c:pt>
                <c:pt idx="1381">
                  <c:v>-0.24399999999999999</c:v>
                </c:pt>
                <c:pt idx="1382">
                  <c:v>-0.24399999999999999</c:v>
                </c:pt>
                <c:pt idx="1383">
                  <c:v>-0.24399999999999999</c:v>
                </c:pt>
                <c:pt idx="1384">
                  <c:v>-0.24399999999999999</c:v>
                </c:pt>
                <c:pt idx="1385">
                  <c:v>-0.24399999999999999</c:v>
                </c:pt>
                <c:pt idx="1386">
                  <c:v>-0.24399999999999999</c:v>
                </c:pt>
                <c:pt idx="1387">
                  <c:v>-0.24399999999999999</c:v>
                </c:pt>
                <c:pt idx="1388">
                  <c:v>-0.24299999999999999</c:v>
                </c:pt>
                <c:pt idx="1389">
                  <c:v>-0.24399999999999999</c:v>
                </c:pt>
                <c:pt idx="1390">
                  <c:v>-0.24299999999999999</c:v>
                </c:pt>
                <c:pt idx="1391">
                  <c:v>-0.24299999999999999</c:v>
                </c:pt>
                <c:pt idx="1392">
                  <c:v>-0.24299999999999999</c:v>
                </c:pt>
                <c:pt idx="1393">
                  <c:v>-0.24399999999999999</c:v>
                </c:pt>
                <c:pt idx="1394">
                  <c:v>-0.24199999999999999</c:v>
                </c:pt>
                <c:pt idx="1395">
                  <c:v>-0.24199999999999999</c:v>
                </c:pt>
                <c:pt idx="1396">
                  <c:v>-0.24099999999999999</c:v>
                </c:pt>
                <c:pt idx="1397">
                  <c:v>-0.24099999999999999</c:v>
                </c:pt>
                <c:pt idx="1398">
                  <c:v>-0.24099999999999999</c:v>
                </c:pt>
                <c:pt idx="1399">
                  <c:v>-0.24099999999999999</c:v>
                </c:pt>
                <c:pt idx="1400">
                  <c:v>-0.24</c:v>
                </c:pt>
                <c:pt idx="1401">
                  <c:v>-0.24</c:v>
                </c:pt>
                <c:pt idx="1402">
                  <c:v>-0.23899999999999999</c:v>
                </c:pt>
                <c:pt idx="1403">
                  <c:v>-0.23799999999999999</c:v>
                </c:pt>
                <c:pt idx="1404">
                  <c:v>-0.23599999999999999</c:v>
                </c:pt>
                <c:pt idx="1405">
                  <c:v>-0.23599999999999999</c:v>
                </c:pt>
                <c:pt idx="1406">
                  <c:v>-0.23599999999999999</c:v>
                </c:pt>
                <c:pt idx="1407">
                  <c:v>-0.23400000000000001</c:v>
                </c:pt>
                <c:pt idx="1408">
                  <c:v>-0.23300000000000001</c:v>
                </c:pt>
                <c:pt idx="1409">
                  <c:v>-0.23200000000000001</c:v>
                </c:pt>
                <c:pt idx="1410">
                  <c:v>-0.23</c:v>
                </c:pt>
                <c:pt idx="1411">
                  <c:v>-0.22900000000000001</c:v>
                </c:pt>
                <c:pt idx="1412">
                  <c:v>-0.22900000000000001</c:v>
                </c:pt>
                <c:pt idx="1413">
                  <c:v>-0.22900000000000001</c:v>
                </c:pt>
                <c:pt idx="1414">
                  <c:v>-0.22600000000000001</c:v>
                </c:pt>
                <c:pt idx="1415">
                  <c:v>-0.224</c:v>
                </c:pt>
                <c:pt idx="1416">
                  <c:v>-0.221</c:v>
                </c:pt>
                <c:pt idx="1417">
                  <c:v>-0.22</c:v>
                </c:pt>
                <c:pt idx="1418">
                  <c:v>-0.221</c:v>
                </c:pt>
                <c:pt idx="1419">
                  <c:v>-0.221</c:v>
                </c:pt>
                <c:pt idx="1420">
                  <c:v>-0.221</c:v>
                </c:pt>
                <c:pt idx="1421">
                  <c:v>-0.221</c:v>
                </c:pt>
                <c:pt idx="1422">
                  <c:v>-0.221</c:v>
                </c:pt>
                <c:pt idx="1423">
                  <c:v>-0.22</c:v>
                </c:pt>
                <c:pt idx="1424">
                  <c:v>-0.217</c:v>
                </c:pt>
                <c:pt idx="1425">
                  <c:v>-0.217</c:v>
                </c:pt>
                <c:pt idx="1426">
                  <c:v>-0.217</c:v>
                </c:pt>
                <c:pt idx="1427">
                  <c:v>-0.217</c:v>
                </c:pt>
                <c:pt idx="1428">
                  <c:v>-0.216</c:v>
                </c:pt>
                <c:pt idx="1429">
                  <c:v>-0.216</c:v>
                </c:pt>
                <c:pt idx="1430">
                  <c:v>-0.218</c:v>
                </c:pt>
                <c:pt idx="1431">
                  <c:v>-0.216</c:v>
                </c:pt>
                <c:pt idx="1432">
                  <c:v>-0.216</c:v>
                </c:pt>
                <c:pt idx="1433">
                  <c:v>-0.216</c:v>
                </c:pt>
                <c:pt idx="1434">
                  <c:v>-0.216</c:v>
                </c:pt>
                <c:pt idx="1435">
                  <c:v>-0.217</c:v>
                </c:pt>
                <c:pt idx="1436">
                  <c:v>-0.217</c:v>
                </c:pt>
                <c:pt idx="1437">
                  <c:v>-0.218</c:v>
                </c:pt>
                <c:pt idx="1438">
                  <c:v>-0.217</c:v>
                </c:pt>
                <c:pt idx="1439">
                  <c:v>-0.217</c:v>
                </c:pt>
                <c:pt idx="1440">
                  <c:v>-0.217</c:v>
                </c:pt>
                <c:pt idx="1441">
                  <c:v>-0.217</c:v>
                </c:pt>
                <c:pt idx="1442">
                  <c:v>-0.217</c:v>
                </c:pt>
                <c:pt idx="1443">
                  <c:v>-0.217</c:v>
                </c:pt>
                <c:pt idx="1444">
                  <c:v>-0.219</c:v>
                </c:pt>
                <c:pt idx="1445">
                  <c:v>-0.218</c:v>
                </c:pt>
                <c:pt idx="1446">
                  <c:v>-0.218</c:v>
                </c:pt>
                <c:pt idx="1447">
                  <c:v>-0.218</c:v>
                </c:pt>
                <c:pt idx="1448">
                  <c:v>-0.218</c:v>
                </c:pt>
                <c:pt idx="1449">
                  <c:v>-0.219</c:v>
                </c:pt>
                <c:pt idx="1450">
                  <c:v>-0.219</c:v>
                </c:pt>
                <c:pt idx="1451">
                  <c:v>-0.219</c:v>
                </c:pt>
                <c:pt idx="1452">
                  <c:v>-0.219</c:v>
                </c:pt>
                <c:pt idx="1453">
                  <c:v>-0.219</c:v>
                </c:pt>
                <c:pt idx="1454">
                  <c:v>-0.219</c:v>
                </c:pt>
                <c:pt idx="1455">
                  <c:v>-0.219</c:v>
                </c:pt>
                <c:pt idx="1456">
                  <c:v>-0.219</c:v>
                </c:pt>
                <c:pt idx="1457">
                  <c:v>-0.22</c:v>
                </c:pt>
                <c:pt idx="1458">
                  <c:v>-0.22</c:v>
                </c:pt>
                <c:pt idx="1459">
                  <c:v>-0.219</c:v>
                </c:pt>
                <c:pt idx="1460">
                  <c:v>-0.217</c:v>
                </c:pt>
                <c:pt idx="1461">
                  <c:v>-0.217</c:v>
                </c:pt>
                <c:pt idx="1462">
                  <c:v>-0.217</c:v>
                </c:pt>
                <c:pt idx="1463">
                  <c:v>-0.215</c:v>
                </c:pt>
                <c:pt idx="1464">
                  <c:v>-0.214</c:v>
                </c:pt>
                <c:pt idx="1465">
                  <c:v>-0.21099999999999999</c:v>
                </c:pt>
                <c:pt idx="1466">
                  <c:v>-0.21099999999999999</c:v>
                </c:pt>
                <c:pt idx="1467">
                  <c:v>-0.21</c:v>
                </c:pt>
                <c:pt idx="1468">
                  <c:v>-0.21</c:v>
                </c:pt>
                <c:pt idx="1469">
                  <c:v>-0.21</c:v>
                </c:pt>
                <c:pt idx="1470">
                  <c:v>-0.21099999999999999</c:v>
                </c:pt>
                <c:pt idx="1471">
                  <c:v>-0.21099999999999999</c:v>
                </c:pt>
                <c:pt idx="1472">
                  <c:v>-0.21099999999999999</c:v>
                </c:pt>
                <c:pt idx="1473">
                  <c:v>-0.21099999999999999</c:v>
                </c:pt>
                <c:pt idx="1474">
                  <c:v>-0.21299999999999999</c:v>
                </c:pt>
                <c:pt idx="1475">
                  <c:v>-0.21299999999999999</c:v>
                </c:pt>
                <c:pt idx="1476">
                  <c:v>-0.21299999999999999</c:v>
                </c:pt>
                <c:pt idx="1477">
                  <c:v>-0.21299999999999999</c:v>
                </c:pt>
                <c:pt idx="1478">
                  <c:v>-0.21299999999999999</c:v>
                </c:pt>
                <c:pt idx="1479">
                  <c:v>-0.21099999999999999</c:v>
                </c:pt>
                <c:pt idx="1480">
                  <c:v>-0.21199999999999999</c:v>
                </c:pt>
                <c:pt idx="1481">
                  <c:v>-0.21199999999999999</c:v>
                </c:pt>
                <c:pt idx="1482">
                  <c:v>-0.21199999999999999</c:v>
                </c:pt>
                <c:pt idx="1483">
                  <c:v>-0.21199999999999999</c:v>
                </c:pt>
                <c:pt idx="1484">
                  <c:v>-0.21299999999999999</c:v>
                </c:pt>
                <c:pt idx="1485">
                  <c:v>-0.21199999999999999</c:v>
                </c:pt>
                <c:pt idx="1486">
                  <c:v>-0.21199999999999999</c:v>
                </c:pt>
                <c:pt idx="1487">
                  <c:v>-0.21199999999999999</c:v>
                </c:pt>
                <c:pt idx="1488">
                  <c:v>-0.21099999999999999</c:v>
                </c:pt>
                <c:pt idx="1489">
                  <c:v>-0.21099999999999999</c:v>
                </c:pt>
                <c:pt idx="1490">
                  <c:v>-0.21099999999999999</c:v>
                </c:pt>
                <c:pt idx="1491">
                  <c:v>-0.21099999999999999</c:v>
                </c:pt>
                <c:pt idx="1492">
                  <c:v>-0.21</c:v>
                </c:pt>
                <c:pt idx="1493">
                  <c:v>-0.20899999999999999</c:v>
                </c:pt>
                <c:pt idx="1494">
                  <c:v>-0.20399999999999999</c:v>
                </c:pt>
                <c:pt idx="1495">
                  <c:v>-0.20399999999999999</c:v>
                </c:pt>
                <c:pt idx="1496">
                  <c:v>-0.20399999999999999</c:v>
                </c:pt>
                <c:pt idx="1497">
                  <c:v>-0.20399999999999999</c:v>
                </c:pt>
                <c:pt idx="1498">
                  <c:v>-0.20399999999999999</c:v>
                </c:pt>
                <c:pt idx="1499">
                  <c:v>-0.20399999999999999</c:v>
                </c:pt>
                <c:pt idx="1500">
                  <c:v>-0.20300000000000001</c:v>
                </c:pt>
                <c:pt idx="1501">
                  <c:v>-0.20300000000000001</c:v>
                </c:pt>
                <c:pt idx="1502">
                  <c:v>-0.20300000000000001</c:v>
                </c:pt>
                <c:pt idx="1503">
                  <c:v>-0.20300000000000001</c:v>
                </c:pt>
                <c:pt idx="1504">
                  <c:v>-0.20300000000000001</c:v>
                </c:pt>
                <c:pt idx="1505">
                  <c:v>-0.20200000000000001</c:v>
                </c:pt>
                <c:pt idx="1506">
                  <c:v>-0.20300000000000001</c:v>
                </c:pt>
                <c:pt idx="1507">
                  <c:v>-0.20200000000000001</c:v>
                </c:pt>
                <c:pt idx="1508">
                  <c:v>-0.20300000000000001</c:v>
                </c:pt>
                <c:pt idx="1509">
                  <c:v>-0.20300000000000001</c:v>
                </c:pt>
                <c:pt idx="1510">
                  <c:v>-0.20300000000000001</c:v>
                </c:pt>
                <c:pt idx="1511">
                  <c:v>-0.20300000000000001</c:v>
                </c:pt>
                <c:pt idx="1512">
                  <c:v>-0.20100000000000001</c:v>
                </c:pt>
                <c:pt idx="1513">
                  <c:v>-0.20200000000000001</c:v>
                </c:pt>
                <c:pt idx="1514">
                  <c:v>-0.20100000000000001</c:v>
                </c:pt>
                <c:pt idx="1515">
                  <c:v>-0.19900000000000001</c:v>
                </c:pt>
                <c:pt idx="1516">
                  <c:v>-0.2</c:v>
                </c:pt>
                <c:pt idx="1517">
                  <c:v>-0.2</c:v>
                </c:pt>
                <c:pt idx="1518">
                  <c:v>-0.2</c:v>
                </c:pt>
                <c:pt idx="1519">
                  <c:v>-0.20100000000000001</c:v>
                </c:pt>
                <c:pt idx="1520">
                  <c:v>-0.20100000000000001</c:v>
                </c:pt>
                <c:pt idx="1521">
                  <c:v>-0.2</c:v>
                </c:pt>
                <c:pt idx="1522">
                  <c:v>-0.20200000000000001</c:v>
                </c:pt>
                <c:pt idx="1523">
                  <c:v>-0.20100000000000001</c:v>
                </c:pt>
                <c:pt idx="1524">
                  <c:v>-0.20100000000000001</c:v>
                </c:pt>
                <c:pt idx="1525">
                  <c:v>-0.20100000000000001</c:v>
                </c:pt>
                <c:pt idx="1526">
                  <c:v>-0.19900000000000001</c:v>
                </c:pt>
                <c:pt idx="1527">
                  <c:v>-0.19900000000000001</c:v>
                </c:pt>
                <c:pt idx="1528">
                  <c:v>-0.19900000000000001</c:v>
                </c:pt>
                <c:pt idx="1529">
                  <c:v>-0.19800000000000001</c:v>
                </c:pt>
                <c:pt idx="1530">
                  <c:v>-0.19800000000000001</c:v>
                </c:pt>
                <c:pt idx="1531">
                  <c:v>-0.19800000000000001</c:v>
                </c:pt>
                <c:pt idx="1532">
                  <c:v>-0.19800000000000001</c:v>
                </c:pt>
                <c:pt idx="1533">
                  <c:v>-0.20100000000000001</c:v>
                </c:pt>
                <c:pt idx="1534">
                  <c:v>-0.19800000000000001</c:v>
                </c:pt>
                <c:pt idx="1535">
                  <c:v>-0.19700000000000001</c:v>
                </c:pt>
                <c:pt idx="1536">
                  <c:v>-0.19500000000000001</c:v>
                </c:pt>
                <c:pt idx="1537">
                  <c:v>-0.193</c:v>
                </c:pt>
                <c:pt idx="1538">
                  <c:v>-0.193</c:v>
                </c:pt>
                <c:pt idx="1539">
                  <c:v>-0.193</c:v>
                </c:pt>
                <c:pt idx="1540">
                  <c:v>-0.193</c:v>
                </c:pt>
                <c:pt idx="1541">
                  <c:v>-0.192</c:v>
                </c:pt>
                <c:pt idx="1542">
                  <c:v>-0.192</c:v>
                </c:pt>
                <c:pt idx="1543">
                  <c:v>-0.193</c:v>
                </c:pt>
                <c:pt idx="1544">
                  <c:v>-0.191</c:v>
                </c:pt>
                <c:pt idx="1545">
                  <c:v>-0.191</c:v>
                </c:pt>
                <c:pt idx="1546">
                  <c:v>-0.191</c:v>
                </c:pt>
                <c:pt idx="1547">
                  <c:v>-0.192</c:v>
                </c:pt>
                <c:pt idx="1548">
                  <c:v>-0.191</c:v>
                </c:pt>
                <c:pt idx="1549">
                  <c:v>-0.192</c:v>
                </c:pt>
                <c:pt idx="1550">
                  <c:v>-0.19</c:v>
                </c:pt>
                <c:pt idx="1551">
                  <c:v>-0.189</c:v>
                </c:pt>
                <c:pt idx="1552">
                  <c:v>-0.189</c:v>
                </c:pt>
                <c:pt idx="1553">
                  <c:v>-0.189</c:v>
                </c:pt>
                <c:pt idx="1554">
                  <c:v>-0.191</c:v>
                </c:pt>
                <c:pt idx="1555">
                  <c:v>-0.19</c:v>
                </c:pt>
                <c:pt idx="1556">
                  <c:v>-0.189</c:v>
                </c:pt>
                <c:pt idx="1557">
                  <c:v>-0.189</c:v>
                </c:pt>
                <c:pt idx="1558">
                  <c:v>-0.188</c:v>
                </c:pt>
                <c:pt idx="1559">
                  <c:v>-0.188</c:v>
                </c:pt>
                <c:pt idx="1560">
                  <c:v>-0.188</c:v>
                </c:pt>
                <c:pt idx="1561">
                  <c:v>-0.189</c:v>
                </c:pt>
                <c:pt idx="1562">
                  <c:v>-0.188</c:v>
                </c:pt>
                <c:pt idx="1563">
                  <c:v>-0.187</c:v>
                </c:pt>
                <c:pt idx="1564">
                  <c:v>-0.185</c:v>
                </c:pt>
                <c:pt idx="1565">
                  <c:v>-0.185</c:v>
                </c:pt>
                <c:pt idx="1566">
                  <c:v>-0.185</c:v>
                </c:pt>
                <c:pt idx="1567">
                  <c:v>-0.185</c:v>
                </c:pt>
                <c:pt idx="1568">
                  <c:v>-0.183</c:v>
                </c:pt>
                <c:pt idx="1569">
                  <c:v>-0.183</c:v>
                </c:pt>
                <c:pt idx="1570">
                  <c:v>-0.184</c:v>
                </c:pt>
                <c:pt idx="1571">
                  <c:v>-0.186</c:v>
                </c:pt>
                <c:pt idx="1572">
                  <c:v>-0.186</c:v>
                </c:pt>
                <c:pt idx="1573">
                  <c:v>-0.186</c:v>
                </c:pt>
                <c:pt idx="1574">
                  <c:v>-0.186</c:v>
                </c:pt>
                <c:pt idx="1575">
                  <c:v>-0.186</c:v>
                </c:pt>
                <c:pt idx="1576">
                  <c:v>-0.187</c:v>
                </c:pt>
                <c:pt idx="1577">
                  <c:v>-0.187</c:v>
                </c:pt>
                <c:pt idx="1578">
                  <c:v>-0.188</c:v>
                </c:pt>
                <c:pt idx="1579">
                  <c:v>-0.189</c:v>
                </c:pt>
                <c:pt idx="1580">
                  <c:v>-0.189</c:v>
                </c:pt>
                <c:pt idx="1581">
                  <c:v>-0.189</c:v>
                </c:pt>
                <c:pt idx="1582">
                  <c:v>-0.188</c:v>
                </c:pt>
                <c:pt idx="1583">
                  <c:v>-0.189</c:v>
                </c:pt>
                <c:pt idx="1584">
                  <c:v>-0.189</c:v>
                </c:pt>
                <c:pt idx="1585">
                  <c:v>-0.191</c:v>
                </c:pt>
                <c:pt idx="1586">
                  <c:v>-0.187</c:v>
                </c:pt>
                <c:pt idx="1587">
                  <c:v>-0.187</c:v>
                </c:pt>
                <c:pt idx="1588">
                  <c:v>-0.187</c:v>
                </c:pt>
                <c:pt idx="1589">
                  <c:v>-0.19</c:v>
                </c:pt>
                <c:pt idx="1590">
                  <c:v>-0.191</c:v>
                </c:pt>
                <c:pt idx="1591">
                  <c:v>-0.191</c:v>
                </c:pt>
                <c:pt idx="1592">
                  <c:v>-0.19</c:v>
                </c:pt>
                <c:pt idx="1593">
                  <c:v>-0.19</c:v>
                </c:pt>
                <c:pt idx="1594">
                  <c:v>-0.19</c:v>
                </c:pt>
                <c:pt idx="1595">
                  <c:v>-0.19</c:v>
                </c:pt>
                <c:pt idx="1596">
                  <c:v>-0.189</c:v>
                </c:pt>
                <c:pt idx="1597">
                  <c:v>-0.189</c:v>
                </c:pt>
                <c:pt idx="1598">
                  <c:v>-0.188</c:v>
                </c:pt>
                <c:pt idx="1599">
                  <c:v>-0.185</c:v>
                </c:pt>
                <c:pt idx="1600">
                  <c:v>-0.182</c:v>
                </c:pt>
                <c:pt idx="1601">
                  <c:v>-0.182</c:v>
                </c:pt>
                <c:pt idx="1602">
                  <c:v>-0.182</c:v>
                </c:pt>
                <c:pt idx="1603">
                  <c:v>-0.17899999999999999</c:v>
                </c:pt>
                <c:pt idx="1604">
                  <c:v>-0.17799999999999999</c:v>
                </c:pt>
                <c:pt idx="1605">
                  <c:v>-0.17599999999999999</c:v>
                </c:pt>
                <c:pt idx="1606">
                  <c:v>-0.17599999999999999</c:v>
                </c:pt>
                <c:pt idx="1607">
                  <c:v>-0.17499999999999999</c:v>
                </c:pt>
                <c:pt idx="1608">
                  <c:v>-0.17499999999999999</c:v>
                </c:pt>
                <c:pt idx="1609">
                  <c:v>-0.17499999999999999</c:v>
                </c:pt>
                <c:pt idx="1610">
                  <c:v>-0.161</c:v>
                </c:pt>
                <c:pt idx="1611">
                  <c:v>-0.161</c:v>
                </c:pt>
                <c:pt idx="1612">
                  <c:v>-0.159</c:v>
                </c:pt>
                <c:pt idx="1613">
                  <c:v>-0.159</c:v>
                </c:pt>
                <c:pt idx="1614">
                  <c:v>-0.159</c:v>
                </c:pt>
                <c:pt idx="1615">
                  <c:v>-0.159</c:v>
                </c:pt>
                <c:pt idx="1616">
                  <c:v>-0.159</c:v>
                </c:pt>
                <c:pt idx="1617">
                  <c:v>-0.16</c:v>
                </c:pt>
                <c:pt idx="1618">
                  <c:v>-0.159</c:v>
                </c:pt>
                <c:pt idx="1619">
                  <c:v>-0.159</c:v>
                </c:pt>
                <c:pt idx="1620">
                  <c:v>-0.158</c:v>
                </c:pt>
                <c:pt idx="1621">
                  <c:v>-0.159</c:v>
                </c:pt>
                <c:pt idx="1622">
                  <c:v>-0.159</c:v>
                </c:pt>
                <c:pt idx="1623">
                  <c:v>-0.159</c:v>
                </c:pt>
                <c:pt idx="1624">
                  <c:v>-0.159</c:v>
                </c:pt>
                <c:pt idx="1625">
                  <c:v>-0.16</c:v>
                </c:pt>
                <c:pt idx="1626">
                  <c:v>-0.159</c:v>
                </c:pt>
                <c:pt idx="1627">
                  <c:v>-0.157</c:v>
                </c:pt>
                <c:pt idx="1628">
                  <c:v>-0.154</c:v>
                </c:pt>
                <c:pt idx="1629">
                  <c:v>-0.154</c:v>
                </c:pt>
                <c:pt idx="1630">
                  <c:v>-0.154</c:v>
                </c:pt>
                <c:pt idx="1631">
                  <c:v>-0.153</c:v>
                </c:pt>
                <c:pt idx="1632">
                  <c:v>-0.153</c:v>
                </c:pt>
                <c:pt idx="1633">
                  <c:v>-0.153</c:v>
                </c:pt>
                <c:pt idx="1634">
                  <c:v>-0.151</c:v>
                </c:pt>
                <c:pt idx="1635">
                  <c:v>-0.14899999999999999</c:v>
                </c:pt>
                <c:pt idx="1636">
                  <c:v>-0.14899999999999999</c:v>
                </c:pt>
                <c:pt idx="1637">
                  <c:v>-0.14899999999999999</c:v>
                </c:pt>
                <c:pt idx="1638">
                  <c:v>-0.14599999999999999</c:v>
                </c:pt>
                <c:pt idx="1639">
                  <c:v>-0.14399999999999999</c:v>
                </c:pt>
                <c:pt idx="1640">
                  <c:v>-0.14399999999999999</c:v>
                </c:pt>
                <c:pt idx="1641">
                  <c:v>-0.14399999999999999</c:v>
                </c:pt>
                <c:pt idx="1642">
                  <c:v>-0.14299999999999999</c:v>
                </c:pt>
                <c:pt idx="1643">
                  <c:v>-0.14299999999999999</c:v>
                </c:pt>
                <c:pt idx="1644">
                  <c:v>-0.14299999999999999</c:v>
                </c:pt>
                <c:pt idx="1645">
                  <c:v>-0.14299999999999999</c:v>
                </c:pt>
                <c:pt idx="1646">
                  <c:v>-0.14399999999999999</c:v>
                </c:pt>
                <c:pt idx="1647">
                  <c:v>-0.14299999999999999</c:v>
                </c:pt>
                <c:pt idx="1648">
                  <c:v>-0.14299999999999999</c:v>
                </c:pt>
                <c:pt idx="1649">
                  <c:v>-0.14399999999999999</c:v>
                </c:pt>
                <c:pt idx="1650">
                  <c:v>-0.14399999999999999</c:v>
                </c:pt>
                <c:pt idx="1651">
                  <c:v>-0.14399999999999999</c:v>
                </c:pt>
                <c:pt idx="1652">
                  <c:v>-0.14399999999999999</c:v>
                </c:pt>
                <c:pt idx="1653">
                  <c:v>-0.14399999999999999</c:v>
                </c:pt>
                <c:pt idx="1654">
                  <c:v>-0.14399999999999999</c:v>
                </c:pt>
                <c:pt idx="1655">
                  <c:v>-0.14299999999999999</c:v>
                </c:pt>
                <c:pt idx="1656">
                  <c:v>-0.14399999999999999</c:v>
                </c:pt>
                <c:pt idx="1657">
                  <c:v>-0.14399999999999999</c:v>
                </c:pt>
                <c:pt idx="1658">
                  <c:v>-0.14399999999999999</c:v>
                </c:pt>
                <c:pt idx="1659">
                  <c:v>-0.14399999999999999</c:v>
                </c:pt>
                <c:pt idx="1660">
                  <c:v>-0.14199999999999999</c:v>
                </c:pt>
                <c:pt idx="1661">
                  <c:v>-0.14199999999999999</c:v>
                </c:pt>
                <c:pt idx="1662">
                  <c:v>-0.14099999999999999</c:v>
                </c:pt>
                <c:pt idx="1663">
                  <c:v>-0.14099999999999999</c:v>
                </c:pt>
                <c:pt idx="1664">
                  <c:v>-0.14099999999999999</c:v>
                </c:pt>
                <c:pt idx="1665">
                  <c:v>-0.14099999999999999</c:v>
                </c:pt>
                <c:pt idx="1666">
                  <c:v>-0.14199999999999999</c:v>
                </c:pt>
                <c:pt idx="1667">
                  <c:v>-0.14199999999999999</c:v>
                </c:pt>
                <c:pt idx="1668">
                  <c:v>-0.14299999999999999</c:v>
                </c:pt>
                <c:pt idx="1669">
                  <c:v>-0.14399999999999999</c:v>
                </c:pt>
                <c:pt idx="1670">
                  <c:v>-0.14299999999999999</c:v>
                </c:pt>
                <c:pt idx="1671">
                  <c:v>-0.14299999999999999</c:v>
                </c:pt>
                <c:pt idx="1672">
                  <c:v>-0.14299999999999999</c:v>
                </c:pt>
                <c:pt idx="1673">
                  <c:v>-0.14299999999999999</c:v>
                </c:pt>
                <c:pt idx="1674">
                  <c:v>-0.14099999999999999</c:v>
                </c:pt>
                <c:pt idx="1675">
                  <c:v>-0.13900000000000001</c:v>
                </c:pt>
                <c:pt idx="1676">
                  <c:v>-0.13900000000000001</c:v>
                </c:pt>
                <c:pt idx="1677">
                  <c:v>-0.14000000000000001</c:v>
                </c:pt>
                <c:pt idx="1678">
                  <c:v>-0.14000000000000001</c:v>
                </c:pt>
                <c:pt idx="1679">
                  <c:v>-0.14000000000000001</c:v>
                </c:pt>
                <c:pt idx="1680">
                  <c:v>-0.13800000000000001</c:v>
                </c:pt>
                <c:pt idx="1681">
                  <c:v>-0.13800000000000001</c:v>
                </c:pt>
                <c:pt idx="1682">
                  <c:v>-0.13600000000000001</c:v>
                </c:pt>
                <c:pt idx="1683">
                  <c:v>-0.13300000000000001</c:v>
                </c:pt>
                <c:pt idx="1684">
                  <c:v>-0.13400000000000001</c:v>
                </c:pt>
                <c:pt idx="1685">
                  <c:v>-0.13400000000000001</c:v>
                </c:pt>
                <c:pt idx="1686">
                  <c:v>-0.13400000000000001</c:v>
                </c:pt>
                <c:pt idx="1687">
                  <c:v>-0.13400000000000001</c:v>
                </c:pt>
                <c:pt idx="1688">
                  <c:v>-0.13200000000000001</c:v>
                </c:pt>
                <c:pt idx="1689">
                  <c:v>-0.13200000000000001</c:v>
                </c:pt>
                <c:pt idx="1690">
                  <c:v>-0.13200000000000001</c:v>
                </c:pt>
                <c:pt idx="1691">
                  <c:v>-0.13100000000000001</c:v>
                </c:pt>
                <c:pt idx="1692">
                  <c:v>-0.13100000000000001</c:v>
                </c:pt>
                <c:pt idx="1693">
                  <c:v>-0.13100000000000001</c:v>
                </c:pt>
                <c:pt idx="1694">
                  <c:v>-0.13200000000000001</c:v>
                </c:pt>
                <c:pt idx="1695">
                  <c:v>-0.13200000000000001</c:v>
                </c:pt>
                <c:pt idx="1696">
                  <c:v>-0.13400000000000001</c:v>
                </c:pt>
                <c:pt idx="1697">
                  <c:v>-0.13400000000000001</c:v>
                </c:pt>
                <c:pt idx="1698">
                  <c:v>-0.13400000000000001</c:v>
                </c:pt>
                <c:pt idx="1699">
                  <c:v>-0.13400000000000001</c:v>
                </c:pt>
                <c:pt idx="1700">
                  <c:v>-0.13400000000000001</c:v>
                </c:pt>
                <c:pt idx="1701">
                  <c:v>-0.13400000000000001</c:v>
                </c:pt>
                <c:pt idx="1702">
                  <c:v>-0.13300000000000001</c:v>
                </c:pt>
                <c:pt idx="1703">
                  <c:v>-0.13200000000000001</c:v>
                </c:pt>
                <c:pt idx="1704">
                  <c:v>-0.13100000000000001</c:v>
                </c:pt>
                <c:pt idx="1705">
                  <c:v>-0.13100000000000001</c:v>
                </c:pt>
                <c:pt idx="1706">
                  <c:v>-0.13100000000000001</c:v>
                </c:pt>
                <c:pt idx="1707">
                  <c:v>-0.13100000000000001</c:v>
                </c:pt>
                <c:pt idx="1708">
                  <c:v>-0.13100000000000001</c:v>
                </c:pt>
                <c:pt idx="1709">
                  <c:v>-0.129</c:v>
                </c:pt>
                <c:pt idx="1710">
                  <c:v>-0.13</c:v>
                </c:pt>
                <c:pt idx="1711">
                  <c:v>-0.13100000000000001</c:v>
                </c:pt>
                <c:pt idx="1712">
                  <c:v>-0.13100000000000001</c:v>
                </c:pt>
                <c:pt idx="1713">
                  <c:v>-0.13100000000000001</c:v>
                </c:pt>
                <c:pt idx="1714">
                  <c:v>-0.13100000000000001</c:v>
                </c:pt>
                <c:pt idx="1715">
                  <c:v>-0.14099999999999999</c:v>
                </c:pt>
                <c:pt idx="1716">
                  <c:v>-0.13900000000000001</c:v>
                </c:pt>
                <c:pt idx="1717">
                  <c:v>-0.13800000000000001</c:v>
                </c:pt>
                <c:pt idx="1718">
                  <c:v>-0.13600000000000001</c:v>
                </c:pt>
                <c:pt idx="1719">
                  <c:v>-0.13600000000000001</c:v>
                </c:pt>
                <c:pt idx="1720">
                  <c:v>-0.13600000000000001</c:v>
                </c:pt>
                <c:pt idx="1721">
                  <c:v>-0.13600000000000001</c:v>
                </c:pt>
                <c:pt idx="1722">
                  <c:v>-0.13500000000000001</c:v>
                </c:pt>
                <c:pt idx="1723">
                  <c:v>-0.13400000000000001</c:v>
                </c:pt>
                <c:pt idx="1724">
                  <c:v>-0.13500000000000001</c:v>
                </c:pt>
                <c:pt idx="1725">
                  <c:v>-0.13400000000000001</c:v>
                </c:pt>
                <c:pt idx="1726">
                  <c:v>-0.129</c:v>
                </c:pt>
                <c:pt idx="1727">
                  <c:v>-0.129</c:v>
                </c:pt>
                <c:pt idx="1728">
                  <c:v>-0.129</c:v>
                </c:pt>
                <c:pt idx="1729">
                  <c:v>-0.128</c:v>
                </c:pt>
                <c:pt idx="1730">
                  <c:v>-0.128</c:v>
                </c:pt>
                <c:pt idx="1731">
                  <c:v>-0.125</c:v>
                </c:pt>
                <c:pt idx="1732">
                  <c:v>-0.126</c:v>
                </c:pt>
                <c:pt idx="1733">
                  <c:v>-0.125</c:v>
                </c:pt>
                <c:pt idx="1734">
                  <c:v>-0.125</c:v>
                </c:pt>
                <c:pt idx="1735">
                  <c:v>-0.125</c:v>
                </c:pt>
                <c:pt idx="1736">
                  <c:v>-0.124</c:v>
                </c:pt>
                <c:pt idx="1737">
                  <c:v>-0.121</c:v>
                </c:pt>
                <c:pt idx="1738">
                  <c:v>-0.12</c:v>
                </c:pt>
                <c:pt idx="1739">
                  <c:v>-0.11600000000000001</c:v>
                </c:pt>
                <c:pt idx="1740">
                  <c:v>-0.11600000000000001</c:v>
                </c:pt>
                <c:pt idx="1741">
                  <c:v>-0.11600000000000001</c:v>
                </c:pt>
                <c:pt idx="1742">
                  <c:v>-0.11600000000000001</c:v>
                </c:pt>
                <c:pt idx="1743">
                  <c:v>-0.112</c:v>
                </c:pt>
                <c:pt idx="1744">
                  <c:v>-0.111</c:v>
                </c:pt>
                <c:pt idx="1745">
                  <c:v>-0.109</c:v>
                </c:pt>
                <c:pt idx="1746">
                  <c:v>-0.107</c:v>
                </c:pt>
                <c:pt idx="1747">
                  <c:v>-0.104</c:v>
                </c:pt>
                <c:pt idx="1748">
                  <c:v>-0.104</c:v>
                </c:pt>
                <c:pt idx="1749">
                  <c:v>-0.104</c:v>
                </c:pt>
                <c:pt idx="1750">
                  <c:v>-0.10199999999999999</c:v>
                </c:pt>
                <c:pt idx="1751">
                  <c:v>-9.6000000000000002E-2</c:v>
                </c:pt>
                <c:pt idx="1752">
                  <c:v>-9.4E-2</c:v>
                </c:pt>
                <c:pt idx="1753">
                  <c:v>-9.4E-2</c:v>
                </c:pt>
                <c:pt idx="1754">
                  <c:v>-8.8999999999999996E-2</c:v>
                </c:pt>
                <c:pt idx="1755">
                  <c:v>-8.8999999999999996E-2</c:v>
                </c:pt>
                <c:pt idx="1756">
                  <c:v>-8.8999999999999996E-2</c:v>
                </c:pt>
                <c:pt idx="1757">
                  <c:v>-8.3000000000000004E-2</c:v>
                </c:pt>
                <c:pt idx="1758">
                  <c:v>-8.2000000000000003E-2</c:v>
                </c:pt>
                <c:pt idx="1759">
                  <c:v>-8.2000000000000003E-2</c:v>
                </c:pt>
                <c:pt idx="1760">
                  <c:v>-7.6999999999999999E-2</c:v>
                </c:pt>
                <c:pt idx="1761">
                  <c:v>-7.3999999999999996E-2</c:v>
                </c:pt>
                <c:pt idx="1762">
                  <c:v>-7.3999999999999996E-2</c:v>
                </c:pt>
                <c:pt idx="1763">
                  <c:v>-7.3999999999999996E-2</c:v>
                </c:pt>
                <c:pt idx="1764">
                  <c:v>-6.5000000000000002E-2</c:v>
                </c:pt>
                <c:pt idx="1765">
                  <c:v>-6.0999999999999999E-2</c:v>
                </c:pt>
                <c:pt idx="1766">
                  <c:v>-5.6000000000000001E-2</c:v>
                </c:pt>
                <c:pt idx="1767">
                  <c:v>-5.3999999999999999E-2</c:v>
                </c:pt>
                <c:pt idx="1768">
                  <c:v>-5.3999999999999999E-2</c:v>
                </c:pt>
                <c:pt idx="1769">
                  <c:v>-5.3999999999999999E-2</c:v>
                </c:pt>
                <c:pt idx="1770">
                  <c:v>-5.3999999999999999E-2</c:v>
                </c:pt>
                <c:pt idx="1771">
                  <c:v>-5.2999999999999999E-2</c:v>
                </c:pt>
                <c:pt idx="1772">
                  <c:v>-5.3999999999999999E-2</c:v>
                </c:pt>
                <c:pt idx="1773">
                  <c:v>-5.2999999999999999E-2</c:v>
                </c:pt>
                <c:pt idx="1774">
                  <c:v>-5.1999999999999998E-2</c:v>
                </c:pt>
                <c:pt idx="1775">
                  <c:v>-5.0999999999999997E-2</c:v>
                </c:pt>
                <c:pt idx="1776">
                  <c:v>-5.0999999999999997E-2</c:v>
                </c:pt>
                <c:pt idx="1777">
                  <c:v>-5.0999999999999997E-2</c:v>
                </c:pt>
                <c:pt idx="1778">
                  <c:v>-0.05</c:v>
                </c:pt>
                <c:pt idx="1779">
                  <c:v>-4.3999999999999997E-2</c:v>
                </c:pt>
                <c:pt idx="1780">
                  <c:v>-4.1000000000000002E-2</c:v>
                </c:pt>
                <c:pt idx="1781">
                  <c:v>-4.1000000000000002E-2</c:v>
                </c:pt>
                <c:pt idx="1782">
                  <c:v>-0.04</c:v>
                </c:pt>
                <c:pt idx="1783">
                  <c:v>-0.04</c:v>
                </c:pt>
                <c:pt idx="1784">
                  <c:v>-0.04</c:v>
                </c:pt>
                <c:pt idx="1785">
                  <c:v>-0.04</c:v>
                </c:pt>
                <c:pt idx="1786">
                  <c:v>-4.1000000000000002E-2</c:v>
                </c:pt>
                <c:pt idx="1787">
                  <c:v>-4.2000000000000003E-2</c:v>
                </c:pt>
                <c:pt idx="1788">
                  <c:v>-0.04</c:v>
                </c:pt>
                <c:pt idx="1789">
                  <c:v>-0.04</c:v>
                </c:pt>
                <c:pt idx="1790">
                  <c:v>-0.04</c:v>
                </c:pt>
                <c:pt idx="1791">
                  <c:v>-0.04</c:v>
                </c:pt>
                <c:pt idx="1792">
                  <c:v>-0.04</c:v>
                </c:pt>
                <c:pt idx="1793">
                  <c:v>-4.1000000000000002E-2</c:v>
                </c:pt>
                <c:pt idx="1794">
                  <c:v>-4.1000000000000002E-2</c:v>
                </c:pt>
                <c:pt idx="1795">
                  <c:v>-4.1000000000000002E-2</c:v>
                </c:pt>
                <c:pt idx="1796">
                  <c:v>-4.1000000000000002E-2</c:v>
                </c:pt>
                <c:pt idx="1797">
                  <c:v>-4.1000000000000002E-2</c:v>
                </c:pt>
                <c:pt idx="1798">
                  <c:v>-4.1000000000000002E-2</c:v>
                </c:pt>
                <c:pt idx="1799">
                  <c:v>-4.1000000000000002E-2</c:v>
                </c:pt>
                <c:pt idx="1800">
                  <c:v>-4.1000000000000002E-2</c:v>
                </c:pt>
                <c:pt idx="1801">
                  <c:v>-4.1000000000000002E-2</c:v>
                </c:pt>
                <c:pt idx="1802">
                  <c:v>-3.9E-2</c:v>
                </c:pt>
                <c:pt idx="1803">
                  <c:v>-3.7999999999999999E-2</c:v>
                </c:pt>
                <c:pt idx="1804">
                  <c:v>-3.7999999999999999E-2</c:v>
                </c:pt>
                <c:pt idx="1805">
                  <c:v>-3.7999999999999999E-2</c:v>
                </c:pt>
                <c:pt idx="1806">
                  <c:v>-3.5999999999999997E-2</c:v>
                </c:pt>
                <c:pt idx="1807">
                  <c:v>-3.4000000000000002E-2</c:v>
                </c:pt>
                <c:pt idx="1808">
                  <c:v>-3.3000000000000002E-2</c:v>
                </c:pt>
                <c:pt idx="1809">
                  <c:v>-3.1E-2</c:v>
                </c:pt>
                <c:pt idx="1810">
                  <c:v>-0.03</c:v>
                </c:pt>
                <c:pt idx="1811">
                  <c:v>-0.03</c:v>
                </c:pt>
                <c:pt idx="1812">
                  <c:v>-0.03</c:v>
                </c:pt>
                <c:pt idx="1813">
                  <c:v>-5.0999999999999997E-2</c:v>
                </c:pt>
                <c:pt idx="1814">
                  <c:v>-4.8000000000000001E-2</c:v>
                </c:pt>
                <c:pt idx="1815">
                  <c:v>-4.4999999999999998E-2</c:v>
                </c:pt>
                <c:pt idx="1816">
                  <c:v>-4.2999999999999997E-2</c:v>
                </c:pt>
                <c:pt idx="1817">
                  <c:v>-0.04</c:v>
                </c:pt>
                <c:pt idx="1818">
                  <c:v>-0.04</c:v>
                </c:pt>
                <c:pt idx="1819">
                  <c:v>-0.04</c:v>
                </c:pt>
                <c:pt idx="1820">
                  <c:v>-3.9E-2</c:v>
                </c:pt>
                <c:pt idx="1821">
                  <c:v>-3.1E-2</c:v>
                </c:pt>
                <c:pt idx="1822">
                  <c:v>-3.3000000000000002E-2</c:v>
                </c:pt>
                <c:pt idx="1823">
                  <c:v>-0.03</c:v>
                </c:pt>
                <c:pt idx="1824">
                  <c:v>-2.4E-2</c:v>
                </c:pt>
                <c:pt idx="1825">
                  <c:v>-2.4E-2</c:v>
                </c:pt>
                <c:pt idx="1826">
                  <c:v>-2.4E-2</c:v>
                </c:pt>
                <c:pt idx="1827">
                  <c:v>-1.9E-2</c:v>
                </c:pt>
                <c:pt idx="1828">
                  <c:v>-1.4999999999999999E-2</c:v>
                </c:pt>
                <c:pt idx="1829">
                  <c:v>-1.4999999999999999E-2</c:v>
                </c:pt>
                <c:pt idx="1830">
                  <c:v>-1.2999999999999999E-2</c:v>
                </c:pt>
                <c:pt idx="1831">
                  <c:v>-1.0999999999999999E-2</c:v>
                </c:pt>
                <c:pt idx="1832">
                  <c:v>-1.0999999999999999E-2</c:v>
                </c:pt>
                <c:pt idx="1833">
                  <c:v>-1.0999999999999999E-2</c:v>
                </c:pt>
                <c:pt idx="1834">
                  <c:v>-1.0999999999999999E-2</c:v>
                </c:pt>
                <c:pt idx="1835">
                  <c:v>-6.0000000000000001E-3</c:v>
                </c:pt>
                <c:pt idx="1836">
                  <c:v>-4.0000000000000001E-3</c:v>
                </c:pt>
                <c:pt idx="1837">
                  <c:v>1E-3</c:v>
                </c:pt>
                <c:pt idx="1838">
                  <c:v>-2E-3</c:v>
                </c:pt>
                <c:pt idx="1839">
                  <c:v>-2E-3</c:v>
                </c:pt>
                <c:pt idx="1840">
                  <c:v>-2E-3</c:v>
                </c:pt>
                <c:pt idx="1841">
                  <c:v>1E-3</c:v>
                </c:pt>
                <c:pt idx="1842">
                  <c:v>0</c:v>
                </c:pt>
                <c:pt idx="1843">
                  <c:v>3.0000000000000001E-3</c:v>
                </c:pt>
                <c:pt idx="1844">
                  <c:v>7.0000000000000001E-3</c:v>
                </c:pt>
                <c:pt idx="1845">
                  <c:v>6.0000000000000001E-3</c:v>
                </c:pt>
                <c:pt idx="1846">
                  <c:v>6.0000000000000001E-3</c:v>
                </c:pt>
                <c:pt idx="1847">
                  <c:v>6.0000000000000001E-3</c:v>
                </c:pt>
                <c:pt idx="1848">
                  <c:v>4.0000000000000001E-3</c:v>
                </c:pt>
                <c:pt idx="1849">
                  <c:v>6.0000000000000001E-3</c:v>
                </c:pt>
                <c:pt idx="1850">
                  <c:v>8.0000000000000002E-3</c:v>
                </c:pt>
                <c:pt idx="1851">
                  <c:v>8.0000000000000002E-3</c:v>
                </c:pt>
                <c:pt idx="1852">
                  <c:v>0.01</c:v>
                </c:pt>
                <c:pt idx="1853">
                  <c:v>0.01</c:v>
                </c:pt>
                <c:pt idx="1854">
                  <c:v>0.01</c:v>
                </c:pt>
                <c:pt idx="1855">
                  <c:v>1.9E-2</c:v>
                </c:pt>
                <c:pt idx="1856">
                  <c:v>1.9E-2</c:v>
                </c:pt>
                <c:pt idx="1857">
                  <c:v>1.7999999999999999E-2</c:v>
                </c:pt>
                <c:pt idx="1858">
                  <c:v>1.9E-2</c:v>
                </c:pt>
                <c:pt idx="1859">
                  <c:v>2.1000000000000001E-2</c:v>
                </c:pt>
                <c:pt idx="1860">
                  <c:v>2.1000000000000001E-2</c:v>
                </c:pt>
                <c:pt idx="1861">
                  <c:v>2.1000000000000001E-2</c:v>
                </c:pt>
                <c:pt idx="1862">
                  <c:v>2.4E-2</c:v>
                </c:pt>
                <c:pt idx="1863">
                  <c:v>2.7E-2</c:v>
                </c:pt>
                <c:pt idx="1864">
                  <c:v>2.5999999999999999E-2</c:v>
                </c:pt>
                <c:pt idx="1865">
                  <c:v>2.7E-2</c:v>
                </c:pt>
                <c:pt idx="1866">
                  <c:v>2.8000000000000001E-2</c:v>
                </c:pt>
                <c:pt idx="1867">
                  <c:v>2.8000000000000001E-2</c:v>
                </c:pt>
                <c:pt idx="1868">
                  <c:v>2.8000000000000001E-2</c:v>
                </c:pt>
                <c:pt idx="1869">
                  <c:v>2.8000000000000001E-2</c:v>
                </c:pt>
                <c:pt idx="1870">
                  <c:v>2.8000000000000001E-2</c:v>
                </c:pt>
                <c:pt idx="1871">
                  <c:v>2.7E-2</c:v>
                </c:pt>
                <c:pt idx="1872">
                  <c:v>2.7E-2</c:v>
                </c:pt>
                <c:pt idx="1873">
                  <c:v>2.5999999999999999E-2</c:v>
                </c:pt>
                <c:pt idx="1874">
                  <c:v>2.5999999999999999E-2</c:v>
                </c:pt>
                <c:pt idx="1875">
                  <c:v>2.5999999999999999E-2</c:v>
                </c:pt>
                <c:pt idx="1876">
                  <c:v>2.7E-2</c:v>
                </c:pt>
                <c:pt idx="1877">
                  <c:v>2.9000000000000001E-2</c:v>
                </c:pt>
                <c:pt idx="1878">
                  <c:v>2.9000000000000001E-2</c:v>
                </c:pt>
                <c:pt idx="1879">
                  <c:v>2.9000000000000001E-2</c:v>
                </c:pt>
                <c:pt idx="1880">
                  <c:v>0.03</c:v>
                </c:pt>
                <c:pt idx="1881">
                  <c:v>0.03</c:v>
                </c:pt>
                <c:pt idx="1882">
                  <c:v>0.03</c:v>
                </c:pt>
                <c:pt idx="1883">
                  <c:v>3.2000000000000001E-2</c:v>
                </c:pt>
                <c:pt idx="1884">
                  <c:v>3.3000000000000002E-2</c:v>
                </c:pt>
                <c:pt idx="1885">
                  <c:v>3.4000000000000002E-2</c:v>
                </c:pt>
                <c:pt idx="1886">
                  <c:v>3.5999999999999997E-2</c:v>
                </c:pt>
                <c:pt idx="1887">
                  <c:v>3.5999999999999997E-2</c:v>
                </c:pt>
                <c:pt idx="1888">
                  <c:v>3.5999999999999997E-2</c:v>
                </c:pt>
                <c:pt idx="1889">
                  <c:v>3.5999999999999997E-2</c:v>
                </c:pt>
                <c:pt idx="1890">
                  <c:v>3.5999999999999997E-2</c:v>
                </c:pt>
                <c:pt idx="1891">
                  <c:v>3.5999999999999997E-2</c:v>
                </c:pt>
                <c:pt idx="1892">
                  <c:v>3.5999999999999997E-2</c:v>
                </c:pt>
                <c:pt idx="1893">
                  <c:v>3.6999999999999998E-2</c:v>
                </c:pt>
                <c:pt idx="1894">
                  <c:v>3.6999999999999998E-2</c:v>
                </c:pt>
                <c:pt idx="1895">
                  <c:v>3.6999999999999998E-2</c:v>
                </c:pt>
                <c:pt idx="1896">
                  <c:v>3.6999999999999998E-2</c:v>
                </c:pt>
                <c:pt idx="1897">
                  <c:v>3.7999999999999999E-2</c:v>
                </c:pt>
                <c:pt idx="1898">
                  <c:v>3.7999999999999999E-2</c:v>
                </c:pt>
                <c:pt idx="1899">
                  <c:v>3.7999999999999999E-2</c:v>
                </c:pt>
                <c:pt idx="1900">
                  <c:v>3.7999999999999999E-2</c:v>
                </c:pt>
                <c:pt idx="1901">
                  <c:v>3.7999999999999999E-2</c:v>
                </c:pt>
                <c:pt idx="1902">
                  <c:v>3.7999999999999999E-2</c:v>
                </c:pt>
                <c:pt idx="1903">
                  <c:v>3.7999999999999999E-2</c:v>
                </c:pt>
                <c:pt idx="1904">
                  <c:v>3.7999999999999999E-2</c:v>
                </c:pt>
                <c:pt idx="1905">
                  <c:v>3.9E-2</c:v>
                </c:pt>
                <c:pt idx="1906">
                  <c:v>3.9E-2</c:v>
                </c:pt>
                <c:pt idx="1907">
                  <c:v>3.9E-2</c:v>
                </c:pt>
                <c:pt idx="1908">
                  <c:v>0.04</c:v>
                </c:pt>
                <c:pt idx="1909">
                  <c:v>0.04</c:v>
                </c:pt>
                <c:pt idx="1910">
                  <c:v>0.04</c:v>
                </c:pt>
                <c:pt idx="1911">
                  <c:v>3.9E-2</c:v>
                </c:pt>
                <c:pt idx="1912">
                  <c:v>3.9E-2</c:v>
                </c:pt>
                <c:pt idx="1913">
                  <c:v>4.1000000000000002E-2</c:v>
                </c:pt>
                <c:pt idx="1914">
                  <c:v>4.1000000000000002E-2</c:v>
                </c:pt>
                <c:pt idx="1915">
                  <c:v>4.2000000000000003E-2</c:v>
                </c:pt>
                <c:pt idx="1916">
                  <c:v>4.2000000000000003E-2</c:v>
                </c:pt>
                <c:pt idx="1917">
                  <c:v>4.2000000000000003E-2</c:v>
                </c:pt>
                <c:pt idx="1918">
                  <c:v>4.2000000000000003E-2</c:v>
                </c:pt>
                <c:pt idx="1919">
                  <c:v>4.2000000000000003E-2</c:v>
                </c:pt>
                <c:pt idx="1920">
                  <c:v>4.2999999999999997E-2</c:v>
                </c:pt>
                <c:pt idx="1921">
                  <c:v>4.3999999999999997E-2</c:v>
                </c:pt>
                <c:pt idx="1922">
                  <c:v>4.5999999999999999E-2</c:v>
                </c:pt>
                <c:pt idx="1923">
                  <c:v>4.5999999999999999E-2</c:v>
                </c:pt>
                <c:pt idx="1924">
                  <c:v>4.5999999999999999E-2</c:v>
                </c:pt>
                <c:pt idx="1925">
                  <c:v>4.5999999999999999E-2</c:v>
                </c:pt>
                <c:pt idx="1926">
                  <c:v>4.5999999999999999E-2</c:v>
                </c:pt>
                <c:pt idx="1927">
                  <c:v>4.5999999999999999E-2</c:v>
                </c:pt>
                <c:pt idx="1928">
                  <c:v>4.8000000000000001E-2</c:v>
                </c:pt>
                <c:pt idx="1929">
                  <c:v>4.5999999999999999E-2</c:v>
                </c:pt>
                <c:pt idx="1930">
                  <c:v>4.5999999999999999E-2</c:v>
                </c:pt>
                <c:pt idx="1931">
                  <c:v>4.5999999999999999E-2</c:v>
                </c:pt>
                <c:pt idx="1932">
                  <c:v>4.7E-2</c:v>
                </c:pt>
                <c:pt idx="1933">
                  <c:v>4.8000000000000001E-2</c:v>
                </c:pt>
                <c:pt idx="1934">
                  <c:v>4.8000000000000001E-2</c:v>
                </c:pt>
                <c:pt idx="1935">
                  <c:v>4.9000000000000002E-2</c:v>
                </c:pt>
                <c:pt idx="1936">
                  <c:v>4.8000000000000001E-2</c:v>
                </c:pt>
                <c:pt idx="1937">
                  <c:v>4.8000000000000001E-2</c:v>
                </c:pt>
                <c:pt idx="1938">
                  <c:v>4.8000000000000001E-2</c:v>
                </c:pt>
                <c:pt idx="1939">
                  <c:v>4.8000000000000001E-2</c:v>
                </c:pt>
                <c:pt idx="1940">
                  <c:v>4.8000000000000001E-2</c:v>
                </c:pt>
                <c:pt idx="1941">
                  <c:v>4.8000000000000001E-2</c:v>
                </c:pt>
                <c:pt idx="1942">
                  <c:v>4.9000000000000002E-2</c:v>
                </c:pt>
                <c:pt idx="1943">
                  <c:v>4.8000000000000001E-2</c:v>
                </c:pt>
                <c:pt idx="1944">
                  <c:v>4.8000000000000001E-2</c:v>
                </c:pt>
                <c:pt idx="1945">
                  <c:v>4.8000000000000001E-2</c:v>
                </c:pt>
                <c:pt idx="1946">
                  <c:v>4.9000000000000002E-2</c:v>
                </c:pt>
                <c:pt idx="1947">
                  <c:v>4.9000000000000002E-2</c:v>
                </c:pt>
                <c:pt idx="1948">
                  <c:v>4.9000000000000002E-2</c:v>
                </c:pt>
                <c:pt idx="1949">
                  <c:v>4.9000000000000002E-2</c:v>
                </c:pt>
                <c:pt idx="1950">
                  <c:v>4.9000000000000002E-2</c:v>
                </c:pt>
                <c:pt idx="1951">
                  <c:v>4.9000000000000002E-2</c:v>
                </c:pt>
                <c:pt idx="1952">
                  <c:v>4.9000000000000002E-2</c:v>
                </c:pt>
                <c:pt idx="1953">
                  <c:v>4.9000000000000002E-2</c:v>
                </c:pt>
                <c:pt idx="1954">
                  <c:v>4.9000000000000002E-2</c:v>
                </c:pt>
                <c:pt idx="1955">
                  <c:v>4.9000000000000002E-2</c:v>
                </c:pt>
                <c:pt idx="1956">
                  <c:v>4.9000000000000002E-2</c:v>
                </c:pt>
                <c:pt idx="1957">
                  <c:v>4.9000000000000002E-2</c:v>
                </c:pt>
                <c:pt idx="1958">
                  <c:v>4.9000000000000002E-2</c:v>
                </c:pt>
                <c:pt idx="1959">
                  <c:v>4.9000000000000002E-2</c:v>
                </c:pt>
                <c:pt idx="1960">
                  <c:v>4.9000000000000002E-2</c:v>
                </c:pt>
                <c:pt idx="1961">
                  <c:v>4.9000000000000002E-2</c:v>
                </c:pt>
                <c:pt idx="1962">
                  <c:v>4.9000000000000002E-2</c:v>
                </c:pt>
                <c:pt idx="1963">
                  <c:v>4.9000000000000002E-2</c:v>
                </c:pt>
                <c:pt idx="1964">
                  <c:v>4.9000000000000002E-2</c:v>
                </c:pt>
                <c:pt idx="1965">
                  <c:v>4.9000000000000002E-2</c:v>
                </c:pt>
                <c:pt idx="1966">
                  <c:v>4.9000000000000002E-2</c:v>
                </c:pt>
                <c:pt idx="1967">
                  <c:v>4.8000000000000001E-2</c:v>
                </c:pt>
                <c:pt idx="1968">
                  <c:v>4.9000000000000002E-2</c:v>
                </c:pt>
                <c:pt idx="1969">
                  <c:v>0.05</c:v>
                </c:pt>
                <c:pt idx="1970">
                  <c:v>0.05</c:v>
                </c:pt>
                <c:pt idx="1971">
                  <c:v>0.05</c:v>
                </c:pt>
                <c:pt idx="1972">
                  <c:v>0.05</c:v>
                </c:pt>
                <c:pt idx="1973">
                  <c:v>0.05</c:v>
                </c:pt>
                <c:pt idx="1974">
                  <c:v>4.9000000000000002E-2</c:v>
                </c:pt>
                <c:pt idx="1975">
                  <c:v>4.9000000000000002E-2</c:v>
                </c:pt>
                <c:pt idx="1976">
                  <c:v>4.8000000000000001E-2</c:v>
                </c:pt>
                <c:pt idx="1977">
                  <c:v>4.8000000000000001E-2</c:v>
                </c:pt>
                <c:pt idx="1978">
                  <c:v>0.05</c:v>
                </c:pt>
                <c:pt idx="1979">
                  <c:v>0.05</c:v>
                </c:pt>
                <c:pt idx="1980">
                  <c:v>0.05</c:v>
                </c:pt>
                <c:pt idx="1981">
                  <c:v>4.9000000000000002E-2</c:v>
                </c:pt>
                <c:pt idx="1982">
                  <c:v>4.9000000000000002E-2</c:v>
                </c:pt>
                <c:pt idx="1983">
                  <c:v>5.0999999999999997E-2</c:v>
                </c:pt>
                <c:pt idx="1984">
                  <c:v>4.9000000000000002E-2</c:v>
                </c:pt>
                <c:pt idx="1985">
                  <c:v>0.05</c:v>
                </c:pt>
                <c:pt idx="1986">
                  <c:v>0.05</c:v>
                </c:pt>
                <c:pt idx="1987">
                  <c:v>0.05</c:v>
                </c:pt>
                <c:pt idx="1988">
                  <c:v>4.9000000000000002E-2</c:v>
                </c:pt>
                <c:pt idx="1989">
                  <c:v>4.9000000000000002E-2</c:v>
                </c:pt>
                <c:pt idx="1990">
                  <c:v>4.9000000000000002E-2</c:v>
                </c:pt>
                <c:pt idx="1991">
                  <c:v>4.9000000000000002E-2</c:v>
                </c:pt>
                <c:pt idx="1992">
                  <c:v>0.05</c:v>
                </c:pt>
                <c:pt idx="1993">
                  <c:v>0.05</c:v>
                </c:pt>
                <c:pt idx="1994">
                  <c:v>0.05</c:v>
                </c:pt>
                <c:pt idx="1995">
                  <c:v>4.9000000000000002E-2</c:v>
                </c:pt>
                <c:pt idx="1996">
                  <c:v>4.8000000000000001E-2</c:v>
                </c:pt>
                <c:pt idx="1997">
                  <c:v>4.8000000000000001E-2</c:v>
                </c:pt>
                <c:pt idx="1998">
                  <c:v>4.9000000000000002E-2</c:v>
                </c:pt>
                <c:pt idx="1999">
                  <c:v>4.9000000000000002E-2</c:v>
                </c:pt>
                <c:pt idx="2000">
                  <c:v>4.9000000000000002E-2</c:v>
                </c:pt>
                <c:pt idx="2001">
                  <c:v>4.9000000000000002E-2</c:v>
                </c:pt>
                <c:pt idx="2002">
                  <c:v>4.9000000000000002E-2</c:v>
                </c:pt>
                <c:pt idx="2003">
                  <c:v>0.05</c:v>
                </c:pt>
                <c:pt idx="2004">
                  <c:v>5.1999999999999998E-2</c:v>
                </c:pt>
                <c:pt idx="2005">
                  <c:v>5.3999999999999999E-2</c:v>
                </c:pt>
                <c:pt idx="2006">
                  <c:v>5.3999999999999999E-2</c:v>
                </c:pt>
                <c:pt idx="2007">
                  <c:v>5.3999999999999999E-2</c:v>
                </c:pt>
                <c:pt idx="2008">
                  <c:v>5.3999999999999999E-2</c:v>
                </c:pt>
                <c:pt idx="2009">
                  <c:v>5.3999999999999999E-2</c:v>
                </c:pt>
                <c:pt idx="2010">
                  <c:v>5.5E-2</c:v>
                </c:pt>
                <c:pt idx="2011">
                  <c:v>5.7000000000000002E-2</c:v>
                </c:pt>
                <c:pt idx="2012">
                  <c:v>5.6000000000000001E-2</c:v>
                </c:pt>
                <c:pt idx="2013">
                  <c:v>5.8000000000000003E-2</c:v>
                </c:pt>
                <c:pt idx="2014">
                  <c:v>5.8000000000000003E-2</c:v>
                </c:pt>
                <c:pt idx="2015">
                  <c:v>5.8000000000000003E-2</c:v>
                </c:pt>
                <c:pt idx="2016">
                  <c:v>5.8999999999999997E-2</c:v>
                </c:pt>
                <c:pt idx="2017">
                  <c:v>0.06</c:v>
                </c:pt>
                <c:pt idx="2018">
                  <c:v>6.0999999999999999E-2</c:v>
                </c:pt>
                <c:pt idx="2019">
                  <c:v>6.0999999999999999E-2</c:v>
                </c:pt>
                <c:pt idx="2020">
                  <c:v>6.0999999999999999E-2</c:v>
                </c:pt>
                <c:pt idx="2021">
                  <c:v>6.0999999999999999E-2</c:v>
                </c:pt>
                <c:pt idx="2022">
                  <c:v>6.0999999999999999E-2</c:v>
                </c:pt>
                <c:pt idx="2023">
                  <c:v>6.0999999999999999E-2</c:v>
                </c:pt>
                <c:pt idx="2024">
                  <c:v>6.2E-2</c:v>
                </c:pt>
                <c:pt idx="2025">
                  <c:v>6.0999999999999999E-2</c:v>
                </c:pt>
                <c:pt idx="2026">
                  <c:v>6.4000000000000001E-2</c:v>
                </c:pt>
                <c:pt idx="2027">
                  <c:v>6.4000000000000001E-2</c:v>
                </c:pt>
                <c:pt idx="2028">
                  <c:v>6.4000000000000001E-2</c:v>
                </c:pt>
                <c:pt idx="2029">
                  <c:v>6.4000000000000001E-2</c:v>
                </c:pt>
                <c:pt idx="2030">
                  <c:v>6.4000000000000001E-2</c:v>
                </c:pt>
                <c:pt idx="2031">
                  <c:v>6.0999999999999999E-2</c:v>
                </c:pt>
                <c:pt idx="2032">
                  <c:v>6.2E-2</c:v>
                </c:pt>
                <c:pt idx="2033">
                  <c:v>6.7000000000000004E-2</c:v>
                </c:pt>
                <c:pt idx="2034">
                  <c:v>6.6000000000000003E-2</c:v>
                </c:pt>
                <c:pt idx="2035">
                  <c:v>6.6000000000000003E-2</c:v>
                </c:pt>
                <c:pt idx="2036">
                  <c:v>6.6000000000000003E-2</c:v>
                </c:pt>
                <c:pt idx="2037">
                  <c:v>6.6000000000000003E-2</c:v>
                </c:pt>
                <c:pt idx="2038">
                  <c:v>6.8000000000000005E-2</c:v>
                </c:pt>
                <c:pt idx="2039">
                  <c:v>6.9000000000000006E-2</c:v>
                </c:pt>
                <c:pt idx="2040">
                  <c:v>6.9000000000000006E-2</c:v>
                </c:pt>
                <c:pt idx="2041">
                  <c:v>6.8000000000000005E-2</c:v>
                </c:pt>
                <c:pt idx="2042">
                  <c:v>6.8000000000000005E-2</c:v>
                </c:pt>
                <c:pt idx="2043">
                  <c:v>6.8000000000000005E-2</c:v>
                </c:pt>
                <c:pt idx="2044">
                  <c:v>7.0000000000000007E-2</c:v>
                </c:pt>
                <c:pt idx="2045">
                  <c:v>7.1999999999999995E-2</c:v>
                </c:pt>
                <c:pt idx="2046">
                  <c:v>7.5999999999999998E-2</c:v>
                </c:pt>
                <c:pt idx="2047">
                  <c:v>7.8E-2</c:v>
                </c:pt>
                <c:pt idx="2048">
                  <c:v>7.9000000000000001E-2</c:v>
                </c:pt>
                <c:pt idx="2049">
                  <c:v>7.9000000000000001E-2</c:v>
                </c:pt>
                <c:pt idx="2050">
                  <c:v>7.9000000000000001E-2</c:v>
                </c:pt>
                <c:pt idx="2051">
                  <c:v>8.1000000000000003E-2</c:v>
                </c:pt>
                <c:pt idx="2052">
                  <c:v>8.1000000000000003E-2</c:v>
                </c:pt>
                <c:pt idx="2053">
                  <c:v>8.5000000000000006E-2</c:v>
                </c:pt>
                <c:pt idx="2054">
                  <c:v>8.5999999999999993E-2</c:v>
                </c:pt>
                <c:pt idx="2055">
                  <c:v>8.5999999999999993E-2</c:v>
                </c:pt>
                <c:pt idx="2056">
                  <c:v>8.5999999999999993E-2</c:v>
                </c:pt>
                <c:pt idx="2057">
                  <c:v>8.5999999999999993E-2</c:v>
                </c:pt>
                <c:pt idx="2058">
                  <c:v>8.5999999999999993E-2</c:v>
                </c:pt>
                <c:pt idx="2059">
                  <c:v>8.7999999999999995E-2</c:v>
                </c:pt>
                <c:pt idx="2060">
                  <c:v>8.6999999999999994E-2</c:v>
                </c:pt>
                <c:pt idx="2061">
                  <c:v>8.6999999999999994E-2</c:v>
                </c:pt>
                <c:pt idx="2062">
                  <c:v>8.7999999999999995E-2</c:v>
                </c:pt>
                <c:pt idx="2063">
                  <c:v>8.7999999999999995E-2</c:v>
                </c:pt>
                <c:pt idx="2064">
                  <c:v>8.7999999999999995E-2</c:v>
                </c:pt>
                <c:pt idx="2065">
                  <c:v>8.8999999999999996E-2</c:v>
                </c:pt>
                <c:pt idx="2066">
                  <c:v>8.7999999999999995E-2</c:v>
                </c:pt>
                <c:pt idx="2067">
                  <c:v>8.8999999999999996E-2</c:v>
                </c:pt>
                <c:pt idx="2068">
                  <c:v>8.8999999999999996E-2</c:v>
                </c:pt>
                <c:pt idx="2069">
                  <c:v>8.8999999999999996E-2</c:v>
                </c:pt>
                <c:pt idx="2070">
                  <c:v>8.8999999999999996E-2</c:v>
                </c:pt>
                <c:pt idx="2071">
                  <c:v>8.8999999999999996E-2</c:v>
                </c:pt>
                <c:pt idx="2072">
                  <c:v>9.4E-2</c:v>
                </c:pt>
                <c:pt idx="2073">
                  <c:v>9.6000000000000002E-2</c:v>
                </c:pt>
                <c:pt idx="2074">
                  <c:v>9.5000000000000001E-2</c:v>
                </c:pt>
                <c:pt idx="2075">
                  <c:v>9.6000000000000002E-2</c:v>
                </c:pt>
                <c:pt idx="2076">
                  <c:v>9.6000000000000002E-2</c:v>
                </c:pt>
                <c:pt idx="2077">
                  <c:v>9.6000000000000002E-2</c:v>
                </c:pt>
                <c:pt idx="2078">
                  <c:v>9.6000000000000002E-2</c:v>
                </c:pt>
                <c:pt idx="2079">
                  <c:v>9.8000000000000004E-2</c:v>
                </c:pt>
                <c:pt idx="2080">
                  <c:v>9.9000000000000005E-2</c:v>
                </c:pt>
                <c:pt idx="2081">
                  <c:v>0.10199999999999999</c:v>
                </c:pt>
                <c:pt idx="2082">
                  <c:v>0.105</c:v>
                </c:pt>
                <c:pt idx="2083">
                  <c:v>0.107</c:v>
                </c:pt>
                <c:pt idx="2084">
                  <c:v>0.107</c:v>
                </c:pt>
                <c:pt idx="2085">
                  <c:v>0.107</c:v>
                </c:pt>
                <c:pt idx="2086">
                  <c:v>0.108</c:v>
                </c:pt>
                <c:pt idx="2087">
                  <c:v>0.11</c:v>
                </c:pt>
                <c:pt idx="2088">
                  <c:v>0.109</c:v>
                </c:pt>
                <c:pt idx="2089">
                  <c:v>0.11</c:v>
                </c:pt>
                <c:pt idx="2090">
                  <c:v>0.11</c:v>
                </c:pt>
                <c:pt idx="2091">
                  <c:v>0.11</c:v>
                </c:pt>
                <c:pt idx="2092">
                  <c:v>0.11</c:v>
                </c:pt>
                <c:pt idx="2093">
                  <c:v>0.114</c:v>
                </c:pt>
                <c:pt idx="2094">
                  <c:v>0.11799999999999999</c:v>
                </c:pt>
                <c:pt idx="2095">
                  <c:v>0.11899999999999999</c:v>
                </c:pt>
                <c:pt idx="2096">
                  <c:v>0.11899999999999999</c:v>
                </c:pt>
                <c:pt idx="2097">
                  <c:v>0.124</c:v>
                </c:pt>
                <c:pt idx="2098">
                  <c:v>0.124</c:v>
                </c:pt>
                <c:pt idx="2099">
                  <c:v>0.124</c:v>
                </c:pt>
                <c:pt idx="2100">
                  <c:v>0.125</c:v>
                </c:pt>
                <c:pt idx="2101">
                  <c:v>0.126</c:v>
                </c:pt>
                <c:pt idx="2102">
                  <c:v>0.127</c:v>
                </c:pt>
                <c:pt idx="2103">
                  <c:v>0.128</c:v>
                </c:pt>
                <c:pt idx="2104">
                  <c:v>0.127</c:v>
                </c:pt>
                <c:pt idx="2105">
                  <c:v>0.127</c:v>
                </c:pt>
                <c:pt idx="2106">
                  <c:v>0.127</c:v>
                </c:pt>
                <c:pt idx="2107">
                  <c:v>0.128</c:v>
                </c:pt>
                <c:pt idx="2108">
                  <c:v>0.129</c:v>
                </c:pt>
                <c:pt idx="2109">
                  <c:v>0.13</c:v>
                </c:pt>
                <c:pt idx="2110">
                  <c:v>0.13100000000000001</c:v>
                </c:pt>
                <c:pt idx="2111">
                  <c:v>0.13200000000000001</c:v>
                </c:pt>
                <c:pt idx="2112">
                  <c:v>0.13200000000000001</c:v>
                </c:pt>
                <c:pt idx="2113">
                  <c:v>0.13200000000000001</c:v>
                </c:pt>
                <c:pt idx="2114">
                  <c:v>0.13200000000000001</c:v>
                </c:pt>
                <c:pt idx="2115">
                  <c:v>0.13200000000000001</c:v>
                </c:pt>
                <c:pt idx="2116">
                  <c:v>0.13200000000000001</c:v>
                </c:pt>
                <c:pt idx="2117">
                  <c:v>0.13400000000000001</c:v>
                </c:pt>
                <c:pt idx="2118">
                  <c:v>0.13200000000000001</c:v>
                </c:pt>
                <c:pt idx="2119">
                  <c:v>0.13200000000000001</c:v>
                </c:pt>
                <c:pt idx="2120">
                  <c:v>0.13200000000000001</c:v>
                </c:pt>
                <c:pt idx="2121">
                  <c:v>0.13200000000000001</c:v>
                </c:pt>
                <c:pt idx="2122">
                  <c:v>0.13500000000000001</c:v>
                </c:pt>
                <c:pt idx="2123">
                  <c:v>0.13800000000000001</c:v>
                </c:pt>
                <c:pt idx="2124">
                  <c:v>0.13800000000000001</c:v>
                </c:pt>
                <c:pt idx="2125">
                  <c:v>0.13700000000000001</c:v>
                </c:pt>
                <c:pt idx="2126">
                  <c:v>0.13700000000000001</c:v>
                </c:pt>
                <c:pt idx="2127">
                  <c:v>0.13700000000000001</c:v>
                </c:pt>
                <c:pt idx="2128">
                  <c:v>0.14099999999999999</c:v>
                </c:pt>
                <c:pt idx="2129">
                  <c:v>0.14099999999999999</c:v>
                </c:pt>
                <c:pt idx="2130">
                  <c:v>0.14199999999999999</c:v>
                </c:pt>
                <c:pt idx="2131">
                  <c:v>0.14499999999999999</c:v>
                </c:pt>
                <c:pt idx="2132">
                  <c:v>0.152</c:v>
                </c:pt>
                <c:pt idx="2133">
                  <c:v>0.152</c:v>
                </c:pt>
                <c:pt idx="2134">
                  <c:v>0.152</c:v>
                </c:pt>
                <c:pt idx="2135">
                  <c:v>0.161</c:v>
                </c:pt>
                <c:pt idx="2136">
                  <c:v>0.16200000000000001</c:v>
                </c:pt>
                <c:pt idx="2137">
                  <c:v>0.16600000000000001</c:v>
                </c:pt>
                <c:pt idx="2138">
                  <c:v>0.16700000000000001</c:v>
                </c:pt>
                <c:pt idx="2139">
                  <c:v>0.16800000000000001</c:v>
                </c:pt>
                <c:pt idx="2140">
                  <c:v>0.16800000000000001</c:v>
                </c:pt>
                <c:pt idx="2141">
                  <c:v>0.16800000000000001</c:v>
                </c:pt>
                <c:pt idx="2142">
                  <c:v>0.16700000000000001</c:v>
                </c:pt>
                <c:pt idx="2143">
                  <c:v>0.16800000000000001</c:v>
                </c:pt>
                <c:pt idx="2144">
                  <c:v>0.16800000000000001</c:v>
                </c:pt>
                <c:pt idx="2145">
                  <c:v>0.16900000000000001</c:v>
                </c:pt>
                <c:pt idx="2146">
                  <c:v>0.16900000000000001</c:v>
                </c:pt>
                <c:pt idx="2147">
                  <c:v>0.16900000000000001</c:v>
                </c:pt>
                <c:pt idx="2148">
                  <c:v>0.16900000000000001</c:v>
                </c:pt>
                <c:pt idx="2149">
                  <c:v>0.17100000000000001</c:v>
                </c:pt>
                <c:pt idx="2150">
                  <c:v>0.17100000000000001</c:v>
                </c:pt>
                <c:pt idx="2151">
                  <c:v>0.17100000000000001</c:v>
                </c:pt>
                <c:pt idx="2152">
                  <c:v>0.17199999999999999</c:v>
                </c:pt>
                <c:pt idx="2153">
                  <c:v>0.17299999999999999</c:v>
                </c:pt>
                <c:pt idx="2154">
                  <c:v>0.17299999999999999</c:v>
                </c:pt>
                <c:pt idx="2155">
                  <c:v>0.17299999999999999</c:v>
                </c:pt>
                <c:pt idx="2156">
                  <c:v>0.17299999999999999</c:v>
                </c:pt>
                <c:pt idx="2157">
                  <c:v>0.17299999999999999</c:v>
                </c:pt>
                <c:pt idx="2158">
                  <c:v>0.17399999999999999</c:v>
                </c:pt>
                <c:pt idx="2159">
                  <c:v>0.17599999999999999</c:v>
                </c:pt>
                <c:pt idx="2160">
                  <c:v>0.17699999999999999</c:v>
                </c:pt>
                <c:pt idx="2161">
                  <c:v>0.17699999999999999</c:v>
                </c:pt>
                <c:pt idx="2162">
                  <c:v>0.17699999999999999</c:v>
                </c:pt>
                <c:pt idx="2163">
                  <c:v>0.17599999999999999</c:v>
                </c:pt>
                <c:pt idx="2164">
                  <c:v>0.17799999999999999</c:v>
                </c:pt>
                <c:pt idx="2165">
                  <c:v>0.17899999999999999</c:v>
                </c:pt>
                <c:pt idx="2166">
                  <c:v>0.17799999999999999</c:v>
                </c:pt>
                <c:pt idx="2167">
                  <c:v>0.17799999999999999</c:v>
                </c:pt>
                <c:pt idx="2168">
                  <c:v>0.17799999999999999</c:v>
                </c:pt>
                <c:pt idx="2169">
                  <c:v>0.17799999999999999</c:v>
                </c:pt>
                <c:pt idx="2170">
                  <c:v>0.17899999999999999</c:v>
                </c:pt>
                <c:pt idx="2171">
                  <c:v>0.17899999999999999</c:v>
                </c:pt>
                <c:pt idx="2172">
                  <c:v>0.17699999999999999</c:v>
                </c:pt>
                <c:pt idx="2173">
                  <c:v>0.17899999999999999</c:v>
                </c:pt>
                <c:pt idx="2174">
                  <c:v>0.17899999999999999</c:v>
                </c:pt>
                <c:pt idx="2175">
                  <c:v>0.17899999999999999</c:v>
                </c:pt>
                <c:pt idx="2176">
                  <c:v>0.17899999999999999</c:v>
                </c:pt>
                <c:pt idx="2177">
                  <c:v>0.17699999999999999</c:v>
                </c:pt>
                <c:pt idx="2178">
                  <c:v>0.17599999999999999</c:v>
                </c:pt>
                <c:pt idx="2179">
                  <c:v>0.17799999999999999</c:v>
                </c:pt>
                <c:pt idx="2180">
                  <c:v>0.17899999999999999</c:v>
                </c:pt>
                <c:pt idx="2181">
                  <c:v>0.18</c:v>
                </c:pt>
                <c:pt idx="2182">
                  <c:v>0.18</c:v>
                </c:pt>
                <c:pt idx="2183">
                  <c:v>0.18</c:v>
                </c:pt>
                <c:pt idx="2184">
                  <c:v>0.18099999999999999</c:v>
                </c:pt>
                <c:pt idx="2185">
                  <c:v>0.182</c:v>
                </c:pt>
                <c:pt idx="2186">
                  <c:v>0.18099999999999999</c:v>
                </c:pt>
                <c:pt idx="2187">
                  <c:v>0.182</c:v>
                </c:pt>
                <c:pt idx="2188">
                  <c:v>0.18099999999999999</c:v>
                </c:pt>
                <c:pt idx="2189">
                  <c:v>0.18099999999999999</c:v>
                </c:pt>
                <c:pt idx="2190">
                  <c:v>0.18099999999999999</c:v>
                </c:pt>
                <c:pt idx="2191">
                  <c:v>0.18099999999999999</c:v>
                </c:pt>
                <c:pt idx="2192">
                  <c:v>0.18099999999999999</c:v>
                </c:pt>
                <c:pt idx="2193">
                  <c:v>0.18099999999999999</c:v>
                </c:pt>
                <c:pt idx="2194">
                  <c:v>0.182</c:v>
                </c:pt>
                <c:pt idx="2195">
                  <c:v>0.18</c:v>
                </c:pt>
                <c:pt idx="2196">
                  <c:v>0.18</c:v>
                </c:pt>
                <c:pt idx="2197">
                  <c:v>0.18</c:v>
                </c:pt>
                <c:pt idx="2198">
                  <c:v>0.17799999999999999</c:v>
                </c:pt>
                <c:pt idx="2199">
                  <c:v>0.18099999999999999</c:v>
                </c:pt>
                <c:pt idx="2200">
                  <c:v>0.18099999999999999</c:v>
                </c:pt>
                <c:pt idx="2201">
                  <c:v>0.18099999999999999</c:v>
                </c:pt>
                <c:pt idx="2202">
                  <c:v>0.18099999999999999</c:v>
                </c:pt>
                <c:pt idx="2203">
                  <c:v>0.18099999999999999</c:v>
                </c:pt>
                <c:pt idx="2204">
                  <c:v>0.18099999999999999</c:v>
                </c:pt>
                <c:pt idx="2205">
                  <c:v>0.182</c:v>
                </c:pt>
                <c:pt idx="2206">
                  <c:v>0.184</c:v>
                </c:pt>
                <c:pt idx="2207">
                  <c:v>0.186</c:v>
                </c:pt>
                <c:pt idx="2208">
                  <c:v>0.189</c:v>
                </c:pt>
                <c:pt idx="2209">
                  <c:v>0.189</c:v>
                </c:pt>
                <c:pt idx="2210">
                  <c:v>0.189</c:v>
                </c:pt>
                <c:pt idx="2211">
                  <c:v>0.189</c:v>
                </c:pt>
                <c:pt idx="2212">
                  <c:v>0.188</c:v>
                </c:pt>
                <c:pt idx="2213">
                  <c:v>0.188</c:v>
                </c:pt>
                <c:pt idx="2214">
                  <c:v>0.189</c:v>
                </c:pt>
                <c:pt idx="2215">
                  <c:v>0.189</c:v>
                </c:pt>
                <c:pt idx="2216">
                  <c:v>0.188</c:v>
                </c:pt>
                <c:pt idx="2217">
                  <c:v>0.188</c:v>
                </c:pt>
                <c:pt idx="2218">
                  <c:v>0.188</c:v>
                </c:pt>
                <c:pt idx="2219">
                  <c:v>0.188</c:v>
                </c:pt>
                <c:pt idx="2220">
                  <c:v>0.187</c:v>
                </c:pt>
                <c:pt idx="2221">
                  <c:v>0.186</c:v>
                </c:pt>
                <c:pt idx="2222">
                  <c:v>0.184</c:v>
                </c:pt>
                <c:pt idx="2223">
                  <c:v>0.185</c:v>
                </c:pt>
                <c:pt idx="2224">
                  <c:v>0.185</c:v>
                </c:pt>
                <c:pt idx="2225">
                  <c:v>0.185</c:v>
                </c:pt>
                <c:pt idx="2226">
                  <c:v>0.182</c:v>
                </c:pt>
                <c:pt idx="2227">
                  <c:v>0.18099999999999999</c:v>
                </c:pt>
                <c:pt idx="2228">
                  <c:v>0.182</c:v>
                </c:pt>
                <c:pt idx="2229">
                  <c:v>0.182</c:v>
                </c:pt>
                <c:pt idx="2230">
                  <c:v>0.17799999999999999</c:v>
                </c:pt>
                <c:pt idx="2231">
                  <c:v>0.17799999999999999</c:v>
                </c:pt>
                <c:pt idx="2232">
                  <c:v>0.17799999999999999</c:v>
                </c:pt>
                <c:pt idx="2233">
                  <c:v>0.17899999999999999</c:v>
                </c:pt>
                <c:pt idx="2234">
                  <c:v>0.18</c:v>
                </c:pt>
                <c:pt idx="2235">
                  <c:v>0.17799999999999999</c:v>
                </c:pt>
                <c:pt idx="2236">
                  <c:v>0.17899999999999999</c:v>
                </c:pt>
                <c:pt idx="2237">
                  <c:v>0.18099999999999999</c:v>
                </c:pt>
                <c:pt idx="2238">
                  <c:v>0.18099999999999999</c:v>
                </c:pt>
                <c:pt idx="2239">
                  <c:v>0.18099999999999999</c:v>
                </c:pt>
                <c:pt idx="2240">
                  <c:v>0.18</c:v>
                </c:pt>
                <c:pt idx="2241">
                  <c:v>0.18099999999999999</c:v>
                </c:pt>
                <c:pt idx="2242">
                  <c:v>0.183</c:v>
                </c:pt>
                <c:pt idx="2243">
                  <c:v>0.184</c:v>
                </c:pt>
                <c:pt idx="2244">
                  <c:v>0.183</c:v>
                </c:pt>
                <c:pt idx="2245">
                  <c:v>0.183</c:v>
                </c:pt>
                <c:pt idx="2246">
                  <c:v>0.183</c:v>
                </c:pt>
                <c:pt idx="2247">
                  <c:v>0.183</c:v>
                </c:pt>
                <c:pt idx="2248">
                  <c:v>0.186</c:v>
                </c:pt>
                <c:pt idx="2249">
                  <c:v>0.185</c:v>
                </c:pt>
                <c:pt idx="2250">
                  <c:v>0.186</c:v>
                </c:pt>
                <c:pt idx="2251">
                  <c:v>0.187</c:v>
                </c:pt>
                <c:pt idx="2252">
                  <c:v>0.187</c:v>
                </c:pt>
                <c:pt idx="2253">
                  <c:v>0.187</c:v>
                </c:pt>
                <c:pt idx="2254">
                  <c:v>0.187</c:v>
                </c:pt>
                <c:pt idx="2255">
                  <c:v>0.188</c:v>
                </c:pt>
                <c:pt idx="2256">
                  <c:v>0.187</c:v>
                </c:pt>
                <c:pt idx="2257">
                  <c:v>0.188</c:v>
                </c:pt>
                <c:pt idx="2258">
                  <c:v>0.187</c:v>
                </c:pt>
                <c:pt idx="2259">
                  <c:v>0.187</c:v>
                </c:pt>
                <c:pt idx="2260">
                  <c:v>0.187</c:v>
                </c:pt>
                <c:pt idx="2261">
                  <c:v>0.188</c:v>
                </c:pt>
                <c:pt idx="2262">
                  <c:v>0.191</c:v>
                </c:pt>
                <c:pt idx="2263">
                  <c:v>0.191</c:v>
                </c:pt>
                <c:pt idx="2264">
                  <c:v>0.19600000000000001</c:v>
                </c:pt>
                <c:pt idx="2265">
                  <c:v>0.20300000000000001</c:v>
                </c:pt>
                <c:pt idx="2266">
                  <c:v>0.20300000000000001</c:v>
                </c:pt>
                <c:pt idx="2267">
                  <c:v>0.20300000000000001</c:v>
                </c:pt>
                <c:pt idx="2268">
                  <c:v>0.249</c:v>
                </c:pt>
                <c:pt idx="2269">
                  <c:v>0.25</c:v>
                </c:pt>
                <c:pt idx="2270">
                  <c:v>0.252</c:v>
                </c:pt>
                <c:pt idx="2271">
                  <c:v>0.25900000000000001</c:v>
                </c:pt>
                <c:pt idx="2272">
                  <c:v>0.26400000000000001</c:v>
                </c:pt>
                <c:pt idx="2273">
                  <c:v>0.26400000000000001</c:v>
                </c:pt>
                <c:pt idx="2274">
                  <c:v>0.26400000000000001</c:v>
                </c:pt>
                <c:pt idx="2275">
                  <c:v>0.26700000000000002</c:v>
                </c:pt>
                <c:pt idx="2276">
                  <c:v>0.26900000000000002</c:v>
                </c:pt>
                <c:pt idx="2277">
                  <c:v>0.27100000000000002</c:v>
                </c:pt>
                <c:pt idx="2278">
                  <c:v>0.27400000000000002</c:v>
                </c:pt>
                <c:pt idx="2279">
                  <c:v>0.28799999999999998</c:v>
                </c:pt>
                <c:pt idx="2280">
                  <c:v>0.28799999999999998</c:v>
                </c:pt>
                <c:pt idx="2281">
                  <c:v>0.28799999999999998</c:v>
                </c:pt>
                <c:pt idx="2282">
                  <c:v>0.28699999999999998</c:v>
                </c:pt>
                <c:pt idx="2283">
                  <c:v>0.28899999999999998</c:v>
                </c:pt>
                <c:pt idx="2284">
                  <c:v>0.29199999999999998</c:v>
                </c:pt>
                <c:pt idx="2285">
                  <c:v>0.29699999999999999</c:v>
                </c:pt>
                <c:pt idx="2286">
                  <c:v>0.29699999999999999</c:v>
                </c:pt>
                <c:pt idx="2287">
                  <c:v>0.29699999999999999</c:v>
                </c:pt>
                <c:pt idx="2288">
                  <c:v>0.29699999999999999</c:v>
                </c:pt>
                <c:pt idx="2289">
                  <c:v>0.29799999999999999</c:v>
                </c:pt>
                <c:pt idx="2290">
                  <c:v>0.29899999999999999</c:v>
                </c:pt>
                <c:pt idx="2291">
                  <c:v>0.3</c:v>
                </c:pt>
                <c:pt idx="2292">
                  <c:v>0.30099999999999999</c:v>
                </c:pt>
                <c:pt idx="2293">
                  <c:v>0.30199999999999999</c:v>
                </c:pt>
                <c:pt idx="2294">
                  <c:v>0.30199999999999999</c:v>
                </c:pt>
                <c:pt idx="2295">
                  <c:v>0.30199999999999999</c:v>
                </c:pt>
                <c:pt idx="2296">
                  <c:v>0.30399999999999999</c:v>
                </c:pt>
                <c:pt idx="2297">
                  <c:v>0.30599999999999999</c:v>
                </c:pt>
                <c:pt idx="2298">
                  <c:v>0.307</c:v>
                </c:pt>
                <c:pt idx="2299">
                  <c:v>0.307</c:v>
                </c:pt>
                <c:pt idx="2300">
                  <c:v>0.308</c:v>
                </c:pt>
                <c:pt idx="2301">
                  <c:v>0.308</c:v>
                </c:pt>
                <c:pt idx="2302">
                  <c:v>0.308</c:v>
                </c:pt>
                <c:pt idx="2303">
                  <c:v>0.30599999999999999</c:v>
                </c:pt>
                <c:pt idx="2304">
                  <c:v>0.30499999999999999</c:v>
                </c:pt>
                <c:pt idx="2305">
                  <c:v>0.30599999999999999</c:v>
                </c:pt>
                <c:pt idx="2306">
                  <c:v>0.30599999999999999</c:v>
                </c:pt>
                <c:pt idx="2307">
                  <c:v>0.307</c:v>
                </c:pt>
                <c:pt idx="2308">
                  <c:v>0.307</c:v>
                </c:pt>
                <c:pt idx="2309">
                  <c:v>0.307</c:v>
                </c:pt>
                <c:pt idx="2310">
                  <c:v>0.308</c:v>
                </c:pt>
                <c:pt idx="2311">
                  <c:v>0.308</c:v>
                </c:pt>
                <c:pt idx="2312">
                  <c:v>0.30499999999999999</c:v>
                </c:pt>
                <c:pt idx="2313">
                  <c:v>0.30299999999999999</c:v>
                </c:pt>
                <c:pt idx="2314">
                  <c:v>0.30299999999999999</c:v>
                </c:pt>
                <c:pt idx="2315">
                  <c:v>0.30299999999999999</c:v>
                </c:pt>
                <c:pt idx="2316">
                  <c:v>0.30299999999999999</c:v>
                </c:pt>
                <c:pt idx="2317">
                  <c:v>0.30299999999999999</c:v>
                </c:pt>
                <c:pt idx="2318">
                  <c:v>0.30399999999999999</c:v>
                </c:pt>
                <c:pt idx="2319">
                  <c:v>0.30599999999999999</c:v>
                </c:pt>
                <c:pt idx="2320">
                  <c:v>0.30599999999999999</c:v>
                </c:pt>
                <c:pt idx="2321">
                  <c:v>0.30499999999999999</c:v>
                </c:pt>
                <c:pt idx="2322">
                  <c:v>0.30499999999999999</c:v>
                </c:pt>
                <c:pt idx="2323">
                  <c:v>0.30499999999999999</c:v>
                </c:pt>
                <c:pt idx="2324">
                  <c:v>0.30399999999999999</c:v>
                </c:pt>
                <c:pt idx="2325">
                  <c:v>0.30399999999999999</c:v>
                </c:pt>
                <c:pt idx="2326">
                  <c:v>0.30299999999999999</c:v>
                </c:pt>
                <c:pt idx="2327">
                  <c:v>0.30299999999999999</c:v>
                </c:pt>
                <c:pt idx="2328">
                  <c:v>0.30299999999999999</c:v>
                </c:pt>
                <c:pt idx="2329">
                  <c:v>0.30299999999999999</c:v>
                </c:pt>
                <c:pt idx="2330">
                  <c:v>0.30299999999999999</c:v>
                </c:pt>
                <c:pt idx="2331">
                  <c:v>0.30299999999999999</c:v>
                </c:pt>
                <c:pt idx="2332">
                  <c:v>0.30299999999999999</c:v>
                </c:pt>
                <c:pt idx="2333">
                  <c:v>0.30199999999999999</c:v>
                </c:pt>
                <c:pt idx="2334">
                  <c:v>0.30299999999999999</c:v>
                </c:pt>
                <c:pt idx="2335">
                  <c:v>0.30299999999999999</c:v>
                </c:pt>
                <c:pt idx="2336">
                  <c:v>0.30299999999999999</c:v>
                </c:pt>
                <c:pt idx="2337">
                  <c:v>0.30299999999999999</c:v>
                </c:pt>
                <c:pt idx="2338">
                  <c:v>0.30499999999999999</c:v>
                </c:pt>
                <c:pt idx="2339">
                  <c:v>0.30599999999999999</c:v>
                </c:pt>
                <c:pt idx="2340">
                  <c:v>0.30599999999999999</c:v>
                </c:pt>
                <c:pt idx="2341">
                  <c:v>0.307</c:v>
                </c:pt>
                <c:pt idx="2342">
                  <c:v>0.30599999999999999</c:v>
                </c:pt>
                <c:pt idx="2343">
                  <c:v>0.30599999999999999</c:v>
                </c:pt>
                <c:pt idx="2344">
                  <c:v>0.30599999999999999</c:v>
                </c:pt>
                <c:pt idx="2345">
                  <c:v>0.30599999999999999</c:v>
                </c:pt>
                <c:pt idx="2346">
                  <c:v>0.309</c:v>
                </c:pt>
                <c:pt idx="2347">
                  <c:v>0.312</c:v>
                </c:pt>
                <c:pt idx="2348">
                  <c:v>0.316</c:v>
                </c:pt>
                <c:pt idx="2349">
                  <c:v>0.32600000000000001</c:v>
                </c:pt>
                <c:pt idx="2350">
                  <c:v>0.32600000000000001</c:v>
                </c:pt>
                <c:pt idx="2351">
                  <c:v>0.32600000000000001</c:v>
                </c:pt>
                <c:pt idx="2352">
                  <c:v>0.33300000000000002</c:v>
                </c:pt>
                <c:pt idx="2353">
                  <c:v>0.34799999999999998</c:v>
                </c:pt>
                <c:pt idx="2354">
                  <c:v>0.35299999999999998</c:v>
                </c:pt>
                <c:pt idx="2355">
                  <c:v>0.35399999999999998</c:v>
                </c:pt>
                <c:pt idx="2356">
                  <c:v>0.35699999999999998</c:v>
                </c:pt>
                <c:pt idx="2357">
                  <c:v>0.35699999999999998</c:v>
                </c:pt>
                <c:pt idx="2358">
                  <c:v>0.35699999999999998</c:v>
                </c:pt>
                <c:pt idx="2359">
                  <c:v>0.376</c:v>
                </c:pt>
                <c:pt idx="2360">
                  <c:v>0.38600000000000001</c:v>
                </c:pt>
                <c:pt idx="2361">
                  <c:v>0.39100000000000001</c:v>
                </c:pt>
                <c:pt idx="2362">
                  <c:v>0.39400000000000002</c:v>
                </c:pt>
                <c:pt idx="2363">
                  <c:v>0.39700000000000002</c:v>
                </c:pt>
                <c:pt idx="2364">
                  <c:v>0.39700000000000002</c:v>
                </c:pt>
                <c:pt idx="2365">
                  <c:v>0.39700000000000002</c:v>
                </c:pt>
                <c:pt idx="2366">
                  <c:v>0.39700000000000002</c:v>
                </c:pt>
                <c:pt idx="2367">
                  <c:v>0.39900000000000002</c:v>
                </c:pt>
                <c:pt idx="2368">
                  <c:v>0.4</c:v>
                </c:pt>
                <c:pt idx="2369">
                  <c:v>0.40400000000000003</c:v>
                </c:pt>
                <c:pt idx="2370">
                  <c:v>0.40600000000000003</c:v>
                </c:pt>
                <c:pt idx="2371">
                  <c:v>0.40600000000000003</c:v>
                </c:pt>
                <c:pt idx="2372">
                  <c:v>0.40600000000000003</c:v>
                </c:pt>
                <c:pt idx="2373">
                  <c:v>0.40699999999999997</c:v>
                </c:pt>
                <c:pt idx="2374">
                  <c:v>0.40699999999999997</c:v>
                </c:pt>
                <c:pt idx="2375">
                  <c:v>0.40699999999999997</c:v>
                </c:pt>
                <c:pt idx="2376">
                  <c:v>0.40899999999999997</c:v>
                </c:pt>
                <c:pt idx="2377">
                  <c:v>0.41</c:v>
                </c:pt>
                <c:pt idx="2378">
                  <c:v>0.41</c:v>
                </c:pt>
                <c:pt idx="2379">
                  <c:v>0.41</c:v>
                </c:pt>
                <c:pt idx="2380">
                  <c:v>0.41299999999999998</c:v>
                </c:pt>
                <c:pt idx="2381">
                  <c:v>0.42099999999999999</c:v>
                </c:pt>
                <c:pt idx="2382">
                  <c:v>0.42899999999999999</c:v>
                </c:pt>
                <c:pt idx="2383">
                  <c:v>0.43</c:v>
                </c:pt>
                <c:pt idx="2384">
                  <c:v>0.43099999999999999</c:v>
                </c:pt>
                <c:pt idx="2385">
                  <c:v>0.43099999999999999</c:v>
                </c:pt>
                <c:pt idx="2386">
                  <c:v>0.43099999999999999</c:v>
                </c:pt>
                <c:pt idx="2387">
                  <c:v>0.438</c:v>
                </c:pt>
                <c:pt idx="2388">
                  <c:v>0.437</c:v>
                </c:pt>
                <c:pt idx="2389">
                  <c:v>0.438</c:v>
                </c:pt>
                <c:pt idx="2390">
                  <c:v>0.437</c:v>
                </c:pt>
                <c:pt idx="2391">
                  <c:v>0.437</c:v>
                </c:pt>
                <c:pt idx="2392">
                  <c:v>0.437</c:v>
                </c:pt>
                <c:pt idx="2393">
                  <c:v>0.437</c:v>
                </c:pt>
                <c:pt idx="2394">
                  <c:v>0.438</c:v>
                </c:pt>
                <c:pt idx="2395">
                  <c:v>0.438</c:v>
                </c:pt>
                <c:pt idx="2396">
                  <c:v>0.44400000000000001</c:v>
                </c:pt>
                <c:pt idx="2397">
                  <c:v>0.44400000000000001</c:v>
                </c:pt>
                <c:pt idx="2398">
                  <c:v>0.443</c:v>
                </c:pt>
                <c:pt idx="2399">
                  <c:v>0.443</c:v>
                </c:pt>
                <c:pt idx="2400">
                  <c:v>0.443</c:v>
                </c:pt>
                <c:pt idx="2401">
                  <c:v>0.437</c:v>
                </c:pt>
                <c:pt idx="2402">
                  <c:v>0.432</c:v>
                </c:pt>
                <c:pt idx="2403">
                  <c:v>0.42899999999999999</c:v>
                </c:pt>
                <c:pt idx="2404">
                  <c:v>0.42599999999999999</c:v>
                </c:pt>
                <c:pt idx="2405">
                  <c:v>0.42599999999999999</c:v>
                </c:pt>
                <c:pt idx="2406">
                  <c:v>0.42599999999999999</c:v>
                </c:pt>
                <c:pt idx="2407">
                  <c:v>0.42599999999999999</c:v>
                </c:pt>
                <c:pt idx="2408">
                  <c:v>0.42599999999999999</c:v>
                </c:pt>
                <c:pt idx="2409">
                  <c:v>0.42699999999999999</c:v>
                </c:pt>
                <c:pt idx="2410">
                  <c:v>0.42599999999999999</c:v>
                </c:pt>
                <c:pt idx="2411">
                  <c:v>0.42699999999999999</c:v>
                </c:pt>
                <c:pt idx="2412">
                  <c:v>0.42799999999999999</c:v>
                </c:pt>
                <c:pt idx="2413">
                  <c:v>0.42799999999999999</c:v>
                </c:pt>
                <c:pt idx="2414">
                  <c:v>0.42799999999999999</c:v>
                </c:pt>
                <c:pt idx="2415">
                  <c:v>0.42599999999999999</c:v>
                </c:pt>
                <c:pt idx="2416">
                  <c:v>0.42699999999999999</c:v>
                </c:pt>
                <c:pt idx="2417">
                  <c:v>0.42599999999999999</c:v>
                </c:pt>
                <c:pt idx="2418">
                  <c:v>0.42699999999999999</c:v>
                </c:pt>
                <c:pt idx="2419">
                  <c:v>0.42699999999999999</c:v>
                </c:pt>
                <c:pt idx="2420">
                  <c:v>0.42699999999999999</c:v>
                </c:pt>
                <c:pt idx="2421">
                  <c:v>0.42699999999999999</c:v>
                </c:pt>
                <c:pt idx="2422">
                  <c:v>0.42299999999999999</c:v>
                </c:pt>
                <c:pt idx="2423">
                  <c:v>0.42299999999999999</c:v>
                </c:pt>
                <c:pt idx="2424">
                  <c:v>0.41799999999999998</c:v>
                </c:pt>
                <c:pt idx="2425">
                  <c:v>0.41799999999999998</c:v>
                </c:pt>
                <c:pt idx="2426">
                  <c:v>0.41399999999999998</c:v>
                </c:pt>
                <c:pt idx="2427">
                  <c:v>0.41399999999999998</c:v>
                </c:pt>
                <c:pt idx="2428">
                  <c:v>0.41399999999999998</c:v>
                </c:pt>
                <c:pt idx="2429">
                  <c:v>0.41599999999999998</c:v>
                </c:pt>
                <c:pt idx="2430">
                  <c:v>0.41899999999999998</c:v>
                </c:pt>
                <c:pt idx="2431">
                  <c:v>0.42199999999999999</c:v>
                </c:pt>
                <c:pt idx="2432">
                  <c:v>0.42499999999999999</c:v>
                </c:pt>
                <c:pt idx="2433">
                  <c:v>0.42</c:v>
                </c:pt>
                <c:pt idx="2434">
                  <c:v>0.42</c:v>
                </c:pt>
                <c:pt idx="2435">
                  <c:v>0.42</c:v>
                </c:pt>
                <c:pt idx="2436">
                  <c:v>0.41599999999999998</c:v>
                </c:pt>
                <c:pt idx="2437">
                  <c:v>0.41399999999999998</c:v>
                </c:pt>
                <c:pt idx="2438">
                  <c:v>0.41</c:v>
                </c:pt>
                <c:pt idx="2439">
                  <c:v>0.40699999999999997</c:v>
                </c:pt>
                <c:pt idx="2440">
                  <c:v>0.40200000000000002</c:v>
                </c:pt>
                <c:pt idx="2441">
                  <c:v>0.40200000000000002</c:v>
                </c:pt>
                <c:pt idx="2442">
                  <c:v>0.40200000000000002</c:v>
                </c:pt>
                <c:pt idx="2443">
                  <c:v>0.40500000000000003</c:v>
                </c:pt>
                <c:pt idx="2444">
                  <c:v>0.40500000000000003</c:v>
                </c:pt>
                <c:pt idx="2445">
                  <c:v>0.40500000000000003</c:v>
                </c:pt>
                <c:pt idx="2446">
                  <c:v>0.40799999999999997</c:v>
                </c:pt>
                <c:pt idx="2447">
                  <c:v>0.39800000000000002</c:v>
                </c:pt>
                <c:pt idx="2448">
                  <c:v>0.39800000000000002</c:v>
                </c:pt>
                <c:pt idx="2449">
                  <c:v>0.39800000000000002</c:v>
                </c:pt>
                <c:pt idx="2450">
                  <c:v>0.38400000000000001</c:v>
                </c:pt>
                <c:pt idx="2451">
                  <c:v>0.38400000000000001</c:v>
                </c:pt>
                <c:pt idx="2452">
                  <c:v>0.38600000000000001</c:v>
                </c:pt>
                <c:pt idx="2453">
                  <c:v>0.38700000000000001</c:v>
                </c:pt>
                <c:pt idx="2454">
                  <c:v>0.38400000000000001</c:v>
                </c:pt>
                <c:pt idx="2455">
                  <c:v>0.38400000000000001</c:v>
                </c:pt>
                <c:pt idx="2456">
                  <c:v>0.38400000000000001</c:v>
                </c:pt>
                <c:pt idx="2457">
                  <c:v>0.38400000000000001</c:v>
                </c:pt>
                <c:pt idx="2458">
                  <c:v>0.38700000000000001</c:v>
                </c:pt>
                <c:pt idx="2459">
                  <c:v>0.38700000000000001</c:v>
                </c:pt>
                <c:pt idx="2460">
                  <c:v>0.38400000000000001</c:v>
                </c:pt>
                <c:pt idx="2461">
                  <c:v>0.38400000000000001</c:v>
                </c:pt>
                <c:pt idx="2462">
                  <c:v>0.38400000000000001</c:v>
                </c:pt>
                <c:pt idx="2463">
                  <c:v>0.38400000000000001</c:v>
                </c:pt>
                <c:pt idx="2464">
                  <c:v>0.38400000000000001</c:v>
                </c:pt>
                <c:pt idx="2465">
                  <c:v>0.38600000000000001</c:v>
                </c:pt>
                <c:pt idx="2466">
                  <c:v>0.38600000000000001</c:v>
                </c:pt>
                <c:pt idx="2467">
                  <c:v>0.38600000000000001</c:v>
                </c:pt>
                <c:pt idx="2468">
                  <c:v>0.38600000000000001</c:v>
                </c:pt>
                <c:pt idx="2469">
                  <c:v>0.38600000000000001</c:v>
                </c:pt>
                <c:pt idx="2470">
                  <c:v>0.38600000000000001</c:v>
                </c:pt>
                <c:pt idx="2471">
                  <c:v>0.38700000000000001</c:v>
                </c:pt>
                <c:pt idx="2472">
                  <c:v>0.39</c:v>
                </c:pt>
                <c:pt idx="2473">
                  <c:v>0.39100000000000001</c:v>
                </c:pt>
                <c:pt idx="2474">
                  <c:v>0.39</c:v>
                </c:pt>
                <c:pt idx="2475">
                  <c:v>0.39100000000000001</c:v>
                </c:pt>
                <c:pt idx="2476">
                  <c:v>0.39100000000000001</c:v>
                </c:pt>
                <c:pt idx="2477">
                  <c:v>0.39100000000000001</c:v>
                </c:pt>
                <c:pt idx="2478">
                  <c:v>0.38500000000000001</c:v>
                </c:pt>
                <c:pt idx="2479">
                  <c:v>0.38600000000000001</c:v>
                </c:pt>
                <c:pt idx="2480">
                  <c:v>0.38700000000000001</c:v>
                </c:pt>
                <c:pt idx="2481">
                  <c:v>0.38700000000000001</c:v>
                </c:pt>
                <c:pt idx="2482">
                  <c:v>0.39600000000000002</c:v>
                </c:pt>
                <c:pt idx="2483">
                  <c:v>0.39600000000000002</c:v>
                </c:pt>
                <c:pt idx="2484">
                  <c:v>0.39600000000000002</c:v>
                </c:pt>
                <c:pt idx="2485">
                  <c:v>0.39900000000000002</c:v>
                </c:pt>
                <c:pt idx="2486">
                  <c:v>0.40200000000000002</c:v>
                </c:pt>
                <c:pt idx="2487">
                  <c:v>0.40400000000000003</c:v>
                </c:pt>
                <c:pt idx="2488">
                  <c:v>0.40400000000000003</c:v>
                </c:pt>
                <c:pt idx="2489">
                  <c:v>0.40100000000000002</c:v>
                </c:pt>
                <c:pt idx="2490">
                  <c:v>0.40100000000000002</c:v>
                </c:pt>
                <c:pt idx="2491">
                  <c:v>0.40100000000000002</c:v>
                </c:pt>
                <c:pt idx="2492">
                  <c:v>0.40400000000000003</c:v>
                </c:pt>
                <c:pt idx="2493">
                  <c:v>0.40600000000000003</c:v>
                </c:pt>
                <c:pt idx="2494">
                  <c:v>0.40899999999999997</c:v>
                </c:pt>
                <c:pt idx="2495">
                  <c:v>0.40799999999999997</c:v>
                </c:pt>
                <c:pt idx="2496">
                  <c:v>0.40799999999999997</c:v>
                </c:pt>
                <c:pt idx="2497">
                  <c:v>0.40799999999999997</c:v>
                </c:pt>
                <c:pt idx="2498">
                  <c:v>0.40799999999999997</c:v>
                </c:pt>
                <c:pt idx="2499">
                  <c:v>0.40500000000000003</c:v>
                </c:pt>
                <c:pt idx="2500">
                  <c:v>0.39700000000000002</c:v>
                </c:pt>
                <c:pt idx="2501">
                  <c:v>0.39</c:v>
                </c:pt>
                <c:pt idx="2502">
                  <c:v>0.38900000000000001</c:v>
                </c:pt>
                <c:pt idx="2503">
                  <c:v>0.39</c:v>
                </c:pt>
                <c:pt idx="2504">
                  <c:v>0.39</c:v>
                </c:pt>
                <c:pt idx="2505">
                  <c:v>0.39</c:v>
                </c:pt>
                <c:pt idx="2506">
                  <c:v>0.38800000000000001</c:v>
                </c:pt>
                <c:pt idx="2507">
                  <c:v>0.38300000000000001</c:v>
                </c:pt>
                <c:pt idx="2508">
                  <c:v>0.38100000000000001</c:v>
                </c:pt>
                <c:pt idx="2509">
                  <c:v>0.38</c:v>
                </c:pt>
                <c:pt idx="2510">
                  <c:v>0.38100000000000001</c:v>
                </c:pt>
                <c:pt idx="2511">
                  <c:v>0.38100000000000001</c:v>
                </c:pt>
                <c:pt idx="2512">
                  <c:v>0.38100000000000001</c:v>
                </c:pt>
                <c:pt idx="2513">
                  <c:v>0.38700000000000001</c:v>
                </c:pt>
                <c:pt idx="2514">
                  <c:v>0.38900000000000001</c:v>
                </c:pt>
                <c:pt idx="2515">
                  <c:v>0.38900000000000001</c:v>
                </c:pt>
                <c:pt idx="2516">
                  <c:v>0.38900000000000001</c:v>
                </c:pt>
                <c:pt idx="2517">
                  <c:v>0.39200000000000002</c:v>
                </c:pt>
                <c:pt idx="2518">
                  <c:v>0.39200000000000002</c:v>
                </c:pt>
                <c:pt idx="2519">
                  <c:v>0.39200000000000002</c:v>
                </c:pt>
                <c:pt idx="2520">
                  <c:v>0.39200000000000002</c:v>
                </c:pt>
                <c:pt idx="2521">
                  <c:v>0.39200000000000002</c:v>
                </c:pt>
                <c:pt idx="2522">
                  <c:v>0.39200000000000002</c:v>
                </c:pt>
                <c:pt idx="2523">
                  <c:v>0.39200000000000002</c:v>
                </c:pt>
                <c:pt idx="2524">
                  <c:v>0.38800000000000001</c:v>
                </c:pt>
                <c:pt idx="2525">
                  <c:v>0.38800000000000001</c:v>
                </c:pt>
                <c:pt idx="2526">
                  <c:v>0.38800000000000001</c:v>
                </c:pt>
                <c:pt idx="2527">
                  <c:v>0.38700000000000001</c:v>
                </c:pt>
                <c:pt idx="2528">
                  <c:v>0.39300000000000002</c:v>
                </c:pt>
                <c:pt idx="2529">
                  <c:v>0.39300000000000002</c:v>
                </c:pt>
                <c:pt idx="2530">
                  <c:v>0.38700000000000001</c:v>
                </c:pt>
                <c:pt idx="2531">
                  <c:v>0.38</c:v>
                </c:pt>
                <c:pt idx="2532">
                  <c:v>0.38</c:v>
                </c:pt>
                <c:pt idx="2533">
                  <c:v>0.38</c:v>
                </c:pt>
                <c:pt idx="2534">
                  <c:v>0.374</c:v>
                </c:pt>
                <c:pt idx="2535">
                  <c:v>0.36599999999999999</c:v>
                </c:pt>
                <c:pt idx="2536">
                  <c:v>0.36</c:v>
                </c:pt>
                <c:pt idx="2537">
                  <c:v>0.35299999999999998</c:v>
                </c:pt>
                <c:pt idx="2538">
                  <c:v>0.34499999999999997</c:v>
                </c:pt>
                <c:pt idx="2539">
                  <c:v>0.34499999999999997</c:v>
                </c:pt>
                <c:pt idx="2540">
                  <c:v>0.34499999999999997</c:v>
                </c:pt>
                <c:pt idx="2541">
                  <c:v>0.33400000000000002</c:v>
                </c:pt>
                <c:pt idx="2542">
                  <c:v>0.33400000000000002</c:v>
                </c:pt>
                <c:pt idx="2543">
                  <c:v>0.33200000000000002</c:v>
                </c:pt>
                <c:pt idx="2544">
                  <c:v>0.33100000000000002</c:v>
                </c:pt>
                <c:pt idx="2545">
                  <c:v>0.33</c:v>
                </c:pt>
                <c:pt idx="2546">
                  <c:v>0.33</c:v>
                </c:pt>
                <c:pt idx="2547">
                  <c:v>0.33</c:v>
                </c:pt>
                <c:pt idx="2548">
                  <c:v>0.32900000000000001</c:v>
                </c:pt>
                <c:pt idx="2549">
                  <c:v>0.32700000000000001</c:v>
                </c:pt>
                <c:pt idx="2550">
                  <c:v>0.33</c:v>
                </c:pt>
                <c:pt idx="2551">
                  <c:v>0.32600000000000001</c:v>
                </c:pt>
                <c:pt idx="2552">
                  <c:v>0.32100000000000001</c:v>
                </c:pt>
                <c:pt idx="2553">
                  <c:v>0.32100000000000001</c:v>
                </c:pt>
                <c:pt idx="2554">
                  <c:v>0.32100000000000001</c:v>
                </c:pt>
                <c:pt idx="2555">
                  <c:v>0.316</c:v>
                </c:pt>
                <c:pt idx="2556">
                  <c:v>0.318</c:v>
                </c:pt>
                <c:pt idx="2557">
                  <c:v>0.31900000000000001</c:v>
                </c:pt>
                <c:pt idx="2558">
                  <c:v>0.31900000000000001</c:v>
                </c:pt>
                <c:pt idx="2559">
                  <c:v>0.318</c:v>
                </c:pt>
                <c:pt idx="2560">
                  <c:v>0.318</c:v>
                </c:pt>
                <c:pt idx="2561">
                  <c:v>0.318</c:v>
                </c:pt>
                <c:pt idx="2562">
                  <c:v>0.31900000000000001</c:v>
                </c:pt>
                <c:pt idx="2563">
                  <c:v>0.32</c:v>
                </c:pt>
                <c:pt idx="2564">
                  <c:v>0.32200000000000001</c:v>
                </c:pt>
                <c:pt idx="2565">
                  <c:v>0.32200000000000001</c:v>
                </c:pt>
                <c:pt idx="2566">
                  <c:v>0.32400000000000001</c:v>
                </c:pt>
                <c:pt idx="2567">
                  <c:v>0.32400000000000001</c:v>
                </c:pt>
                <c:pt idx="2568">
                  <c:v>0.32400000000000001</c:v>
                </c:pt>
                <c:pt idx="2569">
                  <c:v>0.34100000000000003</c:v>
                </c:pt>
                <c:pt idx="2570">
                  <c:v>0.34</c:v>
                </c:pt>
                <c:pt idx="2571">
                  <c:v>0.34100000000000003</c:v>
                </c:pt>
                <c:pt idx="2572">
                  <c:v>0.34200000000000003</c:v>
                </c:pt>
                <c:pt idx="2573">
                  <c:v>0.34100000000000003</c:v>
                </c:pt>
                <c:pt idx="2574">
                  <c:v>0.34100000000000003</c:v>
                </c:pt>
                <c:pt idx="2575">
                  <c:v>0.34100000000000003</c:v>
                </c:pt>
                <c:pt idx="2576">
                  <c:v>0.35099999999999998</c:v>
                </c:pt>
                <c:pt idx="2577">
                  <c:v>0.34899999999999998</c:v>
                </c:pt>
                <c:pt idx="2578">
                  <c:v>0.34799999999999998</c:v>
                </c:pt>
                <c:pt idx="2579">
                  <c:v>0.34899999999999998</c:v>
                </c:pt>
                <c:pt idx="2580">
                  <c:v>0.34499999999999997</c:v>
                </c:pt>
                <c:pt idx="2581">
                  <c:v>0.34499999999999997</c:v>
                </c:pt>
                <c:pt idx="2582">
                  <c:v>0.34499999999999997</c:v>
                </c:pt>
                <c:pt idx="2583">
                  <c:v>0.34300000000000003</c:v>
                </c:pt>
                <c:pt idx="2584">
                  <c:v>0.34</c:v>
                </c:pt>
                <c:pt idx="2585">
                  <c:v>0.34</c:v>
                </c:pt>
                <c:pt idx="2586">
                  <c:v>0.33900000000000002</c:v>
                </c:pt>
                <c:pt idx="2587">
                  <c:v>0.33900000000000002</c:v>
                </c:pt>
                <c:pt idx="2588">
                  <c:v>0.33900000000000002</c:v>
                </c:pt>
                <c:pt idx="2589">
                  <c:v>0.33900000000000002</c:v>
                </c:pt>
                <c:pt idx="2590">
                  <c:v>0.34</c:v>
                </c:pt>
                <c:pt idx="2591">
                  <c:v>0.34</c:v>
                </c:pt>
                <c:pt idx="2592">
                  <c:v>0.34</c:v>
                </c:pt>
                <c:pt idx="2593">
                  <c:v>0.34100000000000003</c:v>
                </c:pt>
                <c:pt idx="2594">
                  <c:v>0.34</c:v>
                </c:pt>
                <c:pt idx="2595">
                  <c:v>0.34</c:v>
                </c:pt>
                <c:pt idx="2596">
                  <c:v>0.34</c:v>
                </c:pt>
                <c:pt idx="2597">
                  <c:v>0.34</c:v>
                </c:pt>
                <c:pt idx="2598">
                  <c:v>0.34100000000000003</c:v>
                </c:pt>
                <c:pt idx="2599">
                  <c:v>0.34</c:v>
                </c:pt>
                <c:pt idx="2600">
                  <c:v>0.33900000000000002</c:v>
                </c:pt>
                <c:pt idx="2601">
                  <c:v>0.33800000000000002</c:v>
                </c:pt>
                <c:pt idx="2602">
                  <c:v>0.33800000000000002</c:v>
                </c:pt>
                <c:pt idx="2603">
                  <c:v>0.33800000000000002</c:v>
                </c:pt>
                <c:pt idx="2604">
                  <c:v>0.33800000000000002</c:v>
                </c:pt>
                <c:pt idx="2605">
                  <c:v>0.33700000000000002</c:v>
                </c:pt>
                <c:pt idx="2606">
                  <c:v>0.33800000000000002</c:v>
                </c:pt>
                <c:pt idx="2607">
                  <c:v>0.34</c:v>
                </c:pt>
                <c:pt idx="2608">
                  <c:v>0.33800000000000002</c:v>
                </c:pt>
                <c:pt idx="2609">
                  <c:v>0.33800000000000002</c:v>
                </c:pt>
                <c:pt idx="2610">
                  <c:v>0.33800000000000002</c:v>
                </c:pt>
                <c:pt idx="2611">
                  <c:v>0.33700000000000002</c:v>
                </c:pt>
                <c:pt idx="2612">
                  <c:v>0.33700000000000002</c:v>
                </c:pt>
                <c:pt idx="2613">
                  <c:v>0.33600000000000002</c:v>
                </c:pt>
                <c:pt idx="2614">
                  <c:v>0.33700000000000002</c:v>
                </c:pt>
                <c:pt idx="2615">
                  <c:v>0.33500000000000002</c:v>
                </c:pt>
                <c:pt idx="2616">
                  <c:v>0.33500000000000002</c:v>
                </c:pt>
                <c:pt idx="2617">
                  <c:v>0.33500000000000002</c:v>
                </c:pt>
                <c:pt idx="2618">
                  <c:v>0.33700000000000002</c:v>
                </c:pt>
                <c:pt idx="2619">
                  <c:v>0.34</c:v>
                </c:pt>
                <c:pt idx="2620">
                  <c:v>0.33900000000000002</c:v>
                </c:pt>
                <c:pt idx="2621">
                  <c:v>0.33800000000000002</c:v>
                </c:pt>
                <c:pt idx="2622">
                  <c:v>0.34200000000000003</c:v>
                </c:pt>
                <c:pt idx="2623">
                  <c:v>0.34200000000000003</c:v>
                </c:pt>
                <c:pt idx="2624">
                  <c:v>0.34200000000000003</c:v>
                </c:pt>
                <c:pt idx="2625">
                  <c:v>0.34100000000000003</c:v>
                </c:pt>
                <c:pt idx="2626">
                  <c:v>0.34200000000000003</c:v>
                </c:pt>
                <c:pt idx="2627">
                  <c:v>0.34300000000000003</c:v>
                </c:pt>
                <c:pt idx="2628">
                  <c:v>0.34200000000000003</c:v>
                </c:pt>
                <c:pt idx="2629">
                  <c:v>0.34399999999999997</c:v>
                </c:pt>
                <c:pt idx="2630">
                  <c:v>0.34399999999999997</c:v>
                </c:pt>
                <c:pt idx="2631">
                  <c:v>0.34399999999999997</c:v>
                </c:pt>
                <c:pt idx="2632">
                  <c:v>0.34399999999999997</c:v>
                </c:pt>
                <c:pt idx="2633">
                  <c:v>0.34300000000000003</c:v>
                </c:pt>
                <c:pt idx="2634">
                  <c:v>0.34200000000000003</c:v>
                </c:pt>
                <c:pt idx="2635">
                  <c:v>0.34399999999999997</c:v>
                </c:pt>
                <c:pt idx="2636">
                  <c:v>0.34300000000000003</c:v>
                </c:pt>
                <c:pt idx="2637">
                  <c:v>0.34300000000000003</c:v>
                </c:pt>
                <c:pt idx="2638">
                  <c:v>0.34300000000000003</c:v>
                </c:pt>
                <c:pt idx="2639">
                  <c:v>0.34499999999999997</c:v>
                </c:pt>
                <c:pt idx="2640">
                  <c:v>0.34399999999999997</c:v>
                </c:pt>
                <c:pt idx="2641">
                  <c:v>0.34499999999999997</c:v>
                </c:pt>
                <c:pt idx="2642">
                  <c:v>0.34499999999999997</c:v>
                </c:pt>
                <c:pt idx="2643">
                  <c:v>0.34399999999999997</c:v>
                </c:pt>
                <c:pt idx="2644">
                  <c:v>0.34399999999999997</c:v>
                </c:pt>
                <c:pt idx="2645">
                  <c:v>0.34399999999999997</c:v>
                </c:pt>
                <c:pt idx="2646">
                  <c:v>0.34300000000000003</c:v>
                </c:pt>
                <c:pt idx="2647">
                  <c:v>0.34100000000000003</c:v>
                </c:pt>
                <c:pt idx="2648">
                  <c:v>0.34200000000000003</c:v>
                </c:pt>
                <c:pt idx="2649">
                  <c:v>0.34200000000000003</c:v>
                </c:pt>
                <c:pt idx="2650">
                  <c:v>0.34200000000000003</c:v>
                </c:pt>
                <c:pt idx="2651">
                  <c:v>0.34200000000000003</c:v>
                </c:pt>
                <c:pt idx="2652">
                  <c:v>0.34200000000000003</c:v>
                </c:pt>
                <c:pt idx="2653">
                  <c:v>0.34200000000000003</c:v>
                </c:pt>
                <c:pt idx="2654">
                  <c:v>0.34300000000000003</c:v>
                </c:pt>
                <c:pt idx="2655">
                  <c:v>0.34</c:v>
                </c:pt>
                <c:pt idx="2656">
                  <c:v>0.34100000000000003</c:v>
                </c:pt>
                <c:pt idx="2657">
                  <c:v>0.34100000000000003</c:v>
                </c:pt>
                <c:pt idx="2658">
                  <c:v>0.34100000000000003</c:v>
                </c:pt>
                <c:pt idx="2659">
                  <c:v>0.34100000000000003</c:v>
                </c:pt>
                <c:pt idx="2660">
                  <c:v>0.34100000000000003</c:v>
                </c:pt>
                <c:pt idx="2661">
                  <c:v>0.34100000000000003</c:v>
                </c:pt>
                <c:pt idx="2662">
                  <c:v>0.34200000000000003</c:v>
                </c:pt>
                <c:pt idx="2663">
                  <c:v>0.34100000000000003</c:v>
                </c:pt>
                <c:pt idx="2664">
                  <c:v>0.34100000000000003</c:v>
                </c:pt>
                <c:pt idx="2665">
                  <c:v>0.34100000000000003</c:v>
                </c:pt>
                <c:pt idx="2666">
                  <c:v>0.34100000000000003</c:v>
                </c:pt>
                <c:pt idx="2667">
                  <c:v>0.34</c:v>
                </c:pt>
                <c:pt idx="2668">
                  <c:v>0.34100000000000003</c:v>
                </c:pt>
                <c:pt idx="2669">
                  <c:v>0.34100000000000003</c:v>
                </c:pt>
                <c:pt idx="2670">
                  <c:v>0.34200000000000003</c:v>
                </c:pt>
                <c:pt idx="2671">
                  <c:v>0.34300000000000003</c:v>
                </c:pt>
                <c:pt idx="2672">
                  <c:v>0.34300000000000003</c:v>
                </c:pt>
                <c:pt idx="2673">
                  <c:v>0.34300000000000003</c:v>
                </c:pt>
                <c:pt idx="2674">
                  <c:v>0.34399999999999997</c:v>
                </c:pt>
                <c:pt idx="2675">
                  <c:v>0.34300000000000003</c:v>
                </c:pt>
                <c:pt idx="2676">
                  <c:v>0.34</c:v>
                </c:pt>
                <c:pt idx="2677">
                  <c:v>0.33400000000000002</c:v>
                </c:pt>
                <c:pt idx="2678">
                  <c:v>0.33</c:v>
                </c:pt>
                <c:pt idx="2679">
                  <c:v>0.33</c:v>
                </c:pt>
                <c:pt idx="2680">
                  <c:v>0.33</c:v>
                </c:pt>
                <c:pt idx="2681">
                  <c:v>0.32900000000000001</c:v>
                </c:pt>
                <c:pt idx="2682">
                  <c:v>0.33100000000000002</c:v>
                </c:pt>
                <c:pt idx="2683">
                  <c:v>0.33200000000000002</c:v>
                </c:pt>
                <c:pt idx="2684">
                  <c:v>0.33200000000000002</c:v>
                </c:pt>
                <c:pt idx="2685">
                  <c:v>0.33100000000000002</c:v>
                </c:pt>
                <c:pt idx="2686">
                  <c:v>0.33100000000000002</c:v>
                </c:pt>
                <c:pt idx="2687">
                  <c:v>0.33100000000000002</c:v>
                </c:pt>
                <c:pt idx="2688">
                  <c:v>0.33</c:v>
                </c:pt>
                <c:pt idx="2689">
                  <c:v>0.33</c:v>
                </c:pt>
                <c:pt idx="2690">
                  <c:v>0.32800000000000001</c:v>
                </c:pt>
                <c:pt idx="2691">
                  <c:v>0.32800000000000001</c:v>
                </c:pt>
                <c:pt idx="2692">
                  <c:v>0.33</c:v>
                </c:pt>
                <c:pt idx="2693">
                  <c:v>0.33</c:v>
                </c:pt>
                <c:pt idx="2694">
                  <c:v>0.33</c:v>
                </c:pt>
                <c:pt idx="2695">
                  <c:v>0.34200000000000003</c:v>
                </c:pt>
                <c:pt idx="2696">
                  <c:v>0.34200000000000003</c:v>
                </c:pt>
                <c:pt idx="2697">
                  <c:v>0.34100000000000003</c:v>
                </c:pt>
                <c:pt idx="2698">
                  <c:v>0.34</c:v>
                </c:pt>
                <c:pt idx="2699">
                  <c:v>0.33500000000000002</c:v>
                </c:pt>
                <c:pt idx="2700">
                  <c:v>0.33500000000000002</c:v>
                </c:pt>
                <c:pt idx="2701">
                  <c:v>0.33500000000000002</c:v>
                </c:pt>
                <c:pt idx="2702">
                  <c:v>0.33700000000000002</c:v>
                </c:pt>
                <c:pt idx="2703">
                  <c:v>0.34300000000000003</c:v>
                </c:pt>
                <c:pt idx="2704">
                  <c:v>0.34499999999999997</c:v>
                </c:pt>
                <c:pt idx="2705">
                  <c:v>0.34100000000000003</c:v>
                </c:pt>
                <c:pt idx="2706">
                  <c:v>0.33300000000000002</c:v>
                </c:pt>
                <c:pt idx="2707">
                  <c:v>0.33300000000000002</c:v>
                </c:pt>
                <c:pt idx="2708">
                  <c:v>0.33300000000000002</c:v>
                </c:pt>
                <c:pt idx="2709">
                  <c:v>0.32900000000000001</c:v>
                </c:pt>
                <c:pt idx="2710">
                  <c:v>0.32300000000000001</c:v>
                </c:pt>
                <c:pt idx="2711">
                  <c:v>0.32</c:v>
                </c:pt>
                <c:pt idx="2712">
                  <c:v>0.31900000000000001</c:v>
                </c:pt>
                <c:pt idx="2713">
                  <c:v>0.31900000000000001</c:v>
                </c:pt>
                <c:pt idx="2714">
                  <c:v>0.31900000000000001</c:v>
                </c:pt>
                <c:pt idx="2715">
                  <c:v>0.31900000000000001</c:v>
                </c:pt>
                <c:pt idx="2716">
                  <c:v>0.32</c:v>
                </c:pt>
                <c:pt idx="2717">
                  <c:v>0.31900000000000001</c:v>
                </c:pt>
                <c:pt idx="2718">
                  <c:v>0.315</c:v>
                </c:pt>
                <c:pt idx="2719">
                  <c:v>0.312</c:v>
                </c:pt>
                <c:pt idx="2720">
                  <c:v>0.308</c:v>
                </c:pt>
                <c:pt idx="2721">
                  <c:v>0.308</c:v>
                </c:pt>
                <c:pt idx="2722">
                  <c:v>0.308</c:v>
                </c:pt>
                <c:pt idx="2723">
                  <c:v>0.3</c:v>
                </c:pt>
                <c:pt idx="2724">
                  <c:v>0.3</c:v>
                </c:pt>
                <c:pt idx="2725">
                  <c:v>0.3</c:v>
                </c:pt>
                <c:pt idx="2726">
                  <c:v>0.29899999999999999</c:v>
                </c:pt>
                <c:pt idx="2727">
                  <c:v>0.29799999999999999</c:v>
                </c:pt>
                <c:pt idx="2728">
                  <c:v>0.29799999999999999</c:v>
                </c:pt>
                <c:pt idx="2729">
                  <c:v>0.29799999999999999</c:v>
                </c:pt>
                <c:pt idx="2730">
                  <c:v>0.29899999999999999</c:v>
                </c:pt>
                <c:pt idx="2731">
                  <c:v>0.29799999999999999</c:v>
                </c:pt>
                <c:pt idx="2732">
                  <c:v>0.29699999999999999</c:v>
                </c:pt>
                <c:pt idx="2733">
                  <c:v>0.29499999999999998</c:v>
                </c:pt>
                <c:pt idx="2734">
                  <c:v>0.29399999999999998</c:v>
                </c:pt>
                <c:pt idx="2735">
                  <c:v>0.29399999999999998</c:v>
                </c:pt>
                <c:pt idx="2736">
                  <c:v>0.29399999999999998</c:v>
                </c:pt>
                <c:pt idx="2737">
                  <c:v>0.29299999999999998</c:v>
                </c:pt>
                <c:pt idx="2738">
                  <c:v>0.29299999999999998</c:v>
                </c:pt>
                <c:pt idx="2739">
                  <c:v>0.29299999999999998</c:v>
                </c:pt>
                <c:pt idx="2740">
                  <c:v>0.29399999999999998</c:v>
                </c:pt>
                <c:pt idx="2741">
                  <c:v>0.29699999999999999</c:v>
                </c:pt>
                <c:pt idx="2742">
                  <c:v>0.29699999999999999</c:v>
                </c:pt>
                <c:pt idx="2743">
                  <c:v>0.29699999999999999</c:v>
                </c:pt>
                <c:pt idx="2744">
                  <c:v>0.30099999999999999</c:v>
                </c:pt>
                <c:pt idx="2745">
                  <c:v>0.30299999999999999</c:v>
                </c:pt>
                <c:pt idx="2746">
                  <c:v>0.30299999999999999</c:v>
                </c:pt>
                <c:pt idx="2747">
                  <c:v>0.30299999999999999</c:v>
                </c:pt>
                <c:pt idx="2748">
                  <c:v>0.30299999999999999</c:v>
                </c:pt>
                <c:pt idx="2749">
                  <c:v>0.30299999999999999</c:v>
                </c:pt>
                <c:pt idx="2750">
                  <c:v>0.30299999999999999</c:v>
                </c:pt>
                <c:pt idx="2751">
                  <c:v>0.30199999999999999</c:v>
                </c:pt>
                <c:pt idx="2752">
                  <c:v>0.30299999999999999</c:v>
                </c:pt>
                <c:pt idx="2753">
                  <c:v>0.30199999999999999</c:v>
                </c:pt>
                <c:pt idx="2754">
                  <c:v>0.30199999999999999</c:v>
                </c:pt>
                <c:pt idx="2755">
                  <c:v>0.30199999999999999</c:v>
                </c:pt>
                <c:pt idx="2756">
                  <c:v>0.30199999999999999</c:v>
                </c:pt>
                <c:pt idx="2757">
                  <c:v>0.30199999999999999</c:v>
                </c:pt>
                <c:pt idx="2758">
                  <c:v>0.313</c:v>
                </c:pt>
                <c:pt idx="2759">
                  <c:v>0.315</c:v>
                </c:pt>
                <c:pt idx="2760">
                  <c:v>0.315</c:v>
                </c:pt>
                <c:pt idx="2761">
                  <c:v>0.317</c:v>
                </c:pt>
                <c:pt idx="2762">
                  <c:v>0.318</c:v>
                </c:pt>
                <c:pt idx="2763">
                  <c:v>0.318</c:v>
                </c:pt>
                <c:pt idx="2764">
                  <c:v>0.318</c:v>
                </c:pt>
                <c:pt idx="2765">
                  <c:v>0.318</c:v>
                </c:pt>
                <c:pt idx="2766">
                  <c:v>0.31900000000000001</c:v>
                </c:pt>
                <c:pt idx="2767">
                  <c:v>0.32</c:v>
                </c:pt>
                <c:pt idx="2768">
                  <c:v>0.32200000000000001</c:v>
                </c:pt>
                <c:pt idx="2769">
                  <c:v>0.32200000000000001</c:v>
                </c:pt>
                <c:pt idx="2770">
                  <c:v>0.32200000000000001</c:v>
                </c:pt>
                <c:pt idx="2771">
                  <c:v>0.32200000000000001</c:v>
                </c:pt>
                <c:pt idx="2772">
                  <c:v>0.32200000000000001</c:v>
                </c:pt>
                <c:pt idx="2773">
                  <c:v>0.32500000000000001</c:v>
                </c:pt>
                <c:pt idx="2774">
                  <c:v>0.32600000000000001</c:v>
                </c:pt>
                <c:pt idx="2775">
                  <c:v>0.32700000000000001</c:v>
                </c:pt>
                <c:pt idx="2776">
                  <c:v>0.32700000000000001</c:v>
                </c:pt>
                <c:pt idx="2777">
                  <c:v>0.32700000000000001</c:v>
                </c:pt>
                <c:pt idx="2778">
                  <c:v>0.32700000000000001</c:v>
                </c:pt>
                <c:pt idx="2779">
                  <c:v>0.32900000000000001</c:v>
                </c:pt>
                <c:pt idx="2780">
                  <c:v>0.32900000000000001</c:v>
                </c:pt>
                <c:pt idx="2781">
                  <c:v>0.32800000000000001</c:v>
                </c:pt>
                <c:pt idx="2782">
                  <c:v>0.32700000000000001</c:v>
                </c:pt>
                <c:pt idx="2783">
                  <c:v>0.32600000000000001</c:v>
                </c:pt>
                <c:pt idx="2784">
                  <c:v>0.32600000000000001</c:v>
                </c:pt>
                <c:pt idx="2785">
                  <c:v>0.32600000000000001</c:v>
                </c:pt>
                <c:pt idx="2786">
                  <c:v>0.33</c:v>
                </c:pt>
                <c:pt idx="2787">
                  <c:v>0.33100000000000002</c:v>
                </c:pt>
                <c:pt idx="2788">
                  <c:v>0.33200000000000002</c:v>
                </c:pt>
                <c:pt idx="2789">
                  <c:v>0.33500000000000002</c:v>
                </c:pt>
                <c:pt idx="2790">
                  <c:v>0.33500000000000002</c:v>
                </c:pt>
                <c:pt idx="2791">
                  <c:v>0.33500000000000002</c:v>
                </c:pt>
                <c:pt idx="2792">
                  <c:v>0.33500000000000002</c:v>
                </c:pt>
                <c:pt idx="2793">
                  <c:v>0.33500000000000002</c:v>
                </c:pt>
                <c:pt idx="2794">
                  <c:v>0.33500000000000002</c:v>
                </c:pt>
                <c:pt idx="2795">
                  <c:v>0.33700000000000002</c:v>
                </c:pt>
                <c:pt idx="2796">
                  <c:v>0.33600000000000002</c:v>
                </c:pt>
                <c:pt idx="2797">
                  <c:v>0.33900000000000002</c:v>
                </c:pt>
                <c:pt idx="2798">
                  <c:v>0.33900000000000002</c:v>
                </c:pt>
                <c:pt idx="2799">
                  <c:v>0.33900000000000002</c:v>
                </c:pt>
                <c:pt idx="2800">
                  <c:v>0.33400000000000002</c:v>
                </c:pt>
                <c:pt idx="2801">
                  <c:v>0.33500000000000002</c:v>
                </c:pt>
                <c:pt idx="2802">
                  <c:v>0.33</c:v>
                </c:pt>
                <c:pt idx="2803">
                  <c:v>0.32600000000000001</c:v>
                </c:pt>
                <c:pt idx="2804">
                  <c:v>0.32600000000000001</c:v>
                </c:pt>
                <c:pt idx="2805">
                  <c:v>0.32600000000000001</c:v>
                </c:pt>
                <c:pt idx="2806">
                  <c:v>0.32600000000000001</c:v>
                </c:pt>
                <c:pt idx="2807">
                  <c:v>0.32600000000000001</c:v>
                </c:pt>
                <c:pt idx="2808">
                  <c:v>0.32500000000000001</c:v>
                </c:pt>
                <c:pt idx="2809">
                  <c:v>0.32600000000000001</c:v>
                </c:pt>
                <c:pt idx="2810">
                  <c:v>0.32600000000000001</c:v>
                </c:pt>
                <c:pt idx="2811">
                  <c:v>0.32400000000000001</c:v>
                </c:pt>
                <c:pt idx="2812">
                  <c:v>0.32400000000000001</c:v>
                </c:pt>
                <c:pt idx="2813">
                  <c:v>0.32400000000000001</c:v>
                </c:pt>
                <c:pt idx="2814">
                  <c:v>0.32100000000000001</c:v>
                </c:pt>
                <c:pt idx="2815">
                  <c:v>0.32100000000000001</c:v>
                </c:pt>
                <c:pt idx="2816">
                  <c:v>0.32200000000000001</c:v>
                </c:pt>
                <c:pt idx="2817">
                  <c:v>0.32400000000000001</c:v>
                </c:pt>
                <c:pt idx="2818">
                  <c:v>0.32800000000000001</c:v>
                </c:pt>
                <c:pt idx="2819">
                  <c:v>0.32800000000000001</c:v>
                </c:pt>
                <c:pt idx="2820">
                  <c:v>0.32800000000000001</c:v>
                </c:pt>
                <c:pt idx="2821">
                  <c:v>0.33400000000000002</c:v>
                </c:pt>
                <c:pt idx="2822">
                  <c:v>0.33600000000000002</c:v>
                </c:pt>
                <c:pt idx="2823">
                  <c:v>0.33800000000000002</c:v>
                </c:pt>
                <c:pt idx="2824">
                  <c:v>0.34300000000000003</c:v>
                </c:pt>
                <c:pt idx="2825">
                  <c:v>0.35199999999999998</c:v>
                </c:pt>
                <c:pt idx="2826">
                  <c:v>0.35199999999999998</c:v>
                </c:pt>
                <c:pt idx="2827">
                  <c:v>0.35199999999999998</c:v>
                </c:pt>
                <c:pt idx="2828">
                  <c:v>0.35399999999999998</c:v>
                </c:pt>
                <c:pt idx="2829">
                  <c:v>0.35599999999999998</c:v>
                </c:pt>
                <c:pt idx="2830">
                  <c:v>0.35699999999999998</c:v>
                </c:pt>
                <c:pt idx="2831">
                  <c:v>0.35899999999999999</c:v>
                </c:pt>
                <c:pt idx="2832">
                  <c:v>0.36299999999999999</c:v>
                </c:pt>
                <c:pt idx="2833">
                  <c:v>0.36299999999999999</c:v>
                </c:pt>
                <c:pt idx="2834">
                  <c:v>0.36299999999999999</c:v>
                </c:pt>
                <c:pt idx="2835">
                  <c:v>0.36699999999999999</c:v>
                </c:pt>
                <c:pt idx="2836">
                  <c:v>0.36899999999999999</c:v>
                </c:pt>
                <c:pt idx="2837">
                  <c:v>0.36899999999999999</c:v>
                </c:pt>
                <c:pt idx="2838">
                  <c:v>0.371</c:v>
                </c:pt>
                <c:pt idx="2839">
                  <c:v>0.372</c:v>
                </c:pt>
                <c:pt idx="2840">
                  <c:v>0.372</c:v>
                </c:pt>
                <c:pt idx="2841">
                  <c:v>0.372</c:v>
                </c:pt>
                <c:pt idx="2842">
                  <c:v>0.378</c:v>
                </c:pt>
                <c:pt idx="2843">
                  <c:v>0.379</c:v>
                </c:pt>
                <c:pt idx="2844">
                  <c:v>0.38</c:v>
                </c:pt>
                <c:pt idx="2845">
                  <c:v>0.38</c:v>
                </c:pt>
                <c:pt idx="2846">
                  <c:v>0.38</c:v>
                </c:pt>
                <c:pt idx="2847">
                  <c:v>0.38</c:v>
                </c:pt>
                <c:pt idx="2848">
                  <c:v>0.38</c:v>
                </c:pt>
                <c:pt idx="2849">
                  <c:v>0.378</c:v>
                </c:pt>
                <c:pt idx="2850">
                  <c:v>0.376</c:v>
                </c:pt>
                <c:pt idx="2851">
                  <c:v>0.373</c:v>
                </c:pt>
                <c:pt idx="2852">
                  <c:v>0.37</c:v>
                </c:pt>
                <c:pt idx="2853">
                  <c:v>0.35599999999999998</c:v>
                </c:pt>
                <c:pt idx="2854">
                  <c:v>0.35599999999999998</c:v>
                </c:pt>
                <c:pt idx="2855">
                  <c:v>0.35599999999999998</c:v>
                </c:pt>
                <c:pt idx="2856">
                  <c:v>0.35299999999999998</c:v>
                </c:pt>
                <c:pt idx="2857">
                  <c:v>0.35299999999999998</c:v>
                </c:pt>
                <c:pt idx="2858">
                  <c:v>0.35299999999999998</c:v>
                </c:pt>
                <c:pt idx="2859">
                  <c:v>0.35299999999999998</c:v>
                </c:pt>
                <c:pt idx="2860">
                  <c:v>0.35099999999999998</c:v>
                </c:pt>
                <c:pt idx="2861">
                  <c:v>0.35099999999999998</c:v>
                </c:pt>
                <c:pt idx="2862">
                  <c:v>0.35099999999999998</c:v>
                </c:pt>
                <c:pt idx="2863">
                  <c:v>0.34399999999999997</c:v>
                </c:pt>
                <c:pt idx="2864">
                  <c:v>0.34</c:v>
                </c:pt>
                <c:pt idx="2865">
                  <c:v>0.34100000000000003</c:v>
                </c:pt>
                <c:pt idx="2866">
                  <c:v>0.33700000000000002</c:v>
                </c:pt>
                <c:pt idx="2867">
                  <c:v>0.33100000000000002</c:v>
                </c:pt>
                <c:pt idx="2868">
                  <c:v>0.33100000000000002</c:v>
                </c:pt>
                <c:pt idx="2869">
                  <c:v>0.33100000000000002</c:v>
                </c:pt>
                <c:pt idx="2870">
                  <c:v>0.32500000000000001</c:v>
                </c:pt>
                <c:pt idx="2871">
                  <c:v>0.32600000000000001</c:v>
                </c:pt>
                <c:pt idx="2872">
                  <c:v>0.32600000000000001</c:v>
                </c:pt>
                <c:pt idx="2873">
                  <c:v>0.32500000000000001</c:v>
                </c:pt>
                <c:pt idx="2874">
                  <c:v>0.32400000000000001</c:v>
                </c:pt>
                <c:pt idx="2875">
                  <c:v>0.32400000000000001</c:v>
                </c:pt>
                <c:pt idx="2876">
                  <c:v>0.32400000000000001</c:v>
                </c:pt>
                <c:pt idx="2877">
                  <c:v>0.32</c:v>
                </c:pt>
                <c:pt idx="2878">
                  <c:v>0.31900000000000001</c:v>
                </c:pt>
                <c:pt idx="2879">
                  <c:v>0.32</c:v>
                </c:pt>
                <c:pt idx="2880">
                  <c:v>0.32</c:v>
                </c:pt>
                <c:pt idx="2881">
                  <c:v>0.32</c:v>
                </c:pt>
                <c:pt idx="2882">
                  <c:v>0.32</c:v>
                </c:pt>
                <c:pt idx="2883">
                  <c:v>0.32</c:v>
                </c:pt>
                <c:pt idx="2884">
                  <c:v>0.31900000000000001</c:v>
                </c:pt>
                <c:pt idx="2885">
                  <c:v>0.31900000000000001</c:v>
                </c:pt>
                <c:pt idx="2886">
                  <c:v>0.31900000000000001</c:v>
                </c:pt>
                <c:pt idx="2887">
                  <c:v>0.31900000000000001</c:v>
                </c:pt>
                <c:pt idx="2888">
                  <c:v>0.318</c:v>
                </c:pt>
                <c:pt idx="2889">
                  <c:v>0.318</c:v>
                </c:pt>
                <c:pt idx="2890">
                  <c:v>0.318</c:v>
                </c:pt>
                <c:pt idx="2891">
                  <c:v>0.318</c:v>
                </c:pt>
                <c:pt idx="2892">
                  <c:v>0.318</c:v>
                </c:pt>
                <c:pt idx="2893">
                  <c:v>0.318</c:v>
                </c:pt>
                <c:pt idx="2894">
                  <c:v>0.317</c:v>
                </c:pt>
                <c:pt idx="2895">
                  <c:v>0.316</c:v>
                </c:pt>
                <c:pt idx="2896">
                  <c:v>0.316</c:v>
                </c:pt>
                <c:pt idx="2897">
                  <c:v>0.316</c:v>
                </c:pt>
                <c:pt idx="2898">
                  <c:v>0.317</c:v>
                </c:pt>
                <c:pt idx="2899">
                  <c:v>0.318</c:v>
                </c:pt>
                <c:pt idx="2900">
                  <c:v>0.316</c:v>
                </c:pt>
                <c:pt idx="2901">
                  <c:v>0.32200000000000001</c:v>
                </c:pt>
                <c:pt idx="2902">
                  <c:v>0.33</c:v>
                </c:pt>
                <c:pt idx="2903">
                  <c:v>0.33</c:v>
                </c:pt>
                <c:pt idx="2904">
                  <c:v>0.33</c:v>
                </c:pt>
                <c:pt idx="2905">
                  <c:v>0.33900000000000002</c:v>
                </c:pt>
                <c:pt idx="2906">
                  <c:v>0.34</c:v>
                </c:pt>
                <c:pt idx="2907">
                  <c:v>0.34100000000000003</c:v>
                </c:pt>
                <c:pt idx="2908">
                  <c:v>0.34200000000000003</c:v>
                </c:pt>
                <c:pt idx="2909">
                  <c:v>0.34399999999999997</c:v>
                </c:pt>
                <c:pt idx="2910">
                  <c:v>0.34399999999999997</c:v>
                </c:pt>
                <c:pt idx="2911">
                  <c:v>0.34399999999999997</c:v>
                </c:pt>
                <c:pt idx="2912">
                  <c:v>0.34499999999999997</c:v>
                </c:pt>
                <c:pt idx="2913">
                  <c:v>0.34699999999999998</c:v>
                </c:pt>
                <c:pt idx="2914">
                  <c:v>0.34799999999999998</c:v>
                </c:pt>
                <c:pt idx="2915">
                  <c:v>0.34899999999999998</c:v>
                </c:pt>
                <c:pt idx="2916">
                  <c:v>0.35099999999999998</c:v>
                </c:pt>
                <c:pt idx="2917">
                  <c:v>0.35099999999999998</c:v>
                </c:pt>
                <c:pt idx="2918">
                  <c:v>0.35099999999999998</c:v>
                </c:pt>
                <c:pt idx="2919">
                  <c:v>0.35099999999999998</c:v>
                </c:pt>
                <c:pt idx="2920">
                  <c:v>0.35199999999999998</c:v>
                </c:pt>
                <c:pt idx="2921">
                  <c:v>0.35199999999999998</c:v>
                </c:pt>
                <c:pt idx="2922">
                  <c:v>0.35399999999999998</c:v>
                </c:pt>
                <c:pt idx="2923">
                  <c:v>0.35599999999999998</c:v>
                </c:pt>
                <c:pt idx="2924">
                  <c:v>0.35599999999999998</c:v>
                </c:pt>
                <c:pt idx="2925">
                  <c:v>0.35599999999999998</c:v>
                </c:pt>
                <c:pt idx="2926">
                  <c:v>0.35699999999999998</c:v>
                </c:pt>
                <c:pt idx="2927">
                  <c:v>0.35799999999999998</c:v>
                </c:pt>
                <c:pt idx="2928">
                  <c:v>0.36099999999999999</c:v>
                </c:pt>
                <c:pt idx="2929">
                  <c:v>0.36299999999999999</c:v>
                </c:pt>
                <c:pt idx="2930">
                  <c:v>0.36599999999999999</c:v>
                </c:pt>
                <c:pt idx="2931">
                  <c:v>0.36599999999999999</c:v>
                </c:pt>
                <c:pt idx="2932">
                  <c:v>0.36599999999999999</c:v>
                </c:pt>
                <c:pt idx="2933">
                  <c:v>0.37</c:v>
                </c:pt>
                <c:pt idx="2934">
                  <c:v>0.375</c:v>
                </c:pt>
                <c:pt idx="2935">
                  <c:v>0.377</c:v>
                </c:pt>
                <c:pt idx="2936">
                  <c:v>0.38100000000000001</c:v>
                </c:pt>
                <c:pt idx="2937">
                  <c:v>0.38500000000000001</c:v>
                </c:pt>
                <c:pt idx="2938">
                  <c:v>0.38500000000000001</c:v>
                </c:pt>
                <c:pt idx="2939">
                  <c:v>0.38500000000000001</c:v>
                </c:pt>
                <c:pt idx="2940">
                  <c:v>0.38700000000000001</c:v>
                </c:pt>
                <c:pt idx="2941">
                  <c:v>0.38900000000000001</c:v>
                </c:pt>
                <c:pt idx="2942">
                  <c:v>0.39100000000000001</c:v>
                </c:pt>
                <c:pt idx="2943">
                  <c:v>0.39400000000000002</c:v>
                </c:pt>
                <c:pt idx="2944">
                  <c:v>0.39600000000000002</c:v>
                </c:pt>
                <c:pt idx="2945">
                  <c:v>0.39600000000000002</c:v>
                </c:pt>
                <c:pt idx="2946">
                  <c:v>0.39600000000000002</c:v>
                </c:pt>
                <c:pt idx="2947">
                  <c:v>0.39800000000000002</c:v>
                </c:pt>
                <c:pt idx="2948">
                  <c:v>0.39900000000000002</c:v>
                </c:pt>
                <c:pt idx="2949">
                  <c:v>0.40200000000000002</c:v>
                </c:pt>
                <c:pt idx="2950">
                  <c:v>0.40500000000000003</c:v>
                </c:pt>
                <c:pt idx="2951">
                  <c:v>0.40500000000000003</c:v>
                </c:pt>
                <c:pt idx="2952">
                  <c:v>0.40500000000000003</c:v>
                </c:pt>
                <c:pt idx="2953">
                  <c:v>0.40500000000000003</c:v>
                </c:pt>
                <c:pt idx="2954">
                  <c:v>0.40600000000000003</c:v>
                </c:pt>
                <c:pt idx="2955">
                  <c:v>0.40899999999999997</c:v>
                </c:pt>
                <c:pt idx="2956">
                  <c:v>0.41299999999999998</c:v>
                </c:pt>
                <c:pt idx="2957">
                  <c:v>0.41399999999999998</c:v>
                </c:pt>
                <c:pt idx="2958">
                  <c:v>0.41499999999999998</c:v>
                </c:pt>
                <c:pt idx="2959">
                  <c:v>0.41499999999999998</c:v>
                </c:pt>
                <c:pt idx="2960">
                  <c:v>0.41499999999999998</c:v>
                </c:pt>
                <c:pt idx="2961">
                  <c:v>0.41599999999999998</c:v>
                </c:pt>
                <c:pt idx="2962">
                  <c:v>0.41699999999999998</c:v>
                </c:pt>
                <c:pt idx="2963">
                  <c:v>0.42099999999999999</c:v>
                </c:pt>
                <c:pt idx="2964">
                  <c:v>0.42299999999999999</c:v>
                </c:pt>
                <c:pt idx="2965">
                  <c:v>0.42499999999999999</c:v>
                </c:pt>
                <c:pt idx="2966">
                  <c:v>0.42499999999999999</c:v>
                </c:pt>
                <c:pt idx="2967">
                  <c:v>0.42499999999999999</c:v>
                </c:pt>
                <c:pt idx="2968">
                  <c:v>0.42899999999999999</c:v>
                </c:pt>
                <c:pt idx="2969">
                  <c:v>0.432</c:v>
                </c:pt>
                <c:pt idx="2970">
                  <c:v>0.435</c:v>
                </c:pt>
                <c:pt idx="2971">
                  <c:v>0.438</c:v>
                </c:pt>
                <c:pt idx="2972">
                  <c:v>0.437</c:v>
                </c:pt>
                <c:pt idx="2973">
                  <c:v>0.437</c:v>
                </c:pt>
                <c:pt idx="2974">
                  <c:v>0.437</c:v>
                </c:pt>
                <c:pt idx="2975">
                  <c:v>0.442</c:v>
                </c:pt>
                <c:pt idx="2976">
                  <c:v>0.44600000000000001</c:v>
                </c:pt>
                <c:pt idx="2977">
                  <c:v>0.44800000000000001</c:v>
                </c:pt>
                <c:pt idx="2978">
                  <c:v>0.45200000000000001</c:v>
                </c:pt>
                <c:pt idx="2979">
                  <c:v>0.45700000000000002</c:v>
                </c:pt>
                <c:pt idx="2980">
                  <c:v>0.45700000000000002</c:v>
                </c:pt>
                <c:pt idx="2981">
                  <c:v>0.45700000000000002</c:v>
                </c:pt>
                <c:pt idx="2982">
                  <c:v>0.46500000000000002</c:v>
                </c:pt>
                <c:pt idx="2983">
                  <c:v>0.47199999999999998</c:v>
                </c:pt>
                <c:pt idx="2984">
                  <c:v>0.47599999999999998</c:v>
                </c:pt>
                <c:pt idx="2985">
                  <c:v>0.48199999999999998</c:v>
                </c:pt>
                <c:pt idx="2986">
                  <c:v>0.48699999999999999</c:v>
                </c:pt>
                <c:pt idx="2987">
                  <c:v>0.48699999999999999</c:v>
                </c:pt>
                <c:pt idx="2988">
                  <c:v>0.48699999999999999</c:v>
                </c:pt>
                <c:pt idx="2989">
                  <c:v>0.49299999999999999</c:v>
                </c:pt>
                <c:pt idx="2990">
                  <c:v>0.496</c:v>
                </c:pt>
                <c:pt idx="2991">
                  <c:v>0.501</c:v>
                </c:pt>
                <c:pt idx="2992">
                  <c:v>0.50900000000000001</c:v>
                </c:pt>
                <c:pt idx="2993">
                  <c:v>0.51500000000000001</c:v>
                </c:pt>
                <c:pt idx="2994">
                  <c:v>0.51500000000000001</c:v>
                </c:pt>
                <c:pt idx="2995">
                  <c:v>0.51500000000000001</c:v>
                </c:pt>
                <c:pt idx="2996">
                  <c:v>0.51800000000000002</c:v>
                </c:pt>
                <c:pt idx="2997">
                  <c:v>0.52100000000000002</c:v>
                </c:pt>
                <c:pt idx="2998">
                  <c:v>0.52800000000000002</c:v>
                </c:pt>
                <c:pt idx="2999">
                  <c:v>0.53300000000000003</c:v>
                </c:pt>
                <c:pt idx="3000">
                  <c:v>0.53700000000000003</c:v>
                </c:pt>
                <c:pt idx="3001">
                  <c:v>0.53700000000000003</c:v>
                </c:pt>
                <c:pt idx="3002">
                  <c:v>0.53700000000000003</c:v>
                </c:pt>
                <c:pt idx="3003">
                  <c:v>0.54400000000000004</c:v>
                </c:pt>
                <c:pt idx="3004">
                  <c:v>0.54900000000000004</c:v>
                </c:pt>
                <c:pt idx="3005">
                  <c:v>0.55300000000000005</c:v>
                </c:pt>
                <c:pt idx="3006">
                  <c:v>0.55800000000000005</c:v>
                </c:pt>
                <c:pt idx="3007">
                  <c:v>0.56399999999999995</c:v>
                </c:pt>
                <c:pt idx="3008">
                  <c:v>0.56399999999999995</c:v>
                </c:pt>
                <c:pt idx="3009">
                  <c:v>0.56399999999999995</c:v>
                </c:pt>
                <c:pt idx="3010">
                  <c:v>0.57199999999999995</c:v>
                </c:pt>
                <c:pt idx="3011">
                  <c:v>0.58199999999999996</c:v>
                </c:pt>
                <c:pt idx="3012">
                  <c:v>0.59099999999999997</c:v>
                </c:pt>
                <c:pt idx="3013">
                  <c:v>0.6</c:v>
                </c:pt>
                <c:pt idx="3014">
                  <c:v>0.60699999999999998</c:v>
                </c:pt>
                <c:pt idx="3015">
                  <c:v>0.60699999999999998</c:v>
                </c:pt>
                <c:pt idx="3016">
                  <c:v>0.60699999999999998</c:v>
                </c:pt>
                <c:pt idx="3017">
                  <c:v>0.61299999999999999</c:v>
                </c:pt>
                <c:pt idx="3018">
                  <c:v>0.61499999999999999</c:v>
                </c:pt>
                <c:pt idx="3019">
                  <c:v>0.62</c:v>
                </c:pt>
                <c:pt idx="3020">
                  <c:v>0.625</c:v>
                </c:pt>
                <c:pt idx="3021">
                  <c:v>0.63100000000000001</c:v>
                </c:pt>
                <c:pt idx="3022">
                  <c:v>0.63100000000000001</c:v>
                </c:pt>
                <c:pt idx="3023">
                  <c:v>0.63100000000000001</c:v>
                </c:pt>
                <c:pt idx="3024">
                  <c:v>0.64</c:v>
                </c:pt>
                <c:pt idx="3025">
                  <c:v>0.64800000000000002</c:v>
                </c:pt>
                <c:pt idx="3026">
                  <c:v>0.65300000000000002</c:v>
                </c:pt>
                <c:pt idx="3027">
                  <c:v>0.65800000000000003</c:v>
                </c:pt>
                <c:pt idx="3028">
                  <c:v>0.65900000000000003</c:v>
                </c:pt>
                <c:pt idx="3029">
                  <c:v>0.65900000000000003</c:v>
                </c:pt>
                <c:pt idx="3030">
                  <c:v>0.65900000000000003</c:v>
                </c:pt>
                <c:pt idx="3031">
                  <c:v>0.65700000000000003</c:v>
                </c:pt>
                <c:pt idx="3032">
                  <c:v>0.66400000000000003</c:v>
                </c:pt>
                <c:pt idx="3033">
                  <c:v>0.67100000000000004</c:v>
                </c:pt>
                <c:pt idx="3034">
                  <c:v>0.68</c:v>
                </c:pt>
                <c:pt idx="3035">
                  <c:v>0.69799999999999995</c:v>
                </c:pt>
                <c:pt idx="3036">
                  <c:v>0.69799999999999995</c:v>
                </c:pt>
                <c:pt idx="3037">
                  <c:v>0.69799999999999995</c:v>
                </c:pt>
                <c:pt idx="3038">
                  <c:v>0.70799999999999996</c:v>
                </c:pt>
                <c:pt idx="3039">
                  <c:v>0.71199999999999997</c:v>
                </c:pt>
                <c:pt idx="3040">
                  <c:v>0.72099999999999997</c:v>
                </c:pt>
                <c:pt idx="3041">
                  <c:v>0.72599999999999998</c:v>
                </c:pt>
                <c:pt idx="3042">
                  <c:v>0.73499999999999999</c:v>
                </c:pt>
                <c:pt idx="3043">
                  <c:v>0.73499999999999999</c:v>
                </c:pt>
                <c:pt idx="3044">
                  <c:v>0.73499999999999999</c:v>
                </c:pt>
                <c:pt idx="3045">
                  <c:v>0.74299999999999999</c:v>
                </c:pt>
                <c:pt idx="3046">
                  <c:v>0.748</c:v>
                </c:pt>
                <c:pt idx="3047">
                  <c:v>0.754</c:v>
                </c:pt>
                <c:pt idx="3048">
                  <c:v>0.76</c:v>
                </c:pt>
                <c:pt idx="3049">
                  <c:v>0.76700000000000002</c:v>
                </c:pt>
                <c:pt idx="3050">
                  <c:v>0.76700000000000002</c:v>
                </c:pt>
                <c:pt idx="3051">
                  <c:v>0.76700000000000002</c:v>
                </c:pt>
                <c:pt idx="3052">
                  <c:v>0.77900000000000003</c:v>
                </c:pt>
                <c:pt idx="3053">
                  <c:v>0.79500000000000004</c:v>
                </c:pt>
                <c:pt idx="3054">
                  <c:v>0.80500000000000005</c:v>
                </c:pt>
                <c:pt idx="3055">
                  <c:v>0.81699999999999995</c:v>
                </c:pt>
                <c:pt idx="3056">
                  <c:v>0.83099999999999996</c:v>
                </c:pt>
                <c:pt idx="3057">
                  <c:v>0.83099999999999996</c:v>
                </c:pt>
                <c:pt idx="3058">
                  <c:v>0.83099999999999996</c:v>
                </c:pt>
                <c:pt idx="3059">
                  <c:v>0.92</c:v>
                </c:pt>
                <c:pt idx="3060">
                  <c:v>0.92300000000000004</c:v>
                </c:pt>
                <c:pt idx="3061">
                  <c:v>0.92600000000000005</c:v>
                </c:pt>
                <c:pt idx="3062">
                  <c:v>0.92800000000000005</c:v>
                </c:pt>
                <c:pt idx="3063">
                  <c:v>0.93</c:v>
                </c:pt>
                <c:pt idx="3064">
                  <c:v>0.93</c:v>
                </c:pt>
                <c:pt idx="3065">
                  <c:v>0.93</c:v>
                </c:pt>
                <c:pt idx="3066">
                  <c:v>0.92900000000000005</c:v>
                </c:pt>
                <c:pt idx="3067">
                  <c:v>0.92600000000000005</c:v>
                </c:pt>
                <c:pt idx="3068">
                  <c:v>0.92800000000000005</c:v>
                </c:pt>
                <c:pt idx="3069">
                  <c:v>0.92600000000000005</c:v>
                </c:pt>
                <c:pt idx="3070">
                  <c:v>0.92800000000000005</c:v>
                </c:pt>
                <c:pt idx="3071">
                  <c:v>0.92800000000000005</c:v>
                </c:pt>
                <c:pt idx="3072">
                  <c:v>0.92800000000000005</c:v>
                </c:pt>
                <c:pt idx="3073">
                  <c:v>0.92900000000000005</c:v>
                </c:pt>
                <c:pt idx="3074">
                  <c:v>0.93</c:v>
                </c:pt>
                <c:pt idx="3075">
                  <c:v>0.93</c:v>
                </c:pt>
                <c:pt idx="3076">
                  <c:v>0.93400000000000005</c:v>
                </c:pt>
                <c:pt idx="3077">
                  <c:v>0.93899999999999995</c:v>
                </c:pt>
                <c:pt idx="3078">
                  <c:v>0.93899999999999995</c:v>
                </c:pt>
                <c:pt idx="3079">
                  <c:v>0.93899999999999995</c:v>
                </c:pt>
                <c:pt idx="3080">
                  <c:v>0.94099999999999995</c:v>
                </c:pt>
                <c:pt idx="3081">
                  <c:v>0.93899999999999995</c:v>
                </c:pt>
                <c:pt idx="3082">
                  <c:v>0.93700000000000006</c:v>
                </c:pt>
                <c:pt idx="3083">
                  <c:v>0.93700000000000006</c:v>
                </c:pt>
                <c:pt idx="3084">
                  <c:v>0.93899999999999995</c:v>
                </c:pt>
                <c:pt idx="3085">
                  <c:v>0.93899999999999995</c:v>
                </c:pt>
                <c:pt idx="3086">
                  <c:v>0.93899999999999995</c:v>
                </c:pt>
                <c:pt idx="3087">
                  <c:v>0.94</c:v>
                </c:pt>
                <c:pt idx="3088">
                  <c:v>0.93899999999999995</c:v>
                </c:pt>
                <c:pt idx="3089">
                  <c:v>0.94</c:v>
                </c:pt>
                <c:pt idx="3090">
                  <c:v>0.94099999999999995</c:v>
                </c:pt>
                <c:pt idx="3091">
                  <c:v>0.94299999999999995</c:v>
                </c:pt>
                <c:pt idx="3092">
                  <c:v>0.94299999999999995</c:v>
                </c:pt>
                <c:pt idx="3093">
                  <c:v>0.94299999999999995</c:v>
                </c:pt>
                <c:pt idx="3094">
                  <c:v>0.94599999999999995</c:v>
                </c:pt>
                <c:pt idx="3095">
                  <c:v>0.94899999999999995</c:v>
                </c:pt>
                <c:pt idx="3096">
                  <c:v>0.95099999999999996</c:v>
                </c:pt>
                <c:pt idx="3097">
                  <c:v>0.95399999999999996</c:v>
                </c:pt>
                <c:pt idx="3098">
                  <c:v>0.95599999999999996</c:v>
                </c:pt>
                <c:pt idx="3099">
                  <c:v>0.95599999999999996</c:v>
                </c:pt>
                <c:pt idx="3100">
                  <c:v>0.95599999999999996</c:v>
                </c:pt>
                <c:pt idx="3101">
                  <c:v>0.96</c:v>
                </c:pt>
                <c:pt idx="3102">
                  <c:v>0.96399999999999997</c:v>
                </c:pt>
                <c:pt idx="3103">
                  <c:v>0.96599999999999997</c:v>
                </c:pt>
                <c:pt idx="3104">
                  <c:v>0.96899999999999997</c:v>
                </c:pt>
                <c:pt idx="3105">
                  <c:v>0.97199999999999998</c:v>
                </c:pt>
                <c:pt idx="3106">
                  <c:v>0.97199999999999998</c:v>
                </c:pt>
                <c:pt idx="3107">
                  <c:v>0.97199999999999998</c:v>
                </c:pt>
                <c:pt idx="3108">
                  <c:v>0.97499999999999998</c:v>
                </c:pt>
                <c:pt idx="3109">
                  <c:v>0.97399999999999998</c:v>
                </c:pt>
                <c:pt idx="3110">
                  <c:v>0.97499999999999998</c:v>
                </c:pt>
                <c:pt idx="3111">
                  <c:v>0.97799999999999998</c:v>
                </c:pt>
                <c:pt idx="3112">
                  <c:v>0.97699999999999998</c:v>
                </c:pt>
                <c:pt idx="3113">
                  <c:v>0.97699999999999998</c:v>
                </c:pt>
                <c:pt idx="3114">
                  <c:v>0.97699999999999998</c:v>
                </c:pt>
                <c:pt idx="3115">
                  <c:v>0.97699999999999998</c:v>
                </c:pt>
                <c:pt idx="3116">
                  <c:v>0.97799999999999998</c:v>
                </c:pt>
                <c:pt idx="3117">
                  <c:v>0.98</c:v>
                </c:pt>
                <c:pt idx="3118">
                  <c:v>0.98199999999999998</c:v>
                </c:pt>
                <c:pt idx="3119">
                  <c:v>0.98499999999999999</c:v>
                </c:pt>
                <c:pt idx="3120">
                  <c:v>0.98499999999999999</c:v>
                </c:pt>
                <c:pt idx="3121">
                  <c:v>0.98499999999999999</c:v>
                </c:pt>
                <c:pt idx="3122">
                  <c:v>0.98799999999999999</c:v>
                </c:pt>
                <c:pt idx="3123">
                  <c:v>0.99199999999999999</c:v>
                </c:pt>
                <c:pt idx="3124">
                  <c:v>0.998</c:v>
                </c:pt>
                <c:pt idx="3125">
                  <c:v>0.998</c:v>
                </c:pt>
                <c:pt idx="3126">
                  <c:v>1.0069999999999999</c:v>
                </c:pt>
                <c:pt idx="3127">
                  <c:v>1.0069999999999999</c:v>
                </c:pt>
                <c:pt idx="3128">
                  <c:v>1.0069999999999999</c:v>
                </c:pt>
                <c:pt idx="3129">
                  <c:v>1.0129999999999999</c:v>
                </c:pt>
                <c:pt idx="3130">
                  <c:v>1.018</c:v>
                </c:pt>
                <c:pt idx="3131">
                  <c:v>1.024</c:v>
                </c:pt>
                <c:pt idx="3132">
                  <c:v>1.0269999999999999</c:v>
                </c:pt>
                <c:pt idx="3133">
                  <c:v>1.0289999999999999</c:v>
                </c:pt>
                <c:pt idx="3134">
                  <c:v>1.0289999999999999</c:v>
                </c:pt>
                <c:pt idx="3135">
                  <c:v>1.0289999999999999</c:v>
                </c:pt>
                <c:pt idx="3136">
                  <c:v>1.0329999999999999</c:v>
                </c:pt>
                <c:pt idx="3137">
                  <c:v>1.038</c:v>
                </c:pt>
                <c:pt idx="3138">
                  <c:v>1.0409999999999999</c:v>
                </c:pt>
                <c:pt idx="3139">
                  <c:v>1.044</c:v>
                </c:pt>
                <c:pt idx="3140">
                  <c:v>1.048</c:v>
                </c:pt>
                <c:pt idx="3141">
                  <c:v>1.048</c:v>
                </c:pt>
                <c:pt idx="3142">
                  <c:v>1.048</c:v>
                </c:pt>
                <c:pt idx="3143">
                  <c:v>1.0529999999999999</c:v>
                </c:pt>
                <c:pt idx="3144">
                  <c:v>1.0569999999999999</c:v>
                </c:pt>
                <c:pt idx="3145">
                  <c:v>1.0609999999999999</c:v>
                </c:pt>
                <c:pt idx="3146">
                  <c:v>1.0640000000000001</c:v>
                </c:pt>
                <c:pt idx="3147">
                  <c:v>1.0640000000000001</c:v>
                </c:pt>
                <c:pt idx="3148">
                  <c:v>1.0640000000000001</c:v>
                </c:pt>
                <c:pt idx="3149">
                  <c:v>1.0640000000000001</c:v>
                </c:pt>
                <c:pt idx="3150">
                  <c:v>1.0640000000000001</c:v>
                </c:pt>
                <c:pt idx="3151">
                  <c:v>1.0669999999999999</c:v>
                </c:pt>
                <c:pt idx="3152">
                  <c:v>1.07</c:v>
                </c:pt>
                <c:pt idx="3153">
                  <c:v>1.0720000000000001</c:v>
                </c:pt>
                <c:pt idx="3154">
                  <c:v>1.0780000000000001</c:v>
                </c:pt>
                <c:pt idx="3155">
                  <c:v>1.0780000000000001</c:v>
                </c:pt>
                <c:pt idx="3156">
                  <c:v>1.0780000000000001</c:v>
                </c:pt>
                <c:pt idx="3157">
                  <c:v>1.0840000000000001</c:v>
                </c:pt>
                <c:pt idx="3158">
                  <c:v>1.0900000000000001</c:v>
                </c:pt>
                <c:pt idx="3159">
                  <c:v>1.097</c:v>
                </c:pt>
                <c:pt idx="3160">
                  <c:v>1.103</c:v>
                </c:pt>
                <c:pt idx="3161">
                  <c:v>1.1120000000000001</c:v>
                </c:pt>
                <c:pt idx="3162">
                  <c:v>1.1120000000000001</c:v>
                </c:pt>
                <c:pt idx="3163">
                  <c:v>1.1120000000000001</c:v>
                </c:pt>
                <c:pt idx="3164">
                  <c:v>1.1200000000000001</c:v>
                </c:pt>
                <c:pt idx="3165">
                  <c:v>1.127</c:v>
                </c:pt>
                <c:pt idx="3166">
                  <c:v>1.1360000000000001</c:v>
                </c:pt>
                <c:pt idx="3167">
                  <c:v>1.1459999999999999</c:v>
                </c:pt>
                <c:pt idx="3168">
                  <c:v>1.1579999999999999</c:v>
                </c:pt>
                <c:pt idx="3169">
                  <c:v>1.1579999999999999</c:v>
                </c:pt>
                <c:pt idx="3170">
                  <c:v>1.1579999999999999</c:v>
                </c:pt>
                <c:pt idx="3171">
                  <c:v>1.1679999999999999</c:v>
                </c:pt>
                <c:pt idx="3172">
                  <c:v>1.177</c:v>
                </c:pt>
                <c:pt idx="3173">
                  <c:v>1.1830000000000001</c:v>
                </c:pt>
                <c:pt idx="3174">
                  <c:v>1.1930000000000001</c:v>
                </c:pt>
                <c:pt idx="3175">
                  <c:v>1.2030000000000001</c:v>
                </c:pt>
                <c:pt idx="3176">
                  <c:v>1.2030000000000001</c:v>
                </c:pt>
                <c:pt idx="3177">
                  <c:v>1.2030000000000001</c:v>
                </c:pt>
                <c:pt idx="3178">
                  <c:v>1.2130000000000001</c:v>
                </c:pt>
                <c:pt idx="3179">
                  <c:v>1.2210000000000001</c:v>
                </c:pt>
                <c:pt idx="3180">
                  <c:v>1.2290000000000001</c:v>
                </c:pt>
                <c:pt idx="3181">
                  <c:v>1.242</c:v>
                </c:pt>
                <c:pt idx="3182">
                  <c:v>1.254</c:v>
                </c:pt>
                <c:pt idx="3183">
                  <c:v>1.254</c:v>
                </c:pt>
                <c:pt idx="3184">
                  <c:v>1.254</c:v>
                </c:pt>
                <c:pt idx="3185">
                  <c:v>1.2669999999999999</c:v>
                </c:pt>
                <c:pt idx="3186">
                  <c:v>1.2789999999999999</c:v>
                </c:pt>
                <c:pt idx="3187">
                  <c:v>1.2849999999999999</c:v>
                </c:pt>
                <c:pt idx="3188">
                  <c:v>1.292</c:v>
                </c:pt>
                <c:pt idx="3189">
                  <c:v>1.3009999999999999</c:v>
                </c:pt>
                <c:pt idx="3190">
                  <c:v>1.3009999999999999</c:v>
                </c:pt>
                <c:pt idx="3191">
                  <c:v>1.3009999999999999</c:v>
                </c:pt>
                <c:pt idx="3192">
                  <c:v>1.3089999999999999</c:v>
                </c:pt>
                <c:pt idx="3193">
                  <c:v>1.3149999999999999</c:v>
                </c:pt>
                <c:pt idx="3194">
                  <c:v>1.321</c:v>
                </c:pt>
                <c:pt idx="3195">
                  <c:v>1.3280000000000001</c:v>
                </c:pt>
                <c:pt idx="3196">
                  <c:v>1.3340000000000001</c:v>
                </c:pt>
                <c:pt idx="3197">
                  <c:v>1.3340000000000001</c:v>
                </c:pt>
                <c:pt idx="3198">
                  <c:v>1.3340000000000001</c:v>
                </c:pt>
                <c:pt idx="3199">
                  <c:v>1.339</c:v>
                </c:pt>
                <c:pt idx="3200">
                  <c:v>1.345</c:v>
                </c:pt>
                <c:pt idx="3201">
                  <c:v>1.3519999999999999</c:v>
                </c:pt>
                <c:pt idx="3202">
                  <c:v>1.359</c:v>
                </c:pt>
                <c:pt idx="3203">
                  <c:v>1.365</c:v>
                </c:pt>
                <c:pt idx="3204">
                  <c:v>1.365</c:v>
                </c:pt>
                <c:pt idx="3205">
                  <c:v>1.365</c:v>
                </c:pt>
                <c:pt idx="3206">
                  <c:v>1.37</c:v>
                </c:pt>
                <c:pt idx="3207">
                  <c:v>1.377</c:v>
                </c:pt>
                <c:pt idx="3208">
                  <c:v>1.385</c:v>
                </c:pt>
                <c:pt idx="3209">
                  <c:v>1.391</c:v>
                </c:pt>
                <c:pt idx="3210">
                  <c:v>1.3959999999999999</c:v>
                </c:pt>
                <c:pt idx="3211">
                  <c:v>1.3959999999999999</c:v>
                </c:pt>
                <c:pt idx="3212">
                  <c:v>1.3959999999999999</c:v>
                </c:pt>
                <c:pt idx="3213">
                  <c:v>1.401</c:v>
                </c:pt>
                <c:pt idx="3214">
                  <c:v>1.409</c:v>
                </c:pt>
                <c:pt idx="3215">
                  <c:v>1.4179999999999999</c:v>
                </c:pt>
                <c:pt idx="3216">
                  <c:v>1.425</c:v>
                </c:pt>
                <c:pt idx="3217">
                  <c:v>1.4330000000000001</c:v>
                </c:pt>
                <c:pt idx="3218">
                  <c:v>1.4330000000000001</c:v>
                </c:pt>
                <c:pt idx="3219">
                  <c:v>1.4330000000000001</c:v>
                </c:pt>
                <c:pt idx="3220">
                  <c:v>1.4390000000000001</c:v>
                </c:pt>
                <c:pt idx="3221">
                  <c:v>1.446</c:v>
                </c:pt>
                <c:pt idx="3222">
                  <c:v>1.4510000000000001</c:v>
                </c:pt>
                <c:pt idx="3223">
                  <c:v>1.46</c:v>
                </c:pt>
                <c:pt idx="3224">
                  <c:v>1.4710000000000001</c:v>
                </c:pt>
                <c:pt idx="3225">
                  <c:v>1.4710000000000001</c:v>
                </c:pt>
                <c:pt idx="3226">
                  <c:v>1.4710000000000001</c:v>
                </c:pt>
                <c:pt idx="3227">
                  <c:v>1.48</c:v>
                </c:pt>
                <c:pt idx="3228">
                  <c:v>1.486</c:v>
                </c:pt>
                <c:pt idx="3229">
                  <c:v>1.494</c:v>
                </c:pt>
                <c:pt idx="3230">
                  <c:v>1.5009999999999999</c:v>
                </c:pt>
                <c:pt idx="3231">
                  <c:v>1.514</c:v>
                </c:pt>
                <c:pt idx="3232">
                  <c:v>1.514</c:v>
                </c:pt>
                <c:pt idx="3233">
                  <c:v>1.514</c:v>
                </c:pt>
                <c:pt idx="3234">
                  <c:v>1.5270000000000001</c:v>
                </c:pt>
                <c:pt idx="3235">
                  <c:v>1.538</c:v>
                </c:pt>
                <c:pt idx="3236">
                  <c:v>1.5449999999999999</c:v>
                </c:pt>
                <c:pt idx="3237">
                  <c:v>1.5529999999999999</c:v>
                </c:pt>
                <c:pt idx="3238">
                  <c:v>1.56</c:v>
                </c:pt>
                <c:pt idx="3239">
                  <c:v>1.56</c:v>
                </c:pt>
                <c:pt idx="3240">
                  <c:v>1.56</c:v>
                </c:pt>
                <c:pt idx="3241">
                  <c:v>1.573</c:v>
                </c:pt>
                <c:pt idx="3242">
                  <c:v>1.5859999999999999</c:v>
                </c:pt>
                <c:pt idx="3243">
                  <c:v>1.5979999999999999</c:v>
                </c:pt>
                <c:pt idx="3244">
                  <c:v>1.6059999999999999</c:v>
                </c:pt>
                <c:pt idx="3245">
                  <c:v>1.617</c:v>
                </c:pt>
                <c:pt idx="3246">
                  <c:v>1.617</c:v>
                </c:pt>
                <c:pt idx="3247">
                  <c:v>1.617</c:v>
                </c:pt>
                <c:pt idx="3248">
                  <c:v>1.625</c:v>
                </c:pt>
                <c:pt idx="3249">
                  <c:v>1.6400000000000001</c:v>
                </c:pt>
                <c:pt idx="3250">
                  <c:v>1.6480000000000001</c:v>
                </c:pt>
                <c:pt idx="3251">
                  <c:v>1.6579999999999999</c:v>
                </c:pt>
                <c:pt idx="3252">
                  <c:v>1.6579999999999999</c:v>
                </c:pt>
                <c:pt idx="3253">
                  <c:v>1.6579999999999999</c:v>
                </c:pt>
                <c:pt idx="3254">
                  <c:v>1.6579999999999999</c:v>
                </c:pt>
                <c:pt idx="3255">
                  <c:v>1.6619999999999999</c:v>
                </c:pt>
                <c:pt idx="3256">
                  <c:v>1.6659999999999999</c:v>
                </c:pt>
                <c:pt idx="3257">
                  <c:v>1.667</c:v>
                </c:pt>
                <c:pt idx="3258">
                  <c:v>1.6680000000000001</c:v>
                </c:pt>
                <c:pt idx="3259">
                  <c:v>1.667</c:v>
                </c:pt>
                <c:pt idx="3260">
                  <c:v>1.667</c:v>
                </c:pt>
                <c:pt idx="3261">
                  <c:v>1.667</c:v>
                </c:pt>
                <c:pt idx="3262">
                  <c:v>1.667</c:v>
                </c:pt>
                <c:pt idx="3263">
                  <c:v>1.669</c:v>
                </c:pt>
                <c:pt idx="3264">
                  <c:v>1.673</c:v>
                </c:pt>
                <c:pt idx="3265">
                  <c:v>1.675</c:v>
                </c:pt>
                <c:pt idx="3266">
                  <c:v>1.675</c:v>
                </c:pt>
                <c:pt idx="3267">
                  <c:v>1.675</c:v>
                </c:pt>
                <c:pt idx="3268">
                  <c:v>1.675</c:v>
                </c:pt>
                <c:pt idx="3269">
                  <c:v>1.7010000000000001</c:v>
                </c:pt>
                <c:pt idx="3270">
                  <c:v>1.7029999999999998</c:v>
                </c:pt>
                <c:pt idx="3271">
                  <c:v>1.7050000000000001</c:v>
                </c:pt>
                <c:pt idx="3272">
                  <c:v>1.7029999999999998</c:v>
                </c:pt>
                <c:pt idx="3273">
                  <c:v>1.6989999999999998</c:v>
                </c:pt>
                <c:pt idx="3274">
                  <c:v>1.6989999999999998</c:v>
                </c:pt>
                <c:pt idx="3275">
                  <c:v>1.6989999999999998</c:v>
                </c:pt>
                <c:pt idx="3276">
                  <c:v>1.6970000000000001</c:v>
                </c:pt>
                <c:pt idx="3277">
                  <c:v>1.7010000000000001</c:v>
                </c:pt>
                <c:pt idx="3278">
                  <c:v>1.706</c:v>
                </c:pt>
                <c:pt idx="3279">
                  <c:v>1.7069999999999999</c:v>
                </c:pt>
                <c:pt idx="3280">
                  <c:v>1.7050000000000001</c:v>
                </c:pt>
                <c:pt idx="3281">
                  <c:v>1.7050000000000001</c:v>
                </c:pt>
                <c:pt idx="3282">
                  <c:v>1.7050000000000001</c:v>
                </c:pt>
                <c:pt idx="3283">
                  <c:v>1.702</c:v>
                </c:pt>
                <c:pt idx="3284">
                  <c:v>1.698</c:v>
                </c:pt>
                <c:pt idx="3285">
                  <c:v>1.6949999999999998</c:v>
                </c:pt>
                <c:pt idx="3286">
                  <c:v>1.694</c:v>
                </c:pt>
                <c:pt idx="3287">
                  <c:v>1.694</c:v>
                </c:pt>
                <c:pt idx="3288">
                  <c:v>1.694</c:v>
                </c:pt>
                <c:pt idx="3289">
                  <c:v>1.694</c:v>
                </c:pt>
                <c:pt idx="3290">
                  <c:v>1.69</c:v>
                </c:pt>
                <c:pt idx="3291">
                  <c:v>1.6859999999999999</c:v>
                </c:pt>
                <c:pt idx="3292">
                  <c:v>1.6850000000000001</c:v>
                </c:pt>
                <c:pt idx="3293">
                  <c:v>1.6850000000000001</c:v>
                </c:pt>
                <c:pt idx="3294">
                  <c:v>1.6879999999999999</c:v>
                </c:pt>
                <c:pt idx="3295">
                  <c:v>1.6879999999999999</c:v>
                </c:pt>
                <c:pt idx="3296">
                  <c:v>1.6879999999999999</c:v>
                </c:pt>
                <c:pt idx="3297">
                  <c:v>1.6890000000000001</c:v>
                </c:pt>
                <c:pt idx="3298">
                  <c:v>1.6909999999999998</c:v>
                </c:pt>
                <c:pt idx="3299">
                  <c:v>1.6919999999999999</c:v>
                </c:pt>
                <c:pt idx="3300">
                  <c:v>1.6949999999999998</c:v>
                </c:pt>
                <c:pt idx="3301">
                  <c:v>1.7010000000000001</c:v>
                </c:pt>
                <c:pt idx="3302">
                  <c:v>1.7010000000000001</c:v>
                </c:pt>
                <c:pt idx="3303">
                  <c:v>1.7010000000000001</c:v>
                </c:pt>
                <c:pt idx="3304">
                  <c:v>1.776</c:v>
                </c:pt>
                <c:pt idx="3305">
                  <c:v>1.78</c:v>
                </c:pt>
                <c:pt idx="3306">
                  <c:v>1.782</c:v>
                </c:pt>
                <c:pt idx="3307">
                  <c:v>1.788</c:v>
                </c:pt>
                <c:pt idx="3308">
                  <c:v>1.7930000000000001</c:v>
                </c:pt>
                <c:pt idx="3309">
                  <c:v>1.7930000000000001</c:v>
                </c:pt>
                <c:pt idx="3310">
                  <c:v>1.7930000000000001</c:v>
                </c:pt>
                <c:pt idx="3311">
                  <c:v>1.788</c:v>
                </c:pt>
                <c:pt idx="3312">
                  <c:v>1.7850000000000001</c:v>
                </c:pt>
                <c:pt idx="3313">
                  <c:v>1.788</c:v>
                </c:pt>
                <c:pt idx="3314">
                  <c:v>1.7850000000000001</c:v>
                </c:pt>
                <c:pt idx="3315">
                  <c:v>1.7850000000000001</c:v>
                </c:pt>
                <c:pt idx="3316">
                  <c:v>1.7850000000000001</c:v>
                </c:pt>
                <c:pt idx="3317">
                  <c:v>1.7850000000000001</c:v>
                </c:pt>
                <c:pt idx="3318">
                  <c:v>1.7850000000000001</c:v>
                </c:pt>
                <c:pt idx="3319">
                  <c:v>1.7829999999999999</c:v>
                </c:pt>
                <c:pt idx="3320">
                  <c:v>1.78</c:v>
                </c:pt>
                <c:pt idx="3321">
                  <c:v>1.782</c:v>
                </c:pt>
                <c:pt idx="3322">
                  <c:v>1.7770000000000001</c:v>
                </c:pt>
                <c:pt idx="3323">
                  <c:v>1.7770000000000001</c:v>
                </c:pt>
                <c:pt idx="3324">
                  <c:v>1.7770000000000001</c:v>
                </c:pt>
                <c:pt idx="3325">
                  <c:v>1.7749999999999999</c:v>
                </c:pt>
                <c:pt idx="3326">
                  <c:v>1.774</c:v>
                </c:pt>
                <c:pt idx="3327">
                  <c:v>1.7709999999999999</c:v>
                </c:pt>
                <c:pt idx="3328">
                  <c:v>1.768</c:v>
                </c:pt>
                <c:pt idx="3329">
                  <c:v>1.7650000000000001</c:v>
                </c:pt>
                <c:pt idx="3330">
                  <c:v>1.7650000000000001</c:v>
                </c:pt>
                <c:pt idx="3331">
                  <c:v>1.7650000000000001</c:v>
                </c:pt>
                <c:pt idx="3332">
                  <c:v>1.7549999999999999</c:v>
                </c:pt>
                <c:pt idx="3333">
                  <c:v>1.758</c:v>
                </c:pt>
                <c:pt idx="3334">
                  <c:v>1.756</c:v>
                </c:pt>
                <c:pt idx="3335">
                  <c:v>1.7570000000000001</c:v>
                </c:pt>
                <c:pt idx="3336">
                  <c:v>1.7530000000000001</c:v>
                </c:pt>
                <c:pt idx="3337">
                  <c:v>1.7530000000000001</c:v>
                </c:pt>
                <c:pt idx="3338">
                  <c:v>1.7530000000000001</c:v>
                </c:pt>
                <c:pt idx="3339">
                  <c:v>1.75</c:v>
                </c:pt>
                <c:pt idx="3340">
                  <c:v>1.746</c:v>
                </c:pt>
                <c:pt idx="3341">
                  <c:v>1.738</c:v>
                </c:pt>
                <c:pt idx="3342">
                  <c:v>1.732</c:v>
                </c:pt>
                <c:pt idx="3343">
                  <c:v>1.7349999999999999</c:v>
                </c:pt>
                <c:pt idx="3344">
                  <c:v>1.7349999999999999</c:v>
                </c:pt>
                <c:pt idx="3345">
                  <c:v>1.7349999999999999</c:v>
                </c:pt>
                <c:pt idx="3346">
                  <c:v>1.734</c:v>
                </c:pt>
                <c:pt idx="3347">
                  <c:v>1.736</c:v>
                </c:pt>
                <c:pt idx="3348">
                  <c:v>1.7370000000000001</c:v>
                </c:pt>
                <c:pt idx="3349">
                  <c:v>1.7349999999999999</c:v>
                </c:pt>
                <c:pt idx="3350">
                  <c:v>1.736</c:v>
                </c:pt>
                <c:pt idx="3351">
                  <c:v>1.736</c:v>
                </c:pt>
                <c:pt idx="3352">
                  <c:v>1.736</c:v>
                </c:pt>
                <c:pt idx="3353">
                  <c:v>1.734</c:v>
                </c:pt>
                <c:pt idx="3354">
                  <c:v>1.7290000000000001</c:v>
                </c:pt>
                <c:pt idx="3355">
                  <c:v>1.724</c:v>
                </c:pt>
                <c:pt idx="3356">
                  <c:v>1.7229999999999999</c:v>
                </c:pt>
                <c:pt idx="3357">
                  <c:v>1.728</c:v>
                </c:pt>
                <c:pt idx="3358">
                  <c:v>1.728</c:v>
                </c:pt>
                <c:pt idx="3359">
                  <c:v>1.728</c:v>
                </c:pt>
                <c:pt idx="3360">
                  <c:v>1.732</c:v>
                </c:pt>
                <c:pt idx="3361">
                  <c:v>1.7309999999999999</c:v>
                </c:pt>
                <c:pt idx="3362">
                  <c:v>1.732</c:v>
                </c:pt>
                <c:pt idx="3363">
                  <c:v>1.734</c:v>
                </c:pt>
                <c:pt idx="3364">
                  <c:v>1.744</c:v>
                </c:pt>
                <c:pt idx="3365">
                  <c:v>1.744</c:v>
                </c:pt>
                <c:pt idx="3366">
                  <c:v>1.744</c:v>
                </c:pt>
                <c:pt idx="3367">
                  <c:v>1.748</c:v>
                </c:pt>
                <c:pt idx="3368">
                  <c:v>1.7490000000000001</c:v>
                </c:pt>
                <c:pt idx="3369">
                  <c:v>1.7469999999999999</c:v>
                </c:pt>
                <c:pt idx="3370">
                  <c:v>1.7450000000000001</c:v>
                </c:pt>
                <c:pt idx="3371">
                  <c:v>1.744</c:v>
                </c:pt>
                <c:pt idx="3372">
                  <c:v>1.744</c:v>
                </c:pt>
                <c:pt idx="3373">
                  <c:v>1.744</c:v>
                </c:pt>
                <c:pt idx="3374">
                  <c:v>1.7450000000000001</c:v>
                </c:pt>
                <c:pt idx="3375">
                  <c:v>1.7429999999999999</c:v>
                </c:pt>
                <c:pt idx="3376">
                  <c:v>1.7389999999999999</c:v>
                </c:pt>
                <c:pt idx="3377">
                  <c:v>1.734</c:v>
                </c:pt>
                <c:pt idx="3378">
                  <c:v>1.73</c:v>
                </c:pt>
                <c:pt idx="3379">
                  <c:v>1.73</c:v>
                </c:pt>
                <c:pt idx="3380">
                  <c:v>1.73</c:v>
                </c:pt>
                <c:pt idx="3381">
                  <c:v>1.7370000000000001</c:v>
                </c:pt>
                <c:pt idx="3382">
                  <c:v>1.74</c:v>
                </c:pt>
                <c:pt idx="3383">
                  <c:v>1.7410000000000001</c:v>
                </c:pt>
                <c:pt idx="3384">
                  <c:v>1.74</c:v>
                </c:pt>
                <c:pt idx="3385">
                  <c:v>1.73</c:v>
                </c:pt>
                <c:pt idx="3386">
                  <c:v>1.73</c:v>
                </c:pt>
                <c:pt idx="3387">
                  <c:v>1.73</c:v>
                </c:pt>
                <c:pt idx="3388">
                  <c:v>1.726</c:v>
                </c:pt>
                <c:pt idx="3389">
                  <c:v>1.7410000000000001</c:v>
                </c:pt>
                <c:pt idx="3390">
                  <c:v>1.7450000000000001</c:v>
                </c:pt>
                <c:pt idx="3391">
                  <c:v>1.76</c:v>
                </c:pt>
                <c:pt idx="3392">
                  <c:v>1.764</c:v>
                </c:pt>
                <c:pt idx="3393">
                  <c:v>1.764</c:v>
                </c:pt>
                <c:pt idx="3394">
                  <c:v>1.764</c:v>
                </c:pt>
                <c:pt idx="3395">
                  <c:v>1.8120000000000001</c:v>
                </c:pt>
                <c:pt idx="3396">
                  <c:v>1.8120000000000001</c:v>
                </c:pt>
                <c:pt idx="3397">
                  <c:v>1.8159999999999998</c:v>
                </c:pt>
                <c:pt idx="3398">
                  <c:v>1.8199999999999998</c:v>
                </c:pt>
                <c:pt idx="3399">
                  <c:v>1.821</c:v>
                </c:pt>
                <c:pt idx="3400">
                  <c:v>1.821</c:v>
                </c:pt>
                <c:pt idx="3401">
                  <c:v>1.821</c:v>
                </c:pt>
                <c:pt idx="3402">
                  <c:v>1.8239999999999998</c:v>
                </c:pt>
                <c:pt idx="3403">
                  <c:v>1.8279999999999998</c:v>
                </c:pt>
                <c:pt idx="3404">
                  <c:v>1.831</c:v>
                </c:pt>
                <c:pt idx="3405">
                  <c:v>1.827</c:v>
                </c:pt>
                <c:pt idx="3406">
                  <c:v>1.8239999999999998</c:v>
                </c:pt>
                <c:pt idx="3407">
                  <c:v>1.8239999999999998</c:v>
                </c:pt>
                <c:pt idx="3408">
                  <c:v>1.8239999999999998</c:v>
                </c:pt>
                <c:pt idx="3409">
                  <c:v>1.8169999999999999</c:v>
                </c:pt>
                <c:pt idx="3410">
                  <c:v>1.81</c:v>
                </c:pt>
                <c:pt idx="3411">
                  <c:v>1.8129999999999999</c:v>
                </c:pt>
                <c:pt idx="3412">
                  <c:v>1.8120000000000001</c:v>
                </c:pt>
                <c:pt idx="3413">
                  <c:v>1.8140000000000001</c:v>
                </c:pt>
                <c:pt idx="3414">
                  <c:v>1.8140000000000001</c:v>
                </c:pt>
                <c:pt idx="3415">
                  <c:v>1.8140000000000001</c:v>
                </c:pt>
                <c:pt idx="3416">
                  <c:v>1.8169999999999999</c:v>
                </c:pt>
                <c:pt idx="3417">
                  <c:v>1.8180000000000001</c:v>
                </c:pt>
                <c:pt idx="3418">
                  <c:v>1.8180000000000001</c:v>
                </c:pt>
                <c:pt idx="3419">
                  <c:v>1.831</c:v>
                </c:pt>
                <c:pt idx="3420">
                  <c:v>1.831</c:v>
                </c:pt>
                <c:pt idx="3421">
                  <c:v>1.831</c:v>
                </c:pt>
                <c:pt idx="3422">
                  <c:v>1.831</c:v>
                </c:pt>
                <c:pt idx="3423">
                  <c:v>1.823</c:v>
                </c:pt>
                <c:pt idx="3424">
                  <c:v>1.8140000000000001</c:v>
                </c:pt>
                <c:pt idx="3425">
                  <c:v>1.81</c:v>
                </c:pt>
                <c:pt idx="3426">
                  <c:v>1.8029999999999999</c:v>
                </c:pt>
                <c:pt idx="3427">
                  <c:v>1.7970000000000002</c:v>
                </c:pt>
                <c:pt idx="3428">
                  <c:v>1.7970000000000002</c:v>
                </c:pt>
                <c:pt idx="3429">
                  <c:v>1.7970000000000002</c:v>
                </c:pt>
                <c:pt idx="3430">
                  <c:v>1.788</c:v>
                </c:pt>
                <c:pt idx="3431">
                  <c:v>1.7770000000000001</c:v>
                </c:pt>
                <c:pt idx="3432">
                  <c:v>1.77</c:v>
                </c:pt>
                <c:pt idx="3433">
                  <c:v>1.764</c:v>
                </c:pt>
                <c:pt idx="3434">
                  <c:v>1.7690000000000001</c:v>
                </c:pt>
                <c:pt idx="3435">
                  <c:v>1.7690000000000001</c:v>
                </c:pt>
                <c:pt idx="3436">
                  <c:v>1.7690000000000001</c:v>
                </c:pt>
                <c:pt idx="3437">
                  <c:v>1.7709999999999999</c:v>
                </c:pt>
                <c:pt idx="3438">
                  <c:v>1.772</c:v>
                </c:pt>
                <c:pt idx="3439">
                  <c:v>1.77</c:v>
                </c:pt>
                <c:pt idx="3440">
                  <c:v>1.764</c:v>
                </c:pt>
                <c:pt idx="3441">
                  <c:v>1.7589999999999999</c:v>
                </c:pt>
                <c:pt idx="3442">
                  <c:v>1.7589999999999999</c:v>
                </c:pt>
                <c:pt idx="3443">
                  <c:v>1.7589999999999999</c:v>
                </c:pt>
                <c:pt idx="3444">
                  <c:v>1.752</c:v>
                </c:pt>
                <c:pt idx="3445">
                  <c:v>1.748</c:v>
                </c:pt>
                <c:pt idx="3446">
                  <c:v>1.7410000000000001</c:v>
                </c:pt>
                <c:pt idx="3447">
                  <c:v>1.7389999999999999</c:v>
                </c:pt>
                <c:pt idx="3448">
                  <c:v>1.7389999999999999</c:v>
                </c:pt>
                <c:pt idx="3449">
                  <c:v>1.7389999999999999</c:v>
                </c:pt>
                <c:pt idx="3450">
                  <c:v>1.7389999999999999</c:v>
                </c:pt>
                <c:pt idx="3451">
                  <c:v>1.7410000000000001</c:v>
                </c:pt>
                <c:pt idx="3452">
                  <c:v>1.7330000000000001</c:v>
                </c:pt>
                <c:pt idx="3453">
                  <c:v>1.724</c:v>
                </c:pt>
                <c:pt idx="3454">
                  <c:v>1.7189999999999999</c:v>
                </c:pt>
                <c:pt idx="3455">
                  <c:v>1.716</c:v>
                </c:pt>
                <c:pt idx="3456">
                  <c:v>1.716</c:v>
                </c:pt>
                <c:pt idx="3457">
                  <c:v>1.716</c:v>
                </c:pt>
                <c:pt idx="3458">
                  <c:v>1.714</c:v>
                </c:pt>
                <c:pt idx="3459">
                  <c:v>1.714</c:v>
                </c:pt>
                <c:pt idx="3460">
                  <c:v>1.712</c:v>
                </c:pt>
                <c:pt idx="3461">
                  <c:v>1.7050000000000001</c:v>
                </c:pt>
                <c:pt idx="3462">
                  <c:v>1.708</c:v>
                </c:pt>
                <c:pt idx="3463">
                  <c:v>1.708</c:v>
                </c:pt>
                <c:pt idx="3464">
                  <c:v>1.708</c:v>
                </c:pt>
                <c:pt idx="3465">
                  <c:v>1.712</c:v>
                </c:pt>
                <c:pt idx="3466">
                  <c:v>1.714</c:v>
                </c:pt>
                <c:pt idx="3467">
                  <c:v>1.716</c:v>
                </c:pt>
                <c:pt idx="3468">
                  <c:v>1.716</c:v>
                </c:pt>
                <c:pt idx="3469">
                  <c:v>1.72</c:v>
                </c:pt>
                <c:pt idx="3470">
                  <c:v>1.72</c:v>
                </c:pt>
                <c:pt idx="3471">
                  <c:v>1.72</c:v>
                </c:pt>
                <c:pt idx="3472">
                  <c:v>1.7170000000000001</c:v>
                </c:pt>
                <c:pt idx="3473">
                  <c:v>1.7130000000000001</c:v>
                </c:pt>
                <c:pt idx="3474">
                  <c:v>1.71</c:v>
                </c:pt>
                <c:pt idx="3475">
                  <c:v>1.7069999999999999</c:v>
                </c:pt>
                <c:pt idx="3476">
                  <c:v>1.7029999999999998</c:v>
                </c:pt>
                <c:pt idx="3477">
                  <c:v>1.7029999999999998</c:v>
                </c:pt>
                <c:pt idx="3478">
                  <c:v>1.7029999999999998</c:v>
                </c:pt>
                <c:pt idx="3479">
                  <c:v>1.6989999999999998</c:v>
                </c:pt>
                <c:pt idx="3480">
                  <c:v>1.7010000000000001</c:v>
                </c:pt>
                <c:pt idx="3481">
                  <c:v>1.706</c:v>
                </c:pt>
                <c:pt idx="3482">
                  <c:v>1.7050000000000001</c:v>
                </c:pt>
                <c:pt idx="3483">
                  <c:v>1.7029999999999998</c:v>
                </c:pt>
                <c:pt idx="3484">
                  <c:v>1.7029999999999998</c:v>
                </c:pt>
                <c:pt idx="3485">
                  <c:v>1.7029999999999998</c:v>
                </c:pt>
                <c:pt idx="3486">
                  <c:v>1.7130000000000001</c:v>
                </c:pt>
                <c:pt idx="3487">
                  <c:v>1.7</c:v>
                </c:pt>
                <c:pt idx="3488">
                  <c:v>1.6879999999999999</c:v>
                </c:pt>
                <c:pt idx="3489">
                  <c:v>1.6819999999999999</c:v>
                </c:pt>
                <c:pt idx="3490">
                  <c:v>1.675</c:v>
                </c:pt>
                <c:pt idx="3491">
                  <c:v>1.675</c:v>
                </c:pt>
                <c:pt idx="3492">
                  <c:v>1.675</c:v>
                </c:pt>
                <c:pt idx="3493">
                  <c:v>1.669</c:v>
                </c:pt>
                <c:pt idx="3494">
                  <c:v>1.661</c:v>
                </c:pt>
                <c:pt idx="3495">
                  <c:v>1.657</c:v>
                </c:pt>
                <c:pt idx="3496">
                  <c:v>1.655</c:v>
                </c:pt>
                <c:pt idx="3497">
                  <c:v>1.655</c:v>
                </c:pt>
                <c:pt idx="3498">
                  <c:v>1.655</c:v>
                </c:pt>
                <c:pt idx="3499">
                  <c:v>1.655</c:v>
                </c:pt>
                <c:pt idx="3500">
                  <c:v>1.655</c:v>
                </c:pt>
                <c:pt idx="3501">
                  <c:v>1.649</c:v>
                </c:pt>
                <c:pt idx="3502">
                  <c:v>1.639</c:v>
                </c:pt>
                <c:pt idx="3503">
                  <c:v>1.635</c:v>
                </c:pt>
                <c:pt idx="3504">
                  <c:v>1.631</c:v>
                </c:pt>
                <c:pt idx="3505">
                  <c:v>1.631</c:v>
                </c:pt>
                <c:pt idx="3506">
                  <c:v>1.631</c:v>
                </c:pt>
                <c:pt idx="3507">
                  <c:v>1.629</c:v>
                </c:pt>
                <c:pt idx="3508">
                  <c:v>1.6259999999999999</c:v>
                </c:pt>
                <c:pt idx="3509">
                  <c:v>1.621</c:v>
                </c:pt>
                <c:pt idx="3510">
                  <c:v>1.6120000000000001</c:v>
                </c:pt>
                <c:pt idx="3511">
                  <c:v>1.599</c:v>
                </c:pt>
                <c:pt idx="3512">
                  <c:v>1.599</c:v>
                </c:pt>
                <c:pt idx="3513">
                  <c:v>1.599</c:v>
                </c:pt>
                <c:pt idx="3514">
                  <c:v>1.585</c:v>
                </c:pt>
                <c:pt idx="3515">
                  <c:v>1.5760000000000001</c:v>
                </c:pt>
                <c:pt idx="3516">
                  <c:v>1.5680000000000001</c:v>
                </c:pt>
                <c:pt idx="3517">
                  <c:v>1.5629999999999999</c:v>
                </c:pt>
                <c:pt idx="3518">
                  <c:v>1.556</c:v>
                </c:pt>
                <c:pt idx="3519">
                  <c:v>1.556</c:v>
                </c:pt>
                <c:pt idx="3520">
                  <c:v>1.556</c:v>
                </c:pt>
                <c:pt idx="3521">
                  <c:v>1.546</c:v>
                </c:pt>
                <c:pt idx="3522">
                  <c:v>1.5409999999999999</c:v>
                </c:pt>
                <c:pt idx="3523">
                  <c:v>1.5310000000000001</c:v>
                </c:pt>
                <c:pt idx="3524">
                  <c:v>1.5209999999999999</c:v>
                </c:pt>
                <c:pt idx="3525">
                  <c:v>1.5129999999999999</c:v>
                </c:pt>
                <c:pt idx="3526">
                  <c:v>1.5129999999999999</c:v>
                </c:pt>
                <c:pt idx="3527">
                  <c:v>1.5129999999999999</c:v>
                </c:pt>
                <c:pt idx="3528">
                  <c:v>1.506</c:v>
                </c:pt>
                <c:pt idx="3529">
                  <c:v>1.5009999999999999</c:v>
                </c:pt>
                <c:pt idx="3530">
                  <c:v>1.496</c:v>
                </c:pt>
                <c:pt idx="3531">
                  <c:v>1.488</c:v>
                </c:pt>
                <c:pt idx="3532">
                  <c:v>1.4790000000000001</c:v>
                </c:pt>
                <c:pt idx="3533">
                  <c:v>1.4790000000000001</c:v>
                </c:pt>
                <c:pt idx="3534">
                  <c:v>1.4790000000000001</c:v>
                </c:pt>
                <c:pt idx="3535">
                  <c:v>1.478</c:v>
                </c:pt>
                <c:pt idx="3536">
                  <c:v>1.4769999999999999</c:v>
                </c:pt>
                <c:pt idx="3537">
                  <c:v>1.474</c:v>
                </c:pt>
                <c:pt idx="3538">
                  <c:v>1.4870000000000001</c:v>
                </c:pt>
                <c:pt idx="3539">
                  <c:v>1.4889999999999999</c:v>
                </c:pt>
                <c:pt idx="3540">
                  <c:v>1.4889999999999999</c:v>
                </c:pt>
                <c:pt idx="3541">
                  <c:v>1.4889999999999999</c:v>
                </c:pt>
                <c:pt idx="3542">
                  <c:v>1.4910000000000001</c:v>
                </c:pt>
                <c:pt idx="3543">
                  <c:v>1.494</c:v>
                </c:pt>
                <c:pt idx="3544">
                  <c:v>1.4929999999999999</c:v>
                </c:pt>
                <c:pt idx="3545">
                  <c:v>1.4870000000000001</c:v>
                </c:pt>
                <c:pt idx="3546">
                  <c:v>1.4750000000000001</c:v>
                </c:pt>
                <c:pt idx="3547">
                  <c:v>1.4750000000000001</c:v>
                </c:pt>
                <c:pt idx="3548">
                  <c:v>1.4750000000000001</c:v>
                </c:pt>
                <c:pt idx="3549">
                  <c:v>1.385</c:v>
                </c:pt>
                <c:pt idx="3550">
                  <c:v>1.381</c:v>
                </c:pt>
                <c:pt idx="3551">
                  <c:v>1.3820000000000001</c:v>
                </c:pt>
                <c:pt idx="3552">
                  <c:v>1.379</c:v>
                </c:pt>
                <c:pt idx="3553">
                  <c:v>1.377</c:v>
                </c:pt>
                <c:pt idx="3554">
                  <c:v>1.377</c:v>
                </c:pt>
                <c:pt idx="3555">
                  <c:v>1.377</c:v>
                </c:pt>
                <c:pt idx="3556">
                  <c:v>1.371</c:v>
                </c:pt>
                <c:pt idx="3557">
                  <c:v>1.367</c:v>
                </c:pt>
                <c:pt idx="3558">
                  <c:v>1.3599999999999999</c:v>
                </c:pt>
                <c:pt idx="3559">
                  <c:v>1.353</c:v>
                </c:pt>
                <c:pt idx="3560">
                  <c:v>1.3479999999999999</c:v>
                </c:pt>
                <c:pt idx="3561">
                  <c:v>1.3479999999999999</c:v>
                </c:pt>
                <c:pt idx="3562">
                  <c:v>1.3479999999999999</c:v>
                </c:pt>
                <c:pt idx="3563">
                  <c:v>1.3519999999999999</c:v>
                </c:pt>
                <c:pt idx="3564">
                  <c:v>1.3519999999999999</c:v>
                </c:pt>
                <c:pt idx="3565">
                  <c:v>1.353</c:v>
                </c:pt>
                <c:pt idx="3566">
                  <c:v>1.3540000000000001</c:v>
                </c:pt>
                <c:pt idx="3567">
                  <c:v>1.355</c:v>
                </c:pt>
                <c:pt idx="3568">
                  <c:v>1.355</c:v>
                </c:pt>
                <c:pt idx="3569">
                  <c:v>1.355</c:v>
                </c:pt>
                <c:pt idx="3570">
                  <c:v>1.3540000000000001</c:v>
                </c:pt>
                <c:pt idx="3571">
                  <c:v>1.35</c:v>
                </c:pt>
                <c:pt idx="3572">
                  <c:v>1.3360000000000001</c:v>
                </c:pt>
                <c:pt idx="3573">
                  <c:v>1.339</c:v>
                </c:pt>
                <c:pt idx="3574">
                  <c:v>1.341</c:v>
                </c:pt>
                <c:pt idx="3575">
                  <c:v>1.341</c:v>
                </c:pt>
                <c:pt idx="3576">
                  <c:v>1.341</c:v>
                </c:pt>
                <c:pt idx="3577">
                  <c:v>1.34</c:v>
                </c:pt>
                <c:pt idx="3578">
                  <c:v>1.333</c:v>
                </c:pt>
                <c:pt idx="3579">
                  <c:v>1.331</c:v>
                </c:pt>
                <c:pt idx="3580">
                  <c:v>1.319</c:v>
                </c:pt>
                <c:pt idx="3581">
                  <c:v>1.3069999999999999</c:v>
                </c:pt>
                <c:pt idx="3582">
                  <c:v>1.3069999999999999</c:v>
                </c:pt>
                <c:pt idx="3583">
                  <c:v>1.3069999999999999</c:v>
                </c:pt>
                <c:pt idx="3584">
                  <c:v>1.3009999999999999</c:v>
                </c:pt>
                <c:pt idx="3585">
                  <c:v>1.294</c:v>
                </c:pt>
                <c:pt idx="3586">
                  <c:v>1.2789999999999999</c:v>
                </c:pt>
                <c:pt idx="3587">
                  <c:v>1.2770000000000001</c:v>
                </c:pt>
                <c:pt idx="3588">
                  <c:v>1.27</c:v>
                </c:pt>
                <c:pt idx="3589">
                  <c:v>1.27</c:v>
                </c:pt>
                <c:pt idx="3590">
                  <c:v>1.27</c:v>
                </c:pt>
                <c:pt idx="3591">
                  <c:v>1.26</c:v>
                </c:pt>
                <c:pt idx="3592">
                  <c:v>1.256</c:v>
                </c:pt>
                <c:pt idx="3593">
                  <c:v>1.254</c:v>
                </c:pt>
                <c:pt idx="3594">
                  <c:v>1.2490000000000001</c:v>
                </c:pt>
                <c:pt idx="3595">
                  <c:v>1.244</c:v>
                </c:pt>
                <c:pt idx="3596">
                  <c:v>1.244</c:v>
                </c:pt>
                <c:pt idx="3597">
                  <c:v>1.244</c:v>
                </c:pt>
                <c:pt idx="3598">
                  <c:v>1.2290000000000001</c:v>
                </c:pt>
                <c:pt idx="3599">
                  <c:v>1.2250000000000001</c:v>
                </c:pt>
                <c:pt idx="3600">
                  <c:v>1.222</c:v>
                </c:pt>
                <c:pt idx="3601">
                  <c:v>1.222</c:v>
                </c:pt>
                <c:pt idx="3602">
                  <c:v>1.2230000000000001</c:v>
                </c:pt>
                <c:pt idx="3603">
                  <c:v>1.2230000000000001</c:v>
                </c:pt>
                <c:pt idx="3604">
                  <c:v>1.2230000000000001</c:v>
                </c:pt>
                <c:pt idx="3605">
                  <c:v>1.2230000000000001</c:v>
                </c:pt>
                <c:pt idx="3606">
                  <c:v>1.2230000000000001</c:v>
                </c:pt>
                <c:pt idx="3607">
                  <c:v>1.224</c:v>
                </c:pt>
                <c:pt idx="3608">
                  <c:v>1.224</c:v>
                </c:pt>
                <c:pt idx="3609">
                  <c:v>1.2270000000000001</c:v>
                </c:pt>
                <c:pt idx="3610">
                  <c:v>1.2270000000000001</c:v>
                </c:pt>
                <c:pt idx="3611">
                  <c:v>1.2270000000000001</c:v>
                </c:pt>
                <c:pt idx="3612">
                  <c:v>1.234</c:v>
                </c:pt>
                <c:pt idx="3613">
                  <c:v>1.238</c:v>
                </c:pt>
                <c:pt idx="3614">
                  <c:v>1.24</c:v>
                </c:pt>
                <c:pt idx="3615">
                  <c:v>1.2410000000000001</c:v>
                </c:pt>
                <c:pt idx="3616">
                  <c:v>1.2429999999999999</c:v>
                </c:pt>
                <c:pt idx="3617">
                  <c:v>1.2429999999999999</c:v>
                </c:pt>
                <c:pt idx="3618">
                  <c:v>1.2429999999999999</c:v>
                </c:pt>
                <c:pt idx="3619">
                  <c:v>1.248</c:v>
                </c:pt>
                <c:pt idx="3620">
                  <c:v>1.2530000000000001</c:v>
                </c:pt>
                <c:pt idx="3621">
                  <c:v>1.2530000000000001</c:v>
                </c:pt>
                <c:pt idx="3622">
                  <c:v>1.254</c:v>
                </c:pt>
                <c:pt idx="3623">
                  <c:v>1.254</c:v>
                </c:pt>
                <c:pt idx="3624">
                  <c:v>1.254</c:v>
                </c:pt>
                <c:pt idx="3625">
                  <c:v>1.254</c:v>
                </c:pt>
                <c:pt idx="3626">
                  <c:v>1.254</c:v>
                </c:pt>
                <c:pt idx="3627">
                  <c:v>1.254</c:v>
                </c:pt>
                <c:pt idx="3628">
                  <c:v>1.254</c:v>
                </c:pt>
                <c:pt idx="3629">
                  <c:v>1.2570000000000001</c:v>
                </c:pt>
                <c:pt idx="3630">
                  <c:v>1.2570000000000001</c:v>
                </c:pt>
                <c:pt idx="3631">
                  <c:v>1.2570000000000001</c:v>
                </c:pt>
                <c:pt idx="3632">
                  <c:v>1.2570000000000001</c:v>
                </c:pt>
                <c:pt idx="3633">
                  <c:v>1.2589999999999999</c:v>
                </c:pt>
                <c:pt idx="3634">
                  <c:v>1.2589999999999999</c:v>
                </c:pt>
                <c:pt idx="3635">
                  <c:v>1.258</c:v>
                </c:pt>
                <c:pt idx="3636">
                  <c:v>1.256</c:v>
                </c:pt>
                <c:pt idx="3637">
                  <c:v>1.256</c:v>
                </c:pt>
                <c:pt idx="3638">
                  <c:v>1.256</c:v>
                </c:pt>
                <c:pt idx="3639">
                  <c:v>1.256</c:v>
                </c:pt>
                <c:pt idx="3640">
                  <c:v>1.258</c:v>
                </c:pt>
                <c:pt idx="3641">
                  <c:v>1.258</c:v>
                </c:pt>
                <c:pt idx="3642">
                  <c:v>1.26</c:v>
                </c:pt>
                <c:pt idx="3643">
                  <c:v>1.26</c:v>
                </c:pt>
                <c:pt idx="3644">
                  <c:v>1.26</c:v>
                </c:pt>
                <c:pt idx="3645">
                  <c:v>1.26</c:v>
                </c:pt>
                <c:pt idx="3646">
                  <c:v>1.26</c:v>
                </c:pt>
                <c:pt idx="3647">
                  <c:v>1.262</c:v>
                </c:pt>
                <c:pt idx="3648">
                  <c:v>1.26</c:v>
                </c:pt>
                <c:pt idx="3649">
                  <c:v>1.2629999999999999</c:v>
                </c:pt>
                <c:pt idx="3650">
                  <c:v>1.2650000000000001</c:v>
                </c:pt>
                <c:pt idx="3651">
                  <c:v>1.266</c:v>
                </c:pt>
                <c:pt idx="3652">
                  <c:v>1.266</c:v>
                </c:pt>
                <c:pt idx="3653">
                  <c:v>1.266</c:v>
                </c:pt>
                <c:pt idx="3654">
                  <c:v>1.2690000000000001</c:v>
                </c:pt>
                <c:pt idx="3655">
                  <c:v>1.272</c:v>
                </c:pt>
                <c:pt idx="3656">
                  <c:v>1.2749999999999999</c:v>
                </c:pt>
                <c:pt idx="3657">
                  <c:v>1.276</c:v>
                </c:pt>
                <c:pt idx="3658">
                  <c:v>1.276</c:v>
                </c:pt>
                <c:pt idx="3659">
                  <c:v>1.276</c:v>
                </c:pt>
                <c:pt idx="3660">
                  <c:v>1.276</c:v>
                </c:pt>
                <c:pt idx="3661">
                  <c:v>1.2749999999999999</c:v>
                </c:pt>
                <c:pt idx="3662">
                  <c:v>1.274</c:v>
                </c:pt>
                <c:pt idx="3663">
                  <c:v>1.274</c:v>
                </c:pt>
                <c:pt idx="3664">
                  <c:v>1.274</c:v>
                </c:pt>
                <c:pt idx="3665">
                  <c:v>1.2730000000000001</c:v>
                </c:pt>
                <c:pt idx="3666">
                  <c:v>1.2730000000000001</c:v>
                </c:pt>
                <c:pt idx="3667">
                  <c:v>1.2730000000000001</c:v>
                </c:pt>
                <c:pt idx="3668">
                  <c:v>1.274</c:v>
                </c:pt>
                <c:pt idx="3669">
                  <c:v>1.272</c:v>
                </c:pt>
                <c:pt idx="3670">
                  <c:v>1.27</c:v>
                </c:pt>
                <c:pt idx="3671">
                  <c:v>1.2690000000000001</c:v>
                </c:pt>
                <c:pt idx="3672">
                  <c:v>1.2690000000000001</c:v>
                </c:pt>
                <c:pt idx="3673">
                  <c:v>1.2690000000000001</c:v>
                </c:pt>
                <c:pt idx="3674">
                  <c:v>1.2690000000000001</c:v>
                </c:pt>
                <c:pt idx="3675">
                  <c:v>1.2669999999999999</c:v>
                </c:pt>
                <c:pt idx="3676">
                  <c:v>1.2650000000000001</c:v>
                </c:pt>
                <c:pt idx="3677">
                  <c:v>1.2589999999999999</c:v>
                </c:pt>
                <c:pt idx="3678">
                  <c:v>1.2530000000000001</c:v>
                </c:pt>
                <c:pt idx="3679">
                  <c:v>1.25</c:v>
                </c:pt>
                <c:pt idx="3680">
                  <c:v>1.25</c:v>
                </c:pt>
                <c:pt idx="3681">
                  <c:v>1.25</c:v>
                </c:pt>
                <c:pt idx="3682">
                  <c:v>1.246</c:v>
                </c:pt>
                <c:pt idx="3683">
                  <c:v>1.2389999999999999</c:v>
                </c:pt>
                <c:pt idx="3684">
                  <c:v>1.2310000000000001</c:v>
                </c:pt>
                <c:pt idx="3685">
                  <c:v>1.2230000000000001</c:v>
                </c:pt>
                <c:pt idx="3686">
                  <c:v>1.216</c:v>
                </c:pt>
                <c:pt idx="3687">
                  <c:v>1.216</c:v>
                </c:pt>
                <c:pt idx="3688">
                  <c:v>1.216</c:v>
                </c:pt>
                <c:pt idx="3689">
                  <c:v>1.2110000000000001</c:v>
                </c:pt>
                <c:pt idx="3690">
                  <c:v>1.2090000000000001</c:v>
                </c:pt>
                <c:pt idx="3691">
                  <c:v>1.206</c:v>
                </c:pt>
                <c:pt idx="3692">
                  <c:v>1.204</c:v>
                </c:pt>
                <c:pt idx="3693">
                  <c:v>1.2010000000000001</c:v>
                </c:pt>
                <c:pt idx="3694">
                  <c:v>1.2010000000000001</c:v>
                </c:pt>
                <c:pt idx="3695">
                  <c:v>1.2010000000000001</c:v>
                </c:pt>
                <c:pt idx="3696">
                  <c:v>1.1970000000000001</c:v>
                </c:pt>
                <c:pt idx="3697">
                  <c:v>1.19</c:v>
                </c:pt>
                <c:pt idx="3698">
                  <c:v>1.1910000000000001</c:v>
                </c:pt>
                <c:pt idx="3699">
                  <c:v>1.1910000000000001</c:v>
                </c:pt>
                <c:pt idx="3700">
                  <c:v>1.1839999999999999</c:v>
                </c:pt>
                <c:pt idx="3701">
                  <c:v>1.1839999999999999</c:v>
                </c:pt>
                <c:pt idx="3702">
                  <c:v>1.1839999999999999</c:v>
                </c:pt>
                <c:pt idx="3703">
                  <c:v>1.1459999999999999</c:v>
                </c:pt>
                <c:pt idx="3704">
                  <c:v>1.141</c:v>
                </c:pt>
                <c:pt idx="3705">
                  <c:v>1.141</c:v>
                </c:pt>
                <c:pt idx="3706">
                  <c:v>1.1379999999999999</c:v>
                </c:pt>
                <c:pt idx="3707">
                  <c:v>1.137</c:v>
                </c:pt>
                <c:pt idx="3708">
                  <c:v>1.137</c:v>
                </c:pt>
                <c:pt idx="3709">
                  <c:v>1.137</c:v>
                </c:pt>
                <c:pt idx="3710">
                  <c:v>1.1360000000000001</c:v>
                </c:pt>
                <c:pt idx="3711">
                  <c:v>1.1379999999999999</c:v>
                </c:pt>
                <c:pt idx="3712">
                  <c:v>1.139</c:v>
                </c:pt>
                <c:pt idx="3713">
                  <c:v>1.139</c:v>
                </c:pt>
                <c:pt idx="3714">
                  <c:v>1.141</c:v>
                </c:pt>
                <c:pt idx="3715">
                  <c:v>1.141</c:v>
                </c:pt>
                <c:pt idx="3716">
                  <c:v>1.141</c:v>
                </c:pt>
                <c:pt idx="3717">
                  <c:v>1.139</c:v>
                </c:pt>
                <c:pt idx="3718">
                  <c:v>1.139</c:v>
                </c:pt>
                <c:pt idx="3719">
                  <c:v>1.137</c:v>
                </c:pt>
                <c:pt idx="3720">
                  <c:v>1.1379999999999999</c:v>
                </c:pt>
                <c:pt idx="3721">
                  <c:v>1.135</c:v>
                </c:pt>
                <c:pt idx="3722">
                  <c:v>1.135</c:v>
                </c:pt>
                <c:pt idx="3723">
                  <c:v>1.135</c:v>
                </c:pt>
                <c:pt idx="3724">
                  <c:v>1.1339999999999999</c:v>
                </c:pt>
                <c:pt idx="3725">
                  <c:v>1.1339999999999999</c:v>
                </c:pt>
                <c:pt idx="3726">
                  <c:v>1.133</c:v>
                </c:pt>
                <c:pt idx="3727">
                  <c:v>1.133</c:v>
                </c:pt>
                <c:pt idx="3728">
                  <c:v>1.1339999999999999</c:v>
                </c:pt>
                <c:pt idx="3729">
                  <c:v>1.1339999999999999</c:v>
                </c:pt>
                <c:pt idx="3730">
                  <c:v>1.1339999999999999</c:v>
                </c:pt>
                <c:pt idx="3731">
                  <c:v>1.1339999999999999</c:v>
                </c:pt>
                <c:pt idx="3732">
                  <c:v>1.1339999999999999</c:v>
                </c:pt>
                <c:pt idx="3733">
                  <c:v>1.137</c:v>
                </c:pt>
                <c:pt idx="3734">
                  <c:v>1.137</c:v>
                </c:pt>
                <c:pt idx="3735">
                  <c:v>1.139</c:v>
                </c:pt>
                <c:pt idx="3736">
                  <c:v>1.139</c:v>
                </c:pt>
                <c:pt idx="3737">
                  <c:v>1.139</c:v>
                </c:pt>
                <c:pt idx="3738">
                  <c:v>1.139</c:v>
                </c:pt>
                <c:pt idx="3739">
                  <c:v>1.139</c:v>
                </c:pt>
                <c:pt idx="3740">
                  <c:v>1.141</c:v>
                </c:pt>
                <c:pt idx="3741">
                  <c:v>1.143</c:v>
                </c:pt>
                <c:pt idx="3742">
                  <c:v>1.145</c:v>
                </c:pt>
                <c:pt idx="3743">
                  <c:v>1.145</c:v>
                </c:pt>
                <c:pt idx="3744">
                  <c:v>1.145</c:v>
                </c:pt>
                <c:pt idx="3745">
                  <c:v>1.1479999999999999</c:v>
                </c:pt>
                <c:pt idx="3746">
                  <c:v>1.149</c:v>
                </c:pt>
                <c:pt idx="3747">
                  <c:v>1.149</c:v>
                </c:pt>
                <c:pt idx="3748">
                  <c:v>1.1499999999999999</c:v>
                </c:pt>
                <c:pt idx="3749">
                  <c:v>1.153</c:v>
                </c:pt>
                <c:pt idx="3750">
                  <c:v>1.153</c:v>
                </c:pt>
                <c:pt idx="3751">
                  <c:v>1.153</c:v>
                </c:pt>
                <c:pt idx="3752">
                  <c:v>1.1539999999999999</c:v>
                </c:pt>
                <c:pt idx="3753">
                  <c:v>1.1579999999999999</c:v>
                </c:pt>
                <c:pt idx="3754">
                  <c:v>1.1559999999999999</c:v>
                </c:pt>
                <c:pt idx="3755">
                  <c:v>1.155</c:v>
                </c:pt>
                <c:pt idx="3756">
                  <c:v>1.1539999999999999</c:v>
                </c:pt>
                <c:pt idx="3757">
                  <c:v>1.1539999999999999</c:v>
                </c:pt>
                <c:pt idx="3758">
                  <c:v>1.1539999999999999</c:v>
                </c:pt>
                <c:pt idx="3759">
                  <c:v>1.1519999999999999</c:v>
                </c:pt>
                <c:pt idx="3760">
                  <c:v>1.149</c:v>
                </c:pt>
                <c:pt idx="3761">
                  <c:v>1.1459999999999999</c:v>
                </c:pt>
                <c:pt idx="3762">
                  <c:v>1.145</c:v>
                </c:pt>
                <c:pt idx="3763">
                  <c:v>1.145</c:v>
                </c:pt>
                <c:pt idx="3764">
                  <c:v>1.145</c:v>
                </c:pt>
                <c:pt idx="3765">
                  <c:v>1.145</c:v>
                </c:pt>
                <c:pt idx="3766">
                  <c:v>1.145</c:v>
                </c:pt>
                <c:pt idx="3767">
                  <c:v>1.143</c:v>
                </c:pt>
                <c:pt idx="3768">
                  <c:v>1.141</c:v>
                </c:pt>
                <c:pt idx="3769">
                  <c:v>1.137</c:v>
                </c:pt>
                <c:pt idx="3770">
                  <c:v>1.133</c:v>
                </c:pt>
                <c:pt idx="3771">
                  <c:v>1.133</c:v>
                </c:pt>
                <c:pt idx="3772">
                  <c:v>1.133</c:v>
                </c:pt>
                <c:pt idx="3773">
                  <c:v>1.131</c:v>
                </c:pt>
                <c:pt idx="3774">
                  <c:v>1.1299999999999999</c:v>
                </c:pt>
                <c:pt idx="3775">
                  <c:v>1.127</c:v>
                </c:pt>
                <c:pt idx="3776">
                  <c:v>1.1219999999999999</c:v>
                </c:pt>
                <c:pt idx="3777">
                  <c:v>1.1140000000000001</c:v>
                </c:pt>
                <c:pt idx="3778">
                  <c:v>1.1140000000000001</c:v>
                </c:pt>
                <c:pt idx="3779">
                  <c:v>1.1140000000000001</c:v>
                </c:pt>
                <c:pt idx="3780">
                  <c:v>1.101</c:v>
                </c:pt>
                <c:pt idx="3781">
                  <c:v>1.095</c:v>
                </c:pt>
                <c:pt idx="3782">
                  <c:v>1.0900000000000001</c:v>
                </c:pt>
                <c:pt idx="3783">
                  <c:v>1.0860000000000001</c:v>
                </c:pt>
                <c:pt idx="3784">
                  <c:v>1.081</c:v>
                </c:pt>
                <c:pt idx="3785">
                  <c:v>1.081</c:v>
                </c:pt>
                <c:pt idx="3786">
                  <c:v>1.081</c:v>
                </c:pt>
                <c:pt idx="3787">
                  <c:v>1.07</c:v>
                </c:pt>
                <c:pt idx="3788">
                  <c:v>1.0649999999999999</c:v>
                </c:pt>
                <c:pt idx="3789">
                  <c:v>1.0609999999999999</c:v>
                </c:pt>
                <c:pt idx="3790">
                  <c:v>1.06</c:v>
                </c:pt>
                <c:pt idx="3791">
                  <c:v>1.06</c:v>
                </c:pt>
                <c:pt idx="3792">
                  <c:v>1.06</c:v>
                </c:pt>
                <c:pt idx="3793">
                  <c:v>1.06</c:v>
                </c:pt>
                <c:pt idx="3794">
                  <c:v>1.056</c:v>
                </c:pt>
                <c:pt idx="3795">
                  <c:v>1.0409999999999999</c:v>
                </c:pt>
                <c:pt idx="3796">
                  <c:v>1.0389999999999999</c:v>
                </c:pt>
                <c:pt idx="3797">
                  <c:v>1.0349999999999999</c:v>
                </c:pt>
                <c:pt idx="3798">
                  <c:v>1.03</c:v>
                </c:pt>
                <c:pt idx="3799">
                  <c:v>1.03</c:v>
                </c:pt>
                <c:pt idx="3800">
                  <c:v>1.03</c:v>
                </c:pt>
                <c:pt idx="3801">
                  <c:v>1.0269999999999999</c:v>
                </c:pt>
                <c:pt idx="3802">
                  <c:v>1.024</c:v>
                </c:pt>
                <c:pt idx="3803">
                  <c:v>1.0209999999999999</c:v>
                </c:pt>
                <c:pt idx="3804">
                  <c:v>1.0189999999999999</c:v>
                </c:pt>
                <c:pt idx="3805">
                  <c:v>1.0149999999999999</c:v>
                </c:pt>
                <c:pt idx="3806">
                  <c:v>1.0149999999999999</c:v>
                </c:pt>
                <c:pt idx="3807">
                  <c:v>1.0149999999999999</c:v>
                </c:pt>
                <c:pt idx="3808">
                  <c:v>1.0109999999999999</c:v>
                </c:pt>
                <c:pt idx="3809">
                  <c:v>1.008</c:v>
                </c:pt>
                <c:pt idx="3810">
                  <c:v>1.006</c:v>
                </c:pt>
                <c:pt idx="3811">
                  <c:v>1.0049999999999999</c:v>
                </c:pt>
                <c:pt idx="3812">
                  <c:v>1.0029999999999999</c:v>
                </c:pt>
                <c:pt idx="3813">
                  <c:v>1.0029999999999999</c:v>
                </c:pt>
                <c:pt idx="3814">
                  <c:v>1.0029999999999999</c:v>
                </c:pt>
                <c:pt idx="3815">
                  <c:v>1.0009999999999999</c:v>
                </c:pt>
                <c:pt idx="3816">
                  <c:v>0.999</c:v>
                </c:pt>
                <c:pt idx="3817">
                  <c:v>0.999</c:v>
                </c:pt>
                <c:pt idx="3818">
                  <c:v>0.998</c:v>
                </c:pt>
                <c:pt idx="3819">
                  <c:v>0.997</c:v>
                </c:pt>
                <c:pt idx="3820">
                  <c:v>0.997</c:v>
                </c:pt>
                <c:pt idx="3821">
                  <c:v>0.997</c:v>
                </c:pt>
                <c:pt idx="3822">
                  <c:v>0.996</c:v>
                </c:pt>
                <c:pt idx="3823">
                  <c:v>0.99399999999999999</c:v>
                </c:pt>
                <c:pt idx="3824">
                  <c:v>0.99099999999999999</c:v>
                </c:pt>
                <c:pt idx="3825">
                  <c:v>0.98899999999999999</c:v>
                </c:pt>
                <c:pt idx="3826">
                  <c:v>0.98799999999999999</c:v>
                </c:pt>
                <c:pt idx="3827">
                  <c:v>0.98799999999999999</c:v>
                </c:pt>
                <c:pt idx="3828">
                  <c:v>0.98799999999999999</c:v>
                </c:pt>
                <c:pt idx="3829">
                  <c:v>0.98799999999999999</c:v>
                </c:pt>
                <c:pt idx="3830">
                  <c:v>0.98899999999999999</c:v>
                </c:pt>
                <c:pt idx="3831">
                  <c:v>0.99</c:v>
                </c:pt>
                <c:pt idx="3832">
                  <c:v>0.98699999999999999</c:v>
                </c:pt>
                <c:pt idx="3833">
                  <c:v>0.98699999999999999</c:v>
                </c:pt>
                <c:pt idx="3834">
                  <c:v>0.98699999999999999</c:v>
                </c:pt>
                <c:pt idx="3835">
                  <c:v>0.98699999999999999</c:v>
                </c:pt>
                <c:pt idx="3836">
                  <c:v>0.98599999999999999</c:v>
                </c:pt>
                <c:pt idx="3837">
                  <c:v>0.98399999999999999</c:v>
                </c:pt>
                <c:pt idx="3838">
                  <c:v>0.98199999999999998</c:v>
                </c:pt>
                <c:pt idx="3839">
                  <c:v>0.98099999999999998</c:v>
                </c:pt>
                <c:pt idx="3840">
                  <c:v>0.97899999999999998</c:v>
                </c:pt>
                <c:pt idx="3841">
                  <c:v>0.97899999999999998</c:v>
                </c:pt>
                <c:pt idx="3842">
                  <c:v>0.97899999999999998</c:v>
                </c:pt>
                <c:pt idx="3843">
                  <c:v>0.97599999999999998</c:v>
                </c:pt>
                <c:pt idx="3844">
                  <c:v>0.97799999999999998</c:v>
                </c:pt>
                <c:pt idx="3845">
                  <c:v>0.97899999999999998</c:v>
                </c:pt>
                <c:pt idx="3846">
                  <c:v>0.98099999999999998</c:v>
                </c:pt>
                <c:pt idx="3847">
                  <c:v>0.98399999999999999</c:v>
                </c:pt>
                <c:pt idx="3848">
                  <c:v>0.98399999999999999</c:v>
                </c:pt>
                <c:pt idx="3849">
                  <c:v>0.98399999999999999</c:v>
                </c:pt>
                <c:pt idx="3850">
                  <c:v>0.97799999999999998</c:v>
                </c:pt>
                <c:pt idx="3851">
                  <c:v>0.97599999999999998</c:v>
                </c:pt>
                <c:pt idx="3852">
                  <c:v>0.97399999999999998</c:v>
                </c:pt>
                <c:pt idx="3853">
                  <c:v>0.97099999999999997</c:v>
                </c:pt>
                <c:pt idx="3854">
                  <c:v>0.96799999999999997</c:v>
                </c:pt>
                <c:pt idx="3855">
                  <c:v>0.96799999999999997</c:v>
                </c:pt>
                <c:pt idx="3856">
                  <c:v>0.96799999999999997</c:v>
                </c:pt>
                <c:pt idx="3857">
                  <c:v>0.96699999999999997</c:v>
                </c:pt>
                <c:pt idx="3858">
                  <c:v>0.96399999999999997</c:v>
                </c:pt>
                <c:pt idx="3859">
                  <c:v>0.95799999999999996</c:v>
                </c:pt>
                <c:pt idx="3860">
                  <c:v>0.95899999999999996</c:v>
                </c:pt>
                <c:pt idx="3861">
                  <c:v>0.95699999999999996</c:v>
                </c:pt>
                <c:pt idx="3862">
                  <c:v>0.95699999999999996</c:v>
                </c:pt>
                <c:pt idx="3863">
                  <c:v>0.95699999999999996</c:v>
                </c:pt>
                <c:pt idx="3864">
                  <c:v>0.95499999999999996</c:v>
                </c:pt>
                <c:pt idx="3865">
                  <c:v>0.95399999999999996</c:v>
                </c:pt>
                <c:pt idx="3866">
                  <c:v>0.95299999999999996</c:v>
                </c:pt>
                <c:pt idx="3867">
                  <c:v>0.95299999999999996</c:v>
                </c:pt>
                <c:pt idx="3868">
                  <c:v>0.95399999999999996</c:v>
                </c:pt>
                <c:pt idx="3869">
                  <c:v>0.95399999999999996</c:v>
                </c:pt>
                <c:pt idx="3870">
                  <c:v>0.95399999999999996</c:v>
                </c:pt>
                <c:pt idx="3871">
                  <c:v>0.95399999999999996</c:v>
                </c:pt>
                <c:pt idx="3872">
                  <c:v>0.95399999999999996</c:v>
                </c:pt>
                <c:pt idx="3873">
                  <c:v>0.95299999999999996</c:v>
                </c:pt>
                <c:pt idx="3874">
                  <c:v>0.95299999999999996</c:v>
                </c:pt>
                <c:pt idx="3875">
                  <c:v>0.95199999999999996</c:v>
                </c:pt>
                <c:pt idx="3876">
                  <c:v>0.95199999999999996</c:v>
                </c:pt>
                <c:pt idx="3877">
                  <c:v>0.95199999999999996</c:v>
                </c:pt>
                <c:pt idx="3878">
                  <c:v>0.95199999999999996</c:v>
                </c:pt>
                <c:pt idx="3879">
                  <c:v>0.95</c:v>
                </c:pt>
                <c:pt idx="3880">
                  <c:v>0.94899999999999995</c:v>
                </c:pt>
                <c:pt idx="3881">
                  <c:v>0.94499999999999995</c:v>
                </c:pt>
                <c:pt idx="3882">
                  <c:v>0.94499999999999995</c:v>
                </c:pt>
                <c:pt idx="3883">
                  <c:v>0.94499999999999995</c:v>
                </c:pt>
                <c:pt idx="3884">
                  <c:v>0.94499999999999995</c:v>
                </c:pt>
                <c:pt idx="3885">
                  <c:v>0.94499999999999995</c:v>
                </c:pt>
                <c:pt idx="3886">
                  <c:v>0.94399999999999995</c:v>
                </c:pt>
                <c:pt idx="3887">
                  <c:v>0.94399999999999995</c:v>
                </c:pt>
                <c:pt idx="3888">
                  <c:v>0.94499999999999995</c:v>
                </c:pt>
                <c:pt idx="3889">
                  <c:v>0.94699999999999995</c:v>
                </c:pt>
                <c:pt idx="3890">
                  <c:v>0.94699999999999995</c:v>
                </c:pt>
                <c:pt idx="3891">
                  <c:v>0.94699999999999995</c:v>
                </c:pt>
                <c:pt idx="3892">
                  <c:v>0.94599999999999995</c:v>
                </c:pt>
                <c:pt idx="3893">
                  <c:v>0.94699999999999995</c:v>
                </c:pt>
                <c:pt idx="3894">
                  <c:v>0.94799999999999995</c:v>
                </c:pt>
                <c:pt idx="3895">
                  <c:v>0.95</c:v>
                </c:pt>
                <c:pt idx="3896">
                  <c:v>0.95099999999999996</c:v>
                </c:pt>
                <c:pt idx="3897">
                  <c:v>0.95099999999999996</c:v>
                </c:pt>
                <c:pt idx="3898">
                  <c:v>0.95099999999999996</c:v>
                </c:pt>
                <c:pt idx="3899">
                  <c:v>0.95099999999999996</c:v>
                </c:pt>
                <c:pt idx="3900">
                  <c:v>0.95099999999999996</c:v>
                </c:pt>
                <c:pt idx="3901">
                  <c:v>0.95499999999999996</c:v>
                </c:pt>
                <c:pt idx="3902">
                  <c:v>0.95599999999999996</c:v>
                </c:pt>
                <c:pt idx="3903">
                  <c:v>0.95799999999999996</c:v>
                </c:pt>
                <c:pt idx="3904">
                  <c:v>0.95799999999999996</c:v>
                </c:pt>
                <c:pt idx="3905">
                  <c:v>0.95799999999999996</c:v>
                </c:pt>
                <c:pt idx="3906">
                  <c:v>0.95699999999999996</c:v>
                </c:pt>
                <c:pt idx="3907">
                  <c:v>0.95599999999999996</c:v>
                </c:pt>
                <c:pt idx="3908">
                  <c:v>0.95599999999999996</c:v>
                </c:pt>
                <c:pt idx="3909">
                  <c:v>0.95699999999999996</c:v>
                </c:pt>
                <c:pt idx="3910">
                  <c:v>0.95599999999999996</c:v>
                </c:pt>
                <c:pt idx="3911">
                  <c:v>0.95599999999999996</c:v>
                </c:pt>
                <c:pt idx="3912">
                  <c:v>0.95599999999999996</c:v>
                </c:pt>
                <c:pt idx="3913">
                  <c:v>0.95699999999999996</c:v>
                </c:pt>
                <c:pt idx="3914">
                  <c:v>0.95699999999999996</c:v>
                </c:pt>
                <c:pt idx="3915">
                  <c:v>0.95799999999999996</c:v>
                </c:pt>
                <c:pt idx="3916">
                  <c:v>0.95899999999999996</c:v>
                </c:pt>
                <c:pt idx="3917">
                  <c:v>0.95799999999999996</c:v>
                </c:pt>
                <c:pt idx="3918">
                  <c:v>0.95799999999999996</c:v>
                </c:pt>
                <c:pt idx="3919">
                  <c:v>0.95799999999999996</c:v>
                </c:pt>
                <c:pt idx="3920">
                  <c:v>0.95899999999999996</c:v>
                </c:pt>
                <c:pt idx="3921">
                  <c:v>0.96299999999999997</c:v>
                </c:pt>
                <c:pt idx="3922">
                  <c:v>0.96399999999999997</c:v>
                </c:pt>
                <c:pt idx="3923">
                  <c:v>0.96499999999999997</c:v>
                </c:pt>
                <c:pt idx="3924">
                  <c:v>0.96499999999999997</c:v>
                </c:pt>
                <c:pt idx="3925">
                  <c:v>0.96499999999999997</c:v>
                </c:pt>
                <c:pt idx="3926">
                  <c:v>0.96499999999999997</c:v>
                </c:pt>
                <c:pt idx="3927">
                  <c:v>0.96299999999999997</c:v>
                </c:pt>
                <c:pt idx="3928">
                  <c:v>0.96499999999999997</c:v>
                </c:pt>
                <c:pt idx="3929">
                  <c:v>0.96399999999999997</c:v>
                </c:pt>
                <c:pt idx="3930">
                  <c:v>0.96299999999999997</c:v>
                </c:pt>
                <c:pt idx="3931">
                  <c:v>0.96699999999999997</c:v>
                </c:pt>
                <c:pt idx="3932">
                  <c:v>0.96699999999999997</c:v>
                </c:pt>
                <c:pt idx="3933">
                  <c:v>0.96699999999999997</c:v>
                </c:pt>
                <c:pt idx="3934">
                  <c:v>0.96599999999999997</c:v>
                </c:pt>
                <c:pt idx="3935">
                  <c:v>0.96599999999999997</c:v>
                </c:pt>
                <c:pt idx="3936">
                  <c:v>0.96599999999999997</c:v>
                </c:pt>
                <c:pt idx="3937">
                  <c:v>0.96499999999999997</c:v>
                </c:pt>
                <c:pt idx="3938">
                  <c:v>0.96499999999999997</c:v>
                </c:pt>
                <c:pt idx="3939">
                  <c:v>0.96499999999999997</c:v>
                </c:pt>
                <c:pt idx="3940">
                  <c:v>0.96499999999999997</c:v>
                </c:pt>
                <c:pt idx="3941">
                  <c:v>0.96699999999999997</c:v>
                </c:pt>
                <c:pt idx="3942">
                  <c:v>0.96699999999999997</c:v>
                </c:pt>
                <c:pt idx="3943">
                  <c:v>0.96699999999999997</c:v>
                </c:pt>
                <c:pt idx="3944">
                  <c:v>0.96599999999999997</c:v>
                </c:pt>
                <c:pt idx="3945">
                  <c:v>0.96599999999999997</c:v>
                </c:pt>
                <c:pt idx="3946">
                  <c:v>0.96599999999999997</c:v>
                </c:pt>
                <c:pt idx="3947">
                  <c:v>0.96599999999999997</c:v>
                </c:pt>
                <c:pt idx="3948">
                  <c:v>0.96599999999999997</c:v>
                </c:pt>
                <c:pt idx="3949">
                  <c:v>0.96399999999999997</c:v>
                </c:pt>
                <c:pt idx="3950">
                  <c:v>0.96399999999999997</c:v>
                </c:pt>
                <c:pt idx="3951">
                  <c:v>0.96499999999999997</c:v>
                </c:pt>
                <c:pt idx="3952">
                  <c:v>0.96599999999999997</c:v>
                </c:pt>
                <c:pt idx="3953">
                  <c:v>0.96599999999999997</c:v>
                </c:pt>
                <c:pt idx="3954">
                  <c:v>0.96599999999999997</c:v>
                </c:pt>
                <c:pt idx="3955">
                  <c:v>0.96799999999999997</c:v>
                </c:pt>
                <c:pt idx="3956">
                  <c:v>0.97199999999999998</c:v>
                </c:pt>
                <c:pt idx="3957">
                  <c:v>0.97399999999999998</c:v>
                </c:pt>
                <c:pt idx="3958">
                  <c:v>0.97499999999999998</c:v>
                </c:pt>
                <c:pt idx="3959">
                  <c:v>0.97699999999999998</c:v>
                </c:pt>
                <c:pt idx="3960">
                  <c:v>0.97699999999999998</c:v>
                </c:pt>
                <c:pt idx="3961">
                  <c:v>0.97699999999999998</c:v>
                </c:pt>
                <c:pt idx="3962">
                  <c:v>0.98099999999999998</c:v>
                </c:pt>
                <c:pt idx="3963">
                  <c:v>0.98099999999999998</c:v>
                </c:pt>
                <c:pt idx="3964">
                  <c:v>0.98299999999999998</c:v>
                </c:pt>
                <c:pt idx="3965">
                  <c:v>0.98499999999999999</c:v>
                </c:pt>
                <c:pt idx="3966">
                  <c:v>0.98599999999999999</c:v>
                </c:pt>
                <c:pt idx="3967">
                  <c:v>0.98599999999999999</c:v>
                </c:pt>
                <c:pt idx="3968">
                  <c:v>0.98599999999999999</c:v>
                </c:pt>
                <c:pt idx="3969">
                  <c:v>0.98899999999999999</c:v>
                </c:pt>
                <c:pt idx="3970">
                  <c:v>0.99199999999999999</c:v>
                </c:pt>
                <c:pt idx="3971">
                  <c:v>0.995</c:v>
                </c:pt>
                <c:pt idx="3972">
                  <c:v>0.996</c:v>
                </c:pt>
                <c:pt idx="3973">
                  <c:v>0.99399999999999999</c:v>
                </c:pt>
                <c:pt idx="3974">
                  <c:v>0.99399999999999999</c:v>
                </c:pt>
                <c:pt idx="3975">
                  <c:v>0.99399999999999999</c:v>
                </c:pt>
                <c:pt idx="3976">
                  <c:v>0.99399999999999999</c:v>
                </c:pt>
                <c:pt idx="3977">
                  <c:v>0.99299999999999999</c:v>
                </c:pt>
                <c:pt idx="3978">
                  <c:v>0.99299999999999999</c:v>
                </c:pt>
                <c:pt idx="3979">
                  <c:v>0.99199999999999999</c:v>
                </c:pt>
                <c:pt idx="3980">
                  <c:v>0.99099999999999999</c:v>
                </c:pt>
                <c:pt idx="3981">
                  <c:v>0.99099999999999999</c:v>
                </c:pt>
                <c:pt idx="3982">
                  <c:v>0.99099999999999999</c:v>
                </c:pt>
                <c:pt idx="3983">
                  <c:v>0.99099999999999999</c:v>
                </c:pt>
                <c:pt idx="3984">
                  <c:v>0.99199999999999999</c:v>
                </c:pt>
                <c:pt idx="3985">
                  <c:v>0.99299999999999999</c:v>
                </c:pt>
                <c:pt idx="3986">
                  <c:v>0.995</c:v>
                </c:pt>
                <c:pt idx="3987">
                  <c:v>0.995</c:v>
                </c:pt>
                <c:pt idx="3988">
                  <c:v>0.995</c:v>
                </c:pt>
                <c:pt idx="3989">
                  <c:v>0.995</c:v>
                </c:pt>
                <c:pt idx="3990">
                  <c:v>0.997</c:v>
                </c:pt>
                <c:pt idx="3991">
                  <c:v>0.998</c:v>
                </c:pt>
                <c:pt idx="3992">
                  <c:v>0.998</c:v>
                </c:pt>
                <c:pt idx="3993">
                  <c:v>0.999</c:v>
                </c:pt>
                <c:pt idx="3994">
                  <c:v>0.996</c:v>
                </c:pt>
                <c:pt idx="3995">
                  <c:v>0.996</c:v>
                </c:pt>
                <c:pt idx="3996">
                  <c:v>0.996</c:v>
                </c:pt>
                <c:pt idx="3997">
                  <c:v>0.997</c:v>
                </c:pt>
                <c:pt idx="3998">
                  <c:v>0.996</c:v>
                </c:pt>
                <c:pt idx="3999">
                  <c:v>0.996</c:v>
                </c:pt>
                <c:pt idx="4000">
                  <c:v>0.998</c:v>
                </c:pt>
                <c:pt idx="4001">
                  <c:v>0.996</c:v>
                </c:pt>
                <c:pt idx="4002">
                  <c:v>0.996</c:v>
                </c:pt>
                <c:pt idx="4003">
                  <c:v>0.996</c:v>
                </c:pt>
                <c:pt idx="4004">
                  <c:v>0.999</c:v>
                </c:pt>
                <c:pt idx="4005">
                  <c:v>0.998</c:v>
                </c:pt>
                <c:pt idx="4006">
                  <c:v>0.997</c:v>
                </c:pt>
                <c:pt idx="4007">
                  <c:v>0.995</c:v>
                </c:pt>
                <c:pt idx="4008">
                  <c:v>0.99299999999999999</c:v>
                </c:pt>
                <c:pt idx="4009">
                  <c:v>0.99299999999999999</c:v>
                </c:pt>
                <c:pt idx="4010">
                  <c:v>0.99299999999999999</c:v>
                </c:pt>
                <c:pt idx="4011">
                  <c:v>0.99399999999999999</c:v>
                </c:pt>
                <c:pt idx="4012">
                  <c:v>0.99299999999999999</c:v>
                </c:pt>
                <c:pt idx="4013">
                  <c:v>0.99099999999999999</c:v>
                </c:pt>
                <c:pt idx="4014">
                  <c:v>0.99099999999999999</c:v>
                </c:pt>
                <c:pt idx="4015">
                  <c:v>0.98699999999999999</c:v>
                </c:pt>
                <c:pt idx="4016">
                  <c:v>0.98699999999999999</c:v>
                </c:pt>
                <c:pt idx="4017">
                  <c:v>0.98699999999999999</c:v>
                </c:pt>
                <c:pt idx="4018">
                  <c:v>0.98699999999999999</c:v>
                </c:pt>
                <c:pt idx="4019">
                  <c:v>0.98699999999999999</c:v>
                </c:pt>
                <c:pt idx="4020">
                  <c:v>0.98799999999999999</c:v>
                </c:pt>
                <c:pt idx="4021">
                  <c:v>0.98799999999999999</c:v>
                </c:pt>
                <c:pt idx="4022">
                  <c:v>0.98899999999999999</c:v>
                </c:pt>
                <c:pt idx="4023">
                  <c:v>0.98899999999999999</c:v>
                </c:pt>
                <c:pt idx="4024">
                  <c:v>0.98899999999999999</c:v>
                </c:pt>
                <c:pt idx="4025">
                  <c:v>0.99099999999999999</c:v>
                </c:pt>
                <c:pt idx="4026">
                  <c:v>0.99199999999999999</c:v>
                </c:pt>
                <c:pt idx="4027">
                  <c:v>0.99199999999999999</c:v>
                </c:pt>
                <c:pt idx="4028">
                  <c:v>0.99399999999999999</c:v>
                </c:pt>
                <c:pt idx="4029">
                  <c:v>0.997</c:v>
                </c:pt>
                <c:pt idx="4030">
                  <c:v>0.997</c:v>
                </c:pt>
                <c:pt idx="4031">
                  <c:v>0.997</c:v>
                </c:pt>
                <c:pt idx="4032">
                  <c:v>1</c:v>
                </c:pt>
                <c:pt idx="4033">
                  <c:v>1.002</c:v>
                </c:pt>
                <c:pt idx="4034">
                  <c:v>1.0009999999999999</c:v>
                </c:pt>
                <c:pt idx="4035">
                  <c:v>1.004</c:v>
                </c:pt>
                <c:pt idx="4036">
                  <c:v>1.004</c:v>
                </c:pt>
                <c:pt idx="4037">
                  <c:v>1.004</c:v>
                </c:pt>
                <c:pt idx="4038">
                  <c:v>1.004</c:v>
                </c:pt>
                <c:pt idx="4039">
                  <c:v>1.004</c:v>
                </c:pt>
                <c:pt idx="4040">
                  <c:v>1.008</c:v>
                </c:pt>
                <c:pt idx="4041">
                  <c:v>1.0129999999999999</c:v>
                </c:pt>
                <c:pt idx="4042">
                  <c:v>1.0169999999999999</c:v>
                </c:pt>
                <c:pt idx="4043">
                  <c:v>1.0189999999999999</c:v>
                </c:pt>
                <c:pt idx="4044">
                  <c:v>1.0189999999999999</c:v>
                </c:pt>
                <c:pt idx="4045">
                  <c:v>1.0189999999999999</c:v>
                </c:pt>
                <c:pt idx="4046">
                  <c:v>1.0209999999999999</c:v>
                </c:pt>
                <c:pt idx="4047">
                  <c:v>1.022</c:v>
                </c:pt>
                <c:pt idx="4048">
                  <c:v>1.0209999999999999</c:v>
                </c:pt>
                <c:pt idx="4049">
                  <c:v>1.022</c:v>
                </c:pt>
                <c:pt idx="4050">
                  <c:v>1.022</c:v>
                </c:pt>
                <c:pt idx="4051">
                  <c:v>1.022</c:v>
                </c:pt>
                <c:pt idx="4052">
                  <c:v>1.022</c:v>
                </c:pt>
                <c:pt idx="4053">
                  <c:v>1.022</c:v>
                </c:pt>
                <c:pt idx="4054">
                  <c:v>1.022</c:v>
                </c:pt>
                <c:pt idx="4055">
                  <c:v>1.024</c:v>
                </c:pt>
                <c:pt idx="4056">
                  <c:v>1.0229999999999999</c:v>
                </c:pt>
                <c:pt idx="4057">
                  <c:v>1.0209999999999999</c:v>
                </c:pt>
                <c:pt idx="4058">
                  <c:v>1.0209999999999999</c:v>
                </c:pt>
                <c:pt idx="4059">
                  <c:v>1.0209999999999999</c:v>
                </c:pt>
                <c:pt idx="4060">
                  <c:v>1.016</c:v>
                </c:pt>
                <c:pt idx="4061">
                  <c:v>1.01</c:v>
                </c:pt>
                <c:pt idx="4062">
                  <c:v>1.01</c:v>
                </c:pt>
                <c:pt idx="4063">
                  <c:v>1.0129999999999999</c:v>
                </c:pt>
                <c:pt idx="4064">
                  <c:v>1.016</c:v>
                </c:pt>
                <c:pt idx="4065">
                  <c:v>1.016</c:v>
                </c:pt>
                <c:pt idx="4066">
                  <c:v>1.016</c:v>
                </c:pt>
                <c:pt idx="4067">
                  <c:v>1.0169999999999999</c:v>
                </c:pt>
                <c:pt idx="4068">
                  <c:v>1.016</c:v>
                </c:pt>
                <c:pt idx="4069">
                  <c:v>1.018</c:v>
                </c:pt>
                <c:pt idx="4070">
                  <c:v>1.018</c:v>
                </c:pt>
                <c:pt idx="4071">
                  <c:v>1.02</c:v>
                </c:pt>
                <c:pt idx="4072">
                  <c:v>1.02</c:v>
                </c:pt>
                <c:pt idx="4073">
                  <c:v>1.02</c:v>
                </c:pt>
                <c:pt idx="4074">
                  <c:v>1.0209999999999999</c:v>
                </c:pt>
                <c:pt idx="4075">
                  <c:v>1.026</c:v>
                </c:pt>
                <c:pt idx="4076">
                  <c:v>1.0289999999999999</c:v>
                </c:pt>
                <c:pt idx="4077">
                  <c:v>1.0309999999999999</c:v>
                </c:pt>
                <c:pt idx="4078">
                  <c:v>1.0349999999999999</c:v>
                </c:pt>
                <c:pt idx="4079">
                  <c:v>1.0349999999999999</c:v>
                </c:pt>
                <c:pt idx="4080">
                  <c:v>1.0349999999999999</c:v>
                </c:pt>
                <c:pt idx="4081">
                  <c:v>1.0389999999999999</c:v>
                </c:pt>
                <c:pt idx="4082">
                  <c:v>1.038</c:v>
                </c:pt>
                <c:pt idx="4083">
                  <c:v>1.04</c:v>
                </c:pt>
                <c:pt idx="4084">
                  <c:v>1.04</c:v>
                </c:pt>
                <c:pt idx="4085">
                  <c:v>1.04</c:v>
                </c:pt>
                <c:pt idx="4086">
                  <c:v>1.04</c:v>
                </c:pt>
                <c:pt idx="4087">
                  <c:v>1.04</c:v>
                </c:pt>
                <c:pt idx="4088">
                  <c:v>1.046</c:v>
                </c:pt>
                <c:pt idx="4089">
                  <c:v>1.05</c:v>
                </c:pt>
                <c:pt idx="4090">
                  <c:v>1.0549999999999999</c:v>
                </c:pt>
                <c:pt idx="4091">
                  <c:v>1.0649999999999999</c:v>
                </c:pt>
                <c:pt idx="4092">
                  <c:v>1.069</c:v>
                </c:pt>
                <c:pt idx="4093">
                  <c:v>1.069</c:v>
                </c:pt>
                <c:pt idx="4094">
                  <c:v>1.069</c:v>
                </c:pt>
                <c:pt idx="4095">
                  <c:v>1.0760000000000001</c:v>
                </c:pt>
                <c:pt idx="4096">
                  <c:v>1.0780000000000001</c:v>
                </c:pt>
                <c:pt idx="4097">
                  <c:v>1.08</c:v>
                </c:pt>
                <c:pt idx="4098">
                  <c:v>1.0820000000000001</c:v>
                </c:pt>
                <c:pt idx="4099">
                  <c:v>1.0880000000000001</c:v>
                </c:pt>
                <c:pt idx="4100">
                  <c:v>1.0880000000000001</c:v>
                </c:pt>
                <c:pt idx="4101">
                  <c:v>1.0880000000000001</c:v>
                </c:pt>
                <c:pt idx="4102">
                  <c:v>1.093</c:v>
                </c:pt>
                <c:pt idx="4103">
                  <c:v>1.099</c:v>
                </c:pt>
                <c:pt idx="4104">
                  <c:v>1.101</c:v>
                </c:pt>
                <c:pt idx="4105">
                  <c:v>1.1060000000000001</c:v>
                </c:pt>
                <c:pt idx="4106">
                  <c:v>1.107</c:v>
                </c:pt>
                <c:pt idx="4107">
                  <c:v>1.107</c:v>
                </c:pt>
                <c:pt idx="4108">
                  <c:v>1.107</c:v>
                </c:pt>
                <c:pt idx="4109">
                  <c:v>1.111</c:v>
                </c:pt>
                <c:pt idx="4110">
                  <c:v>1.111</c:v>
                </c:pt>
                <c:pt idx="4111">
                  <c:v>1.113</c:v>
                </c:pt>
                <c:pt idx="4112">
                  <c:v>1.1140000000000001</c:v>
                </c:pt>
                <c:pt idx="4113">
                  <c:v>1.1200000000000001</c:v>
                </c:pt>
                <c:pt idx="4114">
                  <c:v>1.1200000000000001</c:v>
                </c:pt>
                <c:pt idx="4115">
                  <c:v>1.1200000000000001</c:v>
                </c:pt>
                <c:pt idx="4116">
                  <c:v>1.121</c:v>
                </c:pt>
                <c:pt idx="4117">
                  <c:v>1.1280000000000001</c:v>
                </c:pt>
                <c:pt idx="4118">
                  <c:v>1.1299999999999999</c:v>
                </c:pt>
                <c:pt idx="4119">
                  <c:v>1.133</c:v>
                </c:pt>
                <c:pt idx="4120">
                  <c:v>1.131</c:v>
                </c:pt>
                <c:pt idx="4121">
                  <c:v>1.131</c:v>
                </c:pt>
                <c:pt idx="4122">
                  <c:v>1.131</c:v>
                </c:pt>
                <c:pt idx="4123">
                  <c:v>1.1320000000000001</c:v>
                </c:pt>
                <c:pt idx="4124">
                  <c:v>1.133</c:v>
                </c:pt>
                <c:pt idx="4125">
                  <c:v>1.1339999999999999</c:v>
                </c:pt>
                <c:pt idx="4126">
                  <c:v>1.137</c:v>
                </c:pt>
                <c:pt idx="4127">
                  <c:v>1.1419999999999999</c:v>
                </c:pt>
                <c:pt idx="4128">
                  <c:v>1.1419999999999999</c:v>
                </c:pt>
                <c:pt idx="4129">
                  <c:v>1.1419999999999999</c:v>
                </c:pt>
                <c:pt idx="4130">
                  <c:v>1.149</c:v>
                </c:pt>
                <c:pt idx="4131">
                  <c:v>1.153</c:v>
                </c:pt>
                <c:pt idx="4132">
                  <c:v>1.159</c:v>
                </c:pt>
                <c:pt idx="4133">
                  <c:v>1.1679999999999999</c:v>
                </c:pt>
                <c:pt idx="4134">
                  <c:v>1.17</c:v>
                </c:pt>
                <c:pt idx="4135">
                  <c:v>1.17</c:v>
                </c:pt>
                <c:pt idx="4136">
                  <c:v>1.17</c:v>
                </c:pt>
                <c:pt idx="4137">
                  <c:v>1.175</c:v>
                </c:pt>
                <c:pt idx="4138">
                  <c:v>1.1819999999999999</c:v>
                </c:pt>
                <c:pt idx="4139">
                  <c:v>1.1879999999999999</c:v>
                </c:pt>
                <c:pt idx="4140">
                  <c:v>1.194</c:v>
                </c:pt>
                <c:pt idx="4141">
                  <c:v>1.202</c:v>
                </c:pt>
                <c:pt idx="4142">
                  <c:v>1.202</c:v>
                </c:pt>
                <c:pt idx="4143">
                  <c:v>1.202</c:v>
                </c:pt>
                <c:pt idx="4144">
                  <c:v>1.214</c:v>
                </c:pt>
                <c:pt idx="4145">
                  <c:v>1.22</c:v>
                </c:pt>
                <c:pt idx="4146">
                  <c:v>1.2250000000000001</c:v>
                </c:pt>
                <c:pt idx="4147">
                  <c:v>1.2290000000000001</c:v>
                </c:pt>
                <c:pt idx="4148">
                  <c:v>1.236</c:v>
                </c:pt>
                <c:pt idx="4149">
                  <c:v>1.236</c:v>
                </c:pt>
                <c:pt idx="4150">
                  <c:v>1.236</c:v>
                </c:pt>
                <c:pt idx="4151">
                  <c:v>1.2410000000000001</c:v>
                </c:pt>
                <c:pt idx="4152">
                  <c:v>1.2490000000000001</c:v>
                </c:pt>
                <c:pt idx="4153">
                  <c:v>1.2610000000000001</c:v>
                </c:pt>
                <c:pt idx="4154">
                  <c:v>1.268</c:v>
                </c:pt>
                <c:pt idx="4155">
                  <c:v>1.2770000000000001</c:v>
                </c:pt>
                <c:pt idx="4156">
                  <c:v>1.2770000000000001</c:v>
                </c:pt>
                <c:pt idx="4157">
                  <c:v>1.2770000000000001</c:v>
                </c:pt>
                <c:pt idx="4158">
                  <c:v>1.2909999999999999</c:v>
                </c:pt>
                <c:pt idx="4159">
                  <c:v>1.3029999999999999</c:v>
                </c:pt>
                <c:pt idx="4160">
                  <c:v>1.3129999999999999</c:v>
                </c:pt>
                <c:pt idx="4161">
                  <c:v>1.3220000000000001</c:v>
                </c:pt>
                <c:pt idx="4162">
                  <c:v>1.3340000000000001</c:v>
                </c:pt>
                <c:pt idx="4163">
                  <c:v>1.3340000000000001</c:v>
                </c:pt>
                <c:pt idx="4164">
                  <c:v>1.3340000000000001</c:v>
                </c:pt>
                <c:pt idx="4165">
                  <c:v>1.3540000000000001</c:v>
                </c:pt>
                <c:pt idx="4166">
                  <c:v>1.4039999999999999</c:v>
                </c:pt>
                <c:pt idx="4167">
                  <c:v>1.4159999999999999</c:v>
                </c:pt>
                <c:pt idx="4168">
                  <c:v>1.4279999999999999</c:v>
                </c:pt>
                <c:pt idx="4169">
                  <c:v>1.4379999999999999</c:v>
                </c:pt>
                <c:pt idx="4170">
                  <c:v>1.4379999999999999</c:v>
                </c:pt>
                <c:pt idx="4171">
                  <c:v>1.4379999999999999</c:v>
                </c:pt>
                <c:pt idx="4172">
                  <c:v>1.4490000000000001</c:v>
                </c:pt>
                <c:pt idx="4173">
                  <c:v>1.4570000000000001</c:v>
                </c:pt>
                <c:pt idx="4174">
                  <c:v>1.4650000000000001</c:v>
                </c:pt>
                <c:pt idx="4175">
                  <c:v>1.472</c:v>
                </c:pt>
                <c:pt idx="4176">
                  <c:v>1.478</c:v>
                </c:pt>
                <c:pt idx="4177">
                  <c:v>1.478</c:v>
                </c:pt>
                <c:pt idx="4178">
                  <c:v>1.478</c:v>
                </c:pt>
                <c:pt idx="4179">
                  <c:v>1.484</c:v>
                </c:pt>
                <c:pt idx="4180">
                  <c:v>1.488</c:v>
                </c:pt>
                <c:pt idx="4181">
                  <c:v>1.49</c:v>
                </c:pt>
                <c:pt idx="4182">
                  <c:v>1.4870000000000001</c:v>
                </c:pt>
                <c:pt idx="4183">
                  <c:v>1.468</c:v>
                </c:pt>
                <c:pt idx="4184">
                  <c:v>1.468</c:v>
                </c:pt>
                <c:pt idx="4185">
                  <c:v>1.468</c:v>
                </c:pt>
                <c:pt idx="4186">
                  <c:v>1.4570000000000001</c:v>
                </c:pt>
                <c:pt idx="4187">
                  <c:v>1.4550000000000001</c:v>
                </c:pt>
                <c:pt idx="4188">
                  <c:v>1.4610000000000001</c:v>
                </c:pt>
                <c:pt idx="4189">
                  <c:v>1.464</c:v>
                </c:pt>
                <c:pt idx="4190">
                  <c:v>1.4650000000000001</c:v>
                </c:pt>
                <c:pt idx="4191">
                  <c:v>1.4650000000000001</c:v>
                </c:pt>
                <c:pt idx="4192">
                  <c:v>1.4650000000000001</c:v>
                </c:pt>
                <c:pt idx="4193">
                  <c:v>1.4729999999999999</c:v>
                </c:pt>
                <c:pt idx="4194">
                  <c:v>1.4710000000000001</c:v>
                </c:pt>
                <c:pt idx="4195">
                  <c:v>1.4670000000000001</c:v>
                </c:pt>
                <c:pt idx="4196">
                  <c:v>1.464</c:v>
                </c:pt>
                <c:pt idx="4197">
                  <c:v>1.4570000000000001</c:v>
                </c:pt>
                <c:pt idx="4198">
                  <c:v>1.4570000000000001</c:v>
                </c:pt>
                <c:pt idx="4199">
                  <c:v>1.4570000000000001</c:v>
                </c:pt>
                <c:pt idx="4200">
                  <c:v>1.4510000000000001</c:v>
                </c:pt>
                <c:pt idx="4201">
                  <c:v>1.4430000000000001</c:v>
                </c:pt>
                <c:pt idx="4202">
                  <c:v>1.4339999999999999</c:v>
                </c:pt>
                <c:pt idx="4203">
                  <c:v>1.4419999999999999</c:v>
                </c:pt>
                <c:pt idx="4204">
                  <c:v>1.4530000000000001</c:v>
                </c:pt>
                <c:pt idx="4205">
                  <c:v>1.4530000000000001</c:v>
                </c:pt>
                <c:pt idx="4206">
                  <c:v>1.4530000000000001</c:v>
                </c:pt>
                <c:pt idx="4207">
                  <c:v>1.4650000000000001</c:v>
                </c:pt>
                <c:pt idx="4208">
                  <c:v>1.4790000000000001</c:v>
                </c:pt>
                <c:pt idx="4209">
                  <c:v>1.486</c:v>
                </c:pt>
                <c:pt idx="4210">
                  <c:v>1.4910000000000001</c:v>
                </c:pt>
                <c:pt idx="4211">
                  <c:v>1.5070000000000001</c:v>
                </c:pt>
                <c:pt idx="4212">
                  <c:v>1.5070000000000001</c:v>
                </c:pt>
                <c:pt idx="4213">
                  <c:v>1.5070000000000001</c:v>
                </c:pt>
                <c:pt idx="4214">
                  <c:v>1.5270000000000001</c:v>
                </c:pt>
                <c:pt idx="4215">
                  <c:v>1.534</c:v>
                </c:pt>
                <c:pt idx="4216">
                  <c:v>1.5430000000000001</c:v>
                </c:pt>
                <c:pt idx="4217">
                  <c:v>1.5529999999999999</c:v>
                </c:pt>
                <c:pt idx="4218">
                  <c:v>1.5620000000000001</c:v>
                </c:pt>
                <c:pt idx="4219">
                  <c:v>1.5620000000000001</c:v>
                </c:pt>
                <c:pt idx="4220">
                  <c:v>1.5620000000000001</c:v>
                </c:pt>
                <c:pt idx="4221">
                  <c:v>1.5620000000000001</c:v>
                </c:pt>
                <c:pt idx="4222">
                  <c:v>1.569</c:v>
                </c:pt>
                <c:pt idx="4223">
                  <c:v>1.579</c:v>
                </c:pt>
                <c:pt idx="4224">
                  <c:v>1.5880000000000001</c:v>
                </c:pt>
                <c:pt idx="4225">
                  <c:v>1.593</c:v>
                </c:pt>
                <c:pt idx="4226">
                  <c:v>1.593</c:v>
                </c:pt>
                <c:pt idx="4227">
                  <c:v>1.593</c:v>
                </c:pt>
                <c:pt idx="4228">
                  <c:v>1.6</c:v>
                </c:pt>
                <c:pt idx="4229">
                  <c:v>1.6</c:v>
                </c:pt>
                <c:pt idx="4230">
                  <c:v>1.6</c:v>
                </c:pt>
                <c:pt idx="4231">
                  <c:v>1.599</c:v>
                </c:pt>
                <c:pt idx="4232">
                  <c:v>1.595</c:v>
                </c:pt>
                <c:pt idx="4233">
                  <c:v>1.595</c:v>
                </c:pt>
                <c:pt idx="4234">
                  <c:v>1.595</c:v>
                </c:pt>
                <c:pt idx="4235">
                  <c:v>1.597</c:v>
                </c:pt>
                <c:pt idx="4236">
                  <c:v>1.6019999999999999</c:v>
                </c:pt>
                <c:pt idx="4237">
                  <c:v>1.609</c:v>
                </c:pt>
                <c:pt idx="4238">
                  <c:v>1.6179999999999999</c:v>
                </c:pt>
                <c:pt idx="4239">
                  <c:v>1.6179999999999999</c:v>
                </c:pt>
                <c:pt idx="4240">
                  <c:v>1.6179999999999999</c:v>
                </c:pt>
                <c:pt idx="4241">
                  <c:v>1.6179999999999999</c:v>
                </c:pt>
                <c:pt idx="4242">
                  <c:v>1.6179999999999999</c:v>
                </c:pt>
                <c:pt idx="4243">
                  <c:v>1.6240000000000001</c:v>
                </c:pt>
                <c:pt idx="4244">
                  <c:v>1.6320000000000001</c:v>
                </c:pt>
                <c:pt idx="4245">
                  <c:v>1.6440000000000001</c:v>
                </c:pt>
                <c:pt idx="4246">
                  <c:v>1.653</c:v>
                </c:pt>
                <c:pt idx="4247">
                  <c:v>1.653</c:v>
                </c:pt>
                <c:pt idx="4248">
                  <c:v>1.653</c:v>
                </c:pt>
                <c:pt idx="4249">
                  <c:v>1.6459999999999999</c:v>
                </c:pt>
                <c:pt idx="4250">
                  <c:v>1.6560000000000001</c:v>
                </c:pt>
                <c:pt idx="4251">
                  <c:v>1.67</c:v>
                </c:pt>
                <c:pt idx="4252">
                  <c:v>1.6800000000000002</c:v>
                </c:pt>
                <c:pt idx="4253">
                  <c:v>1.6930000000000001</c:v>
                </c:pt>
                <c:pt idx="4254">
                  <c:v>1.6930000000000001</c:v>
                </c:pt>
                <c:pt idx="4255">
                  <c:v>1.6930000000000001</c:v>
                </c:pt>
                <c:pt idx="4256">
                  <c:v>1.7</c:v>
                </c:pt>
                <c:pt idx="4257">
                  <c:v>1.7050000000000001</c:v>
                </c:pt>
                <c:pt idx="4258">
                  <c:v>1.7090000000000001</c:v>
                </c:pt>
                <c:pt idx="4259">
                  <c:v>1.712</c:v>
                </c:pt>
                <c:pt idx="4260">
                  <c:v>1.7229999999999999</c:v>
                </c:pt>
                <c:pt idx="4261">
                  <c:v>1.7229999999999999</c:v>
                </c:pt>
                <c:pt idx="4262">
                  <c:v>1.7229999999999999</c:v>
                </c:pt>
                <c:pt idx="4263">
                  <c:v>1.734</c:v>
                </c:pt>
                <c:pt idx="4264">
                  <c:v>1.752</c:v>
                </c:pt>
                <c:pt idx="4265">
                  <c:v>1.7629999999999999</c:v>
                </c:pt>
                <c:pt idx="4266">
                  <c:v>1.774</c:v>
                </c:pt>
                <c:pt idx="4267">
                  <c:v>1.78</c:v>
                </c:pt>
                <c:pt idx="4268">
                  <c:v>1.78</c:v>
                </c:pt>
                <c:pt idx="4269">
                  <c:v>1.78</c:v>
                </c:pt>
                <c:pt idx="4270">
                  <c:v>1.79</c:v>
                </c:pt>
                <c:pt idx="4271">
                  <c:v>1.8</c:v>
                </c:pt>
                <c:pt idx="4272">
                  <c:v>1.8169999999999999</c:v>
                </c:pt>
                <c:pt idx="4273">
                  <c:v>1.825</c:v>
                </c:pt>
                <c:pt idx="4274">
                  <c:v>1.8420000000000001</c:v>
                </c:pt>
                <c:pt idx="4275">
                  <c:v>1.8420000000000001</c:v>
                </c:pt>
                <c:pt idx="4276">
                  <c:v>1.8420000000000001</c:v>
                </c:pt>
                <c:pt idx="4277">
                  <c:v>1.869</c:v>
                </c:pt>
                <c:pt idx="4278">
                  <c:v>1.8839999999999999</c:v>
                </c:pt>
                <c:pt idx="4279">
                  <c:v>1.899</c:v>
                </c:pt>
                <c:pt idx="4280">
                  <c:v>1.919</c:v>
                </c:pt>
                <c:pt idx="4281">
                  <c:v>1.9330000000000001</c:v>
                </c:pt>
                <c:pt idx="4282">
                  <c:v>1.9330000000000001</c:v>
                </c:pt>
                <c:pt idx="4283">
                  <c:v>1.9330000000000001</c:v>
                </c:pt>
                <c:pt idx="4284">
                  <c:v>1.9419999999999999</c:v>
                </c:pt>
                <c:pt idx="4285">
                  <c:v>1.9510000000000001</c:v>
                </c:pt>
                <c:pt idx="4286">
                  <c:v>1.9630000000000001</c:v>
                </c:pt>
                <c:pt idx="4287">
                  <c:v>1.9750000000000001</c:v>
                </c:pt>
                <c:pt idx="4288">
                  <c:v>1.976</c:v>
                </c:pt>
                <c:pt idx="4289">
                  <c:v>1.976</c:v>
                </c:pt>
                <c:pt idx="4290">
                  <c:v>1.976</c:v>
                </c:pt>
                <c:pt idx="4291">
                  <c:v>1.982</c:v>
                </c:pt>
                <c:pt idx="4292">
                  <c:v>1.986</c:v>
                </c:pt>
                <c:pt idx="4293">
                  <c:v>1.9969999999999999</c:v>
                </c:pt>
                <c:pt idx="4294">
                  <c:v>2.0129999999999999</c:v>
                </c:pt>
                <c:pt idx="4295">
                  <c:v>2.0249999999999999</c:v>
                </c:pt>
                <c:pt idx="4296">
                  <c:v>2.0249999999999999</c:v>
                </c:pt>
                <c:pt idx="4297">
                  <c:v>2.0249999999999999</c:v>
                </c:pt>
                <c:pt idx="4298">
                  <c:v>2.036</c:v>
                </c:pt>
                <c:pt idx="4299">
                  <c:v>2.0539999999999998</c:v>
                </c:pt>
                <c:pt idx="4300">
                  <c:v>2.069</c:v>
                </c:pt>
                <c:pt idx="4301">
                  <c:v>2.0859999999999999</c:v>
                </c:pt>
                <c:pt idx="4302">
                  <c:v>2.1080000000000001</c:v>
                </c:pt>
                <c:pt idx="4303">
                  <c:v>2.1080000000000001</c:v>
                </c:pt>
                <c:pt idx="4304">
                  <c:v>2.1080000000000001</c:v>
                </c:pt>
                <c:pt idx="4305">
                  <c:v>2.1269999999999998</c:v>
                </c:pt>
                <c:pt idx="4306">
                  <c:v>2.1429999999999998</c:v>
                </c:pt>
                <c:pt idx="4307">
                  <c:v>2.153</c:v>
                </c:pt>
                <c:pt idx="4308">
                  <c:v>2.1619999999999999</c:v>
                </c:pt>
                <c:pt idx="4309">
                  <c:v>2.1760000000000002</c:v>
                </c:pt>
                <c:pt idx="4310">
                  <c:v>2.1760000000000002</c:v>
                </c:pt>
                <c:pt idx="4311">
                  <c:v>2.1760000000000002</c:v>
                </c:pt>
                <c:pt idx="4312">
                  <c:v>2.194</c:v>
                </c:pt>
                <c:pt idx="4313">
                  <c:v>2.214</c:v>
                </c:pt>
                <c:pt idx="4314">
                  <c:v>2.2389999999999999</c:v>
                </c:pt>
                <c:pt idx="4315">
                  <c:v>2.2519999999999998</c:v>
                </c:pt>
                <c:pt idx="4316">
                  <c:v>2.294</c:v>
                </c:pt>
                <c:pt idx="4317">
                  <c:v>2.294</c:v>
                </c:pt>
                <c:pt idx="4318">
                  <c:v>2.294</c:v>
                </c:pt>
                <c:pt idx="4319">
                  <c:v>2.3410000000000002</c:v>
                </c:pt>
                <c:pt idx="4320">
                  <c:v>2.39</c:v>
                </c:pt>
                <c:pt idx="4321">
                  <c:v>2.4470000000000001</c:v>
                </c:pt>
                <c:pt idx="4322">
                  <c:v>2.4870000000000001</c:v>
                </c:pt>
                <c:pt idx="4323">
                  <c:v>2.5310000000000001</c:v>
                </c:pt>
                <c:pt idx="4324">
                  <c:v>2.5310000000000001</c:v>
                </c:pt>
                <c:pt idx="4325">
                  <c:v>2.5310000000000001</c:v>
                </c:pt>
                <c:pt idx="4326">
                  <c:v>2.5720000000000001</c:v>
                </c:pt>
                <c:pt idx="4327">
                  <c:v>2.6310000000000002</c:v>
                </c:pt>
                <c:pt idx="4328">
                  <c:v>2.6710000000000003</c:v>
                </c:pt>
                <c:pt idx="4329">
                  <c:v>2.7160000000000002</c:v>
                </c:pt>
                <c:pt idx="4330">
                  <c:v>2.7650000000000001</c:v>
                </c:pt>
                <c:pt idx="4331">
                  <c:v>2.7650000000000001</c:v>
                </c:pt>
                <c:pt idx="4332">
                  <c:v>2.7650000000000001</c:v>
                </c:pt>
                <c:pt idx="4333">
                  <c:v>2.8109999999999999</c:v>
                </c:pt>
                <c:pt idx="4334">
                  <c:v>2.8449999999999998</c:v>
                </c:pt>
                <c:pt idx="4335">
                  <c:v>2.8820000000000001</c:v>
                </c:pt>
                <c:pt idx="4336">
                  <c:v>2.9130000000000003</c:v>
                </c:pt>
                <c:pt idx="4337">
                  <c:v>2.9449999999999998</c:v>
                </c:pt>
                <c:pt idx="4338">
                  <c:v>2.9449999999999998</c:v>
                </c:pt>
                <c:pt idx="4339">
                  <c:v>2.9449999999999998</c:v>
                </c:pt>
                <c:pt idx="4340">
                  <c:v>2.9710000000000001</c:v>
                </c:pt>
                <c:pt idx="4341">
                  <c:v>2.9710000000000001</c:v>
                </c:pt>
                <c:pt idx="4342">
                  <c:v>3</c:v>
                </c:pt>
                <c:pt idx="4343">
                  <c:v>3.0369999999999999</c:v>
                </c:pt>
                <c:pt idx="4344">
                  <c:v>3.0609999999999999</c:v>
                </c:pt>
                <c:pt idx="4345">
                  <c:v>3.0609999999999999</c:v>
                </c:pt>
                <c:pt idx="4346">
                  <c:v>3.0609999999999999</c:v>
                </c:pt>
                <c:pt idx="4347">
                  <c:v>3.0609999999999999</c:v>
                </c:pt>
                <c:pt idx="4348">
                  <c:v>3.0609999999999999</c:v>
                </c:pt>
                <c:pt idx="4349">
                  <c:v>3.0920000000000001</c:v>
                </c:pt>
                <c:pt idx="4350">
                  <c:v>3.1320000000000001</c:v>
                </c:pt>
                <c:pt idx="4351">
                  <c:v>3.165</c:v>
                </c:pt>
                <c:pt idx="4352">
                  <c:v>3.165</c:v>
                </c:pt>
                <c:pt idx="4353">
                  <c:v>3.165</c:v>
                </c:pt>
                <c:pt idx="4354">
                  <c:v>3.202</c:v>
                </c:pt>
                <c:pt idx="4355">
                  <c:v>3.2429999999999999</c:v>
                </c:pt>
                <c:pt idx="4356">
                  <c:v>3.298</c:v>
                </c:pt>
                <c:pt idx="4357">
                  <c:v>3.3340000000000001</c:v>
                </c:pt>
                <c:pt idx="4358">
                  <c:v>3.3689999999999998</c:v>
                </c:pt>
                <c:pt idx="4359">
                  <c:v>3.3689999999999998</c:v>
                </c:pt>
                <c:pt idx="4360">
                  <c:v>3.3689999999999998</c:v>
                </c:pt>
                <c:pt idx="4361">
                  <c:v>3.4169999999999998</c:v>
                </c:pt>
                <c:pt idx="4362">
                  <c:v>3.4660000000000002</c:v>
                </c:pt>
                <c:pt idx="4363">
                  <c:v>3.5140000000000002</c:v>
                </c:pt>
                <c:pt idx="4364">
                  <c:v>3.5629999999999997</c:v>
                </c:pt>
                <c:pt idx="4365">
                  <c:v>3.6240000000000001</c:v>
                </c:pt>
                <c:pt idx="4366">
                  <c:v>3.6240000000000001</c:v>
                </c:pt>
                <c:pt idx="4367">
                  <c:v>3.6240000000000001</c:v>
                </c:pt>
                <c:pt idx="4368">
                  <c:v>3.71</c:v>
                </c:pt>
                <c:pt idx="4369">
                  <c:v>3.7869999999999999</c:v>
                </c:pt>
                <c:pt idx="4370">
                  <c:v>3.8279999999999998</c:v>
                </c:pt>
                <c:pt idx="4371">
                  <c:v>3.859</c:v>
                </c:pt>
                <c:pt idx="4372">
                  <c:v>3.8970000000000002</c:v>
                </c:pt>
                <c:pt idx="4373">
                  <c:v>3.8970000000000002</c:v>
                </c:pt>
                <c:pt idx="4374">
                  <c:v>3.8970000000000002</c:v>
                </c:pt>
                <c:pt idx="4375">
                  <c:v>3.9279999999999999</c:v>
                </c:pt>
                <c:pt idx="4376">
                  <c:v>3.956</c:v>
                </c:pt>
                <c:pt idx="4377">
                  <c:v>3.9950000000000001</c:v>
                </c:pt>
                <c:pt idx="4378">
                  <c:v>4.0199999999999996</c:v>
                </c:pt>
                <c:pt idx="4379">
                  <c:v>4.0650000000000004</c:v>
                </c:pt>
                <c:pt idx="4380">
                  <c:v>4.0650000000000004</c:v>
                </c:pt>
                <c:pt idx="4381">
                  <c:v>4.0650000000000004</c:v>
                </c:pt>
                <c:pt idx="4382">
                  <c:v>4.117</c:v>
                </c:pt>
                <c:pt idx="4383">
                  <c:v>4.17</c:v>
                </c:pt>
                <c:pt idx="4384">
                  <c:v>4.2140000000000004</c:v>
                </c:pt>
                <c:pt idx="4385">
                  <c:v>4.2620000000000005</c:v>
                </c:pt>
                <c:pt idx="4386">
                  <c:v>4.2919999999999998</c:v>
                </c:pt>
                <c:pt idx="4387">
                  <c:v>4.2919999999999998</c:v>
                </c:pt>
                <c:pt idx="4388">
                  <c:v>4.2919999999999998</c:v>
                </c:pt>
                <c:pt idx="4389">
                  <c:v>4.3090000000000002</c:v>
                </c:pt>
                <c:pt idx="4390">
                  <c:v>4.3449999999999998</c:v>
                </c:pt>
                <c:pt idx="4391">
                  <c:v>4.399</c:v>
                </c:pt>
                <c:pt idx="4392">
                  <c:v>4.4749999999999996</c:v>
                </c:pt>
                <c:pt idx="4393">
                  <c:v>4.5440000000000005</c:v>
                </c:pt>
                <c:pt idx="4394">
                  <c:v>4.5440000000000005</c:v>
                </c:pt>
                <c:pt idx="4395">
                  <c:v>4.5440000000000005</c:v>
                </c:pt>
                <c:pt idx="4396">
                  <c:v>4.6509999999999998</c:v>
                </c:pt>
                <c:pt idx="4397">
                  <c:v>4.7160000000000002</c:v>
                </c:pt>
                <c:pt idx="4398">
                  <c:v>4.7539999999999996</c:v>
                </c:pt>
                <c:pt idx="4399">
                  <c:v>4.7859999999999996</c:v>
                </c:pt>
                <c:pt idx="4400">
                  <c:v>4.8040000000000003</c:v>
                </c:pt>
                <c:pt idx="4401">
                  <c:v>4.8040000000000003</c:v>
                </c:pt>
                <c:pt idx="4402">
                  <c:v>4.8040000000000003</c:v>
                </c:pt>
                <c:pt idx="4403">
                  <c:v>4.8479999999999999</c:v>
                </c:pt>
                <c:pt idx="4404">
                  <c:v>4.8940000000000001</c:v>
                </c:pt>
                <c:pt idx="4405">
                  <c:v>4.93</c:v>
                </c:pt>
                <c:pt idx="4406">
                  <c:v>4.9640000000000004</c:v>
                </c:pt>
                <c:pt idx="4407">
                  <c:v>4.9729999999999999</c:v>
                </c:pt>
                <c:pt idx="4408">
                  <c:v>4.9729999999999999</c:v>
                </c:pt>
                <c:pt idx="4409">
                  <c:v>4.9729999999999999</c:v>
                </c:pt>
                <c:pt idx="4410">
                  <c:v>4.992</c:v>
                </c:pt>
                <c:pt idx="4411">
                  <c:v>5.0060000000000002</c:v>
                </c:pt>
                <c:pt idx="4412">
                  <c:v>5.03</c:v>
                </c:pt>
                <c:pt idx="4413">
                  <c:v>5.0629999999999997</c:v>
                </c:pt>
                <c:pt idx="4414">
                  <c:v>5.117</c:v>
                </c:pt>
                <c:pt idx="4415">
                  <c:v>5.117</c:v>
                </c:pt>
                <c:pt idx="4416">
                  <c:v>5.117</c:v>
                </c:pt>
                <c:pt idx="4417">
                  <c:v>5.1630000000000003</c:v>
                </c:pt>
                <c:pt idx="4418">
                  <c:v>5.2350000000000003</c:v>
                </c:pt>
                <c:pt idx="4419">
                  <c:v>5.298</c:v>
                </c:pt>
                <c:pt idx="4420">
                  <c:v>5.367</c:v>
                </c:pt>
                <c:pt idx="4421">
                  <c:v>5.431</c:v>
                </c:pt>
                <c:pt idx="4422">
                  <c:v>5.431</c:v>
                </c:pt>
                <c:pt idx="4423">
                  <c:v>5.431</c:v>
                </c:pt>
                <c:pt idx="4424">
                  <c:v>5.4480000000000004</c:v>
                </c:pt>
                <c:pt idx="4425">
                  <c:v>5.4379999999999997</c:v>
                </c:pt>
                <c:pt idx="4426">
                  <c:v>5.4349999999999996</c:v>
                </c:pt>
                <c:pt idx="4427">
                  <c:v>5.4189999999999996</c:v>
                </c:pt>
                <c:pt idx="4428">
                  <c:v>5.415</c:v>
                </c:pt>
                <c:pt idx="4429">
                  <c:v>5.415</c:v>
                </c:pt>
                <c:pt idx="4430">
                  <c:v>5.415</c:v>
                </c:pt>
                <c:pt idx="4431">
                  <c:v>5.4210000000000003</c:v>
                </c:pt>
                <c:pt idx="4432">
                  <c:v>5.4050000000000002</c:v>
                </c:pt>
                <c:pt idx="4433">
                  <c:v>5.3769999999999998</c:v>
                </c:pt>
                <c:pt idx="4434">
                  <c:v>5.3150000000000004</c:v>
                </c:pt>
                <c:pt idx="4435">
                  <c:v>5.29</c:v>
                </c:pt>
                <c:pt idx="4436">
                  <c:v>5.29</c:v>
                </c:pt>
                <c:pt idx="4437">
                  <c:v>5.29</c:v>
                </c:pt>
                <c:pt idx="4438">
                  <c:v>5.2960000000000003</c:v>
                </c:pt>
                <c:pt idx="4439">
                  <c:v>5.2759999999999998</c:v>
                </c:pt>
                <c:pt idx="4440">
                  <c:v>5.2560000000000002</c:v>
                </c:pt>
                <c:pt idx="4441">
                  <c:v>5.242</c:v>
                </c:pt>
                <c:pt idx="4442">
                  <c:v>5.2350000000000003</c:v>
                </c:pt>
                <c:pt idx="4443">
                  <c:v>5.2350000000000003</c:v>
                </c:pt>
                <c:pt idx="4444">
                  <c:v>5.2350000000000003</c:v>
                </c:pt>
                <c:pt idx="4445">
                  <c:v>5.2229999999999999</c:v>
                </c:pt>
                <c:pt idx="4446">
                  <c:v>5.202</c:v>
                </c:pt>
                <c:pt idx="4447">
                  <c:v>5.1920000000000002</c:v>
                </c:pt>
                <c:pt idx="4448">
                  <c:v>5.1870000000000003</c:v>
                </c:pt>
                <c:pt idx="4449">
                  <c:v>5.1849999999999996</c:v>
                </c:pt>
                <c:pt idx="4450">
                  <c:v>5.1849999999999996</c:v>
                </c:pt>
                <c:pt idx="4451">
                  <c:v>5.1849999999999996</c:v>
                </c:pt>
                <c:pt idx="4452">
                  <c:v>5.1790000000000003</c:v>
                </c:pt>
                <c:pt idx="4453">
                  <c:v>5.1749999999999998</c:v>
                </c:pt>
                <c:pt idx="4454">
                  <c:v>5.1740000000000004</c:v>
                </c:pt>
                <c:pt idx="4455">
                  <c:v>5.1749999999999998</c:v>
                </c:pt>
                <c:pt idx="4456">
                  <c:v>5.1710000000000003</c:v>
                </c:pt>
                <c:pt idx="4457">
                  <c:v>5.1710000000000003</c:v>
                </c:pt>
                <c:pt idx="4458">
                  <c:v>5.1710000000000003</c:v>
                </c:pt>
                <c:pt idx="4459">
                  <c:v>5.173</c:v>
                </c:pt>
                <c:pt idx="4460">
                  <c:v>5.165</c:v>
                </c:pt>
                <c:pt idx="4461">
                  <c:v>5.1639999999999997</c:v>
                </c:pt>
                <c:pt idx="4462">
                  <c:v>5.165</c:v>
                </c:pt>
                <c:pt idx="4463">
                  <c:v>5.1689999999999996</c:v>
                </c:pt>
                <c:pt idx="4464">
                  <c:v>5.1689999999999996</c:v>
                </c:pt>
                <c:pt idx="4465">
                  <c:v>5.1689999999999996</c:v>
                </c:pt>
                <c:pt idx="4466">
                  <c:v>5.165</c:v>
                </c:pt>
                <c:pt idx="4467">
                  <c:v>5.1589999999999998</c:v>
                </c:pt>
                <c:pt idx="4468">
                  <c:v>5.1580000000000004</c:v>
                </c:pt>
                <c:pt idx="4469">
                  <c:v>5.1609999999999996</c:v>
                </c:pt>
                <c:pt idx="4470">
                  <c:v>5.1619999999999999</c:v>
                </c:pt>
                <c:pt idx="4471">
                  <c:v>5.1619999999999999</c:v>
                </c:pt>
                <c:pt idx="4472">
                  <c:v>5.1619999999999999</c:v>
                </c:pt>
                <c:pt idx="4473">
                  <c:v>5.16</c:v>
                </c:pt>
                <c:pt idx="4474">
                  <c:v>5.16</c:v>
                </c:pt>
                <c:pt idx="4475">
                  <c:v>5.157</c:v>
                </c:pt>
                <c:pt idx="4476">
                  <c:v>5.1589999999999998</c:v>
                </c:pt>
                <c:pt idx="4477">
                  <c:v>5.1619999999999999</c:v>
                </c:pt>
                <c:pt idx="4478">
                  <c:v>5.1619999999999999</c:v>
                </c:pt>
                <c:pt idx="4479">
                  <c:v>5.1619999999999999</c:v>
                </c:pt>
                <c:pt idx="4480">
                  <c:v>5.157</c:v>
                </c:pt>
                <c:pt idx="4481">
                  <c:v>5.1559999999999997</c:v>
                </c:pt>
                <c:pt idx="4482">
                  <c:v>5.157</c:v>
                </c:pt>
                <c:pt idx="4483">
                  <c:v>5.1550000000000002</c:v>
                </c:pt>
                <c:pt idx="4484">
                  <c:v>5.149</c:v>
                </c:pt>
                <c:pt idx="4485">
                  <c:v>5.149</c:v>
                </c:pt>
                <c:pt idx="4486">
                  <c:v>5.149</c:v>
                </c:pt>
                <c:pt idx="4487">
                  <c:v>5.1669999999999998</c:v>
                </c:pt>
                <c:pt idx="4488">
                  <c:v>5.1660000000000004</c:v>
                </c:pt>
                <c:pt idx="4489">
                  <c:v>5.1619999999999999</c:v>
                </c:pt>
                <c:pt idx="4490">
                  <c:v>5.1630000000000003</c:v>
                </c:pt>
                <c:pt idx="4491">
                  <c:v>5.16</c:v>
                </c:pt>
                <c:pt idx="4492">
                  <c:v>5.16</c:v>
                </c:pt>
                <c:pt idx="4493">
                  <c:v>5.16</c:v>
                </c:pt>
                <c:pt idx="4494">
                  <c:v>5.1559999999999997</c:v>
                </c:pt>
                <c:pt idx="4495">
                  <c:v>5.1580000000000004</c:v>
                </c:pt>
                <c:pt idx="4496">
                  <c:v>5.1509999999999998</c:v>
                </c:pt>
                <c:pt idx="4497">
                  <c:v>5.149</c:v>
                </c:pt>
                <c:pt idx="4498">
                  <c:v>5.1479999999999997</c:v>
                </c:pt>
                <c:pt idx="4499">
                  <c:v>5.1479999999999997</c:v>
                </c:pt>
                <c:pt idx="4500">
                  <c:v>5.1479999999999997</c:v>
                </c:pt>
                <c:pt idx="4501">
                  <c:v>5.1550000000000002</c:v>
                </c:pt>
                <c:pt idx="4502">
                  <c:v>5.1609999999999996</c:v>
                </c:pt>
                <c:pt idx="4503">
                  <c:v>5.1580000000000004</c:v>
                </c:pt>
                <c:pt idx="4504">
                  <c:v>5.1529999999999996</c:v>
                </c:pt>
                <c:pt idx="4505">
                  <c:v>5.1379999999999999</c:v>
                </c:pt>
                <c:pt idx="4506">
                  <c:v>5.1379999999999999</c:v>
                </c:pt>
                <c:pt idx="4507">
                  <c:v>5.1379999999999999</c:v>
                </c:pt>
                <c:pt idx="4508">
                  <c:v>5.1390000000000002</c:v>
                </c:pt>
                <c:pt idx="4509">
                  <c:v>5.1360000000000001</c:v>
                </c:pt>
                <c:pt idx="4510">
                  <c:v>5.14</c:v>
                </c:pt>
                <c:pt idx="4511">
                  <c:v>5.1459999999999999</c:v>
                </c:pt>
                <c:pt idx="4512">
                  <c:v>5.1449999999999996</c:v>
                </c:pt>
                <c:pt idx="4513">
                  <c:v>5.1449999999999996</c:v>
                </c:pt>
                <c:pt idx="4514">
                  <c:v>5.1449999999999996</c:v>
                </c:pt>
                <c:pt idx="4515">
                  <c:v>5.1390000000000002</c:v>
                </c:pt>
                <c:pt idx="4516">
                  <c:v>5.1449999999999996</c:v>
                </c:pt>
                <c:pt idx="4517">
                  <c:v>5.14</c:v>
                </c:pt>
                <c:pt idx="4518">
                  <c:v>5.1440000000000001</c:v>
                </c:pt>
                <c:pt idx="4519">
                  <c:v>5.1440000000000001</c:v>
                </c:pt>
                <c:pt idx="4520">
                  <c:v>5.1440000000000001</c:v>
                </c:pt>
                <c:pt idx="4521">
                  <c:v>5.1440000000000001</c:v>
                </c:pt>
                <c:pt idx="4522">
                  <c:v>5.165</c:v>
                </c:pt>
                <c:pt idx="4523">
                  <c:v>5.1529999999999996</c:v>
                </c:pt>
                <c:pt idx="4524">
                  <c:v>5.1449999999999996</c:v>
                </c:pt>
                <c:pt idx="4525">
                  <c:v>5.13</c:v>
                </c:pt>
                <c:pt idx="4526">
                  <c:v>5.1280000000000001</c:v>
                </c:pt>
                <c:pt idx="4527">
                  <c:v>5.1280000000000001</c:v>
                </c:pt>
                <c:pt idx="4528">
                  <c:v>5.1280000000000001</c:v>
                </c:pt>
                <c:pt idx="4529">
                  <c:v>5.1210000000000004</c:v>
                </c:pt>
                <c:pt idx="4530">
                  <c:v>5.125</c:v>
                </c:pt>
                <c:pt idx="4531">
                  <c:v>5.1269999999999998</c:v>
                </c:pt>
                <c:pt idx="4532">
                  <c:v>5.1260000000000003</c:v>
                </c:pt>
                <c:pt idx="4533">
                  <c:v>5.1260000000000003</c:v>
                </c:pt>
                <c:pt idx="4534">
                  <c:v>5.1260000000000003</c:v>
                </c:pt>
                <c:pt idx="4535">
                  <c:v>5.1260000000000003</c:v>
                </c:pt>
                <c:pt idx="4536">
                  <c:v>5.1269999999999998</c:v>
                </c:pt>
                <c:pt idx="4537">
                  <c:v>5.1260000000000003</c:v>
                </c:pt>
                <c:pt idx="4538">
                  <c:v>5.1269999999999998</c:v>
                </c:pt>
                <c:pt idx="4539">
                  <c:v>5.1260000000000003</c:v>
                </c:pt>
                <c:pt idx="4540">
                  <c:v>5.1319999999999997</c:v>
                </c:pt>
                <c:pt idx="4541">
                  <c:v>5.1319999999999997</c:v>
                </c:pt>
                <c:pt idx="4542">
                  <c:v>5.1319999999999997</c:v>
                </c:pt>
                <c:pt idx="4543">
                  <c:v>5.1289999999999996</c:v>
                </c:pt>
                <c:pt idx="4544">
                  <c:v>5.12</c:v>
                </c:pt>
                <c:pt idx="4545">
                  <c:v>5.1239999999999997</c:v>
                </c:pt>
                <c:pt idx="4546">
                  <c:v>5.12</c:v>
                </c:pt>
                <c:pt idx="4547">
                  <c:v>5.1130000000000004</c:v>
                </c:pt>
                <c:pt idx="4548">
                  <c:v>5.1130000000000004</c:v>
                </c:pt>
                <c:pt idx="4549">
                  <c:v>5.1130000000000004</c:v>
                </c:pt>
                <c:pt idx="4550">
                  <c:v>4.9379999999999997</c:v>
                </c:pt>
                <c:pt idx="4551">
                  <c:v>4.9340000000000002</c:v>
                </c:pt>
                <c:pt idx="4552">
                  <c:v>4.9279999999999999</c:v>
                </c:pt>
                <c:pt idx="4553">
                  <c:v>4.9279999999999999</c:v>
                </c:pt>
                <c:pt idx="4554">
                  <c:v>4.9279999999999999</c:v>
                </c:pt>
                <c:pt idx="4555">
                  <c:v>4.9279999999999999</c:v>
                </c:pt>
                <c:pt idx="4556">
                  <c:v>4.9279999999999999</c:v>
                </c:pt>
                <c:pt idx="4557">
                  <c:v>4.923</c:v>
                </c:pt>
                <c:pt idx="4558">
                  <c:v>4.9219999999999997</c:v>
                </c:pt>
                <c:pt idx="4559">
                  <c:v>4.9219999999999997</c:v>
                </c:pt>
                <c:pt idx="4560">
                  <c:v>4.9219999999999997</c:v>
                </c:pt>
                <c:pt idx="4561">
                  <c:v>4.915</c:v>
                </c:pt>
                <c:pt idx="4562">
                  <c:v>4.915</c:v>
                </c:pt>
                <c:pt idx="4563">
                  <c:v>4.915</c:v>
                </c:pt>
                <c:pt idx="4564">
                  <c:v>4.9059999999999997</c:v>
                </c:pt>
                <c:pt idx="4565">
                  <c:v>4.9030000000000005</c:v>
                </c:pt>
                <c:pt idx="4566">
                  <c:v>4.8979999999999997</c:v>
                </c:pt>
                <c:pt idx="4567">
                  <c:v>4.8959999999999999</c:v>
                </c:pt>
                <c:pt idx="4568">
                  <c:v>4.9000000000000004</c:v>
                </c:pt>
                <c:pt idx="4569">
                  <c:v>4.9000000000000004</c:v>
                </c:pt>
                <c:pt idx="4570">
                  <c:v>4.9000000000000004</c:v>
                </c:pt>
                <c:pt idx="4571">
                  <c:v>4.899</c:v>
                </c:pt>
                <c:pt idx="4572">
                  <c:v>4.8920000000000003</c:v>
                </c:pt>
                <c:pt idx="4573">
                  <c:v>4.8789999999999996</c:v>
                </c:pt>
                <c:pt idx="4574">
                  <c:v>4.8769999999999998</c:v>
                </c:pt>
                <c:pt idx="4575">
                  <c:v>4.8719999999999999</c:v>
                </c:pt>
                <c:pt idx="4576">
                  <c:v>4.8719999999999999</c:v>
                </c:pt>
                <c:pt idx="4577">
                  <c:v>4.8719999999999999</c:v>
                </c:pt>
                <c:pt idx="4578">
                  <c:v>4.8769999999999998</c:v>
                </c:pt>
                <c:pt idx="4579">
                  <c:v>4.8789999999999996</c:v>
                </c:pt>
                <c:pt idx="4580">
                  <c:v>4.88</c:v>
                </c:pt>
                <c:pt idx="4581">
                  <c:v>4.8789999999999996</c:v>
                </c:pt>
                <c:pt idx="4582">
                  <c:v>4.8780000000000001</c:v>
                </c:pt>
                <c:pt idx="4583">
                  <c:v>4.8780000000000001</c:v>
                </c:pt>
                <c:pt idx="4584">
                  <c:v>4.8780000000000001</c:v>
                </c:pt>
                <c:pt idx="4585">
                  <c:v>4.8819999999999997</c:v>
                </c:pt>
                <c:pt idx="4586">
                  <c:v>4.8819999999999997</c:v>
                </c:pt>
                <c:pt idx="4587">
                  <c:v>4.883</c:v>
                </c:pt>
                <c:pt idx="4588">
                  <c:v>4.8810000000000002</c:v>
                </c:pt>
                <c:pt idx="4589">
                  <c:v>4.8810000000000002</c:v>
                </c:pt>
                <c:pt idx="4590">
                  <c:v>4.8810000000000002</c:v>
                </c:pt>
                <c:pt idx="4591">
                  <c:v>4.8810000000000002</c:v>
                </c:pt>
                <c:pt idx="4592">
                  <c:v>4.8650000000000002</c:v>
                </c:pt>
                <c:pt idx="4593">
                  <c:v>4.8650000000000002</c:v>
                </c:pt>
                <c:pt idx="4594">
                  <c:v>4.8360000000000003</c:v>
                </c:pt>
                <c:pt idx="4595">
                  <c:v>4.8170000000000002</c:v>
                </c:pt>
                <c:pt idx="4596">
                  <c:v>4.798</c:v>
                </c:pt>
                <c:pt idx="4597">
                  <c:v>4.798</c:v>
                </c:pt>
                <c:pt idx="4598">
                  <c:v>4.798</c:v>
                </c:pt>
                <c:pt idx="4599">
                  <c:v>4.7930000000000001</c:v>
                </c:pt>
                <c:pt idx="4600">
                  <c:v>4.7759999999999998</c:v>
                </c:pt>
                <c:pt idx="4601">
                  <c:v>4.7670000000000003</c:v>
                </c:pt>
                <c:pt idx="4602">
                  <c:v>4.7569999999999997</c:v>
                </c:pt>
                <c:pt idx="4603">
                  <c:v>4.7510000000000003</c:v>
                </c:pt>
                <c:pt idx="4604">
                  <c:v>4.7510000000000003</c:v>
                </c:pt>
                <c:pt idx="4605">
                  <c:v>4.7510000000000003</c:v>
                </c:pt>
                <c:pt idx="4606">
                  <c:v>4.7469999999999999</c:v>
                </c:pt>
                <c:pt idx="4607">
                  <c:v>4.7469999999999999</c:v>
                </c:pt>
                <c:pt idx="4608">
                  <c:v>4.7469999999999999</c:v>
                </c:pt>
                <c:pt idx="4609">
                  <c:v>4.7469999999999999</c:v>
                </c:pt>
                <c:pt idx="4610">
                  <c:v>4.7450000000000001</c:v>
                </c:pt>
                <c:pt idx="4611">
                  <c:v>4.7450000000000001</c:v>
                </c:pt>
                <c:pt idx="4612">
                  <c:v>4.7450000000000001</c:v>
                </c:pt>
                <c:pt idx="4613">
                  <c:v>4.7439999999999998</c:v>
                </c:pt>
                <c:pt idx="4614">
                  <c:v>4.7370000000000001</c:v>
                </c:pt>
                <c:pt idx="4615">
                  <c:v>4.7320000000000002</c:v>
                </c:pt>
                <c:pt idx="4616">
                  <c:v>4.7249999999999996</c:v>
                </c:pt>
                <c:pt idx="4617">
                  <c:v>4.7329999999999997</c:v>
                </c:pt>
                <c:pt idx="4618">
                  <c:v>4.7329999999999997</c:v>
                </c:pt>
                <c:pt idx="4619">
                  <c:v>4.7329999999999997</c:v>
                </c:pt>
                <c:pt idx="4620">
                  <c:v>4.7309999999999999</c:v>
                </c:pt>
                <c:pt idx="4621">
                  <c:v>4.718</c:v>
                </c:pt>
                <c:pt idx="4622">
                  <c:v>4.7050000000000001</c:v>
                </c:pt>
                <c:pt idx="4623">
                  <c:v>4.6749999999999998</c:v>
                </c:pt>
                <c:pt idx="4624">
                  <c:v>4.6749999999999998</c:v>
                </c:pt>
                <c:pt idx="4625">
                  <c:v>4.6749999999999998</c:v>
                </c:pt>
                <c:pt idx="4626">
                  <c:v>4.6749999999999998</c:v>
                </c:pt>
                <c:pt idx="4627">
                  <c:v>4.6749999999999998</c:v>
                </c:pt>
                <c:pt idx="4628">
                  <c:v>4.6609999999999996</c:v>
                </c:pt>
                <c:pt idx="4629">
                  <c:v>4.6500000000000004</c:v>
                </c:pt>
                <c:pt idx="4630">
                  <c:v>4.6390000000000002</c:v>
                </c:pt>
                <c:pt idx="4631">
                  <c:v>4.6100000000000003</c:v>
                </c:pt>
                <c:pt idx="4632">
                  <c:v>4.6100000000000003</c:v>
                </c:pt>
                <c:pt idx="4633">
                  <c:v>4.6100000000000003</c:v>
                </c:pt>
                <c:pt idx="4634">
                  <c:v>4.5940000000000003</c:v>
                </c:pt>
                <c:pt idx="4635">
                  <c:v>4.5880000000000001</c:v>
                </c:pt>
                <c:pt idx="4636">
                  <c:v>4.5730000000000004</c:v>
                </c:pt>
                <c:pt idx="4637">
                  <c:v>4.5540000000000003</c:v>
                </c:pt>
                <c:pt idx="4638">
                  <c:v>4.4939999999999998</c:v>
                </c:pt>
                <c:pt idx="4639">
                  <c:v>4.4939999999999998</c:v>
                </c:pt>
                <c:pt idx="4640">
                  <c:v>4.4939999999999998</c:v>
                </c:pt>
                <c:pt idx="4641">
                  <c:v>4.4370000000000003</c:v>
                </c:pt>
                <c:pt idx="4642">
                  <c:v>4.4059999999999997</c:v>
                </c:pt>
                <c:pt idx="4643">
                  <c:v>4.3949999999999996</c:v>
                </c:pt>
                <c:pt idx="4644">
                  <c:v>4.3789999999999996</c:v>
                </c:pt>
                <c:pt idx="4645">
                  <c:v>4.383</c:v>
                </c:pt>
                <c:pt idx="4646">
                  <c:v>4.383</c:v>
                </c:pt>
                <c:pt idx="4647">
                  <c:v>4.383</c:v>
                </c:pt>
                <c:pt idx="4648">
                  <c:v>4.3890000000000002</c:v>
                </c:pt>
                <c:pt idx="4649">
                  <c:v>4.3899999999999997</c:v>
                </c:pt>
                <c:pt idx="4650">
                  <c:v>4.3890000000000002</c:v>
                </c:pt>
                <c:pt idx="4651">
                  <c:v>4.3819999999999997</c:v>
                </c:pt>
                <c:pt idx="4652">
                  <c:v>4.3710000000000004</c:v>
                </c:pt>
                <c:pt idx="4653">
                  <c:v>4.3710000000000004</c:v>
                </c:pt>
                <c:pt idx="4654">
                  <c:v>4.3710000000000004</c:v>
                </c:pt>
                <c:pt idx="4655">
                  <c:v>4.3760000000000003</c:v>
                </c:pt>
                <c:pt idx="4656">
                  <c:v>4.3710000000000004</c:v>
                </c:pt>
                <c:pt idx="4657">
                  <c:v>4.3570000000000002</c:v>
                </c:pt>
                <c:pt idx="4658">
                  <c:v>4.3550000000000004</c:v>
                </c:pt>
                <c:pt idx="4659">
                  <c:v>4.3499999999999996</c:v>
                </c:pt>
                <c:pt idx="4660">
                  <c:v>4.3499999999999996</c:v>
                </c:pt>
                <c:pt idx="4661">
                  <c:v>4.3499999999999996</c:v>
                </c:pt>
                <c:pt idx="4662">
                  <c:v>4.335</c:v>
                </c:pt>
                <c:pt idx="4663">
                  <c:v>4.3319999999999999</c:v>
                </c:pt>
                <c:pt idx="4664">
                  <c:v>4.3120000000000003</c:v>
                </c:pt>
                <c:pt idx="4665">
                  <c:v>4.3109999999999999</c:v>
                </c:pt>
                <c:pt idx="4666">
                  <c:v>4.2960000000000003</c:v>
                </c:pt>
                <c:pt idx="4667">
                  <c:v>4.2960000000000003</c:v>
                </c:pt>
                <c:pt idx="4668">
                  <c:v>4.2960000000000003</c:v>
                </c:pt>
                <c:pt idx="4669">
                  <c:v>4.3479999999999999</c:v>
                </c:pt>
                <c:pt idx="4670">
                  <c:v>4.3479999999999999</c:v>
                </c:pt>
                <c:pt idx="4671">
                  <c:v>4.3710000000000004</c:v>
                </c:pt>
                <c:pt idx="4672">
                  <c:v>4.3639999999999999</c:v>
                </c:pt>
                <c:pt idx="4673">
                  <c:v>4.3559999999999999</c:v>
                </c:pt>
                <c:pt idx="4674">
                  <c:v>4.3559999999999999</c:v>
                </c:pt>
                <c:pt idx="4675">
                  <c:v>4.3559999999999999</c:v>
                </c:pt>
                <c:pt idx="4676">
                  <c:v>4.3629999999999995</c:v>
                </c:pt>
                <c:pt idx="4677">
                  <c:v>4.3890000000000002</c:v>
                </c:pt>
                <c:pt idx="4678">
                  <c:v>4.3949999999999996</c:v>
                </c:pt>
                <c:pt idx="4679">
                  <c:v>4.3780000000000001</c:v>
                </c:pt>
                <c:pt idx="4680">
                  <c:v>4.3949999999999996</c:v>
                </c:pt>
                <c:pt idx="4681">
                  <c:v>4.3949999999999996</c:v>
                </c:pt>
                <c:pt idx="4682">
                  <c:v>4.3949999999999996</c:v>
                </c:pt>
                <c:pt idx="4683">
                  <c:v>4.3070000000000004</c:v>
                </c:pt>
                <c:pt idx="4684">
                  <c:v>4.2930000000000001</c:v>
                </c:pt>
                <c:pt idx="4685">
                  <c:v>4.327</c:v>
                </c:pt>
                <c:pt idx="4686">
                  <c:v>4.3899999999999997</c:v>
                </c:pt>
                <c:pt idx="4687">
                  <c:v>4.4240000000000004</c:v>
                </c:pt>
                <c:pt idx="4688">
                  <c:v>4.4240000000000004</c:v>
                </c:pt>
                <c:pt idx="4689">
                  <c:v>4.4240000000000004</c:v>
                </c:pt>
                <c:pt idx="4690">
                  <c:v>4.4539999999999997</c:v>
                </c:pt>
                <c:pt idx="4691">
                  <c:v>4.5170000000000003</c:v>
                </c:pt>
                <c:pt idx="4692">
                  <c:v>4.569</c:v>
                </c:pt>
                <c:pt idx="4693">
                  <c:v>4.5869999999999997</c:v>
                </c:pt>
                <c:pt idx="4694">
                  <c:v>4.6269999999999998</c:v>
                </c:pt>
                <c:pt idx="4695">
                  <c:v>4.6269999999999998</c:v>
                </c:pt>
                <c:pt idx="4696">
                  <c:v>4.6269999999999998</c:v>
                </c:pt>
                <c:pt idx="4697">
                  <c:v>4.6370000000000005</c:v>
                </c:pt>
                <c:pt idx="4698">
                  <c:v>4.641</c:v>
                </c:pt>
                <c:pt idx="4699">
                  <c:v>4.6449999999999996</c:v>
                </c:pt>
                <c:pt idx="4700">
                  <c:v>4.6500000000000004</c:v>
                </c:pt>
                <c:pt idx="4701">
                  <c:v>4.6609999999999996</c:v>
                </c:pt>
                <c:pt idx="4702">
                  <c:v>4.6609999999999996</c:v>
                </c:pt>
                <c:pt idx="4703">
                  <c:v>4.6609999999999996</c:v>
                </c:pt>
                <c:pt idx="4704">
                  <c:v>4.6779999999999999</c:v>
                </c:pt>
                <c:pt idx="4705">
                  <c:v>4.7030000000000003</c:v>
                </c:pt>
                <c:pt idx="4706">
                  <c:v>4.7069999999999999</c:v>
                </c:pt>
                <c:pt idx="4707">
                  <c:v>4.7069999999999999</c:v>
                </c:pt>
                <c:pt idx="4708">
                  <c:v>4.7089999999999996</c:v>
                </c:pt>
                <c:pt idx="4709">
                  <c:v>4.7089999999999996</c:v>
                </c:pt>
                <c:pt idx="4710">
                  <c:v>4.7089999999999996</c:v>
                </c:pt>
                <c:pt idx="4711">
                  <c:v>4.7679999999999998</c:v>
                </c:pt>
                <c:pt idx="4712">
                  <c:v>4.7750000000000004</c:v>
                </c:pt>
                <c:pt idx="4713">
                  <c:v>4.7750000000000004</c:v>
                </c:pt>
                <c:pt idx="4714">
                  <c:v>4.7750000000000004</c:v>
                </c:pt>
                <c:pt idx="4715">
                  <c:v>4.7809999999999997</c:v>
                </c:pt>
                <c:pt idx="4716">
                  <c:v>4.7809999999999997</c:v>
                </c:pt>
                <c:pt idx="4717">
                  <c:v>4.7809999999999997</c:v>
                </c:pt>
                <c:pt idx="4718">
                  <c:v>4.7919999999999998</c:v>
                </c:pt>
                <c:pt idx="4719">
                  <c:v>4.8170000000000002</c:v>
                </c:pt>
                <c:pt idx="4720">
                  <c:v>4.8369999999999997</c:v>
                </c:pt>
                <c:pt idx="4721">
                  <c:v>4.9169999999999998</c:v>
                </c:pt>
                <c:pt idx="4722">
                  <c:v>4.91</c:v>
                </c:pt>
                <c:pt idx="4723">
                  <c:v>4.91</c:v>
                </c:pt>
                <c:pt idx="4724">
                  <c:v>4.91</c:v>
                </c:pt>
                <c:pt idx="4725">
                  <c:v>4.8979999999999997</c:v>
                </c:pt>
                <c:pt idx="4726">
                  <c:v>4.9059999999999997</c:v>
                </c:pt>
                <c:pt idx="4727">
                  <c:v>4.8810000000000002</c:v>
                </c:pt>
                <c:pt idx="4728">
                  <c:v>4.8600000000000003</c:v>
                </c:pt>
                <c:pt idx="4729">
                  <c:v>4.8390000000000004</c:v>
                </c:pt>
                <c:pt idx="4730">
                  <c:v>4.8390000000000004</c:v>
                </c:pt>
                <c:pt idx="4731">
                  <c:v>4.8390000000000004</c:v>
                </c:pt>
                <c:pt idx="4732">
                  <c:v>4.8</c:v>
                </c:pt>
                <c:pt idx="4733">
                  <c:v>4.8010000000000002</c:v>
                </c:pt>
                <c:pt idx="4734">
                  <c:v>4.7949999999999999</c:v>
                </c:pt>
                <c:pt idx="4735">
                  <c:v>4.7750000000000004</c:v>
                </c:pt>
                <c:pt idx="4736">
                  <c:v>4.7510000000000003</c:v>
                </c:pt>
                <c:pt idx="4737">
                  <c:v>4.7510000000000003</c:v>
                </c:pt>
                <c:pt idx="4738">
                  <c:v>4.7510000000000003</c:v>
                </c:pt>
                <c:pt idx="4739">
                  <c:v>4.7370000000000001</c:v>
                </c:pt>
                <c:pt idx="4740">
                  <c:v>4.7149999999999999</c:v>
                </c:pt>
                <c:pt idx="4741">
                  <c:v>4.6929999999999996</c:v>
                </c:pt>
                <c:pt idx="4742">
                  <c:v>4.6859999999999999</c:v>
                </c:pt>
                <c:pt idx="4743">
                  <c:v>4.6690000000000005</c:v>
                </c:pt>
                <c:pt idx="4744">
                  <c:v>4.6690000000000005</c:v>
                </c:pt>
                <c:pt idx="4745">
                  <c:v>4.6690000000000005</c:v>
                </c:pt>
                <c:pt idx="4746">
                  <c:v>4.6539999999999999</c:v>
                </c:pt>
                <c:pt idx="4747">
                  <c:v>4.6310000000000002</c:v>
                </c:pt>
                <c:pt idx="4748">
                  <c:v>4.617</c:v>
                </c:pt>
                <c:pt idx="4749">
                  <c:v>4.6139999999999999</c:v>
                </c:pt>
                <c:pt idx="4750">
                  <c:v>4.5919999999999996</c:v>
                </c:pt>
                <c:pt idx="4751">
                  <c:v>4.5919999999999996</c:v>
                </c:pt>
                <c:pt idx="4752">
                  <c:v>4.5919999999999996</c:v>
                </c:pt>
                <c:pt idx="4753">
                  <c:v>4.5860000000000003</c:v>
                </c:pt>
                <c:pt idx="4754">
                  <c:v>4.5789999999999997</c:v>
                </c:pt>
                <c:pt idx="4755">
                  <c:v>4.5730000000000004</c:v>
                </c:pt>
                <c:pt idx="4756">
                  <c:v>4.5720000000000001</c:v>
                </c:pt>
                <c:pt idx="4757">
                  <c:v>4.58</c:v>
                </c:pt>
                <c:pt idx="4758">
                  <c:v>4.58</c:v>
                </c:pt>
                <c:pt idx="4759">
                  <c:v>4.58</c:v>
                </c:pt>
                <c:pt idx="4760">
                  <c:v>4.5830000000000002</c:v>
                </c:pt>
                <c:pt idx="4761">
                  <c:v>4.5969999999999995</c:v>
                </c:pt>
                <c:pt idx="4762">
                  <c:v>4.5999999999999996</c:v>
                </c:pt>
                <c:pt idx="4763">
                  <c:v>4.601</c:v>
                </c:pt>
                <c:pt idx="4764">
                  <c:v>4.6059999999999999</c:v>
                </c:pt>
                <c:pt idx="4765">
                  <c:v>4.6059999999999999</c:v>
                </c:pt>
                <c:pt idx="4766">
                  <c:v>4.6059999999999999</c:v>
                </c:pt>
                <c:pt idx="4767">
                  <c:v>4.6180000000000003</c:v>
                </c:pt>
                <c:pt idx="4768">
                  <c:v>4.6059999999999999</c:v>
                </c:pt>
                <c:pt idx="4769">
                  <c:v>4.6059999999999999</c:v>
                </c:pt>
                <c:pt idx="4770">
                  <c:v>4.5979999999999999</c:v>
                </c:pt>
                <c:pt idx="4771">
                  <c:v>4.59</c:v>
                </c:pt>
                <c:pt idx="4772">
                  <c:v>4.59</c:v>
                </c:pt>
                <c:pt idx="4773">
                  <c:v>4.59</c:v>
                </c:pt>
                <c:pt idx="4774">
                  <c:v>4.59</c:v>
                </c:pt>
                <c:pt idx="4775">
                  <c:v>4.5979999999999999</c:v>
                </c:pt>
                <c:pt idx="4776">
                  <c:v>4.6079999999999997</c:v>
                </c:pt>
                <c:pt idx="4777">
                  <c:v>4.609</c:v>
                </c:pt>
                <c:pt idx="4778">
                  <c:v>4.6340000000000003</c:v>
                </c:pt>
                <c:pt idx="4779">
                  <c:v>4.6340000000000003</c:v>
                </c:pt>
                <c:pt idx="4780">
                  <c:v>4.6340000000000003</c:v>
                </c:pt>
                <c:pt idx="4781">
                  <c:v>4.6520000000000001</c:v>
                </c:pt>
                <c:pt idx="4782">
                  <c:v>4.6550000000000002</c:v>
                </c:pt>
                <c:pt idx="4783">
                  <c:v>4.6509999999999998</c:v>
                </c:pt>
                <c:pt idx="4784">
                  <c:v>4.6559999999999997</c:v>
                </c:pt>
                <c:pt idx="4785">
                  <c:v>4.6530000000000005</c:v>
                </c:pt>
                <c:pt idx="4786">
                  <c:v>4.6530000000000005</c:v>
                </c:pt>
                <c:pt idx="4787">
                  <c:v>4.6530000000000005</c:v>
                </c:pt>
                <c:pt idx="4788">
                  <c:v>4.6929999999999996</c:v>
                </c:pt>
                <c:pt idx="4789">
                  <c:v>4.7039999999999997</c:v>
                </c:pt>
                <c:pt idx="4790">
                  <c:v>4.7160000000000002</c:v>
                </c:pt>
                <c:pt idx="4791">
                  <c:v>4.7229999999999999</c:v>
                </c:pt>
                <c:pt idx="4792">
                  <c:v>4.7249999999999996</c:v>
                </c:pt>
                <c:pt idx="4793">
                  <c:v>4.7249999999999996</c:v>
                </c:pt>
                <c:pt idx="4794">
                  <c:v>4.7249999999999996</c:v>
                </c:pt>
                <c:pt idx="4795">
                  <c:v>4.7359999999999998</c:v>
                </c:pt>
                <c:pt idx="4796">
                  <c:v>4.7489999999999997</c:v>
                </c:pt>
                <c:pt idx="4797">
                  <c:v>4.7530000000000001</c:v>
                </c:pt>
                <c:pt idx="4798">
                  <c:v>4.7530000000000001</c:v>
                </c:pt>
                <c:pt idx="4799">
                  <c:v>4.7590000000000003</c:v>
                </c:pt>
                <c:pt idx="4800">
                  <c:v>4.7590000000000003</c:v>
                </c:pt>
                <c:pt idx="4801">
                  <c:v>4.7590000000000003</c:v>
                </c:pt>
                <c:pt idx="4802">
                  <c:v>4.7640000000000002</c:v>
                </c:pt>
                <c:pt idx="4803">
                  <c:v>4.75</c:v>
                </c:pt>
                <c:pt idx="4804">
                  <c:v>4.7460000000000004</c:v>
                </c:pt>
                <c:pt idx="4805">
                  <c:v>4.7359999999999998</c:v>
                </c:pt>
                <c:pt idx="4806">
                  <c:v>4.72</c:v>
                </c:pt>
                <c:pt idx="4807">
                  <c:v>4.72</c:v>
                </c:pt>
                <c:pt idx="4808">
                  <c:v>4.72</c:v>
                </c:pt>
                <c:pt idx="4809">
                  <c:v>4.7219999999999995</c:v>
                </c:pt>
                <c:pt idx="4810">
                  <c:v>4.7300000000000004</c:v>
                </c:pt>
                <c:pt idx="4811">
                  <c:v>4.734</c:v>
                </c:pt>
                <c:pt idx="4812">
                  <c:v>4.7300000000000004</c:v>
                </c:pt>
                <c:pt idx="4813">
                  <c:v>4.734</c:v>
                </c:pt>
                <c:pt idx="4814">
                  <c:v>4.734</c:v>
                </c:pt>
                <c:pt idx="4815">
                  <c:v>4.734</c:v>
                </c:pt>
                <c:pt idx="4816">
                  <c:v>4.7549999999999999</c:v>
                </c:pt>
                <c:pt idx="4817">
                  <c:v>4.7620000000000005</c:v>
                </c:pt>
                <c:pt idx="4818">
                  <c:v>4.76</c:v>
                </c:pt>
                <c:pt idx="4819">
                  <c:v>4.7530000000000001</c:v>
                </c:pt>
                <c:pt idx="4820">
                  <c:v>4.7629999999999999</c:v>
                </c:pt>
                <c:pt idx="4821">
                  <c:v>4.7629999999999999</c:v>
                </c:pt>
                <c:pt idx="4822">
                  <c:v>4.7629999999999999</c:v>
                </c:pt>
                <c:pt idx="4823">
                  <c:v>4.774</c:v>
                </c:pt>
                <c:pt idx="4824">
                  <c:v>4.7930000000000001</c:v>
                </c:pt>
                <c:pt idx="4825">
                  <c:v>4.7770000000000001</c:v>
                </c:pt>
                <c:pt idx="4826">
                  <c:v>4.7649999999999997</c:v>
                </c:pt>
                <c:pt idx="4827">
                  <c:v>4.7640000000000002</c:v>
                </c:pt>
                <c:pt idx="4828">
                  <c:v>4.7640000000000002</c:v>
                </c:pt>
                <c:pt idx="4829">
                  <c:v>4.7640000000000002</c:v>
                </c:pt>
                <c:pt idx="4830">
                  <c:v>4.7379999999999995</c:v>
                </c:pt>
                <c:pt idx="4831">
                  <c:v>4.7270000000000003</c:v>
                </c:pt>
                <c:pt idx="4832">
                  <c:v>4.7219999999999995</c:v>
                </c:pt>
                <c:pt idx="4833">
                  <c:v>4.7450000000000001</c:v>
                </c:pt>
                <c:pt idx="4834">
                  <c:v>4.7569999999999997</c:v>
                </c:pt>
                <c:pt idx="4835">
                  <c:v>4.7569999999999997</c:v>
                </c:pt>
                <c:pt idx="4836">
                  <c:v>4.7569999999999997</c:v>
                </c:pt>
                <c:pt idx="4837">
                  <c:v>4.7469999999999999</c:v>
                </c:pt>
                <c:pt idx="4838">
                  <c:v>4.6929999999999996</c:v>
                </c:pt>
                <c:pt idx="4839">
                  <c:v>4.67</c:v>
                </c:pt>
                <c:pt idx="4840">
                  <c:v>4.6669999999999998</c:v>
                </c:pt>
                <c:pt idx="4841">
                  <c:v>4.6530000000000005</c:v>
                </c:pt>
                <c:pt idx="4842">
                  <c:v>4.6530000000000005</c:v>
                </c:pt>
                <c:pt idx="4843">
                  <c:v>4.6530000000000005</c:v>
                </c:pt>
                <c:pt idx="4844">
                  <c:v>4.6129999999999995</c:v>
                </c:pt>
                <c:pt idx="4845">
                  <c:v>4.5739999999999998</c:v>
                </c:pt>
                <c:pt idx="4846">
                  <c:v>4.5709999999999997</c:v>
                </c:pt>
                <c:pt idx="4847">
                  <c:v>4.5649999999999995</c:v>
                </c:pt>
                <c:pt idx="4848">
                  <c:v>4.516</c:v>
                </c:pt>
                <c:pt idx="4849">
                  <c:v>4.516</c:v>
                </c:pt>
                <c:pt idx="4850">
                  <c:v>4.516</c:v>
                </c:pt>
                <c:pt idx="4851">
                  <c:v>4.4770000000000003</c:v>
                </c:pt>
                <c:pt idx="4852">
                  <c:v>4.444</c:v>
                </c:pt>
                <c:pt idx="4853">
                  <c:v>4.431</c:v>
                </c:pt>
                <c:pt idx="4854">
                  <c:v>4.4109999999999996</c:v>
                </c:pt>
                <c:pt idx="4855">
                  <c:v>4.407</c:v>
                </c:pt>
                <c:pt idx="4856">
                  <c:v>4.407</c:v>
                </c:pt>
                <c:pt idx="4857">
                  <c:v>4.407</c:v>
                </c:pt>
                <c:pt idx="4858">
                  <c:v>4.3940000000000001</c:v>
                </c:pt>
                <c:pt idx="4859">
                  <c:v>4.3710000000000004</c:v>
                </c:pt>
                <c:pt idx="4860">
                  <c:v>4.3819999999999997</c:v>
                </c:pt>
                <c:pt idx="4861">
                  <c:v>4.3659999999999997</c:v>
                </c:pt>
                <c:pt idx="4862">
                  <c:v>4.3730000000000002</c:v>
                </c:pt>
                <c:pt idx="4863">
                  <c:v>4.3730000000000002</c:v>
                </c:pt>
                <c:pt idx="4864">
                  <c:v>4.3730000000000002</c:v>
                </c:pt>
                <c:pt idx="4865">
                  <c:v>4.3840000000000003</c:v>
                </c:pt>
                <c:pt idx="4866">
                  <c:v>4.3760000000000003</c:v>
                </c:pt>
                <c:pt idx="4867">
                  <c:v>4.3769999999999998</c:v>
                </c:pt>
                <c:pt idx="4868">
                  <c:v>4.3689999999999998</c:v>
                </c:pt>
                <c:pt idx="4869">
                  <c:v>4.3769999999999998</c:v>
                </c:pt>
                <c:pt idx="4870">
                  <c:v>4.3769999999999998</c:v>
                </c:pt>
                <c:pt idx="4871">
                  <c:v>4.3769999999999998</c:v>
                </c:pt>
                <c:pt idx="4872">
                  <c:v>4.375</c:v>
                </c:pt>
                <c:pt idx="4873">
                  <c:v>4.3659999999999997</c:v>
                </c:pt>
                <c:pt idx="4874">
                  <c:v>4.3659999999999997</c:v>
                </c:pt>
                <c:pt idx="4875">
                  <c:v>4.367</c:v>
                </c:pt>
                <c:pt idx="4876">
                  <c:v>4.3639999999999999</c:v>
                </c:pt>
                <c:pt idx="4877">
                  <c:v>4.3639999999999999</c:v>
                </c:pt>
                <c:pt idx="4878">
                  <c:v>4.3639999999999999</c:v>
                </c:pt>
                <c:pt idx="4879">
                  <c:v>4.3559999999999999</c:v>
                </c:pt>
                <c:pt idx="4880">
                  <c:v>4.3449999999999998</c:v>
                </c:pt>
                <c:pt idx="4881">
                  <c:v>4.3499999999999996</c:v>
                </c:pt>
                <c:pt idx="4882">
                  <c:v>4.3479999999999999</c:v>
                </c:pt>
                <c:pt idx="4883">
                  <c:v>4.3469999999999995</c:v>
                </c:pt>
                <c:pt idx="4884">
                  <c:v>4.3469999999999995</c:v>
                </c:pt>
                <c:pt idx="4885">
                  <c:v>4.3469999999999995</c:v>
                </c:pt>
                <c:pt idx="4886">
                  <c:v>4.3369999999999997</c:v>
                </c:pt>
                <c:pt idx="4887">
                  <c:v>4.3259999999999996</c:v>
                </c:pt>
                <c:pt idx="4888">
                  <c:v>4.3209999999999997</c:v>
                </c:pt>
                <c:pt idx="4889">
                  <c:v>4.3159999999999998</c:v>
                </c:pt>
                <c:pt idx="4890">
                  <c:v>4.3150000000000004</c:v>
                </c:pt>
                <c:pt idx="4891">
                  <c:v>4.3150000000000004</c:v>
                </c:pt>
                <c:pt idx="4892">
                  <c:v>4.3150000000000004</c:v>
                </c:pt>
                <c:pt idx="4893">
                  <c:v>4.3129999999999997</c:v>
                </c:pt>
                <c:pt idx="4894">
                  <c:v>4.3</c:v>
                </c:pt>
                <c:pt idx="4895">
                  <c:v>4.2949999999999999</c:v>
                </c:pt>
                <c:pt idx="4896">
                  <c:v>4.2939999999999996</c:v>
                </c:pt>
                <c:pt idx="4897">
                  <c:v>4.298</c:v>
                </c:pt>
                <c:pt idx="4898">
                  <c:v>4.298</c:v>
                </c:pt>
                <c:pt idx="4899">
                  <c:v>4.298</c:v>
                </c:pt>
                <c:pt idx="4900">
                  <c:v>4.3010000000000002</c:v>
                </c:pt>
                <c:pt idx="4901">
                  <c:v>4.2809999999999997</c:v>
                </c:pt>
                <c:pt idx="4902">
                  <c:v>4.2880000000000003</c:v>
                </c:pt>
                <c:pt idx="4903">
                  <c:v>4.2839999999999998</c:v>
                </c:pt>
                <c:pt idx="4904">
                  <c:v>4.2839999999999998</c:v>
                </c:pt>
                <c:pt idx="4905">
                  <c:v>4.2839999999999998</c:v>
                </c:pt>
                <c:pt idx="4906">
                  <c:v>4.2839999999999998</c:v>
                </c:pt>
                <c:pt idx="4907">
                  <c:v>4.2830000000000004</c:v>
                </c:pt>
                <c:pt idx="4908">
                  <c:v>4.2839999999999998</c:v>
                </c:pt>
                <c:pt idx="4909">
                  <c:v>4.2709999999999999</c:v>
                </c:pt>
                <c:pt idx="4910">
                  <c:v>4.2699999999999996</c:v>
                </c:pt>
                <c:pt idx="4911">
                  <c:v>4.2690000000000001</c:v>
                </c:pt>
                <c:pt idx="4912">
                  <c:v>4.2690000000000001</c:v>
                </c:pt>
                <c:pt idx="4913">
                  <c:v>4.2690000000000001</c:v>
                </c:pt>
                <c:pt idx="4914">
                  <c:v>4.2709999999999999</c:v>
                </c:pt>
                <c:pt idx="4915">
                  <c:v>4.2640000000000002</c:v>
                </c:pt>
                <c:pt idx="4916">
                  <c:v>4.26</c:v>
                </c:pt>
                <c:pt idx="4917">
                  <c:v>4.2590000000000003</c:v>
                </c:pt>
                <c:pt idx="4918">
                  <c:v>4.258</c:v>
                </c:pt>
                <c:pt idx="4919">
                  <c:v>4.258</c:v>
                </c:pt>
                <c:pt idx="4920">
                  <c:v>4.258</c:v>
                </c:pt>
                <c:pt idx="4921">
                  <c:v>4.2549999999999999</c:v>
                </c:pt>
                <c:pt idx="4922">
                  <c:v>4.2450000000000001</c:v>
                </c:pt>
                <c:pt idx="4923">
                  <c:v>4.2439999999999998</c:v>
                </c:pt>
                <c:pt idx="4924">
                  <c:v>4.24</c:v>
                </c:pt>
                <c:pt idx="4925">
                  <c:v>4.2329999999999997</c:v>
                </c:pt>
                <c:pt idx="4926">
                  <c:v>4.2329999999999997</c:v>
                </c:pt>
                <c:pt idx="4927">
                  <c:v>4.2329999999999997</c:v>
                </c:pt>
                <c:pt idx="4928">
                  <c:v>4.2279999999999998</c:v>
                </c:pt>
                <c:pt idx="4929">
                  <c:v>4.2279999999999998</c:v>
                </c:pt>
                <c:pt idx="4930">
                  <c:v>4.218</c:v>
                </c:pt>
                <c:pt idx="4931">
                  <c:v>4.2140000000000004</c:v>
                </c:pt>
                <c:pt idx="4932">
                  <c:v>4.2130000000000001</c:v>
                </c:pt>
                <c:pt idx="4933">
                  <c:v>4.2130000000000001</c:v>
                </c:pt>
                <c:pt idx="4934">
                  <c:v>4.2130000000000001</c:v>
                </c:pt>
                <c:pt idx="4935">
                  <c:v>4.21</c:v>
                </c:pt>
                <c:pt idx="4936">
                  <c:v>4.1920000000000002</c:v>
                </c:pt>
                <c:pt idx="4937">
                  <c:v>4.18</c:v>
                </c:pt>
                <c:pt idx="4938">
                  <c:v>4.1719999999999997</c:v>
                </c:pt>
                <c:pt idx="4939">
                  <c:v>4.16</c:v>
                </c:pt>
                <c:pt idx="4940">
                  <c:v>4.16</c:v>
                </c:pt>
                <c:pt idx="4941">
                  <c:v>4.16</c:v>
                </c:pt>
                <c:pt idx="4942">
                  <c:v>4.1660000000000004</c:v>
                </c:pt>
                <c:pt idx="4943">
                  <c:v>4.1609999999999996</c:v>
                </c:pt>
                <c:pt idx="4944">
                  <c:v>4.157</c:v>
                </c:pt>
                <c:pt idx="4945">
                  <c:v>4.1589999999999998</c:v>
                </c:pt>
                <c:pt idx="4946">
                  <c:v>4.1539999999999999</c:v>
                </c:pt>
                <c:pt idx="4947">
                  <c:v>4.1539999999999999</c:v>
                </c:pt>
                <c:pt idx="4948">
                  <c:v>4.1539999999999999</c:v>
                </c:pt>
                <c:pt idx="4949">
                  <c:v>4.1529999999999996</c:v>
                </c:pt>
                <c:pt idx="4950">
                  <c:v>4.1429999999999998</c:v>
                </c:pt>
                <c:pt idx="4951">
                  <c:v>4.1349999999999998</c:v>
                </c:pt>
                <c:pt idx="4952">
                  <c:v>4.1349999999999998</c:v>
                </c:pt>
                <c:pt idx="4953">
                  <c:v>4.1319999999999997</c:v>
                </c:pt>
                <c:pt idx="4954">
                  <c:v>4.1319999999999997</c:v>
                </c:pt>
                <c:pt idx="4955">
                  <c:v>4.1319999999999997</c:v>
                </c:pt>
                <c:pt idx="4956">
                  <c:v>4.1230000000000002</c:v>
                </c:pt>
                <c:pt idx="4957">
                  <c:v>4.1150000000000002</c:v>
                </c:pt>
                <c:pt idx="4958">
                  <c:v>4.1120000000000001</c:v>
                </c:pt>
                <c:pt idx="4959">
                  <c:v>4.1120000000000001</c:v>
                </c:pt>
                <c:pt idx="4960">
                  <c:v>4.1079999999999997</c:v>
                </c:pt>
                <c:pt idx="4961">
                  <c:v>4.1079999999999997</c:v>
                </c:pt>
                <c:pt idx="4962">
                  <c:v>4.1079999999999997</c:v>
                </c:pt>
                <c:pt idx="4963">
                  <c:v>4.1070000000000002</c:v>
                </c:pt>
                <c:pt idx="4964">
                  <c:v>4.1020000000000003</c:v>
                </c:pt>
                <c:pt idx="4965">
                  <c:v>4.1029999999999998</c:v>
                </c:pt>
                <c:pt idx="4966">
                  <c:v>4.101</c:v>
                </c:pt>
                <c:pt idx="4967">
                  <c:v>4.0970000000000004</c:v>
                </c:pt>
                <c:pt idx="4968">
                  <c:v>4.0970000000000004</c:v>
                </c:pt>
                <c:pt idx="4969">
                  <c:v>4.0970000000000004</c:v>
                </c:pt>
                <c:pt idx="4970">
                  <c:v>4.0949999999999998</c:v>
                </c:pt>
                <c:pt idx="4971">
                  <c:v>4.0839999999999996</c:v>
                </c:pt>
                <c:pt idx="4972">
                  <c:v>4.0780000000000003</c:v>
                </c:pt>
                <c:pt idx="4973">
                  <c:v>4.0709999999999997</c:v>
                </c:pt>
                <c:pt idx="4974">
                  <c:v>4.0709999999999997</c:v>
                </c:pt>
                <c:pt idx="4975">
                  <c:v>4.0709999999999997</c:v>
                </c:pt>
                <c:pt idx="4976">
                  <c:v>4.0709999999999997</c:v>
                </c:pt>
                <c:pt idx="4977">
                  <c:v>4.0709999999999997</c:v>
                </c:pt>
                <c:pt idx="4978">
                  <c:v>4.069</c:v>
                </c:pt>
                <c:pt idx="4979">
                  <c:v>4.0579999999999998</c:v>
                </c:pt>
                <c:pt idx="4980">
                  <c:v>4.048</c:v>
                </c:pt>
                <c:pt idx="4981">
                  <c:v>4.0430000000000001</c:v>
                </c:pt>
                <c:pt idx="4982">
                  <c:v>4.0430000000000001</c:v>
                </c:pt>
                <c:pt idx="4983">
                  <c:v>4.0430000000000001</c:v>
                </c:pt>
                <c:pt idx="4984">
                  <c:v>4.0359999999999996</c:v>
                </c:pt>
                <c:pt idx="4985">
                  <c:v>4.0279999999999996</c:v>
                </c:pt>
                <c:pt idx="4986">
                  <c:v>4.0250000000000004</c:v>
                </c:pt>
                <c:pt idx="4987">
                  <c:v>4.0229999999999997</c:v>
                </c:pt>
                <c:pt idx="4988">
                  <c:v>4.0140000000000002</c:v>
                </c:pt>
                <c:pt idx="4989">
                  <c:v>4.0140000000000002</c:v>
                </c:pt>
                <c:pt idx="4990">
                  <c:v>4.0140000000000002</c:v>
                </c:pt>
                <c:pt idx="4991">
                  <c:v>4.0129999999999999</c:v>
                </c:pt>
                <c:pt idx="4992">
                  <c:v>4.01</c:v>
                </c:pt>
                <c:pt idx="4993">
                  <c:v>4.0140000000000002</c:v>
                </c:pt>
                <c:pt idx="4994">
                  <c:v>4.0090000000000003</c:v>
                </c:pt>
                <c:pt idx="4995">
                  <c:v>4.0039999999999996</c:v>
                </c:pt>
                <c:pt idx="4996">
                  <c:v>4.0039999999999996</c:v>
                </c:pt>
                <c:pt idx="4997">
                  <c:v>4.0039999999999996</c:v>
                </c:pt>
                <c:pt idx="4998">
                  <c:v>4.0030000000000001</c:v>
                </c:pt>
                <c:pt idx="4999">
                  <c:v>3.992</c:v>
                </c:pt>
                <c:pt idx="5000">
                  <c:v>4.0010000000000003</c:v>
                </c:pt>
                <c:pt idx="5001">
                  <c:v>4.0030000000000001</c:v>
                </c:pt>
                <c:pt idx="5002">
                  <c:v>3.9859999999999998</c:v>
                </c:pt>
                <c:pt idx="5003">
                  <c:v>3.9859999999999998</c:v>
                </c:pt>
                <c:pt idx="5004">
                  <c:v>3.9859999999999998</c:v>
                </c:pt>
                <c:pt idx="5005">
                  <c:v>3.9660000000000002</c:v>
                </c:pt>
                <c:pt idx="5006">
                  <c:v>3.96</c:v>
                </c:pt>
                <c:pt idx="5007">
                  <c:v>3.952</c:v>
                </c:pt>
                <c:pt idx="5008">
                  <c:v>3.923</c:v>
                </c:pt>
                <c:pt idx="5009">
                  <c:v>3.9539999999999997</c:v>
                </c:pt>
                <c:pt idx="5010">
                  <c:v>3.9539999999999997</c:v>
                </c:pt>
                <c:pt idx="5011">
                  <c:v>3.9539999999999997</c:v>
                </c:pt>
                <c:pt idx="5012">
                  <c:v>3.96</c:v>
                </c:pt>
                <c:pt idx="5013">
                  <c:v>3.9470000000000001</c:v>
                </c:pt>
                <c:pt idx="5014">
                  <c:v>3.9729999999999999</c:v>
                </c:pt>
                <c:pt idx="5015">
                  <c:v>3.972</c:v>
                </c:pt>
                <c:pt idx="5016">
                  <c:v>3.9729999999999999</c:v>
                </c:pt>
                <c:pt idx="5017">
                  <c:v>3.9729999999999999</c:v>
                </c:pt>
                <c:pt idx="5018">
                  <c:v>3.9729999999999999</c:v>
                </c:pt>
                <c:pt idx="5019">
                  <c:v>3.9710000000000001</c:v>
                </c:pt>
                <c:pt idx="5020">
                  <c:v>3.9609999999999999</c:v>
                </c:pt>
                <c:pt idx="5021">
                  <c:v>3.9569999999999999</c:v>
                </c:pt>
                <c:pt idx="5022">
                  <c:v>3.9529999999999998</c:v>
                </c:pt>
                <c:pt idx="5023">
                  <c:v>3.9470000000000001</c:v>
                </c:pt>
                <c:pt idx="5024">
                  <c:v>3.9470000000000001</c:v>
                </c:pt>
                <c:pt idx="5025">
                  <c:v>3.9470000000000001</c:v>
                </c:pt>
                <c:pt idx="5026">
                  <c:v>3.9459999999999997</c:v>
                </c:pt>
                <c:pt idx="5027">
                  <c:v>3.9449999999999998</c:v>
                </c:pt>
                <c:pt idx="5028">
                  <c:v>3.9449999999999998</c:v>
                </c:pt>
                <c:pt idx="5029">
                  <c:v>3.9370000000000003</c:v>
                </c:pt>
                <c:pt idx="5030">
                  <c:v>3.9409999999999998</c:v>
                </c:pt>
                <c:pt idx="5031">
                  <c:v>3.9409999999999998</c:v>
                </c:pt>
                <c:pt idx="5032">
                  <c:v>3.9409999999999998</c:v>
                </c:pt>
                <c:pt idx="5033">
                  <c:v>3.931</c:v>
                </c:pt>
                <c:pt idx="5034">
                  <c:v>3.92</c:v>
                </c:pt>
                <c:pt idx="5035">
                  <c:v>3.9130000000000003</c:v>
                </c:pt>
                <c:pt idx="5036">
                  <c:v>3.9079999999999999</c:v>
                </c:pt>
                <c:pt idx="5037">
                  <c:v>3.9239999999999999</c:v>
                </c:pt>
                <c:pt idx="5038">
                  <c:v>3.9239999999999999</c:v>
                </c:pt>
                <c:pt idx="5039">
                  <c:v>3.9239999999999999</c:v>
                </c:pt>
                <c:pt idx="5040">
                  <c:v>3.923</c:v>
                </c:pt>
                <c:pt idx="5041">
                  <c:v>3.9220000000000002</c:v>
                </c:pt>
                <c:pt idx="5042">
                  <c:v>3.9210000000000003</c:v>
                </c:pt>
                <c:pt idx="5043">
                  <c:v>3.92</c:v>
                </c:pt>
                <c:pt idx="5044">
                  <c:v>3.9159999999999999</c:v>
                </c:pt>
                <c:pt idx="5045">
                  <c:v>3.9159999999999999</c:v>
                </c:pt>
                <c:pt idx="5046">
                  <c:v>3.9159999999999999</c:v>
                </c:pt>
                <c:pt idx="5047">
                  <c:v>3.9140000000000001</c:v>
                </c:pt>
                <c:pt idx="5048">
                  <c:v>3.9060000000000001</c:v>
                </c:pt>
                <c:pt idx="5049">
                  <c:v>3.8959999999999999</c:v>
                </c:pt>
                <c:pt idx="5050">
                  <c:v>3.8929999999999998</c:v>
                </c:pt>
                <c:pt idx="5051">
                  <c:v>3.8879999999999999</c:v>
                </c:pt>
                <c:pt idx="5052">
                  <c:v>3.8879999999999999</c:v>
                </c:pt>
                <c:pt idx="5053">
                  <c:v>3.8879999999999999</c:v>
                </c:pt>
                <c:pt idx="5054">
                  <c:v>3.8879999999999999</c:v>
                </c:pt>
                <c:pt idx="5055">
                  <c:v>3.883</c:v>
                </c:pt>
                <c:pt idx="5056">
                  <c:v>3.883</c:v>
                </c:pt>
                <c:pt idx="5057">
                  <c:v>3.88</c:v>
                </c:pt>
                <c:pt idx="5058">
                  <c:v>3.8759999999999999</c:v>
                </c:pt>
                <c:pt idx="5059">
                  <c:v>3.8759999999999999</c:v>
                </c:pt>
                <c:pt idx="5060">
                  <c:v>3.8759999999999999</c:v>
                </c:pt>
                <c:pt idx="5061">
                  <c:v>3.9039999999999999</c:v>
                </c:pt>
                <c:pt idx="5062">
                  <c:v>3.8849999999999998</c:v>
                </c:pt>
                <c:pt idx="5063">
                  <c:v>3.8780000000000001</c:v>
                </c:pt>
                <c:pt idx="5064">
                  <c:v>3.8740000000000001</c:v>
                </c:pt>
                <c:pt idx="5065">
                  <c:v>3.8639999999999999</c:v>
                </c:pt>
                <c:pt idx="5066">
                  <c:v>3.8639999999999999</c:v>
                </c:pt>
                <c:pt idx="5067">
                  <c:v>3.8639999999999999</c:v>
                </c:pt>
                <c:pt idx="5068">
                  <c:v>3.8650000000000002</c:v>
                </c:pt>
                <c:pt idx="5069">
                  <c:v>3.86</c:v>
                </c:pt>
                <c:pt idx="5070">
                  <c:v>3.8570000000000002</c:v>
                </c:pt>
                <c:pt idx="5071">
                  <c:v>3.8529999999999998</c:v>
                </c:pt>
                <c:pt idx="5072">
                  <c:v>3.8529999999999998</c:v>
                </c:pt>
                <c:pt idx="5073">
                  <c:v>3.8529999999999998</c:v>
                </c:pt>
                <c:pt idx="5074">
                  <c:v>3.8529999999999998</c:v>
                </c:pt>
                <c:pt idx="5075">
                  <c:v>3.851</c:v>
                </c:pt>
                <c:pt idx="5076">
                  <c:v>3.835</c:v>
                </c:pt>
                <c:pt idx="5077">
                  <c:v>3.831</c:v>
                </c:pt>
                <c:pt idx="5078">
                  <c:v>3.831</c:v>
                </c:pt>
                <c:pt idx="5079">
                  <c:v>3.831</c:v>
                </c:pt>
                <c:pt idx="5080">
                  <c:v>3.831</c:v>
                </c:pt>
                <c:pt idx="5081">
                  <c:v>3.831</c:v>
                </c:pt>
                <c:pt idx="5082">
                  <c:v>3.8260000000000001</c:v>
                </c:pt>
                <c:pt idx="5083">
                  <c:v>3.8140000000000001</c:v>
                </c:pt>
                <c:pt idx="5084">
                  <c:v>3.8069999999999999</c:v>
                </c:pt>
                <c:pt idx="5085">
                  <c:v>3.798</c:v>
                </c:pt>
                <c:pt idx="5086">
                  <c:v>3.798</c:v>
                </c:pt>
                <c:pt idx="5087">
                  <c:v>3.798</c:v>
                </c:pt>
                <c:pt idx="5088">
                  <c:v>3.798</c:v>
                </c:pt>
                <c:pt idx="5089">
                  <c:v>3.794</c:v>
                </c:pt>
                <c:pt idx="5090">
                  <c:v>3.782</c:v>
                </c:pt>
                <c:pt idx="5091">
                  <c:v>3.7850000000000001</c:v>
                </c:pt>
                <c:pt idx="5092">
                  <c:v>3.778</c:v>
                </c:pt>
                <c:pt idx="5093">
                  <c:v>3.7669999999999999</c:v>
                </c:pt>
                <c:pt idx="5094">
                  <c:v>3.7669999999999999</c:v>
                </c:pt>
                <c:pt idx="5095">
                  <c:v>3.7669999999999999</c:v>
                </c:pt>
                <c:pt idx="5096">
                  <c:v>3.746</c:v>
                </c:pt>
                <c:pt idx="5097">
                  <c:v>3.738</c:v>
                </c:pt>
                <c:pt idx="5098">
                  <c:v>3.7320000000000002</c:v>
                </c:pt>
                <c:pt idx="5099">
                  <c:v>3.7210000000000001</c:v>
                </c:pt>
                <c:pt idx="5100">
                  <c:v>3.7429999999999999</c:v>
                </c:pt>
                <c:pt idx="5101">
                  <c:v>3.7429999999999999</c:v>
                </c:pt>
                <c:pt idx="5102">
                  <c:v>3.7429999999999999</c:v>
                </c:pt>
                <c:pt idx="5103">
                  <c:v>3.742</c:v>
                </c:pt>
                <c:pt idx="5104">
                  <c:v>3.7320000000000002</c:v>
                </c:pt>
                <c:pt idx="5105">
                  <c:v>3.7279999999999998</c:v>
                </c:pt>
                <c:pt idx="5106">
                  <c:v>3.7320000000000002</c:v>
                </c:pt>
                <c:pt idx="5107">
                  <c:v>3.7359999999999998</c:v>
                </c:pt>
                <c:pt idx="5108">
                  <c:v>3.7359999999999998</c:v>
                </c:pt>
                <c:pt idx="5109">
                  <c:v>3.7359999999999998</c:v>
                </c:pt>
                <c:pt idx="5110">
                  <c:v>3.734</c:v>
                </c:pt>
                <c:pt idx="5111">
                  <c:v>3.7250000000000001</c:v>
                </c:pt>
                <c:pt idx="5112">
                  <c:v>3.7149999999999999</c:v>
                </c:pt>
                <c:pt idx="5113">
                  <c:v>3.7240000000000002</c:v>
                </c:pt>
                <c:pt idx="5114">
                  <c:v>3.7450000000000001</c:v>
                </c:pt>
                <c:pt idx="5115">
                  <c:v>3.7450000000000001</c:v>
                </c:pt>
                <c:pt idx="5116">
                  <c:v>3.7450000000000001</c:v>
                </c:pt>
                <c:pt idx="5117">
                  <c:v>3.7439999999999998</c:v>
                </c:pt>
                <c:pt idx="5118">
                  <c:v>3.7349999999999999</c:v>
                </c:pt>
                <c:pt idx="5119">
                  <c:v>3.7359999999999998</c:v>
                </c:pt>
                <c:pt idx="5120">
                  <c:v>3.7269999999999999</c:v>
                </c:pt>
                <c:pt idx="5121">
                  <c:v>3.7359999999999998</c:v>
                </c:pt>
                <c:pt idx="5122">
                  <c:v>3.7359999999999998</c:v>
                </c:pt>
                <c:pt idx="5123">
                  <c:v>3.7359999999999998</c:v>
                </c:pt>
                <c:pt idx="5124">
                  <c:v>3.7480000000000002</c:v>
                </c:pt>
                <c:pt idx="5125">
                  <c:v>3.7330000000000001</c:v>
                </c:pt>
                <c:pt idx="5126">
                  <c:v>3.7250000000000001</c:v>
                </c:pt>
                <c:pt idx="5127">
                  <c:v>3.7210000000000001</c:v>
                </c:pt>
                <c:pt idx="5128">
                  <c:v>3.7039999999999997</c:v>
                </c:pt>
                <c:pt idx="5129">
                  <c:v>3.7039999999999997</c:v>
                </c:pt>
                <c:pt idx="5130">
                  <c:v>3.7039999999999997</c:v>
                </c:pt>
                <c:pt idx="5131">
                  <c:v>3.7010000000000001</c:v>
                </c:pt>
                <c:pt idx="5132">
                  <c:v>3.6959999999999997</c:v>
                </c:pt>
                <c:pt idx="5133">
                  <c:v>3.7039999999999997</c:v>
                </c:pt>
                <c:pt idx="5134">
                  <c:v>3.7039999999999997</c:v>
                </c:pt>
                <c:pt idx="5135">
                  <c:v>3.7039999999999997</c:v>
                </c:pt>
                <c:pt idx="5136">
                  <c:v>3.7039999999999997</c:v>
                </c:pt>
                <c:pt idx="5137">
                  <c:v>3.7039999999999997</c:v>
                </c:pt>
                <c:pt idx="5138">
                  <c:v>3.698</c:v>
                </c:pt>
                <c:pt idx="5139">
                  <c:v>3.6890000000000001</c:v>
                </c:pt>
                <c:pt idx="5140">
                  <c:v>3.6739999999999999</c:v>
                </c:pt>
                <c:pt idx="5141">
                  <c:v>3.669</c:v>
                </c:pt>
                <c:pt idx="5142">
                  <c:v>3.6520000000000001</c:v>
                </c:pt>
                <c:pt idx="5143">
                  <c:v>3.6520000000000001</c:v>
                </c:pt>
                <c:pt idx="5144">
                  <c:v>3.6520000000000001</c:v>
                </c:pt>
                <c:pt idx="5145">
                  <c:v>3.6470000000000002</c:v>
                </c:pt>
                <c:pt idx="5146">
                  <c:v>3.6459999999999999</c:v>
                </c:pt>
                <c:pt idx="5147">
                  <c:v>3.6429999999999998</c:v>
                </c:pt>
                <c:pt idx="5148">
                  <c:v>3.6429999999999998</c:v>
                </c:pt>
                <c:pt idx="5149">
                  <c:v>3.6360000000000001</c:v>
                </c:pt>
                <c:pt idx="5150">
                  <c:v>3.6360000000000001</c:v>
                </c:pt>
                <c:pt idx="5151">
                  <c:v>3.6360000000000001</c:v>
                </c:pt>
                <c:pt idx="5152">
                  <c:v>3.641</c:v>
                </c:pt>
                <c:pt idx="5153">
                  <c:v>3.6269999999999998</c:v>
                </c:pt>
                <c:pt idx="5154">
                  <c:v>3.62</c:v>
                </c:pt>
                <c:pt idx="5155">
                  <c:v>3.6120000000000001</c:v>
                </c:pt>
                <c:pt idx="5156">
                  <c:v>3.601</c:v>
                </c:pt>
                <c:pt idx="5157">
                  <c:v>3.601</c:v>
                </c:pt>
                <c:pt idx="5158">
                  <c:v>3.601</c:v>
                </c:pt>
                <c:pt idx="5159">
                  <c:v>3.6040000000000001</c:v>
                </c:pt>
                <c:pt idx="5160">
                  <c:v>3.6029999999999998</c:v>
                </c:pt>
                <c:pt idx="5161">
                  <c:v>3.5819999999999999</c:v>
                </c:pt>
                <c:pt idx="5162">
                  <c:v>3.5819999999999999</c:v>
                </c:pt>
                <c:pt idx="5163">
                  <c:v>3.5670000000000002</c:v>
                </c:pt>
                <c:pt idx="5164">
                  <c:v>3.5670000000000002</c:v>
                </c:pt>
                <c:pt idx="5165">
                  <c:v>3.5670000000000002</c:v>
                </c:pt>
                <c:pt idx="5166">
                  <c:v>3.569</c:v>
                </c:pt>
                <c:pt idx="5167">
                  <c:v>3.5579999999999998</c:v>
                </c:pt>
                <c:pt idx="5168">
                  <c:v>3.5310000000000001</c:v>
                </c:pt>
                <c:pt idx="5169">
                  <c:v>3.532</c:v>
                </c:pt>
                <c:pt idx="5170">
                  <c:v>3.5489999999999999</c:v>
                </c:pt>
                <c:pt idx="5171">
                  <c:v>3.5489999999999999</c:v>
                </c:pt>
                <c:pt idx="5172">
                  <c:v>3.5489999999999999</c:v>
                </c:pt>
                <c:pt idx="5173">
                  <c:v>3.5620000000000003</c:v>
                </c:pt>
                <c:pt idx="5174">
                  <c:v>3.548</c:v>
                </c:pt>
                <c:pt idx="5175">
                  <c:v>3.55</c:v>
                </c:pt>
                <c:pt idx="5176">
                  <c:v>3.544</c:v>
                </c:pt>
                <c:pt idx="5177">
                  <c:v>3.5430000000000001</c:v>
                </c:pt>
                <c:pt idx="5178">
                  <c:v>3.5430000000000001</c:v>
                </c:pt>
                <c:pt idx="5179">
                  <c:v>3.5430000000000001</c:v>
                </c:pt>
                <c:pt idx="5180">
                  <c:v>3.54</c:v>
                </c:pt>
                <c:pt idx="5181">
                  <c:v>3.5339999999999998</c:v>
                </c:pt>
                <c:pt idx="5182">
                  <c:v>3.5369999999999999</c:v>
                </c:pt>
                <c:pt idx="5183">
                  <c:v>3.516</c:v>
                </c:pt>
                <c:pt idx="5184">
                  <c:v>3.5019999999999998</c:v>
                </c:pt>
                <c:pt idx="5185">
                  <c:v>3.5019999999999998</c:v>
                </c:pt>
                <c:pt idx="5186">
                  <c:v>3.5019999999999998</c:v>
                </c:pt>
                <c:pt idx="5187">
                  <c:v>3.5019999999999998</c:v>
                </c:pt>
                <c:pt idx="5188">
                  <c:v>3.488</c:v>
                </c:pt>
                <c:pt idx="5189">
                  <c:v>3.4750000000000001</c:v>
                </c:pt>
                <c:pt idx="5190">
                  <c:v>3.4699999999999998</c:v>
                </c:pt>
                <c:pt idx="5191">
                  <c:v>3.46</c:v>
                </c:pt>
                <c:pt idx="5192">
                  <c:v>3.46</c:v>
                </c:pt>
                <c:pt idx="5193">
                  <c:v>3.46</c:v>
                </c:pt>
                <c:pt idx="5194">
                  <c:v>3.4449999999999998</c:v>
                </c:pt>
                <c:pt idx="5195">
                  <c:v>3.4380000000000002</c:v>
                </c:pt>
                <c:pt idx="5196">
                  <c:v>3.44</c:v>
                </c:pt>
                <c:pt idx="5197">
                  <c:v>3.4319999999999999</c:v>
                </c:pt>
                <c:pt idx="5198">
                  <c:v>3.4329999999999998</c:v>
                </c:pt>
                <c:pt idx="5199">
                  <c:v>3.4329999999999998</c:v>
                </c:pt>
                <c:pt idx="5200">
                  <c:v>3.4329999999999998</c:v>
                </c:pt>
                <c:pt idx="5201">
                  <c:v>3.4430000000000001</c:v>
                </c:pt>
                <c:pt idx="5202">
                  <c:v>3.4340000000000002</c:v>
                </c:pt>
                <c:pt idx="5203">
                  <c:v>3.4359999999999999</c:v>
                </c:pt>
                <c:pt idx="5204">
                  <c:v>3.4350000000000001</c:v>
                </c:pt>
                <c:pt idx="5205">
                  <c:v>3.4350000000000001</c:v>
                </c:pt>
                <c:pt idx="5206">
                  <c:v>3.4350000000000001</c:v>
                </c:pt>
                <c:pt idx="5207">
                  <c:v>3.4350000000000001</c:v>
                </c:pt>
                <c:pt idx="5208">
                  <c:v>3.427</c:v>
                </c:pt>
                <c:pt idx="5209">
                  <c:v>3.4239999999999999</c:v>
                </c:pt>
                <c:pt idx="5210">
                  <c:v>3.423</c:v>
                </c:pt>
                <c:pt idx="5211">
                  <c:v>3.4180000000000001</c:v>
                </c:pt>
                <c:pt idx="5212">
                  <c:v>3.4050000000000002</c:v>
                </c:pt>
                <c:pt idx="5213">
                  <c:v>3.4050000000000002</c:v>
                </c:pt>
                <c:pt idx="5214">
                  <c:v>3.4050000000000002</c:v>
                </c:pt>
                <c:pt idx="5215">
                  <c:v>3.3940000000000001</c:v>
                </c:pt>
                <c:pt idx="5216">
                  <c:v>3.3929999999999998</c:v>
                </c:pt>
                <c:pt idx="5217">
                  <c:v>3.3879999999999999</c:v>
                </c:pt>
                <c:pt idx="5218">
                  <c:v>3.379</c:v>
                </c:pt>
                <c:pt idx="5219">
                  <c:v>3.3810000000000002</c:v>
                </c:pt>
                <c:pt idx="5220">
                  <c:v>3.3810000000000002</c:v>
                </c:pt>
                <c:pt idx="5221">
                  <c:v>3.3810000000000002</c:v>
                </c:pt>
                <c:pt idx="5222">
                  <c:v>3.347</c:v>
                </c:pt>
                <c:pt idx="5223">
                  <c:v>3.335</c:v>
                </c:pt>
                <c:pt idx="5224">
                  <c:v>3.335</c:v>
                </c:pt>
                <c:pt idx="5225">
                  <c:v>3.3330000000000002</c:v>
                </c:pt>
                <c:pt idx="5226">
                  <c:v>3.33</c:v>
                </c:pt>
                <c:pt idx="5227">
                  <c:v>3.33</c:v>
                </c:pt>
                <c:pt idx="5228">
                  <c:v>3.33</c:v>
                </c:pt>
                <c:pt idx="5229">
                  <c:v>3.32</c:v>
                </c:pt>
                <c:pt idx="5230">
                  <c:v>3.3220000000000001</c:v>
                </c:pt>
                <c:pt idx="5231">
                  <c:v>3.3140000000000001</c:v>
                </c:pt>
                <c:pt idx="5232">
                  <c:v>3.31</c:v>
                </c:pt>
                <c:pt idx="5233">
                  <c:v>3.3029999999999999</c:v>
                </c:pt>
                <c:pt idx="5234">
                  <c:v>3.3029999999999999</c:v>
                </c:pt>
                <c:pt idx="5235">
                  <c:v>3.3029999999999999</c:v>
                </c:pt>
                <c:pt idx="5236">
                  <c:v>3.3039999999999998</c:v>
                </c:pt>
                <c:pt idx="5237">
                  <c:v>3.2970000000000002</c:v>
                </c:pt>
                <c:pt idx="5238">
                  <c:v>3.2850000000000001</c:v>
                </c:pt>
                <c:pt idx="5239">
                  <c:v>3.2800000000000002</c:v>
                </c:pt>
                <c:pt idx="5240">
                  <c:v>3.2789999999999999</c:v>
                </c:pt>
                <c:pt idx="5241">
                  <c:v>3.2789999999999999</c:v>
                </c:pt>
                <c:pt idx="5242">
                  <c:v>3.2789999999999999</c:v>
                </c:pt>
                <c:pt idx="5243">
                  <c:v>3.282</c:v>
                </c:pt>
                <c:pt idx="5244">
                  <c:v>3.2789999999999999</c:v>
                </c:pt>
                <c:pt idx="5245">
                  <c:v>3.274</c:v>
                </c:pt>
                <c:pt idx="5246">
                  <c:v>3.274</c:v>
                </c:pt>
                <c:pt idx="5247">
                  <c:v>3.274</c:v>
                </c:pt>
                <c:pt idx="5248">
                  <c:v>3.274</c:v>
                </c:pt>
                <c:pt idx="5249">
                  <c:v>3.274</c:v>
                </c:pt>
                <c:pt idx="5250">
                  <c:v>3.2549999999999999</c:v>
                </c:pt>
                <c:pt idx="5251">
                  <c:v>3.246</c:v>
                </c:pt>
                <c:pt idx="5252">
                  <c:v>3.238</c:v>
                </c:pt>
                <c:pt idx="5253">
                  <c:v>3.2389999999999999</c:v>
                </c:pt>
                <c:pt idx="5254">
                  <c:v>3.2450000000000001</c:v>
                </c:pt>
                <c:pt idx="5255">
                  <c:v>3.2450000000000001</c:v>
                </c:pt>
                <c:pt idx="5256">
                  <c:v>3.2450000000000001</c:v>
                </c:pt>
                <c:pt idx="5257">
                  <c:v>3.2530000000000001</c:v>
                </c:pt>
                <c:pt idx="5258">
                  <c:v>3.2410000000000001</c:v>
                </c:pt>
                <c:pt idx="5259">
                  <c:v>3.24</c:v>
                </c:pt>
                <c:pt idx="5260">
                  <c:v>3.194</c:v>
                </c:pt>
                <c:pt idx="5261">
                  <c:v>3.1819999999999999</c:v>
                </c:pt>
                <c:pt idx="5262">
                  <c:v>3.1819999999999999</c:v>
                </c:pt>
                <c:pt idx="5263">
                  <c:v>3.1819999999999999</c:v>
                </c:pt>
                <c:pt idx="5264">
                  <c:v>3.1749999999999998</c:v>
                </c:pt>
                <c:pt idx="5265">
                  <c:v>3.1680000000000001</c:v>
                </c:pt>
                <c:pt idx="5266">
                  <c:v>3.1429999999999998</c:v>
                </c:pt>
                <c:pt idx="5267">
                  <c:v>3.1360000000000001</c:v>
                </c:pt>
                <c:pt idx="5268">
                  <c:v>3.13</c:v>
                </c:pt>
                <c:pt idx="5269">
                  <c:v>3.13</c:v>
                </c:pt>
                <c:pt idx="5270">
                  <c:v>3.13</c:v>
                </c:pt>
                <c:pt idx="5271">
                  <c:v>3.125</c:v>
                </c:pt>
                <c:pt idx="5272">
                  <c:v>3.11</c:v>
                </c:pt>
                <c:pt idx="5273">
                  <c:v>3.0960000000000001</c:v>
                </c:pt>
                <c:pt idx="5274">
                  <c:v>3.1080000000000001</c:v>
                </c:pt>
                <c:pt idx="5275">
                  <c:v>3.1120000000000001</c:v>
                </c:pt>
                <c:pt idx="5276">
                  <c:v>3.1120000000000001</c:v>
                </c:pt>
                <c:pt idx="5277">
                  <c:v>3.1120000000000001</c:v>
                </c:pt>
                <c:pt idx="5278">
                  <c:v>3.149</c:v>
                </c:pt>
                <c:pt idx="5279">
                  <c:v>3.1480000000000001</c:v>
                </c:pt>
                <c:pt idx="5280">
                  <c:v>3.1469999999999998</c:v>
                </c:pt>
                <c:pt idx="5281">
                  <c:v>3.1230000000000002</c:v>
                </c:pt>
                <c:pt idx="5282">
                  <c:v>3.1259999999999999</c:v>
                </c:pt>
                <c:pt idx="5283">
                  <c:v>3.1259999999999999</c:v>
                </c:pt>
                <c:pt idx="5284">
                  <c:v>3.1259999999999999</c:v>
                </c:pt>
                <c:pt idx="5285">
                  <c:v>3.1259999999999999</c:v>
                </c:pt>
                <c:pt idx="5286">
                  <c:v>3.09</c:v>
                </c:pt>
                <c:pt idx="5287">
                  <c:v>3.0739999999999998</c:v>
                </c:pt>
                <c:pt idx="5288">
                  <c:v>3.0659999999999998</c:v>
                </c:pt>
                <c:pt idx="5289">
                  <c:v>3.0630000000000002</c:v>
                </c:pt>
                <c:pt idx="5290">
                  <c:v>3.0630000000000002</c:v>
                </c:pt>
                <c:pt idx="5291">
                  <c:v>3.0630000000000002</c:v>
                </c:pt>
                <c:pt idx="5292">
                  <c:v>3.0579999999999998</c:v>
                </c:pt>
                <c:pt idx="5293">
                  <c:v>3.0659999999999998</c:v>
                </c:pt>
                <c:pt idx="5294">
                  <c:v>3.0659999999999998</c:v>
                </c:pt>
                <c:pt idx="5295">
                  <c:v>3.0659999999999998</c:v>
                </c:pt>
                <c:pt idx="5296">
                  <c:v>3.073</c:v>
                </c:pt>
                <c:pt idx="5297">
                  <c:v>3.073</c:v>
                </c:pt>
                <c:pt idx="5298">
                  <c:v>3.073</c:v>
                </c:pt>
                <c:pt idx="5299">
                  <c:v>3.0680000000000001</c:v>
                </c:pt>
                <c:pt idx="5300">
                  <c:v>3.0550000000000002</c:v>
                </c:pt>
                <c:pt idx="5301">
                  <c:v>3.0630000000000002</c:v>
                </c:pt>
                <c:pt idx="5302">
                  <c:v>3.0640000000000001</c:v>
                </c:pt>
                <c:pt idx="5303">
                  <c:v>3.0790000000000002</c:v>
                </c:pt>
                <c:pt idx="5304">
                  <c:v>3.0790000000000002</c:v>
                </c:pt>
                <c:pt idx="5305">
                  <c:v>3.0790000000000002</c:v>
                </c:pt>
                <c:pt idx="5306">
                  <c:v>3.0659999999999998</c:v>
                </c:pt>
                <c:pt idx="5307">
                  <c:v>3.0640000000000001</c:v>
                </c:pt>
                <c:pt idx="5308">
                  <c:v>3.0550000000000002</c:v>
                </c:pt>
                <c:pt idx="5309">
                  <c:v>3.0310000000000001</c:v>
                </c:pt>
                <c:pt idx="5310">
                  <c:v>3.0310000000000001</c:v>
                </c:pt>
                <c:pt idx="5311">
                  <c:v>3.0310000000000001</c:v>
                </c:pt>
                <c:pt idx="5312">
                  <c:v>3.0310000000000001</c:v>
                </c:pt>
                <c:pt idx="5313">
                  <c:v>3.0209999999999999</c:v>
                </c:pt>
                <c:pt idx="5314">
                  <c:v>3.0310000000000001</c:v>
                </c:pt>
                <c:pt idx="5315">
                  <c:v>3.03</c:v>
                </c:pt>
                <c:pt idx="5316">
                  <c:v>3.032</c:v>
                </c:pt>
                <c:pt idx="5317">
                  <c:v>3.032</c:v>
                </c:pt>
                <c:pt idx="5318">
                  <c:v>3.032</c:v>
                </c:pt>
                <c:pt idx="5319">
                  <c:v>3.032</c:v>
                </c:pt>
                <c:pt idx="5320">
                  <c:v>3.016</c:v>
                </c:pt>
                <c:pt idx="5321">
                  <c:v>2.9969999999999999</c:v>
                </c:pt>
                <c:pt idx="5322">
                  <c:v>2.9489999999999998</c:v>
                </c:pt>
                <c:pt idx="5323">
                  <c:v>2.9350000000000001</c:v>
                </c:pt>
                <c:pt idx="5324">
                  <c:v>2.9319999999999999</c:v>
                </c:pt>
                <c:pt idx="5325">
                  <c:v>2.9319999999999999</c:v>
                </c:pt>
                <c:pt idx="5326">
                  <c:v>2.9319999999999999</c:v>
                </c:pt>
                <c:pt idx="5327">
                  <c:v>2.9319999999999999</c:v>
                </c:pt>
                <c:pt idx="5328">
                  <c:v>2.9220000000000002</c:v>
                </c:pt>
                <c:pt idx="5329">
                  <c:v>2.9180000000000001</c:v>
                </c:pt>
                <c:pt idx="5330">
                  <c:v>2.9159999999999999</c:v>
                </c:pt>
                <c:pt idx="5331">
                  <c:v>2.9159999999999999</c:v>
                </c:pt>
                <c:pt idx="5332">
                  <c:v>2.9159999999999999</c:v>
                </c:pt>
                <c:pt idx="5333">
                  <c:v>2.9159999999999999</c:v>
                </c:pt>
                <c:pt idx="5334">
                  <c:v>2.9159999999999999</c:v>
                </c:pt>
                <c:pt idx="5335">
                  <c:v>2.9140000000000001</c:v>
                </c:pt>
                <c:pt idx="5336">
                  <c:v>2.9119999999999999</c:v>
                </c:pt>
                <c:pt idx="5337">
                  <c:v>2.9119999999999999</c:v>
                </c:pt>
                <c:pt idx="5338">
                  <c:v>2.915</c:v>
                </c:pt>
                <c:pt idx="5339">
                  <c:v>2.915</c:v>
                </c:pt>
                <c:pt idx="5340">
                  <c:v>2.915</c:v>
                </c:pt>
                <c:pt idx="5341">
                  <c:v>3.0070000000000001</c:v>
                </c:pt>
                <c:pt idx="5342">
                  <c:v>3.0059999999999998</c:v>
                </c:pt>
                <c:pt idx="5343">
                  <c:v>3.0019999999999998</c:v>
                </c:pt>
                <c:pt idx="5344">
                  <c:v>2.992</c:v>
                </c:pt>
                <c:pt idx="5345">
                  <c:v>2.9849999999999999</c:v>
                </c:pt>
                <c:pt idx="5346">
                  <c:v>2.9849999999999999</c:v>
                </c:pt>
                <c:pt idx="5347">
                  <c:v>2.9849999999999999</c:v>
                </c:pt>
                <c:pt idx="5348">
                  <c:v>2.9769999999999999</c:v>
                </c:pt>
                <c:pt idx="5349">
                  <c:v>2.968</c:v>
                </c:pt>
                <c:pt idx="5350">
                  <c:v>2.9370000000000003</c:v>
                </c:pt>
                <c:pt idx="5351">
                  <c:v>2.9060000000000001</c:v>
                </c:pt>
                <c:pt idx="5352">
                  <c:v>2.9039999999999999</c:v>
                </c:pt>
                <c:pt idx="5353">
                  <c:v>2.9039999999999999</c:v>
                </c:pt>
                <c:pt idx="5354">
                  <c:v>2.9039999999999999</c:v>
                </c:pt>
                <c:pt idx="5355">
                  <c:v>2.9009999999999998</c:v>
                </c:pt>
                <c:pt idx="5356">
                  <c:v>2.895</c:v>
                </c:pt>
                <c:pt idx="5357">
                  <c:v>2.89</c:v>
                </c:pt>
                <c:pt idx="5358">
                  <c:v>2.8839999999999999</c:v>
                </c:pt>
                <c:pt idx="5359">
                  <c:v>2.8559999999999999</c:v>
                </c:pt>
                <c:pt idx="5360">
                  <c:v>2.8559999999999999</c:v>
                </c:pt>
                <c:pt idx="5361">
                  <c:v>2.8559999999999999</c:v>
                </c:pt>
                <c:pt idx="5362">
                  <c:v>2.851</c:v>
                </c:pt>
                <c:pt idx="5363">
                  <c:v>2.8460000000000001</c:v>
                </c:pt>
                <c:pt idx="5364">
                  <c:v>2.85</c:v>
                </c:pt>
                <c:pt idx="5365">
                  <c:v>2.8479999999999999</c:v>
                </c:pt>
                <c:pt idx="5366">
                  <c:v>2.835</c:v>
                </c:pt>
                <c:pt idx="5367">
                  <c:v>2.835</c:v>
                </c:pt>
                <c:pt idx="5368">
                  <c:v>2.835</c:v>
                </c:pt>
                <c:pt idx="5369">
                  <c:v>2.83</c:v>
                </c:pt>
                <c:pt idx="5370">
                  <c:v>2.831</c:v>
                </c:pt>
                <c:pt idx="5371">
                  <c:v>2.8330000000000002</c:v>
                </c:pt>
                <c:pt idx="5372">
                  <c:v>2.8239999999999998</c:v>
                </c:pt>
                <c:pt idx="5373">
                  <c:v>2.8209999999999997</c:v>
                </c:pt>
                <c:pt idx="5374">
                  <c:v>2.8209999999999997</c:v>
                </c:pt>
                <c:pt idx="5375">
                  <c:v>2.8209999999999997</c:v>
                </c:pt>
                <c:pt idx="5376">
                  <c:v>2.7949999999999999</c:v>
                </c:pt>
                <c:pt idx="5377">
                  <c:v>2.79</c:v>
                </c:pt>
                <c:pt idx="5378">
                  <c:v>2.7829999999999999</c:v>
                </c:pt>
                <c:pt idx="5379">
                  <c:v>2.7690000000000001</c:v>
                </c:pt>
                <c:pt idx="5380">
                  <c:v>2.766</c:v>
                </c:pt>
                <c:pt idx="5381">
                  <c:v>2.766</c:v>
                </c:pt>
                <c:pt idx="5382">
                  <c:v>2.766</c:v>
                </c:pt>
                <c:pt idx="5383">
                  <c:v>2.754</c:v>
                </c:pt>
                <c:pt idx="5384">
                  <c:v>2.734</c:v>
                </c:pt>
                <c:pt idx="5385">
                  <c:v>2.7229999999999999</c:v>
                </c:pt>
                <c:pt idx="5386">
                  <c:v>2.7199999999999998</c:v>
                </c:pt>
                <c:pt idx="5387">
                  <c:v>2.7229999999999999</c:v>
                </c:pt>
                <c:pt idx="5388">
                  <c:v>2.7229999999999999</c:v>
                </c:pt>
                <c:pt idx="5389">
                  <c:v>2.7229999999999999</c:v>
                </c:pt>
                <c:pt idx="5390">
                  <c:v>2.722</c:v>
                </c:pt>
                <c:pt idx="5391">
                  <c:v>2.7170000000000001</c:v>
                </c:pt>
                <c:pt idx="5392">
                  <c:v>2.718</c:v>
                </c:pt>
                <c:pt idx="5393">
                  <c:v>2.7189999999999999</c:v>
                </c:pt>
                <c:pt idx="5394">
                  <c:v>2.714</c:v>
                </c:pt>
                <c:pt idx="5395">
                  <c:v>2.714</c:v>
                </c:pt>
                <c:pt idx="5396">
                  <c:v>2.714</c:v>
                </c:pt>
                <c:pt idx="5397">
                  <c:v>2.714</c:v>
                </c:pt>
                <c:pt idx="5398">
                  <c:v>2.7050000000000001</c:v>
                </c:pt>
                <c:pt idx="5399">
                  <c:v>2.7039999999999997</c:v>
                </c:pt>
                <c:pt idx="5400">
                  <c:v>2.7010000000000001</c:v>
                </c:pt>
                <c:pt idx="5401">
                  <c:v>2.706</c:v>
                </c:pt>
                <c:pt idx="5402">
                  <c:v>2.706</c:v>
                </c:pt>
                <c:pt idx="5403">
                  <c:v>2.706</c:v>
                </c:pt>
                <c:pt idx="5404">
                  <c:v>2.706</c:v>
                </c:pt>
                <c:pt idx="5405">
                  <c:v>2.6989999999999998</c:v>
                </c:pt>
                <c:pt idx="5406">
                  <c:v>2.698</c:v>
                </c:pt>
                <c:pt idx="5407">
                  <c:v>2.6850000000000001</c:v>
                </c:pt>
                <c:pt idx="5408">
                  <c:v>2.6779999999999999</c:v>
                </c:pt>
                <c:pt idx="5409">
                  <c:v>2.6779999999999999</c:v>
                </c:pt>
                <c:pt idx="5410">
                  <c:v>2.6779999999999999</c:v>
                </c:pt>
                <c:pt idx="5411">
                  <c:v>2.6710000000000003</c:v>
                </c:pt>
                <c:pt idx="5412">
                  <c:v>2.6710000000000003</c:v>
                </c:pt>
                <c:pt idx="5413">
                  <c:v>2.6619999999999999</c:v>
                </c:pt>
                <c:pt idx="5414">
                  <c:v>2.653</c:v>
                </c:pt>
                <c:pt idx="5415">
                  <c:v>2.6560000000000001</c:v>
                </c:pt>
                <c:pt idx="5416">
                  <c:v>2.6560000000000001</c:v>
                </c:pt>
                <c:pt idx="5417">
                  <c:v>2.6560000000000001</c:v>
                </c:pt>
                <c:pt idx="5418">
                  <c:v>2.6539999999999999</c:v>
                </c:pt>
                <c:pt idx="5419">
                  <c:v>2.63</c:v>
                </c:pt>
                <c:pt idx="5420">
                  <c:v>2.6379999999999999</c:v>
                </c:pt>
                <c:pt idx="5421">
                  <c:v>2.641</c:v>
                </c:pt>
                <c:pt idx="5422">
                  <c:v>2.6440000000000001</c:v>
                </c:pt>
                <c:pt idx="5423">
                  <c:v>2.6440000000000001</c:v>
                </c:pt>
                <c:pt idx="5424">
                  <c:v>2.6440000000000001</c:v>
                </c:pt>
                <c:pt idx="5425">
                  <c:v>2.661</c:v>
                </c:pt>
                <c:pt idx="5426">
                  <c:v>2.6440000000000001</c:v>
                </c:pt>
                <c:pt idx="5427">
                  <c:v>2.633</c:v>
                </c:pt>
                <c:pt idx="5428">
                  <c:v>2.62</c:v>
                </c:pt>
                <c:pt idx="5429">
                  <c:v>2.6230000000000002</c:v>
                </c:pt>
                <c:pt idx="5430">
                  <c:v>2.6230000000000002</c:v>
                </c:pt>
                <c:pt idx="5431">
                  <c:v>2.6230000000000002</c:v>
                </c:pt>
                <c:pt idx="5432">
                  <c:v>2.6280000000000001</c:v>
                </c:pt>
                <c:pt idx="5433">
                  <c:v>2.64</c:v>
                </c:pt>
                <c:pt idx="5434">
                  <c:v>2.6429999999999998</c:v>
                </c:pt>
                <c:pt idx="5435">
                  <c:v>2.6429999999999998</c:v>
                </c:pt>
                <c:pt idx="5436">
                  <c:v>2.637</c:v>
                </c:pt>
                <c:pt idx="5437">
                  <c:v>2.637</c:v>
                </c:pt>
                <c:pt idx="5438">
                  <c:v>2.637</c:v>
                </c:pt>
                <c:pt idx="5439">
                  <c:v>2.637</c:v>
                </c:pt>
                <c:pt idx="5440">
                  <c:v>2.64</c:v>
                </c:pt>
                <c:pt idx="5441">
                  <c:v>2.6390000000000002</c:v>
                </c:pt>
                <c:pt idx="5442">
                  <c:v>2.6360000000000001</c:v>
                </c:pt>
                <c:pt idx="5443">
                  <c:v>2.6360000000000001</c:v>
                </c:pt>
                <c:pt idx="5444">
                  <c:v>2.6360000000000001</c:v>
                </c:pt>
                <c:pt idx="5445">
                  <c:v>2.6360000000000001</c:v>
                </c:pt>
                <c:pt idx="5446">
                  <c:v>2.6419999999999999</c:v>
                </c:pt>
                <c:pt idx="5447">
                  <c:v>2.63</c:v>
                </c:pt>
                <c:pt idx="5448">
                  <c:v>2.6179999999999999</c:v>
                </c:pt>
                <c:pt idx="5449">
                  <c:v>2.6120000000000001</c:v>
                </c:pt>
                <c:pt idx="5450">
                  <c:v>2.6080000000000001</c:v>
                </c:pt>
                <c:pt idx="5451">
                  <c:v>2.6080000000000001</c:v>
                </c:pt>
                <c:pt idx="5452">
                  <c:v>2.6080000000000001</c:v>
                </c:pt>
                <c:pt idx="5453">
                  <c:v>2.601</c:v>
                </c:pt>
                <c:pt idx="5454">
                  <c:v>2.5920000000000001</c:v>
                </c:pt>
                <c:pt idx="5455">
                  <c:v>2.5840000000000001</c:v>
                </c:pt>
                <c:pt idx="5456">
                  <c:v>2.58</c:v>
                </c:pt>
                <c:pt idx="5457">
                  <c:v>2.5739999999999998</c:v>
                </c:pt>
                <c:pt idx="5458">
                  <c:v>2.5739999999999998</c:v>
                </c:pt>
                <c:pt idx="5459">
                  <c:v>2.5739999999999998</c:v>
                </c:pt>
                <c:pt idx="5460">
                  <c:v>2.5540000000000003</c:v>
                </c:pt>
                <c:pt idx="5461">
                  <c:v>2.5550000000000002</c:v>
                </c:pt>
                <c:pt idx="5462">
                  <c:v>2.5569999999999999</c:v>
                </c:pt>
                <c:pt idx="5463">
                  <c:v>2.5579999999999998</c:v>
                </c:pt>
                <c:pt idx="5464">
                  <c:v>2.556</c:v>
                </c:pt>
                <c:pt idx="5465">
                  <c:v>2.556</c:v>
                </c:pt>
                <c:pt idx="5466">
                  <c:v>2.556</c:v>
                </c:pt>
                <c:pt idx="5467">
                  <c:v>2.597</c:v>
                </c:pt>
                <c:pt idx="5468">
                  <c:v>2.597</c:v>
                </c:pt>
                <c:pt idx="5469">
                  <c:v>2.5949999999999998</c:v>
                </c:pt>
                <c:pt idx="5470">
                  <c:v>2.5830000000000002</c:v>
                </c:pt>
                <c:pt idx="5471">
                  <c:v>2.5649999999999999</c:v>
                </c:pt>
                <c:pt idx="5472">
                  <c:v>2.5649999999999999</c:v>
                </c:pt>
                <c:pt idx="5473">
                  <c:v>2.5649999999999999</c:v>
                </c:pt>
                <c:pt idx="5474">
                  <c:v>2.5739999999999998</c:v>
                </c:pt>
                <c:pt idx="5475">
                  <c:v>2.5720000000000001</c:v>
                </c:pt>
                <c:pt idx="5476">
                  <c:v>2.5709999999999997</c:v>
                </c:pt>
                <c:pt idx="5477">
                  <c:v>2.5830000000000002</c:v>
                </c:pt>
                <c:pt idx="5478">
                  <c:v>2.5009999999999999</c:v>
                </c:pt>
                <c:pt idx="5479">
                  <c:v>2.5009999999999999</c:v>
                </c:pt>
                <c:pt idx="5480">
                  <c:v>2.5009999999999999</c:v>
                </c:pt>
                <c:pt idx="5481">
                  <c:v>2.492</c:v>
                </c:pt>
                <c:pt idx="5482">
                  <c:v>2.4950000000000001</c:v>
                </c:pt>
                <c:pt idx="5483">
                  <c:v>2.5019999999999998</c:v>
                </c:pt>
                <c:pt idx="5484">
                  <c:v>2.476</c:v>
                </c:pt>
                <c:pt idx="5485">
                  <c:v>2.476</c:v>
                </c:pt>
                <c:pt idx="5486">
                  <c:v>2.476</c:v>
                </c:pt>
                <c:pt idx="5487">
                  <c:v>2.476</c:v>
                </c:pt>
                <c:pt idx="5488">
                  <c:v>2.48</c:v>
                </c:pt>
                <c:pt idx="5489">
                  <c:v>2.448</c:v>
                </c:pt>
                <c:pt idx="5490">
                  <c:v>2.4710000000000001</c:v>
                </c:pt>
                <c:pt idx="5491">
                  <c:v>2.4359999999999999</c:v>
                </c:pt>
                <c:pt idx="5492">
                  <c:v>2.407</c:v>
                </c:pt>
                <c:pt idx="5493">
                  <c:v>2.407</c:v>
                </c:pt>
                <c:pt idx="5494">
                  <c:v>2.407</c:v>
                </c:pt>
                <c:pt idx="5495">
                  <c:v>2.4140000000000001</c:v>
                </c:pt>
                <c:pt idx="5496">
                  <c:v>2.387</c:v>
                </c:pt>
                <c:pt idx="5497">
                  <c:v>2.38</c:v>
                </c:pt>
                <c:pt idx="5498">
                  <c:v>2.3780000000000001</c:v>
                </c:pt>
                <c:pt idx="5499">
                  <c:v>2.3730000000000002</c:v>
                </c:pt>
                <c:pt idx="5500">
                  <c:v>2.3730000000000002</c:v>
                </c:pt>
                <c:pt idx="5501">
                  <c:v>2.3730000000000002</c:v>
                </c:pt>
                <c:pt idx="5502">
                  <c:v>2.3359999999999999</c:v>
                </c:pt>
                <c:pt idx="5503">
                  <c:v>2.3199999999999998</c:v>
                </c:pt>
                <c:pt idx="5504">
                  <c:v>2.2789999999999999</c:v>
                </c:pt>
                <c:pt idx="5505">
                  <c:v>2.2720000000000002</c:v>
                </c:pt>
                <c:pt idx="5506">
                  <c:v>2.2770000000000001</c:v>
                </c:pt>
                <c:pt idx="5507">
                  <c:v>2.2770000000000001</c:v>
                </c:pt>
                <c:pt idx="5508">
                  <c:v>2.2770000000000001</c:v>
                </c:pt>
                <c:pt idx="5509">
                  <c:v>2.2690000000000001</c:v>
                </c:pt>
                <c:pt idx="5510">
                  <c:v>2.2730000000000001</c:v>
                </c:pt>
                <c:pt idx="5511">
                  <c:v>2.2709999999999999</c:v>
                </c:pt>
                <c:pt idx="5512">
                  <c:v>2.2640000000000002</c:v>
                </c:pt>
                <c:pt idx="5513">
                  <c:v>2.2490000000000001</c:v>
                </c:pt>
                <c:pt idx="5514">
                  <c:v>2.2490000000000001</c:v>
                </c:pt>
                <c:pt idx="5515">
                  <c:v>2.2490000000000001</c:v>
                </c:pt>
                <c:pt idx="5516">
                  <c:v>2.2530000000000001</c:v>
                </c:pt>
                <c:pt idx="5517">
                  <c:v>2.2560000000000002</c:v>
                </c:pt>
                <c:pt idx="5518">
                  <c:v>2.2610000000000001</c:v>
                </c:pt>
                <c:pt idx="5519">
                  <c:v>2.2560000000000002</c:v>
                </c:pt>
                <c:pt idx="5520">
                  <c:v>2.2549999999999999</c:v>
                </c:pt>
                <c:pt idx="5521">
                  <c:v>2.2549999999999999</c:v>
                </c:pt>
                <c:pt idx="5522">
                  <c:v>2.2549999999999999</c:v>
                </c:pt>
                <c:pt idx="5523">
                  <c:v>2.218</c:v>
                </c:pt>
                <c:pt idx="5524">
                  <c:v>2.218</c:v>
                </c:pt>
                <c:pt idx="5525">
                  <c:v>2.2189999999999999</c:v>
                </c:pt>
                <c:pt idx="5526">
                  <c:v>2.2160000000000002</c:v>
                </c:pt>
                <c:pt idx="5527">
                  <c:v>2.2090000000000001</c:v>
                </c:pt>
                <c:pt idx="5528">
                  <c:v>2.2090000000000001</c:v>
                </c:pt>
                <c:pt idx="5529">
                  <c:v>2.2090000000000001</c:v>
                </c:pt>
                <c:pt idx="5530">
                  <c:v>2.194</c:v>
                </c:pt>
                <c:pt idx="5531">
                  <c:v>2.1880000000000002</c:v>
                </c:pt>
                <c:pt idx="5532">
                  <c:v>2.1840000000000002</c:v>
                </c:pt>
                <c:pt idx="5533">
                  <c:v>2.1779999999999999</c:v>
                </c:pt>
                <c:pt idx="5534">
                  <c:v>2.1659999999999999</c:v>
                </c:pt>
                <c:pt idx="5535">
                  <c:v>2.1659999999999999</c:v>
                </c:pt>
                <c:pt idx="5536">
                  <c:v>2.1659999999999999</c:v>
                </c:pt>
                <c:pt idx="5537">
                  <c:v>2.165</c:v>
                </c:pt>
                <c:pt idx="5538">
                  <c:v>2.1669999999999998</c:v>
                </c:pt>
                <c:pt idx="5539">
                  <c:v>2.165</c:v>
                </c:pt>
                <c:pt idx="5540">
                  <c:v>2.17</c:v>
                </c:pt>
                <c:pt idx="5541">
                  <c:v>2.173</c:v>
                </c:pt>
                <c:pt idx="5542">
                  <c:v>2.173</c:v>
                </c:pt>
                <c:pt idx="5543">
                  <c:v>2.173</c:v>
                </c:pt>
                <c:pt idx="5544">
                  <c:v>2.1720000000000002</c:v>
                </c:pt>
                <c:pt idx="5545">
                  <c:v>2.1659999999999999</c:v>
                </c:pt>
                <c:pt idx="5546">
                  <c:v>2.1680000000000001</c:v>
                </c:pt>
                <c:pt idx="5547">
                  <c:v>2.1619999999999999</c:v>
                </c:pt>
                <c:pt idx="5548">
                  <c:v>2.1549999999999998</c:v>
                </c:pt>
                <c:pt idx="5549">
                  <c:v>2.1549999999999998</c:v>
                </c:pt>
                <c:pt idx="5550">
                  <c:v>2.1549999999999998</c:v>
                </c:pt>
                <c:pt idx="5551">
                  <c:v>2.1520000000000001</c:v>
                </c:pt>
                <c:pt idx="5552">
                  <c:v>2.149</c:v>
                </c:pt>
                <c:pt idx="5553">
                  <c:v>2.1459999999999999</c:v>
                </c:pt>
                <c:pt idx="5554">
                  <c:v>2.14</c:v>
                </c:pt>
                <c:pt idx="5555">
                  <c:v>2.1419999999999999</c:v>
                </c:pt>
                <c:pt idx="5556">
                  <c:v>2.1419999999999999</c:v>
                </c:pt>
                <c:pt idx="5557">
                  <c:v>2.1419999999999999</c:v>
                </c:pt>
                <c:pt idx="5558">
                  <c:v>2.1549999999999998</c:v>
                </c:pt>
                <c:pt idx="5559">
                  <c:v>2.1560000000000001</c:v>
                </c:pt>
                <c:pt idx="5560">
                  <c:v>2.16</c:v>
                </c:pt>
                <c:pt idx="5561">
                  <c:v>2.1560000000000001</c:v>
                </c:pt>
                <c:pt idx="5562">
                  <c:v>2.1560000000000001</c:v>
                </c:pt>
                <c:pt idx="5563">
                  <c:v>2.1560000000000001</c:v>
                </c:pt>
                <c:pt idx="5564">
                  <c:v>2.1560000000000001</c:v>
                </c:pt>
                <c:pt idx="5565">
                  <c:v>2.161</c:v>
                </c:pt>
                <c:pt idx="5566">
                  <c:v>2.1579999999999999</c:v>
                </c:pt>
                <c:pt idx="5567">
                  <c:v>2.1520000000000001</c:v>
                </c:pt>
                <c:pt idx="5568">
                  <c:v>2.1539999999999999</c:v>
                </c:pt>
                <c:pt idx="5569">
                  <c:v>2.153</c:v>
                </c:pt>
                <c:pt idx="5570">
                  <c:v>2.153</c:v>
                </c:pt>
                <c:pt idx="5571">
                  <c:v>2.153</c:v>
                </c:pt>
                <c:pt idx="5572">
                  <c:v>2.1539999999999999</c:v>
                </c:pt>
                <c:pt idx="5573">
                  <c:v>2.1560000000000001</c:v>
                </c:pt>
                <c:pt idx="5574">
                  <c:v>2.161</c:v>
                </c:pt>
                <c:pt idx="5575">
                  <c:v>2.1619999999999999</c:v>
                </c:pt>
                <c:pt idx="5576">
                  <c:v>2.1659999999999999</c:v>
                </c:pt>
                <c:pt idx="5577">
                  <c:v>2.1659999999999999</c:v>
                </c:pt>
                <c:pt idx="5578">
                  <c:v>2.1659999999999999</c:v>
                </c:pt>
                <c:pt idx="5579">
                  <c:v>2.17</c:v>
                </c:pt>
                <c:pt idx="5580">
                  <c:v>2.169</c:v>
                </c:pt>
                <c:pt idx="5581">
                  <c:v>2.17</c:v>
                </c:pt>
                <c:pt idx="5582">
                  <c:v>2.165</c:v>
                </c:pt>
                <c:pt idx="5583">
                  <c:v>2.1619999999999999</c:v>
                </c:pt>
                <c:pt idx="5584">
                  <c:v>2.1619999999999999</c:v>
                </c:pt>
                <c:pt idx="5585">
                  <c:v>2.1619999999999999</c:v>
                </c:pt>
                <c:pt idx="5586">
                  <c:v>2.1579999999999999</c:v>
                </c:pt>
                <c:pt idx="5587">
                  <c:v>2.1579999999999999</c:v>
                </c:pt>
                <c:pt idx="5588">
                  <c:v>2.1560000000000001</c:v>
                </c:pt>
                <c:pt idx="5589">
                  <c:v>2.1560000000000001</c:v>
                </c:pt>
                <c:pt idx="5590">
                  <c:v>2.1459999999999999</c:v>
                </c:pt>
                <c:pt idx="5591">
                  <c:v>2.1459999999999999</c:v>
                </c:pt>
                <c:pt idx="5592">
                  <c:v>2.1459999999999999</c:v>
                </c:pt>
                <c:pt idx="5593">
                  <c:v>2.1429999999999998</c:v>
                </c:pt>
                <c:pt idx="5594">
                  <c:v>2.1440000000000001</c:v>
                </c:pt>
                <c:pt idx="5595">
                  <c:v>2.1429999999999998</c:v>
                </c:pt>
                <c:pt idx="5596">
                  <c:v>2.1429999999999998</c:v>
                </c:pt>
                <c:pt idx="5597">
                  <c:v>2.1419999999999999</c:v>
                </c:pt>
                <c:pt idx="5598">
                  <c:v>2.1419999999999999</c:v>
                </c:pt>
                <c:pt idx="5599">
                  <c:v>2.1419999999999999</c:v>
                </c:pt>
                <c:pt idx="5600">
                  <c:v>2.1429999999999998</c:v>
                </c:pt>
                <c:pt idx="5601">
                  <c:v>2.1440000000000001</c:v>
                </c:pt>
                <c:pt idx="5602">
                  <c:v>2.1440000000000001</c:v>
                </c:pt>
                <c:pt idx="5603">
                  <c:v>2.1419999999999999</c:v>
                </c:pt>
                <c:pt idx="5604">
                  <c:v>2.1419999999999999</c:v>
                </c:pt>
                <c:pt idx="5605">
                  <c:v>2.1419999999999999</c:v>
                </c:pt>
                <c:pt idx="5606">
                  <c:v>2.1419999999999999</c:v>
                </c:pt>
                <c:pt idx="5607">
                  <c:v>2.14</c:v>
                </c:pt>
                <c:pt idx="5608">
                  <c:v>2.1390000000000002</c:v>
                </c:pt>
                <c:pt idx="5609">
                  <c:v>2.133</c:v>
                </c:pt>
                <c:pt idx="5610">
                  <c:v>2.1259999999999999</c:v>
                </c:pt>
                <c:pt idx="5611">
                  <c:v>2.121</c:v>
                </c:pt>
                <c:pt idx="5612">
                  <c:v>2.121</c:v>
                </c:pt>
                <c:pt idx="5613">
                  <c:v>2.121</c:v>
                </c:pt>
                <c:pt idx="5614">
                  <c:v>2.1219999999999999</c:v>
                </c:pt>
                <c:pt idx="5615">
                  <c:v>2.1240000000000001</c:v>
                </c:pt>
                <c:pt idx="5616">
                  <c:v>2.125</c:v>
                </c:pt>
                <c:pt idx="5617">
                  <c:v>2.1150000000000002</c:v>
                </c:pt>
                <c:pt idx="5618">
                  <c:v>2.1040000000000001</c:v>
                </c:pt>
                <c:pt idx="5619">
                  <c:v>2.1040000000000001</c:v>
                </c:pt>
                <c:pt idx="5620">
                  <c:v>2.1040000000000001</c:v>
                </c:pt>
                <c:pt idx="5621">
                  <c:v>2.097</c:v>
                </c:pt>
                <c:pt idx="5622">
                  <c:v>2.0979999999999999</c:v>
                </c:pt>
                <c:pt idx="5623">
                  <c:v>2.093</c:v>
                </c:pt>
                <c:pt idx="5624">
                  <c:v>2.093</c:v>
                </c:pt>
                <c:pt idx="5625">
                  <c:v>2.0859999999999999</c:v>
                </c:pt>
                <c:pt idx="5626">
                  <c:v>2.0859999999999999</c:v>
                </c:pt>
                <c:pt idx="5627">
                  <c:v>2.0859999999999999</c:v>
                </c:pt>
                <c:pt idx="5628">
                  <c:v>2.0840000000000001</c:v>
                </c:pt>
                <c:pt idx="5629">
                  <c:v>2.085</c:v>
                </c:pt>
                <c:pt idx="5630">
                  <c:v>2.101</c:v>
                </c:pt>
                <c:pt idx="5631">
                  <c:v>2.1219999999999999</c:v>
                </c:pt>
                <c:pt idx="5632">
                  <c:v>2.1240000000000001</c:v>
                </c:pt>
                <c:pt idx="5633">
                  <c:v>2.1240000000000001</c:v>
                </c:pt>
                <c:pt idx="5634">
                  <c:v>2.1240000000000001</c:v>
                </c:pt>
                <c:pt idx="5635">
                  <c:v>2.1240000000000001</c:v>
                </c:pt>
                <c:pt idx="5636">
                  <c:v>2.1110000000000002</c:v>
                </c:pt>
                <c:pt idx="5637">
                  <c:v>2.11</c:v>
                </c:pt>
                <c:pt idx="5638">
                  <c:v>2.1059999999999999</c:v>
                </c:pt>
                <c:pt idx="5639">
                  <c:v>2.1080000000000001</c:v>
                </c:pt>
                <c:pt idx="5640">
                  <c:v>2.1080000000000001</c:v>
                </c:pt>
                <c:pt idx="5641">
                  <c:v>2.1080000000000001</c:v>
                </c:pt>
                <c:pt idx="5642">
                  <c:v>2.109</c:v>
                </c:pt>
                <c:pt idx="5643">
                  <c:v>2.1070000000000002</c:v>
                </c:pt>
                <c:pt idx="5644">
                  <c:v>2.1160000000000001</c:v>
                </c:pt>
                <c:pt idx="5645">
                  <c:v>2.117</c:v>
                </c:pt>
                <c:pt idx="5646">
                  <c:v>2.1179999999999999</c:v>
                </c:pt>
                <c:pt idx="5647">
                  <c:v>2.1179999999999999</c:v>
                </c:pt>
                <c:pt idx="5648">
                  <c:v>2.1179999999999999</c:v>
                </c:pt>
                <c:pt idx="5649">
                  <c:v>2.1160000000000001</c:v>
                </c:pt>
                <c:pt idx="5650">
                  <c:v>2.1269999999999998</c:v>
                </c:pt>
                <c:pt idx="5651">
                  <c:v>2.1379999999999999</c:v>
                </c:pt>
                <c:pt idx="5652">
                  <c:v>2.1390000000000002</c:v>
                </c:pt>
                <c:pt idx="5653">
                  <c:v>2.14</c:v>
                </c:pt>
                <c:pt idx="5654">
                  <c:v>2.14</c:v>
                </c:pt>
                <c:pt idx="5655">
                  <c:v>2.14</c:v>
                </c:pt>
                <c:pt idx="5656">
                  <c:v>2.1390000000000002</c:v>
                </c:pt>
                <c:pt idx="5657">
                  <c:v>2.1440000000000001</c:v>
                </c:pt>
                <c:pt idx="5658">
                  <c:v>2.1469999999999998</c:v>
                </c:pt>
                <c:pt idx="5659">
                  <c:v>2.1539999999999999</c:v>
                </c:pt>
                <c:pt idx="5660">
                  <c:v>2.149</c:v>
                </c:pt>
                <c:pt idx="5661">
                  <c:v>2.149</c:v>
                </c:pt>
                <c:pt idx="5662">
                  <c:v>2.149</c:v>
                </c:pt>
                <c:pt idx="5663">
                  <c:v>2.1469999999999998</c:v>
                </c:pt>
                <c:pt idx="5664">
                  <c:v>2.1459999999999999</c:v>
                </c:pt>
                <c:pt idx="5665">
                  <c:v>2.1459999999999999</c:v>
                </c:pt>
                <c:pt idx="5666">
                  <c:v>2.1459999999999999</c:v>
                </c:pt>
                <c:pt idx="5667">
                  <c:v>2.1440000000000001</c:v>
                </c:pt>
                <c:pt idx="5668">
                  <c:v>2.1440000000000001</c:v>
                </c:pt>
                <c:pt idx="5669">
                  <c:v>2.1440000000000001</c:v>
                </c:pt>
                <c:pt idx="5670">
                  <c:v>2.145</c:v>
                </c:pt>
                <c:pt idx="5671">
                  <c:v>2.14</c:v>
                </c:pt>
                <c:pt idx="5672">
                  <c:v>2.1440000000000001</c:v>
                </c:pt>
                <c:pt idx="5673">
                  <c:v>2.1459999999999999</c:v>
                </c:pt>
                <c:pt idx="5674">
                  <c:v>2.1379999999999999</c:v>
                </c:pt>
                <c:pt idx="5675">
                  <c:v>2.1379999999999999</c:v>
                </c:pt>
                <c:pt idx="5676">
                  <c:v>2.1379999999999999</c:v>
                </c:pt>
                <c:pt idx="5677">
                  <c:v>2.1429999999999998</c:v>
                </c:pt>
                <c:pt idx="5678">
                  <c:v>2.141</c:v>
                </c:pt>
                <c:pt idx="5679">
                  <c:v>2.1469999999999998</c:v>
                </c:pt>
                <c:pt idx="5680">
                  <c:v>2.1469999999999998</c:v>
                </c:pt>
                <c:pt idx="5681">
                  <c:v>2.15</c:v>
                </c:pt>
                <c:pt idx="5682">
                  <c:v>2.15</c:v>
                </c:pt>
                <c:pt idx="5683">
                  <c:v>2.15</c:v>
                </c:pt>
                <c:pt idx="5684">
                  <c:v>2.153</c:v>
                </c:pt>
                <c:pt idx="5685">
                  <c:v>2.161</c:v>
                </c:pt>
                <c:pt idx="5686">
                  <c:v>2.157</c:v>
                </c:pt>
                <c:pt idx="5687">
                  <c:v>2.1549999999999998</c:v>
                </c:pt>
                <c:pt idx="5688">
                  <c:v>2.1619999999999999</c:v>
                </c:pt>
                <c:pt idx="5689">
                  <c:v>2.1619999999999999</c:v>
                </c:pt>
                <c:pt idx="5690">
                  <c:v>2.1619999999999999</c:v>
                </c:pt>
                <c:pt idx="5691">
                  <c:v>2.16</c:v>
                </c:pt>
                <c:pt idx="5692">
                  <c:v>2.1629999999999998</c:v>
                </c:pt>
                <c:pt idx="5693">
                  <c:v>2.1629999999999998</c:v>
                </c:pt>
                <c:pt idx="5694">
                  <c:v>2.1619999999999999</c:v>
                </c:pt>
                <c:pt idx="5695">
                  <c:v>2.165</c:v>
                </c:pt>
                <c:pt idx="5696">
                  <c:v>2.165</c:v>
                </c:pt>
                <c:pt idx="5697">
                  <c:v>2.165</c:v>
                </c:pt>
                <c:pt idx="5698">
                  <c:v>2.1720000000000002</c:v>
                </c:pt>
                <c:pt idx="5699">
                  <c:v>2.1760000000000002</c:v>
                </c:pt>
                <c:pt idx="5700">
                  <c:v>2.1739999999999999</c:v>
                </c:pt>
                <c:pt idx="5701">
                  <c:v>2.1789999999999998</c:v>
                </c:pt>
                <c:pt idx="5702">
                  <c:v>2.1840000000000002</c:v>
                </c:pt>
                <c:pt idx="5703">
                  <c:v>2.1840000000000002</c:v>
                </c:pt>
                <c:pt idx="5704">
                  <c:v>2.1840000000000002</c:v>
                </c:pt>
                <c:pt idx="5705">
                  <c:v>2.1930000000000001</c:v>
                </c:pt>
                <c:pt idx="5706">
                  <c:v>2.194</c:v>
                </c:pt>
                <c:pt idx="5707">
                  <c:v>2.198</c:v>
                </c:pt>
                <c:pt idx="5708">
                  <c:v>2.1949999999999998</c:v>
                </c:pt>
                <c:pt idx="5709">
                  <c:v>2.2010000000000001</c:v>
                </c:pt>
                <c:pt idx="5710">
                  <c:v>2.2010000000000001</c:v>
                </c:pt>
                <c:pt idx="5711">
                  <c:v>2.2010000000000001</c:v>
                </c:pt>
                <c:pt idx="5712">
                  <c:v>2.2069999999999999</c:v>
                </c:pt>
                <c:pt idx="5713">
                  <c:v>2.2149999999999999</c:v>
                </c:pt>
                <c:pt idx="5714">
                  <c:v>2.2160000000000002</c:v>
                </c:pt>
                <c:pt idx="5715">
                  <c:v>2.2160000000000002</c:v>
                </c:pt>
                <c:pt idx="5716">
                  <c:v>2.2160000000000002</c:v>
                </c:pt>
                <c:pt idx="5717">
                  <c:v>2.2160000000000002</c:v>
                </c:pt>
                <c:pt idx="5718">
                  <c:v>2.2160000000000002</c:v>
                </c:pt>
                <c:pt idx="5719">
                  <c:v>2.2160000000000002</c:v>
                </c:pt>
                <c:pt idx="5720">
                  <c:v>2.218</c:v>
                </c:pt>
                <c:pt idx="5721">
                  <c:v>2.2029999999999998</c:v>
                </c:pt>
                <c:pt idx="5722">
                  <c:v>2.1949999999999998</c:v>
                </c:pt>
                <c:pt idx="5723">
                  <c:v>2.1859999999999999</c:v>
                </c:pt>
                <c:pt idx="5724">
                  <c:v>2.1859999999999999</c:v>
                </c:pt>
                <c:pt idx="5725">
                  <c:v>2.1859999999999999</c:v>
                </c:pt>
                <c:pt idx="5726">
                  <c:v>2.1840000000000002</c:v>
                </c:pt>
                <c:pt idx="5727">
                  <c:v>2.1760000000000002</c:v>
                </c:pt>
                <c:pt idx="5728">
                  <c:v>2.177</c:v>
                </c:pt>
                <c:pt idx="5729">
                  <c:v>2.1779999999999999</c:v>
                </c:pt>
                <c:pt idx="5730">
                  <c:v>2.177</c:v>
                </c:pt>
                <c:pt idx="5731">
                  <c:v>2.177</c:v>
                </c:pt>
                <c:pt idx="5732">
                  <c:v>2.177</c:v>
                </c:pt>
                <c:pt idx="5733">
                  <c:v>2.1760000000000002</c:v>
                </c:pt>
                <c:pt idx="5734">
                  <c:v>2.1739999999999999</c:v>
                </c:pt>
                <c:pt idx="5735">
                  <c:v>2.1760000000000002</c:v>
                </c:pt>
                <c:pt idx="5736">
                  <c:v>2.1779999999999999</c:v>
                </c:pt>
                <c:pt idx="5737">
                  <c:v>2.1869999999999998</c:v>
                </c:pt>
                <c:pt idx="5738">
                  <c:v>2.1869999999999998</c:v>
                </c:pt>
                <c:pt idx="5739">
                  <c:v>2.1869999999999998</c:v>
                </c:pt>
                <c:pt idx="5740">
                  <c:v>2.1949999999999998</c:v>
                </c:pt>
                <c:pt idx="5741">
                  <c:v>2.1949999999999998</c:v>
                </c:pt>
                <c:pt idx="5742">
                  <c:v>2.1989999999999998</c:v>
                </c:pt>
                <c:pt idx="5743">
                  <c:v>2.1949999999999998</c:v>
                </c:pt>
                <c:pt idx="5744">
                  <c:v>2.1949999999999998</c:v>
                </c:pt>
                <c:pt idx="5745">
                  <c:v>2.1949999999999998</c:v>
                </c:pt>
                <c:pt idx="5746">
                  <c:v>2.1949999999999998</c:v>
                </c:pt>
                <c:pt idx="5747">
                  <c:v>2.1930000000000001</c:v>
                </c:pt>
                <c:pt idx="5748">
                  <c:v>2.194</c:v>
                </c:pt>
                <c:pt idx="5749">
                  <c:v>2.1890000000000001</c:v>
                </c:pt>
                <c:pt idx="5750">
                  <c:v>2.1859999999999999</c:v>
                </c:pt>
                <c:pt idx="5751">
                  <c:v>2.177</c:v>
                </c:pt>
                <c:pt idx="5752">
                  <c:v>2.177</c:v>
                </c:pt>
                <c:pt idx="5753">
                  <c:v>2.177</c:v>
                </c:pt>
                <c:pt idx="5754">
                  <c:v>2.1819999999999999</c:v>
                </c:pt>
                <c:pt idx="5755">
                  <c:v>2.1779999999999999</c:v>
                </c:pt>
                <c:pt idx="5756">
                  <c:v>2.1779999999999999</c:v>
                </c:pt>
                <c:pt idx="5757">
                  <c:v>2.1749999999999998</c:v>
                </c:pt>
                <c:pt idx="5758">
                  <c:v>2.1739999999999999</c:v>
                </c:pt>
                <c:pt idx="5759">
                  <c:v>2.1739999999999999</c:v>
                </c:pt>
                <c:pt idx="5760">
                  <c:v>2.1739999999999999</c:v>
                </c:pt>
                <c:pt idx="5761">
                  <c:v>2.1760000000000002</c:v>
                </c:pt>
                <c:pt idx="5762">
                  <c:v>2.181</c:v>
                </c:pt>
                <c:pt idx="5763">
                  <c:v>2.1890000000000001</c:v>
                </c:pt>
                <c:pt idx="5764">
                  <c:v>2.1840000000000002</c:v>
                </c:pt>
                <c:pt idx="5765">
                  <c:v>2.19</c:v>
                </c:pt>
                <c:pt idx="5766">
                  <c:v>2.19</c:v>
                </c:pt>
                <c:pt idx="5767">
                  <c:v>2.19</c:v>
                </c:pt>
                <c:pt idx="5768">
                  <c:v>2.1920000000000002</c:v>
                </c:pt>
                <c:pt idx="5769">
                  <c:v>2.181</c:v>
                </c:pt>
                <c:pt idx="5770">
                  <c:v>2.1829999999999998</c:v>
                </c:pt>
                <c:pt idx="5771">
                  <c:v>2.1829999999999998</c:v>
                </c:pt>
                <c:pt idx="5772">
                  <c:v>2.1850000000000001</c:v>
                </c:pt>
                <c:pt idx="5773">
                  <c:v>2.1850000000000001</c:v>
                </c:pt>
                <c:pt idx="5774">
                  <c:v>2.1850000000000001</c:v>
                </c:pt>
                <c:pt idx="5775">
                  <c:v>2.1859999999999999</c:v>
                </c:pt>
                <c:pt idx="5776">
                  <c:v>2.181</c:v>
                </c:pt>
                <c:pt idx="5777">
                  <c:v>2.181</c:v>
                </c:pt>
                <c:pt idx="5778">
                  <c:v>2.1840000000000002</c:v>
                </c:pt>
                <c:pt idx="5779">
                  <c:v>2.1880000000000002</c:v>
                </c:pt>
                <c:pt idx="5780">
                  <c:v>2.1880000000000002</c:v>
                </c:pt>
                <c:pt idx="5781">
                  <c:v>2.1880000000000002</c:v>
                </c:pt>
                <c:pt idx="5782">
                  <c:v>2.1859999999999999</c:v>
                </c:pt>
                <c:pt idx="5783">
                  <c:v>2.1840000000000002</c:v>
                </c:pt>
                <c:pt idx="5784">
                  <c:v>2.1850000000000001</c:v>
                </c:pt>
                <c:pt idx="5785">
                  <c:v>2.1829999999999998</c:v>
                </c:pt>
                <c:pt idx="5786">
                  <c:v>2.1869999999999998</c:v>
                </c:pt>
                <c:pt idx="5787">
                  <c:v>2.1869999999999998</c:v>
                </c:pt>
                <c:pt idx="5788">
                  <c:v>2.1869999999999998</c:v>
                </c:pt>
                <c:pt idx="5789">
                  <c:v>2.2010000000000001</c:v>
                </c:pt>
                <c:pt idx="5790">
                  <c:v>2.1989999999999998</c:v>
                </c:pt>
                <c:pt idx="5791">
                  <c:v>2.194</c:v>
                </c:pt>
                <c:pt idx="5792">
                  <c:v>2.198</c:v>
                </c:pt>
                <c:pt idx="5793">
                  <c:v>2.1930000000000001</c:v>
                </c:pt>
                <c:pt idx="5794">
                  <c:v>2.1930000000000001</c:v>
                </c:pt>
                <c:pt idx="5795">
                  <c:v>2.1930000000000001</c:v>
                </c:pt>
                <c:pt idx="5796">
                  <c:v>2.2069999999999999</c:v>
                </c:pt>
                <c:pt idx="5797">
                  <c:v>2.2080000000000002</c:v>
                </c:pt>
                <c:pt idx="5798">
                  <c:v>2.21</c:v>
                </c:pt>
                <c:pt idx="5799">
                  <c:v>2.2090000000000001</c:v>
                </c:pt>
                <c:pt idx="5800">
                  <c:v>2.2149999999999999</c:v>
                </c:pt>
                <c:pt idx="5801">
                  <c:v>2.2149999999999999</c:v>
                </c:pt>
                <c:pt idx="5802">
                  <c:v>2.2149999999999999</c:v>
                </c:pt>
                <c:pt idx="5803">
                  <c:v>2.218</c:v>
                </c:pt>
                <c:pt idx="5804">
                  <c:v>2.2290000000000001</c:v>
                </c:pt>
                <c:pt idx="5805">
                  <c:v>2.218</c:v>
                </c:pt>
                <c:pt idx="5806">
                  <c:v>2.218</c:v>
                </c:pt>
                <c:pt idx="5807">
                  <c:v>2.2189999999999999</c:v>
                </c:pt>
                <c:pt idx="5808">
                  <c:v>2.2189999999999999</c:v>
                </c:pt>
                <c:pt idx="5809">
                  <c:v>2.2189999999999999</c:v>
                </c:pt>
                <c:pt idx="5810">
                  <c:v>2.222</c:v>
                </c:pt>
                <c:pt idx="5811">
                  <c:v>2.2229999999999999</c:v>
                </c:pt>
                <c:pt idx="5812">
                  <c:v>2.2149999999999999</c:v>
                </c:pt>
                <c:pt idx="5813">
                  <c:v>2.2120000000000002</c:v>
                </c:pt>
                <c:pt idx="5814">
                  <c:v>2.206</c:v>
                </c:pt>
                <c:pt idx="5815">
                  <c:v>2.206</c:v>
                </c:pt>
                <c:pt idx="5816">
                  <c:v>2.206</c:v>
                </c:pt>
                <c:pt idx="5817">
                  <c:v>2.1970000000000001</c:v>
                </c:pt>
                <c:pt idx="5818">
                  <c:v>2.1970000000000001</c:v>
                </c:pt>
                <c:pt idx="5819">
                  <c:v>2.1949999999999998</c:v>
                </c:pt>
                <c:pt idx="5820">
                  <c:v>2.1960000000000002</c:v>
                </c:pt>
                <c:pt idx="5821">
                  <c:v>2.1970000000000001</c:v>
                </c:pt>
                <c:pt idx="5822">
                  <c:v>2.1970000000000001</c:v>
                </c:pt>
                <c:pt idx="5823">
                  <c:v>2.1970000000000001</c:v>
                </c:pt>
                <c:pt idx="5824">
                  <c:v>2.1890000000000001</c:v>
                </c:pt>
                <c:pt idx="5825">
                  <c:v>2.19</c:v>
                </c:pt>
                <c:pt idx="5826">
                  <c:v>2.1869999999999998</c:v>
                </c:pt>
                <c:pt idx="5827">
                  <c:v>2.1930000000000001</c:v>
                </c:pt>
                <c:pt idx="5828">
                  <c:v>2.2170000000000001</c:v>
                </c:pt>
                <c:pt idx="5829">
                  <c:v>2.2170000000000001</c:v>
                </c:pt>
                <c:pt idx="5830">
                  <c:v>2.2170000000000001</c:v>
                </c:pt>
                <c:pt idx="5831">
                  <c:v>2.1960000000000002</c:v>
                </c:pt>
                <c:pt idx="5832">
                  <c:v>2.2000000000000002</c:v>
                </c:pt>
                <c:pt idx="5833">
                  <c:v>2.21</c:v>
                </c:pt>
                <c:pt idx="5834">
                  <c:v>2.2090000000000001</c:v>
                </c:pt>
                <c:pt idx="5835">
                  <c:v>2.2090000000000001</c:v>
                </c:pt>
                <c:pt idx="5836">
                  <c:v>2.2090000000000001</c:v>
                </c:pt>
                <c:pt idx="5837">
                  <c:v>2.2090000000000001</c:v>
                </c:pt>
                <c:pt idx="5838">
                  <c:v>2.2130000000000001</c:v>
                </c:pt>
                <c:pt idx="5839">
                  <c:v>2.2240000000000002</c:v>
                </c:pt>
                <c:pt idx="5840">
                  <c:v>2.2269999999999999</c:v>
                </c:pt>
                <c:pt idx="5841">
                  <c:v>2.2290000000000001</c:v>
                </c:pt>
                <c:pt idx="5842">
                  <c:v>2.2280000000000002</c:v>
                </c:pt>
                <c:pt idx="5843">
                  <c:v>2.2280000000000002</c:v>
                </c:pt>
                <c:pt idx="5844">
                  <c:v>2.2280000000000002</c:v>
                </c:pt>
                <c:pt idx="5845">
                  <c:v>2.2210000000000001</c:v>
                </c:pt>
                <c:pt idx="5846">
                  <c:v>2.222</c:v>
                </c:pt>
                <c:pt idx="5847">
                  <c:v>2.218</c:v>
                </c:pt>
                <c:pt idx="5848">
                  <c:v>2.2080000000000002</c:v>
                </c:pt>
                <c:pt idx="5849">
                  <c:v>2.2109999999999999</c:v>
                </c:pt>
                <c:pt idx="5850">
                  <c:v>2.2109999999999999</c:v>
                </c:pt>
                <c:pt idx="5851">
                  <c:v>2.2109999999999999</c:v>
                </c:pt>
                <c:pt idx="5852">
                  <c:v>2.2290000000000001</c:v>
                </c:pt>
                <c:pt idx="5853">
                  <c:v>2.2349999999999999</c:v>
                </c:pt>
                <c:pt idx="5854">
                  <c:v>2.2389999999999999</c:v>
                </c:pt>
                <c:pt idx="5855">
                  <c:v>2.2359999999999998</c:v>
                </c:pt>
                <c:pt idx="5856">
                  <c:v>2.206</c:v>
                </c:pt>
                <c:pt idx="5857">
                  <c:v>2.206</c:v>
                </c:pt>
                <c:pt idx="5858">
                  <c:v>2.206</c:v>
                </c:pt>
                <c:pt idx="5859">
                  <c:v>2.2050000000000001</c:v>
                </c:pt>
                <c:pt idx="5860">
                  <c:v>2.2080000000000002</c:v>
                </c:pt>
                <c:pt idx="5861">
                  <c:v>2.1989999999999998</c:v>
                </c:pt>
                <c:pt idx="5862">
                  <c:v>2.1949999999999998</c:v>
                </c:pt>
                <c:pt idx="5863">
                  <c:v>2.1960000000000002</c:v>
                </c:pt>
                <c:pt idx="5864">
                  <c:v>2.1960000000000002</c:v>
                </c:pt>
                <c:pt idx="5865">
                  <c:v>2.1960000000000002</c:v>
                </c:pt>
                <c:pt idx="5866">
                  <c:v>2.1989999999999998</c:v>
                </c:pt>
                <c:pt idx="5867">
                  <c:v>2.1850000000000001</c:v>
                </c:pt>
                <c:pt idx="5868">
                  <c:v>2.1829999999999998</c:v>
                </c:pt>
                <c:pt idx="5869">
                  <c:v>2.1779999999999999</c:v>
                </c:pt>
                <c:pt idx="5870">
                  <c:v>2.1819999999999999</c:v>
                </c:pt>
                <c:pt idx="5871">
                  <c:v>2.1819999999999999</c:v>
                </c:pt>
                <c:pt idx="5872">
                  <c:v>2.1819999999999999</c:v>
                </c:pt>
                <c:pt idx="5873">
                  <c:v>2.1760000000000002</c:v>
                </c:pt>
                <c:pt idx="5874">
                  <c:v>2.1749999999999998</c:v>
                </c:pt>
                <c:pt idx="5875">
                  <c:v>2.1779999999999999</c:v>
                </c:pt>
                <c:pt idx="5876">
                  <c:v>2.1749999999999998</c:v>
                </c:pt>
                <c:pt idx="5877">
                  <c:v>2.1840000000000002</c:v>
                </c:pt>
                <c:pt idx="5878">
                  <c:v>2.1840000000000002</c:v>
                </c:pt>
                <c:pt idx="5879">
                  <c:v>2.1840000000000002</c:v>
                </c:pt>
                <c:pt idx="5880">
                  <c:v>2.1840000000000002</c:v>
                </c:pt>
                <c:pt idx="5881">
                  <c:v>2.1859999999999999</c:v>
                </c:pt>
                <c:pt idx="5882">
                  <c:v>2.1859999999999999</c:v>
                </c:pt>
                <c:pt idx="5883">
                  <c:v>2.1869999999999998</c:v>
                </c:pt>
                <c:pt idx="5884">
                  <c:v>2.2000000000000002</c:v>
                </c:pt>
                <c:pt idx="5885">
                  <c:v>2.2000000000000002</c:v>
                </c:pt>
                <c:pt idx="5886">
                  <c:v>2.2000000000000002</c:v>
                </c:pt>
                <c:pt idx="5887">
                  <c:v>2.214</c:v>
                </c:pt>
                <c:pt idx="5888">
                  <c:v>2.2109999999999999</c:v>
                </c:pt>
                <c:pt idx="5889">
                  <c:v>2.2090000000000001</c:v>
                </c:pt>
                <c:pt idx="5890">
                  <c:v>2.2069999999999999</c:v>
                </c:pt>
                <c:pt idx="5891">
                  <c:v>2.2080000000000002</c:v>
                </c:pt>
                <c:pt idx="5892">
                  <c:v>2.2080000000000002</c:v>
                </c:pt>
                <c:pt idx="5893">
                  <c:v>2.2080000000000002</c:v>
                </c:pt>
                <c:pt idx="5894">
                  <c:v>2.2120000000000002</c:v>
                </c:pt>
                <c:pt idx="5895">
                  <c:v>2.2090000000000001</c:v>
                </c:pt>
                <c:pt idx="5896">
                  <c:v>2.2000000000000002</c:v>
                </c:pt>
                <c:pt idx="5897">
                  <c:v>2.2040000000000002</c:v>
                </c:pt>
                <c:pt idx="5898">
                  <c:v>2.2040000000000002</c:v>
                </c:pt>
                <c:pt idx="5899">
                  <c:v>2.2040000000000002</c:v>
                </c:pt>
                <c:pt idx="5900">
                  <c:v>2.2040000000000002</c:v>
                </c:pt>
                <c:pt idx="5901">
                  <c:v>2.2000000000000002</c:v>
                </c:pt>
                <c:pt idx="5902">
                  <c:v>2.2050000000000001</c:v>
                </c:pt>
                <c:pt idx="5903">
                  <c:v>2.2040000000000002</c:v>
                </c:pt>
                <c:pt idx="5904">
                  <c:v>2.2040000000000002</c:v>
                </c:pt>
                <c:pt idx="5905">
                  <c:v>2.2029999999999998</c:v>
                </c:pt>
                <c:pt idx="5906">
                  <c:v>2.2029999999999998</c:v>
                </c:pt>
                <c:pt idx="5907">
                  <c:v>2.2029999999999998</c:v>
                </c:pt>
                <c:pt idx="5908">
                  <c:v>2.206</c:v>
                </c:pt>
                <c:pt idx="5909">
                  <c:v>2.202</c:v>
                </c:pt>
                <c:pt idx="5910">
                  <c:v>2.2050000000000001</c:v>
                </c:pt>
                <c:pt idx="5911">
                  <c:v>2.2069999999999999</c:v>
                </c:pt>
                <c:pt idx="5912">
                  <c:v>2.2000000000000002</c:v>
                </c:pt>
                <c:pt idx="5913">
                  <c:v>2.2000000000000002</c:v>
                </c:pt>
                <c:pt idx="5914">
                  <c:v>2.2000000000000002</c:v>
                </c:pt>
                <c:pt idx="5915">
                  <c:v>2.2040000000000002</c:v>
                </c:pt>
                <c:pt idx="5916">
                  <c:v>2.214</c:v>
                </c:pt>
                <c:pt idx="5917">
                  <c:v>2.202</c:v>
                </c:pt>
                <c:pt idx="5918">
                  <c:v>2.2069999999999999</c:v>
                </c:pt>
                <c:pt idx="5919">
                  <c:v>2.1880000000000002</c:v>
                </c:pt>
                <c:pt idx="5920">
                  <c:v>2.1880000000000002</c:v>
                </c:pt>
                <c:pt idx="5921">
                  <c:v>2.1880000000000002</c:v>
                </c:pt>
                <c:pt idx="5922">
                  <c:v>2.165</c:v>
                </c:pt>
                <c:pt idx="5923">
                  <c:v>2.1619999999999999</c:v>
                </c:pt>
                <c:pt idx="5924">
                  <c:v>2.1659999999999999</c:v>
                </c:pt>
                <c:pt idx="5925">
                  <c:v>2.1709999999999998</c:v>
                </c:pt>
                <c:pt idx="5926">
                  <c:v>2.1659999999999999</c:v>
                </c:pt>
                <c:pt idx="5927">
                  <c:v>2.1659999999999999</c:v>
                </c:pt>
                <c:pt idx="5928">
                  <c:v>2.1659999999999999</c:v>
                </c:pt>
                <c:pt idx="5929">
                  <c:v>2.17</c:v>
                </c:pt>
                <c:pt idx="5930">
                  <c:v>2.1720000000000002</c:v>
                </c:pt>
                <c:pt idx="5931">
                  <c:v>2.173</c:v>
                </c:pt>
                <c:pt idx="5932">
                  <c:v>2.1629999999999998</c:v>
                </c:pt>
                <c:pt idx="5933">
                  <c:v>2.161</c:v>
                </c:pt>
                <c:pt idx="5934">
                  <c:v>2.161</c:v>
                </c:pt>
                <c:pt idx="5935">
                  <c:v>2.161</c:v>
                </c:pt>
                <c:pt idx="5936">
                  <c:v>2.1619999999999999</c:v>
                </c:pt>
                <c:pt idx="5937">
                  <c:v>2.161</c:v>
                </c:pt>
                <c:pt idx="5938">
                  <c:v>2.161</c:v>
                </c:pt>
                <c:pt idx="5939">
                  <c:v>2.1560000000000001</c:v>
                </c:pt>
                <c:pt idx="5940">
                  <c:v>2.1589999999999998</c:v>
                </c:pt>
                <c:pt idx="5941">
                  <c:v>2.1589999999999998</c:v>
                </c:pt>
                <c:pt idx="5942">
                  <c:v>2.1589999999999998</c:v>
                </c:pt>
                <c:pt idx="5943">
                  <c:v>2.1659999999999999</c:v>
                </c:pt>
                <c:pt idx="5944">
                  <c:v>2.1680000000000001</c:v>
                </c:pt>
                <c:pt idx="5945">
                  <c:v>2.1629999999999998</c:v>
                </c:pt>
                <c:pt idx="5946">
                  <c:v>2.1579999999999999</c:v>
                </c:pt>
                <c:pt idx="5947">
                  <c:v>2.177</c:v>
                </c:pt>
                <c:pt idx="5948">
                  <c:v>2.177</c:v>
                </c:pt>
                <c:pt idx="5949">
                  <c:v>2.177</c:v>
                </c:pt>
                <c:pt idx="5950">
                  <c:v>2.1859999999999999</c:v>
                </c:pt>
                <c:pt idx="5951">
                  <c:v>2.1850000000000001</c:v>
                </c:pt>
                <c:pt idx="5952">
                  <c:v>2.1909999999999998</c:v>
                </c:pt>
                <c:pt idx="5953">
                  <c:v>2.1850000000000001</c:v>
                </c:pt>
                <c:pt idx="5954">
                  <c:v>2.2010000000000001</c:v>
                </c:pt>
                <c:pt idx="5955">
                  <c:v>2.2010000000000001</c:v>
                </c:pt>
                <c:pt idx="5956">
                  <c:v>2.2010000000000001</c:v>
                </c:pt>
                <c:pt idx="5957">
                  <c:v>2.2109999999999999</c:v>
                </c:pt>
                <c:pt idx="5958">
                  <c:v>2.2149999999999999</c:v>
                </c:pt>
                <c:pt idx="5959">
                  <c:v>2.2090000000000001</c:v>
                </c:pt>
                <c:pt idx="5960">
                  <c:v>2.202</c:v>
                </c:pt>
                <c:pt idx="5961">
                  <c:v>2.2010000000000001</c:v>
                </c:pt>
                <c:pt idx="5962">
                  <c:v>2.2010000000000001</c:v>
                </c:pt>
                <c:pt idx="5963">
                  <c:v>2.2010000000000001</c:v>
                </c:pt>
                <c:pt idx="5964">
                  <c:v>2.2029999999999998</c:v>
                </c:pt>
                <c:pt idx="5965">
                  <c:v>2.1949999999999998</c:v>
                </c:pt>
                <c:pt idx="5966">
                  <c:v>2.1760000000000002</c:v>
                </c:pt>
                <c:pt idx="5967">
                  <c:v>2.181</c:v>
                </c:pt>
                <c:pt idx="5968">
                  <c:v>2.1859999999999999</c:v>
                </c:pt>
                <c:pt idx="5969">
                  <c:v>2.1859999999999999</c:v>
                </c:pt>
                <c:pt idx="5970">
                  <c:v>2.1859999999999999</c:v>
                </c:pt>
                <c:pt idx="5971">
                  <c:v>2.1869999999999998</c:v>
                </c:pt>
                <c:pt idx="5972">
                  <c:v>2.1829999999999998</c:v>
                </c:pt>
                <c:pt idx="5973">
                  <c:v>2.1850000000000001</c:v>
                </c:pt>
                <c:pt idx="5974">
                  <c:v>2.1760000000000002</c:v>
                </c:pt>
                <c:pt idx="5975">
                  <c:v>2.1760000000000002</c:v>
                </c:pt>
                <c:pt idx="5976">
                  <c:v>2.1760000000000002</c:v>
                </c:pt>
                <c:pt idx="5977">
                  <c:v>2.1760000000000002</c:v>
                </c:pt>
                <c:pt idx="5978">
                  <c:v>2.1749999999999998</c:v>
                </c:pt>
                <c:pt idx="5979">
                  <c:v>2.1739999999999999</c:v>
                </c:pt>
                <c:pt idx="5980">
                  <c:v>2.1659999999999999</c:v>
                </c:pt>
                <c:pt idx="5981">
                  <c:v>2.169</c:v>
                </c:pt>
                <c:pt idx="5982">
                  <c:v>2.177</c:v>
                </c:pt>
                <c:pt idx="5983">
                  <c:v>2.177</c:v>
                </c:pt>
                <c:pt idx="5984">
                  <c:v>2.177</c:v>
                </c:pt>
                <c:pt idx="5985">
                  <c:v>2.1840000000000002</c:v>
                </c:pt>
                <c:pt idx="5986">
                  <c:v>2.1949999999999998</c:v>
                </c:pt>
                <c:pt idx="5987">
                  <c:v>2.1989999999999998</c:v>
                </c:pt>
                <c:pt idx="5988">
                  <c:v>2.1850000000000001</c:v>
                </c:pt>
                <c:pt idx="5989">
                  <c:v>2.1850000000000001</c:v>
                </c:pt>
                <c:pt idx="5990">
                  <c:v>2.1850000000000001</c:v>
                </c:pt>
                <c:pt idx="5991">
                  <c:v>2.1850000000000001</c:v>
                </c:pt>
                <c:pt idx="5992">
                  <c:v>2.1960000000000002</c:v>
                </c:pt>
                <c:pt idx="5993">
                  <c:v>2.2090000000000001</c:v>
                </c:pt>
                <c:pt idx="5994">
                  <c:v>2.2050000000000001</c:v>
                </c:pt>
                <c:pt idx="5995">
                  <c:v>2.2109999999999999</c:v>
                </c:pt>
                <c:pt idx="5996">
                  <c:v>2.2069999999999999</c:v>
                </c:pt>
                <c:pt idx="5997">
                  <c:v>2.2069999999999999</c:v>
                </c:pt>
                <c:pt idx="5998">
                  <c:v>2.2069999999999999</c:v>
                </c:pt>
                <c:pt idx="5999">
                  <c:v>2.2120000000000002</c:v>
                </c:pt>
                <c:pt idx="6000">
                  <c:v>2.198</c:v>
                </c:pt>
                <c:pt idx="6001">
                  <c:v>2.214</c:v>
                </c:pt>
                <c:pt idx="6002">
                  <c:v>2.214</c:v>
                </c:pt>
                <c:pt idx="6003">
                  <c:v>2.1989999999999998</c:v>
                </c:pt>
                <c:pt idx="6004">
                  <c:v>2.1989999999999998</c:v>
                </c:pt>
                <c:pt idx="6005">
                  <c:v>2.1989999999999998</c:v>
                </c:pt>
                <c:pt idx="6006">
                  <c:v>2.1779999999999999</c:v>
                </c:pt>
                <c:pt idx="6007">
                  <c:v>2.165</c:v>
                </c:pt>
                <c:pt idx="6008">
                  <c:v>2.1640000000000001</c:v>
                </c:pt>
                <c:pt idx="6009">
                  <c:v>2.169</c:v>
                </c:pt>
                <c:pt idx="6010">
                  <c:v>2.17</c:v>
                </c:pt>
                <c:pt idx="6011">
                  <c:v>2.17</c:v>
                </c:pt>
                <c:pt idx="6012">
                  <c:v>2.17</c:v>
                </c:pt>
                <c:pt idx="6013">
                  <c:v>2.1669999999999998</c:v>
                </c:pt>
                <c:pt idx="6014">
                  <c:v>2.153</c:v>
                </c:pt>
                <c:pt idx="6015">
                  <c:v>2.1509999999999998</c:v>
                </c:pt>
                <c:pt idx="6016">
                  <c:v>2.1419999999999999</c:v>
                </c:pt>
                <c:pt idx="6017">
                  <c:v>2.1339999999999999</c:v>
                </c:pt>
                <c:pt idx="6018">
                  <c:v>2.1339999999999999</c:v>
                </c:pt>
                <c:pt idx="6019">
                  <c:v>2.1339999999999999</c:v>
                </c:pt>
                <c:pt idx="6020">
                  <c:v>2.141</c:v>
                </c:pt>
                <c:pt idx="6021">
                  <c:v>2.1459999999999999</c:v>
                </c:pt>
                <c:pt idx="6022">
                  <c:v>2.1469999999999998</c:v>
                </c:pt>
                <c:pt idx="6023">
                  <c:v>2.1539999999999999</c:v>
                </c:pt>
                <c:pt idx="6024">
                  <c:v>2.1440000000000001</c:v>
                </c:pt>
                <c:pt idx="6025">
                  <c:v>2.1440000000000001</c:v>
                </c:pt>
                <c:pt idx="6026">
                  <c:v>2.1440000000000001</c:v>
                </c:pt>
                <c:pt idx="6027">
                  <c:v>2.149</c:v>
                </c:pt>
                <c:pt idx="6028">
                  <c:v>2.1459999999999999</c:v>
                </c:pt>
                <c:pt idx="6029">
                  <c:v>2.1419999999999999</c:v>
                </c:pt>
                <c:pt idx="6030">
                  <c:v>2.1349999999999998</c:v>
                </c:pt>
                <c:pt idx="6031">
                  <c:v>2.1640000000000001</c:v>
                </c:pt>
                <c:pt idx="6032">
                  <c:v>2.1640000000000001</c:v>
                </c:pt>
                <c:pt idx="6033">
                  <c:v>2.1640000000000001</c:v>
                </c:pt>
                <c:pt idx="6034">
                  <c:v>2.153</c:v>
                </c:pt>
                <c:pt idx="6035">
                  <c:v>2.14</c:v>
                </c:pt>
                <c:pt idx="6036">
                  <c:v>2.1469999999999998</c:v>
                </c:pt>
                <c:pt idx="6037">
                  <c:v>2.1429999999999998</c:v>
                </c:pt>
                <c:pt idx="6038">
                  <c:v>2.1259999999999999</c:v>
                </c:pt>
                <c:pt idx="6039">
                  <c:v>2.1259999999999999</c:v>
                </c:pt>
                <c:pt idx="6040">
                  <c:v>2.1259999999999999</c:v>
                </c:pt>
                <c:pt idx="6041">
                  <c:v>2.0990000000000002</c:v>
                </c:pt>
                <c:pt idx="6042">
                  <c:v>2.097</c:v>
                </c:pt>
                <c:pt idx="6043">
                  <c:v>2.1030000000000002</c:v>
                </c:pt>
                <c:pt idx="6044">
                  <c:v>2.105</c:v>
                </c:pt>
                <c:pt idx="6045">
                  <c:v>2.1059999999999999</c:v>
                </c:pt>
                <c:pt idx="6046">
                  <c:v>2.1059999999999999</c:v>
                </c:pt>
                <c:pt idx="6047">
                  <c:v>2.1059999999999999</c:v>
                </c:pt>
                <c:pt idx="6048">
                  <c:v>2.1110000000000002</c:v>
                </c:pt>
                <c:pt idx="6049">
                  <c:v>2.0939999999999999</c:v>
                </c:pt>
                <c:pt idx="6050">
                  <c:v>2.0910000000000002</c:v>
                </c:pt>
                <c:pt idx="6051">
                  <c:v>2.0960000000000001</c:v>
                </c:pt>
                <c:pt idx="6052">
                  <c:v>2.0699999999999998</c:v>
                </c:pt>
                <c:pt idx="6053">
                  <c:v>2.0699999999999998</c:v>
                </c:pt>
                <c:pt idx="6054">
                  <c:v>2.0699999999999998</c:v>
                </c:pt>
                <c:pt idx="6055">
                  <c:v>2.0790000000000002</c:v>
                </c:pt>
                <c:pt idx="6056">
                  <c:v>2.0840000000000001</c:v>
                </c:pt>
                <c:pt idx="6057">
                  <c:v>2.0659999999999998</c:v>
                </c:pt>
                <c:pt idx="6058">
                  <c:v>2.056</c:v>
                </c:pt>
                <c:pt idx="6059">
                  <c:v>2.0640000000000001</c:v>
                </c:pt>
                <c:pt idx="6060">
                  <c:v>2.0640000000000001</c:v>
                </c:pt>
                <c:pt idx="6061">
                  <c:v>2.0640000000000001</c:v>
                </c:pt>
                <c:pt idx="6062">
                  <c:v>2.0640000000000001</c:v>
                </c:pt>
                <c:pt idx="6063">
                  <c:v>2.06</c:v>
                </c:pt>
                <c:pt idx="6064">
                  <c:v>2.044</c:v>
                </c:pt>
                <c:pt idx="6065">
                  <c:v>2.036</c:v>
                </c:pt>
                <c:pt idx="6066">
                  <c:v>2.036</c:v>
                </c:pt>
                <c:pt idx="6067">
                  <c:v>2.036</c:v>
                </c:pt>
                <c:pt idx="6068">
                  <c:v>2.036</c:v>
                </c:pt>
                <c:pt idx="6069">
                  <c:v>2.036</c:v>
                </c:pt>
                <c:pt idx="6070">
                  <c:v>2.0379999999999998</c:v>
                </c:pt>
                <c:pt idx="6071">
                  <c:v>2.048</c:v>
                </c:pt>
                <c:pt idx="6072">
                  <c:v>2.0670000000000002</c:v>
                </c:pt>
                <c:pt idx="6073">
                  <c:v>2.0179999999999998</c:v>
                </c:pt>
                <c:pt idx="6074">
                  <c:v>2.0179999999999998</c:v>
                </c:pt>
                <c:pt idx="6075">
                  <c:v>2.0179999999999998</c:v>
                </c:pt>
                <c:pt idx="6076">
                  <c:v>1.9359999999999999</c:v>
                </c:pt>
                <c:pt idx="6077">
                  <c:v>1.9359999999999999</c:v>
                </c:pt>
                <c:pt idx="6078">
                  <c:v>1.9330000000000001</c:v>
                </c:pt>
                <c:pt idx="6079">
                  <c:v>1.9239999999999999</c:v>
                </c:pt>
                <c:pt idx="6080">
                  <c:v>1.923</c:v>
                </c:pt>
                <c:pt idx="6081">
                  <c:v>1.923</c:v>
                </c:pt>
                <c:pt idx="6082">
                  <c:v>1.923</c:v>
                </c:pt>
                <c:pt idx="6083">
                  <c:v>1.9470000000000001</c:v>
                </c:pt>
                <c:pt idx="6084">
                  <c:v>1.996</c:v>
                </c:pt>
                <c:pt idx="6085">
                  <c:v>1.9969999999999999</c:v>
                </c:pt>
                <c:pt idx="6086">
                  <c:v>2.0009999999999999</c:v>
                </c:pt>
                <c:pt idx="6087">
                  <c:v>2.0099999999999998</c:v>
                </c:pt>
                <c:pt idx="6088">
                  <c:v>2.0099999999999998</c:v>
                </c:pt>
                <c:pt idx="6089">
                  <c:v>2.0099999999999998</c:v>
                </c:pt>
                <c:pt idx="6090">
                  <c:v>2.02</c:v>
                </c:pt>
                <c:pt idx="6091">
                  <c:v>2.0470000000000002</c:v>
                </c:pt>
                <c:pt idx="6092">
                  <c:v>2.0489999999999999</c:v>
                </c:pt>
                <c:pt idx="6093">
                  <c:v>2.0499999999999998</c:v>
                </c:pt>
                <c:pt idx="6094">
                  <c:v>2.052</c:v>
                </c:pt>
                <c:pt idx="6095">
                  <c:v>2.052</c:v>
                </c:pt>
                <c:pt idx="6096">
                  <c:v>2.052</c:v>
                </c:pt>
                <c:pt idx="6097">
                  <c:v>2.0630000000000002</c:v>
                </c:pt>
                <c:pt idx="6098">
                  <c:v>2.0579999999999998</c:v>
                </c:pt>
                <c:pt idx="6099">
                  <c:v>2.0550000000000002</c:v>
                </c:pt>
                <c:pt idx="6100">
                  <c:v>2.0510000000000002</c:v>
                </c:pt>
                <c:pt idx="6101">
                  <c:v>2.081</c:v>
                </c:pt>
                <c:pt idx="6102">
                  <c:v>2.081</c:v>
                </c:pt>
                <c:pt idx="6103">
                  <c:v>2.081</c:v>
                </c:pt>
                <c:pt idx="6104">
                  <c:v>2.0659999999999998</c:v>
                </c:pt>
                <c:pt idx="6105">
                  <c:v>2.0720000000000001</c:v>
                </c:pt>
                <c:pt idx="6106">
                  <c:v>2.0539999999999998</c:v>
                </c:pt>
                <c:pt idx="6107">
                  <c:v>2.0409999999999999</c:v>
                </c:pt>
                <c:pt idx="6108">
                  <c:v>2.044</c:v>
                </c:pt>
                <c:pt idx="6109">
                  <c:v>2.044</c:v>
                </c:pt>
                <c:pt idx="6110">
                  <c:v>2.044</c:v>
                </c:pt>
                <c:pt idx="6111">
                  <c:v>2.0489999999999999</c:v>
                </c:pt>
                <c:pt idx="6112">
                  <c:v>2.0750000000000002</c:v>
                </c:pt>
                <c:pt idx="6113">
                  <c:v>2.0840000000000001</c:v>
                </c:pt>
                <c:pt idx="6114">
                  <c:v>2.093</c:v>
                </c:pt>
                <c:pt idx="6115">
                  <c:v>2.0760000000000001</c:v>
                </c:pt>
                <c:pt idx="6116">
                  <c:v>2.0760000000000001</c:v>
                </c:pt>
                <c:pt idx="6117">
                  <c:v>2.0760000000000001</c:v>
                </c:pt>
                <c:pt idx="6118">
                  <c:v>2.0739999999999998</c:v>
                </c:pt>
                <c:pt idx="6119">
                  <c:v>2.0590000000000002</c:v>
                </c:pt>
                <c:pt idx="6120">
                  <c:v>2.0760000000000001</c:v>
                </c:pt>
                <c:pt idx="6121">
                  <c:v>2.0790000000000002</c:v>
                </c:pt>
                <c:pt idx="6122">
                  <c:v>2.0819999999999999</c:v>
                </c:pt>
                <c:pt idx="6123">
                  <c:v>2.0819999999999999</c:v>
                </c:pt>
                <c:pt idx="6124">
                  <c:v>2.0819999999999999</c:v>
                </c:pt>
                <c:pt idx="6125">
                  <c:v>2.085</c:v>
                </c:pt>
                <c:pt idx="6126">
                  <c:v>2.0990000000000002</c:v>
                </c:pt>
                <c:pt idx="6127">
                  <c:v>2.0840000000000001</c:v>
                </c:pt>
                <c:pt idx="6128">
                  <c:v>2.0880000000000001</c:v>
                </c:pt>
                <c:pt idx="6129">
                  <c:v>2.11</c:v>
                </c:pt>
                <c:pt idx="6130">
                  <c:v>2.11</c:v>
                </c:pt>
                <c:pt idx="6131">
                  <c:v>2.11</c:v>
                </c:pt>
                <c:pt idx="6132">
                  <c:v>2.1059999999999999</c:v>
                </c:pt>
                <c:pt idx="6133">
                  <c:v>2.11</c:v>
                </c:pt>
                <c:pt idx="6134">
                  <c:v>2.1150000000000002</c:v>
                </c:pt>
                <c:pt idx="6135">
                  <c:v>2.13</c:v>
                </c:pt>
                <c:pt idx="6136">
                  <c:v>2.137</c:v>
                </c:pt>
                <c:pt idx="6137">
                  <c:v>2.137</c:v>
                </c:pt>
                <c:pt idx="6138">
                  <c:v>2.137</c:v>
                </c:pt>
                <c:pt idx="6139">
                  <c:v>2.121</c:v>
                </c:pt>
                <c:pt idx="6140">
                  <c:v>2.0950000000000002</c:v>
                </c:pt>
                <c:pt idx="6141">
                  <c:v>2.1030000000000002</c:v>
                </c:pt>
                <c:pt idx="6142">
                  <c:v>2.0920000000000001</c:v>
                </c:pt>
                <c:pt idx="6143">
                  <c:v>2.0870000000000002</c:v>
                </c:pt>
                <c:pt idx="6144">
                  <c:v>2.0870000000000002</c:v>
                </c:pt>
                <c:pt idx="6145">
                  <c:v>2.0870000000000002</c:v>
                </c:pt>
                <c:pt idx="6146">
                  <c:v>2.0950000000000002</c:v>
                </c:pt>
                <c:pt idx="6147">
                  <c:v>2.093</c:v>
                </c:pt>
                <c:pt idx="6148">
                  <c:v>2.1040000000000001</c:v>
                </c:pt>
                <c:pt idx="6149">
                  <c:v>2.109</c:v>
                </c:pt>
                <c:pt idx="6150">
                  <c:v>2.1080000000000001</c:v>
                </c:pt>
                <c:pt idx="6151">
                  <c:v>2.1080000000000001</c:v>
                </c:pt>
                <c:pt idx="6152">
                  <c:v>2.1080000000000001</c:v>
                </c:pt>
                <c:pt idx="6153">
                  <c:v>2.113</c:v>
                </c:pt>
                <c:pt idx="6154">
                  <c:v>2.113</c:v>
                </c:pt>
                <c:pt idx="6155">
                  <c:v>2.1120000000000001</c:v>
                </c:pt>
                <c:pt idx="6156">
                  <c:v>2.1040000000000001</c:v>
                </c:pt>
                <c:pt idx="6157">
                  <c:v>2.1240000000000001</c:v>
                </c:pt>
                <c:pt idx="6158">
                  <c:v>2.1240000000000001</c:v>
                </c:pt>
                <c:pt idx="6159">
                  <c:v>2.1240000000000001</c:v>
                </c:pt>
                <c:pt idx="6160">
                  <c:v>2.133</c:v>
                </c:pt>
                <c:pt idx="6161">
                  <c:v>2.1339999999999999</c:v>
                </c:pt>
                <c:pt idx="6162">
                  <c:v>2.145</c:v>
                </c:pt>
                <c:pt idx="6163">
                  <c:v>2.1509999999999998</c:v>
                </c:pt>
                <c:pt idx="6164">
                  <c:v>2.1509999999999998</c:v>
                </c:pt>
                <c:pt idx="6165">
                  <c:v>2.1509999999999998</c:v>
                </c:pt>
                <c:pt idx="6166">
                  <c:v>2.1509999999999998</c:v>
                </c:pt>
                <c:pt idx="6167">
                  <c:v>2.1680000000000001</c:v>
                </c:pt>
                <c:pt idx="6168">
                  <c:v>2.1680000000000001</c:v>
                </c:pt>
                <c:pt idx="6169">
                  <c:v>2.1739999999999999</c:v>
                </c:pt>
                <c:pt idx="6170">
                  <c:v>2.177</c:v>
                </c:pt>
                <c:pt idx="6171">
                  <c:v>2.181</c:v>
                </c:pt>
                <c:pt idx="6172">
                  <c:v>2.181</c:v>
                </c:pt>
                <c:pt idx="6173">
                  <c:v>2.181</c:v>
                </c:pt>
                <c:pt idx="6174">
                  <c:v>2.181</c:v>
                </c:pt>
                <c:pt idx="6175">
                  <c:v>2.181</c:v>
                </c:pt>
                <c:pt idx="6176">
                  <c:v>2.1819999999999999</c:v>
                </c:pt>
                <c:pt idx="6177">
                  <c:v>2.1829999999999998</c:v>
                </c:pt>
                <c:pt idx="6178">
                  <c:v>2.1829999999999998</c:v>
                </c:pt>
                <c:pt idx="6179">
                  <c:v>2.1829999999999998</c:v>
                </c:pt>
                <c:pt idx="6180">
                  <c:v>2.1829999999999998</c:v>
                </c:pt>
                <c:pt idx="6181">
                  <c:v>2.1840000000000002</c:v>
                </c:pt>
                <c:pt idx="6182">
                  <c:v>2.1949999999999998</c:v>
                </c:pt>
                <c:pt idx="6183">
                  <c:v>2.194</c:v>
                </c:pt>
                <c:pt idx="6184">
                  <c:v>2.206</c:v>
                </c:pt>
                <c:pt idx="6185">
                  <c:v>2.202</c:v>
                </c:pt>
                <c:pt idx="6186">
                  <c:v>2.202</c:v>
                </c:pt>
                <c:pt idx="6187">
                  <c:v>2.202</c:v>
                </c:pt>
                <c:pt idx="6188">
                  <c:v>2.2050000000000001</c:v>
                </c:pt>
                <c:pt idx="6189">
                  <c:v>2.2040000000000002</c:v>
                </c:pt>
                <c:pt idx="6190">
                  <c:v>2.1930000000000001</c:v>
                </c:pt>
                <c:pt idx="6191">
                  <c:v>2.1920000000000002</c:v>
                </c:pt>
                <c:pt idx="6192">
                  <c:v>2.214</c:v>
                </c:pt>
                <c:pt idx="6193">
                  <c:v>2.214</c:v>
                </c:pt>
                <c:pt idx="6194">
                  <c:v>2.214</c:v>
                </c:pt>
                <c:pt idx="6195">
                  <c:v>2.2349999999999999</c:v>
                </c:pt>
                <c:pt idx="6196">
                  <c:v>2.2309999999999999</c:v>
                </c:pt>
                <c:pt idx="6197">
                  <c:v>2.2429999999999999</c:v>
                </c:pt>
                <c:pt idx="6198">
                  <c:v>2.2429999999999999</c:v>
                </c:pt>
                <c:pt idx="6199">
                  <c:v>2.2389999999999999</c:v>
                </c:pt>
                <c:pt idx="6200">
                  <c:v>2.2389999999999999</c:v>
                </c:pt>
                <c:pt idx="6201">
                  <c:v>2.2389999999999999</c:v>
                </c:pt>
                <c:pt idx="6202">
                  <c:v>2.2439999999999998</c:v>
                </c:pt>
                <c:pt idx="6203">
                  <c:v>2.2240000000000002</c:v>
                </c:pt>
                <c:pt idx="6204">
                  <c:v>2.2200000000000002</c:v>
                </c:pt>
                <c:pt idx="6205">
                  <c:v>2.202</c:v>
                </c:pt>
                <c:pt idx="6206">
                  <c:v>2.1960000000000002</c:v>
                </c:pt>
                <c:pt idx="6207">
                  <c:v>2.1960000000000002</c:v>
                </c:pt>
                <c:pt idx="6208">
                  <c:v>2.1960000000000002</c:v>
                </c:pt>
                <c:pt idx="6209">
                  <c:v>2.19</c:v>
                </c:pt>
                <c:pt idx="6210">
                  <c:v>2.1840000000000002</c:v>
                </c:pt>
                <c:pt idx="6211">
                  <c:v>2.2069999999999999</c:v>
                </c:pt>
                <c:pt idx="6212">
                  <c:v>2.198</c:v>
                </c:pt>
                <c:pt idx="6213">
                  <c:v>2.2170000000000001</c:v>
                </c:pt>
                <c:pt idx="6214">
                  <c:v>2.2170000000000001</c:v>
                </c:pt>
                <c:pt idx="6215">
                  <c:v>2.2170000000000001</c:v>
                </c:pt>
                <c:pt idx="6216">
                  <c:v>2.2469999999999999</c:v>
                </c:pt>
                <c:pt idx="6217">
                  <c:v>2.2549999999999999</c:v>
                </c:pt>
                <c:pt idx="6218">
                  <c:v>2.2509999999999999</c:v>
                </c:pt>
                <c:pt idx="6219">
                  <c:v>2.2530000000000001</c:v>
                </c:pt>
                <c:pt idx="6220">
                  <c:v>2.2429999999999999</c:v>
                </c:pt>
                <c:pt idx="6221">
                  <c:v>2.2429999999999999</c:v>
                </c:pt>
                <c:pt idx="6222">
                  <c:v>2.2429999999999999</c:v>
                </c:pt>
                <c:pt idx="6223">
                  <c:v>2.2349999999999999</c:v>
                </c:pt>
                <c:pt idx="6224">
                  <c:v>2.23</c:v>
                </c:pt>
                <c:pt idx="6225">
                  <c:v>2.2269999999999999</c:v>
                </c:pt>
                <c:pt idx="6226">
                  <c:v>2.2189999999999999</c:v>
                </c:pt>
                <c:pt idx="6227">
                  <c:v>2.2130000000000001</c:v>
                </c:pt>
                <c:pt idx="6228">
                  <c:v>2.2130000000000001</c:v>
                </c:pt>
                <c:pt idx="6229">
                  <c:v>2.2130000000000001</c:v>
                </c:pt>
                <c:pt idx="6230">
                  <c:v>2.2120000000000002</c:v>
                </c:pt>
                <c:pt idx="6231">
                  <c:v>2.2010000000000001</c:v>
                </c:pt>
                <c:pt idx="6232">
                  <c:v>2.2080000000000002</c:v>
                </c:pt>
                <c:pt idx="6233">
                  <c:v>2.2010000000000001</c:v>
                </c:pt>
                <c:pt idx="6234">
                  <c:v>2.1960000000000002</c:v>
                </c:pt>
                <c:pt idx="6235">
                  <c:v>2.1960000000000002</c:v>
                </c:pt>
                <c:pt idx="6236">
                  <c:v>2.1960000000000002</c:v>
                </c:pt>
                <c:pt idx="6237">
                  <c:v>2.1789999999999998</c:v>
                </c:pt>
                <c:pt idx="6238">
                  <c:v>2.1920000000000002</c:v>
                </c:pt>
                <c:pt idx="6239">
                  <c:v>2.1970000000000001</c:v>
                </c:pt>
                <c:pt idx="6240">
                  <c:v>2.2010000000000001</c:v>
                </c:pt>
                <c:pt idx="6241">
                  <c:v>2.1960000000000002</c:v>
                </c:pt>
                <c:pt idx="6242">
                  <c:v>2.1960000000000002</c:v>
                </c:pt>
                <c:pt idx="6243">
                  <c:v>2.1960000000000002</c:v>
                </c:pt>
                <c:pt idx="6244">
                  <c:v>2.1779999999999999</c:v>
                </c:pt>
                <c:pt idx="6245">
                  <c:v>2.17</c:v>
                </c:pt>
                <c:pt idx="6246">
                  <c:v>2.1680000000000001</c:v>
                </c:pt>
                <c:pt idx="6247">
                  <c:v>2.161</c:v>
                </c:pt>
                <c:pt idx="6248">
                  <c:v>2.1579999999999999</c:v>
                </c:pt>
                <c:pt idx="6249">
                  <c:v>2.1579999999999999</c:v>
                </c:pt>
                <c:pt idx="6250">
                  <c:v>2.1579999999999999</c:v>
                </c:pt>
                <c:pt idx="6251">
                  <c:v>2.145</c:v>
                </c:pt>
                <c:pt idx="6252">
                  <c:v>2.149</c:v>
                </c:pt>
                <c:pt idx="6253">
                  <c:v>2.1469999999999998</c:v>
                </c:pt>
                <c:pt idx="6254">
                  <c:v>2.1619999999999999</c:v>
                </c:pt>
                <c:pt idx="6255">
                  <c:v>2.1419999999999999</c:v>
                </c:pt>
                <c:pt idx="6256">
                  <c:v>2.1419999999999999</c:v>
                </c:pt>
                <c:pt idx="6257">
                  <c:v>2.1419999999999999</c:v>
                </c:pt>
                <c:pt idx="6258">
                  <c:v>2.1019999999999999</c:v>
                </c:pt>
                <c:pt idx="6259">
                  <c:v>2.093</c:v>
                </c:pt>
                <c:pt idx="6260">
                  <c:v>2.109</c:v>
                </c:pt>
                <c:pt idx="6261">
                  <c:v>2.1320000000000001</c:v>
                </c:pt>
                <c:pt idx="6262">
                  <c:v>2.1429999999999998</c:v>
                </c:pt>
                <c:pt idx="6263">
                  <c:v>2.1429999999999998</c:v>
                </c:pt>
                <c:pt idx="6264">
                  <c:v>2.1429999999999998</c:v>
                </c:pt>
                <c:pt idx="6265">
                  <c:v>2.145</c:v>
                </c:pt>
                <c:pt idx="6266">
                  <c:v>2.1539999999999999</c:v>
                </c:pt>
                <c:pt idx="6267">
                  <c:v>2.149</c:v>
                </c:pt>
                <c:pt idx="6268">
                  <c:v>2.153</c:v>
                </c:pt>
                <c:pt idx="6269">
                  <c:v>2.181</c:v>
                </c:pt>
                <c:pt idx="6270">
                  <c:v>2.181</c:v>
                </c:pt>
                <c:pt idx="6271">
                  <c:v>2.181</c:v>
                </c:pt>
                <c:pt idx="6272">
                  <c:v>2.1829999999999998</c:v>
                </c:pt>
                <c:pt idx="6273">
                  <c:v>2.1859999999999999</c:v>
                </c:pt>
                <c:pt idx="6274">
                  <c:v>2.1869999999999998</c:v>
                </c:pt>
                <c:pt idx="6275">
                  <c:v>2.19</c:v>
                </c:pt>
                <c:pt idx="6276">
                  <c:v>2.1949999999999998</c:v>
                </c:pt>
                <c:pt idx="6277">
                  <c:v>2.1949999999999998</c:v>
                </c:pt>
                <c:pt idx="6278">
                  <c:v>2.1949999999999998</c:v>
                </c:pt>
                <c:pt idx="6279">
                  <c:v>2.1890000000000001</c:v>
                </c:pt>
                <c:pt idx="6280">
                  <c:v>2.1909999999999998</c:v>
                </c:pt>
                <c:pt idx="6281">
                  <c:v>2.1930000000000001</c:v>
                </c:pt>
                <c:pt idx="6282">
                  <c:v>2.1930000000000001</c:v>
                </c:pt>
                <c:pt idx="6283">
                  <c:v>2.2040000000000002</c:v>
                </c:pt>
                <c:pt idx="6284">
                  <c:v>2.2040000000000002</c:v>
                </c:pt>
                <c:pt idx="6285">
                  <c:v>2.2040000000000002</c:v>
                </c:pt>
                <c:pt idx="6286">
                  <c:v>2.2120000000000002</c:v>
                </c:pt>
                <c:pt idx="6287">
                  <c:v>2.2170000000000001</c:v>
                </c:pt>
                <c:pt idx="6288">
                  <c:v>2.206</c:v>
                </c:pt>
                <c:pt idx="6289">
                  <c:v>2.1960000000000002</c:v>
                </c:pt>
                <c:pt idx="6290">
                  <c:v>2.1949999999999998</c:v>
                </c:pt>
                <c:pt idx="6291">
                  <c:v>2.1949999999999998</c:v>
                </c:pt>
                <c:pt idx="6292">
                  <c:v>2.1949999999999998</c:v>
                </c:pt>
                <c:pt idx="6293">
                  <c:v>2.2000000000000002</c:v>
                </c:pt>
                <c:pt idx="6294">
                  <c:v>2.1949999999999998</c:v>
                </c:pt>
                <c:pt idx="6295">
                  <c:v>2.1880000000000002</c:v>
                </c:pt>
                <c:pt idx="6296">
                  <c:v>2.181</c:v>
                </c:pt>
                <c:pt idx="6297">
                  <c:v>2.1789999999999998</c:v>
                </c:pt>
                <c:pt idx="6298">
                  <c:v>2.1789999999999998</c:v>
                </c:pt>
                <c:pt idx="6299">
                  <c:v>2.1789999999999998</c:v>
                </c:pt>
                <c:pt idx="6300">
                  <c:v>2.1779999999999999</c:v>
                </c:pt>
                <c:pt idx="6301">
                  <c:v>2.1669999999999998</c:v>
                </c:pt>
                <c:pt idx="6302">
                  <c:v>2.177</c:v>
                </c:pt>
                <c:pt idx="6303">
                  <c:v>2.1669999999999998</c:v>
                </c:pt>
                <c:pt idx="6304">
                  <c:v>2.1680000000000001</c:v>
                </c:pt>
                <c:pt idx="6305">
                  <c:v>2.1680000000000001</c:v>
                </c:pt>
                <c:pt idx="6306">
                  <c:v>2.1680000000000001</c:v>
                </c:pt>
                <c:pt idx="6307">
                  <c:v>2.169</c:v>
                </c:pt>
                <c:pt idx="6308">
                  <c:v>2.1629999999999998</c:v>
                </c:pt>
                <c:pt idx="6309">
                  <c:v>2.1579999999999999</c:v>
                </c:pt>
                <c:pt idx="6310">
                  <c:v>2.1520000000000001</c:v>
                </c:pt>
                <c:pt idx="6311">
                  <c:v>2.1520000000000001</c:v>
                </c:pt>
                <c:pt idx="6312">
                  <c:v>2.1520000000000001</c:v>
                </c:pt>
                <c:pt idx="6313">
                  <c:v>2.1520000000000001</c:v>
                </c:pt>
                <c:pt idx="6314">
                  <c:v>2.161</c:v>
                </c:pt>
                <c:pt idx="6315">
                  <c:v>2.1669999999999998</c:v>
                </c:pt>
                <c:pt idx="6316">
                  <c:v>2.165</c:v>
                </c:pt>
                <c:pt idx="6317">
                  <c:v>2.177</c:v>
                </c:pt>
                <c:pt idx="6318">
                  <c:v>2.1549999999999998</c:v>
                </c:pt>
                <c:pt idx="6319">
                  <c:v>2.1549999999999998</c:v>
                </c:pt>
                <c:pt idx="6320">
                  <c:v>2.1549999999999998</c:v>
                </c:pt>
                <c:pt idx="6321">
                  <c:v>2.1040000000000001</c:v>
                </c:pt>
                <c:pt idx="6322">
                  <c:v>2.11</c:v>
                </c:pt>
                <c:pt idx="6323">
                  <c:v>2.101</c:v>
                </c:pt>
                <c:pt idx="6324">
                  <c:v>2.097</c:v>
                </c:pt>
                <c:pt idx="6325">
                  <c:v>2.097</c:v>
                </c:pt>
                <c:pt idx="6326">
                  <c:v>2.097</c:v>
                </c:pt>
                <c:pt idx="6327">
                  <c:v>2.097</c:v>
                </c:pt>
                <c:pt idx="6328">
                  <c:v>2.0939999999999999</c:v>
                </c:pt>
                <c:pt idx="6329">
                  <c:v>2.1059999999999999</c:v>
                </c:pt>
                <c:pt idx="6330">
                  <c:v>2.1160000000000001</c:v>
                </c:pt>
                <c:pt idx="6331">
                  <c:v>2.1110000000000002</c:v>
                </c:pt>
                <c:pt idx="6332">
                  <c:v>2.11</c:v>
                </c:pt>
                <c:pt idx="6333">
                  <c:v>2.11</c:v>
                </c:pt>
                <c:pt idx="6334">
                  <c:v>2.11</c:v>
                </c:pt>
                <c:pt idx="6335">
                  <c:v>2.1080000000000001</c:v>
                </c:pt>
                <c:pt idx="6336">
                  <c:v>2.1150000000000002</c:v>
                </c:pt>
                <c:pt idx="6337">
                  <c:v>2.0870000000000002</c:v>
                </c:pt>
                <c:pt idx="6338">
                  <c:v>2.0819999999999999</c:v>
                </c:pt>
                <c:pt idx="6339">
                  <c:v>2.0840000000000001</c:v>
                </c:pt>
                <c:pt idx="6340">
                  <c:v>2.0840000000000001</c:v>
                </c:pt>
                <c:pt idx="6341">
                  <c:v>2.0840000000000001</c:v>
                </c:pt>
                <c:pt idx="6342">
                  <c:v>2.081</c:v>
                </c:pt>
                <c:pt idx="6343">
                  <c:v>2.077</c:v>
                </c:pt>
                <c:pt idx="6344">
                  <c:v>2.0830000000000002</c:v>
                </c:pt>
                <c:pt idx="6345">
                  <c:v>2.0739999999999998</c:v>
                </c:pt>
                <c:pt idx="6346">
                  <c:v>2.0750000000000002</c:v>
                </c:pt>
                <c:pt idx="6347">
                  <c:v>2.0750000000000002</c:v>
                </c:pt>
                <c:pt idx="6348">
                  <c:v>2.0750000000000002</c:v>
                </c:pt>
                <c:pt idx="6349">
                  <c:v>2.0760000000000001</c:v>
                </c:pt>
                <c:pt idx="6350">
                  <c:v>2.069</c:v>
                </c:pt>
                <c:pt idx="6351">
                  <c:v>2.0710000000000002</c:v>
                </c:pt>
                <c:pt idx="6352">
                  <c:v>2.0910000000000002</c:v>
                </c:pt>
                <c:pt idx="6353">
                  <c:v>2.101</c:v>
                </c:pt>
                <c:pt idx="6354">
                  <c:v>2.101</c:v>
                </c:pt>
                <c:pt idx="6355">
                  <c:v>2.101</c:v>
                </c:pt>
                <c:pt idx="6356">
                  <c:v>2.0720000000000001</c:v>
                </c:pt>
                <c:pt idx="6357">
                  <c:v>2.0550000000000002</c:v>
                </c:pt>
                <c:pt idx="6358">
                  <c:v>2.0649999999999999</c:v>
                </c:pt>
                <c:pt idx="6359">
                  <c:v>2.0630000000000002</c:v>
                </c:pt>
                <c:pt idx="6360">
                  <c:v>2.056</c:v>
                </c:pt>
                <c:pt idx="6361">
                  <c:v>2.056</c:v>
                </c:pt>
                <c:pt idx="6362">
                  <c:v>2.056</c:v>
                </c:pt>
                <c:pt idx="6363">
                  <c:v>2.0649999999999999</c:v>
                </c:pt>
                <c:pt idx="6364">
                  <c:v>2.0670000000000002</c:v>
                </c:pt>
                <c:pt idx="6365">
                  <c:v>2.06</c:v>
                </c:pt>
                <c:pt idx="6366">
                  <c:v>2.0329999999999999</c:v>
                </c:pt>
                <c:pt idx="6367">
                  <c:v>2.0409999999999999</c:v>
                </c:pt>
                <c:pt idx="6368">
                  <c:v>2.0409999999999999</c:v>
                </c:pt>
                <c:pt idx="6369">
                  <c:v>2.0409999999999999</c:v>
                </c:pt>
                <c:pt idx="6370">
                  <c:v>2.048</c:v>
                </c:pt>
                <c:pt idx="6371">
                  <c:v>2.0489999999999999</c:v>
                </c:pt>
                <c:pt idx="6372">
                  <c:v>2.0790000000000002</c:v>
                </c:pt>
                <c:pt idx="6373">
                  <c:v>2.089</c:v>
                </c:pt>
                <c:pt idx="6374">
                  <c:v>2.085</c:v>
                </c:pt>
                <c:pt idx="6375">
                  <c:v>2.085</c:v>
                </c:pt>
                <c:pt idx="6376">
                  <c:v>2.085</c:v>
                </c:pt>
                <c:pt idx="6377">
                  <c:v>2.133</c:v>
                </c:pt>
                <c:pt idx="6378">
                  <c:v>2.14</c:v>
                </c:pt>
                <c:pt idx="6379">
                  <c:v>2.1789999999999998</c:v>
                </c:pt>
                <c:pt idx="6380">
                  <c:v>2.2000000000000002</c:v>
                </c:pt>
                <c:pt idx="6381">
                  <c:v>2.2050000000000001</c:v>
                </c:pt>
                <c:pt idx="6382">
                  <c:v>2.2050000000000001</c:v>
                </c:pt>
                <c:pt idx="6383">
                  <c:v>2.2050000000000001</c:v>
                </c:pt>
                <c:pt idx="6384">
                  <c:v>2.23</c:v>
                </c:pt>
                <c:pt idx="6385">
                  <c:v>2.2200000000000002</c:v>
                </c:pt>
                <c:pt idx="6386">
                  <c:v>2.2069999999999999</c:v>
                </c:pt>
                <c:pt idx="6387">
                  <c:v>2.2349999999999999</c:v>
                </c:pt>
                <c:pt idx="6388">
                  <c:v>2.25</c:v>
                </c:pt>
                <c:pt idx="6389">
                  <c:v>2.25</c:v>
                </c:pt>
                <c:pt idx="6390">
                  <c:v>2.25</c:v>
                </c:pt>
                <c:pt idx="6391">
                  <c:v>2.2629999999999999</c:v>
                </c:pt>
                <c:pt idx="6392">
                  <c:v>2.2650000000000001</c:v>
                </c:pt>
                <c:pt idx="6393">
                  <c:v>2.278</c:v>
                </c:pt>
                <c:pt idx="6394">
                  <c:v>2.2650000000000001</c:v>
                </c:pt>
                <c:pt idx="6395">
                  <c:v>2.3029999999999999</c:v>
                </c:pt>
                <c:pt idx="6396">
                  <c:v>2.3029999999999999</c:v>
                </c:pt>
                <c:pt idx="6397">
                  <c:v>2.3029999999999999</c:v>
                </c:pt>
                <c:pt idx="6398">
                  <c:v>2.3119999999999998</c:v>
                </c:pt>
                <c:pt idx="6399">
                  <c:v>2.327</c:v>
                </c:pt>
                <c:pt idx="6400">
                  <c:v>2.3639999999999999</c:v>
                </c:pt>
                <c:pt idx="6401">
                  <c:v>2.3719999999999999</c:v>
                </c:pt>
                <c:pt idx="6402">
                  <c:v>2.4009999999999998</c:v>
                </c:pt>
                <c:pt idx="6403">
                  <c:v>2.4009999999999998</c:v>
                </c:pt>
                <c:pt idx="6404">
                  <c:v>2.4009999999999998</c:v>
                </c:pt>
                <c:pt idx="6405">
                  <c:v>2.3609999999999998</c:v>
                </c:pt>
                <c:pt idx="6406">
                  <c:v>2.383</c:v>
                </c:pt>
                <c:pt idx="6407">
                  <c:v>2.407</c:v>
                </c:pt>
                <c:pt idx="6408">
                  <c:v>2.4220000000000002</c:v>
                </c:pt>
                <c:pt idx="6409">
                  <c:v>2.4060000000000001</c:v>
                </c:pt>
                <c:pt idx="6410">
                  <c:v>2.4060000000000001</c:v>
                </c:pt>
                <c:pt idx="6411">
                  <c:v>2.4060000000000001</c:v>
                </c:pt>
                <c:pt idx="6412">
                  <c:v>2.4569999999999999</c:v>
                </c:pt>
                <c:pt idx="6413">
                  <c:v>2.4569999999999999</c:v>
                </c:pt>
                <c:pt idx="6414">
                  <c:v>2.4580000000000002</c:v>
                </c:pt>
                <c:pt idx="6415">
                  <c:v>2.4540000000000002</c:v>
                </c:pt>
                <c:pt idx="6416">
                  <c:v>2.4740000000000002</c:v>
                </c:pt>
                <c:pt idx="6417">
                  <c:v>2.4740000000000002</c:v>
                </c:pt>
                <c:pt idx="6418">
                  <c:v>2.4740000000000002</c:v>
                </c:pt>
                <c:pt idx="6419">
                  <c:v>2.4990000000000001</c:v>
                </c:pt>
                <c:pt idx="6420">
                  <c:v>2.504</c:v>
                </c:pt>
                <c:pt idx="6421">
                  <c:v>2.5110000000000001</c:v>
                </c:pt>
                <c:pt idx="6422">
                  <c:v>2.5169999999999999</c:v>
                </c:pt>
                <c:pt idx="6423">
                  <c:v>2.5169999999999999</c:v>
                </c:pt>
                <c:pt idx="6424">
                  <c:v>2.5169999999999999</c:v>
                </c:pt>
                <c:pt idx="6425">
                  <c:v>2.5169999999999999</c:v>
                </c:pt>
                <c:pt idx="6426">
                  <c:v>2.5169999999999999</c:v>
                </c:pt>
                <c:pt idx="6427">
                  <c:v>2.532</c:v>
                </c:pt>
                <c:pt idx="6428">
                  <c:v>2.5310000000000001</c:v>
                </c:pt>
                <c:pt idx="6429">
                  <c:v>2.504</c:v>
                </c:pt>
                <c:pt idx="6430">
                  <c:v>2.4510000000000001</c:v>
                </c:pt>
                <c:pt idx="6431">
                  <c:v>2.4510000000000001</c:v>
                </c:pt>
                <c:pt idx="6432">
                  <c:v>2.4510000000000001</c:v>
                </c:pt>
                <c:pt idx="6433">
                  <c:v>2.4359999999999999</c:v>
                </c:pt>
                <c:pt idx="6434">
                  <c:v>2.4449999999999998</c:v>
                </c:pt>
                <c:pt idx="6435">
                  <c:v>2.4540000000000002</c:v>
                </c:pt>
                <c:pt idx="6436">
                  <c:v>2.4590000000000001</c:v>
                </c:pt>
                <c:pt idx="6437">
                  <c:v>2.4340000000000002</c:v>
                </c:pt>
                <c:pt idx="6438">
                  <c:v>2.4340000000000002</c:v>
                </c:pt>
                <c:pt idx="6439">
                  <c:v>2.4340000000000002</c:v>
                </c:pt>
                <c:pt idx="6440">
                  <c:v>2.4209999999999998</c:v>
                </c:pt>
                <c:pt idx="6441">
                  <c:v>2.4249999999999998</c:v>
                </c:pt>
                <c:pt idx="6442">
                  <c:v>2.423</c:v>
                </c:pt>
                <c:pt idx="6443">
                  <c:v>2.4350000000000001</c:v>
                </c:pt>
                <c:pt idx="6444">
                  <c:v>2.4630000000000001</c:v>
                </c:pt>
                <c:pt idx="6445">
                  <c:v>2.4630000000000001</c:v>
                </c:pt>
                <c:pt idx="6446">
                  <c:v>2.4630000000000001</c:v>
                </c:pt>
                <c:pt idx="6447">
                  <c:v>2.4609999999999999</c:v>
                </c:pt>
                <c:pt idx="6448">
                  <c:v>2.4689999999999999</c:v>
                </c:pt>
                <c:pt idx="6449">
                  <c:v>2.4620000000000002</c:v>
                </c:pt>
                <c:pt idx="6450">
                  <c:v>2.4710000000000001</c:v>
                </c:pt>
                <c:pt idx="6451">
                  <c:v>2.4630000000000001</c:v>
                </c:pt>
                <c:pt idx="6452">
                  <c:v>2.4630000000000001</c:v>
                </c:pt>
                <c:pt idx="6453">
                  <c:v>2.4630000000000001</c:v>
                </c:pt>
                <c:pt idx="6454">
                  <c:v>2.4729999999999999</c:v>
                </c:pt>
                <c:pt idx="6455">
                  <c:v>2.4740000000000002</c:v>
                </c:pt>
                <c:pt idx="6456">
                  <c:v>2.5009999999999999</c:v>
                </c:pt>
                <c:pt idx="6457">
                  <c:v>2.472</c:v>
                </c:pt>
                <c:pt idx="6458">
                  <c:v>2.496</c:v>
                </c:pt>
                <c:pt idx="6459">
                  <c:v>2.496</c:v>
                </c:pt>
                <c:pt idx="6460">
                  <c:v>2.496</c:v>
                </c:pt>
                <c:pt idx="6461">
                  <c:v>2.4550000000000001</c:v>
                </c:pt>
                <c:pt idx="6462">
                  <c:v>2.4390000000000001</c:v>
                </c:pt>
                <c:pt idx="6463">
                  <c:v>2.4289999999999998</c:v>
                </c:pt>
                <c:pt idx="6464">
                  <c:v>2.4340000000000002</c:v>
                </c:pt>
                <c:pt idx="6465">
                  <c:v>2.4409999999999998</c:v>
                </c:pt>
                <c:pt idx="6466">
                  <c:v>2.4409999999999998</c:v>
                </c:pt>
                <c:pt idx="6467">
                  <c:v>2.4409999999999998</c:v>
                </c:pt>
                <c:pt idx="6468">
                  <c:v>2.4039999999999999</c:v>
                </c:pt>
                <c:pt idx="6469">
                  <c:v>2.399</c:v>
                </c:pt>
                <c:pt idx="6470">
                  <c:v>2.4060000000000001</c:v>
                </c:pt>
                <c:pt idx="6471">
                  <c:v>2.4180000000000001</c:v>
                </c:pt>
                <c:pt idx="6472">
                  <c:v>2.4580000000000002</c:v>
                </c:pt>
                <c:pt idx="6473">
                  <c:v>2.4580000000000002</c:v>
                </c:pt>
                <c:pt idx="6474">
                  <c:v>2.4580000000000002</c:v>
                </c:pt>
                <c:pt idx="6475">
                  <c:v>2.4319999999999999</c:v>
                </c:pt>
                <c:pt idx="6476">
                  <c:v>2.4470000000000001</c:v>
                </c:pt>
                <c:pt idx="6477">
                  <c:v>2.456</c:v>
                </c:pt>
                <c:pt idx="6478">
                  <c:v>2.4689999999999999</c:v>
                </c:pt>
                <c:pt idx="6479">
                  <c:v>2.5569999999999999</c:v>
                </c:pt>
                <c:pt idx="6480">
                  <c:v>2.5569999999999999</c:v>
                </c:pt>
                <c:pt idx="6481">
                  <c:v>2.5569999999999999</c:v>
                </c:pt>
                <c:pt idx="6482">
                  <c:v>2.5579999999999998</c:v>
                </c:pt>
                <c:pt idx="6483">
                  <c:v>2.5760000000000001</c:v>
                </c:pt>
                <c:pt idx="6484">
                  <c:v>2.5760000000000001</c:v>
                </c:pt>
                <c:pt idx="6485">
                  <c:v>2.5819999999999999</c:v>
                </c:pt>
                <c:pt idx="6486">
                  <c:v>2.5649999999999999</c:v>
                </c:pt>
                <c:pt idx="6487">
                  <c:v>2.5649999999999999</c:v>
                </c:pt>
                <c:pt idx="6488">
                  <c:v>2.5649999999999999</c:v>
                </c:pt>
                <c:pt idx="6489">
                  <c:v>2.569</c:v>
                </c:pt>
                <c:pt idx="6490">
                  <c:v>2.5990000000000002</c:v>
                </c:pt>
                <c:pt idx="6491">
                  <c:v>2.6189999999999998</c:v>
                </c:pt>
                <c:pt idx="6492">
                  <c:v>2.6150000000000002</c:v>
                </c:pt>
                <c:pt idx="6493">
                  <c:v>2.64</c:v>
                </c:pt>
                <c:pt idx="6494">
                  <c:v>2.64</c:v>
                </c:pt>
                <c:pt idx="6495">
                  <c:v>2.64</c:v>
                </c:pt>
                <c:pt idx="6496">
                  <c:v>2.6959999999999997</c:v>
                </c:pt>
                <c:pt idx="6497">
                  <c:v>2.6989999999999998</c:v>
                </c:pt>
                <c:pt idx="6498">
                  <c:v>2.7160000000000002</c:v>
                </c:pt>
                <c:pt idx="6499">
                  <c:v>2.7250000000000001</c:v>
                </c:pt>
                <c:pt idx="6500">
                  <c:v>2.7149999999999999</c:v>
                </c:pt>
                <c:pt idx="6501">
                  <c:v>2.7149999999999999</c:v>
                </c:pt>
                <c:pt idx="6502">
                  <c:v>2.7149999999999999</c:v>
                </c:pt>
                <c:pt idx="6503">
                  <c:v>2.7210000000000001</c:v>
                </c:pt>
                <c:pt idx="6504">
                  <c:v>2.7199999999999998</c:v>
                </c:pt>
                <c:pt idx="6505">
                  <c:v>2.7330000000000001</c:v>
                </c:pt>
                <c:pt idx="6506">
                  <c:v>2.7250000000000001</c:v>
                </c:pt>
                <c:pt idx="6507">
                  <c:v>2.7320000000000002</c:v>
                </c:pt>
                <c:pt idx="6508">
                  <c:v>2.7320000000000002</c:v>
                </c:pt>
                <c:pt idx="6509">
                  <c:v>2.7320000000000002</c:v>
                </c:pt>
                <c:pt idx="6510">
                  <c:v>2.7480000000000002</c:v>
                </c:pt>
                <c:pt idx="6511">
                  <c:v>2.7480000000000002</c:v>
                </c:pt>
                <c:pt idx="6512">
                  <c:v>2.76</c:v>
                </c:pt>
                <c:pt idx="6513">
                  <c:v>2.7560000000000002</c:v>
                </c:pt>
                <c:pt idx="6514">
                  <c:v>2.7629999999999999</c:v>
                </c:pt>
                <c:pt idx="6515">
                  <c:v>2.7629999999999999</c:v>
                </c:pt>
                <c:pt idx="6516">
                  <c:v>2.7629999999999999</c:v>
                </c:pt>
                <c:pt idx="6517">
                  <c:v>2.7610000000000001</c:v>
                </c:pt>
                <c:pt idx="6518">
                  <c:v>2.7650000000000001</c:v>
                </c:pt>
                <c:pt idx="6519">
                  <c:v>2.7679999999999998</c:v>
                </c:pt>
                <c:pt idx="6520">
                  <c:v>2.7669999999999999</c:v>
                </c:pt>
                <c:pt idx="6521">
                  <c:v>2.77</c:v>
                </c:pt>
                <c:pt idx="6522">
                  <c:v>2.77</c:v>
                </c:pt>
                <c:pt idx="6523">
                  <c:v>2.77</c:v>
                </c:pt>
                <c:pt idx="6524">
                  <c:v>2.75</c:v>
                </c:pt>
                <c:pt idx="6525">
                  <c:v>2.7770000000000001</c:v>
                </c:pt>
                <c:pt idx="6526">
                  <c:v>2.7909999999999999</c:v>
                </c:pt>
                <c:pt idx="6527">
                  <c:v>2.8010000000000002</c:v>
                </c:pt>
                <c:pt idx="6528">
                  <c:v>2.8140000000000001</c:v>
                </c:pt>
                <c:pt idx="6529">
                  <c:v>2.8140000000000001</c:v>
                </c:pt>
                <c:pt idx="6530">
                  <c:v>2.8140000000000001</c:v>
                </c:pt>
                <c:pt idx="6531">
                  <c:v>2.794</c:v>
                </c:pt>
                <c:pt idx="6532">
                  <c:v>2.8040000000000003</c:v>
                </c:pt>
                <c:pt idx="6533">
                  <c:v>2.8040000000000003</c:v>
                </c:pt>
                <c:pt idx="6534">
                  <c:v>2.8</c:v>
                </c:pt>
                <c:pt idx="6535">
                  <c:v>2.84</c:v>
                </c:pt>
                <c:pt idx="6536">
                  <c:v>2.84</c:v>
                </c:pt>
                <c:pt idx="6537">
                  <c:v>2.84</c:v>
                </c:pt>
                <c:pt idx="6538">
                  <c:v>2.8679999999999999</c:v>
                </c:pt>
                <c:pt idx="6539">
                  <c:v>2.8679999999999999</c:v>
                </c:pt>
                <c:pt idx="6540">
                  <c:v>2.8679999999999999</c:v>
                </c:pt>
                <c:pt idx="6541">
                  <c:v>2.867</c:v>
                </c:pt>
                <c:pt idx="6542">
                  <c:v>2.875</c:v>
                </c:pt>
                <c:pt idx="6543">
                  <c:v>2.875</c:v>
                </c:pt>
                <c:pt idx="6544">
                  <c:v>2.875</c:v>
                </c:pt>
                <c:pt idx="6545">
                  <c:v>2.88</c:v>
                </c:pt>
                <c:pt idx="6546">
                  <c:v>2.8839999999999999</c:v>
                </c:pt>
                <c:pt idx="6547">
                  <c:v>2.891</c:v>
                </c:pt>
                <c:pt idx="6548">
                  <c:v>2.8890000000000002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8A1-4ED1-81AE-7CA57B95E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6233600"/>
        <c:axId val="618021248"/>
      </c:lineChart>
      <c:dateAx>
        <c:axId val="616233600"/>
        <c:scaling>
          <c:orientation val="minMax"/>
          <c:min val="39448"/>
        </c:scaling>
        <c:delete val="0"/>
        <c:axPos val="b"/>
        <c:majorGridlines>
          <c:spPr>
            <a:ln>
              <a:noFill/>
              <a:prstDash val="sysDash"/>
            </a:ln>
          </c:spPr>
        </c:majorGridlines>
        <c:numFmt formatCode="yyyy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2400"/>
            </a:pPr>
            <a:endParaRPr lang="et-EE"/>
          </a:p>
        </c:txPr>
        <c:crossAx val="618021248"/>
        <c:crosses val="autoZero"/>
        <c:auto val="1"/>
        <c:lblOffset val="100"/>
        <c:baseTimeUnit val="days"/>
      </c:dateAx>
      <c:valAx>
        <c:axId val="618021248"/>
        <c:scaling>
          <c:orientation val="minMax"/>
        </c:scaling>
        <c:delete val="0"/>
        <c:axPos val="l"/>
        <c:majorGridlines>
          <c:spPr>
            <a:ln>
              <a:noFill/>
              <a:prstDash val="sysDash"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400"/>
            </a:pPr>
            <a:endParaRPr lang="et-EE"/>
          </a:p>
        </c:txPr>
        <c:crossAx val="616233600"/>
        <c:crosses val="autoZero"/>
        <c:crossBetween val="between"/>
        <c:dispUnits>
          <c:builtInUnit val="hundreds"/>
        </c:dispUnits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21140587673228"/>
          <c:y val="2.7573004227199844E-2"/>
          <c:w val="0.86843292163690078"/>
          <c:h val="0.7646957549843707"/>
        </c:manualLayout>
      </c:layout>
      <c:lineChart>
        <c:grouping val="standard"/>
        <c:varyColors val="0"/>
        <c:ser>
          <c:idx val="0"/>
          <c:order val="0"/>
          <c:tx>
            <c:strRef>
              <c:f>'10a riigivk spread'!$Z$3</c:f>
              <c:strCache>
                <c:ptCount val="1"/>
                <c:pt idx="0">
                  <c:v>Saksamaa</c:v>
                </c:pt>
              </c:strCache>
            </c:strRef>
          </c:tx>
          <c:spPr>
            <a:ln w="47625">
              <a:solidFill>
                <a:schemeClr val="accent2"/>
              </a:solidFill>
              <a:prstDash val="sysDash"/>
            </a:ln>
          </c:spPr>
          <c:marker>
            <c:symbol val="none"/>
          </c:marker>
          <c:cat>
            <c:numRef>
              <c:f>'10a riigivk spread'!$Y$4:$Y$2751</c:f>
              <c:numCache>
                <c:formatCode>m/d/yyyy</c:formatCode>
                <c:ptCount val="2748"/>
                <c:pt idx="0">
                  <c:v>0</c:v>
                </c:pt>
                <c:pt idx="1">
                  <c:v>44153</c:v>
                </c:pt>
                <c:pt idx="2">
                  <c:v>44152</c:v>
                </c:pt>
                <c:pt idx="3">
                  <c:v>44151</c:v>
                </c:pt>
                <c:pt idx="4">
                  <c:v>44150</c:v>
                </c:pt>
                <c:pt idx="5">
                  <c:v>44149</c:v>
                </c:pt>
                <c:pt idx="6">
                  <c:v>44148</c:v>
                </c:pt>
                <c:pt idx="7">
                  <c:v>44147</c:v>
                </c:pt>
                <c:pt idx="8">
                  <c:v>44146</c:v>
                </c:pt>
                <c:pt idx="9">
                  <c:v>44145</c:v>
                </c:pt>
                <c:pt idx="10">
                  <c:v>44144</c:v>
                </c:pt>
                <c:pt idx="11">
                  <c:v>44143</c:v>
                </c:pt>
                <c:pt idx="12">
                  <c:v>44142</c:v>
                </c:pt>
                <c:pt idx="13">
                  <c:v>44141</c:v>
                </c:pt>
                <c:pt idx="14">
                  <c:v>44140</c:v>
                </c:pt>
                <c:pt idx="15">
                  <c:v>44139</c:v>
                </c:pt>
                <c:pt idx="16">
                  <c:v>44138</c:v>
                </c:pt>
                <c:pt idx="17">
                  <c:v>44137</c:v>
                </c:pt>
                <c:pt idx="18">
                  <c:v>44136</c:v>
                </c:pt>
                <c:pt idx="19">
                  <c:v>44135</c:v>
                </c:pt>
                <c:pt idx="20">
                  <c:v>44134</c:v>
                </c:pt>
                <c:pt idx="21">
                  <c:v>44133</c:v>
                </c:pt>
                <c:pt idx="22">
                  <c:v>44132</c:v>
                </c:pt>
                <c:pt idx="23">
                  <c:v>44131</c:v>
                </c:pt>
                <c:pt idx="24">
                  <c:v>44130</c:v>
                </c:pt>
                <c:pt idx="25">
                  <c:v>44129</c:v>
                </c:pt>
                <c:pt idx="26">
                  <c:v>44128</c:v>
                </c:pt>
                <c:pt idx="27">
                  <c:v>44127</c:v>
                </c:pt>
                <c:pt idx="28">
                  <c:v>44126</c:v>
                </c:pt>
                <c:pt idx="29">
                  <c:v>44125</c:v>
                </c:pt>
                <c:pt idx="30">
                  <c:v>44124</c:v>
                </c:pt>
                <c:pt idx="31">
                  <c:v>44123</c:v>
                </c:pt>
                <c:pt idx="32">
                  <c:v>44122</c:v>
                </c:pt>
                <c:pt idx="33">
                  <c:v>44121</c:v>
                </c:pt>
                <c:pt idx="34">
                  <c:v>44120</c:v>
                </c:pt>
                <c:pt idx="35">
                  <c:v>44119</c:v>
                </c:pt>
                <c:pt idx="36">
                  <c:v>44118</c:v>
                </c:pt>
                <c:pt idx="37">
                  <c:v>44117</c:v>
                </c:pt>
                <c:pt idx="38">
                  <c:v>44116</c:v>
                </c:pt>
                <c:pt idx="39">
                  <c:v>44115</c:v>
                </c:pt>
                <c:pt idx="40">
                  <c:v>44114</c:v>
                </c:pt>
                <c:pt idx="41">
                  <c:v>44113</c:v>
                </c:pt>
                <c:pt idx="42">
                  <c:v>44112</c:v>
                </c:pt>
                <c:pt idx="43">
                  <c:v>44111</c:v>
                </c:pt>
                <c:pt idx="44">
                  <c:v>44110</c:v>
                </c:pt>
                <c:pt idx="45">
                  <c:v>44109</c:v>
                </c:pt>
                <c:pt idx="46">
                  <c:v>44108</c:v>
                </c:pt>
                <c:pt idx="47">
                  <c:v>44107</c:v>
                </c:pt>
                <c:pt idx="48">
                  <c:v>44106</c:v>
                </c:pt>
                <c:pt idx="49">
                  <c:v>44105</c:v>
                </c:pt>
                <c:pt idx="50">
                  <c:v>44104</c:v>
                </c:pt>
                <c:pt idx="51">
                  <c:v>44103</c:v>
                </c:pt>
                <c:pt idx="52">
                  <c:v>44102</c:v>
                </c:pt>
                <c:pt idx="53">
                  <c:v>44101</c:v>
                </c:pt>
                <c:pt idx="54">
                  <c:v>44100</c:v>
                </c:pt>
                <c:pt idx="55">
                  <c:v>44099</c:v>
                </c:pt>
                <c:pt idx="56">
                  <c:v>44098</c:v>
                </c:pt>
                <c:pt idx="57">
                  <c:v>44097</c:v>
                </c:pt>
                <c:pt idx="58">
                  <c:v>44096</c:v>
                </c:pt>
                <c:pt idx="59">
                  <c:v>44095</c:v>
                </c:pt>
                <c:pt idx="60">
                  <c:v>44094</c:v>
                </c:pt>
                <c:pt idx="61">
                  <c:v>44093</c:v>
                </c:pt>
                <c:pt idx="62">
                  <c:v>44092</c:v>
                </c:pt>
                <c:pt idx="63">
                  <c:v>44091</c:v>
                </c:pt>
                <c:pt idx="64">
                  <c:v>44090</c:v>
                </c:pt>
                <c:pt idx="65">
                  <c:v>44089</c:v>
                </c:pt>
                <c:pt idx="66">
                  <c:v>44088</c:v>
                </c:pt>
                <c:pt idx="67">
                  <c:v>44087</c:v>
                </c:pt>
                <c:pt idx="68">
                  <c:v>44086</c:v>
                </c:pt>
                <c:pt idx="69">
                  <c:v>44085</c:v>
                </c:pt>
                <c:pt idx="70">
                  <c:v>44084</c:v>
                </c:pt>
                <c:pt idx="71">
                  <c:v>44083</c:v>
                </c:pt>
                <c:pt idx="72">
                  <c:v>44082</c:v>
                </c:pt>
                <c:pt idx="73">
                  <c:v>44081</c:v>
                </c:pt>
                <c:pt idx="74">
                  <c:v>44080</c:v>
                </c:pt>
                <c:pt idx="75">
                  <c:v>44079</c:v>
                </c:pt>
                <c:pt idx="76">
                  <c:v>44078</c:v>
                </c:pt>
                <c:pt idx="77">
                  <c:v>44077</c:v>
                </c:pt>
                <c:pt idx="78">
                  <c:v>44076</c:v>
                </c:pt>
                <c:pt idx="79">
                  <c:v>44075</c:v>
                </c:pt>
                <c:pt idx="80">
                  <c:v>44074</c:v>
                </c:pt>
                <c:pt idx="81">
                  <c:v>44073</c:v>
                </c:pt>
                <c:pt idx="82">
                  <c:v>44072</c:v>
                </c:pt>
                <c:pt idx="83">
                  <c:v>44071</c:v>
                </c:pt>
                <c:pt idx="84">
                  <c:v>44070</c:v>
                </c:pt>
                <c:pt idx="85">
                  <c:v>44069</c:v>
                </c:pt>
                <c:pt idx="86">
                  <c:v>44068</c:v>
                </c:pt>
                <c:pt idx="87">
                  <c:v>44067</c:v>
                </c:pt>
                <c:pt idx="88">
                  <c:v>44066</c:v>
                </c:pt>
                <c:pt idx="89">
                  <c:v>44065</c:v>
                </c:pt>
                <c:pt idx="90">
                  <c:v>44064</c:v>
                </c:pt>
                <c:pt idx="91">
                  <c:v>44063</c:v>
                </c:pt>
                <c:pt idx="92">
                  <c:v>44062</c:v>
                </c:pt>
                <c:pt idx="93">
                  <c:v>44061</c:v>
                </c:pt>
                <c:pt idx="94">
                  <c:v>44060</c:v>
                </c:pt>
                <c:pt idx="95">
                  <c:v>44059</c:v>
                </c:pt>
                <c:pt idx="96">
                  <c:v>44058</c:v>
                </c:pt>
                <c:pt idx="97">
                  <c:v>44057</c:v>
                </c:pt>
                <c:pt idx="98">
                  <c:v>44056</c:v>
                </c:pt>
                <c:pt idx="99">
                  <c:v>44055</c:v>
                </c:pt>
                <c:pt idx="100">
                  <c:v>44054</c:v>
                </c:pt>
                <c:pt idx="101">
                  <c:v>44053</c:v>
                </c:pt>
                <c:pt idx="102">
                  <c:v>44052</c:v>
                </c:pt>
                <c:pt idx="103">
                  <c:v>44051</c:v>
                </c:pt>
                <c:pt idx="104">
                  <c:v>44050</c:v>
                </c:pt>
                <c:pt idx="105">
                  <c:v>44049</c:v>
                </c:pt>
                <c:pt idx="106">
                  <c:v>44048</c:v>
                </c:pt>
                <c:pt idx="107">
                  <c:v>44047</c:v>
                </c:pt>
                <c:pt idx="108">
                  <c:v>44046</c:v>
                </c:pt>
                <c:pt idx="109">
                  <c:v>44045</c:v>
                </c:pt>
                <c:pt idx="110">
                  <c:v>44044</c:v>
                </c:pt>
                <c:pt idx="111">
                  <c:v>44043</c:v>
                </c:pt>
                <c:pt idx="112">
                  <c:v>44042</c:v>
                </c:pt>
                <c:pt idx="113">
                  <c:v>44041</c:v>
                </c:pt>
                <c:pt idx="114">
                  <c:v>44040</c:v>
                </c:pt>
                <c:pt idx="115">
                  <c:v>44039</c:v>
                </c:pt>
                <c:pt idx="116">
                  <c:v>44038</c:v>
                </c:pt>
                <c:pt idx="117">
                  <c:v>44037</c:v>
                </c:pt>
                <c:pt idx="118">
                  <c:v>44036</c:v>
                </c:pt>
                <c:pt idx="119">
                  <c:v>44035</c:v>
                </c:pt>
                <c:pt idx="120">
                  <c:v>44034</c:v>
                </c:pt>
                <c:pt idx="121">
                  <c:v>44033</c:v>
                </c:pt>
                <c:pt idx="122">
                  <c:v>44032</c:v>
                </c:pt>
                <c:pt idx="123">
                  <c:v>44031</c:v>
                </c:pt>
                <c:pt idx="124">
                  <c:v>44030</c:v>
                </c:pt>
                <c:pt idx="125">
                  <c:v>44029</c:v>
                </c:pt>
                <c:pt idx="126">
                  <c:v>44028</c:v>
                </c:pt>
                <c:pt idx="127">
                  <c:v>44027</c:v>
                </c:pt>
                <c:pt idx="128">
                  <c:v>44026</c:v>
                </c:pt>
                <c:pt idx="129">
                  <c:v>44025</c:v>
                </c:pt>
                <c:pt idx="130">
                  <c:v>44024</c:v>
                </c:pt>
                <c:pt idx="131">
                  <c:v>44023</c:v>
                </c:pt>
                <c:pt idx="132">
                  <c:v>44022</c:v>
                </c:pt>
                <c:pt idx="133">
                  <c:v>44021</c:v>
                </c:pt>
                <c:pt idx="134">
                  <c:v>44020</c:v>
                </c:pt>
                <c:pt idx="135">
                  <c:v>44019</c:v>
                </c:pt>
                <c:pt idx="136">
                  <c:v>44018</c:v>
                </c:pt>
                <c:pt idx="137">
                  <c:v>44017</c:v>
                </c:pt>
                <c:pt idx="138">
                  <c:v>44016</c:v>
                </c:pt>
                <c:pt idx="139">
                  <c:v>44015</c:v>
                </c:pt>
                <c:pt idx="140">
                  <c:v>44014</c:v>
                </c:pt>
                <c:pt idx="141">
                  <c:v>44013</c:v>
                </c:pt>
                <c:pt idx="142">
                  <c:v>44012</c:v>
                </c:pt>
                <c:pt idx="143">
                  <c:v>44011</c:v>
                </c:pt>
                <c:pt idx="144">
                  <c:v>44010</c:v>
                </c:pt>
                <c:pt idx="145">
                  <c:v>44009</c:v>
                </c:pt>
                <c:pt idx="146">
                  <c:v>44008</c:v>
                </c:pt>
                <c:pt idx="147">
                  <c:v>44007</c:v>
                </c:pt>
                <c:pt idx="148">
                  <c:v>44006</c:v>
                </c:pt>
                <c:pt idx="149">
                  <c:v>44005</c:v>
                </c:pt>
                <c:pt idx="150">
                  <c:v>44004</c:v>
                </c:pt>
                <c:pt idx="151">
                  <c:v>44003</c:v>
                </c:pt>
                <c:pt idx="152">
                  <c:v>44002</c:v>
                </c:pt>
                <c:pt idx="153">
                  <c:v>44001</c:v>
                </c:pt>
                <c:pt idx="154">
                  <c:v>44000</c:v>
                </c:pt>
                <c:pt idx="155">
                  <c:v>43999</c:v>
                </c:pt>
                <c:pt idx="156">
                  <c:v>43998</c:v>
                </c:pt>
                <c:pt idx="157">
                  <c:v>43997</c:v>
                </c:pt>
                <c:pt idx="158">
                  <c:v>43996</c:v>
                </c:pt>
                <c:pt idx="159">
                  <c:v>43995</c:v>
                </c:pt>
                <c:pt idx="160">
                  <c:v>43994</c:v>
                </c:pt>
                <c:pt idx="161">
                  <c:v>43993</c:v>
                </c:pt>
                <c:pt idx="162">
                  <c:v>43992</c:v>
                </c:pt>
                <c:pt idx="163">
                  <c:v>43991</c:v>
                </c:pt>
                <c:pt idx="164">
                  <c:v>43990</c:v>
                </c:pt>
                <c:pt idx="165">
                  <c:v>43989</c:v>
                </c:pt>
                <c:pt idx="166">
                  <c:v>43988</c:v>
                </c:pt>
                <c:pt idx="167">
                  <c:v>43987</c:v>
                </c:pt>
                <c:pt idx="168">
                  <c:v>43986</c:v>
                </c:pt>
                <c:pt idx="169">
                  <c:v>43985</c:v>
                </c:pt>
                <c:pt idx="170">
                  <c:v>43984</c:v>
                </c:pt>
                <c:pt idx="171">
                  <c:v>43983</c:v>
                </c:pt>
                <c:pt idx="172">
                  <c:v>43982</c:v>
                </c:pt>
                <c:pt idx="173">
                  <c:v>43981</c:v>
                </c:pt>
                <c:pt idx="174">
                  <c:v>43980</c:v>
                </c:pt>
                <c:pt idx="175">
                  <c:v>43979</c:v>
                </c:pt>
                <c:pt idx="176">
                  <c:v>43978</c:v>
                </c:pt>
                <c:pt idx="177">
                  <c:v>43977</c:v>
                </c:pt>
                <c:pt idx="178">
                  <c:v>43976</c:v>
                </c:pt>
                <c:pt idx="179">
                  <c:v>43975</c:v>
                </c:pt>
                <c:pt idx="180">
                  <c:v>43974</c:v>
                </c:pt>
                <c:pt idx="181">
                  <c:v>43973</c:v>
                </c:pt>
                <c:pt idx="182">
                  <c:v>43972</c:v>
                </c:pt>
                <c:pt idx="183">
                  <c:v>43971</c:v>
                </c:pt>
                <c:pt idx="184">
                  <c:v>43970</c:v>
                </c:pt>
                <c:pt idx="185">
                  <c:v>43969</c:v>
                </c:pt>
                <c:pt idx="186">
                  <c:v>43968</c:v>
                </c:pt>
                <c:pt idx="187">
                  <c:v>43967</c:v>
                </c:pt>
                <c:pt idx="188">
                  <c:v>43966</c:v>
                </c:pt>
                <c:pt idx="189">
                  <c:v>43965</c:v>
                </c:pt>
                <c:pt idx="190">
                  <c:v>43964</c:v>
                </c:pt>
                <c:pt idx="191">
                  <c:v>43963</c:v>
                </c:pt>
                <c:pt idx="192">
                  <c:v>43962</c:v>
                </c:pt>
                <c:pt idx="193">
                  <c:v>43961</c:v>
                </c:pt>
                <c:pt idx="194">
                  <c:v>43960</c:v>
                </c:pt>
                <c:pt idx="195">
                  <c:v>43959</c:v>
                </c:pt>
                <c:pt idx="196">
                  <c:v>43958</c:v>
                </c:pt>
                <c:pt idx="197">
                  <c:v>43957</c:v>
                </c:pt>
                <c:pt idx="198">
                  <c:v>43956</c:v>
                </c:pt>
                <c:pt idx="199">
                  <c:v>43955</c:v>
                </c:pt>
                <c:pt idx="200">
                  <c:v>43954</c:v>
                </c:pt>
                <c:pt idx="201">
                  <c:v>43953</c:v>
                </c:pt>
                <c:pt idx="202">
                  <c:v>43952</c:v>
                </c:pt>
                <c:pt idx="203">
                  <c:v>43951</c:v>
                </c:pt>
                <c:pt idx="204">
                  <c:v>43950</c:v>
                </c:pt>
                <c:pt idx="205">
                  <c:v>43949</c:v>
                </c:pt>
                <c:pt idx="206">
                  <c:v>43948</c:v>
                </c:pt>
                <c:pt idx="207">
                  <c:v>43947</c:v>
                </c:pt>
                <c:pt idx="208">
                  <c:v>43946</c:v>
                </c:pt>
                <c:pt idx="209">
                  <c:v>43945</c:v>
                </c:pt>
                <c:pt idx="210">
                  <c:v>43944</c:v>
                </c:pt>
                <c:pt idx="211">
                  <c:v>43943</c:v>
                </c:pt>
                <c:pt idx="212">
                  <c:v>43942</c:v>
                </c:pt>
                <c:pt idx="213">
                  <c:v>43941</c:v>
                </c:pt>
                <c:pt idx="214">
                  <c:v>43940</c:v>
                </c:pt>
                <c:pt idx="215">
                  <c:v>43939</c:v>
                </c:pt>
                <c:pt idx="216">
                  <c:v>43938</c:v>
                </c:pt>
                <c:pt idx="217">
                  <c:v>43937</c:v>
                </c:pt>
                <c:pt idx="218">
                  <c:v>43936</c:v>
                </c:pt>
                <c:pt idx="219">
                  <c:v>43935</c:v>
                </c:pt>
                <c:pt idx="220">
                  <c:v>43934</c:v>
                </c:pt>
                <c:pt idx="221">
                  <c:v>43933</c:v>
                </c:pt>
                <c:pt idx="222">
                  <c:v>43932</c:v>
                </c:pt>
                <c:pt idx="223">
                  <c:v>43931</c:v>
                </c:pt>
                <c:pt idx="224">
                  <c:v>43930</c:v>
                </c:pt>
                <c:pt idx="225">
                  <c:v>43929</c:v>
                </c:pt>
                <c:pt idx="226">
                  <c:v>43928</c:v>
                </c:pt>
                <c:pt idx="227">
                  <c:v>43927</c:v>
                </c:pt>
                <c:pt idx="228">
                  <c:v>43926</c:v>
                </c:pt>
                <c:pt idx="229">
                  <c:v>43925</c:v>
                </c:pt>
                <c:pt idx="230">
                  <c:v>43924</c:v>
                </c:pt>
                <c:pt idx="231">
                  <c:v>43923</c:v>
                </c:pt>
                <c:pt idx="232">
                  <c:v>43922</c:v>
                </c:pt>
                <c:pt idx="233">
                  <c:v>43921</c:v>
                </c:pt>
                <c:pt idx="234">
                  <c:v>43920</c:v>
                </c:pt>
                <c:pt idx="235">
                  <c:v>43919</c:v>
                </c:pt>
                <c:pt idx="236">
                  <c:v>43918</c:v>
                </c:pt>
                <c:pt idx="237">
                  <c:v>43917</c:v>
                </c:pt>
                <c:pt idx="238">
                  <c:v>43916</c:v>
                </c:pt>
                <c:pt idx="239">
                  <c:v>43915</c:v>
                </c:pt>
                <c:pt idx="240">
                  <c:v>43914</c:v>
                </c:pt>
                <c:pt idx="241">
                  <c:v>43913</c:v>
                </c:pt>
                <c:pt idx="242">
                  <c:v>43912</c:v>
                </c:pt>
                <c:pt idx="243">
                  <c:v>43911</c:v>
                </c:pt>
                <c:pt idx="244">
                  <c:v>43910</c:v>
                </c:pt>
                <c:pt idx="245">
                  <c:v>43909</c:v>
                </c:pt>
                <c:pt idx="246">
                  <c:v>43908</c:v>
                </c:pt>
                <c:pt idx="247">
                  <c:v>43907</c:v>
                </c:pt>
                <c:pt idx="248">
                  <c:v>43906</c:v>
                </c:pt>
                <c:pt idx="249">
                  <c:v>43905</c:v>
                </c:pt>
                <c:pt idx="250">
                  <c:v>43904</c:v>
                </c:pt>
                <c:pt idx="251">
                  <c:v>43903</c:v>
                </c:pt>
                <c:pt idx="252">
                  <c:v>43902</c:v>
                </c:pt>
                <c:pt idx="253">
                  <c:v>43901</c:v>
                </c:pt>
                <c:pt idx="254">
                  <c:v>43900</c:v>
                </c:pt>
                <c:pt idx="255">
                  <c:v>43899</c:v>
                </c:pt>
                <c:pt idx="256">
                  <c:v>43898</c:v>
                </c:pt>
                <c:pt idx="257">
                  <c:v>43897</c:v>
                </c:pt>
                <c:pt idx="258">
                  <c:v>43896</c:v>
                </c:pt>
                <c:pt idx="259">
                  <c:v>43895</c:v>
                </c:pt>
                <c:pt idx="260">
                  <c:v>43894</c:v>
                </c:pt>
                <c:pt idx="261">
                  <c:v>43893</c:v>
                </c:pt>
                <c:pt idx="262">
                  <c:v>43892</c:v>
                </c:pt>
                <c:pt idx="263">
                  <c:v>43891</c:v>
                </c:pt>
                <c:pt idx="264">
                  <c:v>43890</c:v>
                </c:pt>
                <c:pt idx="265">
                  <c:v>43889</c:v>
                </c:pt>
                <c:pt idx="266">
                  <c:v>43888</c:v>
                </c:pt>
                <c:pt idx="267">
                  <c:v>43887</c:v>
                </c:pt>
                <c:pt idx="268">
                  <c:v>43886</c:v>
                </c:pt>
                <c:pt idx="269">
                  <c:v>43885</c:v>
                </c:pt>
                <c:pt idx="270">
                  <c:v>43884</c:v>
                </c:pt>
                <c:pt idx="271">
                  <c:v>43883</c:v>
                </c:pt>
                <c:pt idx="272">
                  <c:v>43882</c:v>
                </c:pt>
                <c:pt idx="273">
                  <c:v>43881</c:v>
                </c:pt>
                <c:pt idx="274">
                  <c:v>43880</c:v>
                </c:pt>
                <c:pt idx="275">
                  <c:v>43879</c:v>
                </c:pt>
                <c:pt idx="276">
                  <c:v>43878</c:v>
                </c:pt>
                <c:pt idx="277">
                  <c:v>43877</c:v>
                </c:pt>
                <c:pt idx="278">
                  <c:v>43876</c:v>
                </c:pt>
                <c:pt idx="279">
                  <c:v>43875</c:v>
                </c:pt>
                <c:pt idx="280">
                  <c:v>43874</c:v>
                </c:pt>
                <c:pt idx="281">
                  <c:v>43873</c:v>
                </c:pt>
                <c:pt idx="282">
                  <c:v>43872</c:v>
                </c:pt>
                <c:pt idx="283">
                  <c:v>43871</c:v>
                </c:pt>
                <c:pt idx="284">
                  <c:v>43870</c:v>
                </c:pt>
                <c:pt idx="285">
                  <c:v>43869</c:v>
                </c:pt>
                <c:pt idx="286">
                  <c:v>43868</c:v>
                </c:pt>
                <c:pt idx="287">
                  <c:v>43867</c:v>
                </c:pt>
                <c:pt idx="288">
                  <c:v>43866</c:v>
                </c:pt>
                <c:pt idx="289">
                  <c:v>43865</c:v>
                </c:pt>
                <c:pt idx="290">
                  <c:v>43864</c:v>
                </c:pt>
                <c:pt idx="291">
                  <c:v>43863</c:v>
                </c:pt>
                <c:pt idx="292">
                  <c:v>43862</c:v>
                </c:pt>
                <c:pt idx="293">
                  <c:v>43861</c:v>
                </c:pt>
                <c:pt idx="294">
                  <c:v>43860</c:v>
                </c:pt>
                <c:pt idx="295">
                  <c:v>43859</c:v>
                </c:pt>
                <c:pt idx="296">
                  <c:v>43858</c:v>
                </c:pt>
                <c:pt idx="297">
                  <c:v>43857</c:v>
                </c:pt>
                <c:pt idx="298">
                  <c:v>43856</c:v>
                </c:pt>
                <c:pt idx="299">
                  <c:v>43855</c:v>
                </c:pt>
                <c:pt idx="300">
                  <c:v>43854</c:v>
                </c:pt>
                <c:pt idx="301">
                  <c:v>43853</c:v>
                </c:pt>
                <c:pt idx="302">
                  <c:v>43852</c:v>
                </c:pt>
                <c:pt idx="303">
                  <c:v>43851</c:v>
                </c:pt>
                <c:pt idx="304">
                  <c:v>43850</c:v>
                </c:pt>
                <c:pt idx="305">
                  <c:v>43849</c:v>
                </c:pt>
                <c:pt idx="306">
                  <c:v>43848</c:v>
                </c:pt>
                <c:pt idx="307">
                  <c:v>43847</c:v>
                </c:pt>
                <c:pt idx="308">
                  <c:v>43846</c:v>
                </c:pt>
                <c:pt idx="309">
                  <c:v>43845</c:v>
                </c:pt>
                <c:pt idx="310">
                  <c:v>43844</c:v>
                </c:pt>
                <c:pt idx="311">
                  <c:v>43843</c:v>
                </c:pt>
                <c:pt idx="312">
                  <c:v>43842</c:v>
                </c:pt>
                <c:pt idx="313">
                  <c:v>43841</c:v>
                </c:pt>
                <c:pt idx="314">
                  <c:v>43840</c:v>
                </c:pt>
                <c:pt idx="315">
                  <c:v>43839</c:v>
                </c:pt>
                <c:pt idx="316">
                  <c:v>43838</c:v>
                </c:pt>
                <c:pt idx="317">
                  <c:v>43837</c:v>
                </c:pt>
                <c:pt idx="318">
                  <c:v>43836</c:v>
                </c:pt>
                <c:pt idx="319">
                  <c:v>43835</c:v>
                </c:pt>
                <c:pt idx="320">
                  <c:v>43834</c:v>
                </c:pt>
                <c:pt idx="321">
                  <c:v>43833</c:v>
                </c:pt>
                <c:pt idx="322">
                  <c:v>43832</c:v>
                </c:pt>
                <c:pt idx="323">
                  <c:v>43831</c:v>
                </c:pt>
                <c:pt idx="324">
                  <c:v>43830</c:v>
                </c:pt>
                <c:pt idx="325">
                  <c:v>43829</c:v>
                </c:pt>
                <c:pt idx="326">
                  <c:v>43828</c:v>
                </c:pt>
                <c:pt idx="327">
                  <c:v>43827</c:v>
                </c:pt>
                <c:pt idx="328">
                  <c:v>43826</c:v>
                </c:pt>
                <c:pt idx="329">
                  <c:v>43825</c:v>
                </c:pt>
                <c:pt idx="330">
                  <c:v>43824</c:v>
                </c:pt>
                <c:pt idx="331">
                  <c:v>43823</c:v>
                </c:pt>
                <c:pt idx="332">
                  <c:v>43822</c:v>
                </c:pt>
                <c:pt idx="333">
                  <c:v>43821</c:v>
                </c:pt>
                <c:pt idx="334">
                  <c:v>43820</c:v>
                </c:pt>
                <c:pt idx="335">
                  <c:v>43819</c:v>
                </c:pt>
                <c:pt idx="336">
                  <c:v>43818</c:v>
                </c:pt>
                <c:pt idx="337">
                  <c:v>43817</c:v>
                </c:pt>
                <c:pt idx="338">
                  <c:v>43816</c:v>
                </c:pt>
                <c:pt idx="339">
                  <c:v>43815</c:v>
                </c:pt>
                <c:pt idx="340">
                  <c:v>43814</c:v>
                </c:pt>
                <c:pt idx="341">
                  <c:v>43813</c:v>
                </c:pt>
                <c:pt idx="342">
                  <c:v>43812</c:v>
                </c:pt>
                <c:pt idx="343">
                  <c:v>43811</c:v>
                </c:pt>
                <c:pt idx="344">
                  <c:v>43810</c:v>
                </c:pt>
                <c:pt idx="345">
                  <c:v>43809</c:v>
                </c:pt>
                <c:pt idx="346">
                  <c:v>43808</c:v>
                </c:pt>
                <c:pt idx="347">
                  <c:v>43807</c:v>
                </c:pt>
                <c:pt idx="348">
                  <c:v>43806</c:v>
                </c:pt>
                <c:pt idx="349">
                  <c:v>43805</c:v>
                </c:pt>
                <c:pt idx="350">
                  <c:v>43804</c:v>
                </c:pt>
                <c:pt idx="351">
                  <c:v>43803</c:v>
                </c:pt>
                <c:pt idx="352">
                  <c:v>43802</c:v>
                </c:pt>
                <c:pt idx="353">
                  <c:v>43801</c:v>
                </c:pt>
                <c:pt idx="354">
                  <c:v>43800</c:v>
                </c:pt>
                <c:pt idx="355">
                  <c:v>43799</c:v>
                </c:pt>
                <c:pt idx="356">
                  <c:v>43798</c:v>
                </c:pt>
                <c:pt idx="357">
                  <c:v>43797</c:v>
                </c:pt>
                <c:pt idx="358">
                  <c:v>43796</c:v>
                </c:pt>
                <c:pt idx="359">
                  <c:v>43795</c:v>
                </c:pt>
                <c:pt idx="360">
                  <c:v>43794</c:v>
                </c:pt>
                <c:pt idx="361">
                  <c:v>43793</c:v>
                </c:pt>
                <c:pt idx="362">
                  <c:v>43792</c:v>
                </c:pt>
                <c:pt idx="363">
                  <c:v>43791</c:v>
                </c:pt>
                <c:pt idx="364">
                  <c:v>43790</c:v>
                </c:pt>
                <c:pt idx="365">
                  <c:v>43789</c:v>
                </c:pt>
                <c:pt idx="366">
                  <c:v>43788</c:v>
                </c:pt>
                <c:pt idx="367">
                  <c:v>43787</c:v>
                </c:pt>
                <c:pt idx="368">
                  <c:v>43786</c:v>
                </c:pt>
                <c:pt idx="369">
                  <c:v>43785</c:v>
                </c:pt>
                <c:pt idx="370">
                  <c:v>43784</c:v>
                </c:pt>
                <c:pt idx="371">
                  <c:v>43783</c:v>
                </c:pt>
                <c:pt idx="372">
                  <c:v>43782</c:v>
                </c:pt>
                <c:pt idx="373">
                  <c:v>43781</c:v>
                </c:pt>
                <c:pt idx="374">
                  <c:v>43780</c:v>
                </c:pt>
                <c:pt idx="375">
                  <c:v>43779</c:v>
                </c:pt>
                <c:pt idx="376">
                  <c:v>43778</c:v>
                </c:pt>
                <c:pt idx="377">
                  <c:v>43777</c:v>
                </c:pt>
                <c:pt idx="378">
                  <c:v>43776</c:v>
                </c:pt>
                <c:pt idx="379">
                  <c:v>43775</c:v>
                </c:pt>
                <c:pt idx="380">
                  <c:v>43774</c:v>
                </c:pt>
                <c:pt idx="381">
                  <c:v>43773</c:v>
                </c:pt>
                <c:pt idx="382">
                  <c:v>43772</c:v>
                </c:pt>
                <c:pt idx="383">
                  <c:v>43771</c:v>
                </c:pt>
                <c:pt idx="384">
                  <c:v>43770</c:v>
                </c:pt>
                <c:pt idx="385">
                  <c:v>43769</c:v>
                </c:pt>
                <c:pt idx="386">
                  <c:v>43768</c:v>
                </c:pt>
                <c:pt idx="387">
                  <c:v>43767</c:v>
                </c:pt>
                <c:pt idx="388">
                  <c:v>43766</c:v>
                </c:pt>
                <c:pt idx="389">
                  <c:v>43765</c:v>
                </c:pt>
                <c:pt idx="390">
                  <c:v>43764</c:v>
                </c:pt>
                <c:pt idx="391">
                  <c:v>43763</c:v>
                </c:pt>
                <c:pt idx="392">
                  <c:v>43762</c:v>
                </c:pt>
                <c:pt idx="393">
                  <c:v>43761</c:v>
                </c:pt>
                <c:pt idx="394">
                  <c:v>43760</c:v>
                </c:pt>
                <c:pt idx="395">
                  <c:v>43759</c:v>
                </c:pt>
                <c:pt idx="396">
                  <c:v>43758</c:v>
                </c:pt>
                <c:pt idx="397">
                  <c:v>43757</c:v>
                </c:pt>
                <c:pt idx="398">
                  <c:v>43756</c:v>
                </c:pt>
                <c:pt idx="399">
                  <c:v>43755</c:v>
                </c:pt>
                <c:pt idx="400">
                  <c:v>43754</c:v>
                </c:pt>
                <c:pt idx="401">
                  <c:v>43753</c:v>
                </c:pt>
                <c:pt idx="402">
                  <c:v>43752</c:v>
                </c:pt>
                <c:pt idx="403">
                  <c:v>43751</c:v>
                </c:pt>
                <c:pt idx="404">
                  <c:v>43750</c:v>
                </c:pt>
                <c:pt idx="405">
                  <c:v>43749</c:v>
                </c:pt>
                <c:pt idx="406">
                  <c:v>43748</c:v>
                </c:pt>
                <c:pt idx="407">
                  <c:v>43747</c:v>
                </c:pt>
                <c:pt idx="408">
                  <c:v>43746</c:v>
                </c:pt>
                <c:pt idx="409">
                  <c:v>43745</c:v>
                </c:pt>
                <c:pt idx="410">
                  <c:v>43744</c:v>
                </c:pt>
                <c:pt idx="411">
                  <c:v>43743</c:v>
                </c:pt>
                <c:pt idx="412">
                  <c:v>43742</c:v>
                </c:pt>
                <c:pt idx="413">
                  <c:v>43741</c:v>
                </c:pt>
                <c:pt idx="414">
                  <c:v>43740</c:v>
                </c:pt>
                <c:pt idx="415">
                  <c:v>43739</c:v>
                </c:pt>
                <c:pt idx="416">
                  <c:v>43738</c:v>
                </c:pt>
                <c:pt idx="417">
                  <c:v>43737</c:v>
                </c:pt>
                <c:pt idx="418">
                  <c:v>43736</c:v>
                </c:pt>
                <c:pt idx="419">
                  <c:v>43735</c:v>
                </c:pt>
                <c:pt idx="420">
                  <c:v>43734</c:v>
                </c:pt>
                <c:pt idx="421">
                  <c:v>43733</c:v>
                </c:pt>
                <c:pt idx="422">
                  <c:v>43732</c:v>
                </c:pt>
                <c:pt idx="423">
                  <c:v>43731</c:v>
                </c:pt>
                <c:pt idx="424">
                  <c:v>43730</c:v>
                </c:pt>
                <c:pt idx="425">
                  <c:v>43729</c:v>
                </c:pt>
                <c:pt idx="426">
                  <c:v>43728</c:v>
                </c:pt>
                <c:pt idx="427">
                  <c:v>43727</c:v>
                </c:pt>
                <c:pt idx="428">
                  <c:v>43726</c:v>
                </c:pt>
                <c:pt idx="429">
                  <c:v>43725</c:v>
                </c:pt>
                <c:pt idx="430">
                  <c:v>43724</c:v>
                </c:pt>
                <c:pt idx="431">
                  <c:v>43723</c:v>
                </c:pt>
                <c:pt idx="432">
                  <c:v>43722</c:v>
                </c:pt>
                <c:pt idx="433">
                  <c:v>43721</c:v>
                </c:pt>
                <c:pt idx="434">
                  <c:v>43720</c:v>
                </c:pt>
                <c:pt idx="435">
                  <c:v>43719</c:v>
                </c:pt>
                <c:pt idx="436">
                  <c:v>43718</c:v>
                </c:pt>
                <c:pt idx="437">
                  <c:v>43717</c:v>
                </c:pt>
                <c:pt idx="438">
                  <c:v>43716</c:v>
                </c:pt>
                <c:pt idx="439">
                  <c:v>43715</c:v>
                </c:pt>
                <c:pt idx="440">
                  <c:v>43714</c:v>
                </c:pt>
                <c:pt idx="441">
                  <c:v>43713</c:v>
                </c:pt>
                <c:pt idx="442">
                  <c:v>43712</c:v>
                </c:pt>
                <c:pt idx="443">
                  <c:v>43711</c:v>
                </c:pt>
                <c:pt idx="444">
                  <c:v>43710</c:v>
                </c:pt>
                <c:pt idx="445">
                  <c:v>43709</c:v>
                </c:pt>
                <c:pt idx="446">
                  <c:v>43708</c:v>
                </c:pt>
                <c:pt idx="447">
                  <c:v>43707</c:v>
                </c:pt>
                <c:pt idx="448">
                  <c:v>43706</c:v>
                </c:pt>
                <c:pt idx="449">
                  <c:v>43705</c:v>
                </c:pt>
                <c:pt idx="450">
                  <c:v>43704</c:v>
                </c:pt>
                <c:pt idx="451">
                  <c:v>43703</c:v>
                </c:pt>
                <c:pt idx="452">
                  <c:v>43702</c:v>
                </c:pt>
                <c:pt idx="453">
                  <c:v>43701</c:v>
                </c:pt>
                <c:pt idx="454">
                  <c:v>43700</c:v>
                </c:pt>
                <c:pt idx="455">
                  <c:v>43699</c:v>
                </c:pt>
                <c:pt idx="456">
                  <c:v>43698</c:v>
                </c:pt>
                <c:pt idx="457">
                  <c:v>43697</c:v>
                </c:pt>
                <c:pt idx="458">
                  <c:v>43696</c:v>
                </c:pt>
                <c:pt idx="459">
                  <c:v>43695</c:v>
                </c:pt>
                <c:pt idx="460">
                  <c:v>43694</c:v>
                </c:pt>
                <c:pt idx="461">
                  <c:v>43693</c:v>
                </c:pt>
                <c:pt idx="462">
                  <c:v>43692</c:v>
                </c:pt>
                <c:pt idx="463">
                  <c:v>43691</c:v>
                </c:pt>
                <c:pt idx="464">
                  <c:v>43690</c:v>
                </c:pt>
                <c:pt idx="465">
                  <c:v>43689</c:v>
                </c:pt>
                <c:pt idx="466">
                  <c:v>43688</c:v>
                </c:pt>
                <c:pt idx="467">
                  <c:v>43687</c:v>
                </c:pt>
                <c:pt idx="468">
                  <c:v>43686</c:v>
                </c:pt>
                <c:pt idx="469">
                  <c:v>43685</c:v>
                </c:pt>
                <c:pt idx="470">
                  <c:v>43684</c:v>
                </c:pt>
                <c:pt idx="471">
                  <c:v>43683</c:v>
                </c:pt>
                <c:pt idx="472">
                  <c:v>43682</c:v>
                </c:pt>
                <c:pt idx="473">
                  <c:v>43681</c:v>
                </c:pt>
                <c:pt idx="474">
                  <c:v>43680</c:v>
                </c:pt>
                <c:pt idx="475">
                  <c:v>43679</c:v>
                </c:pt>
                <c:pt idx="476">
                  <c:v>43678</c:v>
                </c:pt>
                <c:pt idx="477">
                  <c:v>43677</c:v>
                </c:pt>
                <c:pt idx="478">
                  <c:v>43676</c:v>
                </c:pt>
                <c:pt idx="479">
                  <c:v>43675</c:v>
                </c:pt>
                <c:pt idx="480">
                  <c:v>43674</c:v>
                </c:pt>
                <c:pt idx="481">
                  <c:v>43673</c:v>
                </c:pt>
                <c:pt idx="482">
                  <c:v>43672</c:v>
                </c:pt>
                <c:pt idx="483">
                  <c:v>43671</c:v>
                </c:pt>
                <c:pt idx="484">
                  <c:v>43670</c:v>
                </c:pt>
                <c:pt idx="485">
                  <c:v>43669</c:v>
                </c:pt>
                <c:pt idx="486">
                  <c:v>43668</c:v>
                </c:pt>
                <c:pt idx="487">
                  <c:v>43667</c:v>
                </c:pt>
                <c:pt idx="488">
                  <c:v>43666</c:v>
                </c:pt>
                <c:pt idx="489">
                  <c:v>43665</c:v>
                </c:pt>
                <c:pt idx="490">
                  <c:v>43664</c:v>
                </c:pt>
                <c:pt idx="491">
                  <c:v>43663</c:v>
                </c:pt>
                <c:pt idx="492">
                  <c:v>43662</c:v>
                </c:pt>
                <c:pt idx="493">
                  <c:v>43661</c:v>
                </c:pt>
                <c:pt idx="494">
                  <c:v>43660</c:v>
                </c:pt>
                <c:pt idx="495">
                  <c:v>43659</c:v>
                </c:pt>
                <c:pt idx="496">
                  <c:v>43658</c:v>
                </c:pt>
                <c:pt idx="497">
                  <c:v>43657</c:v>
                </c:pt>
                <c:pt idx="498">
                  <c:v>43656</c:v>
                </c:pt>
                <c:pt idx="499">
                  <c:v>43655</c:v>
                </c:pt>
                <c:pt idx="500">
                  <c:v>43654</c:v>
                </c:pt>
                <c:pt idx="501">
                  <c:v>43653</c:v>
                </c:pt>
                <c:pt idx="502">
                  <c:v>43652</c:v>
                </c:pt>
                <c:pt idx="503">
                  <c:v>43651</c:v>
                </c:pt>
                <c:pt idx="504">
                  <c:v>43650</c:v>
                </c:pt>
                <c:pt idx="505">
                  <c:v>43649</c:v>
                </c:pt>
                <c:pt idx="506">
                  <c:v>43648</c:v>
                </c:pt>
                <c:pt idx="507">
                  <c:v>43647</c:v>
                </c:pt>
                <c:pt idx="508">
                  <c:v>43646</c:v>
                </c:pt>
                <c:pt idx="509">
                  <c:v>43645</c:v>
                </c:pt>
                <c:pt idx="510">
                  <c:v>43644</c:v>
                </c:pt>
                <c:pt idx="511">
                  <c:v>43643</c:v>
                </c:pt>
                <c:pt idx="512">
                  <c:v>43642</c:v>
                </c:pt>
                <c:pt idx="513">
                  <c:v>43641</c:v>
                </c:pt>
                <c:pt idx="514">
                  <c:v>43640</c:v>
                </c:pt>
                <c:pt idx="515">
                  <c:v>43639</c:v>
                </c:pt>
                <c:pt idx="516">
                  <c:v>43638</c:v>
                </c:pt>
                <c:pt idx="517">
                  <c:v>43637</c:v>
                </c:pt>
                <c:pt idx="518">
                  <c:v>43636</c:v>
                </c:pt>
                <c:pt idx="519">
                  <c:v>43635</c:v>
                </c:pt>
                <c:pt idx="520">
                  <c:v>43634</c:v>
                </c:pt>
                <c:pt idx="521">
                  <c:v>43633</c:v>
                </c:pt>
                <c:pt idx="522">
                  <c:v>43632</c:v>
                </c:pt>
                <c:pt idx="523">
                  <c:v>43631</c:v>
                </c:pt>
                <c:pt idx="524">
                  <c:v>43630</c:v>
                </c:pt>
                <c:pt idx="525">
                  <c:v>43629</c:v>
                </c:pt>
                <c:pt idx="526">
                  <c:v>43628</c:v>
                </c:pt>
                <c:pt idx="527">
                  <c:v>43627</c:v>
                </c:pt>
                <c:pt idx="528">
                  <c:v>43626</c:v>
                </c:pt>
                <c:pt idx="529">
                  <c:v>43625</c:v>
                </c:pt>
                <c:pt idx="530">
                  <c:v>43624</c:v>
                </c:pt>
                <c:pt idx="531">
                  <c:v>43623</c:v>
                </c:pt>
                <c:pt idx="532">
                  <c:v>43622</c:v>
                </c:pt>
                <c:pt idx="533">
                  <c:v>43621</c:v>
                </c:pt>
                <c:pt idx="534">
                  <c:v>43620</c:v>
                </c:pt>
                <c:pt idx="535">
                  <c:v>43619</c:v>
                </c:pt>
                <c:pt idx="536">
                  <c:v>43618</c:v>
                </c:pt>
                <c:pt idx="537">
                  <c:v>43617</c:v>
                </c:pt>
                <c:pt idx="538">
                  <c:v>43616</c:v>
                </c:pt>
                <c:pt idx="539">
                  <c:v>43615</c:v>
                </c:pt>
                <c:pt idx="540">
                  <c:v>43614</c:v>
                </c:pt>
                <c:pt idx="541">
                  <c:v>43613</c:v>
                </c:pt>
                <c:pt idx="542">
                  <c:v>43612</c:v>
                </c:pt>
                <c:pt idx="543">
                  <c:v>43611</c:v>
                </c:pt>
                <c:pt idx="544">
                  <c:v>43610</c:v>
                </c:pt>
                <c:pt idx="545">
                  <c:v>43609</c:v>
                </c:pt>
                <c:pt idx="546">
                  <c:v>43608</c:v>
                </c:pt>
                <c:pt idx="547">
                  <c:v>43607</c:v>
                </c:pt>
                <c:pt idx="548">
                  <c:v>43606</c:v>
                </c:pt>
                <c:pt idx="549">
                  <c:v>43605</c:v>
                </c:pt>
                <c:pt idx="550">
                  <c:v>43604</c:v>
                </c:pt>
                <c:pt idx="551">
                  <c:v>43603</c:v>
                </c:pt>
                <c:pt idx="552">
                  <c:v>43602</c:v>
                </c:pt>
                <c:pt idx="553">
                  <c:v>43601</c:v>
                </c:pt>
                <c:pt idx="554">
                  <c:v>43600</c:v>
                </c:pt>
                <c:pt idx="555">
                  <c:v>43599</c:v>
                </c:pt>
                <c:pt idx="556">
                  <c:v>43598</c:v>
                </c:pt>
                <c:pt idx="557">
                  <c:v>43597</c:v>
                </c:pt>
                <c:pt idx="558">
                  <c:v>43596</c:v>
                </c:pt>
                <c:pt idx="559">
                  <c:v>43595</c:v>
                </c:pt>
                <c:pt idx="560">
                  <c:v>43594</c:v>
                </c:pt>
                <c:pt idx="561">
                  <c:v>43593</c:v>
                </c:pt>
                <c:pt idx="562">
                  <c:v>43592</c:v>
                </c:pt>
                <c:pt idx="563">
                  <c:v>43591</c:v>
                </c:pt>
                <c:pt idx="564">
                  <c:v>43590</c:v>
                </c:pt>
                <c:pt idx="565">
                  <c:v>43589</c:v>
                </c:pt>
                <c:pt idx="566">
                  <c:v>43588</c:v>
                </c:pt>
                <c:pt idx="567">
                  <c:v>43587</c:v>
                </c:pt>
                <c:pt idx="568">
                  <c:v>43586</c:v>
                </c:pt>
                <c:pt idx="569">
                  <c:v>43585</c:v>
                </c:pt>
                <c:pt idx="570">
                  <c:v>43584</c:v>
                </c:pt>
                <c:pt idx="571">
                  <c:v>43583</c:v>
                </c:pt>
                <c:pt idx="572">
                  <c:v>43582</c:v>
                </c:pt>
                <c:pt idx="573">
                  <c:v>43581</c:v>
                </c:pt>
                <c:pt idx="574">
                  <c:v>43580</c:v>
                </c:pt>
                <c:pt idx="575">
                  <c:v>43579</c:v>
                </c:pt>
                <c:pt idx="576">
                  <c:v>43578</c:v>
                </c:pt>
                <c:pt idx="577">
                  <c:v>43577</c:v>
                </c:pt>
                <c:pt idx="578">
                  <c:v>43576</c:v>
                </c:pt>
                <c:pt idx="579">
                  <c:v>43575</c:v>
                </c:pt>
                <c:pt idx="580">
                  <c:v>43574</c:v>
                </c:pt>
                <c:pt idx="581">
                  <c:v>43573</c:v>
                </c:pt>
                <c:pt idx="582">
                  <c:v>43572</c:v>
                </c:pt>
                <c:pt idx="583">
                  <c:v>43571</c:v>
                </c:pt>
                <c:pt idx="584">
                  <c:v>43570</c:v>
                </c:pt>
                <c:pt idx="585">
                  <c:v>43569</c:v>
                </c:pt>
                <c:pt idx="586">
                  <c:v>43568</c:v>
                </c:pt>
                <c:pt idx="587">
                  <c:v>43567</c:v>
                </c:pt>
                <c:pt idx="588">
                  <c:v>43566</c:v>
                </c:pt>
                <c:pt idx="589">
                  <c:v>43565</c:v>
                </c:pt>
                <c:pt idx="590">
                  <c:v>43564</c:v>
                </c:pt>
                <c:pt idx="591">
                  <c:v>43563</c:v>
                </c:pt>
                <c:pt idx="592">
                  <c:v>43562</c:v>
                </c:pt>
                <c:pt idx="593">
                  <c:v>43561</c:v>
                </c:pt>
                <c:pt idx="594">
                  <c:v>43560</c:v>
                </c:pt>
                <c:pt idx="595">
                  <c:v>43559</c:v>
                </c:pt>
                <c:pt idx="596">
                  <c:v>43558</c:v>
                </c:pt>
                <c:pt idx="597">
                  <c:v>43557</c:v>
                </c:pt>
                <c:pt idx="598">
                  <c:v>43556</c:v>
                </c:pt>
                <c:pt idx="599">
                  <c:v>43555</c:v>
                </c:pt>
                <c:pt idx="600">
                  <c:v>43554</c:v>
                </c:pt>
                <c:pt idx="601">
                  <c:v>43553</c:v>
                </c:pt>
                <c:pt idx="602">
                  <c:v>43552</c:v>
                </c:pt>
                <c:pt idx="603">
                  <c:v>43551</c:v>
                </c:pt>
                <c:pt idx="604">
                  <c:v>43550</c:v>
                </c:pt>
                <c:pt idx="605">
                  <c:v>43549</c:v>
                </c:pt>
                <c:pt idx="606">
                  <c:v>43548</c:v>
                </c:pt>
                <c:pt idx="607">
                  <c:v>43547</c:v>
                </c:pt>
                <c:pt idx="608">
                  <c:v>43546</c:v>
                </c:pt>
                <c:pt idx="609">
                  <c:v>43545</c:v>
                </c:pt>
                <c:pt idx="610">
                  <c:v>43544</c:v>
                </c:pt>
                <c:pt idx="611">
                  <c:v>43543</c:v>
                </c:pt>
                <c:pt idx="612">
                  <c:v>43542</c:v>
                </c:pt>
                <c:pt idx="613">
                  <c:v>43541</c:v>
                </c:pt>
                <c:pt idx="614">
                  <c:v>43540</c:v>
                </c:pt>
                <c:pt idx="615">
                  <c:v>43539</c:v>
                </c:pt>
                <c:pt idx="616">
                  <c:v>43538</c:v>
                </c:pt>
                <c:pt idx="617">
                  <c:v>43537</c:v>
                </c:pt>
                <c:pt idx="618">
                  <c:v>43536</c:v>
                </c:pt>
                <c:pt idx="619">
                  <c:v>43535</c:v>
                </c:pt>
                <c:pt idx="620">
                  <c:v>43534</c:v>
                </c:pt>
                <c:pt idx="621">
                  <c:v>43533</c:v>
                </c:pt>
                <c:pt idx="622">
                  <c:v>43532</c:v>
                </c:pt>
                <c:pt idx="623">
                  <c:v>43531</c:v>
                </c:pt>
                <c:pt idx="624">
                  <c:v>43530</c:v>
                </c:pt>
                <c:pt idx="625">
                  <c:v>43529</c:v>
                </c:pt>
                <c:pt idx="626">
                  <c:v>43528</c:v>
                </c:pt>
                <c:pt idx="627">
                  <c:v>43527</c:v>
                </c:pt>
                <c:pt idx="628">
                  <c:v>43526</c:v>
                </c:pt>
                <c:pt idx="629">
                  <c:v>43525</c:v>
                </c:pt>
                <c:pt idx="630">
                  <c:v>43524</c:v>
                </c:pt>
                <c:pt idx="631">
                  <c:v>43523</c:v>
                </c:pt>
                <c:pt idx="632">
                  <c:v>43522</c:v>
                </c:pt>
                <c:pt idx="633">
                  <c:v>43521</c:v>
                </c:pt>
                <c:pt idx="634">
                  <c:v>43520</c:v>
                </c:pt>
                <c:pt idx="635">
                  <c:v>43519</c:v>
                </c:pt>
                <c:pt idx="636">
                  <c:v>43518</c:v>
                </c:pt>
                <c:pt idx="637">
                  <c:v>43517</c:v>
                </c:pt>
                <c:pt idx="638">
                  <c:v>43516</c:v>
                </c:pt>
                <c:pt idx="639">
                  <c:v>43515</c:v>
                </c:pt>
                <c:pt idx="640">
                  <c:v>43514</c:v>
                </c:pt>
                <c:pt idx="641">
                  <c:v>43513</c:v>
                </c:pt>
                <c:pt idx="642">
                  <c:v>43512</c:v>
                </c:pt>
                <c:pt idx="643">
                  <c:v>43511</c:v>
                </c:pt>
                <c:pt idx="644">
                  <c:v>43510</c:v>
                </c:pt>
                <c:pt idx="645">
                  <c:v>43509</c:v>
                </c:pt>
                <c:pt idx="646">
                  <c:v>43508</c:v>
                </c:pt>
                <c:pt idx="647">
                  <c:v>43507</c:v>
                </c:pt>
                <c:pt idx="648">
                  <c:v>43506</c:v>
                </c:pt>
                <c:pt idx="649">
                  <c:v>43505</c:v>
                </c:pt>
                <c:pt idx="650">
                  <c:v>43504</c:v>
                </c:pt>
                <c:pt idx="651">
                  <c:v>43503</c:v>
                </c:pt>
                <c:pt idx="652">
                  <c:v>43502</c:v>
                </c:pt>
                <c:pt idx="653">
                  <c:v>43501</c:v>
                </c:pt>
                <c:pt idx="654">
                  <c:v>43500</c:v>
                </c:pt>
                <c:pt idx="655">
                  <c:v>43499</c:v>
                </c:pt>
                <c:pt idx="656">
                  <c:v>43498</c:v>
                </c:pt>
                <c:pt idx="657">
                  <c:v>43497</c:v>
                </c:pt>
                <c:pt idx="658">
                  <c:v>43496</c:v>
                </c:pt>
                <c:pt idx="659">
                  <c:v>43495</c:v>
                </c:pt>
                <c:pt idx="660">
                  <c:v>43494</c:v>
                </c:pt>
                <c:pt idx="661">
                  <c:v>43493</c:v>
                </c:pt>
                <c:pt idx="662">
                  <c:v>43492</c:v>
                </c:pt>
                <c:pt idx="663">
                  <c:v>43491</c:v>
                </c:pt>
                <c:pt idx="664">
                  <c:v>43490</c:v>
                </c:pt>
                <c:pt idx="665">
                  <c:v>43489</c:v>
                </c:pt>
                <c:pt idx="666">
                  <c:v>43488</c:v>
                </c:pt>
                <c:pt idx="667">
                  <c:v>43487</c:v>
                </c:pt>
                <c:pt idx="668">
                  <c:v>43486</c:v>
                </c:pt>
                <c:pt idx="669">
                  <c:v>43485</c:v>
                </c:pt>
                <c:pt idx="670">
                  <c:v>43484</c:v>
                </c:pt>
                <c:pt idx="671">
                  <c:v>43483</c:v>
                </c:pt>
                <c:pt idx="672">
                  <c:v>43482</c:v>
                </c:pt>
                <c:pt idx="673">
                  <c:v>43481</c:v>
                </c:pt>
                <c:pt idx="674">
                  <c:v>43480</c:v>
                </c:pt>
                <c:pt idx="675">
                  <c:v>43479</c:v>
                </c:pt>
                <c:pt idx="676">
                  <c:v>43478</c:v>
                </c:pt>
                <c:pt idx="677">
                  <c:v>43477</c:v>
                </c:pt>
                <c:pt idx="678">
                  <c:v>43476</c:v>
                </c:pt>
                <c:pt idx="679">
                  <c:v>43475</c:v>
                </c:pt>
                <c:pt idx="680">
                  <c:v>43474</c:v>
                </c:pt>
                <c:pt idx="681">
                  <c:v>43473</c:v>
                </c:pt>
                <c:pt idx="682">
                  <c:v>43472</c:v>
                </c:pt>
                <c:pt idx="683">
                  <c:v>43471</c:v>
                </c:pt>
                <c:pt idx="684">
                  <c:v>43470</c:v>
                </c:pt>
                <c:pt idx="685">
                  <c:v>43469</c:v>
                </c:pt>
                <c:pt idx="686">
                  <c:v>43468</c:v>
                </c:pt>
                <c:pt idx="687">
                  <c:v>43467</c:v>
                </c:pt>
                <c:pt idx="688">
                  <c:v>43466</c:v>
                </c:pt>
                <c:pt idx="689">
                  <c:v>43465</c:v>
                </c:pt>
                <c:pt idx="690">
                  <c:v>43464</c:v>
                </c:pt>
                <c:pt idx="691">
                  <c:v>43463</c:v>
                </c:pt>
                <c:pt idx="692">
                  <c:v>43462</c:v>
                </c:pt>
                <c:pt idx="693">
                  <c:v>43461</c:v>
                </c:pt>
                <c:pt idx="694">
                  <c:v>43460</c:v>
                </c:pt>
                <c:pt idx="695">
                  <c:v>43459</c:v>
                </c:pt>
                <c:pt idx="696">
                  <c:v>43458</c:v>
                </c:pt>
                <c:pt idx="697">
                  <c:v>43457</c:v>
                </c:pt>
                <c:pt idx="698">
                  <c:v>43456</c:v>
                </c:pt>
                <c:pt idx="699">
                  <c:v>43455</c:v>
                </c:pt>
                <c:pt idx="700">
                  <c:v>43454</c:v>
                </c:pt>
                <c:pt idx="701">
                  <c:v>43453</c:v>
                </c:pt>
                <c:pt idx="702">
                  <c:v>43452</c:v>
                </c:pt>
                <c:pt idx="703">
                  <c:v>43451</c:v>
                </c:pt>
                <c:pt idx="704">
                  <c:v>43450</c:v>
                </c:pt>
                <c:pt idx="705">
                  <c:v>43449</c:v>
                </c:pt>
                <c:pt idx="706">
                  <c:v>43448</c:v>
                </c:pt>
                <c:pt idx="707">
                  <c:v>43447</c:v>
                </c:pt>
                <c:pt idx="708">
                  <c:v>43446</c:v>
                </c:pt>
                <c:pt idx="709">
                  <c:v>43445</c:v>
                </c:pt>
                <c:pt idx="710">
                  <c:v>43444</c:v>
                </c:pt>
                <c:pt idx="711">
                  <c:v>43443</c:v>
                </c:pt>
                <c:pt idx="712">
                  <c:v>43442</c:v>
                </c:pt>
                <c:pt idx="713">
                  <c:v>43441</c:v>
                </c:pt>
                <c:pt idx="714">
                  <c:v>43440</c:v>
                </c:pt>
                <c:pt idx="715">
                  <c:v>43439</c:v>
                </c:pt>
                <c:pt idx="716">
                  <c:v>43438</c:v>
                </c:pt>
                <c:pt idx="717">
                  <c:v>43437</c:v>
                </c:pt>
                <c:pt idx="718">
                  <c:v>43436</c:v>
                </c:pt>
                <c:pt idx="719">
                  <c:v>43435</c:v>
                </c:pt>
                <c:pt idx="720">
                  <c:v>43434</c:v>
                </c:pt>
                <c:pt idx="721">
                  <c:v>43433</c:v>
                </c:pt>
                <c:pt idx="722">
                  <c:v>43432</c:v>
                </c:pt>
                <c:pt idx="723">
                  <c:v>43431</c:v>
                </c:pt>
                <c:pt idx="724">
                  <c:v>43430</c:v>
                </c:pt>
                <c:pt idx="725">
                  <c:v>43429</c:v>
                </c:pt>
                <c:pt idx="726">
                  <c:v>43428</c:v>
                </c:pt>
                <c:pt idx="727">
                  <c:v>43427</c:v>
                </c:pt>
                <c:pt idx="728">
                  <c:v>43426</c:v>
                </c:pt>
                <c:pt idx="729">
                  <c:v>43425</c:v>
                </c:pt>
                <c:pt idx="730">
                  <c:v>43424</c:v>
                </c:pt>
                <c:pt idx="731">
                  <c:v>43423</c:v>
                </c:pt>
                <c:pt idx="732">
                  <c:v>43422</c:v>
                </c:pt>
                <c:pt idx="733">
                  <c:v>43421</c:v>
                </c:pt>
                <c:pt idx="734">
                  <c:v>43420</c:v>
                </c:pt>
                <c:pt idx="735">
                  <c:v>43419</c:v>
                </c:pt>
                <c:pt idx="736">
                  <c:v>43418</c:v>
                </c:pt>
                <c:pt idx="737">
                  <c:v>43417</c:v>
                </c:pt>
                <c:pt idx="738">
                  <c:v>43416</c:v>
                </c:pt>
                <c:pt idx="739">
                  <c:v>43415</c:v>
                </c:pt>
                <c:pt idx="740">
                  <c:v>43414</c:v>
                </c:pt>
                <c:pt idx="741">
                  <c:v>43413</c:v>
                </c:pt>
                <c:pt idx="742">
                  <c:v>43412</c:v>
                </c:pt>
                <c:pt idx="743">
                  <c:v>43411</c:v>
                </c:pt>
                <c:pt idx="744">
                  <c:v>43410</c:v>
                </c:pt>
                <c:pt idx="745">
                  <c:v>43409</c:v>
                </c:pt>
                <c:pt idx="746">
                  <c:v>43408</c:v>
                </c:pt>
                <c:pt idx="747">
                  <c:v>43407</c:v>
                </c:pt>
                <c:pt idx="748">
                  <c:v>43406</c:v>
                </c:pt>
                <c:pt idx="749">
                  <c:v>43405</c:v>
                </c:pt>
                <c:pt idx="750">
                  <c:v>43404</c:v>
                </c:pt>
                <c:pt idx="751">
                  <c:v>43403</c:v>
                </c:pt>
                <c:pt idx="752">
                  <c:v>43402</c:v>
                </c:pt>
                <c:pt idx="753">
                  <c:v>43401</c:v>
                </c:pt>
                <c:pt idx="754">
                  <c:v>43400</c:v>
                </c:pt>
                <c:pt idx="755">
                  <c:v>43399</c:v>
                </c:pt>
                <c:pt idx="756">
                  <c:v>43398</c:v>
                </c:pt>
                <c:pt idx="757">
                  <c:v>43397</c:v>
                </c:pt>
                <c:pt idx="758">
                  <c:v>43396</c:v>
                </c:pt>
                <c:pt idx="759">
                  <c:v>43395</c:v>
                </c:pt>
                <c:pt idx="760">
                  <c:v>43394</c:v>
                </c:pt>
                <c:pt idx="761">
                  <c:v>43393</c:v>
                </c:pt>
                <c:pt idx="762">
                  <c:v>43392</c:v>
                </c:pt>
                <c:pt idx="763">
                  <c:v>43391</c:v>
                </c:pt>
                <c:pt idx="764">
                  <c:v>43390</c:v>
                </c:pt>
                <c:pt idx="765">
                  <c:v>43389</c:v>
                </c:pt>
                <c:pt idx="766">
                  <c:v>43388</c:v>
                </c:pt>
                <c:pt idx="767">
                  <c:v>43387</c:v>
                </c:pt>
                <c:pt idx="768">
                  <c:v>43386</c:v>
                </c:pt>
                <c:pt idx="769">
                  <c:v>43385</c:v>
                </c:pt>
                <c:pt idx="770">
                  <c:v>43384</c:v>
                </c:pt>
                <c:pt idx="771">
                  <c:v>43383</c:v>
                </c:pt>
                <c:pt idx="772">
                  <c:v>43382</c:v>
                </c:pt>
                <c:pt idx="773">
                  <c:v>43381</c:v>
                </c:pt>
                <c:pt idx="774">
                  <c:v>43380</c:v>
                </c:pt>
                <c:pt idx="775">
                  <c:v>43379</c:v>
                </c:pt>
                <c:pt idx="776">
                  <c:v>43378</c:v>
                </c:pt>
                <c:pt idx="777">
                  <c:v>43377</c:v>
                </c:pt>
                <c:pt idx="778">
                  <c:v>43376</c:v>
                </c:pt>
                <c:pt idx="779">
                  <c:v>43375</c:v>
                </c:pt>
                <c:pt idx="780">
                  <c:v>43374</c:v>
                </c:pt>
                <c:pt idx="781">
                  <c:v>43373</c:v>
                </c:pt>
                <c:pt idx="782">
                  <c:v>43372</c:v>
                </c:pt>
                <c:pt idx="783">
                  <c:v>43371</c:v>
                </c:pt>
                <c:pt idx="784">
                  <c:v>43370</c:v>
                </c:pt>
                <c:pt idx="785">
                  <c:v>43369</c:v>
                </c:pt>
                <c:pt idx="786">
                  <c:v>43368</c:v>
                </c:pt>
                <c:pt idx="787">
                  <c:v>43367</c:v>
                </c:pt>
                <c:pt idx="788">
                  <c:v>43366</c:v>
                </c:pt>
                <c:pt idx="789">
                  <c:v>43365</c:v>
                </c:pt>
                <c:pt idx="790">
                  <c:v>43364</c:v>
                </c:pt>
                <c:pt idx="791">
                  <c:v>43363</c:v>
                </c:pt>
                <c:pt idx="792">
                  <c:v>43362</c:v>
                </c:pt>
                <c:pt idx="793">
                  <c:v>43361</c:v>
                </c:pt>
                <c:pt idx="794">
                  <c:v>43360</c:v>
                </c:pt>
                <c:pt idx="795">
                  <c:v>43359</c:v>
                </c:pt>
                <c:pt idx="796">
                  <c:v>43358</c:v>
                </c:pt>
                <c:pt idx="797">
                  <c:v>43357</c:v>
                </c:pt>
                <c:pt idx="798">
                  <c:v>43356</c:v>
                </c:pt>
                <c:pt idx="799">
                  <c:v>43355</c:v>
                </c:pt>
                <c:pt idx="800">
                  <c:v>43354</c:v>
                </c:pt>
                <c:pt idx="801">
                  <c:v>43353</c:v>
                </c:pt>
                <c:pt idx="802">
                  <c:v>43352</c:v>
                </c:pt>
                <c:pt idx="803">
                  <c:v>43351</c:v>
                </c:pt>
                <c:pt idx="804">
                  <c:v>43350</c:v>
                </c:pt>
                <c:pt idx="805">
                  <c:v>43349</c:v>
                </c:pt>
                <c:pt idx="806">
                  <c:v>43348</c:v>
                </c:pt>
                <c:pt idx="807">
                  <c:v>43347</c:v>
                </c:pt>
                <c:pt idx="808">
                  <c:v>43346</c:v>
                </c:pt>
                <c:pt idx="809">
                  <c:v>43345</c:v>
                </c:pt>
                <c:pt idx="810">
                  <c:v>43344</c:v>
                </c:pt>
                <c:pt idx="811">
                  <c:v>43343</c:v>
                </c:pt>
                <c:pt idx="812">
                  <c:v>43342</c:v>
                </c:pt>
                <c:pt idx="813">
                  <c:v>43341</c:v>
                </c:pt>
                <c:pt idx="814">
                  <c:v>43340</c:v>
                </c:pt>
                <c:pt idx="815">
                  <c:v>43339</c:v>
                </c:pt>
                <c:pt idx="816">
                  <c:v>43338</c:v>
                </c:pt>
                <c:pt idx="817">
                  <c:v>43337</c:v>
                </c:pt>
                <c:pt idx="818">
                  <c:v>43336</c:v>
                </c:pt>
                <c:pt idx="819">
                  <c:v>43335</c:v>
                </c:pt>
                <c:pt idx="820">
                  <c:v>43334</c:v>
                </c:pt>
                <c:pt idx="821">
                  <c:v>43333</c:v>
                </c:pt>
                <c:pt idx="822">
                  <c:v>43332</c:v>
                </c:pt>
                <c:pt idx="823">
                  <c:v>43331</c:v>
                </c:pt>
                <c:pt idx="824">
                  <c:v>43330</c:v>
                </c:pt>
                <c:pt idx="825">
                  <c:v>43329</c:v>
                </c:pt>
                <c:pt idx="826">
                  <c:v>43328</c:v>
                </c:pt>
                <c:pt idx="827">
                  <c:v>43327</c:v>
                </c:pt>
                <c:pt idx="828">
                  <c:v>43326</c:v>
                </c:pt>
                <c:pt idx="829">
                  <c:v>43325</c:v>
                </c:pt>
                <c:pt idx="830">
                  <c:v>43324</c:v>
                </c:pt>
                <c:pt idx="831">
                  <c:v>43323</c:v>
                </c:pt>
                <c:pt idx="832">
                  <c:v>43322</c:v>
                </c:pt>
                <c:pt idx="833">
                  <c:v>43321</c:v>
                </c:pt>
                <c:pt idx="834">
                  <c:v>43320</c:v>
                </c:pt>
                <c:pt idx="835">
                  <c:v>43319</c:v>
                </c:pt>
                <c:pt idx="836">
                  <c:v>43318</c:v>
                </c:pt>
                <c:pt idx="837">
                  <c:v>43317</c:v>
                </c:pt>
                <c:pt idx="838">
                  <c:v>43316</c:v>
                </c:pt>
                <c:pt idx="839">
                  <c:v>43315</c:v>
                </c:pt>
                <c:pt idx="840">
                  <c:v>43314</c:v>
                </c:pt>
                <c:pt idx="841">
                  <c:v>43313</c:v>
                </c:pt>
                <c:pt idx="842">
                  <c:v>43312</c:v>
                </c:pt>
                <c:pt idx="843">
                  <c:v>43311</c:v>
                </c:pt>
                <c:pt idx="844">
                  <c:v>43310</c:v>
                </c:pt>
                <c:pt idx="845">
                  <c:v>43309</c:v>
                </c:pt>
                <c:pt idx="846">
                  <c:v>43308</c:v>
                </c:pt>
                <c:pt idx="847">
                  <c:v>43307</c:v>
                </c:pt>
                <c:pt idx="848">
                  <c:v>43306</c:v>
                </c:pt>
                <c:pt idx="849">
                  <c:v>43305</c:v>
                </c:pt>
                <c:pt idx="850">
                  <c:v>43304</c:v>
                </c:pt>
                <c:pt idx="851">
                  <c:v>43303</c:v>
                </c:pt>
                <c:pt idx="852">
                  <c:v>43302</c:v>
                </c:pt>
                <c:pt idx="853">
                  <c:v>43301</c:v>
                </c:pt>
                <c:pt idx="854">
                  <c:v>43300</c:v>
                </c:pt>
                <c:pt idx="855">
                  <c:v>43299</c:v>
                </c:pt>
                <c:pt idx="856">
                  <c:v>43298</c:v>
                </c:pt>
                <c:pt idx="857">
                  <c:v>43297</c:v>
                </c:pt>
                <c:pt idx="858">
                  <c:v>43296</c:v>
                </c:pt>
                <c:pt idx="859">
                  <c:v>43295</c:v>
                </c:pt>
                <c:pt idx="860">
                  <c:v>43294</c:v>
                </c:pt>
                <c:pt idx="861">
                  <c:v>43293</c:v>
                </c:pt>
                <c:pt idx="862">
                  <c:v>43292</c:v>
                </c:pt>
                <c:pt idx="863">
                  <c:v>43291</c:v>
                </c:pt>
                <c:pt idx="864">
                  <c:v>43290</c:v>
                </c:pt>
                <c:pt idx="865">
                  <c:v>43289</c:v>
                </c:pt>
                <c:pt idx="866">
                  <c:v>43288</c:v>
                </c:pt>
                <c:pt idx="867">
                  <c:v>43287</c:v>
                </c:pt>
                <c:pt idx="868">
                  <c:v>43286</c:v>
                </c:pt>
                <c:pt idx="869">
                  <c:v>43285</c:v>
                </c:pt>
                <c:pt idx="870">
                  <c:v>43284</c:v>
                </c:pt>
                <c:pt idx="871">
                  <c:v>43283</c:v>
                </c:pt>
                <c:pt idx="872">
                  <c:v>43282</c:v>
                </c:pt>
                <c:pt idx="873">
                  <c:v>43281</c:v>
                </c:pt>
                <c:pt idx="874">
                  <c:v>43280</c:v>
                </c:pt>
                <c:pt idx="875">
                  <c:v>43279</c:v>
                </c:pt>
                <c:pt idx="876">
                  <c:v>43278</c:v>
                </c:pt>
                <c:pt idx="877">
                  <c:v>43277</c:v>
                </c:pt>
                <c:pt idx="878">
                  <c:v>43276</c:v>
                </c:pt>
                <c:pt idx="879">
                  <c:v>43275</c:v>
                </c:pt>
                <c:pt idx="880">
                  <c:v>43274</c:v>
                </c:pt>
                <c:pt idx="881">
                  <c:v>43273</c:v>
                </c:pt>
                <c:pt idx="882">
                  <c:v>43272</c:v>
                </c:pt>
                <c:pt idx="883">
                  <c:v>43271</c:v>
                </c:pt>
                <c:pt idx="884">
                  <c:v>43270</c:v>
                </c:pt>
                <c:pt idx="885">
                  <c:v>43269</c:v>
                </c:pt>
                <c:pt idx="886">
                  <c:v>43268</c:v>
                </c:pt>
                <c:pt idx="887">
                  <c:v>43267</c:v>
                </c:pt>
                <c:pt idx="888">
                  <c:v>43266</c:v>
                </c:pt>
                <c:pt idx="889">
                  <c:v>43265</c:v>
                </c:pt>
                <c:pt idx="890">
                  <c:v>43264</c:v>
                </c:pt>
                <c:pt idx="891">
                  <c:v>43263</c:v>
                </c:pt>
                <c:pt idx="892">
                  <c:v>43262</c:v>
                </c:pt>
                <c:pt idx="893">
                  <c:v>43261</c:v>
                </c:pt>
                <c:pt idx="894">
                  <c:v>43260</c:v>
                </c:pt>
                <c:pt idx="895">
                  <c:v>43259</c:v>
                </c:pt>
                <c:pt idx="896">
                  <c:v>43258</c:v>
                </c:pt>
                <c:pt idx="897">
                  <c:v>43257</c:v>
                </c:pt>
                <c:pt idx="898">
                  <c:v>43256</c:v>
                </c:pt>
                <c:pt idx="899">
                  <c:v>43255</c:v>
                </c:pt>
                <c:pt idx="900">
                  <c:v>43254</c:v>
                </c:pt>
                <c:pt idx="901">
                  <c:v>43253</c:v>
                </c:pt>
                <c:pt idx="902">
                  <c:v>43252</c:v>
                </c:pt>
                <c:pt idx="903">
                  <c:v>43251</c:v>
                </c:pt>
                <c:pt idx="904">
                  <c:v>43250</c:v>
                </c:pt>
                <c:pt idx="905">
                  <c:v>43249</c:v>
                </c:pt>
                <c:pt idx="906">
                  <c:v>43248</c:v>
                </c:pt>
                <c:pt idx="907">
                  <c:v>43247</c:v>
                </c:pt>
                <c:pt idx="908">
                  <c:v>43246</c:v>
                </c:pt>
                <c:pt idx="909">
                  <c:v>43245</c:v>
                </c:pt>
                <c:pt idx="910">
                  <c:v>43244</c:v>
                </c:pt>
                <c:pt idx="911">
                  <c:v>43243</c:v>
                </c:pt>
                <c:pt idx="912">
                  <c:v>43242</c:v>
                </c:pt>
                <c:pt idx="913">
                  <c:v>43241</c:v>
                </c:pt>
                <c:pt idx="914">
                  <c:v>43240</c:v>
                </c:pt>
                <c:pt idx="915">
                  <c:v>43239</c:v>
                </c:pt>
                <c:pt idx="916">
                  <c:v>43238</c:v>
                </c:pt>
                <c:pt idx="917">
                  <c:v>43237</c:v>
                </c:pt>
                <c:pt idx="918">
                  <c:v>43236</c:v>
                </c:pt>
                <c:pt idx="919">
                  <c:v>43235</c:v>
                </c:pt>
                <c:pt idx="920">
                  <c:v>43234</c:v>
                </c:pt>
                <c:pt idx="921">
                  <c:v>43233</c:v>
                </c:pt>
                <c:pt idx="922">
                  <c:v>43232</c:v>
                </c:pt>
                <c:pt idx="923">
                  <c:v>43231</c:v>
                </c:pt>
                <c:pt idx="924">
                  <c:v>43230</c:v>
                </c:pt>
                <c:pt idx="925">
                  <c:v>43229</c:v>
                </c:pt>
                <c:pt idx="926">
                  <c:v>43228</c:v>
                </c:pt>
                <c:pt idx="927">
                  <c:v>43227</c:v>
                </c:pt>
                <c:pt idx="928">
                  <c:v>43226</c:v>
                </c:pt>
                <c:pt idx="929">
                  <c:v>43225</c:v>
                </c:pt>
                <c:pt idx="930">
                  <c:v>43224</c:v>
                </c:pt>
                <c:pt idx="931">
                  <c:v>43223</c:v>
                </c:pt>
                <c:pt idx="932">
                  <c:v>43222</c:v>
                </c:pt>
                <c:pt idx="933">
                  <c:v>43221</c:v>
                </c:pt>
                <c:pt idx="934">
                  <c:v>43220</c:v>
                </c:pt>
                <c:pt idx="935">
                  <c:v>43219</c:v>
                </c:pt>
                <c:pt idx="936">
                  <c:v>43218</c:v>
                </c:pt>
                <c:pt idx="937">
                  <c:v>43217</c:v>
                </c:pt>
                <c:pt idx="938">
                  <c:v>43216</c:v>
                </c:pt>
                <c:pt idx="939">
                  <c:v>43215</c:v>
                </c:pt>
                <c:pt idx="940">
                  <c:v>43214</c:v>
                </c:pt>
                <c:pt idx="941">
                  <c:v>43213</c:v>
                </c:pt>
                <c:pt idx="942">
                  <c:v>43212</c:v>
                </c:pt>
                <c:pt idx="943">
                  <c:v>43211</c:v>
                </c:pt>
                <c:pt idx="944">
                  <c:v>43210</c:v>
                </c:pt>
                <c:pt idx="945">
                  <c:v>43209</c:v>
                </c:pt>
                <c:pt idx="946">
                  <c:v>43208</c:v>
                </c:pt>
                <c:pt idx="947">
                  <c:v>43207</c:v>
                </c:pt>
                <c:pt idx="948">
                  <c:v>43206</c:v>
                </c:pt>
                <c:pt idx="949">
                  <c:v>43205</c:v>
                </c:pt>
                <c:pt idx="950">
                  <c:v>43204</c:v>
                </c:pt>
                <c:pt idx="951">
                  <c:v>43203</c:v>
                </c:pt>
                <c:pt idx="952">
                  <c:v>43202</c:v>
                </c:pt>
                <c:pt idx="953">
                  <c:v>43201</c:v>
                </c:pt>
                <c:pt idx="954">
                  <c:v>43200</c:v>
                </c:pt>
                <c:pt idx="955">
                  <c:v>43199</c:v>
                </c:pt>
                <c:pt idx="956">
                  <c:v>43198</c:v>
                </c:pt>
                <c:pt idx="957">
                  <c:v>43197</c:v>
                </c:pt>
                <c:pt idx="958">
                  <c:v>43196</c:v>
                </c:pt>
                <c:pt idx="959">
                  <c:v>43195</c:v>
                </c:pt>
                <c:pt idx="960">
                  <c:v>43194</c:v>
                </c:pt>
                <c:pt idx="961">
                  <c:v>43193</c:v>
                </c:pt>
                <c:pt idx="962">
                  <c:v>43192</c:v>
                </c:pt>
                <c:pt idx="963">
                  <c:v>43191</c:v>
                </c:pt>
                <c:pt idx="964">
                  <c:v>43190</c:v>
                </c:pt>
                <c:pt idx="965">
                  <c:v>43189</c:v>
                </c:pt>
                <c:pt idx="966">
                  <c:v>43188</c:v>
                </c:pt>
                <c:pt idx="967">
                  <c:v>43187</c:v>
                </c:pt>
                <c:pt idx="968">
                  <c:v>43186</c:v>
                </c:pt>
                <c:pt idx="969">
                  <c:v>43185</c:v>
                </c:pt>
                <c:pt idx="970">
                  <c:v>43184</c:v>
                </c:pt>
                <c:pt idx="971">
                  <c:v>43183</c:v>
                </c:pt>
                <c:pt idx="972">
                  <c:v>43182</c:v>
                </c:pt>
                <c:pt idx="973">
                  <c:v>43181</c:v>
                </c:pt>
                <c:pt idx="974">
                  <c:v>43180</c:v>
                </c:pt>
                <c:pt idx="975">
                  <c:v>43179</c:v>
                </c:pt>
                <c:pt idx="976">
                  <c:v>43178</c:v>
                </c:pt>
                <c:pt idx="977">
                  <c:v>43177</c:v>
                </c:pt>
                <c:pt idx="978">
                  <c:v>43176</c:v>
                </c:pt>
                <c:pt idx="979">
                  <c:v>43175</c:v>
                </c:pt>
                <c:pt idx="980">
                  <c:v>43174</c:v>
                </c:pt>
                <c:pt idx="981">
                  <c:v>43173</c:v>
                </c:pt>
                <c:pt idx="982">
                  <c:v>43172</c:v>
                </c:pt>
                <c:pt idx="983">
                  <c:v>43171</c:v>
                </c:pt>
                <c:pt idx="984">
                  <c:v>43170</c:v>
                </c:pt>
                <c:pt idx="985">
                  <c:v>43169</c:v>
                </c:pt>
                <c:pt idx="986">
                  <c:v>43168</c:v>
                </c:pt>
                <c:pt idx="987">
                  <c:v>43167</c:v>
                </c:pt>
                <c:pt idx="988">
                  <c:v>43166</c:v>
                </c:pt>
                <c:pt idx="989">
                  <c:v>43165</c:v>
                </c:pt>
                <c:pt idx="990">
                  <c:v>43164</c:v>
                </c:pt>
                <c:pt idx="991">
                  <c:v>43163</c:v>
                </c:pt>
                <c:pt idx="992">
                  <c:v>43162</c:v>
                </c:pt>
                <c:pt idx="993">
                  <c:v>43161</c:v>
                </c:pt>
                <c:pt idx="994">
                  <c:v>43160</c:v>
                </c:pt>
                <c:pt idx="995">
                  <c:v>43159</c:v>
                </c:pt>
                <c:pt idx="996">
                  <c:v>43158</c:v>
                </c:pt>
                <c:pt idx="997">
                  <c:v>43157</c:v>
                </c:pt>
                <c:pt idx="998">
                  <c:v>43156</c:v>
                </c:pt>
                <c:pt idx="999">
                  <c:v>43155</c:v>
                </c:pt>
                <c:pt idx="1000">
                  <c:v>43154</c:v>
                </c:pt>
                <c:pt idx="1001">
                  <c:v>43153</c:v>
                </c:pt>
                <c:pt idx="1002">
                  <c:v>43152</c:v>
                </c:pt>
                <c:pt idx="1003">
                  <c:v>43151</c:v>
                </c:pt>
                <c:pt idx="1004">
                  <c:v>43150</c:v>
                </c:pt>
                <c:pt idx="1005">
                  <c:v>43149</c:v>
                </c:pt>
                <c:pt idx="1006">
                  <c:v>43148</c:v>
                </c:pt>
                <c:pt idx="1007">
                  <c:v>43147</c:v>
                </c:pt>
                <c:pt idx="1008">
                  <c:v>43146</c:v>
                </c:pt>
                <c:pt idx="1009">
                  <c:v>43145</c:v>
                </c:pt>
                <c:pt idx="1010">
                  <c:v>43144</c:v>
                </c:pt>
                <c:pt idx="1011">
                  <c:v>43143</c:v>
                </c:pt>
                <c:pt idx="1012">
                  <c:v>43142</c:v>
                </c:pt>
                <c:pt idx="1013">
                  <c:v>43141</c:v>
                </c:pt>
                <c:pt idx="1014">
                  <c:v>43140</c:v>
                </c:pt>
                <c:pt idx="1015">
                  <c:v>43139</c:v>
                </c:pt>
                <c:pt idx="1016">
                  <c:v>43138</c:v>
                </c:pt>
                <c:pt idx="1017">
                  <c:v>43137</c:v>
                </c:pt>
                <c:pt idx="1018">
                  <c:v>43136</c:v>
                </c:pt>
                <c:pt idx="1019">
                  <c:v>43135</c:v>
                </c:pt>
                <c:pt idx="1020">
                  <c:v>43134</c:v>
                </c:pt>
                <c:pt idx="1021">
                  <c:v>43133</c:v>
                </c:pt>
                <c:pt idx="1022">
                  <c:v>43132</c:v>
                </c:pt>
                <c:pt idx="1023">
                  <c:v>43131</c:v>
                </c:pt>
                <c:pt idx="1024">
                  <c:v>43130</c:v>
                </c:pt>
                <c:pt idx="1025">
                  <c:v>43129</c:v>
                </c:pt>
                <c:pt idx="1026">
                  <c:v>43128</c:v>
                </c:pt>
                <c:pt idx="1027">
                  <c:v>43127</c:v>
                </c:pt>
                <c:pt idx="1028">
                  <c:v>43126</c:v>
                </c:pt>
                <c:pt idx="1029">
                  <c:v>43125</c:v>
                </c:pt>
                <c:pt idx="1030">
                  <c:v>43124</c:v>
                </c:pt>
                <c:pt idx="1031">
                  <c:v>43123</c:v>
                </c:pt>
                <c:pt idx="1032">
                  <c:v>43122</c:v>
                </c:pt>
                <c:pt idx="1033">
                  <c:v>43121</c:v>
                </c:pt>
                <c:pt idx="1034">
                  <c:v>43120</c:v>
                </c:pt>
                <c:pt idx="1035">
                  <c:v>43119</c:v>
                </c:pt>
                <c:pt idx="1036">
                  <c:v>43118</c:v>
                </c:pt>
                <c:pt idx="1037">
                  <c:v>43117</c:v>
                </c:pt>
                <c:pt idx="1038">
                  <c:v>43116</c:v>
                </c:pt>
                <c:pt idx="1039">
                  <c:v>43115</c:v>
                </c:pt>
                <c:pt idx="1040">
                  <c:v>43114</c:v>
                </c:pt>
                <c:pt idx="1041">
                  <c:v>43113</c:v>
                </c:pt>
                <c:pt idx="1042">
                  <c:v>43112</c:v>
                </c:pt>
                <c:pt idx="1043">
                  <c:v>43111</c:v>
                </c:pt>
                <c:pt idx="1044">
                  <c:v>43110</c:v>
                </c:pt>
                <c:pt idx="1045">
                  <c:v>43109</c:v>
                </c:pt>
                <c:pt idx="1046">
                  <c:v>43108</c:v>
                </c:pt>
                <c:pt idx="1047">
                  <c:v>43107</c:v>
                </c:pt>
                <c:pt idx="1048">
                  <c:v>43106</c:v>
                </c:pt>
                <c:pt idx="1049">
                  <c:v>43105</c:v>
                </c:pt>
                <c:pt idx="1050">
                  <c:v>43104</c:v>
                </c:pt>
                <c:pt idx="1051">
                  <c:v>43103</c:v>
                </c:pt>
                <c:pt idx="1052">
                  <c:v>43102</c:v>
                </c:pt>
                <c:pt idx="1053">
                  <c:v>43101</c:v>
                </c:pt>
                <c:pt idx="1054">
                  <c:v>43100</c:v>
                </c:pt>
                <c:pt idx="1055">
                  <c:v>43099</c:v>
                </c:pt>
                <c:pt idx="1056">
                  <c:v>43098</c:v>
                </c:pt>
                <c:pt idx="1057">
                  <c:v>43097</c:v>
                </c:pt>
                <c:pt idx="1058">
                  <c:v>43096</c:v>
                </c:pt>
                <c:pt idx="1059">
                  <c:v>43095</c:v>
                </c:pt>
                <c:pt idx="1060">
                  <c:v>43094</c:v>
                </c:pt>
                <c:pt idx="1061">
                  <c:v>43093</c:v>
                </c:pt>
                <c:pt idx="1062">
                  <c:v>43092</c:v>
                </c:pt>
                <c:pt idx="1063">
                  <c:v>43091</c:v>
                </c:pt>
                <c:pt idx="1064">
                  <c:v>43090</c:v>
                </c:pt>
                <c:pt idx="1065">
                  <c:v>43089</c:v>
                </c:pt>
                <c:pt idx="1066">
                  <c:v>43088</c:v>
                </c:pt>
                <c:pt idx="1067">
                  <c:v>43087</c:v>
                </c:pt>
                <c:pt idx="1068">
                  <c:v>43086</c:v>
                </c:pt>
                <c:pt idx="1069">
                  <c:v>43085</c:v>
                </c:pt>
                <c:pt idx="1070">
                  <c:v>43084</c:v>
                </c:pt>
                <c:pt idx="1071">
                  <c:v>43083</c:v>
                </c:pt>
                <c:pt idx="1072">
                  <c:v>43082</c:v>
                </c:pt>
                <c:pt idx="1073">
                  <c:v>43081</c:v>
                </c:pt>
                <c:pt idx="1074">
                  <c:v>43080</c:v>
                </c:pt>
                <c:pt idx="1075">
                  <c:v>43079</c:v>
                </c:pt>
                <c:pt idx="1076">
                  <c:v>43078</c:v>
                </c:pt>
                <c:pt idx="1077">
                  <c:v>43077</c:v>
                </c:pt>
                <c:pt idx="1078">
                  <c:v>43076</c:v>
                </c:pt>
                <c:pt idx="1079">
                  <c:v>43075</c:v>
                </c:pt>
                <c:pt idx="1080">
                  <c:v>43074</c:v>
                </c:pt>
                <c:pt idx="1081">
                  <c:v>43073</c:v>
                </c:pt>
                <c:pt idx="1082">
                  <c:v>43072</c:v>
                </c:pt>
                <c:pt idx="1083">
                  <c:v>43071</c:v>
                </c:pt>
                <c:pt idx="1084">
                  <c:v>43070</c:v>
                </c:pt>
                <c:pt idx="1085">
                  <c:v>43069</c:v>
                </c:pt>
                <c:pt idx="1086">
                  <c:v>43068</c:v>
                </c:pt>
                <c:pt idx="1087">
                  <c:v>43067</c:v>
                </c:pt>
                <c:pt idx="1088">
                  <c:v>43066</c:v>
                </c:pt>
                <c:pt idx="1089">
                  <c:v>43065</c:v>
                </c:pt>
                <c:pt idx="1090">
                  <c:v>43064</c:v>
                </c:pt>
                <c:pt idx="1091">
                  <c:v>43063</c:v>
                </c:pt>
                <c:pt idx="1092">
                  <c:v>43062</c:v>
                </c:pt>
                <c:pt idx="1093">
                  <c:v>43061</c:v>
                </c:pt>
                <c:pt idx="1094">
                  <c:v>43060</c:v>
                </c:pt>
                <c:pt idx="1095">
                  <c:v>43059</c:v>
                </c:pt>
                <c:pt idx="1096">
                  <c:v>43058</c:v>
                </c:pt>
                <c:pt idx="1097">
                  <c:v>43057</c:v>
                </c:pt>
                <c:pt idx="1098">
                  <c:v>43056</c:v>
                </c:pt>
                <c:pt idx="1099">
                  <c:v>43055</c:v>
                </c:pt>
                <c:pt idx="1100">
                  <c:v>43054</c:v>
                </c:pt>
                <c:pt idx="1101">
                  <c:v>43053</c:v>
                </c:pt>
                <c:pt idx="1102">
                  <c:v>43052</c:v>
                </c:pt>
                <c:pt idx="1103">
                  <c:v>43051</c:v>
                </c:pt>
                <c:pt idx="1104">
                  <c:v>43050</c:v>
                </c:pt>
                <c:pt idx="1105">
                  <c:v>43049</c:v>
                </c:pt>
                <c:pt idx="1106">
                  <c:v>43048</c:v>
                </c:pt>
                <c:pt idx="1107">
                  <c:v>43047</c:v>
                </c:pt>
                <c:pt idx="1108">
                  <c:v>43046</c:v>
                </c:pt>
                <c:pt idx="1109">
                  <c:v>43045</c:v>
                </c:pt>
                <c:pt idx="1110">
                  <c:v>43044</c:v>
                </c:pt>
                <c:pt idx="1111">
                  <c:v>43043</c:v>
                </c:pt>
                <c:pt idx="1112">
                  <c:v>43042</c:v>
                </c:pt>
                <c:pt idx="1113">
                  <c:v>43041</c:v>
                </c:pt>
                <c:pt idx="1114">
                  <c:v>43040</c:v>
                </c:pt>
                <c:pt idx="1115">
                  <c:v>43039</c:v>
                </c:pt>
                <c:pt idx="1116">
                  <c:v>43038</c:v>
                </c:pt>
                <c:pt idx="1117">
                  <c:v>43037</c:v>
                </c:pt>
                <c:pt idx="1118">
                  <c:v>43036</c:v>
                </c:pt>
                <c:pt idx="1119">
                  <c:v>43035</c:v>
                </c:pt>
                <c:pt idx="1120">
                  <c:v>43034</c:v>
                </c:pt>
                <c:pt idx="1121">
                  <c:v>43033</c:v>
                </c:pt>
                <c:pt idx="1122">
                  <c:v>43032</c:v>
                </c:pt>
                <c:pt idx="1123">
                  <c:v>43031</c:v>
                </c:pt>
                <c:pt idx="1124">
                  <c:v>43030</c:v>
                </c:pt>
                <c:pt idx="1125">
                  <c:v>43029</c:v>
                </c:pt>
                <c:pt idx="1126">
                  <c:v>43028</c:v>
                </c:pt>
                <c:pt idx="1127">
                  <c:v>43027</c:v>
                </c:pt>
                <c:pt idx="1128">
                  <c:v>43026</c:v>
                </c:pt>
                <c:pt idx="1129">
                  <c:v>43025</c:v>
                </c:pt>
                <c:pt idx="1130">
                  <c:v>43024</c:v>
                </c:pt>
                <c:pt idx="1131">
                  <c:v>43023</c:v>
                </c:pt>
                <c:pt idx="1132">
                  <c:v>43022</c:v>
                </c:pt>
                <c:pt idx="1133">
                  <c:v>43021</c:v>
                </c:pt>
                <c:pt idx="1134">
                  <c:v>43020</c:v>
                </c:pt>
                <c:pt idx="1135">
                  <c:v>43019</c:v>
                </c:pt>
                <c:pt idx="1136">
                  <c:v>43018</c:v>
                </c:pt>
                <c:pt idx="1137">
                  <c:v>43017</c:v>
                </c:pt>
                <c:pt idx="1138">
                  <c:v>43016</c:v>
                </c:pt>
                <c:pt idx="1139">
                  <c:v>43015</c:v>
                </c:pt>
                <c:pt idx="1140">
                  <c:v>43014</c:v>
                </c:pt>
                <c:pt idx="1141">
                  <c:v>43013</c:v>
                </c:pt>
                <c:pt idx="1142">
                  <c:v>43012</c:v>
                </c:pt>
                <c:pt idx="1143">
                  <c:v>43011</c:v>
                </c:pt>
                <c:pt idx="1144">
                  <c:v>43010</c:v>
                </c:pt>
                <c:pt idx="1145">
                  <c:v>43009</c:v>
                </c:pt>
                <c:pt idx="1146">
                  <c:v>43008</c:v>
                </c:pt>
                <c:pt idx="1147">
                  <c:v>43007</c:v>
                </c:pt>
                <c:pt idx="1148">
                  <c:v>43006</c:v>
                </c:pt>
                <c:pt idx="1149">
                  <c:v>43005</c:v>
                </c:pt>
                <c:pt idx="1150">
                  <c:v>43004</c:v>
                </c:pt>
                <c:pt idx="1151">
                  <c:v>43003</c:v>
                </c:pt>
                <c:pt idx="1152">
                  <c:v>43002</c:v>
                </c:pt>
                <c:pt idx="1153">
                  <c:v>43001</c:v>
                </c:pt>
                <c:pt idx="1154">
                  <c:v>43000</c:v>
                </c:pt>
                <c:pt idx="1155">
                  <c:v>42999</c:v>
                </c:pt>
                <c:pt idx="1156">
                  <c:v>42998</c:v>
                </c:pt>
                <c:pt idx="1157">
                  <c:v>42997</c:v>
                </c:pt>
                <c:pt idx="1158">
                  <c:v>42996</c:v>
                </c:pt>
                <c:pt idx="1159">
                  <c:v>42995</c:v>
                </c:pt>
                <c:pt idx="1160">
                  <c:v>42994</c:v>
                </c:pt>
                <c:pt idx="1161">
                  <c:v>42993</c:v>
                </c:pt>
                <c:pt idx="1162">
                  <c:v>42992</c:v>
                </c:pt>
                <c:pt idx="1163">
                  <c:v>42991</c:v>
                </c:pt>
                <c:pt idx="1164">
                  <c:v>42990</c:v>
                </c:pt>
                <c:pt idx="1165">
                  <c:v>42989</c:v>
                </c:pt>
                <c:pt idx="1166">
                  <c:v>42988</c:v>
                </c:pt>
                <c:pt idx="1167">
                  <c:v>42987</c:v>
                </c:pt>
                <c:pt idx="1168">
                  <c:v>42986</c:v>
                </c:pt>
                <c:pt idx="1169">
                  <c:v>42985</c:v>
                </c:pt>
                <c:pt idx="1170">
                  <c:v>42984</c:v>
                </c:pt>
                <c:pt idx="1171">
                  <c:v>42983</c:v>
                </c:pt>
                <c:pt idx="1172">
                  <c:v>42982</c:v>
                </c:pt>
                <c:pt idx="1173">
                  <c:v>42981</c:v>
                </c:pt>
                <c:pt idx="1174">
                  <c:v>42980</c:v>
                </c:pt>
                <c:pt idx="1175">
                  <c:v>42979</c:v>
                </c:pt>
                <c:pt idx="1176">
                  <c:v>42978</c:v>
                </c:pt>
                <c:pt idx="1177">
                  <c:v>42977</c:v>
                </c:pt>
                <c:pt idx="1178">
                  <c:v>42976</c:v>
                </c:pt>
                <c:pt idx="1179">
                  <c:v>42975</c:v>
                </c:pt>
                <c:pt idx="1180">
                  <c:v>42974</c:v>
                </c:pt>
                <c:pt idx="1181">
                  <c:v>42973</c:v>
                </c:pt>
                <c:pt idx="1182">
                  <c:v>42972</c:v>
                </c:pt>
                <c:pt idx="1183">
                  <c:v>42971</c:v>
                </c:pt>
                <c:pt idx="1184">
                  <c:v>42970</c:v>
                </c:pt>
                <c:pt idx="1185">
                  <c:v>42969</c:v>
                </c:pt>
                <c:pt idx="1186">
                  <c:v>42968</c:v>
                </c:pt>
                <c:pt idx="1187">
                  <c:v>42967</c:v>
                </c:pt>
                <c:pt idx="1188">
                  <c:v>42966</c:v>
                </c:pt>
                <c:pt idx="1189">
                  <c:v>42965</c:v>
                </c:pt>
                <c:pt idx="1190">
                  <c:v>42964</c:v>
                </c:pt>
                <c:pt idx="1191">
                  <c:v>42963</c:v>
                </c:pt>
                <c:pt idx="1192">
                  <c:v>42962</c:v>
                </c:pt>
                <c:pt idx="1193">
                  <c:v>42961</c:v>
                </c:pt>
                <c:pt idx="1194">
                  <c:v>42960</c:v>
                </c:pt>
                <c:pt idx="1195">
                  <c:v>42959</c:v>
                </c:pt>
                <c:pt idx="1196">
                  <c:v>42958</c:v>
                </c:pt>
                <c:pt idx="1197">
                  <c:v>42957</c:v>
                </c:pt>
                <c:pt idx="1198">
                  <c:v>42956</c:v>
                </c:pt>
                <c:pt idx="1199">
                  <c:v>42955</c:v>
                </c:pt>
                <c:pt idx="1200">
                  <c:v>42954</c:v>
                </c:pt>
                <c:pt idx="1201">
                  <c:v>42953</c:v>
                </c:pt>
                <c:pt idx="1202">
                  <c:v>42952</c:v>
                </c:pt>
                <c:pt idx="1203">
                  <c:v>42951</c:v>
                </c:pt>
                <c:pt idx="1204">
                  <c:v>42950</c:v>
                </c:pt>
                <c:pt idx="1205">
                  <c:v>42949</c:v>
                </c:pt>
                <c:pt idx="1206">
                  <c:v>42948</c:v>
                </c:pt>
                <c:pt idx="1207">
                  <c:v>42947</c:v>
                </c:pt>
                <c:pt idx="1208">
                  <c:v>42946</c:v>
                </c:pt>
                <c:pt idx="1209">
                  <c:v>42945</c:v>
                </c:pt>
                <c:pt idx="1210">
                  <c:v>42944</c:v>
                </c:pt>
                <c:pt idx="1211">
                  <c:v>42943</c:v>
                </c:pt>
                <c:pt idx="1212">
                  <c:v>42942</c:v>
                </c:pt>
                <c:pt idx="1213">
                  <c:v>42941</c:v>
                </c:pt>
                <c:pt idx="1214">
                  <c:v>42940</c:v>
                </c:pt>
                <c:pt idx="1215">
                  <c:v>42939</c:v>
                </c:pt>
                <c:pt idx="1216">
                  <c:v>42938</c:v>
                </c:pt>
                <c:pt idx="1217">
                  <c:v>42937</c:v>
                </c:pt>
                <c:pt idx="1218">
                  <c:v>42936</c:v>
                </c:pt>
                <c:pt idx="1219">
                  <c:v>42935</c:v>
                </c:pt>
                <c:pt idx="1220">
                  <c:v>42934</c:v>
                </c:pt>
                <c:pt idx="1221">
                  <c:v>42933</c:v>
                </c:pt>
                <c:pt idx="1222">
                  <c:v>42932</c:v>
                </c:pt>
                <c:pt idx="1223">
                  <c:v>42931</c:v>
                </c:pt>
                <c:pt idx="1224">
                  <c:v>42930</c:v>
                </c:pt>
                <c:pt idx="1225">
                  <c:v>42929</c:v>
                </c:pt>
                <c:pt idx="1226">
                  <c:v>42928</c:v>
                </c:pt>
                <c:pt idx="1227">
                  <c:v>42927</c:v>
                </c:pt>
                <c:pt idx="1228">
                  <c:v>42926</c:v>
                </c:pt>
                <c:pt idx="1229">
                  <c:v>42925</c:v>
                </c:pt>
                <c:pt idx="1230">
                  <c:v>42924</c:v>
                </c:pt>
                <c:pt idx="1231">
                  <c:v>42923</c:v>
                </c:pt>
                <c:pt idx="1232">
                  <c:v>42922</c:v>
                </c:pt>
                <c:pt idx="1233">
                  <c:v>42921</c:v>
                </c:pt>
                <c:pt idx="1234">
                  <c:v>42920</c:v>
                </c:pt>
                <c:pt idx="1235">
                  <c:v>42919</c:v>
                </c:pt>
                <c:pt idx="1236">
                  <c:v>42918</c:v>
                </c:pt>
                <c:pt idx="1237">
                  <c:v>42917</c:v>
                </c:pt>
                <c:pt idx="1238">
                  <c:v>42916</c:v>
                </c:pt>
                <c:pt idx="1239">
                  <c:v>42915</c:v>
                </c:pt>
                <c:pt idx="1240">
                  <c:v>42914</c:v>
                </c:pt>
                <c:pt idx="1241">
                  <c:v>42913</c:v>
                </c:pt>
                <c:pt idx="1242">
                  <c:v>42912</c:v>
                </c:pt>
                <c:pt idx="1243">
                  <c:v>42911</c:v>
                </c:pt>
                <c:pt idx="1244">
                  <c:v>42910</c:v>
                </c:pt>
                <c:pt idx="1245">
                  <c:v>42909</c:v>
                </c:pt>
                <c:pt idx="1246">
                  <c:v>42908</c:v>
                </c:pt>
                <c:pt idx="1247">
                  <c:v>42907</c:v>
                </c:pt>
                <c:pt idx="1248">
                  <c:v>42906</c:v>
                </c:pt>
                <c:pt idx="1249">
                  <c:v>42905</c:v>
                </c:pt>
                <c:pt idx="1250">
                  <c:v>42904</c:v>
                </c:pt>
                <c:pt idx="1251">
                  <c:v>42903</c:v>
                </c:pt>
                <c:pt idx="1252">
                  <c:v>42902</c:v>
                </c:pt>
                <c:pt idx="1253">
                  <c:v>42901</c:v>
                </c:pt>
                <c:pt idx="1254">
                  <c:v>42900</c:v>
                </c:pt>
                <c:pt idx="1255">
                  <c:v>42899</c:v>
                </c:pt>
                <c:pt idx="1256">
                  <c:v>42898</c:v>
                </c:pt>
                <c:pt idx="1257">
                  <c:v>42897</c:v>
                </c:pt>
                <c:pt idx="1258">
                  <c:v>42896</c:v>
                </c:pt>
                <c:pt idx="1259">
                  <c:v>42895</c:v>
                </c:pt>
                <c:pt idx="1260">
                  <c:v>42894</c:v>
                </c:pt>
                <c:pt idx="1261">
                  <c:v>42893</c:v>
                </c:pt>
                <c:pt idx="1262">
                  <c:v>42892</c:v>
                </c:pt>
                <c:pt idx="1263">
                  <c:v>42891</c:v>
                </c:pt>
                <c:pt idx="1264">
                  <c:v>42890</c:v>
                </c:pt>
                <c:pt idx="1265">
                  <c:v>42889</c:v>
                </c:pt>
                <c:pt idx="1266">
                  <c:v>42888</c:v>
                </c:pt>
                <c:pt idx="1267">
                  <c:v>42887</c:v>
                </c:pt>
                <c:pt idx="1268">
                  <c:v>42886</c:v>
                </c:pt>
                <c:pt idx="1269">
                  <c:v>42885</c:v>
                </c:pt>
                <c:pt idx="1270">
                  <c:v>42884</c:v>
                </c:pt>
                <c:pt idx="1271">
                  <c:v>42883</c:v>
                </c:pt>
                <c:pt idx="1272">
                  <c:v>42882</c:v>
                </c:pt>
                <c:pt idx="1273">
                  <c:v>42881</c:v>
                </c:pt>
                <c:pt idx="1274">
                  <c:v>42880</c:v>
                </c:pt>
                <c:pt idx="1275">
                  <c:v>42879</c:v>
                </c:pt>
                <c:pt idx="1276">
                  <c:v>42878</c:v>
                </c:pt>
                <c:pt idx="1277">
                  <c:v>42877</c:v>
                </c:pt>
                <c:pt idx="1278">
                  <c:v>42876</c:v>
                </c:pt>
                <c:pt idx="1279">
                  <c:v>42875</c:v>
                </c:pt>
                <c:pt idx="1280">
                  <c:v>42874</c:v>
                </c:pt>
                <c:pt idx="1281">
                  <c:v>42873</c:v>
                </c:pt>
                <c:pt idx="1282">
                  <c:v>42872</c:v>
                </c:pt>
                <c:pt idx="1283">
                  <c:v>42871</c:v>
                </c:pt>
                <c:pt idx="1284">
                  <c:v>42870</c:v>
                </c:pt>
                <c:pt idx="1285">
                  <c:v>42869</c:v>
                </c:pt>
                <c:pt idx="1286">
                  <c:v>42868</c:v>
                </c:pt>
                <c:pt idx="1287">
                  <c:v>42867</c:v>
                </c:pt>
                <c:pt idx="1288">
                  <c:v>42866</c:v>
                </c:pt>
                <c:pt idx="1289">
                  <c:v>42865</c:v>
                </c:pt>
                <c:pt idx="1290">
                  <c:v>42864</c:v>
                </c:pt>
                <c:pt idx="1291">
                  <c:v>42863</c:v>
                </c:pt>
                <c:pt idx="1292">
                  <c:v>42862</c:v>
                </c:pt>
                <c:pt idx="1293">
                  <c:v>42861</c:v>
                </c:pt>
                <c:pt idx="1294">
                  <c:v>42860</c:v>
                </c:pt>
                <c:pt idx="1295">
                  <c:v>42859</c:v>
                </c:pt>
                <c:pt idx="1296">
                  <c:v>42858</c:v>
                </c:pt>
                <c:pt idx="1297">
                  <c:v>42857</c:v>
                </c:pt>
                <c:pt idx="1298">
                  <c:v>42856</c:v>
                </c:pt>
                <c:pt idx="1299">
                  <c:v>42855</c:v>
                </c:pt>
                <c:pt idx="1300">
                  <c:v>42854</c:v>
                </c:pt>
                <c:pt idx="1301">
                  <c:v>42853</c:v>
                </c:pt>
                <c:pt idx="1302">
                  <c:v>42852</c:v>
                </c:pt>
                <c:pt idx="1303">
                  <c:v>42851</c:v>
                </c:pt>
                <c:pt idx="1304">
                  <c:v>42850</c:v>
                </c:pt>
                <c:pt idx="1305">
                  <c:v>42849</c:v>
                </c:pt>
                <c:pt idx="1306">
                  <c:v>42848</c:v>
                </c:pt>
                <c:pt idx="1307">
                  <c:v>42847</c:v>
                </c:pt>
                <c:pt idx="1308">
                  <c:v>42846</c:v>
                </c:pt>
                <c:pt idx="1309">
                  <c:v>42845</c:v>
                </c:pt>
                <c:pt idx="1310">
                  <c:v>42844</c:v>
                </c:pt>
                <c:pt idx="1311">
                  <c:v>42843</c:v>
                </c:pt>
                <c:pt idx="1312">
                  <c:v>42842</c:v>
                </c:pt>
                <c:pt idx="1313">
                  <c:v>42841</c:v>
                </c:pt>
                <c:pt idx="1314">
                  <c:v>42840</c:v>
                </c:pt>
                <c:pt idx="1315">
                  <c:v>42839</c:v>
                </c:pt>
                <c:pt idx="1316">
                  <c:v>42838</c:v>
                </c:pt>
                <c:pt idx="1317">
                  <c:v>42837</c:v>
                </c:pt>
                <c:pt idx="1318">
                  <c:v>42836</c:v>
                </c:pt>
                <c:pt idx="1319">
                  <c:v>42835</c:v>
                </c:pt>
                <c:pt idx="1320">
                  <c:v>42834</c:v>
                </c:pt>
                <c:pt idx="1321">
                  <c:v>42833</c:v>
                </c:pt>
                <c:pt idx="1322">
                  <c:v>42832</c:v>
                </c:pt>
                <c:pt idx="1323">
                  <c:v>42831</c:v>
                </c:pt>
                <c:pt idx="1324">
                  <c:v>42830</c:v>
                </c:pt>
                <c:pt idx="1325">
                  <c:v>42829</c:v>
                </c:pt>
                <c:pt idx="1326">
                  <c:v>42828</c:v>
                </c:pt>
                <c:pt idx="1327">
                  <c:v>42827</c:v>
                </c:pt>
                <c:pt idx="1328">
                  <c:v>42826</c:v>
                </c:pt>
                <c:pt idx="1329">
                  <c:v>42825</c:v>
                </c:pt>
                <c:pt idx="1330">
                  <c:v>42824</c:v>
                </c:pt>
                <c:pt idx="1331">
                  <c:v>42823</c:v>
                </c:pt>
                <c:pt idx="1332">
                  <c:v>42822</c:v>
                </c:pt>
                <c:pt idx="1333">
                  <c:v>42821</c:v>
                </c:pt>
                <c:pt idx="1334">
                  <c:v>42820</c:v>
                </c:pt>
                <c:pt idx="1335">
                  <c:v>42819</c:v>
                </c:pt>
                <c:pt idx="1336">
                  <c:v>42818</c:v>
                </c:pt>
                <c:pt idx="1337">
                  <c:v>42817</c:v>
                </c:pt>
                <c:pt idx="1338">
                  <c:v>42816</c:v>
                </c:pt>
                <c:pt idx="1339">
                  <c:v>42815</c:v>
                </c:pt>
                <c:pt idx="1340">
                  <c:v>42814</c:v>
                </c:pt>
                <c:pt idx="1341">
                  <c:v>42813</c:v>
                </c:pt>
                <c:pt idx="1342">
                  <c:v>42812</c:v>
                </c:pt>
                <c:pt idx="1343">
                  <c:v>42811</c:v>
                </c:pt>
                <c:pt idx="1344">
                  <c:v>42810</c:v>
                </c:pt>
                <c:pt idx="1345">
                  <c:v>42809</c:v>
                </c:pt>
                <c:pt idx="1346">
                  <c:v>42808</c:v>
                </c:pt>
                <c:pt idx="1347">
                  <c:v>42807</c:v>
                </c:pt>
                <c:pt idx="1348">
                  <c:v>42806</c:v>
                </c:pt>
                <c:pt idx="1349">
                  <c:v>42805</c:v>
                </c:pt>
                <c:pt idx="1350">
                  <c:v>42804</c:v>
                </c:pt>
                <c:pt idx="1351">
                  <c:v>42803</c:v>
                </c:pt>
                <c:pt idx="1352">
                  <c:v>42802</c:v>
                </c:pt>
                <c:pt idx="1353">
                  <c:v>42801</c:v>
                </c:pt>
                <c:pt idx="1354">
                  <c:v>42800</c:v>
                </c:pt>
                <c:pt idx="1355">
                  <c:v>42799</c:v>
                </c:pt>
                <c:pt idx="1356">
                  <c:v>42798</c:v>
                </c:pt>
                <c:pt idx="1357">
                  <c:v>42797</c:v>
                </c:pt>
                <c:pt idx="1358">
                  <c:v>42796</c:v>
                </c:pt>
                <c:pt idx="1359">
                  <c:v>42795</c:v>
                </c:pt>
                <c:pt idx="1360">
                  <c:v>42794</c:v>
                </c:pt>
                <c:pt idx="1361">
                  <c:v>42793</c:v>
                </c:pt>
                <c:pt idx="1362">
                  <c:v>42792</c:v>
                </c:pt>
                <c:pt idx="1363">
                  <c:v>42791</c:v>
                </c:pt>
                <c:pt idx="1364">
                  <c:v>42790</c:v>
                </c:pt>
                <c:pt idx="1365">
                  <c:v>42789</c:v>
                </c:pt>
                <c:pt idx="1366">
                  <c:v>42788</c:v>
                </c:pt>
                <c:pt idx="1367">
                  <c:v>42787</c:v>
                </c:pt>
                <c:pt idx="1368">
                  <c:v>42786</c:v>
                </c:pt>
                <c:pt idx="1369">
                  <c:v>42785</c:v>
                </c:pt>
                <c:pt idx="1370">
                  <c:v>42784</c:v>
                </c:pt>
                <c:pt idx="1371">
                  <c:v>42783</c:v>
                </c:pt>
                <c:pt idx="1372">
                  <c:v>42782</c:v>
                </c:pt>
                <c:pt idx="1373">
                  <c:v>42781</c:v>
                </c:pt>
                <c:pt idx="1374">
                  <c:v>42780</c:v>
                </c:pt>
                <c:pt idx="1375">
                  <c:v>42779</c:v>
                </c:pt>
                <c:pt idx="1376">
                  <c:v>42778</c:v>
                </c:pt>
                <c:pt idx="1377">
                  <c:v>42777</c:v>
                </c:pt>
                <c:pt idx="1378">
                  <c:v>42776</c:v>
                </c:pt>
                <c:pt idx="1379">
                  <c:v>42775</c:v>
                </c:pt>
                <c:pt idx="1380">
                  <c:v>42774</c:v>
                </c:pt>
                <c:pt idx="1381">
                  <c:v>42773</c:v>
                </c:pt>
                <c:pt idx="1382">
                  <c:v>42772</c:v>
                </c:pt>
                <c:pt idx="1383">
                  <c:v>42771</c:v>
                </c:pt>
                <c:pt idx="1384">
                  <c:v>42770</c:v>
                </c:pt>
                <c:pt idx="1385">
                  <c:v>42769</c:v>
                </c:pt>
                <c:pt idx="1386">
                  <c:v>42768</c:v>
                </c:pt>
                <c:pt idx="1387">
                  <c:v>42767</c:v>
                </c:pt>
                <c:pt idx="1388">
                  <c:v>42766</c:v>
                </c:pt>
                <c:pt idx="1389">
                  <c:v>42765</c:v>
                </c:pt>
                <c:pt idx="1390">
                  <c:v>42764</c:v>
                </c:pt>
                <c:pt idx="1391">
                  <c:v>42763</c:v>
                </c:pt>
                <c:pt idx="1392">
                  <c:v>42762</c:v>
                </c:pt>
                <c:pt idx="1393">
                  <c:v>42761</c:v>
                </c:pt>
                <c:pt idx="1394">
                  <c:v>42760</c:v>
                </c:pt>
                <c:pt idx="1395">
                  <c:v>42759</c:v>
                </c:pt>
                <c:pt idx="1396">
                  <c:v>42758</c:v>
                </c:pt>
                <c:pt idx="1397">
                  <c:v>42757</c:v>
                </c:pt>
                <c:pt idx="1398">
                  <c:v>42756</c:v>
                </c:pt>
                <c:pt idx="1399">
                  <c:v>42755</c:v>
                </c:pt>
                <c:pt idx="1400">
                  <c:v>42754</c:v>
                </c:pt>
                <c:pt idx="1401">
                  <c:v>42753</c:v>
                </c:pt>
                <c:pt idx="1402">
                  <c:v>42752</c:v>
                </c:pt>
                <c:pt idx="1403">
                  <c:v>42751</c:v>
                </c:pt>
                <c:pt idx="1404">
                  <c:v>42750</c:v>
                </c:pt>
                <c:pt idx="1405">
                  <c:v>42749</c:v>
                </c:pt>
                <c:pt idx="1406">
                  <c:v>42748</c:v>
                </c:pt>
                <c:pt idx="1407">
                  <c:v>42747</c:v>
                </c:pt>
                <c:pt idx="1408">
                  <c:v>42746</c:v>
                </c:pt>
                <c:pt idx="1409">
                  <c:v>42745</c:v>
                </c:pt>
                <c:pt idx="1410">
                  <c:v>42744</c:v>
                </c:pt>
                <c:pt idx="1411">
                  <c:v>42743</c:v>
                </c:pt>
                <c:pt idx="1412">
                  <c:v>42742</c:v>
                </c:pt>
                <c:pt idx="1413">
                  <c:v>42741</c:v>
                </c:pt>
                <c:pt idx="1414">
                  <c:v>42740</c:v>
                </c:pt>
                <c:pt idx="1415">
                  <c:v>42739</c:v>
                </c:pt>
                <c:pt idx="1416">
                  <c:v>42738</c:v>
                </c:pt>
                <c:pt idx="1417">
                  <c:v>42737</c:v>
                </c:pt>
                <c:pt idx="1418">
                  <c:v>42736</c:v>
                </c:pt>
                <c:pt idx="1419">
                  <c:v>42735</c:v>
                </c:pt>
                <c:pt idx="1420">
                  <c:v>42734</c:v>
                </c:pt>
                <c:pt idx="1421">
                  <c:v>42733</c:v>
                </c:pt>
                <c:pt idx="1422">
                  <c:v>42732</c:v>
                </c:pt>
                <c:pt idx="1423">
                  <c:v>42731</c:v>
                </c:pt>
                <c:pt idx="1424">
                  <c:v>42730</c:v>
                </c:pt>
                <c:pt idx="1425">
                  <c:v>42729</c:v>
                </c:pt>
                <c:pt idx="1426">
                  <c:v>42728</c:v>
                </c:pt>
                <c:pt idx="1427">
                  <c:v>42727</c:v>
                </c:pt>
                <c:pt idx="1428">
                  <c:v>42726</c:v>
                </c:pt>
                <c:pt idx="1429">
                  <c:v>42725</c:v>
                </c:pt>
                <c:pt idx="1430">
                  <c:v>42724</c:v>
                </c:pt>
                <c:pt idx="1431">
                  <c:v>42723</c:v>
                </c:pt>
                <c:pt idx="1432">
                  <c:v>42722</c:v>
                </c:pt>
                <c:pt idx="1433">
                  <c:v>42721</c:v>
                </c:pt>
                <c:pt idx="1434">
                  <c:v>42720</c:v>
                </c:pt>
                <c:pt idx="1435">
                  <c:v>42719</c:v>
                </c:pt>
                <c:pt idx="1436">
                  <c:v>42718</c:v>
                </c:pt>
                <c:pt idx="1437">
                  <c:v>42717</c:v>
                </c:pt>
                <c:pt idx="1438">
                  <c:v>42716</c:v>
                </c:pt>
                <c:pt idx="1439">
                  <c:v>42715</c:v>
                </c:pt>
                <c:pt idx="1440">
                  <c:v>42714</c:v>
                </c:pt>
                <c:pt idx="1441">
                  <c:v>42713</c:v>
                </c:pt>
                <c:pt idx="1442">
                  <c:v>42712</c:v>
                </c:pt>
                <c:pt idx="1443">
                  <c:v>42711</c:v>
                </c:pt>
                <c:pt idx="1444">
                  <c:v>42710</c:v>
                </c:pt>
                <c:pt idx="1445">
                  <c:v>42709</c:v>
                </c:pt>
                <c:pt idx="1446">
                  <c:v>42708</c:v>
                </c:pt>
                <c:pt idx="1447">
                  <c:v>42707</c:v>
                </c:pt>
                <c:pt idx="1448">
                  <c:v>42706</c:v>
                </c:pt>
                <c:pt idx="1449">
                  <c:v>42705</c:v>
                </c:pt>
                <c:pt idx="1450">
                  <c:v>42704</c:v>
                </c:pt>
                <c:pt idx="1451">
                  <c:v>42703</c:v>
                </c:pt>
                <c:pt idx="1452">
                  <c:v>42702</c:v>
                </c:pt>
                <c:pt idx="1453">
                  <c:v>42701</c:v>
                </c:pt>
                <c:pt idx="1454">
                  <c:v>42700</c:v>
                </c:pt>
                <c:pt idx="1455">
                  <c:v>42699</c:v>
                </c:pt>
                <c:pt idx="1456">
                  <c:v>42698</c:v>
                </c:pt>
                <c:pt idx="1457">
                  <c:v>42697</c:v>
                </c:pt>
                <c:pt idx="1458">
                  <c:v>42696</c:v>
                </c:pt>
                <c:pt idx="1459">
                  <c:v>42695</c:v>
                </c:pt>
                <c:pt idx="1460">
                  <c:v>42694</c:v>
                </c:pt>
                <c:pt idx="1461">
                  <c:v>42693</c:v>
                </c:pt>
                <c:pt idx="1462">
                  <c:v>42692</c:v>
                </c:pt>
                <c:pt idx="1463">
                  <c:v>42691</c:v>
                </c:pt>
                <c:pt idx="1464">
                  <c:v>42690</c:v>
                </c:pt>
                <c:pt idx="1465">
                  <c:v>42689</c:v>
                </c:pt>
                <c:pt idx="1466">
                  <c:v>42688</c:v>
                </c:pt>
                <c:pt idx="1467">
                  <c:v>42687</c:v>
                </c:pt>
                <c:pt idx="1468">
                  <c:v>42686</c:v>
                </c:pt>
                <c:pt idx="1469">
                  <c:v>42685</c:v>
                </c:pt>
                <c:pt idx="1470">
                  <c:v>42684</c:v>
                </c:pt>
                <c:pt idx="1471">
                  <c:v>42683</c:v>
                </c:pt>
                <c:pt idx="1472">
                  <c:v>42682</c:v>
                </c:pt>
                <c:pt idx="1473">
                  <c:v>42681</c:v>
                </c:pt>
                <c:pt idx="1474">
                  <c:v>42680</c:v>
                </c:pt>
                <c:pt idx="1475">
                  <c:v>42679</c:v>
                </c:pt>
                <c:pt idx="1476">
                  <c:v>42678</c:v>
                </c:pt>
                <c:pt idx="1477">
                  <c:v>42677</c:v>
                </c:pt>
                <c:pt idx="1478">
                  <c:v>42676</c:v>
                </c:pt>
                <c:pt idx="1479">
                  <c:v>42675</c:v>
                </c:pt>
                <c:pt idx="1480">
                  <c:v>42674</c:v>
                </c:pt>
                <c:pt idx="1481">
                  <c:v>42673</c:v>
                </c:pt>
                <c:pt idx="1482">
                  <c:v>42672</c:v>
                </c:pt>
                <c:pt idx="1483">
                  <c:v>42671</c:v>
                </c:pt>
                <c:pt idx="1484">
                  <c:v>42670</c:v>
                </c:pt>
                <c:pt idx="1485">
                  <c:v>42669</c:v>
                </c:pt>
                <c:pt idx="1486">
                  <c:v>42668</c:v>
                </c:pt>
                <c:pt idx="1487">
                  <c:v>42667</c:v>
                </c:pt>
                <c:pt idx="1488">
                  <c:v>42666</c:v>
                </c:pt>
                <c:pt idx="1489">
                  <c:v>42665</c:v>
                </c:pt>
                <c:pt idx="1490">
                  <c:v>42664</c:v>
                </c:pt>
                <c:pt idx="1491">
                  <c:v>42663</c:v>
                </c:pt>
                <c:pt idx="1492">
                  <c:v>42662</c:v>
                </c:pt>
                <c:pt idx="1493">
                  <c:v>42661</c:v>
                </c:pt>
                <c:pt idx="1494">
                  <c:v>42660</c:v>
                </c:pt>
                <c:pt idx="1495">
                  <c:v>42659</c:v>
                </c:pt>
                <c:pt idx="1496">
                  <c:v>42658</c:v>
                </c:pt>
                <c:pt idx="1497">
                  <c:v>42657</c:v>
                </c:pt>
                <c:pt idx="1498">
                  <c:v>42656</c:v>
                </c:pt>
                <c:pt idx="1499">
                  <c:v>42655</c:v>
                </c:pt>
                <c:pt idx="1500">
                  <c:v>42654</c:v>
                </c:pt>
                <c:pt idx="1501">
                  <c:v>42653</c:v>
                </c:pt>
                <c:pt idx="1502">
                  <c:v>42652</c:v>
                </c:pt>
                <c:pt idx="1503">
                  <c:v>42651</c:v>
                </c:pt>
                <c:pt idx="1504">
                  <c:v>42650</c:v>
                </c:pt>
                <c:pt idx="1505">
                  <c:v>42649</c:v>
                </c:pt>
                <c:pt idx="1506">
                  <c:v>42648</c:v>
                </c:pt>
                <c:pt idx="1507">
                  <c:v>42647</c:v>
                </c:pt>
                <c:pt idx="1508">
                  <c:v>42646</c:v>
                </c:pt>
                <c:pt idx="1509">
                  <c:v>42645</c:v>
                </c:pt>
                <c:pt idx="1510">
                  <c:v>42644</c:v>
                </c:pt>
                <c:pt idx="1511">
                  <c:v>42643</c:v>
                </c:pt>
                <c:pt idx="1512">
                  <c:v>42642</c:v>
                </c:pt>
                <c:pt idx="1513">
                  <c:v>42641</c:v>
                </c:pt>
                <c:pt idx="1514">
                  <c:v>42640</c:v>
                </c:pt>
                <c:pt idx="1515">
                  <c:v>42639</c:v>
                </c:pt>
                <c:pt idx="1516">
                  <c:v>42638</c:v>
                </c:pt>
                <c:pt idx="1517">
                  <c:v>42637</c:v>
                </c:pt>
                <c:pt idx="1518">
                  <c:v>42636</c:v>
                </c:pt>
                <c:pt idx="1519">
                  <c:v>42635</c:v>
                </c:pt>
                <c:pt idx="1520">
                  <c:v>42634</c:v>
                </c:pt>
                <c:pt idx="1521">
                  <c:v>42633</c:v>
                </c:pt>
                <c:pt idx="1522">
                  <c:v>42632</c:v>
                </c:pt>
                <c:pt idx="1523">
                  <c:v>42631</c:v>
                </c:pt>
                <c:pt idx="1524">
                  <c:v>42630</c:v>
                </c:pt>
                <c:pt idx="1525">
                  <c:v>42629</c:v>
                </c:pt>
                <c:pt idx="1526">
                  <c:v>42628</c:v>
                </c:pt>
                <c:pt idx="1527">
                  <c:v>42627</c:v>
                </c:pt>
                <c:pt idx="1528">
                  <c:v>42626</c:v>
                </c:pt>
                <c:pt idx="1529">
                  <c:v>42625</c:v>
                </c:pt>
                <c:pt idx="1530">
                  <c:v>42624</c:v>
                </c:pt>
                <c:pt idx="1531">
                  <c:v>42623</c:v>
                </c:pt>
                <c:pt idx="1532">
                  <c:v>42622</c:v>
                </c:pt>
                <c:pt idx="1533">
                  <c:v>42621</c:v>
                </c:pt>
                <c:pt idx="1534">
                  <c:v>42620</c:v>
                </c:pt>
                <c:pt idx="1535">
                  <c:v>42619</c:v>
                </c:pt>
                <c:pt idx="1536">
                  <c:v>42618</c:v>
                </c:pt>
                <c:pt idx="1537">
                  <c:v>42617</c:v>
                </c:pt>
                <c:pt idx="1538">
                  <c:v>42616</c:v>
                </c:pt>
                <c:pt idx="1539">
                  <c:v>42615</c:v>
                </c:pt>
                <c:pt idx="1540">
                  <c:v>42614</c:v>
                </c:pt>
                <c:pt idx="1541">
                  <c:v>42613</c:v>
                </c:pt>
                <c:pt idx="1542">
                  <c:v>42612</c:v>
                </c:pt>
                <c:pt idx="1543">
                  <c:v>42611</c:v>
                </c:pt>
                <c:pt idx="1544">
                  <c:v>42610</c:v>
                </c:pt>
                <c:pt idx="1545">
                  <c:v>42609</c:v>
                </c:pt>
                <c:pt idx="1546">
                  <c:v>42608</c:v>
                </c:pt>
                <c:pt idx="1547">
                  <c:v>42607</c:v>
                </c:pt>
                <c:pt idx="1548">
                  <c:v>42606</c:v>
                </c:pt>
                <c:pt idx="1549">
                  <c:v>42605</c:v>
                </c:pt>
                <c:pt idx="1550">
                  <c:v>42604</c:v>
                </c:pt>
                <c:pt idx="1551">
                  <c:v>42603</c:v>
                </c:pt>
                <c:pt idx="1552">
                  <c:v>42602</c:v>
                </c:pt>
                <c:pt idx="1553">
                  <c:v>42601</c:v>
                </c:pt>
                <c:pt idx="1554">
                  <c:v>42600</c:v>
                </c:pt>
                <c:pt idx="1555">
                  <c:v>42599</c:v>
                </c:pt>
                <c:pt idx="1556">
                  <c:v>42598</c:v>
                </c:pt>
                <c:pt idx="1557">
                  <c:v>42597</c:v>
                </c:pt>
                <c:pt idx="1558">
                  <c:v>42596</c:v>
                </c:pt>
                <c:pt idx="1559">
                  <c:v>42595</c:v>
                </c:pt>
                <c:pt idx="1560">
                  <c:v>42594</c:v>
                </c:pt>
                <c:pt idx="1561">
                  <c:v>42593</c:v>
                </c:pt>
                <c:pt idx="1562">
                  <c:v>42592</c:v>
                </c:pt>
                <c:pt idx="1563">
                  <c:v>42591</c:v>
                </c:pt>
                <c:pt idx="1564">
                  <c:v>42590</c:v>
                </c:pt>
                <c:pt idx="1565">
                  <c:v>42589</c:v>
                </c:pt>
                <c:pt idx="1566">
                  <c:v>42588</c:v>
                </c:pt>
                <c:pt idx="1567">
                  <c:v>42587</c:v>
                </c:pt>
                <c:pt idx="1568">
                  <c:v>42586</c:v>
                </c:pt>
                <c:pt idx="1569">
                  <c:v>42585</c:v>
                </c:pt>
                <c:pt idx="1570">
                  <c:v>42584</c:v>
                </c:pt>
                <c:pt idx="1571">
                  <c:v>42583</c:v>
                </c:pt>
                <c:pt idx="1572">
                  <c:v>42582</c:v>
                </c:pt>
                <c:pt idx="1573">
                  <c:v>42581</c:v>
                </c:pt>
                <c:pt idx="1574">
                  <c:v>42580</c:v>
                </c:pt>
                <c:pt idx="1575">
                  <c:v>42579</c:v>
                </c:pt>
                <c:pt idx="1576">
                  <c:v>42578</c:v>
                </c:pt>
                <c:pt idx="1577">
                  <c:v>42577</c:v>
                </c:pt>
                <c:pt idx="1578">
                  <c:v>42576</c:v>
                </c:pt>
                <c:pt idx="1579">
                  <c:v>42575</c:v>
                </c:pt>
                <c:pt idx="1580">
                  <c:v>42574</c:v>
                </c:pt>
                <c:pt idx="1581">
                  <c:v>42573</c:v>
                </c:pt>
                <c:pt idx="1582">
                  <c:v>42572</c:v>
                </c:pt>
                <c:pt idx="1583">
                  <c:v>42571</c:v>
                </c:pt>
                <c:pt idx="1584">
                  <c:v>42570</c:v>
                </c:pt>
                <c:pt idx="1585">
                  <c:v>42569</c:v>
                </c:pt>
                <c:pt idx="1586">
                  <c:v>42568</c:v>
                </c:pt>
                <c:pt idx="1587">
                  <c:v>42567</c:v>
                </c:pt>
                <c:pt idx="1588">
                  <c:v>42566</c:v>
                </c:pt>
                <c:pt idx="1589">
                  <c:v>42565</c:v>
                </c:pt>
                <c:pt idx="1590">
                  <c:v>42564</c:v>
                </c:pt>
                <c:pt idx="1591">
                  <c:v>42563</c:v>
                </c:pt>
                <c:pt idx="1592">
                  <c:v>42562</c:v>
                </c:pt>
                <c:pt idx="1593">
                  <c:v>42561</c:v>
                </c:pt>
                <c:pt idx="1594">
                  <c:v>42560</c:v>
                </c:pt>
                <c:pt idx="1595">
                  <c:v>42559</c:v>
                </c:pt>
                <c:pt idx="1596">
                  <c:v>42558</c:v>
                </c:pt>
                <c:pt idx="1597">
                  <c:v>42557</c:v>
                </c:pt>
                <c:pt idx="1598">
                  <c:v>42556</c:v>
                </c:pt>
                <c:pt idx="1599">
                  <c:v>42555</c:v>
                </c:pt>
                <c:pt idx="1600">
                  <c:v>42554</c:v>
                </c:pt>
                <c:pt idx="1601">
                  <c:v>42553</c:v>
                </c:pt>
                <c:pt idx="1602">
                  <c:v>42552</c:v>
                </c:pt>
                <c:pt idx="1603">
                  <c:v>42551</c:v>
                </c:pt>
                <c:pt idx="1604">
                  <c:v>42550</c:v>
                </c:pt>
                <c:pt idx="1605">
                  <c:v>42549</c:v>
                </c:pt>
                <c:pt idx="1606">
                  <c:v>42548</c:v>
                </c:pt>
                <c:pt idx="1607">
                  <c:v>42547</c:v>
                </c:pt>
                <c:pt idx="1608">
                  <c:v>42546</c:v>
                </c:pt>
                <c:pt idx="1609">
                  <c:v>42545</c:v>
                </c:pt>
                <c:pt idx="1610">
                  <c:v>42544</c:v>
                </c:pt>
                <c:pt idx="1611">
                  <c:v>42543</c:v>
                </c:pt>
                <c:pt idx="1612">
                  <c:v>42542</c:v>
                </c:pt>
                <c:pt idx="1613">
                  <c:v>42541</c:v>
                </c:pt>
                <c:pt idx="1614">
                  <c:v>42540</c:v>
                </c:pt>
                <c:pt idx="1615">
                  <c:v>42539</c:v>
                </c:pt>
                <c:pt idx="1616">
                  <c:v>42538</c:v>
                </c:pt>
                <c:pt idx="1617">
                  <c:v>42537</c:v>
                </c:pt>
                <c:pt idx="1618">
                  <c:v>42536</c:v>
                </c:pt>
                <c:pt idx="1619">
                  <c:v>42535</c:v>
                </c:pt>
                <c:pt idx="1620">
                  <c:v>42534</c:v>
                </c:pt>
                <c:pt idx="1621">
                  <c:v>42533</c:v>
                </c:pt>
                <c:pt idx="1622">
                  <c:v>42532</c:v>
                </c:pt>
                <c:pt idx="1623">
                  <c:v>42531</c:v>
                </c:pt>
                <c:pt idx="1624">
                  <c:v>42530</c:v>
                </c:pt>
                <c:pt idx="1625">
                  <c:v>42529</c:v>
                </c:pt>
                <c:pt idx="1626">
                  <c:v>42528</c:v>
                </c:pt>
                <c:pt idx="1627">
                  <c:v>42527</c:v>
                </c:pt>
                <c:pt idx="1628">
                  <c:v>42526</c:v>
                </c:pt>
                <c:pt idx="1629">
                  <c:v>42525</c:v>
                </c:pt>
                <c:pt idx="1630">
                  <c:v>42524</c:v>
                </c:pt>
                <c:pt idx="1631">
                  <c:v>42523</c:v>
                </c:pt>
                <c:pt idx="1632">
                  <c:v>42522</c:v>
                </c:pt>
                <c:pt idx="1633">
                  <c:v>42521</c:v>
                </c:pt>
                <c:pt idx="1634">
                  <c:v>42520</c:v>
                </c:pt>
                <c:pt idx="1635">
                  <c:v>42519</c:v>
                </c:pt>
                <c:pt idx="1636">
                  <c:v>42518</c:v>
                </c:pt>
                <c:pt idx="1637">
                  <c:v>42517</c:v>
                </c:pt>
                <c:pt idx="1638">
                  <c:v>42516</c:v>
                </c:pt>
                <c:pt idx="1639">
                  <c:v>42515</c:v>
                </c:pt>
                <c:pt idx="1640">
                  <c:v>42514</c:v>
                </c:pt>
                <c:pt idx="1641">
                  <c:v>42513</c:v>
                </c:pt>
                <c:pt idx="1642">
                  <c:v>42512</c:v>
                </c:pt>
                <c:pt idx="1643">
                  <c:v>42511</c:v>
                </c:pt>
                <c:pt idx="1644">
                  <c:v>42510</c:v>
                </c:pt>
                <c:pt idx="1645">
                  <c:v>42509</c:v>
                </c:pt>
                <c:pt idx="1646">
                  <c:v>42508</c:v>
                </c:pt>
                <c:pt idx="1647">
                  <c:v>42507</c:v>
                </c:pt>
                <c:pt idx="1648">
                  <c:v>42506</c:v>
                </c:pt>
                <c:pt idx="1649">
                  <c:v>42505</c:v>
                </c:pt>
                <c:pt idx="1650">
                  <c:v>42504</c:v>
                </c:pt>
                <c:pt idx="1651">
                  <c:v>42503</c:v>
                </c:pt>
                <c:pt idx="1652">
                  <c:v>42502</c:v>
                </c:pt>
                <c:pt idx="1653">
                  <c:v>42501</c:v>
                </c:pt>
                <c:pt idx="1654">
                  <c:v>42500</c:v>
                </c:pt>
                <c:pt idx="1655">
                  <c:v>42499</c:v>
                </c:pt>
                <c:pt idx="1656">
                  <c:v>42498</c:v>
                </c:pt>
                <c:pt idx="1657">
                  <c:v>42497</c:v>
                </c:pt>
                <c:pt idx="1658">
                  <c:v>42496</c:v>
                </c:pt>
                <c:pt idx="1659">
                  <c:v>42495</c:v>
                </c:pt>
                <c:pt idx="1660">
                  <c:v>42494</c:v>
                </c:pt>
                <c:pt idx="1661">
                  <c:v>42493</c:v>
                </c:pt>
                <c:pt idx="1662">
                  <c:v>42492</c:v>
                </c:pt>
                <c:pt idx="1663">
                  <c:v>42491</c:v>
                </c:pt>
                <c:pt idx="1664">
                  <c:v>42490</c:v>
                </c:pt>
                <c:pt idx="1665">
                  <c:v>42489</c:v>
                </c:pt>
                <c:pt idx="1666">
                  <c:v>42488</c:v>
                </c:pt>
                <c:pt idx="1667">
                  <c:v>42487</c:v>
                </c:pt>
                <c:pt idx="1668">
                  <c:v>42486</c:v>
                </c:pt>
                <c:pt idx="1669">
                  <c:v>42485</c:v>
                </c:pt>
                <c:pt idx="1670">
                  <c:v>42484</c:v>
                </c:pt>
                <c:pt idx="1671">
                  <c:v>42483</c:v>
                </c:pt>
                <c:pt idx="1672">
                  <c:v>42482</c:v>
                </c:pt>
                <c:pt idx="1673">
                  <c:v>42481</c:v>
                </c:pt>
                <c:pt idx="1674">
                  <c:v>42480</c:v>
                </c:pt>
                <c:pt idx="1675">
                  <c:v>42479</c:v>
                </c:pt>
                <c:pt idx="1676">
                  <c:v>42478</c:v>
                </c:pt>
                <c:pt idx="1677">
                  <c:v>42477</c:v>
                </c:pt>
                <c:pt idx="1678">
                  <c:v>42476</c:v>
                </c:pt>
                <c:pt idx="1679">
                  <c:v>42475</c:v>
                </c:pt>
                <c:pt idx="1680">
                  <c:v>42474</c:v>
                </c:pt>
                <c:pt idx="1681">
                  <c:v>42473</c:v>
                </c:pt>
                <c:pt idx="1682">
                  <c:v>42472</c:v>
                </c:pt>
                <c:pt idx="1683">
                  <c:v>42471</c:v>
                </c:pt>
                <c:pt idx="1684">
                  <c:v>42470</c:v>
                </c:pt>
                <c:pt idx="1685">
                  <c:v>42469</c:v>
                </c:pt>
                <c:pt idx="1686">
                  <c:v>42468</c:v>
                </c:pt>
                <c:pt idx="1687">
                  <c:v>42467</c:v>
                </c:pt>
                <c:pt idx="1688">
                  <c:v>42466</c:v>
                </c:pt>
                <c:pt idx="1689">
                  <c:v>42465</c:v>
                </c:pt>
                <c:pt idx="1690">
                  <c:v>42464</c:v>
                </c:pt>
                <c:pt idx="1691">
                  <c:v>42463</c:v>
                </c:pt>
                <c:pt idx="1692">
                  <c:v>42462</c:v>
                </c:pt>
                <c:pt idx="1693">
                  <c:v>42461</c:v>
                </c:pt>
                <c:pt idx="1694">
                  <c:v>42460</c:v>
                </c:pt>
                <c:pt idx="1695">
                  <c:v>42459</c:v>
                </c:pt>
                <c:pt idx="1696">
                  <c:v>42458</c:v>
                </c:pt>
                <c:pt idx="1697">
                  <c:v>42457</c:v>
                </c:pt>
                <c:pt idx="1698">
                  <c:v>42456</c:v>
                </c:pt>
                <c:pt idx="1699">
                  <c:v>42455</c:v>
                </c:pt>
                <c:pt idx="1700">
                  <c:v>42454</c:v>
                </c:pt>
                <c:pt idx="1701">
                  <c:v>42453</c:v>
                </c:pt>
                <c:pt idx="1702">
                  <c:v>42452</c:v>
                </c:pt>
                <c:pt idx="1703">
                  <c:v>42451</c:v>
                </c:pt>
                <c:pt idx="1704">
                  <c:v>42450</c:v>
                </c:pt>
                <c:pt idx="1705">
                  <c:v>42449</c:v>
                </c:pt>
                <c:pt idx="1706">
                  <c:v>42448</c:v>
                </c:pt>
                <c:pt idx="1707">
                  <c:v>42447</c:v>
                </c:pt>
                <c:pt idx="1708">
                  <c:v>42446</c:v>
                </c:pt>
                <c:pt idx="1709">
                  <c:v>42445</c:v>
                </c:pt>
                <c:pt idx="1710">
                  <c:v>42444</c:v>
                </c:pt>
                <c:pt idx="1711">
                  <c:v>42443</c:v>
                </c:pt>
                <c:pt idx="1712">
                  <c:v>42442</c:v>
                </c:pt>
                <c:pt idx="1713">
                  <c:v>42441</c:v>
                </c:pt>
                <c:pt idx="1714">
                  <c:v>42440</c:v>
                </c:pt>
                <c:pt idx="1715">
                  <c:v>42439</c:v>
                </c:pt>
                <c:pt idx="1716">
                  <c:v>42438</c:v>
                </c:pt>
                <c:pt idx="1717">
                  <c:v>42437</c:v>
                </c:pt>
                <c:pt idx="1718">
                  <c:v>42436</c:v>
                </c:pt>
                <c:pt idx="1719">
                  <c:v>42435</c:v>
                </c:pt>
                <c:pt idx="1720">
                  <c:v>42434</c:v>
                </c:pt>
                <c:pt idx="1721">
                  <c:v>42433</c:v>
                </c:pt>
                <c:pt idx="1722">
                  <c:v>42432</c:v>
                </c:pt>
                <c:pt idx="1723">
                  <c:v>42431</c:v>
                </c:pt>
                <c:pt idx="1724">
                  <c:v>42430</c:v>
                </c:pt>
                <c:pt idx="1725">
                  <c:v>42429</c:v>
                </c:pt>
                <c:pt idx="1726">
                  <c:v>42428</c:v>
                </c:pt>
                <c:pt idx="1727">
                  <c:v>42427</c:v>
                </c:pt>
                <c:pt idx="1728">
                  <c:v>42426</c:v>
                </c:pt>
                <c:pt idx="1729">
                  <c:v>42425</c:v>
                </c:pt>
                <c:pt idx="1730">
                  <c:v>42424</c:v>
                </c:pt>
                <c:pt idx="1731">
                  <c:v>42423</c:v>
                </c:pt>
                <c:pt idx="1732">
                  <c:v>42422</c:v>
                </c:pt>
                <c:pt idx="1733">
                  <c:v>42421</c:v>
                </c:pt>
                <c:pt idx="1734">
                  <c:v>42420</c:v>
                </c:pt>
                <c:pt idx="1735">
                  <c:v>42419</c:v>
                </c:pt>
                <c:pt idx="1736">
                  <c:v>42418</c:v>
                </c:pt>
                <c:pt idx="1737">
                  <c:v>42417</c:v>
                </c:pt>
                <c:pt idx="1738">
                  <c:v>42416</c:v>
                </c:pt>
                <c:pt idx="1739">
                  <c:v>42415</c:v>
                </c:pt>
                <c:pt idx="1740">
                  <c:v>42414</c:v>
                </c:pt>
                <c:pt idx="1741">
                  <c:v>42413</c:v>
                </c:pt>
                <c:pt idx="1742">
                  <c:v>42412</c:v>
                </c:pt>
                <c:pt idx="1743">
                  <c:v>42411</c:v>
                </c:pt>
                <c:pt idx="1744">
                  <c:v>42410</c:v>
                </c:pt>
                <c:pt idx="1745">
                  <c:v>42409</c:v>
                </c:pt>
                <c:pt idx="1746">
                  <c:v>42408</c:v>
                </c:pt>
                <c:pt idx="1747">
                  <c:v>42407</c:v>
                </c:pt>
                <c:pt idx="1748">
                  <c:v>42406</c:v>
                </c:pt>
                <c:pt idx="1749">
                  <c:v>42405</c:v>
                </c:pt>
                <c:pt idx="1750">
                  <c:v>42404</c:v>
                </c:pt>
                <c:pt idx="1751">
                  <c:v>42403</c:v>
                </c:pt>
                <c:pt idx="1752">
                  <c:v>42402</c:v>
                </c:pt>
                <c:pt idx="1753">
                  <c:v>42401</c:v>
                </c:pt>
                <c:pt idx="1754">
                  <c:v>42400</c:v>
                </c:pt>
                <c:pt idx="1755">
                  <c:v>42399</c:v>
                </c:pt>
                <c:pt idx="1756">
                  <c:v>42398</c:v>
                </c:pt>
                <c:pt idx="1757">
                  <c:v>42397</c:v>
                </c:pt>
                <c:pt idx="1758">
                  <c:v>42396</c:v>
                </c:pt>
                <c:pt idx="1759">
                  <c:v>42395</c:v>
                </c:pt>
                <c:pt idx="1760">
                  <c:v>42394</c:v>
                </c:pt>
                <c:pt idx="1761">
                  <c:v>42393</c:v>
                </c:pt>
                <c:pt idx="1762">
                  <c:v>42392</c:v>
                </c:pt>
                <c:pt idx="1763">
                  <c:v>42391</c:v>
                </c:pt>
                <c:pt idx="1764">
                  <c:v>42390</c:v>
                </c:pt>
                <c:pt idx="1765">
                  <c:v>42389</c:v>
                </c:pt>
                <c:pt idx="1766">
                  <c:v>42388</c:v>
                </c:pt>
                <c:pt idx="1767">
                  <c:v>42387</c:v>
                </c:pt>
                <c:pt idx="1768">
                  <c:v>42386</c:v>
                </c:pt>
                <c:pt idx="1769">
                  <c:v>42385</c:v>
                </c:pt>
                <c:pt idx="1770">
                  <c:v>42384</c:v>
                </c:pt>
                <c:pt idx="1771">
                  <c:v>42383</c:v>
                </c:pt>
                <c:pt idx="1772">
                  <c:v>42382</c:v>
                </c:pt>
                <c:pt idx="1773">
                  <c:v>42381</c:v>
                </c:pt>
                <c:pt idx="1774">
                  <c:v>42380</c:v>
                </c:pt>
                <c:pt idx="1775">
                  <c:v>42379</c:v>
                </c:pt>
                <c:pt idx="1776">
                  <c:v>42378</c:v>
                </c:pt>
                <c:pt idx="1777">
                  <c:v>42377</c:v>
                </c:pt>
                <c:pt idx="1778">
                  <c:v>42376</c:v>
                </c:pt>
                <c:pt idx="1779">
                  <c:v>42375</c:v>
                </c:pt>
                <c:pt idx="1780">
                  <c:v>42374</c:v>
                </c:pt>
                <c:pt idx="1781">
                  <c:v>42373</c:v>
                </c:pt>
                <c:pt idx="1782">
                  <c:v>42372</c:v>
                </c:pt>
                <c:pt idx="1783">
                  <c:v>42371</c:v>
                </c:pt>
                <c:pt idx="1784">
                  <c:v>42370</c:v>
                </c:pt>
                <c:pt idx="1785">
                  <c:v>42369</c:v>
                </c:pt>
                <c:pt idx="1786">
                  <c:v>42368</c:v>
                </c:pt>
                <c:pt idx="1787">
                  <c:v>42367</c:v>
                </c:pt>
                <c:pt idx="1788">
                  <c:v>42366</c:v>
                </c:pt>
                <c:pt idx="1789">
                  <c:v>42365</c:v>
                </c:pt>
                <c:pt idx="1790">
                  <c:v>42364</c:v>
                </c:pt>
                <c:pt idx="1791">
                  <c:v>42363</c:v>
                </c:pt>
                <c:pt idx="1792">
                  <c:v>42362</c:v>
                </c:pt>
                <c:pt idx="1793">
                  <c:v>42361</c:v>
                </c:pt>
                <c:pt idx="1794">
                  <c:v>42360</c:v>
                </c:pt>
                <c:pt idx="1795">
                  <c:v>42359</c:v>
                </c:pt>
                <c:pt idx="1796">
                  <c:v>42358</c:v>
                </c:pt>
                <c:pt idx="1797">
                  <c:v>42357</c:v>
                </c:pt>
                <c:pt idx="1798">
                  <c:v>42356</c:v>
                </c:pt>
                <c:pt idx="1799">
                  <c:v>42355</c:v>
                </c:pt>
                <c:pt idx="1800">
                  <c:v>42354</c:v>
                </c:pt>
                <c:pt idx="1801">
                  <c:v>42353</c:v>
                </c:pt>
                <c:pt idx="1802">
                  <c:v>42352</c:v>
                </c:pt>
                <c:pt idx="1803">
                  <c:v>42351</c:v>
                </c:pt>
                <c:pt idx="1804">
                  <c:v>42350</c:v>
                </c:pt>
                <c:pt idx="1805">
                  <c:v>42349</c:v>
                </c:pt>
                <c:pt idx="1806">
                  <c:v>42348</c:v>
                </c:pt>
                <c:pt idx="1807">
                  <c:v>42347</c:v>
                </c:pt>
                <c:pt idx="1808">
                  <c:v>42346</c:v>
                </c:pt>
                <c:pt idx="1809">
                  <c:v>42345</c:v>
                </c:pt>
                <c:pt idx="1810">
                  <c:v>42344</c:v>
                </c:pt>
                <c:pt idx="1811">
                  <c:v>42343</c:v>
                </c:pt>
                <c:pt idx="1812">
                  <c:v>42342</c:v>
                </c:pt>
                <c:pt idx="1813">
                  <c:v>42341</c:v>
                </c:pt>
                <c:pt idx="1814">
                  <c:v>42340</c:v>
                </c:pt>
                <c:pt idx="1815">
                  <c:v>42339</c:v>
                </c:pt>
                <c:pt idx="1816">
                  <c:v>42338</c:v>
                </c:pt>
                <c:pt idx="1817">
                  <c:v>42337</c:v>
                </c:pt>
                <c:pt idx="1818">
                  <c:v>42336</c:v>
                </c:pt>
                <c:pt idx="1819">
                  <c:v>42335</c:v>
                </c:pt>
                <c:pt idx="1820">
                  <c:v>42334</c:v>
                </c:pt>
                <c:pt idx="1821">
                  <c:v>42333</c:v>
                </c:pt>
                <c:pt idx="1822">
                  <c:v>42332</c:v>
                </c:pt>
                <c:pt idx="1823">
                  <c:v>42331</c:v>
                </c:pt>
                <c:pt idx="1824">
                  <c:v>42330</c:v>
                </c:pt>
                <c:pt idx="1825">
                  <c:v>42329</c:v>
                </c:pt>
                <c:pt idx="1826">
                  <c:v>42328</c:v>
                </c:pt>
                <c:pt idx="1827">
                  <c:v>42327</c:v>
                </c:pt>
                <c:pt idx="1828">
                  <c:v>42326</c:v>
                </c:pt>
                <c:pt idx="1829">
                  <c:v>42325</c:v>
                </c:pt>
                <c:pt idx="1830">
                  <c:v>42324</c:v>
                </c:pt>
                <c:pt idx="1831">
                  <c:v>42323</c:v>
                </c:pt>
                <c:pt idx="1832">
                  <c:v>42322</c:v>
                </c:pt>
                <c:pt idx="1833">
                  <c:v>42321</c:v>
                </c:pt>
                <c:pt idx="1834">
                  <c:v>42320</c:v>
                </c:pt>
                <c:pt idx="1835">
                  <c:v>42319</c:v>
                </c:pt>
                <c:pt idx="1836">
                  <c:v>42318</c:v>
                </c:pt>
                <c:pt idx="1837">
                  <c:v>42317</c:v>
                </c:pt>
                <c:pt idx="1838">
                  <c:v>42316</c:v>
                </c:pt>
                <c:pt idx="1839">
                  <c:v>42315</c:v>
                </c:pt>
                <c:pt idx="1840">
                  <c:v>42314</c:v>
                </c:pt>
                <c:pt idx="1841">
                  <c:v>42313</c:v>
                </c:pt>
                <c:pt idx="1842">
                  <c:v>42312</c:v>
                </c:pt>
                <c:pt idx="1843">
                  <c:v>42311</c:v>
                </c:pt>
                <c:pt idx="1844">
                  <c:v>42310</c:v>
                </c:pt>
                <c:pt idx="1845">
                  <c:v>42309</c:v>
                </c:pt>
                <c:pt idx="1846">
                  <c:v>42308</c:v>
                </c:pt>
                <c:pt idx="1847">
                  <c:v>42307</c:v>
                </c:pt>
                <c:pt idx="1848">
                  <c:v>42306</c:v>
                </c:pt>
                <c:pt idx="1849">
                  <c:v>42305</c:v>
                </c:pt>
                <c:pt idx="1850">
                  <c:v>42304</c:v>
                </c:pt>
                <c:pt idx="1851">
                  <c:v>42303</c:v>
                </c:pt>
                <c:pt idx="1852">
                  <c:v>42302</c:v>
                </c:pt>
                <c:pt idx="1853">
                  <c:v>42301</c:v>
                </c:pt>
                <c:pt idx="1854">
                  <c:v>42300</c:v>
                </c:pt>
                <c:pt idx="1855">
                  <c:v>42299</c:v>
                </c:pt>
                <c:pt idx="1856">
                  <c:v>42298</c:v>
                </c:pt>
                <c:pt idx="1857">
                  <c:v>42297</c:v>
                </c:pt>
                <c:pt idx="1858">
                  <c:v>42296</c:v>
                </c:pt>
                <c:pt idx="1859">
                  <c:v>42295</c:v>
                </c:pt>
                <c:pt idx="1860">
                  <c:v>42294</c:v>
                </c:pt>
                <c:pt idx="1861">
                  <c:v>42293</c:v>
                </c:pt>
                <c:pt idx="1862">
                  <c:v>42292</c:v>
                </c:pt>
                <c:pt idx="1863">
                  <c:v>42291</c:v>
                </c:pt>
                <c:pt idx="1864">
                  <c:v>42290</c:v>
                </c:pt>
                <c:pt idx="1865">
                  <c:v>42289</c:v>
                </c:pt>
                <c:pt idx="1866">
                  <c:v>42288</c:v>
                </c:pt>
                <c:pt idx="1867">
                  <c:v>42287</c:v>
                </c:pt>
                <c:pt idx="1868">
                  <c:v>42286</c:v>
                </c:pt>
                <c:pt idx="1869">
                  <c:v>42285</c:v>
                </c:pt>
                <c:pt idx="1870">
                  <c:v>42284</c:v>
                </c:pt>
                <c:pt idx="1871">
                  <c:v>42283</c:v>
                </c:pt>
                <c:pt idx="1872">
                  <c:v>42282</c:v>
                </c:pt>
                <c:pt idx="1873">
                  <c:v>42281</c:v>
                </c:pt>
                <c:pt idx="1874">
                  <c:v>42280</c:v>
                </c:pt>
                <c:pt idx="1875">
                  <c:v>42279</c:v>
                </c:pt>
                <c:pt idx="1876">
                  <c:v>42278</c:v>
                </c:pt>
                <c:pt idx="1877">
                  <c:v>42277</c:v>
                </c:pt>
                <c:pt idx="1878">
                  <c:v>42276</c:v>
                </c:pt>
                <c:pt idx="1879">
                  <c:v>42275</c:v>
                </c:pt>
                <c:pt idx="1880">
                  <c:v>42274</c:v>
                </c:pt>
                <c:pt idx="1881">
                  <c:v>42273</c:v>
                </c:pt>
                <c:pt idx="1882">
                  <c:v>42272</c:v>
                </c:pt>
                <c:pt idx="1883">
                  <c:v>42271</c:v>
                </c:pt>
                <c:pt idx="1884">
                  <c:v>42270</c:v>
                </c:pt>
                <c:pt idx="1885">
                  <c:v>42269</c:v>
                </c:pt>
                <c:pt idx="1886">
                  <c:v>42268</c:v>
                </c:pt>
                <c:pt idx="1887">
                  <c:v>42267</c:v>
                </c:pt>
                <c:pt idx="1888">
                  <c:v>42266</c:v>
                </c:pt>
                <c:pt idx="1889">
                  <c:v>42265</c:v>
                </c:pt>
                <c:pt idx="1890">
                  <c:v>42264</c:v>
                </c:pt>
                <c:pt idx="1891">
                  <c:v>42263</c:v>
                </c:pt>
                <c:pt idx="1892">
                  <c:v>42262</c:v>
                </c:pt>
                <c:pt idx="1893">
                  <c:v>42261</c:v>
                </c:pt>
                <c:pt idx="1894">
                  <c:v>42260</c:v>
                </c:pt>
                <c:pt idx="1895">
                  <c:v>42259</c:v>
                </c:pt>
                <c:pt idx="1896">
                  <c:v>42258</c:v>
                </c:pt>
                <c:pt idx="1897">
                  <c:v>42257</c:v>
                </c:pt>
                <c:pt idx="1898">
                  <c:v>42256</c:v>
                </c:pt>
                <c:pt idx="1899">
                  <c:v>42255</c:v>
                </c:pt>
                <c:pt idx="1900">
                  <c:v>42254</c:v>
                </c:pt>
                <c:pt idx="1901">
                  <c:v>42253</c:v>
                </c:pt>
                <c:pt idx="1902">
                  <c:v>42252</c:v>
                </c:pt>
                <c:pt idx="1903">
                  <c:v>42251</c:v>
                </c:pt>
                <c:pt idx="1904">
                  <c:v>42250</c:v>
                </c:pt>
                <c:pt idx="1905">
                  <c:v>42249</c:v>
                </c:pt>
                <c:pt idx="1906">
                  <c:v>42248</c:v>
                </c:pt>
                <c:pt idx="1907">
                  <c:v>42247</c:v>
                </c:pt>
                <c:pt idx="1908">
                  <c:v>42246</c:v>
                </c:pt>
                <c:pt idx="1909">
                  <c:v>42245</c:v>
                </c:pt>
                <c:pt idx="1910">
                  <c:v>42244</c:v>
                </c:pt>
                <c:pt idx="1911">
                  <c:v>42243</c:v>
                </c:pt>
                <c:pt idx="1912">
                  <c:v>42242</c:v>
                </c:pt>
                <c:pt idx="1913">
                  <c:v>42241</c:v>
                </c:pt>
                <c:pt idx="1914">
                  <c:v>42240</c:v>
                </c:pt>
                <c:pt idx="1915">
                  <c:v>42239</c:v>
                </c:pt>
                <c:pt idx="1916">
                  <c:v>42238</c:v>
                </c:pt>
                <c:pt idx="1917">
                  <c:v>42237</c:v>
                </c:pt>
                <c:pt idx="1918">
                  <c:v>42236</c:v>
                </c:pt>
                <c:pt idx="1919">
                  <c:v>42235</c:v>
                </c:pt>
                <c:pt idx="1920">
                  <c:v>42234</c:v>
                </c:pt>
                <c:pt idx="1921">
                  <c:v>42233</c:v>
                </c:pt>
                <c:pt idx="1922">
                  <c:v>42232</c:v>
                </c:pt>
                <c:pt idx="1923">
                  <c:v>42231</c:v>
                </c:pt>
                <c:pt idx="1924">
                  <c:v>42230</c:v>
                </c:pt>
                <c:pt idx="1925">
                  <c:v>42229</c:v>
                </c:pt>
                <c:pt idx="1926">
                  <c:v>42228</c:v>
                </c:pt>
                <c:pt idx="1927">
                  <c:v>42227</c:v>
                </c:pt>
                <c:pt idx="1928">
                  <c:v>42226</c:v>
                </c:pt>
                <c:pt idx="1929">
                  <c:v>42225</c:v>
                </c:pt>
                <c:pt idx="1930">
                  <c:v>42224</c:v>
                </c:pt>
                <c:pt idx="1931">
                  <c:v>42223</c:v>
                </c:pt>
                <c:pt idx="1932">
                  <c:v>42222</c:v>
                </c:pt>
                <c:pt idx="1933">
                  <c:v>42221</c:v>
                </c:pt>
                <c:pt idx="1934">
                  <c:v>42220</c:v>
                </c:pt>
                <c:pt idx="1935">
                  <c:v>42219</c:v>
                </c:pt>
                <c:pt idx="1936">
                  <c:v>42218</c:v>
                </c:pt>
                <c:pt idx="1937">
                  <c:v>42217</c:v>
                </c:pt>
                <c:pt idx="1938">
                  <c:v>42216</c:v>
                </c:pt>
                <c:pt idx="1939">
                  <c:v>42215</c:v>
                </c:pt>
                <c:pt idx="1940">
                  <c:v>42214</c:v>
                </c:pt>
                <c:pt idx="1941">
                  <c:v>42213</c:v>
                </c:pt>
                <c:pt idx="1942">
                  <c:v>42212</c:v>
                </c:pt>
                <c:pt idx="1943">
                  <c:v>42211</c:v>
                </c:pt>
                <c:pt idx="1944">
                  <c:v>42210</c:v>
                </c:pt>
                <c:pt idx="1945">
                  <c:v>42209</c:v>
                </c:pt>
                <c:pt idx="1946">
                  <c:v>42208</c:v>
                </c:pt>
                <c:pt idx="1947">
                  <c:v>42207</c:v>
                </c:pt>
                <c:pt idx="1948">
                  <c:v>42206</c:v>
                </c:pt>
                <c:pt idx="1949">
                  <c:v>42205</c:v>
                </c:pt>
                <c:pt idx="1950">
                  <c:v>42204</c:v>
                </c:pt>
                <c:pt idx="1951">
                  <c:v>42203</c:v>
                </c:pt>
                <c:pt idx="1952">
                  <c:v>42202</c:v>
                </c:pt>
                <c:pt idx="1953">
                  <c:v>42201</c:v>
                </c:pt>
                <c:pt idx="1954">
                  <c:v>42200</c:v>
                </c:pt>
                <c:pt idx="1955">
                  <c:v>42199</c:v>
                </c:pt>
                <c:pt idx="1956">
                  <c:v>42198</c:v>
                </c:pt>
                <c:pt idx="1957">
                  <c:v>42197</c:v>
                </c:pt>
                <c:pt idx="1958">
                  <c:v>42196</c:v>
                </c:pt>
                <c:pt idx="1959">
                  <c:v>42195</c:v>
                </c:pt>
                <c:pt idx="1960">
                  <c:v>42194</c:v>
                </c:pt>
                <c:pt idx="1961">
                  <c:v>42193</c:v>
                </c:pt>
                <c:pt idx="1962">
                  <c:v>42192</c:v>
                </c:pt>
                <c:pt idx="1963">
                  <c:v>42191</c:v>
                </c:pt>
                <c:pt idx="1964">
                  <c:v>42190</c:v>
                </c:pt>
                <c:pt idx="1965">
                  <c:v>42189</c:v>
                </c:pt>
                <c:pt idx="1966">
                  <c:v>42188</c:v>
                </c:pt>
                <c:pt idx="1967">
                  <c:v>42187</c:v>
                </c:pt>
                <c:pt idx="1968">
                  <c:v>42186</c:v>
                </c:pt>
                <c:pt idx="1969">
                  <c:v>42185</c:v>
                </c:pt>
                <c:pt idx="1970">
                  <c:v>42184</c:v>
                </c:pt>
                <c:pt idx="1971">
                  <c:v>42183</c:v>
                </c:pt>
                <c:pt idx="1972">
                  <c:v>42182</c:v>
                </c:pt>
                <c:pt idx="1973">
                  <c:v>42181</c:v>
                </c:pt>
                <c:pt idx="1974">
                  <c:v>42180</c:v>
                </c:pt>
                <c:pt idx="1975">
                  <c:v>42179</c:v>
                </c:pt>
                <c:pt idx="1976">
                  <c:v>42178</c:v>
                </c:pt>
                <c:pt idx="1977">
                  <c:v>42177</c:v>
                </c:pt>
                <c:pt idx="1978">
                  <c:v>42176</c:v>
                </c:pt>
                <c:pt idx="1979">
                  <c:v>42175</c:v>
                </c:pt>
                <c:pt idx="1980">
                  <c:v>42174</c:v>
                </c:pt>
                <c:pt idx="1981">
                  <c:v>42173</c:v>
                </c:pt>
                <c:pt idx="1982">
                  <c:v>42172</c:v>
                </c:pt>
                <c:pt idx="1983">
                  <c:v>42171</c:v>
                </c:pt>
                <c:pt idx="1984">
                  <c:v>42170</c:v>
                </c:pt>
                <c:pt idx="1985">
                  <c:v>42169</c:v>
                </c:pt>
                <c:pt idx="1986">
                  <c:v>42168</c:v>
                </c:pt>
                <c:pt idx="1987">
                  <c:v>42167</c:v>
                </c:pt>
                <c:pt idx="1988">
                  <c:v>42166</c:v>
                </c:pt>
                <c:pt idx="1989">
                  <c:v>42165</c:v>
                </c:pt>
                <c:pt idx="1990">
                  <c:v>42164</c:v>
                </c:pt>
                <c:pt idx="1991">
                  <c:v>42163</c:v>
                </c:pt>
                <c:pt idx="1992">
                  <c:v>42162</c:v>
                </c:pt>
                <c:pt idx="1993">
                  <c:v>42161</c:v>
                </c:pt>
                <c:pt idx="1994">
                  <c:v>42160</c:v>
                </c:pt>
                <c:pt idx="1995">
                  <c:v>42159</c:v>
                </c:pt>
                <c:pt idx="1996">
                  <c:v>42158</c:v>
                </c:pt>
                <c:pt idx="1997">
                  <c:v>42157</c:v>
                </c:pt>
                <c:pt idx="1998">
                  <c:v>42156</c:v>
                </c:pt>
                <c:pt idx="1999">
                  <c:v>42155</c:v>
                </c:pt>
                <c:pt idx="2000">
                  <c:v>42154</c:v>
                </c:pt>
                <c:pt idx="2001">
                  <c:v>42153</c:v>
                </c:pt>
                <c:pt idx="2002">
                  <c:v>42152</c:v>
                </c:pt>
                <c:pt idx="2003">
                  <c:v>42151</c:v>
                </c:pt>
                <c:pt idx="2004">
                  <c:v>42150</c:v>
                </c:pt>
                <c:pt idx="2005">
                  <c:v>42149</c:v>
                </c:pt>
                <c:pt idx="2006">
                  <c:v>42148</c:v>
                </c:pt>
                <c:pt idx="2007">
                  <c:v>42147</c:v>
                </c:pt>
                <c:pt idx="2008">
                  <c:v>42146</c:v>
                </c:pt>
                <c:pt idx="2009">
                  <c:v>42145</c:v>
                </c:pt>
                <c:pt idx="2010">
                  <c:v>42144</c:v>
                </c:pt>
                <c:pt idx="2011">
                  <c:v>42143</c:v>
                </c:pt>
                <c:pt idx="2012">
                  <c:v>42142</c:v>
                </c:pt>
                <c:pt idx="2013">
                  <c:v>42141</c:v>
                </c:pt>
                <c:pt idx="2014">
                  <c:v>42140</c:v>
                </c:pt>
                <c:pt idx="2015">
                  <c:v>42139</c:v>
                </c:pt>
                <c:pt idx="2016">
                  <c:v>42138</c:v>
                </c:pt>
                <c:pt idx="2017">
                  <c:v>42137</c:v>
                </c:pt>
                <c:pt idx="2018">
                  <c:v>42136</c:v>
                </c:pt>
                <c:pt idx="2019">
                  <c:v>42135</c:v>
                </c:pt>
                <c:pt idx="2020">
                  <c:v>42134</c:v>
                </c:pt>
                <c:pt idx="2021">
                  <c:v>42133</c:v>
                </c:pt>
                <c:pt idx="2022">
                  <c:v>42132</c:v>
                </c:pt>
                <c:pt idx="2023">
                  <c:v>42131</c:v>
                </c:pt>
                <c:pt idx="2024">
                  <c:v>42130</c:v>
                </c:pt>
                <c:pt idx="2025">
                  <c:v>42129</c:v>
                </c:pt>
                <c:pt idx="2026">
                  <c:v>42128</c:v>
                </c:pt>
                <c:pt idx="2027">
                  <c:v>42127</c:v>
                </c:pt>
                <c:pt idx="2028">
                  <c:v>42126</c:v>
                </c:pt>
                <c:pt idx="2029">
                  <c:v>42125</c:v>
                </c:pt>
                <c:pt idx="2030">
                  <c:v>42124</c:v>
                </c:pt>
                <c:pt idx="2031">
                  <c:v>42123</c:v>
                </c:pt>
                <c:pt idx="2032">
                  <c:v>42122</c:v>
                </c:pt>
                <c:pt idx="2033">
                  <c:v>42121</c:v>
                </c:pt>
                <c:pt idx="2034">
                  <c:v>42120</c:v>
                </c:pt>
                <c:pt idx="2035">
                  <c:v>42119</c:v>
                </c:pt>
                <c:pt idx="2036">
                  <c:v>42118</c:v>
                </c:pt>
                <c:pt idx="2037">
                  <c:v>42117</c:v>
                </c:pt>
                <c:pt idx="2038">
                  <c:v>42116</c:v>
                </c:pt>
                <c:pt idx="2039">
                  <c:v>42115</c:v>
                </c:pt>
                <c:pt idx="2040">
                  <c:v>42114</c:v>
                </c:pt>
                <c:pt idx="2041">
                  <c:v>42113</c:v>
                </c:pt>
                <c:pt idx="2042">
                  <c:v>42112</c:v>
                </c:pt>
                <c:pt idx="2043">
                  <c:v>42111</c:v>
                </c:pt>
                <c:pt idx="2044">
                  <c:v>42110</c:v>
                </c:pt>
                <c:pt idx="2045">
                  <c:v>42109</c:v>
                </c:pt>
                <c:pt idx="2046">
                  <c:v>42108</c:v>
                </c:pt>
                <c:pt idx="2047">
                  <c:v>42107</c:v>
                </c:pt>
                <c:pt idx="2048">
                  <c:v>42106</c:v>
                </c:pt>
                <c:pt idx="2049">
                  <c:v>42105</c:v>
                </c:pt>
                <c:pt idx="2050">
                  <c:v>42104</c:v>
                </c:pt>
                <c:pt idx="2051">
                  <c:v>42103</c:v>
                </c:pt>
                <c:pt idx="2052">
                  <c:v>42102</c:v>
                </c:pt>
                <c:pt idx="2053">
                  <c:v>42101</c:v>
                </c:pt>
                <c:pt idx="2054">
                  <c:v>42100</c:v>
                </c:pt>
                <c:pt idx="2055">
                  <c:v>42099</c:v>
                </c:pt>
                <c:pt idx="2056">
                  <c:v>42098</c:v>
                </c:pt>
                <c:pt idx="2057">
                  <c:v>42097</c:v>
                </c:pt>
                <c:pt idx="2058">
                  <c:v>42096</c:v>
                </c:pt>
                <c:pt idx="2059">
                  <c:v>42095</c:v>
                </c:pt>
                <c:pt idx="2060">
                  <c:v>42094</c:v>
                </c:pt>
                <c:pt idx="2061">
                  <c:v>42093</c:v>
                </c:pt>
                <c:pt idx="2062">
                  <c:v>42092</c:v>
                </c:pt>
                <c:pt idx="2063">
                  <c:v>42091</c:v>
                </c:pt>
                <c:pt idx="2064">
                  <c:v>42090</c:v>
                </c:pt>
                <c:pt idx="2065">
                  <c:v>42089</c:v>
                </c:pt>
                <c:pt idx="2066">
                  <c:v>42088</c:v>
                </c:pt>
                <c:pt idx="2067">
                  <c:v>42087</c:v>
                </c:pt>
                <c:pt idx="2068">
                  <c:v>42086</c:v>
                </c:pt>
                <c:pt idx="2069">
                  <c:v>42085</c:v>
                </c:pt>
                <c:pt idx="2070">
                  <c:v>42084</c:v>
                </c:pt>
                <c:pt idx="2071">
                  <c:v>42083</c:v>
                </c:pt>
                <c:pt idx="2072">
                  <c:v>42082</c:v>
                </c:pt>
                <c:pt idx="2073">
                  <c:v>42081</c:v>
                </c:pt>
                <c:pt idx="2074">
                  <c:v>42080</c:v>
                </c:pt>
                <c:pt idx="2075">
                  <c:v>42079</c:v>
                </c:pt>
                <c:pt idx="2076">
                  <c:v>42078</c:v>
                </c:pt>
                <c:pt idx="2077">
                  <c:v>42077</c:v>
                </c:pt>
                <c:pt idx="2078">
                  <c:v>42076</c:v>
                </c:pt>
                <c:pt idx="2079">
                  <c:v>42075</c:v>
                </c:pt>
                <c:pt idx="2080">
                  <c:v>42074</c:v>
                </c:pt>
                <c:pt idx="2081">
                  <c:v>42073</c:v>
                </c:pt>
                <c:pt idx="2082">
                  <c:v>42072</c:v>
                </c:pt>
                <c:pt idx="2083">
                  <c:v>42071</c:v>
                </c:pt>
                <c:pt idx="2084">
                  <c:v>42070</c:v>
                </c:pt>
                <c:pt idx="2085">
                  <c:v>42069</c:v>
                </c:pt>
                <c:pt idx="2086">
                  <c:v>42068</c:v>
                </c:pt>
                <c:pt idx="2087">
                  <c:v>42067</c:v>
                </c:pt>
                <c:pt idx="2088">
                  <c:v>42066</c:v>
                </c:pt>
                <c:pt idx="2089">
                  <c:v>42065</c:v>
                </c:pt>
                <c:pt idx="2090">
                  <c:v>42064</c:v>
                </c:pt>
                <c:pt idx="2091">
                  <c:v>42063</c:v>
                </c:pt>
                <c:pt idx="2092">
                  <c:v>42062</c:v>
                </c:pt>
                <c:pt idx="2093">
                  <c:v>42061</c:v>
                </c:pt>
                <c:pt idx="2094">
                  <c:v>42060</c:v>
                </c:pt>
                <c:pt idx="2095">
                  <c:v>42059</c:v>
                </c:pt>
                <c:pt idx="2096">
                  <c:v>42058</c:v>
                </c:pt>
                <c:pt idx="2097">
                  <c:v>42057</c:v>
                </c:pt>
                <c:pt idx="2098">
                  <c:v>42056</c:v>
                </c:pt>
                <c:pt idx="2099">
                  <c:v>42055</c:v>
                </c:pt>
                <c:pt idx="2100">
                  <c:v>42054</c:v>
                </c:pt>
                <c:pt idx="2101">
                  <c:v>42053</c:v>
                </c:pt>
                <c:pt idx="2102">
                  <c:v>42052</c:v>
                </c:pt>
                <c:pt idx="2103">
                  <c:v>42051</c:v>
                </c:pt>
                <c:pt idx="2104">
                  <c:v>42050</c:v>
                </c:pt>
                <c:pt idx="2105">
                  <c:v>42049</c:v>
                </c:pt>
                <c:pt idx="2106">
                  <c:v>42048</c:v>
                </c:pt>
                <c:pt idx="2107">
                  <c:v>42047</c:v>
                </c:pt>
                <c:pt idx="2108">
                  <c:v>42046</c:v>
                </c:pt>
                <c:pt idx="2109">
                  <c:v>42045</c:v>
                </c:pt>
                <c:pt idx="2110">
                  <c:v>42044</c:v>
                </c:pt>
                <c:pt idx="2111">
                  <c:v>42043</c:v>
                </c:pt>
                <c:pt idx="2112">
                  <c:v>42042</c:v>
                </c:pt>
                <c:pt idx="2113">
                  <c:v>42041</c:v>
                </c:pt>
                <c:pt idx="2114">
                  <c:v>42040</c:v>
                </c:pt>
                <c:pt idx="2115">
                  <c:v>42039</c:v>
                </c:pt>
                <c:pt idx="2116">
                  <c:v>42038</c:v>
                </c:pt>
                <c:pt idx="2117">
                  <c:v>42037</c:v>
                </c:pt>
                <c:pt idx="2118">
                  <c:v>42036</c:v>
                </c:pt>
                <c:pt idx="2119">
                  <c:v>42035</c:v>
                </c:pt>
                <c:pt idx="2120">
                  <c:v>42034</c:v>
                </c:pt>
                <c:pt idx="2121">
                  <c:v>42033</c:v>
                </c:pt>
                <c:pt idx="2122">
                  <c:v>42032</c:v>
                </c:pt>
                <c:pt idx="2123">
                  <c:v>42031</c:v>
                </c:pt>
                <c:pt idx="2124">
                  <c:v>42030</c:v>
                </c:pt>
                <c:pt idx="2125">
                  <c:v>42029</c:v>
                </c:pt>
                <c:pt idx="2126">
                  <c:v>42028</c:v>
                </c:pt>
                <c:pt idx="2127">
                  <c:v>42027</c:v>
                </c:pt>
                <c:pt idx="2128">
                  <c:v>42026</c:v>
                </c:pt>
                <c:pt idx="2129">
                  <c:v>42025</c:v>
                </c:pt>
                <c:pt idx="2130">
                  <c:v>42024</c:v>
                </c:pt>
                <c:pt idx="2131">
                  <c:v>42023</c:v>
                </c:pt>
                <c:pt idx="2132">
                  <c:v>42022</c:v>
                </c:pt>
                <c:pt idx="2133">
                  <c:v>42021</c:v>
                </c:pt>
                <c:pt idx="2134">
                  <c:v>42020</c:v>
                </c:pt>
                <c:pt idx="2135">
                  <c:v>42019</c:v>
                </c:pt>
                <c:pt idx="2136">
                  <c:v>42018</c:v>
                </c:pt>
                <c:pt idx="2137">
                  <c:v>42017</c:v>
                </c:pt>
                <c:pt idx="2138">
                  <c:v>42016</c:v>
                </c:pt>
                <c:pt idx="2139">
                  <c:v>42015</c:v>
                </c:pt>
                <c:pt idx="2140">
                  <c:v>42014</c:v>
                </c:pt>
                <c:pt idx="2141">
                  <c:v>42013</c:v>
                </c:pt>
                <c:pt idx="2142">
                  <c:v>42012</c:v>
                </c:pt>
                <c:pt idx="2143">
                  <c:v>42011</c:v>
                </c:pt>
                <c:pt idx="2144">
                  <c:v>42010</c:v>
                </c:pt>
                <c:pt idx="2145">
                  <c:v>42009</c:v>
                </c:pt>
                <c:pt idx="2146">
                  <c:v>42008</c:v>
                </c:pt>
                <c:pt idx="2147">
                  <c:v>42007</c:v>
                </c:pt>
                <c:pt idx="2148">
                  <c:v>42006</c:v>
                </c:pt>
                <c:pt idx="2149">
                  <c:v>42005</c:v>
                </c:pt>
                <c:pt idx="2150">
                  <c:v>42004</c:v>
                </c:pt>
                <c:pt idx="2151">
                  <c:v>42003</c:v>
                </c:pt>
                <c:pt idx="2152">
                  <c:v>42002</c:v>
                </c:pt>
                <c:pt idx="2153">
                  <c:v>42001</c:v>
                </c:pt>
                <c:pt idx="2154">
                  <c:v>42000</c:v>
                </c:pt>
                <c:pt idx="2155">
                  <c:v>41999</c:v>
                </c:pt>
                <c:pt idx="2156">
                  <c:v>41998</c:v>
                </c:pt>
                <c:pt idx="2157">
                  <c:v>41997</c:v>
                </c:pt>
                <c:pt idx="2158">
                  <c:v>41996</c:v>
                </c:pt>
                <c:pt idx="2159">
                  <c:v>41995</c:v>
                </c:pt>
                <c:pt idx="2160">
                  <c:v>41994</c:v>
                </c:pt>
                <c:pt idx="2161">
                  <c:v>41993</c:v>
                </c:pt>
                <c:pt idx="2162">
                  <c:v>41992</c:v>
                </c:pt>
                <c:pt idx="2163">
                  <c:v>41991</c:v>
                </c:pt>
                <c:pt idx="2164">
                  <c:v>41990</c:v>
                </c:pt>
                <c:pt idx="2165">
                  <c:v>41989</c:v>
                </c:pt>
                <c:pt idx="2166">
                  <c:v>41988</c:v>
                </c:pt>
                <c:pt idx="2167">
                  <c:v>41987</c:v>
                </c:pt>
                <c:pt idx="2168">
                  <c:v>41986</c:v>
                </c:pt>
                <c:pt idx="2169">
                  <c:v>41985</c:v>
                </c:pt>
                <c:pt idx="2170">
                  <c:v>41984</c:v>
                </c:pt>
                <c:pt idx="2171">
                  <c:v>41983</c:v>
                </c:pt>
                <c:pt idx="2172">
                  <c:v>41982</c:v>
                </c:pt>
                <c:pt idx="2173">
                  <c:v>41981</c:v>
                </c:pt>
                <c:pt idx="2174">
                  <c:v>41980</c:v>
                </c:pt>
                <c:pt idx="2175">
                  <c:v>41979</c:v>
                </c:pt>
                <c:pt idx="2176">
                  <c:v>41978</c:v>
                </c:pt>
                <c:pt idx="2177">
                  <c:v>41977</c:v>
                </c:pt>
                <c:pt idx="2178">
                  <c:v>41976</c:v>
                </c:pt>
                <c:pt idx="2179">
                  <c:v>41975</c:v>
                </c:pt>
                <c:pt idx="2180">
                  <c:v>41974</c:v>
                </c:pt>
                <c:pt idx="2181">
                  <c:v>41973</c:v>
                </c:pt>
                <c:pt idx="2182">
                  <c:v>41972</c:v>
                </c:pt>
                <c:pt idx="2183">
                  <c:v>41971</c:v>
                </c:pt>
                <c:pt idx="2184">
                  <c:v>41970</c:v>
                </c:pt>
                <c:pt idx="2185">
                  <c:v>41969</c:v>
                </c:pt>
                <c:pt idx="2186">
                  <c:v>41968</c:v>
                </c:pt>
                <c:pt idx="2187">
                  <c:v>41967</c:v>
                </c:pt>
                <c:pt idx="2188">
                  <c:v>41966</c:v>
                </c:pt>
                <c:pt idx="2189">
                  <c:v>41965</c:v>
                </c:pt>
                <c:pt idx="2190">
                  <c:v>41964</c:v>
                </c:pt>
                <c:pt idx="2191">
                  <c:v>41963</c:v>
                </c:pt>
                <c:pt idx="2192">
                  <c:v>41962</c:v>
                </c:pt>
                <c:pt idx="2193">
                  <c:v>41961</c:v>
                </c:pt>
                <c:pt idx="2194">
                  <c:v>41960</c:v>
                </c:pt>
                <c:pt idx="2195">
                  <c:v>41959</c:v>
                </c:pt>
                <c:pt idx="2196">
                  <c:v>41958</c:v>
                </c:pt>
                <c:pt idx="2197">
                  <c:v>41957</c:v>
                </c:pt>
                <c:pt idx="2198">
                  <c:v>41956</c:v>
                </c:pt>
                <c:pt idx="2199">
                  <c:v>41955</c:v>
                </c:pt>
                <c:pt idx="2200">
                  <c:v>41954</c:v>
                </c:pt>
                <c:pt idx="2201">
                  <c:v>41953</c:v>
                </c:pt>
                <c:pt idx="2202">
                  <c:v>41952</c:v>
                </c:pt>
                <c:pt idx="2203">
                  <c:v>41951</c:v>
                </c:pt>
                <c:pt idx="2204">
                  <c:v>41950</c:v>
                </c:pt>
                <c:pt idx="2205">
                  <c:v>41949</c:v>
                </c:pt>
                <c:pt idx="2206">
                  <c:v>41948</c:v>
                </c:pt>
                <c:pt idx="2207">
                  <c:v>41947</c:v>
                </c:pt>
                <c:pt idx="2208">
                  <c:v>41946</c:v>
                </c:pt>
                <c:pt idx="2209">
                  <c:v>41945</c:v>
                </c:pt>
                <c:pt idx="2210">
                  <c:v>41944</c:v>
                </c:pt>
                <c:pt idx="2211">
                  <c:v>41943</c:v>
                </c:pt>
                <c:pt idx="2212">
                  <c:v>41942</c:v>
                </c:pt>
                <c:pt idx="2213">
                  <c:v>41941</c:v>
                </c:pt>
                <c:pt idx="2214">
                  <c:v>41940</c:v>
                </c:pt>
                <c:pt idx="2215">
                  <c:v>41939</c:v>
                </c:pt>
                <c:pt idx="2216">
                  <c:v>41938</c:v>
                </c:pt>
                <c:pt idx="2217">
                  <c:v>41937</c:v>
                </c:pt>
                <c:pt idx="2218">
                  <c:v>41936</c:v>
                </c:pt>
                <c:pt idx="2219">
                  <c:v>41935</c:v>
                </c:pt>
                <c:pt idx="2220">
                  <c:v>41934</c:v>
                </c:pt>
                <c:pt idx="2221">
                  <c:v>41933</c:v>
                </c:pt>
                <c:pt idx="2222">
                  <c:v>41932</c:v>
                </c:pt>
                <c:pt idx="2223">
                  <c:v>41931</c:v>
                </c:pt>
                <c:pt idx="2224">
                  <c:v>41930</c:v>
                </c:pt>
                <c:pt idx="2225">
                  <c:v>41929</c:v>
                </c:pt>
                <c:pt idx="2226">
                  <c:v>41928</c:v>
                </c:pt>
                <c:pt idx="2227">
                  <c:v>41927</c:v>
                </c:pt>
                <c:pt idx="2228">
                  <c:v>41926</c:v>
                </c:pt>
                <c:pt idx="2229">
                  <c:v>41925</c:v>
                </c:pt>
                <c:pt idx="2230">
                  <c:v>41924</c:v>
                </c:pt>
                <c:pt idx="2231">
                  <c:v>41923</c:v>
                </c:pt>
                <c:pt idx="2232">
                  <c:v>41922</c:v>
                </c:pt>
                <c:pt idx="2233">
                  <c:v>41921</c:v>
                </c:pt>
                <c:pt idx="2234">
                  <c:v>41920</c:v>
                </c:pt>
                <c:pt idx="2235">
                  <c:v>41919</c:v>
                </c:pt>
                <c:pt idx="2236">
                  <c:v>41918</c:v>
                </c:pt>
                <c:pt idx="2237">
                  <c:v>41917</c:v>
                </c:pt>
                <c:pt idx="2238">
                  <c:v>41916</c:v>
                </c:pt>
                <c:pt idx="2239">
                  <c:v>41915</c:v>
                </c:pt>
                <c:pt idx="2240">
                  <c:v>41914</c:v>
                </c:pt>
                <c:pt idx="2241">
                  <c:v>41913</c:v>
                </c:pt>
                <c:pt idx="2242">
                  <c:v>41912</c:v>
                </c:pt>
                <c:pt idx="2243">
                  <c:v>41911</c:v>
                </c:pt>
                <c:pt idx="2244">
                  <c:v>41910</c:v>
                </c:pt>
                <c:pt idx="2245">
                  <c:v>41909</c:v>
                </c:pt>
                <c:pt idx="2246">
                  <c:v>41908</c:v>
                </c:pt>
                <c:pt idx="2247">
                  <c:v>41907</c:v>
                </c:pt>
                <c:pt idx="2248">
                  <c:v>41906</c:v>
                </c:pt>
                <c:pt idx="2249">
                  <c:v>41905</c:v>
                </c:pt>
                <c:pt idx="2250">
                  <c:v>41904</c:v>
                </c:pt>
                <c:pt idx="2251">
                  <c:v>41903</c:v>
                </c:pt>
                <c:pt idx="2252">
                  <c:v>41902</c:v>
                </c:pt>
                <c:pt idx="2253">
                  <c:v>41901</c:v>
                </c:pt>
                <c:pt idx="2254">
                  <c:v>41900</c:v>
                </c:pt>
                <c:pt idx="2255">
                  <c:v>41899</c:v>
                </c:pt>
                <c:pt idx="2256">
                  <c:v>41898</c:v>
                </c:pt>
                <c:pt idx="2257">
                  <c:v>41897</c:v>
                </c:pt>
                <c:pt idx="2258">
                  <c:v>41896</c:v>
                </c:pt>
                <c:pt idx="2259">
                  <c:v>41895</c:v>
                </c:pt>
                <c:pt idx="2260">
                  <c:v>41894</c:v>
                </c:pt>
                <c:pt idx="2261">
                  <c:v>41893</c:v>
                </c:pt>
                <c:pt idx="2262">
                  <c:v>41892</c:v>
                </c:pt>
                <c:pt idx="2263">
                  <c:v>41891</c:v>
                </c:pt>
                <c:pt idx="2264">
                  <c:v>41890</c:v>
                </c:pt>
                <c:pt idx="2265">
                  <c:v>41889</c:v>
                </c:pt>
                <c:pt idx="2266">
                  <c:v>41888</c:v>
                </c:pt>
                <c:pt idx="2267">
                  <c:v>41887</c:v>
                </c:pt>
                <c:pt idx="2268">
                  <c:v>41886</c:v>
                </c:pt>
                <c:pt idx="2269">
                  <c:v>41885</c:v>
                </c:pt>
                <c:pt idx="2270">
                  <c:v>41884</c:v>
                </c:pt>
                <c:pt idx="2271">
                  <c:v>41883</c:v>
                </c:pt>
                <c:pt idx="2272">
                  <c:v>41882</c:v>
                </c:pt>
                <c:pt idx="2273">
                  <c:v>41881</c:v>
                </c:pt>
                <c:pt idx="2274">
                  <c:v>41880</c:v>
                </c:pt>
                <c:pt idx="2275">
                  <c:v>41879</c:v>
                </c:pt>
                <c:pt idx="2276">
                  <c:v>41878</c:v>
                </c:pt>
                <c:pt idx="2277">
                  <c:v>41877</c:v>
                </c:pt>
                <c:pt idx="2278">
                  <c:v>41876</c:v>
                </c:pt>
                <c:pt idx="2279">
                  <c:v>41875</c:v>
                </c:pt>
                <c:pt idx="2280">
                  <c:v>41874</c:v>
                </c:pt>
                <c:pt idx="2281">
                  <c:v>41873</c:v>
                </c:pt>
                <c:pt idx="2282">
                  <c:v>41872</c:v>
                </c:pt>
                <c:pt idx="2283">
                  <c:v>41871</c:v>
                </c:pt>
                <c:pt idx="2284">
                  <c:v>41870</c:v>
                </c:pt>
                <c:pt idx="2285">
                  <c:v>41869</c:v>
                </c:pt>
                <c:pt idx="2286">
                  <c:v>41868</c:v>
                </c:pt>
                <c:pt idx="2287">
                  <c:v>41867</c:v>
                </c:pt>
                <c:pt idx="2288">
                  <c:v>41866</c:v>
                </c:pt>
                <c:pt idx="2289">
                  <c:v>41865</c:v>
                </c:pt>
                <c:pt idx="2290">
                  <c:v>41864</c:v>
                </c:pt>
                <c:pt idx="2291">
                  <c:v>41863</c:v>
                </c:pt>
                <c:pt idx="2292">
                  <c:v>41862</c:v>
                </c:pt>
                <c:pt idx="2293">
                  <c:v>41861</c:v>
                </c:pt>
                <c:pt idx="2294">
                  <c:v>41860</c:v>
                </c:pt>
                <c:pt idx="2295">
                  <c:v>41859</c:v>
                </c:pt>
                <c:pt idx="2296">
                  <c:v>41858</c:v>
                </c:pt>
                <c:pt idx="2297">
                  <c:v>41857</c:v>
                </c:pt>
                <c:pt idx="2298">
                  <c:v>41856</c:v>
                </c:pt>
                <c:pt idx="2299">
                  <c:v>41855</c:v>
                </c:pt>
                <c:pt idx="2300">
                  <c:v>41854</c:v>
                </c:pt>
                <c:pt idx="2301">
                  <c:v>41853</c:v>
                </c:pt>
                <c:pt idx="2302">
                  <c:v>41852</c:v>
                </c:pt>
                <c:pt idx="2303">
                  <c:v>41851</c:v>
                </c:pt>
                <c:pt idx="2304">
                  <c:v>41850</c:v>
                </c:pt>
                <c:pt idx="2305">
                  <c:v>41849</c:v>
                </c:pt>
                <c:pt idx="2306">
                  <c:v>41848</c:v>
                </c:pt>
                <c:pt idx="2307">
                  <c:v>41847</c:v>
                </c:pt>
                <c:pt idx="2308">
                  <c:v>41846</c:v>
                </c:pt>
                <c:pt idx="2309">
                  <c:v>41845</c:v>
                </c:pt>
                <c:pt idx="2310">
                  <c:v>41844</c:v>
                </c:pt>
                <c:pt idx="2311">
                  <c:v>41843</c:v>
                </c:pt>
                <c:pt idx="2312">
                  <c:v>41842</c:v>
                </c:pt>
                <c:pt idx="2313">
                  <c:v>41841</c:v>
                </c:pt>
                <c:pt idx="2314">
                  <c:v>41840</c:v>
                </c:pt>
                <c:pt idx="2315">
                  <c:v>41839</c:v>
                </c:pt>
                <c:pt idx="2316">
                  <c:v>41838</c:v>
                </c:pt>
                <c:pt idx="2317">
                  <c:v>41837</c:v>
                </c:pt>
                <c:pt idx="2318">
                  <c:v>41836</c:v>
                </c:pt>
                <c:pt idx="2319">
                  <c:v>41835</c:v>
                </c:pt>
                <c:pt idx="2320">
                  <c:v>41834</c:v>
                </c:pt>
                <c:pt idx="2321">
                  <c:v>41833</c:v>
                </c:pt>
                <c:pt idx="2322">
                  <c:v>41832</c:v>
                </c:pt>
                <c:pt idx="2323">
                  <c:v>41831</c:v>
                </c:pt>
                <c:pt idx="2324">
                  <c:v>41830</c:v>
                </c:pt>
                <c:pt idx="2325">
                  <c:v>41829</c:v>
                </c:pt>
                <c:pt idx="2326">
                  <c:v>41828</c:v>
                </c:pt>
                <c:pt idx="2327">
                  <c:v>41827</c:v>
                </c:pt>
                <c:pt idx="2328">
                  <c:v>41826</c:v>
                </c:pt>
                <c:pt idx="2329">
                  <c:v>41825</c:v>
                </c:pt>
                <c:pt idx="2330">
                  <c:v>41824</c:v>
                </c:pt>
                <c:pt idx="2331">
                  <c:v>41823</c:v>
                </c:pt>
                <c:pt idx="2332">
                  <c:v>41822</c:v>
                </c:pt>
                <c:pt idx="2333">
                  <c:v>41821</c:v>
                </c:pt>
                <c:pt idx="2334">
                  <c:v>41820</c:v>
                </c:pt>
                <c:pt idx="2335">
                  <c:v>41819</c:v>
                </c:pt>
                <c:pt idx="2336">
                  <c:v>41818</c:v>
                </c:pt>
                <c:pt idx="2337">
                  <c:v>41817</c:v>
                </c:pt>
                <c:pt idx="2338">
                  <c:v>41816</c:v>
                </c:pt>
                <c:pt idx="2339">
                  <c:v>41815</c:v>
                </c:pt>
                <c:pt idx="2340">
                  <c:v>41814</c:v>
                </c:pt>
                <c:pt idx="2341">
                  <c:v>41813</c:v>
                </c:pt>
                <c:pt idx="2342">
                  <c:v>41812</c:v>
                </c:pt>
                <c:pt idx="2343">
                  <c:v>41811</c:v>
                </c:pt>
                <c:pt idx="2344">
                  <c:v>41810</c:v>
                </c:pt>
                <c:pt idx="2345">
                  <c:v>41809</c:v>
                </c:pt>
                <c:pt idx="2346">
                  <c:v>41808</c:v>
                </c:pt>
                <c:pt idx="2347">
                  <c:v>41807</c:v>
                </c:pt>
                <c:pt idx="2348">
                  <c:v>41806</c:v>
                </c:pt>
                <c:pt idx="2349">
                  <c:v>41805</c:v>
                </c:pt>
                <c:pt idx="2350">
                  <c:v>41804</c:v>
                </c:pt>
                <c:pt idx="2351">
                  <c:v>41803</c:v>
                </c:pt>
                <c:pt idx="2352">
                  <c:v>41802</c:v>
                </c:pt>
                <c:pt idx="2353">
                  <c:v>41801</c:v>
                </c:pt>
                <c:pt idx="2354">
                  <c:v>41800</c:v>
                </c:pt>
                <c:pt idx="2355">
                  <c:v>41799</c:v>
                </c:pt>
                <c:pt idx="2356">
                  <c:v>41798</c:v>
                </c:pt>
                <c:pt idx="2357">
                  <c:v>41797</c:v>
                </c:pt>
                <c:pt idx="2358">
                  <c:v>41796</c:v>
                </c:pt>
                <c:pt idx="2359">
                  <c:v>41795</c:v>
                </c:pt>
                <c:pt idx="2360">
                  <c:v>41794</c:v>
                </c:pt>
                <c:pt idx="2361">
                  <c:v>41793</c:v>
                </c:pt>
                <c:pt idx="2362">
                  <c:v>41792</c:v>
                </c:pt>
                <c:pt idx="2363">
                  <c:v>41791</c:v>
                </c:pt>
                <c:pt idx="2364">
                  <c:v>41790</c:v>
                </c:pt>
                <c:pt idx="2365">
                  <c:v>41789</c:v>
                </c:pt>
                <c:pt idx="2366">
                  <c:v>41788</c:v>
                </c:pt>
                <c:pt idx="2367">
                  <c:v>41787</c:v>
                </c:pt>
                <c:pt idx="2368">
                  <c:v>41786</c:v>
                </c:pt>
                <c:pt idx="2369">
                  <c:v>41785</c:v>
                </c:pt>
                <c:pt idx="2370">
                  <c:v>41784</c:v>
                </c:pt>
                <c:pt idx="2371">
                  <c:v>41783</c:v>
                </c:pt>
                <c:pt idx="2372">
                  <c:v>41782</c:v>
                </c:pt>
                <c:pt idx="2373">
                  <c:v>41781</c:v>
                </c:pt>
                <c:pt idx="2374">
                  <c:v>41780</c:v>
                </c:pt>
                <c:pt idx="2375">
                  <c:v>41779</c:v>
                </c:pt>
                <c:pt idx="2376">
                  <c:v>41778</c:v>
                </c:pt>
                <c:pt idx="2377">
                  <c:v>41777</c:v>
                </c:pt>
                <c:pt idx="2378">
                  <c:v>41776</c:v>
                </c:pt>
                <c:pt idx="2379">
                  <c:v>41775</c:v>
                </c:pt>
                <c:pt idx="2380">
                  <c:v>41774</c:v>
                </c:pt>
                <c:pt idx="2381">
                  <c:v>41773</c:v>
                </c:pt>
                <c:pt idx="2382">
                  <c:v>41772</c:v>
                </c:pt>
                <c:pt idx="2383">
                  <c:v>41771</c:v>
                </c:pt>
                <c:pt idx="2384">
                  <c:v>41770</c:v>
                </c:pt>
                <c:pt idx="2385">
                  <c:v>41769</c:v>
                </c:pt>
                <c:pt idx="2386">
                  <c:v>41768</c:v>
                </c:pt>
                <c:pt idx="2387">
                  <c:v>41767</c:v>
                </c:pt>
                <c:pt idx="2388">
                  <c:v>41766</c:v>
                </c:pt>
                <c:pt idx="2389">
                  <c:v>41765</c:v>
                </c:pt>
                <c:pt idx="2390">
                  <c:v>41764</c:v>
                </c:pt>
                <c:pt idx="2391">
                  <c:v>41763</c:v>
                </c:pt>
                <c:pt idx="2392">
                  <c:v>41762</c:v>
                </c:pt>
                <c:pt idx="2393">
                  <c:v>41761</c:v>
                </c:pt>
                <c:pt idx="2394">
                  <c:v>41760</c:v>
                </c:pt>
                <c:pt idx="2395">
                  <c:v>41759</c:v>
                </c:pt>
                <c:pt idx="2396">
                  <c:v>41758</c:v>
                </c:pt>
                <c:pt idx="2397">
                  <c:v>41757</c:v>
                </c:pt>
                <c:pt idx="2398">
                  <c:v>41756</c:v>
                </c:pt>
                <c:pt idx="2399">
                  <c:v>41755</c:v>
                </c:pt>
                <c:pt idx="2400">
                  <c:v>41754</c:v>
                </c:pt>
                <c:pt idx="2401">
                  <c:v>41753</c:v>
                </c:pt>
                <c:pt idx="2402">
                  <c:v>41752</c:v>
                </c:pt>
                <c:pt idx="2403">
                  <c:v>41751</c:v>
                </c:pt>
                <c:pt idx="2404">
                  <c:v>41750</c:v>
                </c:pt>
                <c:pt idx="2405">
                  <c:v>41749</c:v>
                </c:pt>
                <c:pt idx="2406">
                  <c:v>41748</c:v>
                </c:pt>
                <c:pt idx="2407">
                  <c:v>41747</c:v>
                </c:pt>
                <c:pt idx="2408">
                  <c:v>41746</c:v>
                </c:pt>
                <c:pt idx="2409">
                  <c:v>41745</c:v>
                </c:pt>
                <c:pt idx="2410">
                  <c:v>41744</c:v>
                </c:pt>
                <c:pt idx="2411">
                  <c:v>41743</c:v>
                </c:pt>
                <c:pt idx="2412">
                  <c:v>41742</c:v>
                </c:pt>
                <c:pt idx="2413">
                  <c:v>41741</c:v>
                </c:pt>
                <c:pt idx="2414">
                  <c:v>41740</c:v>
                </c:pt>
                <c:pt idx="2415">
                  <c:v>41739</c:v>
                </c:pt>
                <c:pt idx="2416">
                  <c:v>41738</c:v>
                </c:pt>
                <c:pt idx="2417">
                  <c:v>41737</c:v>
                </c:pt>
                <c:pt idx="2418">
                  <c:v>41736</c:v>
                </c:pt>
                <c:pt idx="2419">
                  <c:v>41735</c:v>
                </c:pt>
                <c:pt idx="2420">
                  <c:v>41734</c:v>
                </c:pt>
                <c:pt idx="2421">
                  <c:v>41733</c:v>
                </c:pt>
                <c:pt idx="2422">
                  <c:v>41732</c:v>
                </c:pt>
                <c:pt idx="2423">
                  <c:v>41731</c:v>
                </c:pt>
                <c:pt idx="2424">
                  <c:v>41730</c:v>
                </c:pt>
                <c:pt idx="2425">
                  <c:v>41729</c:v>
                </c:pt>
                <c:pt idx="2426">
                  <c:v>41728</c:v>
                </c:pt>
                <c:pt idx="2427">
                  <c:v>41727</c:v>
                </c:pt>
                <c:pt idx="2428">
                  <c:v>41726</c:v>
                </c:pt>
                <c:pt idx="2429">
                  <c:v>41725</c:v>
                </c:pt>
                <c:pt idx="2430">
                  <c:v>41724</c:v>
                </c:pt>
                <c:pt idx="2431">
                  <c:v>41723</c:v>
                </c:pt>
                <c:pt idx="2432">
                  <c:v>41722</c:v>
                </c:pt>
                <c:pt idx="2433">
                  <c:v>41721</c:v>
                </c:pt>
                <c:pt idx="2434">
                  <c:v>41720</c:v>
                </c:pt>
                <c:pt idx="2435">
                  <c:v>41719</c:v>
                </c:pt>
                <c:pt idx="2436">
                  <c:v>41718</c:v>
                </c:pt>
                <c:pt idx="2437">
                  <c:v>41717</c:v>
                </c:pt>
                <c:pt idx="2438">
                  <c:v>41716</c:v>
                </c:pt>
                <c:pt idx="2439">
                  <c:v>41715</c:v>
                </c:pt>
                <c:pt idx="2440">
                  <c:v>41714</c:v>
                </c:pt>
                <c:pt idx="2441">
                  <c:v>41713</c:v>
                </c:pt>
                <c:pt idx="2442">
                  <c:v>41712</c:v>
                </c:pt>
                <c:pt idx="2443">
                  <c:v>41711</c:v>
                </c:pt>
                <c:pt idx="2444">
                  <c:v>41710</c:v>
                </c:pt>
                <c:pt idx="2445">
                  <c:v>41709</c:v>
                </c:pt>
                <c:pt idx="2446">
                  <c:v>41708</c:v>
                </c:pt>
                <c:pt idx="2447">
                  <c:v>41707</c:v>
                </c:pt>
                <c:pt idx="2448">
                  <c:v>41706</c:v>
                </c:pt>
                <c:pt idx="2449">
                  <c:v>41705</c:v>
                </c:pt>
                <c:pt idx="2450">
                  <c:v>41704</c:v>
                </c:pt>
                <c:pt idx="2451">
                  <c:v>41703</c:v>
                </c:pt>
                <c:pt idx="2452">
                  <c:v>41702</c:v>
                </c:pt>
                <c:pt idx="2453">
                  <c:v>41701</c:v>
                </c:pt>
                <c:pt idx="2454">
                  <c:v>41700</c:v>
                </c:pt>
                <c:pt idx="2455">
                  <c:v>41699</c:v>
                </c:pt>
                <c:pt idx="2456">
                  <c:v>41698</c:v>
                </c:pt>
                <c:pt idx="2457">
                  <c:v>41697</c:v>
                </c:pt>
                <c:pt idx="2458">
                  <c:v>41696</c:v>
                </c:pt>
                <c:pt idx="2459">
                  <c:v>41695</c:v>
                </c:pt>
                <c:pt idx="2460">
                  <c:v>41694</c:v>
                </c:pt>
                <c:pt idx="2461">
                  <c:v>41693</c:v>
                </c:pt>
                <c:pt idx="2462">
                  <c:v>41692</c:v>
                </c:pt>
                <c:pt idx="2463">
                  <c:v>41691</c:v>
                </c:pt>
                <c:pt idx="2464">
                  <c:v>41690</c:v>
                </c:pt>
                <c:pt idx="2465">
                  <c:v>41689</c:v>
                </c:pt>
                <c:pt idx="2466">
                  <c:v>41688</c:v>
                </c:pt>
                <c:pt idx="2467">
                  <c:v>41687</c:v>
                </c:pt>
                <c:pt idx="2468">
                  <c:v>41686</c:v>
                </c:pt>
                <c:pt idx="2469">
                  <c:v>41685</c:v>
                </c:pt>
                <c:pt idx="2470">
                  <c:v>41684</c:v>
                </c:pt>
                <c:pt idx="2471">
                  <c:v>41683</c:v>
                </c:pt>
                <c:pt idx="2472">
                  <c:v>41682</c:v>
                </c:pt>
                <c:pt idx="2473">
                  <c:v>41681</c:v>
                </c:pt>
                <c:pt idx="2474">
                  <c:v>41680</c:v>
                </c:pt>
                <c:pt idx="2475">
                  <c:v>41679</c:v>
                </c:pt>
                <c:pt idx="2476">
                  <c:v>41678</c:v>
                </c:pt>
                <c:pt idx="2477">
                  <c:v>41677</c:v>
                </c:pt>
                <c:pt idx="2478">
                  <c:v>41676</c:v>
                </c:pt>
                <c:pt idx="2479">
                  <c:v>41675</c:v>
                </c:pt>
                <c:pt idx="2480">
                  <c:v>41674</c:v>
                </c:pt>
                <c:pt idx="2481">
                  <c:v>41673</c:v>
                </c:pt>
                <c:pt idx="2482">
                  <c:v>41672</c:v>
                </c:pt>
                <c:pt idx="2483">
                  <c:v>41671</c:v>
                </c:pt>
                <c:pt idx="2484">
                  <c:v>41670</c:v>
                </c:pt>
                <c:pt idx="2485">
                  <c:v>41669</c:v>
                </c:pt>
                <c:pt idx="2486">
                  <c:v>41668</c:v>
                </c:pt>
                <c:pt idx="2487">
                  <c:v>41667</c:v>
                </c:pt>
                <c:pt idx="2488">
                  <c:v>41666</c:v>
                </c:pt>
                <c:pt idx="2489">
                  <c:v>41665</c:v>
                </c:pt>
                <c:pt idx="2490">
                  <c:v>41664</c:v>
                </c:pt>
                <c:pt idx="2491">
                  <c:v>41663</c:v>
                </c:pt>
                <c:pt idx="2492">
                  <c:v>41662</c:v>
                </c:pt>
                <c:pt idx="2493">
                  <c:v>41661</c:v>
                </c:pt>
                <c:pt idx="2494">
                  <c:v>41660</c:v>
                </c:pt>
                <c:pt idx="2495">
                  <c:v>41659</c:v>
                </c:pt>
                <c:pt idx="2496">
                  <c:v>41658</c:v>
                </c:pt>
                <c:pt idx="2497">
                  <c:v>41657</c:v>
                </c:pt>
                <c:pt idx="2498">
                  <c:v>41656</c:v>
                </c:pt>
                <c:pt idx="2499">
                  <c:v>41655</c:v>
                </c:pt>
                <c:pt idx="2500">
                  <c:v>41654</c:v>
                </c:pt>
                <c:pt idx="2501">
                  <c:v>41653</c:v>
                </c:pt>
                <c:pt idx="2502">
                  <c:v>41652</c:v>
                </c:pt>
                <c:pt idx="2503">
                  <c:v>41651</c:v>
                </c:pt>
                <c:pt idx="2504">
                  <c:v>41650</c:v>
                </c:pt>
                <c:pt idx="2505">
                  <c:v>41649</c:v>
                </c:pt>
                <c:pt idx="2506">
                  <c:v>41648</c:v>
                </c:pt>
                <c:pt idx="2507">
                  <c:v>41647</c:v>
                </c:pt>
                <c:pt idx="2508">
                  <c:v>41646</c:v>
                </c:pt>
                <c:pt idx="2509">
                  <c:v>41645</c:v>
                </c:pt>
                <c:pt idx="2510">
                  <c:v>41644</c:v>
                </c:pt>
                <c:pt idx="2511">
                  <c:v>41643</c:v>
                </c:pt>
                <c:pt idx="2512">
                  <c:v>41642</c:v>
                </c:pt>
                <c:pt idx="2513">
                  <c:v>41641</c:v>
                </c:pt>
                <c:pt idx="2514">
                  <c:v>41640</c:v>
                </c:pt>
                <c:pt idx="2515">
                  <c:v>41639</c:v>
                </c:pt>
                <c:pt idx="2516">
                  <c:v>41638</c:v>
                </c:pt>
                <c:pt idx="2517">
                  <c:v>41637</c:v>
                </c:pt>
                <c:pt idx="2518">
                  <c:v>41636</c:v>
                </c:pt>
                <c:pt idx="2519">
                  <c:v>41635</c:v>
                </c:pt>
                <c:pt idx="2520">
                  <c:v>41634</c:v>
                </c:pt>
                <c:pt idx="2521">
                  <c:v>41633</c:v>
                </c:pt>
                <c:pt idx="2522">
                  <c:v>41632</c:v>
                </c:pt>
                <c:pt idx="2523">
                  <c:v>41631</c:v>
                </c:pt>
                <c:pt idx="2524">
                  <c:v>41630</c:v>
                </c:pt>
                <c:pt idx="2525">
                  <c:v>41629</c:v>
                </c:pt>
                <c:pt idx="2526">
                  <c:v>41628</c:v>
                </c:pt>
                <c:pt idx="2527">
                  <c:v>41627</c:v>
                </c:pt>
                <c:pt idx="2528">
                  <c:v>41626</c:v>
                </c:pt>
                <c:pt idx="2529">
                  <c:v>41625</c:v>
                </c:pt>
                <c:pt idx="2530">
                  <c:v>41624</c:v>
                </c:pt>
                <c:pt idx="2531">
                  <c:v>41623</c:v>
                </c:pt>
                <c:pt idx="2532">
                  <c:v>41622</c:v>
                </c:pt>
                <c:pt idx="2533">
                  <c:v>41621</c:v>
                </c:pt>
                <c:pt idx="2534">
                  <c:v>41620</c:v>
                </c:pt>
                <c:pt idx="2535">
                  <c:v>41619</c:v>
                </c:pt>
                <c:pt idx="2536">
                  <c:v>41618</c:v>
                </c:pt>
                <c:pt idx="2537">
                  <c:v>41617</c:v>
                </c:pt>
                <c:pt idx="2538">
                  <c:v>41616</c:v>
                </c:pt>
                <c:pt idx="2539">
                  <c:v>41615</c:v>
                </c:pt>
                <c:pt idx="2540">
                  <c:v>41614</c:v>
                </c:pt>
                <c:pt idx="2541">
                  <c:v>41613</c:v>
                </c:pt>
                <c:pt idx="2542">
                  <c:v>41612</c:v>
                </c:pt>
                <c:pt idx="2543">
                  <c:v>41611</c:v>
                </c:pt>
                <c:pt idx="2544">
                  <c:v>41610</c:v>
                </c:pt>
                <c:pt idx="2545">
                  <c:v>41609</c:v>
                </c:pt>
                <c:pt idx="2546">
                  <c:v>41608</c:v>
                </c:pt>
                <c:pt idx="2547">
                  <c:v>41607</c:v>
                </c:pt>
                <c:pt idx="2548">
                  <c:v>41606</c:v>
                </c:pt>
                <c:pt idx="2549">
                  <c:v>41605</c:v>
                </c:pt>
                <c:pt idx="2550">
                  <c:v>41604</c:v>
                </c:pt>
                <c:pt idx="2551">
                  <c:v>41603</c:v>
                </c:pt>
                <c:pt idx="2552">
                  <c:v>41602</c:v>
                </c:pt>
                <c:pt idx="2553">
                  <c:v>41601</c:v>
                </c:pt>
                <c:pt idx="2554">
                  <c:v>41600</c:v>
                </c:pt>
                <c:pt idx="2555">
                  <c:v>41599</c:v>
                </c:pt>
                <c:pt idx="2556">
                  <c:v>41598</c:v>
                </c:pt>
                <c:pt idx="2557">
                  <c:v>41597</c:v>
                </c:pt>
                <c:pt idx="2558">
                  <c:v>41596</c:v>
                </c:pt>
                <c:pt idx="2559">
                  <c:v>41595</c:v>
                </c:pt>
                <c:pt idx="2560">
                  <c:v>41594</c:v>
                </c:pt>
                <c:pt idx="2561">
                  <c:v>41593</c:v>
                </c:pt>
                <c:pt idx="2562">
                  <c:v>41592</c:v>
                </c:pt>
                <c:pt idx="2563">
                  <c:v>41591</c:v>
                </c:pt>
                <c:pt idx="2564">
                  <c:v>41590</c:v>
                </c:pt>
                <c:pt idx="2565">
                  <c:v>41589</c:v>
                </c:pt>
                <c:pt idx="2566">
                  <c:v>41588</c:v>
                </c:pt>
                <c:pt idx="2567">
                  <c:v>41587</c:v>
                </c:pt>
                <c:pt idx="2568">
                  <c:v>41586</c:v>
                </c:pt>
                <c:pt idx="2569">
                  <c:v>41585</c:v>
                </c:pt>
                <c:pt idx="2570">
                  <c:v>41584</c:v>
                </c:pt>
                <c:pt idx="2571">
                  <c:v>41583</c:v>
                </c:pt>
                <c:pt idx="2572">
                  <c:v>41582</c:v>
                </c:pt>
                <c:pt idx="2573">
                  <c:v>41581</c:v>
                </c:pt>
                <c:pt idx="2574">
                  <c:v>41580</c:v>
                </c:pt>
                <c:pt idx="2575">
                  <c:v>41579</c:v>
                </c:pt>
                <c:pt idx="2576">
                  <c:v>41578</c:v>
                </c:pt>
                <c:pt idx="2577">
                  <c:v>41577</c:v>
                </c:pt>
                <c:pt idx="2578">
                  <c:v>41576</c:v>
                </c:pt>
                <c:pt idx="2579">
                  <c:v>41575</c:v>
                </c:pt>
                <c:pt idx="2580">
                  <c:v>41574</c:v>
                </c:pt>
                <c:pt idx="2581">
                  <c:v>41573</c:v>
                </c:pt>
                <c:pt idx="2582">
                  <c:v>41572</c:v>
                </c:pt>
                <c:pt idx="2583">
                  <c:v>41571</c:v>
                </c:pt>
                <c:pt idx="2584">
                  <c:v>41570</c:v>
                </c:pt>
                <c:pt idx="2585">
                  <c:v>41569</c:v>
                </c:pt>
                <c:pt idx="2586">
                  <c:v>41568</c:v>
                </c:pt>
                <c:pt idx="2587">
                  <c:v>41567</c:v>
                </c:pt>
                <c:pt idx="2588">
                  <c:v>41566</c:v>
                </c:pt>
                <c:pt idx="2589">
                  <c:v>41565</c:v>
                </c:pt>
                <c:pt idx="2590">
                  <c:v>41564</c:v>
                </c:pt>
                <c:pt idx="2591">
                  <c:v>41563</c:v>
                </c:pt>
                <c:pt idx="2592">
                  <c:v>41562</c:v>
                </c:pt>
                <c:pt idx="2593">
                  <c:v>41561</c:v>
                </c:pt>
                <c:pt idx="2594">
                  <c:v>41560</c:v>
                </c:pt>
                <c:pt idx="2595">
                  <c:v>41559</c:v>
                </c:pt>
                <c:pt idx="2596">
                  <c:v>41558</c:v>
                </c:pt>
                <c:pt idx="2597">
                  <c:v>41557</c:v>
                </c:pt>
                <c:pt idx="2598">
                  <c:v>41556</c:v>
                </c:pt>
                <c:pt idx="2599">
                  <c:v>41555</c:v>
                </c:pt>
                <c:pt idx="2600">
                  <c:v>41554</c:v>
                </c:pt>
                <c:pt idx="2601">
                  <c:v>41553</c:v>
                </c:pt>
                <c:pt idx="2602">
                  <c:v>41552</c:v>
                </c:pt>
                <c:pt idx="2603">
                  <c:v>41551</c:v>
                </c:pt>
                <c:pt idx="2604">
                  <c:v>41550</c:v>
                </c:pt>
                <c:pt idx="2605">
                  <c:v>41549</c:v>
                </c:pt>
                <c:pt idx="2606">
                  <c:v>41548</c:v>
                </c:pt>
                <c:pt idx="2607">
                  <c:v>41547</c:v>
                </c:pt>
                <c:pt idx="2608">
                  <c:v>41546</c:v>
                </c:pt>
                <c:pt idx="2609">
                  <c:v>41545</c:v>
                </c:pt>
                <c:pt idx="2610">
                  <c:v>41544</c:v>
                </c:pt>
                <c:pt idx="2611">
                  <c:v>41543</c:v>
                </c:pt>
                <c:pt idx="2612">
                  <c:v>41542</c:v>
                </c:pt>
                <c:pt idx="2613">
                  <c:v>41541</c:v>
                </c:pt>
                <c:pt idx="2614">
                  <c:v>41540</c:v>
                </c:pt>
                <c:pt idx="2615">
                  <c:v>41539</c:v>
                </c:pt>
                <c:pt idx="2616">
                  <c:v>41538</c:v>
                </c:pt>
                <c:pt idx="2617">
                  <c:v>41537</c:v>
                </c:pt>
                <c:pt idx="2618">
                  <c:v>41536</c:v>
                </c:pt>
                <c:pt idx="2619">
                  <c:v>41535</c:v>
                </c:pt>
                <c:pt idx="2620">
                  <c:v>41534</c:v>
                </c:pt>
                <c:pt idx="2621">
                  <c:v>41533</c:v>
                </c:pt>
                <c:pt idx="2622">
                  <c:v>41532</c:v>
                </c:pt>
                <c:pt idx="2623">
                  <c:v>41531</c:v>
                </c:pt>
                <c:pt idx="2624">
                  <c:v>41530</c:v>
                </c:pt>
                <c:pt idx="2625">
                  <c:v>41529</c:v>
                </c:pt>
                <c:pt idx="2626">
                  <c:v>41528</c:v>
                </c:pt>
                <c:pt idx="2627">
                  <c:v>41527</c:v>
                </c:pt>
                <c:pt idx="2628">
                  <c:v>41526</c:v>
                </c:pt>
                <c:pt idx="2629">
                  <c:v>41525</c:v>
                </c:pt>
                <c:pt idx="2630">
                  <c:v>41524</c:v>
                </c:pt>
                <c:pt idx="2631">
                  <c:v>41523</c:v>
                </c:pt>
                <c:pt idx="2632">
                  <c:v>41522</c:v>
                </c:pt>
                <c:pt idx="2633">
                  <c:v>41521</c:v>
                </c:pt>
                <c:pt idx="2634">
                  <c:v>41520</c:v>
                </c:pt>
                <c:pt idx="2635">
                  <c:v>41519</c:v>
                </c:pt>
                <c:pt idx="2636">
                  <c:v>41518</c:v>
                </c:pt>
                <c:pt idx="2637">
                  <c:v>41517</c:v>
                </c:pt>
                <c:pt idx="2638">
                  <c:v>41516</c:v>
                </c:pt>
                <c:pt idx="2639">
                  <c:v>41515</c:v>
                </c:pt>
                <c:pt idx="2640">
                  <c:v>41514</c:v>
                </c:pt>
                <c:pt idx="2641">
                  <c:v>41513</c:v>
                </c:pt>
                <c:pt idx="2642">
                  <c:v>41512</c:v>
                </c:pt>
                <c:pt idx="2643">
                  <c:v>41511</c:v>
                </c:pt>
                <c:pt idx="2644">
                  <c:v>41510</c:v>
                </c:pt>
                <c:pt idx="2645">
                  <c:v>41509</c:v>
                </c:pt>
                <c:pt idx="2646">
                  <c:v>41508</c:v>
                </c:pt>
                <c:pt idx="2647">
                  <c:v>41507</c:v>
                </c:pt>
                <c:pt idx="2648">
                  <c:v>41506</c:v>
                </c:pt>
                <c:pt idx="2649">
                  <c:v>41505</c:v>
                </c:pt>
                <c:pt idx="2650">
                  <c:v>41504</c:v>
                </c:pt>
                <c:pt idx="2651">
                  <c:v>41503</c:v>
                </c:pt>
                <c:pt idx="2652">
                  <c:v>41502</c:v>
                </c:pt>
                <c:pt idx="2653">
                  <c:v>41501</c:v>
                </c:pt>
                <c:pt idx="2654">
                  <c:v>41500</c:v>
                </c:pt>
                <c:pt idx="2655">
                  <c:v>41499</c:v>
                </c:pt>
                <c:pt idx="2656">
                  <c:v>41498</c:v>
                </c:pt>
                <c:pt idx="2657">
                  <c:v>41497</c:v>
                </c:pt>
                <c:pt idx="2658">
                  <c:v>41496</c:v>
                </c:pt>
                <c:pt idx="2659">
                  <c:v>41495</c:v>
                </c:pt>
                <c:pt idx="2660">
                  <c:v>41494</c:v>
                </c:pt>
                <c:pt idx="2661">
                  <c:v>41493</c:v>
                </c:pt>
                <c:pt idx="2662">
                  <c:v>41492</c:v>
                </c:pt>
                <c:pt idx="2663">
                  <c:v>41491</c:v>
                </c:pt>
                <c:pt idx="2664">
                  <c:v>41490</c:v>
                </c:pt>
                <c:pt idx="2665">
                  <c:v>41489</c:v>
                </c:pt>
                <c:pt idx="2666">
                  <c:v>41488</c:v>
                </c:pt>
                <c:pt idx="2667">
                  <c:v>41487</c:v>
                </c:pt>
                <c:pt idx="2668">
                  <c:v>41486</c:v>
                </c:pt>
                <c:pt idx="2669">
                  <c:v>41485</c:v>
                </c:pt>
                <c:pt idx="2670">
                  <c:v>41484</c:v>
                </c:pt>
                <c:pt idx="2671">
                  <c:v>41483</c:v>
                </c:pt>
                <c:pt idx="2672">
                  <c:v>41482</c:v>
                </c:pt>
                <c:pt idx="2673">
                  <c:v>41481</c:v>
                </c:pt>
                <c:pt idx="2674">
                  <c:v>41480</c:v>
                </c:pt>
                <c:pt idx="2675">
                  <c:v>41479</c:v>
                </c:pt>
                <c:pt idx="2676">
                  <c:v>41478</c:v>
                </c:pt>
                <c:pt idx="2677">
                  <c:v>41477</c:v>
                </c:pt>
                <c:pt idx="2678">
                  <c:v>41476</c:v>
                </c:pt>
                <c:pt idx="2679">
                  <c:v>41475</c:v>
                </c:pt>
                <c:pt idx="2680">
                  <c:v>41474</c:v>
                </c:pt>
                <c:pt idx="2681">
                  <c:v>41473</c:v>
                </c:pt>
                <c:pt idx="2682">
                  <c:v>41472</c:v>
                </c:pt>
                <c:pt idx="2683">
                  <c:v>41471</c:v>
                </c:pt>
                <c:pt idx="2684">
                  <c:v>41470</c:v>
                </c:pt>
                <c:pt idx="2685">
                  <c:v>41469</c:v>
                </c:pt>
                <c:pt idx="2686">
                  <c:v>41468</c:v>
                </c:pt>
                <c:pt idx="2687">
                  <c:v>41467</c:v>
                </c:pt>
                <c:pt idx="2688">
                  <c:v>41466</c:v>
                </c:pt>
                <c:pt idx="2689">
                  <c:v>41465</c:v>
                </c:pt>
                <c:pt idx="2690">
                  <c:v>41464</c:v>
                </c:pt>
                <c:pt idx="2691">
                  <c:v>41463</c:v>
                </c:pt>
                <c:pt idx="2692">
                  <c:v>41462</c:v>
                </c:pt>
                <c:pt idx="2693">
                  <c:v>41461</c:v>
                </c:pt>
                <c:pt idx="2694">
                  <c:v>41460</c:v>
                </c:pt>
                <c:pt idx="2695">
                  <c:v>41459</c:v>
                </c:pt>
                <c:pt idx="2696">
                  <c:v>41458</c:v>
                </c:pt>
                <c:pt idx="2697">
                  <c:v>41457</c:v>
                </c:pt>
                <c:pt idx="2698">
                  <c:v>41456</c:v>
                </c:pt>
                <c:pt idx="2699">
                  <c:v>41455</c:v>
                </c:pt>
                <c:pt idx="2700">
                  <c:v>41454</c:v>
                </c:pt>
                <c:pt idx="2701">
                  <c:v>41453</c:v>
                </c:pt>
                <c:pt idx="2702">
                  <c:v>41452</c:v>
                </c:pt>
                <c:pt idx="2703">
                  <c:v>41451</c:v>
                </c:pt>
                <c:pt idx="2704">
                  <c:v>41450</c:v>
                </c:pt>
                <c:pt idx="2705">
                  <c:v>41449</c:v>
                </c:pt>
                <c:pt idx="2706">
                  <c:v>41448</c:v>
                </c:pt>
                <c:pt idx="2707">
                  <c:v>41447</c:v>
                </c:pt>
                <c:pt idx="2708">
                  <c:v>41446</c:v>
                </c:pt>
                <c:pt idx="2709">
                  <c:v>41445</c:v>
                </c:pt>
                <c:pt idx="2710">
                  <c:v>41444</c:v>
                </c:pt>
                <c:pt idx="2711">
                  <c:v>41443</c:v>
                </c:pt>
                <c:pt idx="2712">
                  <c:v>41442</c:v>
                </c:pt>
                <c:pt idx="2713">
                  <c:v>41441</c:v>
                </c:pt>
                <c:pt idx="2714">
                  <c:v>41440</c:v>
                </c:pt>
                <c:pt idx="2715">
                  <c:v>41439</c:v>
                </c:pt>
                <c:pt idx="2716">
                  <c:v>41438</c:v>
                </c:pt>
                <c:pt idx="2717">
                  <c:v>41437</c:v>
                </c:pt>
                <c:pt idx="2718">
                  <c:v>41436</c:v>
                </c:pt>
                <c:pt idx="2719">
                  <c:v>41435</c:v>
                </c:pt>
                <c:pt idx="2720">
                  <c:v>41434</c:v>
                </c:pt>
                <c:pt idx="2721">
                  <c:v>41433</c:v>
                </c:pt>
                <c:pt idx="2722">
                  <c:v>41432</c:v>
                </c:pt>
                <c:pt idx="2723">
                  <c:v>41431</c:v>
                </c:pt>
                <c:pt idx="2724">
                  <c:v>41430</c:v>
                </c:pt>
                <c:pt idx="2725">
                  <c:v>41429</c:v>
                </c:pt>
                <c:pt idx="2726">
                  <c:v>41428</c:v>
                </c:pt>
                <c:pt idx="2727">
                  <c:v>41427</c:v>
                </c:pt>
                <c:pt idx="2728">
                  <c:v>41426</c:v>
                </c:pt>
                <c:pt idx="2729">
                  <c:v>41425</c:v>
                </c:pt>
                <c:pt idx="2730">
                  <c:v>41424</c:v>
                </c:pt>
                <c:pt idx="2731">
                  <c:v>41423</c:v>
                </c:pt>
                <c:pt idx="2732">
                  <c:v>41422</c:v>
                </c:pt>
                <c:pt idx="2733">
                  <c:v>41421</c:v>
                </c:pt>
                <c:pt idx="2734">
                  <c:v>41420</c:v>
                </c:pt>
                <c:pt idx="2735">
                  <c:v>41419</c:v>
                </c:pt>
                <c:pt idx="2736">
                  <c:v>41418</c:v>
                </c:pt>
                <c:pt idx="2737">
                  <c:v>41417</c:v>
                </c:pt>
                <c:pt idx="2738">
                  <c:v>41416</c:v>
                </c:pt>
                <c:pt idx="2739">
                  <c:v>41415</c:v>
                </c:pt>
                <c:pt idx="2740">
                  <c:v>41414</c:v>
                </c:pt>
                <c:pt idx="2741">
                  <c:v>41413</c:v>
                </c:pt>
                <c:pt idx="2742">
                  <c:v>41412</c:v>
                </c:pt>
                <c:pt idx="2743">
                  <c:v>41411</c:v>
                </c:pt>
                <c:pt idx="2744">
                  <c:v>41410</c:v>
                </c:pt>
                <c:pt idx="2745">
                  <c:v>41409</c:v>
                </c:pt>
                <c:pt idx="2746">
                  <c:v>41408</c:v>
                </c:pt>
                <c:pt idx="2747">
                  <c:v>41407</c:v>
                </c:pt>
              </c:numCache>
            </c:numRef>
          </c:cat>
          <c:val>
            <c:numRef>
              <c:f>'10a riigivk spread'!$Z$4:$Z$2751</c:f>
              <c:numCache>
                <c:formatCode>[$$-409]#,##0.00_ ;\-[$$-409]#,##0.00\ </c:formatCode>
                <c:ptCount val="2748"/>
                <c:pt idx="0">
                  <c:v>-0.56999999999999995</c:v>
                </c:pt>
                <c:pt idx="1">
                  <c:v>-0.55400000000000005</c:v>
                </c:pt>
                <c:pt idx="2">
                  <c:v>-0.56299999999999994</c:v>
                </c:pt>
                <c:pt idx="3">
                  <c:v>-0.54500000000000004</c:v>
                </c:pt>
                <c:pt idx="4">
                  <c:v>-0.54700000000000004</c:v>
                </c:pt>
                <c:pt idx="5">
                  <c:v>-0.54700000000000004</c:v>
                </c:pt>
                <c:pt idx="6">
                  <c:v>-0.54700000000000004</c:v>
                </c:pt>
                <c:pt idx="7">
                  <c:v>-0.53600000000000003</c:v>
                </c:pt>
                <c:pt idx="8">
                  <c:v>-0.50700000000000001</c:v>
                </c:pt>
                <c:pt idx="9">
                  <c:v>-0.48499999999999999</c:v>
                </c:pt>
                <c:pt idx="10">
                  <c:v>-0.50900000000000001</c:v>
                </c:pt>
                <c:pt idx="11">
                  <c:v>-0.621</c:v>
                </c:pt>
                <c:pt idx="12">
                  <c:v>-0.621</c:v>
                </c:pt>
                <c:pt idx="13">
                  <c:v>-0.621</c:v>
                </c:pt>
                <c:pt idx="14">
                  <c:v>-0.63700000000000001</c:v>
                </c:pt>
                <c:pt idx="15">
                  <c:v>-0.63800000000000001</c:v>
                </c:pt>
                <c:pt idx="16">
                  <c:v>-0.62</c:v>
                </c:pt>
                <c:pt idx="17">
                  <c:v>-0.64</c:v>
                </c:pt>
                <c:pt idx="18">
                  <c:v>-0.627</c:v>
                </c:pt>
                <c:pt idx="19">
                  <c:v>-0.627</c:v>
                </c:pt>
                <c:pt idx="20">
                  <c:v>-0.627</c:v>
                </c:pt>
                <c:pt idx="21">
                  <c:v>-0.63600000000000001</c:v>
                </c:pt>
                <c:pt idx="22">
                  <c:v>-0.625</c:v>
                </c:pt>
                <c:pt idx="23">
                  <c:v>-0.61499999999999999</c:v>
                </c:pt>
                <c:pt idx="24">
                  <c:v>-0.57999999999999996</c:v>
                </c:pt>
                <c:pt idx="25">
                  <c:v>-0.57399999999999995</c:v>
                </c:pt>
                <c:pt idx="26">
                  <c:v>-0.57399999999999995</c:v>
                </c:pt>
                <c:pt idx="27">
                  <c:v>-0.57399999999999995</c:v>
                </c:pt>
                <c:pt idx="28">
                  <c:v>-0.56599999999999995</c:v>
                </c:pt>
                <c:pt idx="29">
                  <c:v>-0.58799999999999997</c:v>
                </c:pt>
                <c:pt idx="30">
                  <c:v>-0.60599999999999998</c:v>
                </c:pt>
                <c:pt idx="31">
                  <c:v>-0.628</c:v>
                </c:pt>
                <c:pt idx="32">
                  <c:v>-0.622</c:v>
                </c:pt>
                <c:pt idx="33">
                  <c:v>-0.622</c:v>
                </c:pt>
                <c:pt idx="34">
                  <c:v>-0.622</c:v>
                </c:pt>
                <c:pt idx="35">
                  <c:v>-0.61</c:v>
                </c:pt>
                <c:pt idx="36">
                  <c:v>-0.58099999999999996</c:v>
                </c:pt>
                <c:pt idx="37">
                  <c:v>-0.55600000000000005</c:v>
                </c:pt>
                <c:pt idx="38">
                  <c:v>-0.54500000000000004</c:v>
                </c:pt>
                <c:pt idx="39">
                  <c:v>-0.52700000000000002</c:v>
                </c:pt>
                <c:pt idx="40">
                  <c:v>-0.52700000000000002</c:v>
                </c:pt>
                <c:pt idx="41">
                  <c:v>-0.52700000000000002</c:v>
                </c:pt>
                <c:pt idx="42">
                  <c:v>-0.52300000000000002</c:v>
                </c:pt>
                <c:pt idx="43">
                  <c:v>-0.49299999999999999</c:v>
                </c:pt>
                <c:pt idx="44">
                  <c:v>-0.50700000000000001</c:v>
                </c:pt>
                <c:pt idx="45">
                  <c:v>-0.51</c:v>
                </c:pt>
                <c:pt idx="46">
                  <c:v>-0.53600000000000003</c:v>
                </c:pt>
                <c:pt idx="47">
                  <c:v>-0.53600000000000003</c:v>
                </c:pt>
                <c:pt idx="48">
                  <c:v>-0.53600000000000003</c:v>
                </c:pt>
                <c:pt idx="49">
                  <c:v>-0.53600000000000003</c:v>
                </c:pt>
                <c:pt idx="50">
                  <c:v>-0.52200000000000002</c:v>
                </c:pt>
                <c:pt idx="51">
                  <c:v>-0.54500000000000004</c:v>
                </c:pt>
                <c:pt idx="52">
                  <c:v>-0.52800000000000002</c:v>
                </c:pt>
                <c:pt idx="53">
                  <c:v>-0.52900000000000003</c:v>
                </c:pt>
                <c:pt idx="54">
                  <c:v>-0.52900000000000003</c:v>
                </c:pt>
                <c:pt idx="55">
                  <c:v>-0.52900000000000003</c:v>
                </c:pt>
                <c:pt idx="56">
                  <c:v>-0.501</c:v>
                </c:pt>
                <c:pt idx="57">
                  <c:v>-0.505</c:v>
                </c:pt>
                <c:pt idx="58">
                  <c:v>-0.505</c:v>
                </c:pt>
                <c:pt idx="59">
                  <c:v>-0.53</c:v>
                </c:pt>
                <c:pt idx="60">
                  <c:v>-0.48499999999999999</c:v>
                </c:pt>
                <c:pt idx="61">
                  <c:v>-0.48499999999999999</c:v>
                </c:pt>
                <c:pt idx="62">
                  <c:v>-0.48499999999999999</c:v>
                </c:pt>
                <c:pt idx="63">
                  <c:v>-0.49099999999999999</c:v>
                </c:pt>
                <c:pt idx="64">
                  <c:v>-0.48399999999999999</c:v>
                </c:pt>
                <c:pt idx="65">
                  <c:v>-0.47899999999999998</c:v>
                </c:pt>
                <c:pt idx="66">
                  <c:v>-0.48</c:v>
                </c:pt>
                <c:pt idx="67">
                  <c:v>-0.48099999999999998</c:v>
                </c:pt>
                <c:pt idx="68">
                  <c:v>-0.48099999999999998</c:v>
                </c:pt>
                <c:pt idx="69">
                  <c:v>-0.48099999999999998</c:v>
                </c:pt>
                <c:pt idx="70">
                  <c:v>-0.433</c:v>
                </c:pt>
                <c:pt idx="71">
                  <c:v>-0.46200000000000002</c:v>
                </c:pt>
                <c:pt idx="72">
                  <c:v>-0.495</c:v>
                </c:pt>
                <c:pt idx="73">
                  <c:v>-0.46300000000000002</c:v>
                </c:pt>
                <c:pt idx="74">
                  <c:v>-0.47199999999999998</c:v>
                </c:pt>
                <c:pt idx="75">
                  <c:v>-0.47199999999999998</c:v>
                </c:pt>
                <c:pt idx="76">
                  <c:v>-0.47199999999999998</c:v>
                </c:pt>
                <c:pt idx="77">
                  <c:v>-0.48799999999999999</c:v>
                </c:pt>
                <c:pt idx="78">
                  <c:v>-0.47299999999999998</c:v>
                </c:pt>
                <c:pt idx="79">
                  <c:v>-0.42</c:v>
                </c:pt>
                <c:pt idx="80">
                  <c:v>-0.39700000000000002</c:v>
                </c:pt>
                <c:pt idx="81">
                  <c:v>-0.40899999999999997</c:v>
                </c:pt>
                <c:pt idx="82">
                  <c:v>-0.40899999999999997</c:v>
                </c:pt>
                <c:pt idx="83">
                  <c:v>-0.40899999999999997</c:v>
                </c:pt>
                <c:pt idx="84">
                  <c:v>-0.40699999999999997</c:v>
                </c:pt>
                <c:pt idx="85">
                  <c:v>-0.41499999999999998</c:v>
                </c:pt>
                <c:pt idx="86">
                  <c:v>-0.43099999999999999</c:v>
                </c:pt>
                <c:pt idx="87">
                  <c:v>-0.49099999999999999</c:v>
                </c:pt>
                <c:pt idx="88">
                  <c:v>-0.50700000000000001</c:v>
                </c:pt>
                <c:pt idx="89">
                  <c:v>-0.50700000000000001</c:v>
                </c:pt>
                <c:pt idx="90">
                  <c:v>-0.50700000000000001</c:v>
                </c:pt>
                <c:pt idx="91">
                  <c:v>-0.496</c:v>
                </c:pt>
                <c:pt idx="92">
                  <c:v>-0.47199999999999998</c:v>
                </c:pt>
                <c:pt idx="93">
                  <c:v>-0.46300000000000002</c:v>
                </c:pt>
                <c:pt idx="94">
                  <c:v>-0.45100000000000001</c:v>
                </c:pt>
                <c:pt idx="95">
                  <c:v>-0.42099999999999999</c:v>
                </c:pt>
                <c:pt idx="96">
                  <c:v>-0.42099999999999999</c:v>
                </c:pt>
                <c:pt idx="97">
                  <c:v>-0.42099999999999999</c:v>
                </c:pt>
                <c:pt idx="98">
                  <c:v>-0.41199999999999998</c:v>
                </c:pt>
                <c:pt idx="99">
                  <c:v>-0.44700000000000001</c:v>
                </c:pt>
                <c:pt idx="100">
                  <c:v>-0.47799999999999998</c:v>
                </c:pt>
                <c:pt idx="101">
                  <c:v>-0.52600000000000002</c:v>
                </c:pt>
                <c:pt idx="102">
                  <c:v>-0.50900000000000001</c:v>
                </c:pt>
                <c:pt idx="103">
                  <c:v>-0.50900000000000001</c:v>
                </c:pt>
                <c:pt idx="104">
                  <c:v>-0.50900000000000001</c:v>
                </c:pt>
                <c:pt idx="105">
                  <c:v>-0.53100000000000003</c:v>
                </c:pt>
                <c:pt idx="106">
                  <c:v>-0.50600000000000001</c:v>
                </c:pt>
                <c:pt idx="107">
                  <c:v>-0.55300000000000005</c:v>
                </c:pt>
                <c:pt idx="108">
                  <c:v>-0.52300000000000002</c:v>
                </c:pt>
                <c:pt idx="109">
                  <c:v>-0.52400000000000002</c:v>
                </c:pt>
                <c:pt idx="110">
                  <c:v>-0.52400000000000002</c:v>
                </c:pt>
                <c:pt idx="111">
                  <c:v>-0.52400000000000002</c:v>
                </c:pt>
                <c:pt idx="112">
                  <c:v>-0.54200000000000004</c:v>
                </c:pt>
                <c:pt idx="113">
                  <c:v>-0.498</c:v>
                </c:pt>
                <c:pt idx="114">
                  <c:v>-0.50800000000000001</c:v>
                </c:pt>
                <c:pt idx="115">
                  <c:v>-0.49099999999999999</c:v>
                </c:pt>
                <c:pt idx="116">
                  <c:v>-0.44800000000000001</c:v>
                </c:pt>
                <c:pt idx="117">
                  <c:v>-0.44800000000000001</c:v>
                </c:pt>
                <c:pt idx="118">
                  <c:v>-0.44800000000000001</c:v>
                </c:pt>
                <c:pt idx="119">
                  <c:v>-0.48099999999999998</c:v>
                </c:pt>
                <c:pt idx="120">
                  <c:v>-0.49</c:v>
                </c:pt>
                <c:pt idx="121">
                  <c:v>-0.46</c:v>
                </c:pt>
                <c:pt idx="122">
                  <c:v>-0.46</c:v>
                </c:pt>
                <c:pt idx="123">
                  <c:v>-0.44700000000000001</c:v>
                </c:pt>
                <c:pt idx="124">
                  <c:v>-0.44700000000000001</c:v>
                </c:pt>
                <c:pt idx="125">
                  <c:v>-0.44700000000000001</c:v>
                </c:pt>
                <c:pt idx="126">
                  <c:v>-0.46500000000000002</c:v>
                </c:pt>
                <c:pt idx="127">
                  <c:v>-0.44400000000000001</c:v>
                </c:pt>
                <c:pt idx="128">
                  <c:v>-0.44700000000000001</c:v>
                </c:pt>
                <c:pt idx="129">
                  <c:v>-0.41699999999999998</c:v>
                </c:pt>
                <c:pt idx="130">
                  <c:v>-0.46500000000000002</c:v>
                </c:pt>
                <c:pt idx="131">
                  <c:v>-0.46500000000000002</c:v>
                </c:pt>
                <c:pt idx="132">
                  <c:v>-0.46500000000000002</c:v>
                </c:pt>
                <c:pt idx="133">
                  <c:v>-0.46300000000000002</c:v>
                </c:pt>
                <c:pt idx="134">
                  <c:v>-0.44</c:v>
                </c:pt>
                <c:pt idx="135">
                  <c:v>-0.42899999999999999</c:v>
                </c:pt>
                <c:pt idx="136">
                  <c:v>-0.43099999999999999</c:v>
                </c:pt>
                <c:pt idx="137">
                  <c:v>-0.432</c:v>
                </c:pt>
                <c:pt idx="138">
                  <c:v>-0.432</c:v>
                </c:pt>
                <c:pt idx="139">
                  <c:v>-0.432</c:v>
                </c:pt>
                <c:pt idx="140">
                  <c:v>-0.42799999999999999</c:v>
                </c:pt>
                <c:pt idx="141">
                  <c:v>-0.39500000000000002</c:v>
                </c:pt>
                <c:pt idx="142">
                  <c:v>-0.45400000000000001</c:v>
                </c:pt>
                <c:pt idx="143">
                  <c:v>-0.47</c:v>
                </c:pt>
                <c:pt idx="144">
                  <c:v>-0.48199999999999998</c:v>
                </c:pt>
                <c:pt idx="145">
                  <c:v>-0.48199999999999998</c:v>
                </c:pt>
                <c:pt idx="146">
                  <c:v>-0.48199999999999998</c:v>
                </c:pt>
                <c:pt idx="147">
                  <c:v>-0.46800000000000003</c:v>
                </c:pt>
                <c:pt idx="148">
                  <c:v>-0.44</c:v>
                </c:pt>
                <c:pt idx="149">
                  <c:v>-0.40799999999999997</c:v>
                </c:pt>
                <c:pt idx="150">
                  <c:v>-0.439</c:v>
                </c:pt>
                <c:pt idx="151">
                  <c:v>-0.41499999999999998</c:v>
                </c:pt>
                <c:pt idx="152">
                  <c:v>-0.41499999999999998</c:v>
                </c:pt>
                <c:pt idx="153">
                  <c:v>-0.41499999999999998</c:v>
                </c:pt>
                <c:pt idx="154">
                  <c:v>-0.40699999999999997</c:v>
                </c:pt>
                <c:pt idx="155">
                  <c:v>-0.39200000000000002</c:v>
                </c:pt>
                <c:pt idx="156">
                  <c:v>-0.42699999999999999</c:v>
                </c:pt>
                <c:pt idx="157">
                  <c:v>-0.44600000000000001</c:v>
                </c:pt>
                <c:pt idx="158">
                  <c:v>-0.439</c:v>
                </c:pt>
                <c:pt idx="159">
                  <c:v>-0.439</c:v>
                </c:pt>
                <c:pt idx="160">
                  <c:v>-0.439</c:v>
                </c:pt>
                <c:pt idx="161">
                  <c:v>-0.41399999999999998</c:v>
                </c:pt>
                <c:pt idx="162">
                  <c:v>-0.33100000000000002</c:v>
                </c:pt>
                <c:pt idx="163">
                  <c:v>-0.309</c:v>
                </c:pt>
                <c:pt idx="164">
                  <c:v>-0.31900000000000001</c:v>
                </c:pt>
                <c:pt idx="165">
                  <c:v>-0.27700000000000002</c:v>
                </c:pt>
                <c:pt idx="166">
                  <c:v>-0.27700000000000002</c:v>
                </c:pt>
                <c:pt idx="167">
                  <c:v>-0.27700000000000002</c:v>
                </c:pt>
                <c:pt idx="168">
                  <c:v>-0.32</c:v>
                </c:pt>
                <c:pt idx="169">
                  <c:v>-0.35399999999999998</c:v>
                </c:pt>
                <c:pt idx="170">
                  <c:v>-0.41499999999999998</c:v>
                </c:pt>
                <c:pt idx="171">
                  <c:v>-0.40200000000000002</c:v>
                </c:pt>
                <c:pt idx="172">
                  <c:v>-0.44700000000000001</c:v>
                </c:pt>
                <c:pt idx="173">
                  <c:v>-0.44700000000000001</c:v>
                </c:pt>
                <c:pt idx="174">
                  <c:v>-0.44700000000000001</c:v>
                </c:pt>
                <c:pt idx="175">
                  <c:v>-0.41899999999999998</c:v>
                </c:pt>
                <c:pt idx="176">
                  <c:v>-0.41399999999999998</c:v>
                </c:pt>
                <c:pt idx="177">
                  <c:v>-0.42899999999999999</c:v>
                </c:pt>
                <c:pt idx="178">
                  <c:v>-0.49399999999999999</c:v>
                </c:pt>
                <c:pt idx="179">
                  <c:v>-0.48699999999999999</c:v>
                </c:pt>
                <c:pt idx="180">
                  <c:v>-0.48699999999999999</c:v>
                </c:pt>
                <c:pt idx="181">
                  <c:v>-0.48699999999999999</c:v>
                </c:pt>
                <c:pt idx="182">
                  <c:v>-0.495</c:v>
                </c:pt>
                <c:pt idx="183">
                  <c:v>-0.46800000000000003</c:v>
                </c:pt>
                <c:pt idx="184">
                  <c:v>-0.46400000000000002</c:v>
                </c:pt>
                <c:pt idx="185">
                  <c:v>-0.46700000000000003</c:v>
                </c:pt>
                <c:pt idx="186">
                  <c:v>-0.53100000000000003</c:v>
                </c:pt>
                <c:pt idx="187">
                  <c:v>-0.53100000000000003</c:v>
                </c:pt>
                <c:pt idx="188">
                  <c:v>-0.53100000000000003</c:v>
                </c:pt>
                <c:pt idx="189">
                  <c:v>-0.54300000000000004</c:v>
                </c:pt>
                <c:pt idx="190">
                  <c:v>-0.53</c:v>
                </c:pt>
                <c:pt idx="191">
                  <c:v>-0.505</c:v>
                </c:pt>
                <c:pt idx="192">
                  <c:v>-0.51200000000000001</c:v>
                </c:pt>
                <c:pt idx="193">
                  <c:v>-0.53700000000000003</c:v>
                </c:pt>
                <c:pt idx="194">
                  <c:v>-0.53700000000000003</c:v>
                </c:pt>
                <c:pt idx="195">
                  <c:v>-0.53700000000000003</c:v>
                </c:pt>
                <c:pt idx="196">
                  <c:v>-0.54500000000000004</c:v>
                </c:pt>
                <c:pt idx="197">
                  <c:v>-0.50700000000000001</c:v>
                </c:pt>
                <c:pt idx="198">
                  <c:v>-0.57799999999999996</c:v>
                </c:pt>
                <c:pt idx="199">
                  <c:v>-0.56299999999999994</c:v>
                </c:pt>
                <c:pt idx="200">
                  <c:v>-0.58599999999999997</c:v>
                </c:pt>
                <c:pt idx="201">
                  <c:v>-0.58599999999999997</c:v>
                </c:pt>
                <c:pt idx="202">
                  <c:v>-0.58599999999999997</c:v>
                </c:pt>
                <c:pt idx="203">
                  <c:v>-0.58599999999999997</c:v>
                </c:pt>
                <c:pt idx="204">
                  <c:v>-0.495</c:v>
                </c:pt>
                <c:pt idx="205">
                  <c:v>-0.46899999999999997</c:v>
                </c:pt>
                <c:pt idx="206">
                  <c:v>-0.45300000000000001</c:v>
                </c:pt>
                <c:pt idx="207">
                  <c:v>-0.47299999999999998</c:v>
                </c:pt>
                <c:pt idx="208">
                  <c:v>-0.47299999999999998</c:v>
                </c:pt>
                <c:pt idx="209">
                  <c:v>-0.47299999999999998</c:v>
                </c:pt>
                <c:pt idx="210">
                  <c:v>-0.42399999999999999</c:v>
                </c:pt>
                <c:pt idx="211">
                  <c:v>-0.40699999999999997</c:v>
                </c:pt>
                <c:pt idx="212">
                  <c:v>-0.47699999999999998</c:v>
                </c:pt>
                <c:pt idx="213">
                  <c:v>-0.44800000000000001</c:v>
                </c:pt>
                <c:pt idx="214">
                  <c:v>-0.47199999999999998</c:v>
                </c:pt>
                <c:pt idx="215">
                  <c:v>-0.47199999999999998</c:v>
                </c:pt>
                <c:pt idx="216">
                  <c:v>-0.47199999999999998</c:v>
                </c:pt>
                <c:pt idx="217">
                  <c:v>-0.47399999999999998</c:v>
                </c:pt>
                <c:pt idx="218">
                  <c:v>-0.46500000000000002</c:v>
                </c:pt>
                <c:pt idx="219">
                  <c:v>-0.377</c:v>
                </c:pt>
                <c:pt idx="220">
                  <c:v>-0.34699999999999998</c:v>
                </c:pt>
                <c:pt idx="221">
                  <c:v>-0.34699999999999998</c:v>
                </c:pt>
                <c:pt idx="222">
                  <c:v>-0.34699999999999998</c:v>
                </c:pt>
                <c:pt idx="223">
                  <c:v>-0.34699999999999998</c:v>
                </c:pt>
                <c:pt idx="224">
                  <c:v>-0.34699999999999998</c:v>
                </c:pt>
                <c:pt idx="225">
                  <c:v>-0.30599999999999999</c:v>
                </c:pt>
                <c:pt idx="226">
                  <c:v>-0.309</c:v>
                </c:pt>
                <c:pt idx="227">
                  <c:v>-0.42499999999999999</c:v>
                </c:pt>
                <c:pt idx="228">
                  <c:v>-0.441</c:v>
                </c:pt>
                <c:pt idx="229">
                  <c:v>-0.441</c:v>
                </c:pt>
                <c:pt idx="230">
                  <c:v>-0.441</c:v>
                </c:pt>
                <c:pt idx="231">
                  <c:v>-0.433</c:v>
                </c:pt>
                <c:pt idx="232">
                  <c:v>-0.45800000000000002</c:v>
                </c:pt>
                <c:pt idx="233">
                  <c:v>-0.47099999999999997</c:v>
                </c:pt>
                <c:pt idx="234">
                  <c:v>-0.49</c:v>
                </c:pt>
                <c:pt idx="235">
                  <c:v>-0.47399999999999998</c:v>
                </c:pt>
                <c:pt idx="236">
                  <c:v>-0.47399999999999998</c:v>
                </c:pt>
                <c:pt idx="237">
                  <c:v>-0.47399999999999998</c:v>
                </c:pt>
                <c:pt idx="238">
                  <c:v>-0.36099999999999999</c:v>
                </c:pt>
                <c:pt idx="239">
                  <c:v>-0.26200000000000001</c:v>
                </c:pt>
                <c:pt idx="240">
                  <c:v>-0.32200000000000001</c:v>
                </c:pt>
                <c:pt idx="241">
                  <c:v>-0.375</c:v>
                </c:pt>
                <c:pt idx="242">
                  <c:v>-0.32100000000000001</c:v>
                </c:pt>
                <c:pt idx="243">
                  <c:v>-0.32100000000000001</c:v>
                </c:pt>
                <c:pt idx="244">
                  <c:v>-0.32100000000000001</c:v>
                </c:pt>
                <c:pt idx="245">
                  <c:v>-0.193</c:v>
                </c:pt>
                <c:pt idx="246">
                  <c:v>-0.23499999999999999</c:v>
                </c:pt>
                <c:pt idx="247">
                  <c:v>-0.434</c:v>
                </c:pt>
                <c:pt idx="248">
                  <c:v>-0.46100000000000002</c:v>
                </c:pt>
                <c:pt idx="249">
                  <c:v>-0.54400000000000004</c:v>
                </c:pt>
                <c:pt idx="250">
                  <c:v>-0.54400000000000004</c:v>
                </c:pt>
                <c:pt idx="251">
                  <c:v>-0.54400000000000004</c:v>
                </c:pt>
                <c:pt idx="252">
                  <c:v>-0.74099999999999999</c:v>
                </c:pt>
                <c:pt idx="253">
                  <c:v>-0.74199999999999999</c:v>
                </c:pt>
                <c:pt idx="254">
                  <c:v>-0.79</c:v>
                </c:pt>
                <c:pt idx="255">
                  <c:v>-0.85599999999999998</c:v>
                </c:pt>
                <c:pt idx="256">
                  <c:v>-0.71</c:v>
                </c:pt>
                <c:pt idx="257">
                  <c:v>-0.71</c:v>
                </c:pt>
                <c:pt idx="258">
                  <c:v>-0.71</c:v>
                </c:pt>
                <c:pt idx="259">
                  <c:v>-0.68600000000000005</c:v>
                </c:pt>
                <c:pt idx="260">
                  <c:v>-0.63800000000000001</c:v>
                </c:pt>
                <c:pt idx="261">
                  <c:v>-0.625</c:v>
                </c:pt>
                <c:pt idx="262">
                  <c:v>-0.624</c:v>
                </c:pt>
                <c:pt idx="263">
                  <c:v>-0.60699999999999998</c:v>
                </c:pt>
                <c:pt idx="264">
                  <c:v>-0.60699999999999998</c:v>
                </c:pt>
                <c:pt idx="265">
                  <c:v>-0.60699999999999998</c:v>
                </c:pt>
                <c:pt idx="266">
                  <c:v>-0.54300000000000004</c:v>
                </c:pt>
                <c:pt idx="267">
                  <c:v>-0.505</c:v>
                </c:pt>
                <c:pt idx="268">
                  <c:v>-0.51200000000000001</c:v>
                </c:pt>
                <c:pt idx="269">
                  <c:v>-0.48099999999999998</c:v>
                </c:pt>
                <c:pt idx="270">
                  <c:v>-0.43099999999999999</c:v>
                </c:pt>
                <c:pt idx="271">
                  <c:v>-0.43099999999999999</c:v>
                </c:pt>
                <c:pt idx="272">
                  <c:v>-0.43099999999999999</c:v>
                </c:pt>
                <c:pt idx="273">
                  <c:v>-0.44400000000000001</c:v>
                </c:pt>
                <c:pt idx="274">
                  <c:v>-0.41799999999999998</c:v>
                </c:pt>
                <c:pt idx="275">
                  <c:v>-0.40699999999999997</c:v>
                </c:pt>
                <c:pt idx="276">
                  <c:v>-0.40100000000000002</c:v>
                </c:pt>
                <c:pt idx="277">
                  <c:v>-0.40100000000000002</c:v>
                </c:pt>
                <c:pt idx="278">
                  <c:v>-0.40100000000000002</c:v>
                </c:pt>
                <c:pt idx="279">
                  <c:v>-0.40100000000000002</c:v>
                </c:pt>
                <c:pt idx="280">
                  <c:v>-0.38600000000000001</c:v>
                </c:pt>
                <c:pt idx="281">
                  <c:v>-0.378</c:v>
                </c:pt>
                <c:pt idx="282">
                  <c:v>-0.39100000000000001</c:v>
                </c:pt>
                <c:pt idx="283">
                  <c:v>-0.41099999999999998</c:v>
                </c:pt>
                <c:pt idx="284">
                  <c:v>-0.38600000000000001</c:v>
                </c:pt>
                <c:pt idx="285">
                  <c:v>-0.38600000000000001</c:v>
                </c:pt>
                <c:pt idx="286">
                  <c:v>-0.38600000000000001</c:v>
                </c:pt>
                <c:pt idx="287">
                  <c:v>-0.37</c:v>
                </c:pt>
                <c:pt idx="288">
                  <c:v>-0.35899999999999999</c:v>
                </c:pt>
                <c:pt idx="289">
                  <c:v>-0.39900000000000002</c:v>
                </c:pt>
                <c:pt idx="290">
                  <c:v>-0.442</c:v>
                </c:pt>
                <c:pt idx="291">
                  <c:v>-0.434</c:v>
                </c:pt>
                <c:pt idx="292">
                  <c:v>-0.434</c:v>
                </c:pt>
                <c:pt idx="293">
                  <c:v>-0.434</c:v>
                </c:pt>
                <c:pt idx="294">
                  <c:v>-0.40600000000000003</c:v>
                </c:pt>
                <c:pt idx="295">
                  <c:v>-0.377</c:v>
                </c:pt>
                <c:pt idx="296">
                  <c:v>-0.34100000000000003</c:v>
                </c:pt>
                <c:pt idx="297">
                  <c:v>-0.38500000000000001</c:v>
                </c:pt>
                <c:pt idx="298">
                  <c:v>-0.33500000000000002</c:v>
                </c:pt>
                <c:pt idx="299">
                  <c:v>-0.33500000000000002</c:v>
                </c:pt>
                <c:pt idx="300">
                  <c:v>-0.33500000000000002</c:v>
                </c:pt>
                <c:pt idx="301">
                  <c:v>-0.308</c:v>
                </c:pt>
                <c:pt idx="302">
                  <c:v>-0.26</c:v>
                </c:pt>
                <c:pt idx="303">
                  <c:v>-0.248</c:v>
                </c:pt>
                <c:pt idx="304">
                  <c:v>-0.218</c:v>
                </c:pt>
                <c:pt idx="305">
                  <c:v>-0.215</c:v>
                </c:pt>
                <c:pt idx="306">
                  <c:v>-0.215</c:v>
                </c:pt>
                <c:pt idx="307">
                  <c:v>-0.215</c:v>
                </c:pt>
                <c:pt idx="308">
                  <c:v>-0.219</c:v>
                </c:pt>
                <c:pt idx="309">
                  <c:v>-0.2</c:v>
                </c:pt>
                <c:pt idx="310">
                  <c:v>-0.17100000000000001</c:v>
                </c:pt>
                <c:pt idx="311">
                  <c:v>-0.159</c:v>
                </c:pt>
                <c:pt idx="312">
                  <c:v>-0.19900000000000001</c:v>
                </c:pt>
                <c:pt idx="313">
                  <c:v>-0.19900000000000001</c:v>
                </c:pt>
                <c:pt idx="314">
                  <c:v>-0.19900000000000001</c:v>
                </c:pt>
                <c:pt idx="315">
                  <c:v>-0.17899999999999999</c:v>
                </c:pt>
                <c:pt idx="316">
                  <c:v>-0.20699999999999999</c:v>
                </c:pt>
                <c:pt idx="317">
                  <c:v>-0.28499999999999998</c:v>
                </c:pt>
                <c:pt idx="318">
                  <c:v>-0.28699999999999998</c:v>
                </c:pt>
                <c:pt idx="319">
                  <c:v>-0.27800000000000002</c:v>
                </c:pt>
                <c:pt idx="320">
                  <c:v>-0.27800000000000002</c:v>
                </c:pt>
                <c:pt idx="321">
                  <c:v>-0.27800000000000002</c:v>
                </c:pt>
                <c:pt idx="322">
                  <c:v>-0.223</c:v>
                </c:pt>
                <c:pt idx="323">
                  <c:v>-0.186</c:v>
                </c:pt>
                <c:pt idx="324">
                  <c:v>-0.185</c:v>
                </c:pt>
                <c:pt idx="325">
                  <c:v>-0.185</c:v>
                </c:pt>
                <c:pt idx="326">
                  <c:v>-0.25600000000000001</c:v>
                </c:pt>
                <c:pt idx="327">
                  <c:v>-0.25600000000000001</c:v>
                </c:pt>
                <c:pt idx="328">
                  <c:v>-0.25600000000000001</c:v>
                </c:pt>
                <c:pt idx="329">
                  <c:v>-0.24199999999999999</c:v>
                </c:pt>
                <c:pt idx="330">
                  <c:v>-0.24199999999999999</c:v>
                </c:pt>
                <c:pt idx="331">
                  <c:v>-0.24199999999999999</c:v>
                </c:pt>
                <c:pt idx="332">
                  <c:v>-0.24199999999999999</c:v>
                </c:pt>
                <c:pt idx="333">
                  <c:v>-0.252</c:v>
                </c:pt>
                <c:pt idx="334">
                  <c:v>-0.252</c:v>
                </c:pt>
                <c:pt idx="335">
                  <c:v>-0.252</c:v>
                </c:pt>
                <c:pt idx="336">
                  <c:v>-0.23499999999999999</c:v>
                </c:pt>
                <c:pt idx="337">
                  <c:v>-0.249</c:v>
                </c:pt>
                <c:pt idx="338">
                  <c:v>-0.29499999999999998</c:v>
                </c:pt>
                <c:pt idx="339">
                  <c:v>-0.27700000000000002</c:v>
                </c:pt>
                <c:pt idx="340">
                  <c:v>-0.28899999999999998</c:v>
                </c:pt>
                <c:pt idx="341">
                  <c:v>-0.28899999999999998</c:v>
                </c:pt>
                <c:pt idx="342">
                  <c:v>-0.28899999999999998</c:v>
                </c:pt>
                <c:pt idx="343">
                  <c:v>-0.26900000000000002</c:v>
                </c:pt>
                <c:pt idx="344">
                  <c:v>-0.32100000000000001</c:v>
                </c:pt>
                <c:pt idx="345">
                  <c:v>-0.29499999999999998</c:v>
                </c:pt>
                <c:pt idx="346">
                  <c:v>-0.307</c:v>
                </c:pt>
                <c:pt idx="347">
                  <c:v>-0.28599999999999998</c:v>
                </c:pt>
                <c:pt idx="348">
                  <c:v>-0.28599999999999998</c:v>
                </c:pt>
                <c:pt idx="349">
                  <c:v>-0.28599999999999998</c:v>
                </c:pt>
                <c:pt idx="350">
                  <c:v>-0.29399999999999998</c:v>
                </c:pt>
                <c:pt idx="351">
                  <c:v>-0.315</c:v>
                </c:pt>
                <c:pt idx="352">
                  <c:v>-0.34799999999999998</c:v>
                </c:pt>
                <c:pt idx="353">
                  <c:v>-0.28100000000000003</c:v>
                </c:pt>
                <c:pt idx="354">
                  <c:v>-0.36</c:v>
                </c:pt>
                <c:pt idx="355">
                  <c:v>-0.36</c:v>
                </c:pt>
                <c:pt idx="356">
                  <c:v>-0.36</c:v>
                </c:pt>
                <c:pt idx="357">
                  <c:v>-0.36099999999999999</c:v>
                </c:pt>
                <c:pt idx="358">
                  <c:v>-0.372</c:v>
                </c:pt>
                <c:pt idx="359">
                  <c:v>-0.372</c:v>
                </c:pt>
                <c:pt idx="360">
                  <c:v>-0.34899999999999998</c:v>
                </c:pt>
                <c:pt idx="361">
                  <c:v>-0.35899999999999999</c:v>
                </c:pt>
                <c:pt idx="362">
                  <c:v>-0.35899999999999999</c:v>
                </c:pt>
                <c:pt idx="363">
                  <c:v>-0.35899999999999999</c:v>
                </c:pt>
                <c:pt idx="364">
                  <c:v>-0.32500000000000001</c:v>
                </c:pt>
                <c:pt idx="365">
                  <c:v>-0.34699999999999998</c:v>
                </c:pt>
                <c:pt idx="366">
                  <c:v>-0.33900000000000002</c:v>
                </c:pt>
                <c:pt idx="367">
                  <c:v>-0.33600000000000002</c:v>
                </c:pt>
                <c:pt idx="368">
                  <c:v>-0.33400000000000002</c:v>
                </c:pt>
                <c:pt idx="369">
                  <c:v>-0.33400000000000002</c:v>
                </c:pt>
                <c:pt idx="370">
                  <c:v>-0.33400000000000002</c:v>
                </c:pt>
                <c:pt idx="371">
                  <c:v>-0.35099999999999998</c:v>
                </c:pt>
                <c:pt idx="372">
                  <c:v>-0.3</c:v>
                </c:pt>
                <c:pt idx="373">
                  <c:v>-0.252</c:v>
                </c:pt>
                <c:pt idx="374">
                  <c:v>-0.245</c:v>
                </c:pt>
                <c:pt idx="375">
                  <c:v>-0.26300000000000001</c:v>
                </c:pt>
                <c:pt idx="376">
                  <c:v>-0.26300000000000001</c:v>
                </c:pt>
                <c:pt idx="377">
                  <c:v>-0.26300000000000001</c:v>
                </c:pt>
                <c:pt idx="378">
                  <c:v>-0.23300000000000001</c:v>
                </c:pt>
                <c:pt idx="379">
                  <c:v>-0.33300000000000002</c:v>
                </c:pt>
                <c:pt idx="380">
                  <c:v>-0.309</c:v>
                </c:pt>
                <c:pt idx="381">
                  <c:v>-0.35099999999999998</c:v>
                </c:pt>
                <c:pt idx="382">
                  <c:v>-0.38200000000000001</c:v>
                </c:pt>
                <c:pt idx="383">
                  <c:v>-0.38200000000000001</c:v>
                </c:pt>
                <c:pt idx="384">
                  <c:v>-0.38200000000000001</c:v>
                </c:pt>
                <c:pt idx="385">
                  <c:v>-0.40699999999999997</c:v>
                </c:pt>
                <c:pt idx="386">
                  <c:v>-0.35399999999999998</c:v>
                </c:pt>
                <c:pt idx="387">
                  <c:v>-0.35099999999999998</c:v>
                </c:pt>
                <c:pt idx="388">
                  <c:v>-0.33200000000000002</c:v>
                </c:pt>
                <c:pt idx="389">
                  <c:v>-0.36199999999999999</c:v>
                </c:pt>
                <c:pt idx="390">
                  <c:v>-0.36199999999999999</c:v>
                </c:pt>
                <c:pt idx="391">
                  <c:v>-0.36199999999999999</c:v>
                </c:pt>
                <c:pt idx="392">
                  <c:v>-0.40400000000000003</c:v>
                </c:pt>
                <c:pt idx="393">
                  <c:v>-0.39400000000000002</c:v>
                </c:pt>
                <c:pt idx="394">
                  <c:v>-0.36799999999999999</c:v>
                </c:pt>
                <c:pt idx="395">
                  <c:v>-0.34399999999999997</c:v>
                </c:pt>
                <c:pt idx="396">
                  <c:v>-0.38200000000000001</c:v>
                </c:pt>
                <c:pt idx="397">
                  <c:v>-0.38200000000000001</c:v>
                </c:pt>
                <c:pt idx="398">
                  <c:v>-0.38200000000000001</c:v>
                </c:pt>
                <c:pt idx="399">
                  <c:v>-0.40799999999999997</c:v>
                </c:pt>
                <c:pt idx="400">
                  <c:v>-0.38700000000000001</c:v>
                </c:pt>
                <c:pt idx="401">
                  <c:v>-0.41699999999999998</c:v>
                </c:pt>
                <c:pt idx="402">
                  <c:v>-0.45700000000000002</c:v>
                </c:pt>
                <c:pt idx="403">
                  <c:v>-0.442</c:v>
                </c:pt>
                <c:pt idx="404">
                  <c:v>-0.442</c:v>
                </c:pt>
                <c:pt idx="405">
                  <c:v>-0.442</c:v>
                </c:pt>
                <c:pt idx="406">
                  <c:v>-0.46899999999999997</c:v>
                </c:pt>
                <c:pt idx="407">
                  <c:v>-0.54800000000000004</c:v>
                </c:pt>
                <c:pt idx="408">
                  <c:v>-0.59399999999999997</c:v>
                </c:pt>
                <c:pt idx="409">
                  <c:v>-0.57499999999999996</c:v>
                </c:pt>
                <c:pt idx="410">
                  <c:v>-0.58599999999999997</c:v>
                </c:pt>
                <c:pt idx="411">
                  <c:v>-0.58599999999999997</c:v>
                </c:pt>
                <c:pt idx="412">
                  <c:v>-0.58599999999999997</c:v>
                </c:pt>
                <c:pt idx="413">
                  <c:v>-0.59</c:v>
                </c:pt>
                <c:pt idx="414">
                  <c:v>-0.54600000000000004</c:v>
                </c:pt>
                <c:pt idx="415">
                  <c:v>-0.56399999999999995</c:v>
                </c:pt>
                <c:pt idx="416">
                  <c:v>-0.57099999999999995</c:v>
                </c:pt>
                <c:pt idx="417">
                  <c:v>-0.57299999999999995</c:v>
                </c:pt>
                <c:pt idx="418">
                  <c:v>-0.57299999999999995</c:v>
                </c:pt>
                <c:pt idx="419">
                  <c:v>-0.57299999999999995</c:v>
                </c:pt>
                <c:pt idx="420">
                  <c:v>-0.58199999999999996</c:v>
                </c:pt>
                <c:pt idx="421">
                  <c:v>-0.57499999999999996</c:v>
                </c:pt>
                <c:pt idx="422">
                  <c:v>-0.6</c:v>
                </c:pt>
                <c:pt idx="423">
                  <c:v>-0.58099999999999996</c:v>
                </c:pt>
                <c:pt idx="424">
                  <c:v>-0.52100000000000002</c:v>
                </c:pt>
                <c:pt idx="425">
                  <c:v>-0.52100000000000002</c:v>
                </c:pt>
                <c:pt idx="426">
                  <c:v>-0.52100000000000002</c:v>
                </c:pt>
                <c:pt idx="427">
                  <c:v>-0.50700000000000001</c:v>
                </c:pt>
                <c:pt idx="428">
                  <c:v>-0.51</c:v>
                </c:pt>
                <c:pt idx="429">
                  <c:v>-0.47399999999999998</c:v>
                </c:pt>
                <c:pt idx="430">
                  <c:v>-0.48</c:v>
                </c:pt>
                <c:pt idx="431">
                  <c:v>-0.44900000000000001</c:v>
                </c:pt>
                <c:pt idx="432">
                  <c:v>-0.44900000000000001</c:v>
                </c:pt>
                <c:pt idx="433">
                  <c:v>-0.44900000000000001</c:v>
                </c:pt>
                <c:pt idx="434">
                  <c:v>-0.51600000000000001</c:v>
                </c:pt>
                <c:pt idx="435">
                  <c:v>-0.56399999999999995</c:v>
                </c:pt>
                <c:pt idx="436">
                  <c:v>-0.54700000000000004</c:v>
                </c:pt>
                <c:pt idx="437">
                  <c:v>-0.58499999999999996</c:v>
                </c:pt>
                <c:pt idx="438">
                  <c:v>-0.63800000000000001</c:v>
                </c:pt>
                <c:pt idx="439">
                  <c:v>-0.63800000000000001</c:v>
                </c:pt>
                <c:pt idx="440">
                  <c:v>-0.63800000000000001</c:v>
                </c:pt>
                <c:pt idx="441">
                  <c:v>-0.59399999999999997</c:v>
                </c:pt>
                <c:pt idx="442">
                  <c:v>-0.67400000000000004</c:v>
                </c:pt>
                <c:pt idx="443">
                  <c:v>-0.70599999999999996</c:v>
                </c:pt>
                <c:pt idx="444">
                  <c:v>-0.70199999999999996</c:v>
                </c:pt>
                <c:pt idx="445">
                  <c:v>-0.7</c:v>
                </c:pt>
                <c:pt idx="446">
                  <c:v>-0.7</c:v>
                </c:pt>
                <c:pt idx="447">
                  <c:v>-0.7</c:v>
                </c:pt>
                <c:pt idx="448">
                  <c:v>-0.69199999999999995</c:v>
                </c:pt>
                <c:pt idx="449">
                  <c:v>-0.71399999999999997</c:v>
                </c:pt>
                <c:pt idx="450">
                  <c:v>-0.69299999999999995</c:v>
                </c:pt>
                <c:pt idx="451">
                  <c:v>-0.66600000000000004</c:v>
                </c:pt>
                <c:pt idx="452">
                  <c:v>-0.67500000000000004</c:v>
                </c:pt>
                <c:pt idx="453">
                  <c:v>-0.67500000000000004</c:v>
                </c:pt>
                <c:pt idx="454">
                  <c:v>-0.67500000000000004</c:v>
                </c:pt>
                <c:pt idx="455">
                  <c:v>-0.64400000000000002</c:v>
                </c:pt>
                <c:pt idx="456">
                  <c:v>-0.67</c:v>
                </c:pt>
                <c:pt idx="457">
                  <c:v>-0.69</c:v>
                </c:pt>
                <c:pt idx="458">
                  <c:v>-0.64800000000000002</c:v>
                </c:pt>
                <c:pt idx="459">
                  <c:v>-0.68500000000000005</c:v>
                </c:pt>
                <c:pt idx="460">
                  <c:v>-0.68500000000000005</c:v>
                </c:pt>
                <c:pt idx="461">
                  <c:v>-0.68500000000000005</c:v>
                </c:pt>
                <c:pt idx="462">
                  <c:v>-0.71299999999999997</c:v>
                </c:pt>
                <c:pt idx="463">
                  <c:v>-0.65</c:v>
                </c:pt>
                <c:pt idx="464">
                  <c:v>-0.60899999999999999</c:v>
                </c:pt>
                <c:pt idx="465">
                  <c:v>-0.59199999999999997</c:v>
                </c:pt>
                <c:pt idx="466">
                  <c:v>-0.57599999999999996</c:v>
                </c:pt>
                <c:pt idx="467">
                  <c:v>-0.57599999999999996</c:v>
                </c:pt>
                <c:pt idx="468">
                  <c:v>-0.57599999999999996</c:v>
                </c:pt>
                <c:pt idx="469">
                  <c:v>-0.56000000000000005</c:v>
                </c:pt>
                <c:pt idx="470">
                  <c:v>-0.58099999999999996</c:v>
                </c:pt>
                <c:pt idx="471">
                  <c:v>-0.53600000000000003</c:v>
                </c:pt>
                <c:pt idx="472">
                  <c:v>-0.51600000000000001</c:v>
                </c:pt>
                <c:pt idx="473">
                  <c:v>-0.495</c:v>
                </c:pt>
                <c:pt idx="474">
                  <c:v>-0.495</c:v>
                </c:pt>
                <c:pt idx="475">
                  <c:v>-0.495</c:v>
                </c:pt>
                <c:pt idx="476">
                  <c:v>-0.45</c:v>
                </c:pt>
                <c:pt idx="477">
                  <c:v>-0.44</c:v>
                </c:pt>
                <c:pt idx="478">
                  <c:v>-0.39900000000000002</c:v>
                </c:pt>
                <c:pt idx="479">
                  <c:v>-0.39100000000000001</c:v>
                </c:pt>
                <c:pt idx="480">
                  <c:v>-0.376</c:v>
                </c:pt>
                <c:pt idx="481">
                  <c:v>-0.376</c:v>
                </c:pt>
                <c:pt idx="482">
                  <c:v>-0.376</c:v>
                </c:pt>
                <c:pt idx="483">
                  <c:v>-0.36299999999999999</c:v>
                </c:pt>
                <c:pt idx="484">
                  <c:v>-0.378</c:v>
                </c:pt>
                <c:pt idx="485">
                  <c:v>-0.35499999999999998</c:v>
                </c:pt>
                <c:pt idx="486">
                  <c:v>-0.34599999999999997</c:v>
                </c:pt>
                <c:pt idx="487">
                  <c:v>-0.32400000000000001</c:v>
                </c:pt>
                <c:pt idx="488">
                  <c:v>-0.32400000000000001</c:v>
                </c:pt>
                <c:pt idx="489">
                  <c:v>-0.32400000000000001</c:v>
                </c:pt>
                <c:pt idx="490">
                  <c:v>-0.31</c:v>
                </c:pt>
                <c:pt idx="491">
                  <c:v>-0.28999999999999998</c:v>
                </c:pt>
                <c:pt idx="492">
                  <c:v>-0.24399999999999999</c:v>
                </c:pt>
                <c:pt idx="493">
                  <c:v>-0.251</c:v>
                </c:pt>
                <c:pt idx="494">
                  <c:v>-0.21</c:v>
                </c:pt>
                <c:pt idx="495">
                  <c:v>-0.21</c:v>
                </c:pt>
                <c:pt idx="496">
                  <c:v>-0.21</c:v>
                </c:pt>
                <c:pt idx="497">
                  <c:v>-0.22500000000000001</c:v>
                </c:pt>
                <c:pt idx="498">
                  <c:v>-0.307</c:v>
                </c:pt>
                <c:pt idx="499">
                  <c:v>-0.35399999999999998</c:v>
                </c:pt>
                <c:pt idx="500">
                  <c:v>-0.36599999999999999</c:v>
                </c:pt>
                <c:pt idx="501">
                  <c:v>-0.36299999999999999</c:v>
                </c:pt>
                <c:pt idx="502">
                  <c:v>-0.36299999999999999</c:v>
                </c:pt>
                <c:pt idx="503">
                  <c:v>-0.36299999999999999</c:v>
                </c:pt>
                <c:pt idx="504">
                  <c:v>-0.39900000000000002</c:v>
                </c:pt>
                <c:pt idx="505">
                  <c:v>-0.38500000000000001</c:v>
                </c:pt>
                <c:pt idx="506">
                  <c:v>-0.36699999999999999</c:v>
                </c:pt>
                <c:pt idx="507">
                  <c:v>-0.35699999999999998</c:v>
                </c:pt>
                <c:pt idx="508">
                  <c:v>-0.32700000000000001</c:v>
                </c:pt>
                <c:pt idx="509">
                  <c:v>-0.32700000000000001</c:v>
                </c:pt>
                <c:pt idx="510">
                  <c:v>-0.32700000000000001</c:v>
                </c:pt>
                <c:pt idx="511">
                  <c:v>-0.32</c:v>
                </c:pt>
                <c:pt idx="512">
                  <c:v>-0.30299999999999999</c:v>
                </c:pt>
                <c:pt idx="513">
                  <c:v>-0.33100000000000002</c:v>
                </c:pt>
                <c:pt idx="514">
                  <c:v>-0.307</c:v>
                </c:pt>
                <c:pt idx="515">
                  <c:v>-0.28499999999999998</c:v>
                </c:pt>
                <c:pt idx="516">
                  <c:v>-0.28499999999999998</c:v>
                </c:pt>
                <c:pt idx="517">
                  <c:v>-0.28499999999999998</c:v>
                </c:pt>
                <c:pt idx="518">
                  <c:v>-0.318</c:v>
                </c:pt>
                <c:pt idx="519">
                  <c:v>-0.28799999999999998</c:v>
                </c:pt>
                <c:pt idx="520">
                  <c:v>-0.32</c:v>
                </c:pt>
                <c:pt idx="521">
                  <c:v>-0.24399999999999999</c:v>
                </c:pt>
                <c:pt idx="522">
                  <c:v>-0.255</c:v>
                </c:pt>
                <c:pt idx="523">
                  <c:v>-0.255</c:v>
                </c:pt>
                <c:pt idx="524">
                  <c:v>-0.255</c:v>
                </c:pt>
                <c:pt idx="525">
                  <c:v>-0.24099999999999999</c:v>
                </c:pt>
                <c:pt idx="526">
                  <c:v>-0.23599999999999999</c:v>
                </c:pt>
                <c:pt idx="527">
                  <c:v>-0.23200000000000001</c:v>
                </c:pt>
                <c:pt idx="528">
                  <c:v>-0.219</c:v>
                </c:pt>
                <c:pt idx="529">
                  <c:v>-0.25700000000000001</c:v>
                </c:pt>
                <c:pt idx="530">
                  <c:v>-0.25700000000000001</c:v>
                </c:pt>
                <c:pt idx="531">
                  <c:v>-0.25700000000000001</c:v>
                </c:pt>
                <c:pt idx="532">
                  <c:v>-0.23899999999999999</c:v>
                </c:pt>
                <c:pt idx="533">
                  <c:v>-0.22600000000000001</c:v>
                </c:pt>
                <c:pt idx="534">
                  <c:v>-0.20599999999999999</c:v>
                </c:pt>
                <c:pt idx="535">
                  <c:v>-0.20100000000000001</c:v>
                </c:pt>
                <c:pt idx="536">
                  <c:v>-0.20200000000000001</c:v>
                </c:pt>
                <c:pt idx="537">
                  <c:v>-0.20200000000000001</c:v>
                </c:pt>
                <c:pt idx="538">
                  <c:v>-0.20200000000000001</c:v>
                </c:pt>
                <c:pt idx="539">
                  <c:v>-0.17499999999999999</c:v>
                </c:pt>
                <c:pt idx="540">
                  <c:v>-0.17899999999999999</c:v>
                </c:pt>
                <c:pt idx="541">
                  <c:v>-0.161</c:v>
                </c:pt>
                <c:pt idx="542">
                  <c:v>-0.14399999999999999</c:v>
                </c:pt>
                <c:pt idx="543">
                  <c:v>-0.11700000000000001</c:v>
                </c:pt>
                <c:pt idx="544">
                  <c:v>-0.11700000000000001</c:v>
                </c:pt>
                <c:pt idx="545">
                  <c:v>-0.11700000000000001</c:v>
                </c:pt>
                <c:pt idx="546">
                  <c:v>-0.12</c:v>
                </c:pt>
                <c:pt idx="547">
                  <c:v>-8.5999999999999993E-2</c:v>
                </c:pt>
                <c:pt idx="548">
                  <c:v>-6.3E-2</c:v>
                </c:pt>
                <c:pt idx="549">
                  <c:v>-8.6999999999999994E-2</c:v>
                </c:pt>
                <c:pt idx="550">
                  <c:v>-0.104</c:v>
                </c:pt>
                <c:pt idx="551">
                  <c:v>-0.104</c:v>
                </c:pt>
                <c:pt idx="552">
                  <c:v>-0.104</c:v>
                </c:pt>
                <c:pt idx="553">
                  <c:v>-9.5000000000000001E-2</c:v>
                </c:pt>
                <c:pt idx="554">
                  <c:v>-9.8000000000000004E-2</c:v>
                </c:pt>
                <c:pt idx="555">
                  <c:v>-7.0000000000000007E-2</c:v>
                </c:pt>
                <c:pt idx="556">
                  <c:v>-7.0000000000000007E-2</c:v>
                </c:pt>
                <c:pt idx="557">
                  <c:v>-4.4999999999999998E-2</c:v>
                </c:pt>
                <c:pt idx="558">
                  <c:v>-4.4999999999999998E-2</c:v>
                </c:pt>
                <c:pt idx="559">
                  <c:v>-4.4999999999999998E-2</c:v>
                </c:pt>
                <c:pt idx="560">
                  <c:v>-4.7E-2</c:v>
                </c:pt>
                <c:pt idx="561">
                  <c:v>-4.3999999999999997E-2</c:v>
                </c:pt>
                <c:pt idx="562">
                  <c:v>-3.7999999999999999E-2</c:v>
                </c:pt>
                <c:pt idx="563">
                  <c:v>6.0000000000000001E-3</c:v>
                </c:pt>
                <c:pt idx="564">
                  <c:v>2.5000000000000001E-2</c:v>
                </c:pt>
                <c:pt idx="565">
                  <c:v>2.5000000000000001E-2</c:v>
                </c:pt>
                <c:pt idx="566">
                  <c:v>2.5000000000000001E-2</c:v>
                </c:pt>
                <c:pt idx="567">
                  <c:v>0.03</c:v>
                </c:pt>
                <c:pt idx="568">
                  <c:v>1.2999999999999999E-2</c:v>
                </c:pt>
                <c:pt idx="569">
                  <c:v>1.2999999999999999E-2</c:v>
                </c:pt>
                <c:pt idx="570">
                  <c:v>3.0000000000000001E-3</c:v>
                </c:pt>
                <c:pt idx="571">
                  <c:v>-2.1999999999999999E-2</c:v>
                </c:pt>
                <c:pt idx="572">
                  <c:v>-2.1999999999999999E-2</c:v>
                </c:pt>
                <c:pt idx="573">
                  <c:v>-2.1999999999999999E-2</c:v>
                </c:pt>
                <c:pt idx="574">
                  <c:v>-8.9999999999999993E-3</c:v>
                </c:pt>
                <c:pt idx="575">
                  <c:v>-1.2E-2</c:v>
                </c:pt>
                <c:pt idx="576">
                  <c:v>4.1000000000000002E-2</c:v>
                </c:pt>
                <c:pt idx="577">
                  <c:v>2.5000000000000001E-2</c:v>
                </c:pt>
                <c:pt idx="578">
                  <c:v>2.5000000000000001E-2</c:v>
                </c:pt>
                <c:pt idx="579">
                  <c:v>2.5000000000000001E-2</c:v>
                </c:pt>
                <c:pt idx="580">
                  <c:v>2.5000000000000001E-2</c:v>
                </c:pt>
                <c:pt idx="581">
                  <c:v>2.5000000000000001E-2</c:v>
                </c:pt>
                <c:pt idx="582">
                  <c:v>0.08</c:v>
                </c:pt>
                <c:pt idx="583">
                  <c:v>6.6000000000000003E-2</c:v>
                </c:pt>
                <c:pt idx="584">
                  <c:v>5.6000000000000001E-2</c:v>
                </c:pt>
                <c:pt idx="585">
                  <c:v>5.5E-2</c:v>
                </c:pt>
                <c:pt idx="586">
                  <c:v>5.5E-2</c:v>
                </c:pt>
                <c:pt idx="587">
                  <c:v>5.5E-2</c:v>
                </c:pt>
                <c:pt idx="588">
                  <c:v>-8.9999999999999993E-3</c:v>
                </c:pt>
                <c:pt idx="589">
                  <c:v>-2.5999999999999999E-2</c:v>
                </c:pt>
                <c:pt idx="590">
                  <c:v>-0.01</c:v>
                </c:pt>
                <c:pt idx="591">
                  <c:v>7.0000000000000001E-3</c:v>
                </c:pt>
                <c:pt idx="592">
                  <c:v>7.0000000000000001E-3</c:v>
                </c:pt>
                <c:pt idx="593">
                  <c:v>7.0000000000000001E-3</c:v>
                </c:pt>
                <c:pt idx="594">
                  <c:v>7.0000000000000001E-3</c:v>
                </c:pt>
                <c:pt idx="595">
                  <c:v>-6.0000000000000001E-3</c:v>
                </c:pt>
                <c:pt idx="596">
                  <c:v>8.0000000000000002E-3</c:v>
                </c:pt>
                <c:pt idx="597">
                  <c:v>-4.9000000000000002E-2</c:v>
                </c:pt>
                <c:pt idx="598">
                  <c:v>-2.5999999999999999E-2</c:v>
                </c:pt>
                <c:pt idx="599">
                  <c:v>-7.0000000000000007E-2</c:v>
                </c:pt>
                <c:pt idx="600">
                  <c:v>-7.0000000000000007E-2</c:v>
                </c:pt>
                <c:pt idx="601">
                  <c:v>-7.0000000000000007E-2</c:v>
                </c:pt>
                <c:pt idx="602">
                  <c:v>-6.9000000000000006E-2</c:v>
                </c:pt>
                <c:pt idx="603">
                  <c:v>-8.1000000000000003E-2</c:v>
                </c:pt>
                <c:pt idx="604">
                  <c:v>-1.4999999999999999E-2</c:v>
                </c:pt>
                <c:pt idx="605">
                  <c:v>-2.8000000000000001E-2</c:v>
                </c:pt>
                <c:pt idx="606">
                  <c:v>-1.4999999999999999E-2</c:v>
                </c:pt>
                <c:pt idx="607">
                  <c:v>-1.4999999999999999E-2</c:v>
                </c:pt>
                <c:pt idx="608">
                  <c:v>-1.4999999999999999E-2</c:v>
                </c:pt>
                <c:pt idx="609">
                  <c:v>4.1000000000000002E-2</c:v>
                </c:pt>
                <c:pt idx="610">
                  <c:v>8.4000000000000005E-2</c:v>
                </c:pt>
                <c:pt idx="611">
                  <c:v>9.7000000000000003E-2</c:v>
                </c:pt>
                <c:pt idx="612">
                  <c:v>8.3000000000000004E-2</c:v>
                </c:pt>
                <c:pt idx="613">
                  <c:v>8.4000000000000005E-2</c:v>
                </c:pt>
                <c:pt idx="614">
                  <c:v>8.4000000000000005E-2</c:v>
                </c:pt>
                <c:pt idx="615">
                  <c:v>8.4000000000000005E-2</c:v>
                </c:pt>
                <c:pt idx="616">
                  <c:v>8.5999999999999993E-2</c:v>
                </c:pt>
                <c:pt idx="617">
                  <c:v>6.5000000000000002E-2</c:v>
                </c:pt>
                <c:pt idx="618">
                  <c:v>5.5E-2</c:v>
                </c:pt>
                <c:pt idx="619">
                  <c:v>6.9000000000000006E-2</c:v>
                </c:pt>
                <c:pt idx="620">
                  <c:v>6.9000000000000006E-2</c:v>
                </c:pt>
                <c:pt idx="621">
                  <c:v>6.9000000000000006E-2</c:v>
                </c:pt>
                <c:pt idx="622">
                  <c:v>6.9000000000000006E-2</c:v>
                </c:pt>
                <c:pt idx="623">
                  <c:v>6.7000000000000004E-2</c:v>
                </c:pt>
                <c:pt idx="624">
                  <c:v>0.128</c:v>
                </c:pt>
                <c:pt idx="625">
                  <c:v>0.16800000000000001</c:v>
                </c:pt>
                <c:pt idx="626">
                  <c:v>0.158</c:v>
                </c:pt>
                <c:pt idx="627">
                  <c:v>0.183</c:v>
                </c:pt>
                <c:pt idx="628">
                  <c:v>0.183</c:v>
                </c:pt>
                <c:pt idx="629">
                  <c:v>0.183</c:v>
                </c:pt>
                <c:pt idx="630">
                  <c:v>0.183</c:v>
                </c:pt>
                <c:pt idx="631">
                  <c:v>0.14799999999999999</c:v>
                </c:pt>
                <c:pt idx="632">
                  <c:v>0.11799999999999999</c:v>
                </c:pt>
                <c:pt idx="633">
                  <c:v>0.108</c:v>
                </c:pt>
                <c:pt idx="634">
                  <c:v>9.6000000000000002E-2</c:v>
                </c:pt>
                <c:pt idx="635">
                  <c:v>9.6000000000000002E-2</c:v>
                </c:pt>
                <c:pt idx="636">
                  <c:v>9.6000000000000002E-2</c:v>
                </c:pt>
                <c:pt idx="637">
                  <c:v>0.127</c:v>
                </c:pt>
                <c:pt idx="638">
                  <c:v>0.1</c:v>
                </c:pt>
                <c:pt idx="639">
                  <c:v>0.105</c:v>
                </c:pt>
                <c:pt idx="640">
                  <c:v>0.11</c:v>
                </c:pt>
                <c:pt idx="641">
                  <c:v>0.10100000000000001</c:v>
                </c:pt>
                <c:pt idx="642">
                  <c:v>0.10100000000000001</c:v>
                </c:pt>
                <c:pt idx="643">
                  <c:v>0.10100000000000001</c:v>
                </c:pt>
                <c:pt idx="644">
                  <c:v>0.10299999999999999</c:v>
                </c:pt>
                <c:pt idx="645">
                  <c:v>0.123</c:v>
                </c:pt>
                <c:pt idx="646">
                  <c:v>0.13200000000000001</c:v>
                </c:pt>
                <c:pt idx="647">
                  <c:v>0.12</c:v>
                </c:pt>
                <c:pt idx="648">
                  <c:v>8.6999999999999994E-2</c:v>
                </c:pt>
                <c:pt idx="649">
                  <c:v>8.6999999999999994E-2</c:v>
                </c:pt>
                <c:pt idx="650">
                  <c:v>8.6999999999999994E-2</c:v>
                </c:pt>
                <c:pt idx="651">
                  <c:v>0.115</c:v>
                </c:pt>
                <c:pt idx="652">
                  <c:v>0.16200000000000001</c:v>
                </c:pt>
                <c:pt idx="653">
                  <c:v>0.17</c:v>
                </c:pt>
                <c:pt idx="654">
                  <c:v>0.17699999999999999</c:v>
                </c:pt>
                <c:pt idx="655">
                  <c:v>0.16600000000000001</c:v>
                </c:pt>
                <c:pt idx="656">
                  <c:v>0.16600000000000001</c:v>
                </c:pt>
                <c:pt idx="657">
                  <c:v>0.16600000000000001</c:v>
                </c:pt>
                <c:pt idx="658">
                  <c:v>0.14899999999999999</c:v>
                </c:pt>
                <c:pt idx="659">
                  <c:v>0.188</c:v>
                </c:pt>
                <c:pt idx="660">
                  <c:v>0.2</c:v>
                </c:pt>
                <c:pt idx="661">
                  <c:v>0.20499999999999999</c:v>
                </c:pt>
                <c:pt idx="662">
                  <c:v>0.193</c:v>
                </c:pt>
                <c:pt idx="663">
                  <c:v>0.193</c:v>
                </c:pt>
                <c:pt idx="664">
                  <c:v>0.193</c:v>
                </c:pt>
                <c:pt idx="665">
                  <c:v>0.18</c:v>
                </c:pt>
                <c:pt idx="666">
                  <c:v>0.22500000000000001</c:v>
                </c:pt>
                <c:pt idx="667">
                  <c:v>0.23599999999999999</c:v>
                </c:pt>
                <c:pt idx="668">
                  <c:v>0.255</c:v>
                </c:pt>
                <c:pt idx="669">
                  <c:v>0.26200000000000001</c:v>
                </c:pt>
                <c:pt idx="670">
                  <c:v>0.26200000000000001</c:v>
                </c:pt>
                <c:pt idx="671">
                  <c:v>0.26200000000000001</c:v>
                </c:pt>
                <c:pt idx="672">
                  <c:v>0.24299999999999999</c:v>
                </c:pt>
                <c:pt idx="673">
                  <c:v>0.224</c:v>
                </c:pt>
                <c:pt idx="674">
                  <c:v>0.20599999999999999</c:v>
                </c:pt>
                <c:pt idx="675">
                  <c:v>0.23100000000000001</c:v>
                </c:pt>
                <c:pt idx="676">
                  <c:v>0.23899999999999999</c:v>
                </c:pt>
                <c:pt idx="677">
                  <c:v>0.23899999999999999</c:v>
                </c:pt>
                <c:pt idx="678">
                  <c:v>0.23899999999999999</c:v>
                </c:pt>
                <c:pt idx="679">
                  <c:v>0.255</c:v>
                </c:pt>
                <c:pt idx="680">
                  <c:v>0.27900000000000003</c:v>
                </c:pt>
                <c:pt idx="681">
                  <c:v>0.22600000000000001</c:v>
                </c:pt>
                <c:pt idx="682">
                  <c:v>0.221</c:v>
                </c:pt>
                <c:pt idx="683">
                  <c:v>0.20799999999999999</c:v>
                </c:pt>
                <c:pt idx="684">
                  <c:v>0.20799999999999999</c:v>
                </c:pt>
                <c:pt idx="685">
                  <c:v>0.20799999999999999</c:v>
                </c:pt>
                <c:pt idx="686">
                  <c:v>0.153</c:v>
                </c:pt>
                <c:pt idx="687">
                  <c:v>0.16500000000000001</c:v>
                </c:pt>
                <c:pt idx="688">
                  <c:v>0.24199999999999999</c:v>
                </c:pt>
                <c:pt idx="689">
                  <c:v>0.24199999999999999</c:v>
                </c:pt>
                <c:pt idx="690">
                  <c:v>0.24199999999999999</c:v>
                </c:pt>
                <c:pt idx="691">
                  <c:v>0.24199999999999999</c:v>
                </c:pt>
                <c:pt idx="692">
                  <c:v>0.24199999999999999</c:v>
                </c:pt>
                <c:pt idx="693">
                  <c:v>0.23100000000000001</c:v>
                </c:pt>
                <c:pt idx="694">
                  <c:v>0.25</c:v>
                </c:pt>
                <c:pt idx="695">
                  <c:v>0.25</c:v>
                </c:pt>
                <c:pt idx="696">
                  <c:v>0.25</c:v>
                </c:pt>
                <c:pt idx="697">
                  <c:v>0.25</c:v>
                </c:pt>
                <c:pt idx="698">
                  <c:v>0.25</c:v>
                </c:pt>
                <c:pt idx="699">
                  <c:v>0.25</c:v>
                </c:pt>
                <c:pt idx="700">
                  <c:v>0.22800000000000001</c:v>
                </c:pt>
                <c:pt idx="701">
                  <c:v>0.23899999999999999</c:v>
                </c:pt>
                <c:pt idx="702">
                  <c:v>0.24399999999999999</c:v>
                </c:pt>
                <c:pt idx="703">
                  <c:v>0.25600000000000001</c:v>
                </c:pt>
                <c:pt idx="704">
                  <c:v>0.252</c:v>
                </c:pt>
                <c:pt idx="705">
                  <c:v>0.252</c:v>
                </c:pt>
                <c:pt idx="706">
                  <c:v>0.252</c:v>
                </c:pt>
                <c:pt idx="707">
                  <c:v>0.28499999999999998</c:v>
                </c:pt>
                <c:pt idx="708">
                  <c:v>0.27900000000000003</c:v>
                </c:pt>
                <c:pt idx="709">
                  <c:v>0.23200000000000001</c:v>
                </c:pt>
                <c:pt idx="710">
                  <c:v>0.246</c:v>
                </c:pt>
                <c:pt idx="711">
                  <c:v>0.249</c:v>
                </c:pt>
                <c:pt idx="712">
                  <c:v>0.249</c:v>
                </c:pt>
                <c:pt idx="713">
                  <c:v>0.249</c:v>
                </c:pt>
                <c:pt idx="714">
                  <c:v>0.23599999999999999</c:v>
                </c:pt>
                <c:pt idx="715">
                  <c:v>0.27700000000000002</c:v>
                </c:pt>
                <c:pt idx="716">
                  <c:v>0.26300000000000001</c:v>
                </c:pt>
                <c:pt idx="717">
                  <c:v>0.30599999999999999</c:v>
                </c:pt>
                <c:pt idx="718">
                  <c:v>0.313</c:v>
                </c:pt>
                <c:pt idx="719">
                  <c:v>0.313</c:v>
                </c:pt>
                <c:pt idx="720">
                  <c:v>0.313</c:v>
                </c:pt>
                <c:pt idx="721">
                  <c:v>0.32100000000000001</c:v>
                </c:pt>
                <c:pt idx="722">
                  <c:v>0.34899999999999998</c:v>
                </c:pt>
                <c:pt idx="723">
                  <c:v>0.35</c:v>
                </c:pt>
                <c:pt idx="724">
                  <c:v>0.36099999999999999</c:v>
                </c:pt>
                <c:pt idx="725">
                  <c:v>0.34</c:v>
                </c:pt>
                <c:pt idx="726">
                  <c:v>0.34</c:v>
                </c:pt>
                <c:pt idx="727">
                  <c:v>0.34</c:v>
                </c:pt>
                <c:pt idx="728">
                  <c:v>0.37</c:v>
                </c:pt>
                <c:pt idx="729">
                  <c:v>0.376</c:v>
                </c:pt>
                <c:pt idx="730">
                  <c:v>0.35</c:v>
                </c:pt>
                <c:pt idx="731">
                  <c:v>0.373</c:v>
                </c:pt>
                <c:pt idx="732">
                  <c:v>0.36699999999999999</c:v>
                </c:pt>
                <c:pt idx="733">
                  <c:v>0.36699999999999999</c:v>
                </c:pt>
                <c:pt idx="734">
                  <c:v>0.36699999999999999</c:v>
                </c:pt>
                <c:pt idx="735">
                  <c:v>0.36</c:v>
                </c:pt>
                <c:pt idx="736">
                  <c:v>0.39800000000000002</c:v>
                </c:pt>
                <c:pt idx="737">
                  <c:v>0.40899999999999997</c:v>
                </c:pt>
                <c:pt idx="738">
                  <c:v>0.39800000000000002</c:v>
                </c:pt>
                <c:pt idx="739">
                  <c:v>0.40699999999999997</c:v>
                </c:pt>
                <c:pt idx="740">
                  <c:v>0.40699999999999997</c:v>
                </c:pt>
                <c:pt idx="741">
                  <c:v>0.40699999999999997</c:v>
                </c:pt>
                <c:pt idx="742">
                  <c:v>0.45700000000000002</c:v>
                </c:pt>
                <c:pt idx="743">
                  <c:v>0.44700000000000001</c:v>
                </c:pt>
                <c:pt idx="744">
                  <c:v>0.434</c:v>
                </c:pt>
                <c:pt idx="745">
                  <c:v>0.42599999999999999</c:v>
                </c:pt>
                <c:pt idx="746">
                  <c:v>0.42799999999999999</c:v>
                </c:pt>
                <c:pt idx="747">
                  <c:v>0.42799999999999999</c:v>
                </c:pt>
                <c:pt idx="748">
                  <c:v>0.42799999999999999</c:v>
                </c:pt>
                <c:pt idx="749">
                  <c:v>0.39900000000000002</c:v>
                </c:pt>
                <c:pt idx="750">
                  <c:v>0.38500000000000001</c:v>
                </c:pt>
                <c:pt idx="751">
                  <c:v>0.36899999999999999</c:v>
                </c:pt>
                <c:pt idx="752">
                  <c:v>0.377</c:v>
                </c:pt>
                <c:pt idx="753">
                  <c:v>0.35199999999999998</c:v>
                </c:pt>
                <c:pt idx="754">
                  <c:v>0.35199999999999998</c:v>
                </c:pt>
                <c:pt idx="755">
                  <c:v>0.35199999999999998</c:v>
                </c:pt>
                <c:pt idx="756">
                  <c:v>0.39800000000000002</c:v>
                </c:pt>
                <c:pt idx="757">
                  <c:v>0.39600000000000002</c:v>
                </c:pt>
                <c:pt idx="758">
                  <c:v>0.40899999999999997</c:v>
                </c:pt>
                <c:pt idx="759">
                  <c:v>0.44800000000000001</c:v>
                </c:pt>
                <c:pt idx="760">
                  <c:v>0.46</c:v>
                </c:pt>
                <c:pt idx="761">
                  <c:v>0.46</c:v>
                </c:pt>
                <c:pt idx="762">
                  <c:v>0.46</c:v>
                </c:pt>
                <c:pt idx="763">
                  <c:v>0.41599999999999998</c:v>
                </c:pt>
                <c:pt idx="764">
                  <c:v>0.46100000000000002</c:v>
                </c:pt>
                <c:pt idx="765">
                  <c:v>0.49099999999999999</c:v>
                </c:pt>
                <c:pt idx="766">
                  <c:v>0.503</c:v>
                </c:pt>
                <c:pt idx="767">
                  <c:v>0.498</c:v>
                </c:pt>
                <c:pt idx="768">
                  <c:v>0.498</c:v>
                </c:pt>
                <c:pt idx="769">
                  <c:v>0.498</c:v>
                </c:pt>
                <c:pt idx="770">
                  <c:v>0.51800000000000002</c:v>
                </c:pt>
                <c:pt idx="771">
                  <c:v>0.55200000000000005</c:v>
                </c:pt>
                <c:pt idx="772">
                  <c:v>0.54900000000000004</c:v>
                </c:pt>
                <c:pt idx="773">
                  <c:v>0.52900000000000003</c:v>
                </c:pt>
                <c:pt idx="774">
                  <c:v>0.57299999999999995</c:v>
                </c:pt>
                <c:pt idx="775">
                  <c:v>0.57299999999999995</c:v>
                </c:pt>
                <c:pt idx="776">
                  <c:v>0.57299999999999995</c:v>
                </c:pt>
                <c:pt idx="777">
                  <c:v>0.53100000000000003</c:v>
                </c:pt>
                <c:pt idx="778">
                  <c:v>0.47499999999999998</c:v>
                </c:pt>
                <c:pt idx="779">
                  <c:v>0.42199999999999999</c:v>
                </c:pt>
                <c:pt idx="780">
                  <c:v>0.47099999999999997</c:v>
                </c:pt>
                <c:pt idx="781">
                  <c:v>0.47</c:v>
                </c:pt>
                <c:pt idx="782">
                  <c:v>0.47</c:v>
                </c:pt>
                <c:pt idx="783">
                  <c:v>0.47</c:v>
                </c:pt>
                <c:pt idx="784">
                  <c:v>0.52900000000000003</c:v>
                </c:pt>
                <c:pt idx="785">
                  <c:v>0.52600000000000002</c:v>
                </c:pt>
                <c:pt idx="786">
                  <c:v>0.54300000000000004</c:v>
                </c:pt>
                <c:pt idx="787">
                  <c:v>0.51</c:v>
                </c:pt>
                <c:pt idx="788">
                  <c:v>0.46200000000000002</c:v>
                </c:pt>
                <c:pt idx="789">
                  <c:v>0.46200000000000002</c:v>
                </c:pt>
                <c:pt idx="790">
                  <c:v>0.46200000000000002</c:v>
                </c:pt>
                <c:pt idx="791">
                  <c:v>0.47099999999999997</c:v>
                </c:pt>
                <c:pt idx="792">
                  <c:v>0.48699999999999999</c:v>
                </c:pt>
                <c:pt idx="793">
                  <c:v>0.48</c:v>
                </c:pt>
                <c:pt idx="794">
                  <c:v>0.45800000000000002</c:v>
                </c:pt>
                <c:pt idx="795">
                  <c:v>0.45</c:v>
                </c:pt>
                <c:pt idx="796">
                  <c:v>0.45</c:v>
                </c:pt>
                <c:pt idx="797">
                  <c:v>0.45</c:v>
                </c:pt>
                <c:pt idx="798">
                  <c:v>0.42299999999999999</c:v>
                </c:pt>
                <c:pt idx="799">
                  <c:v>0.41099999999999998</c:v>
                </c:pt>
                <c:pt idx="800">
                  <c:v>0.43</c:v>
                </c:pt>
                <c:pt idx="801">
                  <c:v>0.40100000000000002</c:v>
                </c:pt>
                <c:pt idx="802">
                  <c:v>0.38700000000000001</c:v>
                </c:pt>
                <c:pt idx="803">
                  <c:v>0.38700000000000001</c:v>
                </c:pt>
                <c:pt idx="804">
                  <c:v>0.38700000000000001</c:v>
                </c:pt>
                <c:pt idx="805">
                  <c:v>0.35499999999999998</c:v>
                </c:pt>
                <c:pt idx="806">
                  <c:v>0.38</c:v>
                </c:pt>
                <c:pt idx="807">
                  <c:v>0.35699999999999998</c:v>
                </c:pt>
                <c:pt idx="808">
                  <c:v>0.33300000000000002</c:v>
                </c:pt>
                <c:pt idx="809">
                  <c:v>0.32600000000000001</c:v>
                </c:pt>
                <c:pt idx="810">
                  <c:v>0.32600000000000001</c:v>
                </c:pt>
                <c:pt idx="811">
                  <c:v>0.32600000000000001</c:v>
                </c:pt>
                <c:pt idx="812">
                  <c:v>0.34599999999999997</c:v>
                </c:pt>
                <c:pt idx="813">
                  <c:v>0.40400000000000003</c:v>
                </c:pt>
                <c:pt idx="814">
                  <c:v>0.38</c:v>
                </c:pt>
                <c:pt idx="815">
                  <c:v>0.376</c:v>
                </c:pt>
                <c:pt idx="816">
                  <c:v>0.34499999999999997</c:v>
                </c:pt>
                <c:pt idx="817">
                  <c:v>0.34499999999999997</c:v>
                </c:pt>
                <c:pt idx="818">
                  <c:v>0.34499999999999997</c:v>
                </c:pt>
                <c:pt idx="819">
                  <c:v>0.33900000000000002</c:v>
                </c:pt>
                <c:pt idx="820">
                  <c:v>0.34399999999999997</c:v>
                </c:pt>
                <c:pt idx="821">
                  <c:v>0.33100000000000002</c:v>
                </c:pt>
                <c:pt idx="822">
                  <c:v>0.30199999999999999</c:v>
                </c:pt>
                <c:pt idx="823">
                  <c:v>0.30499999999999999</c:v>
                </c:pt>
                <c:pt idx="824">
                  <c:v>0.30499999999999999</c:v>
                </c:pt>
                <c:pt idx="825">
                  <c:v>0.30499999999999999</c:v>
                </c:pt>
                <c:pt idx="826">
                  <c:v>0.32</c:v>
                </c:pt>
                <c:pt idx="827">
                  <c:v>0.30399999999999999</c:v>
                </c:pt>
                <c:pt idx="828">
                  <c:v>0.32700000000000001</c:v>
                </c:pt>
                <c:pt idx="829">
                  <c:v>0.311</c:v>
                </c:pt>
                <c:pt idx="830">
                  <c:v>0.317</c:v>
                </c:pt>
                <c:pt idx="831">
                  <c:v>0.317</c:v>
                </c:pt>
                <c:pt idx="832">
                  <c:v>0.317</c:v>
                </c:pt>
                <c:pt idx="833">
                  <c:v>0.375</c:v>
                </c:pt>
                <c:pt idx="834">
                  <c:v>0.39800000000000002</c:v>
                </c:pt>
                <c:pt idx="835">
                  <c:v>0.40899999999999997</c:v>
                </c:pt>
                <c:pt idx="836">
                  <c:v>0.38900000000000001</c:v>
                </c:pt>
                <c:pt idx="837">
                  <c:v>0.40799999999999997</c:v>
                </c:pt>
                <c:pt idx="838">
                  <c:v>0.40799999999999997</c:v>
                </c:pt>
                <c:pt idx="839">
                  <c:v>0.40799999999999997</c:v>
                </c:pt>
                <c:pt idx="840">
                  <c:v>0.46</c:v>
                </c:pt>
                <c:pt idx="841">
                  <c:v>0.47799999999999998</c:v>
                </c:pt>
                <c:pt idx="842">
                  <c:v>0.443</c:v>
                </c:pt>
                <c:pt idx="843">
                  <c:v>0.44600000000000001</c:v>
                </c:pt>
                <c:pt idx="844">
                  <c:v>0.40300000000000002</c:v>
                </c:pt>
                <c:pt idx="845">
                  <c:v>0.40300000000000002</c:v>
                </c:pt>
                <c:pt idx="846">
                  <c:v>0.40300000000000002</c:v>
                </c:pt>
                <c:pt idx="847">
                  <c:v>0.40400000000000003</c:v>
                </c:pt>
                <c:pt idx="848">
                  <c:v>0.39600000000000002</c:v>
                </c:pt>
                <c:pt idx="849">
                  <c:v>0.39700000000000002</c:v>
                </c:pt>
                <c:pt idx="850">
                  <c:v>0.40600000000000003</c:v>
                </c:pt>
                <c:pt idx="851">
                  <c:v>0.37</c:v>
                </c:pt>
                <c:pt idx="852">
                  <c:v>0.37</c:v>
                </c:pt>
                <c:pt idx="853">
                  <c:v>0.37</c:v>
                </c:pt>
                <c:pt idx="854">
                  <c:v>0.33</c:v>
                </c:pt>
                <c:pt idx="855">
                  <c:v>0.34200000000000003</c:v>
                </c:pt>
                <c:pt idx="856">
                  <c:v>0.34599999999999997</c:v>
                </c:pt>
                <c:pt idx="857">
                  <c:v>0.36299999999999999</c:v>
                </c:pt>
                <c:pt idx="858">
                  <c:v>0.34</c:v>
                </c:pt>
                <c:pt idx="859">
                  <c:v>0.34</c:v>
                </c:pt>
                <c:pt idx="860">
                  <c:v>0.34</c:v>
                </c:pt>
                <c:pt idx="861">
                  <c:v>0.35699999999999998</c:v>
                </c:pt>
                <c:pt idx="862">
                  <c:v>0.36699999999999999</c:v>
                </c:pt>
                <c:pt idx="863">
                  <c:v>0.32</c:v>
                </c:pt>
                <c:pt idx="864">
                  <c:v>0.3</c:v>
                </c:pt>
                <c:pt idx="865">
                  <c:v>0.29199999999999998</c:v>
                </c:pt>
                <c:pt idx="866">
                  <c:v>0.29199999999999998</c:v>
                </c:pt>
                <c:pt idx="867">
                  <c:v>0.29199999999999998</c:v>
                </c:pt>
                <c:pt idx="868">
                  <c:v>0.29899999999999999</c:v>
                </c:pt>
                <c:pt idx="869">
                  <c:v>0.30499999999999999</c:v>
                </c:pt>
                <c:pt idx="870">
                  <c:v>0.29399999999999998</c:v>
                </c:pt>
                <c:pt idx="871">
                  <c:v>0.30399999999999999</c:v>
                </c:pt>
                <c:pt idx="872">
                  <c:v>0.30199999999999999</c:v>
                </c:pt>
                <c:pt idx="873">
                  <c:v>0.30199999999999999</c:v>
                </c:pt>
                <c:pt idx="874">
                  <c:v>0.30199999999999999</c:v>
                </c:pt>
                <c:pt idx="875">
                  <c:v>0.31900000000000001</c:v>
                </c:pt>
                <c:pt idx="876">
                  <c:v>0.32100000000000001</c:v>
                </c:pt>
                <c:pt idx="877">
                  <c:v>0.34</c:v>
                </c:pt>
                <c:pt idx="878">
                  <c:v>0.32700000000000001</c:v>
                </c:pt>
                <c:pt idx="879">
                  <c:v>0.33700000000000002</c:v>
                </c:pt>
                <c:pt idx="880">
                  <c:v>0.33700000000000002</c:v>
                </c:pt>
                <c:pt idx="881">
                  <c:v>0.33700000000000002</c:v>
                </c:pt>
                <c:pt idx="882">
                  <c:v>0.33500000000000002</c:v>
                </c:pt>
                <c:pt idx="883">
                  <c:v>0.377</c:v>
                </c:pt>
                <c:pt idx="884">
                  <c:v>0.373</c:v>
                </c:pt>
                <c:pt idx="885">
                  <c:v>0.39800000000000002</c:v>
                </c:pt>
                <c:pt idx="886">
                  <c:v>0.40300000000000002</c:v>
                </c:pt>
                <c:pt idx="887">
                  <c:v>0.40300000000000002</c:v>
                </c:pt>
                <c:pt idx="888">
                  <c:v>0.40300000000000002</c:v>
                </c:pt>
                <c:pt idx="889">
                  <c:v>0.42599999999999999</c:v>
                </c:pt>
                <c:pt idx="890">
                  <c:v>0.48199999999999998</c:v>
                </c:pt>
                <c:pt idx="891">
                  <c:v>0.49099999999999999</c:v>
                </c:pt>
                <c:pt idx="892">
                  <c:v>0.49299999999999999</c:v>
                </c:pt>
                <c:pt idx="893">
                  <c:v>0.44900000000000001</c:v>
                </c:pt>
                <c:pt idx="894">
                  <c:v>0.44900000000000001</c:v>
                </c:pt>
                <c:pt idx="895">
                  <c:v>0.44900000000000001</c:v>
                </c:pt>
                <c:pt idx="896">
                  <c:v>0.48399999999999999</c:v>
                </c:pt>
                <c:pt idx="897">
                  <c:v>0.46500000000000002</c:v>
                </c:pt>
                <c:pt idx="898">
                  <c:v>0.36899999999999999</c:v>
                </c:pt>
                <c:pt idx="899">
                  <c:v>0.41799999999999998</c:v>
                </c:pt>
                <c:pt idx="900">
                  <c:v>0.38600000000000001</c:v>
                </c:pt>
                <c:pt idx="901">
                  <c:v>0.38600000000000001</c:v>
                </c:pt>
                <c:pt idx="902">
                  <c:v>0.38600000000000001</c:v>
                </c:pt>
                <c:pt idx="903">
                  <c:v>0.34100000000000003</c:v>
                </c:pt>
                <c:pt idx="904">
                  <c:v>0.372</c:v>
                </c:pt>
                <c:pt idx="905">
                  <c:v>0.26</c:v>
                </c:pt>
                <c:pt idx="906">
                  <c:v>0.34399999999999997</c:v>
                </c:pt>
                <c:pt idx="907">
                  <c:v>0.40600000000000003</c:v>
                </c:pt>
                <c:pt idx="908">
                  <c:v>0.40600000000000003</c:v>
                </c:pt>
                <c:pt idx="909">
                  <c:v>0.40600000000000003</c:v>
                </c:pt>
                <c:pt idx="910">
                  <c:v>0.47199999999999998</c:v>
                </c:pt>
                <c:pt idx="911">
                  <c:v>0.50700000000000001</c:v>
                </c:pt>
                <c:pt idx="912">
                  <c:v>0.56000000000000005</c:v>
                </c:pt>
                <c:pt idx="913">
                  <c:v>0.52300000000000002</c:v>
                </c:pt>
                <c:pt idx="914">
                  <c:v>0.57899999999999996</c:v>
                </c:pt>
                <c:pt idx="915">
                  <c:v>0.57899999999999996</c:v>
                </c:pt>
                <c:pt idx="916">
                  <c:v>0.57899999999999996</c:v>
                </c:pt>
                <c:pt idx="917">
                  <c:v>0.64</c:v>
                </c:pt>
                <c:pt idx="918">
                  <c:v>0.60599999999999998</c:v>
                </c:pt>
                <c:pt idx="919">
                  <c:v>0.64500000000000002</c:v>
                </c:pt>
                <c:pt idx="920">
                  <c:v>0.61099999999999999</c:v>
                </c:pt>
                <c:pt idx="921">
                  <c:v>0.55900000000000005</c:v>
                </c:pt>
                <c:pt idx="922">
                  <c:v>0.55900000000000005</c:v>
                </c:pt>
                <c:pt idx="923">
                  <c:v>0.55900000000000005</c:v>
                </c:pt>
                <c:pt idx="924">
                  <c:v>0.55700000000000005</c:v>
                </c:pt>
                <c:pt idx="925">
                  <c:v>0.55900000000000005</c:v>
                </c:pt>
                <c:pt idx="926">
                  <c:v>0.56100000000000005</c:v>
                </c:pt>
                <c:pt idx="927">
                  <c:v>0.53200000000000003</c:v>
                </c:pt>
                <c:pt idx="928">
                  <c:v>0.54400000000000004</c:v>
                </c:pt>
                <c:pt idx="929">
                  <c:v>0.54400000000000004</c:v>
                </c:pt>
                <c:pt idx="930">
                  <c:v>0.54400000000000004</c:v>
                </c:pt>
                <c:pt idx="931">
                  <c:v>0.53200000000000003</c:v>
                </c:pt>
                <c:pt idx="932">
                  <c:v>0.58099999999999996</c:v>
                </c:pt>
                <c:pt idx="933">
                  <c:v>0.55900000000000005</c:v>
                </c:pt>
                <c:pt idx="934">
                  <c:v>0.55900000000000005</c:v>
                </c:pt>
                <c:pt idx="935">
                  <c:v>0.57099999999999995</c:v>
                </c:pt>
                <c:pt idx="936">
                  <c:v>0.57099999999999995</c:v>
                </c:pt>
                <c:pt idx="937">
                  <c:v>0.57099999999999995</c:v>
                </c:pt>
                <c:pt idx="938">
                  <c:v>0.59299999999999997</c:v>
                </c:pt>
                <c:pt idx="939">
                  <c:v>0.63400000000000001</c:v>
                </c:pt>
                <c:pt idx="940">
                  <c:v>0.63100000000000001</c:v>
                </c:pt>
                <c:pt idx="941">
                  <c:v>0.63600000000000001</c:v>
                </c:pt>
                <c:pt idx="942">
                  <c:v>0.59</c:v>
                </c:pt>
                <c:pt idx="943">
                  <c:v>0.59</c:v>
                </c:pt>
                <c:pt idx="944">
                  <c:v>0.59</c:v>
                </c:pt>
                <c:pt idx="945">
                  <c:v>0.6</c:v>
                </c:pt>
                <c:pt idx="946">
                  <c:v>0.53100000000000003</c:v>
                </c:pt>
                <c:pt idx="947">
                  <c:v>0.50700000000000001</c:v>
                </c:pt>
                <c:pt idx="948">
                  <c:v>0.52500000000000002</c:v>
                </c:pt>
                <c:pt idx="949">
                  <c:v>0.51100000000000001</c:v>
                </c:pt>
                <c:pt idx="950">
                  <c:v>0.51100000000000001</c:v>
                </c:pt>
                <c:pt idx="951">
                  <c:v>0.51100000000000001</c:v>
                </c:pt>
                <c:pt idx="952">
                  <c:v>0.51500000000000001</c:v>
                </c:pt>
                <c:pt idx="953">
                  <c:v>0.499</c:v>
                </c:pt>
                <c:pt idx="954">
                  <c:v>0.51600000000000001</c:v>
                </c:pt>
                <c:pt idx="955">
                  <c:v>0.504</c:v>
                </c:pt>
                <c:pt idx="956">
                  <c:v>0.497</c:v>
                </c:pt>
                <c:pt idx="957">
                  <c:v>0.497</c:v>
                </c:pt>
                <c:pt idx="958">
                  <c:v>0.497</c:v>
                </c:pt>
                <c:pt idx="959">
                  <c:v>0.52400000000000002</c:v>
                </c:pt>
                <c:pt idx="960">
                  <c:v>0.5</c:v>
                </c:pt>
                <c:pt idx="961">
                  <c:v>0.501</c:v>
                </c:pt>
                <c:pt idx="962">
                  <c:v>0.497</c:v>
                </c:pt>
                <c:pt idx="963">
                  <c:v>0.497</c:v>
                </c:pt>
                <c:pt idx="964">
                  <c:v>0.497</c:v>
                </c:pt>
                <c:pt idx="965">
                  <c:v>0.497</c:v>
                </c:pt>
                <c:pt idx="966">
                  <c:v>0.497</c:v>
                </c:pt>
                <c:pt idx="967">
                  <c:v>0.503</c:v>
                </c:pt>
                <c:pt idx="968">
                  <c:v>0.504</c:v>
                </c:pt>
                <c:pt idx="969">
                  <c:v>0.52400000000000002</c:v>
                </c:pt>
                <c:pt idx="970">
                  <c:v>0.52700000000000002</c:v>
                </c:pt>
                <c:pt idx="971">
                  <c:v>0.52700000000000002</c:v>
                </c:pt>
                <c:pt idx="972">
                  <c:v>0.52700000000000002</c:v>
                </c:pt>
                <c:pt idx="973">
                  <c:v>0.52900000000000003</c:v>
                </c:pt>
                <c:pt idx="974">
                  <c:v>0.59199999999999997</c:v>
                </c:pt>
                <c:pt idx="975">
                  <c:v>0.58499999999999996</c:v>
                </c:pt>
                <c:pt idx="976">
                  <c:v>0.56899999999999995</c:v>
                </c:pt>
                <c:pt idx="977">
                  <c:v>0.57099999999999995</c:v>
                </c:pt>
                <c:pt idx="978">
                  <c:v>0.57099999999999995</c:v>
                </c:pt>
                <c:pt idx="979">
                  <c:v>0.57099999999999995</c:v>
                </c:pt>
                <c:pt idx="980">
                  <c:v>0.57599999999999996</c:v>
                </c:pt>
                <c:pt idx="981">
                  <c:v>0.59299999999999997</c:v>
                </c:pt>
                <c:pt idx="982">
                  <c:v>0.61899999999999999</c:v>
                </c:pt>
                <c:pt idx="983">
                  <c:v>0.63200000000000001</c:v>
                </c:pt>
                <c:pt idx="984">
                  <c:v>0.64800000000000002</c:v>
                </c:pt>
                <c:pt idx="985">
                  <c:v>0.64800000000000002</c:v>
                </c:pt>
                <c:pt idx="986">
                  <c:v>0.64800000000000002</c:v>
                </c:pt>
                <c:pt idx="987">
                  <c:v>0.628</c:v>
                </c:pt>
                <c:pt idx="988">
                  <c:v>0.65500000000000003</c:v>
                </c:pt>
                <c:pt idx="989">
                  <c:v>0.67500000000000004</c:v>
                </c:pt>
                <c:pt idx="990">
                  <c:v>0.64300000000000002</c:v>
                </c:pt>
                <c:pt idx="991">
                  <c:v>0.65100000000000002</c:v>
                </c:pt>
                <c:pt idx="992">
                  <c:v>0.65100000000000002</c:v>
                </c:pt>
                <c:pt idx="993">
                  <c:v>0.65100000000000002</c:v>
                </c:pt>
                <c:pt idx="994">
                  <c:v>0.64400000000000002</c:v>
                </c:pt>
                <c:pt idx="995">
                  <c:v>0.65600000000000003</c:v>
                </c:pt>
                <c:pt idx="996">
                  <c:v>0.67900000000000005</c:v>
                </c:pt>
                <c:pt idx="997">
                  <c:v>0.65200000000000002</c:v>
                </c:pt>
                <c:pt idx="998">
                  <c:v>0.65300000000000002</c:v>
                </c:pt>
                <c:pt idx="999">
                  <c:v>0.65300000000000002</c:v>
                </c:pt>
                <c:pt idx="1000">
                  <c:v>0.65300000000000002</c:v>
                </c:pt>
                <c:pt idx="1001">
                  <c:v>0.70599999999999996</c:v>
                </c:pt>
                <c:pt idx="1002">
                  <c:v>0.72099999999999997</c:v>
                </c:pt>
                <c:pt idx="1003">
                  <c:v>0.73499999999999999</c:v>
                </c:pt>
                <c:pt idx="1004">
                  <c:v>0.73499999999999999</c:v>
                </c:pt>
                <c:pt idx="1005">
                  <c:v>0.70599999999999996</c:v>
                </c:pt>
                <c:pt idx="1006">
                  <c:v>0.70599999999999996</c:v>
                </c:pt>
                <c:pt idx="1007">
                  <c:v>0.70599999999999996</c:v>
                </c:pt>
                <c:pt idx="1008">
                  <c:v>0.76400000000000001</c:v>
                </c:pt>
                <c:pt idx="1009">
                  <c:v>0.75700000000000001</c:v>
                </c:pt>
                <c:pt idx="1010">
                  <c:v>0.75</c:v>
                </c:pt>
                <c:pt idx="1011">
                  <c:v>0.75700000000000001</c:v>
                </c:pt>
                <c:pt idx="1012">
                  <c:v>0.745</c:v>
                </c:pt>
                <c:pt idx="1013">
                  <c:v>0.745</c:v>
                </c:pt>
                <c:pt idx="1014">
                  <c:v>0.745</c:v>
                </c:pt>
                <c:pt idx="1015">
                  <c:v>0.76200000000000001</c:v>
                </c:pt>
                <c:pt idx="1016">
                  <c:v>0.745</c:v>
                </c:pt>
                <c:pt idx="1017">
                  <c:v>0.69199999999999995</c:v>
                </c:pt>
                <c:pt idx="1018">
                  <c:v>0.73599999999999999</c:v>
                </c:pt>
                <c:pt idx="1019">
                  <c:v>0.76700000000000002</c:v>
                </c:pt>
                <c:pt idx="1020">
                  <c:v>0.76700000000000002</c:v>
                </c:pt>
                <c:pt idx="1021">
                  <c:v>0.76700000000000002</c:v>
                </c:pt>
                <c:pt idx="1022">
                  <c:v>0.72099999999999997</c:v>
                </c:pt>
                <c:pt idx="1023">
                  <c:v>0.69699999999999995</c:v>
                </c:pt>
                <c:pt idx="1024">
                  <c:v>0.68300000000000005</c:v>
                </c:pt>
                <c:pt idx="1025">
                  <c:v>0.69399999999999995</c:v>
                </c:pt>
                <c:pt idx="1026">
                  <c:v>0.629</c:v>
                </c:pt>
                <c:pt idx="1027">
                  <c:v>0.629</c:v>
                </c:pt>
                <c:pt idx="1028">
                  <c:v>0.629</c:v>
                </c:pt>
                <c:pt idx="1029">
                  <c:v>0.61199999999999999</c:v>
                </c:pt>
                <c:pt idx="1030">
                  <c:v>0.58799999999999997</c:v>
                </c:pt>
                <c:pt idx="1031">
                  <c:v>0.56100000000000005</c:v>
                </c:pt>
                <c:pt idx="1032">
                  <c:v>0.56699999999999995</c:v>
                </c:pt>
                <c:pt idx="1033">
                  <c:v>0.56799999999999995</c:v>
                </c:pt>
                <c:pt idx="1034">
                  <c:v>0.56799999999999995</c:v>
                </c:pt>
                <c:pt idx="1035">
                  <c:v>0.56799999999999995</c:v>
                </c:pt>
                <c:pt idx="1036">
                  <c:v>0.57299999999999995</c:v>
                </c:pt>
                <c:pt idx="1037">
                  <c:v>0.56200000000000006</c:v>
                </c:pt>
                <c:pt idx="1038">
                  <c:v>0.56200000000000006</c:v>
                </c:pt>
                <c:pt idx="1039">
                  <c:v>0.58699999999999997</c:v>
                </c:pt>
                <c:pt idx="1040">
                  <c:v>0.58099999999999996</c:v>
                </c:pt>
                <c:pt idx="1041">
                  <c:v>0.58099999999999996</c:v>
                </c:pt>
                <c:pt idx="1042">
                  <c:v>0.58099999999999996</c:v>
                </c:pt>
                <c:pt idx="1043">
                  <c:v>0.58099999999999996</c:v>
                </c:pt>
                <c:pt idx="1044">
                  <c:v>0.54300000000000004</c:v>
                </c:pt>
                <c:pt idx="1045">
                  <c:v>0.46600000000000003</c:v>
                </c:pt>
                <c:pt idx="1046">
                  <c:v>0.43099999999999999</c:v>
                </c:pt>
                <c:pt idx="1047">
                  <c:v>0.439</c:v>
                </c:pt>
                <c:pt idx="1048">
                  <c:v>0.439</c:v>
                </c:pt>
                <c:pt idx="1049">
                  <c:v>0.439</c:v>
                </c:pt>
                <c:pt idx="1050">
                  <c:v>0.434</c:v>
                </c:pt>
                <c:pt idx="1051">
                  <c:v>0.442</c:v>
                </c:pt>
                <c:pt idx="1052">
                  <c:v>0.46700000000000003</c:v>
                </c:pt>
                <c:pt idx="1053">
                  <c:v>0.42699999999999999</c:v>
                </c:pt>
                <c:pt idx="1054">
                  <c:v>0.42699999999999999</c:v>
                </c:pt>
                <c:pt idx="1055">
                  <c:v>0.42699999999999999</c:v>
                </c:pt>
                <c:pt idx="1056">
                  <c:v>0.42699999999999999</c:v>
                </c:pt>
                <c:pt idx="1057">
                  <c:v>0.42399999999999999</c:v>
                </c:pt>
                <c:pt idx="1058">
                  <c:v>0.38500000000000001</c:v>
                </c:pt>
                <c:pt idx="1059">
                  <c:v>0.42</c:v>
                </c:pt>
                <c:pt idx="1060">
                  <c:v>0.42</c:v>
                </c:pt>
                <c:pt idx="1061">
                  <c:v>0.42</c:v>
                </c:pt>
                <c:pt idx="1062">
                  <c:v>0.42</c:v>
                </c:pt>
                <c:pt idx="1063">
                  <c:v>0.42</c:v>
                </c:pt>
                <c:pt idx="1064">
                  <c:v>0.41699999999999998</c:v>
                </c:pt>
                <c:pt idx="1065">
                  <c:v>0.40500000000000003</c:v>
                </c:pt>
                <c:pt idx="1066">
                  <c:v>0.379</c:v>
                </c:pt>
                <c:pt idx="1067">
                  <c:v>0.309</c:v>
                </c:pt>
                <c:pt idx="1068">
                  <c:v>0.30099999999999999</c:v>
                </c:pt>
                <c:pt idx="1069">
                  <c:v>0.30099999999999999</c:v>
                </c:pt>
                <c:pt idx="1070">
                  <c:v>0.30099999999999999</c:v>
                </c:pt>
                <c:pt idx="1071">
                  <c:v>0.316</c:v>
                </c:pt>
                <c:pt idx="1072">
                  <c:v>0.314</c:v>
                </c:pt>
                <c:pt idx="1073">
                  <c:v>0.314</c:v>
                </c:pt>
                <c:pt idx="1074">
                  <c:v>0.29299999999999998</c:v>
                </c:pt>
                <c:pt idx="1075">
                  <c:v>0.307</c:v>
                </c:pt>
                <c:pt idx="1076">
                  <c:v>0.307</c:v>
                </c:pt>
                <c:pt idx="1077">
                  <c:v>0.307</c:v>
                </c:pt>
                <c:pt idx="1078">
                  <c:v>0.29299999999999998</c:v>
                </c:pt>
                <c:pt idx="1079">
                  <c:v>0.29499999999999998</c:v>
                </c:pt>
                <c:pt idx="1080">
                  <c:v>0.32</c:v>
                </c:pt>
                <c:pt idx="1081">
                  <c:v>0.34399999999999997</c:v>
                </c:pt>
                <c:pt idx="1082">
                  <c:v>0.30499999999999999</c:v>
                </c:pt>
                <c:pt idx="1083">
                  <c:v>0.30499999999999999</c:v>
                </c:pt>
                <c:pt idx="1084">
                  <c:v>0.30499999999999999</c:v>
                </c:pt>
                <c:pt idx="1085">
                  <c:v>0.36699999999999999</c:v>
                </c:pt>
                <c:pt idx="1086">
                  <c:v>0.38500000000000001</c:v>
                </c:pt>
                <c:pt idx="1087">
                  <c:v>0.33900000000000002</c:v>
                </c:pt>
                <c:pt idx="1088">
                  <c:v>0.34200000000000003</c:v>
                </c:pt>
                <c:pt idx="1089">
                  <c:v>0.36</c:v>
                </c:pt>
                <c:pt idx="1090">
                  <c:v>0.36</c:v>
                </c:pt>
                <c:pt idx="1091">
                  <c:v>0.36</c:v>
                </c:pt>
                <c:pt idx="1092">
                  <c:v>0.34699999999999998</c:v>
                </c:pt>
                <c:pt idx="1093">
                  <c:v>0.34899999999999998</c:v>
                </c:pt>
                <c:pt idx="1094">
                  <c:v>0.35099999999999998</c:v>
                </c:pt>
                <c:pt idx="1095">
                  <c:v>0.36299999999999999</c:v>
                </c:pt>
                <c:pt idx="1096">
                  <c:v>0.36099999999999999</c:v>
                </c:pt>
                <c:pt idx="1097">
                  <c:v>0.36099999999999999</c:v>
                </c:pt>
                <c:pt idx="1098">
                  <c:v>0.36099999999999999</c:v>
                </c:pt>
                <c:pt idx="1099">
                  <c:v>0.376</c:v>
                </c:pt>
                <c:pt idx="1100">
                  <c:v>0.376</c:v>
                </c:pt>
                <c:pt idx="1101">
                  <c:v>0.39700000000000002</c:v>
                </c:pt>
                <c:pt idx="1102">
                  <c:v>0.41699999999999998</c:v>
                </c:pt>
                <c:pt idx="1103">
                  <c:v>0.41</c:v>
                </c:pt>
                <c:pt idx="1104">
                  <c:v>0.41</c:v>
                </c:pt>
                <c:pt idx="1105">
                  <c:v>0.41</c:v>
                </c:pt>
                <c:pt idx="1106">
                  <c:v>0.375</c:v>
                </c:pt>
                <c:pt idx="1107">
                  <c:v>0.32600000000000001</c:v>
                </c:pt>
                <c:pt idx="1108">
                  <c:v>0.32700000000000001</c:v>
                </c:pt>
                <c:pt idx="1109">
                  <c:v>0.33600000000000002</c:v>
                </c:pt>
                <c:pt idx="1110">
                  <c:v>0.36399999999999999</c:v>
                </c:pt>
                <c:pt idx="1111">
                  <c:v>0.36399999999999999</c:v>
                </c:pt>
                <c:pt idx="1112">
                  <c:v>0.36399999999999999</c:v>
                </c:pt>
                <c:pt idx="1113">
                  <c:v>0.372</c:v>
                </c:pt>
                <c:pt idx="1114">
                  <c:v>0.373</c:v>
                </c:pt>
                <c:pt idx="1115">
                  <c:v>0.36299999999999999</c:v>
                </c:pt>
                <c:pt idx="1116">
                  <c:v>0.36699999999999999</c:v>
                </c:pt>
                <c:pt idx="1117">
                  <c:v>0.38300000000000001</c:v>
                </c:pt>
                <c:pt idx="1118">
                  <c:v>0.38300000000000001</c:v>
                </c:pt>
                <c:pt idx="1119">
                  <c:v>0.38300000000000001</c:v>
                </c:pt>
                <c:pt idx="1120">
                  <c:v>0.41499999999999998</c:v>
                </c:pt>
                <c:pt idx="1121">
                  <c:v>0.48199999999999998</c:v>
                </c:pt>
                <c:pt idx="1122">
                  <c:v>0.47599999999999998</c:v>
                </c:pt>
                <c:pt idx="1123">
                  <c:v>0.432</c:v>
                </c:pt>
                <c:pt idx="1124">
                  <c:v>0.45200000000000001</c:v>
                </c:pt>
                <c:pt idx="1125">
                  <c:v>0.45200000000000001</c:v>
                </c:pt>
                <c:pt idx="1126">
                  <c:v>0.45200000000000001</c:v>
                </c:pt>
                <c:pt idx="1127">
                  <c:v>0.39500000000000002</c:v>
                </c:pt>
                <c:pt idx="1128">
                  <c:v>0.39600000000000002</c:v>
                </c:pt>
                <c:pt idx="1129">
                  <c:v>0.36499999999999999</c:v>
                </c:pt>
                <c:pt idx="1130">
                  <c:v>0.372</c:v>
                </c:pt>
                <c:pt idx="1131">
                  <c:v>0.40300000000000002</c:v>
                </c:pt>
                <c:pt idx="1132">
                  <c:v>0.40300000000000002</c:v>
                </c:pt>
                <c:pt idx="1133">
                  <c:v>0.40300000000000002</c:v>
                </c:pt>
                <c:pt idx="1134">
                  <c:v>0.44500000000000001</c:v>
                </c:pt>
                <c:pt idx="1135">
                  <c:v>0.46300000000000002</c:v>
                </c:pt>
                <c:pt idx="1136">
                  <c:v>0.442</c:v>
                </c:pt>
                <c:pt idx="1137">
                  <c:v>0.44400000000000001</c:v>
                </c:pt>
                <c:pt idx="1138">
                  <c:v>0.45900000000000002</c:v>
                </c:pt>
                <c:pt idx="1139">
                  <c:v>0.45900000000000002</c:v>
                </c:pt>
                <c:pt idx="1140">
                  <c:v>0.45900000000000002</c:v>
                </c:pt>
                <c:pt idx="1141">
                  <c:v>0.45600000000000002</c:v>
                </c:pt>
                <c:pt idx="1142">
                  <c:v>0.45300000000000001</c:v>
                </c:pt>
                <c:pt idx="1143">
                  <c:v>0.46300000000000002</c:v>
                </c:pt>
                <c:pt idx="1144">
                  <c:v>0.45100000000000001</c:v>
                </c:pt>
                <c:pt idx="1145">
                  <c:v>0.46400000000000002</c:v>
                </c:pt>
                <c:pt idx="1146">
                  <c:v>0.46400000000000002</c:v>
                </c:pt>
                <c:pt idx="1147">
                  <c:v>0.46400000000000002</c:v>
                </c:pt>
                <c:pt idx="1148">
                  <c:v>0.47899999999999998</c:v>
                </c:pt>
                <c:pt idx="1149">
                  <c:v>0.46800000000000003</c:v>
                </c:pt>
                <c:pt idx="1150">
                  <c:v>0.40799999999999997</c:v>
                </c:pt>
                <c:pt idx="1151">
                  <c:v>0.4</c:v>
                </c:pt>
                <c:pt idx="1152">
                  <c:v>0.44700000000000001</c:v>
                </c:pt>
                <c:pt idx="1153">
                  <c:v>0.44700000000000001</c:v>
                </c:pt>
                <c:pt idx="1154">
                  <c:v>0.44700000000000001</c:v>
                </c:pt>
                <c:pt idx="1155">
                  <c:v>0.45500000000000002</c:v>
                </c:pt>
                <c:pt idx="1156">
                  <c:v>0.443</c:v>
                </c:pt>
                <c:pt idx="1157">
                  <c:v>0.45200000000000001</c:v>
                </c:pt>
                <c:pt idx="1158">
                  <c:v>0.45500000000000002</c:v>
                </c:pt>
                <c:pt idx="1159">
                  <c:v>0.433</c:v>
                </c:pt>
                <c:pt idx="1160">
                  <c:v>0.433</c:v>
                </c:pt>
                <c:pt idx="1161">
                  <c:v>0.433</c:v>
                </c:pt>
                <c:pt idx="1162">
                  <c:v>0.41299999999999998</c:v>
                </c:pt>
                <c:pt idx="1163">
                  <c:v>0.40100000000000002</c:v>
                </c:pt>
                <c:pt idx="1164">
                  <c:v>0.40100000000000002</c:v>
                </c:pt>
                <c:pt idx="1165">
                  <c:v>0.33600000000000002</c:v>
                </c:pt>
                <c:pt idx="1166">
                  <c:v>0.312</c:v>
                </c:pt>
                <c:pt idx="1167">
                  <c:v>0.312</c:v>
                </c:pt>
                <c:pt idx="1168">
                  <c:v>0.312</c:v>
                </c:pt>
                <c:pt idx="1169">
                  <c:v>0.307</c:v>
                </c:pt>
                <c:pt idx="1170">
                  <c:v>0.34699999999999998</c:v>
                </c:pt>
                <c:pt idx="1171">
                  <c:v>0.33800000000000002</c:v>
                </c:pt>
                <c:pt idx="1172">
                  <c:v>0.36599999999999999</c:v>
                </c:pt>
                <c:pt idx="1173">
                  <c:v>0.379</c:v>
                </c:pt>
                <c:pt idx="1174">
                  <c:v>0.379</c:v>
                </c:pt>
                <c:pt idx="1175">
                  <c:v>0.379</c:v>
                </c:pt>
                <c:pt idx="1176">
                  <c:v>0.36099999999999999</c:v>
                </c:pt>
                <c:pt idx="1177">
                  <c:v>0.35899999999999999</c:v>
                </c:pt>
                <c:pt idx="1178">
                  <c:v>0.34200000000000003</c:v>
                </c:pt>
                <c:pt idx="1179">
                  <c:v>0.376</c:v>
                </c:pt>
                <c:pt idx="1180">
                  <c:v>0.38</c:v>
                </c:pt>
                <c:pt idx="1181">
                  <c:v>0.38</c:v>
                </c:pt>
                <c:pt idx="1182">
                  <c:v>0.38</c:v>
                </c:pt>
                <c:pt idx="1183">
                  <c:v>0.376</c:v>
                </c:pt>
                <c:pt idx="1184">
                  <c:v>0.377</c:v>
                </c:pt>
                <c:pt idx="1185">
                  <c:v>0.4</c:v>
                </c:pt>
                <c:pt idx="1186">
                  <c:v>0.4</c:v>
                </c:pt>
                <c:pt idx="1187">
                  <c:v>0.41399999999999998</c:v>
                </c:pt>
                <c:pt idx="1188">
                  <c:v>0.41399999999999998</c:v>
                </c:pt>
                <c:pt idx="1189">
                  <c:v>0.41399999999999998</c:v>
                </c:pt>
                <c:pt idx="1190">
                  <c:v>0.42599999999999999</c:v>
                </c:pt>
                <c:pt idx="1191">
                  <c:v>0.44500000000000001</c:v>
                </c:pt>
                <c:pt idx="1192">
                  <c:v>0.433</c:v>
                </c:pt>
                <c:pt idx="1193">
                  <c:v>0.40600000000000003</c:v>
                </c:pt>
                <c:pt idx="1194">
                  <c:v>0.38200000000000001</c:v>
                </c:pt>
                <c:pt idx="1195">
                  <c:v>0.38200000000000001</c:v>
                </c:pt>
                <c:pt idx="1196">
                  <c:v>0.38200000000000001</c:v>
                </c:pt>
                <c:pt idx="1197">
                  <c:v>0.41499999999999998</c:v>
                </c:pt>
                <c:pt idx="1198">
                  <c:v>0.42799999999999999</c:v>
                </c:pt>
                <c:pt idx="1199">
                  <c:v>0.47399999999999998</c:v>
                </c:pt>
                <c:pt idx="1200">
                  <c:v>0.45900000000000002</c:v>
                </c:pt>
                <c:pt idx="1201">
                  <c:v>0.46800000000000003</c:v>
                </c:pt>
                <c:pt idx="1202">
                  <c:v>0.46800000000000003</c:v>
                </c:pt>
                <c:pt idx="1203">
                  <c:v>0.46800000000000003</c:v>
                </c:pt>
                <c:pt idx="1204">
                  <c:v>0.45300000000000001</c:v>
                </c:pt>
                <c:pt idx="1205">
                  <c:v>0.48599999999999999</c:v>
                </c:pt>
                <c:pt idx="1206">
                  <c:v>0.49099999999999999</c:v>
                </c:pt>
                <c:pt idx="1207">
                  <c:v>0.54300000000000004</c:v>
                </c:pt>
                <c:pt idx="1208">
                  <c:v>0.54200000000000004</c:v>
                </c:pt>
                <c:pt idx="1209">
                  <c:v>0.54200000000000004</c:v>
                </c:pt>
                <c:pt idx="1210">
                  <c:v>0.54200000000000004</c:v>
                </c:pt>
                <c:pt idx="1211">
                  <c:v>0.53600000000000003</c:v>
                </c:pt>
                <c:pt idx="1212">
                  <c:v>0.56100000000000005</c:v>
                </c:pt>
                <c:pt idx="1213">
                  <c:v>0.56599999999999995</c:v>
                </c:pt>
                <c:pt idx="1214">
                  <c:v>0.50800000000000001</c:v>
                </c:pt>
                <c:pt idx="1215">
                  <c:v>0.50600000000000001</c:v>
                </c:pt>
                <c:pt idx="1216">
                  <c:v>0.50600000000000001</c:v>
                </c:pt>
                <c:pt idx="1217">
                  <c:v>0.50600000000000001</c:v>
                </c:pt>
                <c:pt idx="1218">
                  <c:v>0.53</c:v>
                </c:pt>
                <c:pt idx="1219">
                  <c:v>0.54200000000000004</c:v>
                </c:pt>
                <c:pt idx="1220">
                  <c:v>0.55400000000000005</c:v>
                </c:pt>
                <c:pt idx="1221">
                  <c:v>0.58099999999999996</c:v>
                </c:pt>
                <c:pt idx="1222">
                  <c:v>0.59699999999999998</c:v>
                </c:pt>
                <c:pt idx="1223">
                  <c:v>0.59699999999999998</c:v>
                </c:pt>
                <c:pt idx="1224">
                  <c:v>0.59699999999999998</c:v>
                </c:pt>
                <c:pt idx="1225">
                  <c:v>0.60299999999999998</c:v>
                </c:pt>
                <c:pt idx="1226">
                  <c:v>0.57899999999999996</c:v>
                </c:pt>
                <c:pt idx="1227">
                  <c:v>0.55000000000000004</c:v>
                </c:pt>
                <c:pt idx="1228">
                  <c:v>0.54</c:v>
                </c:pt>
                <c:pt idx="1229">
                  <c:v>0.57299999999999995</c:v>
                </c:pt>
                <c:pt idx="1230">
                  <c:v>0.57299999999999995</c:v>
                </c:pt>
                <c:pt idx="1231">
                  <c:v>0.57299999999999995</c:v>
                </c:pt>
                <c:pt idx="1232">
                  <c:v>0.56200000000000006</c:v>
                </c:pt>
                <c:pt idx="1233">
                  <c:v>0.47</c:v>
                </c:pt>
                <c:pt idx="1234">
                  <c:v>0.47499999999999998</c:v>
                </c:pt>
                <c:pt idx="1235">
                  <c:v>0.47599999999999998</c:v>
                </c:pt>
                <c:pt idx="1236">
                  <c:v>0.46600000000000003</c:v>
                </c:pt>
                <c:pt idx="1237">
                  <c:v>0.46600000000000003</c:v>
                </c:pt>
                <c:pt idx="1238">
                  <c:v>0.46600000000000003</c:v>
                </c:pt>
                <c:pt idx="1239">
                  <c:v>0.45200000000000001</c:v>
                </c:pt>
                <c:pt idx="1240">
                  <c:v>0.36799999999999999</c:v>
                </c:pt>
                <c:pt idx="1241">
                  <c:v>0.37</c:v>
                </c:pt>
                <c:pt idx="1242">
                  <c:v>0.245</c:v>
                </c:pt>
                <c:pt idx="1243">
                  <c:v>0.255</c:v>
                </c:pt>
                <c:pt idx="1244">
                  <c:v>0.255</c:v>
                </c:pt>
                <c:pt idx="1245">
                  <c:v>0.255</c:v>
                </c:pt>
                <c:pt idx="1246">
                  <c:v>0.252</c:v>
                </c:pt>
                <c:pt idx="1247">
                  <c:v>0.26500000000000001</c:v>
                </c:pt>
                <c:pt idx="1248">
                  <c:v>0.26200000000000001</c:v>
                </c:pt>
                <c:pt idx="1249">
                  <c:v>0.28100000000000003</c:v>
                </c:pt>
                <c:pt idx="1250">
                  <c:v>0.27600000000000002</c:v>
                </c:pt>
                <c:pt idx="1251">
                  <c:v>0.27600000000000002</c:v>
                </c:pt>
                <c:pt idx="1252">
                  <c:v>0.27600000000000002</c:v>
                </c:pt>
                <c:pt idx="1253">
                  <c:v>0.28199999999999997</c:v>
                </c:pt>
                <c:pt idx="1254">
                  <c:v>0.22600000000000001</c:v>
                </c:pt>
                <c:pt idx="1255">
                  <c:v>0.26600000000000001</c:v>
                </c:pt>
                <c:pt idx="1256">
                  <c:v>0.249</c:v>
                </c:pt>
                <c:pt idx="1257">
                  <c:v>0.26400000000000001</c:v>
                </c:pt>
                <c:pt idx="1258">
                  <c:v>0.26400000000000001</c:v>
                </c:pt>
                <c:pt idx="1259">
                  <c:v>0.26400000000000001</c:v>
                </c:pt>
                <c:pt idx="1260">
                  <c:v>0.25600000000000001</c:v>
                </c:pt>
                <c:pt idx="1261">
                  <c:v>0.26900000000000002</c:v>
                </c:pt>
                <c:pt idx="1262">
                  <c:v>0.252</c:v>
                </c:pt>
                <c:pt idx="1263">
                  <c:v>0.28699999999999998</c:v>
                </c:pt>
                <c:pt idx="1264">
                  <c:v>0.27400000000000002</c:v>
                </c:pt>
                <c:pt idx="1265">
                  <c:v>0.27400000000000002</c:v>
                </c:pt>
                <c:pt idx="1266">
                  <c:v>0.27400000000000002</c:v>
                </c:pt>
                <c:pt idx="1267">
                  <c:v>0.30499999999999999</c:v>
                </c:pt>
                <c:pt idx="1268">
                  <c:v>0.30399999999999999</c:v>
                </c:pt>
                <c:pt idx="1269">
                  <c:v>0.29199999999999998</c:v>
                </c:pt>
                <c:pt idx="1270">
                  <c:v>0.29799999999999999</c:v>
                </c:pt>
                <c:pt idx="1271">
                  <c:v>0.33100000000000002</c:v>
                </c:pt>
                <c:pt idx="1272">
                  <c:v>0.33100000000000002</c:v>
                </c:pt>
                <c:pt idx="1273">
                  <c:v>0.33100000000000002</c:v>
                </c:pt>
                <c:pt idx="1274">
                  <c:v>0.36199999999999999</c:v>
                </c:pt>
                <c:pt idx="1275">
                  <c:v>0.40300000000000002</c:v>
                </c:pt>
                <c:pt idx="1276">
                  <c:v>0.41</c:v>
                </c:pt>
                <c:pt idx="1277">
                  <c:v>0.39700000000000002</c:v>
                </c:pt>
                <c:pt idx="1278">
                  <c:v>0.36799999999999999</c:v>
                </c:pt>
                <c:pt idx="1279">
                  <c:v>0.36799999999999999</c:v>
                </c:pt>
                <c:pt idx="1280">
                  <c:v>0.36799999999999999</c:v>
                </c:pt>
                <c:pt idx="1281">
                  <c:v>0.34300000000000003</c:v>
                </c:pt>
                <c:pt idx="1282">
                  <c:v>0.378</c:v>
                </c:pt>
                <c:pt idx="1283">
                  <c:v>0.435</c:v>
                </c:pt>
                <c:pt idx="1284">
                  <c:v>0.42</c:v>
                </c:pt>
                <c:pt idx="1285">
                  <c:v>0.39100000000000001</c:v>
                </c:pt>
                <c:pt idx="1286">
                  <c:v>0.39100000000000001</c:v>
                </c:pt>
                <c:pt idx="1287">
                  <c:v>0.39100000000000001</c:v>
                </c:pt>
                <c:pt idx="1288">
                  <c:v>0.432</c:v>
                </c:pt>
                <c:pt idx="1289">
                  <c:v>0.42199999999999999</c:v>
                </c:pt>
                <c:pt idx="1290">
                  <c:v>0.43</c:v>
                </c:pt>
                <c:pt idx="1291">
                  <c:v>0.41799999999999998</c:v>
                </c:pt>
                <c:pt idx="1292">
                  <c:v>0.41799999999999998</c:v>
                </c:pt>
                <c:pt idx="1293">
                  <c:v>0.41799999999999998</c:v>
                </c:pt>
                <c:pt idx="1294">
                  <c:v>0.41799999999999998</c:v>
                </c:pt>
                <c:pt idx="1295">
                  <c:v>0.39400000000000002</c:v>
                </c:pt>
                <c:pt idx="1296">
                  <c:v>0.32600000000000001</c:v>
                </c:pt>
                <c:pt idx="1297">
                  <c:v>0.32800000000000001</c:v>
                </c:pt>
                <c:pt idx="1298">
                  <c:v>0.317</c:v>
                </c:pt>
                <c:pt idx="1299">
                  <c:v>0.317</c:v>
                </c:pt>
                <c:pt idx="1300">
                  <c:v>0.317</c:v>
                </c:pt>
                <c:pt idx="1301">
                  <c:v>0.317</c:v>
                </c:pt>
                <c:pt idx="1302">
                  <c:v>0.29599999999999999</c:v>
                </c:pt>
                <c:pt idx="1303">
                  <c:v>0.35199999999999998</c:v>
                </c:pt>
                <c:pt idx="1304">
                  <c:v>0.378</c:v>
                </c:pt>
                <c:pt idx="1305">
                  <c:v>0.32900000000000001</c:v>
                </c:pt>
                <c:pt idx="1306">
                  <c:v>0.253</c:v>
                </c:pt>
                <c:pt idx="1307">
                  <c:v>0.253</c:v>
                </c:pt>
                <c:pt idx="1308">
                  <c:v>0.253</c:v>
                </c:pt>
                <c:pt idx="1309">
                  <c:v>0.24399999999999999</c:v>
                </c:pt>
                <c:pt idx="1310">
                  <c:v>0.20300000000000001</c:v>
                </c:pt>
                <c:pt idx="1311">
                  <c:v>0.156</c:v>
                </c:pt>
                <c:pt idx="1312">
                  <c:v>0.187</c:v>
                </c:pt>
                <c:pt idx="1313">
                  <c:v>0.187</c:v>
                </c:pt>
                <c:pt idx="1314">
                  <c:v>0.187</c:v>
                </c:pt>
                <c:pt idx="1315">
                  <c:v>0.187</c:v>
                </c:pt>
                <c:pt idx="1316">
                  <c:v>0.187</c:v>
                </c:pt>
                <c:pt idx="1317">
                  <c:v>0.19800000000000001</c:v>
                </c:pt>
                <c:pt idx="1318">
                  <c:v>0.20399999999999999</c:v>
                </c:pt>
                <c:pt idx="1319">
                  <c:v>0.20699999999999999</c:v>
                </c:pt>
                <c:pt idx="1320">
                  <c:v>0.22800000000000001</c:v>
                </c:pt>
                <c:pt idx="1321">
                  <c:v>0.22800000000000001</c:v>
                </c:pt>
                <c:pt idx="1322">
                  <c:v>0.22800000000000001</c:v>
                </c:pt>
                <c:pt idx="1323">
                  <c:v>0.26300000000000001</c:v>
                </c:pt>
                <c:pt idx="1324">
                  <c:v>0.25800000000000001</c:v>
                </c:pt>
                <c:pt idx="1325">
                  <c:v>0.25700000000000001</c:v>
                </c:pt>
                <c:pt idx="1326">
                  <c:v>0.27700000000000002</c:v>
                </c:pt>
                <c:pt idx="1327">
                  <c:v>0.32800000000000001</c:v>
                </c:pt>
                <c:pt idx="1328">
                  <c:v>0.32800000000000001</c:v>
                </c:pt>
                <c:pt idx="1329">
                  <c:v>0.32800000000000001</c:v>
                </c:pt>
                <c:pt idx="1330">
                  <c:v>0.33300000000000002</c:v>
                </c:pt>
                <c:pt idx="1331">
                  <c:v>0.34399999999999997</c:v>
                </c:pt>
                <c:pt idx="1332">
                  <c:v>0.38800000000000001</c:v>
                </c:pt>
                <c:pt idx="1333">
                  <c:v>0.40200000000000002</c:v>
                </c:pt>
                <c:pt idx="1334">
                  <c:v>0.40300000000000002</c:v>
                </c:pt>
                <c:pt idx="1335">
                  <c:v>0.40300000000000002</c:v>
                </c:pt>
                <c:pt idx="1336">
                  <c:v>0.40300000000000002</c:v>
                </c:pt>
                <c:pt idx="1337">
                  <c:v>0.43099999999999999</c:v>
                </c:pt>
                <c:pt idx="1338">
                  <c:v>0.40799999999999997</c:v>
                </c:pt>
                <c:pt idx="1339">
                  <c:v>0.45900000000000002</c:v>
                </c:pt>
                <c:pt idx="1340">
                  <c:v>0.44</c:v>
                </c:pt>
                <c:pt idx="1341">
                  <c:v>0.435</c:v>
                </c:pt>
                <c:pt idx="1342">
                  <c:v>0.435</c:v>
                </c:pt>
                <c:pt idx="1343">
                  <c:v>0.435</c:v>
                </c:pt>
                <c:pt idx="1344">
                  <c:v>0.44800000000000001</c:v>
                </c:pt>
                <c:pt idx="1345">
                  <c:v>0.41499999999999998</c:v>
                </c:pt>
                <c:pt idx="1346">
                  <c:v>0.44500000000000001</c:v>
                </c:pt>
                <c:pt idx="1347">
                  <c:v>0.47099999999999997</c:v>
                </c:pt>
                <c:pt idx="1348">
                  <c:v>0.48499999999999999</c:v>
                </c:pt>
                <c:pt idx="1349">
                  <c:v>0.48499999999999999</c:v>
                </c:pt>
                <c:pt idx="1350">
                  <c:v>0.48499999999999999</c:v>
                </c:pt>
                <c:pt idx="1351">
                  <c:v>0.42599999999999999</c:v>
                </c:pt>
                <c:pt idx="1352">
                  <c:v>0.37</c:v>
                </c:pt>
                <c:pt idx="1353">
                  <c:v>0.31900000000000001</c:v>
                </c:pt>
                <c:pt idx="1354">
                  <c:v>0.34200000000000003</c:v>
                </c:pt>
                <c:pt idx="1355">
                  <c:v>0.35599999999999998</c:v>
                </c:pt>
                <c:pt idx="1356">
                  <c:v>0.35599999999999998</c:v>
                </c:pt>
                <c:pt idx="1357">
                  <c:v>0.35599999999999998</c:v>
                </c:pt>
                <c:pt idx="1358">
                  <c:v>0.317</c:v>
                </c:pt>
                <c:pt idx="1359">
                  <c:v>0.28199999999999997</c:v>
                </c:pt>
                <c:pt idx="1360">
                  <c:v>0.20799999999999999</c:v>
                </c:pt>
                <c:pt idx="1361">
                  <c:v>0.19800000000000001</c:v>
                </c:pt>
                <c:pt idx="1362">
                  <c:v>0.186</c:v>
                </c:pt>
                <c:pt idx="1363">
                  <c:v>0.186</c:v>
                </c:pt>
                <c:pt idx="1364">
                  <c:v>0.186</c:v>
                </c:pt>
                <c:pt idx="1365">
                  <c:v>0.23300000000000001</c:v>
                </c:pt>
                <c:pt idx="1366">
                  <c:v>0.27900000000000003</c:v>
                </c:pt>
                <c:pt idx="1367">
                  <c:v>0.30099999999999999</c:v>
                </c:pt>
                <c:pt idx="1368">
                  <c:v>0.29599999999999999</c:v>
                </c:pt>
                <c:pt idx="1369">
                  <c:v>0.30199999999999999</c:v>
                </c:pt>
                <c:pt idx="1370">
                  <c:v>0.30199999999999999</c:v>
                </c:pt>
                <c:pt idx="1371">
                  <c:v>0.30199999999999999</c:v>
                </c:pt>
                <c:pt idx="1372">
                  <c:v>0.34899999999999998</c:v>
                </c:pt>
                <c:pt idx="1373">
                  <c:v>0.373</c:v>
                </c:pt>
                <c:pt idx="1374">
                  <c:v>0.36599999999999999</c:v>
                </c:pt>
                <c:pt idx="1375">
                  <c:v>0.33100000000000002</c:v>
                </c:pt>
                <c:pt idx="1376">
                  <c:v>0.32</c:v>
                </c:pt>
                <c:pt idx="1377">
                  <c:v>0.32</c:v>
                </c:pt>
                <c:pt idx="1378">
                  <c:v>0.32</c:v>
                </c:pt>
                <c:pt idx="1379">
                  <c:v>0.312</c:v>
                </c:pt>
                <c:pt idx="1380">
                  <c:v>0.29599999999999999</c:v>
                </c:pt>
                <c:pt idx="1381">
                  <c:v>0.35</c:v>
                </c:pt>
                <c:pt idx="1382">
                  <c:v>0.37</c:v>
                </c:pt>
                <c:pt idx="1383">
                  <c:v>0.41199999999999998</c:v>
                </c:pt>
                <c:pt idx="1384">
                  <c:v>0.41199999999999998</c:v>
                </c:pt>
                <c:pt idx="1385">
                  <c:v>0.41199999999999998</c:v>
                </c:pt>
                <c:pt idx="1386">
                  <c:v>0.42699999999999999</c:v>
                </c:pt>
                <c:pt idx="1387">
                  <c:v>0.46800000000000003</c:v>
                </c:pt>
                <c:pt idx="1388">
                  <c:v>0.436</c:v>
                </c:pt>
                <c:pt idx="1389">
                  <c:v>0.44900000000000001</c:v>
                </c:pt>
                <c:pt idx="1390">
                  <c:v>0.46200000000000002</c:v>
                </c:pt>
                <c:pt idx="1391">
                  <c:v>0.46200000000000002</c:v>
                </c:pt>
                <c:pt idx="1392">
                  <c:v>0.46200000000000002</c:v>
                </c:pt>
                <c:pt idx="1393">
                  <c:v>0.48399999999999999</c:v>
                </c:pt>
                <c:pt idx="1394">
                  <c:v>0.46400000000000002</c:v>
                </c:pt>
                <c:pt idx="1395">
                  <c:v>0.40799999999999997</c:v>
                </c:pt>
                <c:pt idx="1396">
                  <c:v>0.36299999999999999</c:v>
                </c:pt>
                <c:pt idx="1397">
                  <c:v>0.42099999999999999</c:v>
                </c:pt>
                <c:pt idx="1398">
                  <c:v>0.42099999999999999</c:v>
                </c:pt>
                <c:pt idx="1399">
                  <c:v>0.42099999999999999</c:v>
                </c:pt>
                <c:pt idx="1400">
                  <c:v>0.379</c:v>
                </c:pt>
                <c:pt idx="1401">
                  <c:v>0.35499999999999998</c:v>
                </c:pt>
                <c:pt idx="1402">
                  <c:v>0.32100000000000001</c:v>
                </c:pt>
                <c:pt idx="1403">
                  <c:v>0.32300000000000001</c:v>
                </c:pt>
                <c:pt idx="1404">
                  <c:v>0.33800000000000002</c:v>
                </c:pt>
                <c:pt idx="1405">
                  <c:v>0.33800000000000002</c:v>
                </c:pt>
                <c:pt idx="1406">
                  <c:v>0.33800000000000002</c:v>
                </c:pt>
                <c:pt idx="1407">
                  <c:v>0.316</c:v>
                </c:pt>
                <c:pt idx="1408">
                  <c:v>0.32800000000000001</c:v>
                </c:pt>
                <c:pt idx="1409">
                  <c:v>0.28499999999999998</c:v>
                </c:pt>
                <c:pt idx="1410">
                  <c:v>0.27800000000000002</c:v>
                </c:pt>
                <c:pt idx="1411">
                  <c:v>0.29799999999999999</c:v>
                </c:pt>
                <c:pt idx="1412">
                  <c:v>0.29799999999999999</c:v>
                </c:pt>
                <c:pt idx="1413">
                  <c:v>0.29799999999999999</c:v>
                </c:pt>
                <c:pt idx="1414">
                  <c:v>0.24299999999999999</c:v>
                </c:pt>
                <c:pt idx="1415">
                  <c:v>0.27600000000000002</c:v>
                </c:pt>
                <c:pt idx="1416">
                  <c:v>0.26400000000000001</c:v>
                </c:pt>
                <c:pt idx="1417">
                  <c:v>0.189</c:v>
                </c:pt>
                <c:pt idx="1418">
                  <c:v>0.20799999999999999</c:v>
                </c:pt>
                <c:pt idx="1419">
                  <c:v>0.20799999999999999</c:v>
                </c:pt>
                <c:pt idx="1420">
                  <c:v>0.20799999999999999</c:v>
                </c:pt>
                <c:pt idx="1421">
                  <c:v>0.17499999999999999</c:v>
                </c:pt>
                <c:pt idx="1422">
                  <c:v>0.19500000000000001</c:v>
                </c:pt>
                <c:pt idx="1423">
                  <c:v>0.20699999999999999</c:v>
                </c:pt>
                <c:pt idx="1424">
                  <c:v>0.221</c:v>
                </c:pt>
                <c:pt idx="1425">
                  <c:v>0.221</c:v>
                </c:pt>
                <c:pt idx="1426">
                  <c:v>0.221</c:v>
                </c:pt>
                <c:pt idx="1427">
                  <c:v>0.221</c:v>
                </c:pt>
                <c:pt idx="1428">
                  <c:v>0.26</c:v>
                </c:pt>
                <c:pt idx="1429">
                  <c:v>0.247</c:v>
                </c:pt>
                <c:pt idx="1430">
                  <c:v>0.26900000000000002</c:v>
                </c:pt>
                <c:pt idx="1431">
                  <c:v>0.247</c:v>
                </c:pt>
                <c:pt idx="1432">
                  <c:v>0.314</c:v>
                </c:pt>
                <c:pt idx="1433">
                  <c:v>0.314</c:v>
                </c:pt>
                <c:pt idx="1434">
                  <c:v>0.314</c:v>
                </c:pt>
                <c:pt idx="1435">
                  <c:v>0.36499999999999999</c:v>
                </c:pt>
                <c:pt idx="1436">
                  <c:v>0.30099999999999999</c:v>
                </c:pt>
                <c:pt idx="1437">
                  <c:v>0.36</c:v>
                </c:pt>
                <c:pt idx="1438">
                  <c:v>0.39900000000000002</c:v>
                </c:pt>
                <c:pt idx="1439">
                  <c:v>0.36499999999999999</c:v>
                </c:pt>
                <c:pt idx="1440">
                  <c:v>0.36499999999999999</c:v>
                </c:pt>
                <c:pt idx="1441">
                  <c:v>0.36499999999999999</c:v>
                </c:pt>
                <c:pt idx="1442">
                  <c:v>0.38200000000000001</c:v>
                </c:pt>
                <c:pt idx="1443">
                  <c:v>0.34699999999999998</c:v>
                </c:pt>
                <c:pt idx="1444">
                  <c:v>0.373</c:v>
                </c:pt>
                <c:pt idx="1445">
                  <c:v>0.33300000000000002</c:v>
                </c:pt>
                <c:pt idx="1446">
                  <c:v>0.28100000000000003</c:v>
                </c:pt>
                <c:pt idx="1447">
                  <c:v>0.28100000000000003</c:v>
                </c:pt>
                <c:pt idx="1448">
                  <c:v>0.28100000000000003</c:v>
                </c:pt>
                <c:pt idx="1449">
                  <c:v>0.36899999999999999</c:v>
                </c:pt>
                <c:pt idx="1450">
                  <c:v>0.27500000000000002</c:v>
                </c:pt>
                <c:pt idx="1451">
                  <c:v>0.221</c:v>
                </c:pt>
                <c:pt idx="1452">
                  <c:v>0.20499999999999999</c:v>
                </c:pt>
                <c:pt idx="1453">
                  <c:v>0.24</c:v>
                </c:pt>
                <c:pt idx="1454">
                  <c:v>0.24</c:v>
                </c:pt>
                <c:pt idx="1455">
                  <c:v>0.24</c:v>
                </c:pt>
                <c:pt idx="1456">
                  <c:v>0.25900000000000001</c:v>
                </c:pt>
                <c:pt idx="1457">
                  <c:v>0.26200000000000001</c:v>
                </c:pt>
                <c:pt idx="1458">
                  <c:v>0.221</c:v>
                </c:pt>
                <c:pt idx="1459">
                  <c:v>0.27400000000000002</c:v>
                </c:pt>
                <c:pt idx="1460">
                  <c:v>0.27200000000000002</c:v>
                </c:pt>
                <c:pt idx="1461">
                  <c:v>0.27200000000000002</c:v>
                </c:pt>
                <c:pt idx="1462">
                  <c:v>0.27200000000000002</c:v>
                </c:pt>
                <c:pt idx="1463">
                  <c:v>0.27900000000000003</c:v>
                </c:pt>
                <c:pt idx="1464">
                  <c:v>0.29699999999999999</c:v>
                </c:pt>
                <c:pt idx="1465">
                  <c:v>0.308</c:v>
                </c:pt>
                <c:pt idx="1466">
                  <c:v>0.31900000000000001</c:v>
                </c:pt>
                <c:pt idx="1467">
                  <c:v>0.308</c:v>
                </c:pt>
                <c:pt idx="1468">
                  <c:v>0.308</c:v>
                </c:pt>
                <c:pt idx="1469">
                  <c:v>0.308</c:v>
                </c:pt>
                <c:pt idx="1470">
                  <c:v>0.27400000000000002</c:v>
                </c:pt>
                <c:pt idx="1471">
                  <c:v>0.20300000000000001</c:v>
                </c:pt>
                <c:pt idx="1472">
                  <c:v>0.188</c:v>
                </c:pt>
                <c:pt idx="1473">
                  <c:v>0.154</c:v>
                </c:pt>
                <c:pt idx="1474">
                  <c:v>0.13500000000000001</c:v>
                </c:pt>
                <c:pt idx="1475">
                  <c:v>0.13500000000000001</c:v>
                </c:pt>
                <c:pt idx="1476">
                  <c:v>0.13500000000000001</c:v>
                </c:pt>
                <c:pt idx="1477">
                  <c:v>0.158</c:v>
                </c:pt>
                <c:pt idx="1478">
                  <c:v>0.13100000000000001</c:v>
                </c:pt>
                <c:pt idx="1479">
                  <c:v>0.17899999999999999</c:v>
                </c:pt>
                <c:pt idx="1480">
                  <c:v>0.16300000000000001</c:v>
                </c:pt>
                <c:pt idx="1481">
                  <c:v>0.16700000000000001</c:v>
                </c:pt>
                <c:pt idx="1482">
                  <c:v>0.16700000000000001</c:v>
                </c:pt>
                <c:pt idx="1483">
                  <c:v>0.16700000000000001</c:v>
                </c:pt>
                <c:pt idx="1484">
                  <c:v>0.17</c:v>
                </c:pt>
                <c:pt idx="1485">
                  <c:v>8.5000000000000006E-2</c:v>
                </c:pt>
                <c:pt idx="1486">
                  <c:v>0.03</c:v>
                </c:pt>
                <c:pt idx="1487">
                  <c:v>2.3E-2</c:v>
                </c:pt>
                <c:pt idx="1488">
                  <c:v>6.0000000000000001E-3</c:v>
                </c:pt>
                <c:pt idx="1489">
                  <c:v>6.0000000000000001E-3</c:v>
                </c:pt>
                <c:pt idx="1490">
                  <c:v>6.0000000000000001E-3</c:v>
                </c:pt>
                <c:pt idx="1491">
                  <c:v>3.0000000000000001E-3</c:v>
                </c:pt>
                <c:pt idx="1492">
                  <c:v>0.03</c:v>
                </c:pt>
                <c:pt idx="1493">
                  <c:v>3.5000000000000003E-2</c:v>
                </c:pt>
                <c:pt idx="1494">
                  <c:v>5.5E-2</c:v>
                </c:pt>
                <c:pt idx="1495">
                  <c:v>5.8000000000000003E-2</c:v>
                </c:pt>
                <c:pt idx="1496">
                  <c:v>5.8000000000000003E-2</c:v>
                </c:pt>
                <c:pt idx="1497">
                  <c:v>5.8000000000000003E-2</c:v>
                </c:pt>
                <c:pt idx="1498">
                  <c:v>3.7999999999999999E-2</c:v>
                </c:pt>
                <c:pt idx="1499">
                  <c:v>6.7000000000000004E-2</c:v>
                </c:pt>
                <c:pt idx="1500">
                  <c:v>2.5000000000000001E-2</c:v>
                </c:pt>
                <c:pt idx="1501">
                  <c:v>5.6000000000000001E-2</c:v>
                </c:pt>
                <c:pt idx="1502">
                  <c:v>0.02</c:v>
                </c:pt>
                <c:pt idx="1503">
                  <c:v>0.02</c:v>
                </c:pt>
                <c:pt idx="1504">
                  <c:v>0.02</c:v>
                </c:pt>
                <c:pt idx="1505">
                  <c:v>-1.7999999999999999E-2</c:v>
                </c:pt>
                <c:pt idx="1506">
                  <c:v>-5.0000000000000001E-3</c:v>
                </c:pt>
                <c:pt idx="1507">
                  <c:v>-5.3999999999999999E-2</c:v>
                </c:pt>
                <c:pt idx="1508">
                  <c:v>-9.2999999999999999E-2</c:v>
                </c:pt>
                <c:pt idx="1509">
                  <c:v>-0.11899999999999999</c:v>
                </c:pt>
                <c:pt idx="1510">
                  <c:v>-0.11899999999999999</c:v>
                </c:pt>
                <c:pt idx="1511">
                  <c:v>-0.11899999999999999</c:v>
                </c:pt>
                <c:pt idx="1512">
                  <c:v>-0.11700000000000001</c:v>
                </c:pt>
                <c:pt idx="1513">
                  <c:v>-0.14499999999999999</c:v>
                </c:pt>
                <c:pt idx="1514">
                  <c:v>-0.13900000000000001</c:v>
                </c:pt>
                <c:pt idx="1515">
                  <c:v>-0.11600000000000001</c:v>
                </c:pt>
                <c:pt idx="1516">
                  <c:v>-8.2000000000000003E-2</c:v>
                </c:pt>
                <c:pt idx="1517">
                  <c:v>-8.2000000000000003E-2</c:v>
                </c:pt>
                <c:pt idx="1518">
                  <c:v>-8.2000000000000003E-2</c:v>
                </c:pt>
                <c:pt idx="1519">
                  <c:v>-9.6000000000000002E-2</c:v>
                </c:pt>
                <c:pt idx="1520">
                  <c:v>2E-3</c:v>
                </c:pt>
                <c:pt idx="1521">
                  <c:v>-1.7999999999999999E-2</c:v>
                </c:pt>
                <c:pt idx="1522">
                  <c:v>1.6E-2</c:v>
                </c:pt>
                <c:pt idx="1523">
                  <c:v>7.0000000000000001E-3</c:v>
                </c:pt>
                <c:pt idx="1524">
                  <c:v>7.0000000000000001E-3</c:v>
                </c:pt>
                <c:pt idx="1525">
                  <c:v>7.0000000000000001E-3</c:v>
                </c:pt>
                <c:pt idx="1526">
                  <c:v>3.2000000000000001E-2</c:v>
                </c:pt>
                <c:pt idx="1527">
                  <c:v>2.1000000000000001E-2</c:v>
                </c:pt>
                <c:pt idx="1528">
                  <c:v>7.0999999999999994E-2</c:v>
                </c:pt>
                <c:pt idx="1529">
                  <c:v>3.7999999999999999E-2</c:v>
                </c:pt>
                <c:pt idx="1530">
                  <c:v>1.0999999999999999E-2</c:v>
                </c:pt>
                <c:pt idx="1531">
                  <c:v>1.0999999999999999E-2</c:v>
                </c:pt>
                <c:pt idx="1532">
                  <c:v>1.0999999999999999E-2</c:v>
                </c:pt>
                <c:pt idx="1533">
                  <c:v>-6.2E-2</c:v>
                </c:pt>
                <c:pt idx="1534">
                  <c:v>-0.11700000000000001</c:v>
                </c:pt>
                <c:pt idx="1535">
                  <c:v>-0.111</c:v>
                </c:pt>
                <c:pt idx="1536">
                  <c:v>-4.8000000000000001E-2</c:v>
                </c:pt>
                <c:pt idx="1537">
                  <c:v>-4.2999999999999997E-2</c:v>
                </c:pt>
                <c:pt idx="1538">
                  <c:v>-4.2999999999999997E-2</c:v>
                </c:pt>
                <c:pt idx="1539">
                  <c:v>-4.2999999999999997E-2</c:v>
                </c:pt>
                <c:pt idx="1540">
                  <c:v>-6.6000000000000003E-2</c:v>
                </c:pt>
                <c:pt idx="1541">
                  <c:v>-6.5000000000000002E-2</c:v>
                </c:pt>
                <c:pt idx="1542">
                  <c:v>-9.0999999999999998E-2</c:v>
                </c:pt>
                <c:pt idx="1543">
                  <c:v>-8.3000000000000004E-2</c:v>
                </c:pt>
                <c:pt idx="1544">
                  <c:v>-7.1999999999999995E-2</c:v>
                </c:pt>
                <c:pt idx="1545">
                  <c:v>-7.1999999999999995E-2</c:v>
                </c:pt>
                <c:pt idx="1546">
                  <c:v>-7.1999999999999995E-2</c:v>
                </c:pt>
                <c:pt idx="1547">
                  <c:v>-7.0000000000000007E-2</c:v>
                </c:pt>
                <c:pt idx="1548">
                  <c:v>-8.8999999999999996E-2</c:v>
                </c:pt>
                <c:pt idx="1549">
                  <c:v>-9.5000000000000001E-2</c:v>
                </c:pt>
                <c:pt idx="1550">
                  <c:v>-0.09</c:v>
                </c:pt>
                <c:pt idx="1551">
                  <c:v>-3.2000000000000001E-2</c:v>
                </c:pt>
                <c:pt idx="1552">
                  <c:v>-3.2000000000000001E-2</c:v>
                </c:pt>
                <c:pt idx="1553">
                  <c:v>-3.2000000000000001E-2</c:v>
                </c:pt>
                <c:pt idx="1554">
                  <c:v>-8.2000000000000003E-2</c:v>
                </c:pt>
                <c:pt idx="1555">
                  <c:v>-0.05</c:v>
                </c:pt>
                <c:pt idx="1556">
                  <c:v>-0.03</c:v>
                </c:pt>
                <c:pt idx="1557">
                  <c:v>-7.3999999999999996E-2</c:v>
                </c:pt>
                <c:pt idx="1558">
                  <c:v>-0.108</c:v>
                </c:pt>
                <c:pt idx="1559">
                  <c:v>-0.108</c:v>
                </c:pt>
                <c:pt idx="1560">
                  <c:v>-0.108</c:v>
                </c:pt>
                <c:pt idx="1561">
                  <c:v>-9.2999999999999999E-2</c:v>
                </c:pt>
                <c:pt idx="1562">
                  <c:v>-0.109</c:v>
                </c:pt>
                <c:pt idx="1563">
                  <c:v>-7.5999999999999998E-2</c:v>
                </c:pt>
                <c:pt idx="1564">
                  <c:v>-6.5000000000000002E-2</c:v>
                </c:pt>
                <c:pt idx="1565">
                  <c:v>-6.7000000000000004E-2</c:v>
                </c:pt>
                <c:pt idx="1566">
                  <c:v>-6.7000000000000004E-2</c:v>
                </c:pt>
                <c:pt idx="1567">
                  <c:v>-6.7000000000000004E-2</c:v>
                </c:pt>
                <c:pt idx="1568">
                  <c:v>-9.5000000000000001E-2</c:v>
                </c:pt>
                <c:pt idx="1569">
                  <c:v>-3.7999999999999999E-2</c:v>
                </c:pt>
                <c:pt idx="1570">
                  <c:v>-3.5999999999999997E-2</c:v>
                </c:pt>
                <c:pt idx="1571">
                  <c:v>-9.8000000000000004E-2</c:v>
                </c:pt>
                <c:pt idx="1572">
                  <c:v>-0.11899999999999999</c:v>
                </c:pt>
                <c:pt idx="1573">
                  <c:v>-0.11899999999999999</c:v>
                </c:pt>
                <c:pt idx="1574">
                  <c:v>-0.11899999999999999</c:v>
                </c:pt>
                <c:pt idx="1575">
                  <c:v>-0.09</c:v>
                </c:pt>
                <c:pt idx="1576">
                  <c:v>-7.9000000000000001E-2</c:v>
                </c:pt>
                <c:pt idx="1577">
                  <c:v>-2.7E-2</c:v>
                </c:pt>
                <c:pt idx="1578">
                  <c:v>-4.1000000000000002E-2</c:v>
                </c:pt>
                <c:pt idx="1579">
                  <c:v>-0.03</c:v>
                </c:pt>
                <c:pt idx="1580">
                  <c:v>-0.03</c:v>
                </c:pt>
                <c:pt idx="1581">
                  <c:v>-0.03</c:v>
                </c:pt>
                <c:pt idx="1582">
                  <c:v>-1.7000000000000001E-2</c:v>
                </c:pt>
                <c:pt idx="1583">
                  <c:v>-1.0999999999999999E-2</c:v>
                </c:pt>
                <c:pt idx="1584">
                  <c:v>-0.03</c:v>
                </c:pt>
                <c:pt idx="1585">
                  <c:v>-1.6E-2</c:v>
                </c:pt>
                <c:pt idx="1586">
                  <c:v>6.0000000000000001E-3</c:v>
                </c:pt>
                <c:pt idx="1587">
                  <c:v>6.0000000000000001E-3</c:v>
                </c:pt>
                <c:pt idx="1588">
                  <c:v>6.0000000000000001E-3</c:v>
                </c:pt>
                <c:pt idx="1589">
                  <c:v>-0.04</c:v>
                </c:pt>
                <c:pt idx="1590">
                  <c:v>-6.2E-2</c:v>
                </c:pt>
                <c:pt idx="1591">
                  <c:v>-9.0999999999999998E-2</c:v>
                </c:pt>
                <c:pt idx="1592">
                  <c:v>-0.16800000000000001</c:v>
                </c:pt>
                <c:pt idx="1593">
                  <c:v>-0.189</c:v>
                </c:pt>
                <c:pt idx="1594">
                  <c:v>-0.189</c:v>
                </c:pt>
                <c:pt idx="1595">
                  <c:v>-0.189</c:v>
                </c:pt>
                <c:pt idx="1596">
                  <c:v>-0.17</c:v>
                </c:pt>
                <c:pt idx="1597">
                  <c:v>-0.17599999999999999</c:v>
                </c:pt>
                <c:pt idx="1598">
                  <c:v>-0.185</c:v>
                </c:pt>
                <c:pt idx="1599">
                  <c:v>-0.14099999999999999</c:v>
                </c:pt>
                <c:pt idx="1600">
                  <c:v>-0.126</c:v>
                </c:pt>
                <c:pt idx="1601">
                  <c:v>-0.126</c:v>
                </c:pt>
                <c:pt idx="1602">
                  <c:v>-0.126</c:v>
                </c:pt>
                <c:pt idx="1603">
                  <c:v>-0.13</c:v>
                </c:pt>
                <c:pt idx="1604">
                  <c:v>-0.126</c:v>
                </c:pt>
                <c:pt idx="1605">
                  <c:v>-0.112</c:v>
                </c:pt>
                <c:pt idx="1606">
                  <c:v>-0.11600000000000001</c:v>
                </c:pt>
                <c:pt idx="1607">
                  <c:v>-4.7E-2</c:v>
                </c:pt>
                <c:pt idx="1608">
                  <c:v>-4.7E-2</c:v>
                </c:pt>
                <c:pt idx="1609">
                  <c:v>-4.7E-2</c:v>
                </c:pt>
                <c:pt idx="1610">
                  <c:v>9.2999999999999999E-2</c:v>
                </c:pt>
                <c:pt idx="1611">
                  <c:v>6.0999999999999999E-2</c:v>
                </c:pt>
                <c:pt idx="1612">
                  <c:v>0.05</c:v>
                </c:pt>
                <c:pt idx="1613">
                  <c:v>5.0999999999999997E-2</c:v>
                </c:pt>
                <c:pt idx="1614">
                  <c:v>1.9E-2</c:v>
                </c:pt>
                <c:pt idx="1615">
                  <c:v>1.9E-2</c:v>
                </c:pt>
                <c:pt idx="1616">
                  <c:v>1.9E-2</c:v>
                </c:pt>
                <c:pt idx="1617">
                  <c:v>-2.4E-2</c:v>
                </c:pt>
                <c:pt idx="1618">
                  <c:v>-0.01</c:v>
                </c:pt>
                <c:pt idx="1619">
                  <c:v>-4.0000000000000001E-3</c:v>
                </c:pt>
                <c:pt idx="1620">
                  <c:v>2.4E-2</c:v>
                </c:pt>
                <c:pt idx="1621">
                  <c:v>0.02</c:v>
                </c:pt>
                <c:pt idx="1622">
                  <c:v>0.02</c:v>
                </c:pt>
                <c:pt idx="1623">
                  <c:v>0.02</c:v>
                </c:pt>
                <c:pt idx="1624">
                  <c:v>3.3000000000000002E-2</c:v>
                </c:pt>
                <c:pt idx="1625">
                  <c:v>5.5E-2</c:v>
                </c:pt>
                <c:pt idx="1626">
                  <c:v>0.05</c:v>
                </c:pt>
                <c:pt idx="1627">
                  <c:v>8.5999999999999993E-2</c:v>
                </c:pt>
                <c:pt idx="1628">
                  <c:v>6.8000000000000005E-2</c:v>
                </c:pt>
                <c:pt idx="1629">
                  <c:v>6.8000000000000005E-2</c:v>
                </c:pt>
                <c:pt idx="1630">
                  <c:v>6.8000000000000005E-2</c:v>
                </c:pt>
                <c:pt idx="1631">
                  <c:v>0.114</c:v>
                </c:pt>
                <c:pt idx="1632">
                  <c:v>0.13600000000000001</c:v>
                </c:pt>
                <c:pt idx="1633">
                  <c:v>0.13900000000000001</c:v>
                </c:pt>
                <c:pt idx="1634">
                  <c:v>0.16700000000000001</c:v>
                </c:pt>
                <c:pt idx="1635">
                  <c:v>0.13800000000000001</c:v>
                </c:pt>
                <c:pt idx="1636">
                  <c:v>0.13800000000000001</c:v>
                </c:pt>
                <c:pt idx="1637">
                  <c:v>0.13800000000000001</c:v>
                </c:pt>
                <c:pt idx="1638">
                  <c:v>0.14599999999999999</c:v>
                </c:pt>
                <c:pt idx="1639">
                  <c:v>0.152</c:v>
                </c:pt>
                <c:pt idx="1640">
                  <c:v>0.17699999999999999</c:v>
                </c:pt>
                <c:pt idx="1641">
                  <c:v>0.17599999999999999</c:v>
                </c:pt>
                <c:pt idx="1642">
                  <c:v>0.16500000000000001</c:v>
                </c:pt>
                <c:pt idx="1643">
                  <c:v>0.16500000000000001</c:v>
                </c:pt>
                <c:pt idx="1644">
                  <c:v>0.16500000000000001</c:v>
                </c:pt>
                <c:pt idx="1645">
                  <c:v>0.17</c:v>
                </c:pt>
                <c:pt idx="1646">
                  <c:v>0.16800000000000001</c:v>
                </c:pt>
                <c:pt idx="1647">
                  <c:v>0.13200000000000001</c:v>
                </c:pt>
                <c:pt idx="1648">
                  <c:v>0.14299999999999999</c:v>
                </c:pt>
                <c:pt idx="1649">
                  <c:v>0.124</c:v>
                </c:pt>
                <c:pt idx="1650">
                  <c:v>0.124</c:v>
                </c:pt>
                <c:pt idx="1651">
                  <c:v>0.124</c:v>
                </c:pt>
                <c:pt idx="1652">
                  <c:v>0.154</c:v>
                </c:pt>
                <c:pt idx="1653">
                  <c:v>0.126</c:v>
                </c:pt>
                <c:pt idx="1654">
                  <c:v>0.124</c:v>
                </c:pt>
                <c:pt idx="1655">
                  <c:v>0.126</c:v>
                </c:pt>
                <c:pt idx="1656">
                  <c:v>0.14399999999999999</c:v>
                </c:pt>
                <c:pt idx="1657">
                  <c:v>0.14399999999999999</c:v>
                </c:pt>
                <c:pt idx="1658">
                  <c:v>0.14399999999999999</c:v>
                </c:pt>
                <c:pt idx="1659">
                  <c:v>0.161</c:v>
                </c:pt>
                <c:pt idx="1660">
                  <c:v>0.20399999999999999</c:v>
                </c:pt>
                <c:pt idx="1661">
                  <c:v>0.2</c:v>
                </c:pt>
                <c:pt idx="1662">
                  <c:v>0.26700000000000002</c:v>
                </c:pt>
                <c:pt idx="1663">
                  <c:v>0.27100000000000002</c:v>
                </c:pt>
                <c:pt idx="1664">
                  <c:v>0.27100000000000002</c:v>
                </c:pt>
                <c:pt idx="1665">
                  <c:v>0.27100000000000002</c:v>
                </c:pt>
                <c:pt idx="1666">
                  <c:v>0.25700000000000001</c:v>
                </c:pt>
                <c:pt idx="1667">
                  <c:v>0.28599999999999998</c:v>
                </c:pt>
                <c:pt idx="1668">
                  <c:v>0.29899999999999999</c:v>
                </c:pt>
                <c:pt idx="1669">
                  <c:v>0.26400000000000001</c:v>
                </c:pt>
                <c:pt idx="1670">
                  <c:v>0.23100000000000001</c:v>
                </c:pt>
                <c:pt idx="1671">
                  <c:v>0.23100000000000001</c:v>
                </c:pt>
                <c:pt idx="1672">
                  <c:v>0.23100000000000001</c:v>
                </c:pt>
                <c:pt idx="1673">
                  <c:v>0.23899999999999999</c:v>
                </c:pt>
                <c:pt idx="1674">
                  <c:v>0.153</c:v>
                </c:pt>
                <c:pt idx="1675">
                  <c:v>0.16900000000000001</c:v>
                </c:pt>
                <c:pt idx="1676">
                  <c:v>0.161</c:v>
                </c:pt>
                <c:pt idx="1677">
                  <c:v>0.127</c:v>
                </c:pt>
                <c:pt idx="1678">
                  <c:v>0.127</c:v>
                </c:pt>
                <c:pt idx="1679">
                  <c:v>0.127</c:v>
                </c:pt>
                <c:pt idx="1680">
                  <c:v>0.16700000000000001</c:v>
                </c:pt>
                <c:pt idx="1681">
                  <c:v>0.128</c:v>
                </c:pt>
                <c:pt idx="1682">
                  <c:v>0.16500000000000001</c:v>
                </c:pt>
                <c:pt idx="1683">
                  <c:v>0.111</c:v>
                </c:pt>
                <c:pt idx="1684">
                  <c:v>9.5000000000000001E-2</c:v>
                </c:pt>
                <c:pt idx="1685">
                  <c:v>9.5000000000000001E-2</c:v>
                </c:pt>
                <c:pt idx="1686">
                  <c:v>9.5000000000000001E-2</c:v>
                </c:pt>
                <c:pt idx="1687">
                  <c:v>8.8999999999999996E-2</c:v>
                </c:pt>
                <c:pt idx="1688">
                  <c:v>0.11899999999999999</c:v>
                </c:pt>
                <c:pt idx="1689">
                  <c:v>9.8000000000000004E-2</c:v>
                </c:pt>
                <c:pt idx="1690">
                  <c:v>0.13100000000000001</c:v>
                </c:pt>
                <c:pt idx="1691">
                  <c:v>0.13400000000000001</c:v>
                </c:pt>
                <c:pt idx="1692">
                  <c:v>0.13400000000000001</c:v>
                </c:pt>
                <c:pt idx="1693">
                  <c:v>0.13400000000000001</c:v>
                </c:pt>
                <c:pt idx="1694">
                  <c:v>0.153</c:v>
                </c:pt>
                <c:pt idx="1695">
                  <c:v>0.156</c:v>
                </c:pt>
                <c:pt idx="1696">
                  <c:v>0.13700000000000001</c:v>
                </c:pt>
                <c:pt idx="1697">
                  <c:v>0.18</c:v>
                </c:pt>
                <c:pt idx="1698">
                  <c:v>0.18</c:v>
                </c:pt>
                <c:pt idx="1699">
                  <c:v>0.18</c:v>
                </c:pt>
                <c:pt idx="1700">
                  <c:v>0.18</c:v>
                </c:pt>
                <c:pt idx="1701">
                  <c:v>0.18</c:v>
                </c:pt>
                <c:pt idx="1702">
                  <c:v>0.19400000000000001</c:v>
                </c:pt>
                <c:pt idx="1703">
                  <c:v>0.21099999999999999</c:v>
                </c:pt>
                <c:pt idx="1704">
                  <c:v>0.23</c:v>
                </c:pt>
                <c:pt idx="1705">
                  <c:v>0.21199999999999999</c:v>
                </c:pt>
                <c:pt idx="1706">
                  <c:v>0.21199999999999999</c:v>
                </c:pt>
                <c:pt idx="1707">
                  <c:v>0.21199999999999999</c:v>
                </c:pt>
                <c:pt idx="1708">
                  <c:v>0.23</c:v>
                </c:pt>
                <c:pt idx="1709">
                  <c:v>0.311</c:v>
                </c:pt>
                <c:pt idx="1710">
                  <c:v>0.316</c:v>
                </c:pt>
                <c:pt idx="1711">
                  <c:v>0.27900000000000003</c:v>
                </c:pt>
                <c:pt idx="1712">
                  <c:v>0.27100000000000002</c:v>
                </c:pt>
                <c:pt idx="1713">
                  <c:v>0.27100000000000002</c:v>
                </c:pt>
                <c:pt idx="1714">
                  <c:v>0.27100000000000002</c:v>
                </c:pt>
                <c:pt idx="1715">
                  <c:v>0.30599999999999999</c:v>
                </c:pt>
                <c:pt idx="1716">
                  <c:v>0.24</c:v>
                </c:pt>
                <c:pt idx="1717">
                  <c:v>0.182</c:v>
                </c:pt>
                <c:pt idx="1718">
                  <c:v>0.224</c:v>
                </c:pt>
                <c:pt idx="1719">
                  <c:v>0.23799999999999999</c:v>
                </c:pt>
                <c:pt idx="1720">
                  <c:v>0.23799999999999999</c:v>
                </c:pt>
                <c:pt idx="1721">
                  <c:v>0.23799999999999999</c:v>
                </c:pt>
                <c:pt idx="1722">
                  <c:v>0.16900000000000001</c:v>
                </c:pt>
                <c:pt idx="1723">
                  <c:v>0.20599999999999999</c:v>
                </c:pt>
                <c:pt idx="1724">
                  <c:v>0.14599999999999999</c:v>
                </c:pt>
                <c:pt idx="1725">
                  <c:v>0.107</c:v>
                </c:pt>
                <c:pt idx="1726">
                  <c:v>0.14699999999999999</c:v>
                </c:pt>
                <c:pt idx="1727">
                  <c:v>0.14699999999999999</c:v>
                </c:pt>
                <c:pt idx="1728">
                  <c:v>0.14699999999999999</c:v>
                </c:pt>
                <c:pt idx="1729">
                  <c:v>0.13800000000000001</c:v>
                </c:pt>
                <c:pt idx="1730">
                  <c:v>0.154</c:v>
                </c:pt>
                <c:pt idx="1731">
                  <c:v>0.183</c:v>
                </c:pt>
                <c:pt idx="1732">
                  <c:v>0.17599999999999999</c:v>
                </c:pt>
                <c:pt idx="1733">
                  <c:v>0.20200000000000001</c:v>
                </c:pt>
                <c:pt idx="1734">
                  <c:v>0.20200000000000001</c:v>
                </c:pt>
                <c:pt idx="1735">
                  <c:v>0.20200000000000001</c:v>
                </c:pt>
                <c:pt idx="1736">
                  <c:v>0.218</c:v>
                </c:pt>
                <c:pt idx="1737">
                  <c:v>0.26900000000000002</c:v>
                </c:pt>
                <c:pt idx="1738">
                  <c:v>0.26600000000000001</c:v>
                </c:pt>
                <c:pt idx="1739">
                  <c:v>0.23699999999999999</c:v>
                </c:pt>
                <c:pt idx="1740">
                  <c:v>0.26100000000000001</c:v>
                </c:pt>
                <c:pt idx="1741">
                  <c:v>0.26100000000000001</c:v>
                </c:pt>
                <c:pt idx="1742">
                  <c:v>0.26100000000000001</c:v>
                </c:pt>
                <c:pt idx="1743">
                  <c:v>0.188</c:v>
                </c:pt>
                <c:pt idx="1744">
                  <c:v>0.24199999999999999</c:v>
                </c:pt>
                <c:pt idx="1745">
                  <c:v>0.23300000000000001</c:v>
                </c:pt>
                <c:pt idx="1746">
                  <c:v>0.218</c:v>
                </c:pt>
                <c:pt idx="1747">
                  <c:v>0.29599999999999999</c:v>
                </c:pt>
                <c:pt idx="1748">
                  <c:v>0.29599999999999999</c:v>
                </c:pt>
                <c:pt idx="1749">
                  <c:v>0.29599999999999999</c:v>
                </c:pt>
                <c:pt idx="1750">
                  <c:v>0.30299999999999999</c:v>
                </c:pt>
                <c:pt idx="1751">
                  <c:v>0.27500000000000002</c:v>
                </c:pt>
                <c:pt idx="1752">
                  <c:v>0.307</c:v>
                </c:pt>
                <c:pt idx="1753">
                  <c:v>0.35099999999999998</c:v>
                </c:pt>
                <c:pt idx="1754">
                  <c:v>0.32500000000000001</c:v>
                </c:pt>
                <c:pt idx="1755">
                  <c:v>0.32500000000000001</c:v>
                </c:pt>
                <c:pt idx="1756">
                  <c:v>0.32500000000000001</c:v>
                </c:pt>
                <c:pt idx="1757">
                  <c:v>0.40400000000000003</c:v>
                </c:pt>
                <c:pt idx="1758">
                  <c:v>0.443</c:v>
                </c:pt>
                <c:pt idx="1759">
                  <c:v>0.44600000000000001</c:v>
                </c:pt>
                <c:pt idx="1760">
                  <c:v>0.47099999999999997</c:v>
                </c:pt>
                <c:pt idx="1761">
                  <c:v>0.48399999999999999</c:v>
                </c:pt>
                <c:pt idx="1762">
                  <c:v>0.48399999999999999</c:v>
                </c:pt>
                <c:pt idx="1763">
                  <c:v>0.48399999999999999</c:v>
                </c:pt>
                <c:pt idx="1764">
                  <c:v>0.45100000000000001</c:v>
                </c:pt>
                <c:pt idx="1765">
                  <c:v>0.48199999999999998</c:v>
                </c:pt>
                <c:pt idx="1766">
                  <c:v>0.54900000000000004</c:v>
                </c:pt>
                <c:pt idx="1767">
                  <c:v>0.53700000000000003</c:v>
                </c:pt>
                <c:pt idx="1768">
                  <c:v>0.54</c:v>
                </c:pt>
                <c:pt idx="1769">
                  <c:v>0.54</c:v>
                </c:pt>
                <c:pt idx="1770">
                  <c:v>0.54</c:v>
                </c:pt>
                <c:pt idx="1771">
                  <c:v>0.57399999999999995</c:v>
                </c:pt>
                <c:pt idx="1772">
                  <c:v>0.56699999999999995</c:v>
                </c:pt>
                <c:pt idx="1773">
                  <c:v>0.53300000000000003</c:v>
                </c:pt>
                <c:pt idx="1774">
                  <c:v>0.54100000000000004</c:v>
                </c:pt>
                <c:pt idx="1775">
                  <c:v>0.51400000000000001</c:v>
                </c:pt>
                <c:pt idx="1776">
                  <c:v>0.51400000000000001</c:v>
                </c:pt>
                <c:pt idx="1777">
                  <c:v>0.51400000000000001</c:v>
                </c:pt>
                <c:pt idx="1778">
                  <c:v>0.53900000000000003</c:v>
                </c:pt>
                <c:pt idx="1779">
                  <c:v>0.503</c:v>
                </c:pt>
                <c:pt idx="1780">
                  <c:v>0.54</c:v>
                </c:pt>
                <c:pt idx="1781">
                  <c:v>0.56599999999999995</c:v>
                </c:pt>
                <c:pt idx="1782">
                  <c:v>0.629</c:v>
                </c:pt>
                <c:pt idx="1783">
                  <c:v>0.629</c:v>
                </c:pt>
                <c:pt idx="1784">
                  <c:v>0.629</c:v>
                </c:pt>
                <c:pt idx="1785">
                  <c:v>0.629</c:v>
                </c:pt>
                <c:pt idx="1786">
                  <c:v>0.629</c:v>
                </c:pt>
                <c:pt idx="1787">
                  <c:v>0.629</c:v>
                </c:pt>
                <c:pt idx="1788">
                  <c:v>0.56399999999999995</c:v>
                </c:pt>
                <c:pt idx="1789">
                  <c:v>0.64100000000000001</c:v>
                </c:pt>
                <c:pt idx="1790">
                  <c:v>0.64100000000000001</c:v>
                </c:pt>
                <c:pt idx="1791">
                  <c:v>0.64100000000000001</c:v>
                </c:pt>
                <c:pt idx="1792">
                  <c:v>0.64100000000000001</c:v>
                </c:pt>
                <c:pt idx="1793">
                  <c:v>0.629</c:v>
                </c:pt>
                <c:pt idx="1794">
                  <c:v>0.60199999999999998</c:v>
                </c:pt>
                <c:pt idx="1795">
                  <c:v>0.55100000000000005</c:v>
                </c:pt>
                <c:pt idx="1796">
                  <c:v>0.54800000000000004</c:v>
                </c:pt>
                <c:pt idx="1797">
                  <c:v>0.54800000000000004</c:v>
                </c:pt>
                <c:pt idx="1798">
                  <c:v>0.54800000000000004</c:v>
                </c:pt>
                <c:pt idx="1799">
                  <c:v>0.59899999999999998</c:v>
                </c:pt>
                <c:pt idx="1800">
                  <c:v>0.67800000000000005</c:v>
                </c:pt>
                <c:pt idx="1801">
                  <c:v>0.64100000000000001</c:v>
                </c:pt>
                <c:pt idx="1802">
                  <c:v>0.57399999999999995</c:v>
                </c:pt>
                <c:pt idx="1803">
                  <c:v>0.54</c:v>
                </c:pt>
                <c:pt idx="1804">
                  <c:v>0.54</c:v>
                </c:pt>
                <c:pt idx="1805">
                  <c:v>0.54</c:v>
                </c:pt>
                <c:pt idx="1806">
                  <c:v>0.56799999999999995</c:v>
                </c:pt>
                <c:pt idx="1807">
                  <c:v>0.6</c:v>
                </c:pt>
                <c:pt idx="1808">
                  <c:v>0.57099999999999995</c:v>
                </c:pt>
                <c:pt idx="1809">
                  <c:v>0.58099999999999996</c:v>
                </c:pt>
                <c:pt idx="1810">
                  <c:v>0.67800000000000005</c:v>
                </c:pt>
                <c:pt idx="1811">
                  <c:v>0.67800000000000005</c:v>
                </c:pt>
                <c:pt idx="1812">
                  <c:v>0.67800000000000005</c:v>
                </c:pt>
                <c:pt idx="1813">
                  <c:v>0.66600000000000004</c:v>
                </c:pt>
                <c:pt idx="1814">
                  <c:v>0.47</c:v>
                </c:pt>
                <c:pt idx="1815">
                  <c:v>0.46800000000000003</c:v>
                </c:pt>
                <c:pt idx="1816">
                  <c:v>0.47299999999999998</c:v>
                </c:pt>
                <c:pt idx="1817">
                  <c:v>0.46</c:v>
                </c:pt>
                <c:pt idx="1818">
                  <c:v>0.46</c:v>
                </c:pt>
                <c:pt idx="1819">
                  <c:v>0.46</c:v>
                </c:pt>
                <c:pt idx="1820">
                  <c:v>0.47</c:v>
                </c:pt>
                <c:pt idx="1821">
                  <c:v>0.47099999999999997</c:v>
                </c:pt>
                <c:pt idx="1822">
                  <c:v>0.51700000000000002</c:v>
                </c:pt>
                <c:pt idx="1823">
                  <c:v>0.53</c:v>
                </c:pt>
                <c:pt idx="1824">
                  <c:v>0.47899999999999998</c:v>
                </c:pt>
                <c:pt idx="1825">
                  <c:v>0.47899999999999998</c:v>
                </c:pt>
                <c:pt idx="1826">
                  <c:v>0.47899999999999998</c:v>
                </c:pt>
                <c:pt idx="1827">
                  <c:v>0.47899999999999998</c:v>
                </c:pt>
                <c:pt idx="1828">
                  <c:v>0.50600000000000001</c:v>
                </c:pt>
                <c:pt idx="1829">
                  <c:v>0.52400000000000002</c:v>
                </c:pt>
                <c:pt idx="1830">
                  <c:v>0.53</c:v>
                </c:pt>
                <c:pt idx="1831">
                  <c:v>0.55800000000000005</c:v>
                </c:pt>
                <c:pt idx="1832">
                  <c:v>0.55800000000000005</c:v>
                </c:pt>
                <c:pt idx="1833">
                  <c:v>0.55800000000000005</c:v>
                </c:pt>
                <c:pt idx="1834">
                  <c:v>0.60799999999999998</c:v>
                </c:pt>
                <c:pt idx="1835">
                  <c:v>0.61</c:v>
                </c:pt>
                <c:pt idx="1836">
                  <c:v>0.621</c:v>
                </c:pt>
                <c:pt idx="1837">
                  <c:v>0.66100000000000003</c:v>
                </c:pt>
                <c:pt idx="1838">
                  <c:v>0.69299999999999995</c:v>
                </c:pt>
                <c:pt idx="1839">
                  <c:v>0.69299999999999995</c:v>
                </c:pt>
                <c:pt idx="1840">
                  <c:v>0.69299999999999995</c:v>
                </c:pt>
                <c:pt idx="1841">
                  <c:v>0.60699999999999998</c:v>
                </c:pt>
                <c:pt idx="1842">
                  <c:v>0.59799999999999998</c:v>
                </c:pt>
                <c:pt idx="1843">
                  <c:v>0.57299999999999995</c:v>
                </c:pt>
                <c:pt idx="1844">
                  <c:v>0.55700000000000005</c:v>
                </c:pt>
                <c:pt idx="1845">
                  <c:v>0.51700000000000002</c:v>
                </c:pt>
                <c:pt idx="1846">
                  <c:v>0.51700000000000002</c:v>
                </c:pt>
                <c:pt idx="1847">
                  <c:v>0.51700000000000002</c:v>
                </c:pt>
                <c:pt idx="1848">
                  <c:v>0.53</c:v>
                </c:pt>
                <c:pt idx="1849">
                  <c:v>0.438</c:v>
                </c:pt>
                <c:pt idx="1850">
                  <c:v>0.443</c:v>
                </c:pt>
                <c:pt idx="1851">
                  <c:v>0.5</c:v>
                </c:pt>
                <c:pt idx="1852">
                  <c:v>0.51200000000000001</c:v>
                </c:pt>
                <c:pt idx="1853">
                  <c:v>0.51200000000000001</c:v>
                </c:pt>
                <c:pt idx="1854">
                  <c:v>0.51200000000000001</c:v>
                </c:pt>
                <c:pt idx="1855">
                  <c:v>0.496</c:v>
                </c:pt>
                <c:pt idx="1856">
                  <c:v>0.56799999999999995</c:v>
                </c:pt>
                <c:pt idx="1857">
                  <c:v>0.626</c:v>
                </c:pt>
                <c:pt idx="1858">
                  <c:v>0.56499999999999995</c:v>
                </c:pt>
                <c:pt idx="1859">
                  <c:v>0.54800000000000004</c:v>
                </c:pt>
                <c:pt idx="1860">
                  <c:v>0.54800000000000004</c:v>
                </c:pt>
                <c:pt idx="1861">
                  <c:v>0.54800000000000004</c:v>
                </c:pt>
                <c:pt idx="1862">
                  <c:v>0.55000000000000004</c:v>
                </c:pt>
                <c:pt idx="1863">
                  <c:v>0.54100000000000004</c:v>
                </c:pt>
                <c:pt idx="1864">
                  <c:v>0.58699999999999997</c:v>
                </c:pt>
                <c:pt idx="1865">
                  <c:v>0.57799999999999996</c:v>
                </c:pt>
                <c:pt idx="1866">
                  <c:v>0.61499999999999999</c:v>
                </c:pt>
                <c:pt idx="1867">
                  <c:v>0.61499999999999999</c:v>
                </c:pt>
                <c:pt idx="1868">
                  <c:v>0.61499999999999999</c:v>
                </c:pt>
                <c:pt idx="1869">
                  <c:v>0.58599999999999997</c:v>
                </c:pt>
                <c:pt idx="1870">
                  <c:v>0.59299999999999997</c:v>
                </c:pt>
                <c:pt idx="1871">
                  <c:v>0.59599999999999997</c:v>
                </c:pt>
                <c:pt idx="1872">
                  <c:v>0.56599999999999995</c:v>
                </c:pt>
                <c:pt idx="1873">
                  <c:v>0.51</c:v>
                </c:pt>
                <c:pt idx="1874">
                  <c:v>0.51</c:v>
                </c:pt>
                <c:pt idx="1875">
                  <c:v>0.51</c:v>
                </c:pt>
                <c:pt idx="1876">
                  <c:v>0.53600000000000003</c:v>
                </c:pt>
                <c:pt idx="1877">
                  <c:v>0.58699999999999997</c:v>
                </c:pt>
                <c:pt idx="1878">
                  <c:v>0.58299999999999996</c:v>
                </c:pt>
                <c:pt idx="1879">
                  <c:v>0.58699999999999997</c:v>
                </c:pt>
                <c:pt idx="1880">
                  <c:v>0.64900000000000002</c:v>
                </c:pt>
                <c:pt idx="1881">
                  <c:v>0.64900000000000002</c:v>
                </c:pt>
                <c:pt idx="1882">
                  <c:v>0.64900000000000002</c:v>
                </c:pt>
                <c:pt idx="1883">
                  <c:v>0.60299999999999998</c:v>
                </c:pt>
                <c:pt idx="1884">
                  <c:v>0.59699999999999998</c:v>
                </c:pt>
                <c:pt idx="1885">
                  <c:v>0.59</c:v>
                </c:pt>
                <c:pt idx="1886">
                  <c:v>0.68400000000000005</c:v>
                </c:pt>
                <c:pt idx="1887">
                  <c:v>0.66300000000000003</c:v>
                </c:pt>
                <c:pt idx="1888">
                  <c:v>0.66300000000000003</c:v>
                </c:pt>
                <c:pt idx="1889">
                  <c:v>0.66300000000000003</c:v>
                </c:pt>
                <c:pt idx="1890">
                  <c:v>0.78100000000000003</c:v>
                </c:pt>
                <c:pt idx="1891">
                  <c:v>0.77400000000000002</c:v>
                </c:pt>
                <c:pt idx="1892">
                  <c:v>0.74299999999999999</c:v>
                </c:pt>
                <c:pt idx="1893">
                  <c:v>0.65500000000000003</c:v>
                </c:pt>
                <c:pt idx="1894">
                  <c:v>0.65300000000000002</c:v>
                </c:pt>
                <c:pt idx="1895">
                  <c:v>0.65300000000000002</c:v>
                </c:pt>
                <c:pt idx="1896">
                  <c:v>0.65300000000000002</c:v>
                </c:pt>
                <c:pt idx="1897">
                  <c:v>0.69499999999999995</c:v>
                </c:pt>
                <c:pt idx="1898">
                  <c:v>0.69799999999999995</c:v>
                </c:pt>
                <c:pt idx="1899">
                  <c:v>0.67600000000000005</c:v>
                </c:pt>
                <c:pt idx="1900">
                  <c:v>0.67500000000000004</c:v>
                </c:pt>
                <c:pt idx="1901">
                  <c:v>0.66800000000000004</c:v>
                </c:pt>
                <c:pt idx="1902">
                  <c:v>0.66800000000000004</c:v>
                </c:pt>
                <c:pt idx="1903">
                  <c:v>0.66800000000000004</c:v>
                </c:pt>
                <c:pt idx="1904">
                  <c:v>0.72399999999999998</c:v>
                </c:pt>
                <c:pt idx="1905">
                  <c:v>0.78200000000000003</c:v>
                </c:pt>
                <c:pt idx="1906">
                  <c:v>0.79700000000000004</c:v>
                </c:pt>
                <c:pt idx="1907">
                  <c:v>0.79800000000000004</c:v>
                </c:pt>
                <c:pt idx="1908">
                  <c:v>0.74199999999999999</c:v>
                </c:pt>
                <c:pt idx="1909">
                  <c:v>0.74199999999999999</c:v>
                </c:pt>
                <c:pt idx="1910">
                  <c:v>0.74199999999999999</c:v>
                </c:pt>
                <c:pt idx="1911">
                  <c:v>0.74199999999999999</c:v>
                </c:pt>
                <c:pt idx="1912">
                  <c:v>0.70399999999999996</c:v>
                </c:pt>
                <c:pt idx="1913">
                  <c:v>0.73</c:v>
                </c:pt>
                <c:pt idx="1914">
                  <c:v>0.59199999999999997</c:v>
                </c:pt>
                <c:pt idx="1915">
                  <c:v>0.56399999999999995</c:v>
                </c:pt>
                <c:pt idx="1916">
                  <c:v>0.56399999999999995</c:v>
                </c:pt>
                <c:pt idx="1917">
                  <c:v>0.56399999999999995</c:v>
                </c:pt>
                <c:pt idx="1918">
                  <c:v>0.58199999999999996</c:v>
                </c:pt>
                <c:pt idx="1919">
                  <c:v>0.61899999999999999</c:v>
                </c:pt>
                <c:pt idx="1920">
                  <c:v>0.64200000000000002</c:v>
                </c:pt>
                <c:pt idx="1921">
                  <c:v>0.627</c:v>
                </c:pt>
                <c:pt idx="1922">
                  <c:v>0.66</c:v>
                </c:pt>
                <c:pt idx="1923">
                  <c:v>0.66</c:v>
                </c:pt>
                <c:pt idx="1924">
                  <c:v>0.66</c:v>
                </c:pt>
                <c:pt idx="1925">
                  <c:v>0.63</c:v>
                </c:pt>
                <c:pt idx="1926">
                  <c:v>0.60499999999999998</c:v>
                </c:pt>
                <c:pt idx="1927">
                  <c:v>0.63200000000000001</c:v>
                </c:pt>
                <c:pt idx="1928">
                  <c:v>0.69799999999999995</c:v>
                </c:pt>
                <c:pt idx="1929">
                  <c:v>0.66100000000000003</c:v>
                </c:pt>
                <c:pt idx="1930">
                  <c:v>0.66100000000000003</c:v>
                </c:pt>
                <c:pt idx="1931">
                  <c:v>0.66100000000000003</c:v>
                </c:pt>
                <c:pt idx="1932">
                  <c:v>0.70899999999999996</c:v>
                </c:pt>
                <c:pt idx="1933">
                  <c:v>0.754</c:v>
                </c:pt>
                <c:pt idx="1934">
                  <c:v>0.63800000000000001</c:v>
                </c:pt>
                <c:pt idx="1935">
                  <c:v>0.628</c:v>
                </c:pt>
                <c:pt idx="1936">
                  <c:v>0.64400000000000002</c:v>
                </c:pt>
                <c:pt idx="1937">
                  <c:v>0.64400000000000002</c:v>
                </c:pt>
                <c:pt idx="1938">
                  <c:v>0.64400000000000002</c:v>
                </c:pt>
                <c:pt idx="1939">
                  <c:v>0.65</c:v>
                </c:pt>
                <c:pt idx="1940">
                  <c:v>0.71699999999999997</c:v>
                </c:pt>
                <c:pt idx="1941">
                  <c:v>0.68899999999999995</c:v>
                </c:pt>
                <c:pt idx="1942">
                  <c:v>0.69099999999999995</c:v>
                </c:pt>
                <c:pt idx="1943">
                  <c:v>0.69099999999999995</c:v>
                </c:pt>
                <c:pt idx="1944">
                  <c:v>0.69099999999999995</c:v>
                </c:pt>
                <c:pt idx="1945">
                  <c:v>0.69099999999999995</c:v>
                </c:pt>
                <c:pt idx="1946">
                  <c:v>0.74199999999999999</c:v>
                </c:pt>
                <c:pt idx="1947">
                  <c:v>0.747</c:v>
                </c:pt>
                <c:pt idx="1948">
                  <c:v>0.78100000000000003</c:v>
                </c:pt>
                <c:pt idx="1949">
                  <c:v>0.76200000000000001</c:v>
                </c:pt>
                <c:pt idx="1950">
                  <c:v>0.78800000000000003</c:v>
                </c:pt>
                <c:pt idx="1951">
                  <c:v>0.78800000000000003</c:v>
                </c:pt>
                <c:pt idx="1952">
                  <c:v>0.78800000000000003</c:v>
                </c:pt>
                <c:pt idx="1953">
                  <c:v>0.83299999999999996</c:v>
                </c:pt>
                <c:pt idx="1954">
                  <c:v>0.82799999999999996</c:v>
                </c:pt>
                <c:pt idx="1955">
                  <c:v>0.83699999999999997</c:v>
                </c:pt>
                <c:pt idx="1956">
                  <c:v>0.85499999999999998</c:v>
                </c:pt>
                <c:pt idx="1957">
                  <c:v>0.89800000000000002</c:v>
                </c:pt>
                <c:pt idx="1958">
                  <c:v>0.89800000000000002</c:v>
                </c:pt>
                <c:pt idx="1959">
                  <c:v>0.89800000000000002</c:v>
                </c:pt>
                <c:pt idx="1960">
                  <c:v>0.71899999999999997</c:v>
                </c:pt>
                <c:pt idx="1961">
                  <c:v>0.67100000000000004</c:v>
                </c:pt>
                <c:pt idx="1962">
                  <c:v>0.64300000000000002</c:v>
                </c:pt>
                <c:pt idx="1963">
                  <c:v>0.76400000000000001</c:v>
                </c:pt>
                <c:pt idx="1964">
                  <c:v>0.79100000000000004</c:v>
                </c:pt>
                <c:pt idx="1965">
                  <c:v>0.79100000000000004</c:v>
                </c:pt>
                <c:pt idx="1966">
                  <c:v>0.79100000000000004</c:v>
                </c:pt>
                <c:pt idx="1967">
                  <c:v>0.84499999999999997</c:v>
                </c:pt>
                <c:pt idx="1968">
                  <c:v>0.81299999999999994</c:v>
                </c:pt>
                <c:pt idx="1969">
                  <c:v>0.76400000000000001</c:v>
                </c:pt>
                <c:pt idx="1970">
                  <c:v>0.79600000000000004</c:v>
                </c:pt>
                <c:pt idx="1971">
                  <c:v>0.92200000000000004</c:v>
                </c:pt>
                <c:pt idx="1972">
                  <c:v>0.92200000000000004</c:v>
                </c:pt>
                <c:pt idx="1973">
                  <c:v>0.92200000000000004</c:v>
                </c:pt>
                <c:pt idx="1974">
                  <c:v>0.86199999999999999</c:v>
                </c:pt>
                <c:pt idx="1975">
                  <c:v>0.84399999999999997</c:v>
                </c:pt>
                <c:pt idx="1976">
                  <c:v>0.872</c:v>
                </c:pt>
                <c:pt idx="1977">
                  <c:v>0.88400000000000001</c:v>
                </c:pt>
                <c:pt idx="1978">
                  <c:v>0.752</c:v>
                </c:pt>
                <c:pt idx="1979">
                  <c:v>0.752</c:v>
                </c:pt>
                <c:pt idx="1980">
                  <c:v>0.752</c:v>
                </c:pt>
                <c:pt idx="1981">
                  <c:v>0.80800000000000005</c:v>
                </c:pt>
                <c:pt idx="1982">
                  <c:v>0.80800000000000005</c:v>
                </c:pt>
                <c:pt idx="1983">
                  <c:v>0.79800000000000004</c:v>
                </c:pt>
                <c:pt idx="1984">
                  <c:v>0.82499999999999996</c:v>
                </c:pt>
                <c:pt idx="1985">
                  <c:v>0.83399999999999996</c:v>
                </c:pt>
                <c:pt idx="1986">
                  <c:v>0.83399999999999996</c:v>
                </c:pt>
                <c:pt idx="1987">
                  <c:v>0.83399999999999996</c:v>
                </c:pt>
                <c:pt idx="1988">
                  <c:v>0.88400000000000001</c:v>
                </c:pt>
                <c:pt idx="1989">
                  <c:v>0.98099999999999998</c:v>
                </c:pt>
                <c:pt idx="1990">
                  <c:v>0.95</c:v>
                </c:pt>
                <c:pt idx="1991">
                  <c:v>0.879</c:v>
                </c:pt>
                <c:pt idx="1992">
                  <c:v>0.84399999999999997</c:v>
                </c:pt>
                <c:pt idx="1993">
                  <c:v>0.84399999999999997</c:v>
                </c:pt>
                <c:pt idx="1994">
                  <c:v>0.84399999999999997</c:v>
                </c:pt>
                <c:pt idx="1995">
                  <c:v>0.83799999999999997</c:v>
                </c:pt>
                <c:pt idx="1996">
                  <c:v>0.88200000000000001</c:v>
                </c:pt>
                <c:pt idx="1997">
                  <c:v>0.71399999999999997</c:v>
                </c:pt>
                <c:pt idx="1998">
                  <c:v>0.54100000000000004</c:v>
                </c:pt>
                <c:pt idx="1999">
                  <c:v>0.48699999999999999</c:v>
                </c:pt>
                <c:pt idx="2000">
                  <c:v>0.48699999999999999</c:v>
                </c:pt>
                <c:pt idx="2001">
                  <c:v>0.48699999999999999</c:v>
                </c:pt>
                <c:pt idx="2002">
                  <c:v>0.53</c:v>
                </c:pt>
                <c:pt idx="2003">
                  <c:v>0.55400000000000005</c:v>
                </c:pt>
                <c:pt idx="2004">
                  <c:v>0.54700000000000004</c:v>
                </c:pt>
                <c:pt idx="2005">
                  <c:v>0.60599999999999998</c:v>
                </c:pt>
                <c:pt idx="2006">
                  <c:v>0.60399999999999998</c:v>
                </c:pt>
                <c:pt idx="2007">
                  <c:v>0.60399999999999998</c:v>
                </c:pt>
                <c:pt idx="2008">
                  <c:v>0.60399999999999998</c:v>
                </c:pt>
                <c:pt idx="2009">
                  <c:v>0.64</c:v>
                </c:pt>
                <c:pt idx="2010">
                  <c:v>0.63200000000000001</c:v>
                </c:pt>
                <c:pt idx="2011">
                  <c:v>0.59499999999999997</c:v>
                </c:pt>
                <c:pt idx="2012">
                  <c:v>0.64900000000000002</c:v>
                </c:pt>
                <c:pt idx="2013">
                  <c:v>0.624</c:v>
                </c:pt>
                <c:pt idx="2014">
                  <c:v>0.624</c:v>
                </c:pt>
                <c:pt idx="2015">
                  <c:v>0.624</c:v>
                </c:pt>
                <c:pt idx="2016">
                  <c:v>0.70199999999999996</c:v>
                </c:pt>
                <c:pt idx="2017">
                  <c:v>0.72399999999999998</c:v>
                </c:pt>
                <c:pt idx="2018">
                  <c:v>0.67500000000000004</c:v>
                </c:pt>
                <c:pt idx="2019">
                  <c:v>0.61</c:v>
                </c:pt>
                <c:pt idx="2020">
                  <c:v>0.54700000000000004</c:v>
                </c:pt>
                <c:pt idx="2021">
                  <c:v>0.54700000000000004</c:v>
                </c:pt>
                <c:pt idx="2022">
                  <c:v>0.54700000000000004</c:v>
                </c:pt>
                <c:pt idx="2023">
                  <c:v>0.59</c:v>
                </c:pt>
                <c:pt idx="2024">
                  <c:v>0.58599999999999997</c:v>
                </c:pt>
                <c:pt idx="2025">
                  <c:v>0.51600000000000001</c:v>
                </c:pt>
                <c:pt idx="2026">
                  <c:v>0.45300000000000001</c:v>
                </c:pt>
                <c:pt idx="2027">
                  <c:v>0.373</c:v>
                </c:pt>
                <c:pt idx="2028">
                  <c:v>0.373</c:v>
                </c:pt>
                <c:pt idx="2029">
                  <c:v>0.373</c:v>
                </c:pt>
                <c:pt idx="2030">
                  <c:v>0.36599999999999999</c:v>
                </c:pt>
                <c:pt idx="2031">
                  <c:v>0.28499999999999998</c:v>
                </c:pt>
                <c:pt idx="2032">
                  <c:v>0.16300000000000001</c:v>
                </c:pt>
                <c:pt idx="2033">
                  <c:v>0.16200000000000001</c:v>
                </c:pt>
                <c:pt idx="2034">
                  <c:v>0.155</c:v>
                </c:pt>
                <c:pt idx="2035">
                  <c:v>0.155</c:v>
                </c:pt>
                <c:pt idx="2036">
                  <c:v>0.155</c:v>
                </c:pt>
                <c:pt idx="2037">
                  <c:v>0.16500000000000001</c:v>
                </c:pt>
                <c:pt idx="2038">
                  <c:v>0.16500000000000001</c:v>
                </c:pt>
                <c:pt idx="2039">
                  <c:v>0.10100000000000001</c:v>
                </c:pt>
                <c:pt idx="2040">
                  <c:v>7.4999999999999997E-2</c:v>
                </c:pt>
                <c:pt idx="2041">
                  <c:v>7.8E-2</c:v>
                </c:pt>
                <c:pt idx="2042">
                  <c:v>7.8E-2</c:v>
                </c:pt>
                <c:pt idx="2043">
                  <c:v>7.8E-2</c:v>
                </c:pt>
                <c:pt idx="2044">
                  <c:v>8.5000000000000006E-2</c:v>
                </c:pt>
                <c:pt idx="2045">
                  <c:v>0.107</c:v>
                </c:pt>
                <c:pt idx="2046">
                  <c:v>0.13800000000000001</c:v>
                </c:pt>
                <c:pt idx="2047">
                  <c:v>0.157</c:v>
                </c:pt>
                <c:pt idx="2048">
                  <c:v>0.155</c:v>
                </c:pt>
                <c:pt idx="2049">
                  <c:v>0.155</c:v>
                </c:pt>
                <c:pt idx="2050">
                  <c:v>0.155</c:v>
                </c:pt>
                <c:pt idx="2051">
                  <c:v>0.16</c:v>
                </c:pt>
                <c:pt idx="2052">
                  <c:v>0.16300000000000001</c:v>
                </c:pt>
                <c:pt idx="2053">
                  <c:v>0.186</c:v>
                </c:pt>
                <c:pt idx="2054">
                  <c:v>0.19400000000000001</c:v>
                </c:pt>
                <c:pt idx="2055">
                  <c:v>0.19400000000000001</c:v>
                </c:pt>
                <c:pt idx="2056">
                  <c:v>0.19400000000000001</c:v>
                </c:pt>
                <c:pt idx="2057">
                  <c:v>0.19400000000000001</c:v>
                </c:pt>
                <c:pt idx="2058">
                  <c:v>0.19400000000000001</c:v>
                </c:pt>
                <c:pt idx="2059">
                  <c:v>0.16700000000000001</c:v>
                </c:pt>
                <c:pt idx="2060">
                  <c:v>0.18</c:v>
                </c:pt>
                <c:pt idx="2061">
                  <c:v>0.20599999999999999</c:v>
                </c:pt>
                <c:pt idx="2062">
                  <c:v>0.20699999999999999</c:v>
                </c:pt>
                <c:pt idx="2063">
                  <c:v>0.20699999999999999</c:v>
                </c:pt>
                <c:pt idx="2064">
                  <c:v>0.20699999999999999</c:v>
                </c:pt>
                <c:pt idx="2065">
                  <c:v>0.215</c:v>
                </c:pt>
                <c:pt idx="2066">
                  <c:v>0.22</c:v>
                </c:pt>
                <c:pt idx="2067">
                  <c:v>0.23499999999999999</c:v>
                </c:pt>
                <c:pt idx="2068">
                  <c:v>0.224</c:v>
                </c:pt>
                <c:pt idx="2069">
                  <c:v>0.184</c:v>
                </c:pt>
                <c:pt idx="2070">
                  <c:v>0.184</c:v>
                </c:pt>
                <c:pt idx="2071">
                  <c:v>0.184</c:v>
                </c:pt>
                <c:pt idx="2072">
                  <c:v>0.187</c:v>
                </c:pt>
                <c:pt idx="2073">
                  <c:v>0.19700000000000001</c:v>
                </c:pt>
                <c:pt idx="2074">
                  <c:v>0.28199999999999997</c:v>
                </c:pt>
                <c:pt idx="2075">
                  <c:v>0.27900000000000003</c:v>
                </c:pt>
                <c:pt idx="2076">
                  <c:v>0.25700000000000001</c:v>
                </c:pt>
                <c:pt idx="2077">
                  <c:v>0.25700000000000001</c:v>
                </c:pt>
                <c:pt idx="2078">
                  <c:v>0.25700000000000001</c:v>
                </c:pt>
                <c:pt idx="2079">
                  <c:v>0.248</c:v>
                </c:pt>
                <c:pt idx="2080">
                  <c:v>0.20899999999999999</c:v>
                </c:pt>
                <c:pt idx="2081">
                  <c:v>0.23400000000000001</c:v>
                </c:pt>
                <c:pt idx="2082">
                  <c:v>0.312</c:v>
                </c:pt>
                <c:pt idx="2083">
                  <c:v>0.39300000000000002</c:v>
                </c:pt>
                <c:pt idx="2084">
                  <c:v>0.39300000000000002</c:v>
                </c:pt>
                <c:pt idx="2085">
                  <c:v>0.39300000000000002</c:v>
                </c:pt>
                <c:pt idx="2086">
                  <c:v>0.34799999999999998</c:v>
                </c:pt>
                <c:pt idx="2087">
                  <c:v>0.38300000000000001</c:v>
                </c:pt>
                <c:pt idx="2088">
                  <c:v>0.36199999999999999</c:v>
                </c:pt>
                <c:pt idx="2089">
                  <c:v>0.35599999999999998</c:v>
                </c:pt>
                <c:pt idx="2090">
                  <c:v>0.32800000000000001</c:v>
                </c:pt>
                <c:pt idx="2091">
                  <c:v>0.32800000000000001</c:v>
                </c:pt>
                <c:pt idx="2092">
                  <c:v>0.32800000000000001</c:v>
                </c:pt>
                <c:pt idx="2093">
                  <c:v>0.29799999999999999</c:v>
                </c:pt>
                <c:pt idx="2094">
                  <c:v>0.32500000000000001</c:v>
                </c:pt>
                <c:pt idx="2095">
                  <c:v>0.375</c:v>
                </c:pt>
                <c:pt idx="2096">
                  <c:v>0.36499999999999999</c:v>
                </c:pt>
                <c:pt idx="2097">
                  <c:v>0.36699999999999999</c:v>
                </c:pt>
                <c:pt idx="2098">
                  <c:v>0.36699999999999999</c:v>
                </c:pt>
                <c:pt idx="2099">
                  <c:v>0.36699999999999999</c:v>
                </c:pt>
                <c:pt idx="2100">
                  <c:v>0.38</c:v>
                </c:pt>
                <c:pt idx="2101">
                  <c:v>0.38100000000000001</c:v>
                </c:pt>
                <c:pt idx="2102">
                  <c:v>0.372</c:v>
                </c:pt>
                <c:pt idx="2103">
                  <c:v>0.33400000000000002</c:v>
                </c:pt>
                <c:pt idx="2104">
                  <c:v>0.34200000000000003</c:v>
                </c:pt>
                <c:pt idx="2105">
                  <c:v>0.34200000000000003</c:v>
                </c:pt>
                <c:pt idx="2106">
                  <c:v>0.34200000000000003</c:v>
                </c:pt>
                <c:pt idx="2107">
                  <c:v>0.31900000000000001</c:v>
                </c:pt>
                <c:pt idx="2108">
                  <c:v>0.35499999999999998</c:v>
                </c:pt>
                <c:pt idx="2109">
                  <c:v>0.37</c:v>
                </c:pt>
                <c:pt idx="2110">
                  <c:v>0.35499999999999998</c:v>
                </c:pt>
                <c:pt idx="2111">
                  <c:v>0.375</c:v>
                </c:pt>
                <c:pt idx="2112">
                  <c:v>0.375</c:v>
                </c:pt>
                <c:pt idx="2113">
                  <c:v>0.375</c:v>
                </c:pt>
                <c:pt idx="2114">
                  <c:v>0.36599999999999999</c:v>
                </c:pt>
                <c:pt idx="2115">
                  <c:v>0.36699999999999999</c:v>
                </c:pt>
                <c:pt idx="2116">
                  <c:v>0.34599999999999997</c:v>
                </c:pt>
                <c:pt idx="2117">
                  <c:v>0.313</c:v>
                </c:pt>
                <c:pt idx="2118">
                  <c:v>0.30199999999999999</c:v>
                </c:pt>
                <c:pt idx="2119">
                  <c:v>0.30199999999999999</c:v>
                </c:pt>
                <c:pt idx="2120">
                  <c:v>0.30199999999999999</c:v>
                </c:pt>
                <c:pt idx="2121">
                  <c:v>0.35899999999999999</c:v>
                </c:pt>
                <c:pt idx="2122">
                  <c:v>0.35299999999999998</c:v>
                </c:pt>
                <c:pt idx="2123">
                  <c:v>0.38300000000000001</c:v>
                </c:pt>
                <c:pt idx="2124">
                  <c:v>0.39500000000000002</c:v>
                </c:pt>
                <c:pt idx="2125">
                  <c:v>0.36199999999999999</c:v>
                </c:pt>
                <c:pt idx="2126">
                  <c:v>0.36199999999999999</c:v>
                </c:pt>
                <c:pt idx="2127">
                  <c:v>0.36199999999999999</c:v>
                </c:pt>
                <c:pt idx="2128">
                  <c:v>0.44700000000000001</c:v>
                </c:pt>
                <c:pt idx="2129">
                  <c:v>0.52400000000000002</c:v>
                </c:pt>
                <c:pt idx="2130">
                  <c:v>0.44900000000000001</c:v>
                </c:pt>
                <c:pt idx="2131">
                  <c:v>0.439</c:v>
                </c:pt>
                <c:pt idx="2132">
                  <c:v>0.45400000000000001</c:v>
                </c:pt>
                <c:pt idx="2133">
                  <c:v>0.45400000000000001</c:v>
                </c:pt>
                <c:pt idx="2134">
                  <c:v>0.45400000000000001</c:v>
                </c:pt>
                <c:pt idx="2135">
                  <c:v>0.47399999999999998</c:v>
                </c:pt>
                <c:pt idx="2136">
                  <c:v>0.42399999999999999</c:v>
                </c:pt>
                <c:pt idx="2137">
                  <c:v>0.47699999999999998</c:v>
                </c:pt>
                <c:pt idx="2138">
                  <c:v>0.47799999999999998</c:v>
                </c:pt>
                <c:pt idx="2139">
                  <c:v>0.49199999999999999</c:v>
                </c:pt>
                <c:pt idx="2140">
                  <c:v>0.49199999999999999</c:v>
                </c:pt>
                <c:pt idx="2141">
                  <c:v>0.49199999999999999</c:v>
                </c:pt>
                <c:pt idx="2142">
                  <c:v>0.51</c:v>
                </c:pt>
                <c:pt idx="2143">
                  <c:v>0.48399999999999999</c:v>
                </c:pt>
                <c:pt idx="2144">
                  <c:v>0.44600000000000001</c:v>
                </c:pt>
                <c:pt idx="2145">
                  <c:v>0.51700000000000002</c:v>
                </c:pt>
                <c:pt idx="2146">
                  <c:v>0.498</c:v>
                </c:pt>
                <c:pt idx="2147">
                  <c:v>0.498</c:v>
                </c:pt>
                <c:pt idx="2148">
                  <c:v>0.498</c:v>
                </c:pt>
                <c:pt idx="2149">
                  <c:v>0.54100000000000004</c:v>
                </c:pt>
                <c:pt idx="2150">
                  <c:v>0.54100000000000004</c:v>
                </c:pt>
                <c:pt idx="2151">
                  <c:v>0.54</c:v>
                </c:pt>
                <c:pt idx="2152">
                  <c:v>0.54400000000000004</c:v>
                </c:pt>
                <c:pt idx="2153">
                  <c:v>0.58899999999999997</c:v>
                </c:pt>
                <c:pt idx="2154">
                  <c:v>0.58899999999999997</c:v>
                </c:pt>
                <c:pt idx="2155">
                  <c:v>0.58899999999999997</c:v>
                </c:pt>
                <c:pt idx="2156">
                  <c:v>0.58899999999999997</c:v>
                </c:pt>
                <c:pt idx="2157">
                  <c:v>0.58899999999999997</c:v>
                </c:pt>
                <c:pt idx="2158">
                  <c:v>0.59199999999999997</c:v>
                </c:pt>
                <c:pt idx="2159">
                  <c:v>0.60099999999999998</c:v>
                </c:pt>
                <c:pt idx="2160">
                  <c:v>0.59199999999999997</c:v>
                </c:pt>
                <c:pt idx="2161">
                  <c:v>0.59199999999999997</c:v>
                </c:pt>
                <c:pt idx="2162">
                  <c:v>0.59199999999999997</c:v>
                </c:pt>
                <c:pt idx="2163">
                  <c:v>0.61699999999999999</c:v>
                </c:pt>
                <c:pt idx="2164">
                  <c:v>0.59199999999999997</c:v>
                </c:pt>
                <c:pt idx="2165">
                  <c:v>0.59599999999999997</c:v>
                </c:pt>
                <c:pt idx="2166">
                  <c:v>0.623</c:v>
                </c:pt>
                <c:pt idx="2167">
                  <c:v>0.624</c:v>
                </c:pt>
                <c:pt idx="2168">
                  <c:v>0.624</c:v>
                </c:pt>
                <c:pt idx="2169">
                  <c:v>0.624</c:v>
                </c:pt>
                <c:pt idx="2170">
                  <c:v>0.67700000000000005</c:v>
                </c:pt>
                <c:pt idx="2171">
                  <c:v>0.68100000000000005</c:v>
                </c:pt>
                <c:pt idx="2172">
                  <c:v>0.68500000000000005</c:v>
                </c:pt>
                <c:pt idx="2173">
                  <c:v>0.71299999999999997</c:v>
                </c:pt>
                <c:pt idx="2174">
                  <c:v>0.78</c:v>
                </c:pt>
                <c:pt idx="2175">
                  <c:v>0.78</c:v>
                </c:pt>
                <c:pt idx="2176">
                  <c:v>0.78</c:v>
                </c:pt>
                <c:pt idx="2177">
                  <c:v>0.77300000000000002</c:v>
                </c:pt>
                <c:pt idx="2178">
                  <c:v>0.748</c:v>
                </c:pt>
                <c:pt idx="2179">
                  <c:v>0.74099999999999999</c:v>
                </c:pt>
                <c:pt idx="2180">
                  <c:v>0.72799999999999998</c:v>
                </c:pt>
                <c:pt idx="2181">
                  <c:v>0.7</c:v>
                </c:pt>
                <c:pt idx="2182">
                  <c:v>0.7</c:v>
                </c:pt>
                <c:pt idx="2183">
                  <c:v>0.7</c:v>
                </c:pt>
                <c:pt idx="2184">
                  <c:v>0.7</c:v>
                </c:pt>
                <c:pt idx="2185">
                  <c:v>0.73499999999999999</c:v>
                </c:pt>
                <c:pt idx="2186">
                  <c:v>0.748</c:v>
                </c:pt>
                <c:pt idx="2187">
                  <c:v>0.78100000000000003</c:v>
                </c:pt>
                <c:pt idx="2188">
                  <c:v>0.77</c:v>
                </c:pt>
                <c:pt idx="2189">
                  <c:v>0.77</c:v>
                </c:pt>
                <c:pt idx="2190">
                  <c:v>0.77</c:v>
                </c:pt>
                <c:pt idx="2191">
                  <c:v>0.79900000000000004</c:v>
                </c:pt>
                <c:pt idx="2192">
                  <c:v>0.84799999999999998</c:v>
                </c:pt>
                <c:pt idx="2193">
                  <c:v>0.79700000000000004</c:v>
                </c:pt>
                <c:pt idx="2194">
                  <c:v>0.80200000000000005</c:v>
                </c:pt>
                <c:pt idx="2195">
                  <c:v>0.78500000000000003</c:v>
                </c:pt>
                <c:pt idx="2196">
                  <c:v>0.78500000000000003</c:v>
                </c:pt>
                <c:pt idx="2197">
                  <c:v>0.78500000000000003</c:v>
                </c:pt>
                <c:pt idx="2198">
                  <c:v>0.79900000000000004</c:v>
                </c:pt>
                <c:pt idx="2199">
                  <c:v>0.81</c:v>
                </c:pt>
                <c:pt idx="2200">
                  <c:v>0.82599999999999996</c:v>
                </c:pt>
                <c:pt idx="2201">
                  <c:v>0.83399999999999996</c:v>
                </c:pt>
                <c:pt idx="2202">
                  <c:v>0.81699999999999995</c:v>
                </c:pt>
                <c:pt idx="2203">
                  <c:v>0.81699999999999995</c:v>
                </c:pt>
                <c:pt idx="2204">
                  <c:v>0.81699999999999995</c:v>
                </c:pt>
                <c:pt idx="2205">
                  <c:v>0.82799999999999996</c:v>
                </c:pt>
                <c:pt idx="2206">
                  <c:v>0.82699999999999996</c:v>
                </c:pt>
                <c:pt idx="2207">
                  <c:v>0.80700000000000005</c:v>
                </c:pt>
                <c:pt idx="2208">
                  <c:v>0.85299999999999998</c:v>
                </c:pt>
                <c:pt idx="2209">
                  <c:v>0.84099999999999997</c:v>
                </c:pt>
                <c:pt idx="2210">
                  <c:v>0.84099999999999997</c:v>
                </c:pt>
                <c:pt idx="2211">
                  <c:v>0.84099999999999997</c:v>
                </c:pt>
                <c:pt idx="2212">
                  <c:v>0.84499999999999997</c:v>
                </c:pt>
                <c:pt idx="2213">
                  <c:v>0.89800000000000002</c:v>
                </c:pt>
                <c:pt idx="2214">
                  <c:v>0.877</c:v>
                </c:pt>
                <c:pt idx="2215">
                  <c:v>0.86799999999999999</c:v>
                </c:pt>
                <c:pt idx="2216">
                  <c:v>0.89200000000000002</c:v>
                </c:pt>
                <c:pt idx="2217">
                  <c:v>0.89200000000000002</c:v>
                </c:pt>
                <c:pt idx="2218">
                  <c:v>0.89200000000000002</c:v>
                </c:pt>
                <c:pt idx="2219">
                  <c:v>0.90200000000000002</c:v>
                </c:pt>
                <c:pt idx="2220">
                  <c:v>0.871</c:v>
                </c:pt>
                <c:pt idx="2221">
                  <c:v>0.871</c:v>
                </c:pt>
                <c:pt idx="2222">
                  <c:v>0.84899999999999998</c:v>
                </c:pt>
                <c:pt idx="2223">
                  <c:v>0.85899999999999999</c:v>
                </c:pt>
                <c:pt idx="2224">
                  <c:v>0.85899999999999999</c:v>
                </c:pt>
                <c:pt idx="2225">
                  <c:v>0.85899999999999999</c:v>
                </c:pt>
                <c:pt idx="2226">
                  <c:v>0.82</c:v>
                </c:pt>
                <c:pt idx="2227">
                  <c:v>0.75600000000000001</c:v>
                </c:pt>
                <c:pt idx="2228">
                  <c:v>0.83799999999999997</c:v>
                </c:pt>
                <c:pt idx="2229">
                  <c:v>0.89500000000000002</c:v>
                </c:pt>
                <c:pt idx="2230">
                  <c:v>0.88700000000000001</c:v>
                </c:pt>
                <c:pt idx="2231">
                  <c:v>0.88700000000000001</c:v>
                </c:pt>
                <c:pt idx="2232">
                  <c:v>0.88700000000000001</c:v>
                </c:pt>
                <c:pt idx="2233">
                  <c:v>0.90600000000000003</c:v>
                </c:pt>
                <c:pt idx="2234">
                  <c:v>0.90700000000000003</c:v>
                </c:pt>
                <c:pt idx="2235">
                  <c:v>0.90600000000000003</c:v>
                </c:pt>
                <c:pt idx="2236">
                  <c:v>0.90600000000000003</c:v>
                </c:pt>
                <c:pt idx="2237">
                  <c:v>0.92500000000000004</c:v>
                </c:pt>
                <c:pt idx="2238">
                  <c:v>0.92500000000000004</c:v>
                </c:pt>
                <c:pt idx="2239">
                  <c:v>0.92500000000000004</c:v>
                </c:pt>
                <c:pt idx="2240">
                  <c:v>0.90200000000000002</c:v>
                </c:pt>
                <c:pt idx="2241">
                  <c:v>0.90100000000000002</c:v>
                </c:pt>
                <c:pt idx="2242">
                  <c:v>0.94699999999999995</c:v>
                </c:pt>
                <c:pt idx="2243">
                  <c:v>0.96399999999999997</c:v>
                </c:pt>
                <c:pt idx="2244">
                  <c:v>0.97199999999999998</c:v>
                </c:pt>
                <c:pt idx="2245">
                  <c:v>0.97199999999999998</c:v>
                </c:pt>
                <c:pt idx="2246">
                  <c:v>0.97199999999999998</c:v>
                </c:pt>
                <c:pt idx="2247">
                  <c:v>0.97299999999999998</c:v>
                </c:pt>
                <c:pt idx="2248">
                  <c:v>1.004</c:v>
                </c:pt>
                <c:pt idx="2249">
                  <c:v>1.0129999999999999</c:v>
                </c:pt>
                <c:pt idx="2250">
                  <c:v>1.01</c:v>
                </c:pt>
                <c:pt idx="2251">
                  <c:v>1.0429999999999999</c:v>
                </c:pt>
                <c:pt idx="2252">
                  <c:v>1.0429999999999999</c:v>
                </c:pt>
                <c:pt idx="2253">
                  <c:v>1.0429999999999999</c:v>
                </c:pt>
                <c:pt idx="2254">
                  <c:v>1.081</c:v>
                </c:pt>
                <c:pt idx="2255">
                  <c:v>1.05</c:v>
                </c:pt>
                <c:pt idx="2256">
                  <c:v>1.0609999999999999</c:v>
                </c:pt>
                <c:pt idx="2257">
                  <c:v>1.0669999999999999</c:v>
                </c:pt>
                <c:pt idx="2258">
                  <c:v>1.0820000000000001</c:v>
                </c:pt>
                <c:pt idx="2259">
                  <c:v>1.0820000000000001</c:v>
                </c:pt>
                <c:pt idx="2260">
                  <c:v>1.0820000000000001</c:v>
                </c:pt>
                <c:pt idx="2261">
                  <c:v>1.0409999999999999</c:v>
                </c:pt>
                <c:pt idx="2262">
                  <c:v>1.0469999999999999</c:v>
                </c:pt>
                <c:pt idx="2263">
                  <c:v>0.996</c:v>
                </c:pt>
                <c:pt idx="2264">
                  <c:v>0.95299999999999996</c:v>
                </c:pt>
                <c:pt idx="2265">
                  <c:v>0.92800000000000005</c:v>
                </c:pt>
                <c:pt idx="2266">
                  <c:v>0.92800000000000005</c:v>
                </c:pt>
                <c:pt idx="2267">
                  <c:v>0.92800000000000005</c:v>
                </c:pt>
                <c:pt idx="2268">
                  <c:v>0.97</c:v>
                </c:pt>
                <c:pt idx="2269">
                  <c:v>0.95499999999999996</c:v>
                </c:pt>
                <c:pt idx="2270">
                  <c:v>0.93100000000000005</c:v>
                </c:pt>
                <c:pt idx="2271">
                  <c:v>0.88200000000000001</c:v>
                </c:pt>
                <c:pt idx="2272">
                  <c:v>0.89</c:v>
                </c:pt>
                <c:pt idx="2273">
                  <c:v>0.89</c:v>
                </c:pt>
                <c:pt idx="2274">
                  <c:v>0.89</c:v>
                </c:pt>
                <c:pt idx="2275">
                  <c:v>0.88300000000000001</c:v>
                </c:pt>
                <c:pt idx="2276">
                  <c:v>0.91</c:v>
                </c:pt>
                <c:pt idx="2277">
                  <c:v>0.93899999999999995</c:v>
                </c:pt>
                <c:pt idx="2278">
                  <c:v>0.94799999999999995</c:v>
                </c:pt>
                <c:pt idx="2279">
                  <c:v>0.98199999999999998</c:v>
                </c:pt>
                <c:pt idx="2280">
                  <c:v>0.98199999999999998</c:v>
                </c:pt>
                <c:pt idx="2281">
                  <c:v>0.98199999999999998</c:v>
                </c:pt>
                <c:pt idx="2282">
                  <c:v>0.99299999999999999</c:v>
                </c:pt>
                <c:pt idx="2283">
                  <c:v>0.99</c:v>
                </c:pt>
                <c:pt idx="2284">
                  <c:v>1.0009999999999999</c:v>
                </c:pt>
                <c:pt idx="2285">
                  <c:v>1.014</c:v>
                </c:pt>
                <c:pt idx="2286">
                  <c:v>0.95299999999999996</c:v>
                </c:pt>
                <c:pt idx="2287">
                  <c:v>0.95299999999999996</c:v>
                </c:pt>
                <c:pt idx="2288">
                  <c:v>0.95299999999999996</c:v>
                </c:pt>
                <c:pt idx="2289">
                  <c:v>1.0169999999999999</c:v>
                </c:pt>
                <c:pt idx="2290">
                  <c:v>1.0269999999999999</c:v>
                </c:pt>
                <c:pt idx="2291">
                  <c:v>1.0589999999999999</c:v>
                </c:pt>
                <c:pt idx="2292">
                  <c:v>1.0589999999999999</c:v>
                </c:pt>
                <c:pt idx="2293">
                  <c:v>1.0529999999999999</c:v>
                </c:pt>
                <c:pt idx="2294">
                  <c:v>1.0529999999999999</c:v>
                </c:pt>
                <c:pt idx="2295">
                  <c:v>1.0529999999999999</c:v>
                </c:pt>
                <c:pt idx="2296">
                  <c:v>1.0620000000000001</c:v>
                </c:pt>
                <c:pt idx="2297">
                  <c:v>1.101</c:v>
                </c:pt>
                <c:pt idx="2298">
                  <c:v>1.167</c:v>
                </c:pt>
                <c:pt idx="2299">
                  <c:v>1.135</c:v>
                </c:pt>
                <c:pt idx="2300">
                  <c:v>1.131</c:v>
                </c:pt>
                <c:pt idx="2301">
                  <c:v>1.131</c:v>
                </c:pt>
                <c:pt idx="2302">
                  <c:v>1.131</c:v>
                </c:pt>
                <c:pt idx="2303">
                  <c:v>1.155</c:v>
                </c:pt>
                <c:pt idx="2304">
                  <c:v>1.17</c:v>
                </c:pt>
                <c:pt idx="2305">
                  <c:v>1.1200000000000001</c:v>
                </c:pt>
                <c:pt idx="2306">
                  <c:v>1.1479999999999999</c:v>
                </c:pt>
                <c:pt idx="2307">
                  <c:v>1.147</c:v>
                </c:pt>
                <c:pt idx="2308">
                  <c:v>1.147</c:v>
                </c:pt>
                <c:pt idx="2309">
                  <c:v>1.147</c:v>
                </c:pt>
                <c:pt idx="2310">
                  <c:v>1.177</c:v>
                </c:pt>
                <c:pt idx="2311">
                  <c:v>1.1459999999999999</c:v>
                </c:pt>
                <c:pt idx="2312">
                  <c:v>1.1659999999999999</c:v>
                </c:pt>
                <c:pt idx="2313">
                  <c:v>1.1479999999999999</c:v>
                </c:pt>
                <c:pt idx="2314">
                  <c:v>1.155</c:v>
                </c:pt>
                <c:pt idx="2315">
                  <c:v>1.155</c:v>
                </c:pt>
                <c:pt idx="2316">
                  <c:v>1.155</c:v>
                </c:pt>
                <c:pt idx="2317">
                  <c:v>1.149</c:v>
                </c:pt>
                <c:pt idx="2318">
                  <c:v>1.1910000000000001</c:v>
                </c:pt>
                <c:pt idx="2319">
                  <c:v>1.204</c:v>
                </c:pt>
                <c:pt idx="2320">
                  <c:v>1.2090000000000001</c:v>
                </c:pt>
                <c:pt idx="2321">
                  <c:v>1.2030000000000001</c:v>
                </c:pt>
                <c:pt idx="2322">
                  <c:v>1.2030000000000001</c:v>
                </c:pt>
                <c:pt idx="2323">
                  <c:v>1.2030000000000001</c:v>
                </c:pt>
                <c:pt idx="2324">
                  <c:v>1.198</c:v>
                </c:pt>
                <c:pt idx="2325">
                  <c:v>1.228</c:v>
                </c:pt>
                <c:pt idx="2326">
                  <c:v>1.2190000000000001</c:v>
                </c:pt>
                <c:pt idx="2327">
                  <c:v>1.256</c:v>
                </c:pt>
                <c:pt idx="2328">
                  <c:v>1.2650000000000001</c:v>
                </c:pt>
                <c:pt idx="2329">
                  <c:v>1.2650000000000001</c:v>
                </c:pt>
                <c:pt idx="2330">
                  <c:v>1.2650000000000001</c:v>
                </c:pt>
                <c:pt idx="2331">
                  <c:v>1.2889999999999999</c:v>
                </c:pt>
                <c:pt idx="2332">
                  <c:v>1.2869999999999999</c:v>
                </c:pt>
                <c:pt idx="2333">
                  <c:v>1.2469999999999999</c:v>
                </c:pt>
                <c:pt idx="2334">
                  <c:v>1.2450000000000001</c:v>
                </c:pt>
                <c:pt idx="2335">
                  <c:v>1.262</c:v>
                </c:pt>
                <c:pt idx="2336">
                  <c:v>1.262</c:v>
                </c:pt>
                <c:pt idx="2337">
                  <c:v>1.262</c:v>
                </c:pt>
                <c:pt idx="2338">
                  <c:v>1.2450000000000001</c:v>
                </c:pt>
                <c:pt idx="2339">
                  <c:v>1.2610000000000001</c:v>
                </c:pt>
                <c:pt idx="2340">
                  <c:v>1.32</c:v>
                </c:pt>
                <c:pt idx="2341">
                  <c:v>1.3220000000000001</c:v>
                </c:pt>
                <c:pt idx="2342">
                  <c:v>1.343</c:v>
                </c:pt>
                <c:pt idx="2343">
                  <c:v>1.343</c:v>
                </c:pt>
                <c:pt idx="2344">
                  <c:v>1.343</c:v>
                </c:pt>
                <c:pt idx="2345">
                  <c:v>1.321</c:v>
                </c:pt>
                <c:pt idx="2346">
                  <c:v>1.375</c:v>
                </c:pt>
                <c:pt idx="2347">
                  <c:v>1.4</c:v>
                </c:pt>
                <c:pt idx="2348">
                  <c:v>1.3540000000000001</c:v>
                </c:pt>
                <c:pt idx="2349">
                  <c:v>1.363</c:v>
                </c:pt>
                <c:pt idx="2350">
                  <c:v>1.363</c:v>
                </c:pt>
                <c:pt idx="2351">
                  <c:v>1.363</c:v>
                </c:pt>
                <c:pt idx="2352">
                  <c:v>1.387</c:v>
                </c:pt>
                <c:pt idx="2353">
                  <c:v>1.397</c:v>
                </c:pt>
                <c:pt idx="2354">
                  <c:v>1.4039999999999999</c:v>
                </c:pt>
                <c:pt idx="2355">
                  <c:v>1.379</c:v>
                </c:pt>
                <c:pt idx="2356">
                  <c:v>1.353</c:v>
                </c:pt>
                <c:pt idx="2357">
                  <c:v>1.353</c:v>
                </c:pt>
                <c:pt idx="2358">
                  <c:v>1.353</c:v>
                </c:pt>
                <c:pt idx="2359">
                  <c:v>1.405</c:v>
                </c:pt>
                <c:pt idx="2360">
                  <c:v>1.4330000000000001</c:v>
                </c:pt>
                <c:pt idx="2361">
                  <c:v>1.4079999999999999</c:v>
                </c:pt>
                <c:pt idx="2362">
                  <c:v>1.369</c:v>
                </c:pt>
                <c:pt idx="2363">
                  <c:v>1.3580000000000001</c:v>
                </c:pt>
                <c:pt idx="2364">
                  <c:v>1.3580000000000001</c:v>
                </c:pt>
                <c:pt idx="2365">
                  <c:v>1.3580000000000001</c:v>
                </c:pt>
                <c:pt idx="2366">
                  <c:v>1.3540000000000001</c:v>
                </c:pt>
                <c:pt idx="2367">
                  <c:v>1.3380000000000001</c:v>
                </c:pt>
                <c:pt idx="2368">
                  <c:v>1.389</c:v>
                </c:pt>
                <c:pt idx="2369">
                  <c:v>1.417</c:v>
                </c:pt>
                <c:pt idx="2370">
                  <c:v>1.413</c:v>
                </c:pt>
                <c:pt idx="2371">
                  <c:v>1.413</c:v>
                </c:pt>
                <c:pt idx="2372">
                  <c:v>1.413</c:v>
                </c:pt>
                <c:pt idx="2373">
                  <c:v>1.4079999999999999</c:v>
                </c:pt>
                <c:pt idx="2374">
                  <c:v>1.4239999999999999</c:v>
                </c:pt>
                <c:pt idx="2375">
                  <c:v>1.351</c:v>
                </c:pt>
                <c:pt idx="2376">
                  <c:v>1.343</c:v>
                </c:pt>
                <c:pt idx="2377">
                  <c:v>1.33</c:v>
                </c:pt>
                <c:pt idx="2378">
                  <c:v>1.33</c:v>
                </c:pt>
                <c:pt idx="2379">
                  <c:v>1.33</c:v>
                </c:pt>
                <c:pt idx="2380">
                  <c:v>1.306</c:v>
                </c:pt>
                <c:pt idx="2381">
                  <c:v>1.369</c:v>
                </c:pt>
                <c:pt idx="2382">
                  <c:v>1.421</c:v>
                </c:pt>
                <c:pt idx="2383">
                  <c:v>1.464</c:v>
                </c:pt>
                <c:pt idx="2384">
                  <c:v>1.4550000000000001</c:v>
                </c:pt>
                <c:pt idx="2385">
                  <c:v>1.4550000000000001</c:v>
                </c:pt>
                <c:pt idx="2386">
                  <c:v>1.4550000000000001</c:v>
                </c:pt>
                <c:pt idx="2387">
                  <c:v>1.446</c:v>
                </c:pt>
                <c:pt idx="2388">
                  <c:v>1.4729999999999999</c:v>
                </c:pt>
                <c:pt idx="2389">
                  <c:v>1.46</c:v>
                </c:pt>
                <c:pt idx="2390">
                  <c:v>1.458</c:v>
                </c:pt>
                <c:pt idx="2391">
                  <c:v>1.4490000000000001</c:v>
                </c:pt>
                <c:pt idx="2392">
                  <c:v>1.4490000000000001</c:v>
                </c:pt>
                <c:pt idx="2393">
                  <c:v>1.4490000000000001</c:v>
                </c:pt>
                <c:pt idx="2394">
                  <c:v>1.4689999999999999</c:v>
                </c:pt>
                <c:pt idx="2395">
                  <c:v>1.4689999999999999</c:v>
                </c:pt>
                <c:pt idx="2396">
                  <c:v>1.4990000000000001</c:v>
                </c:pt>
                <c:pt idx="2397">
                  <c:v>1.4969999999999999</c:v>
                </c:pt>
                <c:pt idx="2398">
                  <c:v>1.484</c:v>
                </c:pt>
                <c:pt idx="2399">
                  <c:v>1.484</c:v>
                </c:pt>
                <c:pt idx="2400">
                  <c:v>1.484</c:v>
                </c:pt>
                <c:pt idx="2401">
                  <c:v>1.5289999999999999</c:v>
                </c:pt>
                <c:pt idx="2402">
                  <c:v>1.522</c:v>
                </c:pt>
                <c:pt idx="2403">
                  <c:v>1.534</c:v>
                </c:pt>
                <c:pt idx="2404">
                  <c:v>1.5150000000000001</c:v>
                </c:pt>
                <c:pt idx="2405">
                  <c:v>1.5150000000000001</c:v>
                </c:pt>
                <c:pt idx="2406">
                  <c:v>1.5150000000000001</c:v>
                </c:pt>
                <c:pt idx="2407">
                  <c:v>1.5150000000000001</c:v>
                </c:pt>
                <c:pt idx="2408">
                  <c:v>1.5150000000000001</c:v>
                </c:pt>
                <c:pt idx="2409">
                  <c:v>1.4849999999999999</c:v>
                </c:pt>
                <c:pt idx="2410">
                  <c:v>1.472</c:v>
                </c:pt>
                <c:pt idx="2411">
                  <c:v>1.526</c:v>
                </c:pt>
                <c:pt idx="2412">
                  <c:v>1.504</c:v>
                </c:pt>
                <c:pt idx="2413">
                  <c:v>1.504</c:v>
                </c:pt>
                <c:pt idx="2414">
                  <c:v>1.504</c:v>
                </c:pt>
                <c:pt idx="2415">
                  <c:v>1.52</c:v>
                </c:pt>
                <c:pt idx="2416">
                  <c:v>1.575</c:v>
                </c:pt>
                <c:pt idx="2417">
                  <c:v>1.5569999999999999</c:v>
                </c:pt>
                <c:pt idx="2418">
                  <c:v>1.5390000000000001</c:v>
                </c:pt>
                <c:pt idx="2419">
                  <c:v>1.5529999999999999</c:v>
                </c:pt>
                <c:pt idx="2420">
                  <c:v>1.5529999999999999</c:v>
                </c:pt>
                <c:pt idx="2421">
                  <c:v>1.5529999999999999</c:v>
                </c:pt>
                <c:pt idx="2422">
                  <c:v>1.603</c:v>
                </c:pt>
                <c:pt idx="2423">
                  <c:v>1.6160000000000001</c:v>
                </c:pt>
                <c:pt idx="2424">
                  <c:v>1.573</c:v>
                </c:pt>
                <c:pt idx="2425">
                  <c:v>1.5659999999999998</c:v>
                </c:pt>
                <c:pt idx="2426">
                  <c:v>1.548</c:v>
                </c:pt>
                <c:pt idx="2427">
                  <c:v>1.548</c:v>
                </c:pt>
                <c:pt idx="2428">
                  <c:v>1.548</c:v>
                </c:pt>
                <c:pt idx="2429">
                  <c:v>1.536</c:v>
                </c:pt>
                <c:pt idx="2430">
                  <c:v>1.5680000000000001</c:v>
                </c:pt>
                <c:pt idx="2431">
                  <c:v>1.577</c:v>
                </c:pt>
                <c:pt idx="2432">
                  <c:v>1.5779999999999998</c:v>
                </c:pt>
                <c:pt idx="2433">
                  <c:v>1.631</c:v>
                </c:pt>
                <c:pt idx="2434">
                  <c:v>1.631</c:v>
                </c:pt>
                <c:pt idx="2435">
                  <c:v>1.631</c:v>
                </c:pt>
                <c:pt idx="2436">
                  <c:v>1.6459999999999999</c:v>
                </c:pt>
                <c:pt idx="2437">
                  <c:v>1.599</c:v>
                </c:pt>
                <c:pt idx="2438">
                  <c:v>1.5669999999999999</c:v>
                </c:pt>
                <c:pt idx="2439">
                  <c:v>1.5669999999999999</c:v>
                </c:pt>
                <c:pt idx="2440">
                  <c:v>1.546</c:v>
                </c:pt>
                <c:pt idx="2441">
                  <c:v>1.546</c:v>
                </c:pt>
                <c:pt idx="2442">
                  <c:v>1.546</c:v>
                </c:pt>
                <c:pt idx="2443">
                  <c:v>1.5409999999999999</c:v>
                </c:pt>
                <c:pt idx="2444">
                  <c:v>1.5960000000000001</c:v>
                </c:pt>
                <c:pt idx="2445">
                  <c:v>1.6379999999999999</c:v>
                </c:pt>
                <c:pt idx="2446">
                  <c:v>1.625</c:v>
                </c:pt>
                <c:pt idx="2447">
                  <c:v>1.653</c:v>
                </c:pt>
                <c:pt idx="2448">
                  <c:v>1.653</c:v>
                </c:pt>
                <c:pt idx="2449">
                  <c:v>1.653</c:v>
                </c:pt>
                <c:pt idx="2450">
                  <c:v>1.647</c:v>
                </c:pt>
                <c:pt idx="2451">
                  <c:v>1.605</c:v>
                </c:pt>
                <c:pt idx="2452">
                  <c:v>1.5979999999999999</c:v>
                </c:pt>
                <c:pt idx="2453">
                  <c:v>1.5510000000000002</c:v>
                </c:pt>
                <c:pt idx="2454">
                  <c:v>1.6240000000000001</c:v>
                </c:pt>
                <c:pt idx="2455">
                  <c:v>1.6240000000000001</c:v>
                </c:pt>
                <c:pt idx="2456">
                  <c:v>1.6240000000000001</c:v>
                </c:pt>
                <c:pt idx="2457">
                  <c:v>1.5620000000000001</c:v>
                </c:pt>
                <c:pt idx="2458">
                  <c:v>1.617</c:v>
                </c:pt>
                <c:pt idx="2459">
                  <c:v>1.6459999999999999</c:v>
                </c:pt>
                <c:pt idx="2460">
                  <c:v>1.6800000000000002</c:v>
                </c:pt>
                <c:pt idx="2461">
                  <c:v>1.6619999999999999</c:v>
                </c:pt>
                <c:pt idx="2462">
                  <c:v>1.6619999999999999</c:v>
                </c:pt>
                <c:pt idx="2463">
                  <c:v>1.6619999999999999</c:v>
                </c:pt>
                <c:pt idx="2464">
                  <c:v>1.69</c:v>
                </c:pt>
                <c:pt idx="2465">
                  <c:v>1.661</c:v>
                </c:pt>
                <c:pt idx="2466">
                  <c:v>1.667</c:v>
                </c:pt>
                <c:pt idx="2467">
                  <c:v>1.6840000000000002</c:v>
                </c:pt>
                <c:pt idx="2468">
                  <c:v>1.679</c:v>
                </c:pt>
                <c:pt idx="2469">
                  <c:v>1.679</c:v>
                </c:pt>
                <c:pt idx="2470">
                  <c:v>1.679</c:v>
                </c:pt>
                <c:pt idx="2471">
                  <c:v>1.667</c:v>
                </c:pt>
                <c:pt idx="2472">
                  <c:v>1.7149999999999999</c:v>
                </c:pt>
                <c:pt idx="2473">
                  <c:v>1.6859999999999999</c:v>
                </c:pt>
                <c:pt idx="2474">
                  <c:v>1.6800000000000002</c:v>
                </c:pt>
                <c:pt idx="2475">
                  <c:v>1.661</c:v>
                </c:pt>
                <c:pt idx="2476">
                  <c:v>1.661</c:v>
                </c:pt>
                <c:pt idx="2477">
                  <c:v>1.661</c:v>
                </c:pt>
                <c:pt idx="2478">
                  <c:v>1.696</c:v>
                </c:pt>
                <c:pt idx="2479">
                  <c:v>1.6360000000000001</c:v>
                </c:pt>
                <c:pt idx="2480">
                  <c:v>1.65</c:v>
                </c:pt>
                <c:pt idx="2481">
                  <c:v>1.6440000000000001</c:v>
                </c:pt>
                <c:pt idx="2482">
                  <c:v>1.659</c:v>
                </c:pt>
                <c:pt idx="2483">
                  <c:v>1.659</c:v>
                </c:pt>
                <c:pt idx="2484">
                  <c:v>1.659</c:v>
                </c:pt>
                <c:pt idx="2485">
                  <c:v>1.7149999999999999</c:v>
                </c:pt>
                <c:pt idx="2486">
                  <c:v>1.742</c:v>
                </c:pt>
                <c:pt idx="2487">
                  <c:v>1.677</c:v>
                </c:pt>
                <c:pt idx="2488">
                  <c:v>1.665</c:v>
                </c:pt>
                <c:pt idx="2489">
                  <c:v>1.6579999999999999</c:v>
                </c:pt>
                <c:pt idx="2490">
                  <c:v>1.6579999999999999</c:v>
                </c:pt>
                <c:pt idx="2491">
                  <c:v>1.6579999999999999</c:v>
                </c:pt>
                <c:pt idx="2492">
                  <c:v>1.7090000000000001</c:v>
                </c:pt>
                <c:pt idx="2493">
                  <c:v>1.7570000000000001</c:v>
                </c:pt>
                <c:pt idx="2494">
                  <c:v>1.738</c:v>
                </c:pt>
                <c:pt idx="2495">
                  <c:v>1.7410000000000001</c:v>
                </c:pt>
                <c:pt idx="2496">
                  <c:v>1.7530000000000001</c:v>
                </c:pt>
                <c:pt idx="2497">
                  <c:v>1.7530000000000001</c:v>
                </c:pt>
                <c:pt idx="2498">
                  <c:v>1.7530000000000001</c:v>
                </c:pt>
                <c:pt idx="2499">
                  <c:v>1.7789999999999999</c:v>
                </c:pt>
                <c:pt idx="2500">
                  <c:v>1.825</c:v>
                </c:pt>
                <c:pt idx="2501">
                  <c:v>1.8140000000000001</c:v>
                </c:pt>
                <c:pt idx="2502">
                  <c:v>1.8169999999999999</c:v>
                </c:pt>
                <c:pt idx="2503">
                  <c:v>1.843</c:v>
                </c:pt>
                <c:pt idx="2504">
                  <c:v>1.843</c:v>
                </c:pt>
                <c:pt idx="2505">
                  <c:v>1.843</c:v>
                </c:pt>
                <c:pt idx="2506">
                  <c:v>1.915</c:v>
                </c:pt>
                <c:pt idx="2507">
                  <c:v>1.9039999999999999</c:v>
                </c:pt>
                <c:pt idx="2508">
                  <c:v>1.8860000000000001</c:v>
                </c:pt>
                <c:pt idx="2509">
                  <c:v>1.907</c:v>
                </c:pt>
                <c:pt idx="2510">
                  <c:v>1.944</c:v>
                </c:pt>
                <c:pt idx="2511">
                  <c:v>1.944</c:v>
                </c:pt>
                <c:pt idx="2512">
                  <c:v>1.944</c:v>
                </c:pt>
                <c:pt idx="2513">
                  <c:v>1.9409999999999998</c:v>
                </c:pt>
                <c:pt idx="2514">
                  <c:v>1.929</c:v>
                </c:pt>
                <c:pt idx="2515">
                  <c:v>1.929</c:v>
                </c:pt>
                <c:pt idx="2516">
                  <c:v>1.9300000000000002</c:v>
                </c:pt>
                <c:pt idx="2517">
                  <c:v>1.956</c:v>
                </c:pt>
                <c:pt idx="2518">
                  <c:v>1.956</c:v>
                </c:pt>
                <c:pt idx="2519">
                  <c:v>1.956</c:v>
                </c:pt>
                <c:pt idx="2520">
                  <c:v>1.8919999999999999</c:v>
                </c:pt>
                <c:pt idx="2521">
                  <c:v>1.8919999999999999</c:v>
                </c:pt>
                <c:pt idx="2522">
                  <c:v>1.8919999999999999</c:v>
                </c:pt>
                <c:pt idx="2523">
                  <c:v>1.8820000000000001</c:v>
                </c:pt>
                <c:pt idx="2524">
                  <c:v>1.87</c:v>
                </c:pt>
                <c:pt idx="2525">
                  <c:v>1.87</c:v>
                </c:pt>
                <c:pt idx="2526">
                  <c:v>1.87</c:v>
                </c:pt>
                <c:pt idx="2527">
                  <c:v>1.871</c:v>
                </c:pt>
                <c:pt idx="2528">
                  <c:v>1.847</c:v>
                </c:pt>
                <c:pt idx="2529">
                  <c:v>1.827</c:v>
                </c:pt>
                <c:pt idx="2530">
                  <c:v>1.835</c:v>
                </c:pt>
                <c:pt idx="2531">
                  <c:v>1.8279999999999998</c:v>
                </c:pt>
                <c:pt idx="2532">
                  <c:v>1.8279999999999998</c:v>
                </c:pt>
                <c:pt idx="2533">
                  <c:v>1.8279999999999998</c:v>
                </c:pt>
                <c:pt idx="2534">
                  <c:v>1.839</c:v>
                </c:pt>
                <c:pt idx="2535">
                  <c:v>1.8140000000000001</c:v>
                </c:pt>
                <c:pt idx="2536">
                  <c:v>1.835</c:v>
                </c:pt>
                <c:pt idx="2537">
                  <c:v>1.839</c:v>
                </c:pt>
                <c:pt idx="2538">
                  <c:v>1.8420000000000001</c:v>
                </c:pt>
                <c:pt idx="2539">
                  <c:v>1.8420000000000001</c:v>
                </c:pt>
                <c:pt idx="2540">
                  <c:v>1.8420000000000001</c:v>
                </c:pt>
                <c:pt idx="2541">
                  <c:v>1.861</c:v>
                </c:pt>
                <c:pt idx="2542">
                  <c:v>1.8140000000000001</c:v>
                </c:pt>
                <c:pt idx="2543">
                  <c:v>1.7250000000000001</c:v>
                </c:pt>
                <c:pt idx="2544">
                  <c:v>1.744</c:v>
                </c:pt>
                <c:pt idx="2545">
                  <c:v>1.6930000000000001</c:v>
                </c:pt>
                <c:pt idx="2546">
                  <c:v>1.6930000000000001</c:v>
                </c:pt>
                <c:pt idx="2547">
                  <c:v>1.6930000000000001</c:v>
                </c:pt>
                <c:pt idx="2548">
                  <c:v>1.6949999999999998</c:v>
                </c:pt>
                <c:pt idx="2549">
                  <c:v>1.7170000000000001</c:v>
                </c:pt>
                <c:pt idx="2550">
                  <c:v>1.6870000000000001</c:v>
                </c:pt>
                <c:pt idx="2551">
                  <c:v>1.722</c:v>
                </c:pt>
                <c:pt idx="2552">
                  <c:v>1.746</c:v>
                </c:pt>
                <c:pt idx="2553">
                  <c:v>1.746</c:v>
                </c:pt>
                <c:pt idx="2554">
                  <c:v>1.746</c:v>
                </c:pt>
                <c:pt idx="2555">
                  <c:v>1.7410000000000001</c:v>
                </c:pt>
                <c:pt idx="2556">
                  <c:v>1.714</c:v>
                </c:pt>
                <c:pt idx="2557">
                  <c:v>1.7189999999999999</c:v>
                </c:pt>
                <c:pt idx="2558">
                  <c:v>1.681</c:v>
                </c:pt>
                <c:pt idx="2559">
                  <c:v>1.706</c:v>
                </c:pt>
                <c:pt idx="2560">
                  <c:v>1.706</c:v>
                </c:pt>
                <c:pt idx="2561">
                  <c:v>1.706</c:v>
                </c:pt>
                <c:pt idx="2562">
                  <c:v>1.7010000000000001</c:v>
                </c:pt>
                <c:pt idx="2563">
                  <c:v>1.7349999999999999</c:v>
                </c:pt>
                <c:pt idx="2564">
                  <c:v>1.7890000000000001</c:v>
                </c:pt>
                <c:pt idx="2565">
                  <c:v>1.754</c:v>
                </c:pt>
                <c:pt idx="2566">
                  <c:v>1.7570000000000001</c:v>
                </c:pt>
                <c:pt idx="2567">
                  <c:v>1.7570000000000001</c:v>
                </c:pt>
                <c:pt idx="2568">
                  <c:v>1.7570000000000001</c:v>
                </c:pt>
                <c:pt idx="2569">
                  <c:v>1.6840000000000002</c:v>
                </c:pt>
                <c:pt idx="2570">
                  <c:v>1.7410000000000001</c:v>
                </c:pt>
                <c:pt idx="2571">
                  <c:v>1.7429999999999999</c:v>
                </c:pt>
                <c:pt idx="2572">
                  <c:v>1.677</c:v>
                </c:pt>
                <c:pt idx="2573">
                  <c:v>1.6909999999999998</c:v>
                </c:pt>
                <c:pt idx="2574">
                  <c:v>1.6909999999999998</c:v>
                </c:pt>
                <c:pt idx="2575">
                  <c:v>1.6909999999999998</c:v>
                </c:pt>
                <c:pt idx="2576">
                  <c:v>1.6739999999999999</c:v>
                </c:pt>
                <c:pt idx="2577">
                  <c:v>1.6879999999999999</c:v>
                </c:pt>
                <c:pt idx="2578">
                  <c:v>1.7410000000000001</c:v>
                </c:pt>
                <c:pt idx="2579">
                  <c:v>1.7490000000000001</c:v>
                </c:pt>
                <c:pt idx="2580">
                  <c:v>1.7549999999999999</c:v>
                </c:pt>
                <c:pt idx="2581">
                  <c:v>1.7549999999999999</c:v>
                </c:pt>
                <c:pt idx="2582">
                  <c:v>1.7549999999999999</c:v>
                </c:pt>
                <c:pt idx="2583">
                  <c:v>1.7650000000000001</c:v>
                </c:pt>
                <c:pt idx="2584">
                  <c:v>1.766</c:v>
                </c:pt>
                <c:pt idx="2585">
                  <c:v>1.796</c:v>
                </c:pt>
                <c:pt idx="2586">
                  <c:v>1.8479999999999999</c:v>
                </c:pt>
                <c:pt idx="2587">
                  <c:v>1.831</c:v>
                </c:pt>
                <c:pt idx="2588">
                  <c:v>1.831</c:v>
                </c:pt>
                <c:pt idx="2589">
                  <c:v>1.831</c:v>
                </c:pt>
                <c:pt idx="2590">
                  <c:v>1.867</c:v>
                </c:pt>
                <c:pt idx="2591">
                  <c:v>1.929</c:v>
                </c:pt>
                <c:pt idx="2592">
                  <c:v>1.9140000000000001</c:v>
                </c:pt>
                <c:pt idx="2593">
                  <c:v>1.859</c:v>
                </c:pt>
                <c:pt idx="2594">
                  <c:v>1.8639999999999999</c:v>
                </c:pt>
                <c:pt idx="2595">
                  <c:v>1.8639999999999999</c:v>
                </c:pt>
                <c:pt idx="2596">
                  <c:v>1.8639999999999999</c:v>
                </c:pt>
                <c:pt idx="2597">
                  <c:v>1.869</c:v>
                </c:pt>
                <c:pt idx="2598">
                  <c:v>1.8120000000000001</c:v>
                </c:pt>
                <c:pt idx="2599">
                  <c:v>1.8109999999999999</c:v>
                </c:pt>
                <c:pt idx="2600">
                  <c:v>1.8029999999999999</c:v>
                </c:pt>
                <c:pt idx="2601">
                  <c:v>1.841</c:v>
                </c:pt>
                <c:pt idx="2602">
                  <c:v>1.841</c:v>
                </c:pt>
                <c:pt idx="2603">
                  <c:v>1.841</c:v>
                </c:pt>
                <c:pt idx="2604">
                  <c:v>1.7930000000000001</c:v>
                </c:pt>
                <c:pt idx="2605">
                  <c:v>1.8109999999999999</c:v>
                </c:pt>
                <c:pt idx="2606">
                  <c:v>1.804</c:v>
                </c:pt>
                <c:pt idx="2607">
                  <c:v>1.7789999999999999</c:v>
                </c:pt>
                <c:pt idx="2608">
                  <c:v>1.778</c:v>
                </c:pt>
                <c:pt idx="2609">
                  <c:v>1.778</c:v>
                </c:pt>
                <c:pt idx="2610">
                  <c:v>1.778</c:v>
                </c:pt>
                <c:pt idx="2611">
                  <c:v>1.83</c:v>
                </c:pt>
                <c:pt idx="2612">
                  <c:v>1.8220000000000001</c:v>
                </c:pt>
                <c:pt idx="2613">
                  <c:v>1.845</c:v>
                </c:pt>
                <c:pt idx="2614">
                  <c:v>1.917</c:v>
                </c:pt>
                <c:pt idx="2615">
                  <c:v>1.9430000000000001</c:v>
                </c:pt>
                <c:pt idx="2616">
                  <c:v>1.9430000000000001</c:v>
                </c:pt>
                <c:pt idx="2617">
                  <c:v>1.9430000000000001</c:v>
                </c:pt>
                <c:pt idx="2618">
                  <c:v>1.921</c:v>
                </c:pt>
                <c:pt idx="2619">
                  <c:v>2</c:v>
                </c:pt>
                <c:pt idx="2620">
                  <c:v>1.9630000000000001</c:v>
                </c:pt>
                <c:pt idx="2621">
                  <c:v>1.9370000000000001</c:v>
                </c:pt>
                <c:pt idx="2622">
                  <c:v>1.976</c:v>
                </c:pt>
                <c:pt idx="2623">
                  <c:v>1.976</c:v>
                </c:pt>
                <c:pt idx="2624">
                  <c:v>1.976</c:v>
                </c:pt>
                <c:pt idx="2625">
                  <c:v>2</c:v>
                </c:pt>
                <c:pt idx="2626">
                  <c:v>2.0449999999999999</c:v>
                </c:pt>
                <c:pt idx="2627">
                  <c:v>2.0270000000000001</c:v>
                </c:pt>
                <c:pt idx="2628">
                  <c:v>1.96</c:v>
                </c:pt>
                <c:pt idx="2629">
                  <c:v>1.95</c:v>
                </c:pt>
                <c:pt idx="2630">
                  <c:v>1.95</c:v>
                </c:pt>
                <c:pt idx="2631">
                  <c:v>1.95</c:v>
                </c:pt>
                <c:pt idx="2632">
                  <c:v>2.0419999999999998</c:v>
                </c:pt>
                <c:pt idx="2633">
                  <c:v>1.9409999999999998</c:v>
                </c:pt>
                <c:pt idx="2634">
                  <c:v>1.9409999999999998</c:v>
                </c:pt>
                <c:pt idx="2635">
                  <c:v>1.9039999999999999</c:v>
                </c:pt>
                <c:pt idx="2636">
                  <c:v>1.8559999999999999</c:v>
                </c:pt>
                <c:pt idx="2637">
                  <c:v>1.8559999999999999</c:v>
                </c:pt>
                <c:pt idx="2638">
                  <c:v>1.8559999999999999</c:v>
                </c:pt>
                <c:pt idx="2639">
                  <c:v>1.855</c:v>
                </c:pt>
                <c:pt idx="2640">
                  <c:v>1.8759999999999999</c:v>
                </c:pt>
                <c:pt idx="2641">
                  <c:v>1.847</c:v>
                </c:pt>
                <c:pt idx="2642">
                  <c:v>1.8940000000000001</c:v>
                </c:pt>
                <c:pt idx="2643">
                  <c:v>1.9350000000000001</c:v>
                </c:pt>
                <c:pt idx="2644">
                  <c:v>1.9350000000000001</c:v>
                </c:pt>
                <c:pt idx="2645">
                  <c:v>1.9350000000000001</c:v>
                </c:pt>
                <c:pt idx="2646">
                  <c:v>1.92</c:v>
                </c:pt>
                <c:pt idx="2647">
                  <c:v>1.871</c:v>
                </c:pt>
                <c:pt idx="2648">
                  <c:v>1.841</c:v>
                </c:pt>
                <c:pt idx="2649">
                  <c:v>1.897</c:v>
                </c:pt>
                <c:pt idx="2650">
                  <c:v>1.881</c:v>
                </c:pt>
                <c:pt idx="2651">
                  <c:v>1.881</c:v>
                </c:pt>
                <c:pt idx="2652">
                  <c:v>1.881</c:v>
                </c:pt>
                <c:pt idx="2653">
                  <c:v>1.883</c:v>
                </c:pt>
                <c:pt idx="2654">
                  <c:v>1.8220000000000001</c:v>
                </c:pt>
                <c:pt idx="2655">
                  <c:v>1.8080000000000001</c:v>
                </c:pt>
                <c:pt idx="2656">
                  <c:v>1.702</c:v>
                </c:pt>
                <c:pt idx="2657">
                  <c:v>1.6800000000000002</c:v>
                </c:pt>
                <c:pt idx="2658">
                  <c:v>1.6800000000000002</c:v>
                </c:pt>
                <c:pt idx="2659">
                  <c:v>1.6800000000000002</c:v>
                </c:pt>
                <c:pt idx="2660">
                  <c:v>1.6859999999999999</c:v>
                </c:pt>
                <c:pt idx="2661">
                  <c:v>1.6870000000000001</c:v>
                </c:pt>
                <c:pt idx="2662">
                  <c:v>1.702</c:v>
                </c:pt>
                <c:pt idx="2663">
                  <c:v>1.6870000000000001</c:v>
                </c:pt>
                <c:pt idx="2664">
                  <c:v>1.651</c:v>
                </c:pt>
                <c:pt idx="2665">
                  <c:v>1.651</c:v>
                </c:pt>
                <c:pt idx="2666">
                  <c:v>1.651</c:v>
                </c:pt>
                <c:pt idx="2667">
                  <c:v>1.667</c:v>
                </c:pt>
                <c:pt idx="2668">
                  <c:v>1.67</c:v>
                </c:pt>
                <c:pt idx="2669">
                  <c:v>1.6680000000000001</c:v>
                </c:pt>
                <c:pt idx="2670">
                  <c:v>1.6640000000000001</c:v>
                </c:pt>
                <c:pt idx="2671">
                  <c:v>1.665</c:v>
                </c:pt>
                <c:pt idx="2672">
                  <c:v>1.665</c:v>
                </c:pt>
                <c:pt idx="2673">
                  <c:v>1.665</c:v>
                </c:pt>
                <c:pt idx="2674">
                  <c:v>1.671</c:v>
                </c:pt>
                <c:pt idx="2675">
                  <c:v>1.6459999999999999</c:v>
                </c:pt>
                <c:pt idx="2676">
                  <c:v>1.5510000000000002</c:v>
                </c:pt>
                <c:pt idx="2677">
                  <c:v>1.5150000000000001</c:v>
                </c:pt>
                <c:pt idx="2678">
                  <c:v>1.5190000000000001</c:v>
                </c:pt>
                <c:pt idx="2679">
                  <c:v>1.5190000000000001</c:v>
                </c:pt>
                <c:pt idx="2680">
                  <c:v>1.5190000000000001</c:v>
                </c:pt>
                <c:pt idx="2681">
                  <c:v>1.5190000000000001</c:v>
                </c:pt>
                <c:pt idx="2682">
                  <c:v>1.542</c:v>
                </c:pt>
                <c:pt idx="2683">
                  <c:v>1.55</c:v>
                </c:pt>
                <c:pt idx="2684">
                  <c:v>1.5779999999999998</c:v>
                </c:pt>
                <c:pt idx="2685">
                  <c:v>1.56</c:v>
                </c:pt>
                <c:pt idx="2686">
                  <c:v>1.56</c:v>
                </c:pt>
                <c:pt idx="2687">
                  <c:v>1.56</c:v>
                </c:pt>
                <c:pt idx="2688">
                  <c:v>1.623</c:v>
                </c:pt>
                <c:pt idx="2689">
                  <c:v>1.6579999999999999</c:v>
                </c:pt>
                <c:pt idx="2690">
                  <c:v>1.653</c:v>
                </c:pt>
                <c:pt idx="2691">
                  <c:v>1.698</c:v>
                </c:pt>
                <c:pt idx="2692">
                  <c:v>1.7189999999999999</c:v>
                </c:pt>
                <c:pt idx="2693">
                  <c:v>1.7189999999999999</c:v>
                </c:pt>
                <c:pt idx="2694">
                  <c:v>1.7189999999999999</c:v>
                </c:pt>
                <c:pt idx="2695">
                  <c:v>1.6480000000000001</c:v>
                </c:pt>
                <c:pt idx="2696">
                  <c:v>1.6600000000000001</c:v>
                </c:pt>
                <c:pt idx="2697">
                  <c:v>1.704</c:v>
                </c:pt>
                <c:pt idx="2698">
                  <c:v>1.72</c:v>
                </c:pt>
                <c:pt idx="2699">
                  <c:v>1.728</c:v>
                </c:pt>
                <c:pt idx="2700">
                  <c:v>1.728</c:v>
                </c:pt>
                <c:pt idx="2701">
                  <c:v>1.728</c:v>
                </c:pt>
                <c:pt idx="2702">
                  <c:v>1.7250000000000001</c:v>
                </c:pt>
                <c:pt idx="2703">
                  <c:v>1.7669999999999999</c:v>
                </c:pt>
                <c:pt idx="2704">
                  <c:v>1.804</c:v>
                </c:pt>
                <c:pt idx="2705">
                  <c:v>1.8109999999999999</c:v>
                </c:pt>
                <c:pt idx="2706">
                  <c:v>1.7250000000000001</c:v>
                </c:pt>
                <c:pt idx="2707">
                  <c:v>1.7250000000000001</c:v>
                </c:pt>
                <c:pt idx="2708">
                  <c:v>1.7250000000000001</c:v>
                </c:pt>
                <c:pt idx="2709">
                  <c:v>1.665</c:v>
                </c:pt>
                <c:pt idx="2710">
                  <c:v>1.5580000000000001</c:v>
                </c:pt>
                <c:pt idx="2711">
                  <c:v>1.5699999999999998</c:v>
                </c:pt>
                <c:pt idx="2712">
                  <c:v>1.5209999999999999</c:v>
                </c:pt>
                <c:pt idx="2713">
                  <c:v>1.514</c:v>
                </c:pt>
                <c:pt idx="2714">
                  <c:v>1.514</c:v>
                </c:pt>
                <c:pt idx="2715">
                  <c:v>1.514</c:v>
                </c:pt>
                <c:pt idx="2716">
                  <c:v>1.5609999999999999</c:v>
                </c:pt>
                <c:pt idx="2717">
                  <c:v>1.585</c:v>
                </c:pt>
                <c:pt idx="2718">
                  <c:v>1.6</c:v>
                </c:pt>
                <c:pt idx="2719">
                  <c:v>1.601</c:v>
                </c:pt>
                <c:pt idx="2720">
                  <c:v>1.546</c:v>
                </c:pt>
                <c:pt idx="2721">
                  <c:v>1.546</c:v>
                </c:pt>
                <c:pt idx="2722">
                  <c:v>1.546</c:v>
                </c:pt>
                <c:pt idx="2723">
                  <c:v>1.5209999999999999</c:v>
                </c:pt>
                <c:pt idx="2724">
                  <c:v>1.5110000000000001</c:v>
                </c:pt>
                <c:pt idx="2725">
                  <c:v>1.5430000000000001</c:v>
                </c:pt>
                <c:pt idx="2726">
                  <c:v>1.522</c:v>
                </c:pt>
                <c:pt idx="2727">
                  <c:v>1.5049999999999999</c:v>
                </c:pt>
                <c:pt idx="2728">
                  <c:v>1.5049999999999999</c:v>
                </c:pt>
                <c:pt idx="2729">
                  <c:v>1.5049999999999999</c:v>
                </c:pt>
                <c:pt idx="2730">
                  <c:v>1.5169999999999999</c:v>
                </c:pt>
                <c:pt idx="2731">
                  <c:v>1.5329999999999999</c:v>
                </c:pt>
                <c:pt idx="2732">
                  <c:v>1.498</c:v>
                </c:pt>
                <c:pt idx="2733">
                  <c:v>1.4570000000000001</c:v>
                </c:pt>
                <c:pt idx="2734">
                  <c:v>1.431</c:v>
                </c:pt>
                <c:pt idx="2735">
                  <c:v>1.431</c:v>
                </c:pt>
                <c:pt idx="2736">
                  <c:v>1.431</c:v>
                </c:pt>
                <c:pt idx="2737">
                  <c:v>1.444</c:v>
                </c:pt>
                <c:pt idx="2738">
                  <c:v>1.427</c:v>
                </c:pt>
                <c:pt idx="2739">
                  <c:v>1.391</c:v>
                </c:pt>
                <c:pt idx="2740">
                  <c:v>1.3759999999999999</c:v>
                </c:pt>
                <c:pt idx="2741">
                  <c:v>1.3260000000000001</c:v>
                </c:pt>
                <c:pt idx="2742">
                  <c:v>1.3260000000000001</c:v>
                </c:pt>
                <c:pt idx="2743">
                  <c:v>1.3260000000000001</c:v>
                </c:pt>
                <c:pt idx="2744">
                  <c:v>1.331</c:v>
                </c:pt>
                <c:pt idx="2745">
                  <c:v>1.3820000000000001</c:v>
                </c:pt>
                <c:pt idx="2746">
                  <c:v>1.3740000000000001</c:v>
                </c:pt>
                <c:pt idx="2747">
                  <c:v>1.3559999999999999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71C0-4622-8896-0A6405EC5D07}"/>
            </c:ext>
          </c:extLst>
        </c:ser>
        <c:ser>
          <c:idx val="1"/>
          <c:order val="1"/>
          <c:tx>
            <c:strRef>
              <c:f>'10a riigivk spread'!$AA$3</c:f>
              <c:strCache>
                <c:ptCount val="1"/>
                <c:pt idx="0">
                  <c:v>Hispaania</c:v>
                </c:pt>
              </c:strCache>
            </c:strRef>
          </c:tx>
          <c:spPr>
            <a:ln w="47625">
              <a:solidFill>
                <a:schemeClr val="accent4"/>
              </a:solidFill>
              <a:prstDash val="sysDash"/>
            </a:ln>
          </c:spPr>
          <c:marker>
            <c:symbol val="none"/>
          </c:marker>
          <c:cat>
            <c:numRef>
              <c:f>'10a riigivk spread'!$Y$4:$Y$2751</c:f>
              <c:numCache>
                <c:formatCode>m/d/yyyy</c:formatCode>
                <c:ptCount val="2748"/>
                <c:pt idx="0">
                  <c:v>0</c:v>
                </c:pt>
                <c:pt idx="1">
                  <c:v>44153</c:v>
                </c:pt>
                <c:pt idx="2">
                  <c:v>44152</c:v>
                </c:pt>
                <c:pt idx="3">
                  <c:v>44151</c:v>
                </c:pt>
                <c:pt idx="4">
                  <c:v>44150</c:v>
                </c:pt>
                <c:pt idx="5">
                  <c:v>44149</c:v>
                </c:pt>
                <c:pt idx="6">
                  <c:v>44148</c:v>
                </c:pt>
                <c:pt idx="7">
                  <c:v>44147</c:v>
                </c:pt>
                <c:pt idx="8">
                  <c:v>44146</c:v>
                </c:pt>
                <c:pt idx="9">
                  <c:v>44145</c:v>
                </c:pt>
                <c:pt idx="10">
                  <c:v>44144</c:v>
                </c:pt>
                <c:pt idx="11">
                  <c:v>44143</c:v>
                </c:pt>
                <c:pt idx="12">
                  <c:v>44142</c:v>
                </c:pt>
                <c:pt idx="13">
                  <c:v>44141</c:v>
                </c:pt>
                <c:pt idx="14">
                  <c:v>44140</c:v>
                </c:pt>
                <c:pt idx="15">
                  <c:v>44139</c:v>
                </c:pt>
                <c:pt idx="16">
                  <c:v>44138</c:v>
                </c:pt>
                <c:pt idx="17">
                  <c:v>44137</c:v>
                </c:pt>
                <c:pt idx="18">
                  <c:v>44136</c:v>
                </c:pt>
                <c:pt idx="19">
                  <c:v>44135</c:v>
                </c:pt>
                <c:pt idx="20">
                  <c:v>44134</c:v>
                </c:pt>
                <c:pt idx="21">
                  <c:v>44133</c:v>
                </c:pt>
                <c:pt idx="22">
                  <c:v>44132</c:v>
                </c:pt>
                <c:pt idx="23">
                  <c:v>44131</c:v>
                </c:pt>
                <c:pt idx="24">
                  <c:v>44130</c:v>
                </c:pt>
                <c:pt idx="25">
                  <c:v>44129</c:v>
                </c:pt>
                <c:pt idx="26">
                  <c:v>44128</c:v>
                </c:pt>
                <c:pt idx="27">
                  <c:v>44127</c:v>
                </c:pt>
                <c:pt idx="28">
                  <c:v>44126</c:v>
                </c:pt>
                <c:pt idx="29">
                  <c:v>44125</c:v>
                </c:pt>
                <c:pt idx="30">
                  <c:v>44124</c:v>
                </c:pt>
                <c:pt idx="31">
                  <c:v>44123</c:v>
                </c:pt>
                <c:pt idx="32">
                  <c:v>44122</c:v>
                </c:pt>
                <c:pt idx="33">
                  <c:v>44121</c:v>
                </c:pt>
                <c:pt idx="34">
                  <c:v>44120</c:v>
                </c:pt>
                <c:pt idx="35">
                  <c:v>44119</c:v>
                </c:pt>
                <c:pt idx="36">
                  <c:v>44118</c:v>
                </c:pt>
                <c:pt idx="37">
                  <c:v>44117</c:v>
                </c:pt>
                <c:pt idx="38">
                  <c:v>44116</c:v>
                </c:pt>
                <c:pt idx="39">
                  <c:v>44115</c:v>
                </c:pt>
                <c:pt idx="40">
                  <c:v>44114</c:v>
                </c:pt>
                <c:pt idx="41">
                  <c:v>44113</c:v>
                </c:pt>
                <c:pt idx="42">
                  <c:v>44112</c:v>
                </c:pt>
                <c:pt idx="43">
                  <c:v>44111</c:v>
                </c:pt>
                <c:pt idx="44">
                  <c:v>44110</c:v>
                </c:pt>
                <c:pt idx="45">
                  <c:v>44109</c:v>
                </c:pt>
                <c:pt idx="46">
                  <c:v>44108</c:v>
                </c:pt>
                <c:pt idx="47">
                  <c:v>44107</c:v>
                </c:pt>
                <c:pt idx="48">
                  <c:v>44106</c:v>
                </c:pt>
                <c:pt idx="49">
                  <c:v>44105</c:v>
                </c:pt>
                <c:pt idx="50">
                  <c:v>44104</c:v>
                </c:pt>
                <c:pt idx="51">
                  <c:v>44103</c:v>
                </c:pt>
                <c:pt idx="52">
                  <c:v>44102</c:v>
                </c:pt>
                <c:pt idx="53">
                  <c:v>44101</c:v>
                </c:pt>
                <c:pt idx="54">
                  <c:v>44100</c:v>
                </c:pt>
                <c:pt idx="55">
                  <c:v>44099</c:v>
                </c:pt>
                <c:pt idx="56">
                  <c:v>44098</c:v>
                </c:pt>
                <c:pt idx="57">
                  <c:v>44097</c:v>
                </c:pt>
                <c:pt idx="58">
                  <c:v>44096</c:v>
                </c:pt>
                <c:pt idx="59">
                  <c:v>44095</c:v>
                </c:pt>
                <c:pt idx="60">
                  <c:v>44094</c:v>
                </c:pt>
                <c:pt idx="61">
                  <c:v>44093</c:v>
                </c:pt>
                <c:pt idx="62">
                  <c:v>44092</c:v>
                </c:pt>
                <c:pt idx="63">
                  <c:v>44091</c:v>
                </c:pt>
                <c:pt idx="64">
                  <c:v>44090</c:v>
                </c:pt>
                <c:pt idx="65">
                  <c:v>44089</c:v>
                </c:pt>
                <c:pt idx="66">
                  <c:v>44088</c:v>
                </c:pt>
                <c:pt idx="67">
                  <c:v>44087</c:v>
                </c:pt>
                <c:pt idx="68">
                  <c:v>44086</c:v>
                </c:pt>
                <c:pt idx="69">
                  <c:v>44085</c:v>
                </c:pt>
                <c:pt idx="70">
                  <c:v>44084</c:v>
                </c:pt>
                <c:pt idx="71">
                  <c:v>44083</c:v>
                </c:pt>
                <c:pt idx="72">
                  <c:v>44082</c:v>
                </c:pt>
                <c:pt idx="73">
                  <c:v>44081</c:v>
                </c:pt>
                <c:pt idx="74">
                  <c:v>44080</c:v>
                </c:pt>
                <c:pt idx="75">
                  <c:v>44079</c:v>
                </c:pt>
                <c:pt idx="76">
                  <c:v>44078</c:v>
                </c:pt>
                <c:pt idx="77">
                  <c:v>44077</c:v>
                </c:pt>
                <c:pt idx="78">
                  <c:v>44076</c:v>
                </c:pt>
                <c:pt idx="79">
                  <c:v>44075</c:v>
                </c:pt>
                <c:pt idx="80">
                  <c:v>44074</c:v>
                </c:pt>
                <c:pt idx="81">
                  <c:v>44073</c:v>
                </c:pt>
                <c:pt idx="82">
                  <c:v>44072</c:v>
                </c:pt>
                <c:pt idx="83">
                  <c:v>44071</c:v>
                </c:pt>
                <c:pt idx="84">
                  <c:v>44070</c:v>
                </c:pt>
                <c:pt idx="85">
                  <c:v>44069</c:v>
                </c:pt>
                <c:pt idx="86">
                  <c:v>44068</c:v>
                </c:pt>
                <c:pt idx="87">
                  <c:v>44067</c:v>
                </c:pt>
                <c:pt idx="88">
                  <c:v>44066</c:v>
                </c:pt>
                <c:pt idx="89">
                  <c:v>44065</c:v>
                </c:pt>
                <c:pt idx="90">
                  <c:v>44064</c:v>
                </c:pt>
                <c:pt idx="91">
                  <c:v>44063</c:v>
                </c:pt>
                <c:pt idx="92">
                  <c:v>44062</c:v>
                </c:pt>
                <c:pt idx="93">
                  <c:v>44061</c:v>
                </c:pt>
                <c:pt idx="94">
                  <c:v>44060</c:v>
                </c:pt>
                <c:pt idx="95">
                  <c:v>44059</c:v>
                </c:pt>
                <c:pt idx="96">
                  <c:v>44058</c:v>
                </c:pt>
                <c:pt idx="97">
                  <c:v>44057</c:v>
                </c:pt>
                <c:pt idx="98">
                  <c:v>44056</c:v>
                </c:pt>
                <c:pt idx="99">
                  <c:v>44055</c:v>
                </c:pt>
                <c:pt idx="100">
                  <c:v>44054</c:v>
                </c:pt>
                <c:pt idx="101">
                  <c:v>44053</c:v>
                </c:pt>
                <c:pt idx="102">
                  <c:v>44052</c:v>
                </c:pt>
                <c:pt idx="103">
                  <c:v>44051</c:v>
                </c:pt>
                <c:pt idx="104">
                  <c:v>44050</c:v>
                </c:pt>
                <c:pt idx="105">
                  <c:v>44049</c:v>
                </c:pt>
                <c:pt idx="106">
                  <c:v>44048</c:v>
                </c:pt>
                <c:pt idx="107">
                  <c:v>44047</c:v>
                </c:pt>
                <c:pt idx="108">
                  <c:v>44046</c:v>
                </c:pt>
                <c:pt idx="109">
                  <c:v>44045</c:v>
                </c:pt>
                <c:pt idx="110">
                  <c:v>44044</c:v>
                </c:pt>
                <c:pt idx="111">
                  <c:v>44043</c:v>
                </c:pt>
                <c:pt idx="112">
                  <c:v>44042</c:v>
                </c:pt>
                <c:pt idx="113">
                  <c:v>44041</c:v>
                </c:pt>
                <c:pt idx="114">
                  <c:v>44040</c:v>
                </c:pt>
                <c:pt idx="115">
                  <c:v>44039</c:v>
                </c:pt>
                <c:pt idx="116">
                  <c:v>44038</c:v>
                </c:pt>
                <c:pt idx="117">
                  <c:v>44037</c:v>
                </c:pt>
                <c:pt idx="118">
                  <c:v>44036</c:v>
                </c:pt>
                <c:pt idx="119">
                  <c:v>44035</c:v>
                </c:pt>
                <c:pt idx="120">
                  <c:v>44034</c:v>
                </c:pt>
                <c:pt idx="121">
                  <c:v>44033</c:v>
                </c:pt>
                <c:pt idx="122">
                  <c:v>44032</c:v>
                </c:pt>
                <c:pt idx="123">
                  <c:v>44031</c:v>
                </c:pt>
                <c:pt idx="124">
                  <c:v>44030</c:v>
                </c:pt>
                <c:pt idx="125">
                  <c:v>44029</c:v>
                </c:pt>
                <c:pt idx="126">
                  <c:v>44028</c:v>
                </c:pt>
                <c:pt idx="127">
                  <c:v>44027</c:v>
                </c:pt>
                <c:pt idx="128">
                  <c:v>44026</c:v>
                </c:pt>
                <c:pt idx="129">
                  <c:v>44025</c:v>
                </c:pt>
                <c:pt idx="130">
                  <c:v>44024</c:v>
                </c:pt>
                <c:pt idx="131">
                  <c:v>44023</c:v>
                </c:pt>
                <c:pt idx="132">
                  <c:v>44022</c:v>
                </c:pt>
                <c:pt idx="133">
                  <c:v>44021</c:v>
                </c:pt>
                <c:pt idx="134">
                  <c:v>44020</c:v>
                </c:pt>
                <c:pt idx="135">
                  <c:v>44019</c:v>
                </c:pt>
                <c:pt idx="136">
                  <c:v>44018</c:v>
                </c:pt>
                <c:pt idx="137">
                  <c:v>44017</c:v>
                </c:pt>
                <c:pt idx="138">
                  <c:v>44016</c:v>
                </c:pt>
                <c:pt idx="139">
                  <c:v>44015</c:v>
                </c:pt>
                <c:pt idx="140">
                  <c:v>44014</c:v>
                </c:pt>
                <c:pt idx="141">
                  <c:v>44013</c:v>
                </c:pt>
                <c:pt idx="142">
                  <c:v>44012</c:v>
                </c:pt>
                <c:pt idx="143">
                  <c:v>44011</c:v>
                </c:pt>
                <c:pt idx="144">
                  <c:v>44010</c:v>
                </c:pt>
                <c:pt idx="145">
                  <c:v>44009</c:v>
                </c:pt>
                <c:pt idx="146">
                  <c:v>44008</c:v>
                </c:pt>
                <c:pt idx="147">
                  <c:v>44007</c:v>
                </c:pt>
                <c:pt idx="148">
                  <c:v>44006</c:v>
                </c:pt>
                <c:pt idx="149">
                  <c:v>44005</c:v>
                </c:pt>
                <c:pt idx="150">
                  <c:v>44004</c:v>
                </c:pt>
                <c:pt idx="151">
                  <c:v>44003</c:v>
                </c:pt>
                <c:pt idx="152">
                  <c:v>44002</c:v>
                </c:pt>
                <c:pt idx="153">
                  <c:v>44001</c:v>
                </c:pt>
                <c:pt idx="154">
                  <c:v>44000</c:v>
                </c:pt>
                <c:pt idx="155">
                  <c:v>43999</c:v>
                </c:pt>
                <c:pt idx="156">
                  <c:v>43998</c:v>
                </c:pt>
                <c:pt idx="157">
                  <c:v>43997</c:v>
                </c:pt>
                <c:pt idx="158">
                  <c:v>43996</c:v>
                </c:pt>
                <c:pt idx="159">
                  <c:v>43995</c:v>
                </c:pt>
                <c:pt idx="160">
                  <c:v>43994</c:v>
                </c:pt>
                <c:pt idx="161">
                  <c:v>43993</c:v>
                </c:pt>
                <c:pt idx="162">
                  <c:v>43992</c:v>
                </c:pt>
                <c:pt idx="163">
                  <c:v>43991</c:v>
                </c:pt>
                <c:pt idx="164">
                  <c:v>43990</c:v>
                </c:pt>
                <c:pt idx="165">
                  <c:v>43989</c:v>
                </c:pt>
                <c:pt idx="166">
                  <c:v>43988</c:v>
                </c:pt>
                <c:pt idx="167">
                  <c:v>43987</c:v>
                </c:pt>
                <c:pt idx="168">
                  <c:v>43986</c:v>
                </c:pt>
                <c:pt idx="169">
                  <c:v>43985</c:v>
                </c:pt>
                <c:pt idx="170">
                  <c:v>43984</c:v>
                </c:pt>
                <c:pt idx="171">
                  <c:v>43983</c:v>
                </c:pt>
                <c:pt idx="172">
                  <c:v>43982</c:v>
                </c:pt>
                <c:pt idx="173">
                  <c:v>43981</c:v>
                </c:pt>
                <c:pt idx="174">
                  <c:v>43980</c:v>
                </c:pt>
                <c:pt idx="175">
                  <c:v>43979</c:v>
                </c:pt>
                <c:pt idx="176">
                  <c:v>43978</c:v>
                </c:pt>
                <c:pt idx="177">
                  <c:v>43977</c:v>
                </c:pt>
                <c:pt idx="178">
                  <c:v>43976</c:v>
                </c:pt>
                <c:pt idx="179">
                  <c:v>43975</c:v>
                </c:pt>
                <c:pt idx="180">
                  <c:v>43974</c:v>
                </c:pt>
                <c:pt idx="181">
                  <c:v>43973</c:v>
                </c:pt>
                <c:pt idx="182">
                  <c:v>43972</c:v>
                </c:pt>
                <c:pt idx="183">
                  <c:v>43971</c:v>
                </c:pt>
                <c:pt idx="184">
                  <c:v>43970</c:v>
                </c:pt>
                <c:pt idx="185">
                  <c:v>43969</c:v>
                </c:pt>
                <c:pt idx="186">
                  <c:v>43968</c:v>
                </c:pt>
                <c:pt idx="187">
                  <c:v>43967</c:v>
                </c:pt>
                <c:pt idx="188">
                  <c:v>43966</c:v>
                </c:pt>
                <c:pt idx="189">
                  <c:v>43965</c:v>
                </c:pt>
                <c:pt idx="190">
                  <c:v>43964</c:v>
                </c:pt>
                <c:pt idx="191">
                  <c:v>43963</c:v>
                </c:pt>
                <c:pt idx="192">
                  <c:v>43962</c:v>
                </c:pt>
                <c:pt idx="193">
                  <c:v>43961</c:v>
                </c:pt>
                <c:pt idx="194">
                  <c:v>43960</c:v>
                </c:pt>
                <c:pt idx="195">
                  <c:v>43959</c:v>
                </c:pt>
                <c:pt idx="196">
                  <c:v>43958</c:v>
                </c:pt>
                <c:pt idx="197">
                  <c:v>43957</c:v>
                </c:pt>
                <c:pt idx="198">
                  <c:v>43956</c:v>
                </c:pt>
                <c:pt idx="199">
                  <c:v>43955</c:v>
                </c:pt>
                <c:pt idx="200">
                  <c:v>43954</c:v>
                </c:pt>
                <c:pt idx="201">
                  <c:v>43953</c:v>
                </c:pt>
                <c:pt idx="202">
                  <c:v>43952</c:v>
                </c:pt>
                <c:pt idx="203">
                  <c:v>43951</c:v>
                </c:pt>
                <c:pt idx="204">
                  <c:v>43950</c:v>
                </c:pt>
                <c:pt idx="205">
                  <c:v>43949</c:v>
                </c:pt>
                <c:pt idx="206">
                  <c:v>43948</c:v>
                </c:pt>
                <c:pt idx="207">
                  <c:v>43947</c:v>
                </c:pt>
                <c:pt idx="208">
                  <c:v>43946</c:v>
                </c:pt>
                <c:pt idx="209">
                  <c:v>43945</c:v>
                </c:pt>
                <c:pt idx="210">
                  <c:v>43944</c:v>
                </c:pt>
                <c:pt idx="211">
                  <c:v>43943</c:v>
                </c:pt>
                <c:pt idx="212">
                  <c:v>43942</c:v>
                </c:pt>
                <c:pt idx="213">
                  <c:v>43941</c:v>
                </c:pt>
                <c:pt idx="214">
                  <c:v>43940</c:v>
                </c:pt>
                <c:pt idx="215">
                  <c:v>43939</c:v>
                </c:pt>
                <c:pt idx="216">
                  <c:v>43938</c:v>
                </c:pt>
                <c:pt idx="217">
                  <c:v>43937</c:v>
                </c:pt>
                <c:pt idx="218">
                  <c:v>43936</c:v>
                </c:pt>
                <c:pt idx="219">
                  <c:v>43935</c:v>
                </c:pt>
                <c:pt idx="220">
                  <c:v>43934</c:v>
                </c:pt>
                <c:pt idx="221">
                  <c:v>43933</c:v>
                </c:pt>
                <c:pt idx="222">
                  <c:v>43932</c:v>
                </c:pt>
                <c:pt idx="223">
                  <c:v>43931</c:v>
                </c:pt>
                <c:pt idx="224">
                  <c:v>43930</c:v>
                </c:pt>
                <c:pt idx="225">
                  <c:v>43929</c:v>
                </c:pt>
                <c:pt idx="226">
                  <c:v>43928</c:v>
                </c:pt>
                <c:pt idx="227">
                  <c:v>43927</c:v>
                </c:pt>
                <c:pt idx="228">
                  <c:v>43926</c:v>
                </c:pt>
                <c:pt idx="229">
                  <c:v>43925</c:v>
                </c:pt>
                <c:pt idx="230">
                  <c:v>43924</c:v>
                </c:pt>
                <c:pt idx="231">
                  <c:v>43923</c:v>
                </c:pt>
                <c:pt idx="232">
                  <c:v>43922</c:v>
                </c:pt>
                <c:pt idx="233">
                  <c:v>43921</c:v>
                </c:pt>
                <c:pt idx="234">
                  <c:v>43920</c:v>
                </c:pt>
                <c:pt idx="235">
                  <c:v>43919</c:v>
                </c:pt>
                <c:pt idx="236">
                  <c:v>43918</c:v>
                </c:pt>
                <c:pt idx="237">
                  <c:v>43917</c:v>
                </c:pt>
                <c:pt idx="238">
                  <c:v>43916</c:v>
                </c:pt>
                <c:pt idx="239">
                  <c:v>43915</c:v>
                </c:pt>
                <c:pt idx="240">
                  <c:v>43914</c:v>
                </c:pt>
                <c:pt idx="241">
                  <c:v>43913</c:v>
                </c:pt>
                <c:pt idx="242">
                  <c:v>43912</c:v>
                </c:pt>
                <c:pt idx="243">
                  <c:v>43911</c:v>
                </c:pt>
                <c:pt idx="244">
                  <c:v>43910</c:v>
                </c:pt>
                <c:pt idx="245">
                  <c:v>43909</c:v>
                </c:pt>
                <c:pt idx="246">
                  <c:v>43908</c:v>
                </c:pt>
                <c:pt idx="247">
                  <c:v>43907</c:v>
                </c:pt>
                <c:pt idx="248">
                  <c:v>43906</c:v>
                </c:pt>
                <c:pt idx="249">
                  <c:v>43905</c:v>
                </c:pt>
                <c:pt idx="250">
                  <c:v>43904</c:v>
                </c:pt>
                <c:pt idx="251">
                  <c:v>43903</c:v>
                </c:pt>
                <c:pt idx="252">
                  <c:v>43902</c:v>
                </c:pt>
                <c:pt idx="253">
                  <c:v>43901</c:v>
                </c:pt>
                <c:pt idx="254">
                  <c:v>43900</c:v>
                </c:pt>
                <c:pt idx="255">
                  <c:v>43899</c:v>
                </c:pt>
                <c:pt idx="256">
                  <c:v>43898</c:v>
                </c:pt>
                <c:pt idx="257">
                  <c:v>43897</c:v>
                </c:pt>
                <c:pt idx="258">
                  <c:v>43896</c:v>
                </c:pt>
                <c:pt idx="259">
                  <c:v>43895</c:v>
                </c:pt>
                <c:pt idx="260">
                  <c:v>43894</c:v>
                </c:pt>
                <c:pt idx="261">
                  <c:v>43893</c:v>
                </c:pt>
                <c:pt idx="262">
                  <c:v>43892</c:v>
                </c:pt>
                <c:pt idx="263">
                  <c:v>43891</c:v>
                </c:pt>
                <c:pt idx="264">
                  <c:v>43890</c:v>
                </c:pt>
                <c:pt idx="265">
                  <c:v>43889</c:v>
                </c:pt>
                <c:pt idx="266">
                  <c:v>43888</c:v>
                </c:pt>
                <c:pt idx="267">
                  <c:v>43887</c:v>
                </c:pt>
                <c:pt idx="268">
                  <c:v>43886</c:v>
                </c:pt>
                <c:pt idx="269">
                  <c:v>43885</c:v>
                </c:pt>
                <c:pt idx="270">
                  <c:v>43884</c:v>
                </c:pt>
                <c:pt idx="271">
                  <c:v>43883</c:v>
                </c:pt>
                <c:pt idx="272">
                  <c:v>43882</c:v>
                </c:pt>
                <c:pt idx="273">
                  <c:v>43881</c:v>
                </c:pt>
                <c:pt idx="274">
                  <c:v>43880</c:v>
                </c:pt>
                <c:pt idx="275">
                  <c:v>43879</c:v>
                </c:pt>
                <c:pt idx="276">
                  <c:v>43878</c:v>
                </c:pt>
                <c:pt idx="277">
                  <c:v>43877</c:v>
                </c:pt>
                <c:pt idx="278">
                  <c:v>43876</c:v>
                </c:pt>
                <c:pt idx="279">
                  <c:v>43875</c:v>
                </c:pt>
                <c:pt idx="280">
                  <c:v>43874</c:v>
                </c:pt>
                <c:pt idx="281">
                  <c:v>43873</c:v>
                </c:pt>
                <c:pt idx="282">
                  <c:v>43872</c:v>
                </c:pt>
                <c:pt idx="283">
                  <c:v>43871</c:v>
                </c:pt>
                <c:pt idx="284">
                  <c:v>43870</c:v>
                </c:pt>
                <c:pt idx="285">
                  <c:v>43869</c:v>
                </c:pt>
                <c:pt idx="286">
                  <c:v>43868</c:v>
                </c:pt>
                <c:pt idx="287">
                  <c:v>43867</c:v>
                </c:pt>
                <c:pt idx="288">
                  <c:v>43866</c:v>
                </c:pt>
                <c:pt idx="289">
                  <c:v>43865</c:v>
                </c:pt>
                <c:pt idx="290">
                  <c:v>43864</c:v>
                </c:pt>
                <c:pt idx="291">
                  <c:v>43863</c:v>
                </c:pt>
                <c:pt idx="292">
                  <c:v>43862</c:v>
                </c:pt>
                <c:pt idx="293">
                  <c:v>43861</c:v>
                </c:pt>
                <c:pt idx="294">
                  <c:v>43860</c:v>
                </c:pt>
                <c:pt idx="295">
                  <c:v>43859</c:v>
                </c:pt>
                <c:pt idx="296">
                  <c:v>43858</c:v>
                </c:pt>
                <c:pt idx="297">
                  <c:v>43857</c:v>
                </c:pt>
                <c:pt idx="298">
                  <c:v>43856</c:v>
                </c:pt>
                <c:pt idx="299">
                  <c:v>43855</c:v>
                </c:pt>
                <c:pt idx="300">
                  <c:v>43854</c:v>
                </c:pt>
                <c:pt idx="301">
                  <c:v>43853</c:v>
                </c:pt>
                <c:pt idx="302">
                  <c:v>43852</c:v>
                </c:pt>
                <c:pt idx="303">
                  <c:v>43851</c:v>
                </c:pt>
                <c:pt idx="304">
                  <c:v>43850</c:v>
                </c:pt>
                <c:pt idx="305">
                  <c:v>43849</c:v>
                </c:pt>
                <c:pt idx="306">
                  <c:v>43848</c:v>
                </c:pt>
                <c:pt idx="307">
                  <c:v>43847</c:v>
                </c:pt>
                <c:pt idx="308">
                  <c:v>43846</c:v>
                </c:pt>
                <c:pt idx="309">
                  <c:v>43845</c:v>
                </c:pt>
                <c:pt idx="310">
                  <c:v>43844</c:v>
                </c:pt>
                <c:pt idx="311">
                  <c:v>43843</c:v>
                </c:pt>
                <c:pt idx="312">
                  <c:v>43842</c:v>
                </c:pt>
                <c:pt idx="313">
                  <c:v>43841</c:v>
                </c:pt>
                <c:pt idx="314">
                  <c:v>43840</c:v>
                </c:pt>
                <c:pt idx="315">
                  <c:v>43839</c:v>
                </c:pt>
                <c:pt idx="316">
                  <c:v>43838</c:v>
                </c:pt>
                <c:pt idx="317">
                  <c:v>43837</c:v>
                </c:pt>
                <c:pt idx="318">
                  <c:v>43836</c:v>
                </c:pt>
                <c:pt idx="319">
                  <c:v>43835</c:v>
                </c:pt>
                <c:pt idx="320">
                  <c:v>43834</c:v>
                </c:pt>
                <c:pt idx="321">
                  <c:v>43833</c:v>
                </c:pt>
                <c:pt idx="322">
                  <c:v>43832</c:v>
                </c:pt>
                <c:pt idx="323">
                  <c:v>43831</c:v>
                </c:pt>
                <c:pt idx="324">
                  <c:v>43830</c:v>
                </c:pt>
                <c:pt idx="325">
                  <c:v>43829</c:v>
                </c:pt>
                <c:pt idx="326">
                  <c:v>43828</c:v>
                </c:pt>
                <c:pt idx="327">
                  <c:v>43827</c:v>
                </c:pt>
                <c:pt idx="328">
                  <c:v>43826</c:v>
                </c:pt>
                <c:pt idx="329">
                  <c:v>43825</c:v>
                </c:pt>
                <c:pt idx="330">
                  <c:v>43824</c:v>
                </c:pt>
                <c:pt idx="331">
                  <c:v>43823</c:v>
                </c:pt>
                <c:pt idx="332">
                  <c:v>43822</c:v>
                </c:pt>
                <c:pt idx="333">
                  <c:v>43821</c:v>
                </c:pt>
                <c:pt idx="334">
                  <c:v>43820</c:v>
                </c:pt>
                <c:pt idx="335">
                  <c:v>43819</c:v>
                </c:pt>
                <c:pt idx="336">
                  <c:v>43818</c:v>
                </c:pt>
                <c:pt idx="337">
                  <c:v>43817</c:v>
                </c:pt>
                <c:pt idx="338">
                  <c:v>43816</c:v>
                </c:pt>
                <c:pt idx="339">
                  <c:v>43815</c:v>
                </c:pt>
                <c:pt idx="340">
                  <c:v>43814</c:v>
                </c:pt>
                <c:pt idx="341">
                  <c:v>43813</c:v>
                </c:pt>
                <c:pt idx="342">
                  <c:v>43812</c:v>
                </c:pt>
                <c:pt idx="343">
                  <c:v>43811</c:v>
                </c:pt>
                <c:pt idx="344">
                  <c:v>43810</c:v>
                </c:pt>
                <c:pt idx="345">
                  <c:v>43809</c:v>
                </c:pt>
                <c:pt idx="346">
                  <c:v>43808</c:v>
                </c:pt>
                <c:pt idx="347">
                  <c:v>43807</c:v>
                </c:pt>
                <c:pt idx="348">
                  <c:v>43806</c:v>
                </c:pt>
                <c:pt idx="349">
                  <c:v>43805</c:v>
                </c:pt>
                <c:pt idx="350">
                  <c:v>43804</c:v>
                </c:pt>
                <c:pt idx="351">
                  <c:v>43803</c:v>
                </c:pt>
                <c:pt idx="352">
                  <c:v>43802</c:v>
                </c:pt>
                <c:pt idx="353">
                  <c:v>43801</c:v>
                </c:pt>
                <c:pt idx="354">
                  <c:v>43800</c:v>
                </c:pt>
                <c:pt idx="355">
                  <c:v>43799</c:v>
                </c:pt>
                <c:pt idx="356">
                  <c:v>43798</c:v>
                </c:pt>
                <c:pt idx="357">
                  <c:v>43797</c:v>
                </c:pt>
                <c:pt idx="358">
                  <c:v>43796</c:v>
                </c:pt>
                <c:pt idx="359">
                  <c:v>43795</c:v>
                </c:pt>
                <c:pt idx="360">
                  <c:v>43794</c:v>
                </c:pt>
                <c:pt idx="361">
                  <c:v>43793</c:v>
                </c:pt>
                <c:pt idx="362">
                  <c:v>43792</c:v>
                </c:pt>
                <c:pt idx="363">
                  <c:v>43791</c:v>
                </c:pt>
                <c:pt idx="364">
                  <c:v>43790</c:v>
                </c:pt>
                <c:pt idx="365">
                  <c:v>43789</c:v>
                </c:pt>
                <c:pt idx="366">
                  <c:v>43788</c:v>
                </c:pt>
                <c:pt idx="367">
                  <c:v>43787</c:v>
                </c:pt>
                <c:pt idx="368">
                  <c:v>43786</c:v>
                </c:pt>
                <c:pt idx="369">
                  <c:v>43785</c:v>
                </c:pt>
                <c:pt idx="370">
                  <c:v>43784</c:v>
                </c:pt>
                <c:pt idx="371">
                  <c:v>43783</c:v>
                </c:pt>
                <c:pt idx="372">
                  <c:v>43782</c:v>
                </c:pt>
                <c:pt idx="373">
                  <c:v>43781</c:v>
                </c:pt>
                <c:pt idx="374">
                  <c:v>43780</c:v>
                </c:pt>
                <c:pt idx="375">
                  <c:v>43779</c:v>
                </c:pt>
                <c:pt idx="376">
                  <c:v>43778</c:v>
                </c:pt>
                <c:pt idx="377">
                  <c:v>43777</c:v>
                </c:pt>
                <c:pt idx="378">
                  <c:v>43776</c:v>
                </c:pt>
                <c:pt idx="379">
                  <c:v>43775</c:v>
                </c:pt>
                <c:pt idx="380">
                  <c:v>43774</c:v>
                </c:pt>
                <c:pt idx="381">
                  <c:v>43773</c:v>
                </c:pt>
                <c:pt idx="382">
                  <c:v>43772</c:v>
                </c:pt>
                <c:pt idx="383">
                  <c:v>43771</c:v>
                </c:pt>
                <c:pt idx="384">
                  <c:v>43770</c:v>
                </c:pt>
                <c:pt idx="385">
                  <c:v>43769</c:v>
                </c:pt>
                <c:pt idx="386">
                  <c:v>43768</c:v>
                </c:pt>
                <c:pt idx="387">
                  <c:v>43767</c:v>
                </c:pt>
                <c:pt idx="388">
                  <c:v>43766</c:v>
                </c:pt>
                <c:pt idx="389">
                  <c:v>43765</c:v>
                </c:pt>
                <c:pt idx="390">
                  <c:v>43764</c:v>
                </c:pt>
                <c:pt idx="391">
                  <c:v>43763</c:v>
                </c:pt>
                <c:pt idx="392">
                  <c:v>43762</c:v>
                </c:pt>
                <c:pt idx="393">
                  <c:v>43761</c:v>
                </c:pt>
                <c:pt idx="394">
                  <c:v>43760</c:v>
                </c:pt>
                <c:pt idx="395">
                  <c:v>43759</c:v>
                </c:pt>
                <c:pt idx="396">
                  <c:v>43758</c:v>
                </c:pt>
                <c:pt idx="397">
                  <c:v>43757</c:v>
                </c:pt>
                <c:pt idx="398">
                  <c:v>43756</c:v>
                </c:pt>
                <c:pt idx="399">
                  <c:v>43755</c:v>
                </c:pt>
                <c:pt idx="400">
                  <c:v>43754</c:v>
                </c:pt>
                <c:pt idx="401">
                  <c:v>43753</c:v>
                </c:pt>
                <c:pt idx="402">
                  <c:v>43752</c:v>
                </c:pt>
                <c:pt idx="403">
                  <c:v>43751</c:v>
                </c:pt>
                <c:pt idx="404">
                  <c:v>43750</c:v>
                </c:pt>
                <c:pt idx="405">
                  <c:v>43749</c:v>
                </c:pt>
                <c:pt idx="406">
                  <c:v>43748</c:v>
                </c:pt>
                <c:pt idx="407">
                  <c:v>43747</c:v>
                </c:pt>
                <c:pt idx="408">
                  <c:v>43746</c:v>
                </c:pt>
                <c:pt idx="409">
                  <c:v>43745</c:v>
                </c:pt>
                <c:pt idx="410">
                  <c:v>43744</c:v>
                </c:pt>
                <c:pt idx="411">
                  <c:v>43743</c:v>
                </c:pt>
                <c:pt idx="412">
                  <c:v>43742</c:v>
                </c:pt>
                <c:pt idx="413">
                  <c:v>43741</c:v>
                </c:pt>
                <c:pt idx="414">
                  <c:v>43740</c:v>
                </c:pt>
                <c:pt idx="415">
                  <c:v>43739</c:v>
                </c:pt>
                <c:pt idx="416">
                  <c:v>43738</c:v>
                </c:pt>
                <c:pt idx="417">
                  <c:v>43737</c:v>
                </c:pt>
                <c:pt idx="418">
                  <c:v>43736</c:v>
                </c:pt>
                <c:pt idx="419">
                  <c:v>43735</c:v>
                </c:pt>
                <c:pt idx="420">
                  <c:v>43734</c:v>
                </c:pt>
                <c:pt idx="421">
                  <c:v>43733</c:v>
                </c:pt>
                <c:pt idx="422">
                  <c:v>43732</c:v>
                </c:pt>
                <c:pt idx="423">
                  <c:v>43731</c:v>
                </c:pt>
                <c:pt idx="424">
                  <c:v>43730</c:v>
                </c:pt>
                <c:pt idx="425">
                  <c:v>43729</c:v>
                </c:pt>
                <c:pt idx="426">
                  <c:v>43728</c:v>
                </c:pt>
                <c:pt idx="427">
                  <c:v>43727</c:v>
                </c:pt>
                <c:pt idx="428">
                  <c:v>43726</c:v>
                </c:pt>
                <c:pt idx="429">
                  <c:v>43725</c:v>
                </c:pt>
                <c:pt idx="430">
                  <c:v>43724</c:v>
                </c:pt>
                <c:pt idx="431">
                  <c:v>43723</c:v>
                </c:pt>
                <c:pt idx="432">
                  <c:v>43722</c:v>
                </c:pt>
                <c:pt idx="433">
                  <c:v>43721</c:v>
                </c:pt>
                <c:pt idx="434">
                  <c:v>43720</c:v>
                </c:pt>
                <c:pt idx="435">
                  <c:v>43719</c:v>
                </c:pt>
                <c:pt idx="436">
                  <c:v>43718</c:v>
                </c:pt>
                <c:pt idx="437">
                  <c:v>43717</c:v>
                </c:pt>
                <c:pt idx="438">
                  <c:v>43716</c:v>
                </c:pt>
                <c:pt idx="439">
                  <c:v>43715</c:v>
                </c:pt>
                <c:pt idx="440">
                  <c:v>43714</c:v>
                </c:pt>
                <c:pt idx="441">
                  <c:v>43713</c:v>
                </c:pt>
                <c:pt idx="442">
                  <c:v>43712</c:v>
                </c:pt>
                <c:pt idx="443">
                  <c:v>43711</c:v>
                </c:pt>
                <c:pt idx="444">
                  <c:v>43710</c:v>
                </c:pt>
                <c:pt idx="445">
                  <c:v>43709</c:v>
                </c:pt>
                <c:pt idx="446">
                  <c:v>43708</c:v>
                </c:pt>
                <c:pt idx="447">
                  <c:v>43707</c:v>
                </c:pt>
                <c:pt idx="448">
                  <c:v>43706</c:v>
                </c:pt>
                <c:pt idx="449">
                  <c:v>43705</c:v>
                </c:pt>
                <c:pt idx="450">
                  <c:v>43704</c:v>
                </c:pt>
                <c:pt idx="451">
                  <c:v>43703</c:v>
                </c:pt>
                <c:pt idx="452">
                  <c:v>43702</c:v>
                </c:pt>
                <c:pt idx="453">
                  <c:v>43701</c:v>
                </c:pt>
                <c:pt idx="454">
                  <c:v>43700</c:v>
                </c:pt>
                <c:pt idx="455">
                  <c:v>43699</c:v>
                </c:pt>
                <c:pt idx="456">
                  <c:v>43698</c:v>
                </c:pt>
                <c:pt idx="457">
                  <c:v>43697</c:v>
                </c:pt>
                <c:pt idx="458">
                  <c:v>43696</c:v>
                </c:pt>
                <c:pt idx="459">
                  <c:v>43695</c:v>
                </c:pt>
                <c:pt idx="460">
                  <c:v>43694</c:v>
                </c:pt>
                <c:pt idx="461">
                  <c:v>43693</c:v>
                </c:pt>
                <c:pt idx="462">
                  <c:v>43692</c:v>
                </c:pt>
                <c:pt idx="463">
                  <c:v>43691</c:v>
                </c:pt>
                <c:pt idx="464">
                  <c:v>43690</c:v>
                </c:pt>
                <c:pt idx="465">
                  <c:v>43689</c:v>
                </c:pt>
                <c:pt idx="466">
                  <c:v>43688</c:v>
                </c:pt>
                <c:pt idx="467">
                  <c:v>43687</c:v>
                </c:pt>
                <c:pt idx="468">
                  <c:v>43686</c:v>
                </c:pt>
                <c:pt idx="469">
                  <c:v>43685</c:v>
                </c:pt>
                <c:pt idx="470">
                  <c:v>43684</c:v>
                </c:pt>
                <c:pt idx="471">
                  <c:v>43683</c:v>
                </c:pt>
                <c:pt idx="472">
                  <c:v>43682</c:v>
                </c:pt>
                <c:pt idx="473">
                  <c:v>43681</c:v>
                </c:pt>
                <c:pt idx="474">
                  <c:v>43680</c:v>
                </c:pt>
                <c:pt idx="475">
                  <c:v>43679</c:v>
                </c:pt>
                <c:pt idx="476">
                  <c:v>43678</c:v>
                </c:pt>
                <c:pt idx="477">
                  <c:v>43677</c:v>
                </c:pt>
                <c:pt idx="478">
                  <c:v>43676</c:v>
                </c:pt>
                <c:pt idx="479">
                  <c:v>43675</c:v>
                </c:pt>
                <c:pt idx="480">
                  <c:v>43674</c:v>
                </c:pt>
                <c:pt idx="481">
                  <c:v>43673</c:v>
                </c:pt>
                <c:pt idx="482">
                  <c:v>43672</c:v>
                </c:pt>
                <c:pt idx="483">
                  <c:v>43671</c:v>
                </c:pt>
                <c:pt idx="484">
                  <c:v>43670</c:v>
                </c:pt>
                <c:pt idx="485">
                  <c:v>43669</c:v>
                </c:pt>
                <c:pt idx="486">
                  <c:v>43668</c:v>
                </c:pt>
                <c:pt idx="487">
                  <c:v>43667</c:v>
                </c:pt>
                <c:pt idx="488">
                  <c:v>43666</c:v>
                </c:pt>
                <c:pt idx="489">
                  <c:v>43665</c:v>
                </c:pt>
                <c:pt idx="490">
                  <c:v>43664</c:v>
                </c:pt>
                <c:pt idx="491">
                  <c:v>43663</c:v>
                </c:pt>
                <c:pt idx="492">
                  <c:v>43662</c:v>
                </c:pt>
                <c:pt idx="493">
                  <c:v>43661</c:v>
                </c:pt>
                <c:pt idx="494">
                  <c:v>43660</c:v>
                </c:pt>
                <c:pt idx="495">
                  <c:v>43659</c:v>
                </c:pt>
                <c:pt idx="496">
                  <c:v>43658</c:v>
                </c:pt>
                <c:pt idx="497">
                  <c:v>43657</c:v>
                </c:pt>
                <c:pt idx="498">
                  <c:v>43656</c:v>
                </c:pt>
                <c:pt idx="499">
                  <c:v>43655</c:v>
                </c:pt>
                <c:pt idx="500">
                  <c:v>43654</c:v>
                </c:pt>
                <c:pt idx="501">
                  <c:v>43653</c:v>
                </c:pt>
                <c:pt idx="502">
                  <c:v>43652</c:v>
                </c:pt>
                <c:pt idx="503">
                  <c:v>43651</c:v>
                </c:pt>
                <c:pt idx="504">
                  <c:v>43650</c:v>
                </c:pt>
                <c:pt idx="505">
                  <c:v>43649</c:v>
                </c:pt>
                <c:pt idx="506">
                  <c:v>43648</c:v>
                </c:pt>
                <c:pt idx="507">
                  <c:v>43647</c:v>
                </c:pt>
                <c:pt idx="508">
                  <c:v>43646</c:v>
                </c:pt>
                <c:pt idx="509">
                  <c:v>43645</c:v>
                </c:pt>
                <c:pt idx="510">
                  <c:v>43644</c:v>
                </c:pt>
                <c:pt idx="511">
                  <c:v>43643</c:v>
                </c:pt>
                <c:pt idx="512">
                  <c:v>43642</c:v>
                </c:pt>
                <c:pt idx="513">
                  <c:v>43641</c:v>
                </c:pt>
                <c:pt idx="514">
                  <c:v>43640</c:v>
                </c:pt>
                <c:pt idx="515">
                  <c:v>43639</c:v>
                </c:pt>
                <c:pt idx="516">
                  <c:v>43638</c:v>
                </c:pt>
                <c:pt idx="517">
                  <c:v>43637</c:v>
                </c:pt>
                <c:pt idx="518">
                  <c:v>43636</c:v>
                </c:pt>
                <c:pt idx="519">
                  <c:v>43635</c:v>
                </c:pt>
                <c:pt idx="520">
                  <c:v>43634</c:v>
                </c:pt>
                <c:pt idx="521">
                  <c:v>43633</c:v>
                </c:pt>
                <c:pt idx="522">
                  <c:v>43632</c:v>
                </c:pt>
                <c:pt idx="523">
                  <c:v>43631</c:v>
                </c:pt>
                <c:pt idx="524">
                  <c:v>43630</c:v>
                </c:pt>
                <c:pt idx="525">
                  <c:v>43629</c:v>
                </c:pt>
                <c:pt idx="526">
                  <c:v>43628</c:v>
                </c:pt>
                <c:pt idx="527">
                  <c:v>43627</c:v>
                </c:pt>
                <c:pt idx="528">
                  <c:v>43626</c:v>
                </c:pt>
                <c:pt idx="529">
                  <c:v>43625</c:v>
                </c:pt>
                <c:pt idx="530">
                  <c:v>43624</c:v>
                </c:pt>
                <c:pt idx="531">
                  <c:v>43623</c:v>
                </c:pt>
                <c:pt idx="532">
                  <c:v>43622</c:v>
                </c:pt>
                <c:pt idx="533">
                  <c:v>43621</c:v>
                </c:pt>
                <c:pt idx="534">
                  <c:v>43620</c:v>
                </c:pt>
                <c:pt idx="535">
                  <c:v>43619</c:v>
                </c:pt>
                <c:pt idx="536">
                  <c:v>43618</c:v>
                </c:pt>
                <c:pt idx="537">
                  <c:v>43617</c:v>
                </c:pt>
                <c:pt idx="538">
                  <c:v>43616</c:v>
                </c:pt>
                <c:pt idx="539">
                  <c:v>43615</c:v>
                </c:pt>
                <c:pt idx="540">
                  <c:v>43614</c:v>
                </c:pt>
                <c:pt idx="541">
                  <c:v>43613</c:v>
                </c:pt>
                <c:pt idx="542">
                  <c:v>43612</c:v>
                </c:pt>
                <c:pt idx="543">
                  <c:v>43611</c:v>
                </c:pt>
                <c:pt idx="544">
                  <c:v>43610</c:v>
                </c:pt>
                <c:pt idx="545">
                  <c:v>43609</c:v>
                </c:pt>
                <c:pt idx="546">
                  <c:v>43608</c:v>
                </c:pt>
                <c:pt idx="547">
                  <c:v>43607</c:v>
                </c:pt>
                <c:pt idx="548">
                  <c:v>43606</c:v>
                </c:pt>
                <c:pt idx="549">
                  <c:v>43605</c:v>
                </c:pt>
                <c:pt idx="550">
                  <c:v>43604</c:v>
                </c:pt>
                <c:pt idx="551">
                  <c:v>43603</c:v>
                </c:pt>
                <c:pt idx="552">
                  <c:v>43602</c:v>
                </c:pt>
                <c:pt idx="553">
                  <c:v>43601</c:v>
                </c:pt>
                <c:pt idx="554">
                  <c:v>43600</c:v>
                </c:pt>
                <c:pt idx="555">
                  <c:v>43599</c:v>
                </c:pt>
                <c:pt idx="556">
                  <c:v>43598</c:v>
                </c:pt>
                <c:pt idx="557">
                  <c:v>43597</c:v>
                </c:pt>
                <c:pt idx="558">
                  <c:v>43596</c:v>
                </c:pt>
                <c:pt idx="559">
                  <c:v>43595</c:v>
                </c:pt>
                <c:pt idx="560">
                  <c:v>43594</c:v>
                </c:pt>
                <c:pt idx="561">
                  <c:v>43593</c:v>
                </c:pt>
                <c:pt idx="562">
                  <c:v>43592</c:v>
                </c:pt>
                <c:pt idx="563">
                  <c:v>43591</c:v>
                </c:pt>
                <c:pt idx="564">
                  <c:v>43590</c:v>
                </c:pt>
                <c:pt idx="565">
                  <c:v>43589</c:v>
                </c:pt>
                <c:pt idx="566">
                  <c:v>43588</c:v>
                </c:pt>
                <c:pt idx="567">
                  <c:v>43587</c:v>
                </c:pt>
                <c:pt idx="568">
                  <c:v>43586</c:v>
                </c:pt>
                <c:pt idx="569">
                  <c:v>43585</c:v>
                </c:pt>
                <c:pt idx="570">
                  <c:v>43584</c:v>
                </c:pt>
                <c:pt idx="571">
                  <c:v>43583</c:v>
                </c:pt>
                <c:pt idx="572">
                  <c:v>43582</c:v>
                </c:pt>
                <c:pt idx="573">
                  <c:v>43581</c:v>
                </c:pt>
                <c:pt idx="574">
                  <c:v>43580</c:v>
                </c:pt>
                <c:pt idx="575">
                  <c:v>43579</c:v>
                </c:pt>
                <c:pt idx="576">
                  <c:v>43578</c:v>
                </c:pt>
                <c:pt idx="577">
                  <c:v>43577</c:v>
                </c:pt>
                <c:pt idx="578">
                  <c:v>43576</c:v>
                </c:pt>
                <c:pt idx="579">
                  <c:v>43575</c:v>
                </c:pt>
                <c:pt idx="580">
                  <c:v>43574</c:v>
                </c:pt>
                <c:pt idx="581">
                  <c:v>43573</c:v>
                </c:pt>
                <c:pt idx="582">
                  <c:v>43572</c:v>
                </c:pt>
                <c:pt idx="583">
                  <c:v>43571</c:v>
                </c:pt>
                <c:pt idx="584">
                  <c:v>43570</c:v>
                </c:pt>
                <c:pt idx="585">
                  <c:v>43569</c:v>
                </c:pt>
                <c:pt idx="586">
                  <c:v>43568</c:v>
                </c:pt>
                <c:pt idx="587">
                  <c:v>43567</c:v>
                </c:pt>
                <c:pt idx="588">
                  <c:v>43566</c:v>
                </c:pt>
                <c:pt idx="589">
                  <c:v>43565</c:v>
                </c:pt>
                <c:pt idx="590">
                  <c:v>43564</c:v>
                </c:pt>
                <c:pt idx="591">
                  <c:v>43563</c:v>
                </c:pt>
                <c:pt idx="592">
                  <c:v>43562</c:v>
                </c:pt>
                <c:pt idx="593">
                  <c:v>43561</c:v>
                </c:pt>
                <c:pt idx="594">
                  <c:v>43560</c:v>
                </c:pt>
                <c:pt idx="595">
                  <c:v>43559</c:v>
                </c:pt>
                <c:pt idx="596">
                  <c:v>43558</c:v>
                </c:pt>
                <c:pt idx="597">
                  <c:v>43557</c:v>
                </c:pt>
                <c:pt idx="598">
                  <c:v>43556</c:v>
                </c:pt>
                <c:pt idx="599">
                  <c:v>43555</c:v>
                </c:pt>
                <c:pt idx="600">
                  <c:v>43554</c:v>
                </c:pt>
                <c:pt idx="601">
                  <c:v>43553</c:v>
                </c:pt>
                <c:pt idx="602">
                  <c:v>43552</c:v>
                </c:pt>
                <c:pt idx="603">
                  <c:v>43551</c:v>
                </c:pt>
                <c:pt idx="604">
                  <c:v>43550</c:v>
                </c:pt>
                <c:pt idx="605">
                  <c:v>43549</c:v>
                </c:pt>
                <c:pt idx="606">
                  <c:v>43548</c:v>
                </c:pt>
                <c:pt idx="607">
                  <c:v>43547</c:v>
                </c:pt>
                <c:pt idx="608">
                  <c:v>43546</c:v>
                </c:pt>
                <c:pt idx="609">
                  <c:v>43545</c:v>
                </c:pt>
                <c:pt idx="610">
                  <c:v>43544</c:v>
                </c:pt>
                <c:pt idx="611">
                  <c:v>43543</c:v>
                </c:pt>
                <c:pt idx="612">
                  <c:v>43542</c:v>
                </c:pt>
                <c:pt idx="613">
                  <c:v>43541</c:v>
                </c:pt>
                <c:pt idx="614">
                  <c:v>43540</c:v>
                </c:pt>
                <c:pt idx="615">
                  <c:v>43539</c:v>
                </c:pt>
                <c:pt idx="616">
                  <c:v>43538</c:v>
                </c:pt>
                <c:pt idx="617">
                  <c:v>43537</c:v>
                </c:pt>
                <c:pt idx="618">
                  <c:v>43536</c:v>
                </c:pt>
                <c:pt idx="619">
                  <c:v>43535</c:v>
                </c:pt>
                <c:pt idx="620">
                  <c:v>43534</c:v>
                </c:pt>
                <c:pt idx="621">
                  <c:v>43533</c:v>
                </c:pt>
                <c:pt idx="622">
                  <c:v>43532</c:v>
                </c:pt>
                <c:pt idx="623">
                  <c:v>43531</c:v>
                </c:pt>
                <c:pt idx="624">
                  <c:v>43530</c:v>
                </c:pt>
                <c:pt idx="625">
                  <c:v>43529</c:v>
                </c:pt>
                <c:pt idx="626">
                  <c:v>43528</c:v>
                </c:pt>
                <c:pt idx="627">
                  <c:v>43527</c:v>
                </c:pt>
                <c:pt idx="628">
                  <c:v>43526</c:v>
                </c:pt>
                <c:pt idx="629">
                  <c:v>43525</c:v>
                </c:pt>
                <c:pt idx="630">
                  <c:v>43524</c:v>
                </c:pt>
                <c:pt idx="631">
                  <c:v>43523</c:v>
                </c:pt>
                <c:pt idx="632">
                  <c:v>43522</c:v>
                </c:pt>
                <c:pt idx="633">
                  <c:v>43521</c:v>
                </c:pt>
                <c:pt idx="634">
                  <c:v>43520</c:v>
                </c:pt>
                <c:pt idx="635">
                  <c:v>43519</c:v>
                </c:pt>
                <c:pt idx="636">
                  <c:v>43518</c:v>
                </c:pt>
                <c:pt idx="637">
                  <c:v>43517</c:v>
                </c:pt>
                <c:pt idx="638">
                  <c:v>43516</c:v>
                </c:pt>
                <c:pt idx="639">
                  <c:v>43515</c:v>
                </c:pt>
                <c:pt idx="640">
                  <c:v>43514</c:v>
                </c:pt>
                <c:pt idx="641">
                  <c:v>43513</c:v>
                </c:pt>
                <c:pt idx="642">
                  <c:v>43512</c:v>
                </c:pt>
                <c:pt idx="643">
                  <c:v>43511</c:v>
                </c:pt>
                <c:pt idx="644">
                  <c:v>43510</c:v>
                </c:pt>
                <c:pt idx="645">
                  <c:v>43509</c:v>
                </c:pt>
                <c:pt idx="646">
                  <c:v>43508</c:v>
                </c:pt>
                <c:pt idx="647">
                  <c:v>43507</c:v>
                </c:pt>
                <c:pt idx="648">
                  <c:v>43506</c:v>
                </c:pt>
                <c:pt idx="649">
                  <c:v>43505</c:v>
                </c:pt>
                <c:pt idx="650">
                  <c:v>43504</c:v>
                </c:pt>
                <c:pt idx="651">
                  <c:v>43503</c:v>
                </c:pt>
                <c:pt idx="652">
                  <c:v>43502</c:v>
                </c:pt>
                <c:pt idx="653">
                  <c:v>43501</c:v>
                </c:pt>
                <c:pt idx="654">
                  <c:v>43500</c:v>
                </c:pt>
                <c:pt idx="655">
                  <c:v>43499</c:v>
                </c:pt>
                <c:pt idx="656">
                  <c:v>43498</c:v>
                </c:pt>
                <c:pt idx="657">
                  <c:v>43497</c:v>
                </c:pt>
                <c:pt idx="658">
                  <c:v>43496</c:v>
                </c:pt>
                <c:pt idx="659">
                  <c:v>43495</c:v>
                </c:pt>
                <c:pt idx="660">
                  <c:v>43494</c:v>
                </c:pt>
                <c:pt idx="661">
                  <c:v>43493</c:v>
                </c:pt>
                <c:pt idx="662">
                  <c:v>43492</c:v>
                </c:pt>
                <c:pt idx="663">
                  <c:v>43491</c:v>
                </c:pt>
                <c:pt idx="664">
                  <c:v>43490</c:v>
                </c:pt>
                <c:pt idx="665">
                  <c:v>43489</c:v>
                </c:pt>
                <c:pt idx="666">
                  <c:v>43488</c:v>
                </c:pt>
                <c:pt idx="667">
                  <c:v>43487</c:v>
                </c:pt>
                <c:pt idx="668">
                  <c:v>43486</c:v>
                </c:pt>
                <c:pt idx="669">
                  <c:v>43485</c:v>
                </c:pt>
                <c:pt idx="670">
                  <c:v>43484</c:v>
                </c:pt>
                <c:pt idx="671">
                  <c:v>43483</c:v>
                </c:pt>
                <c:pt idx="672">
                  <c:v>43482</c:v>
                </c:pt>
                <c:pt idx="673">
                  <c:v>43481</c:v>
                </c:pt>
                <c:pt idx="674">
                  <c:v>43480</c:v>
                </c:pt>
                <c:pt idx="675">
                  <c:v>43479</c:v>
                </c:pt>
                <c:pt idx="676">
                  <c:v>43478</c:v>
                </c:pt>
                <c:pt idx="677">
                  <c:v>43477</c:v>
                </c:pt>
                <c:pt idx="678">
                  <c:v>43476</c:v>
                </c:pt>
                <c:pt idx="679">
                  <c:v>43475</c:v>
                </c:pt>
                <c:pt idx="680">
                  <c:v>43474</c:v>
                </c:pt>
                <c:pt idx="681">
                  <c:v>43473</c:v>
                </c:pt>
                <c:pt idx="682">
                  <c:v>43472</c:v>
                </c:pt>
                <c:pt idx="683">
                  <c:v>43471</c:v>
                </c:pt>
                <c:pt idx="684">
                  <c:v>43470</c:v>
                </c:pt>
                <c:pt idx="685">
                  <c:v>43469</c:v>
                </c:pt>
                <c:pt idx="686">
                  <c:v>43468</c:v>
                </c:pt>
                <c:pt idx="687">
                  <c:v>43467</c:v>
                </c:pt>
                <c:pt idx="688">
                  <c:v>43466</c:v>
                </c:pt>
                <c:pt idx="689">
                  <c:v>43465</c:v>
                </c:pt>
                <c:pt idx="690">
                  <c:v>43464</c:v>
                </c:pt>
                <c:pt idx="691">
                  <c:v>43463</c:v>
                </c:pt>
                <c:pt idx="692">
                  <c:v>43462</c:v>
                </c:pt>
                <c:pt idx="693">
                  <c:v>43461</c:v>
                </c:pt>
                <c:pt idx="694">
                  <c:v>43460</c:v>
                </c:pt>
                <c:pt idx="695">
                  <c:v>43459</c:v>
                </c:pt>
                <c:pt idx="696">
                  <c:v>43458</c:v>
                </c:pt>
                <c:pt idx="697">
                  <c:v>43457</c:v>
                </c:pt>
                <c:pt idx="698">
                  <c:v>43456</c:v>
                </c:pt>
                <c:pt idx="699">
                  <c:v>43455</c:v>
                </c:pt>
                <c:pt idx="700">
                  <c:v>43454</c:v>
                </c:pt>
                <c:pt idx="701">
                  <c:v>43453</c:v>
                </c:pt>
                <c:pt idx="702">
                  <c:v>43452</c:v>
                </c:pt>
                <c:pt idx="703">
                  <c:v>43451</c:v>
                </c:pt>
                <c:pt idx="704">
                  <c:v>43450</c:v>
                </c:pt>
                <c:pt idx="705">
                  <c:v>43449</c:v>
                </c:pt>
                <c:pt idx="706">
                  <c:v>43448</c:v>
                </c:pt>
                <c:pt idx="707">
                  <c:v>43447</c:v>
                </c:pt>
                <c:pt idx="708">
                  <c:v>43446</c:v>
                </c:pt>
                <c:pt idx="709">
                  <c:v>43445</c:v>
                </c:pt>
                <c:pt idx="710">
                  <c:v>43444</c:v>
                </c:pt>
                <c:pt idx="711">
                  <c:v>43443</c:v>
                </c:pt>
                <c:pt idx="712">
                  <c:v>43442</c:v>
                </c:pt>
                <c:pt idx="713">
                  <c:v>43441</c:v>
                </c:pt>
                <c:pt idx="714">
                  <c:v>43440</c:v>
                </c:pt>
                <c:pt idx="715">
                  <c:v>43439</c:v>
                </c:pt>
                <c:pt idx="716">
                  <c:v>43438</c:v>
                </c:pt>
                <c:pt idx="717">
                  <c:v>43437</c:v>
                </c:pt>
                <c:pt idx="718">
                  <c:v>43436</c:v>
                </c:pt>
                <c:pt idx="719">
                  <c:v>43435</c:v>
                </c:pt>
                <c:pt idx="720">
                  <c:v>43434</c:v>
                </c:pt>
                <c:pt idx="721">
                  <c:v>43433</c:v>
                </c:pt>
                <c:pt idx="722">
                  <c:v>43432</c:v>
                </c:pt>
                <c:pt idx="723">
                  <c:v>43431</c:v>
                </c:pt>
                <c:pt idx="724">
                  <c:v>43430</c:v>
                </c:pt>
                <c:pt idx="725">
                  <c:v>43429</c:v>
                </c:pt>
                <c:pt idx="726">
                  <c:v>43428</c:v>
                </c:pt>
                <c:pt idx="727">
                  <c:v>43427</c:v>
                </c:pt>
                <c:pt idx="728">
                  <c:v>43426</c:v>
                </c:pt>
                <c:pt idx="729">
                  <c:v>43425</c:v>
                </c:pt>
                <c:pt idx="730">
                  <c:v>43424</c:v>
                </c:pt>
                <c:pt idx="731">
                  <c:v>43423</c:v>
                </c:pt>
                <c:pt idx="732">
                  <c:v>43422</c:v>
                </c:pt>
                <c:pt idx="733">
                  <c:v>43421</c:v>
                </c:pt>
                <c:pt idx="734">
                  <c:v>43420</c:v>
                </c:pt>
                <c:pt idx="735">
                  <c:v>43419</c:v>
                </c:pt>
                <c:pt idx="736">
                  <c:v>43418</c:v>
                </c:pt>
                <c:pt idx="737">
                  <c:v>43417</c:v>
                </c:pt>
                <c:pt idx="738">
                  <c:v>43416</c:v>
                </c:pt>
                <c:pt idx="739">
                  <c:v>43415</c:v>
                </c:pt>
                <c:pt idx="740">
                  <c:v>43414</c:v>
                </c:pt>
                <c:pt idx="741">
                  <c:v>43413</c:v>
                </c:pt>
                <c:pt idx="742">
                  <c:v>43412</c:v>
                </c:pt>
                <c:pt idx="743">
                  <c:v>43411</c:v>
                </c:pt>
                <c:pt idx="744">
                  <c:v>43410</c:v>
                </c:pt>
                <c:pt idx="745">
                  <c:v>43409</c:v>
                </c:pt>
                <c:pt idx="746">
                  <c:v>43408</c:v>
                </c:pt>
                <c:pt idx="747">
                  <c:v>43407</c:v>
                </c:pt>
                <c:pt idx="748">
                  <c:v>43406</c:v>
                </c:pt>
                <c:pt idx="749">
                  <c:v>43405</c:v>
                </c:pt>
                <c:pt idx="750">
                  <c:v>43404</c:v>
                </c:pt>
                <c:pt idx="751">
                  <c:v>43403</c:v>
                </c:pt>
                <c:pt idx="752">
                  <c:v>43402</c:v>
                </c:pt>
                <c:pt idx="753">
                  <c:v>43401</c:v>
                </c:pt>
                <c:pt idx="754">
                  <c:v>43400</c:v>
                </c:pt>
                <c:pt idx="755">
                  <c:v>43399</c:v>
                </c:pt>
                <c:pt idx="756">
                  <c:v>43398</c:v>
                </c:pt>
                <c:pt idx="757">
                  <c:v>43397</c:v>
                </c:pt>
                <c:pt idx="758">
                  <c:v>43396</c:v>
                </c:pt>
                <c:pt idx="759">
                  <c:v>43395</c:v>
                </c:pt>
                <c:pt idx="760">
                  <c:v>43394</c:v>
                </c:pt>
                <c:pt idx="761">
                  <c:v>43393</c:v>
                </c:pt>
                <c:pt idx="762">
                  <c:v>43392</c:v>
                </c:pt>
                <c:pt idx="763">
                  <c:v>43391</c:v>
                </c:pt>
                <c:pt idx="764">
                  <c:v>43390</c:v>
                </c:pt>
                <c:pt idx="765">
                  <c:v>43389</c:v>
                </c:pt>
                <c:pt idx="766">
                  <c:v>43388</c:v>
                </c:pt>
                <c:pt idx="767">
                  <c:v>43387</c:v>
                </c:pt>
                <c:pt idx="768">
                  <c:v>43386</c:v>
                </c:pt>
                <c:pt idx="769">
                  <c:v>43385</c:v>
                </c:pt>
                <c:pt idx="770">
                  <c:v>43384</c:v>
                </c:pt>
                <c:pt idx="771">
                  <c:v>43383</c:v>
                </c:pt>
                <c:pt idx="772">
                  <c:v>43382</c:v>
                </c:pt>
                <c:pt idx="773">
                  <c:v>43381</c:v>
                </c:pt>
                <c:pt idx="774">
                  <c:v>43380</c:v>
                </c:pt>
                <c:pt idx="775">
                  <c:v>43379</c:v>
                </c:pt>
                <c:pt idx="776">
                  <c:v>43378</c:v>
                </c:pt>
                <c:pt idx="777">
                  <c:v>43377</c:v>
                </c:pt>
                <c:pt idx="778">
                  <c:v>43376</c:v>
                </c:pt>
                <c:pt idx="779">
                  <c:v>43375</c:v>
                </c:pt>
                <c:pt idx="780">
                  <c:v>43374</c:v>
                </c:pt>
                <c:pt idx="781">
                  <c:v>43373</c:v>
                </c:pt>
                <c:pt idx="782">
                  <c:v>43372</c:v>
                </c:pt>
                <c:pt idx="783">
                  <c:v>43371</c:v>
                </c:pt>
                <c:pt idx="784">
                  <c:v>43370</c:v>
                </c:pt>
                <c:pt idx="785">
                  <c:v>43369</c:v>
                </c:pt>
                <c:pt idx="786">
                  <c:v>43368</c:v>
                </c:pt>
                <c:pt idx="787">
                  <c:v>43367</c:v>
                </c:pt>
                <c:pt idx="788">
                  <c:v>43366</c:v>
                </c:pt>
                <c:pt idx="789">
                  <c:v>43365</c:v>
                </c:pt>
                <c:pt idx="790">
                  <c:v>43364</c:v>
                </c:pt>
                <c:pt idx="791">
                  <c:v>43363</c:v>
                </c:pt>
                <c:pt idx="792">
                  <c:v>43362</c:v>
                </c:pt>
                <c:pt idx="793">
                  <c:v>43361</c:v>
                </c:pt>
                <c:pt idx="794">
                  <c:v>43360</c:v>
                </c:pt>
                <c:pt idx="795">
                  <c:v>43359</c:v>
                </c:pt>
                <c:pt idx="796">
                  <c:v>43358</c:v>
                </c:pt>
                <c:pt idx="797">
                  <c:v>43357</c:v>
                </c:pt>
                <c:pt idx="798">
                  <c:v>43356</c:v>
                </c:pt>
                <c:pt idx="799">
                  <c:v>43355</c:v>
                </c:pt>
                <c:pt idx="800">
                  <c:v>43354</c:v>
                </c:pt>
                <c:pt idx="801">
                  <c:v>43353</c:v>
                </c:pt>
                <c:pt idx="802">
                  <c:v>43352</c:v>
                </c:pt>
                <c:pt idx="803">
                  <c:v>43351</c:v>
                </c:pt>
                <c:pt idx="804">
                  <c:v>43350</c:v>
                </c:pt>
                <c:pt idx="805">
                  <c:v>43349</c:v>
                </c:pt>
                <c:pt idx="806">
                  <c:v>43348</c:v>
                </c:pt>
                <c:pt idx="807">
                  <c:v>43347</c:v>
                </c:pt>
                <c:pt idx="808">
                  <c:v>43346</c:v>
                </c:pt>
                <c:pt idx="809">
                  <c:v>43345</c:v>
                </c:pt>
                <c:pt idx="810">
                  <c:v>43344</c:v>
                </c:pt>
                <c:pt idx="811">
                  <c:v>43343</c:v>
                </c:pt>
                <c:pt idx="812">
                  <c:v>43342</c:v>
                </c:pt>
                <c:pt idx="813">
                  <c:v>43341</c:v>
                </c:pt>
                <c:pt idx="814">
                  <c:v>43340</c:v>
                </c:pt>
                <c:pt idx="815">
                  <c:v>43339</c:v>
                </c:pt>
                <c:pt idx="816">
                  <c:v>43338</c:v>
                </c:pt>
                <c:pt idx="817">
                  <c:v>43337</c:v>
                </c:pt>
                <c:pt idx="818">
                  <c:v>43336</c:v>
                </c:pt>
                <c:pt idx="819">
                  <c:v>43335</c:v>
                </c:pt>
                <c:pt idx="820">
                  <c:v>43334</c:v>
                </c:pt>
                <c:pt idx="821">
                  <c:v>43333</c:v>
                </c:pt>
                <c:pt idx="822">
                  <c:v>43332</c:v>
                </c:pt>
                <c:pt idx="823">
                  <c:v>43331</c:v>
                </c:pt>
                <c:pt idx="824">
                  <c:v>43330</c:v>
                </c:pt>
                <c:pt idx="825">
                  <c:v>43329</c:v>
                </c:pt>
                <c:pt idx="826">
                  <c:v>43328</c:v>
                </c:pt>
                <c:pt idx="827">
                  <c:v>43327</c:v>
                </c:pt>
                <c:pt idx="828">
                  <c:v>43326</c:v>
                </c:pt>
                <c:pt idx="829">
                  <c:v>43325</c:v>
                </c:pt>
                <c:pt idx="830">
                  <c:v>43324</c:v>
                </c:pt>
                <c:pt idx="831">
                  <c:v>43323</c:v>
                </c:pt>
                <c:pt idx="832">
                  <c:v>43322</c:v>
                </c:pt>
                <c:pt idx="833">
                  <c:v>43321</c:v>
                </c:pt>
                <c:pt idx="834">
                  <c:v>43320</c:v>
                </c:pt>
                <c:pt idx="835">
                  <c:v>43319</c:v>
                </c:pt>
                <c:pt idx="836">
                  <c:v>43318</c:v>
                </c:pt>
                <c:pt idx="837">
                  <c:v>43317</c:v>
                </c:pt>
                <c:pt idx="838">
                  <c:v>43316</c:v>
                </c:pt>
                <c:pt idx="839">
                  <c:v>43315</c:v>
                </c:pt>
                <c:pt idx="840">
                  <c:v>43314</c:v>
                </c:pt>
                <c:pt idx="841">
                  <c:v>43313</c:v>
                </c:pt>
                <c:pt idx="842">
                  <c:v>43312</c:v>
                </c:pt>
                <c:pt idx="843">
                  <c:v>43311</c:v>
                </c:pt>
                <c:pt idx="844">
                  <c:v>43310</c:v>
                </c:pt>
                <c:pt idx="845">
                  <c:v>43309</c:v>
                </c:pt>
                <c:pt idx="846">
                  <c:v>43308</c:v>
                </c:pt>
                <c:pt idx="847">
                  <c:v>43307</c:v>
                </c:pt>
                <c:pt idx="848">
                  <c:v>43306</c:v>
                </c:pt>
                <c:pt idx="849">
                  <c:v>43305</c:v>
                </c:pt>
                <c:pt idx="850">
                  <c:v>43304</c:v>
                </c:pt>
                <c:pt idx="851">
                  <c:v>43303</c:v>
                </c:pt>
                <c:pt idx="852">
                  <c:v>43302</c:v>
                </c:pt>
                <c:pt idx="853">
                  <c:v>43301</c:v>
                </c:pt>
                <c:pt idx="854">
                  <c:v>43300</c:v>
                </c:pt>
                <c:pt idx="855">
                  <c:v>43299</c:v>
                </c:pt>
                <c:pt idx="856">
                  <c:v>43298</c:v>
                </c:pt>
                <c:pt idx="857">
                  <c:v>43297</c:v>
                </c:pt>
                <c:pt idx="858">
                  <c:v>43296</c:v>
                </c:pt>
                <c:pt idx="859">
                  <c:v>43295</c:v>
                </c:pt>
                <c:pt idx="860">
                  <c:v>43294</c:v>
                </c:pt>
                <c:pt idx="861">
                  <c:v>43293</c:v>
                </c:pt>
                <c:pt idx="862">
                  <c:v>43292</c:v>
                </c:pt>
                <c:pt idx="863">
                  <c:v>43291</c:v>
                </c:pt>
                <c:pt idx="864">
                  <c:v>43290</c:v>
                </c:pt>
                <c:pt idx="865">
                  <c:v>43289</c:v>
                </c:pt>
                <c:pt idx="866">
                  <c:v>43288</c:v>
                </c:pt>
                <c:pt idx="867">
                  <c:v>43287</c:v>
                </c:pt>
                <c:pt idx="868">
                  <c:v>43286</c:v>
                </c:pt>
                <c:pt idx="869">
                  <c:v>43285</c:v>
                </c:pt>
                <c:pt idx="870">
                  <c:v>43284</c:v>
                </c:pt>
                <c:pt idx="871">
                  <c:v>43283</c:v>
                </c:pt>
                <c:pt idx="872">
                  <c:v>43282</c:v>
                </c:pt>
                <c:pt idx="873">
                  <c:v>43281</c:v>
                </c:pt>
                <c:pt idx="874">
                  <c:v>43280</c:v>
                </c:pt>
                <c:pt idx="875">
                  <c:v>43279</c:v>
                </c:pt>
                <c:pt idx="876">
                  <c:v>43278</c:v>
                </c:pt>
                <c:pt idx="877">
                  <c:v>43277</c:v>
                </c:pt>
                <c:pt idx="878">
                  <c:v>43276</c:v>
                </c:pt>
                <c:pt idx="879">
                  <c:v>43275</c:v>
                </c:pt>
                <c:pt idx="880">
                  <c:v>43274</c:v>
                </c:pt>
                <c:pt idx="881">
                  <c:v>43273</c:v>
                </c:pt>
                <c:pt idx="882">
                  <c:v>43272</c:v>
                </c:pt>
                <c:pt idx="883">
                  <c:v>43271</c:v>
                </c:pt>
                <c:pt idx="884">
                  <c:v>43270</c:v>
                </c:pt>
                <c:pt idx="885">
                  <c:v>43269</c:v>
                </c:pt>
                <c:pt idx="886">
                  <c:v>43268</c:v>
                </c:pt>
                <c:pt idx="887">
                  <c:v>43267</c:v>
                </c:pt>
                <c:pt idx="888">
                  <c:v>43266</c:v>
                </c:pt>
                <c:pt idx="889">
                  <c:v>43265</c:v>
                </c:pt>
                <c:pt idx="890">
                  <c:v>43264</c:v>
                </c:pt>
                <c:pt idx="891">
                  <c:v>43263</c:v>
                </c:pt>
                <c:pt idx="892">
                  <c:v>43262</c:v>
                </c:pt>
                <c:pt idx="893">
                  <c:v>43261</c:v>
                </c:pt>
                <c:pt idx="894">
                  <c:v>43260</c:v>
                </c:pt>
                <c:pt idx="895">
                  <c:v>43259</c:v>
                </c:pt>
                <c:pt idx="896">
                  <c:v>43258</c:v>
                </c:pt>
                <c:pt idx="897">
                  <c:v>43257</c:v>
                </c:pt>
                <c:pt idx="898">
                  <c:v>43256</c:v>
                </c:pt>
                <c:pt idx="899">
                  <c:v>43255</c:v>
                </c:pt>
                <c:pt idx="900">
                  <c:v>43254</c:v>
                </c:pt>
                <c:pt idx="901">
                  <c:v>43253</c:v>
                </c:pt>
                <c:pt idx="902">
                  <c:v>43252</c:v>
                </c:pt>
                <c:pt idx="903">
                  <c:v>43251</c:v>
                </c:pt>
                <c:pt idx="904">
                  <c:v>43250</c:v>
                </c:pt>
                <c:pt idx="905">
                  <c:v>43249</c:v>
                </c:pt>
                <c:pt idx="906">
                  <c:v>43248</c:v>
                </c:pt>
                <c:pt idx="907">
                  <c:v>43247</c:v>
                </c:pt>
                <c:pt idx="908">
                  <c:v>43246</c:v>
                </c:pt>
                <c:pt idx="909">
                  <c:v>43245</c:v>
                </c:pt>
                <c:pt idx="910">
                  <c:v>43244</c:v>
                </c:pt>
                <c:pt idx="911">
                  <c:v>43243</c:v>
                </c:pt>
                <c:pt idx="912">
                  <c:v>43242</c:v>
                </c:pt>
                <c:pt idx="913">
                  <c:v>43241</c:v>
                </c:pt>
                <c:pt idx="914">
                  <c:v>43240</c:v>
                </c:pt>
                <c:pt idx="915">
                  <c:v>43239</c:v>
                </c:pt>
                <c:pt idx="916">
                  <c:v>43238</c:v>
                </c:pt>
                <c:pt idx="917">
                  <c:v>43237</c:v>
                </c:pt>
                <c:pt idx="918">
                  <c:v>43236</c:v>
                </c:pt>
                <c:pt idx="919">
                  <c:v>43235</c:v>
                </c:pt>
                <c:pt idx="920">
                  <c:v>43234</c:v>
                </c:pt>
                <c:pt idx="921">
                  <c:v>43233</c:v>
                </c:pt>
                <c:pt idx="922">
                  <c:v>43232</c:v>
                </c:pt>
                <c:pt idx="923">
                  <c:v>43231</c:v>
                </c:pt>
                <c:pt idx="924">
                  <c:v>43230</c:v>
                </c:pt>
                <c:pt idx="925">
                  <c:v>43229</c:v>
                </c:pt>
                <c:pt idx="926">
                  <c:v>43228</c:v>
                </c:pt>
                <c:pt idx="927">
                  <c:v>43227</c:v>
                </c:pt>
                <c:pt idx="928">
                  <c:v>43226</c:v>
                </c:pt>
                <c:pt idx="929">
                  <c:v>43225</c:v>
                </c:pt>
                <c:pt idx="930">
                  <c:v>43224</c:v>
                </c:pt>
                <c:pt idx="931">
                  <c:v>43223</c:v>
                </c:pt>
                <c:pt idx="932">
                  <c:v>43222</c:v>
                </c:pt>
                <c:pt idx="933">
                  <c:v>43221</c:v>
                </c:pt>
                <c:pt idx="934">
                  <c:v>43220</c:v>
                </c:pt>
                <c:pt idx="935">
                  <c:v>43219</c:v>
                </c:pt>
                <c:pt idx="936">
                  <c:v>43218</c:v>
                </c:pt>
                <c:pt idx="937">
                  <c:v>43217</c:v>
                </c:pt>
                <c:pt idx="938">
                  <c:v>43216</c:v>
                </c:pt>
                <c:pt idx="939">
                  <c:v>43215</c:v>
                </c:pt>
                <c:pt idx="940">
                  <c:v>43214</c:v>
                </c:pt>
                <c:pt idx="941">
                  <c:v>43213</c:v>
                </c:pt>
                <c:pt idx="942">
                  <c:v>43212</c:v>
                </c:pt>
                <c:pt idx="943">
                  <c:v>43211</c:v>
                </c:pt>
                <c:pt idx="944">
                  <c:v>43210</c:v>
                </c:pt>
                <c:pt idx="945">
                  <c:v>43209</c:v>
                </c:pt>
                <c:pt idx="946">
                  <c:v>43208</c:v>
                </c:pt>
                <c:pt idx="947">
                  <c:v>43207</c:v>
                </c:pt>
                <c:pt idx="948">
                  <c:v>43206</c:v>
                </c:pt>
                <c:pt idx="949">
                  <c:v>43205</c:v>
                </c:pt>
                <c:pt idx="950">
                  <c:v>43204</c:v>
                </c:pt>
                <c:pt idx="951">
                  <c:v>43203</c:v>
                </c:pt>
                <c:pt idx="952">
                  <c:v>43202</c:v>
                </c:pt>
                <c:pt idx="953">
                  <c:v>43201</c:v>
                </c:pt>
                <c:pt idx="954">
                  <c:v>43200</c:v>
                </c:pt>
                <c:pt idx="955">
                  <c:v>43199</c:v>
                </c:pt>
                <c:pt idx="956">
                  <c:v>43198</c:v>
                </c:pt>
                <c:pt idx="957">
                  <c:v>43197</c:v>
                </c:pt>
                <c:pt idx="958">
                  <c:v>43196</c:v>
                </c:pt>
                <c:pt idx="959">
                  <c:v>43195</c:v>
                </c:pt>
                <c:pt idx="960">
                  <c:v>43194</c:v>
                </c:pt>
                <c:pt idx="961">
                  <c:v>43193</c:v>
                </c:pt>
                <c:pt idx="962">
                  <c:v>43192</c:v>
                </c:pt>
                <c:pt idx="963">
                  <c:v>43191</c:v>
                </c:pt>
                <c:pt idx="964">
                  <c:v>43190</c:v>
                </c:pt>
                <c:pt idx="965">
                  <c:v>43189</c:v>
                </c:pt>
                <c:pt idx="966">
                  <c:v>43188</c:v>
                </c:pt>
                <c:pt idx="967">
                  <c:v>43187</c:v>
                </c:pt>
                <c:pt idx="968">
                  <c:v>43186</c:v>
                </c:pt>
                <c:pt idx="969">
                  <c:v>43185</c:v>
                </c:pt>
                <c:pt idx="970">
                  <c:v>43184</c:v>
                </c:pt>
                <c:pt idx="971">
                  <c:v>43183</c:v>
                </c:pt>
                <c:pt idx="972">
                  <c:v>43182</c:v>
                </c:pt>
                <c:pt idx="973">
                  <c:v>43181</c:v>
                </c:pt>
                <c:pt idx="974">
                  <c:v>43180</c:v>
                </c:pt>
                <c:pt idx="975">
                  <c:v>43179</c:v>
                </c:pt>
                <c:pt idx="976">
                  <c:v>43178</c:v>
                </c:pt>
                <c:pt idx="977">
                  <c:v>43177</c:v>
                </c:pt>
                <c:pt idx="978">
                  <c:v>43176</c:v>
                </c:pt>
                <c:pt idx="979">
                  <c:v>43175</c:v>
                </c:pt>
                <c:pt idx="980">
                  <c:v>43174</c:v>
                </c:pt>
                <c:pt idx="981">
                  <c:v>43173</c:v>
                </c:pt>
                <c:pt idx="982">
                  <c:v>43172</c:v>
                </c:pt>
                <c:pt idx="983">
                  <c:v>43171</c:v>
                </c:pt>
                <c:pt idx="984">
                  <c:v>43170</c:v>
                </c:pt>
                <c:pt idx="985">
                  <c:v>43169</c:v>
                </c:pt>
                <c:pt idx="986">
                  <c:v>43168</c:v>
                </c:pt>
                <c:pt idx="987">
                  <c:v>43167</c:v>
                </c:pt>
                <c:pt idx="988">
                  <c:v>43166</c:v>
                </c:pt>
                <c:pt idx="989">
                  <c:v>43165</c:v>
                </c:pt>
                <c:pt idx="990">
                  <c:v>43164</c:v>
                </c:pt>
                <c:pt idx="991">
                  <c:v>43163</c:v>
                </c:pt>
                <c:pt idx="992">
                  <c:v>43162</c:v>
                </c:pt>
                <c:pt idx="993">
                  <c:v>43161</c:v>
                </c:pt>
                <c:pt idx="994">
                  <c:v>43160</c:v>
                </c:pt>
                <c:pt idx="995">
                  <c:v>43159</c:v>
                </c:pt>
                <c:pt idx="996">
                  <c:v>43158</c:v>
                </c:pt>
                <c:pt idx="997">
                  <c:v>43157</c:v>
                </c:pt>
                <c:pt idx="998">
                  <c:v>43156</c:v>
                </c:pt>
                <c:pt idx="999">
                  <c:v>43155</c:v>
                </c:pt>
                <c:pt idx="1000">
                  <c:v>43154</c:v>
                </c:pt>
                <c:pt idx="1001">
                  <c:v>43153</c:v>
                </c:pt>
                <c:pt idx="1002">
                  <c:v>43152</c:v>
                </c:pt>
                <c:pt idx="1003">
                  <c:v>43151</c:v>
                </c:pt>
                <c:pt idx="1004">
                  <c:v>43150</c:v>
                </c:pt>
                <c:pt idx="1005">
                  <c:v>43149</c:v>
                </c:pt>
                <c:pt idx="1006">
                  <c:v>43148</c:v>
                </c:pt>
                <c:pt idx="1007">
                  <c:v>43147</c:v>
                </c:pt>
                <c:pt idx="1008">
                  <c:v>43146</c:v>
                </c:pt>
                <c:pt idx="1009">
                  <c:v>43145</c:v>
                </c:pt>
                <c:pt idx="1010">
                  <c:v>43144</c:v>
                </c:pt>
                <c:pt idx="1011">
                  <c:v>43143</c:v>
                </c:pt>
                <c:pt idx="1012">
                  <c:v>43142</c:v>
                </c:pt>
                <c:pt idx="1013">
                  <c:v>43141</c:v>
                </c:pt>
                <c:pt idx="1014">
                  <c:v>43140</c:v>
                </c:pt>
                <c:pt idx="1015">
                  <c:v>43139</c:v>
                </c:pt>
                <c:pt idx="1016">
                  <c:v>43138</c:v>
                </c:pt>
                <c:pt idx="1017">
                  <c:v>43137</c:v>
                </c:pt>
                <c:pt idx="1018">
                  <c:v>43136</c:v>
                </c:pt>
                <c:pt idx="1019">
                  <c:v>43135</c:v>
                </c:pt>
                <c:pt idx="1020">
                  <c:v>43134</c:v>
                </c:pt>
                <c:pt idx="1021">
                  <c:v>43133</c:v>
                </c:pt>
                <c:pt idx="1022">
                  <c:v>43132</c:v>
                </c:pt>
                <c:pt idx="1023">
                  <c:v>43131</c:v>
                </c:pt>
                <c:pt idx="1024">
                  <c:v>43130</c:v>
                </c:pt>
                <c:pt idx="1025">
                  <c:v>43129</c:v>
                </c:pt>
                <c:pt idx="1026">
                  <c:v>43128</c:v>
                </c:pt>
                <c:pt idx="1027">
                  <c:v>43127</c:v>
                </c:pt>
                <c:pt idx="1028">
                  <c:v>43126</c:v>
                </c:pt>
                <c:pt idx="1029">
                  <c:v>43125</c:v>
                </c:pt>
                <c:pt idx="1030">
                  <c:v>43124</c:v>
                </c:pt>
                <c:pt idx="1031">
                  <c:v>43123</c:v>
                </c:pt>
                <c:pt idx="1032">
                  <c:v>43122</c:v>
                </c:pt>
                <c:pt idx="1033">
                  <c:v>43121</c:v>
                </c:pt>
                <c:pt idx="1034">
                  <c:v>43120</c:v>
                </c:pt>
                <c:pt idx="1035">
                  <c:v>43119</c:v>
                </c:pt>
                <c:pt idx="1036">
                  <c:v>43118</c:v>
                </c:pt>
                <c:pt idx="1037">
                  <c:v>43117</c:v>
                </c:pt>
                <c:pt idx="1038">
                  <c:v>43116</c:v>
                </c:pt>
                <c:pt idx="1039">
                  <c:v>43115</c:v>
                </c:pt>
                <c:pt idx="1040">
                  <c:v>43114</c:v>
                </c:pt>
                <c:pt idx="1041">
                  <c:v>43113</c:v>
                </c:pt>
                <c:pt idx="1042">
                  <c:v>43112</c:v>
                </c:pt>
                <c:pt idx="1043">
                  <c:v>43111</c:v>
                </c:pt>
                <c:pt idx="1044">
                  <c:v>43110</c:v>
                </c:pt>
                <c:pt idx="1045">
                  <c:v>43109</c:v>
                </c:pt>
                <c:pt idx="1046">
                  <c:v>43108</c:v>
                </c:pt>
                <c:pt idx="1047">
                  <c:v>43107</c:v>
                </c:pt>
                <c:pt idx="1048">
                  <c:v>43106</c:v>
                </c:pt>
                <c:pt idx="1049">
                  <c:v>43105</c:v>
                </c:pt>
                <c:pt idx="1050">
                  <c:v>43104</c:v>
                </c:pt>
                <c:pt idx="1051">
                  <c:v>43103</c:v>
                </c:pt>
                <c:pt idx="1052">
                  <c:v>43102</c:v>
                </c:pt>
                <c:pt idx="1053">
                  <c:v>43101</c:v>
                </c:pt>
                <c:pt idx="1054">
                  <c:v>43100</c:v>
                </c:pt>
                <c:pt idx="1055">
                  <c:v>43099</c:v>
                </c:pt>
                <c:pt idx="1056">
                  <c:v>43098</c:v>
                </c:pt>
                <c:pt idx="1057">
                  <c:v>43097</c:v>
                </c:pt>
                <c:pt idx="1058">
                  <c:v>43096</c:v>
                </c:pt>
                <c:pt idx="1059">
                  <c:v>43095</c:v>
                </c:pt>
                <c:pt idx="1060">
                  <c:v>43094</c:v>
                </c:pt>
                <c:pt idx="1061">
                  <c:v>43093</c:v>
                </c:pt>
                <c:pt idx="1062">
                  <c:v>43092</c:v>
                </c:pt>
                <c:pt idx="1063">
                  <c:v>43091</c:v>
                </c:pt>
                <c:pt idx="1064">
                  <c:v>43090</c:v>
                </c:pt>
                <c:pt idx="1065">
                  <c:v>43089</c:v>
                </c:pt>
                <c:pt idx="1066">
                  <c:v>43088</c:v>
                </c:pt>
                <c:pt idx="1067">
                  <c:v>43087</c:v>
                </c:pt>
                <c:pt idx="1068">
                  <c:v>43086</c:v>
                </c:pt>
                <c:pt idx="1069">
                  <c:v>43085</c:v>
                </c:pt>
                <c:pt idx="1070">
                  <c:v>43084</c:v>
                </c:pt>
                <c:pt idx="1071">
                  <c:v>43083</c:v>
                </c:pt>
                <c:pt idx="1072">
                  <c:v>43082</c:v>
                </c:pt>
                <c:pt idx="1073">
                  <c:v>43081</c:v>
                </c:pt>
                <c:pt idx="1074">
                  <c:v>43080</c:v>
                </c:pt>
                <c:pt idx="1075">
                  <c:v>43079</c:v>
                </c:pt>
                <c:pt idx="1076">
                  <c:v>43078</c:v>
                </c:pt>
                <c:pt idx="1077">
                  <c:v>43077</c:v>
                </c:pt>
                <c:pt idx="1078">
                  <c:v>43076</c:v>
                </c:pt>
                <c:pt idx="1079">
                  <c:v>43075</c:v>
                </c:pt>
                <c:pt idx="1080">
                  <c:v>43074</c:v>
                </c:pt>
                <c:pt idx="1081">
                  <c:v>43073</c:v>
                </c:pt>
                <c:pt idx="1082">
                  <c:v>43072</c:v>
                </c:pt>
                <c:pt idx="1083">
                  <c:v>43071</c:v>
                </c:pt>
                <c:pt idx="1084">
                  <c:v>43070</c:v>
                </c:pt>
                <c:pt idx="1085">
                  <c:v>43069</c:v>
                </c:pt>
                <c:pt idx="1086">
                  <c:v>43068</c:v>
                </c:pt>
                <c:pt idx="1087">
                  <c:v>43067</c:v>
                </c:pt>
                <c:pt idx="1088">
                  <c:v>43066</c:v>
                </c:pt>
                <c:pt idx="1089">
                  <c:v>43065</c:v>
                </c:pt>
                <c:pt idx="1090">
                  <c:v>43064</c:v>
                </c:pt>
                <c:pt idx="1091">
                  <c:v>43063</c:v>
                </c:pt>
                <c:pt idx="1092">
                  <c:v>43062</c:v>
                </c:pt>
                <c:pt idx="1093">
                  <c:v>43061</c:v>
                </c:pt>
                <c:pt idx="1094">
                  <c:v>43060</c:v>
                </c:pt>
                <c:pt idx="1095">
                  <c:v>43059</c:v>
                </c:pt>
                <c:pt idx="1096">
                  <c:v>43058</c:v>
                </c:pt>
                <c:pt idx="1097">
                  <c:v>43057</c:v>
                </c:pt>
                <c:pt idx="1098">
                  <c:v>43056</c:v>
                </c:pt>
                <c:pt idx="1099">
                  <c:v>43055</c:v>
                </c:pt>
                <c:pt idx="1100">
                  <c:v>43054</c:v>
                </c:pt>
                <c:pt idx="1101">
                  <c:v>43053</c:v>
                </c:pt>
                <c:pt idx="1102">
                  <c:v>43052</c:v>
                </c:pt>
                <c:pt idx="1103">
                  <c:v>43051</c:v>
                </c:pt>
                <c:pt idx="1104">
                  <c:v>43050</c:v>
                </c:pt>
                <c:pt idx="1105">
                  <c:v>43049</c:v>
                </c:pt>
                <c:pt idx="1106">
                  <c:v>43048</c:v>
                </c:pt>
                <c:pt idx="1107">
                  <c:v>43047</c:v>
                </c:pt>
                <c:pt idx="1108">
                  <c:v>43046</c:v>
                </c:pt>
                <c:pt idx="1109">
                  <c:v>43045</c:v>
                </c:pt>
                <c:pt idx="1110">
                  <c:v>43044</c:v>
                </c:pt>
                <c:pt idx="1111">
                  <c:v>43043</c:v>
                </c:pt>
                <c:pt idx="1112">
                  <c:v>43042</c:v>
                </c:pt>
                <c:pt idx="1113">
                  <c:v>43041</c:v>
                </c:pt>
                <c:pt idx="1114">
                  <c:v>43040</c:v>
                </c:pt>
                <c:pt idx="1115">
                  <c:v>43039</c:v>
                </c:pt>
                <c:pt idx="1116">
                  <c:v>43038</c:v>
                </c:pt>
                <c:pt idx="1117">
                  <c:v>43037</c:v>
                </c:pt>
                <c:pt idx="1118">
                  <c:v>43036</c:v>
                </c:pt>
                <c:pt idx="1119">
                  <c:v>43035</c:v>
                </c:pt>
                <c:pt idx="1120">
                  <c:v>43034</c:v>
                </c:pt>
                <c:pt idx="1121">
                  <c:v>43033</c:v>
                </c:pt>
                <c:pt idx="1122">
                  <c:v>43032</c:v>
                </c:pt>
                <c:pt idx="1123">
                  <c:v>43031</c:v>
                </c:pt>
                <c:pt idx="1124">
                  <c:v>43030</c:v>
                </c:pt>
                <c:pt idx="1125">
                  <c:v>43029</c:v>
                </c:pt>
                <c:pt idx="1126">
                  <c:v>43028</c:v>
                </c:pt>
                <c:pt idx="1127">
                  <c:v>43027</c:v>
                </c:pt>
                <c:pt idx="1128">
                  <c:v>43026</c:v>
                </c:pt>
                <c:pt idx="1129">
                  <c:v>43025</c:v>
                </c:pt>
                <c:pt idx="1130">
                  <c:v>43024</c:v>
                </c:pt>
                <c:pt idx="1131">
                  <c:v>43023</c:v>
                </c:pt>
                <c:pt idx="1132">
                  <c:v>43022</c:v>
                </c:pt>
                <c:pt idx="1133">
                  <c:v>43021</c:v>
                </c:pt>
                <c:pt idx="1134">
                  <c:v>43020</c:v>
                </c:pt>
                <c:pt idx="1135">
                  <c:v>43019</c:v>
                </c:pt>
                <c:pt idx="1136">
                  <c:v>43018</c:v>
                </c:pt>
                <c:pt idx="1137">
                  <c:v>43017</c:v>
                </c:pt>
                <c:pt idx="1138">
                  <c:v>43016</c:v>
                </c:pt>
                <c:pt idx="1139">
                  <c:v>43015</c:v>
                </c:pt>
                <c:pt idx="1140">
                  <c:v>43014</c:v>
                </c:pt>
                <c:pt idx="1141">
                  <c:v>43013</c:v>
                </c:pt>
                <c:pt idx="1142">
                  <c:v>43012</c:v>
                </c:pt>
                <c:pt idx="1143">
                  <c:v>43011</c:v>
                </c:pt>
                <c:pt idx="1144">
                  <c:v>43010</c:v>
                </c:pt>
                <c:pt idx="1145">
                  <c:v>43009</c:v>
                </c:pt>
                <c:pt idx="1146">
                  <c:v>43008</c:v>
                </c:pt>
                <c:pt idx="1147">
                  <c:v>43007</c:v>
                </c:pt>
                <c:pt idx="1148">
                  <c:v>43006</c:v>
                </c:pt>
                <c:pt idx="1149">
                  <c:v>43005</c:v>
                </c:pt>
                <c:pt idx="1150">
                  <c:v>43004</c:v>
                </c:pt>
                <c:pt idx="1151">
                  <c:v>43003</c:v>
                </c:pt>
                <c:pt idx="1152">
                  <c:v>43002</c:v>
                </c:pt>
                <c:pt idx="1153">
                  <c:v>43001</c:v>
                </c:pt>
                <c:pt idx="1154">
                  <c:v>43000</c:v>
                </c:pt>
                <c:pt idx="1155">
                  <c:v>42999</c:v>
                </c:pt>
                <c:pt idx="1156">
                  <c:v>42998</c:v>
                </c:pt>
                <c:pt idx="1157">
                  <c:v>42997</c:v>
                </c:pt>
                <c:pt idx="1158">
                  <c:v>42996</c:v>
                </c:pt>
                <c:pt idx="1159">
                  <c:v>42995</c:v>
                </c:pt>
                <c:pt idx="1160">
                  <c:v>42994</c:v>
                </c:pt>
                <c:pt idx="1161">
                  <c:v>42993</c:v>
                </c:pt>
                <c:pt idx="1162">
                  <c:v>42992</c:v>
                </c:pt>
                <c:pt idx="1163">
                  <c:v>42991</c:v>
                </c:pt>
                <c:pt idx="1164">
                  <c:v>42990</c:v>
                </c:pt>
                <c:pt idx="1165">
                  <c:v>42989</c:v>
                </c:pt>
                <c:pt idx="1166">
                  <c:v>42988</c:v>
                </c:pt>
                <c:pt idx="1167">
                  <c:v>42987</c:v>
                </c:pt>
                <c:pt idx="1168">
                  <c:v>42986</c:v>
                </c:pt>
                <c:pt idx="1169">
                  <c:v>42985</c:v>
                </c:pt>
                <c:pt idx="1170">
                  <c:v>42984</c:v>
                </c:pt>
                <c:pt idx="1171">
                  <c:v>42983</c:v>
                </c:pt>
                <c:pt idx="1172">
                  <c:v>42982</c:v>
                </c:pt>
                <c:pt idx="1173">
                  <c:v>42981</c:v>
                </c:pt>
                <c:pt idx="1174">
                  <c:v>42980</c:v>
                </c:pt>
                <c:pt idx="1175">
                  <c:v>42979</c:v>
                </c:pt>
                <c:pt idx="1176">
                  <c:v>42978</c:v>
                </c:pt>
                <c:pt idx="1177">
                  <c:v>42977</c:v>
                </c:pt>
                <c:pt idx="1178">
                  <c:v>42976</c:v>
                </c:pt>
                <c:pt idx="1179">
                  <c:v>42975</c:v>
                </c:pt>
                <c:pt idx="1180">
                  <c:v>42974</c:v>
                </c:pt>
                <c:pt idx="1181">
                  <c:v>42973</c:v>
                </c:pt>
                <c:pt idx="1182">
                  <c:v>42972</c:v>
                </c:pt>
                <c:pt idx="1183">
                  <c:v>42971</c:v>
                </c:pt>
                <c:pt idx="1184">
                  <c:v>42970</c:v>
                </c:pt>
                <c:pt idx="1185">
                  <c:v>42969</c:v>
                </c:pt>
                <c:pt idx="1186">
                  <c:v>42968</c:v>
                </c:pt>
                <c:pt idx="1187">
                  <c:v>42967</c:v>
                </c:pt>
                <c:pt idx="1188">
                  <c:v>42966</c:v>
                </c:pt>
                <c:pt idx="1189">
                  <c:v>42965</c:v>
                </c:pt>
                <c:pt idx="1190">
                  <c:v>42964</c:v>
                </c:pt>
                <c:pt idx="1191">
                  <c:v>42963</c:v>
                </c:pt>
                <c:pt idx="1192">
                  <c:v>42962</c:v>
                </c:pt>
                <c:pt idx="1193">
                  <c:v>42961</c:v>
                </c:pt>
                <c:pt idx="1194">
                  <c:v>42960</c:v>
                </c:pt>
                <c:pt idx="1195">
                  <c:v>42959</c:v>
                </c:pt>
                <c:pt idx="1196">
                  <c:v>42958</c:v>
                </c:pt>
                <c:pt idx="1197">
                  <c:v>42957</c:v>
                </c:pt>
                <c:pt idx="1198">
                  <c:v>42956</c:v>
                </c:pt>
                <c:pt idx="1199">
                  <c:v>42955</c:v>
                </c:pt>
                <c:pt idx="1200">
                  <c:v>42954</c:v>
                </c:pt>
                <c:pt idx="1201">
                  <c:v>42953</c:v>
                </c:pt>
                <c:pt idx="1202">
                  <c:v>42952</c:v>
                </c:pt>
                <c:pt idx="1203">
                  <c:v>42951</c:v>
                </c:pt>
                <c:pt idx="1204">
                  <c:v>42950</c:v>
                </c:pt>
                <c:pt idx="1205">
                  <c:v>42949</c:v>
                </c:pt>
                <c:pt idx="1206">
                  <c:v>42948</c:v>
                </c:pt>
                <c:pt idx="1207">
                  <c:v>42947</c:v>
                </c:pt>
                <c:pt idx="1208">
                  <c:v>42946</c:v>
                </c:pt>
                <c:pt idx="1209">
                  <c:v>42945</c:v>
                </c:pt>
                <c:pt idx="1210">
                  <c:v>42944</c:v>
                </c:pt>
                <c:pt idx="1211">
                  <c:v>42943</c:v>
                </c:pt>
                <c:pt idx="1212">
                  <c:v>42942</c:v>
                </c:pt>
                <c:pt idx="1213">
                  <c:v>42941</c:v>
                </c:pt>
                <c:pt idx="1214">
                  <c:v>42940</c:v>
                </c:pt>
                <c:pt idx="1215">
                  <c:v>42939</c:v>
                </c:pt>
                <c:pt idx="1216">
                  <c:v>42938</c:v>
                </c:pt>
                <c:pt idx="1217">
                  <c:v>42937</c:v>
                </c:pt>
                <c:pt idx="1218">
                  <c:v>42936</c:v>
                </c:pt>
                <c:pt idx="1219">
                  <c:v>42935</c:v>
                </c:pt>
                <c:pt idx="1220">
                  <c:v>42934</c:v>
                </c:pt>
                <c:pt idx="1221">
                  <c:v>42933</c:v>
                </c:pt>
                <c:pt idx="1222">
                  <c:v>42932</c:v>
                </c:pt>
                <c:pt idx="1223">
                  <c:v>42931</c:v>
                </c:pt>
                <c:pt idx="1224">
                  <c:v>42930</c:v>
                </c:pt>
                <c:pt idx="1225">
                  <c:v>42929</c:v>
                </c:pt>
                <c:pt idx="1226">
                  <c:v>42928</c:v>
                </c:pt>
                <c:pt idx="1227">
                  <c:v>42927</c:v>
                </c:pt>
                <c:pt idx="1228">
                  <c:v>42926</c:v>
                </c:pt>
                <c:pt idx="1229">
                  <c:v>42925</c:v>
                </c:pt>
                <c:pt idx="1230">
                  <c:v>42924</c:v>
                </c:pt>
                <c:pt idx="1231">
                  <c:v>42923</c:v>
                </c:pt>
                <c:pt idx="1232">
                  <c:v>42922</c:v>
                </c:pt>
                <c:pt idx="1233">
                  <c:v>42921</c:v>
                </c:pt>
                <c:pt idx="1234">
                  <c:v>42920</c:v>
                </c:pt>
                <c:pt idx="1235">
                  <c:v>42919</c:v>
                </c:pt>
                <c:pt idx="1236">
                  <c:v>42918</c:v>
                </c:pt>
                <c:pt idx="1237">
                  <c:v>42917</c:v>
                </c:pt>
                <c:pt idx="1238">
                  <c:v>42916</c:v>
                </c:pt>
                <c:pt idx="1239">
                  <c:v>42915</c:v>
                </c:pt>
                <c:pt idx="1240">
                  <c:v>42914</c:v>
                </c:pt>
                <c:pt idx="1241">
                  <c:v>42913</c:v>
                </c:pt>
                <c:pt idx="1242">
                  <c:v>42912</c:v>
                </c:pt>
                <c:pt idx="1243">
                  <c:v>42911</c:v>
                </c:pt>
                <c:pt idx="1244">
                  <c:v>42910</c:v>
                </c:pt>
                <c:pt idx="1245">
                  <c:v>42909</c:v>
                </c:pt>
                <c:pt idx="1246">
                  <c:v>42908</c:v>
                </c:pt>
                <c:pt idx="1247">
                  <c:v>42907</c:v>
                </c:pt>
                <c:pt idx="1248">
                  <c:v>42906</c:v>
                </c:pt>
                <c:pt idx="1249">
                  <c:v>42905</c:v>
                </c:pt>
                <c:pt idx="1250">
                  <c:v>42904</c:v>
                </c:pt>
                <c:pt idx="1251">
                  <c:v>42903</c:v>
                </c:pt>
                <c:pt idx="1252">
                  <c:v>42902</c:v>
                </c:pt>
                <c:pt idx="1253">
                  <c:v>42901</c:v>
                </c:pt>
                <c:pt idx="1254">
                  <c:v>42900</c:v>
                </c:pt>
                <c:pt idx="1255">
                  <c:v>42899</c:v>
                </c:pt>
                <c:pt idx="1256">
                  <c:v>42898</c:v>
                </c:pt>
                <c:pt idx="1257">
                  <c:v>42897</c:v>
                </c:pt>
                <c:pt idx="1258">
                  <c:v>42896</c:v>
                </c:pt>
                <c:pt idx="1259">
                  <c:v>42895</c:v>
                </c:pt>
                <c:pt idx="1260">
                  <c:v>42894</c:v>
                </c:pt>
                <c:pt idx="1261">
                  <c:v>42893</c:v>
                </c:pt>
                <c:pt idx="1262">
                  <c:v>42892</c:v>
                </c:pt>
                <c:pt idx="1263">
                  <c:v>42891</c:v>
                </c:pt>
                <c:pt idx="1264">
                  <c:v>42890</c:v>
                </c:pt>
                <c:pt idx="1265">
                  <c:v>42889</c:v>
                </c:pt>
                <c:pt idx="1266">
                  <c:v>42888</c:v>
                </c:pt>
                <c:pt idx="1267">
                  <c:v>42887</c:v>
                </c:pt>
                <c:pt idx="1268">
                  <c:v>42886</c:v>
                </c:pt>
                <c:pt idx="1269">
                  <c:v>42885</c:v>
                </c:pt>
                <c:pt idx="1270">
                  <c:v>42884</c:v>
                </c:pt>
                <c:pt idx="1271">
                  <c:v>42883</c:v>
                </c:pt>
                <c:pt idx="1272">
                  <c:v>42882</c:v>
                </c:pt>
                <c:pt idx="1273">
                  <c:v>42881</c:v>
                </c:pt>
                <c:pt idx="1274">
                  <c:v>42880</c:v>
                </c:pt>
                <c:pt idx="1275">
                  <c:v>42879</c:v>
                </c:pt>
                <c:pt idx="1276">
                  <c:v>42878</c:v>
                </c:pt>
                <c:pt idx="1277">
                  <c:v>42877</c:v>
                </c:pt>
                <c:pt idx="1278">
                  <c:v>42876</c:v>
                </c:pt>
                <c:pt idx="1279">
                  <c:v>42875</c:v>
                </c:pt>
                <c:pt idx="1280">
                  <c:v>42874</c:v>
                </c:pt>
                <c:pt idx="1281">
                  <c:v>42873</c:v>
                </c:pt>
                <c:pt idx="1282">
                  <c:v>42872</c:v>
                </c:pt>
                <c:pt idx="1283">
                  <c:v>42871</c:v>
                </c:pt>
                <c:pt idx="1284">
                  <c:v>42870</c:v>
                </c:pt>
                <c:pt idx="1285">
                  <c:v>42869</c:v>
                </c:pt>
                <c:pt idx="1286">
                  <c:v>42868</c:v>
                </c:pt>
                <c:pt idx="1287">
                  <c:v>42867</c:v>
                </c:pt>
                <c:pt idx="1288">
                  <c:v>42866</c:v>
                </c:pt>
                <c:pt idx="1289">
                  <c:v>42865</c:v>
                </c:pt>
                <c:pt idx="1290">
                  <c:v>42864</c:v>
                </c:pt>
                <c:pt idx="1291">
                  <c:v>42863</c:v>
                </c:pt>
                <c:pt idx="1292">
                  <c:v>42862</c:v>
                </c:pt>
                <c:pt idx="1293">
                  <c:v>42861</c:v>
                </c:pt>
                <c:pt idx="1294">
                  <c:v>42860</c:v>
                </c:pt>
                <c:pt idx="1295">
                  <c:v>42859</c:v>
                </c:pt>
                <c:pt idx="1296">
                  <c:v>42858</c:v>
                </c:pt>
                <c:pt idx="1297">
                  <c:v>42857</c:v>
                </c:pt>
                <c:pt idx="1298">
                  <c:v>42856</c:v>
                </c:pt>
                <c:pt idx="1299">
                  <c:v>42855</c:v>
                </c:pt>
                <c:pt idx="1300">
                  <c:v>42854</c:v>
                </c:pt>
                <c:pt idx="1301">
                  <c:v>42853</c:v>
                </c:pt>
                <c:pt idx="1302">
                  <c:v>42852</c:v>
                </c:pt>
                <c:pt idx="1303">
                  <c:v>42851</c:v>
                </c:pt>
                <c:pt idx="1304">
                  <c:v>42850</c:v>
                </c:pt>
                <c:pt idx="1305">
                  <c:v>42849</c:v>
                </c:pt>
                <c:pt idx="1306">
                  <c:v>42848</c:v>
                </c:pt>
                <c:pt idx="1307">
                  <c:v>42847</c:v>
                </c:pt>
                <c:pt idx="1308">
                  <c:v>42846</c:v>
                </c:pt>
                <c:pt idx="1309">
                  <c:v>42845</c:v>
                </c:pt>
                <c:pt idx="1310">
                  <c:v>42844</c:v>
                </c:pt>
                <c:pt idx="1311">
                  <c:v>42843</c:v>
                </c:pt>
                <c:pt idx="1312">
                  <c:v>42842</c:v>
                </c:pt>
                <c:pt idx="1313">
                  <c:v>42841</c:v>
                </c:pt>
                <c:pt idx="1314">
                  <c:v>42840</c:v>
                </c:pt>
                <c:pt idx="1315">
                  <c:v>42839</c:v>
                </c:pt>
                <c:pt idx="1316">
                  <c:v>42838</c:v>
                </c:pt>
                <c:pt idx="1317">
                  <c:v>42837</c:v>
                </c:pt>
                <c:pt idx="1318">
                  <c:v>42836</c:v>
                </c:pt>
                <c:pt idx="1319">
                  <c:v>42835</c:v>
                </c:pt>
                <c:pt idx="1320">
                  <c:v>42834</c:v>
                </c:pt>
                <c:pt idx="1321">
                  <c:v>42833</c:v>
                </c:pt>
                <c:pt idx="1322">
                  <c:v>42832</c:v>
                </c:pt>
                <c:pt idx="1323">
                  <c:v>42831</c:v>
                </c:pt>
                <c:pt idx="1324">
                  <c:v>42830</c:v>
                </c:pt>
                <c:pt idx="1325">
                  <c:v>42829</c:v>
                </c:pt>
                <c:pt idx="1326">
                  <c:v>42828</c:v>
                </c:pt>
                <c:pt idx="1327">
                  <c:v>42827</c:v>
                </c:pt>
                <c:pt idx="1328">
                  <c:v>42826</c:v>
                </c:pt>
                <c:pt idx="1329">
                  <c:v>42825</c:v>
                </c:pt>
                <c:pt idx="1330">
                  <c:v>42824</c:v>
                </c:pt>
                <c:pt idx="1331">
                  <c:v>42823</c:v>
                </c:pt>
                <c:pt idx="1332">
                  <c:v>42822</c:v>
                </c:pt>
                <c:pt idx="1333">
                  <c:v>42821</c:v>
                </c:pt>
                <c:pt idx="1334">
                  <c:v>42820</c:v>
                </c:pt>
                <c:pt idx="1335">
                  <c:v>42819</c:v>
                </c:pt>
                <c:pt idx="1336">
                  <c:v>42818</c:v>
                </c:pt>
                <c:pt idx="1337">
                  <c:v>42817</c:v>
                </c:pt>
                <c:pt idx="1338">
                  <c:v>42816</c:v>
                </c:pt>
                <c:pt idx="1339">
                  <c:v>42815</c:v>
                </c:pt>
                <c:pt idx="1340">
                  <c:v>42814</c:v>
                </c:pt>
                <c:pt idx="1341">
                  <c:v>42813</c:v>
                </c:pt>
                <c:pt idx="1342">
                  <c:v>42812</c:v>
                </c:pt>
                <c:pt idx="1343">
                  <c:v>42811</c:v>
                </c:pt>
                <c:pt idx="1344">
                  <c:v>42810</c:v>
                </c:pt>
                <c:pt idx="1345">
                  <c:v>42809</c:v>
                </c:pt>
                <c:pt idx="1346">
                  <c:v>42808</c:v>
                </c:pt>
                <c:pt idx="1347">
                  <c:v>42807</c:v>
                </c:pt>
                <c:pt idx="1348">
                  <c:v>42806</c:v>
                </c:pt>
                <c:pt idx="1349">
                  <c:v>42805</c:v>
                </c:pt>
                <c:pt idx="1350">
                  <c:v>42804</c:v>
                </c:pt>
                <c:pt idx="1351">
                  <c:v>42803</c:v>
                </c:pt>
                <c:pt idx="1352">
                  <c:v>42802</c:v>
                </c:pt>
                <c:pt idx="1353">
                  <c:v>42801</c:v>
                </c:pt>
                <c:pt idx="1354">
                  <c:v>42800</c:v>
                </c:pt>
                <c:pt idx="1355">
                  <c:v>42799</c:v>
                </c:pt>
                <c:pt idx="1356">
                  <c:v>42798</c:v>
                </c:pt>
                <c:pt idx="1357">
                  <c:v>42797</c:v>
                </c:pt>
                <c:pt idx="1358">
                  <c:v>42796</c:v>
                </c:pt>
                <c:pt idx="1359">
                  <c:v>42795</c:v>
                </c:pt>
                <c:pt idx="1360">
                  <c:v>42794</c:v>
                </c:pt>
                <c:pt idx="1361">
                  <c:v>42793</c:v>
                </c:pt>
                <c:pt idx="1362">
                  <c:v>42792</c:v>
                </c:pt>
                <c:pt idx="1363">
                  <c:v>42791</c:v>
                </c:pt>
                <c:pt idx="1364">
                  <c:v>42790</c:v>
                </c:pt>
                <c:pt idx="1365">
                  <c:v>42789</c:v>
                </c:pt>
                <c:pt idx="1366">
                  <c:v>42788</c:v>
                </c:pt>
                <c:pt idx="1367">
                  <c:v>42787</c:v>
                </c:pt>
                <c:pt idx="1368">
                  <c:v>42786</c:v>
                </c:pt>
                <c:pt idx="1369">
                  <c:v>42785</c:v>
                </c:pt>
                <c:pt idx="1370">
                  <c:v>42784</c:v>
                </c:pt>
                <c:pt idx="1371">
                  <c:v>42783</c:v>
                </c:pt>
                <c:pt idx="1372">
                  <c:v>42782</c:v>
                </c:pt>
                <c:pt idx="1373">
                  <c:v>42781</c:v>
                </c:pt>
                <c:pt idx="1374">
                  <c:v>42780</c:v>
                </c:pt>
                <c:pt idx="1375">
                  <c:v>42779</c:v>
                </c:pt>
                <c:pt idx="1376">
                  <c:v>42778</c:v>
                </c:pt>
                <c:pt idx="1377">
                  <c:v>42777</c:v>
                </c:pt>
                <c:pt idx="1378">
                  <c:v>42776</c:v>
                </c:pt>
                <c:pt idx="1379">
                  <c:v>42775</c:v>
                </c:pt>
                <c:pt idx="1380">
                  <c:v>42774</c:v>
                </c:pt>
                <c:pt idx="1381">
                  <c:v>42773</c:v>
                </c:pt>
                <c:pt idx="1382">
                  <c:v>42772</c:v>
                </c:pt>
                <c:pt idx="1383">
                  <c:v>42771</c:v>
                </c:pt>
                <c:pt idx="1384">
                  <c:v>42770</c:v>
                </c:pt>
                <c:pt idx="1385">
                  <c:v>42769</c:v>
                </c:pt>
                <c:pt idx="1386">
                  <c:v>42768</c:v>
                </c:pt>
                <c:pt idx="1387">
                  <c:v>42767</c:v>
                </c:pt>
                <c:pt idx="1388">
                  <c:v>42766</c:v>
                </c:pt>
                <c:pt idx="1389">
                  <c:v>42765</c:v>
                </c:pt>
                <c:pt idx="1390">
                  <c:v>42764</c:v>
                </c:pt>
                <c:pt idx="1391">
                  <c:v>42763</c:v>
                </c:pt>
                <c:pt idx="1392">
                  <c:v>42762</c:v>
                </c:pt>
                <c:pt idx="1393">
                  <c:v>42761</c:v>
                </c:pt>
                <c:pt idx="1394">
                  <c:v>42760</c:v>
                </c:pt>
                <c:pt idx="1395">
                  <c:v>42759</c:v>
                </c:pt>
                <c:pt idx="1396">
                  <c:v>42758</c:v>
                </c:pt>
                <c:pt idx="1397">
                  <c:v>42757</c:v>
                </c:pt>
                <c:pt idx="1398">
                  <c:v>42756</c:v>
                </c:pt>
                <c:pt idx="1399">
                  <c:v>42755</c:v>
                </c:pt>
                <c:pt idx="1400">
                  <c:v>42754</c:v>
                </c:pt>
                <c:pt idx="1401">
                  <c:v>42753</c:v>
                </c:pt>
                <c:pt idx="1402">
                  <c:v>42752</c:v>
                </c:pt>
                <c:pt idx="1403">
                  <c:v>42751</c:v>
                </c:pt>
                <c:pt idx="1404">
                  <c:v>42750</c:v>
                </c:pt>
                <c:pt idx="1405">
                  <c:v>42749</c:v>
                </c:pt>
                <c:pt idx="1406">
                  <c:v>42748</c:v>
                </c:pt>
                <c:pt idx="1407">
                  <c:v>42747</c:v>
                </c:pt>
                <c:pt idx="1408">
                  <c:v>42746</c:v>
                </c:pt>
                <c:pt idx="1409">
                  <c:v>42745</c:v>
                </c:pt>
                <c:pt idx="1410">
                  <c:v>42744</c:v>
                </c:pt>
                <c:pt idx="1411">
                  <c:v>42743</c:v>
                </c:pt>
                <c:pt idx="1412">
                  <c:v>42742</c:v>
                </c:pt>
                <c:pt idx="1413">
                  <c:v>42741</c:v>
                </c:pt>
                <c:pt idx="1414">
                  <c:v>42740</c:v>
                </c:pt>
                <c:pt idx="1415">
                  <c:v>42739</c:v>
                </c:pt>
                <c:pt idx="1416">
                  <c:v>42738</c:v>
                </c:pt>
                <c:pt idx="1417">
                  <c:v>42737</c:v>
                </c:pt>
                <c:pt idx="1418">
                  <c:v>42736</c:v>
                </c:pt>
                <c:pt idx="1419">
                  <c:v>42735</c:v>
                </c:pt>
                <c:pt idx="1420">
                  <c:v>42734</c:v>
                </c:pt>
                <c:pt idx="1421">
                  <c:v>42733</c:v>
                </c:pt>
                <c:pt idx="1422">
                  <c:v>42732</c:v>
                </c:pt>
                <c:pt idx="1423">
                  <c:v>42731</c:v>
                </c:pt>
                <c:pt idx="1424">
                  <c:v>42730</c:v>
                </c:pt>
                <c:pt idx="1425">
                  <c:v>42729</c:v>
                </c:pt>
                <c:pt idx="1426">
                  <c:v>42728</c:v>
                </c:pt>
                <c:pt idx="1427">
                  <c:v>42727</c:v>
                </c:pt>
                <c:pt idx="1428">
                  <c:v>42726</c:v>
                </c:pt>
                <c:pt idx="1429">
                  <c:v>42725</c:v>
                </c:pt>
                <c:pt idx="1430">
                  <c:v>42724</c:v>
                </c:pt>
                <c:pt idx="1431">
                  <c:v>42723</c:v>
                </c:pt>
                <c:pt idx="1432">
                  <c:v>42722</c:v>
                </c:pt>
                <c:pt idx="1433">
                  <c:v>42721</c:v>
                </c:pt>
                <c:pt idx="1434">
                  <c:v>42720</c:v>
                </c:pt>
                <c:pt idx="1435">
                  <c:v>42719</c:v>
                </c:pt>
                <c:pt idx="1436">
                  <c:v>42718</c:v>
                </c:pt>
                <c:pt idx="1437">
                  <c:v>42717</c:v>
                </c:pt>
                <c:pt idx="1438">
                  <c:v>42716</c:v>
                </c:pt>
                <c:pt idx="1439">
                  <c:v>42715</c:v>
                </c:pt>
                <c:pt idx="1440">
                  <c:v>42714</c:v>
                </c:pt>
                <c:pt idx="1441">
                  <c:v>42713</c:v>
                </c:pt>
                <c:pt idx="1442">
                  <c:v>42712</c:v>
                </c:pt>
                <c:pt idx="1443">
                  <c:v>42711</c:v>
                </c:pt>
                <c:pt idx="1444">
                  <c:v>42710</c:v>
                </c:pt>
                <c:pt idx="1445">
                  <c:v>42709</c:v>
                </c:pt>
                <c:pt idx="1446">
                  <c:v>42708</c:v>
                </c:pt>
                <c:pt idx="1447">
                  <c:v>42707</c:v>
                </c:pt>
                <c:pt idx="1448">
                  <c:v>42706</c:v>
                </c:pt>
                <c:pt idx="1449">
                  <c:v>42705</c:v>
                </c:pt>
                <c:pt idx="1450">
                  <c:v>42704</c:v>
                </c:pt>
                <c:pt idx="1451">
                  <c:v>42703</c:v>
                </c:pt>
                <c:pt idx="1452">
                  <c:v>42702</c:v>
                </c:pt>
                <c:pt idx="1453">
                  <c:v>42701</c:v>
                </c:pt>
                <c:pt idx="1454">
                  <c:v>42700</c:v>
                </c:pt>
                <c:pt idx="1455">
                  <c:v>42699</c:v>
                </c:pt>
                <c:pt idx="1456">
                  <c:v>42698</c:v>
                </c:pt>
                <c:pt idx="1457">
                  <c:v>42697</c:v>
                </c:pt>
                <c:pt idx="1458">
                  <c:v>42696</c:v>
                </c:pt>
                <c:pt idx="1459">
                  <c:v>42695</c:v>
                </c:pt>
                <c:pt idx="1460">
                  <c:v>42694</c:v>
                </c:pt>
                <c:pt idx="1461">
                  <c:v>42693</c:v>
                </c:pt>
                <c:pt idx="1462">
                  <c:v>42692</c:v>
                </c:pt>
                <c:pt idx="1463">
                  <c:v>42691</c:v>
                </c:pt>
                <c:pt idx="1464">
                  <c:v>42690</c:v>
                </c:pt>
                <c:pt idx="1465">
                  <c:v>42689</c:v>
                </c:pt>
                <c:pt idx="1466">
                  <c:v>42688</c:v>
                </c:pt>
                <c:pt idx="1467">
                  <c:v>42687</c:v>
                </c:pt>
                <c:pt idx="1468">
                  <c:v>42686</c:v>
                </c:pt>
                <c:pt idx="1469">
                  <c:v>42685</c:v>
                </c:pt>
                <c:pt idx="1470">
                  <c:v>42684</c:v>
                </c:pt>
                <c:pt idx="1471">
                  <c:v>42683</c:v>
                </c:pt>
                <c:pt idx="1472">
                  <c:v>42682</c:v>
                </c:pt>
                <c:pt idx="1473">
                  <c:v>42681</c:v>
                </c:pt>
                <c:pt idx="1474">
                  <c:v>42680</c:v>
                </c:pt>
                <c:pt idx="1475">
                  <c:v>42679</c:v>
                </c:pt>
                <c:pt idx="1476">
                  <c:v>42678</c:v>
                </c:pt>
                <c:pt idx="1477">
                  <c:v>42677</c:v>
                </c:pt>
                <c:pt idx="1478">
                  <c:v>42676</c:v>
                </c:pt>
                <c:pt idx="1479">
                  <c:v>42675</c:v>
                </c:pt>
                <c:pt idx="1480">
                  <c:v>42674</c:v>
                </c:pt>
                <c:pt idx="1481">
                  <c:v>42673</c:v>
                </c:pt>
                <c:pt idx="1482">
                  <c:v>42672</c:v>
                </c:pt>
                <c:pt idx="1483">
                  <c:v>42671</c:v>
                </c:pt>
                <c:pt idx="1484">
                  <c:v>42670</c:v>
                </c:pt>
                <c:pt idx="1485">
                  <c:v>42669</c:v>
                </c:pt>
                <c:pt idx="1486">
                  <c:v>42668</c:v>
                </c:pt>
                <c:pt idx="1487">
                  <c:v>42667</c:v>
                </c:pt>
                <c:pt idx="1488">
                  <c:v>42666</c:v>
                </c:pt>
                <c:pt idx="1489">
                  <c:v>42665</c:v>
                </c:pt>
                <c:pt idx="1490">
                  <c:v>42664</c:v>
                </c:pt>
                <c:pt idx="1491">
                  <c:v>42663</c:v>
                </c:pt>
                <c:pt idx="1492">
                  <c:v>42662</c:v>
                </c:pt>
                <c:pt idx="1493">
                  <c:v>42661</c:v>
                </c:pt>
                <c:pt idx="1494">
                  <c:v>42660</c:v>
                </c:pt>
                <c:pt idx="1495">
                  <c:v>42659</c:v>
                </c:pt>
                <c:pt idx="1496">
                  <c:v>42658</c:v>
                </c:pt>
                <c:pt idx="1497">
                  <c:v>42657</c:v>
                </c:pt>
                <c:pt idx="1498">
                  <c:v>42656</c:v>
                </c:pt>
                <c:pt idx="1499">
                  <c:v>42655</c:v>
                </c:pt>
                <c:pt idx="1500">
                  <c:v>42654</c:v>
                </c:pt>
                <c:pt idx="1501">
                  <c:v>42653</c:v>
                </c:pt>
                <c:pt idx="1502">
                  <c:v>42652</c:v>
                </c:pt>
                <c:pt idx="1503">
                  <c:v>42651</c:v>
                </c:pt>
                <c:pt idx="1504">
                  <c:v>42650</c:v>
                </c:pt>
                <c:pt idx="1505">
                  <c:v>42649</c:v>
                </c:pt>
                <c:pt idx="1506">
                  <c:v>42648</c:v>
                </c:pt>
                <c:pt idx="1507">
                  <c:v>42647</c:v>
                </c:pt>
                <c:pt idx="1508">
                  <c:v>42646</c:v>
                </c:pt>
                <c:pt idx="1509">
                  <c:v>42645</c:v>
                </c:pt>
                <c:pt idx="1510">
                  <c:v>42644</c:v>
                </c:pt>
                <c:pt idx="1511">
                  <c:v>42643</c:v>
                </c:pt>
                <c:pt idx="1512">
                  <c:v>42642</c:v>
                </c:pt>
                <c:pt idx="1513">
                  <c:v>42641</c:v>
                </c:pt>
                <c:pt idx="1514">
                  <c:v>42640</c:v>
                </c:pt>
                <c:pt idx="1515">
                  <c:v>42639</c:v>
                </c:pt>
                <c:pt idx="1516">
                  <c:v>42638</c:v>
                </c:pt>
                <c:pt idx="1517">
                  <c:v>42637</c:v>
                </c:pt>
                <c:pt idx="1518">
                  <c:v>42636</c:v>
                </c:pt>
                <c:pt idx="1519">
                  <c:v>42635</c:v>
                </c:pt>
                <c:pt idx="1520">
                  <c:v>42634</c:v>
                </c:pt>
                <c:pt idx="1521">
                  <c:v>42633</c:v>
                </c:pt>
                <c:pt idx="1522">
                  <c:v>42632</c:v>
                </c:pt>
                <c:pt idx="1523">
                  <c:v>42631</c:v>
                </c:pt>
                <c:pt idx="1524">
                  <c:v>42630</c:v>
                </c:pt>
                <c:pt idx="1525">
                  <c:v>42629</c:v>
                </c:pt>
                <c:pt idx="1526">
                  <c:v>42628</c:v>
                </c:pt>
                <c:pt idx="1527">
                  <c:v>42627</c:v>
                </c:pt>
                <c:pt idx="1528">
                  <c:v>42626</c:v>
                </c:pt>
                <c:pt idx="1529">
                  <c:v>42625</c:v>
                </c:pt>
                <c:pt idx="1530">
                  <c:v>42624</c:v>
                </c:pt>
                <c:pt idx="1531">
                  <c:v>42623</c:v>
                </c:pt>
                <c:pt idx="1532">
                  <c:v>42622</c:v>
                </c:pt>
                <c:pt idx="1533">
                  <c:v>42621</c:v>
                </c:pt>
                <c:pt idx="1534">
                  <c:v>42620</c:v>
                </c:pt>
                <c:pt idx="1535">
                  <c:v>42619</c:v>
                </c:pt>
                <c:pt idx="1536">
                  <c:v>42618</c:v>
                </c:pt>
                <c:pt idx="1537">
                  <c:v>42617</c:v>
                </c:pt>
                <c:pt idx="1538">
                  <c:v>42616</c:v>
                </c:pt>
                <c:pt idx="1539">
                  <c:v>42615</c:v>
                </c:pt>
                <c:pt idx="1540">
                  <c:v>42614</c:v>
                </c:pt>
                <c:pt idx="1541">
                  <c:v>42613</c:v>
                </c:pt>
                <c:pt idx="1542">
                  <c:v>42612</c:v>
                </c:pt>
                <c:pt idx="1543">
                  <c:v>42611</c:v>
                </c:pt>
                <c:pt idx="1544">
                  <c:v>42610</c:v>
                </c:pt>
                <c:pt idx="1545">
                  <c:v>42609</c:v>
                </c:pt>
                <c:pt idx="1546">
                  <c:v>42608</c:v>
                </c:pt>
                <c:pt idx="1547">
                  <c:v>42607</c:v>
                </c:pt>
                <c:pt idx="1548">
                  <c:v>42606</c:v>
                </c:pt>
                <c:pt idx="1549">
                  <c:v>42605</c:v>
                </c:pt>
                <c:pt idx="1550">
                  <c:v>42604</c:v>
                </c:pt>
                <c:pt idx="1551">
                  <c:v>42603</c:v>
                </c:pt>
                <c:pt idx="1552">
                  <c:v>42602</c:v>
                </c:pt>
                <c:pt idx="1553">
                  <c:v>42601</c:v>
                </c:pt>
                <c:pt idx="1554">
                  <c:v>42600</c:v>
                </c:pt>
                <c:pt idx="1555">
                  <c:v>42599</c:v>
                </c:pt>
                <c:pt idx="1556">
                  <c:v>42598</c:v>
                </c:pt>
                <c:pt idx="1557">
                  <c:v>42597</c:v>
                </c:pt>
                <c:pt idx="1558">
                  <c:v>42596</c:v>
                </c:pt>
                <c:pt idx="1559">
                  <c:v>42595</c:v>
                </c:pt>
                <c:pt idx="1560">
                  <c:v>42594</c:v>
                </c:pt>
                <c:pt idx="1561">
                  <c:v>42593</c:v>
                </c:pt>
                <c:pt idx="1562">
                  <c:v>42592</c:v>
                </c:pt>
                <c:pt idx="1563">
                  <c:v>42591</c:v>
                </c:pt>
                <c:pt idx="1564">
                  <c:v>42590</c:v>
                </c:pt>
                <c:pt idx="1565">
                  <c:v>42589</c:v>
                </c:pt>
                <c:pt idx="1566">
                  <c:v>42588</c:v>
                </c:pt>
                <c:pt idx="1567">
                  <c:v>42587</c:v>
                </c:pt>
                <c:pt idx="1568">
                  <c:v>42586</c:v>
                </c:pt>
                <c:pt idx="1569">
                  <c:v>42585</c:v>
                </c:pt>
                <c:pt idx="1570">
                  <c:v>42584</c:v>
                </c:pt>
                <c:pt idx="1571">
                  <c:v>42583</c:v>
                </c:pt>
                <c:pt idx="1572">
                  <c:v>42582</c:v>
                </c:pt>
                <c:pt idx="1573">
                  <c:v>42581</c:v>
                </c:pt>
                <c:pt idx="1574">
                  <c:v>42580</c:v>
                </c:pt>
                <c:pt idx="1575">
                  <c:v>42579</c:v>
                </c:pt>
                <c:pt idx="1576">
                  <c:v>42578</c:v>
                </c:pt>
                <c:pt idx="1577">
                  <c:v>42577</c:v>
                </c:pt>
                <c:pt idx="1578">
                  <c:v>42576</c:v>
                </c:pt>
                <c:pt idx="1579">
                  <c:v>42575</c:v>
                </c:pt>
                <c:pt idx="1580">
                  <c:v>42574</c:v>
                </c:pt>
                <c:pt idx="1581">
                  <c:v>42573</c:v>
                </c:pt>
                <c:pt idx="1582">
                  <c:v>42572</c:v>
                </c:pt>
                <c:pt idx="1583">
                  <c:v>42571</c:v>
                </c:pt>
                <c:pt idx="1584">
                  <c:v>42570</c:v>
                </c:pt>
                <c:pt idx="1585">
                  <c:v>42569</c:v>
                </c:pt>
                <c:pt idx="1586">
                  <c:v>42568</c:v>
                </c:pt>
                <c:pt idx="1587">
                  <c:v>42567</c:v>
                </c:pt>
                <c:pt idx="1588">
                  <c:v>42566</c:v>
                </c:pt>
                <c:pt idx="1589">
                  <c:v>42565</c:v>
                </c:pt>
                <c:pt idx="1590">
                  <c:v>42564</c:v>
                </c:pt>
                <c:pt idx="1591">
                  <c:v>42563</c:v>
                </c:pt>
                <c:pt idx="1592">
                  <c:v>42562</c:v>
                </c:pt>
                <c:pt idx="1593">
                  <c:v>42561</c:v>
                </c:pt>
                <c:pt idx="1594">
                  <c:v>42560</c:v>
                </c:pt>
                <c:pt idx="1595">
                  <c:v>42559</c:v>
                </c:pt>
                <c:pt idx="1596">
                  <c:v>42558</c:v>
                </c:pt>
                <c:pt idx="1597">
                  <c:v>42557</c:v>
                </c:pt>
                <c:pt idx="1598">
                  <c:v>42556</c:v>
                </c:pt>
                <c:pt idx="1599">
                  <c:v>42555</c:v>
                </c:pt>
                <c:pt idx="1600">
                  <c:v>42554</c:v>
                </c:pt>
                <c:pt idx="1601">
                  <c:v>42553</c:v>
                </c:pt>
                <c:pt idx="1602">
                  <c:v>42552</c:v>
                </c:pt>
                <c:pt idx="1603">
                  <c:v>42551</c:v>
                </c:pt>
                <c:pt idx="1604">
                  <c:v>42550</c:v>
                </c:pt>
                <c:pt idx="1605">
                  <c:v>42549</c:v>
                </c:pt>
                <c:pt idx="1606">
                  <c:v>42548</c:v>
                </c:pt>
                <c:pt idx="1607">
                  <c:v>42547</c:v>
                </c:pt>
                <c:pt idx="1608">
                  <c:v>42546</c:v>
                </c:pt>
                <c:pt idx="1609">
                  <c:v>42545</c:v>
                </c:pt>
                <c:pt idx="1610">
                  <c:v>42544</c:v>
                </c:pt>
                <c:pt idx="1611">
                  <c:v>42543</c:v>
                </c:pt>
                <c:pt idx="1612">
                  <c:v>42542</c:v>
                </c:pt>
                <c:pt idx="1613">
                  <c:v>42541</c:v>
                </c:pt>
                <c:pt idx="1614">
                  <c:v>42540</c:v>
                </c:pt>
                <c:pt idx="1615">
                  <c:v>42539</c:v>
                </c:pt>
                <c:pt idx="1616">
                  <c:v>42538</c:v>
                </c:pt>
                <c:pt idx="1617">
                  <c:v>42537</c:v>
                </c:pt>
                <c:pt idx="1618">
                  <c:v>42536</c:v>
                </c:pt>
                <c:pt idx="1619">
                  <c:v>42535</c:v>
                </c:pt>
                <c:pt idx="1620">
                  <c:v>42534</c:v>
                </c:pt>
                <c:pt idx="1621">
                  <c:v>42533</c:v>
                </c:pt>
                <c:pt idx="1622">
                  <c:v>42532</c:v>
                </c:pt>
                <c:pt idx="1623">
                  <c:v>42531</c:v>
                </c:pt>
                <c:pt idx="1624">
                  <c:v>42530</c:v>
                </c:pt>
                <c:pt idx="1625">
                  <c:v>42529</c:v>
                </c:pt>
                <c:pt idx="1626">
                  <c:v>42528</c:v>
                </c:pt>
                <c:pt idx="1627">
                  <c:v>42527</c:v>
                </c:pt>
                <c:pt idx="1628">
                  <c:v>42526</c:v>
                </c:pt>
                <c:pt idx="1629">
                  <c:v>42525</c:v>
                </c:pt>
                <c:pt idx="1630">
                  <c:v>42524</c:v>
                </c:pt>
                <c:pt idx="1631">
                  <c:v>42523</c:v>
                </c:pt>
                <c:pt idx="1632">
                  <c:v>42522</c:v>
                </c:pt>
                <c:pt idx="1633">
                  <c:v>42521</c:v>
                </c:pt>
                <c:pt idx="1634">
                  <c:v>42520</c:v>
                </c:pt>
                <c:pt idx="1635">
                  <c:v>42519</c:v>
                </c:pt>
                <c:pt idx="1636">
                  <c:v>42518</c:v>
                </c:pt>
                <c:pt idx="1637">
                  <c:v>42517</c:v>
                </c:pt>
                <c:pt idx="1638">
                  <c:v>42516</c:v>
                </c:pt>
                <c:pt idx="1639">
                  <c:v>42515</c:v>
                </c:pt>
                <c:pt idx="1640">
                  <c:v>42514</c:v>
                </c:pt>
                <c:pt idx="1641">
                  <c:v>42513</c:v>
                </c:pt>
                <c:pt idx="1642">
                  <c:v>42512</c:v>
                </c:pt>
                <c:pt idx="1643">
                  <c:v>42511</c:v>
                </c:pt>
                <c:pt idx="1644">
                  <c:v>42510</c:v>
                </c:pt>
                <c:pt idx="1645">
                  <c:v>42509</c:v>
                </c:pt>
                <c:pt idx="1646">
                  <c:v>42508</c:v>
                </c:pt>
                <c:pt idx="1647">
                  <c:v>42507</c:v>
                </c:pt>
                <c:pt idx="1648">
                  <c:v>42506</c:v>
                </c:pt>
                <c:pt idx="1649">
                  <c:v>42505</c:v>
                </c:pt>
                <c:pt idx="1650">
                  <c:v>42504</c:v>
                </c:pt>
                <c:pt idx="1651">
                  <c:v>42503</c:v>
                </c:pt>
                <c:pt idx="1652">
                  <c:v>42502</c:v>
                </c:pt>
                <c:pt idx="1653">
                  <c:v>42501</c:v>
                </c:pt>
                <c:pt idx="1654">
                  <c:v>42500</c:v>
                </c:pt>
                <c:pt idx="1655">
                  <c:v>42499</c:v>
                </c:pt>
                <c:pt idx="1656">
                  <c:v>42498</c:v>
                </c:pt>
                <c:pt idx="1657">
                  <c:v>42497</c:v>
                </c:pt>
                <c:pt idx="1658">
                  <c:v>42496</c:v>
                </c:pt>
                <c:pt idx="1659">
                  <c:v>42495</c:v>
                </c:pt>
                <c:pt idx="1660">
                  <c:v>42494</c:v>
                </c:pt>
                <c:pt idx="1661">
                  <c:v>42493</c:v>
                </c:pt>
                <c:pt idx="1662">
                  <c:v>42492</c:v>
                </c:pt>
                <c:pt idx="1663">
                  <c:v>42491</c:v>
                </c:pt>
                <c:pt idx="1664">
                  <c:v>42490</c:v>
                </c:pt>
                <c:pt idx="1665">
                  <c:v>42489</c:v>
                </c:pt>
                <c:pt idx="1666">
                  <c:v>42488</c:v>
                </c:pt>
                <c:pt idx="1667">
                  <c:v>42487</c:v>
                </c:pt>
                <c:pt idx="1668">
                  <c:v>42486</c:v>
                </c:pt>
                <c:pt idx="1669">
                  <c:v>42485</c:v>
                </c:pt>
                <c:pt idx="1670">
                  <c:v>42484</c:v>
                </c:pt>
                <c:pt idx="1671">
                  <c:v>42483</c:v>
                </c:pt>
                <c:pt idx="1672">
                  <c:v>42482</c:v>
                </c:pt>
                <c:pt idx="1673">
                  <c:v>42481</c:v>
                </c:pt>
                <c:pt idx="1674">
                  <c:v>42480</c:v>
                </c:pt>
                <c:pt idx="1675">
                  <c:v>42479</c:v>
                </c:pt>
                <c:pt idx="1676">
                  <c:v>42478</c:v>
                </c:pt>
                <c:pt idx="1677">
                  <c:v>42477</c:v>
                </c:pt>
                <c:pt idx="1678">
                  <c:v>42476</c:v>
                </c:pt>
                <c:pt idx="1679">
                  <c:v>42475</c:v>
                </c:pt>
                <c:pt idx="1680">
                  <c:v>42474</c:v>
                </c:pt>
                <c:pt idx="1681">
                  <c:v>42473</c:v>
                </c:pt>
                <c:pt idx="1682">
                  <c:v>42472</c:v>
                </c:pt>
                <c:pt idx="1683">
                  <c:v>42471</c:v>
                </c:pt>
                <c:pt idx="1684">
                  <c:v>42470</c:v>
                </c:pt>
                <c:pt idx="1685">
                  <c:v>42469</c:v>
                </c:pt>
                <c:pt idx="1686">
                  <c:v>42468</c:v>
                </c:pt>
                <c:pt idx="1687">
                  <c:v>42467</c:v>
                </c:pt>
                <c:pt idx="1688">
                  <c:v>42466</c:v>
                </c:pt>
                <c:pt idx="1689">
                  <c:v>42465</c:v>
                </c:pt>
                <c:pt idx="1690">
                  <c:v>42464</c:v>
                </c:pt>
                <c:pt idx="1691">
                  <c:v>42463</c:v>
                </c:pt>
                <c:pt idx="1692">
                  <c:v>42462</c:v>
                </c:pt>
                <c:pt idx="1693">
                  <c:v>42461</c:v>
                </c:pt>
                <c:pt idx="1694">
                  <c:v>42460</c:v>
                </c:pt>
                <c:pt idx="1695">
                  <c:v>42459</c:v>
                </c:pt>
                <c:pt idx="1696">
                  <c:v>42458</c:v>
                </c:pt>
                <c:pt idx="1697">
                  <c:v>42457</c:v>
                </c:pt>
                <c:pt idx="1698">
                  <c:v>42456</c:v>
                </c:pt>
                <c:pt idx="1699">
                  <c:v>42455</c:v>
                </c:pt>
                <c:pt idx="1700">
                  <c:v>42454</c:v>
                </c:pt>
                <c:pt idx="1701">
                  <c:v>42453</c:v>
                </c:pt>
                <c:pt idx="1702">
                  <c:v>42452</c:v>
                </c:pt>
                <c:pt idx="1703">
                  <c:v>42451</c:v>
                </c:pt>
                <c:pt idx="1704">
                  <c:v>42450</c:v>
                </c:pt>
                <c:pt idx="1705">
                  <c:v>42449</c:v>
                </c:pt>
                <c:pt idx="1706">
                  <c:v>42448</c:v>
                </c:pt>
                <c:pt idx="1707">
                  <c:v>42447</c:v>
                </c:pt>
                <c:pt idx="1708">
                  <c:v>42446</c:v>
                </c:pt>
                <c:pt idx="1709">
                  <c:v>42445</c:v>
                </c:pt>
                <c:pt idx="1710">
                  <c:v>42444</c:v>
                </c:pt>
                <c:pt idx="1711">
                  <c:v>42443</c:v>
                </c:pt>
                <c:pt idx="1712">
                  <c:v>42442</c:v>
                </c:pt>
                <c:pt idx="1713">
                  <c:v>42441</c:v>
                </c:pt>
                <c:pt idx="1714">
                  <c:v>42440</c:v>
                </c:pt>
                <c:pt idx="1715">
                  <c:v>42439</c:v>
                </c:pt>
                <c:pt idx="1716">
                  <c:v>42438</c:v>
                </c:pt>
                <c:pt idx="1717">
                  <c:v>42437</c:v>
                </c:pt>
                <c:pt idx="1718">
                  <c:v>42436</c:v>
                </c:pt>
                <c:pt idx="1719">
                  <c:v>42435</c:v>
                </c:pt>
                <c:pt idx="1720">
                  <c:v>42434</c:v>
                </c:pt>
                <c:pt idx="1721">
                  <c:v>42433</c:v>
                </c:pt>
                <c:pt idx="1722">
                  <c:v>42432</c:v>
                </c:pt>
                <c:pt idx="1723">
                  <c:v>42431</c:v>
                </c:pt>
                <c:pt idx="1724">
                  <c:v>42430</c:v>
                </c:pt>
                <c:pt idx="1725">
                  <c:v>42429</c:v>
                </c:pt>
                <c:pt idx="1726">
                  <c:v>42428</c:v>
                </c:pt>
                <c:pt idx="1727">
                  <c:v>42427</c:v>
                </c:pt>
                <c:pt idx="1728">
                  <c:v>42426</c:v>
                </c:pt>
                <c:pt idx="1729">
                  <c:v>42425</c:v>
                </c:pt>
                <c:pt idx="1730">
                  <c:v>42424</c:v>
                </c:pt>
                <c:pt idx="1731">
                  <c:v>42423</c:v>
                </c:pt>
                <c:pt idx="1732">
                  <c:v>42422</c:v>
                </c:pt>
                <c:pt idx="1733">
                  <c:v>42421</c:v>
                </c:pt>
                <c:pt idx="1734">
                  <c:v>42420</c:v>
                </c:pt>
                <c:pt idx="1735">
                  <c:v>42419</c:v>
                </c:pt>
                <c:pt idx="1736">
                  <c:v>42418</c:v>
                </c:pt>
                <c:pt idx="1737">
                  <c:v>42417</c:v>
                </c:pt>
                <c:pt idx="1738">
                  <c:v>42416</c:v>
                </c:pt>
                <c:pt idx="1739">
                  <c:v>42415</c:v>
                </c:pt>
                <c:pt idx="1740">
                  <c:v>42414</c:v>
                </c:pt>
                <c:pt idx="1741">
                  <c:v>42413</c:v>
                </c:pt>
                <c:pt idx="1742">
                  <c:v>42412</c:v>
                </c:pt>
                <c:pt idx="1743">
                  <c:v>42411</c:v>
                </c:pt>
                <c:pt idx="1744">
                  <c:v>42410</c:v>
                </c:pt>
                <c:pt idx="1745">
                  <c:v>42409</c:v>
                </c:pt>
                <c:pt idx="1746">
                  <c:v>42408</c:v>
                </c:pt>
                <c:pt idx="1747">
                  <c:v>42407</c:v>
                </c:pt>
                <c:pt idx="1748">
                  <c:v>42406</c:v>
                </c:pt>
                <c:pt idx="1749">
                  <c:v>42405</c:v>
                </c:pt>
                <c:pt idx="1750">
                  <c:v>42404</c:v>
                </c:pt>
                <c:pt idx="1751">
                  <c:v>42403</c:v>
                </c:pt>
                <c:pt idx="1752">
                  <c:v>42402</c:v>
                </c:pt>
                <c:pt idx="1753">
                  <c:v>42401</c:v>
                </c:pt>
                <c:pt idx="1754">
                  <c:v>42400</c:v>
                </c:pt>
                <c:pt idx="1755">
                  <c:v>42399</c:v>
                </c:pt>
                <c:pt idx="1756">
                  <c:v>42398</c:v>
                </c:pt>
                <c:pt idx="1757">
                  <c:v>42397</c:v>
                </c:pt>
                <c:pt idx="1758">
                  <c:v>42396</c:v>
                </c:pt>
                <c:pt idx="1759">
                  <c:v>42395</c:v>
                </c:pt>
                <c:pt idx="1760">
                  <c:v>42394</c:v>
                </c:pt>
                <c:pt idx="1761">
                  <c:v>42393</c:v>
                </c:pt>
                <c:pt idx="1762">
                  <c:v>42392</c:v>
                </c:pt>
                <c:pt idx="1763">
                  <c:v>42391</c:v>
                </c:pt>
                <c:pt idx="1764">
                  <c:v>42390</c:v>
                </c:pt>
                <c:pt idx="1765">
                  <c:v>42389</c:v>
                </c:pt>
                <c:pt idx="1766">
                  <c:v>42388</c:v>
                </c:pt>
                <c:pt idx="1767">
                  <c:v>42387</c:v>
                </c:pt>
                <c:pt idx="1768">
                  <c:v>42386</c:v>
                </c:pt>
                <c:pt idx="1769">
                  <c:v>42385</c:v>
                </c:pt>
                <c:pt idx="1770">
                  <c:v>42384</c:v>
                </c:pt>
                <c:pt idx="1771">
                  <c:v>42383</c:v>
                </c:pt>
                <c:pt idx="1772">
                  <c:v>42382</c:v>
                </c:pt>
                <c:pt idx="1773">
                  <c:v>42381</c:v>
                </c:pt>
                <c:pt idx="1774">
                  <c:v>42380</c:v>
                </c:pt>
                <c:pt idx="1775">
                  <c:v>42379</c:v>
                </c:pt>
                <c:pt idx="1776">
                  <c:v>42378</c:v>
                </c:pt>
                <c:pt idx="1777">
                  <c:v>42377</c:v>
                </c:pt>
                <c:pt idx="1778">
                  <c:v>42376</c:v>
                </c:pt>
                <c:pt idx="1779">
                  <c:v>42375</c:v>
                </c:pt>
                <c:pt idx="1780">
                  <c:v>42374</c:v>
                </c:pt>
                <c:pt idx="1781">
                  <c:v>42373</c:v>
                </c:pt>
                <c:pt idx="1782">
                  <c:v>42372</c:v>
                </c:pt>
                <c:pt idx="1783">
                  <c:v>42371</c:v>
                </c:pt>
                <c:pt idx="1784">
                  <c:v>42370</c:v>
                </c:pt>
                <c:pt idx="1785">
                  <c:v>42369</c:v>
                </c:pt>
                <c:pt idx="1786">
                  <c:v>42368</c:v>
                </c:pt>
                <c:pt idx="1787">
                  <c:v>42367</c:v>
                </c:pt>
                <c:pt idx="1788">
                  <c:v>42366</c:v>
                </c:pt>
                <c:pt idx="1789">
                  <c:v>42365</c:v>
                </c:pt>
                <c:pt idx="1790">
                  <c:v>42364</c:v>
                </c:pt>
                <c:pt idx="1791">
                  <c:v>42363</c:v>
                </c:pt>
                <c:pt idx="1792">
                  <c:v>42362</c:v>
                </c:pt>
                <c:pt idx="1793">
                  <c:v>42361</c:v>
                </c:pt>
                <c:pt idx="1794">
                  <c:v>42360</c:v>
                </c:pt>
                <c:pt idx="1795">
                  <c:v>42359</c:v>
                </c:pt>
                <c:pt idx="1796">
                  <c:v>42358</c:v>
                </c:pt>
                <c:pt idx="1797">
                  <c:v>42357</c:v>
                </c:pt>
                <c:pt idx="1798">
                  <c:v>42356</c:v>
                </c:pt>
                <c:pt idx="1799">
                  <c:v>42355</c:v>
                </c:pt>
                <c:pt idx="1800">
                  <c:v>42354</c:v>
                </c:pt>
                <c:pt idx="1801">
                  <c:v>42353</c:v>
                </c:pt>
                <c:pt idx="1802">
                  <c:v>42352</c:v>
                </c:pt>
                <c:pt idx="1803">
                  <c:v>42351</c:v>
                </c:pt>
                <c:pt idx="1804">
                  <c:v>42350</c:v>
                </c:pt>
                <c:pt idx="1805">
                  <c:v>42349</c:v>
                </c:pt>
                <c:pt idx="1806">
                  <c:v>42348</c:v>
                </c:pt>
                <c:pt idx="1807">
                  <c:v>42347</c:v>
                </c:pt>
                <c:pt idx="1808">
                  <c:v>42346</c:v>
                </c:pt>
                <c:pt idx="1809">
                  <c:v>42345</c:v>
                </c:pt>
                <c:pt idx="1810">
                  <c:v>42344</c:v>
                </c:pt>
                <c:pt idx="1811">
                  <c:v>42343</c:v>
                </c:pt>
                <c:pt idx="1812">
                  <c:v>42342</c:v>
                </c:pt>
                <c:pt idx="1813">
                  <c:v>42341</c:v>
                </c:pt>
                <c:pt idx="1814">
                  <c:v>42340</c:v>
                </c:pt>
                <c:pt idx="1815">
                  <c:v>42339</c:v>
                </c:pt>
                <c:pt idx="1816">
                  <c:v>42338</c:v>
                </c:pt>
                <c:pt idx="1817">
                  <c:v>42337</c:v>
                </c:pt>
                <c:pt idx="1818">
                  <c:v>42336</c:v>
                </c:pt>
                <c:pt idx="1819">
                  <c:v>42335</c:v>
                </c:pt>
                <c:pt idx="1820">
                  <c:v>42334</c:v>
                </c:pt>
                <c:pt idx="1821">
                  <c:v>42333</c:v>
                </c:pt>
                <c:pt idx="1822">
                  <c:v>42332</c:v>
                </c:pt>
                <c:pt idx="1823">
                  <c:v>42331</c:v>
                </c:pt>
                <c:pt idx="1824">
                  <c:v>42330</c:v>
                </c:pt>
                <c:pt idx="1825">
                  <c:v>42329</c:v>
                </c:pt>
                <c:pt idx="1826">
                  <c:v>42328</c:v>
                </c:pt>
                <c:pt idx="1827">
                  <c:v>42327</c:v>
                </c:pt>
                <c:pt idx="1828">
                  <c:v>42326</c:v>
                </c:pt>
                <c:pt idx="1829">
                  <c:v>42325</c:v>
                </c:pt>
                <c:pt idx="1830">
                  <c:v>42324</c:v>
                </c:pt>
                <c:pt idx="1831">
                  <c:v>42323</c:v>
                </c:pt>
                <c:pt idx="1832">
                  <c:v>42322</c:v>
                </c:pt>
                <c:pt idx="1833">
                  <c:v>42321</c:v>
                </c:pt>
                <c:pt idx="1834">
                  <c:v>42320</c:v>
                </c:pt>
                <c:pt idx="1835">
                  <c:v>42319</c:v>
                </c:pt>
                <c:pt idx="1836">
                  <c:v>42318</c:v>
                </c:pt>
                <c:pt idx="1837">
                  <c:v>42317</c:v>
                </c:pt>
                <c:pt idx="1838">
                  <c:v>42316</c:v>
                </c:pt>
                <c:pt idx="1839">
                  <c:v>42315</c:v>
                </c:pt>
                <c:pt idx="1840">
                  <c:v>42314</c:v>
                </c:pt>
                <c:pt idx="1841">
                  <c:v>42313</c:v>
                </c:pt>
                <c:pt idx="1842">
                  <c:v>42312</c:v>
                </c:pt>
                <c:pt idx="1843">
                  <c:v>42311</c:v>
                </c:pt>
                <c:pt idx="1844">
                  <c:v>42310</c:v>
                </c:pt>
                <c:pt idx="1845">
                  <c:v>42309</c:v>
                </c:pt>
                <c:pt idx="1846">
                  <c:v>42308</c:v>
                </c:pt>
                <c:pt idx="1847">
                  <c:v>42307</c:v>
                </c:pt>
                <c:pt idx="1848">
                  <c:v>42306</c:v>
                </c:pt>
                <c:pt idx="1849">
                  <c:v>42305</c:v>
                </c:pt>
                <c:pt idx="1850">
                  <c:v>42304</c:v>
                </c:pt>
                <c:pt idx="1851">
                  <c:v>42303</c:v>
                </c:pt>
                <c:pt idx="1852">
                  <c:v>42302</c:v>
                </c:pt>
                <c:pt idx="1853">
                  <c:v>42301</c:v>
                </c:pt>
                <c:pt idx="1854">
                  <c:v>42300</c:v>
                </c:pt>
                <c:pt idx="1855">
                  <c:v>42299</c:v>
                </c:pt>
                <c:pt idx="1856">
                  <c:v>42298</c:v>
                </c:pt>
                <c:pt idx="1857">
                  <c:v>42297</c:v>
                </c:pt>
                <c:pt idx="1858">
                  <c:v>42296</c:v>
                </c:pt>
                <c:pt idx="1859">
                  <c:v>42295</c:v>
                </c:pt>
                <c:pt idx="1860">
                  <c:v>42294</c:v>
                </c:pt>
                <c:pt idx="1861">
                  <c:v>42293</c:v>
                </c:pt>
                <c:pt idx="1862">
                  <c:v>42292</c:v>
                </c:pt>
                <c:pt idx="1863">
                  <c:v>42291</c:v>
                </c:pt>
                <c:pt idx="1864">
                  <c:v>42290</c:v>
                </c:pt>
                <c:pt idx="1865">
                  <c:v>42289</c:v>
                </c:pt>
                <c:pt idx="1866">
                  <c:v>42288</c:v>
                </c:pt>
                <c:pt idx="1867">
                  <c:v>42287</c:v>
                </c:pt>
                <c:pt idx="1868">
                  <c:v>42286</c:v>
                </c:pt>
                <c:pt idx="1869">
                  <c:v>42285</c:v>
                </c:pt>
                <c:pt idx="1870">
                  <c:v>42284</c:v>
                </c:pt>
                <c:pt idx="1871">
                  <c:v>42283</c:v>
                </c:pt>
                <c:pt idx="1872">
                  <c:v>42282</c:v>
                </c:pt>
                <c:pt idx="1873">
                  <c:v>42281</c:v>
                </c:pt>
                <c:pt idx="1874">
                  <c:v>42280</c:v>
                </c:pt>
                <c:pt idx="1875">
                  <c:v>42279</c:v>
                </c:pt>
                <c:pt idx="1876">
                  <c:v>42278</c:v>
                </c:pt>
                <c:pt idx="1877">
                  <c:v>42277</c:v>
                </c:pt>
                <c:pt idx="1878">
                  <c:v>42276</c:v>
                </c:pt>
                <c:pt idx="1879">
                  <c:v>42275</c:v>
                </c:pt>
                <c:pt idx="1880">
                  <c:v>42274</c:v>
                </c:pt>
                <c:pt idx="1881">
                  <c:v>42273</c:v>
                </c:pt>
                <c:pt idx="1882">
                  <c:v>42272</c:v>
                </c:pt>
                <c:pt idx="1883">
                  <c:v>42271</c:v>
                </c:pt>
                <c:pt idx="1884">
                  <c:v>42270</c:v>
                </c:pt>
                <c:pt idx="1885">
                  <c:v>42269</c:v>
                </c:pt>
                <c:pt idx="1886">
                  <c:v>42268</c:v>
                </c:pt>
                <c:pt idx="1887">
                  <c:v>42267</c:v>
                </c:pt>
                <c:pt idx="1888">
                  <c:v>42266</c:v>
                </c:pt>
                <c:pt idx="1889">
                  <c:v>42265</c:v>
                </c:pt>
                <c:pt idx="1890">
                  <c:v>42264</c:v>
                </c:pt>
                <c:pt idx="1891">
                  <c:v>42263</c:v>
                </c:pt>
                <c:pt idx="1892">
                  <c:v>42262</c:v>
                </c:pt>
                <c:pt idx="1893">
                  <c:v>42261</c:v>
                </c:pt>
                <c:pt idx="1894">
                  <c:v>42260</c:v>
                </c:pt>
                <c:pt idx="1895">
                  <c:v>42259</c:v>
                </c:pt>
                <c:pt idx="1896">
                  <c:v>42258</c:v>
                </c:pt>
                <c:pt idx="1897">
                  <c:v>42257</c:v>
                </c:pt>
                <c:pt idx="1898">
                  <c:v>42256</c:v>
                </c:pt>
                <c:pt idx="1899">
                  <c:v>42255</c:v>
                </c:pt>
                <c:pt idx="1900">
                  <c:v>42254</c:v>
                </c:pt>
                <c:pt idx="1901">
                  <c:v>42253</c:v>
                </c:pt>
                <c:pt idx="1902">
                  <c:v>42252</c:v>
                </c:pt>
                <c:pt idx="1903">
                  <c:v>42251</c:v>
                </c:pt>
                <c:pt idx="1904">
                  <c:v>42250</c:v>
                </c:pt>
                <c:pt idx="1905">
                  <c:v>42249</c:v>
                </c:pt>
                <c:pt idx="1906">
                  <c:v>42248</c:v>
                </c:pt>
                <c:pt idx="1907">
                  <c:v>42247</c:v>
                </c:pt>
                <c:pt idx="1908">
                  <c:v>42246</c:v>
                </c:pt>
                <c:pt idx="1909">
                  <c:v>42245</c:v>
                </c:pt>
                <c:pt idx="1910">
                  <c:v>42244</c:v>
                </c:pt>
                <c:pt idx="1911">
                  <c:v>42243</c:v>
                </c:pt>
                <c:pt idx="1912">
                  <c:v>42242</c:v>
                </c:pt>
                <c:pt idx="1913">
                  <c:v>42241</c:v>
                </c:pt>
                <c:pt idx="1914">
                  <c:v>42240</c:v>
                </c:pt>
                <c:pt idx="1915">
                  <c:v>42239</c:v>
                </c:pt>
                <c:pt idx="1916">
                  <c:v>42238</c:v>
                </c:pt>
                <c:pt idx="1917">
                  <c:v>42237</c:v>
                </c:pt>
                <c:pt idx="1918">
                  <c:v>42236</c:v>
                </c:pt>
                <c:pt idx="1919">
                  <c:v>42235</c:v>
                </c:pt>
                <c:pt idx="1920">
                  <c:v>42234</c:v>
                </c:pt>
                <c:pt idx="1921">
                  <c:v>42233</c:v>
                </c:pt>
                <c:pt idx="1922">
                  <c:v>42232</c:v>
                </c:pt>
                <c:pt idx="1923">
                  <c:v>42231</c:v>
                </c:pt>
                <c:pt idx="1924">
                  <c:v>42230</c:v>
                </c:pt>
                <c:pt idx="1925">
                  <c:v>42229</c:v>
                </c:pt>
                <c:pt idx="1926">
                  <c:v>42228</c:v>
                </c:pt>
                <c:pt idx="1927">
                  <c:v>42227</c:v>
                </c:pt>
                <c:pt idx="1928">
                  <c:v>42226</c:v>
                </c:pt>
                <c:pt idx="1929">
                  <c:v>42225</c:v>
                </c:pt>
                <c:pt idx="1930">
                  <c:v>42224</c:v>
                </c:pt>
                <c:pt idx="1931">
                  <c:v>42223</c:v>
                </c:pt>
                <c:pt idx="1932">
                  <c:v>42222</c:v>
                </c:pt>
                <c:pt idx="1933">
                  <c:v>42221</c:v>
                </c:pt>
                <c:pt idx="1934">
                  <c:v>42220</c:v>
                </c:pt>
                <c:pt idx="1935">
                  <c:v>42219</c:v>
                </c:pt>
                <c:pt idx="1936">
                  <c:v>42218</c:v>
                </c:pt>
                <c:pt idx="1937">
                  <c:v>42217</c:v>
                </c:pt>
                <c:pt idx="1938">
                  <c:v>42216</c:v>
                </c:pt>
                <c:pt idx="1939">
                  <c:v>42215</c:v>
                </c:pt>
                <c:pt idx="1940">
                  <c:v>42214</c:v>
                </c:pt>
                <c:pt idx="1941">
                  <c:v>42213</c:v>
                </c:pt>
                <c:pt idx="1942">
                  <c:v>42212</c:v>
                </c:pt>
                <c:pt idx="1943">
                  <c:v>42211</c:v>
                </c:pt>
                <c:pt idx="1944">
                  <c:v>42210</c:v>
                </c:pt>
                <c:pt idx="1945">
                  <c:v>42209</c:v>
                </c:pt>
                <c:pt idx="1946">
                  <c:v>42208</c:v>
                </c:pt>
                <c:pt idx="1947">
                  <c:v>42207</c:v>
                </c:pt>
                <c:pt idx="1948">
                  <c:v>42206</c:v>
                </c:pt>
                <c:pt idx="1949">
                  <c:v>42205</c:v>
                </c:pt>
                <c:pt idx="1950">
                  <c:v>42204</c:v>
                </c:pt>
                <c:pt idx="1951">
                  <c:v>42203</c:v>
                </c:pt>
                <c:pt idx="1952">
                  <c:v>42202</c:v>
                </c:pt>
                <c:pt idx="1953">
                  <c:v>42201</c:v>
                </c:pt>
                <c:pt idx="1954">
                  <c:v>42200</c:v>
                </c:pt>
                <c:pt idx="1955">
                  <c:v>42199</c:v>
                </c:pt>
                <c:pt idx="1956">
                  <c:v>42198</c:v>
                </c:pt>
                <c:pt idx="1957">
                  <c:v>42197</c:v>
                </c:pt>
                <c:pt idx="1958">
                  <c:v>42196</c:v>
                </c:pt>
                <c:pt idx="1959">
                  <c:v>42195</c:v>
                </c:pt>
                <c:pt idx="1960">
                  <c:v>42194</c:v>
                </c:pt>
                <c:pt idx="1961">
                  <c:v>42193</c:v>
                </c:pt>
                <c:pt idx="1962">
                  <c:v>42192</c:v>
                </c:pt>
                <c:pt idx="1963">
                  <c:v>42191</c:v>
                </c:pt>
                <c:pt idx="1964">
                  <c:v>42190</c:v>
                </c:pt>
                <c:pt idx="1965">
                  <c:v>42189</c:v>
                </c:pt>
                <c:pt idx="1966">
                  <c:v>42188</c:v>
                </c:pt>
                <c:pt idx="1967">
                  <c:v>42187</c:v>
                </c:pt>
                <c:pt idx="1968">
                  <c:v>42186</c:v>
                </c:pt>
                <c:pt idx="1969">
                  <c:v>42185</c:v>
                </c:pt>
                <c:pt idx="1970">
                  <c:v>42184</c:v>
                </c:pt>
                <c:pt idx="1971">
                  <c:v>42183</c:v>
                </c:pt>
                <c:pt idx="1972">
                  <c:v>42182</c:v>
                </c:pt>
                <c:pt idx="1973">
                  <c:v>42181</c:v>
                </c:pt>
                <c:pt idx="1974">
                  <c:v>42180</c:v>
                </c:pt>
                <c:pt idx="1975">
                  <c:v>42179</c:v>
                </c:pt>
                <c:pt idx="1976">
                  <c:v>42178</c:v>
                </c:pt>
                <c:pt idx="1977">
                  <c:v>42177</c:v>
                </c:pt>
                <c:pt idx="1978">
                  <c:v>42176</c:v>
                </c:pt>
                <c:pt idx="1979">
                  <c:v>42175</c:v>
                </c:pt>
                <c:pt idx="1980">
                  <c:v>42174</c:v>
                </c:pt>
                <c:pt idx="1981">
                  <c:v>42173</c:v>
                </c:pt>
                <c:pt idx="1982">
                  <c:v>42172</c:v>
                </c:pt>
                <c:pt idx="1983">
                  <c:v>42171</c:v>
                </c:pt>
                <c:pt idx="1984">
                  <c:v>42170</c:v>
                </c:pt>
                <c:pt idx="1985">
                  <c:v>42169</c:v>
                </c:pt>
                <c:pt idx="1986">
                  <c:v>42168</c:v>
                </c:pt>
                <c:pt idx="1987">
                  <c:v>42167</c:v>
                </c:pt>
                <c:pt idx="1988">
                  <c:v>42166</c:v>
                </c:pt>
                <c:pt idx="1989">
                  <c:v>42165</c:v>
                </c:pt>
                <c:pt idx="1990">
                  <c:v>42164</c:v>
                </c:pt>
                <c:pt idx="1991">
                  <c:v>42163</c:v>
                </c:pt>
                <c:pt idx="1992">
                  <c:v>42162</c:v>
                </c:pt>
                <c:pt idx="1993">
                  <c:v>42161</c:v>
                </c:pt>
                <c:pt idx="1994">
                  <c:v>42160</c:v>
                </c:pt>
                <c:pt idx="1995">
                  <c:v>42159</c:v>
                </c:pt>
                <c:pt idx="1996">
                  <c:v>42158</c:v>
                </c:pt>
                <c:pt idx="1997">
                  <c:v>42157</c:v>
                </c:pt>
                <c:pt idx="1998">
                  <c:v>42156</c:v>
                </c:pt>
                <c:pt idx="1999">
                  <c:v>42155</c:v>
                </c:pt>
                <c:pt idx="2000">
                  <c:v>42154</c:v>
                </c:pt>
                <c:pt idx="2001">
                  <c:v>42153</c:v>
                </c:pt>
                <c:pt idx="2002">
                  <c:v>42152</c:v>
                </c:pt>
                <c:pt idx="2003">
                  <c:v>42151</c:v>
                </c:pt>
                <c:pt idx="2004">
                  <c:v>42150</c:v>
                </c:pt>
                <c:pt idx="2005">
                  <c:v>42149</c:v>
                </c:pt>
                <c:pt idx="2006">
                  <c:v>42148</c:v>
                </c:pt>
                <c:pt idx="2007">
                  <c:v>42147</c:v>
                </c:pt>
                <c:pt idx="2008">
                  <c:v>42146</c:v>
                </c:pt>
                <c:pt idx="2009">
                  <c:v>42145</c:v>
                </c:pt>
                <c:pt idx="2010">
                  <c:v>42144</c:v>
                </c:pt>
                <c:pt idx="2011">
                  <c:v>42143</c:v>
                </c:pt>
                <c:pt idx="2012">
                  <c:v>42142</c:v>
                </c:pt>
                <c:pt idx="2013">
                  <c:v>42141</c:v>
                </c:pt>
                <c:pt idx="2014">
                  <c:v>42140</c:v>
                </c:pt>
                <c:pt idx="2015">
                  <c:v>42139</c:v>
                </c:pt>
                <c:pt idx="2016">
                  <c:v>42138</c:v>
                </c:pt>
                <c:pt idx="2017">
                  <c:v>42137</c:v>
                </c:pt>
                <c:pt idx="2018">
                  <c:v>42136</c:v>
                </c:pt>
                <c:pt idx="2019">
                  <c:v>42135</c:v>
                </c:pt>
                <c:pt idx="2020">
                  <c:v>42134</c:v>
                </c:pt>
                <c:pt idx="2021">
                  <c:v>42133</c:v>
                </c:pt>
                <c:pt idx="2022">
                  <c:v>42132</c:v>
                </c:pt>
                <c:pt idx="2023">
                  <c:v>42131</c:v>
                </c:pt>
                <c:pt idx="2024">
                  <c:v>42130</c:v>
                </c:pt>
                <c:pt idx="2025">
                  <c:v>42129</c:v>
                </c:pt>
                <c:pt idx="2026">
                  <c:v>42128</c:v>
                </c:pt>
                <c:pt idx="2027">
                  <c:v>42127</c:v>
                </c:pt>
                <c:pt idx="2028">
                  <c:v>42126</c:v>
                </c:pt>
                <c:pt idx="2029">
                  <c:v>42125</c:v>
                </c:pt>
                <c:pt idx="2030">
                  <c:v>42124</c:v>
                </c:pt>
                <c:pt idx="2031">
                  <c:v>42123</c:v>
                </c:pt>
                <c:pt idx="2032">
                  <c:v>42122</c:v>
                </c:pt>
                <c:pt idx="2033">
                  <c:v>42121</c:v>
                </c:pt>
                <c:pt idx="2034">
                  <c:v>42120</c:v>
                </c:pt>
                <c:pt idx="2035">
                  <c:v>42119</c:v>
                </c:pt>
                <c:pt idx="2036">
                  <c:v>42118</c:v>
                </c:pt>
                <c:pt idx="2037">
                  <c:v>42117</c:v>
                </c:pt>
                <c:pt idx="2038">
                  <c:v>42116</c:v>
                </c:pt>
                <c:pt idx="2039">
                  <c:v>42115</c:v>
                </c:pt>
                <c:pt idx="2040">
                  <c:v>42114</c:v>
                </c:pt>
                <c:pt idx="2041">
                  <c:v>42113</c:v>
                </c:pt>
                <c:pt idx="2042">
                  <c:v>42112</c:v>
                </c:pt>
                <c:pt idx="2043">
                  <c:v>42111</c:v>
                </c:pt>
                <c:pt idx="2044">
                  <c:v>42110</c:v>
                </c:pt>
                <c:pt idx="2045">
                  <c:v>42109</c:v>
                </c:pt>
                <c:pt idx="2046">
                  <c:v>42108</c:v>
                </c:pt>
                <c:pt idx="2047">
                  <c:v>42107</c:v>
                </c:pt>
                <c:pt idx="2048">
                  <c:v>42106</c:v>
                </c:pt>
                <c:pt idx="2049">
                  <c:v>42105</c:v>
                </c:pt>
                <c:pt idx="2050">
                  <c:v>42104</c:v>
                </c:pt>
                <c:pt idx="2051">
                  <c:v>42103</c:v>
                </c:pt>
                <c:pt idx="2052">
                  <c:v>42102</c:v>
                </c:pt>
                <c:pt idx="2053">
                  <c:v>42101</c:v>
                </c:pt>
                <c:pt idx="2054">
                  <c:v>42100</c:v>
                </c:pt>
                <c:pt idx="2055">
                  <c:v>42099</c:v>
                </c:pt>
                <c:pt idx="2056">
                  <c:v>42098</c:v>
                </c:pt>
                <c:pt idx="2057">
                  <c:v>42097</c:v>
                </c:pt>
                <c:pt idx="2058">
                  <c:v>42096</c:v>
                </c:pt>
                <c:pt idx="2059">
                  <c:v>42095</c:v>
                </c:pt>
                <c:pt idx="2060">
                  <c:v>42094</c:v>
                </c:pt>
                <c:pt idx="2061">
                  <c:v>42093</c:v>
                </c:pt>
                <c:pt idx="2062">
                  <c:v>42092</c:v>
                </c:pt>
                <c:pt idx="2063">
                  <c:v>42091</c:v>
                </c:pt>
                <c:pt idx="2064">
                  <c:v>42090</c:v>
                </c:pt>
                <c:pt idx="2065">
                  <c:v>42089</c:v>
                </c:pt>
                <c:pt idx="2066">
                  <c:v>42088</c:v>
                </c:pt>
                <c:pt idx="2067">
                  <c:v>42087</c:v>
                </c:pt>
                <c:pt idx="2068">
                  <c:v>42086</c:v>
                </c:pt>
                <c:pt idx="2069">
                  <c:v>42085</c:v>
                </c:pt>
                <c:pt idx="2070">
                  <c:v>42084</c:v>
                </c:pt>
                <c:pt idx="2071">
                  <c:v>42083</c:v>
                </c:pt>
                <c:pt idx="2072">
                  <c:v>42082</c:v>
                </c:pt>
                <c:pt idx="2073">
                  <c:v>42081</c:v>
                </c:pt>
                <c:pt idx="2074">
                  <c:v>42080</c:v>
                </c:pt>
                <c:pt idx="2075">
                  <c:v>42079</c:v>
                </c:pt>
                <c:pt idx="2076">
                  <c:v>42078</c:v>
                </c:pt>
                <c:pt idx="2077">
                  <c:v>42077</c:v>
                </c:pt>
                <c:pt idx="2078">
                  <c:v>42076</c:v>
                </c:pt>
                <c:pt idx="2079">
                  <c:v>42075</c:v>
                </c:pt>
                <c:pt idx="2080">
                  <c:v>42074</c:v>
                </c:pt>
                <c:pt idx="2081">
                  <c:v>42073</c:v>
                </c:pt>
                <c:pt idx="2082">
                  <c:v>42072</c:v>
                </c:pt>
                <c:pt idx="2083">
                  <c:v>42071</c:v>
                </c:pt>
                <c:pt idx="2084">
                  <c:v>42070</c:v>
                </c:pt>
                <c:pt idx="2085">
                  <c:v>42069</c:v>
                </c:pt>
                <c:pt idx="2086">
                  <c:v>42068</c:v>
                </c:pt>
                <c:pt idx="2087">
                  <c:v>42067</c:v>
                </c:pt>
                <c:pt idx="2088">
                  <c:v>42066</c:v>
                </c:pt>
                <c:pt idx="2089">
                  <c:v>42065</c:v>
                </c:pt>
                <c:pt idx="2090">
                  <c:v>42064</c:v>
                </c:pt>
                <c:pt idx="2091">
                  <c:v>42063</c:v>
                </c:pt>
                <c:pt idx="2092">
                  <c:v>42062</c:v>
                </c:pt>
                <c:pt idx="2093">
                  <c:v>42061</c:v>
                </c:pt>
                <c:pt idx="2094">
                  <c:v>42060</c:v>
                </c:pt>
                <c:pt idx="2095">
                  <c:v>42059</c:v>
                </c:pt>
                <c:pt idx="2096">
                  <c:v>42058</c:v>
                </c:pt>
                <c:pt idx="2097">
                  <c:v>42057</c:v>
                </c:pt>
                <c:pt idx="2098">
                  <c:v>42056</c:v>
                </c:pt>
                <c:pt idx="2099">
                  <c:v>42055</c:v>
                </c:pt>
                <c:pt idx="2100">
                  <c:v>42054</c:v>
                </c:pt>
                <c:pt idx="2101">
                  <c:v>42053</c:v>
                </c:pt>
                <c:pt idx="2102">
                  <c:v>42052</c:v>
                </c:pt>
                <c:pt idx="2103">
                  <c:v>42051</c:v>
                </c:pt>
                <c:pt idx="2104">
                  <c:v>42050</c:v>
                </c:pt>
                <c:pt idx="2105">
                  <c:v>42049</c:v>
                </c:pt>
                <c:pt idx="2106">
                  <c:v>42048</c:v>
                </c:pt>
                <c:pt idx="2107">
                  <c:v>42047</c:v>
                </c:pt>
                <c:pt idx="2108">
                  <c:v>42046</c:v>
                </c:pt>
                <c:pt idx="2109">
                  <c:v>42045</c:v>
                </c:pt>
                <c:pt idx="2110">
                  <c:v>42044</c:v>
                </c:pt>
                <c:pt idx="2111">
                  <c:v>42043</c:v>
                </c:pt>
                <c:pt idx="2112">
                  <c:v>42042</c:v>
                </c:pt>
                <c:pt idx="2113">
                  <c:v>42041</c:v>
                </c:pt>
                <c:pt idx="2114">
                  <c:v>42040</c:v>
                </c:pt>
                <c:pt idx="2115">
                  <c:v>42039</c:v>
                </c:pt>
                <c:pt idx="2116">
                  <c:v>42038</c:v>
                </c:pt>
                <c:pt idx="2117">
                  <c:v>42037</c:v>
                </c:pt>
                <c:pt idx="2118">
                  <c:v>42036</c:v>
                </c:pt>
                <c:pt idx="2119">
                  <c:v>42035</c:v>
                </c:pt>
                <c:pt idx="2120">
                  <c:v>42034</c:v>
                </c:pt>
                <c:pt idx="2121">
                  <c:v>42033</c:v>
                </c:pt>
                <c:pt idx="2122">
                  <c:v>42032</c:v>
                </c:pt>
                <c:pt idx="2123">
                  <c:v>42031</c:v>
                </c:pt>
                <c:pt idx="2124">
                  <c:v>42030</c:v>
                </c:pt>
                <c:pt idx="2125">
                  <c:v>42029</c:v>
                </c:pt>
                <c:pt idx="2126">
                  <c:v>42028</c:v>
                </c:pt>
                <c:pt idx="2127">
                  <c:v>42027</c:v>
                </c:pt>
                <c:pt idx="2128">
                  <c:v>42026</c:v>
                </c:pt>
                <c:pt idx="2129">
                  <c:v>42025</c:v>
                </c:pt>
                <c:pt idx="2130">
                  <c:v>42024</c:v>
                </c:pt>
                <c:pt idx="2131">
                  <c:v>42023</c:v>
                </c:pt>
                <c:pt idx="2132">
                  <c:v>42022</c:v>
                </c:pt>
                <c:pt idx="2133">
                  <c:v>42021</c:v>
                </c:pt>
                <c:pt idx="2134">
                  <c:v>42020</c:v>
                </c:pt>
                <c:pt idx="2135">
                  <c:v>42019</c:v>
                </c:pt>
                <c:pt idx="2136">
                  <c:v>42018</c:v>
                </c:pt>
                <c:pt idx="2137">
                  <c:v>42017</c:v>
                </c:pt>
                <c:pt idx="2138">
                  <c:v>42016</c:v>
                </c:pt>
                <c:pt idx="2139">
                  <c:v>42015</c:v>
                </c:pt>
                <c:pt idx="2140">
                  <c:v>42014</c:v>
                </c:pt>
                <c:pt idx="2141">
                  <c:v>42013</c:v>
                </c:pt>
                <c:pt idx="2142">
                  <c:v>42012</c:v>
                </c:pt>
                <c:pt idx="2143">
                  <c:v>42011</c:v>
                </c:pt>
                <c:pt idx="2144">
                  <c:v>42010</c:v>
                </c:pt>
                <c:pt idx="2145">
                  <c:v>42009</c:v>
                </c:pt>
                <c:pt idx="2146">
                  <c:v>42008</c:v>
                </c:pt>
                <c:pt idx="2147">
                  <c:v>42007</c:v>
                </c:pt>
                <c:pt idx="2148">
                  <c:v>42006</c:v>
                </c:pt>
                <c:pt idx="2149">
                  <c:v>42005</c:v>
                </c:pt>
                <c:pt idx="2150">
                  <c:v>42004</c:v>
                </c:pt>
                <c:pt idx="2151">
                  <c:v>42003</c:v>
                </c:pt>
                <c:pt idx="2152">
                  <c:v>42002</c:v>
                </c:pt>
                <c:pt idx="2153">
                  <c:v>42001</c:v>
                </c:pt>
                <c:pt idx="2154">
                  <c:v>42000</c:v>
                </c:pt>
                <c:pt idx="2155">
                  <c:v>41999</c:v>
                </c:pt>
                <c:pt idx="2156">
                  <c:v>41998</c:v>
                </c:pt>
                <c:pt idx="2157">
                  <c:v>41997</c:v>
                </c:pt>
                <c:pt idx="2158">
                  <c:v>41996</c:v>
                </c:pt>
                <c:pt idx="2159">
                  <c:v>41995</c:v>
                </c:pt>
                <c:pt idx="2160">
                  <c:v>41994</c:v>
                </c:pt>
                <c:pt idx="2161">
                  <c:v>41993</c:v>
                </c:pt>
                <c:pt idx="2162">
                  <c:v>41992</c:v>
                </c:pt>
                <c:pt idx="2163">
                  <c:v>41991</c:v>
                </c:pt>
                <c:pt idx="2164">
                  <c:v>41990</c:v>
                </c:pt>
                <c:pt idx="2165">
                  <c:v>41989</c:v>
                </c:pt>
                <c:pt idx="2166">
                  <c:v>41988</c:v>
                </c:pt>
                <c:pt idx="2167">
                  <c:v>41987</c:v>
                </c:pt>
                <c:pt idx="2168">
                  <c:v>41986</c:v>
                </c:pt>
                <c:pt idx="2169">
                  <c:v>41985</c:v>
                </c:pt>
                <c:pt idx="2170">
                  <c:v>41984</c:v>
                </c:pt>
                <c:pt idx="2171">
                  <c:v>41983</c:v>
                </c:pt>
                <c:pt idx="2172">
                  <c:v>41982</c:v>
                </c:pt>
                <c:pt idx="2173">
                  <c:v>41981</c:v>
                </c:pt>
                <c:pt idx="2174">
                  <c:v>41980</c:v>
                </c:pt>
                <c:pt idx="2175">
                  <c:v>41979</c:v>
                </c:pt>
                <c:pt idx="2176">
                  <c:v>41978</c:v>
                </c:pt>
                <c:pt idx="2177">
                  <c:v>41977</c:v>
                </c:pt>
                <c:pt idx="2178">
                  <c:v>41976</c:v>
                </c:pt>
                <c:pt idx="2179">
                  <c:v>41975</c:v>
                </c:pt>
                <c:pt idx="2180">
                  <c:v>41974</c:v>
                </c:pt>
                <c:pt idx="2181">
                  <c:v>41973</c:v>
                </c:pt>
                <c:pt idx="2182">
                  <c:v>41972</c:v>
                </c:pt>
                <c:pt idx="2183">
                  <c:v>41971</c:v>
                </c:pt>
                <c:pt idx="2184">
                  <c:v>41970</c:v>
                </c:pt>
                <c:pt idx="2185">
                  <c:v>41969</c:v>
                </c:pt>
                <c:pt idx="2186">
                  <c:v>41968</c:v>
                </c:pt>
                <c:pt idx="2187">
                  <c:v>41967</c:v>
                </c:pt>
                <c:pt idx="2188">
                  <c:v>41966</c:v>
                </c:pt>
                <c:pt idx="2189">
                  <c:v>41965</c:v>
                </c:pt>
                <c:pt idx="2190">
                  <c:v>41964</c:v>
                </c:pt>
                <c:pt idx="2191">
                  <c:v>41963</c:v>
                </c:pt>
                <c:pt idx="2192">
                  <c:v>41962</c:v>
                </c:pt>
                <c:pt idx="2193">
                  <c:v>41961</c:v>
                </c:pt>
                <c:pt idx="2194">
                  <c:v>41960</c:v>
                </c:pt>
                <c:pt idx="2195">
                  <c:v>41959</c:v>
                </c:pt>
                <c:pt idx="2196">
                  <c:v>41958</c:v>
                </c:pt>
                <c:pt idx="2197">
                  <c:v>41957</c:v>
                </c:pt>
                <c:pt idx="2198">
                  <c:v>41956</c:v>
                </c:pt>
                <c:pt idx="2199">
                  <c:v>41955</c:v>
                </c:pt>
                <c:pt idx="2200">
                  <c:v>41954</c:v>
                </c:pt>
                <c:pt idx="2201">
                  <c:v>41953</c:v>
                </c:pt>
                <c:pt idx="2202">
                  <c:v>41952</c:v>
                </c:pt>
                <c:pt idx="2203">
                  <c:v>41951</c:v>
                </c:pt>
                <c:pt idx="2204">
                  <c:v>41950</c:v>
                </c:pt>
                <c:pt idx="2205">
                  <c:v>41949</c:v>
                </c:pt>
                <c:pt idx="2206">
                  <c:v>41948</c:v>
                </c:pt>
                <c:pt idx="2207">
                  <c:v>41947</c:v>
                </c:pt>
                <c:pt idx="2208">
                  <c:v>41946</c:v>
                </c:pt>
                <c:pt idx="2209">
                  <c:v>41945</c:v>
                </c:pt>
                <c:pt idx="2210">
                  <c:v>41944</c:v>
                </c:pt>
                <c:pt idx="2211">
                  <c:v>41943</c:v>
                </c:pt>
                <c:pt idx="2212">
                  <c:v>41942</c:v>
                </c:pt>
                <c:pt idx="2213">
                  <c:v>41941</c:v>
                </c:pt>
                <c:pt idx="2214">
                  <c:v>41940</c:v>
                </c:pt>
                <c:pt idx="2215">
                  <c:v>41939</c:v>
                </c:pt>
                <c:pt idx="2216">
                  <c:v>41938</c:v>
                </c:pt>
                <c:pt idx="2217">
                  <c:v>41937</c:v>
                </c:pt>
                <c:pt idx="2218">
                  <c:v>41936</c:v>
                </c:pt>
                <c:pt idx="2219">
                  <c:v>41935</c:v>
                </c:pt>
                <c:pt idx="2220">
                  <c:v>41934</c:v>
                </c:pt>
                <c:pt idx="2221">
                  <c:v>41933</c:v>
                </c:pt>
                <c:pt idx="2222">
                  <c:v>41932</c:v>
                </c:pt>
                <c:pt idx="2223">
                  <c:v>41931</c:v>
                </c:pt>
                <c:pt idx="2224">
                  <c:v>41930</c:v>
                </c:pt>
                <c:pt idx="2225">
                  <c:v>41929</c:v>
                </c:pt>
                <c:pt idx="2226">
                  <c:v>41928</c:v>
                </c:pt>
                <c:pt idx="2227">
                  <c:v>41927</c:v>
                </c:pt>
                <c:pt idx="2228">
                  <c:v>41926</c:v>
                </c:pt>
                <c:pt idx="2229">
                  <c:v>41925</c:v>
                </c:pt>
                <c:pt idx="2230">
                  <c:v>41924</c:v>
                </c:pt>
                <c:pt idx="2231">
                  <c:v>41923</c:v>
                </c:pt>
                <c:pt idx="2232">
                  <c:v>41922</c:v>
                </c:pt>
                <c:pt idx="2233">
                  <c:v>41921</c:v>
                </c:pt>
                <c:pt idx="2234">
                  <c:v>41920</c:v>
                </c:pt>
                <c:pt idx="2235">
                  <c:v>41919</c:v>
                </c:pt>
                <c:pt idx="2236">
                  <c:v>41918</c:v>
                </c:pt>
                <c:pt idx="2237">
                  <c:v>41917</c:v>
                </c:pt>
                <c:pt idx="2238">
                  <c:v>41916</c:v>
                </c:pt>
                <c:pt idx="2239">
                  <c:v>41915</c:v>
                </c:pt>
                <c:pt idx="2240">
                  <c:v>41914</c:v>
                </c:pt>
                <c:pt idx="2241">
                  <c:v>41913</c:v>
                </c:pt>
                <c:pt idx="2242">
                  <c:v>41912</c:v>
                </c:pt>
                <c:pt idx="2243">
                  <c:v>41911</c:v>
                </c:pt>
                <c:pt idx="2244">
                  <c:v>41910</c:v>
                </c:pt>
                <c:pt idx="2245">
                  <c:v>41909</c:v>
                </c:pt>
                <c:pt idx="2246">
                  <c:v>41908</c:v>
                </c:pt>
                <c:pt idx="2247">
                  <c:v>41907</c:v>
                </c:pt>
                <c:pt idx="2248">
                  <c:v>41906</c:v>
                </c:pt>
                <c:pt idx="2249">
                  <c:v>41905</c:v>
                </c:pt>
                <c:pt idx="2250">
                  <c:v>41904</c:v>
                </c:pt>
                <c:pt idx="2251">
                  <c:v>41903</c:v>
                </c:pt>
                <c:pt idx="2252">
                  <c:v>41902</c:v>
                </c:pt>
                <c:pt idx="2253">
                  <c:v>41901</c:v>
                </c:pt>
                <c:pt idx="2254">
                  <c:v>41900</c:v>
                </c:pt>
                <c:pt idx="2255">
                  <c:v>41899</c:v>
                </c:pt>
                <c:pt idx="2256">
                  <c:v>41898</c:v>
                </c:pt>
                <c:pt idx="2257">
                  <c:v>41897</c:v>
                </c:pt>
                <c:pt idx="2258">
                  <c:v>41896</c:v>
                </c:pt>
                <c:pt idx="2259">
                  <c:v>41895</c:v>
                </c:pt>
                <c:pt idx="2260">
                  <c:v>41894</c:v>
                </c:pt>
                <c:pt idx="2261">
                  <c:v>41893</c:v>
                </c:pt>
                <c:pt idx="2262">
                  <c:v>41892</c:v>
                </c:pt>
                <c:pt idx="2263">
                  <c:v>41891</c:v>
                </c:pt>
                <c:pt idx="2264">
                  <c:v>41890</c:v>
                </c:pt>
                <c:pt idx="2265">
                  <c:v>41889</c:v>
                </c:pt>
                <c:pt idx="2266">
                  <c:v>41888</c:v>
                </c:pt>
                <c:pt idx="2267">
                  <c:v>41887</c:v>
                </c:pt>
                <c:pt idx="2268">
                  <c:v>41886</c:v>
                </c:pt>
                <c:pt idx="2269">
                  <c:v>41885</c:v>
                </c:pt>
                <c:pt idx="2270">
                  <c:v>41884</c:v>
                </c:pt>
                <c:pt idx="2271">
                  <c:v>41883</c:v>
                </c:pt>
                <c:pt idx="2272">
                  <c:v>41882</c:v>
                </c:pt>
                <c:pt idx="2273">
                  <c:v>41881</c:v>
                </c:pt>
                <c:pt idx="2274">
                  <c:v>41880</c:v>
                </c:pt>
                <c:pt idx="2275">
                  <c:v>41879</c:v>
                </c:pt>
                <c:pt idx="2276">
                  <c:v>41878</c:v>
                </c:pt>
                <c:pt idx="2277">
                  <c:v>41877</c:v>
                </c:pt>
                <c:pt idx="2278">
                  <c:v>41876</c:v>
                </c:pt>
                <c:pt idx="2279">
                  <c:v>41875</c:v>
                </c:pt>
                <c:pt idx="2280">
                  <c:v>41874</c:v>
                </c:pt>
                <c:pt idx="2281">
                  <c:v>41873</c:v>
                </c:pt>
                <c:pt idx="2282">
                  <c:v>41872</c:v>
                </c:pt>
                <c:pt idx="2283">
                  <c:v>41871</c:v>
                </c:pt>
                <c:pt idx="2284">
                  <c:v>41870</c:v>
                </c:pt>
                <c:pt idx="2285">
                  <c:v>41869</c:v>
                </c:pt>
                <c:pt idx="2286">
                  <c:v>41868</c:v>
                </c:pt>
                <c:pt idx="2287">
                  <c:v>41867</c:v>
                </c:pt>
                <c:pt idx="2288">
                  <c:v>41866</c:v>
                </c:pt>
                <c:pt idx="2289">
                  <c:v>41865</c:v>
                </c:pt>
                <c:pt idx="2290">
                  <c:v>41864</c:v>
                </c:pt>
                <c:pt idx="2291">
                  <c:v>41863</c:v>
                </c:pt>
                <c:pt idx="2292">
                  <c:v>41862</c:v>
                </c:pt>
                <c:pt idx="2293">
                  <c:v>41861</c:v>
                </c:pt>
                <c:pt idx="2294">
                  <c:v>41860</c:v>
                </c:pt>
                <c:pt idx="2295">
                  <c:v>41859</c:v>
                </c:pt>
                <c:pt idx="2296">
                  <c:v>41858</c:v>
                </c:pt>
                <c:pt idx="2297">
                  <c:v>41857</c:v>
                </c:pt>
                <c:pt idx="2298">
                  <c:v>41856</c:v>
                </c:pt>
                <c:pt idx="2299">
                  <c:v>41855</c:v>
                </c:pt>
                <c:pt idx="2300">
                  <c:v>41854</c:v>
                </c:pt>
                <c:pt idx="2301">
                  <c:v>41853</c:v>
                </c:pt>
                <c:pt idx="2302">
                  <c:v>41852</c:v>
                </c:pt>
                <c:pt idx="2303">
                  <c:v>41851</c:v>
                </c:pt>
                <c:pt idx="2304">
                  <c:v>41850</c:v>
                </c:pt>
                <c:pt idx="2305">
                  <c:v>41849</c:v>
                </c:pt>
                <c:pt idx="2306">
                  <c:v>41848</c:v>
                </c:pt>
                <c:pt idx="2307">
                  <c:v>41847</c:v>
                </c:pt>
                <c:pt idx="2308">
                  <c:v>41846</c:v>
                </c:pt>
                <c:pt idx="2309">
                  <c:v>41845</c:v>
                </c:pt>
                <c:pt idx="2310">
                  <c:v>41844</c:v>
                </c:pt>
                <c:pt idx="2311">
                  <c:v>41843</c:v>
                </c:pt>
                <c:pt idx="2312">
                  <c:v>41842</c:v>
                </c:pt>
                <c:pt idx="2313">
                  <c:v>41841</c:v>
                </c:pt>
                <c:pt idx="2314">
                  <c:v>41840</c:v>
                </c:pt>
                <c:pt idx="2315">
                  <c:v>41839</c:v>
                </c:pt>
                <c:pt idx="2316">
                  <c:v>41838</c:v>
                </c:pt>
                <c:pt idx="2317">
                  <c:v>41837</c:v>
                </c:pt>
                <c:pt idx="2318">
                  <c:v>41836</c:v>
                </c:pt>
                <c:pt idx="2319">
                  <c:v>41835</c:v>
                </c:pt>
                <c:pt idx="2320">
                  <c:v>41834</c:v>
                </c:pt>
                <c:pt idx="2321">
                  <c:v>41833</c:v>
                </c:pt>
                <c:pt idx="2322">
                  <c:v>41832</c:v>
                </c:pt>
                <c:pt idx="2323">
                  <c:v>41831</c:v>
                </c:pt>
                <c:pt idx="2324">
                  <c:v>41830</c:v>
                </c:pt>
                <c:pt idx="2325">
                  <c:v>41829</c:v>
                </c:pt>
                <c:pt idx="2326">
                  <c:v>41828</c:v>
                </c:pt>
                <c:pt idx="2327">
                  <c:v>41827</c:v>
                </c:pt>
                <c:pt idx="2328">
                  <c:v>41826</c:v>
                </c:pt>
                <c:pt idx="2329">
                  <c:v>41825</c:v>
                </c:pt>
                <c:pt idx="2330">
                  <c:v>41824</c:v>
                </c:pt>
                <c:pt idx="2331">
                  <c:v>41823</c:v>
                </c:pt>
                <c:pt idx="2332">
                  <c:v>41822</c:v>
                </c:pt>
                <c:pt idx="2333">
                  <c:v>41821</c:v>
                </c:pt>
                <c:pt idx="2334">
                  <c:v>41820</c:v>
                </c:pt>
                <c:pt idx="2335">
                  <c:v>41819</c:v>
                </c:pt>
                <c:pt idx="2336">
                  <c:v>41818</c:v>
                </c:pt>
                <c:pt idx="2337">
                  <c:v>41817</c:v>
                </c:pt>
                <c:pt idx="2338">
                  <c:v>41816</c:v>
                </c:pt>
                <c:pt idx="2339">
                  <c:v>41815</c:v>
                </c:pt>
                <c:pt idx="2340">
                  <c:v>41814</c:v>
                </c:pt>
                <c:pt idx="2341">
                  <c:v>41813</c:v>
                </c:pt>
                <c:pt idx="2342">
                  <c:v>41812</c:v>
                </c:pt>
                <c:pt idx="2343">
                  <c:v>41811</c:v>
                </c:pt>
                <c:pt idx="2344">
                  <c:v>41810</c:v>
                </c:pt>
                <c:pt idx="2345">
                  <c:v>41809</c:v>
                </c:pt>
                <c:pt idx="2346">
                  <c:v>41808</c:v>
                </c:pt>
                <c:pt idx="2347">
                  <c:v>41807</c:v>
                </c:pt>
                <c:pt idx="2348">
                  <c:v>41806</c:v>
                </c:pt>
                <c:pt idx="2349">
                  <c:v>41805</c:v>
                </c:pt>
                <c:pt idx="2350">
                  <c:v>41804</c:v>
                </c:pt>
                <c:pt idx="2351">
                  <c:v>41803</c:v>
                </c:pt>
                <c:pt idx="2352">
                  <c:v>41802</c:v>
                </c:pt>
                <c:pt idx="2353">
                  <c:v>41801</c:v>
                </c:pt>
                <c:pt idx="2354">
                  <c:v>41800</c:v>
                </c:pt>
                <c:pt idx="2355">
                  <c:v>41799</c:v>
                </c:pt>
                <c:pt idx="2356">
                  <c:v>41798</c:v>
                </c:pt>
                <c:pt idx="2357">
                  <c:v>41797</c:v>
                </c:pt>
                <c:pt idx="2358">
                  <c:v>41796</c:v>
                </c:pt>
                <c:pt idx="2359">
                  <c:v>41795</c:v>
                </c:pt>
                <c:pt idx="2360">
                  <c:v>41794</c:v>
                </c:pt>
                <c:pt idx="2361">
                  <c:v>41793</c:v>
                </c:pt>
                <c:pt idx="2362">
                  <c:v>41792</c:v>
                </c:pt>
                <c:pt idx="2363">
                  <c:v>41791</c:v>
                </c:pt>
                <c:pt idx="2364">
                  <c:v>41790</c:v>
                </c:pt>
                <c:pt idx="2365">
                  <c:v>41789</c:v>
                </c:pt>
                <c:pt idx="2366">
                  <c:v>41788</c:v>
                </c:pt>
                <c:pt idx="2367">
                  <c:v>41787</c:v>
                </c:pt>
                <c:pt idx="2368">
                  <c:v>41786</c:v>
                </c:pt>
                <c:pt idx="2369">
                  <c:v>41785</c:v>
                </c:pt>
                <c:pt idx="2370">
                  <c:v>41784</c:v>
                </c:pt>
                <c:pt idx="2371">
                  <c:v>41783</c:v>
                </c:pt>
                <c:pt idx="2372">
                  <c:v>41782</c:v>
                </c:pt>
                <c:pt idx="2373">
                  <c:v>41781</c:v>
                </c:pt>
                <c:pt idx="2374">
                  <c:v>41780</c:v>
                </c:pt>
                <c:pt idx="2375">
                  <c:v>41779</c:v>
                </c:pt>
                <c:pt idx="2376">
                  <c:v>41778</c:v>
                </c:pt>
                <c:pt idx="2377">
                  <c:v>41777</c:v>
                </c:pt>
                <c:pt idx="2378">
                  <c:v>41776</c:v>
                </c:pt>
                <c:pt idx="2379">
                  <c:v>41775</c:v>
                </c:pt>
                <c:pt idx="2380">
                  <c:v>41774</c:v>
                </c:pt>
                <c:pt idx="2381">
                  <c:v>41773</c:v>
                </c:pt>
                <c:pt idx="2382">
                  <c:v>41772</c:v>
                </c:pt>
                <c:pt idx="2383">
                  <c:v>41771</c:v>
                </c:pt>
                <c:pt idx="2384">
                  <c:v>41770</c:v>
                </c:pt>
                <c:pt idx="2385">
                  <c:v>41769</c:v>
                </c:pt>
                <c:pt idx="2386">
                  <c:v>41768</c:v>
                </c:pt>
                <c:pt idx="2387">
                  <c:v>41767</c:v>
                </c:pt>
                <c:pt idx="2388">
                  <c:v>41766</c:v>
                </c:pt>
                <c:pt idx="2389">
                  <c:v>41765</c:v>
                </c:pt>
                <c:pt idx="2390">
                  <c:v>41764</c:v>
                </c:pt>
                <c:pt idx="2391">
                  <c:v>41763</c:v>
                </c:pt>
                <c:pt idx="2392">
                  <c:v>41762</c:v>
                </c:pt>
                <c:pt idx="2393">
                  <c:v>41761</c:v>
                </c:pt>
                <c:pt idx="2394">
                  <c:v>41760</c:v>
                </c:pt>
                <c:pt idx="2395">
                  <c:v>41759</c:v>
                </c:pt>
                <c:pt idx="2396">
                  <c:v>41758</c:v>
                </c:pt>
                <c:pt idx="2397">
                  <c:v>41757</c:v>
                </c:pt>
                <c:pt idx="2398">
                  <c:v>41756</c:v>
                </c:pt>
                <c:pt idx="2399">
                  <c:v>41755</c:v>
                </c:pt>
                <c:pt idx="2400">
                  <c:v>41754</c:v>
                </c:pt>
                <c:pt idx="2401">
                  <c:v>41753</c:v>
                </c:pt>
                <c:pt idx="2402">
                  <c:v>41752</c:v>
                </c:pt>
                <c:pt idx="2403">
                  <c:v>41751</c:v>
                </c:pt>
                <c:pt idx="2404">
                  <c:v>41750</c:v>
                </c:pt>
                <c:pt idx="2405">
                  <c:v>41749</c:v>
                </c:pt>
                <c:pt idx="2406">
                  <c:v>41748</c:v>
                </c:pt>
                <c:pt idx="2407">
                  <c:v>41747</c:v>
                </c:pt>
                <c:pt idx="2408">
                  <c:v>41746</c:v>
                </c:pt>
                <c:pt idx="2409">
                  <c:v>41745</c:v>
                </c:pt>
                <c:pt idx="2410">
                  <c:v>41744</c:v>
                </c:pt>
                <c:pt idx="2411">
                  <c:v>41743</c:v>
                </c:pt>
                <c:pt idx="2412">
                  <c:v>41742</c:v>
                </c:pt>
                <c:pt idx="2413">
                  <c:v>41741</c:v>
                </c:pt>
                <c:pt idx="2414">
                  <c:v>41740</c:v>
                </c:pt>
                <c:pt idx="2415">
                  <c:v>41739</c:v>
                </c:pt>
                <c:pt idx="2416">
                  <c:v>41738</c:v>
                </c:pt>
                <c:pt idx="2417">
                  <c:v>41737</c:v>
                </c:pt>
                <c:pt idx="2418">
                  <c:v>41736</c:v>
                </c:pt>
                <c:pt idx="2419">
                  <c:v>41735</c:v>
                </c:pt>
                <c:pt idx="2420">
                  <c:v>41734</c:v>
                </c:pt>
                <c:pt idx="2421">
                  <c:v>41733</c:v>
                </c:pt>
                <c:pt idx="2422">
                  <c:v>41732</c:v>
                </c:pt>
                <c:pt idx="2423">
                  <c:v>41731</c:v>
                </c:pt>
                <c:pt idx="2424">
                  <c:v>41730</c:v>
                </c:pt>
                <c:pt idx="2425">
                  <c:v>41729</c:v>
                </c:pt>
                <c:pt idx="2426">
                  <c:v>41728</c:v>
                </c:pt>
                <c:pt idx="2427">
                  <c:v>41727</c:v>
                </c:pt>
                <c:pt idx="2428">
                  <c:v>41726</c:v>
                </c:pt>
                <c:pt idx="2429">
                  <c:v>41725</c:v>
                </c:pt>
                <c:pt idx="2430">
                  <c:v>41724</c:v>
                </c:pt>
                <c:pt idx="2431">
                  <c:v>41723</c:v>
                </c:pt>
                <c:pt idx="2432">
                  <c:v>41722</c:v>
                </c:pt>
                <c:pt idx="2433">
                  <c:v>41721</c:v>
                </c:pt>
                <c:pt idx="2434">
                  <c:v>41720</c:v>
                </c:pt>
                <c:pt idx="2435">
                  <c:v>41719</c:v>
                </c:pt>
                <c:pt idx="2436">
                  <c:v>41718</c:v>
                </c:pt>
                <c:pt idx="2437">
                  <c:v>41717</c:v>
                </c:pt>
                <c:pt idx="2438">
                  <c:v>41716</c:v>
                </c:pt>
                <c:pt idx="2439">
                  <c:v>41715</c:v>
                </c:pt>
                <c:pt idx="2440">
                  <c:v>41714</c:v>
                </c:pt>
                <c:pt idx="2441">
                  <c:v>41713</c:v>
                </c:pt>
                <c:pt idx="2442">
                  <c:v>41712</c:v>
                </c:pt>
                <c:pt idx="2443">
                  <c:v>41711</c:v>
                </c:pt>
                <c:pt idx="2444">
                  <c:v>41710</c:v>
                </c:pt>
                <c:pt idx="2445">
                  <c:v>41709</c:v>
                </c:pt>
                <c:pt idx="2446">
                  <c:v>41708</c:v>
                </c:pt>
                <c:pt idx="2447">
                  <c:v>41707</c:v>
                </c:pt>
                <c:pt idx="2448">
                  <c:v>41706</c:v>
                </c:pt>
                <c:pt idx="2449">
                  <c:v>41705</c:v>
                </c:pt>
                <c:pt idx="2450">
                  <c:v>41704</c:v>
                </c:pt>
                <c:pt idx="2451">
                  <c:v>41703</c:v>
                </c:pt>
                <c:pt idx="2452">
                  <c:v>41702</c:v>
                </c:pt>
                <c:pt idx="2453">
                  <c:v>41701</c:v>
                </c:pt>
                <c:pt idx="2454">
                  <c:v>41700</c:v>
                </c:pt>
                <c:pt idx="2455">
                  <c:v>41699</c:v>
                </c:pt>
                <c:pt idx="2456">
                  <c:v>41698</c:v>
                </c:pt>
                <c:pt idx="2457">
                  <c:v>41697</c:v>
                </c:pt>
                <c:pt idx="2458">
                  <c:v>41696</c:v>
                </c:pt>
                <c:pt idx="2459">
                  <c:v>41695</c:v>
                </c:pt>
                <c:pt idx="2460">
                  <c:v>41694</c:v>
                </c:pt>
                <c:pt idx="2461">
                  <c:v>41693</c:v>
                </c:pt>
                <c:pt idx="2462">
                  <c:v>41692</c:v>
                </c:pt>
                <c:pt idx="2463">
                  <c:v>41691</c:v>
                </c:pt>
                <c:pt idx="2464">
                  <c:v>41690</c:v>
                </c:pt>
                <c:pt idx="2465">
                  <c:v>41689</c:v>
                </c:pt>
                <c:pt idx="2466">
                  <c:v>41688</c:v>
                </c:pt>
                <c:pt idx="2467">
                  <c:v>41687</c:v>
                </c:pt>
                <c:pt idx="2468">
                  <c:v>41686</c:v>
                </c:pt>
                <c:pt idx="2469">
                  <c:v>41685</c:v>
                </c:pt>
                <c:pt idx="2470">
                  <c:v>41684</c:v>
                </c:pt>
                <c:pt idx="2471">
                  <c:v>41683</c:v>
                </c:pt>
                <c:pt idx="2472">
                  <c:v>41682</c:v>
                </c:pt>
                <c:pt idx="2473">
                  <c:v>41681</c:v>
                </c:pt>
                <c:pt idx="2474">
                  <c:v>41680</c:v>
                </c:pt>
                <c:pt idx="2475">
                  <c:v>41679</c:v>
                </c:pt>
                <c:pt idx="2476">
                  <c:v>41678</c:v>
                </c:pt>
                <c:pt idx="2477">
                  <c:v>41677</c:v>
                </c:pt>
                <c:pt idx="2478">
                  <c:v>41676</c:v>
                </c:pt>
                <c:pt idx="2479">
                  <c:v>41675</c:v>
                </c:pt>
                <c:pt idx="2480">
                  <c:v>41674</c:v>
                </c:pt>
                <c:pt idx="2481">
                  <c:v>41673</c:v>
                </c:pt>
                <c:pt idx="2482">
                  <c:v>41672</c:v>
                </c:pt>
                <c:pt idx="2483">
                  <c:v>41671</c:v>
                </c:pt>
                <c:pt idx="2484">
                  <c:v>41670</c:v>
                </c:pt>
                <c:pt idx="2485">
                  <c:v>41669</c:v>
                </c:pt>
                <c:pt idx="2486">
                  <c:v>41668</c:v>
                </c:pt>
                <c:pt idx="2487">
                  <c:v>41667</c:v>
                </c:pt>
                <c:pt idx="2488">
                  <c:v>41666</c:v>
                </c:pt>
                <c:pt idx="2489">
                  <c:v>41665</c:v>
                </c:pt>
                <c:pt idx="2490">
                  <c:v>41664</c:v>
                </c:pt>
                <c:pt idx="2491">
                  <c:v>41663</c:v>
                </c:pt>
                <c:pt idx="2492">
                  <c:v>41662</c:v>
                </c:pt>
                <c:pt idx="2493">
                  <c:v>41661</c:v>
                </c:pt>
                <c:pt idx="2494">
                  <c:v>41660</c:v>
                </c:pt>
                <c:pt idx="2495">
                  <c:v>41659</c:v>
                </c:pt>
                <c:pt idx="2496">
                  <c:v>41658</c:v>
                </c:pt>
                <c:pt idx="2497">
                  <c:v>41657</c:v>
                </c:pt>
                <c:pt idx="2498">
                  <c:v>41656</c:v>
                </c:pt>
                <c:pt idx="2499">
                  <c:v>41655</c:v>
                </c:pt>
                <c:pt idx="2500">
                  <c:v>41654</c:v>
                </c:pt>
                <c:pt idx="2501">
                  <c:v>41653</c:v>
                </c:pt>
                <c:pt idx="2502">
                  <c:v>41652</c:v>
                </c:pt>
                <c:pt idx="2503">
                  <c:v>41651</c:v>
                </c:pt>
                <c:pt idx="2504">
                  <c:v>41650</c:v>
                </c:pt>
                <c:pt idx="2505">
                  <c:v>41649</c:v>
                </c:pt>
                <c:pt idx="2506">
                  <c:v>41648</c:v>
                </c:pt>
                <c:pt idx="2507">
                  <c:v>41647</c:v>
                </c:pt>
                <c:pt idx="2508">
                  <c:v>41646</c:v>
                </c:pt>
                <c:pt idx="2509">
                  <c:v>41645</c:v>
                </c:pt>
                <c:pt idx="2510">
                  <c:v>41644</c:v>
                </c:pt>
                <c:pt idx="2511">
                  <c:v>41643</c:v>
                </c:pt>
                <c:pt idx="2512">
                  <c:v>41642</c:v>
                </c:pt>
                <c:pt idx="2513">
                  <c:v>41641</c:v>
                </c:pt>
                <c:pt idx="2514">
                  <c:v>41640</c:v>
                </c:pt>
                <c:pt idx="2515">
                  <c:v>41639</c:v>
                </c:pt>
                <c:pt idx="2516">
                  <c:v>41638</c:v>
                </c:pt>
                <c:pt idx="2517">
                  <c:v>41637</c:v>
                </c:pt>
                <c:pt idx="2518">
                  <c:v>41636</c:v>
                </c:pt>
                <c:pt idx="2519">
                  <c:v>41635</c:v>
                </c:pt>
                <c:pt idx="2520">
                  <c:v>41634</c:v>
                </c:pt>
                <c:pt idx="2521">
                  <c:v>41633</c:v>
                </c:pt>
                <c:pt idx="2522">
                  <c:v>41632</c:v>
                </c:pt>
                <c:pt idx="2523">
                  <c:v>41631</c:v>
                </c:pt>
                <c:pt idx="2524">
                  <c:v>41630</c:v>
                </c:pt>
                <c:pt idx="2525">
                  <c:v>41629</c:v>
                </c:pt>
                <c:pt idx="2526">
                  <c:v>41628</c:v>
                </c:pt>
                <c:pt idx="2527">
                  <c:v>41627</c:v>
                </c:pt>
                <c:pt idx="2528">
                  <c:v>41626</c:v>
                </c:pt>
                <c:pt idx="2529">
                  <c:v>41625</c:v>
                </c:pt>
                <c:pt idx="2530">
                  <c:v>41624</c:v>
                </c:pt>
                <c:pt idx="2531">
                  <c:v>41623</c:v>
                </c:pt>
                <c:pt idx="2532">
                  <c:v>41622</c:v>
                </c:pt>
                <c:pt idx="2533">
                  <c:v>41621</c:v>
                </c:pt>
                <c:pt idx="2534">
                  <c:v>41620</c:v>
                </c:pt>
                <c:pt idx="2535">
                  <c:v>41619</c:v>
                </c:pt>
                <c:pt idx="2536">
                  <c:v>41618</c:v>
                </c:pt>
                <c:pt idx="2537">
                  <c:v>41617</c:v>
                </c:pt>
                <c:pt idx="2538">
                  <c:v>41616</c:v>
                </c:pt>
                <c:pt idx="2539">
                  <c:v>41615</c:v>
                </c:pt>
                <c:pt idx="2540">
                  <c:v>41614</c:v>
                </c:pt>
                <c:pt idx="2541">
                  <c:v>41613</c:v>
                </c:pt>
                <c:pt idx="2542">
                  <c:v>41612</c:v>
                </c:pt>
                <c:pt idx="2543">
                  <c:v>41611</c:v>
                </c:pt>
                <c:pt idx="2544">
                  <c:v>41610</c:v>
                </c:pt>
                <c:pt idx="2545">
                  <c:v>41609</c:v>
                </c:pt>
                <c:pt idx="2546">
                  <c:v>41608</c:v>
                </c:pt>
                <c:pt idx="2547">
                  <c:v>41607</c:v>
                </c:pt>
                <c:pt idx="2548">
                  <c:v>41606</c:v>
                </c:pt>
                <c:pt idx="2549">
                  <c:v>41605</c:v>
                </c:pt>
                <c:pt idx="2550">
                  <c:v>41604</c:v>
                </c:pt>
                <c:pt idx="2551">
                  <c:v>41603</c:v>
                </c:pt>
                <c:pt idx="2552">
                  <c:v>41602</c:v>
                </c:pt>
                <c:pt idx="2553">
                  <c:v>41601</c:v>
                </c:pt>
                <c:pt idx="2554">
                  <c:v>41600</c:v>
                </c:pt>
                <c:pt idx="2555">
                  <c:v>41599</c:v>
                </c:pt>
                <c:pt idx="2556">
                  <c:v>41598</c:v>
                </c:pt>
                <c:pt idx="2557">
                  <c:v>41597</c:v>
                </c:pt>
                <c:pt idx="2558">
                  <c:v>41596</c:v>
                </c:pt>
                <c:pt idx="2559">
                  <c:v>41595</c:v>
                </c:pt>
                <c:pt idx="2560">
                  <c:v>41594</c:v>
                </c:pt>
                <c:pt idx="2561">
                  <c:v>41593</c:v>
                </c:pt>
                <c:pt idx="2562">
                  <c:v>41592</c:v>
                </c:pt>
                <c:pt idx="2563">
                  <c:v>41591</c:v>
                </c:pt>
                <c:pt idx="2564">
                  <c:v>41590</c:v>
                </c:pt>
                <c:pt idx="2565">
                  <c:v>41589</c:v>
                </c:pt>
                <c:pt idx="2566">
                  <c:v>41588</c:v>
                </c:pt>
                <c:pt idx="2567">
                  <c:v>41587</c:v>
                </c:pt>
                <c:pt idx="2568">
                  <c:v>41586</c:v>
                </c:pt>
                <c:pt idx="2569">
                  <c:v>41585</c:v>
                </c:pt>
                <c:pt idx="2570">
                  <c:v>41584</c:v>
                </c:pt>
                <c:pt idx="2571">
                  <c:v>41583</c:v>
                </c:pt>
                <c:pt idx="2572">
                  <c:v>41582</c:v>
                </c:pt>
                <c:pt idx="2573">
                  <c:v>41581</c:v>
                </c:pt>
                <c:pt idx="2574">
                  <c:v>41580</c:v>
                </c:pt>
                <c:pt idx="2575">
                  <c:v>41579</c:v>
                </c:pt>
                <c:pt idx="2576">
                  <c:v>41578</c:v>
                </c:pt>
                <c:pt idx="2577">
                  <c:v>41577</c:v>
                </c:pt>
                <c:pt idx="2578">
                  <c:v>41576</c:v>
                </c:pt>
                <c:pt idx="2579">
                  <c:v>41575</c:v>
                </c:pt>
                <c:pt idx="2580">
                  <c:v>41574</c:v>
                </c:pt>
                <c:pt idx="2581">
                  <c:v>41573</c:v>
                </c:pt>
                <c:pt idx="2582">
                  <c:v>41572</c:v>
                </c:pt>
                <c:pt idx="2583">
                  <c:v>41571</c:v>
                </c:pt>
                <c:pt idx="2584">
                  <c:v>41570</c:v>
                </c:pt>
                <c:pt idx="2585">
                  <c:v>41569</c:v>
                </c:pt>
                <c:pt idx="2586">
                  <c:v>41568</c:v>
                </c:pt>
                <c:pt idx="2587">
                  <c:v>41567</c:v>
                </c:pt>
                <c:pt idx="2588">
                  <c:v>41566</c:v>
                </c:pt>
                <c:pt idx="2589">
                  <c:v>41565</c:v>
                </c:pt>
                <c:pt idx="2590">
                  <c:v>41564</c:v>
                </c:pt>
                <c:pt idx="2591">
                  <c:v>41563</c:v>
                </c:pt>
                <c:pt idx="2592">
                  <c:v>41562</c:v>
                </c:pt>
                <c:pt idx="2593">
                  <c:v>41561</c:v>
                </c:pt>
                <c:pt idx="2594">
                  <c:v>41560</c:v>
                </c:pt>
                <c:pt idx="2595">
                  <c:v>41559</c:v>
                </c:pt>
                <c:pt idx="2596">
                  <c:v>41558</c:v>
                </c:pt>
                <c:pt idx="2597">
                  <c:v>41557</c:v>
                </c:pt>
                <c:pt idx="2598">
                  <c:v>41556</c:v>
                </c:pt>
                <c:pt idx="2599">
                  <c:v>41555</c:v>
                </c:pt>
                <c:pt idx="2600">
                  <c:v>41554</c:v>
                </c:pt>
                <c:pt idx="2601">
                  <c:v>41553</c:v>
                </c:pt>
                <c:pt idx="2602">
                  <c:v>41552</c:v>
                </c:pt>
                <c:pt idx="2603">
                  <c:v>41551</c:v>
                </c:pt>
                <c:pt idx="2604">
                  <c:v>41550</c:v>
                </c:pt>
                <c:pt idx="2605">
                  <c:v>41549</c:v>
                </c:pt>
                <c:pt idx="2606">
                  <c:v>41548</c:v>
                </c:pt>
                <c:pt idx="2607">
                  <c:v>41547</c:v>
                </c:pt>
                <c:pt idx="2608">
                  <c:v>41546</c:v>
                </c:pt>
                <c:pt idx="2609">
                  <c:v>41545</c:v>
                </c:pt>
                <c:pt idx="2610">
                  <c:v>41544</c:v>
                </c:pt>
                <c:pt idx="2611">
                  <c:v>41543</c:v>
                </c:pt>
                <c:pt idx="2612">
                  <c:v>41542</c:v>
                </c:pt>
                <c:pt idx="2613">
                  <c:v>41541</c:v>
                </c:pt>
                <c:pt idx="2614">
                  <c:v>41540</c:v>
                </c:pt>
                <c:pt idx="2615">
                  <c:v>41539</c:v>
                </c:pt>
                <c:pt idx="2616">
                  <c:v>41538</c:v>
                </c:pt>
                <c:pt idx="2617">
                  <c:v>41537</c:v>
                </c:pt>
                <c:pt idx="2618">
                  <c:v>41536</c:v>
                </c:pt>
                <c:pt idx="2619">
                  <c:v>41535</c:v>
                </c:pt>
                <c:pt idx="2620">
                  <c:v>41534</c:v>
                </c:pt>
                <c:pt idx="2621">
                  <c:v>41533</c:v>
                </c:pt>
                <c:pt idx="2622">
                  <c:v>41532</c:v>
                </c:pt>
                <c:pt idx="2623">
                  <c:v>41531</c:v>
                </c:pt>
                <c:pt idx="2624">
                  <c:v>41530</c:v>
                </c:pt>
                <c:pt idx="2625">
                  <c:v>41529</c:v>
                </c:pt>
                <c:pt idx="2626">
                  <c:v>41528</c:v>
                </c:pt>
                <c:pt idx="2627">
                  <c:v>41527</c:v>
                </c:pt>
                <c:pt idx="2628">
                  <c:v>41526</c:v>
                </c:pt>
                <c:pt idx="2629">
                  <c:v>41525</c:v>
                </c:pt>
                <c:pt idx="2630">
                  <c:v>41524</c:v>
                </c:pt>
                <c:pt idx="2631">
                  <c:v>41523</c:v>
                </c:pt>
                <c:pt idx="2632">
                  <c:v>41522</c:v>
                </c:pt>
                <c:pt idx="2633">
                  <c:v>41521</c:v>
                </c:pt>
                <c:pt idx="2634">
                  <c:v>41520</c:v>
                </c:pt>
                <c:pt idx="2635">
                  <c:v>41519</c:v>
                </c:pt>
                <c:pt idx="2636">
                  <c:v>41518</c:v>
                </c:pt>
                <c:pt idx="2637">
                  <c:v>41517</c:v>
                </c:pt>
                <c:pt idx="2638">
                  <c:v>41516</c:v>
                </c:pt>
                <c:pt idx="2639">
                  <c:v>41515</c:v>
                </c:pt>
                <c:pt idx="2640">
                  <c:v>41514</c:v>
                </c:pt>
                <c:pt idx="2641">
                  <c:v>41513</c:v>
                </c:pt>
                <c:pt idx="2642">
                  <c:v>41512</c:v>
                </c:pt>
                <c:pt idx="2643">
                  <c:v>41511</c:v>
                </c:pt>
                <c:pt idx="2644">
                  <c:v>41510</c:v>
                </c:pt>
                <c:pt idx="2645">
                  <c:v>41509</c:v>
                </c:pt>
                <c:pt idx="2646">
                  <c:v>41508</c:v>
                </c:pt>
                <c:pt idx="2647">
                  <c:v>41507</c:v>
                </c:pt>
                <c:pt idx="2648">
                  <c:v>41506</c:v>
                </c:pt>
                <c:pt idx="2649">
                  <c:v>41505</c:v>
                </c:pt>
                <c:pt idx="2650">
                  <c:v>41504</c:v>
                </c:pt>
                <c:pt idx="2651">
                  <c:v>41503</c:v>
                </c:pt>
                <c:pt idx="2652">
                  <c:v>41502</c:v>
                </c:pt>
                <c:pt idx="2653">
                  <c:v>41501</c:v>
                </c:pt>
                <c:pt idx="2654">
                  <c:v>41500</c:v>
                </c:pt>
                <c:pt idx="2655">
                  <c:v>41499</c:v>
                </c:pt>
                <c:pt idx="2656">
                  <c:v>41498</c:v>
                </c:pt>
                <c:pt idx="2657">
                  <c:v>41497</c:v>
                </c:pt>
                <c:pt idx="2658">
                  <c:v>41496</c:v>
                </c:pt>
                <c:pt idx="2659">
                  <c:v>41495</c:v>
                </c:pt>
                <c:pt idx="2660">
                  <c:v>41494</c:v>
                </c:pt>
                <c:pt idx="2661">
                  <c:v>41493</c:v>
                </c:pt>
                <c:pt idx="2662">
                  <c:v>41492</c:v>
                </c:pt>
                <c:pt idx="2663">
                  <c:v>41491</c:v>
                </c:pt>
                <c:pt idx="2664">
                  <c:v>41490</c:v>
                </c:pt>
                <c:pt idx="2665">
                  <c:v>41489</c:v>
                </c:pt>
                <c:pt idx="2666">
                  <c:v>41488</c:v>
                </c:pt>
                <c:pt idx="2667">
                  <c:v>41487</c:v>
                </c:pt>
                <c:pt idx="2668">
                  <c:v>41486</c:v>
                </c:pt>
                <c:pt idx="2669">
                  <c:v>41485</c:v>
                </c:pt>
                <c:pt idx="2670">
                  <c:v>41484</c:v>
                </c:pt>
                <c:pt idx="2671">
                  <c:v>41483</c:v>
                </c:pt>
                <c:pt idx="2672">
                  <c:v>41482</c:v>
                </c:pt>
                <c:pt idx="2673">
                  <c:v>41481</c:v>
                </c:pt>
                <c:pt idx="2674">
                  <c:v>41480</c:v>
                </c:pt>
                <c:pt idx="2675">
                  <c:v>41479</c:v>
                </c:pt>
                <c:pt idx="2676">
                  <c:v>41478</c:v>
                </c:pt>
                <c:pt idx="2677">
                  <c:v>41477</c:v>
                </c:pt>
                <c:pt idx="2678">
                  <c:v>41476</c:v>
                </c:pt>
                <c:pt idx="2679">
                  <c:v>41475</c:v>
                </c:pt>
                <c:pt idx="2680">
                  <c:v>41474</c:v>
                </c:pt>
                <c:pt idx="2681">
                  <c:v>41473</c:v>
                </c:pt>
                <c:pt idx="2682">
                  <c:v>41472</c:v>
                </c:pt>
                <c:pt idx="2683">
                  <c:v>41471</c:v>
                </c:pt>
                <c:pt idx="2684">
                  <c:v>41470</c:v>
                </c:pt>
                <c:pt idx="2685">
                  <c:v>41469</c:v>
                </c:pt>
                <c:pt idx="2686">
                  <c:v>41468</c:v>
                </c:pt>
                <c:pt idx="2687">
                  <c:v>41467</c:v>
                </c:pt>
                <c:pt idx="2688">
                  <c:v>41466</c:v>
                </c:pt>
                <c:pt idx="2689">
                  <c:v>41465</c:v>
                </c:pt>
                <c:pt idx="2690">
                  <c:v>41464</c:v>
                </c:pt>
                <c:pt idx="2691">
                  <c:v>41463</c:v>
                </c:pt>
                <c:pt idx="2692">
                  <c:v>41462</c:v>
                </c:pt>
                <c:pt idx="2693">
                  <c:v>41461</c:v>
                </c:pt>
                <c:pt idx="2694">
                  <c:v>41460</c:v>
                </c:pt>
                <c:pt idx="2695">
                  <c:v>41459</c:v>
                </c:pt>
                <c:pt idx="2696">
                  <c:v>41458</c:v>
                </c:pt>
                <c:pt idx="2697">
                  <c:v>41457</c:v>
                </c:pt>
                <c:pt idx="2698">
                  <c:v>41456</c:v>
                </c:pt>
                <c:pt idx="2699">
                  <c:v>41455</c:v>
                </c:pt>
                <c:pt idx="2700">
                  <c:v>41454</c:v>
                </c:pt>
                <c:pt idx="2701">
                  <c:v>41453</c:v>
                </c:pt>
                <c:pt idx="2702">
                  <c:v>41452</c:v>
                </c:pt>
                <c:pt idx="2703">
                  <c:v>41451</c:v>
                </c:pt>
                <c:pt idx="2704">
                  <c:v>41450</c:v>
                </c:pt>
                <c:pt idx="2705">
                  <c:v>41449</c:v>
                </c:pt>
                <c:pt idx="2706">
                  <c:v>41448</c:v>
                </c:pt>
                <c:pt idx="2707">
                  <c:v>41447</c:v>
                </c:pt>
                <c:pt idx="2708">
                  <c:v>41446</c:v>
                </c:pt>
                <c:pt idx="2709">
                  <c:v>41445</c:v>
                </c:pt>
                <c:pt idx="2710">
                  <c:v>41444</c:v>
                </c:pt>
                <c:pt idx="2711">
                  <c:v>41443</c:v>
                </c:pt>
                <c:pt idx="2712">
                  <c:v>41442</c:v>
                </c:pt>
                <c:pt idx="2713">
                  <c:v>41441</c:v>
                </c:pt>
                <c:pt idx="2714">
                  <c:v>41440</c:v>
                </c:pt>
                <c:pt idx="2715">
                  <c:v>41439</c:v>
                </c:pt>
                <c:pt idx="2716">
                  <c:v>41438</c:v>
                </c:pt>
                <c:pt idx="2717">
                  <c:v>41437</c:v>
                </c:pt>
                <c:pt idx="2718">
                  <c:v>41436</c:v>
                </c:pt>
                <c:pt idx="2719">
                  <c:v>41435</c:v>
                </c:pt>
                <c:pt idx="2720">
                  <c:v>41434</c:v>
                </c:pt>
                <c:pt idx="2721">
                  <c:v>41433</c:v>
                </c:pt>
                <c:pt idx="2722">
                  <c:v>41432</c:v>
                </c:pt>
                <c:pt idx="2723">
                  <c:v>41431</c:v>
                </c:pt>
                <c:pt idx="2724">
                  <c:v>41430</c:v>
                </c:pt>
                <c:pt idx="2725">
                  <c:v>41429</c:v>
                </c:pt>
                <c:pt idx="2726">
                  <c:v>41428</c:v>
                </c:pt>
                <c:pt idx="2727">
                  <c:v>41427</c:v>
                </c:pt>
                <c:pt idx="2728">
                  <c:v>41426</c:v>
                </c:pt>
                <c:pt idx="2729">
                  <c:v>41425</c:v>
                </c:pt>
                <c:pt idx="2730">
                  <c:v>41424</c:v>
                </c:pt>
                <c:pt idx="2731">
                  <c:v>41423</c:v>
                </c:pt>
                <c:pt idx="2732">
                  <c:v>41422</c:v>
                </c:pt>
                <c:pt idx="2733">
                  <c:v>41421</c:v>
                </c:pt>
                <c:pt idx="2734">
                  <c:v>41420</c:v>
                </c:pt>
                <c:pt idx="2735">
                  <c:v>41419</c:v>
                </c:pt>
                <c:pt idx="2736">
                  <c:v>41418</c:v>
                </c:pt>
                <c:pt idx="2737">
                  <c:v>41417</c:v>
                </c:pt>
                <c:pt idx="2738">
                  <c:v>41416</c:v>
                </c:pt>
                <c:pt idx="2739">
                  <c:v>41415</c:v>
                </c:pt>
                <c:pt idx="2740">
                  <c:v>41414</c:v>
                </c:pt>
                <c:pt idx="2741">
                  <c:v>41413</c:v>
                </c:pt>
                <c:pt idx="2742">
                  <c:v>41412</c:v>
                </c:pt>
                <c:pt idx="2743">
                  <c:v>41411</c:v>
                </c:pt>
                <c:pt idx="2744">
                  <c:v>41410</c:v>
                </c:pt>
                <c:pt idx="2745">
                  <c:v>41409</c:v>
                </c:pt>
                <c:pt idx="2746">
                  <c:v>41408</c:v>
                </c:pt>
                <c:pt idx="2747">
                  <c:v>41407</c:v>
                </c:pt>
              </c:numCache>
            </c:numRef>
          </c:cat>
          <c:val>
            <c:numRef>
              <c:f>'10a riigivk spread'!$AA$4:$AA$2751</c:f>
              <c:numCache>
                <c:formatCode>[$$-409]#,##0.00_ ;\-[$$-409]#,##0.00\ </c:formatCode>
                <c:ptCount val="2748"/>
                <c:pt idx="0">
                  <c:v>7.6999999999999999E-2</c:v>
                </c:pt>
                <c:pt idx="1">
                  <c:v>8.1000000000000003E-2</c:v>
                </c:pt>
                <c:pt idx="2">
                  <c:v>7.4999999999999997E-2</c:v>
                </c:pt>
                <c:pt idx="3">
                  <c:v>9.9000000000000005E-2</c:v>
                </c:pt>
                <c:pt idx="4">
                  <c:v>0.111</c:v>
                </c:pt>
                <c:pt idx="5">
                  <c:v>0.111</c:v>
                </c:pt>
                <c:pt idx="6">
                  <c:v>0.111</c:v>
                </c:pt>
                <c:pt idx="7">
                  <c:v>0.13200000000000001</c:v>
                </c:pt>
                <c:pt idx="8">
                  <c:v>0.157</c:v>
                </c:pt>
                <c:pt idx="9">
                  <c:v>0.186</c:v>
                </c:pt>
                <c:pt idx="10">
                  <c:v>0.186</c:v>
                </c:pt>
                <c:pt idx="11">
                  <c:v>9.7000000000000003E-2</c:v>
                </c:pt>
                <c:pt idx="12">
                  <c:v>9.7000000000000003E-2</c:v>
                </c:pt>
                <c:pt idx="13">
                  <c:v>9.7000000000000003E-2</c:v>
                </c:pt>
                <c:pt idx="14">
                  <c:v>9.0999999999999998E-2</c:v>
                </c:pt>
                <c:pt idx="15">
                  <c:v>9.1999999999999998E-2</c:v>
                </c:pt>
                <c:pt idx="16">
                  <c:v>0.11</c:v>
                </c:pt>
                <c:pt idx="17">
                  <c:v>0.121</c:v>
                </c:pt>
                <c:pt idx="18">
                  <c:v>0.13500000000000001</c:v>
                </c:pt>
                <c:pt idx="19">
                  <c:v>0.13500000000000001</c:v>
                </c:pt>
                <c:pt idx="20">
                  <c:v>0.13500000000000001</c:v>
                </c:pt>
                <c:pt idx="21">
                  <c:v>0.13300000000000001</c:v>
                </c:pt>
                <c:pt idx="22">
                  <c:v>0.17799999999999999</c:v>
                </c:pt>
                <c:pt idx="23">
                  <c:v>0.158</c:v>
                </c:pt>
                <c:pt idx="24">
                  <c:v>0.186</c:v>
                </c:pt>
                <c:pt idx="25">
                  <c:v>0.19500000000000001</c:v>
                </c:pt>
                <c:pt idx="26">
                  <c:v>0.19500000000000001</c:v>
                </c:pt>
                <c:pt idx="27">
                  <c:v>0.19500000000000001</c:v>
                </c:pt>
                <c:pt idx="28">
                  <c:v>0.223</c:v>
                </c:pt>
                <c:pt idx="29">
                  <c:v>0.20399999999999999</c:v>
                </c:pt>
                <c:pt idx="30">
                  <c:v>0.183</c:v>
                </c:pt>
                <c:pt idx="31">
                  <c:v>0.159</c:v>
                </c:pt>
                <c:pt idx="32">
                  <c:v>0.124</c:v>
                </c:pt>
                <c:pt idx="33">
                  <c:v>0.124</c:v>
                </c:pt>
                <c:pt idx="34">
                  <c:v>0.124</c:v>
                </c:pt>
                <c:pt idx="35">
                  <c:v>0.14899999999999999</c:v>
                </c:pt>
                <c:pt idx="36">
                  <c:v>0.13500000000000001</c:v>
                </c:pt>
                <c:pt idx="37">
                  <c:v>0.14399999999999999</c:v>
                </c:pt>
                <c:pt idx="38">
                  <c:v>0.14499999999999999</c:v>
                </c:pt>
                <c:pt idx="39">
                  <c:v>0.17599999999999999</c:v>
                </c:pt>
                <c:pt idx="40">
                  <c:v>0.17599999999999999</c:v>
                </c:pt>
                <c:pt idx="41">
                  <c:v>0.17599999999999999</c:v>
                </c:pt>
                <c:pt idx="42">
                  <c:v>0.20100000000000001</c:v>
                </c:pt>
                <c:pt idx="43">
                  <c:v>0.24199999999999999</c:v>
                </c:pt>
                <c:pt idx="44">
                  <c:v>0.23599999999999999</c:v>
                </c:pt>
                <c:pt idx="45">
                  <c:v>0.26100000000000001</c:v>
                </c:pt>
                <c:pt idx="46">
                  <c:v>0.221</c:v>
                </c:pt>
                <c:pt idx="47">
                  <c:v>0.221</c:v>
                </c:pt>
                <c:pt idx="48">
                  <c:v>0.221</c:v>
                </c:pt>
                <c:pt idx="49">
                  <c:v>0.23200000000000001</c:v>
                </c:pt>
                <c:pt idx="50">
                  <c:v>0.248</c:v>
                </c:pt>
                <c:pt idx="51">
                  <c:v>0.22500000000000001</c:v>
                </c:pt>
                <c:pt idx="52">
                  <c:v>0.246</c:v>
                </c:pt>
                <c:pt idx="53">
                  <c:v>0.248</c:v>
                </c:pt>
                <c:pt idx="54">
                  <c:v>0.248</c:v>
                </c:pt>
                <c:pt idx="55">
                  <c:v>0.248</c:v>
                </c:pt>
                <c:pt idx="56">
                  <c:v>0.251</c:v>
                </c:pt>
                <c:pt idx="57">
                  <c:v>0.22500000000000001</c:v>
                </c:pt>
                <c:pt idx="58">
                  <c:v>0.23499999999999999</c:v>
                </c:pt>
                <c:pt idx="59">
                  <c:v>0.253</c:v>
                </c:pt>
                <c:pt idx="60">
                  <c:v>0.28499999999999998</c:v>
                </c:pt>
                <c:pt idx="61">
                  <c:v>0.28499999999999998</c:v>
                </c:pt>
                <c:pt idx="62">
                  <c:v>0.28499999999999998</c:v>
                </c:pt>
                <c:pt idx="63">
                  <c:v>0.26400000000000001</c:v>
                </c:pt>
                <c:pt idx="64">
                  <c:v>0.26100000000000001</c:v>
                </c:pt>
                <c:pt idx="65">
                  <c:v>0.27100000000000002</c:v>
                </c:pt>
                <c:pt idx="66">
                  <c:v>0.28299999999999997</c:v>
                </c:pt>
                <c:pt idx="67">
                  <c:v>0.309</c:v>
                </c:pt>
                <c:pt idx="68">
                  <c:v>0.309</c:v>
                </c:pt>
                <c:pt idx="69">
                  <c:v>0.309</c:v>
                </c:pt>
                <c:pt idx="70">
                  <c:v>0.35</c:v>
                </c:pt>
                <c:pt idx="71">
                  <c:v>0.33900000000000002</c:v>
                </c:pt>
                <c:pt idx="72">
                  <c:v>0.32600000000000001</c:v>
                </c:pt>
                <c:pt idx="73">
                  <c:v>0.35199999999999998</c:v>
                </c:pt>
                <c:pt idx="74">
                  <c:v>0.35199999999999998</c:v>
                </c:pt>
                <c:pt idx="75">
                  <c:v>0.35199999999999998</c:v>
                </c:pt>
                <c:pt idx="76">
                  <c:v>0.35199999999999998</c:v>
                </c:pt>
                <c:pt idx="77">
                  <c:v>0.32600000000000001</c:v>
                </c:pt>
                <c:pt idx="78">
                  <c:v>0.33100000000000002</c:v>
                </c:pt>
                <c:pt idx="79">
                  <c:v>0.39800000000000002</c:v>
                </c:pt>
                <c:pt idx="80">
                  <c:v>0.40899999999999997</c:v>
                </c:pt>
                <c:pt idx="81">
                  <c:v>0.379</c:v>
                </c:pt>
                <c:pt idx="82">
                  <c:v>0.379</c:v>
                </c:pt>
                <c:pt idx="83">
                  <c:v>0.379</c:v>
                </c:pt>
                <c:pt idx="84">
                  <c:v>0.38900000000000001</c:v>
                </c:pt>
                <c:pt idx="85">
                  <c:v>0.376</c:v>
                </c:pt>
                <c:pt idx="86">
                  <c:v>0.38200000000000001</c:v>
                </c:pt>
                <c:pt idx="87">
                  <c:v>0.32700000000000001</c:v>
                </c:pt>
                <c:pt idx="88">
                  <c:v>0.29799999999999999</c:v>
                </c:pt>
                <c:pt idx="89">
                  <c:v>0.29799999999999999</c:v>
                </c:pt>
                <c:pt idx="90">
                  <c:v>0.29799999999999999</c:v>
                </c:pt>
                <c:pt idx="91">
                  <c:v>0.29099999999999998</c:v>
                </c:pt>
                <c:pt idx="92">
                  <c:v>0.29199999999999998</c:v>
                </c:pt>
                <c:pt idx="93">
                  <c:v>0.31</c:v>
                </c:pt>
                <c:pt idx="94">
                  <c:v>0.32600000000000001</c:v>
                </c:pt>
                <c:pt idx="95">
                  <c:v>0.35699999999999998</c:v>
                </c:pt>
                <c:pt idx="96">
                  <c:v>0.35699999999999998</c:v>
                </c:pt>
                <c:pt idx="97">
                  <c:v>0.35699999999999998</c:v>
                </c:pt>
                <c:pt idx="98">
                  <c:v>0.37</c:v>
                </c:pt>
                <c:pt idx="99">
                  <c:v>0.30299999999999999</c:v>
                </c:pt>
                <c:pt idx="100">
                  <c:v>0.27900000000000003</c:v>
                </c:pt>
                <c:pt idx="101">
                  <c:v>0.255</c:v>
                </c:pt>
                <c:pt idx="102">
                  <c:v>0.27800000000000002</c:v>
                </c:pt>
                <c:pt idx="103">
                  <c:v>0.27800000000000002</c:v>
                </c:pt>
                <c:pt idx="104">
                  <c:v>0.27800000000000002</c:v>
                </c:pt>
                <c:pt idx="105">
                  <c:v>0.27900000000000003</c:v>
                </c:pt>
                <c:pt idx="106">
                  <c:v>0.309</c:v>
                </c:pt>
                <c:pt idx="107">
                  <c:v>0.28299999999999997</c:v>
                </c:pt>
                <c:pt idx="108">
                  <c:v>0.33600000000000002</c:v>
                </c:pt>
                <c:pt idx="109">
                  <c:v>0.34</c:v>
                </c:pt>
                <c:pt idx="110">
                  <c:v>0.34</c:v>
                </c:pt>
                <c:pt idx="111">
                  <c:v>0.34</c:v>
                </c:pt>
                <c:pt idx="112">
                  <c:v>0.317</c:v>
                </c:pt>
                <c:pt idx="113">
                  <c:v>0.34799999999999998</c:v>
                </c:pt>
                <c:pt idx="114">
                  <c:v>0.35599999999999998</c:v>
                </c:pt>
                <c:pt idx="115">
                  <c:v>0.34</c:v>
                </c:pt>
                <c:pt idx="116">
                  <c:v>0.35199999999999998</c:v>
                </c:pt>
                <c:pt idx="117">
                  <c:v>0.35199999999999998</c:v>
                </c:pt>
                <c:pt idx="118">
                  <c:v>0.35199999999999998</c:v>
                </c:pt>
                <c:pt idx="119">
                  <c:v>0.32300000000000001</c:v>
                </c:pt>
                <c:pt idx="120">
                  <c:v>0.33400000000000002</c:v>
                </c:pt>
                <c:pt idx="121">
                  <c:v>0.35599999999999998</c:v>
                </c:pt>
                <c:pt idx="122">
                  <c:v>0.35599999999999998</c:v>
                </c:pt>
                <c:pt idx="123">
                  <c:v>0.41</c:v>
                </c:pt>
                <c:pt idx="124">
                  <c:v>0.41</c:v>
                </c:pt>
                <c:pt idx="125">
                  <c:v>0.41</c:v>
                </c:pt>
                <c:pt idx="126">
                  <c:v>0.40100000000000002</c:v>
                </c:pt>
                <c:pt idx="127">
                  <c:v>0.42199999999999999</c:v>
                </c:pt>
                <c:pt idx="128">
                  <c:v>0.40799999999999997</c:v>
                </c:pt>
                <c:pt idx="129">
                  <c:v>0.44400000000000001</c:v>
                </c:pt>
                <c:pt idx="130">
                  <c:v>0.41299999999999998</c:v>
                </c:pt>
                <c:pt idx="131">
                  <c:v>0.41299999999999998</c:v>
                </c:pt>
                <c:pt idx="132">
                  <c:v>0.41299999999999998</c:v>
                </c:pt>
                <c:pt idx="133">
                  <c:v>0.40799999999999997</c:v>
                </c:pt>
                <c:pt idx="134">
                  <c:v>0.41</c:v>
                </c:pt>
                <c:pt idx="135">
                  <c:v>0.42499999999999999</c:v>
                </c:pt>
                <c:pt idx="136">
                  <c:v>0.42499999999999999</c:v>
                </c:pt>
                <c:pt idx="137">
                  <c:v>0.44600000000000001</c:v>
                </c:pt>
                <c:pt idx="138">
                  <c:v>0.44600000000000001</c:v>
                </c:pt>
                <c:pt idx="139">
                  <c:v>0.44600000000000001</c:v>
                </c:pt>
                <c:pt idx="140">
                  <c:v>0.45200000000000001</c:v>
                </c:pt>
                <c:pt idx="141">
                  <c:v>0.502</c:v>
                </c:pt>
                <c:pt idx="142">
                  <c:v>0.46700000000000003</c:v>
                </c:pt>
                <c:pt idx="143">
                  <c:v>0.47</c:v>
                </c:pt>
                <c:pt idx="144">
                  <c:v>0.45800000000000002</c:v>
                </c:pt>
                <c:pt idx="145">
                  <c:v>0.45800000000000002</c:v>
                </c:pt>
                <c:pt idx="146">
                  <c:v>0.45800000000000002</c:v>
                </c:pt>
                <c:pt idx="147">
                  <c:v>0.45800000000000002</c:v>
                </c:pt>
                <c:pt idx="148">
                  <c:v>0.46899999999999997</c:v>
                </c:pt>
                <c:pt idx="149">
                  <c:v>0.47599999999999998</c:v>
                </c:pt>
                <c:pt idx="150">
                  <c:v>0.46100000000000002</c:v>
                </c:pt>
                <c:pt idx="151">
                  <c:v>0.49299999999999999</c:v>
                </c:pt>
                <c:pt idx="152">
                  <c:v>0.49299999999999999</c:v>
                </c:pt>
                <c:pt idx="153">
                  <c:v>0.49299999999999999</c:v>
                </c:pt>
                <c:pt idx="154">
                  <c:v>0.51600000000000001</c:v>
                </c:pt>
                <c:pt idx="155">
                  <c:v>0.55900000000000005</c:v>
                </c:pt>
                <c:pt idx="156">
                  <c:v>0.53300000000000003</c:v>
                </c:pt>
                <c:pt idx="157">
                  <c:v>0.56100000000000005</c:v>
                </c:pt>
                <c:pt idx="158">
                  <c:v>0.59399999999999997</c:v>
                </c:pt>
                <c:pt idx="159">
                  <c:v>0.59399999999999997</c:v>
                </c:pt>
                <c:pt idx="160">
                  <c:v>0.59399999999999997</c:v>
                </c:pt>
                <c:pt idx="161">
                  <c:v>0.628</c:v>
                </c:pt>
                <c:pt idx="162">
                  <c:v>0.67700000000000005</c:v>
                </c:pt>
                <c:pt idx="163">
                  <c:v>0.63700000000000001</c:v>
                </c:pt>
                <c:pt idx="164">
                  <c:v>0.54800000000000004</c:v>
                </c:pt>
                <c:pt idx="165">
                  <c:v>0.55800000000000005</c:v>
                </c:pt>
                <c:pt idx="166">
                  <c:v>0.55800000000000005</c:v>
                </c:pt>
                <c:pt idx="167">
                  <c:v>0.55800000000000005</c:v>
                </c:pt>
                <c:pt idx="168">
                  <c:v>0.55600000000000005</c:v>
                </c:pt>
                <c:pt idx="169">
                  <c:v>0.61</c:v>
                </c:pt>
                <c:pt idx="170">
                  <c:v>0.55800000000000005</c:v>
                </c:pt>
                <c:pt idx="171">
                  <c:v>0.57699999999999996</c:v>
                </c:pt>
                <c:pt idx="172">
                  <c:v>0.56200000000000006</c:v>
                </c:pt>
                <c:pt idx="173">
                  <c:v>0.56200000000000006</c:v>
                </c:pt>
                <c:pt idx="174">
                  <c:v>0.56200000000000006</c:v>
                </c:pt>
                <c:pt idx="175">
                  <c:v>0.57999999999999996</c:v>
                </c:pt>
                <c:pt idx="176">
                  <c:v>0.64600000000000002</c:v>
                </c:pt>
                <c:pt idx="177">
                  <c:v>0.626</c:v>
                </c:pt>
                <c:pt idx="178">
                  <c:v>0.61199999999999999</c:v>
                </c:pt>
                <c:pt idx="179">
                  <c:v>0.626</c:v>
                </c:pt>
                <c:pt idx="180">
                  <c:v>0.626</c:v>
                </c:pt>
                <c:pt idx="181">
                  <c:v>0.626</c:v>
                </c:pt>
                <c:pt idx="182">
                  <c:v>0.63300000000000001</c:v>
                </c:pt>
                <c:pt idx="183">
                  <c:v>0.64</c:v>
                </c:pt>
                <c:pt idx="184">
                  <c:v>0.64200000000000002</c:v>
                </c:pt>
                <c:pt idx="185">
                  <c:v>0.73299999999999998</c:v>
                </c:pt>
                <c:pt idx="186">
                  <c:v>0.76</c:v>
                </c:pt>
                <c:pt idx="187">
                  <c:v>0.76</c:v>
                </c:pt>
                <c:pt idx="188">
                  <c:v>0.76</c:v>
                </c:pt>
                <c:pt idx="189">
                  <c:v>0.747</c:v>
                </c:pt>
                <c:pt idx="190">
                  <c:v>0.73499999999999999</c:v>
                </c:pt>
                <c:pt idx="191">
                  <c:v>0.78800000000000003</c:v>
                </c:pt>
                <c:pt idx="192">
                  <c:v>0.81399999999999995</c:v>
                </c:pt>
                <c:pt idx="193">
                  <c:v>0.79600000000000004</c:v>
                </c:pt>
                <c:pt idx="194">
                  <c:v>0.79600000000000004</c:v>
                </c:pt>
                <c:pt idx="195">
                  <c:v>0.79600000000000004</c:v>
                </c:pt>
                <c:pt idx="196">
                  <c:v>0.82099999999999995</c:v>
                </c:pt>
                <c:pt idx="197">
                  <c:v>0.85299999999999998</c:v>
                </c:pt>
                <c:pt idx="198">
                  <c:v>0.78100000000000003</c:v>
                </c:pt>
                <c:pt idx="199">
                  <c:v>0.75900000000000001</c:v>
                </c:pt>
                <c:pt idx="200">
                  <c:v>0.72299999999999998</c:v>
                </c:pt>
                <c:pt idx="201">
                  <c:v>0.72299999999999998</c:v>
                </c:pt>
                <c:pt idx="202">
                  <c:v>0.72299999999999998</c:v>
                </c:pt>
                <c:pt idx="203">
                  <c:v>0.72299999999999998</c:v>
                </c:pt>
                <c:pt idx="204">
                  <c:v>0.79900000000000004</c:v>
                </c:pt>
                <c:pt idx="205">
                  <c:v>0.84199999999999997</c:v>
                </c:pt>
                <c:pt idx="206">
                  <c:v>0.88900000000000001</c:v>
                </c:pt>
                <c:pt idx="207">
                  <c:v>0.95199999999999996</c:v>
                </c:pt>
                <c:pt idx="208">
                  <c:v>0.95199999999999996</c:v>
                </c:pt>
                <c:pt idx="209">
                  <c:v>0.95199999999999996</c:v>
                </c:pt>
                <c:pt idx="210">
                  <c:v>1.0489999999999999</c:v>
                </c:pt>
                <c:pt idx="211">
                  <c:v>1.137</c:v>
                </c:pt>
                <c:pt idx="212">
                  <c:v>1.004</c:v>
                </c:pt>
                <c:pt idx="213">
                  <c:v>0.89100000000000001</c:v>
                </c:pt>
                <c:pt idx="214">
                  <c:v>0.81599999999999995</c:v>
                </c:pt>
                <c:pt idx="215">
                  <c:v>0.81599999999999995</c:v>
                </c:pt>
                <c:pt idx="216">
                  <c:v>0.81599999999999995</c:v>
                </c:pt>
                <c:pt idx="217">
                  <c:v>0.83</c:v>
                </c:pt>
                <c:pt idx="218">
                  <c:v>0.86299999999999999</c:v>
                </c:pt>
                <c:pt idx="219">
                  <c:v>0.84299999999999997</c:v>
                </c:pt>
                <c:pt idx="220">
                  <c:v>0.78200000000000003</c:v>
                </c:pt>
                <c:pt idx="221">
                  <c:v>0.78200000000000003</c:v>
                </c:pt>
                <c:pt idx="222">
                  <c:v>0.78200000000000003</c:v>
                </c:pt>
                <c:pt idx="223">
                  <c:v>0.78200000000000003</c:v>
                </c:pt>
                <c:pt idx="224">
                  <c:v>0.78200000000000003</c:v>
                </c:pt>
                <c:pt idx="225">
                  <c:v>0.84099999999999997</c:v>
                </c:pt>
                <c:pt idx="226">
                  <c:v>0.81799999999999995</c:v>
                </c:pt>
                <c:pt idx="227">
                  <c:v>0.72299999999999998</c:v>
                </c:pt>
                <c:pt idx="228">
                  <c:v>0.74199999999999999</c:v>
                </c:pt>
                <c:pt idx="229">
                  <c:v>0.74199999999999999</c:v>
                </c:pt>
                <c:pt idx="230">
                  <c:v>0.74199999999999999</c:v>
                </c:pt>
                <c:pt idx="231">
                  <c:v>0.70799999999999996</c:v>
                </c:pt>
                <c:pt idx="232">
                  <c:v>0.70299999999999996</c:v>
                </c:pt>
                <c:pt idx="233">
                  <c:v>0.67700000000000005</c:v>
                </c:pt>
                <c:pt idx="234">
                  <c:v>0.60599999999999998</c:v>
                </c:pt>
                <c:pt idx="235">
                  <c:v>0.54</c:v>
                </c:pt>
                <c:pt idx="236">
                  <c:v>0.54</c:v>
                </c:pt>
                <c:pt idx="237">
                  <c:v>0.54</c:v>
                </c:pt>
                <c:pt idx="238">
                  <c:v>0.56899999999999995</c:v>
                </c:pt>
                <c:pt idx="239">
                  <c:v>0.873</c:v>
                </c:pt>
                <c:pt idx="240">
                  <c:v>0.88100000000000001</c:v>
                </c:pt>
                <c:pt idx="241">
                  <c:v>0.75900000000000001</c:v>
                </c:pt>
                <c:pt idx="242">
                  <c:v>0.73399999999999999</c:v>
                </c:pt>
                <c:pt idx="243">
                  <c:v>0.73399999999999999</c:v>
                </c:pt>
                <c:pt idx="244">
                  <c:v>0.73399999999999999</c:v>
                </c:pt>
                <c:pt idx="245">
                  <c:v>0.879</c:v>
                </c:pt>
                <c:pt idx="246">
                  <c:v>1.2210000000000001</c:v>
                </c:pt>
                <c:pt idx="247">
                  <c:v>1.0329999999999999</c:v>
                </c:pt>
                <c:pt idx="248">
                  <c:v>0.84099999999999997</c:v>
                </c:pt>
                <c:pt idx="249">
                  <c:v>0.622</c:v>
                </c:pt>
                <c:pt idx="250">
                  <c:v>0.622</c:v>
                </c:pt>
                <c:pt idx="251">
                  <c:v>0.622</c:v>
                </c:pt>
                <c:pt idx="252">
                  <c:v>0.51400000000000001</c:v>
                </c:pt>
                <c:pt idx="253">
                  <c:v>0.26200000000000001</c:v>
                </c:pt>
                <c:pt idx="254">
                  <c:v>0.34399999999999997</c:v>
                </c:pt>
                <c:pt idx="255">
                  <c:v>0.26400000000000001</c:v>
                </c:pt>
                <c:pt idx="256">
                  <c:v>0.214</c:v>
                </c:pt>
                <c:pt idx="257">
                  <c:v>0.214</c:v>
                </c:pt>
                <c:pt idx="258">
                  <c:v>0.214</c:v>
                </c:pt>
                <c:pt idx="259">
                  <c:v>0.21299999999999999</c:v>
                </c:pt>
                <c:pt idx="260">
                  <c:v>0.17599999999999999</c:v>
                </c:pt>
                <c:pt idx="261">
                  <c:v>0.188</c:v>
                </c:pt>
                <c:pt idx="262">
                  <c:v>0.28599999999999998</c:v>
                </c:pt>
                <c:pt idx="263">
                  <c:v>0.28199999999999997</c:v>
                </c:pt>
                <c:pt idx="264">
                  <c:v>0.28199999999999997</c:v>
                </c:pt>
                <c:pt idx="265">
                  <c:v>0.28199999999999997</c:v>
                </c:pt>
                <c:pt idx="266">
                  <c:v>0.31</c:v>
                </c:pt>
                <c:pt idx="267">
                  <c:v>0.25</c:v>
                </c:pt>
                <c:pt idx="268">
                  <c:v>0.21299999999999999</c:v>
                </c:pt>
                <c:pt idx="269">
                  <c:v>0.20899999999999999</c:v>
                </c:pt>
                <c:pt idx="270">
                  <c:v>0.22600000000000001</c:v>
                </c:pt>
                <c:pt idx="271">
                  <c:v>0.22600000000000001</c:v>
                </c:pt>
                <c:pt idx="272">
                  <c:v>0.22600000000000001</c:v>
                </c:pt>
                <c:pt idx="273">
                  <c:v>0.22600000000000001</c:v>
                </c:pt>
                <c:pt idx="274">
                  <c:v>0.27100000000000002</c:v>
                </c:pt>
                <c:pt idx="275">
                  <c:v>0.28799999999999998</c:v>
                </c:pt>
                <c:pt idx="276">
                  <c:v>0.28899999999999998</c:v>
                </c:pt>
                <c:pt idx="277">
                  <c:v>0.29399999999999998</c:v>
                </c:pt>
                <c:pt idx="278">
                  <c:v>0.29399999999999998</c:v>
                </c:pt>
                <c:pt idx="279">
                  <c:v>0.29399999999999998</c:v>
                </c:pt>
                <c:pt idx="280">
                  <c:v>0.29899999999999999</c:v>
                </c:pt>
                <c:pt idx="281">
                  <c:v>0.31</c:v>
                </c:pt>
                <c:pt idx="282">
                  <c:v>0.26800000000000002</c:v>
                </c:pt>
                <c:pt idx="283">
                  <c:v>0.25900000000000001</c:v>
                </c:pt>
                <c:pt idx="284">
                  <c:v>0.28299999999999997</c:v>
                </c:pt>
                <c:pt idx="285">
                  <c:v>0.28299999999999997</c:v>
                </c:pt>
                <c:pt idx="286">
                  <c:v>0.28299999999999997</c:v>
                </c:pt>
                <c:pt idx="287">
                  <c:v>0.29499999999999998</c:v>
                </c:pt>
                <c:pt idx="288">
                  <c:v>0.3</c:v>
                </c:pt>
                <c:pt idx="289">
                  <c:v>0.26900000000000002</c:v>
                </c:pt>
                <c:pt idx="290">
                  <c:v>0.24199999999999999</c:v>
                </c:pt>
                <c:pt idx="291">
                  <c:v>0.23499999999999999</c:v>
                </c:pt>
                <c:pt idx="292">
                  <c:v>0.23499999999999999</c:v>
                </c:pt>
                <c:pt idx="293">
                  <c:v>0.23499999999999999</c:v>
                </c:pt>
                <c:pt idx="294">
                  <c:v>0.27100000000000002</c:v>
                </c:pt>
                <c:pt idx="295">
                  <c:v>0.3</c:v>
                </c:pt>
                <c:pt idx="296">
                  <c:v>0.315</c:v>
                </c:pt>
                <c:pt idx="297">
                  <c:v>0.28100000000000003</c:v>
                </c:pt>
                <c:pt idx="298">
                  <c:v>0.34799999999999998</c:v>
                </c:pt>
                <c:pt idx="299">
                  <c:v>0.34799999999999998</c:v>
                </c:pt>
                <c:pt idx="300">
                  <c:v>0.34799999999999998</c:v>
                </c:pt>
                <c:pt idx="301">
                  <c:v>0.35799999999999998</c:v>
                </c:pt>
                <c:pt idx="302">
                  <c:v>0.41299999999999998</c:v>
                </c:pt>
                <c:pt idx="303">
                  <c:v>0.42299999999999999</c:v>
                </c:pt>
                <c:pt idx="304">
                  <c:v>0.44500000000000001</c:v>
                </c:pt>
                <c:pt idx="305">
                  <c:v>0.46300000000000002</c:v>
                </c:pt>
                <c:pt idx="306">
                  <c:v>0.46300000000000002</c:v>
                </c:pt>
                <c:pt idx="307">
                  <c:v>0.46300000000000002</c:v>
                </c:pt>
                <c:pt idx="308">
                  <c:v>0.46700000000000003</c:v>
                </c:pt>
                <c:pt idx="309">
                  <c:v>0.45400000000000001</c:v>
                </c:pt>
                <c:pt idx="310">
                  <c:v>0.47899999999999998</c:v>
                </c:pt>
                <c:pt idx="311">
                  <c:v>0.47899999999999998</c:v>
                </c:pt>
                <c:pt idx="312">
                  <c:v>0.441</c:v>
                </c:pt>
                <c:pt idx="313">
                  <c:v>0.441</c:v>
                </c:pt>
                <c:pt idx="314">
                  <c:v>0.441</c:v>
                </c:pt>
                <c:pt idx="315">
                  <c:v>0.45100000000000001</c:v>
                </c:pt>
                <c:pt idx="316">
                  <c:v>0.433</c:v>
                </c:pt>
                <c:pt idx="317">
                  <c:v>0.39700000000000002</c:v>
                </c:pt>
                <c:pt idx="318">
                  <c:v>0.39400000000000002</c:v>
                </c:pt>
                <c:pt idx="319">
                  <c:v>0.38600000000000001</c:v>
                </c:pt>
                <c:pt idx="320">
                  <c:v>0.38600000000000001</c:v>
                </c:pt>
                <c:pt idx="321">
                  <c:v>0.38600000000000001</c:v>
                </c:pt>
                <c:pt idx="322">
                  <c:v>0.44500000000000001</c:v>
                </c:pt>
                <c:pt idx="323">
                  <c:v>0.46800000000000003</c:v>
                </c:pt>
                <c:pt idx="324">
                  <c:v>0.46800000000000003</c:v>
                </c:pt>
                <c:pt idx="325">
                  <c:v>0.46800000000000003</c:v>
                </c:pt>
                <c:pt idx="326">
                  <c:v>0.40899999999999997</c:v>
                </c:pt>
                <c:pt idx="327">
                  <c:v>0.40899999999999997</c:v>
                </c:pt>
                <c:pt idx="328">
                  <c:v>0.40899999999999997</c:v>
                </c:pt>
                <c:pt idx="329">
                  <c:v>0.436</c:v>
                </c:pt>
                <c:pt idx="330">
                  <c:v>0.436</c:v>
                </c:pt>
                <c:pt idx="331">
                  <c:v>0.436</c:v>
                </c:pt>
                <c:pt idx="332">
                  <c:v>0.436</c:v>
                </c:pt>
                <c:pt idx="333">
                  <c:v>0.443</c:v>
                </c:pt>
                <c:pt idx="334">
                  <c:v>0.443</c:v>
                </c:pt>
                <c:pt idx="335">
                  <c:v>0.443</c:v>
                </c:pt>
                <c:pt idx="336">
                  <c:v>0.44800000000000001</c:v>
                </c:pt>
                <c:pt idx="337">
                  <c:v>0.43</c:v>
                </c:pt>
                <c:pt idx="338">
                  <c:v>0.39300000000000002</c:v>
                </c:pt>
                <c:pt idx="339">
                  <c:v>0.42</c:v>
                </c:pt>
                <c:pt idx="340">
                  <c:v>0.41299999999999998</c:v>
                </c:pt>
                <c:pt idx="341">
                  <c:v>0.41299999999999998</c:v>
                </c:pt>
                <c:pt idx="342">
                  <c:v>0.41299999999999998</c:v>
                </c:pt>
                <c:pt idx="343">
                  <c:v>0.45</c:v>
                </c:pt>
                <c:pt idx="344">
                  <c:v>0.41299999999999998</c:v>
                </c:pt>
                <c:pt idx="345">
                  <c:v>0.46100000000000002</c:v>
                </c:pt>
                <c:pt idx="346">
                  <c:v>0.45400000000000001</c:v>
                </c:pt>
                <c:pt idx="347">
                  <c:v>0.49299999999999999</c:v>
                </c:pt>
                <c:pt idx="348">
                  <c:v>0.49299999999999999</c:v>
                </c:pt>
                <c:pt idx="349">
                  <c:v>0.49299999999999999</c:v>
                </c:pt>
                <c:pt idx="350">
                  <c:v>0.48899999999999999</c:v>
                </c:pt>
                <c:pt idx="351">
                  <c:v>0.442</c:v>
                </c:pt>
                <c:pt idx="352">
                  <c:v>0.41099999999999998</c:v>
                </c:pt>
                <c:pt idx="353">
                  <c:v>0.49</c:v>
                </c:pt>
                <c:pt idx="354">
                  <c:v>0.41599999999999998</c:v>
                </c:pt>
                <c:pt idx="355">
                  <c:v>0.41599999999999998</c:v>
                </c:pt>
                <c:pt idx="356">
                  <c:v>0.41599999999999998</c:v>
                </c:pt>
                <c:pt idx="357">
                  <c:v>0.41099999999999998</c:v>
                </c:pt>
                <c:pt idx="358">
                  <c:v>0.39500000000000002</c:v>
                </c:pt>
                <c:pt idx="359">
                  <c:v>0.38900000000000001</c:v>
                </c:pt>
                <c:pt idx="360">
                  <c:v>0.41299999999999998</c:v>
                </c:pt>
                <c:pt idx="361">
                  <c:v>0.41</c:v>
                </c:pt>
                <c:pt idx="362">
                  <c:v>0.41</c:v>
                </c:pt>
                <c:pt idx="363">
                  <c:v>0.41</c:v>
                </c:pt>
                <c:pt idx="364">
                  <c:v>0.45100000000000001</c:v>
                </c:pt>
                <c:pt idx="365">
                  <c:v>0.42499999999999999</c:v>
                </c:pt>
                <c:pt idx="366">
                  <c:v>0.43099999999999999</c:v>
                </c:pt>
                <c:pt idx="367">
                  <c:v>0.41399999999999998</c:v>
                </c:pt>
                <c:pt idx="368">
                  <c:v>0.44</c:v>
                </c:pt>
                <c:pt idx="369">
                  <c:v>0.44</c:v>
                </c:pt>
                <c:pt idx="370">
                  <c:v>0.44</c:v>
                </c:pt>
                <c:pt idx="371">
                  <c:v>0.45700000000000002</c:v>
                </c:pt>
                <c:pt idx="372">
                  <c:v>0.45</c:v>
                </c:pt>
                <c:pt idx="373">
                  <c:v>0.443</c:v>
                </c:pt>
                <c:pt idx="374">
                  <c:v>0.43</c:v>
                </c:pt>
                <c:pt idx="375">
                  <c:v>0.38800000000000001</c:v>
                </c:pt>
                <c:pt idx="376">
                  <c:v>0.38800000000000001</c:v>
                </c:pt>
                <c:pt idx="377">
                  <c:v>0.38800000000000001</c:v>
                </c:pt>
                <c:pt idx="378">
                  <c:v>0.38200000000000001</c:v>
                </c:pt>
                <c:pt idx="379">
                  <c:v>0.29099999999999998</c:v>
                </c:pt>
                <c:pt idx="380">
                  <c:v>0.32800000000000001</c:v>
                </c:pt>
                <c:pt idx="381">
                  <c:v>0.309</c:v>
                </c:pt>
                <c:pt idx="382">
                  <c:v>0.27400000000000002</c:v>
                </c:pt>
                <c:pt idx="383">
                  <c:v>0.27400000000000002</c:v>
                </c:pt>
                <c:pt idx="384">
                  <c:v>0.27400000000000002</c:v>
                </c:pt>
                <c:pt idx="385">
                  <c:v>0.23699999999999999</c:v>
                </c:pt>
                <c:pt idx="386">
                  <c:v>0.28199999999999997</c:v>
                </c:pt>
                <c:pt idx="387">
                  <c:v>0.28799999999999998</c:v>
                </c:pt>
                <c:pt idx="388">
                  <c:v>0.307</c:v>
                </c:pt>
                <c:pt idx="389">
                  <c:v>0.27400000000000002</c:v>
                </c:pt>
                <c:pt idx="390">
                  <c:v>0.27400000000000002</c:v>
                </c:pt>
                <c:pt idx="391">
                  <c:v>0.27400000000000002</c:v>
                </c:pt>
                <c:pt idx="392">
                  <c:v>0.23799999999999999</c:v>
                </c:pt>
                <c:pt idx="393">
                  <c:v>0.25</c:v>
                </c:pt>
                <c:pt idx="394">
                  <c:v>0.26100000000000001</c:v>
                </c:pt>
                <c:pt idx="395">
                  <c:v>0.28599999999999998</c:v>
                </c:pt>
                <c:pt idx="396">
                  <c:v>0.245</c:v>
                </c:pt>
                <c:pt idx="397">
                  <c:v>0.245</c:v>
                </c:pt>
                <c:pt idx="398">
                  <c:v>0.245</c:v>
                </c:pt>
                <c:pt idx="399">
                  <c:v>0.22600000000000001</c:v>
                </c:pt>
                <c:pt idx="400">
                  <c:v>0.253</c:v>
                </c:pt>
                <c:pt idx="401">
                  <c:v>0.22700000000000001</c:v>
                </c:pt>
                <c:pt idx="402">
                  <c:v>0.21099999999999999</c:v>
                </c:pt>
                <c:pt idx="403">
                  <c:v>0.23599999999999999</c:v>
                </c:pt>
                <c:pt idx="404">
                  <c:v>0.23599999999999999</c:v>
                </c:pt>
                <c:pt idx="405">
                  <c:v>0.23599999999999999</c:v>
                </c:pt>
                <c:pt idx="406">
                  <c:v>0.22700000000000001</c:v>
                </c:pt>
                <c:pt idx="407">
                  <c:v>0.151</c:v>
                </c:pt>
                <c:pt idx="408">
                  <c:v>0.122</c:v>
                </c:pt>
                <c:pt idx="409">
                  <c:v>0.13700000000000001</c:v>
                </c:pt>
                <c:pt idx="410">
                  <c:v>0.13200000000000001</c:v>
                </c:pt>
                <c:pt idx="411">
                  <c:v>0.13200000000000001</c:v>
                </c:pt>
                <c:pt idx="412">
                  <c:v>0.13200000000000001</c:v>
                </c:pt>
                <c:pt idx="413">
                  <c:v>0.13100000000000001</c:v>
                </c:pt>
                <c:pt idx="414">
                  <c:v>0.16900000000000001</c:v>
                </c:pt>
                <c:pt idx="415">
                  <c:v>0.152</c:v>
                </c:pt>
                <c:pt idx="416">
                  <c:v>0.14499999999999999</c:v>
                </c:pt>
                <c:pt idx="417">
                  <c:v>0.15</c:v>
                </c:pt>
                <c:pt idx="418">
                  <c:v>0.15</c:v>
                </c:pt>
                <c:pt idx="419">
                  <c:v>0.15</c:v>
                </c:pt>
                <c:pt idx="420">
                  <c:v>0.14899999999999999</c:v>
                </c:pt>
                <c:pt idx="421">
                  <c:v>0.13300000000000001</c:v>
                </c:pt>
                <c:pt idx="422">
                  <c:v>0.11799999999999999</c:v>
                </c:pt>
                <c:pt idx="423">
                  <c:v>0.14899999999999999</c:v>
                </c:pt>
                <c:pt idx="424">
                  <c:v>0.23599999999999999</c:v>
                </c:pt>
                <c:pt idx="425">
                  <c:v>0.23599999999999999</c:v>
                </c:pt>
                <c:pt idx="426">
                  <c:v>0.23599999999999999</c:v>
                </c:pt>
                <c:pt idx="427">
                  <c:v>0.249</c:v>
                </c:pt>
                <c:pt idx="428">
                  <c:v>0.22800000000000001</c:v>
                </c:pt>
                <c:pt idx="429">
                  <c:v>0.28599999999999998</c:v>
                </c:pt>
                <c:pt idx="430">
                  <c:v>0.25700000000000001</c:v>
                </c:pt>
                <c:pt idx="431">
                  <c:v>0.30199999999999999</c:v>
                </c:pt>
                <c:pt idx="432">
                  <c:v>0.30199999999999999</c:v>
                </c:pt>
                <c:pt idx="433">
                  <c:v>0.30199999999999999</c:v>
                </c:pt>
                <c:pt idx="434">
                  <c:v>0.221</c:v>
                </c:pt>
                <c:pt idx="435">
                  <c:v>0.255</c:v>
                </c:pt>
                <c:pt idx="436">
                  <c:v>0.25900000000000001</c:v>
                </c:pt>
                <c:pt idx="437">
                  <c:v>0.218</c:v>
                </c:pt>
                <c:pt idx="438">
                  <c:v>0.17299999999999999</c:v>
                </c:pt>
                <c:pt idx="439">
                  <c:v>0.17299999999999999</c:v>
                </c:pt>
                <c:pt idx="440">
                  <c:v>0.17299999999999999</c:v>
                </c:pt>
                <c:pt idx="441">
                  <c:v>0.23499999999999999</c:v>
                </c:pt>
                <c:pt idx="442">
                  <c:v>0.14899999999999999</c:v>
                </c:pt>
                <c:pt idx="443">
                  <c:v>0.109</c:v>
                </c:pt>
                <c:pt idx="444">
                  <c:v>0.128</c:v>
                </c:pt>
                <c:pt idx="445">
                  <c:v>0.105</c:v>
                </c:pt>
                <c:pt idx="446">
                  <c:v>0.105</c:v>
                </c:pt>
                <c:pt idx="447">
                  <c:v>0.105</c:v>
                </c:pt>
                <c:pt idx="448">
                  <c:v>0.10299999999999999</c:v>
                </c:pt>
                <c:pt idx="449">
                  <c:v>6.5000000000000002E-2</c:v>
                </c:pt>
                <c:pt idx="450">
                  <c:v>8.3000000000000004E-2</c:v>
                </c:pt>
                <c:pt idx="451">
                  <c:v>0.13300000000000001</c:v>
                </c:pt>
                <c:pt idx="452">
                  <c:v>0.13800000000000001</c:v>
                </c:pt>
                <c:pt idx="453">
                  <c:v>0.13800000000000001</c:v>
                </c:pt>
                <c:pt idx="454">
                  <c:v>0.13800000000000001</c:v>
                </c:pt>
                <c:pt idx="455">
                  <c:v>0.14099999999999999</c:v>
                </c:pt>
                <c:pt idx="456">
                  <c:v>9.7000000000000003E-2</c:v>
                </c:pt>
                <c:pt idx="457">
                  <c:v>9.6000000000000002E-2</c:v>
                </c:pt>
                <c:pt idx="458">
                  <c:v>0.13300000000000001</c:v>
                </c:pt>
                <c:pt idx="459">
                  <c:v>8.1000000000000003E-2</c:v>
                </c:pt>
                <c:pt idx="460">
                  <c:v>8.1000000000000003E-2</c:v>
                </c:pt>
                <c:pt idx="461">
                  <c:v>8.1000000000000003E-2</c:v>
                </c:pt>
                <c:pt idx="462">
                  <c:v>3.5000000000000003E-2</c:v>
                </c:pt>
                <c:pt idx="463">
                  <c:v>0.14299999999999999</c:v>
                </c:pt>
                <c:pt idx="464">
                  <c:v>0.21</c:v>
                </c:pt>
                <c:pt idx="465">
                  <c:v>0.23</c:v>
                </c:pt>
                <c:pt idx="466">
                  <c:v>0.26100000000000001</c:v>
                </c:pt>
                <c:pt idx="467">
                  <c:v>0.26100000000000001</c:v>
                </c:pt>
                <c:pt idx="468">
                  <c:v>0.26100000000000001</c:v>
                </c:pt>
                <c:pt idx="469">
                  <c:v>0.223</c:v>
                </c:pt>
                <c:pt idx="470">
                  <c:v>0.17100000000000001</c:v>
                </c:pt>
                <c:pt idx="471">
                  <c:v>0.23100000000000001</c:v>
                </c:pt>
                <c:pt idx="472">
                  <c:v>0.246</c:v>
                </c:pt>
                <c:pt idx="473">
                  <c:v>0.246</c:v>
                </c:pt>
                <c:pt idx="474">
                  <c:v>0.246</c:v>
                </c:pt>
                <c:pt idx="475">
                  <c:v>0.246</c:v>
                </c:pt>
                <c:pt idx="476">
                  <c:v>0.29399999999999998</c:v>
                </c:pt>
                <c:pt idx="477">
                  <c:v>0.28399999999999997</c:v>
                </c:pt>
                <c:pt idx="478">
                  <c:v>0.35199999999999998</c:v>
                </c:pt>
                <c:pt idx="479">
                  <c:v>0.35799999999999998</c:v>
                </c:pt>
                <c:pt idx="480">
                  <c:v>0.372</c:v>
                </c:pt>
                <c:pt idx="481">
                  <c:v>0.372</c:v>
                </c:pt>
                <c:pt idx="482">
                  <c:v>0.372</c:v>
                </c:pt>
                <c:pt idx="483">
                  <c:v>0.35699999999999998</c:v>
                </c:pt>
                <c:pt idx="484">
                  <c:v>0.34699999999999998</c:v>
                </c:pt>
                <c:pt idx="485">
                  <c:v>0.39400000000000002</c:v>
                </c:pt>
                <c:pt idx="486">
                  <c:v>0.39100000000000001</c:v>
                </c:pt>
                <c:pt idx="487">
                  <c:v>0.38800000000000001</c:v>
                </c:pt>
                <c:pt idx="488">
                  <c:v>0.38800000000000001</c:v>
                </c:pt>
                <c:pt idx="489">
                  <c:v>0.38800000000000001</c:v>
                </c:pt>
                <c:pt idx="490">
                  <c:v>0.40500000000000003</c:v>
                </c:pt>
                <c:pt idx="491">
                  <c:v>0.44700000000000001</c:v>
                </c:pt>
                <c:pt idx="492">
                  <c:v>0.49099999999999999</c:v>
                </c:pt>
                <c:pt idx="493">
                  <c:v>0.50800000000000001</c:v>
                </c:pt>
                <c:pt idx="494">
                  <c:v>0.56799999999999995</c:v>
                </c:pt>
                <c:pt idx="495">
                  <c:v>0.56799999999999995</c:v>
                </c:pt>
                <c:pt idx="496">
                  <c:v>0.56799999999999995</c:v>
                </c:pt>
                <c:pt idx="497">
                  <c:v>0.47599999999999998</c:v>
                </c:pt>
                <c:pt idx="498">
                  <c:v>0.438</c:v>
                </c:pt>
                <c:pt idx="499">
                  <c:v>0.42</c:v>
                </c:pt>
                <c:pt idx="500">
                  <c:v>0.437</c:v>
                </c:pt>
                <c:pt idx="501">
                  <c:v>0.32300000000000001</c:v>
                </c:pt>
                <c:pt idx="502">
                  <c:v>0.32300000000000001</c:v>
                </c:pt>
                <c:pt idx="503">
                  <c:v>0.32300000000000001</c:v>
                </c:pt>
                <c:pt idx="504">
                  <c:v>0.248</c:v>
                </c:pt>
                <c:pt idx="505">
                  <c:v>0.214</c:v>
                </c:pt>
                <c:pt idx="506">
                  <c:v>0.29299999999999998</c:v>
                </c:pt>
                <c:pt idx="507">
                  <c:v>0.33600000000000002</c:v>
                </c:pt>
                <c:pt idx="508">
                  <c:v>0.39500000000000002</c:v>
                </c:pt>
                <c:pt idx="509">
                  <c:v>0.39500000000000002</c:v>
                </c:pt>
                <c:pt idx="510">
                  <c:v>0.39500000000000002</c:v>
                </c:pt>
                <c:pt idx="511">
                  <c:v>0.39600000000000002</c:v>
                </c:pt>
                <c:pt idx="512">
                  <c:v>0.39300000000000002</c:v>
                </c:pt>
                <c:pt idx="513">
                  <c:v>0.38</c:v>
                </c:pt>
                <c:pt idx="514">
                  <c:v>0.40799999999999997</c:v>
                </c:pt>
                <c:pt idx="515">
                  <c:v>0.438</c:v>
                </c:pt>
                <c:pt idx="516">
                  <c:v>0.438</c:v>
                </c:pt>
                <c:pt idx="517">
                  <c:v>0.438</c:v>
                </c:pt>
                <c:pt idx="518">
                  <c:v>0.39200000000000002</c:v>
                </c:pt>
                <c:pt idx="519">
                  <c:v>0.40300000000000002</c:v>
                </c:pt>
                <c:pt idx="520">
                  <c:v>0.39300000000000002</c:v>
                </c:pt>
                <c:pt idx="521">
                  <c:v>0.52600000000000002</c:v>
                </c:pt>
                <c:pt idx="522">
                  <c:v>0.5</c:v>
                </c:pt>
                <c:pt idx="523">
                  <c:v>0.5</c:v>
                </c:pt>
                <c:pt idx="524">
                  <c:v>0.5</c:v>
                </c:pt>
                <c:pt idx="525">
                  <c:v>0.54300000000000004</c:v>
                </c:pt>
                <c:pt idx="526">
                  <c:v>0.57399999999999995</c:v>
                </c:pt>
                <c:pt idx="527">
                  <c:v>0.57899999999999996</c:v>
                </c:pt>
                <c:pt idx="528">
                  <c:v>0.60399999999999998</c:v>
                </c:pt>
                <c:pt idx="529">
                  <c:v>0.55300000000000005</c:v>
                </c:pt>
                <c:pt idx="530">
                  <c:v>0.55300000000000005</c:v>
                </c:pt>
                <c:pt idx="531">
                  <c:v>0.55300000000000005</c:v>
                </c:pt>
                <c:pt idx="532">
                  <c:v>0.61</c:v>
                </c:pt>
                <c:pt idx="533">
                  <c:v>0.629</c:v>
                </c:pt>
                <c:pt idx="534">
                  <c:v>0.66500000000000004</c:v>
                </c:pt>
                <c:pt idx="535">
                  <c:v>0.69199999999999995</c:v>
                </c:pt>
                <c:pt idx="536">
                  <c:v>0.71499999999999997</c:v>
                </c:pt>
                <c:pt idx="537">
                  <c:v>0.71499999999999997</c:v>
                </c:pt>
                <c:pt idx="538">
                  <c:v>0.71499999999999997</c:v>
                </c:pt>
                <c:pt idx="539">
                  <c:v>0.76400000000000001</c:v>
                </c:pt>
                <c:pt idx="540">
                  <c:v>0.73299999999999998</c:v>
                </c:pt>
                <c:pt idx="541">
                  <c:v>0.78700000000000003</c:v>
                </c:pt>
                <c:pt idx="542">
                  <c:v>0.81399999999999995</c:v>
                </c:pt>
                <c:pt idx="543">
                  <c:v>0.82599999999999996</c:v>
                </c:pt>
                <c:pt idx="544">
                  <c:v>0.82599999999999996</c:v>
                </c:pt>
                <c:pt idx="545">
                  <c:v>0.82599999999999996</c:v>
                </c:pt>
                <c:pt idx="546">
                  <c:v>0.85199999999999998</c:v>
                </c:pt>
                <c:pt idx="547">
                  <c:v>0.86799999999999999</c:v>
                </c:pt>
                <c:pt idx="548">
                  <c:v>0.874</c:v>
                </c:pt>
                <c:pt idx="549">
                  <c:v>0.88400000000000001</c:v>
                </c:pt>
                <c:pt idx="550">
                  <c:v>0.875</c:v>
                </c:pt>
                <c:pt idx="551">
                  <c:v>0.875</c:v>
                </c:pt>
                <c:pt idx="552">
                  <c:v>0.875</c:v>
                </c:pt>
                <c:pt idx="553">
                  <c:v>0.90500000000000003</c:v>
                </c:pt>
                <c:pt idx="554">
                  <c:v>0.95499999999999996</c:v>
                </c:pt>
                <c:pt idx="555">
                  <c:v>0.97099999999999997</c:v>
                </c:pt>
                <c:pt idx="556">
                  <c:v>0.99099999999999999</c:v>
                </c:pt>
                <c:pt idx="557">
                  <c:v>0.97799999999999998</c:v>
                </c:pt>
                <c:pt idx="558">
                  <c:v>0.97799999999999998</c:v>
                </c:pt>
                <c:pt idx="559">
                  <c:v>0.97799999999999998</c:v>
                </c:pt>
                <c:pt idx="560">
                  <c:v>0.98899999999999999</c:v>
                </c:pt>
                <c:pt idx="561">
                  <c:v>0.96</c:v>
                </c:pt>
                <c:pt idx="562">
                  <c:v>0.96399999999999997</c:v>
                </c:pt>
                <c:pt idx="563">
                  <c:v>0.98399999999999999</c:v>
                </c:pt>
                <c:pt idx="564">
                  <c:v>0.98399999999999999</c:v>
                </c:pt>
                <c:pt idx="565">
                  <c:v>0.98399999999999999</c:v>
                </c:pt>
                <c:pt idx="566">
                  <c:v>0.98399999999999999</c:v>
                </c:pt>
                <c:pt idx="567">
                  <c:v>0.997</c:v>
                </c:pt>
                <c:pt idx="568">
                  <c:v>1.0009999999999999</c:v>
                </c:pt>
                <c:pt idx="569">
                  <c:v>1.0009999999999999</c:v>
                </c:pt>
                <c:pt idx="570">
                  <c:v>1.0129999999999999</c:v>
                </c:pt>
                <c:pt idx="571">
                  <c:v>1.024</c:v>
                </c:pt>
                <c:pt idx="572">
                  <c:v>1.024</c:v>
                </c:pt>
                <c:pt idx="573">
                  <c:v>1.024</c:v>
                </c:pt>
                <c:pt idx="574">
                  <c:v>1.091</c:v>
                </c:pt>
                <c:pt idx="575">
                  <c:v>1.073</c:v>
                </c:pt>
                <c:pt idx="576">
                  <c:v>1.1160000000000001</c:v>
                </c:pt>
                <c:pt idx="577">
                  <c:v>1.071</c:v>
                </c:pt>
                <c:pt idx="578">
                  <c:v>1.071</c:v>
                </c:pt>
                <c:pt idx="579">
                  <c:v>1.071</c:v>
                </c:pt>
                <c:pt idx="580">
                  <c:v>1.071</c:v>
                </c:pt>
                <c:pt idx="581">
                  <c:v>1.071</c:v>
                </c:pt>
                <c:pt idx="582">
                  <c:v>1.1060000000000001</c:v>
                </c:pt>
                <c:pt idx="583">
                  <c:v>1.0860000000000001</c:v>
                </c:pt>
                <c:pt idx="584">
                  <c:v>1.0840000000000001</c:v>
                </c:pt>
                <c:pt idx="585">
                  <c:v>1.0489999999999999</c:v>
                </c:pt>
                <c:pt idx="586">
                  <c:v>1.0489999999999999</c:v>
                </c:pt>
                <c:pt idx="587">
                  <c:v>1.0489999999999999</c:v>
                </c:pt>
                <c:pt idx="588">
                  <c:v>1.004</c:v>
                </c:pt>
                <c:pt idx="589">
                  <c:v>1.044</c:v>
                </c:pt>
                <c:pt idx="590">
                  <c:v>1.075</c:v>
                </c:pt>
                <c:pt idx="591">
                  <c:v>1.087</c:v>
                </c:pt>
                <c:pt idx="592">
                  <c:v>1.105</c:v>
                </c:pt>
                <c:pt idx="593">
                  <c:v>1.105</c:v>
                </c:pt>
                <c:pt idx="594">
                  <c:v>1.105</c:v>
                </c:pt>
                <c:pt idx="595">
                  <c:v>1.1100000000000001</c:v>
                </c:pt>
                <c:pt idx="596">
                  <c:v>1.141</c:v>
                </c:pt>
                <c:pt idx="597">
                  <c:v>1.1160000000000001</c:v>
                </c:pt>
                <c:pt idx="598">
                  <c:v>1.141</c:v>
                </c:pt>
                <c:pt idx="599">
                  <c:v>1.097</c:v>
                </c:pt>
                <c:pt idx="600">
                  <c:v>1.097</c:v>
                </c:pt>
                <c:pt idx="601">
                  <c:v>1.097</c:v>
                </c:pt>
                <c:pt idx="602">
                  <c:v>1.0900000000000001</c:v>
                </c:pt>
                <c:pt idx="603">
                  <c:v>1.056</c:v>
                </c:pt>
                <c:pt idx="604">
                  <c:v>1.0920000000000001</c:v>
                </c:pt>
                <c:pt idx="605">
                  <c:v>1.101</c:v>
                </c:pt>
                <c:pt idx="606">
                  <c:v>1.0720000000000001</c:v>
                </c:pt>
                <c:pt idx="607">
                  <c:v>1.0720000000000001</c:v>
                </c:pt>
                <c:pt idx="608">
                  <c:v>1.0720000000000001</c:v>
                </c:pt>
                <c:pt idx="609">
                  <c:v>1.101</c:v>
                </c:pt>
                <c:pt idx="610">
                  <c:v>1.1639999999999999</c:v>
                </c:pt>
                <c:pt idx="611">
                  <c:v>1.1719999999999999</c:v>
                </c:pt>
                <c:pt idx="612">
                  <c:v>1.159</c:v>
                </c:pt>
                <c:pt idx="613">
                  <c:v>1.1890000000000001</c:v>
                </c:pt>
                <c:pt idx="614">
                  <c:v>1.1890000000000001</c:v>
                </c:pt>
                <c:pt idx="615">
                  <c:v>1.1890000000000001</c:v>
                </c:pt>
                <c:pt idx="616">
                  <c:v>1.1910000000000001</c:v>
                </c:pt>
                <c:pt idx="617">
                  <c:v>1.1879999999999999</c:v>
                </c:pt>
                <c:pt idx="618">
                  <c:v>1.17</c:v>
                </c:pt>
                <c:pt idx="619">
                  <c:v>1.1539999999999999</c:v>
                </c:pt>
                <c:pt idx="620">
                  <c:v>1.0509999999999999</c:v>
                </c:pt>
                <c:pt idx="621">
                  <c:v>1.0509999999999999</c:v>
                </c:pt>
                <c:pt idx="622">
                  <c:v>1.0509999999999999</c:v>
                </c:pt>
                <c:pt idx="623">
                  <c:v>1.044</c:v>
                </c:pt>
                <c:pt idx="624">
                  <c:v>1.113</c:v>
                </c:pt>
                <c:pt idx="625">
                  <c:v>1.1539999999999999</c:v>
                </c:pt>
                <c:pt idx="626">
                  <c:v>1.1719999999999999</c:v>
                </c:pt>
                <c:pt idx="627">
                  <c:v>1.1970000000000001</c:v>
                </c:pt>
                <c:pt idx="628">
                  <c:v>1.1970000000000001</c:v>
                </c:pt>
                <c:pt idx="629">
                  <c:v>1.1970000000000001</c:v>
                </c:pt>
                <c:pt idx="630">
                  <c:v>1.173</c:v>
                </c:pt>
                <c:pt idx="631">
                  <c:v>1.159</c:v>
                </c:pt>
                <c:pt idx="632">
                  <c:v>1.1379999999999999</c:v>
                </c:pt>
                <c:pt idx="633">
                  <c:v>1.163</c:v>
                </c:pt>
                <c:pt idx="634">
                  <c:v>1.175</c:v>
                </c:pt>
                <c:pt idx="635">
                  <c:v>1.175</c:v>
                </c:pt>
                <c:pt idx="636">
                  <c:v>1.175</c:v>
                </c:pt>
                <c:pt idx="637">
                  <c:v>1.2030000000000001</c:v>
                </c:pt>
                <c:pt idx="638">
                  <c:v>1.2</c:v>
                </c:pt>
                <c:pt idx="639">
                  <c:v>1.208</c:v>
                </c:pt>
                <c:pt idx="640">
                  <c:v>1.2270000000000001</c:v>
                </c:pt>
                <c:pt idx="641">
                  <c:v>1.24</c:v>
                </c:pt>
                <c:pt idx="642">
                  <c:v>1.24</c:v>
                </c:pt>
                <c:pt idx="643">
                  <c:v>1.24</c:v>
                </c:pt>
                <c:pt idx="644">
                  <c:v>1.242</c:v>
                </c:pt>
                <c:pt idx="645">
                  <c:v>1.234</c:v>
                </c:pt>
                <c:pt idx="646">
                  <c:v>1.2389999999999999</c:v>
                </c:pt>
                <c:pt idx="647">
                  <c:v>1.242</c:v>
                </c:pt>
                <c:pt idx="648">
                  <c:v>1.2330000000000001</c:v>
                </c:pt>
                <c:pt idx="649">
                  <c:v>1.2330000000000001</c:v>
                </c:pt>
                <c:pt idx="650">
                  <c:v>1.2330000000000001</c:v>
                </c:pt>
                <c:pt idx="651">
                  <c:v>1.242</c:v>
                </c:pt>
                <c:pt idx="652">
                  <c:v>1.2570000000000001</c:v>
                </c:pt>
                <c:pt idx="653">
                  <c:v>1.256</c:v>
                </c:pt>
                <c:pt idx="654">
                  <c:v>1.244</c:v>
                </c:pt>
                <c:pt idx="655">
                  <c:v>1.2230000000000001</c:v>
                </c:pt>
                <c:pt idx="656">
                  <c:v>1.2230000000000001</c:v>
                </c:pt>
                <c:pt idx="657">
                  <c:v>1.2230000000000001</c:v>
                </c:pt>
                <c:pt idx="658">
                  <c:v>1.196</c:v>
                </c:pt>
                <c:pt idx="659">
                  <c:v>1.254</c:v>
                </c:pt>
                <c:pt idx="660">
                  <c:v>1.238</c:v>
                </c:pt>
                <c:pt idx="661">
                  <c:v>1.22</c:v>
                </c:pt>
                <c:pt idx="662">
                  <c:v>1.2310000000000001</c:v>
                </c:pt>
                <c:pt idx="663">
                  <c:v>1.2310000000000001</c:v>
                </c:pt>
                <c:pt idx="664">
                  <c:v>1.2310000000000001</c:v>
                </c:pt>
                <c:pt idx="665">
                  <c:v>1.24</c:v>
                </c:pt>
                <c:pt idx="666">
                  <c:v>1.3129999999999999</c:v>
                </c:pt>
                <c:pt idx="667">
                  <c:v>1.3340000000000001</c:v>
                </c:pt>
                <c:pt idx="668">
                  <c:v>1.3660000000000001</c:v>
                </c:pt>
                <c:pt idx="669">
                  <c:v>1.3460000000000001</c:v>
                </c:pt>
                <c:pt idx="670">
                  <c:v>1.3460000000000001</c:v>
                </c:pt>
                <c:pt idx="671">
                  <c:v>1.3460000000000001</c:v>
                </c:pt>
                <c:pt idx="672">
                  <c:v>1.3639999999999999</c:v>
                </c:pt>
                <c:pt idx="673">
                  <c:v>1.375</c:v>
                </c:pt>
                <c:pt idx="674">
                  <c:v>1.3900000000000001</c:v>
                </c:pt>
                <c:pt idx="675">
                  <c:v>1.419</c:v>
                </c:pt>
                <c:pt idx="676">
                  <c:v>1.4450000000000001</c:v>
                </c:pt>
                <c:pt idx="677">
                  <c:v>1.4450000000000001</c:v>
                </c:pt>
                <c:pt idx="678">
                  <c:v>1.4450000000000001</c:v>
                </c:pt>
                <c:pt idx="679">
                  <c:v>1.4510000000000001</c:v>
                </c:pt>
                <c:pt idx="680">
                  <c:v>1.492</c:v>
                </c:pt>
                <c:pt idx="681">
                  <c:v>1.5129999999999999</c:v>
                </c:pt>
                <c:pt idx="682">
                  <c:v>1.5</c:v>
                </c:pt>
                <c:pt idx="683">
                  <c:v>1.474</c:v>
                </c:pt>
                <c:pt idx="684">
                  <c:v>1.474</c:v>
                </c:pt>
                <c:pt idx="685">
                  <c:v>1.474</c:v>
                </c:pt>
                <c:pt idx="686">
                  <c:v>1.429</c:v>
                </c:pt>
                <c:pt idx="687">
                  <c:v>1.401</c:v>
                </c:pt>
                <c:pt idx="688">
                  <c:v>1.4159999999999999</c:v>
                </c:pt>
                <c:pt idx="689">
                  <c:v>1.4159999999999999</c:v>
                </c:pt>
                <c:pt idx="690">
                  <c:v>1.4159999999999999</c:v>
                </c:pt>
                <c:pt idx="691">
                  <c:v>1.4159999999999999</c:v>
                </c:pt>
                <c:pt idx="692">
                  <c:v>1.4159999999999999</c:v>
                </c:pt>
                <c:pt idx="693">
                  <c:v>1.3860000000000001</c:v>
                </c:pt>
                <c:pt idx="694">
                  <c:v>1.401</c:v>
                </c:pt>
                <c:pt idx="695">
                  <c:v>1.401</c:v>
                </c:pt>
                <c:pt idx="696">
                  <c:v>1.401</c:v>
                </c:pt>
                <c:pt idx="697">
                  <c:v>1.401</c:v>
                </c:pt>
                <c:pt idx="698">
                  <c:v>1.401</c:v>
                </c:pt>
                <c:pt idx="699">
                  <c:v>1.401</c:v>
                </c:pt>
                <c:pt idx="700">
                  <c:v>1.3740000000000001</c:v>
                </c:pt>
                <c:pt idx="701">
                  <c:v>1.3780000000000001</c:v>
                </c:pt>
                <c:pt idx="702">
                  <c:v>1.3780000000000001</c:v>
                </c:pt>
                <c:pt idx="703">
                  <c:v>1.399</c:v>
                </c:pt>
                <c:pt idx="704">
                  <c:v>1.4119999999999999</c:v>
                </c:pt>
                <c:pt idx="705">
                  <c:v>1.4119999999999999</c:v>
                </c:pt>
                <c:pt idx="706">
                  <c:v>1.4119999999999999</c:v>
                </c:pt>
                <c:pt idx="707">
                  <c:v>1.4239999999999999</c:v>
                </c:pt>
                <c:pt idx="708">
                  <c:v>1.429</c:v>
                </c:pt>
                <c:pt idx="709">
                  <c:v>1.4370000000000001</c:v>
                </c:pt>
                <c:pt idx="710">
                  <c:v>1.4430000000000001</c:v>
                </c:pt>
                <c:pt idx="711">
                  <c:v>1.4510000000000001</c:v>
                </c:pt>
                <c:pt idx="712">
                  <c:v>1.4510000000000001</c:v>
                </c:pt>
                <c:pt idx="713">
                  <c:v>1.4510000000000001</c:v>
                </c:pt>
                <c:pt idx="714">
                  <c:v>1.4610000000000001</c:v>
                </c:pt>
                <c:pt idx="715">
                  <c:v>1.4590000000000001</c:v>
                </c:pt>
                <c:pt idx="716">
                  <c:v>1.4849999999999999</c:v>
                </c:pt>
                <c:pt idx="717">
                  <c:v>1.4910000000000001</c:v>
                </c:pt>
                <c:pt idx="718">
                  <c:v>1.502</c:v>
                </c:pt>
                <c:pt idx="719">
                  <c:v>1.502</c:v>
                </c:pt>
                <c:pt idx="720">
                  <c:v>1.502</c:v>
                </c:pt>
                <c:pt idx="721">
                  <c:v>1.508</c:v>
                </c:pt>
                <c:pt idx="722">
                  <c:v>1.5430000000000001</c:v>
                </c:pt>
                <c:pt idx="723">
                  <c:v>1.554</c:v>
                </c:pt>
                <c:pt idx="724">
                  <c:v>1.5620000000000001</c:v>
                </c:pt>
                <c:pt idx="725">
                  <c:v>1.6320000000000001</c:v>
                </c:pt>
                <c:pt idx="726">
                  <c:v>1.6320000000000001</c:v>
                </c:pt>
                <c:pt idx="727">
                  <c:v>1.6320000000000001</c:v>
                </c:pt>
                <c:pt idx="728">
                  <c:v>1.637</c:v>
                </c:pt>
                <c:pt idx="729">
                  <c:v>1.635</c:v>
                </c:pt>
                <c:pt idx="730">
                  <c:v>1.647</c:v>
                </c:pt>
                <c:pt idx="731">
                  <c:v>1.65</c:v>
                </c:pt>
                <c:pt idx="732">
                  <c:v>1.6360000000000001</c:v>
                </c:pt>
                <c:pt idx="733">
                  <c:v>1.6360000000000001</c:v>
                </c:pt>
                <c:pt idx="734">
                  <c:v>1.6360000000000001</c:v>
                </c:pt>
                <c:pt idx="735">
                  <c:v>1.631</c:v>
                </c:pt>
                <c:pt idx="736">
                  <c:v>1.6179999999999999</c:v>
                </c:pt>
                <c:pt idx="737">
                  <c:v>1.6059999999999999</c:v>
                </c:pt>
                <c:pt idx="738">
                  <c:v>1.601</c:v>
                </c:pt>
                <c:pt idx="739">
                  <c:v>1.5979999999999999</c:v>
                </c:pt>
                <c:pt idx="740">
                  <c:v>1.5979999999999999</c:v>
                </c:pt>
                <c:pt idx="741">
                  <c:v>1.5979999999999999</c:v>
                </c:pt>
                <c:pt idx="742">
                  <c:v>1.6080000000000001</c:v>
                </c:pt>
                <c:pt idx="743">
                  <c:v>1.6019999999999999</c:v>
                </c:pt>
                <c:pt idx="744">
                  <c:v>1.5840000000000001</c:v>
                </c:pt>
                <c:pt idx="745">
                  <c:v>1.5659999999999998</c:v>
                </c:pt>
                <c:pt idx="746">
                  <c:v>1.573</c:v>
                </c:pt>
                <c:pt idx="747">
                  <c:v>1.573</c:v>
                </c:pt>
                <c:pt idx="748">
                  <c:v>1.573</c:v>
                </c:pt>
                <c:pt idx="749">
                  <c:v>1.5680000000000001</c:v>
                </c:pt>
                <c:pt idx="750">
                  <c:v>1.548</c:v>
                </c:pt>
                <c:pt idx="751">
                  <c:v>1.5669999999999999</c:v>
                </c:pt>
                <c:pt idx="752">
                  <c:v>1.544</c:v>
                </c:pt>
                <c:pt idx="753">
                  <c:v>1.5669999999999999</c:v>
                </c:pt>
                <c:pt idx="754">
                  <c:v>1.5669999999999999</c:v>
                </c:pt>
                <c:pt idx="755">
                  <c:v>1.5669999999999999</c:v>
                </c:pt>
                <c:pt idx="756">
                  <c:v>1.587</c:v>
                </c:pt>
                <c:pt idx="757">
                  <c:v>1.625</c:v>
                </c:pt>
                <c:pt idx="758">
                  <c:v>1.663</c:v>
                </c:pt>
                <c:pt idx="759">
                  <c:v>1.696</c:v>
                </c:pt>
                <c:pt idx="760">
                  <c:v>1.7349999999999999</c:v>
                </c:pt>
                <c:pt idx="761">
                  <c:v>1.7349999999999999</c:v>
                </c:pt>
                <c:pt idx="762">
                  <c:v>1.7349999999999999</c:v>
                </c:pt>
                <c:pt idx="763">
                  <c:v>1.728</c:v>
                </c:pt>
                <c:pt idx="764">
                  <c:v>1.649</c:v>
                </c:pt>
                <c:pt idx="765">
                  <c:v>1.643</c:v>
                </c:pt>
                <c:pt idx="766">
                  <c:v>1.679</c:v>
                </c:pt>
                <c:pt idx="767">
                  <c:v>1.6760000000000002</c:v>
                </c:pt>
                <c:pt idx="768">
                  <c:v>1.6760000000000002</c:v>
                </c:pt>
                <c:pt idx="769">
                  <c:v>1.6760000000000002</c:v>
                </c:pt>
                <c:pt idx="770">
                  <c:v>1.643</c:v>
                </c:pt>
                <c:pt idx="771">
                  <c:v>1.613</c:v>
                </c:pt>
                <c:pt idx="772">
                  <c:v>1.6</c:v>
                </c:pt>
                <c:pt idx="773">
                  <c:v>1.591</c:v>
                </c:pt>
                <c:pt idx="774">
                  <c:v>1.577</c:v>
                </c:pt>
                <c:pt idx="775">
                  <c:v>1.577</c:v>
                </c:pt>
                <c:pt idx="776">
                  <c:v>1.577</c:v>
                </c:pt>
                <c:pt idx="777">
                  <c:v>1.5629999999999999</c:v>
                </c:pt>
                <c:pt idx="778">
                  <c:v>1.536</c:v>
                </c:pt>
                <c:pt idx="779">
                  <c:v>1.5390000000000001</c:v>
                </c:pt>
                <c:pt idx="780">
                  <c:v>1.53</c:v>
                </c:pt>
                <c:pt idx="781">
                  <c:v>1.5</c:v>
                </c:pt>
                <c:pt idx="782">
                  <c:v>1.5</c:v>
                </c:pt>
                <c:pt idx="783">
                  <c:v>1.5</c:v>
                </c:pt>
                <c:pt idx="784">
                  <c:v>1.5049999999999999</c:v>
                </c:pt>
                <c:pt idx="785">
                  <c:v>1.5230000000000001</c:v>
                </c:pt>
                <c:pt idx="786">
                  <c:v>1.526</c:v>
                </c:pt>
                <c:pt idx="787">
                  <c:v>1.524</c:v>
                </c:pt>
                <c:pt idx="788">
                  <c:v>1.4950000000000001</c:v>
                </c:pt>
                <c:pt idx="789">
                  <c:v>1.4950000000000001</c:v>
                </c:pt>
                <c:pt idx="790">
                  <c:v>1.4950000000000001</c:v>
                </c:pt>
                <c:pt idx="791">
                  <c:v>1.5110000000000001</c:v>
                </c:pt>
                <c:pt idx="792">
                  <c:v>1.5270000000000001</c:v>
                </c:pt>
                <c:pt idx="793">
                  <c:v>1.5049999999999999</c:v>
                </c:pt>
                <c:pt idx="794">
                  <c:v>1.488</c:v>
                </c:pt>
                <c:pt idx="795">
                  <c:v>1.486</c:v>
                </c:pt>
                <c:pt idx="796">
                  <c:v>1.486</c:v>
                </c:pt>
                <c:pt idx="797">
                  <c:v>1.486</c:v>
                </c:pt>
                <c:pt idx="798">
                  <c:v>1.4689999999999999</c:v>
                </c:pt>
                <c:pt idx="799">
                  <c:v>1.4630000000000001</c:v>
                </c:pt>
                <c:pt idx="800">
                  <c:v>1.4670000000000001</c:v>
                </c:pt>
                <c:pt idx="801">
                  <c:v>1.4530000000000001</c:v>
                </c:pt>
                <c:pt idx="802">
                  <c:v>1.4610000000000001</c:v>
                </c:pt>
                <c:pt idx="803">
                  <c:v>1.4610000000000001</c:v>
                </c:pt>
                <c:pt idx="804">
                  <c:v>1.4610000000000001</c:v>
                </c:pt>
                <c:pt idx="805">
                  <c:v>1.4490000000000001</c:v>
                </c:pt>
                <c:pt idx="806">
                  <c:v>1.4490000000000001</c:v>
                </c:pt>
                <c:pt idx="807">
                  <c:v>1.429</c:v>
                </c:pt>
                <c:pt idx="808">
                  <c:v>1.45</c:v>
                </c:pt>
                <c:pt idx="809">
                  <c:v>1.4729999999999999</c:v>
                </c:pt>
                <c:pt idx="810">
                  <c:v>1.4729999999999999</c:v>
                </c:pt>
                <c:pt idx="811">
                  <c:v>1.4729999999999999</c:v>
                </c:pt>
                <c:pt idx="812">
                  <c:v>1.47</c:v>
                </c:pt>
                <c:pt idx="813">
                  <c:v>1.464</c:v>
                </c:pt>
                <c:pt idx="814">
                  <c:v>1.4550000000000001</c:v>
                </c:pt>
                <c:pt idx="815">
                  <c:v>1.41</c:v>
                </c:pt>
                <c:pt idx="816">
                  <c:v>1.3940000000000001</c:v>
                </c:pt>
                <c:pt idx="817">
                  <c:v>1.3940000000000001</c:v>
                </c:pt>
                <c:pt idx="818">
                  <c:v>1.3940000000000001</c:v>
                </c:pt>
                <c:pt idx="819">
                  <c:v>1.373</c:v>
                </c:pt>
                <c:pt idx="820">
                  <c:v>1.381</c:v>
                </c:pt>
                <c:pt idx="821">
                  <c:v>1.3679999999999999</c:v>
                </c:pt>
                <c:pt idx="822">
                  <c:v>1.3900000000000001</c:v>
                </c:pt>
                <c:pt idx="823">
                  <c:v>1.4490000000000001</c:v>
                </c:pt>
                <c:pt idx="824">
                  <c:v>1.4490000000000001</c:v>
                </c:pt>
                <c:pt idx="825">
                  <c:v>1.4490000000000001</c:v>
                </c:pt>
                <c:pt idx="826">
                  <c:v>1.4450000000000001</c:v>
                </c:pt>
                <c:pt idx="827">
                  <c:v>1.45</c:v>
                </c:pt>
                <c:pt idx="828">
                  <c:v>1.4139999999999999</c:v>
                </c:pt>
                <c:pt idx="829">
                  <c:v>1.454</c:v>
                </c:pt>
                <c:pt idx="830">
                  <c:v>1.407</c:v>
                </c:pt>
                <c:pt idx="831">
                  <c:v>1.407</c:v>
                </c:pt>
                <c:pt idx="832">
                  <c:v>1.407</c:v>
                </c:pt>
                <c:pt idx="833">
                  <c:v>1.3940000000000001</c:v>
                </c:pt>
                <c:pt idx="834">
                  <c:v>1.407</c:v>
                </c:pt>
                <c:pt idx="835">
                  <c:v>1.395</c:v>
                </c:pt>
                <c:pt idx="836">
                  <c:v>1.3980000000000001</c:v>
                </c:pt>
                <c:pt idx="837">
                  <c:v>1.4219999999999999</c:v>
                </c:pt>
                <c:pt idx="838">
                  <c:v>1.4219999999999999</c:v>
                </c:pt>
                <c:pt idx="839">
                  <c:v>1.4219999999999999</c:v>
                </c:pt>
                <c:pt idx="840">
                  <c:v>1.4570000000000001</c:v>
                </c:pt>
                <c:pt idx="841">
                  <c:v>1.454</c:v>
                </c:pt>
                <c:pt idx="842">
                  <c:v>1.4</c:v>
                </c:pt>
                <c:pt idx="843">
                  <c:v>1.4259999999999999</c:v>
                </c:pt>
                <c:pt idx="844">
                  <c:v>1.375</c:v>
                </c:pt>
                <c:pt idx="845">
                  <c:v>1.375</c:v>
                </c:pt>
                <c:pt idx="846">
                  <c:v>1.375</c:v>
                </c:pt>
                <c:pt idx="847">
                  <c:v>1.363</c:v>
                </c:pt>
                <c:pt idx="848">
                  <c:v>1.351</c:v>
                </c:pt>
                <c:pt idx="849">
                  <c:v>1.371</c:v>
                </c:pt>
                <c:pt idx="850">
                  <c:v>1.38</c:v>
                </c:pt>
                <c:pt idx="851">
                  <c:v>1.3140000000000001</c:v>
                </c:pt>
                <c:pt idx="852">
                  <c:v>1.3140000000000001</c:v>
                </c:pt>
                <c:pt idx="853">
                  <c:v>1.3140000000000001</c:v>
                </c:pt>
                <c:pt idx="854">
                  <c:v>1.2810000000000001</c:v>
                </c:pt>
                <c:pt idx="855">
                  <c:v>1.28</c:v>
                </c:pt>
                <c:pt idx="856">
                  <c:v>1.25</c:v>
                </c:pt>
                <c:pt idx="857">
                  <c:v>1.2789999999999999</c:v>
                </c:pt>
                <c:pt idx="858">
                  <c:v>1.2629999999999999</c:v>
                </c:pt>
                <c:pt idx="859">
                  <c:v>1.2629999999999999</c:v>
                </c:pt>
                <c:pt idx="860">
                  <c:v>1.2629999999999999</c:v>
                </c:pt>
                <c:pt idx="861">
                  <c:v>1.286</c:v>
                </c:pt>
                <c:pt idx="862">
                  <c:v>1.304</c:v>
                </c:pt>
                <c:pt idx="863">
                  <c:v>1.278</c:v>
                </c:pt>
                <c:pt idx="864">
                  <c:v>1.294</c:v>
                </c:pt>
                <c:pt idx="865">
                  <c:v>1.3089999999999999</c:v>
                </c:pt>
                <c:pt idx="866">
                  <c:v>1.3089999999999999</c:v>
                </c:pt>
                <c:pt idx="867">
                  <c:v>1.3089999999999999</c:v>
                </c:pt>
                <c:pt idx="868">
                  <c:v>1.329</c:v>
                </c:pt>
                <c:pt idx="869">
                  <c:v>1.2989999999999999</c:v>
                </c:pt>
                <c:pt idx="870">
                  <c:v>1.292</c:v>
                </c:pt>
                <c:pt idx="871">
                  <c:v>1.298</c:v>
                </c:pt>
                <c:pt idx="872">
                  <c:v>1.321</c:v>
                </c:pt>
                <c:pt idx="873">
                  <c:v>1.321</c:v>
                </c:pt>
                <c:pt idx="874">
                  <c:v>1.321</c:v>
                </c:pt>
                <c:pt idx="875">
                  <c:v>1.365</c:v>
                </c:pt>
                <c:pt idx="876">
                  <c:v>1.355</c:v>
                </c:pt>
                <c:pt idx="877">
                  <c:v>1.393</c:v>
                </c:pt>
                <c:pt idx="878">
                  <c:v>1.35</c:v>
                </c:pt>
                <c:pt idx="879">
                  <c:v>1.353</c:v>
                </c:pt>
                <c:pt idx="880">
                  <c:v>1.353</c:v>
                </c:pt>
                <c:pt idx="881">
                  <c:v>1.353</c:v>
                </c:pt>
                <c:pt idx="882">
                  <c:v>1.3360000000000001</c:v>
                </c:pt>
                <c:pt idx="883">
                  <c:v>1.2469999999999999</c:v>
                </c:pt>
                <c:pt idx="884">
                  <c:v>1.2410000000000001</c:v>
                </c:pt>
                <c:pt idx="885">
                  <c:v>1.254</c:v>
                </c:pt>
                <c:pt idx="886">
                  <c:v>1.2969999999999999</c:v>
                </c:pt>
                <c:pt idx="887">
                  <c:v>1.2969999999999999</c:v>
                </c:pt>
                <c:pt idx="888">
                  <c:v>1.2969999999999999</c:v>
                </c:pt>
                <c:pt idx="889">
                  <c:v>1.349</c:v>
                </c:pt>
                <c:pt idx="890">
                  <c:v>1.411</c:v>
                </c:pt>
                <c:pt idx="891">
                  <c:v>1.4510000000000001</c:v>
                </c:pt>
                <c:pt idx="892">
                  <c:v>1.4410000000000001</c:v>
                </c:pt>
                <c:pt idx="893">
                  <c:v>1.47</c:v>
                </c:pt>
                <c:pt idx="894">
                  <c:v>1.47</c:v>
                </c:pt>
                <c:pt idx="895">
                  <c:v>1.47</c:v>
                </c:pt>
                <c:pt idx="896">
                  <c:v>1.4710000000000001</c:v>
                </c:pt>
                <c:pt idx="897">
                  <c:v>1.502</c:v>
                </c:pt>
                <c:pt idx="898">
                  <c:v>1.3959999999999999</c:v>
                </c:pt>
                <c:pt idx="899">
                  <c:v>1.33</c:v>
                </c:pt>
                <c:pt idx="900">
                  <c:v>1.4410000000000001</c:v>
                </c:pt>
                <c:pt idx="901">
                  <c:v>1.4410000000000001</c:v>
                </c:pt>
                <c:pt idx="902">
                  <c:v>1.4410000000000001</c:v>
                </c:pt>
                <c:pt idx="903">
                  <c:v>1.5030000000000001</c:v>
                </c:pt>
                <c:pt idx="904">
                  <c:v>1.5329999999999999</c:v>
                </c:pt>
                <c:pt idx="905">
                  <c:v>1.621</c:v>
                </c:pt>
                <c:pt idx="906">
                  <c:v>1.5249999999999999</c:v>
                </c:pt>
                <c:pt idx="907">
                  <c:v>1.466</c:v>
                </c:pt>
                <c:pt idx="908">
                  <c:v>1.466</c:v>
                </c:pt>
                <c:pt idx="909">
                  <c:v>1.466</c:v>
                </c:pt>
                <c:pt idx="910">
                  <c:v>1.3919999999999999</c:v>
                </c:pt>
                <c:pt idx="911">
                  <c:v>1.444</c:v>
                </c:pt>
                <c:pt idx="912">
                  <c:v>1.4570000000000001</c:v>
                </c:pt>
                <c:pt idx="913">
                  <c:v>1.508</c:v>
                </c:pt>
                <c:pt idx="914">
                  <c:v>1.4430000000000001</c:v>
                </c:pt>
                <c:pt idx="915">
                  <c:v>1.4430000000000001</c:v>
                </c:pt>
                <c:pt idx="916">
                  <c:v>1.4430000000000001</c:v>
                </c:pt>
                <c:pt idx="917">
                  <c:v>1.4079999999999999</c:v>
                </c:pt>
                <c:pt idx="918">
                  <c:v>1.4119999999999999</c:v>
                </c:pt>
                <c:pt idx="919">
                  <c:v>1.359</c:v>
                </c:pt>
                <c:pt idx="920">
                  <c:v>1.3320000000000001</c:v>
                </c:pt>
                <c:pt idx="921">
                  <c:v>1.2730000000000001</c:v>
                </c:pt>
                <c:pt idx="922">
                  <c:v>1.2730000000000001</c:v>
                </c:pt>
                <c:pt idx="923">
                  <c:v>1.2730000000000001</c:v>
                </c:pt>
                <c:pt idx="924">
                  <c:v>1.3129999999999999</c:v>
                </c:pt>
                <c:pt idx="925">
                  <c:v>1.304</c:v>
                </c:pt>
                <c:pt idx="926">
                  <c:v>1.32</c:v>
                </c:pt>
                <c:pt idx="927">
                  <c:v>1.276</c:v>
                </c:pt>
                <c:pt idx="928">
                  <c:v>1.2989999999999999</c:v>
                </c:pt>
                <c:pt idx="929">
                  <c:v>1.2989999999999999</c:v>
                </c:pt>
                <c:pt idx="930">
                  <c:v>1.2989999999999999</c:v>
                </c:pt>
                <c:pt idx="931">
                  <c:v>1.254</c:v>
                </c:pt>
                <c:pt idx="932">
                  <c:v>1.3109999999999999</c:v>
                </c:pt>
                <c:pt idx="933">
                  <c:v>1.28</c:v>
                </c:pt>
                <c:pt idx="934">
                  <c:v>1.28</c:v>
                </c:pt>
                <c:pt idx="935">
                  <c:v>1.262</c:v>
                </c:pt>
                <c:pt idx="936">
                  <c:v>1.262</c:v>
                </c:pt>
                <c:pt idx="937">
                  <c:v>1.262</c:v>
                </c:pt>
                <c:pt idx="938">
                  <c:v>1.27</c:v>
                </c:pt>
                <c:pt idx="939">
                  <c:v>1.302</c:v>
                </c:pt>
                <c:pt idx="940">
                  <c:v>1.2989999999999999</c:v>
                </c:pt>
                <c:pt idx="941">
                  <c:v>1.3129999999999999</c:v>
                </c:pt>
                <c:pt idx="942">
                  <c:v>1.282</c:v>
                </c:pt>
                <c:pt idx="943">
                  <c:v>1.282</c:v>
                </c:pt>
                <c:pt idx="944">
                  <c:v>1.282</c:v>
                </c:pt>
                <c:pt idx="945">
                  <c:v>1.284</c:v>
                </c:pt>
                <c:pt idx="946">
                  <c:v>1.2170000000000001</c:v>
                </c:pt>
                <c:pt idx="947">
                  <c:v>1.2210000000000001</c:v>
                </c:pt>
                <c:pt idx="948">
                  <c:v>1.244</c:v>
                </c:pt>
                <c:pt idx="949">
                  <c:v>1.238</c:v>
                </c:pt>
                <c:pt idx="950">
                  <c:v>1.238</c:v>
                </c:pt>
                <c:pt idx="951">
                  <c:v>1.238</c:v>
                </c:pt>
                <c:pt idx="952">
                  <c:v>1.254</c:v>
                </c:pt>
                <c:pt idx="953">
                  <c:v>1.272</c:v>
                </c:pt>
                <c:pt idx="954">
                  <c:v>1.262</c:v>
                </c:pt>
                <c:pt idx="955">
                  <c:v>1.238</c:v>
                </c:pt>
                <c:pt idx="956">
                  <c:v>1.232</c:v>
                </c:pt>
                <c:pt idx="957">
                  <c:v>1.232</c:v>
                </c:pt>
                <c:pt idx="958">
                  <c:v>1.232</c:v>
                </c:pt>
                <c:pt idx="959">
                  <c:v>1.234</c:v>
                </c:pt>
                <c:pt idx="960">
                  <c:v>1.1659999999999999</c:v>
                </c:pt>
                <c:pt idx="961">
                  <c:v>1.19</c:v>
                </c:pt>
                <c:pt idx="962">
                  <c:v>1.1639999999999999</c:v>
                </c:pt>
                <c:pt idx="963">
                  <c:v>1.1639999999999999</c:v>
                </c:pt>
                <c:pt idx="964">
                  <c:v>1.1639999999999999</c:v>
                </c:pt>
                <c:pt idx="965">
                  <c:v>1.1639999999999999</c:v>
                </c:pt>
                <c:pt idx="966">
                  <c:v>1.1639999999999999</c:v>
                </c:pt>
                <c:pt idx="967">
                  <c:v>1.2130000000000001</c:v>
                </c:pt>
                <c:pt idx="968">
                  <c:v>1.2370000000000001</c:v>
                </c:pt>
                <c:pt idx="969">
                  <c:v>1.2610000000000001</c:v>
                </c:pt>
                <c:pt idx="970">
                  <c:v>1.2690000000000001</c:v>
                </c:pt>
                <c:pt idx="971">
                  <c:v>1.2690000000000001</c:v>
                </c:pt>
                <c:pt idx="972">
                  <c:v>1.2690000000000001</c:v>
                </c:pt>
                <c:pt idx="973">
                  <c:v>1.292</c:v>
                </c:pt>
                <c:pt idx="974">
                  <c:v>1.335</c:v>
                </c:pt>
                <c:pt idx="975">
                  <c:v>1.3080000000000001</c:v>
                </c:pt>
                <c:pt idx="976">
                  <c:v>1.341</c:v>
                </c:pt>
                <c:pt idx="977">
                  <c:v>1.375</c:v>
                </c:pt>
                <c:pt idx="978">
                  <c:v>1.375</c:v>
                </c:pt>
                <c:pt idx="979">
                  <c:v>1.375</c:v>
                </c:pt>
                <c:pt idx="980">
                  <c:v>1.3820000000000001</c:v>
                </c:pt>
                <c:pt idx="981">
                  <c:v>1.399</c:v>
                </c:pt>
                <c:pt idx="982">
                  <c:v>1.397</c:v>
                </c:pt>
                <c:pt idx="983">
                  <c:v>1.405</c:v>
                </c:pt>
                <c:pt idx="984">
                  <c:v>1.4359999999999999</c:v>
                </c:pt>
                <c:pt idx="985">
                  <c:v>1.4359999999999999</c:v>
                </c:pt>
                <c:pt idx="986">
                  <c:v>1.4359999999999999</c:v>
                </c:pt>
                <c:pt idx="987">
                  <c:v>1.4079999999999999</c:v>
                </c:pt>
                <c:pt idx="988">
                  <c:v>1.45</c:v>
                </c:pt>
                <c:pt idx="989">
                  <c:v>1.4910000000000001</c:v>
                </c:pt>
                <c:pt idx="990">
                  <c:v>1.498</c:v>
                </c:pt>
                <c:pt idx="991">
                  <c:v>1.55</c:v>
                </c:pt>
                <c:pt idx="992">
                  <c:v>1.55</c:v>
                </c:pt>
                <c:pt idx="993">
                  <c:v>1.55</c:v>
                </c:pt>
                <c:pt idx="994">
                  <c:v>1.5070000000000001</c:v>
                </c:pt>
                <c:pt idx="995">
                  <c:v>1.5390000000000001</c:v>
                </c:pt>
                <c:pt idx="996">
                  <c:v>1.5649999999999999</c:v>
                </c:pt>
                <c:pt idx="997">
                  <c:v>1.556</c:v>
                </c:pt>
                <c:pt idx="998">
                  <c:v>1.597</c:v>
                </c:pt>
                <c:pt idx="999">
                  <c:v>1.597</c:v>
                </c:pt>
                <c:pt idx="1000">
                  <c:v>1.597</c:v>
                </c:pt>
                <c:pt idx="1001">
                  <c:v>1.518</c:v>
                </c:pt>
                <c:pt idx="1002">
                  <c:v>1.5129999999999999</c:v>
                </c:pt>
                <c:pt idx="1003">
                  <c:v>1.5310000000000001</c:v>
                </c:pt>
                <c:pt idx="1004">
                  <c:v>1.5110000000000001</c:v>
                </c:pt>
                <c:pt idx="1005">
                  <c:v>1.4610000000000001</c:v>
                </c:pt>
                <c:pt idx="1006">
                  <c:v>1.4610000000000001</c:v>
                </c:pt>
                <c:pt idx="1007">
                  <c:v>1.4610000000000001</c:v>
                </c:pt>
                <c:pt idx="1008">
                  <c:v>1.5070000000000001</c:v>
                </c:pt>
                <c:pt idx="1009">
                  <c:v>1.514</c:v>
                </c:pt>
                <c:pt idx="1010">
                  <c:v>1.524</c:v>
                </c:pt>
                <c:pt idx="1011">
                  <c:v>1.4809999999999999</c:v>
                </c:pt>
                <c:pt idx="1012">
                  <c:v>1.48</c:v>
                </c:pt>
                <c:pt idx="1013">
                  <c:v>1.48</c:v>
                </c:pt>
                <c:pt idx="1014">
                  <c:v>1.48</c:v>
                </c:pt>
                <c:pt idx="1015">
                  <c:v>1.45</c:v>
                </c:pt>
                <c:pt idx="1016">
                  <c:v>1.415</c:v>
                </c:pt>
                <c:pt idx="1017">
                  <c:v>1.4259999999999999</c:v>
                </c:pt>
                <c:pt idx="1018">
                  <c:v>1.4590000000000001</c:v>
                </c:pt>
                <c:pt idx="1019">
                  <c:v>1.472</c:v>
                </c:pt>
                <c:pt idx="1020">
                  <c:v>1.472</c:v>
                </c:pt>
                <c:pt idx="1021">
                  <c:v>1.472</c:v>
                </c:pt>
                <c:pt idx="1022">
                  <c:v>1.409</c:v>
                </c:pt>
                <c:pt idx="1023">
                  <c:v>1.427</c:v>
                </c:pt>
                <c:pt idx="1024">
                  <c:v>1.409</c:v>
                </c:pt>
                <c:pt idx="1025">
                  <c:v>1.419</c:v>
                </c:pt>
                <c:pt idx="1026">
                  <c:v>1.409</c:v>
                </c:pt>
                <c:pt idx="1027">
                  <c:v>1.409</c:v>
                </c:pt>
                <c:pt idx="1028">
                  <c:v>1.409</c:v>
                </c:pt>
                <c:pt idx="1029">
                  <c:v>1.41</c:v>
                </c:pt>
                <c:pt idx="1030">
                  <c:v>1.3580000000000001</c:v>
                </c:pt>
                <c:pt idx="1031">
                  <c:v>1.3580000000000001</c:v>
                </c:pt>
                <c:pt idx="1032">
                  <c:v>1.393</c:v>
                </c:pt>
                <c:pt idx="1033">
                  <c:v>1.4430000000000001</c:v>
                </c:pt>
                <c:pt idx="1034">
                  <c:v>1.4430000000000001</c:v>
                </c:pt>
                <c:pt idx="1035">
                  <c:v>1.4430000000000001</c:v>
                </c:pt>
                <c:pt idx="1036">
                  <c:v>1.4929999999999999</c:v>
                </c:pt>
                <c:pt idx="1037">
                  <c:v>1.502</c:v>
                </c:pt>
                <c:pt idx="1038">
                  <c:v>1.502</c:v>
                </c:pt>
                <c:pt idx="1039">
                  <c:v>1.5310000000000001</c:v>
                </c:pt>
                <c:pt idx="1040">
                  <c:v>1.5009999999999999</c:v>
                </c:pt>
                <c:pt idx="1041">
                  <c:v>1.5009999999999999</c:v>
                </c:pt>
                <c:pt idx="1042">
                  <c:v>1.5009999999999999</c:v>
                </c:pt>
                <c:pt idx="1043">
                  <c:v>1.538</c:v>
                </c:pt>
                <c:pt idx="1044">
                  <c:v>1.5510000000000002</c:v>
                </c:pt>
                <c:pt idx="1045">
                  <c:v>1.5150000000000001</c:v>
                </c:pt>
                <c:pt idx="1046">
                  <c:v>1.482</c:v>
                </c:pt>
                <c:pt idx="1047">
                  <c:v>1.522</c:v>
                </c:pt>
                <c:pt idx="1048">
                  <c:v>1.522</c:v>
                </c:pt>
                <c:pt idx="1049">
                  <c:v>1.522</c:v>
                </c:pt>
                <c:pt idx="1050">
                  <c:v>1.5430000000000001</c:v>
                </c:pt>
                <c:pt idx="1051">
                  <c:v>1.5979999999999999</c:v>
                </c:pt>
                <c:pt idx="1052">
                  <c:v>1.6139999999999999</c:v>
                </c:pt>
                <c:pt idx="1053">
                  <c:v>1.5669999999999999</c:v>
                </c:pt>
                <c:pt idx="1054">
                  <c:v>1.5669999999999999</c:v>
                </c:pt>
                <c:pt idx="1055">
                  <c:v>1.5669999999999999</c:v>
                </c:pt>
                <c:pt idx="1056">
                  <c:v>1.5669999999999999</c:v>
                </c:pt>
                <c:pt idx="1057">
                  <c:v>1.52</c:v>
                </c:pt>
                <c:pt idx="1058">
                  <c:v>1.47</c:v>
                </c:pt>
                <c:pt idx="1059">
                  <c:v>1.472</c:v>
                </c:pt>
                <c:pt idx="1060">
                  <c:v>1.472</c:v>
                </c:pt>
                <c:pt idx="1061">
                  <c:v>1.472</c:v>
                </c:pt>
                <c:pt idx="1062">
                  <c:v>1.472</c:v>
                </c:pt>
                <c:pt idx="1063">
                  <c:v>1.472</c:v>
                </c:pt>
                <c:pt idx="1064">
                  <c:v>1.4670000000000001</c:v>
                </c:pt>
                <c:pt idx="1065">
                  <c:v>1.476</c:v>
                </c:pt>
                <c:pt idx="1066">
                  <c:v>1.4849999999999999</c:v>
                </c:pt>
                <c:pt idx="1067">
                  <c:v>1.4359999999999999</c:v>
                </c:pt>
                <c:pt idx="1068">
                  <c:v>1.4590000000000001</c:v>
                </c:pt>
                <c:pt idx="1069">
                  <c:v>1.4590000000000001</c:v>
                </c:pt>
                <c:pt idx="1070">
                  <c:v>1.4590000000000001</c:v>
                </c:pt>
                <c:pt idx="1071">
                  <c:v>1.4470000000000001</c:v>
                </c:pt>
                <c:pt idx="1072">
                  <c:v>1.4969999999999999</c:v>
                </c:pt>
                <c:pt idx="1073">
                  <c:v>1.462</c:v>
                </c:pt>
                <c:pt idx="1074">
                  <c:v>1.413</c:v>
                </c:pt>
                <c:pt idx="1075">
                  <c:v>1.401</c:v>
                </c:pt>
                <c:pt idx="1076">
                  <c:v>1.401</c:v>
                </c:pt>
                <c:pt idx="1077">
                  <c:v>1.401</c:v>
                </c:pt>
                <c:pt idx="1078">
                  <c:v>1.41</c:v>
                </c:pt>
                <c:pt idx="1079">
                  <c:v>1.4339999999999999</c:v>
                </c:pt>
                <c:pt idx="1080">
                  <c:v>1.413</c:v>
                </c:pt>
                <c:pt idx="1081">
                  <c:v>1.4139999999999999</c:v>
                </c:pt>
                <c:pt idx="1082">
                  <c:v>1.417</c:v>
                </c:pt>
                <c:pt idx="1083">
                  <c:v>1.417</c:v>
                </c:pt>
                <c:pt idx="1084">
                  <c:v>1.417</c:v>
                </c:pt>
                <c:pt idx="1085">
                  <c:v>1.446</c:v>
                </c:pt>
                <c:pt idx="1086">
                  <c:v>1.4849999999999999</c:v>
                </c:pt>
                <c:pt idx="1087">
                  <c:v>1.46</c:v>
                </c:pt>
                <c:pt idx="1088">
                  <c:v>1.4729999999999999</c:v>
                </c:pt>
                <c:pt idx="1089">
                  <c:v>1.486</c:v>
                </c:pt>
                <c:pt idx="1090">
                  <c:v>1.486</c:v>
                </c:pt>
                <c:pt idx="1091">
                  <c:v>1.486</c:v>
                </c:pt>
                <c:pt idx="1092">
                  <c:v>1.4630000000000001</c:v>
                </c:pt>
                <c:pt idx="1093">
                  <c:v>1.452</c:v>
                </c:pt>
                <c:pt idx="1094">
                  <c:v>1.478</c:v>
                </c:pt>
                <c:pt idx="1095">
                  <c:v>1.5150000000000001</c:v>
                </c:pt>
                <c:pt idx="1096">
                  <c:v>1.5550000000000002</c:v>
                </c:pt>
                <c:pt idx="1097">
                  <c:v>1.5550000000000002</c:v>
                </c:pt>
                <c:pt idx="1098">
                  <c:v>1.5550000000000002</c:v>
                </c:pt>
                <c:pt idx="1099">
                  <c:v>1.542</c:v>
                </c:pt>
                <c:pt idx="1100">
                  <c:v>1.55</c:v>
                </c:pt>
                <c:pt idx="1101">
                  <c:v>1.534</c:v>
                </c:pt>
                <c:pt idx="1102">
                  <c:v>1.532</c:v>
                </c:pt>
                <c:pt idx="1103">
                  <c:v>1.5760000000000001</c:v>
                </c:pt>
                <c:pt idx="1104">
                  <c:v>1.5760000000000001</c:v>
                </c:pt>
                <c:pt idx="1105">
                  <c:v>1.5760000000000001</c:v>
                </c:pt>
                <c:pt idx="1106">
                  <c:v>1.5329999999999999</c:v>
                </c:pt>
                <c:pt idx="1107">
                  <c:v>1.4849999999999999</c:v>
                </c:pt>
                <c:pt idx="1108">
                  <c:v>1.4079999999999999</c:v>
                </c:pt>
                <c:pt idx="1109">
                  <c:v>1.468</c:v>
                </c:pt>
                <c:pt idx="1110">
                  <c:v>1.474</c:v>
                </c:pt>
                <c:pt idx="1111">
                  <c:v>1.474</c:v>
                </c:pt>
                <c:pt idx="1112">
                  <c:v>1.474</c:v>
                </c:pt>
                <c:pt idx="1113">
                  <c:v>1.4830000000000001</c:v>
                </c:pt>
                <c:pt idx="1114">
                  <c:v>1.4750000000000001</c:v>
                </c:pt>
                <c:pt idx="1115">
                  <c:v>1.4610000000000001</c:v>
                </c:pt>
                <c:pt idx="1116">
                  <c:v>1.4950000000000001</c:v>
                </c:pt>
                <c:pt idx="1117">
                  <c:v>1.5859999999999999</c:v>
                </c:pt>
                <c:pt idx="1118">
                  <c:v>1.5859999999999999</c:v>
                </c:pt>
                <c:pt idx="1119">
                  <c:v>1.5859999999999999</c:v>
                </c:pt>
                <c:pt idx="1120">
                  <c:v>1.5369999999999999</c:v>
                </c:pt>
                <c:pt idx="1121">
                  <c:v>1.6459999999999999</c:v>
                </c:pt>
                <c:pt idx="1122">
                  <c:v>1.657</c:v>
                </c:pt>
                <c:pt idx="1123">
                  <c:v>1.627</c:v>
                </c:pt>
                <c:pt idx="1124">
                  <c:v>1.663</c:v>
                </c:pt>
                <c:pt idx="1125">
                  <c:v>1.663</c:v>
                </c:pt>
                <c:pt idx="1126">
                  <c:v>1.663</c:v>
                </c:pt>
                <c:pt idx="1127">
                  <c:v>1.635</c:v>
                </c:pt>
                <c:pt idx="1128">
                  <c:v>1.619</c:v>
                </c:pt>
                <c:pt idx="1129">
                  <c:v>1.5470000000000002</c:v>
                </c:pt>
                <c:pt idx="1130">
                  <c:v>1.5819999999999999</c:v>
                </c:pt>
                <c:pt idx="1131">
                  <c:v>1.611</c:v>
                </c:pt>
                <c:pt idx="1132">
                  <c:v>1.611</c:v>
                </c:pt>
                <c:pt idx="1133">
                  <c:v>1.611</c:v>
                </c:pt>
                <c:pt idx="1134">
                  <c:v>1.637</c:v>
                </c:pt>
                <c:pt idx="1135">
                  <c:v>1.6379999999999999</c:v>
                </c:pt>
                <c:pt idx="1136">
                  <c:v>1.6949999999999998</c:v>
                </c:pt>
                <c:pt idx="1137">
                  <c:v>1.677</c:v>
                </c:pt>
                <c:pt idx="1138">
                  <c:v>1.7090000000000001</c:v>
                </c:pt>
                <c:pt idx="1139">
                  <c:v>1.7090000000000001</c:v>
                </c:pt>
                <c:pt idx="1140">
                  <c:v>1.7090000000000001</c:v>
                </c:pt>
                <c:pt idx="1141">
                  <c:v>1.6989999999999998</c:v>
                </c:pt>
                <c:pt idx="1142">
                  <c:v>1.784</c:v>
                </c:pt>
                <c:pt idx="1143">
                  <c:v>1.7229999999999999</c:v>
                </c:pt>
                <c:pt idx="1144">
                  <c:v>1.694</c:v>
                </c:pt>
                <c:pt idx="1145">
                  <c:v>1.6040000000000001</c:v>
                </c:pt>
                <c:pt idx="1146">
                  <c:v>1.6040000000000001</c:v>
                </c:pt>
                <c:pt idx="1147">
                  <c:v>1.6040000000000001</c:v>
                </c:pt>
                <c:pt idx="1148">
                  <c:v>1.6259999999999999</c:v>
                </c:pt>
                <c:pt idx="1149">
                  <c:v>1.6459999999999999</c:v>
                </c:pt>
                <c:pt idx="1150">
                  <c:v>1.6120000000000001</c:v>
                </c:pt>
                <c:pt idx="1151">
                  <c:v>1.6240000000000001</c:v>
                </c:pt>
                <c:pt idx="1152">
                  <c:v>1.6259999999999999</c:v>
                </c:pt>
                <c:pt idx="1153">
                  <c:v>1.6259999999999999</c:v>
                </c:pt>
                <c:pt idx="1154">
                  <c:v>1.6259999999999999</c:v>
                </c:pt>
                <c:pt idx="1155">
                  <c:v>1.6219999999999999</c:v>
                </c:pt>
                <c:pt idx="1156">
                  <c:v>1.5819999999999999</c:v>
                </c:pt>
                <c:pt idx="1157">
                  <c:v>1.556</c:v>
                </c:pt>
                <c:pt idx="1158">
                  <c:v>1.587</c:v>
                </c:pt>
                <c:pt idx="1159">
                  <c:v>1.609</c:v>
                </c:pt>
                <c:pt idx="1160">
                  <c:v>1.609</c:v>
                </c:pt>
                <c:pt idx="1161">
                  <c:v>1.609</c:v>
                </c:pt>
                <c:pt idx="1162">
                  <c:v>1.6019999999999999</c:v>
                </c:pt>
                <c:pt idx="1163">
                  <c:v>1.58</c:v>
                </c:pt>
                <c:pt idx="1164">
                  <c:v>1.6019999999999999</c:v>
                </c:pt>
                <c:pt idx="1165">
                  <c:v>1.5659999999999998</c:v>
                </c:pt>
                <c:pt idx="1166">
                  <c:v>1.544</c:v>
                </c:pt>
                <c:pt idx="1167">
                  <c:v>1.544</c:v>
                </c:pt>
                <c:pt idx="1168">
                  <c:v>1.544</c:v>
                </c:pt>
                <c:pt idx="1169">
                  <c:v>1.4950000000000001</c:v>
                </c:pt>
                <c:pt idx="1170">
                  <c:v>1.5669999999999999</c:v>
                </c:pt>
                <c:pt idx="1171">
                  <c:v>1.534</c:v>
                </c:pt>
                <c:pt idx="1172">
                  <c:v>1.5489999999999999</c:v>
                </c:pt>
                <c:pt idx="1173">
                  <c:v>1.599</c:v>
                </c:pt>
                <c:pt idx="1174">
                  <c:v>1.599</c:v>
                </c:pt>
                <c:pt idx="1175">
                  <c:v>1.599</c:v>
                </c:pt>
                <c:pt idx="1176">
                  <c:v>1.5620000000000001</c:v>
                </c:pt>
                <c:pt idx="1177">
                  <c:v>1.58</c:v>
                </c:pt>
                <c:pt idx="1178">
                  <c:v>1.5620000000000001</c:v>
                </c:pt>
                <c:pt idx="1179">
                  <c:v>1.601</c:v>
                </c:pt>
                <c:pt idx="1180">
                  <c:v>1.609</c:v>
                </c:pt>
                <c:pt idx="1181">
                  <c:v>1.609</c:v>
                </c:pt>
                <c:pt idx="1182">
                  <c:v>1.609</c:v>
                </c:pt>
                <c:pt idx="1183">
                  <c:v>1.5979999999999999</c:v>
                </c:pt>
                <c:pt idx="1184">
                  <c:v>1.5720000000000001</c:v>
                </c:pt>
                <c:pt idx="1185">
                  <c:v>1.5720000000000001</c:v>
                </c:pt>
                <c:pt idx="1186">
                  <c:v>1.5470000000000002</c:v>
                </c:pt>
                <c:pt idx="1187">
                  <c:v>1.5609999999999999</c:v>
                </c:pt>
                <c:pt idx="1188">
                  <c:v>1.5609999999999999</c:v>
                </c:pt>
                <c:pt idx="1189">
                  <c:v>1.5609999999999999</c:v>
                </c:pt>
                <c:pt idx="1190">
                  <c:v>1.4390000000000001</c:v>
                </c:pt>
                <c:pt idx="1191">
                  <c:v>1.464</c:v>
                </c:pt>
                <c:pt idx="1192">
                  <c:v>1.4729999999999999</c:v>
                </c:pt>
                <c:pt idx="1193">
                  <c:v>1.4379999999999999</c:v>
                </c:pt>
                <c:pt idx="1194">
                  <c:v>1.458</c:v>
                </c:pt>
                <c:pt idx="1195">
                  <c:v>1.458</c:v>
                </c:pt>
                <c:pt idx="1196">
                  <c:v>1.458</c:v>
                </c:pt>
                <c:pt idx="1197">
                  <c:v>1.458</c:v>
                </c:pt>
                <c:pt idx="1198">
                  <c:v>1.43</c:v>
                </c:pt>
                <c:pt idx="1199">
                  <c:v>1.454</c:v>
                </c:pt>
                <c:pt idx="1200">
                  <c:v>1.4590000000000001</c:v>
                </c:pt>
                <c:pt idx="1201">
                  <c:v>1.4830000000000001</c:v>
                </c:pt>
                <c:pt idx="1202">
                  <c:v>1.4830000000000001</c:v>
                </c:pt>
                <c:pt idx="1203">
                  <c:v>1.4830000000000001</c:v>
                </c:pt>
                <c:pt idx="1204">
                  <c:v>1.452</c:v>
                </c:pt>
                <c:pt idx="1205">
                  <c:v>1.458</c:v>
                </c:pt>
                <c:pt idx="1206">
                  <c:v>1.4379999999999999</c:v>
                </c:pt>
                <c:pt idx="1207">
                  <c:v>1.5</c:v>
                </c:pt>
                <c:pt idx="1208">
                  <c:v>1.5249999999999999</c:v>
                </c:pt>
                <c:pt idx="1209">
                  <c:v>1.5249999999999999</c:v>
                </c:pt>
                <c:pt idx="1210">
                  <c:v>1.5249999999999999</c:v>
                </c:pt>
                <c:pt idx="1211">
                  <c:v>1.5070000000000001</c:v>
                </c:pt>
                <c:pt idx="1212">
                  <c:v>1.5470000000000002</c:v>
                </c:pt>
                <c:pt idx="1213">
                  <c:v>1.552</c:v>
                </c:pt>
                <c:pt idx="1214">
                  <c:v>1.4849999999999999</c:v>
                </c:pt>
                <c:pt idx="1215">
                  <c:v>1.4510000000000001</c:v>
                </c:pt>
                <c:pt idx="1216">
                  <c:v>1.4510000000000001</c:v>
                </c:pt>
                <c:pt idx="1217">
                  <c:v>1.4510000000000001</c:v>
                </c:pt>
                <c:pt idx="1218">
                  <c:v>1.4849999999999999</c:v>
                </c:pt>
                <c:pt idx="1219">
                  <c:v>1.5590000000000002</c:v>
                </c:pt>
                <c:pt idx="1220">
                  <c:v>1.5550000000000002</c:v>
                </c:pt>
                <c:pt idx="1221">
                  <c:v>1.5920000000000001</c:v>
                </c:pt>
                <c:pt idx="1222">
                  <c:v>1.651</c:v>
                </c:pt>
                <c:pt idx="1223">
                  <c:v>1.651</c:v>
                </c:pt>
                <c:pt idx="1224">
                  <c:v>1.651</c:v>
                </c:pt>
                <c:pt idx="1225">
                  <c:v>1.7050000000000001</c:v>
                </c:pt>
                <c:pt idx="1226">
                  <c:v>1.643</c:v>
                </c:pt>
                <c:pt idx="1227">
                  <c:v>1.6930000000000001</c:v>
                </c:pt>
                <c:pt idx="1228">
                  <c:v>1.671</c:v>
                </c:pt>
                <c:pt idx="1229">
                  <c:v>1.732</c:v>
                </c:pt>
                <c:pt idx="1230">
                  <c:v>1.732</c:v>
                </c:pt>
                <c:pt idx="1231">
                  <c:v>1.732</c:v>
                </c:pt>
                <c:pt idx="1232">
                  <c:v>1.6779999999999999</c:v>
                </c:pt>
                <c:pt idx="1233">
                  <c:v>1.571</c:v>
                </c:pt>
                <c:pt idx="1234">
                  <c:v>1.5249999999999999</c:v>
                </c:pt>
                <c:pt idx="1235">
                  <c:v>1.526</c:v>
                </c:pt>
                <c:pt idx="1236">
                  <c:v>1.5390000000000001</c:v>
                </c:pt>
                <c:pt idx="1237">
                  <c:v>1.5390000000000001</c:v>
                </c:pt>
                <c:pt idx="1238">
                  <c:v>1.5390000000000001</c:v>
                </c:pt>
                <c:pt idx="1239">
                  <c:v>1.5329999999999999</c:v>
                </c:pt>
                <c:pt idx="1240">
                  <c:v>1.429</c:v>
                </c:pt>
                <c:pt idx="1241">
                  <c:v>1.4950000000000001</c:v>
                </c:pt>
                <c:pt idx="1242">
                  <c:v>1.377</c:v>
                </c:pt>
                <c:pt idx="1243">
                  <c:v>1.381</c:v>
                </c:pt>
                <c:pt idx="1244">
                  <c:v>1.381</c:v>
                </c:pt>
                <c:pt idx="1245">
                  <c:v>1.381</c:v>
                </c:pt>
                <c:pt idx="1246">
                  <c:v>1.3860000000000001</c:v>
                </c:pt>
                <c:pt idx="1247">
                  <c:v>1.37</c:v>
                </c:pt>
                <c:pt idx="1248">
                  <c:v>1.385</c:v>
                </c:pt>
                <c:pt idx="1249">
                  <c:v>1.448</c:v>
                </c:pt>
                <c:pt idx="1250">
                  <c:v>1.456</c:v>
                </c:pt>
                <c:pt idx="1251">
                  <c:v>1.456</c:v>
                </c:pt>
                <c:pt idx="1252">
                  <c:v>1.456</c:v>
                </c:pt>
                <c:pt idx="1253">
                  <c:v>1.4159999999999999</c:v>
                </c:pt>
                <c:pt idx="1254">
                  <c:v>1.3820000000000001</c:v>
                </c:pt>
                <c:pt idx="1255">
                  <c:v>1.4359999999999999</c:v>
                </c:pt>
                <c:pt idx="1256">
                  <c:v>1.4450000000000001</c:v>
                </c:pt>
                <c:pt idx="1257">
                  <c:v>1.444</c:v>
                </c:pt>
                <c:pt idx="1258">
                  <c:v>1.444</c:v>
                </c:pt>
                <c:pt idx="1259">
                  <c:v>1.444</c:v>
                </c:pt>
                <c:pt idx="1260">
                  <c:v>1.476</c:v>
                </c:pt>
                <c:pt idx="1261">
                  <c:v>1.5680000000000001</c:v>
                </c:pt>
                <c:pt idx="1262">
                  <c:v>1.5390000000000001</c:v>
                </c:pt>
                <c:pt idx="1263">
                  <c:v>1.579</c:v>
                </c:pt>
                <c:pt idx="1264">
                  <c:v>1.5720000000000001</c:v>
                </c:pt>
                <c:pt idx="1265">
                  <c:v>1.5720000000000001</c:v>
                </c:pt>
                <c:pt idx="1266">
                  <c:v>1.5720000000000001</c:v>
                </c:pt>
                <c:pt idx="1267">
                  <c:v>1.5629999999999999</c:v>
                </c:pt>
                <c:pt idx="1268">
                  <c:v>1.5529999999999999</c:v>
                </c:pt>
                <c:pt idx="1269">
                  <c:v>1.528</c:v>
                </c:pt>
                <c:pt idx="1270">
                  <c:v>1.5550000000000002</c:v>
                </c:pt>
                <c:pt idx="1271">
                  <c:v>1.5430000000000001</c:v>
                </c:pt>
                <c:pt idx="1272">
                  <c:v>1.5430000000000001</c:v>
                </c:pt>
                <c:pt idx="1273">
                  <c:v>1.5430000000000001</c:v>
                </c:pt>
                <c:pt idx="1274">
                  <c:v>1.5840000000000001</c:v>
                </c:pt>
                <c:pt idx="1275">
                  <c:v>1.6099999999999999</c:v>
                </c:pt>
                <c:pt idx="1276">
                  <c:v>1.6179999999999999</c:v>
                </c:pt>
                <c:pt idx="1277">
                  <c:v>1.623</c:v>
                </c:pt>
                <c:pt idx="1278">
                  <c:v>1.579</c:v>
                </c:pt>
                <c:pt idx="1279">
                  <c:v>1.579</c:v>
                </c:pt>
                <c:pt idx="1280">
                  <c:v>1.579</c:v>
                </c:pt>
                <c:pt idx="1281">
                  <c:v>1.5669999999999999</c:v>
                </c:pt>
                <c:pt idx="1282">
                  <c:v>1.5640000000000001</c:v>
                </c:pt>
                <c:pt idx="1283">
                  <c:v>1.6280000000000001</c:v>
                </c:pt>
                <c:pt idx="1284">
                  <c:v>1.6320000000000001</c:v>
                </c:pt>
                <c:pt idx="1285">
                  <c:v>1.627</c:v>
                </c:pt>
                <c:pt idx="1286">
                  <c:v>1.627</c:v>
                </c:pt>
                <c:pt idx="1287">
                  <c:v>1.627</c:v>
                </c:pt>
                <c:pt idx="1288">
                  <c:v>1.647</c:v>
                </c:pt>
                <c:pt idx="1289">
                  <c:v>1.6059999999999999</c:v>
                </c:pt>
                <c:pt idx="1290">
                  <c:v>1.621</c:v>
                </c:pt>
                <c:pt idx="1291">
                  <c:v>1.5880000000000001</c:v>
                </c:pt>
                <c:pt idx="1292">
                  <c:v>1.5580000000000001</c:v>
                </c:pt>
                <c:pt idx="1293">
                  <c:v>1.5580000000000001</c:v>
                </c:pt>
                <c:pt idx="1294">
                  <c:v>1.5580000000000001</c:v>
                </c:pt>
                <c:pt idx="1295">
                  <c:v>1.6</c:v>
                </c:pt>
                <c:pt idx="1296">
                  <c:v>1.6120000000000001</c:v>
                </c:pt>
                <c:pt idx="1297">
                  <c:v>1.6539999999999999</c:v>
                </c:pt>
                <c:pt idx="1298">
                  <c:v>1.6480000000000001</c:v>
                </c:pt>
                <c:pt idx="1299">
                  <c:v>1.6480000000000001</c:v>
                </c:pt>
                <c:pt idx="1300">
                  <c:v>1.6480000000000001</c:v>
                </c:pt>
                <c:pt idx="1301">
                  <c:v>1.6480000000000001</c:v>
                </c:pt>
                <c:pt idx="1302">
                  <c:v>1.6259999999999999</c:v>
                </c:pt>
                <c:pt idx="1303">
                  <c:v>1.6989999999999998</c:v>
                </c:pt>
                <c:pt idx="1304">
                  <c:v>1.675</c:v>
                </c:pt>
                <c:pt idx="1305">
                  <c:v>1.605</c:v>
                </c:pt>
                <c:pt idx="1306">
                  <c:v>1.6949999999999998</c:v>
                </c:pt>
                <c:pt idx="1307">
                  <c:v>1.6949999999999998</c:v>
                </c:pt>
                <c:pt idx="1308">
                  <c:v>1.6949999999999998</c:v>
                </c:pt>
                <c:pt idx="1309">
                  <c:v>1.7</c:v>
                </c:pt>
                <c:pt idx="1310">
                  <c:v>1.677</c:v>
                </c:pt>
                <c:pt idx="1311">
                  <c:v>1.67</c:v>
                </c:pt>
                <c:pt idx="1312">
                  <c:v>1.7069999999999999</c:v>
                </c:pt>
                <c:pt idx="1313">
                  <c:v>1.7069999999999999</c:v>
                </c:pt>
                <c:pt idx="1314">
                  <c:v>1.7069999999999999</c:v>
                </c:pt>
                <c:pt idx="1315">
                  <c:v>1.7069999999999999</c:v>
                </c:pt>
                <c:pt idx="1316">
                  <c:v>1.7069999999999999</c:v>
                </c:pt>
                <c:pt idx="1317">
                  <c:v>1.67</c:v>
                </c:pt>
                <c:pt idx="1318">
                  <c:v>1.6440000000000001</c:v>
                </c:pt>
                <c:pt idx="1319">
                  <c:v>1.613</c:v>
                </c:pt>
                <c:pt idx="1320">
                  <c:v>1.6139999999999999</c:v>
                </c:pt>
                <c:pt idx="1321">
                  <c:v>1.6139999999999999</c:v>
                </c:pt>
                <c:pt idx="1322">
                  <c:v>1.6139999999999999</c:v>
                </c:pt>
                <c:pt idx="1323">
                  <c:v>1.6320000000000001</c:v>
                </c:pt>
                <c:pt idx="1324">
                  <c:v>1.62</c:v>
                </c:pt>
                <c:pt idx="1325">
                  <c:v>1.617</c:v>
                </c:pt>
                <c:pt idx="1326">
                  <c:v>1.643</c:v>
                </c:pt>
                <c:pt idx="1327">
                  <c:v>1.667</c:v>
                </c:pt>
                <c:pt idx="1328">
                  <c:v>1.667</c:v>
                </c:pt>
                <c:pt idx="1329">
                  <c:v>1.667</c:v>
                </c:pt>
                <c:pt idx="1330">
                  <c:v>1.649</c:v>
                </c:pt>
                <c:pt idx="1331">
                  <c:v>1.643</c:v>
                </c:pt>
                <c:pt idx="1332">
                  <c:v>1.6800000000000002</c:v>
                </c:pt>
                <c:pt idx="1333">
                  <c:v>1.6879999999999999</c:v>
                </c:pt>
                <c:pt idx="1334">
                  <c:v>1.6930000000000001</c:v>
                </c:pt>
                <c:pt idx="1335">
                  <c:v>1.6930000000000001</c:v>
                </c:pt>
                <c:pt idx="1336">
                  <c:v>1.6930000000000001</c:v>
                </c:pt>
                <c:pt idx="1337">
                  <c:v>1.7309999999999999</c:v>
                </c:pt>
                <c:pt idx="1338">
                  <c:v>1.7370000000000001</c:v>
                </c:pt>
                <c:pt idx="1339">
                  <c:v>1.8149999999999999</c:v>
                </c:pt>
                <c:pt idx="1340">
                  <c:v>1.847</c:v>
                </c:pt>
                <c:pt idx="1341">
                  <c:v>1.881</c:v>
                </c:pt>
                <c:pt idx="1342">
                  <c:v>1.881</c:v>
                </c:pt>
                <c:pt idx="1343">
                  <c:v>1.881</c:v>
                </c:pt>
                <c:pt idx="1344">
                  <c:v>1.899</c:v>
                </c:pt>
                <c:pt idx="1345">
                  <c:v>1.839</c:v>
                </c:pt>
                <c:pt idx="1346">
                  <c:v>1.871</c:v>
                </c:pt>
                <c:pt idx="1347">
                  <c:v>1.9060000000000001</c:v>
                </c:pt>
                <c:pt idx="1348">
                  <c:v>1.889</c:v>
                </c:pt>
                <c:pt idx="1349">
                  <c:v>1.889</c:v>
                </c:pt>
                <c:pt idx="1350">
                  <c:v>1.889</c:v>
                </c:pt>
                <c:pt idx="1351">
                  <c:v>1.839</c:v>
                </c:pt>
                <c:pt idx="1352">
                  <c:v>1.8109999999999999</c:v>
                </c:pt>
                <c:pt idx="1353">
                  <c:v>1.738</c:v>
                </c:pt>
                <c:pt idx="1354">
                  <c:v>1.728</c:v>
                </c:pt>
                <c:pt idx="1355">
                  <c:v>1.6779999999999999</c:v>
                </c:pt>
                <c:pt idx="1356">
                  <c:v>1.6779999999999999</c:v>
                </c:pt>
                <c:pt idx="1357">
                  <c:v>1.6779999999999999</c:v>
                </c:pt>
                <c:pt idx="1358">
                  <c:v>1.702</c:v>
                </c:pt>
                <c:pt idx="1359">
                  <c:v>1.6909999999999998</c:v>
                </c:pt>
                <c:pt idx="1360">
                  <c:v>1.655</c:v>
                </c:pt>
                <c:pt idx="1361">
                  <c:v>1.659</c:v>
                </c:pt>
                <c:pt idx="1362">
                  <c:v>1.698</c:v>
                </c:pt>
                <c:pt idx="1363">
                  <c:v>1.698</c:v>
                </c:pt>
                <c:pt idx="1364">
                  <c:v>1.698</c:v>
                </c:pt>
                <c:pt idx="1365">
                  <c:v>1.6859999999999999</c:v>
                </c:pt>
                <c:pt idx="1366">
                  <c:v>1.6930000000000001</c:v>
                </c:pt>
                <c:pt idx="1367">
                  <c:v>1.6819999999999999</c:v>
                </c:pt>
                <c:pt idx="1368">
                  <c:v>1.609</c:v>
                </c:pt>
                <c:pt idx="1369">
                  <c:v>1.6360000000000001</c:v>
                </c:pt>
                <c:pt idx="1370">
                  <c:v>1.6360000000000001</c:v>
                </c:pt>
                <c:pt idx="1371">
                  <c:v>1.6360000000000001</c:v>
                </c:pt>
                <c:pt idx="1372">
                  <c:v>1.603</c:v>
                </c:pt>
                <c:pt idx="1373">
                  <c:v>1.6830000000000001</c:v>
                </c:pt>
                <c:pt idx="1374">
                  <c:v>1.667</c:v>
                </c:pt>
                <c:pt idx="1375">
                  <c:v>1.6619999999999999</c:v>
                </c:pt>
                <c:pt idx="1376">
                  <c:v>1.702</c:v>
                </c:pt>
                <c:pt idx="1377">
                  <c:v>1.702</c:v>
                </c:pt>
                <c:pt idx="1378">
                  <c:v>1.702</c:v>
                </c:pt>
                <c:pt idx="1379">
                  <c:v>1.625</c:v>
                </c:pt>
                <c:pt idx="1380">
                  <c:v>1.696</c:v>
                </c:pt>
                <c:pt idx="1381">
                  <c:v>1.7709999999999999</c:v>
                </c:pt>
                <c:pt idx="1382">
                  <c:v>1.786</c:v>
                </c:pt>
                <c:pt idx="1383">
                  <c:v>1.6819999999999999</c:v>
                </c:pt>
                <c:pt idx="1384">
                  <c:v>1.6819999999999999</c:v>
                </c:pt>
                <c:pt idx="1385">
                  <c:v>1.6819999999999999</c:v>
                </c:pt>
                <c:pt idx="1386">
                  <c:v>1.641</c:v>
                </c:pt>
                <c:pt idx="1387">
                  <c:v>1.679</c:v>
                </c:pt>
                <c:pt idx="1388">
                  <c:v>1.5979999999999999</c:v>
                </c:pt>
                <c:pt idx="1389">
                  <c:v>1.63</c:v>
                </c:pt>
                <c:pt idx="1390">
                  <c:v>1.587</c:v>
                </c:pt>
                <c:pt idx="1391">
                  <c:v>1.587</c:v>
                </c:pt>
                <c:pt idx="1392">
                  <c:v>1.587</c:v>
                </c:pt>
                <c:pt idx="1393">
                  <c:v>1.571</c:v>
                </c:pt>
                <c:pt idx="1394">
                  <c:v>1.54</c:v>
                </c:pt>
                <c:pt idx="1395">
                  <c:v>1.5070000000000001</c:v>
                </c:pt>
                <c:pt idx="1396">
                  <c:v>1.4350000000000001</c:v>
                </c:pt>
                <c:pt idx="1397">
                  <c:v>1.5049999999999999</c:v>
                </c:pt>
                <c:pt idx="1398">
                  <c:v>1.5049999999999999</c:v>
                </c:pt>
                <c:pt idx="1399">
                  <c:v>1.5049999999999999</c:v>
                </c:pt>
                <c:pt idx="1400">
                  <c:v>1.4790000000000001</c:v>
                </c:pt>
                <c:pt idx="1401">
                  <c:v>1.448</c:v>
                </c:pt>
                <c:pt idx="1402">
                  <c:v>1.3919999999999999</c:v>
                </c:pt>
                <c:pt idx="1403">
                  <c:v>1.429</c:v>
                </c:pt>
                <c:pt idx="1404">
                  <c:v>1.431</c:v>
                </c:pt>
                <c:pt idx="1405">
                  <c:v>1.431</c:v>
                </c:pt>
                <c:pt idx="1406">
                  <c:v>1.431</c:v>
                </c:pt>
                <c:pt idx="1407">
                  <c:v>1.403</c:v>
                </c:pt>
                <c:pt idx="1408">
                  <c:v>1.4139999999999999</c:v>
                </c:pt>
                <c:pt idx="1409">
                  <c:v>1.474</c:v>
                </c:pt>
                <c:pt idx="1410">
                  <c:v>1.4710000000000001</c:v>
                </c:pt>
                <c:pt idx="1411">
                  <c:v>1.54</c:v>
                </c:pt>
                <c:pt idx="1412">
                  <c:v>1.54</c:v>
                </c:pt>
                <c:pt idx="1413">
                  <c:v>1.54</c:v>
                </c:pt>
                <c:pt idx="1414">
                  <c:v>1.48</c:v>
                </c:pt>
                <c:pt idx="1415">
                  <c:v>1.4330000000000001</c:v>
                </c:pt>
                <c:pt idx="1416">
                  <c:v>1.419</c:v>
                </c:pt>
                <c:pt idx="1417">
                  <c:v>1.3320000000000001</c:v>
                </c:pt>
                <c:pt idx="1418">
                  <c:v>1.3839999999999999</c:v>
                </c:pt>
                <c:pt idx="1419">
                  <c:v>1.3839999999999999</c:v>
                </c:pt>
                <c:pt idx="1420">
                  <c:v>1.3839999999999999</c:v>
                </c:pt>
                <c:pt idx="1421">
                  <c:v>1.3260000000000001</c:v>
                </c:pt>
                <c:pt idx="1422">
                  <c:v>1.3420000000000001</c:v>
                </c:pt>
                <c:pt idx="1423">
                  <c:v>1.391</c:v>
                </c:pt>
                <c:pt idx="1424">
                  <c:v>1.377</c:v>
                </c:pt>
                <c:pt idx="1425">
                  <c:v>1.377</c:v>
                </c:pt>
                <c:pt idx="1426">
                  <c:v>1.377</c:v>
                </c:pt>
                <c:pt idx="1427">
                  <c:v>1.377</c:v>
                </c:pt>
                <c:pt idx="1428">
                  <c:v>1.401</c:v>
                </c:pt>
                <c:pt idx="1429">
                  <c:v>1.367</c:v>
                </c:pt>
                <c:pt idx="1430">
                  <c:v>1.337</c:v>
                </c:pt>
                <c:pt idx="1431">
                  <c:v>1.363</c:v>
                </c:pt>
                <c:pt idx="1432">
                  <c:v>1.4239999999999999</c:v>
                </c:pt>
                <c:pt idx="1433">
                  <c:v>1.4239999999999999</c:v>
                </c:pt>
                <c:pt idx="1434">
                  <c:v>1.4239999999999999</c:v>
                </c:pt>
                <c:pt idx="1435">
                  <c:v>1.421</c:v>
                </c:pt>
                <c:pt idx="1436">
                  <c:v>1.4020000000000001</c:v>
                </c:pt>
                <c:pt idx="1437">
                  <c:v>1.431</c:v>
                </c:pt>
                <c:pt idx="1438">
                  <c:v>1.4990000000000001</c:v>
                </c:pt>
                <c:pt idx="1439">
                  <c:v>1.514</c:v>
                </c:pt>
                <c:pt idx="1440">
                  <c:v>1.514</c:v>
                </c:pt>
                <c:pt idx="1441">
                  <c:v>1.514</c:v>
                </c:pt>
                <c:pt idx="1442">
                  <c:v>1.504</c:v>
                </c:pt>
                <c:pt idx="1443">
                  <c:v>1.4239999999999999</c:v>
                </c:pt>
                <c:pt idx="1444">
                  <c:v>1.492</c:v>
                </c:pt>
                <c:pt idx="1445">
                  <c:v>1.552</c:v>
                </c:pt>
                <c:pt idx="1446">
                  <c:v>1.5430000000000001</c:v>
                </c:pt>
                <c:pt idx="1447">
                  <c:v>1.5430000000000001</c:v>
                </c:pt>
                <c:pt idx="1448">
                  <c:v>1.5430000000000001</c:v>
                </c:pt>
                <c:pt idx="1449">
                  <c:v>1.615</c:v>
                </c:pt>
                <c:pt idx="1450">
                  <c:v>1.5510000000000002</c:v>
                </c:pt>
                <c:pt idx="1451">
                  <c:v>1.51</c:v>
                </c:pt>
                <c:pt idx="1452">
                  <c:v>1.5620000000000001</c:v>
                </c:pt>
                <c:pt idx="1453">
                  <c:v>1.573</c:v>
                </c:pt>
                <c:pt idx="1454">
                  <c:v>1.573</c:v>
                </c:pt>
                <c:pt idx="1455">
                  <c:v>1.573</c:v>
                </c:pt>
                <c:pt idx="1456">
                  <c:v>1.589</c:v>
                </c:pt>
                <c:pt idx="1457">
                  <c:v>1.5960000000000001</c:v>
                </c:pt>
                <c:pt idx="1458">
                  <c:v>1.5249999999999999</c:v>
                </c:pt>
                <c:pt idx="1459">
                  <c:v>1.611</c:v>
                </c:pt>
                <c:pt idx="1460">
                  <c:v>1.593</c:v>
                </c:pt>
                <c:pt idx="1461">
                  <c:v>1.593</c:v>
                </c:pt>
                <c:pt idx="1462">
                  <c:v>1.593</c:v>
                </c:pt>
                <c:pt idx="1463">
                  <c:v>1.593</c:v>
                </c:pt>
                <c:pt idx="1464">
                  <c:v>1.544</c:v>
                </c:pt>
                <c:pt idx="1465">
                  <c:v>1.458</c:v>
                </c:pt>
                <c:pt idx="1466">
                  <c:v>1.5190000000000001</c:v>
                </c:pt>
                <c:pt idx="1467">
                  <c:v>1.474</c:v>
                </c:pt>
                <c:pt idx="1468">
                  <c:v>1.474</c:v>
                </c:pt>
                <c:pt idx="1469">
                  <c:v>1.474</c:v>
                </c:pt>
                <c:pt idx="1470">
                  <c:v>1.3900000000000001</c:v>
                </c:pt>
                <c:pt idx="1471">
                  <c:v>1.2770000000000001</c:v>
                </c:pt>
                <c:pt idx="1472">
                  <c:v>1.254</c:v>
                </c:pt>
                <c:pt idx="1473">
                  <c:v>1.244</c:v>
                </c:pt>
                <c:pt idx="1474">
                  <c:v>1.268</c:v>
                </c:pt>
                <c:pt idx="1475">
                  <c:v>1.268</c:v>
                </c:pt>
                <c:pt idx="1476">
                  <c:v>1.268</c:v>
                </c:pt>
                <c:pt idx="1477">
                  <c:v>1.2330000000000001</c:v>
                </c:pt>
                <c:pt idx="1478">
                  <c:v>1.206</c:v>
                </c:pt>
                <c:pt idx="1479">
                  <c:v>1.2969999999999999</c:v>
                </c:pt>
                <c:pt idx="1480">
                  <c:v>1.1990000000000001</c:v>
                </c:pt>
                <c:pt idx="1481">
                  <c:v>1.2310000000000001</c:v>
                </c:pt>
                <c:pt idx="1482">
                  <c:v>1.2310000000000001</c:v>
                </c:pt>
                <c:pt idx="1483">
                  <c:v>1.2310000000000001</c:v>
                </c:pt>
                <c:pt idx="1484">
                  <c:v>1.1970000000000001</c:v>
                </c:pt>
                <c:pt idx="1485">
                  <c:v>1.129</c:v>
                </c:pt>
                <c:pt idx="1486">
                  <c:v>1.083</c:v>
                </c:pt>
                <c:pt idx="1487">
                  <c:v>1.105</c:v>
                </c:pt>
                <c:pt idx="1488">
                  <c:v>1.115</c:v>
                </c:pt>
                <c:pt idx="1489">
                  <c:v>1.115</c:v>
                </c:pt>
                <c:pt idx="1490">
                  <c:v>1.115</c:v>
                </c:pt>
                <c:pt idx="1491">
                  <c:v>1.1040000000000001</c:v>
                </c:pt>
                <c:pt idx="1492">
                  <c:v>1.113</c:v>
                </c:pt>
                <c:pt idx="1493">
                  <c:v>1.0980000000000001</c:v>
                </c:pt>
                <c:pt idx="1494">
                  <c:v>1.113</c:v>
                </c:pt>
                <c:pt idx="1495">
                  <c:v>1.125</c:v>
                </c:pt>
                <c:pt idx="1496">
                  <c:v>1.125</c:v>
                </c:pt>
                <c:pt idx="1497">
                  <c:v>1.125</c:v>
                </c:pt>
                <c:pt idx="1498">
                  <c:v>1.117</c:v>
                </c:pt>
                <c:pt idx="1499">
                  <c:v>1.0629999999999999</c:v>
                </c:pt>
                <c:pt idx="1500">
                  <c:v>1.016</c:v>
                </c:pt>
                <c:pt idx="1501">
                  <c:v>1.0269999999999999</c:v>
                </c:pt>
                <c:pt idx="1502">
                  <c:v>1.0149999999999999</c:v>
                </c:pt>
                <c:pt idx="1503">
                  <c:v>1.0149999999999999</c:v>
                </c:pt>
                <c:pt idx="1504">
                  <c:v>1.0149999999999999</c:v>
                </c:pt>
                <c:pt idx="1505">
                  <c:v>1.0089999999999999</c:v>
                </c:pt>
                <c:pt idx="1506">
                  <c:v>1.036</c:v>
                </c:pt>
                <c:pt idx="1507">
                  <c:v>0.97699999999999998</c:v>
                </c:pt>
                <c:pt idx="1508">
                  <c:v>0.93600000000000005</c:v>
                </c:pt>
                <c:pt idx="1509">
                  <c:v>0.88</c:v>
                </c:pt>
                <c:pt idx="1510">
                  <c:v>0.88</c:v>
                </c:pt>
                <c:pt idx="1511">
                  <c:v>0.88</c:v>
                </c:pt>
                <c:pt idx="1512">
                  <c:v>0.91700000000000004</c:v>
                </c:pt>
                <c:pt idx="1513">
                  <c:v>0.89700000000000002</c:v>
                </c:pt>
                <c:pt idx="1514">
                  <c:v>0.89800000000000002</c:v>
                </c:pt>
                <c:pt idx="1515">
                  <c:v>0.91800000000000004</c:v>
                </c:pt>
                <c:pt idx="1516">
                  <c:v>0.96699999999999997</c:v>
                </c:pt>
                <c:pt idx="1517">
                  <c:v>0.96699999999999997</c:v>
                </c:pt>
                <c:pt idx="1518">
                  <c:v>0.96699999999999997</c:v>
                </c:pt>
                <c:pt idx="1519">
                  <c:v>0.91900000000000004</c:v>
                </c:pt>
                <c:pt idx="1520">
                  <c:v>1</c:v>
                </c:pt>
                <c:pt idx="1521">
                  <c:v>0.98399999999999999</c:v>
                </c:pt>
                <c:pt idx="1522">
                  <c:v>1.034</c:v>
                </c:pt>
                <c:pt idx="1523">
                  <c:v>1.0780000000000001</c:v>
                </c:pt>
                <c:pt idx="1524">
                  <c:v>1.0780000000000001</c:v>
                </c:pt>
                <c:pt idx="1525">
                  <c:v>1.0780000000000001</c:v>
                </c:pt>
                <c:pt idx="1526">
                  <c:v>1.0720000000000001</c:v>
                </c:pt>
                <c:pt idx="1527">
                  <c:v>1.0720000000000001</c:v>
                </c:pt>
                <c:pt idx="1528">
                  <c:v>1.1020000000000001</c:v>
                </c:pt>
                <c:pt idx="1529">
                  <c:v>1.083</c:v>
                </c:pt>
                <c:pt idx="1530">
                  <c:v>1.0820000000000001</c:v>
                </c:pt>
                <c:pt idx="1531">
                  <c:v>1.0820000000000001</c:v>
                </c:pt>
                <c:pt idx="1532">
                  <c:v>1.0820000000000001</c:v>
                </c:pt>
                <c:pt idx="1533">
                  <c:v>0.98699999999999999</c:v>
                </c:pt>
                <c:pt idx="1534">
                  <c:v>0.93</c:v>
                </c:pt>
                <c:pt idx="1535">
                  <c:v>0.92900000000000005</c:v>
                </c:pt>
                <c:pt idx="1536">
                  <c:v>1.0089999999999999</c:v>
                </c:pt>
                <c:pt idx="1537">
                  <c:v>1.0289999999999999</c:v>
                </c:pt>
                <c:pt idx="1538">
                  <c:v>1.0289999999999999</c:v>
                </c:pt>
                <c:pt idx="1539">
                  <c:v>1.0289999999999999</c:v>
                </c:pt>
                <c:pt idx="1540">
                  <c:v>1.056</c:v>
                </c:pt>
                <c:pt idx="1541">
                  <c:v>1.0129999999999999</c:v>
                </c:pt>
                <c:pt idx="1542">
                  <c:v>0.95</c:v>
                </c:pt>
                <c:pt idx="1543">
                  <c:v>0.93600000000000005</c:v>
                </c:pt>
                <c:pt idx="1544">
                  <c:v>0.94399999999999995</c:v>
                </c:pt>
                <c:pt idx="1545">
                  <c:v>0.94399999999999995</c:v>
                </c:pt>
                <c:pt idx="1546">
                  <c:v>0.94399999999999995</c:v>
                </c:pt>
                <c:pt idx="1547">
                  <c:v>0.92200000000000004</c:v>
                </c:pt>
                <c:pt idx="1548">
                  <c:v>0.93200000000000005</c:v>
                </c:pt>
                <c:pt idx="1549">
                  <c:v>0.93500000000000005</c:v>
                </c:pt>
                <c:pt idx="1550">
                  <c:v>0.93500000000000005</c:v>
                </c:pt>
                <c:pt idx="1551">
                  <c:v>0.95499999999999996</c:v>
                </c:pt>
                <c:pt idx="1552">
                  <c:v>0.95499999999999996</c:v>
                </c:pt>
                <c:pt idx="1553">
                  <c:v>0.95499999999999996</c:v>
                </c:pt>
                <c:pt idx="1554">
                  <c:v>0.91600000000000004</c:v>
                </c:pt>
                <c:pt idx="1555">
                  <c:v>0.97299999999999998</c:v>
                </c:pt>
                <c:pt idx="1556">
                  <c:v>0.98099999999999998</c:v>
                </c:pt>
                <c:pt idx="1557">
                  <c:v>0.93700000000000006</c:v>
                </c:pt>
                <c:pt idx="1558">
                  <c:v>0.92800000000000005</c:v>
                </c:pt>
                <c:pt idx="1559">
                  <c:v>0.92800000000000005</c:v>
                </c:pt>
                <c:pt idx="1560">
                  <c:v>0.92800000000000005</c:v>
                </c:pt>
                <c:pt idx="1561">
                  <c:v>0.92500000000000004</c:v>
                </c:pt>
                <c:pt idx="1562">
                  <c:v>0.94699999999999995</c:v>
                </c:pt>
                <c:pt idx="1563">
                  <c:v>1.0029999999999999</c:v>
                </c:pt>
                <c:pt idx="1564">
                  <c:v>0.99</c:v>
                </c:pt>
                <c:pt idx="1565">
                  <c:v>1.0149999999999999</c:v>
                </c:pt>
                <c:pt idx="1566">
                  <c:v>1.0149999999999999</c:v>
                </c:pt>
                <c:pt idx="1567">
                  <c:v>1.0149999999999999</c:v>
                </c:pt>
                <c:pt idx="1568">
                  <c:v>1.0229999999999999</c:v>
                </c:pt>
                <c:pt idx="1569">
                  <c:v>1.087</c:v>
                </c:pt>
                <c:pt idx="1570">
                  <c:v>1.0760000000000001</c:v>
                </c:pt>
                <c:pt idx="1571">
                  <c:v>1.026</c:v>
                </c:pt>
                <c:pt idx="1572">
                  <c:v>1.0189999999999999</c:v>
                </c:pt>
                <c:pt idx="1573">
                  <c:v>1.0189999999999999</c:v>
                </c:pt>
                <c:pt idx="1574">
                  <c:v>1.0189999999999999</c:v>
                </c:pt>
                <c:pt idx="1575">
                  <c:v>1.0880000000000001</c:v>
                </c:pt>
                <c:pt idx="1576">
                  <c:v>1.1020000000000001</c:v>
                </c:pt>
                <c:pt idx="1577">
                  <c:v>1.111</c:v>
                </c:pt>
                <c:pt idx="1578">
                  <c:v>1.1140000000000001</c:v>
                </c:pt>
                <c:pt idx="1579">
                  <c:v>1.1140000000000001</c:v>
                </c:pt>
                <c:pt idx="1580">
                  <c:v>1.1140000000000001</c:v>
                </c:pt>
                <c:pt idx="1581">
                  <c:v>1.1140000000000001</c:v>
                </c:pt>
                <c:pt idx="1582">
                  <c:v>1.1240000000000001</c:v>
                </c:pt>
                <c:pt idx="1583">
                  <c:v>1.157</c:v>
                </c:pt>
                <c:pt idx="1584">
                  <c:v>1.1879999999999999</c:v>
                </c:pt>
                <c:pt idx="1585">
                  <c:v>1.2410000000000001</c:v>
                </c:pt>
                <c:pt idx="1586">
                  <c:v>1.2270000000000001</c:v>
                </c:pt>
                <c:pt idx="1587">
                  <c:v>1.2270000000000001</c:v>
                </c:pt>
                <c:pt idx="1588">
                  <c:v>1.2270000000000001</c:v>
                </c:pt>
                <c:pt idx="1589">
                  <c:v>1.169</c:v>
                </c:pt>
                <c:pt idx="1590">
                  <c:v>1.1479999999999999</c:v>
                </c:pt>
                <c:pt idx="1591">
                  <c:v>1.175</c:v>
                </c:pt>
                <c:pt idx="1592">
                  <c:v>1.1559999999999999</c:v>
                </c:pt>
                <c:pt idx="1593">
                  <c:v>1.147</c:v>
                </c:pt>
                <c:pt idx="1594">
                  <c:v>1.147</c:v>
                </c:pt>
                <c:pt idx="1595">
                  <c:v>1.147</c:v>
                </c:pt>
                <c:pt idx="1596">
                  <c:v>1.181</c:v>
                </c:pt>
                <c:pt idx="1597">
                  <c:v>1.1739999999999999</c:v>
                </c:pt>
                <c:pt idx="1598">
                  <c:v>1.19</c:v>
                </c:pt>
                <c:pt idx="1599">
                  <c:v>1.151</c:v>
                </c:pt>
                <c:pt idx="1600">
                  <c:v>1.1499999999999999</c:v>
                </c:pt>
                <c:pt idx="1601">
                  <c:v>1.1499999999999999</c:v>
                </c:pt>
                <c:pt idx="1602">
                  <c:v>1.1499999999999999</c:v>
                </c:pt>
                <c:pt idx="1603">
                  <c:v>1.163</c:v>
                </c:pt>
                <c:pt idx="1604">
                  <c:v>1.2570000000000001</c:v>
                </c:pt>
                <c:pt idx="1605">
                  <c:v>1.3140000000000001</c:v>
                </c:pt>
                <c:pt idx="1606">
                  <c:v>1.454</c:v>
                </c:pt>
                <c:pt idx="1607">
                  <c:v>1.6320000000000001</c:v>
                </c:pt>
                <c:pt idx="1608">
                  <c:v>1.6320000000000001</c:v>
                </c:pt>
                <c:pt idx="1609">
                  <c:v>1.6320000000000001</c:v>
                </c:pt>
                <c:pt idx="1610">
                  <c:v>1.466</c:v>
                </c:pt>
                <c:pt idx="1611">
                  <c:v>1.4969999999999999</c:v>
                </c:pt>
                <c:pt idx="1612">
                  <c:v>1.5049999999999999</c:v>
                </c:pt>
                <c:pt idx="1613">
                  <c:v>1.4790000000000001</c:v>
                </c:pt>
                <c:pt idx="1614">
                  <c:v>1.556</c:v>
                </c:pt>
                <c:pt idx="1615">
                  <c:v>1.556</c:v>
                </c:pt>
                <c:pt idx="1616">
                  <c:v>1.556</c:v>
                </c:pt>
                <c:pt idx="1617">
                  <c:v>1.597</c:v>
                </c:pt>
                <c:pt idx="1618">
                  <c:v>1.5609999999999999</c:v>
                </c:pt>
                <c:pt idx="1619">
                  <c:v>1.5629999999999999</c:v>
                </c:pt>
                <c:pt idx="1620">
                  <c:v>1.502</c:v>
                </c:pt>
                <c:pt idx="1621">
                  <c:v>1.4279999999999999</c:v>
                </c:pt>
                <c:pt idx="1622">
                  <c:v>1.4279999999999999</c:v>
                </c:pt>
                <c:pt idx="1623">
                  <c:v>1.4279999999999999</c:v>
                </c:pt>
                <c:pt idx="1624">
                  <c:v>1.4219999999999999</c:v>
                </c:pt>
                <c:pt idx="1625">
                  <c:v>1.4279999999999999</c:v>
                </c:pt>
                <c:pt idx="1626">
                  <c:v>1.4610000000000001</c:v>
                </c:pt>
                <c:pt idx="1627">
                  <c:v>1.52</c:v>
                </c:pt>
                <c:pt idx="1628">
                  <c:v>1.4689999999999999</c:v>
                </c:pt>
                <c:pt idx="1629">
                  <c:v>1.4689999999999999</c:v>
                </c:pt>
                <c:pt idx="1630">
                  <c:v>1.4689999999999999</c:v>
                </c:pt>
                <c:pt idx="1631">
                  <c:v>1.4830000000000001</c:v>
                </c:pt>
                <c:pt idx="1632">
                  <c:v>1.4950000000000001</c:v>
                </c:pt>
                <c:pt idx="1633">
                  <c:v>1.4729999999999999</c:v>
                </c:pt>
                <c:pt idx="1634">
                  <c:v>1.488</c:v>
                </c:pt>
                <c:pt idx="1635">
                  <c:v>1.4830000000000001</c:v>
                </c:pt>
                <c:pt idx="1636">
                  <c:v>1.4830000000000001</c:v>
                </c:pt>
                <c:pt idx="1637">
                  <c:v>1.4830000000000001</c:v>
                </c:pt>
                <c:pt idx="1638">
                  <c:v>1.5030000000000001</c:v>
                </c:pt>
                <c:pt idx="1639">
                  <c:v>1.4710000000000001</c:v>
                </c:pt>
                <c:pt idx="1640">
                  <c:v>1.5350000000000001</c:v>
                </c:pt>
                <c:pt idx="1641">
                  <c:v>1.575</c:v>
                </c:pt>
                <c:pt idx="1642">
                  <c:v>1.5659999999999998</c:v>
                </c:pt>
                <c:pt idx="1643">
                  <c:v>1.5659999999999998</c:v>
                </c:pt>
                <c:pt idx="1644">
                  <c:v>1.5659999999999998</c:v>
                </c:pt>
                <c:pt idx="1645">
                  <c:v>1.593</c:v>
                </c:pt>
                <c:pt idx="1646">
                  <c:v>1.6</c:v>
                </c:pt>
                <c:pt idx="1647">
                  <c:v>1.5659999999999998</c:v>
                </c:pt>
                <c:pt idx="1648">
                  <c:v>1.601</c:v>
                </c:pt>
                <c:pt idx="1649">
                  <c:v>1.6</c:v>
                </c:pt>
                <c:pt idx="1650">
                  <c:v>1.6</c:v>
                </c:pt>
                <c:pt idx="1651">
                  <c:v>1.6</c:v>
                </c:pt>
                <c:pt idx="1652">
                  <c:v>1.6240000000000001</c:v>
                </c:pt>
                <c:pt idx="1653">
                  <c:v>1.601</c:v>
                </c:pt>
                <c:pt idx="1654">
                  <c:v>1.6400000000000001</c:v>
                </c:pt>
                <c:pt idx="1655">
                  <c:v>1.5840000000000001</c:v>
                </c:pt>
                <c:pt idx="1656">
                  <c:v>1.5939999999999999</c:v>
                </c:pt>
                <c:pt idx="1657">
                  <c:v>1.5939999999999999</c:v>
                </c:pt>
                <c:pt idx="1658">
                  <c:v>1.5939999999999999</c:v>
                </c:pt>
                <c:pt idx="1659">
                  <c:v>1.585</c:v>
                </c:pt>
                <c:pt idx="1660">
                  <c:v>1.6040000000000001</c:v>
                </c:pt>
                <c:pt idx="1661">
                  <c:v>1.56</c:v>
                </c:pt>
                <c:pt idx="1662">
                  <c:v>1.579</c:v>
                </c:pt>
                <c:pt idx="1663">
                  <c:v>1.593</c:v>
                </c:pt>
                <c:pt idx="1664">
                  <c:v>1.593</c:v>
                </c:pt>
                <c:pt idx="1665">
                  <c:v>1.593</c:v>
                </c:pt>
                <c:pt idx="1666">
                  <c:v>1.603</c:v>
                </c:pt>
                <c:pt idx="1667">
                  <c:v>1.6280000000000001</c:v>
                </c:pt>
                <c:pt idx="1668">
                  <c:v>1.635</c:v>
                </c:pt>
                <c:pt idx="1669">
                  <c:v>1.6379999999999999</c:v>
                </c:pt>
                <c:pt idx="1670">
                  <c:v>1.5960000000000001</c:v>
                </c:pt>
                <c:pt idx="1671">
                  <c:v>1.5960000000000001</c:v>
                </c:pt>
                <c:pt idx="1672">
                  <c:v>1.5960000000000001</c:v>
                </c:pt>
                <c:pt idx="1673">
                  <c:v>1.5960000000000001</c:v>
                </c:pt>
                <c:pt idx="1674">
                  <c:v>1.5329999999999999</c:v>
                </c:pt>
                <c:pt idx="1675">
                  <c:v>1.5390000000000001</c:v>
                </c:pt>
                <c:pt idx="1676">
                  <c:v>1.4929999999999999</c:v>
                </c:pt>
                <c:pt idx="1677">
                  <c:v>1.4969999999999999</c:v>
                </c:pt>
                <c:pt idx="1678">
                  <c:v>1.4969999999999999</c:v>
                </c:pt>
                <c:pt idx="1679">
                  <c:v>1.4969999999999999</c:v>
                </c:pt>
                <c:pt idx="1680">
                  <c:v>1.5049999999999999</c:v>
                </c:pt>
                <c:pt idx="1681">
                  <c:v>1.4630000000000001</c:v>
                </c:pt>
                <c:pt idx="1682">
                  <c:v>1.5430000000000001</c:v>
                </c:pt>
                <c:pt idx="1683">
                  <c:v>1.514</c:v>
                </c:pt>
                <c:pt idx="1684">
                  <c:v>1.52</c:v>
                </c:pt>
                <c:pt idx="1685">
                  <c:v>1.52</c:v>
                </c:pt>
                <c:pt idx="1686">
                  <c:v>1.52</c:v>
                </c:pt>
                <c:pt idx="1687">
                  <c:v>1.6040000000000001</c:v>
                </c:pt>
                <c:pt idx="1688">
                  <c:v>1.514</c:v>
                </c:pt>
                <c:pt idx="1689">
                  <c:v>1.4929999999999999</c:v>
                </c:pt>
                <c:pt idx="1690">
                  <c:v>1.462</c:v>
                </c:pt>
                <c:pt idx="1691">
                  <c:v>1.4390000000000001</c:v>
                </c:pt>
                <c:pt idx="1692">
                  <c:v>1.4390000000000001</c:v>
                </c:pt>
                <c:pt idx="1693">
                  <c:v>1.4390000000000001</c:v>
                </c:pt>
                <c:pt idx="1694">
                  <c:v>1.4370000000000001</c:v>
                </c:pt>
                <c:pt idx="1695">
                  <c:v>1.4279999999999999</c:v>
                </c:pt>
                <c:pt idx="1696">
                  <c:v>1.4410000000000001</c:v>
                </c:pt>
                <c:pt idx="1697">
                  <c:v>1.524</c:v>
                </c:pt>
                <c:pt idx="1698">
                  <c:v>1.524</c:v>
                </c:pt>
                <c:pt idx="1699">
                  <c:v>1.524</c:v>
                </c:pt>
                <c:pt idx="1700">
                  <c:v>1.524</c:v>
                </c:pt>
                <c:pt idx="1701">
                  <c:v>1.524</c:v>
                </c:pt>
                <c:pt idx="1702">
                  <c:v>1.53</c:v>
                </c:pt>
                <c:pt idx="1703">
                  <c:v>1.4359999999999999</c:v>
                </c:pt>
                <c:pt idx="1704">
                  <c:v>1.4379999999999999</c:v>
                </c:pt>
                <c:pt idx="1705">
                  <c:v>1.431</c:v>
                </c:pt>
                <c:pt idx="1706">
                  <c:v>1.431</c:v>
                </c:pt>
                <c:pt idx="1707">
                  <c:v>1.431</c:v>
                </c:pt>
                <c:pt idx="1708">
                  <c:v>1.429</c:v>
                </c:pt>
                <c:pt idx="1709">
                  <c:v>1.5049999999999999</c:v>
                </c:pt>
                <c:pt idx="1710">
                  <c:v>1.5150000000000001</c:v>
                </c:pt>
                <c:pt idx="1711">
                  <c:v>1.468</c:v>
                </c:pt>
                <c:pt idx="1712">
                  <c:v>1.4849999999999999</c:v>
                </c:pt>
                <c:pt idx="1713">
                  <c:v>1.4849999999999999</c:v>
                </c:pt>
                <c:pt idx="1714">
                  <c:v>1.4849999999999999</c:v>
                </c:pt>
                <c:pt idx="1715">
                  <c:v>1.589</c:v>
                </c:pt>
                <c:pt idx="1716">
                  <c:v>1.5649999999999999</c:v>
                </c:pt>
                <c:pt idx="1717">
                  <c:v>1.5680000000000001</c:v>
                </c:pt>
                <c:pt idx="1718">
                  <c:v>1.5899999999999999</c:v>
                </c:pt>
                <c:pt idx="1719">
                  <c:v>1.56</c:v>
                </c:pt>
                <c:pt idx="1720">
                  <c:v>1.56</c:v>
                </c:pt>
                <c:pt idx="1721">
                  <c:v>1.56</c:v>
                </c:pt>
                <c:pt idx="1722">
                  <c:v>1.5369999999999999</c:v>
                </c:pt>
                <c:pt idx="1723">
                  <c:v>1.571</c:v>
                </c:pt>
                <c:pt idx="1724">
                  <c:v>1.488</c:v>
                </c:pt>
                <c:pt idx="1725">
                  <c:v>1.53</c:v>
                </c:pt>
                <c:pt idx="1726">
                  <c:v>1.5720000000000001</c:v>
                </c:pt>
                <c:pt idx="1727">
                  <c:v>1.5720000000000001</c:v>
                </c:pt>
                <c:pt idx="1728">
                  <c:v>1.5720000000000001</c:v>
                </c:pt>
                <c:pt idx="1729">
                  <c:v>1.607</c:v>
                </c:pt>
                <c:pt idx="1730">
                  <c:v>1.6240000000000001</c:v>
                </c:pt>
                <c:pt idx="1731">
                  <c:v>1.635</c:v>
                </c:pt>
                <c:pt idx="1732">
                  <c:v>1.6539999999999999</c:v>
                </c:pt>
                <c:pt idx="1733">
                  <c:v>1.7050000000000001</c:v>
                </c:pt>
                <c:pt idx="1734">
                  <c:v>1.7050000000000001</c:v>
                </c:pt>
                <c:pt idx="1735">
                  <c:v>1.7050000000000001</c:v>
                </c:pt>
                <c:pt idx="1736">
                  <c:v>1.702</c:v>
                </c:pt>
                <c:pt idx="1737">
                  <c:v>1.7370000000000001</c:v>
                </c:pt>
                <c:pt idx="1738">
                  <c:v>1.75</c:v>
                </c:pt>
                <c:pt idx="1739">
                  <c:v>1.6989999999999998</c:v>
                </c:pt>
                <c:pt idx="1740">
                  <c:v>1.7389999999999999</c:v>
                </c:pt>
                <c:pt idx="1741">
                  <c:v>1.7389999999999999</c:v>
                </c:pt>
                <c:pt idx="1742">
                  <c:v>1.7389999999999999</c:v>
                </c:pt>
                <c:pt idx="1743">
                  <c:v>1.78</c:v>
                </c:pt>
                <c:pt idx="1744">
                  <c:v>1.7210000000000001</c:v>
                </c:pt>
                <c:pt idx="1745">
                  <c:v>1.7530000000000001</c:v>
                </c:pt>
                <c:pt idx="1746">
                  <c:v>1.752</c:v>
                </c:pt>
                <c:pt idx="1747">
                  <c:v>1.6419999999999999</c:v>
                </c:pt>
                <c:pt idx="1748">
                  <c:v>1.6419999999999999</c:v>
                </c:pt>
                <c:pt idx="1749">
                  <c:v>1.6419999999999999</c:v>
                </c:pt>
                <c:pt idx="1750">
                  <c:v>1.645</c:v>
                </c:pt>
                <c:pt idx="1751">
                  <c:v>1.55</c:v>
                </c:pt>
                <c:pt idx="1752">
                  <c:v>1.585</c:v>
                </c:pt>
                <c:pt idx="1753">
                  <c:v>1.5640000000000001</c:v>
                </c:pt>
                <c:pt idx="1754">
                  <c:v>1.512</c:v>
                </c:pt>
                <c:pt idx="1755">
                  <c:v>1.512</c:v>
                </c:pt>
                <c:pt idx="1756">
                  <c:v>1.512</c:v>
                </c:pt>
                <c:pt idx="1757">
                  <c:v>1.6219999999999999</c:v>
                </c:pt>
                <c:pt idx="1758">
                  <c:v>1.617</c:v>
                </c:pt>
                <c:pt idx="1759">
                  <c:v>1.641</c:v>
                </c:pt>
                <c:pt idx="1760">
                  <c:v>1.71</c:v>
                </c:pt>
                <c:pt idx="1761">
                  <c:v>1.7309999999999999</c:v>
                </c:pt>
                <c:pt idx="1762">
                  <c:v>1.7309999999999999</c:v>
                </c:pt>
                <c:pt idx="1763">
                  <c:v>1.7309999999999999</c:v>
                </c:pt>
                <c:pt idx="1764">
                  <c:v>1.7229999999999999</c:v>
                </c:pt>
                <c:pt idx="1765">
                  <c:v>1.7850000000000001</c:v>
                </c:pt>
                <c:pt idx="1766">
                  <c:v>1.704</c:v>
                </c:pt>
                <c:pt idx="1767">
                  <c:v>1.7429999999999999</c:v>
                </c:pt>
                <c:pt idx="1768">
                  <c:v>1.752</c:v>
                </c:pt>
                <c:pt idx="1769">
                  <c:v>1.752</c:v>
                </c:pt>
                <c:pt idx="1770">
                  <c:v>1.752</c:v>
                </c:pt>
                <c:pt idx="1771">
                  <c:v>1.7810000000000001</c:v>
                </c:pt>
                <c:pt idx="1772">
                  <c:v>1.7749999999999999</c:v>
                </c:pt>
                <c:pt idx="1773">
                  <c:v>1.833</c:v>
                </c:pt>
                <c:pt idx="1774">
                  <c:v>1.8010000000000002</c:v>
                </c:pt>
                <c:pt idx="1775">
                  <c:v>1.71</c:v>
                </c:pt>
                <c:pt idx="1776">
                  <c:v>1.71</c:v>
                </c:pt>
                <c:pt idx="1777">
                  <c:v>1.71</c:v>
                </c:pt>
                <c:pt idx="1778">
                  <c:v>1.74</c:v>
                </c:pt>
                <c:pt idx="1779">
                  <c:v>1.6720000000000002</c:v>
                </c:pt>
                <c:pt idx="1780">
                  <c:v>1.6879999999999999</c:v>
                </c:pt>
                <c:pt idx="1781">
                  <c:v>1.718</c:v>
                </c:pt>
                <c:pt idx="1782">
                  <c:v>1.7709999999999999</c:v>
                </c:pt>
                <c:pt idx="1783">
                  <c:v>1.7709999999999999</c:v>
                </c:pt>
                <c:pt idx="1784">
                  <c:v>1.7709999999999999</c:v>
                </c:pt>
                <c:pt idx="1785">
                  <c:v>1.7709999999999999</c:v>
                </c:pt>
                <c:pt idx="1786">
                  <c:v>1.7709999999999999</c:v>
                </c:pt>
                <c:pt idx="1787">
                  <c:v>1.806</c:v>
                </c:pt>
                <c:pt idx="1788">
                  <c:v>1.7989999999999999</c:v>
                </c:pt>
                <c:pt idx="1789">
                  <c:v>1.8340000000000001</c:v>
                </c:pt>
                <c:pt idx="1790">
                  <c:v>1.8340000000000001</c:v>
                </c:pt>
                <c:pt idx="1791">
                  <c:v>1.8340000000000001</c:v>
                </c:pt>
                <c:pt idx="1792">
                  <c:v>1.8340000000000001</c:v>
                </c:pt>
                <c:pt idx="1793">
                  <c:v>1.8340000000000001</c:v>
                </c:pt>
                <c:pt idx="1794">
                  <c:v>1.7930000000000001</c:v>
                </c:pt>
                <c:pt idx="1795">
                  <c:v>1.7749999999999999</c:v>
                </c:pt>
                <c:pt idx="1796">
                  <c:v>1.6930000000000001</c:v>
                </c:pt>
                <c:pt idx="1797">
                  <c:v>1.6930000000000001</c:v>
                </c:pt>
                <c:pt idx="1798">
                  <c:v>1.6930000000000001</c:v>
                </c:pt>
                <c:pt idx="1799">
                  <c:v>1.74</c:v>
                </c:pt>
                <c:pt idx="1800">
                  <c:v>1.76</c:v>
                </c:pt>
                <c:pt idx="1801">
                  <c:v>1.762</c:v>
                </c:pt>
                <c:pt idx="1802">
                  <c:v>1.728</c:v>
                </c:pt>
                <c:pt idx="1803">
                  <c:v>1.6240000000000001</c:v>
                </c:pt>
                <c:pt idx="1804">
                  <c:v>1.6240000000000001</c:v>
                </c:pt>
                <c:pt idx="1805">
                  <c:v>1.6240000000000001</c:v>
                </c:pt>
                <c:pt idx="1806">
                  <c:v>1.62</c:v>
                </c:pt>
                <c:pt idx="1807">
                  <c:v>1.6280000000000001</c:v>
                </c:pt>
                <c:pt idx="1808">
                  <c:v>1.6019999999999999</c:v>
                </c:pt>
                <c:pt idx="1809">
                  <c:v>1.621</c:v>
                </c:pt>
                <c:pt idx="1810">
                  <c:v>1.7349999999999999</c:v>
                </c:pt>
                <c:pt idx="1811">
                  <c:v>1.7349999999999999</c:v>
                </c:pt>
                <c:pt idx="1812">
                  <c:v>1.7349999999999999</c:v>
                </c:pt>
                <c:pt idx="1813">
                  <c:v>1.73</c:v>
                </c:pt>
                <c:pt idx="1814">
                  <c:v>1.484</c:v>
                </c:pt>
                <c:pt idx="1815">
                  <c:v>1.4950000000000001</c:v>
                </c:pt>
                <c:pt idx="1816">
                  <c:v>1.5209999999999999</c:v>
                </c:pt>
                <c:pt idx="1817">
                  <c:v>1.52</c:v>
                </c:pt>
                <c:pt idx="1818">
                  <c:v>1.52</c:v>
                </c:pt>
                <c:pt idx="1819">
                  <c:v>1.52</c:v>
                </c:pt>
                <c:pt idx="1820">
                  <c:v>1.5590000000000002</c:v>
                </c:pt>
                <c:pt idx="1821">
                  <c:v>1.569</c:v>
                </c:pt>
                <c:pt idx="1822">
                  <c:v>1.6360000000000001</c:v>
                </c:pt>
                <c:pt idx="1823">
                  <c:v>1.6440000000000001</c:v>
                </c:pt>
                <c:pt idx="1824">
                  <c:v>1.6379999999999999</c:v>
                </c:pt>
                <c:pt idx="1825">
                  <c:v>1.6379999999999999</c:v>
                </c:pt>
                <c:pt idx="1826">
                  <c:v>1.6379999999999999</c:v>
                </c:pt>
                <c:pt idx="1827">
                  <c:v>1.6879999999999999</c:v>
                </c:pt>
                <c:pt idx="1828">
                  <c:v>1.732</c:v>
                </c:pt>
                <c:pt idx="1829">
                  <c:v>1.77</c:v>
                </c:pt>
                <c:pt idx="1830">
                  <c:v>1.796</c:v>
                </c:pt>
                <c:pt idx="1831">
                  <c:v>1.788</c:v>
                </c:pt>
                <c:pt idx="1832">
                  <c:v>1.788</c:v>
                </c:pt>
                <c:pt idx="1833">
                  <c:v>1.788</c:v>
                </c:pt>
                <c:pt idx="1834">
                  <c:v>1.837</c:v>
                </c:pt>
                <c:pt idx="1835">
                  <c:v>1.831</c:v>
                </c:pt>
                <c:pt idx="1836">
                  <c:v>1.867</c:v>
                </c:pt>
                <c:pt idx="1837">
                  <c:v>1.9569999999999999</c:v>
                </c:pt>
                <c:pt idx="1838">
                  <c:v>1.9180000000000001</c:v>
                </c:pt>
                <c:pt idx="1839">
                  <c:v>1.9180000000000001</c:v>
                </c:pt>
                <c:pt idx="1840">
                  <c:v>1.9180000000000001</c:v>
                </c:pt>
                <c:pt idx="1841">
                  <c:v>1.802</c:v>
                </c:pt>
                <c:pt idx="1842">
                  <c:v>1.7549999999999999</c:v>
                </c:pt>
                <c:pt idx="1843">
                  <c:v>1.7330000000000001</c:v>
                </c:pt>
                <c:pt idx="1844">
                  <c:v>1.75</c:v>
                </c:pt>
                <c:pt idx="1845">
                  <c:v>1.6720000000000002</c:v>
                </c:pt>
                <c:pt idx="1846">
                  <c:v>1.6720000000000002</c:v>
                </c:pt>
                <c:pt idx="1847">
                  <c:v>1.6720000000000002</c:v>
                </c:pt>
                <c:pt idx="1848">
                  <c:v>1.6440000000000001</c:v>
                </c:pt>
                <c:pt idx="1849">
                  <c:v>1.5649999999999999</c:v>
                </c:pt>
                <c:pt idx="1850">
                  <c:v>1.587</c:v>
                </c:pt>
                <c:pt idx="1851">
                  <c:v>1.633</c:v>
                </c:pt>
                <c:pt idx="1852">
                  <c:v>1.635</c:v>
                </c:pt>
                <c:pt idx="1853">
                  <c:v>1.635</c:v>
                </c:pt>
                <c:pt idx="1854">
                  <c:v>1.635</c:v>
                </c:pt>
                <c:pt idx="1855">
                  <c:v>1.5920000000000001</c:v>
                </c:pt>
                <c:pt idx="1856">
                  <c:v>1.7469999999999999</c:v>
                </c:pt>
                <c:pt idx="1857">
                  <c:v>1.8109999999999999</c:v>
                </c:pt>
                <c:pt idx="1858">
                  <c:v>1.76</c:v>
                </c:pt>
                <c:pt idx="1859">
                  <c:v>1.77</c:v>
                </c:pt>
                <c:pt idx="1860">
                  <c:v>1.77</c:v>
                </c:pt>
                <c:pt idx="1861">
                  <c:v>1.77</c:v>
                </c:pt>
                <c:pt idx="1862">
                  <c:v>1.8080000000000001</c:v>
                </c:pt>
                <c:pt idx="1863">
                  <c:v>1.7949999999999999</c:v>
                </c:pt>
                <c:pt idx="1864">
                  <c:v>1.7970000000000002</c:v>
                </c:pt>
                <c:pt idx="1865">
                  <c:v>1.8129999999999999</c:v>
                </c:pt>
                <c:pt idx="1866">
                  <c:v>1.833</c:v>
                </c:pt>
                <c:pt idx="1867">
                  <c:v>1.833</c:v>
                </c:pt>
                <c:pt idx="1868">
                  <c:v>1.833</c:v>
                </c:pt>
                <c:pt idx="1869">
                  <c:v>1.8319999999999999</c:v>
                </c:pt>
                <c:pt idx="1870">
                  <c:v>1.839</c:v>
                </c:pt>
                <c:pt idx="1871">
                  <c:v>1.831</c:v>
                </c:pt>
                <c:pt idx="1872">
                  <c:v>1.8010000000000002</c:v>
                </c:pt>
                <c:pt idx="1873">
                  <c:v>1.776</c:v>
                </c:pt>
                <c:pt idx="1874">
                  <c:v>1.776</c:v>
                </c:pt>
                <c:pt idx="1875">
                  <c:v>1.776</c:v>
                </c:pt>
                <c:pt idx="1876">
                  <c:v>1.8180000000000001</c:v>
                </c:pt>
                <c:pt idx="1877">
                  <c:v>1.8919999999999999</c:v>
                </c:pt>
                <c:pt idx="1878">
                  <c:v>1.891</c:v>
                </c:pt>
                <c:pt idx="1879">
                  <c:v>1.925</c:v>
                </c:pt>
                <c:pt idx="1880">
                  <c:v>2.036</c:v>
                </c:pt>
                <c:pt idx="1881">
                  <c:v>2.036</c:v>
                </c:pt>
                <c:pt idx="1882">
                  <c:v>2.036</c:v>
                </c:pt>
                <c:pt idx="1883">
                  <c:v>1.9870000000000001</c:v>
                </c:pt>
                <c:pt idx="1884">
                  <c:v>1.968</c:v>
                </c:pt>
                <c:pt idx="1885">
                  <c:v>1.9550000000000001</c:v>
                </c:pt>
                <c:pt idx="1886">
                  <c:v>2.0009999999999999</c:v>
                </c:pt>
                <c:pt idx="1887">
                  <c:v>1.944</c:v>
                </c:pt>
                <c:pt idx="1888">
                  <c:v>1.944</c:v>
                </c:pt>
                <c:pt idx="1889">
                  <c:v>1.944</c:v>
                </c:pt>
                <c:pt idx="1890">
                  <c:v>2.0920000000000001</c:v>
                </c:pt>
                <c:pt idx="1891">
                  <c:v>2.1269999999999998</c:v>
                </c:pt>
                <c:pt idx="1892">
                  <c:v>2.121</c:v>
                </c:pt>
                <c:pt idx="1893">
                  <c:v>2.1230000000000002</c:v>
                </c:pt>
                <c:pt idx="1894">
                  <c:v>2.109</c:v>
                </c:pt>
                <c:pt idx="1895">
                  <c:v>2.109</c:v>
                </c:pt>
                <c:pt idx="1896">
                  <c:v>2.109</c:v>
                </c:pt>
                <c:pt idx="1897">
                  <c:v>2.1019999999999999</c:v>
                </c:pt>
                <c:pt idx="1898">
                  <c:v>2.0779999999999998</c:v>
                </c:pt>
                <c:pt idx="1899">
                  <c:v>2.0489999999999999</c:v>
                </c:pt>
                <c:pt idx="1900">
                  <c:v>2.141</c:v>
                </c:pt>
                <c:pt idx="1901">
                  <c:v>2.0760000000000001</c:v>
                </c:pt>
                <c:pt idx="1902">
                  <c:v>2.0760000000000001</c:v>
                </c:pt>
                <c:pt idx="1903">
                  <c:v>2.0760000000000001</c:v>
                </c:pt>
                <c:pt idx="1904">
                  <c:v>2.0870000000000002</c:v>
                </c:pt>
                <c:pt idx="1905">
                  <c:v>2.1269999999999998</c:v>
                </c:pt>
                <c:pt idx="1906">
                  <c:v>2.145</c:v>
                </c:pt>
                <c:pt idx="1907">
                  <c:v>2.109</c:v>
                </c:pt>
                <c:pt idx="1908">
                  <c:v>2.0640000000000001</c:v>
                </c:pt>
                <c:pt idx="1909">
                  <c:v>2.0640000000000001</c:v>
                </c:pt>
                <c:pt idx="1910">
                  <c:v>2.0640000000000001</c:v>
                </c:pt>
                <c:pt idx="1911">
                  <c:v>2.0590000000000002</c:v>
                </c:pt>
                <c:pt idx="1912">
                  <c:v>2.1070000000000002</c:v>
                </c:pt>
                <c:pt idx="1913">
                  <c:v>2.1</c:v>
                </c:pt>
                <c:pt idx="1914">
                  <c:v>2.0350000000000001</c:v>
                </c:pt>
                <c:pt idx="1915">
                  <c:v>2.012</c:v>
                </c:pt>
                <c:pt idx="1916">
                  <c:v>2.012</c:v>
                </c:pt>
                <c:pt idx="1917">
                  <c:v>2.012</c:v>
                </c:pt>
                <c:pt idx="1918">
                  <c:v>1.9929999999999999</c:v>
                </c:pt>
                <c:pt idx="1919">
                  <c:v>1.9889999999999999</c:v>
                </c:pt>
                <c:pt idx="1920">
                  <c:v>2</c:v>
                </c:pt>
                <c:pt idx="1921">
                  <c:v>1.94</c:v>
                </c:pt>
                <c:pt idx="1922">
                  <c:v>2.0110000000000001</c:v>
                </c:pt>
                <c:pt idx="1923">
                  <c:v>2.0110000000000001</c:v>
                </c:pt>
                <c:pt idx="1924">
                  <c:v>2.0110000000000001</c:v>
                </c:pt>
                <c:pt idx="1925">
                  <c:v>1.952</c:v>
                </c:pt>
                <c:pt idx="1926">
                  <c:v>1.978</c:v>
                </c:pt>
                <c:pt idx="1927">
                  <c:v>1.9340000000000002</c:v>
                </c:pt>
                <c:pt idx="1928">
                  <c:v>1.9710000000000001</c:v>
                </c:pt>
                <c:pt idx="1929">
                  <c:v>1.986</c:v>
                </c:pt>
                <c:pt idx="1930">
                  <c:v>1.986</c:v>
                </c:pt>
                <c:pt idx="1931">
                  <c:v>1.986</c:v>
                </c:pt>
                <c:pt idx="1932">
                  <c:v>2.0169999999999999</c:v>
                </c:pt>
                <c:pt idx="1933">
                  <c:v>2.0710000000000002</c:v>
                </c:pt>
                <c:pt idx="1934">
                  <c:v>1.9390000000000001</c:v>
                </c:pt>
                <c:pt idx="1935">
                  <c:v>1.9409999999999998</c:v>
                </c:pt>
                <c:pt idx="1936">
                  <c:v>1.8420000000000001</c:v>
                </c:pt>
                <c:pt idx="1937">
                  <c:v>1.8420000000000001</c:v>
                </c:pt>
                <c:pt idx="1938">
                  <c:v>1.8420000000000001</c:v>
                </c:pt>
                <c:pt idx="1939">
                  <c:v>1.9020000000000001</c:v>
                </c:pt>
                <c:pt idx="1940">
                  <c:v>1.9569999999999999</c:v>
                </c:pt>
                <c:pt idx="1941">
                  <c:v>1.911</c:v>
                </c:pt>
                <c:pt idx="1942">
                  <c:v>1.929</c:v>
                </c:pt>
                <c:pt idx="1943">
                  <c:v>1.901</c:v>
                </c:pt>
                <c:pt idx="1944">
                  <c:v>1.901</c:v>
                </c:pt>
                <c:pt idx="1945">
                  <c:v>1.901</c:v>
                </c:pt>
                <c:pt idx="1946">
                  <c:v>1.948</c:v>
                </c:pt>
                <c:pt idx="1947">
                  <c:v>1.988</c:v>
                </c:pt>
                <c:pt idx="1948">
                  <c:v>2.0089999999999999</c:v>
                </c:pt>
                <c:pt idx="1949">
                  <c:v>1.9390000000000001</c:v>
                </c:pt>
                <c:pt idx="1950">
                  <c:v>1.9359999999999999</c:v>
                </c:pt>
                <c:pt idx="1951">
                  <c:v>1.9359999999999999</c:v>
                </c:pt>
                <c:pt idx="1952">
                  <c:v>1.9359999999999999</c:v>
                </c:pt>
                <c:pt idx="1953">
                  <c:v>1.9790000000000001</c:v>
                </c:pt>
                <c:pt idx="1954">
                  <c:v>2.0139999999999998</c:v>
                </c:pt>
                <c:pt idx="1955">
                  <c:v>2.0910000000000002</c:v>
                </c:pt>
                <c:pt idx="1956">
                  <c:v>2.1080000000000001</c:v>
                </c:pt>
                <c:pt idx="1957">
                  <c:v>2.129</c:v>
                </c:pt>
                <c:pt idx="1958">
                  <c:v>2.129</c:v>
                </c:pt>
                <c:pt idx="1959">
                  <c:v>2.129</c:v>
                </c:pt>
                <c:pt idx="1960">
                  <c:v>2.173</c:v>
                </c:pt>
                <c:pt idx="1961">
                  <c:v>2.2240000000000002</c:v>
                </c:pt>
                <c:pt idx="1962">
                  <c:v>2.2599999999999998</c:v>
                </c:pt>
                <c:pt idx="1963">
                  <c:v>2.3719999999999999</c:v>
                </c:pt>
                <c:pt idx="1964">
                  <c:v>2.2120000000000002</c:v>
                </c:pt>
                <c:pt idx="1965">
                  <c:v>2.2120000000000002</c:v>
                </c:pt>
                <c:pt idx="1966">
                  <c:v>2.2120000000000002</c:v>
                </c:pt>
                <c:pt idx="1967">
                  <c:v>2.3109999999999999</c:v>
                </c:pt>
                <c:pt idx="1968">
                  <c:v>2.2770000000000001</c:v>
                </c:pt>
                <c:pt idx="1969">
                  <c:v>2.3010000000000002</c:v>
                </c:pt>
                <c:pt idx="1970">
                  <c:v>2.347</c:v>
                </c:pt>
                <c:pt idx="1971">
                  <c:v>2.11</c:v>
                </c:pt>
                <c:pt idx="1972">
                  <c:v>2.11</c:v>
                </c:pt>
                <c:pt idx="1973">
                  <c:v>2.11</c:v>
                </c:pt>
                <c:pt idx="1974">
                  <c:v>2.0649999999999999</c:v>
                </c:pt>
                <c:pt idx="1975">
                  <c:v>2.113</c:v>
                </c:pt>
                <c:pt idx="1976">
                  <c:v>2.1070000000000002</c:v>
                </c:pt>
                <c:pt idx="1977">
                  <c:v>2.11</c:v>
                </c:pt>
                <c:pt idx="1978">
                  <c:v>2.2730000000000001</c:v>
                </c:pt>
                <c:pt idx="1979">
                  <c:v>2.2730000000000001</c:v>
                </c:pt>
                <c:pt idx="1980">
                  <c:v>2.2730000000000001</c:v>
                </c:pt>
                <c:pt idx="1981">
                  <c:v>2.282</c:v>
                </c:pt>
                <c:pt idx="1982">
                  <c:v>2.3290000000000002</c:v>
                </c:pt>
                <c:pt idx="1983">
                  <c:v>2.3540000000000001</c:v>
                </c:pt>
                <c:pt idx="1984">
                  <c:v>2.41</c:v>
                </c:pt>
                <c:pt idx="1985">
                  <c:v>2.25</c:v>
                </c:pt>
                <c:pt idx="1986">
                  <c:v>2.25</c:v>
                </c:pt>
                <c:pt idx="1987">
                  <c:v>2.25</c:v>
                </c:pt>
                <c:pt idx="1988">
                  <c:v>2.129</c:v>
                </c:pt>
                <c:pt idx="1989">
                  <c:v>2.2389999999999999</c:v>
                </c:pt>
                <c:pt idx="1990">
                  <c:v>2.2749999999999999</c:v>
                </c:pt>
                <c:pt idx="1991">
                  <c:v>2.254</c:v>
                </c:pt>
                <c:pt idx="1992">
                  <c:v>2.2240000000000002</c:v>
                </c:pt>
                <c:pt idx="1993">
                  <c:v>2.2240000000000002</c:v>
                </c:pt>
                <c:pt idx="1994">
                  <c:v>2.2240000000000002</c:v>
                </c:pt>
                <c:pt idx="1995">
                  <c:v>2.109</c:v>
                </c:pt>
                <c:pt idx="1996">
                  <c:v>2.1360000000000001</c:v>
                </c:pt>
                <c:pt idx="1997">
                  <c:v>2.0880000000000001</c:v>
                </c:pt>
                <c:pt idx="1998">
                  <c:v>1.9630000000000001</c:v>
                </c:pt>
                <c:pt idx="1999">
                  <c:v>1.8380000000000001</c:v>
                </c:pt>
                <c:pt idx="2000">
                  <c:v>1.8380000000000001</c:v>
                </c:pt>
                <c:pt idx="2001">
                  <c:v>1.8380000000000001</c:v>
                </c:pt>
                <c:pt idx="2002">
                  <c:v>1.837</c:v>
                </c:pt>
                <c:pt idx="2003">
                  <c:v>1.8029999999999999</c:v>
                </c:pt>
                <c:pt idx="2004">
                  <c:v>1.867</c:v>
                </c:pt>
                <c:pt idx="2005">
                  <c:v>1.837</c:v>
                </c:pt>
                <c:pt idx="2006">
                  <c:v>1.782</c:v>
                </c:pt>
                <c:pt idx="2007">
                  <c:v>1.782</c:v>
                </c:pt>
                <c:pt idx="2008">
                  <c:v>1.782</c:v>
                </c:pt>
                <c:pt idx="2009">
                  <c:v>1.7669999999999999</c:v>
                </c:pt>
                <c:pt idx="2010">
                  <c:v>1.8029999999999999</c:v>
                </c:pt>
                <c:pt idx="2011">
                  <c:v>1.7509999999999999</c:v>
                </c:pt>
                <c:pt idx="2012">
                  <c:v>1.8319999999999999</c:v>
                </c:pt>
                <c:pt idx="2013">
                  <c:v>1.732</c:v>
                </c:pt>
                <c:pt idx="2014">
                  <c:v>1.732</c:v>
                </c:pt>
                <c:pt idx="2015">
                  <c:v>1.732</c:v>
                </c:pt>
                <c:pt idx="2016">
                  <c:v>1.839</c:v>
                </c:pt>
                <c:pt idx="2017">
                  <c:v>1.8839999999999999</c:v>
                </c:pt>
                <c:pt idx="2018">
                  <c:v>1.83</c:v>
                </c:pt>
                <c:pt idx="2019">
                  <c:v>1.748</c:v>
                </c:pt>
                <c:pt idx="2020">
                  <c:v>1.665</c:v>
                </c:pt>
                <c:pt idx="2021">
                  <c:v>1.665</c:v>
                </c:pt>
                <c:pt idx="2022">
                  <c:v>1.665</c:v>
                </c:pt>
                <c:pt idx="2023">
                  <c:v>1.7490000000000001</c:v>
                </c:pt>
                <c:pt idx="2024">
                  <c:v>1.895</c:v>
                </c:pt>
                <c:pt idx="2025">
                  <c:v>1.78</c:v>
                </c:pt>
                <c:pt idx="2026">
                  <c:v>1.504</c:v>
                </c:pt>
                <c:pt idx="2027">
                  <c:v>1.4729999999999999</c:v>
                </c:pt>
                <c:pt idx="2028">
                  <c:v>1.4729999999999999</c:v>
                </c:pt>
                <c:pt idx="2029">
                  <c:v>1.4729999999999999</c:v>
                </c:pt>
                <c:pt idx="2030">
                  <c:v>1.468</c:v>
                </c:pt>
                <c:pt idx="2031">
                  <c:v>1.468</c:v>
                </c:pt>
                <c:pt idx="2032">
                  <c:v>1.3240000000000001</c:v>
                </c:pt>
                <c:pt idx="2033">
                  <c:v>1.3009999999999999</c:v>
                </c:pt>
                <c:pt idx="2034">
                  <c:v>1.391</c:v>
                </c:pt>
                <c:pt idx="2035">
                  <c:v>1.391</c:v>
                </c:pt>
                <c:pt idx="2036">
                  <c:v>1.391</c:v>
                </c:pt>
                <c:pt idx="2037">
                  <c:v>1.3660000000000001</c:v>
                </c:pt>
                <c:pt idx="2038">
                  <c:v>1.3719999999999999</c:v>
                </c:pt>
                <c:pt idx="2039">
                  <c:v>1.45</c:v>
                </c:pt>
                <c:pt idx="2040">
                  <c:v>1.464</c:v>
                </c:pt>
                <c:pt idx="2041">
                  <c:v>1.454</c:v>
                </c:pt>
                <c:pt idx="2042">
                  <c:v>1.454</c:v>
                </c:pt>
                <c:pt idx="2043">
                  <c:v>1.454</c:v>
                </c:pt>
                <c:pt idx="2044">
                  <c:v>1.351</c:v>
                </c:pt>
                <c:pt idx="2045">
                  <c:v>1.264</c:v>
                </c:pt>
                <c:pt idx="2046">
                  <c:v>1.2949999999999999</c:v>
                </c:pt>
                <c:pt idx="2047">
                  <c:v>1.254</c:v>
                </c:pt>
                <c:pt idx="2048">
                  <c:v>1.232</c:v>
                </c:pt>
                <c:pt idx="2049">
                  <c:v>1.232</c:v>
                </c:pt>
                <c:pt idx="2050">
                  <c:v>1.232</c:v>
                </c:pt>
                <c:pt idx="2051">
                  <c:v>1.242</c:v>
                </c:pt>
                <c:pt idx="2052">
                  <c:v>1.196</c:v>
                </c:pt>
                <c:pt idx="2053">
                  <c:v>1.179</c:v>
                </c:pt>
                <c:pt idx="2054">
                  <c:v>1.2210000000000001</c:v>
                </c:pt>
                <c:pt idx="2055">
                  <c:v>1.2210000000000001</c:v>
                </c:pt>
                <c:pt idx="2056">
                  <c:v>1.2210000000000001</c:v>
                </c:pt>
                <c:pt idx="2057">
                  <c:v>1.2210000000000001</c:v>
                </c:pt>
                <c:pt idx="2058">
                  <c:v>1.2210000000000001</c:v>
                </c:pt>
                <c:pt idx="2059">
                  <c:v>1.2070000000000001</c:v>
                </c:pt>
                <c:pt idx="2060">
                  <c:v>1.212</c:v>
                </c:pt>
                <c:pt idx="2061">
                  <c:v>1.2709999999999999</c:v>
                </c:pt>
                <c:pt idx="2062">
                  <c:v>1.323</c:v>
                </c:pt>
                <c:pt idx="2063">
                  <c:v>1.323</c:v>
                </c:pt>
                <c:pt idx="2064">
                  <c:v>1.323</c:v>
                </c:pt>
                <c:pt idx="2065">
                  <c:v>1.266</c:v>
                </c:pt>
                <c:pt idx="2066">
                  <c:v>1.2889999999999999</c:v>
                </c:pt>
                <c:pt idx="2067">
                  <c:v>1.292</c:v>
                </c:pt>
                <c:pt idx="2068">
                  <c:v>1.2570000000000001</c:v>
                </c:pt>
                <c:pt idx="2069">
                  <c:v>1.181</c:v>
                </c:pt>
                <c:pt idx="2070">
                  <c:v>1.181</c:v>
                </c:pt>
                <c:pt idx="2071">
                  <c:v>1.181</c:v>
                </c:pt>
                <c:pt idx="2072">
                  <c:v>1.254</c:v>
                </c:pt>
                <c:pt idx="2073">
                  <c:v>1.2730000000000001</c:v>
                </c:pt>
                <c:pt idx="2074">
                  <c:v>1.2509999999999999</c:v>
                </c:pt>
                <c:pt idx="2075">
                  <c:v>1.1759999999999999</c:v>
                </c:pt>
                <c:pt idx="2076">
                  <c:v>1.1499999999999999</c:v>
                </c:pt>
                <c:pt idx="2077">
                  <c:v>1.1499999999999999</c:v>
                </c:pt>
                <c:pt idx="2078">
                  <c:v>1.1499999999999999</c:v>
                </c:pt>
                <c:pt idx="2079">
                  <c:v>1.145</c:v>
                </c:pt>
                <c:pt idx="2080">
                  <c:v>1.1539999999999999</c:v>
                </c:pt>
                <c:pt idx="2081">
                  <c:v>1.242</c:v>
                </c:pt>
                <c:pt idx="2082">
                  <c:v>1.2749999999999999</c:v>
                </c:pt>
                <c:pt idx="2083">
                  <c:v>1.2949999999999999</c:v>
                </c:pt>
                <c:pt idx="2084">
                  <c:v>1.2949999999999999</c:v>
                </c:pt>
                <c:pt idx="2085">
                  <c:v>1.2949999999999999</c:v>
                </c:pt>
                <c:pt idx="2086">
                  <c:v>1.2810000000000001</c:v>
                </c:pt>
                <c:pt idx="2087">
                  <c:v>1.3599999999999999</c:v>
                </c:pt>
                <c:pt idx="2088">
                  <c:v>1.3900000000000001</c:v>
                </c:pt>
                <c:pt idx="2089">
                  <c:v>1.349</c:v>
                </c:pt>
                <c:pt idx="2090">
                  <c:v>1.26</c:v>
                </c:pt>
                <c:pt idx="2091">
                  <c:v>1.26</c:v>
                </c:pt>
                <c:pt idx="2092">
                  <c:v>1.26</c:v>
                </c:pt>
                <c:pt idx="2093">
                  <c:v>1.282</c:v>
                </c:pt>
                <c:pt idx="2094">
                  <c:v>1.387</c:v>
                </c:pt>
                <c:pt idx="2095">
                  <c:v>1.385</c:v>
                </c:pt>
                <c:pt idx="2096">
                  <c:v>1.419</c:v>
                </c:pt>
                <c:pt idx="2097">
                  <c:v>1.502</c:v>
                </c:pt>
                <c:pt idx="2098">
                  <c:v>1.502</c:v>
                </c:pt>
                <c:pt idx="2099">
                  <c:v>1.502</c:v>
                </c:pt>
                <c:pt idx="2100">
                  <c:v>1.5510000000000002</c:v>
                </c:pt>
                <c:pt idx="2101">
                  <c:v>1.5779999999999998</c:v>
                </c:pt>
                <c:pt idx="2102">
                  <c:v>1.605</c:v>
                </c:pt>
                <c:pt idx="2103">
                  <c:v>1.5840000000000001</c:v>
                </c:pt>
                <c:pt idx="2104">
                  <c:v>1.5510000000000002</c:v>
                </c:pt>
                <c:pt idx="2105">
                  <c:v>1.5510000000000002</c:v>
                </c:pt>
                <c:pt idx="2106">
                  <c:v>1.5510000000000002</c:v>
                </c:pt>
                <c:pt idx="2107">
                  <c:v>1.6219999999999999</c:v>
                </c:pt>
                <c:pt idx="2108">
                  <c:v>1.6480000000000001</c:v>
                </c:pt>
                <c:pt idx="2109">
                  <c:v>1.617</c:v>
                </c:pt>
                <c:pt idx="2110">
                  <c:v>1.5680000000000001</c:v>
                </c:pt>
                <c:pt idx="2111">
                  <c:v>1.4889999999999999</c:v>
                </c:pt>
                <c:pt idx="2112">
                  <c:v>1.4889999999999999</c:v>
                </c:pt>
                <c:pt idx="2113">
                  <c:v>1.4889999999999999</c:v>
                </c:pt>
                <c:pt idx="2114">
                  <c:v>1.452</c:v>
                </c:pt>
                <c:pt idx="2115">
                  <c:v>1.431</c:v>
                </c:pt>
                <c:pt idx="2116">
                  <c:v>1.4769999999999999</c:v>
                </c:pt>
                <c:pt idx="2117">
                  <c:v>1.4889999999999999</c:v>
                </c:pt>
                <c:pt idx="2118">
                  <c:v>1.423</c:v>
                </c:pt>
                <c:pt idx="2119">
                  <c:v>1.423</c:v>
                </c:pt>
                <c:pt idx="2120">
                  <c:v>1.423</c:v>
                </c:pt>
                <c:pt idx="2121">
                  <c:v>1.456</c:v>
                </c:pt>
                <c:pt idx="2122">
                  <c:v>1.4359999999999999</c:v>
                </c:pt>
                <c:pt idx="2123">
                  <c:v>1.3900000000000001</c:v>
                </c:pt>
                <c:pt idx="2124">
                  <c:v>1.377</c:v>
                </c:pt>
                <c:pt idx="2125">
                  <c:v>1.375</c:v>
                </c:pt>
                <c:pt idx="2126">
                  <c:v>1.375</c:v>
                </c:pt>
                <c:pt idx="2127">
                  <c:v>1.375</c:v>
                </c:pt>
                <c:pt idx="2128">
                  <c:v>1.405</c:v>
                </c:pt>
                <c:pt idx="2129">
                  <c:v>1.53</c:v>
                </c:pt>
                <c:pt idx="2130">
                  <c:v>1.522</c:v>
                </c:pt>
                <c:pt idx="2131">
                  <c:v>1.5129999999999999</c:v>
                </c:pt>
                <c:pt idx="2132">
                  <c:v>1.502</c:v>
                </c:pt>
                <c:pt idx="2133">
                  <c:v>1.502</c:v>
                </c:pt>
                <c:pt idx="2134">
                  <c:v>1.502</c:v>
                </c:pt>
                <c:pt idx="2135">
                  <c:v>1.587</c:v>
                </c:pt>
                <c:pt idx="2136">
                  <c:v>1.546</c:v>
                </c:pt>
                <c:pt idx="2137">
                  <c:v>1.643</c:v>
                </c:pt>
                <c:pt idx="2138">
                  <c:v>1.6440000000000001</c:v>
                </c:pt>
                <c:pt idx="2139">
                  <c:v>1.7229999999999999</c:v>
                </c:pt>
                <c:pt idx="2140">
                  <c:v>1.7229999999999999</c:v>
                </c:pt>
                <c:pt idx="2141">
                  <c:v>1.7229999999999999</c:v>
                </c:pt>
                <c:pt idx="2142">
                  <c:v>1.669</c:v>
                </c:pt>
                <c:pt idx="2143">
                  <c:v>1.6879999999999999</c:v>
                </c:pt>
                <c:pt idx="2144">
                  <c:v>1.6440000000000001</c:v>
                </c:pt>
                <c:pt idx="2145">
                  <c:v>1.609</c:v>
                </c:pt>
                <c:pt idx="2146">
                  <c:v>1.4969999999999999</c:v>
                </c:pt>
                <c:pt idx="2147">
                  <c:v>1.4969999999999999</c:v>
                </c:pt>
                <c:pt idx="2148">
                  <c:v>1.4969999999999999</c:v>
                </c:pt>
                <c:pt idx="2149">
                  <c:v>1.611</c:v>
                </c:pt>
                <c:pt idx="2150">
                  <c:v>1.611</c:v>
                </c:pt>
                <c:pt idx="2151">
                  <c:v>1.6059999999999999</c:v>
                </c:pt>
                <c:pt idx="2152">
                  <c:v>1.673</c:v>
                </c:pt>
                <c:pt idx="2153">
                  <c:v>1.728</c:v>
                </c:pt>
                <c:pt idx="2154">
                  <c:v>1.728</c:v>
                </c:pt>
                <c:pt idx="2155">
                  <c:v>1.728</c:v>
                </c:pt>
                <c:pt idx="2156">
                  <c:v>1.728</c:v>
                </c:pt>
                <c:pt idx="2157">
                  <c:v>1.728</c:v>
                </c:pt>
                <c:pt idx="2158">
                  <c:v>1.67</c:v>
                </c:pt>
                <c:pt idx="2159">
                  <c:v>1.669</c:v>
                </c:pt>
                <c:pt idx="2160">
                  <c:v>1.7029999999999998</c:v>
                </c:pt>
                <c:pt idx="2161">
                  <c:v>1.7029999999999998</c:v>
                </c:pt>
                <c:pt idx="2162">
                  <c:v>1.7029999999999998</c:v>
                </c:pt>
                <c:pt idx="2163">
                  <c:v>1.74</c:v>
                </c:pt>
                <c:pt idx="2164">
                  <c:v>1.7709999999999999</c:v>
                </c:pt>
                <c:pt idx="2165">
                  <c:v>1.8</c:v>
                </c:pt>
                <c:pt idx="2166">
                  <c:v>1.7890000000000001</c:v>
                </c:pt>
                <c:pt idx="2167">
                  <c:v>1.88</c:v>
                </c:pt>
                <c:pt idx="2168">
                  <c:v>1.88</c:v>
                </c:pt>
                <c:pt idx="2169">
                  <c:v>1.88</c:v>
                </c:pt>
                <c:pt idx="2170">
                  <c:v>1.877</c:v>
                </c:pt>
                <c:pt idx="2171">
                  <c:v>1.873</c:v>
                </c:pt>
                <c:pt idx="2172">
                  <c:v>1.827</c:v>
                </c:pt>
                <c:pt idx="2173">
                  <c:v>1.7850000000000001</c:v>
                </c:pt>
                <c:pt idx="2174">
                  <c:v>1.833</c:v>
                </c:pt>
                <c:pt idx="2175">
                  <c:v>1.833</c:v>
                </c:pt>
                <c:pt idx="2176">
                  <c:v>1.833</c:v>
                </c:pt>
                <c:pt idx="2177">
                  <c:v>1.889</c:v>
                </c:pt>
                <c:pt idx="2178">
                  <c:v>1.833</c:v>
                </c:pt>
                <c:pt idx="2179">
                  <c:v>1.851</c:v>
                </c:pt>
                <c:pt idx="2180">
                  <c:v>1.839</c:v>
                </c:pt>
                <c:pt idx="2181">
                  <c:v>1.895</c:v>
                </c:pt>
                <c:pt idx="2182">
                  <c:v>1.895</c:v>
                </c:pt>
                <c:pt idx="2183">
                  <c:v>1.895</c:v>
                </c:pt>
                <c:pt idx="2184">
                  <c:v>1.8900000000000001</c:v>
                </c:pt>
                <c:pt idx="2185">
                  <c:v>1.9769999999999999</c:v>
                </c:pt>
                <c:pt idx="2186">
                  <c:v>1.923</c:v>
                </c:pt>
                <c:pt idx="2187">
                  <c:v>1.974</c:v>
                </c:pt>
                <c:pt idx="2188">
                  <c:v>2.0129999999999999</c:v>
                </c:pt>
                <c:pt idx="2189">
                  <c:v>2.0129999999999999</c:v>
                </c:pt>
                <c:pt idx="2190">
                  <c:v>2.0129999999999999</c:v>
                </c:pt>
                <c:pt idx="2191">
                  <c:v>2.1</c:v>
                </c:pt>
                <c:pt idx="2192">
                  <c:v>2.1310000000000002</c:v>
                </c:pt>
                <c:pt idx="2193">
                  <c:v>2.121</c:v>
                </c:pt>
                <c:pt idx="2194">
                  <c:v>2.11</c:v>
                </c:pt>
                <c:pt idx="2195">
                  <c:v>2.1259999999999999</c:v>
                </c:pt>
                <c:pt idx="2196">
                  <c:v>2.1259999999999999</c:v>
                </c:pt>
                <c:pt idx="2197">
                  <c:v>2.1259999999999999</c:v>
                </c:pt>
                <c:pt idx="2198">
                  <c:v>2.1390000000000002</c:v>
                </c:pt>
                <c:pt idx="2199">
                  <c:v>2.109</c:v>
                </c:pt>
                <c:pt idx="2200">
                  <c:v>2.097</c:v>
                </c:pt>
                <c:pt idx="2201">
                  <c:v>2.1219999999999999</c:v>
                </c:pt>
                <c:pt idx="2202">
                  <c:v>2.1560000000000001</c:v>
                </c:pt>
                <c:pt idx="2203">
                  <c:v>2.1560000000000001</c:v>
                </c:pt>
                <c:pt idx="2204">
                  <c:v>2.1560000000000001</c:v>
                </c:pt>
                <c:pt idx="2205">
                  <c:v>2.1589999999999998</c:v>
                </c:pt>
                <c:pt idx="2206">
                  <c:v>2.1909999999999998</c:v>
                </c:pt>
                <c:pt idx="2207">
                  <c:v>2.1850000000000001</c:v>
                </c:pt>
                <c:pt idx="2208">
                  <c:v>2.1429999999999998</c:v>
                </c:pt>
                <c:pt idx="2209">
                  <c:v>2.0760000000000001</c:v>
                </c:pt>
                <c:pt idx="2210">
                  <c:v>2.0760000000000001</c:v>
                </c:pt>
                <c:pt idx="2211">
                  <c:v>2.0760000000000001</c:v>
                </c:pt>
                <c:pt idx="2212">
                  <c:v>2.161</c:v>
                </c:pt>
                <c:pt idx="2213">
                  <c:v>2.1419999999999999</c:v>
                </c:pt>
                <c:pt idx="2214">
                  <c:v>2.1419999999999999</c:v>
                </c:pt>
                <c:pt idx="2215">
                  <c:v>2.14</c:v>
                </c:pt>
                <c:pt idx="2216">
                  <c:v>2.1720000000000002</c:v>
                </c:pt>
                <c:pt idx="2217">
                  <c:v>2.1720000000000002</c:v>
                </c:pt>
                <c:pt idx="2218">
                  <c:v>2.1720000000000002</c:v>
                </c:pt>
                <c:pt idx="2219">
                  <c:v>2.1859999999999999</c:v>
                </c:pt>
                <c:pt idx="2220">
                  <c:v>2.206</c:v>
                </c:pt>
                <c:pt idx="2221">
                  <c:v>2.2080000000000002</c:v>
                </c:pt>
                <c:pt idx="2222">
                  <c:v>2.2640000000000002</c:v>
                </c:pt>
                <c:pt idx="2223">
                  <c:v>2.1709999999999998</c:v>
                </c:pt>
                <c:pt idx="2224">
                  <c:v>2.1709999999999998</c:v>
                </c:pt>
                <c:pt idx="2225">
                  <c:v>2.1709999999999998</c:v>
                </c:pt>
                <c:pt idx="2226">
                  <c:v>2.2149999999999999</c:v>
                </c:pt>
                <c:pt idx="2227">
                  <c:v>2.1160000000000001</c:v>
                </c:pt>
                <c:pt idx="2228">
                  <c:v>2.0470000000000002</c:v>
                </c:pt>
                <c:pt idx="2229">
                  <c:v>2.0840000000000001</c:v>
                </c:pt>
                <c:pt idx="2230">
                  <c:v>2.0680000000000001</c:v>
                </c:pt>
                <c:pt idx="2231">
                  <c:v>2.0680000000000001</c:v>
                </c:pt>
                <c:pt idx="2232">
                  <c:v>2.0680000000000001</c:v>
                </c:pt>
                <c:pt idx="2233">
                  <c:v>2.0750000000000002</c:v>
                </c:pt>
                <c:pt idx="2234">
                  <c:v>2.1</c:v>
                </c:pt>
                <c:pt idx="2235">
                  <c:v>2.1419999999999999</c:v>
                </c:pt>
                <c:pt idx="2236">
                  <c:v>2.1459999999999999</c:v>
                </c:pt>
                <c:pt idx="2237">
                  <c:v>2.1030000000000002</c:v>
                </c:pt>
                <c:pt idx="2238">
                  <c:v>2.1030000000000002</c:v>
                </c:pt>
                <c:pt idx="2239">
                  <c:v>2.1030000000000002</c:v>
                </c:pt>
                <c:pt idx="2240">
                  <c:v>2.1120000000000001</c:v>
                </c:pt>
                <c:pt idx="2241">
                  <c:v>2.069</c:v>
                </c:pt>
                <c:pt idx="2242">
                  <c:v>2.14</c:v>
                </c:pt>
                <c:pt idx="2243">
                  <c:v>2.2229999999999999</c:v>
                </c:pt>
                <c:pt idx="2244">
                  <c:v>2.1970000000000001</c:v>
                </c:pt>
                <c:pt idx="2245">
                  <c:v>2.1970000000000001</c:v>
                </c:pt>
                <c:pt idx="2246">
                  <c:v>2.1970000000000001</c:v>
                </c:pt>
                <c:pt idx="2247">
                  <c:v>2.153</c:v>
                </c:pt>
                <c:pt idx="2248">
                  <c:v>2.15</c:v>
                </c:pt>
                <c:pt idx="2249">
                  <c:v>2.2010000000000001</c:v>
                </c:pt>
                <c:pt idx="2250">
                  <c:v>2.21</c:v>
                </c:pt>
                <c:pt idx="2251">
                  <c:v>2.202</c:v>
                </c:pt>
                <c:pt idx="2252">
                  <c:v>2.202</c:v>
                </c:pt>
                <c:pt idx="2253">
                  <c:v>2.202</c:v>
                </c:pt>
                <c:pt idx="2254">
                  <c:v>2.2770000000000001</c:v>
                </c:pt>
                <c:pt idx="2255">
                  <c:v>2.2850000000000001</c:v>
                </c:pt>
                <c:pt idx="2256">
                  <c:v>2.3420000000000001</c:v>
                </c:pt>
                <c:pt idx="2257">
                  <c:v>2.343</c:v>
                </c:pt>
                <c:pt idx="2258">
                  <c:v>2.3460000000000001</c:v>
                </c:pt>
                <c:pt idx="2259">
                  <c:v>2.3460000000000001</c:v>
                </c:pt>
                <c:pt idx="2260">
                  <c:v>2.3460000000000001</c:v>
                </c:pt>
                <c:pt idx="2261">
                  <c:v>2.327</c:v>
                </c:pt>
                <c:pt idx="2262">
                  <c:v>2.2629999999999999</c:v>
                </c:pt>
                <c:pt idx="2263">
                  <c:v>2.2000000000000002</c:v>
                </c:pt>
                <c:pt idx="2264">
                  <c:v>2.0880000000000001</c:v>
                </c:pt>
                <c:pt idx="2265">
                  <c:v>2.0430000000000001</c:v>
                </c:pt>
                <c:pt idx="2266">
                  <c:v>2.0430000000000001</c:v>
                </c:pt>
                <c:pt idx="2267">
                  <c:v>2.0430000000000001</c:v>
                </c:pt>
                <c:pt idx="2268">
                  <c:v>2.1589999999999998</c:v>
                </c:pt>
                <c:pt idx="2269">
                  <c:v>2.2709999999999999</c:v>
                </c:pt>
                <c:pt idx="2270">
                  <c:v>2.2730000000000001</c:v>
                </c:pt>
                <c:pt idx="2271">
                  <c:v>2.2530000000000001</c:v>
                </c:pt>
                <c:pt idx="2272">
                  <c:v>2.2290000000000001</c:v>
                </c:pt>
                <c:pt idx="2273">
                  <c:v>2.2290000000000001</c:v>
                </c:pt>
                <c:pt idx="2274">
                  <c:v>2.2290000000000001</c:v>
                </c:pt>
                <c:pt idx="2275">
                  <c:v>2.2320000000000002</c:v>
                </c:pt>
                <c:pt idx="2276">
                  <c:v>2.1469999999999998</c:v>
                </c:pt>
                <c:pt idx="2277">
                  <c:v>2.1720000000000002</c:v>
                </c:pt>
                <c:pt idx="2278">
                  <c:v>2.2599999999999998</c:v>
                </c:pt>
                <c:pt idx="2279">
                  <c:v>2.3820000000000001</c:v>
                </c:pt>
                <c:pt idx="2280">
                  <c:v>2.3820000000000001</c:v>
                </c:pt>
                <c:pt idx="2281">
                  <c:v>2.3820000000000001</c:v>
                </c:pt>
                <c:pt idx="2282">
                  <c:v>2.4009999999999998</c:v>
                </c:pt>
                <c:pt idx="2283">
                  <c:v>2.4020000000000001</c:v>
                </c:pt>
                <c:pt idx="2284">
                  <c:v>2.4249999999999998</c:v>
                </c:pt>
                <c:pt idx="2285">
                  <c:v>2.4540000000000002</c:v>
                </c:pt>
                <c:pt idx="2286">
                  <c:v>2.4009999999999998</c:v>
                </c:pt>
                <c:pt idx="2287">
                  <c:v>2.4009999999999998</c:v>
                </c:pt>
                <c:pt idx="2288">
                  <c:v>2.4009999999999998</c:v>
                </c:pt>
                <c:pt idx="2289">
                  <c:v>2.4859999999999998</c:v>
                </c:pt>
                <c:pt idx="2290">
                  <c:v>2.5709999999999997</c:v>
                </c:pt>
                <c:pt idx="2291">
                  <c:v>2.6040000000000001</c:v>
                </c:pt>
                <c:pt idx="2292">
                  <c:v>2.5409999999999999</c:v>
                </c:pt>
                <c:pt idx="2293">
                  <c:v>2.56</c:v>
                </c:pt>
                <c:pt idx="2294">
                  <c:v>2.56</c:v>
                </c:pt>
                <c:pt idx="2295">
                  <c:v>2.56</c:v>
                </c:pt>
                <c:pt idx="2296">
                  <c:v>2.6259999999999999</c:v>
                </c:pt>
                <c:pt idx="2297">
                  <c:v>2.5859999999999999</c:v>
                </c:pt>
                <c:pt idx="2298">
                  <c:v>2.5489999999999999</c:v>
                </c:pt>
                <c:pt idx="2299">
                  <c:v>2.496</c:v>
                </c:pt>
                <c:pt idx="2300">
                  <c:v>2.56</c:v>
                </c:pt>
                <c:pt idx="2301">
                  <c:v>2.56</c:v>
                </c:pt>
                <c:pt idx="2302">
                  <c:v>2.56</c:v>
                </c:pt>
                <c:pt idx="2303">
                  <c:v>2.5049999999999999</c:v>
                </c:pt>
                <c:pt idx="2304">
                  <c:v>2.5230000000000001</c:v>
                </c:pt>
                <c:pt idx="2305">
                  <c:v>2.4710000000000001</c:v>
                </c:pt>
                <c:pt idx="2306">
                  <c:v>2.4939999999999998</c:v>
                </c:pt>
                <c:pt idx="2307">
                  <c:v>2.5409999999999999</c:v>
                </c:pt>
                <c:pt idx="2308">
                  <c:v>2.5409999999999999</c:v>
                </c:pt>
                <c:pt idx="2309">
                  <c:v>2.5409999999999999</c:v>
                </c:pt>
                <c:pt idx="2310">
                  <c:v>2.5590000000000002</c:v>
                </c:pt>
                <c:pt idx="2311">
                  <c:v>2.556</c:v>
                </c:pt>
                <c:pt idx="2312">
                  <c:v>2.5779999999999998</c:v>
                </c:pt>
                <c:pt idx="2313">
                  <c:v>2.5709999999999997</c:v>
                </c:pt>
                <c:pt idx="2314">
                  <c:v>2.597</c:v>
                </c:pt>
                <c:pt idx="2315">
                  <c:v>2.597</c:v>
                </c:pt>
                <c:pt idx="2316">
                  <c:v>2.597</c:v>
                </c:pt>
                <c:pt idx="2317">
                  <c:v>2.63</c:v>
                </c:pt>
                <c:pt idx="2318">
                  <c:v>2.6630000000000003</c:v>
                </c:pt>
                <c:pt idx="2319">
                  <c:v>2.7119999999999997</c:v>
                </c:pt>
                <c:pt idx="2320">
                  <c:v>2.7730000000000001</c:v>
                </c:pt>
                <c:pt idx="2321">
                  <c:v>2.7709999999999999</c:v>
                </c:pt>
                <c:pt idx="2322">
                  <c:v>2.7709999999999999</c:v>
                </c:pt>
                <c:pt idx="2323">
                  <c:v>2.7709999999999999</c:v>
                </c:pt>
                <c:pt idx="2324">
                  <c:v>2.8250000000000002</c:v>
                </c:pt>
                <c:pt idx="2325">
                  <c:v>2.7549999999999999</c:v>
                </c:pt>
                <c:pt idx="2326">
                  <c:v>2.7189999999999999</c:v>
                </c:pt>
                <c:pt idx="2327">
                  <c:v>2.6760000000000002</c:v>
                </c:pt>
                <c:pt idx="2328">
                  <c:v>2.681</c:v>
                </c:pt>
                <c:pt idx="2329">
                  <c:v>2.681</c:v>
                </c:pt>
                <c:pt idx="2330">
                  <c:v>2.681</c:v>
                </c:pt>
                <c:pt idx="2331">
                  <c:v>2.677</c:v>
                </c:pt>
                <c:pt idx="2332">
                  <c:v>2.7290000000000001</c:v>
                </c:pt>
                <c:pt idx="2333">
                  <c:v>2.6379999999999999</c:v>
                </c:pt>
                <c:pt idx="2334">
                  <c:v>2.661</c:v>
                </c:pt>
                <c:pt idx="2335">
                  <c:v>2.641</c:v>
                </c:pt>
                <c:pt idx="2336">
                  <c:v>2.641</c:v>
                </c:pt>
                <c:pt idx="2337">
                  <c:v>2.641</c:v>
                </c:pt>
                <c:pt idx="2338">
                  <c:v>2.6419999999999999</c:v>
                </c:pt>
                <c:pt idx="2339">
                  <c:v>2.641</c:v>
                </c:pt>
                <c:pt idx="2340">
                  <c:v>2.6560000000000001</c:v>
                </c:pt>
                <c:pt idx="2341">
                  <c:v>2.6890000000000001</c:v>
                </c:pt>
                <c:pt idx="2342">
                  <c:v>2.7250000000000001</c:v>
                </c:pt>
                <c:pt idx="2343">
                  <c:v>2.7250000000000001</c:v>
                </c:pt>
                <c:pt idx="2344">
                  <c:v>2.7250000000000001</c:v>
                </c:pt>
                <c:pt idx="2345">
                  <c:v>2.7170000000000001</c:v>
                </c:pt>
                <c:pt idx="2346">
                  <c:v>2.7610000000000001</c:v>
                </c:pt>
                <c:pt idx="2347">
                  <c:v>2.706</c:v>
                </c:pt>
                <c:pt idx="2348">
                  <c:v>2.6720000000000002</c:v>
                </c:pt>
                <c:pt idx="2349">
                  <c:v>2.6550000000000002</c:v>
                </c:pt>
                <c:pt idx="2350">
                  <c:v>2.6550000000000002</c:v>
                </c:pt>
                <c:pt idx="2351">
                  <c:v>2.6550000000000002</c:v>
                </c:pt>
                <c:pt idx="2352">
                  <c:v>2.7039999999999997</c:v>
                </c:pt>
                <c:pt idx="2353">
                  <c:v>2.6379999999999999</c:v>
                </c:pt>
                <c:pt idx="2354">
                  <c:v>2.6440000000000001</c:v>
                </c:pt>
                <c:pt idx="2355">
                  <c:v>2.5750000000000002</c:v>
                </c:pt>
                <c:pt idx="2356">
                  <c:v>2.6390000000000002</c:v>
                </c:pt>
                <c:pt idx="2357">
                  <c:v>2.6390000000000002</c:v>
                </c:pt>
                <c:pt idx="2358">
                  <c:v>2.6390000000000002</c:v>
                </c:pt>
                <c:pt idx="2359">
                  <c:v>2.8239999999999998</c:v>
                </c:pt>
                <c:pt idx="2360">
                  <c:v>2.8810000000000002</c:v>
                </c:pt>
                <c:pt idx="2361">
                  <c:v>2.8540000000000001</c:v>
                </c:pt>
                <c:pt idx="2362">
                  <c:v>2.8479999999999999</c:v>
                </c:pt>
                <c:pt idx="2363">
                  <c:v>2.8540000000000001</c:v>
                </c:pt>
                <c:pt idx="2364">
                  <c:v>2.8540000000000001</c:v>
                </c:pt>
                <c:pt idx="2365">
                  <c:v>2.8540000000000001</c:v>
                </c:pt>
                <c:pt idx="2366">
                  <c:v>2.863</c:v>
                </c:pt>
                <c:pt idx="2367">
                  <c:v>2.8220000000000001</c:v>
                </c:pt>
                <c:pt idx="2368">
                  <c:v>2.89</c:v>
                </c:pt>
                <c:pt idx="2369">
                  <c:v>2.8940000000000001</c:v>
                </c:pt>
                <c:pt idx="2370">
                  <c:v>2.9859999999999998</c:v>
                </c:pt>
                <c:pt idx="2371">
                  <c:v>2.9859999999999998</c:v>
                </c:pt>
                <c:pt idx="2372">
                  <c:v>2.9859999999999998</c:v>
                </c:pt>
                <c:pt idx="2373">
                  <c:v>3.0510000000000002</c:v>
                </c:pt>
                <c:pt idx="2374">
                  <c:v>3.0139999999999998</c:v>
                </c:pt>
                <c:pt idx="2375">
                  <c:v>3.093</c:v>
                </c:pt>
                <c:pt idx="2376">
                  <c:v>3.01</c:v>
                </c:pt>
                <c:pt idx="2377">
                  <c:v>2.9529999999999998</c:v>
                </c:pt>
                <c:pt idx="2378">
                  <c:v>2.9529999999999998</c:v>
                </c:pt>
                <c:pt idx="2379">
                  <c:v>2.9529999999999998</c:v>
                </c:pt>
                <c:pt idx="2380">
                  <c:v>3.02</c:v>
                </c:pt>
                <c:pt idx="2381">
                  <c:v>2.8570000000000002</c:v>
                </c:pt>
                <c:pt idx="2382">
                  <c:v>2.9020000000000001</c:v>
                </c:pt>
                <c:pt idx="2383">
                  <c:v>2.9340000000000002</c:v>
                </c:pt>
                <c:pt idx="2384">
                  <c:v>2.9159999999999999</c:v>
                </c:pt>
                <c:pt idx="2385">
                  <c:v>2.9159999999999999</c:v>
                </c:pt>
                <c:pt idx="2386">
                  <c:v>2.9159999999999999</c:v>
                </c:pt>
                <c:pt idx="2387">
                  <c:v>2.8839999999999999</c:v>
                </c:pt>
                <c:pt idx="2388">
                  <c:v>2.9689999999999999</c:v>
                </c:pt>
                <c:pt idx="2389">
                  <c:v>2.9449999999999998</c:v>
                </c:pt>
                <c:pt idx="2390">
                  <c:v>2.9830000000000001</c:v>
                </c:pt>
                <c:pt idx="2391">
                  <c:v>2.976</c:v>
                </c:pt>
                <c:pt idx="2392">
                  <c:v>2.976</c:v>
                </c:pt>
                <c:pt idx="2393">
                  <c:v>2.976</c:v>
                </c:pt>
                <c:pt idx="2394">
                  <c:v>3</c:v>
                </c:pt>
                <c:pt idx="2395">
                  <c:v>3.0150000000000001</c:v>
                </c:pt>
                <c:pt idx="2396">
                  <c:v>3.0720000000000001</c:v>
                </c:pt>
                <c:pt idx="2397">
                  <c:v>3.0670000000000002</c:v>
                </c:pt>
                <c:pt idx="2398">
                  <c:v>3.0640000000000001</c:v>
                </c:pt>
                <c:pt idx="2399">
                  <c:v>3.0640000000000001</c:v>
                </c:pt>
                <c:pt idx="2400">
                  <c:v>3.0640000000000001</c:v>
                </c:pt>
                <c:pt idx="2401">
                  <c:v>3.0840000000000001</c:v>
                </c:pt>
                <c:pt idx="2402">
                  <c:v>3.0449999999999999</c:v>
                </c:pt>
                <c:pt idx="2403">
                  <c:v>3.0659999999999998</c:v>
                </c:pt>
                <c:pt idx="2404">
                  <c:v>3.085</c:v>
                </c:pt>
                <c:pt idx="2405">
                  <c:v>3.085</c:v>
                </c:pt>
                <c:pt idx="2406">
                  <c:v>3.085</c:v>
                </c:pt>
                <c:pt idx="2407">
                  <c:v>3.085</c:v>
                </c:pt>
                <c:pt idx="2408">
                  <c:v>3.085</c:v>
                </c:pt>
                <c:pt idx="2409">
                  <c:v>3.0659999999999998</c:v>
                </c:pt>
                <c:pt idx="2410">
                  <c:v>3.09</c:v>
                </c:pt>
                <c:pt idx="2411">
                  <c:v>3.141</c:v>
                </c:pt>
                <c:pt idx="2412">
                  <c:v>3.1880000000000002</c:v>
                </c:pt>
                <c:pt idx="2413">
                  <c:v>3.1880000000000002</c:v>
                </c:pt>
                <c:pt idx="2414">
                  <c:v>3.1880000000000002</c:v>
                </c:pt>
                <c:pt idx="2415">
                  <c:v>3.169</c:v>
                </c:pt>
                <c:pt idx="2416">
                  <c:v>3.2090000000000001</c:v>
                </c:pt>
                <c:pt idx="2417">
                  <c:v>3.206</c:v>
                </c:pt>
                <c:pt idx="2418">
                  <c:v>3.1819999999999999</c:v>
                </c:pt>
                <c:pt idx="2419">
                  <c:v>3.15</c:v>
                </c:pt>
                <c:pt idx="2420">
                  <c:v>3.15</c:v>
                </c:pt>
                <c:pt idx="2421">
                  <c:v>3.15</c:v>
                </c:pt>
                <c:pt idx="2422">
                  <c:v>3.226</c:v>
                </c:pt>
                <c:pt idx="2423">
                  <c:v>3.2669999999999999</c:v>
                </c:pt>
                <c:pt idx="2424">
                  <c:v>3.25</c:v>
                </c:pt>
                <c:pt idx="2425">
                  <c:v>3.23</c:v>
                </c:pt>
                <c:pt idx="2426">
                  <c:v>3.238</c:v>
                </c:pt>
                <c:pt idx="2427">
                  <c:v>3.238</c:v>
                </c:pt>
                <c:pt idx="2428">
                  <c:v>3.238</c:v>
                </c:pt>
                <c:pt idx="2429">
                  <c:v>3.2519999999999998</c:v>
                </c:pt>
                <c:pt idx="2430">
                  <c:v>3.282</c:v>
                </c:pt>
                <c:pt idx="2431">
                  <c:v>3.33</c:v>
                </c:pt>
                <c:pt idx="2432">
                  <c:v>3.35</c:v>
                </c:pt>
                <c:pt idx="2433">
                  <c:v>3.355</c:v>
                </c:pt>
                <c:pt idx="2434">
                  <c:v>3.355</c:v>
                </c:pt>
                <c:pt idx="2435">
                  <c:v>3.355</c:v>
                </c:pt>
                <c:pt idx="2436">
                  <c:v>3.3660000000000001</c:v>
                </c:pt>
                <c:pt idx="2437">
                  <c:v>3.34</c:v>
                </c:pt>
                <c:pt idx="2438">
                  <c:v>3.3039999999999998</c:v>
                </c:pt>
                <c:pt idx="2439">
                  <c:v>3.3180000000000001</c:v>
                </c:pt>
                <c:pt idx="2440">
                  <c:v>3.339</c:v>
                </c:pt>
                <c:pt idx="2441">
                  <c:v>3.339</c:v>
                </c:pt>
                <c:pt idx="2442">
                  <c:v>3.339</c:v>
                </c:pt>
                <c:pt idx="2443">
                  <c:v>3.3820000000000001</c:v>
                </c:pt>
                <c:pt idx="2444">
                  <c:v>3.347</c:v>
                </c:pt>
                <c:pt idx="2445">
                  <c:v>3.3210000000000002</c:v>
                </c:pt>
                <c:pt idx="2446">
                  <c:v>3.3039999999999998</c:v>
                </c:pt>
                <c:pt idx="2447">
                  <c:v>3.363</c:v>
                </c:pt>
                <c:pt idx="2448">
                  <c:v>3.363</c:v>
                </c:pt>
                <c:pt idx="2449">
                  <c:v>3.363</c:v>
                </c:pt>
                <c:pt idx="2450">
                  <c:v>3.4039999999999999</c:v>
                </c:pt>
                <c:pt idx="2451">
                  <c:v>3.3609999999999998</c:v>
                </c:pt>
                <c:pt idx="2452">
                  <c:v>3.44</c:v>
                </c:pt>
                <c:pt idx="2453">
                  <c:v>3.5030000000000001</c:v>
                </c:pt>
                <c:pt idx="2454">
                  <c:v>3.5089999999999999</c:v>
                </c:pt>
                <c:pt idx="2455">
                  <c:v>3.5089999999999999</c:v>
                </c:pt>
                <c:pt idx="2456">
                  <c:v>3.5089999999999999</c:v>
                </c:pt>
                <c:pt idx="2457">
                  <c:v>3.492</c:v>
                </c:pt>
                <c:pt idx="2458">
                  <c:v>3.5350000000000001</c:v>
                </c:pt>
                <c:pt idx="2459">
                  <c:v>3.5489999999999999</c:v>
                </c:pt>
                <c:pt idx="2460">
                  <c:v>3.5569999999999999</c:v>
                </c:pt>
                <c:pt idx="2461">
                  <c:v>3.548</c:v>
                </c:pt>
                <c:pt idx="2462">
                  <c:v>3.548</c:v>
                </c:pt>
                <c:pt idx="2463">
                  <c:v>3.548</c:v>
                </c:pt>
                <c:pt idx="2464">
                  <c:v>3.601</c:v>
                </c:pt>
                <c:pt idx="2465">
                  <c:v>3.5579999999999998</c:v>
                </c:pt>
                <c:pt idx="2466">
                  <c:v>3.516</c:v>
                </c:pt>
                <c:pt idx="2467">
                  <c:v>3.5390000000000001</c:v>
                </c:pt>
                <c:pt idx="2468">
                  <c:v>3.589</c:v>
                </c:pt>
                <c:pt idx="2469">
                  <c:v>3.589</c:v>
                </c:pt>
                <c:pt idx="2470">
                  <c:v>3.589</c:v>
                </c:pt>
                <c:pt idx="2471">
                  <c:v>3.6219999999999999</c:v>
                </c:pt>
                <c:pt idx="2472">
                  <c:v>3.6520000000000001</c:v>
                </c:pt>
                <c:pt idx="2473">
                  <c:v>3.6</c:v>
                </c:pt>
                <c:pt idx="2474">
                  <c:v>3.5789999999999997</c:v>
                </c:pt>
                <c:pt idx="2475">
                  <c:v>3.585</c:v>
                </c:pt>
                <c:pt idx="2476">
                  <c:v>3.585</c:v>
                </c:pt>
                <c:pt idx="2477">
                  <c:v>3.585</c:v>
                </c:pt>
                <c:pt idx="2478">
                  <c:v>3.657</c:v>
                </c:pt>
                <c:pt idx="2479">
                  <c:v>3.718</c:v>
                </c:pt>
                <c:pt idx="2480">
                  <c:v>3.7530000000000001</c:v>
                </c:pt>
                <c:pt idx="2481">
                  <c:v>3.7469999999999999</c:v>
                </c:pt>
                <c:pt idx="2482">
                  <c:v>3.6589999999999998</c:v>
                </c:pt>
                <c:pt idx="2483">
                  <c:v>3.6589999999999998</c:v>
                </c:pt>
                <c:pt idx="2484">
                  <c:v>3.6589999999999998</c:v>
                </c:pt>
                <c:pt idx="2485">
                  <c:v>3.6959999999999997</c:v>
                </c:pt>
                <c:pt idx="2486">
                  <c:v>3.7080000000000002</c:v>
                </c:pt>
                <c:pt idx="2487">
                  <c:v>3.7010000000000001</c:v>
                </c:pt>
                <c:pt idx="2488">
                  <c:v>3.7530000000000001</c:v>
                </c:pt>
                <c:pt idx="2489">
                  <c:v>3.7960000000000003</c:v>
                </c:pt>
                <c:pt idx="2490">
                  <c:v>3.7960000000000003</c:v>
                </c:pt>
                <c:pt idx="2491">
                  <c:v>3.7960000000000003</c:v>
                </c:pt>
                <c:pt idx="2492">
                  <c:v>3.7519999999999998</c:v>
                </c:pt>
                <c:pt idx="2493">
                  <c:v>3.7359999999999998</c:v>
                </c:pt>
                <c:pt idx="2494">
                  <c:v>3.734</c:v>
                </c:pt>
                <c:pt idx="2495">
                  <c:v>3.6859999999999999</c:v>
                </c:pt>
                <c:pt idx="2496">
                  <c:v>3.71</c:v>
                </c:pt>
                <c:pt idx="2497">
                  <c:v>3.71</c:v>
                </c:pt>
                <c:pt idx="2498">
                  <c:v>3.71</c:v>
                </c:pt>
                <c:pt idx="2499">
                  <c:v>3.7330000000000001</c:v>
                </c:pt>
                <c:pt idx="2500">
                  <c:v>3.76</c:v>
                </c:pt>
                <c:pt idx="2501">
                  <c:v>3.8159999999999998</c:v>
                </c:pt>
                <c:pt idx="2502">
                  <c:v>3.8209999999999997</c:v>
                </c:pt>
                <c:pt idx="2503">
                  <c:v>3.8140000000000001</c:v>
                </c:pt>
                <c:pt idx="2504">
                  <c:v>3.8140000000000001</c:v>
                </c:pt>
                <c:pt idx="2505">
                  <c:v>3.8140000000000001</c:v>
                </c:pt>
                <c:pt idx="2506">
                  <c:v>3.802</c:v>
                </c:pt>
                <c:pt idx="2507">
                  <c:v>3.7869999999999999</c:v>
                </c:pt>
                <c:pt idx="2508">
                  <c:v>3.8040000000000003</c:v>
                </c:pt>
                <c:pt idx="2509">
                  <c:v>3.9050000000000002</c:v>
                </c:pt>
                <c:pt idx="2510">
                  <c:v>3.8740000000000001</c:v>
                </c:pt>
                <c:pt idx="2511">
                  <c:v>3.8740000000000001</c:v>
                </c:pt>
                <c:pt idx="2512">
                  <c:v>3.8740000000000001</c:v>
                </c:pt>
                <c:pt idx="2513">
                  <c:v>3.9710000000000001</c:v>
                </c:pt>
                <c:pt idx="2514">
                  <c:v>4.1509999999999998</c:v>
                </c:pt>
                <c:pt idx="2515">
                  <c:v>4.1509999999999998</c:v>
                </c:pt>
                <c:pt idx="2516">
                  <c:v>4.1440000000000001</c:v>
                </c:pt>
                <c:pt idx="2517">
                  <c:v>4.226</c:v>
                </c:pt>
                <c:pt idx="2518">
                  <c:v>4.226</c:v>
                </c:pt>
                <c:pt idx="2519">
                  <c:v>4.226</c:v>
                </c:pt>
                <c:pt idx="2520">
                  <c:v>4.2130000000000001</c:v>
                </c:pt>
                <c:pt idx="2521">
                  <c:v>4.2130000000000001</c:v>
                </c:pt>
                <c:pt idx="2522">
                  <c:v>4.2130000000000001</c:v>
                </c:pt>
                <c:pt idx="2523">
                  <c:v>4.2060000000000004</c:v>
                </c:pt>
                <c:pt idx="2524">
                  <c:v>4.1429999999999998</c:v>
                </c:pt>
                <c:pt idx="2525">
                  <c:v>4.1429999999999998</c:v>
                </c:pt>
                <c:pt idx="2526">
                  <c:v>4.1429999999999998</c:v>
                </c:pt>
                <c:pt idx="2527">
                  <c:v>4.1239999999999997</c:v>
                </c:pt>
                <c:pt idx="2528">
                  <c:v>4.1479999999999997</c:v>
                </c:pt>
                <c:pt idx="2529">
                  <c:v>4.0910000000000002</c:v>
                </c:pt>
                <c:pt idx="2530">
                  <c:v>4.07</c:v>
                </c:pt>
                <c:pt idx="2531">
                  <c:v>4.1020000000000003</c:v>
                </c:pt>
                <c:pt idx="2532">
                  <c:v>4.1020000000000003</c:v>
                </c:pt>
                <c:pt idx="2533">
                  <c:v>4.1020000000000003</c:v>
                </c:pt>
                <c:pt idx="2534">
                  <c:v>4.0949999999999998</c:v>
                </c:pt>
                <c:pt idx="2535">
                  <c:v>4.0339999999999998</c:v>
                </c:pt>
                <c:pt idx="2536">
                  <c:v>4.0350000000000001</c:v>
                </c:pt>
                <c:pt idx="2537">
                  <c:v>4.1070000000000002</c:v>
                </c:pt>
                <c:pt idx="2538">
                  <c:v>4.173</c:v>
                </c:pt>
                <c:pt idx="2539">
                  <c:v>4.173</c:v>
                </c:pt>
                <c:pt idx="2540">
                  <c:v>4.173</c:v>
                </c:pt>
                <c:pt idx="2541">
                  <c:v>4.2370000000000001</c:v>
                </c:pt>
                <c:pt idx="2542">
                  <c:v>4.1840000000000002</c:v>
                </c:pt>
                <c:pt idx="2543">
                  <c:v>4.1440000000000001</c:v>
                </c:pt>
                <c:pt idx="2544">
                  <c:v>4.157</c:v>
                </c:pt>
                <c:pt idx="2545">
                  <c:v>4.12</c:v>
                </c:pt>
                <c:pt idx="2546">
                  <c:v>4.12</c:v>
                </c:pt>
                <c:pt idx="2547">
                  <c:v>4.12</c:v>
                </c:pt>
                <c:pt idx="2548">
                  <c:v>4.1509999999999998</c:v>
                </c:pt>
                <c:pt idx="2549">
                  <c:v>4.1449999999999996</c:v>
                </c:pt>
                <c:pt idx="2550">
                  <c:v>4.1589999999999998</c:v>
                </c:pt>
                <c:pt idx="2551">
                  <c:v>4.157</c:v>
                </c:pt>
                <c:pt idx="2552">
                  <c:v>4.1029999999999998</c:v>
                </c:pt>
                <c:pt idx="2553">
                  <c:v>4.1029999999999998</c:v>
                </c:pt>
                <c:pt idx="2554">
                  <c:v>4.1029999999999998</c:v>
                </c:pt>
                <c:pt idx="2555">
                  <c:v>4.109</c:v>
                </c:pt>
                <c:pt idx="2556">
                  <c:v>4.09</c:v>
                </c:pt>
                <c:pt idx="2557">
                  <c:v>4.0789999999999997</c:v>
                </c:pt>
                <c:pt idx="2558">
                  <c:v>4.0720000000000001</c:v>
                </c:pt>
                <c:pt idx="2559">
                  <c:v>4.0679999999999996</c:v>
                </c:pt>
                <c:pt idx="2560">
                  <c:v>4.0679999999999996</c:v>
                </c:pt>
                <c:pt idx="2561">
                  <c:v>4.0679999999999996</c:v>
                </c:pt>
                <c:pt idx="2562">
                  <c:v>4.0540000000000003</c:v>
                </c:pt>
                <c:pt idx="2563">
                  <c:v>4.0940000000000003</c:v>
                </c:pt>
                <c:pt idx="2564">
                  <c:v>4.1130000000000004</c:v>
                </c:pt>
                <c:pt idx="2565">
                  <c:v>4.0990000000000002</c:v>
                </c:pt>
                <c:pt idx="2566">
                  <c:v>4.1100000000000003</c:v>
                </c:pt>
                <c:pt idx="2567">
                  <c:v>4.1100000000000003</c:v>
                </c:pt>
                <c:pt idx="2568">
                  <c:v>4.1100000000000003</c:v>
                </c:pt>
                <c:pt idx="2569">
                  <c:v>4.0529999999999999</c:v>
                </c:pt>
                <c:pt idx="2570">
                  <c:v>4.149</c:v>
                </c:pt>
                <c:pt idx="2571">
                  <c:v>4.1040000000000001</c:v>
                </c:pt>
                <c:pt idx="2572">
                  <c:v>4.0119999999999996</c:v>
                </c:pt>
                <c:pt idx="2573">
                  <c:v>3.9710000000000001</c:v>
                </c:pt>
                <c:pt idx="2574">
                  <c:v>3.9710000000000001</c:v>
                </c:pt>
                <c:pt idx="2575">
                  <c:v>3.9710000000000001</c:v>
                </c:pt>
                <c:pt idx="2576">
                  <c:v>4.032</c:v>
                </c:pt>
                <c:pt idx="2577">
                  <c:v>4.0629999999999997</c:v>
                </c:pt>
                <c:pt idx="2578">
                  <c:v>4.0449999999999999</c:v>
                </c:pt>
                <c:pt idx="2579">
                  <c:v>4.0979999999999999</c:v>
                </c:pt>
                <c:pt idx="2580">
                  <c:v>4.16</c:v>
                </c:pt>
                <c:pt idx="2581">
                  <c:v>4.16</c:v>
                </c:pt>
                <c:pt idx="2582">
                  <c:v>4.16</c:v>
                </c:pt>
                <c:pt idx="2583">
                  <c:v>4.1360000000000001</c:v>
                </c:pt>
                <c:pt idx="2584">
                  <c:v>4.133</c:v>
                </c:pt>
                <c:pt idx="2585">
                  <c:v>4.1989999999999998</c:v>
                </c:pt>
                <c:pt idx="2586">
                  <c:v>4.2780000000000005</c:v>
                </c:pt>
                <c:pt idx="2587">
                  <c:v>4.2590000000000003</c:v>
                </c:pt>
                <c:pt idx="2588">
                  <c:v>4.2590000000000003</c:v>
                </c:pt>
                <c:pt idx="2589">
                  <c:v>4.2590000000000003</c:v>
                </c:pt>
                <c:pt idx="2590">
                  <c:v>4.2949999999999999</c:v>
                </c:pt>
                <c:pt idx="2591">
                  <c:v>4.2990000000000004</c:v>
                </c:pt>
                <c:pt idx="2592">
                  <c:v>4.3109999999999999</c:v>
                </c:pt>
                <c:pt idx="2593">
                  <c:v>4.2699999999999996</c:v>
                </c:pt>
                <c:pt idx="2594">
                  <c:v>4.29</c:v>
                </c:pt>
                <c:pt idx="2595">
                  <c:v>4.29</c:v>
                </c:pt>
                <c:pt idx="2596">
                  <c:v>4.29</c:v>
                </c:pt>
                <c:pt idx="2597">
                  <c:v>4.3410000000000002</c:v>
                </c:pt>
                <c:pt idx="2598">
                  <c:v>4.3369999999999997</c:v>
                </c:pt>
                <c:pt idx="2599">
                  <c:v>4.2960000000000003</c:v>
                </c:pt>
                <c:pt idx="2600">
                  <c:v>4.21</c:v>
                </c:pt>
                <c:pt idx="2601">
                  <c:v>4.2060000000000004</c:v>
                </c:pt>
                <c:pt idx="2602">
                  <c:v>4.2060000000000004</c:v>
                </c:pt>
                <c:pt idx="2603">
                  <c:v>4.2060000000000004</c:v>
                </c:pt>
                <c:pt idx="2604">
                  <c:v>4.2439999999999998</c:v>
                </c:pt>
                <c:pt idx="2605">
                  <c:v>4.2489999999999997</c:v>
                </c:pt>
                <c:pt idx="2606">
                  <c:v>4.1680000000000001</c:v>
                </c:pt>
                <c:pt idx="2607">
                  <c:v>4.298</c:v>
                </c:pt>
                <c:pt idx="2608">
                  <c:v>4.3620000000000001</c:v>
                </c:pt>
                <c:pt idx="2609">
                  <c:v>4.3620000000000001</c:v>
                </c:pt>
                <c:pt idx="2610">
                  <c:v>4.3620000000000001</c:v>
                </c:pt>
                <c:pt idx="2611">
                  <c:v>4.3419999999999996</c:v>
                </c:pt>
                <c:pt idx="2612">
                  <c:v>4.282</c:v>
                </c:pt>
                <c:pt idx="2613">
                  <c:v>4.2759999999999998</c:v>
                </c:pt>
                <c:pt idx="2614">
                  <c:v>4.2770000000000001</c:v>
                </c:pt>
                <c:pt idx="2615">
                  <c:v>4.3010000000000002</c:v>
                </c:pt>
                <c:pt idx="2616">
                  <c:v>4.3010000000000002</c:v>
                </c:pt>
                <c:pt idx="2617">
                  <c:v>4.3010000000000002</c:v>
                </c:pt>
                <c:pt idx="2618">
                  <c:v>4.3230000000000004</c:v>
                </c:pt>
                <c:pt idx="2619">
                  <c:v>4.4030000000000005</c:v>
                </c:pt>
                <c:pt idx="2620">
                  <c:v>4.4050000000000002</c:v>
                </c:pt>
                <c:pt idx="2621">
                  <c:v>4.4160000000000004</c:v>
                </c:pt>
                <c:pt idx="2622">
                  <c:v>4.4939999999999998</c:v>
                </c:pt>
                <c:pt idx="2623">
                  <c:v>4.4939999999999998</c:v>
                </c:pt>
                <c:pt idx="2624">
                  <c:v>4.4939999999999998</c:v>
                </c:pt>
                <c:pt idx="2625">
                  <c:v>4.4640000000000004</c:v>
                </c:pt>
                <c:pt idx="2626">
                  <c:v>4.4870000000000001</c:v>
                </c:pt>
                <c:pt idx="2627">
                  <c:v>4.5140000000000002</c:v>
                </c:pt>
                <c:pt idx="2628">
                  <c:v>4.5419999999999998</c:v>
                </c:pt>
                <c:pt idx="2629">
                  <c:v>4.5270000000000001</c:v>
                </c:pt>
                <c:pt idx="2630">
                  <c:v>4.5270000000000001</c:v>
                </c:pt>
                <c:pt idx="2631">
                  <c:v>4.5270000000000001</c:v>
                </c:pt>
                <c:pt idx="2632">
                  <c:v>4.617</c:v>
                </c:pt>
                <c:pt idx="2633">
                  <c:v>4.5140000000000002</c:v>
                </c:pt>
                <c:pt idx="2634">
                  <c:v>4.4740000000000002</c:v>
                </c:pt>
                <c:pt idx="2635">
                  <c:v>4.4279999999999999</c:v>
                </c:pt>
                <c:pt idx="2636">
                  <c:v>4.5369999999999999</c:v>
                </c:pt>
                <c:pt idx="2637">
                  <c:v>4.5369999999999999</c:v>
                </c:pt>
                <c:pt idx="2638">
                  <c:v>4.5369999999999999</c:v>
                </c:pt>
                <c:pt idx="2639">
                  <c:v>4.5339999999999998</c:v>
                </c:pt>
                <c:pt idx="2640">
                  <c:v>4.5350000000000001</c:v>
                </c:pt>
                <c:pt idx="2641">
                  <c:v>4.4989999999999997</c:v>
                </c:pt>
                <c:pt idx="2642">
                  <c:v>4.46</c:v>
                </c:pt>
                <c:pt idx="2643">
                  <c:v>4.4569999999999999</c:v>
                </c:pt>
                <c:pt idx="2644">
                  <c:v>4.4569999999999999</c:v>
                </c:pt>
                <c:pt idx="2645">
                  <c:v>4.4569999999999999</c:v>
                </c:pt>
                <c:pt idx="2646">
                  <c:v>4.4820000000000002</c:v>
                </c:pt>
                <c:pt idx="2647">
                  <c:v>4.532</c:v>
                </c:pt>
                <c:pt idx="2648">
                  <c:v>4.4690000000000003</c:v>
                </c:pt>
                <c:pt idx="2649">
                  <c:v>4.4119999999999999</c:v>
                </c:pt>
                <c:pt idx="2650">
                  <c:v>4.3600000000000003</c:v>
                </c:pt>
                <c:pt idx="2651">
                  <c:v>4.3600000000000003</c:v>
                </c:pt>
                <c:pt idx="2652">
                  <c:v>4.3600000000000003</c:v>
                </c:pt>
                <c:pt idx="2653">
                  <c:v>4.45</c:v>
                </c:pt>
                <c:pt idx="2654">
                  <c:v>4.4210000000000003</c:v>
                </c:pt>
                <c:pt idx="2655">
                  <c:v>4.4930000000000003</c:v>
                </c:pt>
                <c:pt idx="2656">
                  <c:v>4.4820000000000002</c:v>
                </c:pt>
                <c:pt idx="2657">
                  <c:v>4.4950000000000001</c:v>
                </c:pt>
                <c:pt idx="2658">
                  <c:v>4.4950000000000001</c:v>
                </c:pt>
                <c:pt idx="2659">
                  <c:v>4.4950000000000001</c:v>
                </c:pt>
                <c:pt idx="2660">
                  <c:v>4.5170000000000003</c:v>
                </c:pt>
                <c:pt idx="2661">
                  <c:v>4.5659999999999998</c:v>
                </c:pt>
                <c:pt idx="2662">
                  <c:v>4.5670000000000002</c:v>
                </c:pt>
                <c:pt idx="2663">
                  <c:v>4.59</c:v>
                </c:pt>
                <c:pt idx="2664">
                  <c:v>4.5679999999999996</c:v>
                </c:pt>
                <c:pt idx="2665">
                  <c:v>4.5679999999999996</c:v>
                </c:pt>
                <c:pt idx="2666">
                  <c:v>4.5679999999999996</c:v>
                </c:pt>
                <c:pt idx="2667">
                  <c:v>4.6230000000000002</c:v>
                </c:pt>
                <c:pt idx="2668">
                  <c:v>4.6539999999999999</c:v>
                </c:pt>
                <c:pt idx="2669">
                  <c:v>4.66</c:v>
                </c:pt>
                <c:pt idx="2670">
                  <c:v>4.681</c:v>
                </c:pt>
                <c:pt idx="2671">
                  <c:v>4.6219999999999999</c:v>
                </c:pt>
                <c:pt idx="2672">
                  <c:v>4.6219999999999999</c:v>
                </c:pt>
                <c:pt idx="2673">
                  <c:v>4.6219999999999999</c:v>
                </c:pt>
                <c:pt idx="2674">
                  <c:v>4.6420000000000003</c:v>
                </c:pt>
                <c:pt idx="2675">
                  <c:v>4.6769999999999996</c:v>
                </c:pt>
                <c:pt idx="2676">
                  <c:v>4.6870000000000003</c:v>
                </c:pt>
                <c:pt idx="2677">
                  <c:v>4.609</c:v>
                </c:pt>
                <c:pt idx="2678">
                  <c:v>4.6760000000000002</c:v>
                </c:pt>
                <c:pt idx="2679">
                  <c:v>4.6760000000000002</c:v>
                </c:pt>
                <c:pt idx="2680">
                  <c:v>4.6760000000000002</c:v>
                </c:pt>
                <c:pt idx="2681">
                  <c:v>4.6589999999999998</c:v>
                </c:pt>
                <c:pt idx="2682">
                  <c:v>4.7320000000000002</c:v>
                </c:pt>
                <c:pt idx="2683">
                  <c:v>4.6879999999999997</c:v>
                </c:pt>
                <c:pt idx="2684">
                  <c:v>4.7300000000000004</c:v>
                </c:pt>
                <c:pt idx="2685">
                  <c:v>4.78</c:v>
                </c:pt>
                <c:pt idx="2686">
                  <c:v>4.78</c:v>
                </c:pt>
                <c:pt idx="2687">
                  <c:v>4.78</c:v>
                </c:pt>
                <c:pt idx="2688">
                  <c:v>4.819</c:v>
                </c:pt>
                <c:pt idx="2689">
                  <c:v>4.8079999999999998</c:v>
                </c:pt>
                <c:pt idx="2690">
                  <c:v>4.734</c:v>
                </c:pt>
                <c:pt idx="2691">
                  <c:v>4.6779999999999999</c:v>
                </c:pt>
                <c:pt idx="2692">
                  <c:v>4.6550000000000002</c:v>
                </c:pt>
                <c:pt idx="2693">
                  <c:v>4.6550000000000002</c:v>
                </c:pt>
                <c:pt idx="2694">
                  <c:v>4.6550000000000002</c:v>
                </c:pt>
                <c:pt idx="2695">
                  <c:v>4.6459999999999999</c:v>
                </c:pt>
                <c:pt idx="2696">
                  <c:v>4.7679999999999998</c:v>
                </c:pt>
                <c:pt idx="2697">
                  <c:v>4.6239999999999997</c:v>
                </c:pt>
                <c:pt idx="2698">
                  <c:v>4.6040000000000001</c:v>
                </c:pt>
                <c:pt idx="2699">
                  <c:v>4.7670000000000003</c:v>
                </c:pt>
                <c:pt idx="2700">
                  <c:v>4.7670000000000003</c:v>
                </c:pt>
                <c:pt idx="2701">
                  <c:v>4.7670000000000003</c:v>
                </c:pt>
                <c:pt idx="2702">
                  <c:v>4.78</c:v>
                </c:pt>
                <c:pt idx="2703">
                  <c:v>4.8449999999999998</c:v>
                </c:pt>
                <c:pt idx="2704">
                  <c:v>5.0730000000000004</c:v>
                </c:pt>
                <c:pt idx="2705">
                  <c:v>5.1159999999999997</c:v>
                </c:pt>
                <c:pt idx="2706">
                  <c:v>4.9119999999999999</c:v>
                </c:pt>
                <c:pt idx="2707">
                  <c:v>4.9119999999999999</c:v>
                </c:pt>
                <c:pt idx="2708">
                  <c:v>4.9119999999999999</c:v>
                </c:pt>
                <c:pt idx="2709">
                  <c:v>4.8540000000000001</c:v>
                </c:pt>
                <c:pt idx="2710">
                  <c:v>4.532</c:v>
                </c:pt>
                <c:pt idx="2711">
                  <c:v>4.5519999999999996</c:v>
                </c:pt>
                <c:pt idx="2712">
                  <c:v>4.5830000000000002</c:v>
                </c:pt>
                <c:pt idx="2713">
                  <c:v>4.585</c:v>
                </c:pt>
                <c:pt idx="2714">
                  <c:v>4.585</c:v>
                </c:pt>
                <c:pt idx="2715">
                  <c:v>4.585</c:v>
                </c:pt>
                <c:pt idx="2716">
                  <c:v>4.6180000000000003</c:v>
                </c:pt>
                <c:pt idx="2717">
                  <c:v>4.6269999999999998</c:v>
                </c:pt>
                <c:pt idx="2718">
                  <c:v>4.66</c:v>
                </c:pt>
                <c:pt idx="2719">
                  <c:v>4.5960000000000001</c:v>
                </c:pt>
                <c:pt idx="2720">
                  <c:v>4.548</c:v>
                </c:pt>
                <c:pt idx="2721">
                  <c:v>4.548</c:v>
                </c:pt>
                <c:pt idx="2722">
                  <c:v>4.548</c:v>
                </c:pt>
                <c:pt idx="2723">
                  <c:v>4.6909999999999998</c:v>
                </c:pt>
                <c:pt idx="2724">
                  <c:v>4.4429999999999996</c:v>
                </c:pt>
                <c:pt idx="2725">
                  <c:v>4.4240000000000004</c:v>
                </c:pt>
                <c:pt idx="2726">
                  <c:v>4.4729999999999999</c:v>
                </c:pt>
                <c:pt idx="2727">
                  <c:v>4.4400000000000004</c:v>
                </c:pt>
                <c:pt idx="2728">
                  <c:v>4.4400000000000004</c:v>
                </c:pt>
                <c:pt idx="2729">
                  <c:v>4.4400000000000004</c:v>
                </c:pt>
                <c:pt idx="2730">
                  <c:v>4.3659999999999997</c:v>
                </c:pt>
                <c:pt idx="2731">
                  <c:v>4.4160000000000004</c:v>
                </c:pt>
                <c:pt idx="2732">
                  <c:v>4.2930000000000001</c:v>
                </c:pt>
                <c:pt idx="2733">
                  <c:v>4.3330000000000002</c:v>
                </c:pt>
                <c:pt idx="2734">
                  <c:v>4.4180000000000001</c:v>
                </c:pt>
                <c:pt idx="2735">
                  <c:v>4.4180000000000001</c:v>
                </c:pt>
                <c:pt idx="2736">
                  <c:v>4.4180000000000001</c:v>
                </c:pt>
                <c:pt idx="2737">
                  <c:v>4.2930000000000001</c:v>
                </c:pt>
                <c:pt idx="2738">
                  <c:v>4.18</c:v>
                </c:pt>
                <c:pt idx="2739">
                  <c:v>4.1870000000000003</c:v>
                </c:pt>
                <c:pt idx="2740">
                  <c:v>4.2030000000000003</c:v>
                </c:pt>
                <c:pt idx="2741">
                  <c:v>4.2060000000000004</c:v>
                </c:pt>
                <c:pt idx="2742">
                  <c:v>4.2060000000000004</c:v>
                </c:pt>
                <c:pt idx="2743">
                  <c:v>4.2060000000000004</c:v>
                </c:pt>
                <c:pt idx="2744">
                  <c:v>4.3070000000000004</c:v>
                </c:pt>
                <c:pt idx="2745">
                  <c:v>4.3410000000000002</c:v>
                </c:pt>
                <c:pt idx="2746">
                  <c:v>4.343</c:v>
                </c:pt>
                <c:pt idx="2747">
                  <c:v>4.2880000000000003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C0-4622-8896-0A6405EC5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913408"/>
        <c:axId val="578914944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'10a riigivk spread'!$AC$3</c15:sqref>
                        </c15:formulaRef>
                      </c:ext>
                    </c:extLst>
                    <c:strCache>
                      <c:ptCount val="1"/>
                      <c:pt idx="0">
                        <c:v>Portugal</c:v>
                      </c:pt>
                    </c:strCache>
                  </c:strRef>
                </c:tx>
                <c:spPr>
                  <a:ln w="38100">
                    <a:solidFill>
                      <a:schemeClr val="accent4"/>
                    </a:solidFill>
                  </a:ln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'10a riigivk spread'!$Y$4:$Y$2751</c15:sqref>
                        </c15:formulaRef>
                      </c:ext>
                    </c:extLst>
                    <c:numCache>
                      <c:formatCode>m/d/yyyy</c:formatCode>
                      <c:ptCount val="2748"/>
                      <c:pt idx="0">
                        <c:v>0</c:v>
                      </c:pt>
                      <c:pt idx="1">
                        <c:v>44153</c:v>
                      </c:pt>
                      <c:pt idx="2">
                        <c:v>44152</c:v>
                      </c:pt>
                      <c:pt idx="3">
                        <c:v>44151</c:v>
                      </c:pt>
                      <c:pt idx="4">
                        <c:v>44150</c:v>
                      </c:pt>
                      <c:pt idx="5">
                        <c:v>44149</c:v>
                      </c:pt>
                      <c:pt idx="6">
                        <c:v>44148</c:v>
                      </c:pt>
                      <c:pt idx="7">
                        <c:v>44147</c:v>
                      </c:pt>
                      <c:pt idx="8">
                        <c:v>44146</c:v>
                      </c:pt>
                      <c:pt idx="9">
                        <c:v>44145</c:v>
                      </c:pt>
                      <c:pt idx="10">
                        <c:v>44144</c:v>
                      </c:pt>
                      <c:pt idx="11">
                        <c:v>44143</c:v>
                      </c:pt>
                      <c:pt idx="12">
                        <c:v>44142</c:v>
                      </c:pt>
                      <c:pt idx="13">
                        <c:v>44141</c:v>
                      </c:pt>
                      <c:pt idx="14">
                        <c:v>44140</c:v>
                      </c:pt>
                      <c:pt idx="15">
                        <c:v>44139</c:v>
                      </c:pt>
                      <c:pt idx="16">
                        <c:v>44138</c:v>
                      </c:pt>
                      <c:pt idx="17">
                        <c:v>44137</c:v>
                      </c:pt>
                      <c:pt idx="18">
                        <c:v>44136</c:v>
                      </c:pt>
                      <c:pt idx="19">
                        <c:v>44135</c:v>
                      </c:pt>
                      <c:pt idx="20">
                        <c:v>44134</c:v>
                      </c:pt>
                      <c:pt idx="21">
                        <c:v>44133</c:v>
                      </c:pt>
                      <c:pt idx="22">
                        <c:v>44132</c:v>
                      </c:pt>
                      <c:pt idx="23">
                        <c:v>44131</c:v>
                      </c:pt>
                      <c:pt idx="24">
                        <c:v>44130</c:v>
                      </c:pt>
                      <c:pt idx="25">
                        <c:v>44129</c:v>
                      </c:pt>
                      <c:pt idx="26">
                        <c:v>44128</c:v>
                      </c:pt>
                      <c:pt idx="27">
                        <c:v>44127</c:v>
                      </c:pt>
                      <c:pt idx="28">
                        <c:v>44126</c:v>
                      </c:pt>
                      <c:pt idx="29">
                        <c:v>44125</c:v>
                      </c:pt>
                      <c:pt idx="30">
                        <c:v>44124</c:v>
                      </c:pt>
                      <c:pt idx="31">
                        <c:v>44123</c:v>
                      </c:pt>
                      <c:pt idx="32">
                        <c:v>44122</c:v>
                      </c:pt>
                      <c:pt idx="33">
                        <c:v>44121</c:v>
                      </c:pt>
                      <c:pt idx="34">
                        <c:v>44120</c:v>
                      </c:pt>
                      <c:pt idx="35">
                        <c:v>44119</c:v>
                      </c:pt>
                      <c:pt idx="36">
                        <c:v>44118</c:v>
                      </c:pt>
                      <c:pt idx="37">
                        <c:v>44117</c:v>
                      </c:pt>
                      <c:pt idx="38">
                        <c:v>44116</c:v>
                      </c:pt>
                      <c:pt idx="39">
                        <c:v>44115</c:v>
                      </c:pt>
                      <c:pt idx="40">
                        <c:v>44114</c:v>
                      </c:pt>
                      <c:pt idx="41">
                        <c:v>44113</c:v>
                      </c:pt>
                      <c:pt idx="42">
                        <c:v>44112</c:v>
                      </c:pt>
                      <c:pt idx="43">
                        <c:v>44111</c:v>
                      </c:pt>
                      <c:pt idx="44">
                        <c:v>44110</c:v>
                      </c:pt>
                      <c:pt idx="45">
                        <c:v>44109</c:v>
                      </c:pt>
                      <c:pt idx="46">
                        <c:v>44108</c:v>
                      </c:pt>
                      <c:pt idx="47">
                        <c:v>44107</c:v>
                      </c:pt>
                      <c:pt idx="48">
                        <c:v>44106</c:v>
                      </c:pt>
                      <c:pt idx="49">
                        <c:v>44105</c:v>
                      </c:pt>
                      <c:pt idx="50">
                        <c:v>44104</c:v>
                      </c:pt>
                      <c:pt idx="51">
                        <c:v>44103</c:v>
                      </c:pt>
                      <c:pt idx="52">
                        <c:v>44102</c:v>
                      </c:pt>
                      <c:pt idx="53">
                        <c:v>44101</c:v>
                      </c:pt>
                      <c:pt idx="54">
                        <c:v>44100</c:v>
                      </c:pt>
                      <c:pt idx="55">
                        <c:v>44099</c:v>
                      </c:pt>
                      <c:pt idx="56">
                        <c:v>44098</c:v>
                      </c:pt>
                      <c:pt idx="57">
                        <c:v>44097</c:v>
                      </c:pt>
                      <c:pt idx="58">
                        <c:v>44096</c:v>
                      </c:pt>
                      <c:pt idx="59">
                        <c:v>44095</c:v>
                      </c:pt>
                      <c:pt idx="60">
                        <c:v>44094</c:v>
                      </c:pt>
                      <c:pt idx="61">
                        <c:v>44093</c:v>
                      </c:pt>
                      <c:pt idx="62">
                        <c:v>44092</c:v>
                      </c:pt>
                      <c:pt idx="63">
                        <c:v>44091</c:v>
                      </c:pt>
                      <c:pt idx="64">
                        <c:v>44090</c:v>
                      </c:pt>
                      <c:pt idx="65">
                        <c:v>44089</c:v>
                      </c:pt>
                      <c:pt idx="66">
                        <c:v>44088</c:v>
                      </c:pt>
                      <c:pt idx="67">
                        <c:v>44087</c:v>
                      </c:pt>
                      <c:pt idx="68">
                        <c:v>44086</c:v>
                      </c:pt>
                      <c:pt idx="69">
                        <c:v>44085</c:v>
                      </c:pt>
                      <c:pt idx="70">
                        <c:v>44084</c:v>
                      </c:pt>
                      <c:pt idx="71">
                        <c:v>44083</c:v>
                      </c:pt>
                      <c:pt idx="72">
                        <c:v>44082</c:v>
                      </c:pt>
                      <c:pt idx="73">
                        <c:v>44081</c:v>
                      </c:pt>
                      <c:pt idx="74">
                        <c:v>44080</c:v>
                      </c:pt>
                      <c:pt idx="75">
                        <c:v>44079</c:v>
                      </c:pt>
                      <c:pt idx="76">
                        <c:v>44078</c:v>
                      </c:pt>
                      <c:pt idx="77">
                        <c:v>44077</c:v>
                      </c:pt>
                      <c:pt idx="78">
                        <c:v>44076</c:v>
                      </c:pt>
                      <c:pt idx="79">
                        <c:v>44075</c:v>
                      </c:pt>
                      <c:pt idx="80">
                        <c:v>44074</c:v>
                      </c:pt>
                      <c:pt idx="81">
                        <c:v>44073</c:v>
                      </c:pt>
                      <c:pt idx="82">
                        <c:v>44072</c:v>
                      </c:pt>
                      <c:pt idx="83">
                        <c:v>44071</c:v>
                      </c:pt>
                      <c:pt idx="84">
                        <c:v>44070</c:v>
                      </c:pt>
                      <c:pt idx="85">
                        <c:v>44069</c:v>
                      </c:pt>
                      <c:pt idx="86">
                        <c:v>44068</c:v>
                      </c:pt>
                      <c:pt idx="87">
                        <c:v>44067</c:v>
                      </c:pt>
                      <c:pt idx="88">
                        <c:v>44066</c:v>
                      </c:pt>
                      <c:pt idx="89">
                        <c:v>44065</c:v>
                      </c:pt>
                      <c:pt idx="90">
                        <c:v>44064</c:v>
                      </c:pt>
                      <c:pt idx="91">
                        <c:v>44063</c:v>
                      </c:pt>
                      <c:pt idx="92">
                        <c:v>44062</c:v>
                      </c:pt>
                      <c:pt idx="93">
                        <c:v>44061</c:v>
                      </c:pt>
                      <c:pt idx="94">
                        <c:v>44060</c:v>
                      </c:pt>
                      <c:pt idx="95">
                        <c:v>44059</c:v>
                      </c:pt>
                      <c:pt idx="96">
                        <c:v>44058</c:v>
                      </c:pt>
                      <c:pt idx="97">
                        <c:v>44057</c:v>
                      </c:pt>
                      <c:pt idx="98">
                        <c:v>44056</c:v>
                      </c:pt>
                      <c:pt idx="99">
                        <c:v>44055</c:v>
                      </c:pt>
                      <c:pt idx="100">
                        <c:v>44054</c:v>
                      </c:pt>
                      <c:pt idx="101">
                        <c:v>44053</c:v>
                      </c:pt>
                      <c:pt idx="102">
                        <c:v>44052</c:v>
                      </c:pt>
                      <c:pt idx="103">
                        <c:v>44051</c:v>
                      </c:pt>
                      <c:pt idx="104">
                        <c:v>44050</c:v>
                      </c:pt>
                      <c:pt idx="105">
                        <c:v>44049</c:v>
                      </c:pt>
                      <c:pt idx="106">
                        <c:v>44048</c:v>
                      </c:pt>
                      <c:pt idx="107">
                        <c:v>44047</c:v>
                      </c:pt>
                      <c:pt idx="108">
                        <c:v>44046</c:v>
                      </c:pt>
                      <c:pt idx="109">
                        <c:v>44045</c:v>
                      </c:pt>
                      <c:pt idx="110">
                        <c:v>44044</c:v>
                      </c:pt>
                      <c:pt idx="111">
                        <c:v>44043</c:v>
                      </c:pt>
                      <c:pt idx="112">
                        <c:v>44042</c:v>
                      </c:pt>
                      <c:pt idx="113">
                        <c:v>44041</c:v>
                      </c:pt>
                      <c:pt idx="114">
                        <c:v>44040</c:v>
                      </c:pt>
                      <c:pt idx="115">
                        <c:v>44039</c:v>
                      </c:pt>
                      <c:pt idx="116">
                        <c:v>44038</c:v>
                      </c:pt>
                      <c:pt idx="117">
                        <c:v>44037</c:v>
                      </c:pt>
                      <c:pt idx="118">
                        <c:v>44036</c:v>
                      </c:pt>
                      <c:pt idx="119">
                        <c:v>44035</c:v>
                      </c:pt>
                      <c:pt idx="120">
                        <c:v>44034</c:v>
                      </c:pt>
                      <c:pt idx="121">
                        <c:v>44033</c:v>
                      </c:pt>
                      <c:pt idx="122">
                        <c:v>44032</c:v>
                      </c:pt>
                      <c:pt idx="123">
                        <c:v>44031</c:v>
                      </c:pt>
                      <c:pt idx="124">
                        <c:v>44030</c:v>
                      </c:pt>
                      <c:pt idx="125">
                        <c:v>44029</c:v>
                      </c:pt>
                      <c:pt idx="126">
                        <c:v>44028</c:v>
                      </c:pt>
                      <c:pt idx="127">
                        <c:v>44027</c:v>
                      </c:pt>
                      <c:pt idx="128">
                        <c:v>44026</c:v>
                      </c:pt>
                      <c:pt idx="129">
                        <c:v>44025</c:v>
                      </c:pt>
                      <c:pt idx="130">
                        <c:v>44024</c:v>
                      </c:pt>
                      <c:pt idx="131">
                        <c:v>44023</c:v>
                      </c:pt>
                      <c:pt idx="132">
                        <c:v>44022</c:v>
                      </c:pt>
                      <c:pt idx="133">
                        <c:v>44021</c:v>
                      </c:pt>
                      <c:pt idx="134">
                        <c:v>44020</c:v>
                      </c:pt>
                      <c:pt idx="135">
                        <c:v>44019</c:v>
                      </c:pt>
                      <c:pt idx="136">
                        <c:v>44018</c:v>
                      </c:pt>
                      <c:pt idx="137">
                        <c:v>44017</c:v>
                      </c:pt>
                      <c:pt idx="138">
                        <c:v>44016</c:v>
                      </c:pt>
                      <c:pt idx="139">
                        <c:v>44015</c:v>
                      </c:pt>
                      <c:pt idx="140">
                        <c:v>44014</c:v>
                      </c:pt>
                      <c:pt idx="141">
                        <c:v>44013</c:v>
                      </c:pt>
                      <c:pt idx="142">
                        <c:v>44012</c:v>
                      </c:pt>
                      <c:pt idx="143">
                        <c:v>44011</c:v>
                      </c:pt>
                      <c:pt idx="144">
                        <c:v>44010</c:v>
                      </c:pt>
                      <c:pt idx="145">
                        <c:v>44009</c:v>
                      </c:pt>
                      <c:pt idx="146">
                        <c:v>44008</c:v>
                      </c:pt>
                      <c:pt idx="147">
                        <c:v>44007</c:v>
                      </c:pt>
                      <c:pt idx="148">
                        <c:v>44006</c:v>
                      </c:pt>
                      <c:pt idx="149">
                        <c:v>44005</c:v>
                      </c:pt>
                      <c:pt idx="150">
                        <c:v>44004</c:v>
                      </c:pt>
                      <c:pt idx="151">
                        <c:v>44003</c:v>
                      </c:pt>
                      <c:pt idx="152">
                        <c:v>44002</c:v>
                      </c:pt>
                      <c:pt idx="153">
                        <c:v>44001</c:v>
                      </c:pt>
                      <c:pt idx="154">
                        <c:v>44000</c:v>
                      </c:pt>
                      <c:pt idx="155">
                        <c:v>43999</c:v>
                      </c:pt>
                      <c:pt idx="156">
                        <c:v>43998</c:v>
                      </c:pt>
                      <c:pt idx="157">
                        <c:v>43997</c:v>
                      </c:pt>
                      <c:pt idx="158">
                        <c:v>43996</c:v>
                      </c:pt>
                      <c:pt idx="159">
                        <c:v>43995</c:v>
                      </c:pt>
                      <c:pt idx="160">
                        <c:v>43994</c:v>
                      </c:pt>
                      <c:pt idx="161">
                        <c:v>43993</c:v>
                      </c:pt>
                      <c:pt idx="162">
                        <c:v>43992</c:v>
                      </c:pt>
                      <c:pt idx="163">
                        <c:v>43991</c:v>
                      </c:pt>
                      <c:pt idx="164">
                        <c:v>43990</c:v>
                      </c:pt>
                      <c:pt idx="165">
                        <c:v>43989</c:v>
                      </c:pt>
                      <c:pt idx="166">
                        <c:v>43988</c:v>
                      </c:pt>
                      <c:pt idx="167">
                        <c:v>43987</c:v>
                      </c:pt>
                      <c:pt idx="168">
                        <c:v>43986</c:v>
                      </c:pt>
                      <c:pt idx="169">
                        <c:v>43985</c:v>
                      </c:pt>
                      <c:pt idx="170">
                        <c:v>43984</c:v>
                      </c:pt>
                      <c:pt idx="171">
                        <c:v>43983</c:v>
                      </c:pt>
                      <c:pt idx="172">
                        <c:v>43982</c:v>
                      </c:pt>
                      <c:pt idx="173">
                        <c:v>43981</c:v>
                      </c:pt>
                      <c:pt idx="174">
                        <c:v>43980</c:v>
                      </c:pt>
                      <c:pt idx="175">
                        <c:v>43979</c:v>
                      </c:pt>
                      <c:pt idx="176">
                        <c:v>43978</c:v>
                      </c:pt>
                      <c:pt idx="177">
                        <c:v>43977</c:v>
                      </c:pt>
                      <c:pt idx="178">
                        <c:v>43976</c:v>
                      </c:pt>
                      <c:pt idx="179">
                        <c:v>43975</c:v>
                      </c:pt>
                      <c:pt idx="180">
                        <c:v>43974</c:v>
                      </c:pt>
                      <c:pt idx="181">
                        <c:v>43973</c:v>
                      </c:pt>
                      <c:pt idx="182">
                        <c:v>43972</c:v>
                      </c:pt>
                      <c:pt idx="183">
                        <c:v>43971</c:v>
                      </c:pt>
                      <c:pt idx="184">
                        <c:v>43970</c:v>
                      </c:pt>
                      <c:pt idx="185">
                        <c:v>43969</c:v>
                      </c:pt>
                      <c:pt idx="186">
                        <c:v>43968</c:v>
                      </c:pt>
                      <c:pt idx="187">
                        <c:v>43967</c:v>
                      </c:pt>
                      <c:pt idx="188">
                        <c:v>43966</c:v>
                      </c:pt>
                      <c:pt idx="189">
                        <c:v>43965</c:v>
                      </c:pt>
                      <c:pt idx="190">
                        <c:v>43964</c:v>
                      </c:pt>
                      <c:pt idx="191">
                        <c:v>43963</c:v>
                      </c:pt>
                      <c:pt idx="192">
                        <c:v>43962</c:v>
                      </c:pt>
                      <c:pt idx="193">
                        <c:v>43961</c:v>
                      </c:pt>
                      <c:pt idx="194">
                        <c:v>43960</c:v>
                      </c:pt>
                      <c:pt idx="195">
                        <c:v>43959</c:v>
                      </c:pt>
                      <c:pt idx="196">
                        <c:v>43958</c:v>
                      </c:pt>
                      <c:pt idx="197">
                        <c:v>43957</c:v>
                      </c:pt>
                      <c:pt idx="198">
                        <c:v>43956</c:v>
                      </c:pt>
                      <c:pt idx="199">
                        <c:v>43955</c:v>
                      </c:pt>
                      <c:pt idx="200">
                        <c:v>43954</c:v>
                      </c:pt>
                      <c:pt idx="201">
                        <c:v>43953</c:v>
                      </c:pt>
                      <c:pt idx="202">
                        <c:v>43952</c:v>
                      </c:pt>
                      <c:pt idx="203">
                        <c:v>43951</c:v>
                      </c:pt>
                      <c:pt idx="204">
                        <c:v>43950</c:v>
                      </c:pt>
                      <c:pt idx="205">
                        <c:v>43949</c:v>
                      </c:pt>
                      <c:pt idx="206">
                        <c:v>43948</c:v>
                      </c:pt>
                      <c:pt idx="207">
                        <c:v>43947</c:v>
                      </c:pt>
                      <c:pt idx="208">
                        <c:v>43946</c:v>
                      </c:pt>
                      <c:pt idx="209">
                        <c:v>43945</c:v>
                      </c:pt>
                      <c:pt idx="210">
                        <c:v>43944</c:v>
                      </c:pt>
                      <c:pt idx="211">
                        <c:v>43943</c:v>
                      </c:pt>
                      <c:pt idx="212">
                        <c:v>43942</c:v>
                      </c:pt>
                      <c:pt idx="213">
                        <c:v>43941</c:v>
                      </c:pt>
                      <c:pt idx="214">
                        <c:v>43940</c:v>
                      </c:pt>
                      <c:pt idx="215">
                        <c:v>43939</c:v>
                      </c:pt>
                      <c:pt idx="216">
                        <c:v>43938</c:v>
                      </c:pt>
                      <c:pt idx="217">
                        <c:v>43937</c:v>
                      </c:pt>
                      <c:pt idx="218">
                        <c:v>43936</c:v>
                      </c:pt>
                      <c:pt idx="219">
                        <c:v>43935</c:v>
                      </c:pt>
                      <c:pt idx="220">
                        <c:v>43934</c:v>
                      </c:pt>
                      <c:pt idx="221">
                        <c:v>43933</c:v>
                      </c:pt>
                      <c:pt idx="222">
                        <c:v>43932</c:v>
                      </c:pt>
                      <c:pt idx="223">
                        <c:v>43931</c:v>
                      </c:pt>
                      <c:pt idx="224">
                        <c:v>43930</c:v>
                      </c:pt>
                      <c:pt idx="225">
                        <c:v>43929</c:v>
                      </c:pt>
                      <c:pt idx="226">
                        <c:v>43928</c:v>
                      </c:pt>
                      <c:pt idx="227">
                        <c:v>43927</c:v>
                      </c:pt>
                      <c:pt idx="228">
                        <c:v>43926</c:v>
                      </c:pt>
                      <c:pt idx="229">
                        <c:v>43925</c:v>
                      </c:pt>
                      <c:pt idx="230">
                        <c:v>43924</c:v>
                      </c:pt>
                      <c:pt idx="231">
                        <c:v>43923</c:v>
                      </c:pt>
                      <c:pt idx="232">
                        <c:v>43922</c:v>
                      </c:pt>
                      <c:pt idx="233">
                        <c:v>43921</c:v>
                      </c:pt>
                      <c:pt idx="234">
                        <c:v>43920</c:v>
                      </c:pt>
                      <c:pt idx="235">
                        <c:v>43919</c:v>
                      </c:pt>
                      <c:pt idx="236">
                        <c:v>43918</c:v>
                      </c:pt>
                      <c:pt idx="237">
                        <c:v>43917</c:v>
                      </c:pt>
                      <c:pt idx="238">
                        <c:v>43916</c:v>
                      </c:pt>
                      <c:pt idx="239">
                        <c:v>43915</c:v>
                      </c:pt>
                      <c:pt idx="240">
                        <c:v>43914</c:v>
                      </c:pt>
                      <c:pt idx="241">
                        <c:v>43913</c:v>
                      </c:pt>
                      <c:pt idx="242">
                        <c:v>43912</c:v>
                      </c:pt>
                      <c:pt idx="243">
                        <c:v>43911</c:v>
                      </c:pt>
                      <c:pt idx="244">
                        <c:v>43910</c:v>
                      </c:pt>
                      <c:pt idx="245">
                        <c:v>43909</c:v>
                      </c:pt>
                      <c:pt idx="246">
                        <c:v>43908</c:v>
                      </c:pt>
                      <c:pt idx="247">
                        <c:v>43907</c:v>
                      </c:pt>
                      <c:pt idx="248">
                        <c:v>43906</c:v>
                      </c:pt>
                      <c:pt idx="249">
                        <c:v>43905</c:v>
                      </c:pt>
                      <c:pt idx="250">
                        <c:v>43904</c:v>
                      </c:pt>
                      <c:pt idx="251">
                        <c:v>43903</c:v>
                      </c:pt>
                      <c:pt idx="252">
                        <c:v>43902</c:v>
                      </c:pt>
                      <c:pt idx="253">
                        <c:v>43901</c:v>
                      </c:pt>
                      <c:pt idx="254">
                        <c:v>43900</c:v>
                      </c:pt>
                      <c:pt idx="255">
                        <c:v>43899</c:v>
                      </c:pt>
                      <c:pt idx="256">
                        <c:v>43898</c:v>
                      </c:pt>
                      <c:pt idx="257">
                        <c:v>43897</c:v>
                      </c:pt>
                      <c:pt idx="258">
                        <c:v>43896</c:v>
                      </c:pt>
                      <c:pt idx="259">
                        <c:v>43895</c:v>
                      </c:pt>
                      <c:pt idx="260">
                        <c:v>43894</c:v>
                      </c:pt>
                      <c:pt idx="261">
                        <c:v>43893</c:v>
                      </c:pt>
                      <c:pt idx="262">
                        <c:v>43892</c:v>
                      </c:pt>
                      <c:pt idx="263">
                        <c:v>43891</c:v>
                      </c:pt>
                      <c:pt idx="264">
                        <c:v>43890</c:v>
                      </c:pt>
                      <c:pt idx="265">
                        <c:v>43889</c:v>
                      </c:pt>
                      <c:pt idx="266">
                        <c:v>43888</c:v>
                      </c:pt>
                      <c:pt idx="267">
                        <c:v>43887</c:v>
                      </c:pt>
                      <c:pt idx="268">
                        <c:v>43886</c:v>
                      </c:pt>
                      <c:pt idx="269">
                        <c:v>43885</c:v>
                      </c:pt>
                      <c:pt idx="270">
                        <c:v>43884</c:v>
                      </c:pt>
                      <c:pt idx="271">
                        <c:v>43883</c:v>
                      </c:pt>
                      <c:pt idx="272">
                        <c:v>43882</c:v>
                      </c:pt>
                      <c:pt idx="273">
                        <c:v>43881</c:v>
                      </c:pt>
                      <c:pt idx="274">
                        <c:v>43880</c:v>
                      </c:pt>
                      <c:pt idx="275">
                        <c:v>43879</c:v>
                      </c:pt>
                      <c:pt idx="276">
                        <c:v>43878</c:v>
                      </c:pt>
                      <c:pt idx="277">
                        <c:v>43877</c:v>
                      </c:pt>
                      <c:pt idx="278">
                        <c:v>43876</c:v>
                      </c:pt>
                      <c:pt idx="279">
                        <c:v>43875</c:v>
                      </c:pt>
                      <c:pt idx="280">
                        <c:v>43874</c:v>
                      </c:pt>
                      <c:pt idx="281">
                        <c:v>43873</c:v>
                      </c:pt>
                      <c:pt idx="282">
                        <c:v>43872</c:v>
                      </c:pt>
                      <c:pt idx="283">
                        <c:v>43871</c:v>
                      </c:pt>
                      <c:pt idx="284">
                        <c:v>43870</c:v>
                      </c:pt>
                      <c:pt idx="285">
                        <c:v>43869</c:v>
                      </c:pt>
                      <c:pt idx="286">
                        <c:v>43868</c:v>
                      </c:pt>
                      <c:pt idx="287">
                        <c:v>43867</c:v>
                      </c:pt>
                      <c:pt idx="288">
                        <c:v>43866</c:v>
                      </c:pt>
                      <c:pt idx="289">
                        <c:v>43865</c:v>
                      </c:pt>
                      <c:pt idx="290">
                        <c:v>43864</c:v>
                      </c:pt>
                      <c:pt idx="291">
                        <c:v>43863</c:v>
                      </c:pt>
                      <c:pt idx="292">
                        <c:v>43862</c:v>
                      </c:pt>
                      <c:pt idx="293">
                        <c:v>43861</c:v>
                      </c:pt>
                      <c:pt idx="294">
                        <c:v>43860</c:v>
                      </c:pt>
                      <c:pt idx="295">
                        <c:v>43859</c:v>
                      </c:pt>
                      <c:pt idx="296">
                        <c:v>43858</c:v>
                      </c:pt>
                      <c:pt idx="297">
                        <c:v>43857</c:v>
                      </c:pt>
                      <c:pt idx="298">
                        <c:v>43856</c:v>
                      </c:pt>
                      <c:pt idx="299">
                        <c:v>43855</c:v>
                      </c:pt>
                      <c:pt idx="300">
                        <c:v>43854</c:v>
                      </c:pt>
                      <c:pt idx="301">
                        <c:v>43853</c:v>
                      </c:pt>
                      <c:pt idx="302">
                        <c:v>43852</c:v>
                      </c:pt>
                      <c:pt idx="303">
                        <c:v>43851</c:v>
                      </c:pt>
                      <c:pt idx="304">
                        <c:v>43850</c:v>
                      </c:pt>
                      <c:pt idx="305">
                        <c:v>43849</c:v>
                      </c:pt>
                      <c:pt idx="306">
                        <c:v>43848</c:v>
                      </c:pt>
                      <c:pt idx="307">
                        <c:v>43847</c:v>
                      </c:pt>
                      <c:pt idx="308">
                        <c:v>43846</c:v>
                      </c:pt>
                      <c:pt idx="309">
                        <c:v>43845</c:v>
                      </c:pt>
                      <c:pt idx="310">
                        <c:v>43844</c:v>
                      </c:pt>
                      <c:pt idx="311">
                        <c:v>43843</c:v>
                      </c:pt>
                      <c:pt idx="312">
                        <c:v>43842</c:v>
                      </c:pt>
                      <c:pt idx="313">
                        <c:v>43841</c:v>
                      </c:pt>
                      <c:pt idx="314">
                        <c:v>43840</c:v>
                      </c:pt>
                      <c:pt idx="315">
                        <c:v>43839</c:v>
                      </c:pt>
                      <c:pt idx="316">
                        <c:v>43838</c:v>
                      </c:pt>
                      <c:pt idx="317">
                        <c:v>43837</c:v>
                      </c:pt>
                      <c:pt idx="318">
                        <c:v>43836</c:v>
                      </c:pt>
                      <c:pt idx="319">
                        <c:v>43835</c:v>
                      </c:pt>
                      <c:pt idx="320">
                        <c:v>43834</c:v>
                      </c:pt>
                      <c:pt idx="321">
                        <c:v>43833</c:v>
                      </c:pt>
                      <c:pt idx="322">
                        <c:v>43832</c:v>
                      </c:pt>
                      <c:pt idx="323">
                        <c:v>43831</c:v>
                      </c:pt>
                      <c:pt idx="324">
                        <c:v>43830</c:v>
                      </c:pt>
                      <c:pt idx="325">
                        <c:v>43829</c:v>
                      </c:pt>
                      <c:pt idx="326">
                        <c:v>43828</c:v>
                      </c:pt>
                      <c:pt idx="327">
                        <c:v>43827</c:v>
                      </c:pt>
                      <c:pt idx="328">
                        <c:v>43826</c:v>
                      </c:pt>
                      <c:pt idx="329">
                        <c:v>43825</c:v>
                      </c:pt>
                      <c:pt idx="330">
                        <c:v>43824</c:v>
                      </c:pt>
                      <c:pt idx="331">
                        <c:v>43823</c:v>
                      </c:pt>
                      <c:pt idx="332">
                        <c:v>43822</c:v>
                      </c:pt>
                      <c:pt idx="333">
                        <c:v>43821</c:v>
                      </c:pt>
                      <c:pt idx="334">
                        <c:v>43820</c:v>
                      </c:pt>
                      <c:pt idx="335">
                        <c:v>43819</c:v>
                      </c:pt>
                      <c:pt idx="336">
                        <c:v>43818</c:v>
                      </c:pt>
                      <c:pt idx="337">
                        <c:v>43817</c:v>
                      </c:pt>
                      <c:pt idx="338">
                        <c:v>43816</c:v>
                      </c:pt>
                      <c:pt idx="339">
                        <c:v>43815</c:v>
                      </c:pt>
                      <c:pt idx="340">
                        <c:v>43814</c:v>
                      </c:pt>
                      <c:pt idx="341">
                        <c:v>43813</c:v>
                      </c:pt>
                      <c:pt idx="342">
                        <c:v>43812</c:v>
                      </c:pt>
                      <c:pt idx="343">
                        <c:v>43811</c:v>
                      </c:pt>
                      <c:pt idx="344">
                        <c:v>43810</c:v>
                      </c:pt>
                      <c:pt idx="345">
                        <c:v>43809</c:v>
                      </c:pt>
                      <c:pt idx="346">
                        <c:v>43808</c:v>
                      </c:pt>
                      <c:pt idx="347">
                        <c:v>43807</c:v>
                      </c:pt>
                      <c:pt idx="348">
                        <c:v>43806</c:v>
                      </c:pt>
                      <c:pt idx="349">
                        <c:v>43805</c:v>
                      </c:pt>
                      <c:pt idx="350">
                        <c:v>43804</c:v>
                      </c:pt>
                      <c:pt idx="351">
                        <c:v>43803</c:v>
                      </c:pt>
                      <c:pt idx="352">
                        <c:v>43802</c:v>
                      </c:pt>
                      <c:pt idx="353">
                        <c:v>43801</c:v>
                      </c:pt>
                      <c:pt idx="354">
                        <c:v>43800</c:v>
                      </c:pt>
                      <c:pt idx="355">
                        <c:v>43799</c:v>
                      </c:pt>
                      <c:pt idx="356">
                        <c:v>43798</c:v>
                      </c:pt>
                      <c:pt idx="357">
                        <c:v>43797</c:v>
                      </c:pt>
                      <c:pt idx="358">
                        <c:v>43796</c:v>
                      </c:pt>
                      <c:pt idx="359">
                        <c:v>43795</c:v>
                      </c:pt>
                      <c:pt idx="360">
                        <c:v>43794</c:v>
                      </c:pt>
                      <c:pt idx="361">
                        <c:v>43793</c:v>
                      </c:pt>
                      <c:pt idx="362">
                        <c:v>43792</c:v>
                      </c:pt>
                      <c:pt idx="363">
                        <c:v>43791</c:v>
                      </c:pt>
                      <c:pt idx="364">
                        <c:v>43790</c:v>
                      </c:pt>
                      <c:pt idx="365">
                        <c:v>43789</c:v>
                      </c:pt>
                      <c:pt idx="366">
                        <c:v>43788</c:v>
                      </c:pt>
                      <c:pt idx="367">
                        <c:v>43787</c:v>
                      </c:pt>
                      <c:pt idx="368">
                        <c:v>43786</c:v>
                      </c:pt>
                      <c:pt idx="369">
                        <c:v>43785</c:v>
                      </c:pt>
                      <c:pt idx="370">
                        <c:v>43784</c:v>
                      </c:pt>
                      <c:pt idx="371">
                        <c:v>43783</c:v>
                      </c:pt>
                      <c:pt idx="372">
                        <c:v>43782</c:v>
                      </c:pt>
                      <c:pt idx="373">
                        <c:v>43781</c:v>
                      </c:pt>
                      <c:pt idx="374">
                        <c:v>43780</c:v>
                      </c:pt>
                      <c:pt idx="375">
                        <c:v>43779</c:v>
                      </c:pt>
                      <c:pt idx="376">
                        <c:v>43778</c:v>
                      </c:pt>
                      <c:pt idx="377">
                        <c:v>43777</c:v>
                      </c:pt>
                      <c:pt idx="378">
                        <c:v>43776</c:v>
                      </c:pt>
                      <c:pt idx="379">
                        <c:v>43775</c:v>
                      </c:pt>
                      <c:pt idx="380">
                        <c:v>43774</c:v>
                      </c:pt>
                      <c:pt idx="381">
                        <c:v>43773</c:v>
                      </c:pt>
                      <c:pt idx="382">
                        <c:v>43772</c:v>
                      </c:pt>
                      <c:pt idx="383">
                        <c:v>43771</c:v>
                      </c:pt>
                      <c:pt idx="384">
                        <c:v>43770</c:v>
                      </c:pt>
                      <c:pt idx="385">
                        <c:v>43769</c:v>
                      </c:pt>
                      <c:pt idx="386">
                        <c:v>43768</c:v>
                      </c:pt>
                      <c:pt idx="387">
                        <c:v>43767</c:v>
                      </c:pt>
                      <c:pt idx="388">
                        <c:v>43766</c:v>
                      </c:pt>
                      <c:pt idx="389">
                        <c:v>43765</c:v>
                      </c:pt>
                      <c:pt idx="390">
                        <c:v>43764</c:v>
                      </c:pt>
                      <c:pt idx="391">
                        <c:v>43763</c:v>
                      </c:pt>
                      <c:pt idx="392">
                        <c:v>43762</c:v>
                      </c:pt>
                      <c:pt idx="393">
                        <c:v>43761</c:v>
                      </c:pt>
                      <c:pt idx="394">
                        <c:v>43760</c:v>
                      </c:pt>
                      <c:pt idx="395">
                        <c:v>43759</c:v>
                      </c:pt>
                      <c:pt idx="396">
                        <c:v>43758</c:v>
                      </c:pt>
                      <c:pt idx="397">
                        <c:v>43757</c:v>
                      </c:pt>
                      <c:pt idx="398">
                        <c:v>43756</c:v>
                      </c:pt>
                      <c:pt idx="399">
                        <c:v>43755</c:v>
                      </c:pt>
                      <c:pt idx="400">
                        <c:v>43754</c:v>
                      </c:pt>
                      <c:pt idx="401">
                        <c:v>43753</c:v>
                      </c:pt>
                      <c:pt idx="402">
                        <c:v>43752</c:v>
                      </c:pt>
                      <c:pt idx="403">
                        <c:v>43751</c:v>
                      </c:pt>
                      <c:pt idx="404">
                        <c:v>43750</c:v>
                      </c:pt>
                      <c:pt idx="405">
                        <c:v>43749</c:v>
                      </c:pt>
                      <c:pt idx="406">
                        <c:v>43748</c:v>
                      </c:pt>
                      <c:pt idx="407">
                        <c:v>43747</c:v>
                      </c:pt>
                      <c:pt idx="408">
                        <c:v>43746</c:v>
                      </c:pt>
                      <c:pt idx="409">
                        <c:v>43745</c:v>
                      </c:pt>
                      <c:pt idx="410">
                        <c:v>43744</c:v>
                      </c:pt>
                      <c:pt idx="411">
                        <c:v>43743</c:v>
                      </c:pt>
                      <c:pt idx="412">
                        <c:v>43742</c:v>
                      </c:pt>
                      <c:pt idx="413">
                        <c:v>43741</c:v>
                      </c:pt>
                      <c:pt idx="414">
                        <c:v>43740</c:v>
                      </c:pt>
                      <c:pt idx="415">
                        <c:v>43739</c:v>
                      </c:pt>
                      <c:pt idx="416">
                        <c:v>43738</c:v>
                      </c:pt>
                      <c:pt idx="417">
                        <c:v>43737</c:v>
                      </c:pt>
                      <c:pt idx="418">
                        <c:v>43736</c:v>
                      </c:pt>
                      <c:pt idx="419">
                        <c:v>43735</c:v>
                      </c:pt>
                      <c:pt idx="420">
                        <c:v>43734</c:v>
                      </c:pt>
                      <c:pt idx="421">
                        <c:v>43733</c:v>
                      </c:pt>
                      <c:pt idx="422">
                        <c:v>43732</c:v>
                      </c:pt>
                      <c:pt idx="423">
                        <c:v>43731</c:v>
                      </c:pt>
                      <c:pt idx="424">
                        <c:v>43730</c:v>
                      </c:pt>
                      <c:pt idx="425">
                        <c:v>43729</c:v>
                      </c:pt>
                      <c:pt idx="426">
                        <c:v>43728</c:v>
                      </c:pt>
                      <c:pt idx="427">
                        <c:v>43727</c:v>
                      </c:pt>
                      <c:pt idx="428">
                        <c:v>43726</c:v>
                      </c:pt>
                      <c:pt idx="429">
                        <c:v>43725</c:v>
                      </c:pt>
                      <c:pt idx="430">
                        <c:v>43724</c:v>
                      </c:pt>
                      <c:pt idx="431">
                        <c:v>43723</c:v>
                      </c:pt>
                      <c:pt idx="432">
                        <c:v>43722</c:v>
                      </c:pt>
                      <c:pt idx="433">
                        <c:v>43721</c:v>
                      </c:pt>
                      <c:pt idx="434">
                        <c:v>43720</c:v>
                      </c:pt>
                      <c:pt idx="435">
                        <c:v>43719</c:v>
                      </c:pt>
                      <c:pt idx="436">
                        <c:v>43718</c:v>
                      </c:pt>
                      <c:pt idx="437">
                        <c:v>43717</c:v>
                      </c:pt>
                      <c:pt idx="438">
                        <c:v>43716</c:v>
                      </c:pt>
                      <c:pt idx="439">
                        <c:v>43715</c:v>
                      </c:pt>
                      <c:pt idx="440">
                        <c:v>43714</c:v>
                      </c:pt>
                      <c:pt idx="441">
                        <c:v>43713</c:v>
                      </c:pt>
                      <c:pt idx="442">
                        <c:v>43712</c:v>
                      </c:pt>
                      <c:pt idx="443">
                        <c:v>43711</c:v>
                      </c:pt>
                      <c:pt idx="444">
                        <c:v>43710</c:v>
                      </c:pt>
                      <c:pt idx="445">
                        <c:v>43709</c:v>
                      </c:pt>
                      <c:pt idx="446">
                        <c:v>43708</c:v>
                      </c:pt>
                      <c:pt idx="447">
                        <c:v>43707</c:v>
                      </c:pt>
                      <c:pt idx="448">
                        <c:v>43706</c:v>
                      </c:pt>
                      <c:pt idx="449">
                        <c:v>43705</c:v>
                      </c:pt>
                      <c:pt idx="450">
                        <c:v>43704</c:v>
                      </c:pt>
                      <c:pt idx="451">
                        <c:v>43703</c:v>
                      </c:pt>
                      <c:pt idx="452">
                        <c:v>43702</c:v>
                      </c:pt>
                      <c:pt idx="453">
                        <c:v>43701</c:v>
                      </c:pt>
                      <c:pt idx="454">
                        <c:v>43700</c:v>
                      </c:pt>
                      <c:pt idx="455">
                        <c:v>43699</c:v>
                      </c:pt>
                      <c:pt idx="456">
                        <c:v>43698</c:v>
                      </c:pt>
                      <c:pt idx="457">
                        <c:v>43697</c:v>
                      </c:pt>
                      <c:pt idx="458">
                        <c:v>43696</c:v>
                      </c:pt>
                      <c:pt idx="459">
                        <c:v>43695</c:v>
                      </c:pt>
                      <c:pt idx="460">
                        <c:v>43694</c:v>
                      </c:pt>
                      <c:pt idx="461">
                        <c:v>43693</c:v>
                      </c:pt>
                      <c:pt idx="462">
                        <c:v>43692</c:v>
                      </c:pt>
                      <c:pt idx="463">
                        <c:v>43691</c:v>
                      </c:pt>
                      <c:pt idx="464">
                        <c:v>43690</c:v>
                      </c:pt>
                      <c:pt idx="465">
                        <c:v>43689</c:v>
                      </c:pt>
                      <c:pt idx="466">
                        <c:v>43688</c:v>
                      </c:pt>
                      <c:pt idx="467">
                        <c:v>43687</c:v>
                      </c:pt>
                      <c:pt idx="468">
                        <c:v>43686</c:v>
                      </c:pt>
                      <c:pt idx="469">
                        <c:v>43685</c:v>
                      </c:pt>
                      <c:pt idx="470">
                        <c:v>43684</c:v>
                      </c:pt>
                      <c:pt idx="471">
                        <c:v>43683</c:v>
                      </c:pt>
                      <c:pt idx="472">
                        <c:v>43682</c:v>
                      </c:pt>
                      <c:pt idx="473">
                        <c:v>43681</c:v>
                      </c:pt>
                      <c:pt idx="474">
                        <c:v>43680</c:v>
                      </c:pt>
                      <c:pt idx="475">
                        <c:v>43679</c:v>
                      </c:pt>
                      <c:pt idx="476">
                        <c:v>43678</c:v>
                      </c:pt>
                      <c:pt idx="477">
                        <c:v>43677</c:v>
                      </c:pt>
                      <c:pt idx="478">
                        <c:v>43676</c:v>
                      </c:pt>
                      <c:pt idx="479">
                        <c:v>43675</c:v>
                      </c:pt>
                      <c:pt idx="480">
                        <c:v>43674</c:v>
                      </c:pt>
                      <c:pt idx="481">
                        <c:v>43673</c:v>
                      </c:pt>
                      <c:pt idx="482">
                        <c:v>43672</c:v>
                      </c:pt>
                      <c:pt idx="483">
                        <c:v>43671</c:v>
                      </c:pt>
                      <c:pt idx="484">
                        <c:v>43670</c:v>
                      </c:pt>
                      <c:pt idx="485">
                        <c:v>43669</c:v>
                      </c:pt>
                      <c:pt idx="486">
                        <c:v>43668</c:v>
                      </c:pt>
                      <c:pt idx="487">
                        <c:v>43667</c:v>
                      </c:pt>
                      <c:pt idx="488">
                        <c:v>43666</c:v>
                      </c:pt>
                      <c:pt idx="489">
                        <c:v>43665</c:v>
                      </c:pt>
                      <c:pt idx="490">
                        <c:v>43664</c:v>
                      </c:pt>
                      <c:pt idx="491">
                        <c:v>43663</c:v>
                      </c:pt>
                      <c:pt idx="492">
                        <c:v>43662</c:v>
                      </c:pt>
                      <c:pt idx="493">
                        <c:v>43661</c:v>
                      </c:pt>
                      <c:pt idx="494">
                        <c:v>43660</c:v>
                      </c:pt>
                      <c:pt idx="495">
                        <c:v>43659</c:v>
                      </c:pt>
                      <c:pt idx="496">
                        <c:v>43658</c:v>
                      </c:pt>
                      <c:pt idx="497">
                        <c:v>43657</c:v>
                      </c:pt>
                      <c:pt idx="498">
                        <c:v>43656</c:v>
                      </c:pt>
                      <c:pt idx="499">
                        <c:v>43655</c:v>
                      </c:pt>
                      <c:pt idx="500">
                        <c:v>43654</c:v>
                      </c:pt>
                      <c:pt idx="501">
                        <c:v>43653</c:v>
                      </c:pt>
                      <c:pt idx="502">
                        <c:v>43652</c:v>
                      </c:pt>
                      <c:pt idx="503">
                        <c:v>43651</c:v>
                      </c:pt>
                      <c:pt idx="504">
                        <c:v>43650</c:v>
                      </c:pt>
                      <c:pt idx="505">
                        <c:v>43649</c:v>
                      </c:pt>
                      <c:pt idx="506">
                        <c:v>43648</c:v>
                      </c:pt>
                      <c:pt idx="507">
                        <c:v>43647</c:v>
                      </c:pt>
                      <c:pt idx="508">
                        <c:v>43646</c:v>
                      </c:pt>
                      <c:pt idx="509">
                        <c:v>43645</c:v>
                      </c:pt>
                      <c:pt idx="510">
                        <c:v>43644</c:v>
                      </c:pt>
                      <c:pt idx="511">
                        <c:v>43643</c:v>
                      </c:pt>
                      <c:pt idx="512">
                        <c:v>43642</c:v>
                      </c:pt>
                      <c:pt idx="513">
                        <c:v>43641</c:v>
                      </c:pt>
                      <c:pt idx="514">
                        <c:v>43640</c:v>
                      </c:pt>
                      <c:pt idx="515">
                        <c:v>43639</c:v>
                      </c:pt>
                      <c:pt idx="516">
                        <c:v>43638</c:v>
                      </c:pt>
                      <c:pt idx="517">
                        <c:v>43637</c:v>
                      </c:pt>
                      <c:pt idx="518">
                        <c:v>43636</c:v>
                      </c:pt>
                      <c:pt idx="519">
                        <c:v>43635</c:v>
                      </c:pt>
                      <c:pt idx="520">
                        <c:v>43634</c:v>
                      </c:pt>
                      <c:pt idx="521">
                        <c:v>43633</c:v>
                      </c:pt>
                      <c:pt idx="522">
                        <c:v>43632</c:v>
                      </c:pt>
                      <c:pt idx="523">
                        <c:v>43631</c:v>
                      </c:pt>
                      <c:pt idx="524">
                        <c:v>43630</c:v>
                      </c:pt>
                      <c:pt idx="525">
                        <c:v>43629</c:v>
                      </c:pt>
                      <c:pt idx="526">
                        <c:v>43628</c:v>
                      </c:pt>
                      <c:pt idx="527">
                        <c:v>43627</c:v>
                      </c:pt>
                      <c:pt idx="528">
                        <c:v>43626</c:v>
                      </c:pt>
                      <c:pt idx="529">
                        <c:v>43625</c:v>
                      </c:pt>
                      <c:pt idx="530">
                        <c:v>43624</c:v>
                      </c:pt>
                      <c:pt idx="531">
                        <c:v>43623</c:v>
                      </c:pt>
                      <c:pt idx="532">
                        <c:v>43622</c:v>
                      </c:pt>
                      <c:pt idx="533">
                        <c:v>43621</c:v>
                      </c:pt>
                      <c:pt idx="534">
                        <c:v>43620</c:v>
                      </c:pt>
                      <c:pt idx="535">
                        <c:v>43619</c:v>
                      </c:pt>
                      <c:pt idx="536">
                        <c:v>43618</c:v>
                      </c:pt>
                      <c:pt idx="537">
                        <c:v>43617</c:v>
                      </c:pt>
                      <c:pt idx="538">
                        <c:v>43616</c:v>
                      </c:pt>
                      <c:pt idx="539">
                        <c:v>43615</c:v>
                      </c:pt>
                      <c:pt idx="540">
                        <c:v>43614</c:v>
                      </c:pt>
                      <c:pt idx="541">
                        <c:v>43613</c:v>
                      </c:pt>
                      <c:pt idx="542">
                        <c:v>43612</c:v>
                      </c:pt>
                      <c:pt idx="543">
                        <c:v>43611</c:v>
                      </c:pt>
                      <c:pt idx="544">
                        <c:v>43610</c:v>
                      </c:pt>
                      <c:pt idx="545">
                        <c:v>43609</c:v>
                      </c:pt>
                      <c:pt idx="546">
                        <c:v>43608</c:v>
                      </c:pt>
                      <c:pt idx="547">
                        <c:v>43607</c:v>
                      </c:pt>
                      <c:pt idx="548">
                        <c:v>43606</c:v>
                      </c:pt>
                      <c:pt idx="549">
                        <c:v>43605</c:v>
                      </c:pt>
                      <c:pt idx="550">
                        <c:v>43604</c:v>
                      </c:pt>
                      <c:pt idx="551">
                        <c:v>43603</c:v>
                      </c:pt>
                      <c:pt idx="552">
                        <c:v>43602</c:v>
                      </c:pt>
                      <c:pt idx="553">
                        <c:v>43601</c:v>
                      </c:pt>
                      <c:pt idx="554">
                        <c:v>43600</c:v>
                      </c:pt>
                      <c:pt idx="555">
                        <c:v>43599</c:v>
                      </c:pt>
                      <c:pt idx="556">
                        <c:v>43598</c:v>
                      </c:pt>
                      <c:pt idx="557">
                        <c:v>43597</c:v>
                      </c:pt>
                      <c:pt idx="558">
                        <c:v>43596</c:v>
                      </c:pt>
                      <c:pt idx="559">
                        <c:v>43595</c:v>
                      </c:pt>
                      <c:pt idx="560">
                        <c:v>43594</c:v>
                      </c:pt>
                      <c:pt idx="561">
                        <c:v>43593</c:v>
                      </c:pt>
                      <c:pt idx="562">
                        <c:v>43592</c:v>
                      </c:pt>
                      <c:pt idx="563">
                        <c:v>43591</c:v>
                      </c:pt>
                      <c:pt idx="564">
                        <c:v>43590</c:v>
                      </c:pt>
                      <c:pt idx="565">
                        <c:v>43589</c:v>
                      </c:pt>
                      <c:pt idx="566">
                        <c:v>43588</c:v>
                      </c:pt>
                      <c:pt idx="567">
                        <c:v>43587</c:v>
                      </c:pt>
                      <c:pt idx="568">
                        <c:v>43586</c:v>
                      </c:pt>
                      <c:pt idx="569">
                        <c:v>43585</c:v>
                      </c:pt>
                      <c:pt idx="570">
                        <c:v>43584</c:v>
                      </c:pt>
                      <c:pt idx="571">
                        <c:v>43583</c:v>
                      </c:pt>
                      <c:pt idx="572">
                        <c:v>43582</c:v>
                      </c:pt>
                      <c:pt idx="573">
                        <c:v>43581</c:v>
                      </c:pt>
                      <c:pt idx="574">
                        <c:v>43580</c:v>
                      </c:pt>
                      <c:pt idx="575">
                        <c:v>43579</c:v>
                      </c:pt>
                      <c:pt idx="576">
                        <c:v>43578</c:v>
                      </c:pt>
                      <c:pt idx="577">
                        <c:v>43577</c:v>
                      </c:pt>
                      <c:pt idx="578">
                        <c:v>43576</c:v>
                      </c:pt>
                      <c:pt idx="579">
                        <c:v>43575</c:v>
                      </c:pt>
                      <c:pt idx="580">
                        <c:v>43574</c:v>
                      </c:pt>
                      <c:pt idx="581">
                        <c:v>43573</c:v>
                      </c:pt>
                      <c:pt idx="582">
                        <c:v>43572</c:v>
                      </c:pt>
                      <c:pt idx="583">
                        <c:v>43571</c:v>
                      </c:pt>
                      <c:pt idx="584">
                        <c:v>43570</c:v>
                      </c:pt>
                      <c:pt idx="585">
                        <c:v>43569</c:v>
                      </c:pt>
                      <c:pt idx="586">
                        <c:v>43568</c:v>
                      </c:pt>
                      <c:pt idx="587">
                        <c:v>43567</c:v>
                      </c:pt>
                      <c:pt idx="588">
                        <c:v>43566</c:v>
                      </c:pt>
                      <c:pt idx="589">
                        <c:v>43565</c:v>
                      </c:pt>
                      <c:pt idx="590">
                        <c:v>43564</c:v>
                      </c:pt>
                      <c:pt idx="591">
                        <c:v>43563</c:v>
                      </c:pt>
                      <c:pt idx="592">
                        <c:v>43562</c:v>
                      </c:pt>
                      <c:pt idx="593">
                        <c:v>43561</c:v>
                      </c:pt>
                      <c:pt idx="594">
                        <c:v>43560</c:v>
                      </c:pt>
                      <c:pt idx="595">
                        <c:v>43559</c:v>
                      </c:pt>
                      <c:pt idx="596">
                        <c:v>43558</c:v>
                      </c:pt>
                      <c:pt idx="597">
                        <c:v>43557</c:v>
                      </c:pt>
                      <c:pt idx="598">
                        <c:v>43556</c:v>
                      </c:pt>
                      <c:pt idx="599">
                        <c:v>43555</c:v>
                      </c:pt>
                      <c:pt idx="600">
                        <c:v>43554</c:v>
                      </c:pt>
                      <c:pt idx="601">
                        <c:v>43553</c:v>
                      </c:pt>
                      <c:pt idx="602">
                        <c:v>43552</c:v>
                      </c:pt>
                      <c:pt idx="603">
                        <c:v>43551</c:v>
                      </c:pt>
                      <c:pt idx="604">
                        <c:v>43550</c:v>
                      </c:pt>
                      <c:pt idx="605">
                        <c:v>43549</c:v>
                      </c:pt>
                      <c:pt idx="606">
                        <c:v>43548</c:v>
                      </c:pt>
                      <c:pt idx="607">
                        <c:v>43547</c:v>
                      </c:pt>
                      <c:pt idx="608">
                        <c:v>43546</c:v>
                      </c:pt>
                      <c:pt idx="609">
                        <c:v>43545</c:v>
                      </c:pt>
                      <c:pt idx="610">
                        <c:v>43544</c:v>
                      </c:pt>
                      <c:pt idx="611">
                        <c:v>43543</c:v>
                      </c:pt>
                      <c:pt idx="612">
                        <c:v>43542</c:v>
                      </c:pt>
                      <c:pt idx="613">
                        <c:v>43541</c:v>
                      </c:pt>
                      <c:pt idx="614">
                        <c:v>43540</c:v>
                      </c:pt>
                      <c:pt idx="615">
                        <c:v>43539</c:v>
                      </c:pt>
                      <c:pt idx="616">
                        <c:v>43538</c:v>
                      </c:pt>
                      <c:pt idx="617">
                        <c:v>43537</c:v>
                      </c:pt>
                      <c:pt idx="618">
                        <c:v>43536</c:v>
                      </c:pt>
                      <c:pt idx="619">
                        <c:v>43535</c:v>
                      </c:pt>
                      <c:pt idx="620">
                        <c:v>43534</c:v>
                      </c:pt>
                      <c:pt idx="621">
                        <c:v>43533</c:v>
                      </c:pt>
                      <c:pt idx="622">
                        <c:v>43532</c:v>
                      </c:pt>
                      <c:pt idx="623">
                        <c:v>43531</c:v>
                      </c:pt>
                      <c:pt idx="624">
                        <c:v>43530</c:v>
                      </c:pt>
                      <c:pt idx="625">
                        <c:v>43529</c:v>
                      </c:pt>
                      <c:pt idx="626">
                        <c:v>43528</c:v>
                      </c:pt>
                      <c:pt idx="627">
                        <c:v>43527</c:v>
                      </c:pt>
                      <c:pt idx="628">
                        <c:v>43526</c:v>
                      </c:pt>
                      <c:pt idx="629">
                        <c:v>43525</c:v>
                      </c:pt>
                      <c:pt idx="630">
                        <c:v>43524</c:v>
                      </c:pt>
                      <c:pt idx="631">
                        <c:v>43523</c:v>
                      </c:pt>
                      <c:pt idx="632">
                        <c:v>43522</c:v>
                      </c:pt>
                      <c:pt idx="633">
                        <c:v>43521</c:v>
                      </c:pt>
                      <c:pt idx="634">
                        <c:v>43520</c:v>
                      </c:pt>
                      <c:pt idx="635">
                        <c:v>43519</c:v>
                      </c:pt>
                      <c:pt idx="636">
                        <c:v>43518</c:v>
                      </c:pt>
                      <c:pt idx="637">
                        <c:v>43517</c:v>
                      </c:pt>
                      <c:pt idx="638">
                        <c:v>43516</c:v>
                      </c:pt>
                      <c:pt idx="639">
                        <c:v>43515</c:v>
                      </c:pt>
                      <c:pt idx="640">
                        <c:v>43514</c:v>
                      </c:pt>
                      <c:pt idx="641">
                        <c:v>43513</c:v>
                      </c:pt>
                      <c:pt idx="642">
                        <c:v>43512</c:v>
                      </c:pt>
                      <c:pt idx="643">
                        <c:v>43511</c:v>
                      </c:pt>
                      <c:pt idx="644">
                        <c:v>43510</c:v>
                      </c:pt>
                      <c:pt idx="645">
                        <c:v>43509</c:v>
                      </c:pt>
                      <c:pt idx="646">
                        <c:v>43508</c:v>
                      </c:pt>
                      <c:pt idx="647">
                        <c:v>43507</c:v>
                      </c:pt>
                      <c:pt idx="648">
                        <c:v>43506</c:v>
                      </c:pt>
                      <c:pt idx="649">
                        <c:v>43505</c:v>
                      </c:pt>
                      <c:pt idx="650">
                        <c:v>43504</c:v>
                      </c:pt>
                      <c:pt idx="651">
                        <c:v>43503</c:v>
                      </c:pt>
                      <c:pt idx="652">
                        <c:v>43502</c:v>
                      </c:pt>
                      <c:pt idx="653">
                        <c:v>43501</c:v>
                      </c:pt>
                      <c:pt idx="654">
                        <c:v>43500</c:v>
                      </c:pt>
                      <c:pt idx="655">
                        <c:v>43499</c:v>
                      </c:pt>
                      <c:pt idx="656">
                        <c:v>43498</c:v>
                      </c:pt>
                      <c:pt idx="657">
                        <c:v>43497</c:v>
                      </c:pt>
                      <c:pt idx="658">
                        <c:v>43496</c:v>
                      </c:pt>
                      <c:pt idx="659">
                        <c:v>43495</c:v>
                      </c:pt>
                      <c:pt idx="660">
                        <c:v>43494</c:v>
                      </c:pt>
                      <c:pt idx="661">
                        <c:v>43493</c:v>
                      </c:pt>
                      <c:pt idx="662">
                        <c:v>43492</c:v>
                      </c:pt>
                      <c:pt idx="663">
                        <c:v>43491</c:v>
                      </c:pt>
                      <c:pt idx="664">
                        <c:v>43490</c:v>
                      </c:pt>
                      <c:pt idx="665">
                        <c:v>43489</c:v>
                      </c:pt>
                      <c:pt idx="666">
                        <c:v>43488</c:v>
                      </c:pt>
                      <c:pt idx="667">
                        <c:v>43487</c:v>
                      </c:pt>
                      <c:pt idx="668">
                        <c:v>43486</c:v>
                      </c:pt>
                      <c:pt idx="669">
                        <c:v>43485</c:v>
                      </c:pt>
                      <c:pt idx="670">
                        <c:v>43484</c:v>
                      </c:pt>
                      <c:pt idx="671">
                        <c:v>43483</c:v>
                      </c:pt>
                      <c:pt idx="672">
                        <c:v>43482</c:v>
                      </c:pt>
                      <c:pt idx="673">
                        <c:v>43481</c:v>
                      </c:pt>
                      <c:pt idx="674">
                        <c:v>43480</c:v>
                      </c:pt>
                      <c:pt idx="675">
                        <c:v>43479</c:v>
                      </c:pt>
                      <c:pt idx="676">
                        <c:v>43478</c:v>
                      </c:pt>
                      <c:pt idx="677">
                        <c:v>43477</c:v>
                      </c:pt>
                      <c:pt idx="678">
                        <c:v>43476</c:v>
                      </c:pt>
                      <c:pt idx="679">
                        <c:v>43475</c:v>
                      </c:pt>
                      <c:pt idx="680">
                        <c:v>43474</c:v>
                      </c:pt>
                      <c:pt idx="681">
                        <c:v>43473</c:v>
                      </c:pt>
                      <c:pt idx="682">
                        <c:v>43472</c:v>
                      </c:pt>
                      <c:pt idx="683">
                        <c:v>43471</c:v>
                      </c:pt>
                      <c:pt idx="684">
                        <c:v>43470</c:v>
                      </c:pt>
                      <c:pt idx="685">
                        <c:v>43469</c:v>
                      </c:pt>
                      <c:pt idx="686">
                        <c:v>43468</c:v>
                      </c:pt>
                      <c:pt idx="687">
                        <c:v>43467</c:v>
                      </c:pt>
                      <c:pt idx="688">
                        <c:v>43466</c:v>
                      </c:pt>
                      <c:pt idx="689">
                        <c:v>43465</c:v>
                      </c:pt>
                      <c:pt idx="690">
                        <c:v>43464</c:v>
                      </c:pt>
                      <c:pt idx="691">
                        <c:v>43463</c:v>
                      </c:pt>
                      <c:pt idx="692">
                        <c:v>43462</c:v>
                      </c:pt>
                      <c:pt idx="693">
                        <c:v>43461</c:v>
                      </c:pt>
                      <c:pt idx="694">
                        <c:v>43460</c:v>
                      </c:pt>
                      <c:pt idx="695">
                        <c:v>43459</c:v>
                      </c:pt>
                      <c:pt idx="696">
                        <c:v>43458</c:v>
                      </c:pt>
                      <c:pt idx="697">
                        <c:v>43457</c:v>
                      </c:pt>
                      <c:pt idx="698">
                        <c:v>43456</c:v>
                      </c:pt>
                      <c:pt idx="699">
                        <c:v>43455</c:v>
                      </c:pt>
                      <c:pt idx="700">
                        <c:v>43454</c:v>
                      </c:pt>
                      <c:pt idx="701">
                        <c:v>43453</c:v>
                      </c:pt>
                      <c:pt idx="702">
                        <c:v>43452</c:v>
                      </c:pt>
                      <c:pt idx="703">
                        <c:v>43451</c:v>
                      </c:pt>
                      <c:pt idx="704">
                        <c:v>43450</c:v>
                      </c:pt>
                      <c:pt idx="705">
                        <c:v>43449</c:v>
                      </c:pt>
                      <c:pt idx="706">
                        <c:v>43448</c:v>
                      </c:pt>
                      <c:pt idx="707">
                        <c:v>43447</c:v>
                      </c:pt>
                      <c:pt idx="708">
                        <c:v>43446</c:v>
                      </c:pt>
                      <c:pt idx="709">
                        <c:v>43445</c:v>
                      </c:pt>
                      <c:pt idx="710">
                        <c:v>43444</c:v>
                      </c:pt>
                      <c:pt idx="711">
                        <c:v>43443</c:v>
                      </c:pt>
                      <c:pt idx="712">
                        <c:v>43442</c:v>
                      </c:pt>
                      <c:pt idx="713">
                        <c:v>43441</c:v>
                      </c:pt>
                      <c:pt idx="714">
                        <c:v>43440</c:v>
                      </c:pt>
                      <c:pt idx="715">
                        <c:v>43439</c:v>
                      </c:pt>
                      <c:pt idx="716">
                        <c:v>43438</c:v>
                      </c:pt>
                      <c:pt idx="717">
                        <c:v>43437</c:v>
                      </c:pt>
                      <c:pt idx="718">
                        <c:v>43436</c:v>
                      </c:pt>
                      <c:pt idx="719">
                        <c:v>43435</c:v>
                      </c:pt>
                      <c:pt idx="720">
                        <c:v>43434</c:v>
                      </c:pt>
                      <c:pt idx="721">
                        <c:v>43433</c:v>
                      </c:pt>
                      <c:pt idx="722">
                        <c:v>43432</c:v>
                      </c:pt>
                      <c:pt idx="723">
                        <c:v>43431</c:v>
                      </c:pt>
                      <c:pt idx="724">
                        <c:v>43430</c:v>
                      </c:pt>
                      <c:pt idx="725">
                        <c:v>43429</c:v>
                      </c:pt>
                      <c:pt idx="726">
                        <c:v>43428</c:v>
                      </c:pt>
                      <c:pt idx="727">
                        <c:v>43427</c:v>
                      </c:pt>
                      <c:pt idx="728">
                        <c:v>43426</c:v>
                      </c:pt>
                      <c:pt idx="729">
                        <c:v>43425</c:v>
                      </c:pt>
                      <c:pt idx="730">
                        <c:v>43424</c:v>
                      </c:pt>
                      <c:pt idx="731">
                        <c:v>43423</c:v>
                      </c:pt>
                      <c:pt idx="732">
                        <c:v>43422</c:v>
                      </c:pt>
                      <c:pt idx="733">
                        <c:v>43421</c:v>
                      </c:pt>
                      <c:pt idx="734">
                        <c:v>43420</c:v>
                      </c:pt>
                      <c:pt idx="735">
                        <c:v>43419</c:v>
                      </c:pt>
                      <c:pt idx="736">
                        <c:v>43418</c:v>
                      </c:pt>
                      <c:pt idx="737">
                        <c:v>43417</c:v>
                      </c:pt>
                      <c:pt idx="738">
                        <c:v>43416</c:v>
                      </c:pt>
                      <c:pt idx="739">
                        <c:v>43415</c:v>
                      </c:pt>
                      <c:pt idx="740">
                        <c:v>43414</c:v>
                      </c:pt>
                      <c:pt idx="741">
                        <c:v>43413</c:v>
                      </c:pt>
                      <c:pt idx="742">
                        <c:v>43412</c:v>
                      </c:pt>
                      <c:pt idx="743">
                        <c:v>43411</c:v>
                      </c:pt>
                      <c:pt idx="744">
                        <c:v>43410</c:v>
                      </c:pt>
                      <c:pt idx="745">
                        <c:v>43409</c:v>
                      </c:pt>
                      <c:pt idx="746">
                        <c:v>43408</c:v>
                      </c:pt>
                      <c:pt idx="747">
                        <c:v>43407</c:v>
                      </c:pt>
                      <c:pt idx="748">
                        <c:v>43406</c:v>
                      </c:pt>
                      <c:pt idx="749">
                        <c:v>43405</c:v>
                      </c:pt>
                      <c:pt idx="750">
                        <c:v>43404</c:v>
                      </c:pt>
                      <c:pt idx="751">
                        <c:v>43403</c:v>
                      </c:pt>
                      <c:pt idx="752">
                        <c:v>43402</c:v>
                      </c:pt>
                      <c:pt idx="753">
                        <c:v>43401</c:v>
                      </c:pt>
                      <c:pt idx="754">
                        <c:v>43400</c:v>
                      </c:pt>
                      <c:pt idx="755">
                        <c:v>43399</c:v>
                      </c:pt>
                      <c:pt idx="756">
                        <c:v>43398</c:v>
                      </c:pt>
                      <c:pt idx="757">
                        <c:v>43397</c:v>
                      </c:pt>
                      <c:pt idx="758">
                        <c:v>43396</c:v>
                      </c:pt>
                      <c:pt idx="759">
                        <c:v>43395</c:v>
                      </c:pt>
                      <c:pt idx="760">
                        <c:v>43394</c:v>
                      </c:pt>
                      <c:pt idx="761">
                        <c:v>43393</c:v>
                      </c:pt>
                      <c:pt idx="762">
                        <c:v>43392</c:v>
                      </c:pt>
                      <c:pt idx="763">
                        <c:v>43391</c:v>
                      </c:pt>
                      <c:pt idx="764">
                        <c:v>43390</c:v>
                      </c:pt>
                      <c:pt idx="765">
                        <c:v>43389</c:v>
                      </c:pt>
                      <c:pt idx="766">
                        <c:v>43388</c:v>
                      </c:pt>
                      <c:pt idx="767">
                        <c:v>43387</c:v>
                      </c:pt>
                      <c:pt idx="768">
                        <c:v>43386</c:v>
                      </c:pt>
                      <c:pt idx="769">
                        <c:v>43385</c:v>
                      </c:pt>
                      <c:pt idx="770">
                        <c:v>43384</c:v>
                      </c:pt>
                      <c:pt idx="771">
                        <c:v>43383</c:v>
                      </c:pt>
                      <c:pt idx="772">
                        <c:v>43382</c:v>
                      </c:pt>
                      <c:pt idx="773">
                        <c:v>43381</c:v>
                      </c:pt>
                      <c:pt idx="774">
                        <c:v>43380</c:v>
                      </c:pt>
                      <c:pt idx="775">
                        <c:v>43379</c:v>
                      </c:pt>
                      <c:pt idx="776">
                        <c:v>43378</c:v>
                      </c:pt>
                      <c:pt idx="777">
                        <c:v>43377</c:v>
                      </c:pt>
                      <c:pt idx="778">
                        <c:v>43376</c:v>
                      </c:pt>
                      <c:pt idx="779">
                        <c:v>43375</c:v>
                      </c:pt>
                      <c:pt idx="780">
                        <c:v>43374</c:v>
                      </c:pt>
                      <c:pt idx="781">
                        <c:v>43373</c:v>
                      </c:pt>
                      <c:pt idx="782">
                        <c:v>43372</c:v>
                      </c:pt>
                      <c:pt idx="783">
                        <c:v>43371</c:v>
                      </c:pt>
                      <c:pt idx="784">
                        <c:v>43370</c:v>
                      </c:pt>
                      <c:pt idx="785">
                        <c:v>43369</c:v>
                      </c:pt>
                      <c:pt idx="786">
                        <c:v>43368</c:v>
                      </c:pt>
                      <c:pt idx="787">
                        <c:v>43367</c:v>
                      </c:pt>
                      <c:pt idx="788">
                        <c:v>43366</c:v>
                      </c:pt>
                      <c:pt idx="789">
                        <c:v>43365</c:v>
                      </c:pt>
                      <c:pt idx="790">
                        <c:v>43364</c:v>
                      </c:pt>
                      <c:pt idx="791">
                        <c:v>43363</c:v>
                      </c:pt>
                      <c:pt idx="792">
                        <c:v>43362</c:v>
                      </c:pt>
                      <c:pt idx="793">
                        <c:v>43361</c:v>
                      </c:pt>
                      <c:pt idx="794">
                        <c:v>43360</c:v>
                      </c:pt>
                      <c:pt idx="795">
                        <c:v>43359</c:v>
                      </c:pt>
                      <c:pt idx="796">
                        <c:v>43358</c:v>
                      </c:pt>
                      <c:pt idx="797">
                        <c:v>43357</c:v>
                      </c:pt>
                      <c:pt idx="798">
                        <c:v>43356</c:v>
                      </c:pt>
                      <c:pt idx="799">
                        <c:v>43355</c:v>
                      </c:pt>
                      <c:pt idx="800">
                        <c:v>43354</c:v>
                      </c:pt>
                      <c:pt idx="801">
                        <c:v>43353</c:v>
                      </c:pt>
                      <c:pt idx="802">
                        <c:v>43352</c:v>
                      </c:pt>
                      <c:pt idx="803">
                        <c:v>43351</c:v>
                      </c:pt>
                      <c:pt idx="804">
                        <c:v>43350</c:v>
                      </c:pt>
                      <c:pt idx="805">
                        <c:v>43349</c:v>
                      </c:pt>
                      <c:pt idx="806">
                        <c:v>43348</c:v>
                      </c:pt>
                      <c:pt idx="807">
                        <c:v>43347</c:v>
                      </c:pt>
                      <c:pt idx="808">
                        <c:v>43346</c:v>
                      </c:pt>
                      <c:pt idx="809">
                        <c:v>43345</c:v>
                      </c:pt>
                      <c:pt idx="810">
                        <c:v>43344</c:v>
                      </c:pt>
                      <c:pt idx="811">
                        <c:v>43343</c:v>
                      </c:pt>
                      <c:pt idx="812">
                        <c:v>43342</c:v>
                      </c:pt>
                      <c:pt idx="813">
                        <c:v>43341</c:v>
                      </c:pt>
                      <c:pt idx="814">
                        <c:v>43340</c:v>
                      </c:pt>
                      <c:pt idx="815">
                        <c:v>43339</c:v>
                      </c:pt>
                      <c:pt idx="816">
                        <c:v>43338</c:v>
                      </c:pt>
                      <c:pt idx="817">
                        <c:v>43337</c:v>
                      </c:pt>
                      <c:pt idx="818">
                        <c:v>43336</c:v>
                      </c:pt>
                      <c:pt idx="819">
                        <c:v>43335</c:v>
                      </c:pt>
                      <c:pt idx="820">
                        <c:v>43334</c:v>
                      </c:pt>
                      <c:pt idx="821">
                        <c:v>43333</c:v>
                      </c:pt>
                      <c:pt idx="822">
                        <c:v>43332</c:v>
                      </c:pt>
                      <c:pt idx="823">
                        <c:v>43331</c:v>
                      </c:pt>
                      <c:pt idx="824">
                        <c:v>43330</c:v>
                      </c:pt>
                      <c:pt idx="825">
                        <c:v>43329</c:v>
                      </c:pt>
                      <c:pt idx="826">
                        <c:v>43328</c:v>
                      </c:pt>
                      <c:pt idx="827">
                        <c:v>43327</c:v>
                      </c:pt>
                      <c:pt idx="828">
                        <c:v>43326</c:v>
                      </c:pt>
                      <c:pt idx="829">
                        <c:v>43325</c:v>
                      </c:pt>
                      <c:pt idx="830">
                        <c:v>43324</c:v>
                      </c:pt>
                      <c:pt idx="831">
                        <c:v>43323</c:v>
                      </c:pt>
                      <c:pt idx="832">
                        <c:v>43322</c:v>
                      </c:pt>
                      <c:pt idx="833">
                        <c:v>43321</c:v>
                      </c:pt>
                      <c:pt idx="834">
                        <c:v>43320</c:v>
                      </c:pt>
                      <c:pt idx="835">
                        <c:v>43319</c:v>
                      </c:pt>
                      <c:pt idx="836">
                        <c:v>43318</c:v>
                      </c:pt>
                      <c:pt idx="837">
                        <c:v>43317</c:v>
                      </c:pt>
                      <c:pt idx="838">
                        <c:v>43316</c:v>
                      </c:pt>
                      <c:pt idx="839">
                        <c:v>43315</c:v>
                      </c:pt>
                      <c:pt idx="840">
                        <c:v>43314</c:v>
                      </c:pt>
                      <c:pt idx="841">
                        <c:v>43313</c:v>
                      </c:pt>
                      <c:pt idx="842">
                        <c:v>43312</c:v>
                      </c:pt>
                      <c:pt idx="843">
                        <c:v>43311</c:v>
                      </c:pt>
                      <c:pt idx="844">
                        <c:v>43310</c:v>
                      </c:pt>
                      <c:pt idx="845">
                        <c:v>43309</c:v>
                      </c:pt>
                      <c:pt idx="846">
                        <c:v>43308</c:v>
                      </c:pt>
                      <c:pt idx="847">
                        <c:v>43307</c:v>
                      </c:pt>
                      <c:pt idx="848">
                        <c:v>43306</c:v>
                      </c:pt>
                      <c:pt idx="849">
                        <c:v>43305</c:v>
                      </c:pt>
                      <c:pt idx="850">
                        <c:v>43304</c:v>
                      </c:pt>
                      <c:pt idx="851">
                        <c:v>43303</c:v>
                      </c:pt>
                      <c:pt idx="852">
                        <c:v>43302</c:v>
                      </c:pt>
                      <c:pt idx="853">
                        <c:v>43301</c:v>
                      </c:pt>
                      <c:pt idx="854">
                        <c:v>43300</c:v>
                      </c:pt>
                      <c:pt idx="855">
                        <c:v>43299</c:v>
                      </c:pt>
                      <c:pt idx="856">
                        <c:v>43298</c:v>
                      </c:pt>
                      <c:pt idx="857">
                        <c:v>43297</c:v>
                      </c:pt>
                      <c:pt idx="858">
                        <c:v>43296</c:v>
                      </c:pt>
                      <c:pt idx="859">
                        <c:v>43295</c:v>
                      </c:pt>
                      <c:pt idx="860">
                        <c:v>43294</c:v>
                      </c:pt>
                      <c:pt idx="861">
                        <c:v>43293</c:v>
                      </c:pt>
                      <c:pt idx="862">
                        <c:v>43292</c:v>
                      </c:pt>
                      <c:pt idx="863">
                        <c:v>43291</c:v>
                      </c:pt>
                      <c:pt idx="864">
                        <c:v>43290</c:v>
                      </c:pt>
                      <c:pt idx="865">
                        <c:v>43289</c:v>
                      </c:pt>
                      <c:pt idx="866">
                        <c:v>43288</c:v>
                      </c:pt>
                      <c:pt idx="867">
                        <c:v>43287</c:v>
                      </c:pt>
                      <c:pt idx="868">
                        <c:v>43286</c:v>
                      </c:pt>
                      <c:pt idx="869">
                        <c:v>43285</c:v>
                      </c:pt>
                      <c:pt idx="870">
                        <c:v>43284</c:v>
                      </c:pt>
                      <c:pt idx="871">
                        <c:v>43283</c:v>
                      </c:pt>
                      <c:pt idx="872">
                        <c:v>43282</c:v>
                      </c:pt>
                      <c:pt idx="873">
                        <c:v>43281</c:v>
                      </c:pt>
                      <c:pt idx="874">
                        <c:v>43280</c:v>
                      </c:pt>
                      <c:pt idx="875">
                        <c:v>43279</c:v>
                      </c:pt>
                      <c:pt idx="876">
                        <c:v>43278</c:v>
                      </c:pt>
                      <c:pt idx="877">
                        <c:v>43277</c:v>
                      </c:pt>
                      <c:pt idx="878">
                        <c:v>43276</c:v>
                      </c:pt>
                      <c:pt idx="879">
                        <c:v>43275</c:v>
                      </c:pt>
                      <c:pt idx="880">
                        <c:v>43274</c:v>
                      </c:pt>
                      <c:pt idx="881">
                        <c:v>43273</c:v>
                      </c:pt>
                      <c:pt idx="882">
                        <c:v>43272</c:v>
                      </c:pt>
                      <c:pt idx="883">
                        <c:v>43271</c:v>
                      </c:pt>
                      <c:pt idx="884">
                        <c:v>43270</c:v>
                      </c:pt>
                      <c:pt idx="885">
                        <c:v>43269</c:v>
                      </c:pt>
                      <c:pt idx="886">
                        <c:v>43268</c:v>
                      </c:pt>
                      <c:pt idx="887">
                        <c:v>43267</c:v>
                      </c:pt>
                      <c:pt idx="888">
                        <c:v>43266</c:v>
                      </c:pt>
                      <c:pt idx="889">
                        <c:v>43265</c:v>
                      </c:pt>
                      <c:pt idx="890">
                        <c:v>43264</c:v>
                      </c:pt>
                      <c:pt idx="891">
                        <c:v>43263</c:v>
                      </c:pt>
                      <c:pt idx="892">
                        <c:v>43262</c:v>
                      </c:pt>
                      <c:pt idx="893">
                        <c:v>43261</c:v>
                      </c:pt>
                      <c:pt idx="894">
                        <c:v>43260</c:v>
                      </c:pt>
                      <c:pt idx="895">
                        <c:v>43259</c:v>
                      </c:pt>
                      <c:pt idx="896">
                        <c:v>43258</c:v>
                      </c:pt>
                      <c:pt idx="897">
                        <c:v>43257</c:v>
                      </c:pt>
                      <c:pt idx="898">
                        <c:v>43256</c:v>
                      </c:pt>
                      <c:pt idx="899">
                        <c:v>43255</c:v>
                      </c:pt>
                      <c:pt idx="900">
                        <c:v>43254</c:v>
                      </c:pt>
                      <c:pt idx="901">
                        <c:v>43253</c:v>
                      </c:pt>
                      <c:pt idx="902">
                        <c:v>43252</c:v>
                      </c:pt>
                      <c:pt idx="903">
                        <c:v>43251</c:v>
                      </c:pt>
                      <c:pt idx="904">
                        <c:v>43250</c:v>
                      </c:pt>
                      <c:pt idx="905">
                        <c:v>43249</c:v>
                      </c:pt>
                      <c:pt idx="906">
                        <c:v>43248</c:v>
                      </c:pt>
                      <c:pt idx="907">
                        <c:v>43247</c:v>
                      </c:pt>
                      <c:pt idx="908">
                        <c:v>43246</c:v>
                      </c:pt>
                      <c:pt idx="909">
                        <c:v>43245</c:v>
                      </c:pt>
                      <c:pt idx="910">
                        <c:v>43244</c:v>
                      </c:pt>
                      <c:pt idx="911">
                        <c:v>43243</c:v>
                      </c:pt>
                      <c:pt idx="912">
                        <c:v>43242</c:v>
                      </c:pt>
                      <c:pt idx="913">
                        <c:v>43241</c:v>
                      </c:pt>
                      <c:pt idx="914">
                        <c:v>43240</c:v>
                      </c:pt>
                      <c:pt idx="915">
                        <c:v>43239</c:v>
                      </c:pt>
                      <c:pt idx="916">
                        <c:v>43238</c:v>
                      </c:pt>
                      <c:pt idx="917">
                        <c:v>43237</c:v>
                      </c:pt>
                      <c:pt idx="918">
                        <c:v>43236</c:v>
                      </c:pt>
                      <c:pt idx="919">
                        <c:v>43235</c:v>
                      </c:pt>
                      <c:pt idx="920">
                        <c:v>43234</c:v>
                      </c:pt>
                      <c:pt idx="921">
                        <c:v>43233</c:v>
                      </c:pt>
                      <c:pt idx="922">
                        <c:v>43232</c:v>
                      </c:pt>
                      <c:pt idx="923">
                        <c:v>43231</c:v>
                      </c:pt>
                      <c:pt idx="924">
                        <c:v>43230</c:v>
                      </c:pt>
                      <c:pt idx="925">
                        <c:v>43229</c:v>
                      </c:pt>
                      <c:pt idx="926">
                        <c:v>43228</c:v>
                      </c:pt>
                      <c:pt idx="927">
                        <c:v>43227</c:v>
                      </c:pt>
                      <c:pt idx="928">
                        <c:v>43226</c:v>
                      </c:pt>
                      <c:pt idx="929">
                        <c:v>43225</c:v>
                      </c:pt>
                      <c:pt idx="930">
                        <c:v>43224</c:v>
                      </c:pt>
                      <c:pt idx="931">
                        <c:v>43223</c:v>
                      </c:pt>
                      <c:pt idx="932">
                        <c:v>43222</c:v>
                      </c:pt>
                      <c:pt idx="933">
                        <c:v>43221</c:v>
                      </c:pt>
                      <c:pt idx="934">
                        <c:v>43220</c:v>
                      </c:pt>
                      <c:pt idx="935">
                        <c:v>43219</c:v>
                      </c:pt>
                      <c:pt idx="936">
                        <c:v>43218</c:v>
                      </c:pt>
                      <c:pt idx="937">
                        <c:v>43217</c:v>
                      </c:pt>
                      <c:pt idx="938">
                        <c:v>43216</c:v>
                      </c:pt>
                      <c:pt idx="939">
                        <c:v>43215</c:v>
                      </c:pt>
                      <c:pt idx="940">
                        <c:v>43214</c:v>
                      </c:pt>
                      <c:pt idx="941">
                        <c:v>43213</c:v>
                      </c:pt>
                      <c:pt idx="942">
                        <c:v>43212</c:v>
                      </c:pt>
                      <c:pt idx="943">
                        <c:v>43211</c:v>
                      </c:pt>
                      <c:pt idx="944">
                        <c:v>43210</c:v>
                      </c:pt>
                      <c:pt idx="945">
                        <c:v>43209</c:v>
                      </c:pt>
                      <c:pt idx="946">
                        <c:v>43208</c:v>
                      </c:pt>
                      <c:pt idx="947">
                        <c:v>43207</c:v>
                      </c:pt>
                      <c:pt idx="948">
                        <c:v>43206</c:v>
                      </c:pt>
                      <c:pt idx="949">
                        <c:v>43205</c:v>
                      </c:pt>
                      <c:pt idx="950">
                        <c:v>43204</c:v>
                      </c:pt>
                      <c:pt idx="951">
                        <c:v>43203</c:v>
                      </c:pt>
                      <c:pt idx="952">
                        <c:v>43202</c:v>
                      </c:pt>
                      <c:pt idx="953">
                        <c:v>43201</c:v>
                      </c:pt>
                      <c:pt idx="954">
                        <c:v>43200</c:v>
                      </c:pt>
                      <c:pt idx="955">
                        <c:v>43199</c:v>
                      </c:pt>
                      <c:pt idx="956">
                        <c:v>43198</c:v>
                      </c:pt>
                      <c:pt idx="957">
                        <c:v>43197</c:v>
                      </c:pt>
                      <c:pt idx="958">
                        <c:v>43196</c:v>
                      </c:pt>
                      <c:pt idx="959">
                        <c:v>43195</c:v>
                      </c:pt>
                      <c:pt idx="960">
                        <c:v>43194</c:v>
                      </c:pt>
                      <c:pt idx="961">
                        <c:v>43193</c:v>
                      </c:pt>
                      <c:pt idx="962">
                        <c:v>43192</c:v>
                      </c:pt>
                      <c:pt idx="963">
                        <c:v>43191</c:v>
                      </c:pt>
                      <c:pt idx="964">
                        <c:v>43190</c:v>
                      </c:pt>
                      <c:pt idx="965">
                        <c:v>43189</c:v>
                      </c:pt>
                      <c:pt idx="966">
                        <c:v>43188</c:v>
                      </c:pt>
                      <c:pt idx="967">
                        <c:v>43187</c:v>
                      </c:pt>
                      <c:pt idx="968">
                        <c:v>43186</c:v>
                      </c:pt>
                      <c:pt idx="969">
                        <c:v>43185</c:v>
                      </c:pt>
                      <c:pt idx="970">
                        <c:v>43184</c:v>
                      </c:pt>
                      <c:pt idx="971">
                        <c:v>43183</c:v>
                      </c:pt>
                      <c:pt idx="972">
                        <c:v>43182</c:v>
                      </c:pt>
                      <c:pt idx="973">
                        <c:v>43181</c:v>
                      </c:pt>
                      <c:pt idx="974">
                        <c:v>43180</c:v>
                      </c:pt>
                      <c:pt idx="975">
                        <c:v>43179</c:v>
                      </c:pt>
                      <c:pt idx="976">
                        <c:v>43178</c:v>
                      </c:pt>
                      <c:pt idx="977">
                        <c:v>43177</c:v>
                      </c:pt>
                      <c:pt idx="978">
                        <c:v>43176</c:v>
                      </c:pt>
                      <c:pt idx="979">
                        <c:v>43175</c:v>
                      </c:pt>
                      <c:pt idx="980">
                        <c:v>43174</c:v>
                      </c:pt>
                      <c:pt idx="981">
                        <c:v>43173</c:v>
                      </c:pt>
                      <c:pt idx="982">
                        <c:v>43172</c:v>
                      </c:pt>
                      <c:pt idx="983">
                        <c:v>43171</c:v>
                      </c:pt>
                      <c:pt idx="984">
                        <c:v>43170</c:v>
                      </c:pt>
                      <c:pt idx="985">
                        <c:v>43169</c:v>
                      </c:pt>
                      <c:pt idx="986">
                        <c:v>43168</c:v>
                      </c:pt>
                      <c:pt idx="987">
                        <c:v>43167</c:v>
                      </c:pt>
                      <c:pt idx="988">
                        <c:v>43166</c:v>
                      </c:pt>
                      <c:pt idx="989">
                        <c:v>43165</c:v>
                      </c:pt>
                      <c:pt idx="990">
                        <c:v>43164</c:v>
                      </c:pt>
                      <c:pt idx="991">
                        <c:v>43163</c:v>
                      </c:pt>
                      <c:pt idx="992">
                        <c:v>43162</c:v>
                      </c:pt>
                      <c:pt idx="993">
                        <c:v>43161</c:v>
                      </c:pt>
                      <c:pt idx="994">
                        <c:v>43160</c:v>
                      </c:pt>
                      <c:pt idx="995">
                        <c:v>43159</c:v>
                      </c:pt>
                      <c:pt idx="996">
                        <c:v>43158</c:v>
                      </c:pt>
                      <c:pt idx="997">
                        <c:v>43157</c:v>
                      </c:pt>
                      <c:pt idx="998">
                        <c:v>43156</c:v>
                      </c:pt>
                      <c:pt idx="999">
                        <c:v>43155</c:v>
                      </c:pt>
                      <c:pt idx="1000">
                        <c:v>43154</c:v>
                      </c:pt>
                      <c:pt idx="1001">
                        <c:v>43153</c:v>
                      </c:pt>
                      <c:pt idx="1002">
                        <c:v>43152</c:v>
                      </c:pt>
                      <c:pt idx="1003">
                        <c:v>43151</c:v>
                      </c:pt>
                      <c:pt idx="1004">
                        <c:v>43150</c:v>
                      </c:pt>
                      <c:pt idx="1005">
                        <c:v>43149</c:v>
                      </c:pt>
                      <c:pt idx="1006">
                        <c:v>43148</c:v>
                      </c:pt>
                      <c:pt idx="1007">
                        <c:v>43147</c:v>
                      </c:pt>
                      <c:pt idx="1008">
                        <c:v>43146</c:v>
                      </c:pt>
                      <c:pt idx="1009">
                        <c:v>43145</c:v>
                      </c:pt>
                      <c:pt idx="1010">
                        <c:v>43144</c:v>
                      </c:pt>
                      <c:pt idx="1011">
                        <c:v>43143</c:v>
                      </c:pt>
                      <c:pt idx="1012">
                        <c:v>43142</c:v>
                      </c:pt>
                      <c:pt idx="1013">
                        <c:v>43141</c:v>
                      </c:pt>
                      <c:pt idx="1014">
                        <c:v>43140</c:v>
                      </c:pt>
                      <c:pt idx="1015">
                        <c:v>43139</c:v>
                      </c:pt>
                      <c:pt idx="1016">
                        <c:v>43138</c:v>
                      </c:pt>
                      <c:pt idx="1017">
                        <c:v>43137</c:v>
                      </c:pt>
                      <c:pt idx="1018">
                        <c:v>43136</c:v>
                      </c:pt>
                      <c:pt idx="1019">
                        <c:v>43135</c:v>
                      </c:pt>
                      <c:pt idx="1020">
                        <c:v>43134</c:v>
                      </c:pt>
                      <c:pt idx="1021">
                        <c:v>43133</c:v>
                      </c:pt>
                      <c:pt idx="1022">
                        <c:v>43132</c:v>
                      </c:pt>
                      <c:pt idx="1023">
                        <c:v>43131</c:v>
                      </c:pt>
                      <c:pt idx="1024">
                        <c:v>43130</c:v>
                      </c:pt>
                      <c:pt idx="1025">
                        <c:v>43129</c:v>
                      </c:pt>
                      <c:pt idx="1026">
                        <c:v>43128</c:v>
                      </c:pt>
                      <c:pt idx="1027">
                        <c:v>43127</c:v>
                      </c:pt>
                      <c:pt idx="1028">
                        <c:v>43126</c:v>
                      </c:pt>
                      <c:pt idx="1029">
                        <c:v>43125</c:v>
                      </c:pt>
                      <c:pt idx="1030">
                        <c:v>43124</c:v>
                      </c:pt>
                      <c:pt idx="1031">
                        <c:v>43123</c:v>
                      </c:pt>
                      <c:pt idx="1032">
                        <c:v>43122</c:v>
                      </c:pt>
                      <c:pt idx="1033">
                        <c:v>43121</c:v>
                      </c:pt>
                      <c:pt idx="1034">
                        <c:v>43120</c:v>
                      </c:pt>
                      <c:pt idx="1035">
                        <c:v>43119</c:v>
                      </c:pt>
                      <c:pt idx="1036">
                        <c:v>43118</c:v>
                      </c:pt>
                      <c:pt idx="1037">
                        <c:v>43117</c:v>
                      </c:pt>
                      <c:pt idx="1038">
                        <c:v>43116</c:v>
                      </c:pt>
                      <c:pt idx="1039">
                        <c:v>43115</c:v>
                      </c:pt>
                      <c:pt idx="1040">
                        <c:v>43114</c:v>
                      </c:pt>
                      <c:pt idx="1041">
                        <c:v>43113</c:v>
                      </c:pt>
                      <c:pt idx="1042">
                        <c:v>43112</c:v>
                      </c:pt>
                      <c:pt idx="1043">
                        <c:v>43111</c:v>
                      </c:pt>
                      <c:pt idx="1044">
                        <c:v>43110</c:v>
                      </c:pt>
                      <c:pt idx="1045">
                        <c:v>43109</c:v>
                      </c:pt>
                      <c:pt idx="1046">
                        <c:v>43108</c:v>
                      </c:pt>
                      <c:pt idx="1047">
                        <c:v>43107</c:v>
                      </c:pt>
                      <c:pt idx="1048">
                        <c:v>43106</c:v>
                      </c:pt>
                      <c:pt idx="1049">
                        <c:v>43105</c:v>
                      </c:pt>
                      <c:pt idx="1050">
                        <c:v>43104</c:v>
                      </c:pt>
                      <c:pt idx="1051">
                        <c:v>43103</c:v>
                      </c:pt>
                      <c:pt idx="1052">
                        <c:v>43102</c:v>
                      </c:pt>
                      <c:pt idx="1053">
                        <c:v>43101</c:v>
                      </c:pt>
                      <c:pt idx="1054">
                        <c:v>43100</c:v>
                      </c:pt>
                      <c:pt idx="1055">
                        <c:v>43099</c:v>
                      </c:pt>
                      <c:pt idx="1056">
                        <c:v>43098</c:v>
                      </c:pt>
                      <c:pt idx="1057">
                        <c:v>43097</c:v>
                      </c:pt>
                      <c:pt idx="1058">
                        <c:v>43096</c:v>
                      </c:pt>
                      <c:pt idx="1059">
                        <c:v>43095</c:v>
                      </c:pt>
                      <c:pt idx="1060">
                        <c:v>43094</c:v>
                      </c:pt>
                      <c:pt idx="1061">
                        <c:v>43093</c:v>
                      </c:pt>
                      <c:pt idx="1062">
                        <c:v>43092</c:v>
                      </c:pt>
                      <c:pt idx="1063">
                        <c:v>43091</c:v>
                      </c:pt>
                      <c:pt idx="1064">
                        <c:v>43090</c:v>
                      </c:pt>
                      <c:pt idx="1065">
                        <c:v>43089</c:v>
                      </c:pt>
                      <c:pt idx="1066">
                        <c:v>43088</c:v>
                      </c:pt>
                      <c:pt idx="1067">
                        <c:v>43087</c:v>
                      </c:pt>
                      <c:pt idx="1068">
                        <c:v>43086</c:v>
                      </c:pt>
                      <c:pt idx="1069">
                        <c:v>43085</c:v>
                      </c:pt>
                      <c:pt idx="1070">
                        <c:v>43084</c:v>
                      </c:pt>
                      <c:pt idx="1071">
                        <c:v>43083</c:v>
                      </c:pt>
                      <c:pt idx="1072">
                        <c:v>43082</c:v>
                      </c:pt>
                      <c:pt idx="1073">
                        <c:v>43081</c:v>
                      </c:pt>
                      <c:pt idx="1074">
                        <c:v>43080</c:v>
                      </c:pt>
                      <c:pt idx="1075">
                        <c:v>43079</c:v>
                      </c:pt>
                      <c:pt idx="1076">
                        <c:v>43078</c:v>
                      </c:pt>
                      <c:pt idx="1077">
                        <c:v>43077</c:v>
                      </c:pt>
                      <c:pt idx="1078">
                        <c:v>43076</c:v>
                      </c:pt>
                      <c:pt idx="1079">
                        <c:v>43075</c:v>
                      </c:pt>
                      <c:pt idx="1080">
                        <c:v>43074</c:v>
                      </c:pt>
                      <c:pt idx="1081">
                        <c:v>43073</c:v>
                      </c:pt>
                      <c:pt idx="1082">
                        <c:v>43072</c:v>
                      </c:pt>
                      <c:pt idx="1083">
                        <c:v>43071</c:v>
                      </c:pt>
                      <c:pt idx="1084">
                        <c:v>43070</c:v>
                      </c:pt>
                      <c:pt idx="1085">
                        <c:v>43069</c:v>
                      </c:pt>
                      <c:pt idx="1086">
                        <c:v>43068</c:v>
                      </c:pt>
                      <c:pt idx="1087">
                        <c:v>43067</c:v>
                      </c:pt>
                      <c:pt idx="1088">
                        <c:v>43066</c:v>
                      </c:pt>
                      <c:pt idx="1089">
                        <c:v>43065</c:v>
                      </c:pt>
                      <c:pt idx="1090">
                        <c:v>43064</c:v>
                      </c:pt>
                      <c:pt idx="1091">
                        <c:v>43063</c:v>
                      </c:pt>
                      <c:pt idx="1092">
                        <c:v>43062</c:v>
                      </c:pt>
                      <c:pt idx="1093">
                        <c:v>43061</c:v>
                      </c:pt>
                      <c:pt idx="1094">
                        <c:v>43060</c:v>
                      </c:pt>
                      <c:pt idx="1095">
                        <c:v>43059</c:v>
                      </c:pt>
                      <c:pt idx="1096">
                        <c:v>43058</c:v>
                      </c:pt>
                      <c:pt idx="1097">
                        <c:v>43057</c:v>
                      </c:pt>
                      <c:pt idx="1098">
                        <c:v>43056</c:v>
                      </c:pt>
                      <c:pt idx="1099">
                        <c:v>43055</c:v>
                      </c:pt>
                      <c:pt idx="1100">
                        <c:v>43054</c:v>
                      </c:pt>
                      <c:pt idx="1101">
                        <c:v>43053</c:v>
                      </c:pt>
                      <c:pt idx="1102">
                        <c:v>43052</c:v>
                      </c:pt>
                      <c:pt idx="1103">
                        <c:v>43051</c:v>
                      </c:pt>
                      <c:pt idx="1104">
                        <c:v>43050</c:v>
                      </c:pt>
                      <c:pt idx="1105">
                        <c:v>43049</c:v>
                      </c:pt>
                      <c:pt idx="1106">
                        <c:v>43048</c:v>
                      </c:pt>
                      <c:pt idx="1107">
                        <c:v>43047</c:v>
                      </c:pt>
                      <c:pt idx="1108">
                        <c:v>43046</c:v>
                      </c:pt>
                      <c:pt idx="1109">
                        <c:v>43045</c:v>
                      </c:pt>
                      <c:pt idx="1110">
                        <c:v>43044</c:v>
                      </c:pt>
                      <c:pt idx="1111">
                        <c:v>43043</c:v>
                      </c:pt>
                      <c:pt idx="1112">
                        <c:v>43042</c:v>
                      </c:pt>
                      <c:pt idx="1113">
                        <c:v>43041</c:v>
                      </c:pt>
                      <c:pt idx="1114">
                        <c:v>43040</c:v>
                      </c:pt>
                      <c:pt idx="1115">
                        <c:v>43039</c:v>
                      </c:pt>
                      <c:pt idx="1116">
                        <c:v>43038</c:v>
                      </c:pt>
                      <c:pt idx="1117">
                        <c:v>43037</c:v>
                      </c:pt>
                      <c:pt idx="1118">
                        <c:v>43036</c:v>
                      </c:pt>
                      <c:pt idx="1119">
                        <c:v>43035</c:v>
                      </c:pt>
                      <c:pt idx="1120">
                        <c:v>43034</c:v>
                      </c:pt>
                      <c:pt idx="1121">
                        <c:v>43033</c:v>
                      </c:pt>
                      <c:pt idx="1122">
                        <c:v>43032</c:v>
                      </c:pt>
                      <c:pt idx="1123">
                        <c:v>43031</c:v>
                      </c:pt>
                      <c:pt idx="1124">
                        <c:v>43030</c:v>
                      </c:pt>
                      <c:pt idx="1125">
                        <c:v>43029</c:v>
                      </c:pt>
                      <c:pt idx="1126">
                        <c:v>43028</c:v>
                      </c:pt>
                      <c:pt idx="1127">
                        <c:v>43027</c:v>
                      </c:pt>
                      <c:pt idx="1128">
                        <c:v>43026</c:v>
                      </c:pt>
                      <c:pt idx="1129">
                        <c:v>43025</c:v>
                      </c:pt>
                      <c:pt idx="1130">
                        <c:v>43024</c:v>
                      </c:pt>
                      <c:pt idx="1131">
                        <c:v>43023</c:v>
                      </c:pt>
                      <c:pt idx="1132">
                        <c:v>43022</c:v>
                      </c:pt>
                      <c:pt idx="1133">
                        <c:v>43021</c:v>
                      </c:pt>
                      <c:pt idx="1134">
                        <c:v>43020</c:v>
                      </c:pt>
                      <c:pt idx="1135">
                        <c:v>43019</c:v>
                      </c:pt>
                      <c:pt idx="1136">
                        <c:v>43018</c:v>
                      </c:pt>
                      <c:pt idx="1137">
                        <c:v>43017</c:v>
                      </c:pt>
                      <c:pt idx="1138">
                        <c:v>43016</c:v>
                      </c:pt>
                      <c:pt idx="1139">
                        <c:v>43015</c:v>
                      </c:pt>
                      <c:pt idx="1140">
                        <c:v>43014</c:v>
                      </c:pt>
                      <c:pt idx="1141">
                        <c:v>43013</c:v>
                      </c:pt>
                      <c:pt idx="1142">
                        <c:v>43012</c:v>
                      </c:pt>
                      <c:pt idx="1143">
                        <c:v>43011</c:v>
                      </c:pt>
                      <c:pt idx="1144">
                        <c:v>43010</c:v>
                      </c:pt>
                      <c:pt idx="1145">
                        <c:v>43009</c:v>
                      </c:pt>
                      <c:pt idx="1146">
                        <c:v>43008</c:v>
                      </c:pt>
                      <c:pt idx="1147">
                        <c:v>43007</c:v>
                      </c:pt>
                      <c:pt idx="1148">
                        <c:v>43006</c:v>
                      </c:pt>
                      <c:pt idx="1149">
                        <c:v>43005</c:v>
                      </c:pt>
                      <c:pt idx="1150">
                        <c:v>43004</c:v>
                      </c:pt>
                      <c:pt idx="1151">
                        <c:v>43003</c:v>
                      </c:pt>
                      <c:pt idx="1152">
                        <c:v>43002</c:v>
                      </c:pt>
                      <c:pt idx="1153">
                        <c:v>43001</c:v>
                      </c:pt>
                      <c:pt idx="1154">
                        <c:v>43000</c:v>
                      </c:pt>
                      <c:pt idx="1155">
                        <c:v>42999</c:v>
                      </c:pt>
                      <c:pt idx="1156">
                        <c:v>42998</c:v>
                      </c:pt>
                      <c:pt idx="1157">
                        <c:v>42997</c:v>
                      </c:pt>
                      <c:pt idx="1158">
                        <c:v>42996</c:v>
                      </c:pt>
                      <c:pt idx="1159">
                        <c:v>42995</c:v>
                      </c:pt>
                      <c:pt idx="1160">
                        <c:v>42994</c:v>
                      </c:pt>
                      <c:pt idx="1161">
                        <c:v>42993</c:v>
                      </c:pt>
                      <c:pt idx="1162">
                        <c:v>42992</c:v>
                      </c:pt>
                      <c:pt idx="1163">
                        <c:v>42991</c:v>
                      </c:pt>
                      <c:pt idx="1164">
                        <c:v>42990</c:v>
                      </c:pt>
                      <c:pt idx="1165">
                        <c:v>42989</c:v>
                      </c:pt>
                      <c:pt idx="1166">
                        <c:v>42988</c:v>
                      </c:pt>
                      <c:pt idx="1167">
                        <c:v>42987</c:v>
                      </c:pt>
                      <c:pt idx="1168">
                        <c:v>42986</c:v>
                      </c:pt>
                      <c:pt idx="1169">
                        <c:v>42985</c:v>
                      </c:pt>
                      <c:pt idx="1170">
                        <c:v>42984</c:v>
                      </c:pt>
                      <c:pt idx="1171">
                        <c:v>42983</c:v>
                      </c:pt>
                      <c:pt idx="1172">
                        <c:v>42982</c:v>
                      </c:pt>
                      <c:pt idx="1173">
                        <c:v>42981</c:v>
                      </c:pt>
                      <c:pt idx="1174">
                        <c:v>42980</c:v>
                      </c:pt>
                      <c:pt idx="1175">
                        <c:v>42979</c:v>
                      </c:pt>
                      <c:pt idx="1176">
                        <c:v>42978</c:v>
                      </c:pt>
                      <c:pt idx="1177">
                        <c:v>42977</c:v>
                      </c:pt>
                      <c:pt idx="1178">
                        <c:v>42976</c:v>
                      </c:pt>
                      <c:pt idx="1179">
                        <c:v>42975</c:v>
                      </c:pt>
                      <c:pt idx="1180">
                        <c:v>42974</c:v>
                      </c:pt>
                      <c:pt idx="1181">
                        <c:v>42973</c:v>
                      </c:pt>
                      <c:pt idx="1182">
                        <c:v>42972</c:v>
                      </c:pt>
                      <c:pt idx="1183">
                        <c:v>42971</c:v>
                      </c:pt>
                      <c:pt idx="1184">
                        <c:v>42970</c:v>
                      </c:pt>
                      <c:pt idx="1185">
                        <c:v>42969</c:v>
                      </c:pt>
                      <c:pt idx="1186">
                        <c:v>42968</c:v>
                      </c:pt>
                      <c:pt idx="1187">
                        <c:v>42967</c:v>
                      </c:pt>
                      <c:pt idx="1188">
                        <c:v>42966</c:v>
                      </c:pt>
                      <c:pt idx="1189">
                        <c:v>42965</c:v>
                      </c:pt>
                      <c:pt idx="1190">
                        <c:v>42964</c:v>
                      </c:pt>
                      <c:pt idx="1191">
                        <c:v>42963</c:v>
                      </c:pt>
                      <c:pt idx="1192">
                        <c:v>42962</c:v>
                      </c:pt>
                      <c:pt idx="1193">
                        <c:v>42961</c:v>
                      </c:pt>
                      <c:pt idx="1194">
                        <c:v>42960</c:v>
                      </c:pt>
                      <c:pt idx="1195">
                        <c:v>42959</c:v>
                      </c:pt>
                      <c:pt idx="1196">
                        <c:v>42958</c:v>
                      </c:pt>
                      <c:pt idx="1197">
                        <c:v>42957</c:v>
                      </c:pt>
                      <c:pt idx="1198">
                        <c:v>42956</c:v>
                      </c:pt>
                      <c:pt idx="1199">
                        <c:v>42955</c:v>
                      </c:pt>
                      <c:pt idx="1200">
                        <c:v>42954</c:v>
                      </c:pt>
                      <c:pt idx="1201">
                        <c:v>42953</c:v>
                      </c:pt>
                      <c:pt idx="1202">
                        <c:v>42952</c:v>
                      </c:pt>
                      <c:pt idx="1203">
                        <c:v>42951</c:v>
                      </c:pt>
                      <c:pt idx="1204">
                        <c:v>42950</c:v>
                      </c:pt>
                      <c:pt idx="1205">
                        <c:v>42949</c:v>
                      </c:pt>
                      <c:pt idx="1206">
                        <c:v>42948</c:v>
                      </c:pt>
                      <c:pt idx="1207">
                        <c:v>42947</c:v>
                      </c:pt>
                      <c:pt idx="1208">
                        <c:v>42946</c:v>
                      </c:pt>
                      <c:pt idx="1209">
                        <c:v>42945</c:v>
                      </c:pt>
                      <c:pt idx="1210">
                        <c:v>42944</c:v>
                      </c:pt>
                      <c:pt idx="1211">
                        <c:v>42943</c:v>
                      </c:pt>
                      <c:pt idx="1212">
                        <c:v>42942</c:v>
                      </c:pt>
                      <c:pt idx="1213">
                        <c:v>42941</c:v>
                      </c:pt>
                      <c:pt idx="1214">
                        <c:v>42940</c:v>
                      </c:pt>
                      <c:pt idx="1215">
                        <c:v>42939</c:v>
                      </c:pt>
                      <c:pt idx="1216">
                        <c:v>42938</c:v>
                      </c:pt>
                      <c:pt idx="1217">
                        <c:v>42937</c:v>
                      </c:pt>
                      <c:pt idx="1218">
                        <c:v>42936</c:v>
                      </c:pt>
                      <c:pt idx="1219">
                        <c:v>42935</c:v>
                      </c:pt>
                      <c:pt idx="1220">
                        <c:v>42934</c:v>
                      </c:pt>
                      <c:pt idx="1221">
                        <c:v>42933</c:v>
                      </c:pt>
                      <c:pt idx="1222">
                        <c:v>42932</c:v>
                      </c:pt>
                      <c:pt idx="1223">
                        <c:v>42931</c:v>
                      </c:pt>
                      <c:pt idx="1224">
                        <c:v>42930</c:v>
                      </c:pt>
                      <c:pt idx="1225">
                        <c:v>42929</c:v>
                      </c:pt>
                      <c:pt idx="1226">
                        <c:v>42928</c:v>
                      </c:pt>
                      <c:pt idx="1227">
                        <c:v>42927</c:v>
                      </c:pt>
                      <c:pt idx="1228">
                        <c:v>42926</c:v>
                      </c:pt>
                      <c:pt idx="1229">
                        <c:v>42925</c:v>
                      </c:pt>
                      <c:pt idx="1230">
                        <c:v>42924</c:v>
                      </c:pt>
                      <c:pt idx="1231">
                        <c:v>42923</c:v>
                      </c:pt>
                      <c:pt idx="1232">
                        <c:v>42922</c:v>
                      </c:pt>
                      <c:pt idx="1233">
                        <c:v>42921</c:v>
                      </c:pt>
                      <c:pt idx="1234">
                        <c:v>42920</c:v>
                      </c:pt>
                      <c:pt idx="1235">
                        <c:v>42919</c:v>
                      </c:pt>
                      <c:pt idx="1236">
                        <c:v>42918</c:v>
                      </c:pt>
                      <c:pt idx="1237">
                        <c:v>42917</c:v>
                      </c:pt>
                      <c:pt idx="1238">
                        <c:v>42916</c:v>
                      </c:pt>
                      <c:pt idx="1239">
                        <c:v>42915</c:v>
                      </c:pt>
                      <c:pt idx="1240">
                        <c:v>42914</c:v>
                      </c:pt>
                      <c:pt idx="1241">
                        <c:v>42913</c:v>
                      </c:pt>
                      <c:pt idx="1242">
                        <c:v>42912</c:v>
                      </c:pt>
                      <c:pt idx="1243">
                        <c:v>42911</c:v>
                      </c:pt>
                      <c:pt idx="1244">
                        <c:v>42910</c:v>
                      </c:pt>
                      <c:pt idx="1245">
                        <c:v>42909</c:v>
                      </c:pt>
                      <c:pt idx="1246">
                        <c:v>42908</c:v>
                      </c:pt>
                      <c:pt idx="1247">
                        <c:v>42907</c:v>
                      </c:pt>
                      <c:pt idx="1248">
                        <c:v>42906</c:v>
                      </c:pt>
                      <c:pt idx="1249">
                        <c:v>42905</c:v>
                      </c:pt>
                      <c:pt idx="1250">
                        <c:v>42904</c:v>
                      </c:pt>
                      <c:pt idx="1251">
                        <c:v>42903</c:v>
                      </c:pt>
                      <c:pt idx="1252">
                        <c:v>42902</c:v>
                      </c:pt>
                      <c:pt idx="1253">
                        <c:v>42901</c:v>
                      </c:pt>
                      <c:pt idx="1254">
                        <c:v>42900</c:v>
                      </c:pt>
                      <c:pt idx="1255">
                        <c:v>42899</c:v>
                      </c:pt>
                      <c:pt idx="1256">
                        <c:v>42898</c:v>
                      </c:pt>
                      <c:pt idx="1257">
                        <c:v>42897</c:v>
                      </c:pt>
                      <c:pt idx="1258">
                        <c:v>42896</c:v>
                      </c:pt>
                      <c:pt idx="1259">
                        <c:v>42895</c:v>
                      </c:pt>
                      <c:pt idx="1260">
                        <c:v>42894</c:v>
                      </c:pt>
                      <c:pt idx="1261">
                        <c:v>42893</c:v>
                      </c:pt>
                      <c:pt idx="1262">
                        <c:v>42892</c:v>
                      </c:pt>
                      <c:pt idx="1263">
                        <c:v>42891</c:v>
                      </c:pt>
                      <c:pt idx="1264">
                        <c:v>42890</c:v>
                      </c:pt>
                      <c:pt idx="1265">
                        <c:v>42889</c:v>
                      </c:pt>
                      <c:pt idx="1266">
                        <c:v>42888</c:v>
                      </c:pt>
                      <c:pt idx="1267">
                        <c:v>42887</c:v>
                      </c:pt>
                      <c:pt idx="1268">
                        <c:v>42886</c:v>
                      </c:pt>
                      <c:pt idx="1269">
                        <c:v>42885</c:v>
                      </c:pt>
                      <c:pt idx="1270">
                        <c:v>42884</c:v>
                      </c:pt>
                      <c:pt idx="1271">
                        <c:v>42883</c:v>
                      </c:pt>
                      <c:pt idx="1272">
                        <c:v>42882</c:v>
                      </c:pt>
                      <c:pt idx="1273">
                        <c:v>42881</c:v>
                      </c:pt>
                      <c:pt idx="1274">
                        <c:v>42880</c:v>
                      </c:pt>
                      <c:pt idx="1275">
                        <c:v>42879</c:v>
                      </c:pt>
                      <c:pt idx="1276">
                        <c:v>42878</c:v>
                      </c:pt>
                      <c:pt idx="1277">
                        <c:v>42877</c:v>
                      </c:pt>
                      <c:pt idx="1278">
                        <c:v>42876</c:v>
                      </c:pt>
                      <c:pt idx="1279">
                        <c:v>42875</c:v>
                      </c:pt>
                      <c:pt idx="1280">
                        <c:v>42874</c:v>
                      </c:pt>
                      <c:pt idx="1281">
                        <c:v>42873</c:v>
                      </c:pt>
                      <c:pt idx="1282">
                        <c:v>42872</c:v>
                      </c:pt>
                      <c:pt idx="1283">
                        <c:v>42871</c:v>
                      </c:pt>
                      <c:pt idx="1284">
                        <c:v>42870</c:v>
                      </c:pt>
                      <c:pt idx="1285">
                        <c:v>42869</c:v>
                      </c:pt>
                      <c:pt idx="1286">
                        <c:v>42868</c:v>
                      </c:pt>
                      <c:pt idx="1287">
                        <c:v>42867</c:v>
                      </c:pt>
                      <c:pt idx="1288">
                        <c:v>42866</c:v>
                      </c:pt>
                      <c:pt idx="1289">
                        <c:v>42865</c:v>
                      </c:pt>
                      <c:pt idx="1290">
                        <c:v>42864</c:v>
                      </c:pt>
                      <c:pt idx="1291">
                        <c:v>42863</c:v>
                      </c:pt>
                      <c:pt idx="1292">
                        <c:v>42862</c:v>
                      </c:pt>
                      <c:pt idx="1293">
                        <c:v>42861</c:v>
                      </c:pt>
                      <c:pt idx="1294">
                        <c:v>42860</c:v>
                      </c:pt>
                      <c:pt idx="1295">
                        <c:v>42859</c:v>
                      </c:pt>
                      <c:pt idx="1296">
                        <c:v>42858</c:v>
                      </c:pt>
                      <c:pt idx="1297">
                        <c:v>42857</c:v>
                      </c:pt>
                      <c:pt idx="1298">
                        <c:v>42856</c:v>
                      </c:pt>
                      <c:pt idx="1299">
                        <c:v>42855</c:v>
                      </c:pt>
                      <c:pt idx="1300">
                        <c:v>42854</c:v>
                      </c:pt>
                      <c:pt idx="1301">
                        <c:v>42853</c:v>
                      </c:pt>
                      <c:pt idx="1302">
                        <c:v>42852</c:v>
                      </c:pt>
                      <c:pt idx="1303">
                        <c:v>42851</c:v>
                      </c:pt>
                      <c:pt idx="1304">
                        <c:v>42850</c:v>
                      </c:pt>
                      <c:pt idx="1305">
                        <c:v>42849</c:v>
                      </c:pt>
                      <c:pt idx="1306">
                        <c:v>42848</c:v>
                      </c:pt>
                      <c:pt idx="1307">
                        <c:v>42847</c:v>
                      </c:pt>
                      <c:pt idx="1308">
                        <c:v>42846</c:v>
                      </c:pt>
                      <c:pt idx="1309">
                        <c:v>42845</c:v>
                      </c:pt>
                      <c:pt idx="1310">
                        <c:v>42844</c:v>
                      </c:pt>
                      <c:pt idx="1311">
                        <c:v>42843</c:v>
                      </c:pt>
                      <c:pt idx="1312">
                        <c:v>42842</c:v>
                      </c:pt>
                      <c:pt idx="1313">
                        <c:v>42841</c:v>
                      </c:pt>
                      <c:pt idx="1314">
                        <c:v>42840</c:v>
                      </c:pt>
                      <c:pt idx="1315">
                        <c:v>42839</c:v>
                      </c:pt>
                      <c:pt idx="1316">
                        <c:v>42838</c:v>
                      </c:pt>
                      <c:pt idx="1317">
                        <c:v>42837</c:v>
                      </c:pt>
                      <c:pt idx="1318">
                        <c:v>42836</c:v>
                      </c:pt>
                      <c:pt idx="1319">
                        <c:v>42835</c:v>
                      </c:pt>
                      <c:pt idx="1320">
                        <c:v>42834</c:v>
                      </c:pt>
                      <c:pt idx="1321">
                        <c:v>42833</c:v>
                      </c:pt>
                      <c:pt idx="1322">
                        <c:v>42832</c:v>
                      </c:pt>
                      <c:pt idx="1323">
                        <c:v>42831</c:v>
                      </c:pt>
                      <c:pt idx="1324">
                        <c:v>42830</c:v>
                      </c:pt>
                      <c:pt idx="1325">
                        <c:v>42829</c:v>
                      </c:pt>
                      <c:pt idx="1326">
                        <c:v>42828</c:v>
                      </c:pt>
                      <c:pt idx="1327">
                        <c:v>42827</c:v>
                      </c:pt>
                      <c:pt idx="1328">
                        <c:v>42826</c:v>
                      </c:pt>
                      <c:pt idx="1329">
                        <c:v>42825</c:v>
                      </c:pt>
                      <c:pt idx="1330">
                        <c:v>42824</c:v>
                      </c:pt>
                      <c:pt idx="1331">
                        <c:v>42823</c:v>
                      </c:pt>
                      <c:pt idx="1332">
                        <c:v>42822</c:v>
                      </c:pt>
                      <c:pt idx="1333">
                        <c:v>42821</c:v>
                      </c:pt>
                      <c:pt idx="1334">
                        <c:v>42820</c:v>
                      </c:pt>
                      <c:pt idx="1335">
                        <c:v>42819</c:v>
                      </c:pt>
                      <c:pt idx="1336">
                        <c:v>42818</c:v>
                      </c:pt>
                      <c:pt idx="1337">
                        <c:v>42817</c:v>
                      </c:pt>
                      <c:pt idx="1338">
                        <c:v>42816</c:v>
                      </c:pt>
                      <c:pt idx="1339">
                        <c:v>42815</c:v>
                      </c:pt>
                      <c:pt idx="1340">
                        <c:v>42814</c:v>
                      </c:pt>
                      <c:pt idx="1341">
                        <c:v>42813</c:v>
                      </c:pt>
                      <c:pt idx="1342">
                        <c:v>42812</c:v>
                      </c:pt>
                      <c:pt idx="1343">
                        <c:v>42811</c:v>
                      </c:pt>
                      <c:pt idx="1344">
                        <c:v>42810</c:v>
                      </c:pt>
                      <c:pt idx="1345">
                        <c:v>42809</c:v>
                      </c:pt>
                      <c:pt idx="1346">
                        <c:v>42808</c:v>
                      </c:pt>
                      <c:pt idx="1347">
                        <c:v>42807</c:v>
                      </c:pt>
                      <c:pt idx="1348">
                        <c:v>42806</c:v>
                      </c:pt>
                      <c:pt idx="1349">
                        <c:v>42805</c:v>
                      </c:pt>
                      <c:pt idx="1350">
                        <c:v>42804</c:v>
                      </c:pt>
                      <c:pt idx="1351">
                        <c:v>42803</c:v>
                      </c:pt>
                      <c:pt idx="1352">
                        <c:v>42802</c:v>
                      </c:pt>
                      <c:pt idx="1353">
                        <c:v>42801</c:v>
                      </c:pt>
                      <c:pt idx="1354">
                        <c:v>42800</c:v>
                      </c:pt>
                      <c:pt idx="1355">
                        <c:v>42799</c:v>
                      </c:pt>
                      <c:pt idx="1356">
                        <c:v>42798</c:v>
                      </c:pt>
                      <c:pt idx="1357">
                        <c:v>42797</c:v>
                      </c:pt>
                      <c:pt idx="1358">
                        <c:v>42796</c:v>
                      </c:pt>
                      <c:pt idx="1359">
                        <c:v>42795</c:v>
                      </c:pt>
                      <c:pt idx="1360">
                        <c:v>42794</c:v>
                      </c:pt>
                      <c:pt idx="1361">
                        <c:v>42793</c:v>
                      </c:pt>
                      <c:pt idx="1362">
                        <c:v>42792</c:v>
                      </c:pt>
                      <c:pt idx="1363">
                        <c:v>42791</c:v>
                      </c:pt>
                      <c:pt idx="1364">
                        <c:v>42790</c:v>
                      </c:pt>
                      <c:pt idx="1365">
                        <c:v>42789</c:v>
                      </c:pt>
                      <c:pt idx="1366">
                        <c:v>42788</c:v>
                      </c:pt>
                      <c:pt idx="1367">
                        <c:v>42787</c:v>
                      </c:pt>
                      <c:pt idx="1368">
                        <c:v>42786</c:v>
                      </c:pt>
                      <c:pt idx="1369">
                        <c:v>42785</c:v>
                      </c:pt>
                      <c:pt idx="1370">
                        <c:v>42784</c:v>
                      </c:pt>
                      <c:pt idx="1371">
                        <c:v>42783</c:v>
                      </c:pt>
                      <c:pt idx="1372">
                        <c:v>42782</c:v>
                      </c:pt>
                      <c:pt idx="1373">
                        <c:v>42781</c:v>
                      </c:pt>
                      <c:pt idx="1374">
                        <c:v>42780</c:v>
                      </c:pt>
                      <c:pt idx="1375">
                        <c:v>42779</c:v>
                      </c:pt>
                      <c:pt idx="1376">
                        <c:v>42778</c:v>
                      </c:pt>
                      <c:pt idx="1377">
                        <c:v>42777</c:v>
                      </c:pt>
                      <c:pt idx="1378">
                        <c:v>42776</c:v>
                      </c:pt>
                      <c:pt idx="1379">
                        <c:v>42775</c:v>
                      </c:pt>
                      <c:pt idx="1380">
                        <c:v>42774</c:v>
                      </c:pt>
                      <c:pt idx="1381">
                        <c:v>42773</c:v>
                      </c:pt>
                      <c:pt idx="1382">
                        <c:v>42772</c:v>
                      </c:pt>
                      <c:pt idx="1383">
                        <c:v>42771</c:v>
                      </c:pt>
                      <c:pt idx="1384">
                        <c:v>42770</c:v>
                      </c:pt>
                      <c:pt idx="1385">
                        <c:v>42769</c:v>
                      </c:pt>
                      <c:pt idx="1386">
                        <c:v>42768</c:v>
                      </c:pt>
                      <c:pt idx="1387">
                        <c:v>42767</c:v>
                      </c:pt>
                      <c:pt idx="1388">
                        <c:v>42766</c:v>
                      </c:pt>
                      <c:pt idx="1389">
                        <c:v>42765</c:v>
                      </c:pt>
                      <c:pt idx="1390">
                        <c:v>42764</c:v>
                      </c:pt>
                      <c:pt idx="1391">
                        <c:v>42763</c:v>
                      </c:pt>
                      <c:pt idx="1392">
                        <c:v>42762</c:v>
                      </c:pt>
                      <c:pt idx="1393">
                        <c:v>42761</c:v>
                      </c:pt>
                      <c:pt idx="1394">
                        <c:v>42760</c:v>
                      </c:pt>
                      <c:pt idx="1395">
                        <c:v>42759</c:v>
                      </c:pt>
                      <c:pt idx="1396">
                        <c:v>42758</c:v>
                      </c:pt>
                      <c:pt idx="1397">
                        <c:v>42757</c:v>
                      </c:pt>
                      <c:pt idx="1398">
                        <c:v>42756</c:v>
                      </c:pt>
                      <c:pt idx="1399">
                        <c:v>42755</c:v>
                      </c:pt>
                      <c:pt idx="1400">
                        <c:v>42754</c:v>
                      </c:pt>
                      <c:pt idx="1401">
                        <c:v>42753</c:v>
                      </c:pt>
                      <c:pt idx="1402">
                        <c:v>42752</c:v>
                      </c:pt>
                      <c:pt idx="1403">
                        <c:v>42751</c:v>
                      </c:pt>
                      <c:pt idx="1404">
                        <c:v>42750</c:v>
                      </c:pt>
                      <c:pt idx="1405">
                        <c:v>42749</c:v>
                      </c:pt>
                      <c:pt idx="1406">
                        <c:v>42748</c:v>
                      </c:pt>
                      <c:pt idx="1407">
                        <c:v>42747</c:v>
                      </c:pt>
                      <c:pt idx="1408">
                        <c:v>42746</c:v>
                      </c:pt>
                      <c:pt idx="1409">
                        <c:v>42745</c:v>
                      </c:pt>
                      <c:pt idx="1410">
                        <c:v>42744</c:v>
                      </c:pt>
                      <c:pt idx="1411">
                        <c:v>42743</c:v>
                      </c:pt>
                      <c:pt idx="1412">
                        <c:v>42742</c:v>
                      </c:pt>
                      <c:pt idx="1413">
                        <c:v>42741</c:v>
                      </c:pt>
                      <c:pt idx="1414">
                        <c:v>42740</c:v>
                      </c:pt>
                      <c:pt idx="1415">
                        <c:v>42739</c:v>
                      </c:pt>
                      <c:pt idx="1416">
                        <c:v>42738</c:v>
                      </c:pt>
                      <c:pt idx="1417">
                        <c:v>42737</c:v>
                      </c:pt>
                      <c:pt idx="1418">
                        <c:v>42736</c:v>
                      </c:pt>
                      <c:pt idx="1419">
                        <c:v>42735</c:v>
                      </c:pt>
                      <c:pt idx="1420">
                        <c:v>42734</c:v>
                      </c:pt>
                      <c:pt idx="1421">
                        <c:v>42733</c:v>
                      </c:pt>
                      <c:pt idx="1422">
                        <c:v>42732</c:v>
                      </c:pt>
                      <c:pt idx="1423">
                        <c:v>42731</c:v>
                      </c:pt>
                      <c:pt idx="1424">
                        <c:v>42730</c:v>
                      </c:pt>
                      <c:pt idx="1425">
                        <c:v>42729</c:v>
                      </c:pt>
                      <c:pt idx="1426">
                        <c:v>42728</c:v>
                      </c:pt>
                      <c:pt idx="1427">
                        <c:v>42727</c:v>
                      </c:pt>
                      <c:pt idx="1428">
                        <c:v>42726</c:v>
                      </c:pt>
                      <c:pt idx="1429">
                        <c:v>42725</c:v>
                      </c:pt>
                      <c:pt idx="1430">
                        <c:v>42724</c:v>
                      </c:pt>
                      <c:pt idx="1431">
                        <c:v>42723</c:v>
                      </c:pt>
                      <c:pt idx="1432">
                        <c:v>42722</c:v>
                      </c:pt>
                      <c:pt idx="1433">
                        <c:v>42721</c:v>
                      </c:pt>
                      <c:pt idx="1434">
                        <c:v>42720</c:v>
                      </c:pt>
                      <c:pt idx="1435">
                        <c:v>42719</c:v>
                      </c:pt>
                      <c:pt idx="1436">
                        <c:v>42718</c:v>
                      </c:pt>
                      <c:pt idx="1437">
                        <c:v>42717</c:v>
                      </c:pt>
                      <c:pt idx="1438">
                        <c:v>42716</c:v>
                      </c:pt>
                      <c:pt idx="1439">
                        <c:v>42715</c:v>
                      </c:pt>
                      <c:pt idx="1440">
                        <c:v>42714</c:v>
                      </c:pt>
                      <c:pt idx="1441">
                        <c:v>42713</c:v>
                      </c:pt>
                      <c:pt idx="1442">
                        <c:v>42712</c:v>
                      </c:pt>
                      <c:pt idx="1443">
                        <c:v>42711</c:v>
                      </c:pt>
                      <c:pt idx="1444">
                        <c:v>42710</c:v>
                      </c:pt>
                      <c:pt idx="1445">
                        <c:v>42709</c:v>
                      </c:pt>
                      <c:pt idx="1446">
                        <c:v>42708</c:v>
                      </c:pt>
                      <c:pt idx="1447">
                        <c:v>42707</c:v>
                      </c:pt>
                      <c:pt idx="1448">
                        <c:v>42706</c:v>
                      </c:pt>
                      <c:pt idx="1449">
                        <c:v>42705</c:v>
                      </c:pt>
                      <c:pt idx="1450">
                        <c:v>42704</c:v>
                      </c:pt>
                      <c:pt idx="1451">
                        <c:v>42703</c:v>
                      </c:pt>
                      <c:pt idx="1452">
                        <c:v>42702</c:v>
                      </c:pt>
                      <c:pt idx="1453">
                        <c:v>42701</c:v>
                      </c:pt>
                      <c:pt idx="1454">
                        <c:v>42700</c:v>
                      </c:pt>
                      <c:pt idx="1455">
                        <c:v>42699</c:v>
                      </c:pt>
                      <c:pt idx="1456">
                        <c:v>42698</c:v>
                      </c:pt>
                      <c:pt idx="1457">
                        <c:v>42697</c:v>
                      </c:pt>
                      <c:pt idx="1458">
                        <c:v>42696</c:v>
                      </c:pt>
                      <c:pt idx="1459">
                        <c:v>42695</c:v>
                      </c:pt>
                      <c:pt idx="1460">
                        <c:v>42694</c:v>
                      </c:pt>
                      <c:pt idx="1461">
                        <c:v>42693</c:v>
                      </c:pt>
                      <c:pt idx="1462">
                        <c:v>42692</c:v>
                      </c:pt>
                      <c:pt idx="1463">
                        <c:v>42691</c:v>
                      </c:pt>
                      <c:pt idx="1464">
                        <c:v>42690</c:v>
                      </c:pt>
                      <c:pt idx="1465">
                        <c:v>42689</c:v>
                      </c:pt>
                      <c:pt idx="1466">
                        <c:v>42688</c:v>
                      </c:pt>
                      <c:pt idx="1467">
                        <c:v>42687</c:v>
                      </c:pt>
                      <c:pt idx="1468">
                        <c:v>42686</c:v>
                      </c:pt>
                      <c:pt idx="1469">
                        <c:v>42685</c:v>
                      </c:pt>
                      <c:pt idx="1470">
                        <c:v>42684</c:v>
                      </c:pt>
                      <c:pt idx="1471">
                        <c:v>42683</c:v>
                      </c:pt>
                      <c:pt idx="1472">
                        <c:v>42682</c:v>
                      </c:pt>
                      <c:pt idx="1473">
                        <c:v>42681</c:v>
                      </c:pt>
                      <c:pt idx="1474">
                        <c:v>42680</c:v>
                      </c:pt>
                      <c:pt idx="1475">
                        <c:v>42679</c:v>
                      </c:pt>
                      <c:pt idx="1476">
                        <c:v>42678</c:v>
                      </c:pt>
                      <c:pt idx="1477">
                        <c:v>42677</c:v>
                      </c:pt>
                      <c:pt idx="1478">
                        <c:v>42676</c:v>
                      </c:pt>
                      <c:pt idx="1479">
                        <c:v>42675</c:v>
                      </c:pt>
                      <c:pt idx="1480">
                        <c:v>42674</c:v>
                      </c:pt>
                      <c:pt idx="1481">
                        <c:v>42673</c:v>
                      </c:pt>
                      <c:pt idx="1482">
                        <c:v>42672</c:v>
                      </c:pt>
                      <c:pt idx="1483">
                        <c:v>42671</c:v>
                      </c:pt>
                      <c:pt idx="1484">
                        <c:v>42670</c:v>
                      </c:pt>
                      <c:pt idx="1485">
                        <c:v>42669</c:v>
                      </c:pt>
                      <c:pt idx="1486">
                        <c:v>42668</c:v>
                      </c:pt>
                      <c:pt idx="1487">
                        <c:v>42667</c:v>
                      </c:pt>
                      <c:pt idx="1488">
                        <c:v>42666</c:v>
                      </c:pt>
                      <c:pt idx="1489">
                        <c:v>42665</c:v>
                      </c:pt>
                      <c:pt idx="1490">
                        <c:v>42664</c:v>
                      </c:pt>
                      <c:pt idx="1491">
                        <c:v>42663</c:v>
                      </c:pt>
                      <c:pt idx="1492">
                        <c:v>42662</c:v>
                      </c:pt>
                      <c:pt idx="1493">
                        <c:v>42661</c:v>
                      </c:pt>
                      <c:pt idx="1494">
                        <c:v>42660</c:v>
                      </c:pt>
                      <c:pt idx="1495">
                        <c:v>42659</c:v>
                      </c:pt>
                      <c:pt idx="1496">
                        <c:v>42658</c:v>
                      </c:pt>
                      <c:pt idx="1497">
                        <c:v>42657</c:v>
                      </c:pt>
                      <c:pt idx="1498">
                        <c:v>42656</c:v>
                      </c:pt>
                      <c:pt idx="1499">
                        <c:v>42655</c:v>
                      </c:pt>
                      <c:pt idx="1500">
                        <c:v>42654</c:v>
                      </c:pt>
                      <c:pt idx="1501">
                        <c:v>42653</c:v>
                      </c:pt>
                      <c:pt idx="1502">
                        <c:v>42652</c:v>
                      </c:pt>
                      <c:pt idx="1503">
                        <c:v>42651</c:v>
                      </c:pt>
                      <c:pt idx="1504">
                        <c:v>42650</c:v>
                      </c:pt>
                      <c:pt idx="1505">
                        <c:v>42649</c:v>
                      </c:pt>
                      <c:pt idx="1506">
                        <c:v>42648</c:v>
                      </c:pt>
                      <c:pt idx="1507">
                        <c:v>42647</c:v>
                      </c:pt>
                      <c:pt idx="1508">
                        <c:v>42646</c:v>
                      </c:pt>
                      <c:pt idx="1509">
                        <c:v>42645</c:v>
                      </c:pt>
                      <c:pt idx="1510">
                        <c:v>42644</c:v>
                      </c:pt>
                      <c:pt idx="1511">
                        <c:v>42643</c:v>
                      </c:pt>
                      <c:pt idx="1512">
                        <c:v>42642</c:v>
                      </c:pt>
                      <c:pt idx="1513">
                        <c:v>42641</c:v>
                      </c:pt>
                      <c:pt idx="1514">
                        <c:v>42640</c:v>
                      </c:pt>
                      <c:pt idx="1515">
                        <c:v>42639</c:v>
                      </c:pt>
                      <c:pt idx="1516">
                        <c:v>42638</c:v>
                      </c:pt>
                      <c:pt idx="1517">
                        <c:v>42637</c:v>
                      </c:pt>
                      <c:pt idx="1518">
                        <c:v>42636</c:v>
                      </c:pt>
                      <c:pt idx="1519">
                        <c:v>42635</c:v>
                      </c:pt>
                      <c:pt idx="1520">
                        <c:v>42634</c:v>
                      </c:pt>
                      <c:pt idx="1521">
                        <c:v>42633</c:v>
                      </c:pt>
                      <c:pt idx="1522">
                        <c:v>42632</c:v>
                      </c:pt>
                      <c:pt idx="1523">
                        <c:v>42631</c:v>
                      </c:pt>
                      <c:pt idx="1524">
                        <c:v>42630</c:v>
                      </c:pt>
                      <c:pt idx="1525">
                        <c:v>42629</c:v>
                      </c:pt>
                      <c:pt idx="1526">
                        <c:v>42628</c:v>
                      </c:pt>
                      <c:pt idx="1527">
                        <c:v>42627</c:v>
                      </c:pt>
                      <c:pt idx="1528">
                        <c:v>42626</c:v>
                      </c:pt>
                      <c:pt idx="1529">
                        <c:v>42625</c:v>
                      </c:pt>
                      <c:pt idx="1530">
                        <c:v>42624</c:v>
                      </c:pt>
                      <c:pt idx="1531">
                        <c:v>42623</c:v>
                      </c:pt>
                      <c:pt idx="1532">
                        <c:v>42622</c:v>
                      </c:pt>
                      <c:pt idx="1533">
                        <c:v>42621</c:v>
                      </c:pt>
                      <c:pt idx="1534">
                        <c:v>42620</c:v>
                      </c:pt>
                      <c:pt idx="1535">
                        <c:v>42619</c:v>
                      </c:pt>
                      <c:pt idx="1536">
                        <c:v>42618</c:v>
                      </c:pt>
                      <c:pt idx="1537">
                        <c:v>42617</c:v>
                      </c:pt>
                      <c:pt idx="1538">
                        <c:v>42616</c:v>
                      </c:pt>
                      <c:pt idx="1539">
                        <c:v>42615</c:v>
                      </c:pt>
                      <c:pt idx="1540">
                        <c:v>42614</c:v>
                      </c:pt>
                      <c:pt idx="1541">
                        <c:v>42613</c:v>
                      </c:pt>
                      <c:pt idx="1542">
                        <c:v>42612</c:v>
                      </c:pt>
                      <c:pt idx="1543">
                        <c:v>42611</c:v>
                      </c:pt>
                      <c:pt idx="1544">
                        <c:v>42610</c:v>
                      </c:pt>
                      <c:pt idx="1545">
                        <c:v>42609</c:v>
                      </c:pt>
                      <c:pt idx="1546">
                        <c:v>42608</c:v>
                      </c:pt>
                      <c:pt idx="1547">
                        <c:v>42607</c:v>
                      </c:pt>
                      <c:pt idx="1548">
                        <c:v>42606</c:v>
                      </c:pt>
                      <c:pt idx="1549">
                        <c:v>42605</c:v>
                      </c:pt>
                      <c:pt idx="1550">
                        <c:v>42604</c:v>
                      </c:pt>
                      <c:pt idx="1551">
                        <c:v>42603</c:v>
                      </c:pt>
                      <c:pt idx="1552">
                        <c:v>42602</c:v>
                      </c:pt>
                      <c:pt idx="1553">
                        <c:v>42601</c:v>
                      </c:pt>
                      <c:pt idx="1554">
                        <c:v>42600</c:v>
                      </c:pt>
                      <c:pt idx="1555">
                        <c:v>42599</c:v>
                      </c:pt>
                      <c:pt idx="1556">
                        <c:v>42598</c:v>
                      </c:pt>
                      <c:pt idx="1557">
                        <c:v>42597</c:v>
                      </c:pt>
                      <c:pt idx="1558">
                        <c:v>42596</c:v>
                      </c:pt>
                      <c:pt idx="1559">
                        <c:v>42595</c:v>
                      </c:pt>
                      <c:pt idx="1560">
                        <c:v>42594</c:v>
                      </c:pt>
                      <c:pt idx="1561">
                        <c:v>42593</c:v>
                      </c:pt>
                      <c:pt idx="1562">
                        <c:v>42592</c:v>
                      </c:pt>
                      <c:pt idx="1563">
                        <c:v>42591</c:v>
                      </c:pt>
                      <c:pt idx="1564">
                        <c:v>42590</c:v>
                      </c:pt>
                      <c:pt idx="1565">
                        <c:v>42589</c:v>
                      </c:pt>
                      <c:pt idx="1566">
                        <c:v>42588</c:v>
                      </c:pt>
                      <c:pt idx="1567">
                        <c:v>42587</c:v>
                      </c:pt>
                      <c:pt idx="1568">
                        <c:v>42586</c:v>
                      </c:pt>
                      <c:pt idx="1569">
                        <c:v>42585</c:v>
                      </c:pt>
                      <c:pt idx="1570">
                        <c:v>42584</c:v>
                      </c:pt>
                      <c:pt idx="1571">
                        <c:v>42583</c:v>
                      </c:pt>
                      <c:pt idx="1572">
                        <c:v>42582</c:v>
                      </c:pt>
                      <c:pt idx="1573">
                        <c:v>42581</c:v>
                      </c:pt>
                      <c:pt idx="1574">
                        <c:v>42580</c:v>
                      </c:pt>
                      <c:pt idx="1575">
                        <c:v>42579</c:v>
                      </c:pt>
                      <c:pt idx="1576">
                        <c:v>42578</c:v>
                      </c:pt>
                      <c:pt idx="1577">
                        <c:v>42577</c:v>
                      </c:pt>
                      <c:pt idx="1578">
                        <c:v>42576</c:v>
                      </c:pt>
                      <c:pt idx="1579">
                        <c:v>42575</c:v>
                      </c:pt>
                      <c:pt idx="1580">
                        <c:v>42574</c:v>
                      </c:pt>
                      <c:pt idx="1581">
                        <c:v>42573</c:v>
                      </c:pt>
                      <c:pt idx="1582">
                        <c:v>42572</c:v>
                      </c:pt>
                      <c:pt idx="1583">
                        <c:v>42571</c:v>
                      </c:pt>
                      <c:pt idx="1584">
                        <c:v>42570</c:v>
                      </c:pt>
                      <c:pt idx="1585">
                        <c:v>42569</c:v>
                      </c:pt>
                      <c:pt idx="1586">
                        <c:v>42568</c:v>
                      </c:pt>
                      <c:pt idx="1587">
                        <c:v>42567</c:v>
                      </c:pt>
                      <c:pt idx="1588">
                        <c:v>42566</c:v>
                      </c:pt>
                      <c:pt idx="1589">
                        <c:v>42565</c:v>
                      </c:pt>
                      <c:pt idx="1590">
                        <c:v>42564</c:v>
                      </c:pt>
                      <c:pt idx="1591">
                        <c:v>42563</c:v>
                      </c:pt>
                      <c:pt idx="1592">
                        <c:v>42562</c:v>
                      </c:pt>
                      <c:pt idx="1593">
                        <c:v>42561</c:v>
                      </c:pt>
                      <c:pt idx="1594">
                        <c:v>42560</c:v>
                      </c:pt>
                      <c:pt idx="1595">
                        <c:v>42559</c:v>
                      </c:pt>
                      <c:pt idx="1596">
                        <c:v>42558</c:v>
                      </c:pt>
                      <c:pt idx="1597">
                        <c:v>42557</c:v>
                      </c:pt>
                      <c:pt idx="1598">
                        <c:v>42556</c:v>
                      </c:pt>
                      <c:pt idx="1599">
                        <c:v>42555</c:v>
                      </c:pt>
                      <c:pt idx="1600">
                        <c:v>42554</c:v>
                      </c:pt>
                      <c:pt idx="1601">
                        <c:v>42553</c:v>
                      </c:pt>
                      <c:pt idx="1602">
                        <c:v>42552</c:v>
                      </c:pt>
                      <c:pt idx="1603">
                        <c:v>42551</c:v>
                      </c:pt>
                      <c:pt idx="1604">
                        <c:v>42550</c:v>
                      </c:pt>
                      <c:pt idx="1605">
                        <c:v>42549</c:v>
                      </c:pt>
                      <c:pt idx="1606">
                        <c:v>42548</c:v>
                      </c:pt>
                      <c:pt idx="1607">
                        <c:v>42547</c:v>
                      </c:pt>
                      <c:pt idx="1608">
                        <c:v>42546</c:v>
                      </c:pt>
                      <c:pt idx="1609">
                        <c:v>42545</c:v>
                      </c:pt>
                      <c:pt idx="1610">
                        <c:v>42544</c:v>
                      </c:pt>
                      <c:pt idx="1611">
                        <c:v>42543</c:v>
                      </c:pt>
                      <c:pt idx="1612">
                        <c:v>42542</c:v>
                      </c:pt>
                      <c:pt idx="1613">
                        <c:v>42541</c:v>
                      </c:pt>
                      <c:pt idx="1614">
                        <c:v>42540</c:v>
                      </c:pt>
                      <c:pt idx="1615">
                        <c:v>42539</c:v>
                      </c:pt>
                      <c:pt idx="1616">
                        <c:v>42538</c:v>
                      </c:pt>
                      <c:pt idx="1617">
                        <c:v>42537</c:v>
                      </c:pt>
                      <c:pt idx="1618">
                        <c:v>42536</c:v>
                      </c:pt>
                      <c:pt idx="1619">
                        <c:v>42535</c:v>
                      </c:pt>
                      <c:pt idx="1620">
                        <c:v>42534</c:v>
                      </c:pt>
                      <c:pt idx="1621">
                        <c:v>42533</c:v>
                      </c:pt>
                      <c:pt idx="1622">
                        <c:v>42532</c:v>
                      </c:pt>
                      <c:pt idx="1623">
                        <c:v>42531</c:v>
                      </c:pt>
                      <c:pt idx="1624">
                        <c:v>42530</c:v>
                      </c:pt>
                      <c:pt idx="1625">
                        <c:v>42529</c:v>
                      </c:pt>
                      <c:pt idx="1626">
                        <c:v>42528</c:v>
                      </c:pt>
                      <c:pt idx="1627">
                        <c:v>42527</c:v>
                      </c:pt>
                      <c:pt idx="1628">
                        <c:v>42526</c:v>
                      </c:pt>
                      <c:pt idx="1629">
                        <c:v>42525</c:v>
                      </c:pt>
                      <c:pt idx="1630">
                        <c:v>42524</c:v>
                      </c:pt>
                      <c:pt idx="1631">
                        <c:v>42523</c:v>
                      </c:pt>
                      <c:pt idx="1632">
                        <c:v>42522</c:v>
                      </c:pt>
                      <c:pt idx="1633">
                        <c:v>42521</c:v>
                      </c:pt>
                      <c:pt idx="1634">
                        <c:v>42520</c:v>
                      </c:pt>
                      <c:pt idx="1635">
                        <c:v>42519</c:v>
                      </c:pt>
                      <c:pt idx="1636">
                        <c:v>42518</c:v>
                      </c:pt>
                      <c:pt idx="1637">
                        <c:v>42517</c:v>
                      </c:pt>
                      <c:pt idx="1638">
                        <c:v>42516</c:v>
                      </c:pt>
                      <c:pt idx="1639">
                        <c:v>42515</c:v>
                      </c:pt>
                      <c:pt idx="1640">
                        <c:v>42514</c:v>
                      </c:pt>
                      <c:pt idx="1641">
                        <c:v>42513</c:v>
                      </c:pt>
                      <c:pt idx="1642">
                        <c:v>42512</c:v>
                      </c:pt>
                      <c:pt idx="1643">
                        <c:v>42511</c:v>
                      </c:pt>
                      <c:pt idx="1644">
                        <c:v>42510</c:v>
                      </c:pt>
                      <c:pt idx="1645">
                        <c:v>42509</c:v>
                      </c:pt>
                      <c:pt idx="1646">
                        <c:v>42508</c:v>
                      </c:pt>
                      <c:pt idx="1647">
                        <c:v>42507</c:v>
                      </c:pt>
                      <c:pt idx="1648">
                        <c:v>42506</c:v>
                      </c:pt>
                      <c:pt idx="1649">
                        <c:v>42505</c:v>
                      </c:pt>
                      <c:pt idx="1650">
                        <c:v>42504</c:v>
                      </c:pt>
                      <c:pt idx="1651">
                        <c:v>42503</c:v>
                      </c:pt>
                      <c:pt idx="1652">
                        <c:v>42502</c:v>
                      </c:pt>
                      <c:pt idx="1653">
                        <c:v>42501</c:v>
                      </c:pt>
                      <c:pt idx="1654">
                        <c:v>42500</c:v>
                      </c:pt>
                      <c:pt idx="1655">
                        <c:v>42499</c:v>
                      </c:pt>
                      <c:pt idx="1656">
                        <c:v>42498</c:v>
                      </c:pt>
                      <c:pt idx="1657">
                        <c:v>42497</c:v>
                      </c:pt>
                      <c:pt idx="1658">
                        <c:v>42496</c:v>
                      </c:pt>
                      <c:pt idx="1659">
                        <c:v>42495</c:v>
                      </c:pt>
                      <c:pt idx="1660">
                        <c:v>42494</c:v>
                      </c:pt>
                      <c:pt idx="1661">
                        <c:v>42493</c:v>
                      </c:pt>
                      <c:pt idx="1662">
                        <c:v>42492</c:v>
                      </c:pt>
                      <c:pt idx="1663">
                        <c:v>42491</c:v>
                      </c:pt>
                      <c:pt idx="1664">
                        <c:v>42490</c:v>
                      </c:pt>
                      <c:pt idx="1665">
                        <c:v>42489</c:v>
                      </c:pt>
                      <c:pt idx="1666">
                        <c:v>42488</c:v>
                      </c:pt>
                      <c:pt idx="1667">
                        <c:v>42487</c:v>
                      </c:pt>
                      <c:pt idx="1668">
                        <c:v>42486</c:v>
                      </c:pt>
                      <c:pt idx="1669">
                        <c:v>42485</c:v>
                      </c:pt>
                      <c:pt idx="1670">
                        <c:v>42484</c:v>
                      </c:pt>
                      <c:pt idx="1671">
                        <c:v>42483</c:v>
                      </c:pt>
                      <c:pt idx="1672">
                        <c:v>42482</c:v>
                      </c:pt>
                      <c:pt idx="1673">
                        <c:v>42481</c:v>
                      </c:pt>
                      <c:pt idx="1674">
                        <c:v>42480</c:v>
                      </c:pt>
                      <c:pt idx="1675">
                        <c:v>42479</c:v>
                      </c:pt>
                      <c:pt idx="1676">
                        <c:v>42478</c:v>
                      </c:pt>
                      <c:pt idx="1677">
                        <c:v>42477</c:v>
                      </c:pt>
                      <c:pt idx="1678">
                        <c:v>42476</c:v>
                      </c:pt>
                      <c:pt idx="1679">
                        <c:v>42475</c:v>
                      </c:pt>
                      <c:pt idx="1680">
                        <c:v>42474</c:v>
                      </c:pt>
                      <c:pt idx="1681">
                        <c:v>42473</c:v>
                      </c:pt>
                      <c:pt idx="1682">
                        <c:v>42472</c:v>
                      </c:pt>
                      <c:pt idx="1683">
                        <c:v>42471</c:v>
                      </c:pt>
                      <c:pt idx="1684">
                        <c:v>42470</c:v>
                      </c:pt>
                      <c:pt idx="1685">
                        <c:v>42469</c:v>
                      </c:pt>
                      <c:pt idx="1686">
                        <c:v>42468</c:v>
                      </c:pt>
                      <c:pt idx="1687">
                        <c:v>42467</c:v>
                      </c:pt>
                      <c:pt idx="1688">
                        <c:v>42466</c:v>
                      </c:pt>
                      <c:pt idx="1689">
                        <c:v>42465</c:v>
                      </c:pt>
                      <c:pt idx="1690">
                        <c:v>42464</c:v>
                      </c:pt>
                      <c:pt idx="1691">
                        <c:v>42463</c:v>
                      </c:pt>
                      <c:pt idx="1692">
                        <c:v>42462</c:v>
                      </c:pt>
                      <c:pt idx="1693">
                        <c:v>42461</c:v>
                      </c:pt>
                      <c:pt idx="1694">
                        <c:v>42460</c:v>
                      </c:pt>
                      <c:pt idx="1695">
                        <c:v>42459</c:v>
                      </c:pt>
                      <c:pt idx="1696">
                        <c:v>42458</c:v>
                      </c:pt>
                      <c:pt idx="1697">
                        <c:v>42457</c:v>
                      </c:pt>
                      <c:pt idx="1698">
                        <c:v>42456</c:v>
                      </c:pt>
                      <c:pt idx="1699">
                        <c:v>42455</c:v>
                      </c:pt>
                      <c:pt idx="1700">
                        <c:v>42454</c:v>
                      </c:pt>
                      <c:pt idx="1701">
                        <c:v>42453</c:v>
                      </c:pt>
                      <c:pt idx="1702">
                        <c:v>42452</c:v>
                      </c:pt>
                      <c:pt idx="1703">
                        <c:v>42451</c:v>
                      </c:pt>
                      <c:pt idx="1704">
                        <c:v>42450</c:v>
                      </c:pt>
                      <c:pt idx="1705">
                        <c:v>42449</c:v>
                      </c:pt>
                      <c:pt idx="1706">
                        <c:v>42448</c:v>
                      </c:pt>
                      <c:pt idx="1707">
                        <c:v>42447</c:v>
                      </c:pt>
                      <c:pt idx="1708">
                        <c:v>42446</c:v>
                      </c:pt>
                      <c:pt idx="1709">
                        <c:v>42445</c:v>
                      </c:pt>
                      <c:pt idx="1710">
                        <c:v>42444</c:v>
                      </c:pt>
                      <c:pt idx="1711">
                        <c:v>42443</c:v>
                      </c:pt>
                      <c:pt idx="1712">
                        <c:v>42442</c:v>
                      </c:pt>
                      <c:pt idx="1713">
                        <c:v>42441</c:v>
                      </c:pt>
                      <c:pt idx="1714">
                        <c:v>42440</c:v>
                      </c:pt>
                      <c:pt idx="1715">
                        <c:v>42439</c:v>
                      </c:pt>
                      <c:pt idx="1716">
                        <c:v>42438</c:v>
                      </c:pt>
                      <c:pt idx="1717">
                        <c:v>42437</c:v>
                      </c:pt>
                      <c:pt idx="1718">
                        <c:v>42436</c:v>
                      </c:pt>
                      <c:pt idx="1719">
                        <c:v>42435</c:v>
                      </c:pt>
                      <c:pt idx="1720">
                        <c:v>42434</c:v>
                      </c:pt>
                      <c:pt idx="1721">
                        <c:v>42433</c:v>
                      </c:pt>
                      <c:pt idx="1722">
                        <c:v>42432</c:v>
                      </c:pt>
                      <c:pt idx="1723">
                        <c:v>42431</c:v>
                      </c:pt>
                      <c:pt idx="1724">
                        <c:v>42430</c:v>
                      </c:pt>
                      <c:pt idx="1725">
                        <c:v>42429</c:v>
                      </c:pt>
                      <c:pt idx="1726">
                        <c:v>42428</c:v>
                      </c:pt>
                      <c:pt idx="1727">
                        <c:v>42427</c:v>
                      </c:pt>
                      <c:pt idx="1728">
                        <c:v>42426</c:v>
                      </c:pt>
                      <c:pt idx="1729">
                        <c:v>42425</c:v>
                      </c:pt>
                      <c:pt idx="1730">
                        <c:v>42424</c:v>
                      </c:pt>
                      <c:pt idx="1731">
                        <c:v>42423</c:v>
                      </c:pt>
                      <c:pt idx="1732">
                        <c:v>42422</c:v>
                      </c:pt>
                      <c:pt idx="1733">
                        <c:v>42421</c:v>
                      </c:pt>
                      <c:pt idx="1734">
                        <c:v>42420</c:v>
                      </c:pt>
                      <c:pt idx="1735">
                        <c:v>42419</c:v>
                      </c:pt>
                      <c:pt idx="1736">
                        <c:v>42418</c:v>
                      </c:pt>
                      <c:pt idx="1737">
                        <c:v>42417</c:v>
                      </c:pt>
                      <c:pt idx="1738">
                        <c:v>42416</c:v>
                      </c:pt>
                      <c:pt idx="1739">
                        <c:v>42415</c:v>
                      </c:pt>
                      <c:pt idx="1740">
                        <c:v>42414</c:v>
                      </c:pt>
                      <c:pt idx="1741">
                        <c:v>42413</c:v>
                      </c:pt>
                      <c:pt idx="1742">
                        <c:v>42412</c:v>
                      </c:pt>
                      <c:pt idx="1743">
                        <c:v>42411</c:v>
                      </c:pt>
                      <c:pt idx="1744">
                        <c:v>42410</c:v>
                      </c:pt>
                      <c:pt idx="1745">
                        <c:v>42409</c:v>
                      </c:pt>
                      <c:pt idx="1746">
                        <c:v>42408</c:v>
                      </c:pt>
                      <c:pt idx="1747">
                        <c:v>42407</c:v>
                      </c:pt>
                      <c:pt idx="1748">
                        <c:v>42406</c:v>
                      </c:pt>
                      <c:pt idx="1749">
                        <c:v>42405</c:v>
                      </c:pt>
                      <c:pt idx="1750">
                        <c:v>42404</c:v>
                      </c:pt>
                      <c:pt idx="1751">
                        <c:v>42403</c:v>
                      </c:pt>
                      <c:pt idx="1752">
                        <c:v>42402</c:v>
                      </c:pt>
                      <c:pt idx="1753">
                        <c:v>42401</c:v>
                      </c:pt>
                      <c:pt idx="1754">
                        <c:v>42400</c:v>
                      </c:pt>
                      <c:pt idx="1755">
                        <c:v>42399</c:v>
                      </c:pt>
                      <c:pt idx="1756">
                        <c:v>42398</c:v>
                      </c:pt>
                      <c:pt idx="1757">
                        <c:v>42397</c:v>
                      </c:pt>
                      <c:pt idx="1758">
                        <c:v>42396</c:v>
                      </c:pt>
                      <c:pt idx="1759">
                        <c:v>42395</c:v>
                      </c:pt>
                      <c:pt idx="1760">
                        <c:v>42394</c:v>
                      </c:pt>
                      <c:pt idx="1761">
                        <c:v>42393</c:v>
                      </c:pt>
                      <c:pt idx="1762">
                        <c:v>42392</c:v>
                      </c:pt>
                      <c:pt idx="1763">
                        <c:v>42391</c:v>
                      </c:pt>
                      <c:pt idx="1764">
                        <c:v>42390</c:v>
                      </c:pt>
                      <c:pt idx="1765">
                        <c:v>42389</c:v>
                      </c:pt>
                      <c:pt idx="1766">
                        <c:v>42388</c:v>
                      </c:pt>
                      <c:pt idx="1767">
                        <c:v>42387</c:v>
                      </c:pt>
                      <c:pt idx="1768">
                        <c:v>42386</c:v>
                      </c:pt>
                      <c:pt idx="1769">
                        <c:v>42385</c:v>
                      </c:pt>
                      <c:pt idx="1770">
                        <c:v>42384</c:v>
                      </c:pt>
                      <c:pt idx="1771">
                        <c:v>42383</c:v>
                      </c:pt>
                      <c:pt idx="1772">
                        <c:v>42382</c:v>
                      </c:pt>
                      <c:pt idx="1773">
                        <c:v>42381</c:v>
                      </c:pt>
                      <c:pt idx="1774">
                        <c:v>42380</c:v>
                      </c:pt>
                      <c:pt idx="1775">
                        <c:v>42379</c:v>
                      </c:pt>
                      <c:pt idx="1776">
                        <c:v>42378</c:v>
                      </c:pt>
                      <c:pt idx="1777">
                        <c:v>42377</c:v>
                      </c:pt>
                      <c:pt idx="1778">
                        <c:v>42376</c:v>
                      </c:pt>
                      <c:pt idx="1779">
                        <c:v>42375</c:v>
                      </c:pt>
                      <c:pt idx="1780">
                        <c:v>42374</c:v>
                      </c:pt>
                      <c:pt idx="1781">
                        <c:v>42373</c:v>
                      </c:pt>
                      <c:pt idx="1782">
                        <c:v>42372</c:v>
                      </c:pt>
                      <c:pt idx="1783">
                        <c:v>42371</c:v>
                      </c:pt>
                      <c:pt idx="1784">
                        <c:v>42370</c:v>
                      </c:pt>
                      <c:pt idx="1785">
                        <c:v>42369</c:v>
                      </c:pt>
                      <c:pt idx="1786">
                        <c:v>42368</c:v>
                      </c:pt>
                      <c:pt idx="1787">
                        <c:v>42367</c:v>
                      </c:pt>
                      <c:pt idx="1788">
                        <c:v>42366</c:v>
                      </c:pt>
                      <c:pt idx="1789">
                        <c:v>42365</c:v>
                      </c:pt>
                      <c:pt idx="1790">
                        <c:v>42364</c:v>
                      </c:pt>
                      <c:pt idx="1791">
                        <c:v>42363</c:v>
                      </c:pt>
                      <c:pt idx="1792">
                        <c:v>42362</c:v>
                      </c:pt>
                      <c:pt idx="1793">
                        <c:v>42361</c:v>
                      </c:pt>
                      <c:pt idx="1794">
                        <c:v>42360</c:v>
                      </c:pt>
                      <c:pt idx="1795">
                        <c:v>42359</c:v>
                      </c:pt>
                      <c:pt idx="1796">
                        <c:v>42358</c:v>
                      </c:pt>
                      <c:pt idx="1797">
                        <c:v>42357</c:v>
                      </c:pt>
                      <c:pt idx="1798">
                        <c:v>42356</c:v>
                      </c:pt>
                      <c:pt idx="1799">
                        <c:v>42355</c:v>
                      </c:pt>
                      <c:pt idx="1800">
                        <c:v>42354</c:v>
                      </c:pt>
                      <c:pt idx="1801">
                        <c:v>42353</c:v>
                      </c:pt>
                      <c:pt idx="1802">
                        <c:v>42352</c:v>
                      </c:pt>
                      <c:pt idx="1803">
                        <c:v>42351</c:v>
                      </c:pt>
                      <c:pt idx="1804">
                        <c:v>42350</c:v>
                      </c:pt>
                      <c:pt idx="1805">
                        <c:v>42349</c:v>
                      </c:pt>
                      <c:pt idx="1806">
                        <c:v>42348</c:v>
                      </c:pt>
                      <c:pt idx="1807">
                        <c:v>42347</c:v>
                      </c:pt>
                      <c:pt idx="1808">
                        <c:v>42346</c:v>
                      </c:pt>
                      <c:pt idx="1809">
                        <c:v>42345</c:v>
                      </c:pt>
                      <c:pt idx="1810">
                        <c:v>42344</c:v>
                      </c:pt>
                      <c:pt idx="1811">
                        <c:v>42343</c:v>
                      </c:pt>
                      <c:pt idx="1812">
                        <c:v>42342</c:v>
                      </c:pt>
                      <c:pt idx="1813">
                        <c:v>42341</c:v>
                      </c:pt>
                      <c:pt idx="1814">
                        <c:v>42340</c:v>
                      </c:pt>
                      <c:pt idx="1815">
                        <c:v>42339</c:v>
                      </c:pt>
                      <c:pt idx="1816">
                        <c:v>42338</c:v>
                      </c:pt>
                      <c:pt idx="1817">
                        <c:v>42337</c:v>
                      </c:pt>
                      <c:pt idx="1818">
                        <c:v>42336</c:v>
                      </c:pt>
                      <c:pt idx="1819">
                        <c:v>42335</c:v>
                      </c:pt>
                      <c:pt idx="1820">
                        <c:v>42334</c:v>
                      </c:pt>
                      <c:pt idx="1821">
                        <c:v>42333</c:v>
                      </c:pt>
                      <c:pt idx="1822">
                        <c:v>42332</c:v>
                      </c:pt>
                      <c:pt idx="1823">
                        <c:v>42331</c:v>
                      </c:pt>
                      <c:pt idx="1824">
                        <c:v>42330</c:v>
                      </c:pt>
                      <c:pt idx="1825">
                        <c:v>42329</c:v>
                      </c:pt>
                      <c:pt idx="1826">
                        <c:v>42328</c:v>
                      </c:pt>
                      <c:pt idx="1827">
                        <c:v>42327</c:v>
                      </c:pt>
                      <c:pt idx="1828">
                        <c:v>42326</c:v>
                      </c:pt>
                      <c:pt idx="1829">
                        <c:v>42325</c:v>
                      </c:pt>
                      <c:pt idx="1830">
                        <c:v>42324</c:v>
                      </c:pt>
                      <c:pt idx="1831">
                        <c:v>42323</c:v>
                      </c:pt>
                      <c:pt idx="1832">
                        <c:v>42322</c:v>
                      </c:pt>
                      <c:pt idx="1833">
                        <c:v>42321</c:v>
                      </c:pt>
                      <c:pt idx="1834">
                        <c:v>42320</c:v>
                      </c:pt>
                      <c:pt idx="1835">
                        <c:v>42319</c:v>
                      </c:pt>
                      <c:pt idx="1836">
                        <c:v>42318</c:v>
                      </c:pt>
                      <c:pt idx="1837">
                        <c:v>42317</c:v>
                      </c:pt>
                      <c:pt idx="1838">
                        <c:v>42316</c:v>
                      </c:pt>
                      <c:pt idx="1839">
                        <c:v>42315</c:v>
                      </c:pt>
                      <c:pt idx="1840">
                        <c:v>42314</c:v>
                      </c:pt>
                      <c:pt idx="1841">
                        <c:v>42313</c:v>
                      </c:pt>
                      <c:pt idx="1842">
                        <c:v>42312</c:v>
                      </c:pt>
                      <c:pt idx="1843">
                        <c:v>42311</c:v>
                      </c:pt>
                      <c:pt idx="1844">
                        <c:v>42310</c:v>
                      </c:pt>
                      <c:pt idx="1845">
                        <c:v>42309</c:v>
                      </c:pt>
                      <c:pt idx="1846">
                        <c:v>42308</c:v>
                      </c:pt>
                      <c:pt idx="1847">
                        <c:v>42307</c:v>
                      </c:pt>
                      <c:pt idx="1848">
                        <c:v>42306</c:v>
                      </c:pt>
                      <c:pt idx="1849">
                        <c:v>42305</c:v>
                      </c:pt>
                      <c:pt idx="1850">
                        <c:v>42304</c:v>
                      </c:pt>
                      <c:pt idx="1851">
                        <c:v>42303</c:v>
                      </c:pt>
                      <c:pt idx="1852">
                        <c:v>42302</c:v>
                      </c:pt>
                      <c:pt idx="1853">
                        <c:v>42301</c:v>
                      </c:pt>
                      <c:pt idx="1854">
                        <c:v>42300</c:v>
                      </c:pt>
                      <c:pt idx="1855">
                        <c:v>42299</c:v>
                      </c:pt>
                      <c:pt idx="1856">
                        <c:v>42298</c:v>
                      </c:pt>
                      <c:pt idx="1857">
                        <c:v>42297</c:v>
                      </c:pt>
                      <c:pt idx="1858">
                        <c:v>42296</c:v>
                      </c:pt>
                      <c:pt idx="1859">
                        <c:v>42295</c:v>
                      </c:pt>
                      <c:pt idx="1860">
                        <c:v>42294</c:v>
                      </c:pt>
                      <c:pt idx="1861">
                        <c:v>42293</c:v>
                      </c:pt>
                      <c:pt idx="1862">
                        <c:v>42292</c:v>
                      </c:pt>
                      <c:pt idx="1863">
                        <c:v>42291</c:v>
                      </c:pt>
                      <c:pt idx="1864">
                        <c:v>42290</c:v>
                      </c:pt>
                      <c:pt idx="1865">
                        <c:v>42289</c:v>
                      </c:pt>
                      <c:pt idx="1866">
                        <c:v>42288</c:v>
                      </c:pt>
                      <c:pt idx="1867">
                        <c:v>42287</c:v>
                      </c:pt>
                      <c:pt idx="1868">
                        <c:v>42286</c:v>
                      </c:pt>
                      <c:pt idx="1869">
                        <c:v>42285</c:v>
                      </c:pt>
                      <c:pt idx="1870">
                        <c:v>42284</c:v>
                      </c:pt>
                      <c:pt idx="1871">
                        <c:v>42283</c:v>
                      </c:pt>
                      <c:pt idx="1872">
                        <c:v>42282</c:v>
                      </c:pt>
                      <c:pt idx="1873">
                        <c:v>42281</c:v>
                      </c:pt>
                      <c:pt idx="1874">
                        <c:v>42280</c:v>
                      </c:pt>
                      <c:pt idx="1875">
                        <c:v>42279</c:v>
                      </c:pt>
                      <c:pt idx="1876">
                        <c:v>42278</c:v>
                      </c:pt>
                      <c:pt idx="1877">
                        <c:v>42277</c:v>
                      </c:pt>
                      <c:pt idx="1878">
                        <c:v>42276</c:v>
                      </c:pt>
                      <c:pt idx="1879">
                        <c:v>42275</c:v>
                      </c:pt>
                      <c:pt idx="1880">
                        <c:v>42274</c:v>
                      </c:pt>
                      <c:pt idx="1881">
                        <c:v>42273</c:v>
                      </c:pt>
                      <c:pt idx="1882">
                        <c:v>42272</c:v>
                      </c:pt>
                      <c:pt idx="1883">
                        <c:v>42271</c:v>
                      </c:pt>
                      <c:pt idx="1884">
                        <c:v>42270</c:v>
                      </c:pt>
                      <c:pt idx="1885">
                        <c:v>42269</c:v>
                      </c:pt>
                      <c:pt idx="1886">
                        <c:v>42268</c:v>
                      </c:pt>
                      <c:pt idx="1887">
                        <c:v>42267</c:v>
                      </c:pt>
                      <c:pt idx="1888">
                        <c:v>42266</c:v>
                      </c:pt>
                      <c:pt idx="1889">
                        <c:v>42265</c:v>
                      </c:pt>
                      <c:pt idx="1890">
                        <c:v>42264</c:v>
                      </c:pt>
                      <c:pt idx="1891">
                        <c:v>42263</c:v>
                      </c:pt>
                      <c:pt idx="1892">
                        <c:v>42262</c:v>
                      </c:pt>
                      <c:pt idx="1893">
                        <c:v>42261</c:v>
                      </c:pt>
                      <c:pt idx="1894">
                        <c:v>42260</c:v>
                      </c:pt>
                      <c:pt idx="1895">
                        <c:v>42259</c:v>
                      </c:pt>
                      <c:pt idx="1896">
                        <c:v>42258</c:v>
                      </c:pt>
                      <c:pt idx="1897">
                        <c:v>42257</c:v>
                      </c:pt>
                      <c:pt idx="1898">
                        <c:v>42256</c:v>
                      </c:pt>
                      <c:pt idx="1899">
                        <c:v>42255</c:v>
                      </c:pt>
                      <c:pt idx="1900">
                        <c:v>42254</c:v>
                      </c:pt>
                      <c:pt idx="1901">
                        <c:v>42253</c:v>
                      </c:pt>
                      <c:pt idx="1902">
                        <c:v>42252</c:v>
                      </c:pt>
                      <c:pt idx="1903">
                        <c:v>42251</c:v>
                      </c:pt>
                      <c:pt idx="1904">
                        <c:v>42250</c:v>
                      </c:pt>
                      <c:pt idx="1905">
                        <c:v>42249</c:v>
                      </c:pt>
                      <c:pt idx="1906">
                        <c:v>42248</c:v>
                      </c:pt>
                      <c:pt idx="1907">
                        <c:v>42247</c:v>
                      </c:pt>
                      <c:pt idx="1908">
                        <c:v>42246</c:v>
                      </c:pt>
                      <c:pt idx="1909">
                        <c:v>42245</c:v>
                      </c:pt>
                      <c:pt idx="1910">
                        <c:v>42244</c:v>
                      </c:pt>
                      <c:pt idx="1911">
                        <c:v>42243</c:v>
                      </c:pt>
                      <c:pt idx="1912">
                        <c:v>42242</c:v>
                      </c:pt>
                      <c:pt idx="1913">
                        <c:v>42241</c:v>
                      </c:pt>
                      <c:pt idx="1914">
                        <c:v>42240</c:v>
                      </c:pt>
                      <c:pt idx="1915">
                        <c:v>42239</c:v>
                      </c:pt>
                      <c:pt idx="1916">
                        <c:v>42238</c:v>
                      </c:pt>
                      <c:pt idx="1917">
                        <c:v>42237</c:v>
                      </c:pt>
                      <c:pt idx="1918">
                        <c:v>42236</c:v>
                      </c:pt>
                      <c:pt idx="1919">
                        <c:v>42235</c:v>
                      </c:pt>
                      <c:pt idx="1920">
                        <c:v>42234</c:v>
                      </c:pt>
                      <c:pt idx="1921">
                        <c:v>42233</c:v>
                      </c:pt>
                      <c:pt idx="1922">
                        <c:v>42232</c:v>
                      </c:pt>
                      <c:pt idx="1923">
                        <c:v>42231</c:v>
                      </c:pt>
                      <c:pt idx="1924">
                        <c:v>42230</c:v>
                      </c:pt>
                      <c:pt idx="1925">
                        <c:v>42229</c:v>
                      </c:pt>
                      <c:pt idx="1926">
                        <c:v>42228</c:v>
                      </c:pt>
                      <c:pt idx="1927">
                        <c:v>42227</c:v>
                      </c:pt>
                      <c:pt idx="1928">
                        <c:v>42226</c:v>
                      </c:pt>
                      <c:pt idx="1929">
                        <c:v>42225</c:v>
                      </c:pt>
                      <c:pt idx="1930">
                        <c:v>42224</c:v>
                      </c:pt>
                      <c:pt idx="1931">
                        <c:v>42223</c:v>
                      </c:pt>
                      <c:pt idx="1932">
                        <c:v>42222</c:v>
                      </c:pt>
                      <c:pt idx="1933">
                        <c:v>42221</c:v>
                      </c:pt>
                      <c:pt idx="1934">
                        <c:v>42220</c:v>
                      </c:pt>
                      <c:pt idx="1935">
                        <c:v>42219</c:v>
                      </c:pt>
                      <c:pt idx="1936">
                        <c:v>42218</c:v>
                      </c:pt>
                      <c:pt idx="1937">
                        <c:v>42217</c:v>
                      </c:pt>
                      <c:pt idx="1938">
                        <c:v>42216</c:v>
                      </c:pt>
                      <c:pt idx="1939">
                        <c:v>42215</c:v>
                      </c:pt>
                      <c:pt idx="1940">
                        <c:v>42214</c:v>
                      </c:pt>
                      <c:pt idx="1941">
                        <c:v>42213</c:v>
                      </c:pt>
                      <c:pt idx="1942">
                        <c:v>42212</c:v>
                      </c:pt>
                      <c:pt idx="1943">
                        <c:v>42211</c:v>
                      </c:pt>
                      <c:pt idx="1944">
                        <c:v>42210</c:v>
                      </c:pt>
                      <c:pt idx="1945">
                        <c:v>42209</c:v>
                      </c:pt>
                      <c:pt idx="1946">
                        <c:v>42208</c:v>
                      </c:pt>
                      <c:pt idx="1947">
                        <c:v>42207</c:v>
                      </c:pt>
                      <c:pt idx="1948">
                        <c:v>42206</c:v>
                      </c:pt>
                      <c:pt idx="1949">
                        <c:v>42205</c:v>
                      </c:pt>
                      <c:pt idx="1950">
                        <c:v>42204</c:v>
                      </c:pt>
                      <c:pt idx="1951">
                        <c:v>42203</c:v>
                      </c:pt>
                      <c:pt idx="1952">
                        <c:v>42202</c:v>
                      </c:pt>
                      <c:pt idx="1953">
                        <c:v>42201</c:v>
                      </c:pt>
                      <c:pt idx="1954">
                        <c:v>42200</c:v>
                      </c:pt>
                      <c:pt idx="1955">
                        <c:v>42199</c:v>
                      </c:pt>
                      <c:pt idx="1956">
                        <c:v>42198</c:v>
                      </c:pt>
                      <c:pt idx="1957">
                        <c:v>42197</c:v>
                      </c:pt>
                      <c:pt idx="1958">
                        <c:v>42196</c:v>
                      </c:pt>
                      <c:pt idx="1959">
                        <c:v>42195</c:v>
                      </c:pt>
                      <c:pt idx="1960">
                        <c:v>42194</c:v>
                      </c:pt>
                      <c:pt idx="1961">
                        <c:v>42193</c:v>
                      </c:pt>
                      <c:pt idx="1962">
                        <c:v>42192</c:v>
                      </c:pt>
                      <c:pt idx="1963">
                        <c:v>42191</c:v>
                      </c:pt>
                      <c:pt idx="1964">
                        <c:v>42190</c:v>
                      </c:pt>
                      <c:pt idx="1965">
                        <c:v>42189</c:v>
                      </c:pt>
                      <c:pt idx="1966">
                        <c:v>42188</c:v>
                      </c:pt>
                      <c:pt idx="1967">
                        <c:v>42187</c:v>
                      </c:pt>
                      <c:pt idx="1968">
                        <c:v>42186</c:v>
                      </c:pt>
                      <c:pt idx="1969">
                        <c:v>42185</c:v>
                      </c:pt>
                      <c:pt idx="1970">
                        <c:v>42184</c:v>
                      </c:pt>
                      <c:pt idx="1971">
                        <c:v>42183</c:v>
                      </c:pt>
                      <c:pt idx="1972">
                        <c:v>42182</c:v>
                      </c:pt>
                      <c:pt idx="1973">
                        <c:v>42181</c:v>
                      </c:pt>
                      <c:pt idx="1974">
                        <c:v>42180</c:v>
                      </c:pt>
                      <c:pt idx="1975">
                        <c:v>42179</c:v>
                      </c:pt>
                      <c:pt idx="1976">
                        <c:v>42178</c:v>
                      </c:pt>
                      <c:pt idx="1977">
                        <c:v>42177</c:v>
                      </c:pt>
                      <c:pt idx="1978">
                        <c:v>42176</c:v>
                      </c:pt>
                      <c:pt idx="1979">
                        <c:v>42175</c:v>
                      </c:pt>
                      <c:pt idx="1980">
                        <c:v>42174</c:v>
                      </c:pt>
                      <c:pt idx="1981">
                        <c:v>42173</c:v>
                      </c:pt>
                      <c:pt idx="1982">
                        <c:v>42172</c:v>
                      </c:pt>
                      <c:pt idx="1983">
                        <c:v>42171</c:v>
                      </c:pt>
                      <c:pt idx="1984">
                        <c:v>42170</c:v>
                      </c:pt>
                      <c:pt idx="1985">
                        <c:v>42169</c:v>
                      </c:pt>
                      <c:pt idx="1986">
                        <c:v>42168</c:v>
                      </c:pt>
                      <c:pt idx="1987">
                        <c:v>42167</c:v>
                      </c:pt>
                      <c:pt idx="1988">
                        <c:v>42166</c:v>
                      </c:pt>
                      <c:pt idx="1989">
                        <c:v>42165</c:v>
                      </c:pt>
                      <c:pt idx="1990">
                        <c:v>42164</c:v>
                      </c:pt>
                      <c:pt idx="1991">
                        <c:v>42163</c:v>
                      </c:pt>
                      <c:pt idx="1992">
                        <c:v>42162</c:v>
                      </c:pt>
                      <c:pt idx="1993">
                        <c:v>42161</c:v>
                      </c:pt>
                      <c:pt idx="1994">
                        <c:v>42160</c:v>
                      </c:pt>
                      <c:pt idx="1995">
                        <c:v>42159</c:v>
                      </c:pt>
                      <c:pt idx="1996">
                        <c:v>42158</c:v>
                      </c:pt>
                      <c:pt idx="1997">
                        <c:v>42157</c:v>
                      </c:pt>
                      <c:pt idx="1998">
                        <c:v>42156</c:v>
                      </c:pt>
                      <c:pt idx="1999">
                        <c:v>42155</c:v>
                      </c:pt>
                      <c:pt idx="2000">
                        <c:v>42154</c:v>
                      </c:pt>
                      <c:pt idx="2001">
                        <c:v>42153</c:v>
                      </c:pt>
                      <c:pt idx="2002">
                        <c:v>42152</c:v>
                      </c:pt>
                      <c:pt idx="2003">
                        <c:v>42151</c:v>
                      </c:pt>
                      <c:pt idx="2004">
                        <c:v>42150</c:v>
                      </c:pt>
                      <c:pt idx="2005">
                        <c:v>42149</c:v>
                      </c:pt>
                      <c:pt idx="2006">
                        <c:v>42148</c:v>
                      </c:pt>
                      <c:pt idx="2007">
                        <c:v>42147</c:v>
                      </c:pt>
                      <c:pt idx="2008">
                        <c:v>42146</c:v>
                      </c:pt>
                      <c:pt idx="2009">
                        <c:v>42145</c:v>
                      </c:pt>
                      <c:pt idx="2010">
                        <c:v>42144</c:v>
                      </c:pt>
                      <c:pt idx="2011">
                        <c:v>42143</c:v>
                      </c:pt>
                      <c:pt idx="2012">
                        <c:v>42142</c:v>
                      </c:pt>
                      <c:pt idx="2013">
                        <c:v>42141</c:v>
                      </c:pt>
                      <c:pt idx="2014">
                        <c:v>42140</c:v>
                      </c:pt>
                      <c:pt idx="2015">
                        <c:v>42139</c:v>
                      </c:pt>
                      <c:pt idx="2016">
                        <c:v>42138</c:v>
                      </c:pt>
                      <c:pt idx="2017">
                        <c:v>42137</c:v>
                      </c:pt>
                      <c:pt idx="2018">
                        <c:v>42136</c:v>
                      </c:pt>
                      <c:pt idx="2019">
                        <c:v>42135</c:v>
                      </c:pt>
                      <c:pt idx="2020">
                        <c:v>42134</c:v>
                      </c:pt>
                      <c:pt idx="2021">
                        <c:v>42133</c:v>
                      </c:pt>
                      <c:pt idx="2022">
                        <c:v>42132</c:v>
                      </c:pt>
                      <c:pt idx="2023">
                        <c:v>42131</c:v>
                      </c:pt>
                      <c:pt idx="2024">
                        <c:v>42130</c:v>
                      </c:pt>
                      <c:pt idx="2025">
                        <c:v>42129</c:v>
                      </c:pt>
                      <c:pt idx="2026">
                        <c:v>42128</c:v>
                      </c:pt>
                      <c:pt idx="2027">
                        <c:v>42127</c:v>
                      </c:pt>
                      <c:pt idx="2028">
                        <c:v>42126</c:v>
                      </c:pt>
                      <c:pt idx="2029">
                        <c:v>42125</c:v>
                      </c:pt>
                      <c:pt idx="2030">
                        <c:v>42124</c:v>
                      </c:pt>
                      <c:pt idx="2031">
                        <c:v>42123</c:v>
                      </c:pt>
                      <c:pt idx="2032">
                        <c:v>42122</c:v>
                      </c:pt>
                      <c:pt idx="2033">
                        <c:v>42121</c:v>
                      </c:pt>
                      <c:pt idx="2034">
                        <c:v>42120</c:v>
                      </c:pt>
                      <c:pt idx="2035">
                        <c:v>42119</c:v>
                      </c:pt>
                      <c:pt idx="2036">
                        <c:v>42118</c:v>
                      </c:pt>
                      <c:pt idx="2037">
                        <c:v>42117</c:v>
                      </c:pt>
                      <c:pt idx="2038">
                        <c:v>42116</c:v>
                      </c:pt>
                      <c:pt idx="2039">
                        <c:v>42115</c:v>
                      </c:pt>
                      <c:pt idx="2040">
                        <c:v>42114</c:v>
                      </c:pt>
                      <c:pt idx="2041">
                        <c:v>42113</c:v>
                      </c:pt>
                      <c:pt idx="2042">
                        <c:v>42112</c:v>
                      </c:pt>
                      <c:pt idx="2043">
                        <c:v>42111</c:v>
                      </c:pt>
                      <c:pt idx="2044">
                        <c:v>42110</c:v>
                      </c:pt>
                      <c:pt idx="2045">
                        <c:v>42109</c:v>
                      </c:pt>
                      <c:pt idx="2046">
                        <c:v>42108</c:v>
                      </c:pt>
                      <c:pt idx="2047">
                        <c:v>42107</c:v>
                      </c:pt>
                      <c:pt idx="2048">
                        <c:v>42106</c:v>
                      </c:pt>
                      <c:pt idx="2049">
                        <c:v>42105</c:v>
                      </c:pt>
                      <c:pt idx="2050">
                        <c:v>42104</c:v>
                      </c:pt>
                      <c:pt idx="2051">
                        <c:v>42103</c:v>
                      </c:pt>
                      <c:pt idx="2052">
                        <c:v>42102</c:v>
                      </c:pt>
                      <c:pt idx="2053">
                        <c:v>42101</c:v>
                      </c:pt>
                      <c:pt idx="2054">
                        <c:v>42100</c:v>
                      </c:pt>
                      <c:pt idx="2055">
                        <c:v>42099</c:v>
                      </c:pt>
                      <c:pt idx="2056">
                        <c:v>42098</c:v>
                      </c:pt>
                      <c:pt idx="2057">
                        <c:v>42097</c:v>
                      </c:pt>
                      <c:pt idx="2058">
                        <c:v>42096</c:v>
                      </c:pt>
                      <c:pt idx="2059">
                        <c:v>42095</c:v>
                      </c:pt>
                      <c:pt idx="2060">
                        <c:v>42094</c:v>
                      </c:pt>
                      <c:pt idx="2061">
                        <c:v>42093</c:v>
                      </c:pt>
                      <c:pt idx="2062">
                        <c:v>42092</c:v>
                      </c:pt>
                      <c:pt idx="2063">
                        <c:v>42091</c:v>
                      </c:pt>
                      <c:pt idx="2064">
                        <c:v>42090</c:v>
                      </c:pt>
                      <c:pt idx="2065">
                        <c:v>42089</c:v>
                      </c:pt>
                      <c:pt idx="2066">
                        <c:v>42088</c:v>
                      </c:pt>
                      <c:pt idx="2067">
                        <c:v>42087</c:v>
                      </c:pt>
                      <c:pt idx="2068">
                        <c:v>42086</c:v>
                      </c:pt>
                      <c:pt idx="2069">
                        <c:v>42085</c:v>
                      </c:pt>
                      <c:pt idx="2070">
                        <c:v>42084</c:v>
                      </c:pt>
                      <c:pt idx="2071">
                        <c:v>42083</c:v>
                      </c:pt>
                      <c:pt idx="2072">
                        <c:v>42082</c:v>
                      </c:pt>
                      <c:pt idx="2073">
                        <c:v>42081</c:v>
                      </c:pt>
                      <c:pt idx="2074">
                        <c:v>42080</c:v>
                      </c:pt>
                      <c:pt idx="2075">
                        <c:v>42079</c:v>
                      </c:pt>
                      <c:pt idx="2076">
                        <c:v>42078</c:v>
                      </c:pt>
                      <c:pt idx="2077">
                        <c:v>42077</c:v>
                      </c:pt>
                      <c:pt idx="2078">
                        <c:v>42076</c:v>
                      </c:pt>
                      <c:pt idx="2079">
                        <c:v>42075</c:v>
                      </c:pt>
                      <c:pt idx="2080">
                        <c:v>42074</c:v>
                      </c:pt>
                      <c:pt idx="2081">
                        <c:v>42073</c:v>
                      </c:pt>
                      <c:pt idx="2082">
                        <c:v>42072</c:v>
                      </c:pt>
                      <c:pt idx="2083">
                        <c:v>42071</c:v>
                      </c:pt>
                      <c:pt idx="2084">
                        <c:v>42070</c:v>
                      </c:pt>
                      <c:pt idx="2085">
                        <c:v>42069</c:v>
                      </c:pt>
                      <c:pt idx="2086">
                        <c:v>42068</c:v>
                      </c:pt>
                      <c:pt idx="2087">
                        <c:v>42067</c:v>
                      </c:pt>
                      <c:pt idx="2088">
                        <c:v>42066</c:v>
                      </c:pt>
                      <c:pt idx="2089">
                        <c:v>42065</c:v>
                      </c:pt>
                      <c:pt idx="2090">
                        <c:v>42064</c:v>
                      </c:pt>
                      <c:pt idx="2091">
                        <c:v>42063</c:v>
                      </c:pt>
                      <c:pt idx="2092">
                        <c:v>42062</c:v>
                      </c:pt>
                      <c:pt idx="2093">
                        <c:v>42061</c:v>
                      </c:pt>
                      <c:pt idx="2094">
                        <c:v>42060</c:v>
                      </c:pt>
                      <c:pt idx="2095">
                        <c:v>42059</c:v>
                      </c:pt>
                      <c:pt idx="2096">
                        <c:v>42058</c:v>
                      </c:pt>
                      <c:pt idx="2097">
                        <c:v>42057</c:v>
                      </c:pt>
                      <c:pt idx="2098">
                        <c:v>42056</c:v>
                      </c:pt>
                      <c:pt idx="2099">
                        <c:v>42055</c:v>
                      </c:pt>
                      <c:pt idx="2100">
                        <c:v>42054</c:v>
                      </c:pt>
                      <c:pt idx="2101">
                        <c:v>42053</c:v>
                      </c:pt>
                      <c:pt idx="2102">
                        <c:v>42052</c:v>
                      </c:pt>
                      <c:pt idx="2103">
                        <c:v>42051</c:v>
                      </c:pt>
                      <c:pt idx="2104">
                        <c:v>42050</c:v>
                      </c:pt>
                      <c:pt idx="2105">
                        <c:v>42049</c:v>
                      </c:pt>
                      <c:pt idx="2106">
                        <c:v>42048</c:v>
                      </c:pt>
                      <c:pt idx="2107">
                        <c:v>42047</c:v>
                      </c:pt>
                      <c:pt idx="2108">
                        <c:v>42046</c:v>
                      </c:pt>
                      <c:pt idx="2109">
                        <c:v>42045</c:v>
                      </c:pt>
                      <c:pt idx="2110">
                        <c:v>42044</c:v>
                      </c:pt>
                      <c:pt idx="2111">
                        <c:v>42043</c:v>
                      </c:pt>
                      <c:pt idx="2112">
                        <c:v>42042</c:v>
                      </c:pt>
                      <c:pt idx="2113">
                        <c:v>42041</c:v>
                      </c:pt>
                      <c:pt idx="2114">
                        <c:v>42040</c:v>
                      </c:pt>
                      <c:pt idx="2115">
                        <c:v>42039</c:v>
                      </c:pt>
                      <c:pt idx="2116">
                        <c:v>42038</c:v>
                      </c:pt>
                      <c:pt idx="2117">
                        <c:v>42037</c:v>
                      </c:pt>
                      <c:pt idx="2118">
                        <c:v>42036</c:v>
                      </c:pt>
                      <c:pt idx="2119">
                        <c:v>42035</c:v>
                      </c:pt>
                      <c:pt idx="2120">
                        <c:v>42034</c:v>
                      </c:pt>
                      <c:pt idx="2121">
                        <c:v>42033</c:v>
                      </c:pt>
                      <c:pt idx="2122">
                        <c:v>42032</c:v>
                      </c:pt>
                      <c:pt idx="2123">
                        <c:v>42031</c:v>
                      </c:pt>
                      <c:pt idx="2124">
                        <c:v>42030</c:v>
                      </c:pt>
                      <c:pt idx="2125">
                        <c:v>42029</c:v>
                      </c:pt>
                      <c:pt idx="2126">
                        <c:v>42028</c:v>
                      </c:pt>
                      <c:pt idx="2127">
                        <c:v>42027</c:v>
                      </c:pt>
                      <c:pt idx="2128">
                        <c:v>42026</c:v>
                      </c:pt>
                      <c:pt idx="2129">
                        <c:v>42025</c:v>
                      </c:pt>
                      <c:pt idx="2130">
                        <c:v>42024</c:v>
                      </c:pt>
                      <c:pt idx="2131">
                        <c:v>42023</c:v>
                      </c:pt>
                      <c:pt idx="2132">
                        <c:v>42022</c:v>
                      </c:pt>
                      <c:pt idx="2133">
                        <c:v>42021</c:v>
                      </c:pt>
                      <c:pt idx="2134">
                        <c:v>42020</c:v>
                      </c:pt>
                      <c:pt idx="2135">
                        <c:v>42019</c:v>
                      </c:pt>
                      <c:pt idx="2136">
                        <c:v>42018</c:v>
                      </c:pt>
                      <c:pt idx="2137">
                        <c:v>42017</c:v>
                      </c:pt>
                      <c:pt idx="2138">
                        <c:v>42016</c:v>
                      </c:pt>
                      <c:pt idx="2139">
                        <c:v>42015</c:v>
                      </c:pt>
                      <c:pt idx="2140">
                        <c:v>42014</c:v>
                      </c:pt>
                      <c:pt idx="2141">
                        <c:v>42013</c:v>
                      </c:pt>
                      <c:pt idx="2142">
                        <c:v>42012</c:v>
                      </c:pt>
                      <c:pt idx="2143">
                        <c:v>42011</c:v>
                      </c:pt>
                      <c:pt idx="2144">
                        <c:v>42010</c:v>
                      </c:pt>
                      <c:pt idx="2145">
                        <c:v>42009</c:v>
                      </c:pt>
                      <c:pt idx="2146">
                        <c:v>42008</c:v>
                      </c:pt>
                      <c:pt idx="2147">
                        <c:v>42007</c:v>
                      </c:pt>
                      <c:pt idx="2148">
                        <c:v>42006</c:v>
                      </c:pt>
                      <c:pt idx="2149">
                        <c:v>42005</c:v>
                      </c:pt>
                      <c:pt idx="2150">
                        <c:v>42004</c:v>
                      </c:pt>
                      <c:pt idx="2151">
                        <c:v>42003</c:v>
                      </c:pt>
                      <c:pt idx="2152">
                        <c:v>42002</c:v>
                      </c:pt>
                      <c:pt idx="2153">
                        <c:v>42001</c:v>
                      </c:pt>
                      <c:pt idx="2154">
                        <c:v>42000</c:v>
                      </c:pt>
                      <c:pt idx="2155">
                        <c:v>41999</c:v>
                      </c:pt>
                      <c:pt idx="2156">
                        <c:v>41998</c:v>
                      </c:pt>
                      <c:pt idx="2157">
                        <c:v>41997</c:v>
                      </c:pt>
                      <c:pt idx="2158">
                        <c:v>41996</c:v>
                      </c:pt>
                      <c:pt idx="2159">
                        <c:v>41995</c:v>
                      </c:pt>
                      <c:pt idx="2160">
                        <c:v>41994</c:v>
                      </c:pt>
                      <c:pt idx="2161">
                        <c:v>41993</c:v>
                      </c:pt>
                      <c:pt idx="2162">
                        <c:v>41992</c:v>
                      </c:pt>
                      <c:pt idx="2163">
                        <c:v>41991</c:v>
                      </c:pt>
                      <c:pt idx="2164">
                        <c:v>41990</c:v>
                      </c:pt>
                      <c:pt idx="2165">
                        <c:v>41989</c:v>
                      </c:pt>
                      <c:pt idx="2166">
                        <c:v>41988</c:v>
                      </c:pt>
                      <c:pt idx="2167">
                        <c:v>41987</c:v>
                      </c:pt>
                      <c:pt idx="2168">
                        <c:v>41986</c:v>
                      </c:pt>
                      <c:pt idx="2169">
                        <c:v>41985</c:v>
                      </c:pt>
                      <c:pt idx="2170">
                        <c:v>41984</c:v>
                      </c:pt>
                      <c:pt idx="2171">
                        <c:v>41983</c:v>
                      </c:pt>
                      <c:pt idx="2172">
                        <c:v>41982</c:v>
                      </c:pt>
                      <c:pt idx="2173">
                        <c:v>41981</c:v>
                      </c:pt>
                      <c:pt idx="2174">
                        <c:v>41980</c:v>
                      </c:pt>
                      <c:pt idx="2175">
                        <c:v>41979</c:v>
                      </c:pt>
                      <c:pt idx="2176">
                        <c:v>41978</c:v>
                      </c:pt>
                      <c:pt idx="2177">
                        <c:v>41977</c:v>
                      </c:pt>
                      <c:pt idx="2178">
                        <c:v>41976</c:v>
                      </c:pt>
                      <c:pt idx="2179">
                        <c:v>41975</c:v>
                      </c:pt>
                      <c:pt idx="2180">
                        <c:v>41974</c:v>
                      </c:pt>
                      <c:pt idx="2181">
                        <c:v>41973</c:v>
                      </c:pt>
                      <c:pt idx="2182">
                        <c:v>41972</c:v>
                      </c:pt>
                      <c:pt idx="2183">
                        <c:v>41971</c:v>
                      </c:pt>
                      <c:pt idx="2184">
                        <c:v>41970</c:v>
                      </c:pt>
                      <c:pt idx="2185">
                        <c:v>41969</c:v>
                      </c:pt>
                      <c:pt idx="2186">
                        <c:v>41968</c:v>
                      </c:pt>
                      <c:pt idx="2187">
                        <c:v>41967</c:v>
                      </c:pt>
                      <c:pt idx="2188">
                        <c:v>41966</c:v>
                      </c:pt>
                      <c:pt idx="2189">
                        <c:v>41965</c:v>
                      </c:pt>
                      <c:pt idx="2190">
                        <c:v>41964</c:v>
                      </c:pt>
                      <c:pt idx="2191">
                        <c:v>41963</c:v>
                      </c:pt>
                      <c:pt idx="2192">
                        <c:v>41962</c:v>
                      </c:pt>
                      <c:pt idx="2193">
                        <c:v>41961</c:v>
                      </c:pt>
                      <c:pt idx="2194">
                        <c:v>41960</c:v>
                      </c:pt>
                      <c:pt idx="2195">
                        <c:v>41959</c:v>
                      </c:pt>
                      <c:pt idx="2196">
                        <c:v>41958</c:v>
                      </c:pt>
                      <c:pt idx="2197">
                        <c:v>41957</c:v>
                      </c:pt>
                      <c:pt idx="2198">
                        <c:v>41956</c:v>
                      </c:pt>
                      <c:pt idx="2199">
                        <c:v>41955</c:v>
                      </c:pt>
                      <c:pt idx="2200">
                        <c:v>41954</c:v>
                      </c:pt>
                      <c:pt idx="2201">
                        <c:v>41953</c:v>
                      </c:pt>
                      <c:pt idx="2202">
                        <c:v>41952</c:v>
                      </c:pt>
                      <c:pt idx="2203">
                        <c:v>41951</c:v>
                      </c:pt>
                      <c:pt idx="2204">
                        <c:v>41950</c:v>
                      </c:pt>
                      <c:pt idx="2205">
                        <c:v>41949</c:v>
                      </c:pt>
                      <c:pt idx="2206">
                        <c:v>41948</c:v>
                      </c:pt>
                      <c:pt idx="2207">
                        <c:v>41947</c:v>
                      </c:pt>
                      <c:pt idx="2208">
                        <c:v>41946</c:v>
                      </c:pt>
                      <c:pt idx="2209">
                        <c:v>41945</c:v>
                      </c:pt>
                      <c:pt idx="2210">
                        <c:v>41944</c:v>
                      </c:pt>
                      <c:pt idx="2211">
                        <c:v>41943</c:v>
                      </c:pt>
                      <c:pt idx="2212">
                        <c:v>41942</c:v>
                      </c:pt>
                      <c:pt idx="2213">
                        <c:v>41941</c:v>
                      </c:pt>
                      <c:pt idx="2214">
                        <c:v>41940</c:v>
                      </c:pt>
                      <c:pt idx="2215">
                        <c:v>41939</c:v>
                      </c:pt>
                      <c:pt idx="2216">
                        <c:v>41938</c:v>
                      </c:pt>
                      <c:pt idx="2217">
                        <c:v>41937</c:v>
                      </c:pt>
                      <c:pt idx="2218">
                        <c:v>41936</c:v>
                      </c:pt>
                      <c:pt idx="2219">
                        <c:v>41935</c:v>
                      </c:pt>
                      <c:pt idx="2220">
                        <c:v>41934</c:v>
                      </c:pt>
                      <c:pt idx="2221">
                        <c:v>41933</c:v>
                      </c:pt>
                      <c:pt idx="2222">
                        <c:v>41932</c:v>
                      </c:pt>
                      <c:pt idx="2223">
                        <c:v>41931</c:v>
                      </c:pt>
                      <c:pt idx="2224">
                        <c:v>41930</c:v>
                      </c:pt>
                      <c:pt idx="2225">
                        <c:v>41929</c:v>
                      </c:pt>
                      <c:pt idx="2226">
                        <c:v>41928</c:v>
                      </c:pt>
                      <c:pt idx="2227">
                        <c:v>41927</c:v>
                      </c:pt>
                      <c:pt idx="2228">
                        <c:v>41926</c:v>
                      </c:pt>
                      <c:pt idx="2229">
                        <c:v>41925</c:v>
                      </c:pt>
                      <c:pt idx="2230">
                        <c:v>41924</c:v>
                      </c:pt>
                      <c:pt idx="2231">
                        <c:v>41923</c:v>
                      </c:pt>
                      <c:pt idx="2232">
                        <c:v>41922</c:v>
                      </c:pt>
                      <c:pt idx="2233">
                        <c:v>41921</c:v>
                      </c:pt>
                      <c:pt idx="2234">
                        <c:v>41920</c:v>
                      </c:pt>
                      <c:pt idx="2235">
                        <c:v>41919</c:v>
                      </c:pt>
                      <c:pt idx="2236">
                        <c:v>41918</c:v>
                      </c:pt>
                      <c:pt idx="2237">
                        <c:v>41917</c:v>
                      </c:pt>
                      <c:pt idx="2238">
                        <c:v>41916</c:v>
                      </c:pt>
                      <c:pt idx="2239">
                        <c:v>41915</c:v>
                      </c:pt>
                      <c:pt idx="2240">
                        <c:v>41914</c:v>
                      </c:pt>
                      <c:pt idx="2241">
                        <c:v>41913</c:v>
                      </c:pt>
                      <c:pt idx="2242">
                        <c:v>41912</c:v>
                      </c:pt>
                      <c:pt idx="2243">
                        <c:v>41911</c:v>
                      </c:pt>
                      <c:pt idx="2244">
                        <c:v>41910</c:v>
                      </c:pt>
                      <c:pt idx="2245">
                        <c:v>41909</c:v>
                      </c:pt>
                      <c:pt idx="2246">
                        <c:v>41908</c:v>
                      </c:pt>
                      <c:pt idx="2247">
                        <c:v>41907</c:v>
                      </c:pt>
                      <c:pt idx="2248">
                        <c:v>41906</c:v>
                      </c:pt>
                      <c:pt idx="2249">
                        <c:v>41905</c:v>
                      </c:pt>
                      <c:pt idx="2250">
                        <c:v>41904</c:v>
                      </c:pt>
                      <c:pt idx="2251">
                        <c:v>41903</c:v>
                      </c:pt>
                      <c:pt idx="2252">
                        <c:v>41902</c:v>
                      </c:pt>
                      <c:pt idx="2253">
                        <c:v>41901</c:v>
                      </c:pt>
                      <c:pt idx="2254">
                        <c:v>41900</c:v>
                      </c:pt>
                      <c:pt idx="2255">
                        <c:v>41899</c:v>
                      </c:pt>
                      <c:pt idx="2256">
                        <c:v>41898</c:v>
                      </c:pt>
                      <c:pt idx="2257">
                        <c:v>41897</c:v>
                      </c:pt>
                      <c:pt idx="2258">
                        <c:v>41896</c:v>
                      </c:pt>
                      <c:pt idx="2259">
                        <c:v>41895</c:v>
                      </c:pt>
                      <c:pt idx="2260">
                        <c:v>41894</c:v>
                      </c:pt>
                      <c:pt idx="2261">
                        <c:v>41893</c:v>
                      </c:pt>
                      <c:pt idx="2262">
                        <c:v>41892</c:v>
                      </c:pt>
                      <c:pt idx="2263">
                        <c:v>41891</c:v>
                      </c:pt>
                      <c:pt idx="2264">
                        <c:v>41890</c:v>
                      </c:pt>
                      <c:pt idx="2265">
                        <c:v>41889</c:v>
                      </c:pt>
                      <c:pt idx="2266">
                        <c:v>41888</c:v>
                      </c:pt>
                      <c:pt idx="2267">
                        <c:v>41887</c:v>
                      </c:pt>
                      <c:pt idx="2268">
                        <c:v>41886</c:v>
                      </c:pt>
                      <c:pt idx="2269">
                        <c:v>41885</c:v>
                      </c:pt>
                      <c:pt idx="2270">
                        <c:v>41884</c:v>
                      </c:pt>
                      <c:pt idx="2271">
                        <c:v>41883</c:v>
                      </c:pt>
                      <c:pt idx="2272">
                        <c:v>41882</c:v>
                      </c:pt>
                      <c:pt idx="2273">
                        <c:v>41881</c:v>
                      </c:pt>
                      <c:pt idx="2274">
                        <c:v>41880</c:v>
                      </c:pt>
                      <c:pt idx="2275">
                        <c:v>41879</c:v>
                      </c:pt>
                      <c:pt idx="2276">
                        <c:v>41878</c:v>
                      </c:pt>
                      <c:pt idx="2277">
                        <c:v>41877</c:v>
                      </c:pt>
                      <c:pt idx="2278">
                        <c:v>41876</c:v>
                      </c:pt>
                      <c:pt idx="2279">
                        <c:v>41875</c:v>
                      </c:pt>
                      <c:pt idx="2280">
                        <c:v>41874</c:v>
                      </c:pt>
                      <c:pt idx="2281">
                        <c:v>41873</c:v>
                      </c:pt>
                      <c:pt idx="2282">
                        <c:v>41872</c:v>
                      </c:pt>
                      <c:pt idx="2283">
                        <c:v>41871</c:v>
                      </c:pt>
                      <c:pt idx="2284">
                        <c:v>41870</c:v>
                      </c:pt>
                      <c:pt idx="2285">
                        <c:v>41869</c:v>
                      </c:pt>
                      <c:pt idx="2286">
                        <c:v>41868</c:v>
                      </c:pt>
                      <c:pt idx="2287">
                        <c:v>41867</c:v>
                      </c:pt>
                      <c:pt idx="2288">
                        <c:v>41866</c:v>
                      </c:pt>
                      <c:pt idx="2289">
                        <c:v>41865</c:v>
                      </c:pt>
                      <c:pt idx="2290">
                        <c:v>41864</c:v>
                      </c:pt>
                      <c:pt idx="2291">
                        <c:v>41863</c:v>
                      </c:pt>
                      <c:pt idx="2292">
                        <c:v>41862</c:v>
                      </c:pt>
                      <c:pt idx="2293">
                        <c:v>41861</c:v>
                      </c:pt>
                      <c:pt idx="2294">
                        <c:v>41860</c:v>
                      </c:pt>
                      <c:pt idx="2295">
                        <c:v>41859</c:v>
                      </c:pt>
                      <c:pt idx="2296">
                        <c:v>41858</c:v>
                      </c:pt>
                      <c:pt idx="2297">
                        <c:v>41857</c:v>
                      </c:pt>
                      <c:pt idx="2298">
                        <c:v>41856</c:v>
                      </c:pt>
                      <c:pt idx="2299">
                        <c:v>41855</c:v>
                      </c:pt>
                      <c:pt idx="2300">
                        <c:v>41854</c:v>
                      </c:pt>
                      <c:pt idx="2301">
                        <c:v>41853</c:v>
                      </c:pt>
                      <c:pt idx="2302">
                        <c:v>41852</c:v>
                      </c:pt>
                      <c:pt idx="2303">
                        <c:v>41851</c:v>
                      </c:pt>
                      <c:pt idx="2304">
                        <c:v>41850</c:v>
                      </c:pt>
                      <c:pt idx="2305">
                        <c:v>41849</c:v>
                      </c:pt>
                      <c:pt idx="2306">
                        <c:v>41848</c:v>
                      </c:pt>
                      <c:pt idx="2307">
                        <c:v>41847</c:v>
                      </c:pt>
                      <c:pt idx="2308">
                        <c:v>41846</c:v>
                      </c:pt>
                      <c:pt idx="2309">
                        <c:v>41845</c:v>
                      </c:pt>
                      <c:pt idx="2310">
                        <c:v>41844</c:v>
                      </c:pt>
                      <c:pt idx="2311">
                        <c:v>41843</c:v>
                      </c:pt>
                      <c:pt idx="2312">
                        <c:v>41842</c:v>
                      </c:pt>
                      <c:pt idx="2313">
                        <c:v>41841</c:v>
                      </c:pt>
                      <c:pt idx="2314">
                        <c:v>41840</c:v>
                      </c:pt>
                      <c:pt idx="2315">
                        <c:v>41839</c:v>
                      </c:pt>
                      <c:pt idx="2316">
                        <c:v>41838</c:v>
                      </c:pt>
                      <c:pt idx="2317">
                        <c:v>41837</c:v>
                      </c:pt>
                      <c:pt idx="2318">
                        <c:v>41836</c:v>
                      </c:pt>
                      <c:pt idx="2319">
                        <c:v>41835</c:v>
                      </c:pt>
                      <c:pt idx="2320">
                        <c:v>41834</c:v>
                      </c:pt>
                      <c:pt idx="2321">
                        <c:v>41833</c:v>
                      </c:pt>
                      <c:pt idx="2322">
                        <c:v>41832</c:v>
                      </c:pt>
                      <c:pt idx="2323">
                        <c:v>41831</c:v>
                      </c:pt>
                      <c:pt idx="2324">
                        <c:v>41830</c:v>
                      </c:pt>
                      <c:pt idx="2325">
                        <c:v>41829</c:v>
                      </c:pt>
                      <c:pt idx="2326">
                        <c:v>41828</c:v>
                      </c:pt>
                      <c:pt idx="2327">
                        <c:v>41827</c:v>
                      </c:pt>
                      <c:pt idx="2328">
                        <c:v>41826</c:v>
                      </c:pt>
                      <c:pt idx="2329">
                        <c:v>41825</c:v>
                      </c:pt>
                      <c:pt idx="2330">
                        <c:v>41824</c:v>
                      </c:pt>
                      <c:pt idx="2331">
                        <c:v>41823</c:v>
                      </c:pt>
                      <c:pt idx="2332">
                        <c:v>41822</c:v>
                      </c:pt>
                      <c:pt idx="2333">
                        <c:v>41821</c:v>
                      </c:pt>
                      <c:pt idx="2334">
                        <c:v>41820</c:v>
                      </c:pt>
                      <c:pt idx="2335">
                        <c:v>41819</c:v>
                      </c:pt>
                      <c:pt idx="2336">
                        <c:v>41818</c:v>
                      </c:pt>
                      <c:pt idx="2337">
                        <c:v>41817</c:v>
                      </c:pt>
                      <c:pt idx="2338">
                        <c:v>41816</c:v>
                      </c:pt>
                      <c:pt idx="2339">
                        <c:v>41815</c:v>
                      </c:pt>
                      <c:pt idx="2340">
                        <c:v>41814</c:v>
                      </c:pt>
                      <c:pt idx="2341">
                        <c:v>41813</c:v>
                      </c:pt>
                      <c:pt idx="2342">
                        <c:v>41812</c:v>
                      </c:pt>
                      <c:pt idx="2343">
                        <c:v>41811</c:v>
                      </c:pt>
                      <c:pt idx="2344">
                        <c:v>41810</c:v>
                      </c:pt>
                      <c:pt idx="2345">
                        <c:v>41809</c:v>
                      </c:pt>
                      <c:pt idx="2346">
                        <c:v>41808</c:v>
                      </c:pt>
                      <c:pt idx="2347">
                        <c:v>41807</c:v>
                      </c:pt>
                      <c:pt idx="2348">
                        <c:v>41806</c:v>
                      </c:pt>
                      <c:pt idx="2349">
                        <c:v>41805</c:v>
                      </c:pt>
                      <c:pt idx="2350">
                        <c:v>41804</c:v>
                      </c:pt>
                      <c:pt idx="2351">
                        <c:v>41803</c:v>
                      </c:pt>
                      <c:pt idx="2352">
                        <c:v>41802</c:v>
                      </c:pt>
                      <c:pt idx="2353">
                        <c:v>41801</c:v>
                      </c:pt>
                      <c:pt idx="2354">
                        <c:v>41800</c:v>
                      </c:pt>
                      <c:pt idx="2355">
                        <c:v>41799</c:v>
                      </c:pt>
                      <c:pt idx="2356">
                        <c:v>41798</c:v>
                      </c:pt>
                      <c:pt idx="2357">
                        <c:v>41797</c:v>
                      </c:pt>
                      <c:pt idx="2358">
                        <c:v>41796</c:v>
                      </c:pt>
                      <c:pt idx="2359">
                        <c:v>41795</c:v>
                      </c:pt>
                      <c:pt idx="2360">
                        <c:v>41794</c:v>
                      </c:pt>
                      <c:pt idx="2361">
                        <c:v>41793</c:v>
                      </c:pt>
                      <c:pt idx="2362">
                        <c:v>41792</c:v>
                      </c:pt>
                      <c:pt idx="2363">
                        <c:v>41791</c:v>
                      </c:pt>
                      <c:pt idx="2364">
                        <c:v>41790</c:v>
                      </c:pt>
                      <c:pt idx="2365">
                        <c:v>41789</c:v>
                      </c:pt>
                      <c:pt idx="2366">
                        <c:v>41788</c:v>
                      </c:pt>
                      <c:pt idx="2367">
                        <c:v>41787</c:v>
                      </c:pt>
                      <c:pt idx="2368">
                        <c:v>41786</c:v>
                      </c:pt>
                      <c:pt idx="2369">
                        <c:v>41785</c:v>
                      </c:pt>
                      <c:pt idx="2370">
                        <c:v>41784</c:v>
                      </c:pt>
                      <c:pt idx="2371">
                        <c:v>41783</c:v>
                      </c:pt>
                      <c:pt idx="2372">
                        <c:v>41782</c:v>
                      </c:pt>
                      <c:pt idx="2373">
                        <c:v>41781</c:v>
                      </c:pt>
                      <c:pt idx="2374">
                        <c:v>41780</c:v>
                      </c:pt>
                      <c:pt idx="2375">
                        <c:v>41779</c:v>
                      </c:pt>
                      <c:pt idx="2376">
                        <c:v>41778</c:v>
                      </c:pt>
                      <c:pt idx="2377">
                        <c:v>41777</c:v>
                      </c:pt>
                      <c:pt idx="2378">
                        <c:v>41776</c:v>
                      </c:pt>
                      <c:pt idx="2379">
                        <c:v>41775</c:v>
                      </c:pt>
                      <c:pt idx="2380">
                        <c:v>41774</c:v>
                      </c:pt>
                      <c:pt idx="2381">
                        <c:v>41773</c:v>
                      </c:pt>
                      <c:pt idx="2382">
                        <c:v>41772</c:v>
                      </c:pt>
                      <c:pt idx="2383">
                        <c:v>41771</c:v>
                      </c:pt>
                      <c:pt idx="2384">
                        <c:v>41770</c:v>
                      </c:pt>
                      <c:pt idx="2385">
                        <c:v>41769</c:v>
                      </c:pt>
                      <c:pt idx="2386">
                        <c:v>41768</c:v>
                      </c:pt>
                      <c:pt idx="2387">
                        <c:v>41767</c:v>
                      </c:pt>
                      <c:pt idx="2388">
                        <c:v>41766</c:v>
                      </c:pt>
                      <c:pt idx="2389">
                        <c:v>41765</c:v>
                      </c:pt>
                      <c:pt idx="2390">
                        <c:v>41764</c:v>
                      </c:pt>
                      <c:pt idx="2391">
                        <c:v>41763</c:v>
                      </c:pt>
                      <c:pt idx="2392">
                        <c:v>41762</c:v>
                      </c:pt>
                      <c:pt idx="2393">
                        <c:v>41761</c:v>
                      </c:pt>
                      <c:pt idx="2394">
                        <c:v>41760</c:v>
                      </c:pt>
                      <c:pt idx="2395">
                        <c:v>41759</c:v>
                      </c:pt>
                      <c:pt idx="2396">
                        <c:v>41758</c:v>
                      </c:pt>
                      <c:pt idx="2397">
                        <c:v>41757</c:v>
                      </c:pt>
                      <c:pt idx="2398">
                        <c:v>41756</c:v>
                      </c:pt>
                      <c:pt idx="2399">
                        <c:v>41755</c:v>
                      </c:pt>
                      <c:pt idx="2400">
                        <c:v>41754</c:v>
                      </c:pt>
                      <c:pt idx="2401">
                        <c:v>41753</c:v>
                      </c:pt>
                      <c:pt idx="2402">
                        <c:v>41752</c:v>
                      </c:pt>
                      <c:pt idx="2403">
                        <c:v>41751</c:v>
                      </c:pt>
                      <c:pt idx="2404">
                        <c:v>41750</c:v>
                      </c:pt>
                      <c:pt idx="2405">
                        <c:v>41749</c:v>
                      </c:pt>
                      <c:pt idx="2406">
                        <c:v>41748</c:v>
                      </c:pt>
                      <c:pt idx="2407">
                        <c:v>41747</c:v>
                      </c:pt>
                      <c:pt idx="2408">
                        <c:v>41746</c:v>
                      </c:pt>
                      <c:pt idx="2409">
                        <c:v>41745</c:v>
                      </c:pt>
                      <c:pt idx="2410">
                        <c:v>41744</c:v>
                      </c:pt>
                      <c:pt idx="2411">
                        <c:v>41743</c:v>
                      </c:pt>
                      <c:pt idx="2412">
                        <c:v>41742</c:v>
                      </c:pt>
                      <c:pt idx="2413">
                        <c:v>41741</c:v>
                      </c:pt>
                      <c:pt idx="2414">
                        <c:v>41740</c:v>
                      </c:pt>
                      <c:pt idx="2415">
                        <c:v>41739</c:v>
                      </c:pt>
                      <c:pt idx="2416">
                        <c:v>41738</c:v>
                      </c:pt>
                      <c:pt idx="2417">
                        <c:v>41737</c:v>
                      </c:pt>
                      <c:pt idx="2418">
                        <c:v>41736</c:v>
                      </c:pt>
                      <c:pt idx="2419">
                        <c:v>41735</c:v>
                      </c:pt>
                      <c:pt idx="2420">
                        <c:v>41734</c:v>
                      </c:pt>
                      <c:pt idx="2421">
                        <c:v>41733</c:v>
                      </c:pt>
                      <c:pt idx="2422">
                        <c:v>41732</c:v>
                      </c:pt>
                      <c:pt idx="2423">
                        <c:v>41731</c:v>
                      </c:pt>
                      <c:pt idx="2424">
                        <c:v>41730</c:v>
                      </c:pt>
                      <c:pt idx="2425">
                        <c:v>41729</c:v>
                      </c:pt>
                      <c:pt idx="2426">
                        <c:v>41728</c:v>
                      </c:pt>
                      <c:pt idx="2427">
                        <c:v>41727</c:v>
                      </c:pt>
                      <c:pt idx="2428">
                        <c:v>41726</c:v>
                      </c:pt>
                      <c:pt idx="2429">
                        <c:v>41725</c:v>
                      </c:pt>
                      <c:pt idx="2430">
                        <c:v>41724</c:v>
                      </c:pt>
                      <c:pt idx="2431">
                        <c:v>41723</c:v>
                      </c:pt>
                      <c:pt idx="2432">
                        <c:v>41722</c:v>
                      </c:pt>
                      <c:pt idx="2433">
                        <c:v>41721</c:v>
                      </c:pt>
                      <c:pt idx="2434">
                        <c:v>41720</c:v>
                      </c:pt>
                      <c:pt idx="2435">
                        <c:v>41719</c:v>
                      </c:pt>
                      <c:pt idx="2436">
                        <c:v>41718</c:v>
                      </c:pt>
                      <c:pt idx="2437">
                        <c:v>41717</c:v>
                      </c:pt>
                      <c:pt idx="2438">
                        <c:v>41716</c:v>
                      </c:pt>
                      <c:pt idx="2439">
                        <c:v>41715</c:v>
                      </c:pt>
                      <c:pt idx="2440">
                        <c:v>41714</c:v>
                      </c:pt>
                      <c:pt idx="2441">
                        <c:v>41713</c:v>
                      </c:pt>
                      <c:pt idx="2442">
                        <c:v>41712</c:v>
                      </c:pt>
                      <c:pt idx="2443">
                        <c:v>41711</c:v>
                      </c:pt>
                      <c:pt idx="2444">
                        <c:v>41710</c:v>
                      </c:pt>
                      <c:pt idx="2445">
                        <c:v>41709</c:v>
                      </c:pt>
                      <c:pt idx="2446">
                        <c:v>41708</c:v>
                      </c:pt>
                      <c:pt idx="2447">
                        <c:v>41707</c:v>
                      </c:pt>
                      <c:pt idx="2448">
                        <c:v>41706</c:v>
                      </c:pt>
                      <c:pt idx="2449">
                        <c:v>41705</c:v>
                      </c:pt>
                      <c:pt idx="2450">
                        <c:v>41704</c:v>
                      </c:pt>
                      <c:pt idx="2451">
                        <c:v>41703</c:v>
                      </c:pt>
                      <c:pt idx="2452">
                        <c:v>41702</c:v>
                      </c:pt>
                      <c:pt idx="2453">
                        <c:v>41701</c:v>
                      </c:pt>
                      <c:pt idx="2454">
                        <c:v>41700</c:v>
                      </c:pt>
                      <c:pt idx="2455">
                        <c:v>41699</c:v>
                      </c:pt>
                      <c:pt idx="2456">
                        <c:v>41698</c:v>
                      </c:pt>
                      <c:pt idx="2457">
                        <c:v>41697</c:v>
                      </c:pt>
                      <c:pt idx="2458">
                        <c:v>41696</c:v>
                      </c:pt>
                      <c:pt idx="2459">
                        <c:v>41695</c:v>
                      </c:pt>
                      <c:pt idx="2460">
                        <c:v>41694</c:v>
                      </c:pt>
                      <c:pt idx="2461">
                        <c:v>41693</c:v>
                      </c:pt>
                      <c:pt idx="2462">
                        <c:v>41692</c:v>
                      </c:pt>
                      <c:pt idx="2463">
                        <c:v>41691</c:v>
                      </c:pt>
                      <c:pt idx="2464">
                        <c:v>41690</c:v>
                      </c:pt>
                      <c:pt idx="2465">
                        <c:v>41689</c:v>
                      </c:pt>
                      <c:pt idx="2466">
                        <c:v>41688</c:v>
                      </c:pt>
                      <c:pt idx="2467">
                        <c:v>41687</c:v>
                      </c:pt>
                      <c:pt idx="2468">
                        <c:v>41686</c:v>
                      </c:pt>
                      <c:pt idx="2469">
                        <c:v>41685</c:v>
                      </c:pt>
                      <c:pt idx="2470">
                        <c:v>41684</c:v>
                      </c:pt>
                      <c:pt idx="2471">
                        <c:v>41683</c:v>
                      </c:pt>
                      <c:pt idx="2472">
                        <c:v>41682</c:v>
                      </c:pt>
                      <c:pt idx="2473">
                        <c:v>41681</c:v>
                      </c:pt>
                      <c:pt idx="2474">
                        <c:v>41680</c:v>
                      </c:pt>
                      <c:pt idx="2475">
                        <c:v>41679</c:v>
                      </c:pt>
                      <c:pt idx="2476">
                        <c:v>41678</c:v>
                      </c:pt>
                      <c:pt idx="2477">
                        <c:v>41677</c:v>
                      </c:pt>
                      <c:pt idx="2478">
                        <c:v>41676</c:v>
                      </c:pt>
                      <c:pt idx="2479">
                        <c:v>41675</c:v>
                      </c:pt>
                      <c:pt idx="2480">
                        <c:v>41674</c:v>
                      </c:pt>
                      <c:pt idx="2481">
                        <c:v>41673</c:v>
                      </c:pt>
                      <c:pt idx="2482">
                        <c:v>41672</c:v>
                      </c:pt>
                      <c:pt idx="2483">
                        <c:v>41671</c:v>
                      </c:pt>
                      <c:pt idx="2484">
                        <c:v>41670</c:v>
                      </c:pt>
                      <c:pt idx="2485">
                        <c:v>41669</c:v>
                      </c:pt>
                      <c:pt idx="2486">
                        <c:v>41668</c:v>
                      </c:pt>
                      <c:pt idx="2487">
                        <c:v>41667</c:v>
                      </c:pt>
                      <c:pt idx="2488">
                        <c:v>41666</c:v>
                      </c:pt>
                      <c:pt idx="2489">
                        <c:v>41665</c:v>
                      </c:pt>
                      <c:pt idx="2490">
                        <c:v>41664</c:v>
                      </c:pt>
                      <c:pt idx="2491">
                        <c:v>41663</c:v>
                      </c:pt>
                      <c:pt idx="2492">
                        <c:v>41662</c:v>
                      </c:pt>
                      <c:pt idx="2493">
                        <c:v>41661</c:v>
                      </c:pt>
                      <c:pt idx="2494">
                        <c:v>41660</c:v>
                      </c:pt>
                      <c:pt idx="2495">
                        <c:v>41659</c:v>
                      </c:pt>
                      <c:pt idx="2496">
                        <c:v>41658</c:v>
                      </c:pt>
                      <c:pt idx="2497">
                        <c:v>41657</c:v>
                      </c:pt>
                      <c:pt idx="2498">
                        <c:v>41656</c:v>
                      </c:pt>
                      <c:pt idx="2499">
                        <c:v>41655</c:v>
                      </c:pt>
                      <c:pt idx="2500">
                        <c:v>41654</c:v>
                      </c:pt>
                      <c:pt idx="2501">
                        <c:v>41653</c:v>
                      </c:pt>
                      <c:pt idx="2502">
                        <c:v>41652</c:v>
                      </c:pt>
                      <c:pt idx="2503">
                        <c:v>41651</c:v>
                      </c:pt>
                      <c:pt idx="2504">
                        <c:v>41650</c:v>
                      </c:pt>
                      <c:pt idx="2505">
                        <c:v>41649</c:v>
                      </c:pt>
                      <c:pt idx="2506">
                        <c:v>41648</c:v>
                      </c:pt>
                      <c:pt idx="2507">
                        <c:v>41647</c:v>
                      </c:pt>
                      <c:pt idx="2508">
                        <c:v>41646</c:v>
                      </c:pt>
                      <c:pt idx="2509">
                        <c:v>41645</c:v>
                      </c:pt>
                      <c:pt idx="2510">
                        <c:v>41644</c:v>
                      </c:pt>
                      <c:pt idx="2511">
                        <c:v>41643</c:v>
                      </c:pt>
                      <c:pt idx="2512">
                        <c:v>41642</c:v>
                      </c:pt>
                      <c:pt idx="2513">
                        <c:v>41641</c:v>
                      </c:pt>
                      <c:pt idx="2514">
                        <c:v>41640</c:v>
                      </c:pt>
                      <c:pt idx="2515">
                        <c:v>41639</c:v>
                      </c:pt>
                      <c:pt idx="2516">
                        <c:v>41638</c:v>
                      </c:pt>
                      <c:pt idx="2517">
                        <c:v>41637</c:v>
                      </c:pt>
                      <c:pt idx="2518">
                        <c:v>41636</c:v>
                      </c:pt>
                      <c:pt idx="2519">
                        <c:v>41635</c:v>
                      </c:pt>
                      <c:pt idx="2520">
                        <c:v>41634</c:v>
                      </c:pt>
                      <c:pt idx="2521">
                        <c:v>41633</c:v>
                      </c:pt>
                      <c:pt idx="2522">
                        <c:v>41632</c:v>
                      </c:pt>
                      <c:pt idx="2523">
                        <c:v>41631</c:v>
                      </c:pt>
                      <c:pt idx="2524">
                        <c:v>41630</c:v>
                      </c:pt>
                      <c:pt idx="2525">
                        <c:v>41629</c:v>
                      </c:pt>
                      <c:pt idx="2526">
                        <c:v>41628</c:v>
                      </c:pt>
                      <c:pt idx="2527">
                        <c:v>41627</c:v>
                      </c:pt>
                      <c:pt idx="2528">
                        <c:v>41626</c:v>
                      </c:pt>
                      <c:pt idx="2529">
                        <c:v>41625</c:v>
                      </c:pt>
                      <c:pt idx="2530">
                        <c:v>41624</c:v>
                      </c:pt>
                      <c:pt idx="2531">
                        <c:v>41623</c:v>
                      </c:pt>
                      <c:pt idx="2532">
                        <c:v>41622</c:v>
                      </c:pt>
                      <c:pt idx="2533">
                        <c:v>41621</c:v>
                      </c:pt>
                      <c:pt idx="2534">
                        <c:v>41620</c:v>
                      </c:pt>
                      <c:pt idx="2535">
                        <c:v>41619</c:v>
                      </c:pt>
                      <c:pt idx="2536">
                        <c:v>41618</c:v>
                      </c:pt>
                      <c:pt idx="2537">
                        <c:v>41617</c:v>
                      </c:pt>
                      <c:pt idx="2538">
                        <c:v>41616</c:v>
                      </c:pt>
                      <c:pt idx="2539">
                        <c:v>41615</c:v>
                      </c:pt>
                      <c:pt idx="2540">
                        <c:v>41614</c:v>
                      </c:pt>
                      <c:pt idx="2541">
                        <c:v>41613</c:v>
                      </c:pt>
                      <c:pt idx="2542">
                        <c:v>41612</c:v>
                      </c:pt>
                      <c:pt idx="2543">
                        <c:v>41611</c:v>
                      </c:pt>
                      <c:pt idx="2544">
                        <c:v>41610</c:v>
                      </c:pt>
                      <c:pt idx="2545">
                        <c:v>41609</c:v>
                      </c:pt>
                      <c:pt idx="2546">
                        <c:v>41608</c:v>
                      </c:pt>
                      <c:pt idx="2547">
                        <c:v>41607</c:v>
                      </c:pt>
                      <c:pt idx="2548">
                        <c:v>41606</c:v>
                      </c:pt>
                      <c:pt idx="2549">
                        <c:v>41605</c:v>
                      </c:pt>
                      <c:pt idx="2550">
                        <c:v>41604</c:v>
                      </c:pt>
                      <c:pt idx="2551">
                        <c:v>41603</c:v>
                      </c:pt>
                      <c:pt idx="2552">
                        <c:v>41602</c:v>
                      </c:pt>
                      <c:pt idx="2553">
                        <c:v>41601</c:v>
                      </c:pt>
                      <c:pt idx="2554">
                        <c:v>41600</c:v>
                      </c:pt>
                      <c:pt idx="2555">
                        <c:v>41599</c:v>
                      </c:pt>
                      <c:pt idx="2556">
                        <c:v>41598</c:v>
                      </c:pt>
                      <c:pt idx="2557">
                        <c:v>41597</c:v>
                      </c:pt>
                      <c:pt idx="2558">
                        <c:v>41596</c:v>
                      </c:pt>
                      <c:pt idx="2559">
                        <c:v>41595</c:v>
                      </c:pt>
                      <c:pt idx="2560">
                        <c:v>41594</c:v>
                      </c:pt>
                      <c:pt idx="2561">
                        <c:v>41593</c:v>
                      </c:pt>
                      <c:pt idx="2562">
                        <c:v>41592</c:v>
                      </c:pt>
                      <c:pt idx="2563">
                        <c:v>41591</c:v>
                      </c:pt>
                      <c:pt idx="2564">
                        <c:v>41590</c:v>
                      </c:pt>
                      <c:pt idx="2565">
                        <c:v>41589</c:v>
                      </c:pt>
                      <c:pt idx="2566">
                        <c:v>41588</c:v>
                      </c:pt>
                      <c:pt idx="2567">
                        <c:v>41587</c:v>
                      </c:pt>
                      <c:pt idx="2568">
                        <c:v>41586</c:v>
                      </c:pt>
                      <c:pt idx="2569">
                        <c:v>41585</c:v>
                      </c:pt>
                      <c:pt idx="2570">
                        <c:v>41584</c:v>
                      </c:pt>
                      <c:pt idx="2571">
                        <c:v>41583</c:v>
                      </c:pt>
                      <c:pt idx="2572">
                        <c:v>41582</c:v>
                      </c:pt>
                      <c:pt idx="2573">
                        <c:v>41581</c:v>
                      </c:pt>
                      <c:pt idx="2574">
                        <c:v>41580</c:v>
                      </c:pt>
                      <c:pt idx="2575">
                        <c:v>41579</c:v>
                      </c:pt>
                      <c:pt idx="2576">
                        <c:v>41578</c:v>
                      </c:pt>
                      <c:pt idx="2577">
                        <c:v>41577</c:v>
                      </c:pt>
                      <c:pt idx="2578">
                        <c:v>41576</c:v>
                      </c:pt>
                      <c:pt idx="2579">
                        <c:v>41575</c:v>
                      </c:pt>
                      <c:pt idx="2580">
                        <c:v>41574</c:v>
                      </c:pt>
                      <c:pt idx="2581">
                        <c:v>41573</c:v>
                      </c:pt>
                      <c:pt idx="2582">
                        <c:v>41572</c:v>
                      </c:pt>
                      <c:pt idx="2583">
                        <c:v>41571</c:v>
                      </c:pt>
                      <c:pt idx="2584">
                        <c:v>41570</c:v>
                      </c:pt>
                      <c:pt idx="2585">
                        <c:v>41569</c:v>
                      </c:pt>
                      <c:pt idx="2586">
                        <c:v>41568</c:v>
                      </c:pt>
                      <c:pt idx="2587">
                        <c:v>41567</c:v>
                      </c:pt>
                      <c:pt idx="2588">
                        <c:v>41566</c:v>
                      </c:pt>
                      <c:pt idx="2589">
                        <c:v>41565</c:v>
                      </c:pt>
                      <c:pt idx="2590">
                        <c:v>41564</c:v>
                      </c:pt>
                      <c:pt idx="2591">
                        <c:v>41563</c:v>
                      </c:pt>
                      <c:pt idx="2592">
                        <c:v>41562</c:v>
                      </c:pt>
                      <c:pt idx="2593">
                        <c:v>41561</c:v>
                      </c:pt>
                      <c:pt idx="2594">
                        <c:v>41560</c:v>
                      </c:pt>
                      <c:pt idx="2595">
                        <c:v>41559</c:v>
                      </c:pt>
                      <c:pt idx="2596">
                        <c:v>41558</c:v>
                      </c:pt>
                      <c:pt idx="2597">
                        <c:v>41557</c:v>
                      </c:pt>
                      <c:pt idx="2598">
                        <c:v>41556</c:v>
                      </c:pt>
                      <c:pt idx="2599">
                        <c:v>41555</c:v>
                      </c:pt>
                      <c:pt idx="2600">
                        <c:v>41554</c:v>
                      </c:pt>
                      <c:pt idx="2601">
                        <c:v>41553</c:v>
                      </c:pt>
                      <c:pt idx="2602">
                        <c:v>41552</c:v>
                      </c:pt>
                      <c:pt idx="2603">
                        <c:v>41551</c:v>
                      </c:pt>
                      <c:pt idx="2604">
                        <c:v>41550</c:v>
                      </c:pt>
                      <c:pt idx="2605">
                        <c:v>41549</c:v>
                      </c:pt>
                      <c:pt idx="2606">
                        <c:v>41548</c:v>
                      </c:pt>
                      <c:pt idx="2607">
                        <c:v>41547</c:v>
                      </c:pt>
                      <c:pt idx="2608">
                        <c:v>41546</c:v>
                      </c:pt>
                      <c:pt idx="2609">
                        <c:v>41545</c:v>
                      </c:pt>
                      <c:pt idx="2610">
                        <c:v>41544</c:v>
                      </c:pt>
                      <c:pt idx="2611">
                        <c:v>41543</c:v>
                      </c:pt>
                      <c:pt idx="2612">
                        <c:v>41542</c:v>
                      </c:pt>
                      <c:pt idx="2613">
                        <c:v>41541</c:v>
                      </c:pt>
                      <c:pt idx="2614">
                        <c:v>41540</c:v>
                      </c:pt>
                      <c:pt idx="2615">
                        <c:v>41539</c:v>
                      </c:pt>
                      <c:pt idx="2616">
                        <c:v>41538</c:v>
                      </c:pt>
                      <c:pt idx="2617">
                        <c:v>41537</c:v>
                      </c:pt>
                      <c:pt idx="2618">
                        <c:v>41536</c:v>
                      </c:pt>
                      <c:pt idx="2619">
                        <c:v>41535</c:v>
                      </c:pt>
                      <c:pt idx="2620">
                        <c:v>41534</c:v>
                      </c:pt>
                      <c:pt idx="2621">
                        <c:v>41533</c:v>
                      </c:pt>
                      <c:pt idx="2622">
                        <c:v>41532</c:v>
                      </c:pt>
                      <c:pt idx="2623">
                        <c:v>41531</c:v>
                      </c:pt>
                      <c:pt idx="2624">
                        <c:v>41530</c:v>
                      </c:pt>
                      <c:pt idx="2625">
                        <c:v>41529</c:v>
                      </c:pt>
                      <c:pt idx="2626">
                        <c:v>41528</c:v>
                      </c:pt>
                      <c:pt idx="2627">
                        <c:v>41527</c:v>
                      </c:pt>
                      <c:pt idx="2628">
                        <c:v>41526</c:v>
                      </c:pt>
                      <c:pt idx="2629">
                        <c:v>41525</c:v>
                      </c:pt>
                      <c:pt idx="2630">
                        <c:v>41524</c:v>
                      </c:pt>
                      <c:pt idx="2631">
                        <c:v>41523</c:v>
                      </c:pt>
                      <c:pt idx="2632">
                        <c:v>41522</c:v>
                      </c:pt>
                      <c:pt idx="2633">
                        <c:v>41521</c:v>
                      </c:pt>
                      <c:pt idx="2634">
                        <c:v>41520</c:v>
                      </c:pt>
                      <c:pt idx="2635">
                        <c:v>41519</c:v>
                      </c:pt>
                      <c:pt idx="2636">
                        <c:v>41518</c:v>
                      </c:pt>
                      <c:pt idx="2637">
                        <c:v>41517</c:v>
                      </c:pt>
                      <c:pt idx="2638">
                        <c:v>41516</c:v>
                      </c:pt>
                      <c:pt idx="2639">
                        <c:v>41515</c:v>
                      </c:pt>
                      <c:pt idx="2640">
                        <c:v>41514</c:v>
                      </c:pt>
                      <c:pt idx="2641">
                        <c:v>41513</c:v>
                      </c:pt>
                      <c:pt idx="2642">
                        <c:v>41512</c:v>
                      </c:pt>
                      <c:pt idx="2643">
                        <c:v>41511</c:v>
                      </c:pt>
                      <c:pt idx="2644">
                        <c:v>41510</c:v>
                      </c:pt>
                      <c:pt idx="2645">
                        <c:v>41509</c:v>
                      </c:pt>
                      <c:pt idx="2646">
                        <c:v>41508</c:v>
                      </c:pt>
                      <c:pt idx="2647">
                        <c:v>41507</c:v>
                      </c:pt>
                      <c:pt idx="2648">
                        <c:v>41506</c:v>
                      </c:pt>
                      <c:pt idx="2649">
                        <c:v>41505</c:v>
                      </c:pt>
                      <c:pt idx="2650">
                        <c:v>41504</c:v>
                      </c:pt>
                      <c:pt idx="2651">
                        <c:v>41503</c:v>
                      </c:pt>
                      <c:pt idx="2652">
                        <c:v>41502</c:v>
                      </c:pt>
                      <c:pt idx="2653">
                        <c:v>41501</c:v>
                      </c:pt>
                      <c:pt idx="2654">
                        <c:v>41500</c:v>
                      </c:pt>
                      <c:pt idx="2655">
                        <c:v>41499</c:v>
                      </c:pt>
                      <c:pt idx="2656">
                        <c:v>41498</c:v>
                      </c:pt>
                      <c:pt idx="2657">
                        <c:v>41497</c:v>
                      </c:pt>
                      <c:pt idx="2658">
                        <c:v>41496</c:v>
                      </c:pt>
                      <c:pt idx="2659">
                        <c:v>41495</c:v>
                      </c:pt>
                      <c:pt idx="2660">
                        <c:v>41494</c:v>
                      </c:pt>
                      <c:pt idx="2661">
                        <c:v>41493</c:v>
                      </c:pt>
                      <c:pt idx="2662">
                        <c:v>41492</c:v>
                      </c:pt>
                      <c:pt idx="2663">
                        <c:v>41491</c:v>
                      </c:pt>
                      <c:pt idx="2664">
                        <c:v>41490</c:v>
                      </c:pt>
                      <c:pt idx="2665">
                        <c:v>41489</c:v>
                      </c:pt>
                      <c:pt idx="2666">
                        <c:v>41488</c:v>
                      </c:pt>
                      <c:pt idx="2667">
                        <c:v>41487</c:v>
                      </c:pt>
                      <c:pt idx="2668">
                        <c:v>41486</c:v>
                      </c:pt>
                      <c:pt idx="2669">
                        <c:v>41485</c:v>
                      </c:pt>
                      <c:pt idx="2670">
                        <c:v>41484</c:v>
                      </c:pt>
                      <c:pt idx="2671">
                        <c:v>41483</c:v>
                      </c:pt>
                      <c:pt idx="2672">
                        <c:v>41482</c:v>
                      </c:pt>
                      <c:pt idx="2673">
                        <c:v>41481</c:v>
                      </c:pt>
                      <c:pt idx="2674">
                        <c:v>41480</c:v>
                      </c:pt>
                      <c:pt idx="2675">
                        <c:v>41479</c:v>
                      </c:pt>
                      <c:pt idx="2676">
                        <c:v>41478</c:v>
                      </c:pt>
                      <c:pt idx="2677">
                        <c:v>41477</c:v>
                      </c:pt>
                      <c:pt idx="2678">
                        <c:v>41476</c:v>
                      </c:pt>
                      <c:pt idx="2679">
                        <c:v>41475</c:v>
                      </c:pt>
                      <c:pt idx="2680">
                        <c:v>41474</c:v>
                      </c:pt>
                      <c:pt idx="2681">
                        <c:v>41473</c:v>
                      </c:pt>
                      <c:pt idx="2682">
                        <c:v>41472</c:v>
                      </c:pt>
                      <c:pt idx="2683">
                        <c:v>41471</c:v>
                      </c:pt>
                      <c:pt idx="2684">
                        <c:v>41470</c:v>
                      </c:pt>
                      <c:pt idx="2685">
                        <c:v>41469</c:v>
                      </c:pt>
                      <c:pt idx="2686">
                        <c:v>41468</c:v>
                      </c:pt>
                      <c:pt idx="2687">
                        <c:v>41467</c:v>
                      </c:pt>
                      <c:pt idx="2688">
                        <c:v>41466</c:v>
                      </c:pt>
                      <c:pt idx="2689">
                        <c:v>41465</c:v>
                      </c:pt>
                      <c:pt idx="2690">
                        <c:v>41464</c:v>
                      </c:pt>
                      <c:pt idx="2691">
                        <c:v>41463</c:v>
                      </c:pt>
                      <c:pt idx="2692">
                        <c:v>41462</c:v>
                      </c:pt>
                      <c:pt idx="2693">
                        <c:v>41461</c:v>
                      </c:pt>
                      <c:pt idx="2694">
                        <c:v>41460</c:v>
                      </c:pt>
                      <c:pt idx="2695">
                        <c:v>41459</c:v>
                      </c:pt>
                      <c:pt idx="2696">
                        <c:v>41458</c:v>
                      </c:pt>
                      <c:pt idx="2697">
                        <c:v>41457</c:v>
                      </c:pt>
                      <c:pt idx="2698">
                        <c:v>41456</c:v>
                      </c:pt>
                      <c:pt idx="2699">
                        <c:v>41455</c:v>
                      </c:pt>
                      <c:pt idx="2700">
                        <c:v>41454</c:v>
                      </c:pt>
                      <c:pt idx="2701">
                        <c:v>41453</c:v>
                      </c:pt>
                      <c:pt idx="2702">
                        <c:v>41452</c:v>
                      </c:pt>
                      <c:pt idx="2703">
                        <c:v>41451</c:v>
                      </c:pt>
                      <c:pt idx="2704">
                        <c:v>41450</c:v>
                      </c:pt>
                      <c:pt idx="2705">
                        <c:v>41449</c:v>
                      </c:pt>
                      <c:pt idx="2706">
                        <c:v>41448</c:v>
                      </c:pt>
                      <c:pt idx="2707">
                        <c:v>41447</c:v>
                      </c:pt>
                      <c:pt idx="2708">
                        <c:v>41446</c:v>
                      </c:pt>
                      <c:pt idx="2709">
                        <c:v>41445</c:v>
                      </c:pt>
                      <c:pt idx="2710">
                        <c:v>41444</c:v>
                      </c:pt>
                      <c:pt idx="2711">
                        <c:v>41443</c:v>
                      </c:pt>
                      <c:pt idx="2712">
                        <c:v>41442</c:v>
                      </c:pt>
                      <c:pt idx="2713">
                        <c:v>41441</c:v>
                      </c:pt>
                      <c:pt idx="2714">
                        <c:v>41440</c:v>
                      </c:pt>
                      <c:pt idx="2715">
                        <c:v>41439</c:v>
                      </c:pt>
                      <c:pt idx="2716">
                        <c:v>41438</c:v>
                      </c:pt>
                      <c:pt idx="2717">
                        <c:v>41437</c:v>
                      </c:pt>
                      <c:pt idx="2718">
                        <c:v>41436</c:v>
                      </c:pt>
                      <c:pt idx="2719">
                        <c:v>41435</c:v>
                      </c:pt>
                      <c:pt idx="2720">
                        <c:v>41434</c:v>
                      </c:pt>
                      <c:pt idx="2721">
                        <c:v>41433</c:v>
                      </c:pt>
                      <c:pt idx="2722">
                        <c:v>41432</c:v>
                      </c:pt>
                      <c:pt idx="2723">
                        <c:v>41431</c:v>
                      </c:pt>
                      <c:pt idx="2724">
                        <c:v>41430</c:v>
                      </c:pt>
                      <c:pt idx="2725">
                        <c:v>41429</c:v>
                      </c:pt>
                      <c:pt idx="2726">
                        <c:v>41428</c:v>
                      </c:pt>
                      <c:pt idx="2727">
                        <c:v>41427</c:v>
                      </c:pt>
                      <c:pt idx="2728">
                        <c:v>41426</c:v>
                      </c:pt>
                      <c:pt idx="2729">
                        <c:v>41425</c:v>
                      </c:pt>
                      <c:pt idx="2730">
                        <c:v>41424</c:v>
                      </c:pt>
                      <c:pt idx="2731">
                        <c:v>41423</c:v>
                      </c:pt>
                      <c:pt idx="2732">
                        <c:v>41422</c:v>
                      </c:pt>
                      <c:pt idx="2733">
                        <c:v>41421</c:v>
                      </c:pt>
                      <c:pt idx="2734">
                        <c:v>41420</c:v>
                      </c:pt>
                      <c:pt idx="2735">
                        <c:v>41419</c:v>
                      </c:pt>
                      <c:pt idx="2736">
                        <c:v>41418</c:v>
                      </c:pt>
                      <c:pt idx="2737">
                        <c:v>41417</c:v>
                      </c:pt>
                      <c:pt idx="2738">
                        <c:v>41416</c:v>
                      </c:pt>
                      <c:pt idx="2739">
                        <c:v>41415</c:v>
                      </c:pt>
                      <c:pt idx="2740">
                        <c:v>41414</c:v>
                      </c:pt>
                      <c:pt idx="2741">
                        <c:v>41413</c:v>
                      </c:pt>
                      <c:pt idx="2742">
                        <c:v>41412</c:v>
                      </c:pt>
                      <c:pt idx="2743">
                        <c:v>41411</c:v>
                      </c:pt>
                      <c:pt idx="2744">
                        <c:v>41410</c:v>
                      </c:pt>
                      <c:pt idx="2745">
                        <c:v>41409</c:v>
                      </c:pt>
                      <c:pt idx="2746">
                        <c:v>41408</c:v>
                      </c:pt>
                      <c:pt idx="2747">
                        <c:v>41407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'10a riigivk spread'!$AC$4:$AC$2751</c15:sqref>
                        </c15:formulaRef>
                      </c:ext>
                    </c:extLst>
                    <c:numCache>
                      <c:formatCode>[$$-409]#,##0.00_ ;\-[$$-409]#,##0.00\ </c:formatCode>
                      <c:ptCount val="2748"/>
                      <c:pt idx="0">
                        <c:v>4.1000000000000002E-2</c:v>
                      </c:pt>
                      <c:pt idx="1">
                        <c:v>0.05</c:v>
                      </c:pt>
                      <c:pt idx="2">
                        <c:v>4.2999999999999997E-2</c:v>
                      </c:pt>
                      <c:pt idx="3">
                        <c:v>7.6999999999999999E-2</c:v>
                      </c:pt>
                      <c:pt idx="4">
                        <c:v>8.6999999999999994E-2</c:v>
                      </c:pt>
                      <c:pt idx="5">
                        <c:v>8.6999999999999994E-2</c:v>
                      </c:pt>
                      <c:pt idx="6">
                        <c:v>8.6999999999999994E-2</c:v>
                      </c:pt>
                      <c:pt idx="7">
                        <c:v>0.104</c:v>
                      </c:pt>
                      <c:pt idx="8">
                        <c:v>0.126</c:v>
                      </c:pt>
                      <c:pt idx="9">
                        <c:v>0.14899999999999999</c:v>
                      </c:pt>
                      <c:pt idx="10">
                        <c:v>0.151</c:v>
                      </c:pt>
                      <c:pt idx="11">
                        <c:v>0.08</c:v>
                      </c:pt>
                      <c:pt idx="12">
                        <c:v>0.08</c:v>
                      </c:pt>
                      <c:pt idx="13">
                        <c:v>0.08</c:v>
                      </c:pt>
                      <c:pt idx="14">
                        <c:v>7.5999999999999998E-2</c:v>
                      </c:pt>
                      <c:pt idx="15">
                        <c:v>6.5000000000000002E-2</c:v>
                      </c:pt>
                      <c:pt idx="16">
                        <c:v>8.2000000000000003E-2</c:v>
                      </c:pt>
                      <c:pt idx="17">
                        <c:v>9.4E-2</c:v>
                      </c:pt>
                      <c:pt idx="18">
                        <c:v>0.105</c:v>
                      </c:pt>
                      <c:pt idx="19">
                        <c:v>0.105</c:v>
                      </c:pt>
                      <c:pt idx="20">
                        <c:v>0.105</c:v>
                      </c:pt>
                      <c:pt idx="21">
                        <c:v>0.104</c:v>
                      </c:pt>
                      <c:pt idx="22">
                        <c:v>0.15</c:v>
                      </c:pt>
                      <c:pt idx="23">
                        <c:v>0.13100000000000001</c:v>
                      </c:pt>
                      <c:pt idx="24">
                        <c:v>0.16</c:v>
                      </c:pt>
                      <c:pt idx="25">
                        <c:v>0.17399999999999999</c:v>
                      </c:pt>
                      <c:pt idx="26">
                        <c:v>0.17399999999999999</c:v>
                      </c:pt>
                      <c:pt idx="27">
                        <c:v>0.17399999999999999</c:v>
                      </c:pt>
                      <c:pt idx="28">
                        <c:v>0.20100000000000001</c:v>
                      </c:pt>
                      <c:pt idx="29">
                        <c:v>0.184</c:v>
                      </c:pt>
                      <c:pt idx="30">
                        <c:v>0.16200000000000001</c:v>
                      </c:pt>
                      <c:pt idx="31">
                        <c:v>0.14000000000000001</c:v>
                      </c:pt>
                      <c:pt idx="32">
                        <c:v>0.114</c:v>
                      </c:pt>
                      <c:pt idx="33">
                        <c:v>0.114</c:v>
                      </c:pt>
                      <c:pt idx="34">
                        <c:v>0.114</c:v>
                      </c:pt>
                      <c:pt idx="35">
                        <c:v>0.14599999999999999</c:v>
                      </c:pt>
                      <c:pt idx="36">
                        <c:v>0.13100000000000001</c:v>
                      </c:pt>
                      <c:pt idx="37">
                        <c:v>0.14699999999999999</c:v>
                      </c:pt>
                      <c:pt idx="38">
                        <c:v>0.155</c:v>
                      </c:pt>
                      <c:pt idx="39">
                        <c:v>0.182</c:v>
                      </c:pt>
                      <c:pt idx="40">
                        <c:v>0.182</c:v>
                      </c:pt>
                      <c:pt idx="41">
                        <c:v>0.182</c:v>
                      </c:pt>
                      <c:pt idx="42">
                        <c:v>0.20100000000000001</c:v>
                      </c:pt>
                      <c:pt idx="43">
                        <c:v>0.23300000000000001</c:v>
                      </c:pt>
                      <c:pt idx="44">
                        <c:v>0.22900000000000001</c:v>
                      </c:pt>
                      <c:pt idx="45">
                        <c:v>0.245</c:v>
                      </c:pt>
                      <c:pt idx="46">
                        <c:v>0.22</c:v>
                      </c:pt>
                      <c:pt idx="47">
                        <c:v>0.22</c:v>
                      </c:pt>
                      <c:pt idx="48">
                        <c:v>0.22</c:v>
                      </c:pt>
                      <c:pt idx="49">
                        <c:v>0.247</c:v>
                      </c:pt>
                      <c:pt idx="50">
                        <c:v>0.26300000000000001</c:v>
                      </c:pt>
                      <c:pt idx="51">
                        <c:v>0.23799999999999999</c:v>
                      </c:pt>
                      <c:pt idx="52">
                        <c:v>0.26100000000000001</c:v>
                      </c:pt>
                      <c:pt idx="53">
                        <c:v>0.26800000000000002</c:v>
                      </c:pt>
                      <c:pt idx="54">
                        <c:v>0.26800000000000002</c:v>
                      </c:pt>
                      <c:pt idx="55">
                        <c:v>0.26800000000000002</c:v>
                      </c:pt>
                      <c:pt idx="56">
                        <c:v>0.28000000000000003</c:v>
                      </c:pt>
                      <c:pt idx="57">
                        <c:v>0.248</c:v>
                      </c:pt>
                      <c:pt idx="58">
                        <c:v>0.25800000000000001</c:v>
                      </c:pt>
                      <c:pt idx="59">
                        <c:v>0.27</c:v>
                      </c:pt>
                      <c:pt idx="60">
                        <c:v>0.30099999999999999</c:v>
                      </c:pt>
                      <c:pt idx="61">
                        <c:v>0.30099999999999999</c:v>
                      </c:pt>
                      <c:pt idx="62">
                        <c:v>0.30099999999999999</c:v>
                      </c:pt>
                      <c:pt idx="63">
                        <c:v>0.28499999999999998</c:v>
                      </c:pt>
                      <c:pt idx="64">
                        <c:v>0.28799999999999998</c:v>
                      </c:pt>
                      <c:pt idx="65">
                        <c:v>0.29799999999999999</c:v>
                      </c:pt>
                      <c:pt idx="66">
                        <c:v>0.30599999999999999</c:v>
                      </c:pt>
                      <c:pt idx="67">
                        <c:v>0.33</c:v>
                      </c:pt>
                      <c:pt idx="68">
                        <c:v>0.33</c:v>
                      </c:pt>
                      <c:pt idx="69">
                        <c:v>0.33</c:v>
                      </c:pt>
                      <c:pt idx="70">
                        <c:v>0.37</c:v>
                      </c:pt>
                      <c:pt idx="71">
                        <c:v>0.36199999999999999</c:v>
                      </c:pt>
                      <c:pt idx="72">
                        <c:v>0.36</c:v>
                      </c:pt>
                      <c:pt idx="73">
                        <c:v>0.379</c:v>
                      </c:pt>
                      <c:pt idx="74">
                        <c:v>0.373</c:v>
                      </c:pt>
                      <c:pt idx="75">
                        <c:v>0.373</c:v>
                      </c:pt>
                      <c:pt idx="76">
                        <c:v>0.373</c:v>
                      </c:pt>
                      <c:pt idx="77">
                        <c:v>0.34499999999999997</c:v>
                      </c:pt>
                      <c:pt idx="78">
                        <c:v>0.34899999999999998</c:v>
                      </c:pt>
                      <c:pt idx="79">
                        <c:v>0.41399999999999998</c:v>
                      </c:pt>
                      <c:pt idx="80">
                        <c:v>0.42199999999999999</c:v>
                      </c:pt>
                      <c:pt idx="81">
                        <c:v>0.39900000000000002</c:v>
                      </c:pt>
                      <c:pt idx="82">
                        <c:v>0.39900000000000002</c:v>
                      </c:pt>
                      <c:pt idx="83">
                        <c:v>0.39900000000000002</c:v>
                      </c:pt>
                      <c:pt idx="84">
                        <c:v>0.40600000000000003</c:v>
                      </c:pt>
                      <c:pt idx="85">
                        <c:v>0.39100000000000001</c:v>
                      </c:pt>
                      <c:pt idx="86">
                        <c:v>0.40400000000000003</c:v>
                      </c:pt>
                      <c:pt idx="87">
                        <c:v>0.35299999999999998</c:v>
                      </c:pt>
                      <c:pt idx="88">
                        <c:v>0.32900000000000001</c:v>
                      </c:pt>
                      <c:pt idx="89">
                        <c:v>0.32900000000000001</c:v>
                      </c:pt>
                      <c:pt idx="90">
                        <c:v>0.32900000000000001</c:v>
                      </c:pt>
                      <c:pt idx="91">
                        <c:v>0.32600000000000001</c:v>
                      </c:pt>
                      <c:pt idx="92">
                        <c:v>0.33</c:v>
                      </c:pt>
                      <c:pt idx="93">
                        <c:v>0.34200000000000003</c:v>
                      </c:pt>
                      <c:pt idx="94">
                        <c:v>0.34699999999999998</c:v>
                      </c:pt>
                      <c:pt idx="95">
                        <c:v>0.372</c:v>
                      </c:pt>
                      <c:pt idx="96">
                        <c:v>0.372</c:v>
                      </c:pt>
                      <c:pt idx="97">
                        <c:v>0.372</c:v>
                      </c:pt>
                      <c:pt idx="98">
                        <c:v>0.39700000000000002</c:v>
                      </c:pt>
                      <c:pt idx="99">
                        <c:v>0.32500000000000001</c:v>
                      </c:pt>
                      <c:pt idx="100">
                        <c:v>0.29799999999999999</c:v>
                      </c:pt>
                      <c:pt idx="101">
                        <c:v>0.27200000000000002</c:v>
                      </c:pt>
                      <c:pt idx="102">
                        <c:v>0.29699999999999999</c:v>
                      </c:pt>
                      <c:pt idx="103">
                        <c:v>0.29699999999999999</c:v>
                      </c:pt>
                      <c:pt idx="104">
                        <c:v>0.29699999999999999</c:v>
                      </c:pt>
                      <c:pt idx="105">
                        <c:v>0.30399999999999999</c:v>
                      </c:pt>
                      <c:pt idx="106">
                        <c:v>0.32700000000000001</c:v>
                      </c:pt>
                      <c:pt idx="107">
                        <c:v>0.29899999999999999</c:v>
                      </c:pt>
                      <c:pt idx="108">
                        <c:v>0.34599999999999997</c:v>
                      </c:pt>
                      <c:pt idx="109">
                        <c:v>0.35099999999999998</c:v>
                      </c:pt>
                      <c:pt idx="110">
                        <c:v>0.35099999999999998</c:v>
                      </c:pt>
                      <c:pt idx="111">
                        <c:v>0.35099999999999998</c:v>
                      </c:pt>
                      <c:pt idx="112">
                        <c:v>0.32200000000000001</c:v>
                      </c:pt>
                      <c:pt idx="113">
                        <c:v>0.35499999999999998</c:v>
                      </c:pt>
                      <c:pt idx="114">
                        <c:v>0.36599999999999999</c:v>
                      </c:pt>
                      <c:pt idx="115">
                        <c:v>0.34899999999999998</c:v>
                      </c:pt>
                      <c:pt idx="116">
                        <c:v>0.35599999999999998</c:v>
                      </c:pt>
                      <c:pt idx="117">
                        <c:v>0.35599999999999998</c:v>
                      </c:pt>
                      <c:pt idx="118">
                        <c:v>0.35599999999999998</c:v>
                      </c:pt>
                      <c:pt idx="119">
                        <c:v>0.32600000000000001</c:v>
                      </c:pt>
                      <c:pt idx="120">
                        <c:v>0.34599999999999997</c:v>
                      </c:pt>
                      <c:pt idx="121">
                        <c:v>0.36099999999999999</c:v>
                      </c:pt>
                      <c:pt idx="122">
                        <c:v>0.36599999999999999</c:v>
                      </c:pt>
                      <c:pt idx="123">
                        <c:v>0.42</c:v>
                      </c:pt>
                      <c:pt idx="124">
                        <c:v>0.42</c:v>
                      </c:pt>
                      <c:pt idx="125">
                        <c:v>0.42</c:v>
                      </c:pt>
                      <c:pt idx="126">
                        <c:v>0.41899999999999998</c:v>
                      </c:pt>
                      <c:pt idx="127">
                        <c:v>0.42899999999999999</c:v>
                      </c:pt>
                      <c:pt idx="128">
                        <c:v>0.41599999999999998</c:v>
                      </c:pt>
                      <c:pt idx="129">
                        <c:v>0.45100000000000001</c:v>
                      </c:pt>
                      <c:pt idx="130">
                        <c:v>0.41899999999999998</c:v>
                      </c:pt>
                      <c:pt idx="131">
                        <c:v>0.41899999999999998</c:v>
                      </c:pt>
                      <c:pt idx="132">
                        <c:v>0.41899999999999998</c:v>
                      </c:pt>
                      <c:pt idx="133">
                        <c:v>0.41699999999999998</c:v>
                      </c:pt>
                      <c:pt idx="134">
                        <c:v>0.40699999999999997</c:v>
                      </c:pt>
                      <c:pt idx="135">
                        <c:v>0.40600000000000003</c:v>
                      </c:pt>
                      <c:pt idx="136">
                        <c:v>0.41599999999999998</c:v>
                      </c:pt>
                      <c:pt idx="137">
                        <c:v>0.43099999999999999</c:v>
                      </c:pt>
                      <c:pt idx="138">
                        <c:v>0.43099999999999999</c:v>
                      </c:pt>
                      <c:pt idx="139">
                        <c:v>0.43099999999999999</c:v>
                      </c:pt>
                      <c:pt idx="140">
                        <c:v>0.44</c:v>
                      </c:pt>
                      <c:pt idx="141">
                        <c:v>0.47299999999999998</c:v>
                      </c:pt>
                      <c:pt idx="142">
                        <c:v>0.47599999999999998</c:v>
                      </c:pt>
                      <c:pt idx="143">
                        <c:v>0.47499999999999998</c:v>
                      </c:pt>
                      <c:pt idx="144">
                        <c:v>0.45800000000000002</c:v>
                      </c:pt>
                      <c:pt idx="145">
                        <c:v>0.45800000000000002</c:v>
                      </c:pt>
                      <c:pt idx="146">
                        <c:v>0.45800000000000002</c:v>
                      </c:pt>
                      <c:pt idx="147">
                        <c:v>0.46500000000000002</c:v>
                      </c:pt>
                      <c:pt idx="148">
                        <c:v>0.45800000000000002</c:v>
                      </c:pt>
                      <c:pt idx="149">
                        <c:v>0.48299999999999998</c:v>
                      </c:pt>
                      <c:pt idx="150">
                        <c:v>0.48799999999999999</c:v>
                      </c:pt>
                      <c:pt idx="151">
                        <c:v>0.50900000000000001</c:v>
                      </c:pt>
                      <c:pt idx="152">
                        <c:v>0.50900000000000001</c:v>
                      </c:pt>
                      <c:pt idx="153">
                        <c:v>0.50900000000000001</c:v>
                      </c:pt>
                      <c:pt idx="154">
                        <c:v>0.49399999999999999</c:v>
                      </c:pt>
                      <c:pt idx="155">
                        <c:v>0.54200000000000004</c:v>
                      </c:pt>
                      <c:pt idx="156">
                        <c:v>0.53</c:v>
                      </c:pt>
                      <c:pt idx="157">
                        <c:v>0.54500000000000004</c:v>
                      </c:pt>
                      <c:pt idx="158">
                        <c:v>0.56999999999999995</c:v>
                      </c:pt>
                      <c:pt idx="159">
                        <c:v>0.56999999999999995</c:v>
                      </c:pt>
                      <c:pt idx="160">
                        <c:v>0.56999999999999995</c:v>
                      </c:pt>
                      <c:pt idx="161">
                        <c:v>0.60199999999999998</c:v>
                      </c:pt>
                      <c:pt idx="162">
                        <c:v>0.64300000000000002</c:v>
                      </c:pt>
                      <c:pt idx="163">
                        <c:v>0.59499999999999997</c:v>
                      </c:pt>
                      <c:pt idx="164">
                        <c:v>0.52300000000000002</c:v>
                      </c:pt>
                      <c:pt idx="165">
                        <c:v>0.53800000000000003</c:v>
                      </c:pt>
                      <c:pt idx="166">
                        <c:v>0.53800000000000003</c:v>
                      </c:pt>
                      <c:pt idx="167">
                        <c:v>0.53800000000000003</c:v>
                      </c:pt>
                      <c:pt idx="168">
                        <c:v>0.52700000000000002</c:v>
                      </c:pt>
                      <c:pt idx="169">
                        <c:v>0.57499999999999996</c:v>
                      </c:pt>
                      <c:pt idx="170">
                        <c:v>0.51100000000000001</c:v>
                      </c:pt>
                      <c:pt idx="171">
                        <c:v>0.51400000000000001</c:v>
                      </c:pt>
                      <c:pt idx="172">
                        <c:v>0.504</c:v>
                      </c:pt>
                      <c:pt idx="173">
                        <c:v>0.504</c:v>
                      </c:pt>
                      <c:pt idx="174">
                        <c:v>0.504</c:v>
                      </c:pt>
                      <c:pt idx="175">
                        <c:v>0.54</c:v>
                      </c:pt>
                      <c:pt idx="176">
                        <c:v>0.63200000000000001</c:v>
                      </c:pt>
                      <c:pt idx="177">
                        <c:v>0.68700000000000006</c:v>
                      </c:pt>
                      <c:pt idx="178">
                        <c:v>0.70699999999999996</c:v>
                      </c:pt>
                      <c:pt idx="179">
                        <c:v>0.73</c:v>
                      </c:pt>
                      <c:pt idx="180">
                        <c:v>0.73</c:v>
                      </c:pt>
                      <c:pt idx="181">
                        <c:v>0.73</c:v>
                      </c:pt>
                      <c:pt idx="182">
                        <c:v>0.754</c:v>
                      </c:pt>
                      <c:pt idx="183">
                        <c:v>0.75900000000000001</c:v>
                      </c:pt>
                      <c:pt idx="184">
                        <c:v>0.76300000000000001</c:v>
                      </c:pt>
                      <c:pt idx="185">
                        <c:v>0.85199999999999998</c:v>
                      </c:pt>
                      <c:pt idx="186">
                        <c:v>0.879</c:v>
                      </c:pt>
                      <c:pt idx="187">
                        <c:v>0.879</c:v>
                      </c:pt>
                      <c:pt idx="188">
                        <c:v>0.879</c:v>
                      </c:pt>
                      <c:pt idx="189">
                        <c:v>0.86</c:v>
                      </c:pt>
                      <c:pt idx="190">
                        <c:v>0.83899999999999997</c:v>
                      </c:pt>
                      <c:pt idx="191">
                        <c:v>0.91800000000000004</c:v>
                      </c:pt>
                      <c:pt idx="192">
                        <c:v>0.93600000000000005</c:v>
                      </c:pt>
                      <c:pt idx="193">
                        <c:v>0.92400000000000004</c:v>
                      </c:pt>
                      <c:pt idx="194">
                        <c:v>0.92400000000000004</c:v>
                      </c:pt>
                      <c:pt idx="195">
                        <c:v>0.92400000000000004</c:v>
                      </c:pt>
                      <c:pt idx="196">
                        <c:v>0.94499999999999995</c:v>
                      </c:pt>
                      <c:pt idx="197">
                        <c:v>0.97299999999999998</c:v>
                      </c:pt>
                      <c:pt idx="198">
                        <c:v>0.89500000000000002</c:v>
                      </c:pt>
                      <c:pt idx="199">
                        <c:v>0.86199999999999999</c:v>
                      </c:pt>
                      <c:pt idx="200">
                        <c:v>0.81699999999999995</c:v>
                      </c:pt>
                      <c:pt idx="201">
                        <c:v>0.81699999999999995</c:v>
                      </c:pt>
                      <c:pt idx="202">
                        <c:v>0.81699999999999995</c:v>
                      </c:pt>
                      <c:pt idx="203">
                        <c:v>0.81699999999999995</c:v>
                      </c:pt>
                      <c:pt idx="204">
                        <c:v>0.90300000000000002</c:v>
                      </c:pt>
                      <c:pt idx="205">
                        <c:v>0.96599999999999997</c:v>
                      </c:pt>
                      <c:pt idx="206">
                        <c:v>1.0189999999999999</c:v>
                      </c:pt>
                      <c:pt idx="207">
                        <c:v>1.085</c:v>
                      </c:pt>
                      <c:pt idx="208">
                        <c:v>1.085</c:v>
                      </c:pt>
                      <c:pt idx="209">
                        <c:v>1.085</c:v>
                      </c:pt>
                      <c:pt idx="210">
                        <c:v>1.196</c:v>
                      </c:pt>
                      <c:pt idx="211">
                        <c:v>1.278</c:v>
                      </c:pt>
                      <c:pt idx="212">
                        <c:v>1.159</c:v>
                      </c:pt>
                      <c:pt idx="213">
                        <c:v>1.0489999999999999</c:v>
                      </c:pt>
                      <c:pt idx="214">
                        <c:v>0.96499999999999997</c:v>
                      </c:pt>
                      <c:pt idx="215">
                        <c:v>0.96499999999999997</c:v>
                      </c:pt>
                      <c:pt idx="216">
                        <c:v>0.96499999999999997</c:v>
                      </c:pt>
                      <c:pt idx="217">
                        <c:v>0.96399999999999997</c:v>
                      </c:pt>
                      <c:pt idx="218">
                        <c:v>0.98</c:v>
                      </c:pt>
                      <c:pt idx="219">
                        <c:v>0.94699999999999995</c:v>
                      </c:pt>
                      <c:pt idx="220">
                        <c:v>0.90500000000000003</c:v>
                      </c:pt>
                      <c:pt idx="221">
                        <c:v>0.90500000000000003</c:v>
                      </c:pt>
                      <c:pt idx="222">
                        <c:v>0.90500000000000003</c:v>
                      </c:pt>
                      <c:pt idx="223">
                        <c:v>0.90500000000000003</c:v>
                      </c:pt>
                      <c:pt idx="224">
                        <c:v>0.90500000000000003</c:v>
                      </c:pt>
                      <c:pt idx="225">
                        <c:v>0.97699999999999998</c:v>
                      </c:pt>
                      <c:pt idx="226">
                        <c:v>0.94699999999999995</c:v>
                      </c:pt>
                      <c:pt idx="227">
                        <c:v>0.86599999999999999</c:v>
                      </c:pt>
                      <c:pt idx="228">
                        <c:v>0.89200000000000002</c:v>
                      </c:pt>
                      <c:pt idx="229">
                        <c:v>0.89200000000000002</c:v>
                      </c:pt>
                      <c:pt idx="230">
                        <c:v>0.89200000000000002</c:v>
                      </c:pt>
                      <c:pt idx="231">
                        <c:v>0.86799999999999999</c:v>
                      </c:pt>
                      <c:pt idx="232">
                        <c:v>0.89</c:v>
                      </c:pt>
                      <c:pt idx="233">
                        <c:v>0.86799999999999999</c:v>
                      </c:pt>
                      <c:pt idx="234">
                        <c:v>0.73599999999999999</c:v>
                      </c:pt>
                      <c:pt idx="235">
                        <c:v>0.66600000000000004</c:v>
                      </c:pt>
                      <c:pt idx="236">
                        <c:v>0.66600000000000004</c:v>
                      </c:pt>
                      <c:pt idx="237">
                        <c:v>0.66600000000000004</c:v>
                      </c:pt>
                      <c:pt idx="238">
                        <c:v>0.71599999999999997</c:v>
                      </c:pt>
                      <c:pt idx="239">
                        <c:v>1.054</c:v>
                      </c:pt>
                      <c:pt idx="240">
                        <c:v>1.073</c:v>
                      </c:pt>
                      <c:pt idx="241">
                        <c:v>0.96</c:v>
                      </c:pt>
                      <c:pt idx="242">
                        <c:v>0.94899999999999995</c:v>
                      </c:pt>
                      <c:pt idx="243">
                        <c:v>0.94899999999999995</c:v>
                      </c:pt>
                      <c:pt idx="244">
                        <c:v>0.94899999999999995</c:v>
                      </c:pt>
                      <c:pt idx="245">
                        <c:v>1.0880000000000001</c:v>
                      </c:pt>
                      <c:pt idx="246">
                        <c:v>1.4490000000000001</c:v>
                      </c:pt>
                      <c:pt idx="247">
                        <c:v>1.27</c:v>
                      </c:pt>
                      <c:pt idx="248">
                        <c:v>1.0580000000000001</c:v>
                      </c:pt>
                      <c:pt idx="249">
                        <c:v>0.81899999999999995</c:v>
                      </c:pt>
                      <c:pt idx="250">
                        <c:v>0.81899999999999995</c:v>
                      </c:pt>
                      <c:pt idx="251">
                        <c:v>0.81899999999999995</c:v>
                      </c:pt>
                      <c:pt idx="252">
                        <c:v>0.73</c:v>
                      </c:pt>
                      <c:pt idx="253">
                        <c:v>0.41199999999999998</c:v>
                      </c:pt>
                      <c:pt idx="254">
                        <c:v>0.48399999999999999</c:v>
                      </c:pt>
                      <c:pt idx="255">
                        <c:v>0.38500000000000001</c:v>
                      </c:pt>
                      <c:pt idx="256">
                        <c:v>0.3</c:v>
                      </c:pt>
                      <c:pt idx="257">
                        <c:v>0.3</c:v>
                      </c:pt>
                      <c:pt idx="258">
                        <c:v>0.3</c:v>
                      </c:pt>
                      <c:pt idx="259">
                        <c:v>0.29699999999999999</c:v>
                      </c:pt>
                      <c:pt idx="260">
                        <c:v>0.24399999999999999</c:v>
                      </c:pt>
                      <c:pt idx="261">
                        <c:v>0.26100000000000001</c:v>
                      </c:pt>
                      <c:pt idx="262">
                        <c:v>0.35699999999999998</c:v>
                      </c:pt>
                      <c:pt idx="263">
                        <c:v>0.35299999999999998</c:v>
                      </c:pt>
                      <c:pt idx="264">
                        <c:v>0.35299999999999998</c:v>
                      </c:pt>
                      <c:pt idx="265">
                        <c:v>0.35299999999999998</c:v>
                      </c:pt>
                      <c:pt idx="266">
                        <c:v>0.375</c:v>
                      </c:pt>
                      <c:pt idx="267">
                        <c:v>0.27600000000000002</c:v>
                      </c:pt>
                      <c:pt idx="268">
                        <c:v>0.23699999999999999</c:v>
                      </c:pt>
                      <c:pt idx="269">
                        <c:v>0.22500000000000001</c:v>
                      </c:pt>
                      <c:pt idx="270">
                        <c:v>0.23699999999999999</c:v>
                      </c:pt>
                      <c:pt idx="271">
                        <c:v>0.23699999999999999</c:v>
                      </c:pt>
                      <c:pt idx="272">
                        <c:v>0.23699999999999999</c:v>
                      </c:pt>
                      <c:pt idx="273">
                        <c:v>0.23400000000000001</c:v>
                      </c:pt>
                      <c:pt idx="274">
                        <c:v>0.27400000000000002</c:v>
                      </c:pt>
                      <c:pt idx="275">
                        <c:v>0.28699999999999998</c:v>
                      </c:pt>
                      <c:pt idx="276">
                        <c:v>0.29099999999999998</c:v>
                      </c:pt>
                      <c:pt idx="277">
                        <c:v>0.29099999999999998</c:v>
                      </c:pt>
                      <c:pt idx="278">
                        <c:v>0.29099999999999998</c:v>
                      </c:pt>
                      <c:pt idx="279">
                        <c:v>0.29099999999999998</c:v>
                      </c:pt>
                      <c:pt idx="280">
                        <c:v>0.29599999999999999</c:v>
                      </c:pt>
                      <c:pt idx="281">
                        <c:v>0.30199999999999999</c:v>
                      </c:pt>
                      <c:pt idx="282">
                        <c:v>0.31</c:v>
                      </c:pt>
                      <c:pt idx="283">
                        <c:v>0.29399999999999998</c:v>
                      </c:pt>
                      <c:pt idx="284">
                        <c:v>0.318</c:v>
                      </c:pt>
                      <c:pt idx="285">
                        <c:v>0.318</c:v>
                      </c:pt>
                      <c:pt idx="286">
                        <c:v>0.318</c:v>
                      </c:pt>
                      <c:pt idx="287">
                        <c:v>0.33700000000000002</c:v>
                      </c:pt>
                      <c:pt idx="288">
                        <c:v>0.34</c:v>
                      </c:pt>
                      <c:pt idx="289">
                        <c:v>0.309</c:v>
                      </c:pt>
                      <c:pt idx="290">
                        <c:v>0.27400000000000002</c:v>
                      </c:pt>
                      <c:pt idx="291">
                        <c:v>0.26600000000000001</c:v>
                      </c:pt>
                      <c:pt idx="292">
                        <c:v>0.26600000000000001</c:v>
                      </c:pt>
                      <c:pt idx="293">
                        <c:v>0.26600000000000001</c:v>
                      </c:pt>
                      <c:pt idx="294">
                        <c:v>0.28000000000000003</c:v>
                      </c:pt>
                      <c:pt idx="295">
                        <c:v>0.313</c:v>
                      </c:pt>
                      <c:pt idx="296">
                        <c:v>0.33900000000000002</c:v>
                      </c:pt>
                      <c:pt idx="297">
                        <c:v>0.307</c:v>
                      </c:pt>
                      <c:pt idx="298">
                        <c:v>0.379</c:v>
                      </c:pt>
                      <c:pt idx="299">
                        <c:v>0.379</c:v>
                      </c:pt>
                      <c:pt idx="300">
                        <c:v>0.379</c:v>
                      </c:pt>
                      <c:pt idx="301">
                        <c:v>0.40400000000000003</c:v>
                      </c:pt>
                      <c:pt idx="302">
                        <c:v>0.45400000000000001</c:v>
                      </c:pt>
                      <c:pt idx="303">
                        <c:v>0.46600000000000003</c:v>
                      </c:pt>
                      <c:pt idx="304">
                        <c:v>0.49</c:v>
                      </c:pt>
                      <c:pt idx="305">
                        <c:v>0.499</c:v>
                      </c:pt>
                      <c:pt idx="306">
                        <c:v>0.499</c:v>
                      </c:pt>
                      <c:pt idx="307">
                        <c:v>0.499</c:v>
                      </c:pt>
                      <c:pt idx="308">
                        <c:v>0.51700000000000002</c:v>
                      </c:pt>
                      <c:pt idx="309">
                        <c:v>0.504</c:v>
                      </c:pt>
                      <c:pt idx="310">
                        <c:v>0.42499999999999999</c:v>
                      </c:pt>
                      <c:pt idx="311">
                        <c:v>0.43</c:v>
                      </c:pt>
                      <c:pt idx="312">
                        <c:v>0.39400000000000002</c:v>
                      </c:pt>
                      <c:pt idx="313">
                        <c:v>0.39400000000000002</c:v>
                      </c:pt>
                      <c:pt idx="314">
                        <c:v>0.39400000000000002</c:v>
                      </c:pt>
                      <c:pt idx="315">
                        <c:v>0.40500000000000003</c:v>
                      </c:pt>
                      <c:pt idx="316">
                        <c:v>0.39300000000000002</c:v>
                      </c:pt>
                      <c:pt idx="317">
                        <c:v>0.36499999999999999</c:v>
                      </c:pt>
                      <c:pt idx="318">
                        <c:v>0.36899999999999999</c:v>
                      </c:pt>
                      <c:pt idx="319">
                        <c:v>0.35899999999999999</c:v>
                      </c:pt>
                      <c:pt idx="320">
                        <c:v>0.35899999999999999</c:v>
                      </c:pt>
                      <c:pt idx="321">
                        <c:v>0.35899999999999999</c:v>
                      </c:pt>
                      <c:pt idx="322">
                        <c:v>0.41699999999999998</c:v>
                      </c:pt>
                      <c:pt idx="323">
                        <c:v>0.441</c:v>
                      </c:pt>
                      <c:pt idx="324">
                        <c:v>0.442</c:v>
                      </c:pt>
                      <c:pt idx="325">
                        <c:v>0.442</c:v>
                      </c:pt>
                      <c:pt idx="326">
                        <c:v>0.38700000000000001</c:v>
                      </c:pt>
                      <c:pt idx="327">
                        <c:v>0.38700000000000001</c:v>
                      </c:pt>
                      <c:pt idx="328">
                        <c:v>0.38700000000000001</c:v>
                      </c:pt>
                      <c:pt idx="329">
                        <c:v>0.41599999999999998</c:v>
                      </c:pt>
                      <c:pt idx="330">
                        <c:v>0.41599999999999998</c:v>
                      </c:pt>
                      <c:pt idx="331">
                        <c:v>0.41599999999999998</c:v>
                      </c:pt>
                      <c:pt idx="332">
                        <c:v>0.41699999999999998</c:v>
                      </c:pt>
                      <c:pt idx="333">
                        <c:v>0.41499999999999998</c:v>
                      </c:pt>
                      <c:pt idx="334">
                        <c:v>0.41499999999999998</c:v>
                      </c:pt>
                      <c:pt idx="335">
                        <c:v>0.41499999999999998</c:v>
                      </c:pt>
                      <c:pt idx="336">
                        <c:v>0.41</c:v>
                      </c:pt>
                      <c:pt idx="337">
                        <c:v>0.39300000000000002</c:v>
                      </c:pt>
                      <c:pt idx="338">
                        <c:v>0.35399999999999998</c:v>
                      </c:pt>
                      <c:pt idx="339">
                        <c:v>0.38100000000000001</c:v>
                      </c:pt>
                      <c:pt idx="340">
                        <c:v>0.371</c:v>
                      </c:pt>
                      <c:pt idx="341">
                        <c:v>0.371</c:v>
                      </c:pt>
                      <c:pt idx="342">
                        <c:v>0.371</c:v>
                      </c:pt>
                      <c:pt idx="343">
                        <c:v>0.40200000000000002</c:v>
                      </c:pt>
                      <c:pt idx="344">
                        <c:v>0.35699999999999998</c:v>
                      </c:pt>
                      <c:pt idx="345">
                        <c:v>0.39400000000000002</c:v>
                      </c:pt>
                      <c:pt idx="346">
                        <c:v>0.39200000000000002</c:v>
                      </c:pt>
                      <c:pt idx="347">
                        <c:v>0.42299999999999999</c:v>
                      </c:pt>
                      <c:pt idx="348">
                        <c:v>0.42299999999999999</c:v>
                      </c:pt>
                      <c:pt idx="349">
                        <c:v>0.42299999999999999</c:v>
                      </c:pt>
                      <c:pt idx="350">
                        <c:v>0.42399999999999999</c:v>
                      </c:pt>
                      <c:pt idx="351">
                        <c:v>0.379</c:v>
                      </c:pt>
                      <c:pt idx="352">
                        <c:v>0.36499999999999999</c:v>
                      </c:pt>
                      <c:pt idx="353">
                        <c:v>0.46300000000000002</c:v>
                      </c:pt>
                      <c:pt idx="354">
                        <c:v>0.40100000000000002</c:v>
                      </c:pt>
                      <c:pt idx="355">
                        <c:v>0.40100000000000002</c:v>
                      </c:pt>
                      <c:pt idx="356">
                        <c:v>0.40100000000000002</c:v>
                      </c:pt>
                      <c:pt idx="357">
                        <c:v>0.4</c:v>
                      </c:pt>
                      <c:pt idx="358">
                        <c:v>0.38100000000000001</c:v>
                      </c:pt>
                      <c:pt idx="359">
                        <c:v>0.373</c:v>
                      </c:pt>
                      <c:pt idx="360">
                        <c:v>0.379</c:v>
                      </c:pt>
                      <c:pt idx="361">
                        <c:v>0.39900000000000002</c:v>
                      </c:pt>
                      <c:pt idx="362">
                        <c:v>0.39900000000000002</c:v>
                      </c:pt>
                      <c:pt idx="363">
                        <c:v>0.39900000000000002</c:v>
                      </c:pt>
                      <c:pt idx="364">
                        <c:v>0.42199999999999999</c:v>
                      </c:pt>
                      <c:pt idx="365">
                        <c:v>0.38700000000000001</c:v>
                      </c:pt>
                      <c:pt idx="366">
                        <c:v>0.373</c:v>
                      </c:pt>
                      <c:pt idx="367">
                        <c:v>0.34699999999999998</c:v>
                      </c:pt>
                      <c:pt idx="368">
                        <c:v>0.372</c:v>
                      </c:pt>
                      <c:pt idx="369">
                        <c:v>0.372</c:v>
                      </c:pt>
                      <c:pt idx="370">
                        <c:v>0.372</c:v>
                      </c:pt>
                      <c:pt idx="371">
                        <c:v>0.38200000000000001</c:v>
                      </c:pt>
                      <c:pt idx="372">
                        <c:v>0.36499999999999999</c:v>
                      </c:pt>
                      <c:pt idx="373">
                        <c:v>0.36199999999999999</c:v>
                      </c:pt>
                      <c:pt idx="374">
                        <c:v>0.35499999999999998</c:v>
                      </c:pt>
                      <c:pt idx="375">
                        <c:v>0.32400000000000001</c:v>
                      </c:pt>
                      <c:pt idx="376">
                        <c:v>0.32400000000000001</c:v>
                      </c:pt>
                      <c:pt idx="377">
                        <c:v>0.32400000000000001</c:v>
                      </c:pt>
                      <c:pt idx="378">
                        <c:v>0.30399999999999999</c:v>
                      </c:pt>
                      <c:pt idx="379">
                        <c:v>0.219</c:v>
                      </c:pt>
                      <c:pt idx="380">
                        <c:v>0.249</c:v>
                      </c:pt>
                      <c:pt idx="381">
                        <c:v>0.23400000000000001</c:v>
                      </c:pt>
                      <c:pt idx="382">
                        <c:v>0.20300000000000001</c:v>
                      </c:pt>
                      <c:pt idx="383">
                        <c:v>0.20300000000000001</c:v>
                      </c:pt>
                      <c:pt idx="384">
                        <c:v>0.20300000000000001</c:v>
                      </c:pt>
                      <c:pt idx="385">
                        <c:v>0.16600000000000001</c:v>
                      </c:pt>
                      <c:pt idx="386">
                        <c:v>0.21299999999999999</c:v>
                      </c:pt>
                      <c:pt idx="387">
                        <c:v>0.22900000000000001</c:v>
                      </c:pt>
                      <c:pt idx="388">
                        <c:v>0.252</c:v>
                      </c:pt>
                      <c:pt idx="389">
                        <c:v>0.222</c:v>
                      </c:pt>
                      <c:pt idx="390">
                        <c:v>0.222</c:v>
                      </c:pt>
                      <c:pt idx="391">
                        <c:v>0.222</c:v>
                      </c:pt>
                      <c:pt idx="392">
                        <c:v>0.183</c:v>
                      </c:pt>
                      <c:pt idx="393">
                        <c:v>0.19700000000000001</c:v>
                      </c:pt>
                      <c:pt idx="394">
                        <c:v>0.21299999999999999</c:v>
                      </c:pt>
                      <c:pt idx="395">
                        <c:v>0.23699999999999999</c:v>
                      </c:pt>
                      <c:pt idx="396">
                        <c:v>0.2</c:v>
                      </c:pt>
                      <c:pt idx="397">
                        <c:v>0.2</c:v>
                      </c:pt>
                      <c:pt idx="398">
                        <c:v>0.2</c:v>
                      </c:pt>
                      <c:pt idx="399">
                        <c:v>0.17799999999999999</c:v>
                      </c:pt>
                      <c:pt idx="400">
                        <c:v>0.20399999999999999</c:v>
                      </c:pt>
                      <c:pt idx="401">
                        <c:v>0.18099999999999999</c:v>
                      </c:pt>
                      <c:pt idx="402">
                        <c:v>0.17699999999999999</c:v>
                      </c:pt>
                      <c:pt idx="403">
                        <c:v>0.20300000000000001</c:v>
                      </c:pt>
                      <c:pt idx="404">
                        <c:v>0.20300000000000001</c:v>
                      </c:pt>
                      <c:pt idx="405">
                        <c:v>0.20300000000000001</c:v>
                      </c:pt>
                      <c:pt idx="406">
                        <c:v>0.20100000000000001</c:v>
                      </c:pt>
                      <c:pt idx="407">
                        <c:v>0.13500000000000001</c:v>
                      </c:pt>
                      <c:pt idx="408">
                        <c:v>0.11700000000000001</c:v>
                      </c:pt>
                      <c:pt idx="409">
                        <c:v>0.13700000000000001</c:v>
                      </c:pt>
                      <c:pt idx="410">
                        <c:v>0.14099999999999999</c:v>
                      </c:pt>
                      <c:pt idx="411">
                        <c:v>0.14099999999999999</c:v>
                      </c:pt>
                      <c:pt idx="412">
                        <c:v>0.14099999999999999</c:v>
                      </c:pt>
                      <c:pt idx="413">
                        <c:v>0.14599999999999999</c:v>
                      </c:pt>
                      <c:pt idx="414">
                        <c:v>0.185</c:v>
                      </c:pt>
                      <c:pt idx="415">
                        <c:v>0.17599999999999999</c:v>
                      </c:pt>
                      <c:pt idx="416">
                        <c:v>0.161</c:v>
                      </c:pt>
                      <c:pt idx="417">
                        <c:v>0.16700000000000001</c:v>
                      </c:pt>
                      <c:pt idx="418">
                        <c:v>0.16700000000000001</c:v>
                      </c:pt>
                      <c:pt idx="419">
                        <c:v>0.16700000000000001</c:v>
                      </c:pt>
                      <c:pt idx="420">
                        <c:v>0.17399999999999999</c:v>
                      </c:pt>
                      <c:pt idx="421">
                        <c:v>0.158</c:v>
                      </c:pt>
                      <c:pt idx="422">
                        <c:v>0.14299999999999999</c:v>
                      </c:pt>
                      <c:pt idx="423">
                        <c:v>0.17399999999999999</c:v>
                      </c:pt>
                      <c:pt idx="424">
                        <c:v>0.249</c:v>
                      </c:pt>
                      <c:pt idx="425">
                        <c:v>0.249</c:v>
                      </c:pt>
                      <c:pt idx="426">
                        <c:v>0.249</c:v>
                      </c:pt>
                      <c:pt idx="427">
                        <c:v>0.26500000000000001</c:v>
                      </c:pt>
                      <c:pt idx="428">
                        <c:v>0.24099999999999999</c:v>
                      </c:pt>
                      <c:pt idx="429">
                        <c:v>0.311</c:v>
                      </c:pt>
                      <c:pt idx="430">
                        <c:v>0.27100000000000002</c:v>
                      </c:pt>
                      <c:pt idx="431">
                        <c:v>0.32100000000000001</c:v>
                      </c:pt>
                      <c:pt idx="432">
                        <c:v>0.32100000000000001</c:v>
                      </c:pt>
                      <c:pt idx="433">
                        <c:v>0.32100000000000001</c:v>
                      </c:pt>
                      <c:pt idx="434">
                        <c:v>0.23499999999999999</c:v>
                      </c:pt>
                      <c:pt idx="435">
                        <c:v>0.26600000000000001</c:v>
                      </c:pt>
                      <c:pt idx="436">
                        <c:v>0.28100000000000003</c:v>
                      </c:pt>
                      <c:pt idx="437">
                        <c:v>0.24299999999999999</c:v>
                      </c:pt>
                      <c:pt idx="438">
                        <c:v>0.193</c:v>
                      </c:pt>
                      <c:pt idx="439">
                        <c:v>0.193</c:v>
                      </c:pt>
                      <c:pt idx="440">
                        <c:v>0.193</c:v>
                      </c:pt>
                      <c:pt idx="441">
                        <c:v>0.248</c:v>
                      </c:pt>
                      <c:pt idx="442">
                        <c:v>0.161</c:v>
                      </c:pt>
                      <c:pt idx="443">
                        <c:v>0.125</c:v>
                      </c:pt>
                      <c:pt idx="444">
                        <c:v>0.13300000000000001</c:v>
                      </c:pt>
                      <c:pt idx="445">
                        <c:v>0.125</c:v>
                      </c:pt>
                      <c:pt idx="446">
                        <c:v>0.125</c:v>
                      </c:pt>
                      <c:pt idx="447">
                        <c:v>0.125</c:v>
                      </c:pt>
                      <c:pt idx="448">
                        <c:v>0.126</c:v>
                      </c:pt>
                      <c:pt idx="449">
                        <c:v>9.6000000000000002E-2</c:v>
                      </c:pt>
                      <c:pt idx="450">
                        <c:v>0.112</c:v>
                      </c:pt>
                      <c:pt idx="451">
                        <c:v>0.16800000000000001</c:v>
                      </c:pt>
                      <c:pt idx="452">
                        <c:v>0.16400000000000001</c:v>
                      </c:pt>
                      <c:pt idx="453">
                        <c:v>0.16400000000000001</c:v>
                      </c:pt>
                      <c:pt idx="454">
                        <c:v>0.16400000000000001</c:v>
                      </c:pt>
                      <c:pt idx="455">
                        <c:v>0.17199999999999999</c:v>
                      </c:pt>
                      <c:pt idx="456">
                        <c:v>0.13100000000000001</c:v>
                      </c:pt>
                      <c:pt idx="457">
                        <c:v>0.124</c:v>
                      </c:pt>
                      <c:pt idx="458">
                        <c:v>0.159</c:v>
                      </c:pt>
                      <c:pt idx="459">
                        <c:v>0.112</c:v>
                      </c:pt>
                      <c:pt idx="460">
                        <c:v>0.112</c:v>
                      </c:pt>
                      <c:pt idx="461">
                        <c:v>0.112</c:v>
                      </c:pt>
                      <c:pt idx="462">
                        <c:v>7.0999999999999994E-2</c:v>
                      </c:pt>
                      <c:pt idx="463">
                        <c:v>0.17299999999999999</c:v>
                      </c:pt>
                      <c:pt idx="464">
                        <c:v>0.23300000000000001</c:v>
                      </c:pt>
                      <c:pt idx="465">
                        <c:v>0.24099999999999999</c:v>
                      </c:pt>
                      <c:pt idx="466">
                        <c:v>0.29199999999999998</c:v>
                      </c:pt>
                      <c:pt idx="467">
                        <c:v>0.29199999999999998</c:v>
                      </c:pt>
                      <c:pt idx="468">
                        <c:v>0.29199999999999998</c:v>
                      </c:pt>
                      <c:pt idx="469">
                        <c:v>0.245</c:v>
                      </c:pt>
                      <c:pt idx="470">
                        <c:v>0.186</c:v>
                      </c:pt>
                      <c:pt idx="471">
                        <c:v>0.26100000000000001</c:v>
                      </c:pt>
                      <c:pt idx="472">
                        <c:v>0.28399999999999997</c:v>
                      </c:pt>
                      <c:pt idx="473">
                        <c:v>0.29199999999999998</c:v>
                      </c:pt>
                      <c:pt idx="474">
                        <c:v>0.29199999999999998</c:v>
                      </c:pt>
                      <c:pt idx="475">
                        <c:v>0.29199999999999998</c:v>
                      </c:pt>
                      <c:pt idx="476">
                        <c:v>0.34399999999999997</c:v>
                      </c:pt>
                      <c:pt idx="477">
                        <c:v>0.34399999999999997</c:v>
                      </c:pt>
                      <c:pt idx="478">
                        <c:v>0.41</c:v>
                      </c:pt>
                      <c:pt idx="479">
                        <c:v>0.42099999999999999</c:v>
                      </c:pt>
                      <c:pt idx="480">
                        <c:v>0.439</c:v>
                      </c:pt>
                      <c:pt idx="481">
                        <c:v>0.439</c:v>
                      </c:pt>
                      <c:pt idx="482">
                        <c:v>0.439</c:v>
                      </c:pt>
                      <c:pt idx="483">
                        <c:v>0.42599999999999999</c:v>
                      </c:pt>
                      <c:pt idx="484">
                        <c:v>0.41699999999999998</c:v>
                      </c:pt>
                      <c:pt idx="485">
                        <c:v>0.46</c:v>
                      </c:pt>
                      <c:pt idx="486">
                        <c:v>0.46200000000000002</c:v>
                      </c:pt>
                      <c:pt idx="487">
                        <c:v>0.45900000000000002</c:v>
                      </c:pt>
                      <c:pt idx="488">
                        <c:v>0.45900000000000002</c:v>
                      </c:pt>
                      <c:pt idx="489">
                        <c:v>0.45900000000000002</c:v>
                      </c:pt>
                      <c:pt idx="490">
                        <c:v>0.47199999999999998</c:v>
                      </c:pt>
                      <c:pt idx="491">
                        <c:v>0.51100000000000001</c:v>
                      </c:pt>
                      <c:pt idx="492">
                        <c:v>0.55200000000000005</c:v>
                      </c:pt>
                      <c:pt idx="493">
                        <c:v>0.58599999999999997</c:v>
                      </c:pt>
                      <c:pt idx="494">
                        <c:v>0.65400000000000003</c:v>
                      </c:pt>
                      <c:pt idx="495">
                        <c:v>0.65400000000000003</c:v>
                      </c:pt>
                      <c:pt idx="496">
                        <c:v>0.65400000000000003</c:v>
                      </c:pt>
                      <c:pt idx="497">
                        <c:v>0.56799999999999995</c:v>
                      </c:pt>
                      <c:pt idx="498">
                        <c:v>0.502</c:v>
                      </c:pt>
                      <c:pt idx="499">
                        <c:v>0.47299999999999998</c:v>
                      </c:pt>
                      <c:pt idx="500">
                        <c:v>0.49299999999999999</c:v>
                      </c:pt>
                      <c:pt idx="501">
                        <c:v>0.435</c:v>
                      </c:pt>
                      <c:pt idx="502">
                        <c:v>0.435</c:v>
                      </c:pt>
                      <c:pt idx="503">
                        <c:v>0.435</c:v>
                      </c:pt>
                      <c:pt idx="504">
                        <c:v>0.33500000000000002</c:v>
                      </c:pt>
                      <c:pt idx="505">
                        <c:v>0.29399999999999998</c:v>
                      </c:pt>
                      <c:pt idx="506">
                        <c:v>0.36399999999999999</c:v>
                      </c:pt>
                      <c:pt idx="507">
                        <c:v>0.41299999999999998</c:v>
                      </c:pt>
                      <c:pt idx="508">
                        <c:v>0.47599999999999998</c:v>
                      </c:pt>
                      <c:pt idx="509">
                        <c:v>0.47599999999999998</c:v>
                      </c:pt>
                      <c:pt idx="510">
                        <c:v>0.47599999999999998</c:v>
                      </c:pt>
                      <c:pt idx="511">
                        <c:v>0.48199999999999998</c:v>
                      </c:pt>
                      <c:pt idx="512">
                        <c:v>0.47699999999999998</c:v>
                      </c:pt>
                      <c:pt idx="513">
                        <c:v>0.48199999999999998</c:v>
                      </c:pt>
                      <c:pt idx="514">
                        <c:v>0.52500000000000002</c:v>
                      </c:pt>
                      <c:pt idx="515">
                        <c:v>0.57999999999999996</c:v>
                      </c:pt>
                      <c:pt idx="516">
                        <c:v>0.57999999999999996</c:v>
                      </c:pt>
                      <c:pt idx="517">
                        <c:v>0.57999999999999996</c:v>
                      </c:pt>
                      <c:pt idx="518">
                        <c:v>0.53700000000000003</c:v>
                      </c:pt>
                      <c:pt idx="519">
                        <c:v>0.55100000000000005</c:v>
                      </c:pt>
                      <c:pt idx="520">
                        <c:v>0.53100000000000003</c:v>
                      </c:pt>
                      <c:pt idx="521">
                        <c:v>0.63800000000000001</c:v>
                      </c:pt>
                      <c:pt idx="522">
                        <c:v>0.61</c:v>
                      </c:pt>
                      <c:pt idx="523">
                        <c:v>0.61</c:v>
                      </c:pt>
                      <c:pt idx="524">
                        <c:v>0.61</c:v>
                      </c:pt>
                      <c:pt idx="525">
                        <c:v>0.64200000000000002</c:v>
                      </c:pt>
                      <c:pt idx="526">
                        <c:v>0.65700000000000003</c:v>
                      </c:pt>
                      <c:pt idx="527">
                        <c:v>0.64700000000000002</c:v>
                      </c:pt>
                      <c:pt idx="528">
                        <c:v>0.68400000000000005</c:v>
                      </c:pt>
                      <c:pt idx="529">
                        <c:v>0.624</c:v>
                      </c:pt>
                      <c:pt idx="530">
                        <c:v>0.624</c:v>
                      </c:pt>
                      <c:pt idx="531">
                        <c:v>0.624</c:v>
                      </c:pt>
                      <c:pt idx="532">
                        <c:v>0.67400000000000004</c:v>
                      </c:pt>
                      <c:pt idx="533">
                        <c:v>0.67800000000000005</c:v>
                      </c:pt>
                      <c:pt idx="534">
                        <c:v>0.72199999999999998</c:v>
                      </c:pt>
                      <c:pt idx="535">
                        <c:v>0.75900000000000001</c:v>
                      </c:pt>
                      <c:pt idx="536">
                        <c:v>0.81</c:v>
                      </c:pt>
                      <c:pt idx="537">
                        <c:v>0.81</c:v>
                      </c:pt>
                      <c:pt idx="538">
                        <c:v>0.81</c:v>
                      </c:pt>
                      <c:pt idx="539">
                        <c:v>0.86399999999999999</c:v>
                      </c:pt>
                      <c:pt idx="540">
                        <c:v>0.85</c:v>
                      </c:pt>
                      <c:pt idx="541">
                        <c:v>0.92</c:v>
                      </c:pt>
                      <c:pt idx="542">
                        <c:v>0.96199999999999997</c:v>
                      </c:pt>
                      <c:pt idx="543">
                        <c:v>0.97599999999999998</c:v>
                      </c:pt>
                      <c:pt idx="544">
                        <c:v>0.97599999999999998</c:v>
                      </c:pt>
                      <c:pt idx="545">
                        <c:v>0.97599999999999998</c:v>
                      </c:pt>
                      <c:pt idx="546">
                        <c:v>1.0129999999999999</c:v>
                      </c:pt>
                      <c:pt idx="547">
                        <c:v>1.026</c:v>
                      </c:pt>
                      <c:pt idx="548">
                        <c:v>1.0329999999999999</c:v>
                      </c:pt>
                      <c:pt idx="549">
                        <c:v>1.0580000000000001</c:v>
                      </c:pt>
                      <c:pt idx="550">
                        <c:v>1.0489999999999999</c:v>
                      </c:pt>
                      <c:pt idx="551">
                        <c:v>1.0489999999999999</c:v>
                      </c:pt>
                      <c:pt idx="552">
                        <c:v>1.0489999999999999</c:v>
                      </c:pt>
                      <c:pt idx="553">
                        <c:v>1.079</c:v>
                      </c:pt>
                      <c:pt idx="554">
                        <c:v>1.1259999999999999</c:v>
                      </c:pt>
                      <c:pt idx="555">
                        <c:v>1.139</c:v>
                      </c:pt>
                      <c:pt idx="556">
                        <c:v>1.1559999999999999</c:v>
                      </c:pt>
                      <c:pt idx="557">
                        <c:v>1.117</c:v>
                      </c:pt>
                      <c:pt idx="558">
                        <c:v>1.117</c:v>
                      </c:pt>
                      <c:pt idx="559">
                        <c:v>1.117</c:v>
                      </c:pt>
                      <c:pt idx="560">
                        <c:v>1.1179999999999999</c:v>
                      </c:pt>
                      <c:pt idx="561">
                        <c:v>1.0860000000000001</c:v>
                      </c:pt>
                      <c:pt idx="562">
                        <c:v>1.093</c:v>
                      </c:pt>
                      <c:pt idx="563">
                        <c:v>1.1240000000000001</c:v>
                      </c:pt>
                      <c:pt idx="564">
                        <c:v>1.121</c:v>
                      </c:pt>
                      <c:pt idx="565">
                        <c:v>1.121</c:v>
                      </c:pt>
                      <c:pt idx="566">
                        <c:v>1.121</c:v>
                      </c:pt>
                      <c:pt idx="567">
                        <c:v>1.113</c:v>
                      </c:pt>
                      <c:pt idx="568">
                        <c:v>1.115</c:v>
                      </c:pt>
                      <c:pt idx="569">
                        <c:v>1.115</c:v>
                      </c:pt>
                      <c:pt idx="570">
                        <c:v>1.125</c:v>
                      </c:pt>
                      <c:pt idx="571">
                        <c:v>1.1299999999999999</c:v>
                      </c:pt>
                      <c:pt idx="572">
                        <c:v>1.1299999999999999</c:v>
                      </c:pt>
                      <c:pt idx="573">
                        <c:v>1.1299999999999999</c:v>
                      </c:pt>
                      <c:pt idx="574">
                        <c:v>1.1870000000000001</c:v>
                      </c:pt>
                      <c:pt idx="575">
                        <c:v>1.171</c:v>
                      </c:pt>
                      <c:pt idx="576">
                        <c:v>1.202</c:v>
                      </c:pt>
                      <c:pt idx="577">
                        <c:v>1.1739999999999999</c:v>
                      </c:pt>
                      <c:pt idx="578">
                        <c:v>1.1739999999999999</c:v>
                      </c:pt>
                      <c:pt idx="579">
                        <c:v>1.1739999999999999</c:v>
                      </c:pt>
                      <c:pt idx="580">
                        <c:v>1.1739999999999999</c:v>
                      </c:pt>
                      <c:pt idx="581">
                        <c:v>1.1739999999999999</c:v>
                      </c:pt>
                      <c:pt idx="582">
                        <c:v>1.212</c:v>
                      </c:pt>
                      <c:pt idx="583">
                        <c:v>1.1990000000000001</c:v>
                      </c:pt>
                      <c:pt idx="584">
                        <c:v>1.196</c:v>
                      </c:pt>
                      <c:pt idx="585">
                        <c:v>1.1719999999999999</c:v>
                      </c:pt>
                      <c:pt idx="586">
                        <c:v>1.1719999999999999</c:v>
                      </c:pt>
                      <c:pt idx="587">
                        <c:v>1.1719999999999999</c:v>
                      </c:pt>
                      <c:pt idx="588">
                        <c:v>1.1320000000000001</c:v>
                      </c:pt>
                      <c:pt idx="589">
                        <c:v>1.167</c:v>
                      </c:pt>
                      <c:pt idx="590">
                        <c:v>1.1970000000000001</c:v>
                      </c:pt>
                      <c:pt idx="591">
                        <c:v>1.2250000000000001</c:v>
                      </c:pt>
                      <c:pt idx="592">
                        <c:v>1.2570000000000001</c:v>
                      </c:pt>
                      <c:pt idx="593">
                        <c:v>1.2570000000000001</c:v>
                      </c:pt>
                      <c:pt idx="594">
                        <c:v>1.2570000000000001</c:v>
                      </c:pt>
                      <c:pt idx="595">
                        <c:v>1.262</c:v>
                      </c:pt>
                      <c:pt idx="596">
                        <c:v>1.2709999999999999</c:v>
                      </c:pt>
                      <c:pt idx="597">
                        <c:v>1.2549999999999999</c:v>
                      </c:pt>
                      <c:pt idx="598">
                        <c:v>1.2749999999999999</c:v>
                      </c:pt>
                      <c:pt idx="599">
                        <c:v>1.2509999999999999</c:v>
                      </c:pt>
                      <c:pt idx="600">
                        <c:v>1.2509999999999999</c:v>
                      </c:pt>
                      <c:pt idx="601">
                        <c:v>1.2509999999999999</c:v>
                      </c:pt>
                      <c:pt idx="602">
                        <c:v>1.272</c:v>
                      </c:pt>
                      <c:pt idx="603">
                        <c:v>1.2589999999999999</c:v>
                      </c:pt>
                      <c:pt idx="604">
                        <c:v>1.292</c:v>
                      </c:pt>
                      <c:pt idx="605">
                        <c:v>1.2949999999999999</c:v>
                      </c:pt>
                      <c:pt idx="606">
                        <c:v>1.2629999999999999</c:v>
                      </c:pt>
                      <c:pt idx="607">
                        <c:v>1.2629999999999999</c:v>
                      </c:pt>
                      <c:pt idx="608">
                        <c:v>1.2629999999999999</c:v>
                      </c:pt>
                      <c:pt idx="609">
                        <c:v>1.282</c:v>
                      </c:pt>
                      <c:pt idx="610">
                        <c:v>1.3180000000000001</c:v>
                      </c:pt>
                      <c:pt idx="611">
                        <c:v>1.302</c:v>
                      </c:pt>
                      <c:pt idx="612">
                        <c:v>1.262</c:v>
                      </c:pt>
                      <c:pt idx="613">
                        <c:v>1.31</c:v>
                      </c:pt>
                      <c:pt idx="614">
                        <c:v>1.31</c:v>
                      </c:pt>
                      <c:pt idx="615">
                        <c:v>1.31</c:v>
                      </c:pt>
                      <c:pt idx="616">
                        <c:v>1.3320000000000001</c:v>
                      </c:pt>
                      <c:pt idx="617">
                        <c:v>1.3439999999999999</c:v>
                      </c:pt>
                      <c:pt idx="618">
                        <c:v>1.3360000000000001</c:v>
                      </c:pt>
                      <c:pt idx="619">
                        <c:v>1.3169999999999999</c:v>
                      </c:pt>
                      <c:pt idx="620">
                        <c:v>1.3479999999999999</c:v>
                      </c:pt>
                      <c:pt idx="621">
                        <c:v>1.3479999999999999</c:v>
                      </c:pt>
                      <c:pt idx="622">
                        <c:v>1.3479999999999999</c:v>
                      </c:pt>
                      <c:pt idx="623">
                        <c:v>1.3420000000000001</c:v>
                      </c:pt>
                      <c:pt idx="624">
                        <c:v>1.4219999999999999</c:v>
                      </c:pt>
                      <c:pt idx="625">
                        <c:v>1.458</c:v>
                      </c:pt>
                      <c:pt idx="626">
                        <c:v>1.4650000000000001</c:v>
                      </c:pt>
                      <c:pt idx="627">
                        <c:v>1.49</c:v>
                      </c:pt>
                      <c:pt idx="628">
                        <c:v>1.49</c:v>
                      </c:pt>
                      <c:pt idx="629">
                        <c:v>1.49</c:v>
                      </c:pt>
                      <c:pt idx="630">
                        <c:v>1.47</c:v>
                      </c:pt>
                      <c:pt idx="631">
                        <c:v>1.4510000000000001</c:v>
                      </c:pt>
                      <c:pt idx="632">
                        <c:v>1.4319999999999999</c:v>
                      </c:pt>
                      <c:pt idx="633">
                        <c:v>1.466</c:v>
                      </c:pt>
                      <c:pt idx="634">
                        <c:v>1.4849999999999999</c:v>
                      </c:pt>
                      <c:pt idx="635">
                        <c:v>1.4849999999999999</c:v>
                      </c:pt>
                      <c:pt idx="636">
                        <c:v>1.4849999999999999</c:v>
                      </c:pt>
                      <c:pt idx="637">
                        <c:v>1.512</c:v>
                      </c:pt>
                      <c:pt idx="638">
                        <c:v>1.5190000000000001</c:v>
                      </c:pt>
                      <c:pt idx="639">
                        <c:v>1.5070000000000001</c:v>
                      </c:pt>
                      <c:pt idx="640">
                        <c:v>1.514</c:v>
                      </c:pt>
                      <c:pt idx="641">
                        <c:v>1.5620000000000001</c:v>
                      </c:pt>
                      <c:pt idx="642">
                        <c:v>1.5620000000000001</c:v>
                      </c:pt>
                      <c:pt idx="643">
                        <c:v>1.5620000000000001</c:v>
                      </c:pt>
                      <c:pt idx="644">
                        <c:v>1.5739999999999998</c:v>
                      </c:pt>
                      <c:pt idx="645">
                        <c:v>1.595</c:v>
                      </c:pt>
                      <c:pt idx="646">
                        <c:v>1.6379999999999999</c:v>
                      </c:pt>
                      <c:pt idx="647">
                        <c:v>1.655</c:v>
                      </c:pt>
                      <c:pt idx="648">
                        <c:v>1.651</c:v>
                      </c:pt>
                      <c:pt idx="649">
                        <c:v>1.651</c:v>
                      </c:pt>
                      <c:pt idx="650">
                        <c:v>1.651</c:v>
                      </c:pt>
                      <c:pt idx="651">
                        <c:v>1.659</c:v>
                      </c:pt>
                      <c:pt idx="652">
                        <c:v>1.6619999999999999</c:v>
                      </c:pt>
                      <c:pt idx="653">
                        <c:v>1.663</c:v>
                      </c:pt>
                      <c:pt idx="654">
                        <c:v>1.657</c:v>
                      </c:pt>
                      <c:pt idx="655">
                        <c:v>1.641</c:v>
                      </c:pt>
                      <c:pt idx="656">
                        <c:v>1.641</c:v>
                      </c:pt>
                      <c:pt idx="657">
                        <c:v>1.641</c:v>
                      </c:pt>
                      <c:pt idx="658">
                        <c:v>1.62</c:v>
                      </c:pt>
                      <c:pt idx="659">
                        <c:v>1.667</c:v>
                      </c:pt>
                      <c:pt idx="660">
                        <c:v>1.6680000000000001</c:v>
                      </c:pt>
                      <c:pt idx="661">
                        <c:v>1.6480000000000001</c:v>
                      </c:pt>
                      <c:pt idx="662">
                        <c:v>1.649</c:v>
                      </c:pt>
                      <c:pt idx="663">
                        <c:v>1.649</c:v>
                      </c:pt>
                      <c:pt idx="664">
                        <c:v>1.649</c:v>
                      </c:pt>
                      <c:pt idx="665">
                        <c:v>1.651</c:v>
                      </c:pt>
                      <c:pt idx="666">
                        <c:v>1.714</c:v>
                      </c:pt>
                      <c:pt idx="667">
                        <c:v>1.7290000000000001</c:v>
                      </c:pt>
                      <c:pt idx="668">
                        <c:v>1.7509999999999999</c:v>
                      </c:pt>
                      <c:pt idx="669">
                        <c:v>1.7269999999999999</c:v>
                      </c:pt>
                      <c:pt idx="670">
                        <c:v>1.7269999999999999</c:v>
                      </c:pt>
                      <c:pt idx="671">
                        <c:v>1.7269999999999999</c:v>
                      </c:pt>
                      <c:pt idx="672">
                        <c:v>1.7570000000000001</c:v>
                      </c:pt>
                      <c:pt idx="673">
                        <c:v>1.7890000000000001</c:v>
                      </c:pt>
                      <c:pt idx="674">
                        <c:v>1.659</c:v>
                      </c:pt>
                      <c:pt idx="675">
                        <c:v>1.6830000000000001</c:v>
                      </c:pt>
                      <c:pt idx="676">
                        <c:v>1.7050000000000001</c:v>
                      </c:pt>
                      <c:pt idx="677">
                        <c:v>1.7050000000000001</c:v>
                      </c:pt>
                      <c:pt idx="678">
                        <c:v>1.7050000000000001</c:v>
                      </c:pt>
                      <c:pt idx="679">
                        <c:v>1.716</c:v>
                      </c:pt>
                      <c:pt idx="680">
                        <c:v>1.7730000000000001</c:v>
                      </c:pt>
                      <c:pt idx="681">
                        <c:v>1.823</c:v>
                      </c:pt>
                      <c:pt idx="682">
                        <c:v>1.8220000000000001</c:v>
                      </c:pt>
                      <c:pt idx="683">
                        <c:v>1.8080000000000001</c:v>
                      </c:pt>
                      <c:pt idx="684">
                        <c:v>1.8080000000000001</c:v>
                      </c:pt>
                      <c:pt idx="685">
                        <c:v>1.8080000000000001</c:v>
                      </c:pt>
                      <c:pt idx="686">
                        <c:v>1.7669999999999999</c:v>
                      </c:pt>
                      <c:pt idx="687">
                        <c:v>1.7130000000000001</c:v>
                      </c:pt>
                      <c:pt idx="688">
                        <c:v>1.722</c:v>
                      </c:pt>
                      <c:pt idx="689">
                        <c:v>1.722</c:v>
                      </c:pt>
                      <c:pt idx="690">
                        <c:v>1.722</c:v>
                      </c:pt>
                      <c:pt idx="691">
                        <c:v>1.722</c:v>
                      </c:pt>
                      <c:pt idx="692">
                        <c:v>1.722</c:v>
                      </c:pt>
                      <c:pt idx="693">
                        <c:v>1.6840000000000002</c:v>
                      </c:pt>
                      <c:pt idx="694">
                        <c:v>1.6870000000000001</c:v>
                      </c:pt>
                      <c:pt idx="695">
                        <c:v>1.6870000000000001</c:v>
                      </c:pt>
                      <c:pt idx="696">
                        <c:v>1.6870000000000001</c:v>
                      </c:pt>
                      <c:pt idx="697">
                        <c:v>1.6870000000000001</c:v>
                      </c:pt>
                      <c:pt idx="698">
                        <c:v>1.6870000000000001</c:v>
                      </c:pt>
                      <c:pt idx="699">
                        <c:v>1.6870000000000001</c:v>
                      </c:pt>
                      <c:pt idx="700">
                        <c:v>1.655</c:v>
                      </c:pt>
                      <c:pt idx="701">
                        <c:v>1.649</c:v>
                      </c:pt>
                      <c:pt idx="702">
                        <c:v>1.635</c:v>
                      </c:pt>
                      <c:pt idx="703">
                        <c:v>1.651</c:v>
                      </c:pt>
                      <c:pt idx="704">
                        <c:v>1.6640000000000001</c:v>
                      </c:pt>
                      <c:pt idx="705">
                        <c:v>1.6640000000000001</c:v>
                      </c:pt>
                      <c:pt idx="706">
                        <c:v>1.6640000000000001</c:v>
                      </c:pt>
                      <c:pt idx="707">
                        <c:v>1.6760000000000002</c:v>
                      </c:pt>
                      <c:pt idx="708">
                        <c:v>1.722</c:v>
                      </c:pt>
                      <c:pt idx="709">
                        <c:v>1.7570000000000001</c:v>
                      </c:pt>
                      <c:pt idx="710">
                        <c:v>1.7850000000000001</c:v>
                      </c:pt>
                      <c:pt idx="711">
                        <c:v>1.7989999999999999</c:v>
                      </c:pt>
                      <c:pt idx="712">
                        <c:v>1.7989999999999999</c:v>
                      </c:pt>
                      <c:pt idx="713">
                        <c:v>1.7989999999999999</c:v>
                      </c:pt>
                      <c:pt idx="714">
                        <c:v>1.8120000000000001</c:v>
                      </c:pt>
                      <c:pt idx="715">
                        <c:v>1.7949999999999999</c:v>
                      </c:pt>
                      <c:pt idx="716">
                        <c:v>1.8109999999999999</c:v>
                      </c:pt>
                      <c:pt idx="717">
                        <c:v>1.804</c:v>
                      </c:pt>
                      <c:pt idx="718">
                        <c:v>1.827</c:v>
                      </c:pt>
                      <c:pt idx="719">
                        <c:v>1.827</c:v>
                      </c:pt>
                      <c:pt idx="720">
                        <c:v>1.827</c:v>
                      </c:pt>
                      <c:pt idx="721">
                        <c:v>1.835</c:v>
                      </c:pt>
                      <c:pt idx="722">
                        <c:v>1.871</c:v>
                      </c:pt>
                      <c:pt idx="723">
                        <c:v>1.8820000000000001</c:v>
                      </c:pt>
                      <c:pt idx="724">
                        <c:v>1.8860000000000001</c:v>
                      </c:pt>
                      <c:pt idx="725">
                        <c:v>1.9419999999999999</c:v>
                      </c:pt>
                      <c:pt idx="726">
                        <c:v>1.9419999999999999</c:v>
                      </c:pt>
                      <c:pt idx="727">
                        <c:v>1.9419999999999999</c:v>
                      </c:pt>
                      <c:pt idx="728">
                        <c:v>1.9489999999999998</c:v>
                      </c:pt>
                      <c:pt idx="729">
                        <c:v>1.9649999999999999</c:v>
                      </c:pt>
                      <c:pt idx="730">
                        <c:v>1.984</c:v>
                      </c:pt>
                      <c:pt idx="731">
                        <c:v>1.986</c:v>
                      </c:pt>
                      <c:pt idx="732">
                        <c:v>1.976</c:v>
                      </c:pt>
                      <c:pt idx="733">
                        <c:v>1.976</c:v>
                      </c:pt>
                      <c:pt idx="734">
                        <c:v>1.976</c:v>
                      </c:pt>
                      <c:pt idx="735">
                        <c:v>1.9689999999999999</c:v>
                      </c:pt>
                      <c:pt idx="736">
                        <c:v>1.9630000000000001</c:v>
                      </c:pt>
                      <c:pt idx="737">
                        <c:v>1.948</c:v>
                      </c:pt>
                      <c:pt idx="738">
                        <c:v>1.948</c:v>
                      </c:pt>
                      <c:pt idx="739">
                        <c:v>1.944</c:v>
                      </c:pt>
                      <c:pt idx="740">
                        <c:v>1.944</c:v>
                      </c:pt>
                      <c:pt idx="741">
                        <c:v>1.944</c:v>
                      </c:pt>
                      <c:pt idx="742">
                        <c:v>1.94</c:v>
                      </c:pt>
                      <c:pt idx="743">
                        <c:v>1.9300000000000002</c:v>
                      </c:pt>
                      <c:pt idx="744">
                        <c:v>1.8980000000000001</c:v>
                      </c:pt>
                      <c:pt idx="745">
                        <c:v>1.8839999999999999</c:v>
                      </c:pt>
                      <c:pt idx="746">
                        <c:v>1.8839999999999999</c:v>
                      </c:pt>
                      <c:pt idx="747">
                        <c:v>1.8839999999999999</c:v>
                      </c:pt>
                      <c:pt idx="748">
                        <c:v>1.8839999999999999</c:v>
                      </c:pt>
                      <c:pt idx="749">
                        <c:v>1.8839999999999999</c:v>
                      </c:pt>
                      <c:pt idx="750">
                        <c:v>1.873</c:v>
                      </c:pt>
                      <c:pt idx="751">
                        <c:v>1.883</c:v>
                      </c:pt>
                      <c:pt idx="752">
                        <c:v>1.8740000000000001</c:v>
                      </c:pt>
                      <c:pt idx="753">
                        <c:v>1.9060000000000001</c:v>
                      </c:pt>
                      <c:pt idx="754">
                        <c:v>1.9060000000000001</c:v>
                      </c:pt>
                      <c:pt idx="755">
                        <c:v>1.9060000000000001</c:v>
                      </c:pt>
                      <c:pt idx="756">
                        <c:v>1.9409999999999998</c:v>
                      </c:pt>
                      <c:pt idx="757">
                        <c:v>1.98</c:v>
                      </c:pt>
                      <c:pt idx="758">
                        <c:v>2.0059999999999998</c:v>
                      </c:pt>
                      <c:pt idx="759">
                        <c:v>2.0129999999999999</c:v>
                      </c:pt>
                      <c:pt idx="760">
                        <c:v>2.0190000000000001</c:v>
                      </c:pt>
                      <c:pt idx="761">
                        <c:v>2.0190000000000001</c:v>
                      </c:pt>
                      <c:pt idx="762">
                        <c:v>2.0190000000000001</c:v>
                      </c:pt>
                      <c:pt idx="763">
                        <c:v>2.0310000000000001</c:v>
                      </c:pt>
                      <c:pt idx="764">
                        <c:v>1.948</c:v>
                      </c:pt>
                      <c:pt idx="765">
                        <c:v>1.94</c:v>
                      </c:pt>
                      <c:pt idx="766">
                        <c:v>2.0009999999999999</c:v>
                      </c:pt>
                      <c:pt idx="767">
                        <c:v>2.0430000000000001</c:v>
                      </c:pt>
                      <c:pt idx="768">
                        <c:v>2.0430000000000001</c:v>
                      </c:pt>
                      <c:pt idx="769">
                        <c:v>2.0430000000000001</c:v>
                      </c:pt>
                      <c:pt idx="770">
                        <c:v>2.0209999999999999</c:v>
                      </c:pt>
                      <c:pt idx="771">
                        <c:v>1.9630000000000001</c:v>
                      </c:pt>
                      <c:pt idx="772">
                        <c:v>1.9750000000000001</c:v>
                      </c:pt>
                      <c:pt idx="773">
                        <c:v>1.968</c:v>
                      </c:pt>
                      <c:pt idx="774">
                        <c:v>1.9419999999999999</c:v>
                      </c:pt>
                      <c:pt idx="775">
                        <c:v>1.9419999999999999</c:v>
                      </c:pt>
                      <c:pt idx="776">
                        <c:v>1.9419999999999999</c:v>
                      </c:pt>
                      <c:pt idx="777">
                        <c:v>1.913</c:v>
                      </c:pt>
                      <c:pt idx="778">
                        <c:v>1.8940000000000001</c:v>
                      </c:pt>
                      <c:pt idx="779">
                        <c:v>1.9</c:v>
                      </c:pt>
                      <c:pt idx="780">
                        <c:v>1.903</c:v>
                      </c:pt>
                      <c:pt idx="781">
                        <c:v>1.8780000000000001</c:v>
                      </c:pt>
                      <c:pt idx="782">
                        <c:v>1.8780000000000001</c:v>
                      </c:pt>
                      <c:pt idx="783">
                        <c:v>1.8780000000000001</c:v>
                      </c:pt>
                      <c:pt idx="784">
                        <c:v>1.8679999999999999</c:v>
                      </c:pt>
                      <c:pt idx="785">
                        <c:v>1.897</c:v>
                      </c:pt>
                      <c:pt idx="786">
                        <c:v>1.893</c:v>
                      </c:pt>
                      <c:pt idx="787">
                        <c:v>1.8980000000000001</c:v>
                      </c:pt>
                      <c:pt idx="788">
                        <c:v>1.869</c:v>
                      </c:pt>
                      <c:pt idx="789">
                        <c:v>1.869</c:v>
                      </c:pt>
                      <c:pt idx="790">
                        <c:v>1.869</c:v>
                      </c:pt>
                      <c:pt idx="791">
                        <c:v>1.883</c:v>
                      </c:pt>
                      <c:pt idx="792">
                        <c:v>1.8919999999999999</c:v>
                      </c:pt>
                      <c:pt idx="793">
                        <c:v>1.8540000000000001</c:v>
                      </c:pt>
                      <c:pt idx="794">
                        <c:v>1.831</c:v>
                      </c:pt>
                      <c:pt idx="795">
                        <c:v>1.8559999999999999</c:v>
                      </c:pt>
                      <c:pt idx="796">
                        <c:v>1.8559999999999999</c:v>
                      </c:pt>
                      <c:pt idx="797">
                        <c:v>1.8559999999999999</c:v>
                      </c:pt>
                      <c:pt idx="798">
                        <c:v>1.8639999999999999</c:v>
                      </c:pt>
                      <c:pt idx="799">
                        <c:v>1.8620000000000001</c:v>
                      </c:pt>
                      <c:pt idx="800">
                        <c:v>1.8940000000000001</c:v>
                      </c:pt>
                      <c:pt idx="801">
                        <c:v>1.883</c:v>
                      </c:pt>
                      <c:pt idx="802">
                        <c:v>1.9020000000000001</c:v>
                      </c:pt>
                      <c:pt idx="803">
                        <c:v>1.9020000000000001</c:v>
                      </c:pt>
                      <c:pt idx="804">
                        <c:v>1.9020000000000001</c:v>
                      </c:pt>
                      <c:pt idx="805">
                        <c:v>1.881</c:v>
                      </c:pt>
                      <c:pt idx="806">
                        <c:v>1.8740000000000001</c:v>
                      </c:pt>
                      <c:pt idx="807">
                        <c:v>1.87</c:v>
                      </c:pt>
                      <c:pt idx="808">
                        <c:v>1.9060000000000001</c:v>
                      </c:pt>
                      <c:pt idx="809">
                        <c:v>1.9239999999999999</c:v>
                      </c:pt>
                      <c:pt idx="810">
                        <c:v>1.9239999999999999</c:v>
                      </c:pt>
                      <c:pt idx="811">
                        <c:v>1.9239999999999999</c:v>
                      </c:pt>
                      <c:pt idx="812">
                        <c:v>1.92</c:v>
                      </c:pt>
                      <c:pt idx="813">
                        <c:v>1.901</c:v>
                      </c:pt>
                      <c:pt idx="814">
                        <c:v>1.8759999999999999</c:v>
                      </c:pt>
                      <c:pt idx="815">
                        <c:v>1.8359999999999999</c:v>
                      </c:pt>
                      <c:pt idx="816">
                        <c:v>1.823</c:v>
                      </c:pt>
                      <c:pt idx="817">
                        <c:v>1.823</c:v>
                      </c:pt>
                      <c:pt idx="818">
                        <c:v>1.823</c:v>
                      </c:pt>
                      <c:pt idx="819">
                        <c:v>1.7989999999999999</c:v>
                      </c:pt>
                      <c:pt idx="820">
                        <c:v>1.7949999999999999</c:v>
                      </c:pt>
                      <c:pt idx="821">
                        <c:v>1.772</c:v>
                      </c:pt>
                      <c:pt idx="822">
                        <c:v>1.794</c:v>
                      </c:pt>
                      <c:pt idx="823">
                        <c:v>1.855</c:v>
                      </c:pt>
                      <c:pt idx="824">
                        <c:v>1.855</c:v>
                      </c:pt>
                      <c:pt idx="825">
                        <c:v>1.855</c:v>
                      </c:pt>
                      <c:pt idx="826">
                        <c:v>1.8540000000000001</c:v>
                      </c:pt>
                      <c:pt idx="827">
                        <c:v>1.847</c:v>
                      </c:pt>
                      <c:pt idx="828">
                        <c:v>1.8169999999999999</c:v>
                      </c:pt>
                      <c:pt idx="829">
                        <c:v>1.8460000000000001</c:v>
                      </c:pt>
                      <c:pt idx="830">
                        <c:v>1.778</c:v>
                      </c:pt>
                      <c:pt idx="831">
                        <c:v>1.778</c:v>
                      </c:pt>
                      <c:pt idx="832">
                        <c:v>1.778</c:v>
                      </c:pt>
                      <c:pt idx="833">
                        <c:v>1.7669999999999999</c:v>
                      </c:pt>
                      <c:pt idx="834">
                        <c:v>1.7709999999999999</c:v>
                      </c:pt>
                      <c:pt idx="835">
                        <c:v>1.7530000000000001</c:v>
                      </c:pt>
                      <c:pt idx="836">
                        <c:v>1.7509999999999999</c:v>
                      </c:pt>
                      <c:pt idx="837">
                        <c:v>1.782</c:v>
                      </c:pt>
                      <c:pt idx="838">
                        <c:v>1.782</c:v>
                      </c:pt>
                      <c:pt idx="839">
                        <c:v>1.782</c:v>
                      </c:pt>
                      <c:pt idx="840">
                        <c:v>1.8090000000000002</c:v>
                      </c:pt>
                      <c:pt idx="841">
                        <c:v>1.788</c:v>
                      </c:pt>
                      <c:pt idx="842">
                        <c:v>1.7410000000000001</c:v>
                      </c:pt>
                      <c:pt idx="843">
                        <c:v>1.772</c:v>
                      </c:pt>
                      <c:pt idx="844">
                        <c:v>1.7250000000000001</c:v>
                      </c:pt>
                      <c:pt idx="845">
                        <c:v>1.7250000000000001</c:v>
                      </c:pt>
                      <c:pt idx="846">
                        <c:v>1.7250000000000001</c:v>
                      </c:pt>
                      <c:pt idx="847">
                        <c:v>1.7309999999999999</c:v>
                      </c:pt>
                      <c:pt idx="848">
                        <c:v>1.7330000000000001</c:v>
                      </c:pt>
                      <c:pt idx="849">
                        <c:v>1.78</c:v>
                      </c:pt>
                      <c:pt idx="850">
                        <c:v>1.774</c:v>
                      </c:pt>
                      <c:pt idx="851">
                        <c:v>1.782</c:v>
                      </c:pt>
                      <c:pt idx="852">
                        <c:v>1.782</c:v>
                      </c:pt>
                      <c:pt idx="853">
                        <c:v>1.782</c:v>
                      </c:pt>
                      <c:pt idx="854">
                        <c:v>1.7530000000000001</c:v>
                      </c:pt>
                      <c:pt idx="855">
                        <c:v>1.7629999999999999</c:v>
                      </c:pt>
                      <c:pt idx="856">
                        <c:v>1.7389999999999999</c:v>
                      </c:pt>
                      <c:pt idx="857">
                        <c:v>1.7810000000000001</c:v>
                      </c:pt>
                      <c:pt idx="858">
                        <c:v>1.734</c:v>
                      </c:pt>
                      <c:pt idx="859">
                        <c:v>1.734</c:v>
                      </c:pt>
                      <c:pt idx="860">
                        <c:v>1.734</c:v>
                      </c:pt>
                      <c:pt idx="861">
                        <c:v>1.7469999999999999</c:v>
                      </c:pt>
                      <c:pt idx="862">
                        <c:v>1.7730000000000001</c:v>
                      </c:pt>
                      <c:pt idx="863">
                        <c:v>1.7549999999999999</c:v>
                      </c:pt>
                      <c:pt idx="864">
                        <c:v>1.782</c:v>
                      </c:pt>
                      <c:pt idx="865">
                        <c:v>1.804</c:v>
                      </c:pt>
                      <c:pt idx="866">
                        <c:v>1.804</c:v>
                      </c:pt>
                      <c:pt idx="867">
                        <c:v>1.804</c:v>
                      </c:pt>
                      <c:pt idx="868">
                        <c:v>1.8010000000000002</c:v>
                      </c:pt>
                      <c:pt idx="869">
                        <c:v>1.756</c:v>
                      </c:pt>
                      <c:pt idx="870">
                        <c:v>1.7349999999999999</c:v>
                      </c:pt>
                      <c:pt idx="871">
                        <c:v>1.7629999999999999</c:v>
                      </c:pt>
                      <c:pt idx="872">
                        <c:v>1.7869999999999999</c:v>
                      </c:pt>
                      <c:pt idx="873">
                        <c:v>1.7869999999999999</c:v>
                      </c:pt>
                      <c:pt idx="874">
                        <c:v>1.7869999999999999</c:v>
                      </c:pt>
                      <c:pt idx="875">
                        <c:v>1.833</c:v>
                      </c:pt>
                      <c:pt idx="876">
                        <c:v>1.8479999999999999</c:v>
                      </c:pt>
                      <c:pt idx="877">
                        <c:v>1.8839999999999999</c:v>
                      </c:pt>
                      <c:pt idx="878">
                        <c:v>1.8340000000000001</c:v>
                      </c:pt>
                      <c:pt idx="879">
                        <c:v>1.8199999999999998</c:v>
                      </c:pt>
                      <c:pt idx="880">
                        <c:v>1.8199999999999998</c:v>
                      </c:pt>
                      <c:pt idx="881">
                        <c:v>1.8199999999999998</c:v>
                      </c:pt>
                      <c:pt idx="882">
                        <c:v>1.845</c:v>
                      </c:pt>
                      <c:pt idx="883">
                        <c:v>1.748</c:v>
                      </c:pt>
                      <c:pt idx="884">
                        <c:v>1.738</c:v>
                      </c:pt>
                      <c:pt idx="885">
                        <c:v>1.748</c:v>
                      </c:pt>
                      <c:pt idx="886">
                        <c:v>1.8220000000000001</c:v>
                      </c:pt>
                      <c:pt idx="887">
                        <c:v>1.8220000000000001</c:v>
                      </c:pt>
                      <c:pt idx="888">
                        <c:v>1.8220000000000001</c:v>
                      </c:pt>
                      <c:pt idx="889">
                        <c:v>1.915</c:v>
                      </c:pt>
                      <c:pt idx="890">
                        <c:v>1.948</c:v>
                      </c:pt>
                      <c:pt idx="891">
                        <c:v>1.9870000000000001</c:v>
                      </c:pt>
                      <c:pt idx="892">
                        <c:v>1.9990000000000001</c:v>
                      </c:pt>
                      <c:pt idx="893">
                        <c:v>2.056</c:v>
                      </c:pt>
                      <c:pt idx="894">
                        <c:v>2.056</c:v>
                      </c:pt>
                      <c:pt idx="895">
                        <c:v>2.056</c:v>
                      </c:pt>
                      <c:pt idx="896">
                        <c:v>2.0310000000000001</c:v>
                      </c:pt>
                      <c:pt idx="897">
                        <c:v>1.946</c:v>
                      </c:pt>
                      <c:pt idx="898">
                        <c:v>1.855</c:v>
                      </c:pt>
                      <c:pt idx="899">
                        <c:v>1.762</c:v>
                      </c:pt>
                      <c:pt idx="900">
                        <c:v>1.88</c:v>
                      </c:pt>
                      <c:pt idx="901">
                        <c:v>1.88</c:v>
                      </c:pt>
                      <c:pt idx="902">
                        <c:v>1.88</c:v>
                      </c:pt>
                      <c:pt idx="903">
                        <c:v>1.9809999999999999</c:v>
                      </c:pt>
                      <c:pt idx="904">
                        <c:v>2.052</c:v>
                      </c:pt>
                      <c:pt idx="905">
                        <c:v>2.1930000000000001</c:v>
                      </c:pt>
                      <c:pt idx="906">
                        <c:v>2.0710000000000002</c:v>
                      </c:pt>
                      <c:pt idx="907">
                        <c:v>1.95</c:v>
                      </c:pt>
                      <c:pt idx="908">
                        <c:v>1.95</c:v>
                      </c:pt>
                      <c:pt idx="909">
                        <c:v>1.95</c:v>
                      </c:pt>
                      <c:pt idx="910">
                        <c:v>1.9039999999999999</c:v>
                      </c:pt>
                      <c:pt idx="911">
                        <c:v>1.956</c:v>
                      </c:pt>
                      <c:pt idx="912">
                        <c:v>1.962</c:v>
                      </c:pt>
                      <c:pt idx="913">
                        <c:v>2.0049999999999999</c:v>
                      </c:pt>
                      <c:pt idx="914">
                        <c:v>1.8679999999999999</c:v>
                      </c:pt>
                      <c:pt idx="915">
                        <c:v>1.8679999999999999</c:v>
                      </c:pt>
                      <c:pt idx="916">
                        <c:v>1.8679999999999999</c:v>
                      </c:pt>
                      <c:pt idx="917">
                        <c:v>1.8029999999999999</c:v>
                      </c:pt>
                      <c:pt idx="918">
                        <c:v>1.8069999999999999</c:v>
                      </c:pt>
                      <c:pt idx="919">
                        <c:v>1.7410000000000001</c:v>
                      </c:pt>
                      <c:pt idx="920">
                        <c:v>1.7149999999999999</c:v>
                      </c:pt>
                      <c:pt idx="921">
                        <c:v>1.679</c:v>
                      </c:pt>
                      <c:pt idx="922">
                        <c:v>1.679</c:v>
                      </c:pt>
                      <c:pt idx="923">
                        <c:v>1.679</c:v>
                      </c:pt>
                      <c:pt idx="924">
                        <c:v>1.7250000000000001</c:v>
                      </c:pt>
                      <c:pt idx="925">
                        <c:v>1.7130000000000001</c:v>
                      </c:pt>
                      <c:pt idx="926">
                        <c:v>1.7349999999999999</c:v>
                      </c:pt>
                      <c:pt idx="927">
                        <c:v>1.6739999999999999</c:v>
                      </c:pt>
                      <c:pt idx="928">
                        <c:v>1.708</c:v>
                      </c:pt>
                      <c:pt idx="929">
                        <c:v>1.708</c:v>
                      </c:pt>
                      <c:pt idx="930">
                        <c:v>1.708</c:v>
                      </c:pt>
                      <c:pt idx="931">
                        <c:v>1.647</c:v>
                      </c:pt>
                      <c:pt idx="932">
                        <c:v>1.6930000000000001</c:v>
                      </c:pt>
                      <c:pt idx="933">
                        <c:v>1.6760000000000002</c:v>
                      </c:pt>
                      <c:pt idx="934">
                        <c:v>1.6760000000000002</c:v>
                      </c:pt>
                      <c:pt idx="935">
                        <c:v>1.653</c:v>
                      </c:pt>
                      <c:pt idx="936">
                        <c:v>1.653</c:v>
                      </c:pt>
                      <c:pt idx="937">
                        <c:v>1.653</c:v>
                      </c:pt>
                      <c:pt idx="938">
                        <c:v>1.6850000000000001</c:v>
                      </c:pt>
                      <c:pt idx="939">
                        <c:v>1.712</c:v>
                      </c:pt>
                      <c:pt idx="940">
                        <c:v>1.6779999999999999</c:v>
                      </c:pt>
                      <c:pt idx="941">
                        <c:v>1.696</c:v>
                      </c:pt>
                      <c:pt idx="942">
                        <c:v>1.655</c:v>
                      </c:pt>
                      <c:pt idx="943">
                        <c:v>1.655</c:v>
                      </c:pt>
                      <c:pt idx="944">
                        <c:v>1.655</c:v>
                      </c:pt>
                      <c:pt idx="945">
                        <c:v>1.6560000000000001</c:v>
                      </c:pt>
                      <c:pt idx="946">
                        <c:v>1.6099999999999999</c:v>
                      </c:pt>
                      <c:pt idx="947">
                        <c:v>1.617</c:v>
                      </c:pt>
                      <c:pt idx="948">
                        <c:v>1.6480000000000001</c:v>
                      </c:pt>
                      <c:pt idx="949">
                        <c:v>1.6539999999999999</c:v>
                      </c:pt>
                      <c:pt idx="950">
                        <c:v>1.6539999999999999</c:v>
                      </c:pt>
                      <c:pt idx="951">
                        <c:v>1.6539999999999999</c:v>
                      </c:pt>
                      <c:pt idx="952">
                        <c:v>1.6989999999999998</c:v>
                      </c:pt>
                      <c:pt idx="953">
                        <c:v>1.7</c:v>
                      </c:pt>
                      <c:pt idx="954">
                        <c:v>1.726</c:v>
                      </c:pt>
                      <c:pt idx="955">
                        <c:v>1.6970000000000001</c:v>
                      </c:pt>
                      <c:pt idx="956">
                        <c:v>1.6909999999999998</c:v>
                      </c:pt>
                      <c:pt idx="957">
                        <c:v>1.6909999999999998</c:v>
                      </c:pt>
                      <c:pt idx="958">
                        <c:v>1.6909999999999998</c:v>
                      </c:pt>
                      <c:pt idx="959">
                        <c:v>1.6720000000000002</c:v>
                      </c:pt>
                      <c:pt idx="960">
                        <c:v>1.623</c:v>
                      </c:pt>
                      <c:pt idx="961">
                        <c:v>1.637</c:v>
                      </c:pt>
                      <c:pt idx="962">
                        <c:v>1.609</c:v>
                      </c:pt>
                      <c:pt idx="963">
                        <c:v>1.609</c:v>
                      </c:pt>
                      <c:pt idx="964">
                        <c:v>1.609</c:v>
                      </c:pt>
                      <c:pt idx="965">
                        <c:v>1.609</c:v>
                      </c:pt>
                      <c:pt idx="966">
                        <c:v>1.609</c:v>
                      </c:pt>
                      <c:pt idx="967">
                        <c:v>1.641</c:v>
                      </c:pt>
                      <c:pt idx="968">
                        <c:v>1.6680000000000001</c:v>
                      </c:pt>
                      <c:pt idx="969">
                        <c:v>1.7170000000000001</c:v>
                      </c:pt>
                      <c:pt idx="970">
                        <c:v>1.7210000000000001</c:v>
                      </c:pt>
                      <c:pt idx="971">
                        <c:v>1.7210000000000001</c:v>
                      </c:pt>
                      <c:pt idx="972">
                        <c:v>1.7210000000000001</c:v>
                      </c:pt>
                      <c:pt idx="973">
                        <c:v>1.754</c:v>
                      </c:pt>
                      <c:pt idx="974">
                        <c:v>1.7589999999999999</c:v>
                      </c:pt>
                      <c:pt idx="975">
                        <c:v>1.7309999999999999</c:v>
                      </c:pt>
                      <c:pt idx="976">
                        <c:v>1.742</c:v>
                      </c:pt>
                      <c:pt idx="977">
                        <c:v>1.7549999999999999</c:v>
                      </c:pt>
                      <c:pt idx="978">
                        <c:v>1.7549999999999999</c:v>
                      </c:pt>
                      <c:pt idx="979">
                        <c:v>1.7549999999999999</c:v>
                      </c:pt>
                      <c:pt idx="980">
                        <c:v>1.7890000000000001</c:v>
                      </c:pt>
                      <c:pt idx="981">
                        <c:v>1.804</c:v>
                      </c:pt>
                      <c:pt idx="982">
                        <c:v>1.802</c:v>
                      </c:pt>
                      <c:pt idx="983">
                        <c:v>1.8239999999999998</c:v>
                      </c:pt>
                      <c:pt idx="984">
                        <c:v>1.863</c:v>
                      </c:pt>
                      <c:pt idx="985">
                        <c:v>1.863</c:v>
                      </c:pt>
                      <c:pt idx="986">
                        <c:v>1.863</c:v>
                      </c:pt>
                      <c:pt idx="987">
                        <c:v>1.823</c:v>
                      </c:pt>
                      <c:pt idx="988">
                        <c:v>1.859</c:v>
                      </c:pt>
                      <c:pt idx="989">
                        <c:v>1.917</c:v>
                      </c:pt>
                      <c:pt idx="990">
                        <c:v>1.952</c:v>
                      </c:pt>
                      <c:pt idx="991">
                        <c:v>1.9870000000000001</c:v>
                      </c:pt>
                      <c:pt idx="992">
                        <c:v>1.9870000000000001</c:v>
                      </c:pt>
                      <c:pt idx="993">
                        <c:v>1.9870000000000001</c:v>
                      </c:pt>
                      <c:pt idx="994">
                        <c:v>1.9470000000000001</c:v>
                      </c:pt>
                      <c:pt idx="995">
                        <c:v>1.9910000000000001</c:v>
                      </c:pt>
                      <c:pt idx="996">
                        <c:v>2.0150000000000001</c:v>
                      </c:pt>
                      <c:pt idx="997">
                        <c:v>1.996</c:v>
                      </c:pt>
                      <c:pt idx="998">
                        <c:v>2.0350000000000001</c:v>
                      </c:pt>
                      <c:pt idx="999">
                        <c:v>2.0350000000000001</c:v>
                      </c:pt>
                      <c:pt idx="1000">
                        <c:v>2.0350000000000001</c:v>
                      </c:pt>
                      <c:pt idx="1001">
                        <c:v>2.0270000000000001</c:v>
                      </c:pt>
                      <c:pt idx="1002">
                        <c:v>1.996</c:v>
                      </c:pt>
                      <c:pt idx="1003">
                        <c:v>2.0459999999999998</c:v>
                      </c:pt>
                      <c:pt idx="1004">
                        <c:v>2.0209999999999999</c:v>
                      </c:pt>
                      <c:pt idx="1005">
                        <c:v>2.0059999999999998</c:v>
                      </c:pt>
                      <c:pt idx="1006">
                        <c:v>2.0059999999999998</c:v>
                      </c:pt>
                      <c:pt idx="1007">
                        <c:v>2.0059999999999998</c:v>
                      </c:pt>
                      <c:pt idx="1008">
                        <c:v>2.0630000000000002</c:v>
                      </c:pt>
                      <c:pt idx="1009">
                        <c:v>2.0790000000000002</c:v>
                      </c:pt>
                      <c:pt idx="1010">
                        <c:v>2.1360000000000001</c:v>
                      </c:pt>
                      <c:pt idx="1011">
                        <c:v>2.0760000000000001</c:v>
                      </c:pt>
                      <c:pt idx="1012">
                        <c:v>2.101</c:v>
                      </c:pt>
                      <c:pt idx="1013">
                        <c:v>2.101</c:v>
                      </c:pt>
                      <c:pt idx="1014">
                        <c:v>2.101</c:v>
                      </c:pt>
                      <c:pt idx="1015">
                        <c:v>2.0310000000000001</c:v>
                      </c:pt>
                      <c:pt idx="1016">
                        <c:v>2.0139999999999998</c:v>
                      </c:pt>
                      <c:pt idx="1017">
                        <c:v>2.06</c:v>
                      </c:pt>
                      <c:pt idx="1018">
                        <c:v>2.044</c:v>
                      </c:pt>
                      <c:pt idx="1019">
                        <c:v>2.0169999999999999</c:v>
                      </c:pt>
                      <c:pt idx="1020">
                        <c:v>2.0169999999999999</c:v>
                      </c:pt>
                      <c:pt idx="1021">
                        <c:v>2.0169999999999999</c:v>
                      </c:pt>
                      <c:pt idx="1022">
                        <c:v>1.948</c:v>
                      </c:pt>
                      <c:pt idx="1023">
                        <c:v>1.9649999999999999</c:v>
                      </c:pt>
                      <c:pt idx="1024">
                        <c:v>1.9569999999999999</c:v>
                      </c:pt>
                      <c:pt idx="1025">
                        <c:v>1.9430000000000001</c:v>
                      </c:pt>
                      <c:pt idx="1026">
                        <c:v>1.946</c:v>
                      </c:pt>
                      <c:pt idx="1027">
                        <c:v>1.946</c:v>
                      </c:pt>
                      <c:pt idx="1028">
                        <c:v>1.946</c:v>
                      </c:pt>
                      <c:pt idx="1029">
                        <c:v>1.905</c:v>
                      </c:pt>
                      <c:pt idx="1030">
                        <c:v>1.8980000000000001</c:v>
                      </c:pt>
                      <c:pt idx="1031">
                        <c:v>1.905</c:v>
                      </c:pt>
                      <c:pt idx="1032">
                        <c:v>1.9340000000000002</c:v>
                      </c:pt>
                      <c:pt idx="1033">
                        <c:v>1.9790000000000001</c:v>
                      </c:pt>
                      <c:pt idx="1034">
                        <c:v>1.9790000000000001</c:v>
                      </c:pt>
                      <c:pt idx="1035">
                        <c:v>1.9790000000000001</c:v>
                      </c:pt>
                      <c:pt idx="1036">
                        <c:v>2.0169999999999999</c:v>
                      </c:pt>
                      <c:pt idx="1037">
                        <c:v>2.0339999999999998</c:v>
                      </c:pt>
                      <c:pt idx="1038">
                        <c:v>1.79</c:v>
                      </c:pt>
                      <c:pt idx="1039">
                        <c:v>1.8</c:v>
                      </c:pt>
                      <c:pt idx="1040">
                        <c:v>1.794</c:v>
                      </c:pt>
                      <c:pt idx="1041">
                        <c:v>1.794</c:v>
                      </c:pt>
                      <c:pt idx="1042">
                        <c:v>1.794</c:v>
                      </c:pt>
                      <c:pt idx="1043">
                        <c:v>1.825</c:v>
                      </c:pt>
                      <c:pt idx="1044">
                        <c:v>1.8420000000000001</c:v>
                      </c:pt>
                      <c:pt idx="1045">
                        <c:v>1.863</c:v>
                      </c:pt>
                      <c:pt idx="1046">
                        <c:v>1.867</c:v>
                      </c:pt>
                      <c:pt idx="1047">
                        <c:v>1.9409999999999998</c:v>
                      </c:pt>
                      <c:pt idx="1048">
                        <c:v>1.9409999999999998</c:v>
                      </c:pt>
                      <c:pt idx="1049">
                        <c:v>1.9409999999999998</c:v>
                      </c:pt>
                      <c:pt idx="1050">
                        <c:v>1.919</c:v>
                      </c:pt>
                      <c:pt idx="1051">
                        <c:v>1.99</c:v>
                      </c:pt>
                      <c:pt idx="1052">
                        <c:v>2.0089999999999999</c:v>
                      </c:pt>
                      <c:pt idx="1053">
                        <c:v>1.9430000000000001</c:v>
                      </c:pt>
                      <c:pt idx="1054">
                        <c:v>1.9430000000000001</c:v>
                      </c:pt>
                      <c:pt idx="1055">
                        <c:v>1.9430000000000001</c:v>
                      </c:pt>
                      <c:pt idx="1056">
                        <c:v>1.9430000000000001</c:v>
                      </c:pt>
                      <c:pt idx="1057">
                        <c:v>1.9079999999999999</c:v>
                      </c:pt>
                      <c:pt idx="1058">
                        <c:v>1.843</c:v>
                      </c:pt>
                      <c:pt idx="1059">
                        <c:v>1.8380000000000001</c:v>
                      </c:pt>
                      <c:pt idx="1060">
                        <c:v>1.8380000000000001</c:v>
                      </c:pt>
                      <c:pt idx="1061">
                        <c:v>1.8380000000000001</c:v>
                      </c:pt>
                      <c:pt idx="1062">
                        <c:v>1.8380000000000001</c:v>
                      </c:pt>
                      <c:pt idx="1063">
                        <c:v>1.8380000000000001</c:v>
                      </c:pt>
                      <c:pt idx="1064">
                        <c:v>1.766</c:v>
                      </c:pt>
                      <c:pt idx="1065">
                        <c:v>1.792</c:v>
                      </c:pt>
                      <c:pt idx="1066">
                        <c:v>1.829</c:v>
                      </c:pt>
                      <c:pt idx="1067">
                        <c:v>1.7789999999999999</c:v>
                      </c:pt>
                      <c:pt idx="1068">
                        <c:v>1.8399999999999999</c:v>
                      </c:pt>
                      <c:pt idx="1069">
                        <c:v>1.8399999999999999</c:v>
                      </c:pt>
                      <c:pt idx="1070">
                        <c:v>1.8399999999999999</c:v>
                      </c:pt>
                      <c:pt idx="1071">
                        <c:v>1.825</c:v>
                      </c:pt>
                      <c:pt idx="1072">
                        <c:v>1.8839999999999999</c:v>
                      </c:pt>
                      <c:pt idx="1073">
                        <c:v>1.841</c:v>
                      </c:pt>
                      <c:pt idx="1074">
                        <c:v>1.7949999999999999</c:v>
                      </c:pt>
                      <c:pt idx="1075">
                        <c:v>1.806</c:v>
                      </c:pt>
                      <c:pt idx="1076">
                        <c:v>1.806</c:v>
                      </c:pt>
                      <c:pt idx="1077">
                        <c:v>1.806</c:v>
                      </c:pt>
                      <c:pt idx="1078">
                        <c:v>1.8169999999999999</c:v>
                      </c:pt>
                      <c:pt idx="1079">
                        <c:v>1.88</c:v>
                      </c:pt>
                      <c:pt idx="1080">
                        <c:v>1.885</c:v>
                      </c:pt>
                      <c:pt idx="1081">
                        <c:v>1.901</c:v>
                      </c:pt>
                      <c:pt idx="1082">
                        <c:v>1.883</c:v>
                      </c:pt>
                      <c:pt idx="1083">
                        <c:v>1.883</c:v>
                      </c:pt>
                      <c:pt idx="1084">
                        <c:v>1.883</c:v>
                      </c:pt>
                      <c:pt idx="1085">
                        <c:v>1.8719999999999999</c:v>
                      </c:pt>
                      <c:pt idx="1086">
                        <c:v>1.931</c:v>
                      </c:pt>
                      <c:pt idx="1087">
                        <c:v>1.923</c:v>
                      </c:pt>
                      <c:pt idx="1088">
                        <c:v>1.9159999999999999</c:v>
                      </c:pt>
                      <c:pt idx="1089">
                        <c:v>1.9390000000000001</c:v>
                      </c:pt>
                      <c:pt idx="1090">
                        <c:v>1.9390000000000001</c:v>
                      </c:pt>
                      <c:pt idx="1091">
                        <c:v>1.9390000000000001</c:v>
                      </c:pt>
                      <c:pt idx="1092">
                        <c:v>1.925</c:v>
                      </c:pt>
                      <c:pt idx="1093">
                        <c:v>1.905</c:v>
                      </c:pt>
                      <c:pt idx="1094">
                        <c:v>1.917</c:v>
                      </c:pt>
                      <c:pt idx="1095">
                        <c:v>1.9510000000000001</c:v>
                      </c:pt>
                      <c:pt idx="1096">
                        <c:v>1.9830000000000001</c:v>
                      </c:pt>
                      <c:pt idx="1097">
                        <c:v>1.9830000000000001</c:v>
                      </c:pt>
                      <c:pt idx="1098">
                        <c:v>1.9830000000000001</c:v>
                      </c:pt>
                      <c:pt idx="1099">
                        <c:v>1.9790000000000001</c:v>
                      </c:pt>
                      <c:pt idx="1100">
                        <c:v>1.998</c:v>
                      </c:pt>
                      <c:pt idx="1101">
                        <c:v>1.9689999999999999</c:v>
                      </c:pt>
                      <c:pt idx="1102">
                        <c:v>1.992</c:v>
                      </c:pt>
                      <c:pt idx="1103">
                        <c:v>2.0590000000000002</c:v>
                      </c:pt>
                      <c:pt idx="1104">
                        <c:v>2.0590000000000002</c:v>
                      </c:pt>
                      <c:pt idx="1105">
                        <c:v>2.0590000000000002</c:v>
                      </c:pt>
                      <c:pt idx="1106">
                        <c:v>2.0449999999999999</c:v>
                      </c:pt>
                      <c:pt idx="1107">
                        <c:v>2.0070000000000001</c:v>
                      </c:pt>
                      <c:pt idx="1108">
                        <c:v>1.9300000000000002</c:v>
                      </c:pt>
                      <c:pt idx="1109">
                        <c:v>2.0270000000000001</c:v>
                      </c:pt>
                      <c:pt idx="1110">
                        <c:v>2.0680000000000001</c:v>
                      </c:pt>
                      <c:pt idx="1111">
                        <c:v>2.0680000000000001</c:v>
                      </c:pt>
                      <c:pt idx="1112">
                        <c:v>2.0680000000000001</c:v>
                      </c:pt>
                      <c:pt idx="1113">
                        <c:v>2.0979999999999999</c:v>
                      </c:pt>
                      <c:pt idx="1114">
                        <c:v>2.105</c:v>
                      </c:pt>
                      <c:pt idx="1115">
                        <c:v>2.0739999999999998</c:v>
                      </c:pt>
                      <c:pt idx="1116">
                        <c:v>2.0950000000000002</c:v>
                      </c:pt>
                      <c:pt idx="1117">
                        <c:v>2.194</c:v>
                      </c:pt>
                      <c:pt idx="1118">
                        <c:v>2.194</c:v>
                      </c:pt>
                      <c:pt idx="1119">
                        <c:v>2.194</c:v>
                      </c:pt>
                      <c:pt idx="1120">
                        <c:v>2.238</c:v>
                      </c:pt>
                      <c:pt idx="1121">
                        <c:v>2.3039999999999998</c:v>
                      </c:pt>
                      <c:pt idx="1122">
                        <c:v>2.3119999999999998</c:v>
                      </c:pt>
                      <c:pt idx="1123">
                        <c:v>2.2879999999999998</c:v>
                      </c:pt>
                      <c:pt idx="1124">
                        <c:v>2.3079999999999998</c:v>
                      </c:pt>
                      <c:pt idx="1125">
                        <c:v>2.3079999999999998</c:v>
                      </c:pt>
                      <c:pt idx="1126">
                        <c:v>2.3079999999999998</c:v>
                      </c:pt>
                      <c:pt idx="1127">
                        <c:v>2.3090000000000002</c:v>
                      </c:pt>
                      <c:pt idx="1128">
                        <c:v>2.3460000000000001</c:v>
                      </c:pt>
                      <c:pt idx="1129">
                        <c:v>2.3210000000000002</c:v>
                      </c:pt>
                      <c:pt idx="1130">
                        <c:v>2.3290000000000002</c:v>
                      </c:pt>
                      <c:pt idx="1131">
                        <c:v>2.3330000000000002</c:v>
                      </c:pt>
                      <c:pt idx="1132">
                        <c:v>2.3330000000000002</c:v>
                      </c:pt>
                      <c:pt idx="1133">
                        <c:v>2.3330000000000002</c:v>
                      </c:pt>
                      <c:pt idx="1134">
                        <c:v>2.3210000000000002</c:v>
                      </c:pt>
                      <c:pt idx="1135">
                        <c:v>2.3370000000000002</c:v>
                      </c:pt>
                      <c:pt idx="1136">
                        <c:v>2.3919999999999999</c:v>
                      </c:pt>
                      <c:pt idx="1137">
                        <c:v>2.4050000000000002</c:v>
                      </c:pt>
                      <c:pt idx="1138">
                        <c:v>2.4140000000000001</c:v>
                      </c:pt>
                      <c:pt idx="1139">
                        <c:v>2.4140000000000001</c:v>
                      </c:pt>
                      <c:pt idx="1140">
                        <c:v>2.4140000000000001</c:v>
                      </c:pt>
                      <c:pt idx="1141">
                        <c:v>2.4009999999999998</c:v>
                      </c:pt>
                      <c:pt idx="1142">
                        <c:v>2.4159999999999999</c:v>
                      </c:pt>
                      <c:pt idx="1143">
                        <c:v>2.411</c:v>
                      </c:pt>
                      <c:pt idx="1144">
                        <c:v>2.4279999999999999</c:v>
                      </c:pt>
                      <c:pt idx="1145">
                        <c:v>2.3879999999999999</c:v>
                      </c:pt>
                      <c:pt idx="1146">
                        <c:v>2.3879999999999999</c:v>
                      </c:pt>
                      <c:pt idx="1147">
                        <c:v>2.3879999999999999</c:v>
                      </c:pt>
                      <c:pt idx="1148">
                        <c:v>2.419</c:v>
                      </c:pt>
                      <c:pt idx="1149">
                        <c:v>2.4620000000000002</c:v>
                      </c:pt>
                      <c:pt idx="1150">
                        <c:v>2.4180000000000001</c:v>
                      </c:pt>
                      <c:pt idx="1151">
                        <c:v>2.4500000000000002</c:v>
                      </c:pt>
                      <c:pt idx="1152">
                        <c:v>2.4369999999999998</c:v>
                      </c:pt>
                      <c:pt idx="1153">
                        <c:v>2.4369999999999998</c:v>
                      </c:pt>
                      <c:pt idx="1154">
                        <c:v>2.4369999999999998</c:v>
                      </c:pt>
                      <c:pt idx="1155">
                        <c:v>2.427</c:v>
                      </c:pt>
                      <c:pt idx="1156">
                        <c:v>2.383</c:v>
                      </c:pt>
                      <c:pt idx="1157">
                        <c:v>2.4220000000000002</c:v>
                      </c:pt>
                      <c:pt idx="1158">
                        <c:v>2.4359999999999999</c:v>
                      </c:pt>
                      <c:pt idx="1159">
                        <c:v>2.8029999999999999</c:v>
                      </c:pt>
                      <c:pt idx="1160">
                        <c:v>2.8029999999999999</c:v>
                      </c:pt>
                      <c:pt idx="1161">
                        <c:v>2.8029999999999999</c:v>
                      </c:pt>
                      <c:pt idx="1162">
                        <c:v>2.8140000000000001</c:v>
                      </c:pt>
                      <c:pt idx="1163">
                        <c:v>2.8170000000000002</c:v>
                      </c:pt>
                      <c:pt idx="1164">
                        <c:v>2.85</c:v>
                      </c:pt>
                      <c:pt idx="1165">
                        <c:v>2.8180000000000001</c:v>
                      </c:pt>
                      <c:pt idx="1166">
                        <c:v>2.7989999999999999</c:v>
                      </c:pt>
                      <c:pt idx="1167">
                        <c:v>2.7989999999999999</c:v>
                      </c:pt>
                      <c:pt idx="1168">
                        <c:v>2.7989999999999999</c:v>
                      </c:pt>
                      <c:pt idx="1169">
                        <c:v>2.7480000000000002</c:v>
                      </c:pt>
                      <c:pt idx="1170">
                        <c:v>2.8460000000000001</c:v>
                      </c:pt>
                      <c:pt idx="1171">
                        <c:v>2.8410000000000002</c:v>
                      </c:pt>
                      <c:pt idx="1172">
                        <c:v>2.8330000000000002</c:v>
                      </c:pt>
                      <c:pt idx="1173">
                        <c:v>2.8410000000000002</c:v>
                      </c:pt>
                      <c:pt idx="1174">
                        <c:v>2.8410000000000002</c:v>
                      </c:pt>
                      <c:pt idx="1175">
                        <c:v>2.8410000000000002</c:v>
                      </c:pt>
                      <c:pt idx="1176">
                        <c:v>2.8319999999999999</c:v>
                      </c:pt>
                      <c:pt idx="1177">
                        <c:v>2.86</c:v>
                      </c:pt>
                      <c:pt idx="1178">
                        <c:v>2.85</c:v>
                      </c:pt>
                      <c:pt idx="1179">
                        <c:v>2.8609999999999998</c:v>
                      </c:pt>
                      <c:pt idx="1180">
                        <c:v>2.87</c:v>
                      </c:pt>
                      <c:pt idx="1181">
                        <c:v>2.87</c:v>
                      </c:pt>
                      <c:pt idx="1182">
                        <c:v>2.87</c:v>
                      </c:pt>
                      <c:pt idx="1183">
                        <c:v>2.867</c:v>
                      </c:pt>
                      <c:pt idx="1184">
                        <c:v>2.8170000000000002</c:v>
                      </c:pt>
                      <c:pt idx="1185">
                        <c:v>2.7770000000000001</c:v>
                      </c:pt>
                      <c:pt idx="1186">
                        <c:v>2.7469999999999999</c:v>
                      </c:pt>
                      <c:pt idx="1187">
                        <c:v>2.774</c:v>
                      </c:pt>
                      <c:pt idx="1188">
                        <c:v>2.774</c:v>
                      </c:pt>
                      <c:pt idx="1189">
                        <c:v>2.774</c:v>
                      </c:pt>
                      <c:pt idx="1190">
                        <c:v>2.7749999999999999</c:v>
                      </c:pt>
                      <c:pt idx="1191">
                        <c:v>2.8319999999999999</c:v>
                      </c:pt>
                      <c:pt idx="1192">
                        <c:v>2.84</c:v>
                      </c:pt>
                      <c:pt idx="1193">
                        <c:v>2.8120000000000003</c:v>
                      </c:pt>
                      <c:pt idx="1194">
                        <c:v>2.8529999999999998</c:v>
                      </c:pt>
                      <c:pt idx="1195">
                        <c:v>2.8529999999999998</c:v>
                      </c:pt>
                      <c:pt idx="1196">
                        <c:v>2.8529999999999998</c:v>
                      </c:pt>
                      <c:pt idx="1197">
                        <c:v>2.8679999999999999</c:v>
                      </c:pt>
                      <c:pt idx="1198">
                        <c:v>2.8420000000000001</c:v>
                      </c:pt>
                      <c:pt idx="1199">
                        <c:v>2.8620000000000001</c:v>
                      </c:pt>
                      <c:pt idx="1200">
                        <c:v>2.863</c:v>
                      </c:pt>
                      <c:pt idx="1201">
                        <c:v>2.867</c:v>
                      </c:pt>
                      <c:pt idx="1202">
                        <c:v>2.867</c:v>
                      </c:pt>
                      <c:pt idx="1203">
                        <c:v>2.867</c:v>
                      </c:pt>
                      <c:pt idx="1204">
                        <c:v>2.859</c:v>
                      </c:pt>
                      <c:pt idx="1205">
                        <c:v>2.8639999999999999</c:v>
                      </c:pt>
                      <c:pt idx="1206">
                        <c:v>2.839</c:v>
                      </c:pt>
                      <c:pt idx="1207">
                        <c:v>2.8810000000000002</c:v>
                      </c:pt>
                      <c:pt idx="1208">
                        <c:v>2.9260000000000002</c:v>
                      </c:pt>
                      <c:pt idx="1209">
                        <c:v>2.9260000000000002</c:v>
                      </c:pt>
                      <c:pt idx="1210">
                        <c:v>2.9260000000000002</c:v>
                      </c:pt>
                      <c:pt idx="1211">
                        <c:v>2.9550000000000001</c:v>
                      </c:pt>
                      <c:pt idx="1212">
                        <c:v>2.9740000000000002</c:v>
                      </c:pt>
                      <c:pt idx="1213">
                        <c:v>2.9809999999999999</c:v>
                      </c:pt>
                      <c:pt idx="1214">
                        <c:v>2.9039999999999999</c:v>
                      </c:pt>
                      <c:pt idx="1215">
                        <c:v>2.9079999999999999</c:v>
                      </c:pt>
                      <c:pt idx="1216">
                        <c:v>2.9079999999999999</c:v>
                      </c:pt>
                      <c:pt idx="1217">
                        <c:v>2.9079999999999999</c:v>
                      </c:pt>
                      <c:pt idx="1218">
                        <c:v>3.0049999999999999</c:v>
                      </c:pt>
                      <c:pt idx="1219">
                        <c:v>3.0670000000000002</c:v>
                      </c:pt>
                      <c:pt idx="1220">
                        <c:v>3.0649999999999999</c:v>
                      </c:pt>
                      <c:pt idx="1221">
                        <c:v>3.101</c:v>
                      </c:pt>
                      <c:pt idx="1222">
                        <c:v>3.1520000000000001</c:v>
                      </c:pt>
                      <c:pt idx="1223">
                        <c:v>3.1520000000000001</c:v>
                      </c:pt>
                      <c:pt idx="1224">
                        <c:v>3.1520000000000001</c:v>
                      </c:pt>
                      <c:pt idx="1225">
                        <c:v>3.1989999999999998</c:v>
                      </c:pt>
                      <c:pt idx="1226">
                        <c:v>3.105</c:v>
                      </c:pt>
                      <c:pt idx="1227">
                        <c:v>3.15</c:v>
                      </c:pt>
                      <c:pt idx="1228">
                        <c:v>3.1259999999999999</c:v>
                      </c:pt>
                      <c:pt idx="1229">
                        <c:v>3.16</c:v>
                      </c:pt>
                      <c:pt idx="1230">
                        <c:v>3.16</c:v>
                      </c:pt>
                      <c:pt idx="1231">
                        <c:v>3.16</c:v>
                      </c:pt>
                      <c:pt idx="1232">
                        <c:v>3.0609999999999999</c:v>
                      </c:pt>
                      <c:pt idx="1233">
                        <c:v>2.9779999999999998</c:v>
                      </c:pt>
                      <c:pt idx="1234">
                        <c:v>2.968</c:v>
                      </c:pt>
                      <c:pt idx="1235">
                        <c:v>3.0089999999999999</c:v>
                      </c:pt>
                      <c:pt idx="1236">
                        <c:v>3.0270000000000001</c:v>
                      </c:pt>
                      <c:pt idx="1237">
                        <c:v>3.0270000000000001</c:v>
                      </c:pt>
                      <c:pt idx="1238">
                        <c:v>3.0270000000000001</c:v>
                      </c:pt>
                      <c:pt idx="1239">
                        <c:v>3.0339999999999998</c:v>
                      </c:pt>
                      <c:pt idx="1240">
                        <c:v>2.9809999999999999</c:v>
                      </c:pt>
                      <c:pt idx="1241">
                        <c:v>3.07</c:v>
                      </c:pt>
                      <c:pt idx="1242">
                        <c:v>2.931</c:v>
                      </c:pt>
                      <c:pt idx="1243">
                        <c:v>2.9239999999999999</c:v>
                      </c:pt>
                      <c:pt idx="1244">
                        <c:v>2.9239999999999999</c:v>
                      </c:pt>
                      <c:pt idx="1245">
                        <c:v>2.9239999999999999</c:v>
                      </c:pt>
                      <c:pt idx="1246">
                        <c:v>2.956</c:v>
                      </c:pt>
                      <c:pt idx="1247">
                        <c:v>2.9210000000000003</c:v>
                      </c:pt>
                      <c:pt idx="1248">
                        <c:v>2.8740000000000001</c:v>
                      </c:pt>
                      <c:pt idx="1249">
                        <c:v>2.8730000000000002</c:v>
                      </c:pt>
                      <c:pt idx="1250">
                        <c:v>2.919</c:v>
                      </c:pt>
                      <c:pt idx="1251">
                        <c:v>2.919</c:v>
                      </c:pt>
                      <c:pt idx="1252">
                        <c:v>2.919</c:v>
                      </c:pt>
                      <c:pt idx="1253">
                        <c:v>2.8620000000000001</c:v>
                      </c:pt>
                      <c:pt idx="1254">
                        <c:v>2.8460000000000001</c:v>
                      </c:pt>
                      <c:pt idx="1255">
                        <c:v>2.9489999999999998</c:v>
                      </c:pt>
                      <c:pt idx="1256">
                        <c:v>2.984</c:v>
                      </c:pt>
                      <c:pt idx="1257">
                        <c:v>3.0169999999999999</c:v>
                      </c:pt>
                      <c:pt idx="1258">
                        <c:v>3.0169999999999999</c:v>
                      </c:pt>
                      <c:pt idx="1259">
                        <c:v>3.0169999999999999</c:v>
                      </c:pt>
                      <c:pt idx="1260">
                        <c:v>3.0230000000000001</c:v>
                      </c:pt>
                      <c:pt idx="1261">
                        <c:v>3.097</c:v>
                      </c:pt>
                      <c:pt idx="1262">
                        <c:v>3.085</c:v>
                      </c:pt>
                      <c:pt idx="1263">
                        <c:v>3.0539999999999998</c:v>
                      </c:pt>
                      <c:pt idx="1264">
                        <c:v>3.0350000000000001</c:v>
                      </c:pt>
                      <c:pt idx="1265">
                        <c:v>3.0350000000000001</c:v>
                      </c:pt>
                      <c:pt idx="1266">
                        <c:v>3.0350000000000001</c:v>
                      </c:pt>
                      <c:pt idx="1267">
                        <c:v>2.996</c:v>
                      </c:pt>
                      <c:pt idx="1268">
                        <c:v>3.06</c:v>
                      </c:pt>
                      <c:pt idx="1269">
                        <c:v>3.109</c:v>
                      </c:pt>
                      <c:pt idx="1270">
                        <c:v>3.153</c:v>
                      </c:pt>
                      <c:pt idx="1271">
                        <c:v>3.1440000000000001</c:v>
                      </c:pt>
                      <c:pt idx="1272">
                        <c:v>3.1440000000000001</c:v>
                      </c:pt>
                      <c:pt idx="1273">
                        <c:v>3.1440000000000001</c:v>
                      </c:pt>
                      <c:pt idx="1274">
                        <c:v>3.1930000000000001</c:v>
                      </c:pt>
                      <c:pt idx="1275">
                        <c:v>3.23</c:v>
                      </c:pt>
                      <c:pt idx="1276">
                        <c:v>3.1709999999999998</c:v>
                      </c:pt>
                      <c:pt idx="1277">
                        <c:v>3.1520000000000001</c:v>
                      </c:pt>
                      <c:pt idx="1278">
                        <c:v>3.1829999999999998</c:v>
                      </c:pt>
                      <c:pt idx="1279">
                        <c:v>3.1829999999999998</c:v>
                      </c:pt>
                      <c:pt idx="1280">
                        <c:v>3.1829999999999998</c:v>
                      </c:pt>
                      <c:pt idx="1281">
                        <c:v>3.2029999999999998</c:v>
                      </c:pt>
                      <c:pt idx="1282">
                        <c:v>3.2109999999999999</c:v>
                      </c:pt>
                      <c:pt idx="1283">
                        <c:v>3.2989999999999999</c:v>
                      </c:pt>
                      <c:pt idx="1284">
                        <c:v>3.379</c:v>
                      </c:pt>
                      <c:pt idx="1285">
                        <c:v>3.3730000000000002</c:v>
                      </c:pt>
                      <c:pt idx="1286">
                        <c:v>3.3730000000000002</c:v>
                      </c:pt>
                      <c:pt idx="1287">
                        <c:v>3.3730000000000002</c:v>
                      </c:pt>
                      <c:pt idx="1288">
                        <c:v>3.391</c:v>
                      </c:pt>
                      <c:pt idx="1289">
                        <c:v>3.3959999999999999</c:v>
                      </c:pt>
                      <c:pt idx="1290">
                        <c:v>3.4369999999999998</c:v>
                      </c:pt>
                      <c:pt idx="1291">
                        <c:v>3.4039999999999999</c:v>
                      </c:pt>
                      <c:pt idx="1292">
                        <c:v>3.39</c:v>
                      </c:pt>
                      <c:pt idx="1293">
                        <c:v>3.39</c:v>
                      </c:pt>
                      <c:pt idx="1294">
                        <c:v>3.39</c:v>
                      </c:pt>
                      <c:pt idx="1295">
                        <c:v>3.423</c:v>
                      </c:pt>
                      <c:pt idx="1296">
                        <c:v>3.4649999999999999</c:v>
                      </c:pt>
                      <c:pt idx="1297">
                        <c:v>3.5640000000000001</c:v>
                      </c:pt>
                      <c:pt idx="1298">
                        <c:v>3.5449999999999999</c:v>
                      </c:pt>
                      <c:pt idx="1299">
                        <c:v>3.5449999999999999</c:v>
                      </c:pt>
                      <c:pt idx="1300">
                        <c:v>3.5449999999999999</c:v>
                      </c:pt>
                      <c:pt idx="1301">
                        <c:v>3.5449999999999999</c:v>
                      </c:pt>
                      <c:pt idx="1302">
                        <c:v>3.46</c:v>
                      </c:pt>
                      <c:pt idx="1303">
                        <c:v>3.5739999999999998</c:v>
                      </c:pt>
                      <c:pt idx="1304">
                        <c:v>3.6059999999999999</c:v>
                      </c:pt>
                      <c:pt idx="1305">
                        <c:v>3.5579999999999998</c:v>
                      </c:pt>
                      <c:pt idx="1306">
                        <c:v>3.7429999999999999</c:v>
                      </c:pt>
                      <c:pt idx="1307">
                        <c:v>3.7429999999999999</c:v>
                      </c:pt>
                      <c:pt idx="1308">
                        <c:v>3.7429999999999999</c:v>
                      </c:pt>
                      <c:pt idx="1309">
                        <c:v>3.7770000000000001</c:v>
                      </c:pt>
                      <c:pt idx="1310">
                        <c:v>3.8120000000000003</c:v>
                      </c:pt>
                      <c:pt idx="1311">
                        <c:v>3.8180000000000001</c:v>
                      </c:pt>
                      <c:pt idx="1312">
                        <c:v>3.8849999999999998</c:v>
                      </c:pt>
                      <c:pt idx="1313">
                        <c:v>3.8849999999999998</c:v>
                      </c:pt>
                      <c:pt idx="1314">
                        <c:v>3.8849999999999998</c:v>
                      </c:pt>
                      <c:pt idx="1315">
                        <c:v>3.8849999999999998</c:v>
                      </c:pt>
                      <c:pt idx="1316">
                        <c:v>3.8849999999999998</c:v>
                      </c:pt>
                      <c:pt idx="1317">
                        <c:v>3.8609999999999998</c:v>
                      </c:pt>
                      <c:pt idx="1318">
                        <c:v>3.8540000000000001</c:v>
                      </c:pt>
                      <c:pt idx="1319">
                        <c:v>3.82</c:v>
                      </c:pt>
                      <c:pt idx="1320">
                        <c:v>3.8650000000000002</c:v>
                      </c:pt>
                      <c:pt idx="1321">
                        <c:v>3.8650000000000002</c:v>
                      </c:pt>
                      <c:pt idx="1322">
                        <c:v>3.8650000000000002</c:v>
                      </c:pt>
                      <c:pt idx="1323">
                        <c:v>3.9039999999999999</c:v>
                      </c:pt>
                      <c:pt idx="1324">
                        <c:v>3.9539999999999997</c:v>
                      </c:pt>
                      <c:pt idx="1325">
                        <c:v>3.9260000000000002</c:v>
                      </c:pt>
                      <c:pt idx="1326">
                        <c:v>3.9089999999999998</c:v>
                      </c:pt>
                      <c:pt idx="1327">
                        <c:v>3.9779999999999998</c:v>
                      </c:pt>
                      <c:pt idx="1328">
                        <c:v>3.9779999999999998</c:v>
                      </c:pt>
                      <c:pt idx="1329">
                        <c:v>3.9779999999999998</c:v>
                      </c:pt>
                      <c:pt idx="1330">
                        <c:v>3.95</c:v>
                      </c:pt>
                      <c:pt idx="1331">
                        <c:v>4.0030000000000001</c:v>
                      </c:pt>
                      <c:pt idx="1332">
                        <c:v>4.0709999999999997</c:v>
                      </c:pt>
                      <c:pt idx="1333">
                        <c:v>4.077</c:v>
                      </c:pt>
                      <c:pt idx="1334">
                        <c:v>4.1319999999999997</c:v>
                      </c:pt>
                      <c:pt idx="1335">
                        <c:v>4.1319999999999997</c:v>
                      </c:pt>
                      <c:pt idx="1336">
                        <c:v>4.1319999999999997</c:v>
                      </c:pt>
                      <c:pt idx="1337">
                        <c:v>4.1950000000000003</c:v>
                      </c:pt>
                      <c:pt idx="1338">
                        <c:v>4.1550000000000002</c:v>
                      </c:pt>
                      <c:pt idx="1339">
                        <c:v>4.2130000000000001</c:v>
                      </c:pt>
                      <c:pt idx="1340">
                        <c:v>4.2370000000000001</c:v>
                      </c:pt>
                      <c:pt idx="1341">
                        <c:v>4.2859999999999996</c:v>
                      </c:pt>
                      <c:pt idx="1342">
                        <c:v>4.2859999999999996</c:v>
                      </c:pt>
                      <c:pt idx="1343">
                        <c:v>4.2859999999999996</c:v>
                      </c:pt>
                      <c:pt idx="1344">
                        <c:v>4.2969999999999997</c:v>
                      </c:pt>
                      <c:pt idx="1345">
                        <c:v>3.992</c:v>
                      </c:pt>
                      <c:pt idx="1346">
                        <c:v>3.9660000000000002</c:v>
                      </c:pt>
                      <c:pt idx="1347">
                        <c:v>4.0149999999999997</c:v>
                      </c:pt>
                      <c:pt idx="1348">
                        <c:v>4.056</c:v>
                      </c:pt>
                      <c:pt idx="1349">
                        <c:v>4.056</c:v>
                      </c:pt>
                      <c:pt idx="1350">
                        <c:v>4.056</c:v>
                      </c:pt>
                      <c:pt idx="1351">
                        <c:v>4.0279999999999996</c:v>
                      </c:pt>
                      <c:pt idx="1352">
                        <c:v>3.9859999999999998</c:v>
                      </c:pt>
                      <c:pt idx="1353">
                        <c:v>3.9729999999999999</c:v>
                      </c:pt>
                      <c:pt idx="1354">
                        <c:v>3.9619999999999997</c:v>
                      </c:pt>
                      <c:pt idx="1355">
                        <c:v>3.9390000000000001</c:v>
                      </c:pt>
                      <c:pt idx="1356">
                        <c:v>3.9390000000000001</c:v>
                      </c:pt>
                      <c:pt idx="1357">
                        <c:v>3.9390000000000001</c:v>
                      </c:pt>
                      <c:pt idx="1358">
                        <c:v>3.9510000000000001</c:v>
                      </c:pt>
                      <c:pt idx="1359">
                        <c:v>3.9359999999999999</c:v>
                      </c:pt>
                      <c:pt idx="1360">
                        <c:v>3.8769999999999998</c:v>
                      </c:pt>
                      <c:pt idx="1361">
                        <c:v>3.879</c:v>
                      </c:pt>
                      <c:pt idx="1362">
                        <c:v>3.9350000000000001</c:v>
                      </c:pt>
                      <c:pt idx="1363">
                        <c:v>3.9350000000000001</c:v>
                      </c:pt>
                      <c:pt idx="1364">
                        <c:v>3.9350000000000001</c:v>
                      </c:pt>
                      <c:pt idx="1365">
                        <c:v>3.9699999999999998</c:v>
                      </c:pt>
                      <c:pt idx="1366">
                        <c:v>3.9649999999999999</c:v>
                      </c:pt>
                      <c:pt idx="1367">
                        <c:v>4.0339999999999998</c:v>
                      </c:pt>
                      <c:pt idx="1368">
                        <c:v>3.99</c:v>
                      </c:pt>
                      <c:pt idx="1369">
                        <c:v>4.0279999999999996</c:v>
                      </c:pt>
                      <c:pt idx="1370">
                        <c:v>4.0279999999999996</c:v>
                      </c:pt>
                      <c:pt idx="1371">
                        <c:v>4.0279999999999996</c:v>
                      </c:pt>
                      <c:pt idx="1372">
                        <c:v>3.9820000000000002</c:v>
                      </c:pt>
                      <c:pt idx="1373">
                        <c:v>4.0869999999999997</c:v>
                      </c:pt>
                      <c:pt idx="1374">
                        <c:v>4.0419999999999998</c:v>
                      </c:pt>
                      <c:pt idx="1375">
                        <c:v>4.0049999999999999</c:v>
                      </c:pt>
                      <c:pt idx="1376">
                        <c:v>4.1150000000000002</c:v>
                      </c:pt>
                      <c:pt idx="1377">
                        <c:v>4.1150000000000002</c:v>
                      </c:pt>
                      <c:pt idx="1378">
                        <c:v>4.1150000000000002</c:v>
                      </c:pt>
                      <c:pt idx="1379">
                        <c:v>4.0510000000000002</c:v>
                      </c:pt>
                      <c:pt idx="1380">
                        <c:v>4.1150000000000002</c:v>
                      </c:pt>
                      <c:pt idx="1381">
                        <c:v>4.24</c:v>
                      </c:pt>
                      <c:pt idx="1382">
                        <c:v>4.2439999999999998</c:v>
                      </c:pt>
                      <c:pt idx="1383">
                        <c:v>4.1719999999999997</c:v>
                      </c:pt>
                      <c:pt idx="1384">
                        <c:v>4.1719999999999997</c:v>
                      </c:pt>
                      <c:pt idx="1385">
                        <c:v>4.1719999999999997</c:v>
                      </c:pt>
                      <c:pt idx="1386">
                        <c:v>4.1219999999999999</c:v>
                      </c:pt>
                      <c:pt idx="1387">
                        <c:v>4.2089999999999996</c:v>
                      </c:pt>
                      <c:pt idx="1388">
                        <c:v>4.1909999999999998</c:v>
                      </c:pt>
                      <c:pt idx="1389">
                        <c:v>4.2409999999999997</c:v>
                      </c:pt>
                      <c:pt idx="1390">
                        <c:v>4.141</c:v>
                      </c:pt>
                      <c:pt idx="1391">
                        <c:v>4.141</c:v>
                      </c:pt>
                      <c:pt idx="1392">
                        <c:v>4.141</c:v>
                      </c:pt>
                      <c:pt idx="1393">
                        <c:v>4.12</c:v>
                      </c:pt>
                      <c:pt idx="1394">
                        <c:v>3.9849999999999999</c:v>
                      </c:pt>
                      <c:pt idx="1395">
                        <c:v>3.8609999999999998</c:v>
                      </c:pt>
                      <c:pt idx="1396">
                        <c:v>3.7930000000000001</c:v>
                      </c:pt>
                      <c:pt idx="1397">
                        <c:v>3.8719999999999999</c:v>
                      </c:pt>
                      <c:pt idx="1398">
                        <c:v>3.8719999999999999</c:v>
                      </c:pt>
                      <c:pt idx="1399">
                        <c:v>3.8719999999999999</c:v>
                      </c:pt>
                      <c:pt idx="1400">
                        <c:v>3.8810000000000002</c:v>
                      </c:pt>
                      <c:pt idx="1401">
                        <c:v>3.8369999999999997</c:v>
                      </c:pt>
                      <c:pt idx="1402">
                        <c:v>3.8439999999999999</c:v>
                      </c:pt>
                      <c:pt idx="1403">
                        <c:v>3.8529999999999998</c:v>
                      </c:pt>
                      <c:pt idx="1404">
                        <c:v>3.9060000000000001</c:v>
                      </c:pt>
                      <c:pt idx="1405">
                        <c:v>3.9060000000000001</c:v>
                      </c:pt>
                      <c:pt idx="1406">
                        <c:v>3.9060000000000001</c:v>
                      </c:pt>
                      <c:pt idx="1407">
                        <c:v>3.907</c:v>
                      </c:pt>
                      <c:pt idx="1408">
                        <c:v>3.9740000000000002</c:v>
                      </c:pt>
                      <c:pt idx="1409">
                        <c:v>4.05</c:v>
                      </c:pt>
                      <c:pt idx="1410">
                        <c:v>3.976</c:v>
                      </c:pt>
                      <c:pt idx="1411">
                        <c:v>4.0510000000000002</c:v>
                      </c:pt>
                      <c:pt idx="1412">
                        <c:v>4.0510000000000002</c:v>
                      </c:pt>
                      <c:pt idx="1413">
                        <c:v>4.0510000000000002</c:v>
                      </c:pt>
                      <c:pt idx="1414">
                        <c:v>4.0309999999999997</c:v>
                      </c:pt>
                      <c:pt idx="1415">
                        <c:v>3.895</c:v>
                      </c:pt>
                      <c:pt idx="1416">
                        <c:v>3.9060000000000001</c:v>
                      </c:pt>
                      <c:pt idx="1417">
                        <c:v>3.7050000000000001</c:v>
                      </c:pt>
                      <c:pt idx="1418">
                        <c:v>3.7640000000000002</c:v>
                      </c:pt>
                      <c:pt idx="1419">
                        <c:v>3.7640000000000002</c:v>
                      </c:pt>
                      <c:pt idx="1420">
                        <c:v>3.7640000000000002</c:v>
                      </c:pt>
                      <c:pt idx="1421">
                        <c:v>3.754</c:v>
                      </c:pt>
                      <c:pt idx="1422">
                        <c:v>3.7709999999999999</c:v>
                      </c:pt>
                      <c:pt idx="1423">
                        <c:v>3.8140000000000001</c:v>
                      </c:pt>
                      <c:pt idx="1424">
                        <c:v>3.75</c:v>
                      </c:pt>
                      <c:pt idx="1425">
                        <c:v>3.75</c:v>
                      </c:pt>
                      <c:pt idx="1426">
                        <c:v>3.75</c:v>
                      </c:pt>
                      <c:pt idx="1427">
                        <c:v>3.75</c:v>
                      </c:pt>
                      <c:pt idx="1428">
                        <c:v>3.8029999999999999</c:v>
                      </c:pt>
                      <c:pt idx="1429">
                        <c:v>3.77</c:v>
                      </c:pt>
                      <c:pt idx="1430">
                        <c:v>3.7439999999999998</c:v>
                      </c:pt>
                      <c:pt idx="1431">
                        <c:v>3.758</c:v>
                      </c:pt>
                      <c:pt idx="1432">
                        <c:v>3.802</c:v>
                      </c:pt>
                      <c:pt idx="1433">
                        <c:v>3.802</c:v>
                      </c:pt>
                      <c:pt idx="1434">
                        <c:v>3.802</c:v>
                      </c:pt>
                      <c:pt idx="1435">
                        <c:v>3.774</c:v>
                      </c:pt>
                      <c:pt idx="1436">
                        <c:v>3.7749999999999999</c:v>
                      </c:pt>
                      <c:pt idx="1437">
                        <c:v>3.76</c:v>
                      </c:pt>
                      <c:pt idx="1438">
                        <c:v>3.831</c:v>
                      </c:pt>
                      <c:pt idx="1439">
                        <c:v>3.847</c:v>
                      </c:pt>
                      <c:pt idx="1440">
                        <c:v>3.847</c:v>
                      </c:pt>
                      <c:pt idx="1441">
                        <c:v>3.847</c:v>
                      </c:pt>
                      <c:pt idx="1442">
                        <c:v>3.746</c:v>
                      </c:pt>
                      <c:pt idx="1443">
                        <c:v>3.5129999999999999</c:v>
                      </c:pt>
                      <c:pt idx="1444">
                        <c:v>3.6360000000000001</c:v>
                      </c:pt>
                      <c:pt idx="1445">
                        <c:v>3.7029999999999998</c:v>
                      </c:pt>
                      <c:pt idx="1446">
                        <c:v>3.6970000000000001</c:v>
                      </c:pt>
                      <c:pt idx="1447">
                        <c:v>3.6970000000000001</c:v>
                      </c:pt>
                      <c:pt idx="1448">
                        <c:v>3.6970000000000001</c:v>
                      </c:pt>
                      <c:pt idx="1449">
                        <c:v>3.7650000000000001</c:v>
                      </c:pt>
                      <c:pt idx="1450">
                        <c:v>3.71</c:v>
                      </c:pt>
                      <c:pt idx="1451">
                        <c:v>3.6160000000000001</c:v>
                      </c:pt>
                      <c:pt idx="1452">
                        <c:v>3.601</c:v>
                      </c:pt>
                      <c:pt idx="1453">
                        <c:v>3.597</c:v>
                      </c:pt>
                      <c:pt idx="1454">
                        <c:v>3.597</c:v>
                      </c:pt>
                      <c:pt idx="1455">
                        <c:v>3.597</c:v>
                      </c:pt>
                      <c:pt idx="1456">
                        <c:v>3.6669999999999998</c:v>
                      </c:pt>
                      <c:pt idx="1457">
                        <c:v>3.6779999999999999</c:v>
                      </c:pt>
                      <c:pt idx="1458">
                        <c:v>3.6280000000000001</c:v>
                      </c:pt>
                      <c:pt idx="1459">
                        <c:v>3.71</c:v>
                      </c:pt>
                      <c:pt idx="1460">
                        <c:v>3.8540000000000001</c:v>
                      </c:pt>
                      <c:pt idx="1461">
                        <c:v>3.8540000000000001</c:v>
                      </c:pt>
                      <c:pt idx="1462">
                        <c:v>3.8540000000000001</c:v>
                      </c:pt>
                      <c:pt idx="1463">
                        <c:v>3.742</c:v>
                      </c:pt>
                      <c:pt idx="1464">
                        <c:v>3.673</c:v>
                      </c:pt>
                      <c:pt idx="1465">
                        <c:v>3.4939999999999998</c:v>
                      </c:pt>
                      <c:pt idx="1466">
                        <c:v>3.5409999999999999</c:v>
                      </c:pt>
                      <c:pt idx="1467">
                        <c:v>3.484</c:v>
                      </c:pt>
                      <c:pt idx="1468">
                        <c:v>3.484</c:v>
                      </c:pt>
                      <c:pt idx="1469">
                        <c:v>3.484</c:v>
                      </c:pt>
                      <c:pt idx="1470">
                        <c:v>3.3970000000000002</c:v>
                      </c:pt>
                      <c:pt idx="1471">
                        <c:v>3.282</c:v>
                      </c:pt>
                      <c:pt idx="1472">
                        <c:v>3.222</c:v>
                      </c:pt>
                      <c:pt idx="1473">
                        <c:v>3.2309999999999999</c:v>
                      </c:pt>
                      <c:pt idx="1474">
                        <c:v>3.2909999999999999</c:v>
                      </c:pt>
                      <c:pt idx="1475">
                        <c:v>3.2909999999999999</c:v>
                      </c:pt>
                      <c:pt idx="1476">
                        <c:v>3.2909999999999999</c:v>
                      </c:pt>
                      <c:pt idx="1477">
                        <c:v>3.2519999999999998</c:v>
                      </c:pt>
                      <c:pt idx="1478">
                        <c:v>3.242</c:v>
                      </c:pt>
                      <c:pt idx="1479">
                        <c:v>3.3570000000000002</c:v>
                      </c:pt>
                      <c:pt idx="1480">
                        <c:v>3.3180000000000001</c:v>
                      </c:pt>
                      <c:pt idx="1481">
                        <c:v>3.3380000000000001</c:v>
                      </c:pt>
                      <c:pt idx="1482">
                        <c:v>3.3380000000000001</c:v>
                      </c:pt>
                      <c:pt idx="1483">
                        <c:v>3.3380000000000001</c:v>
                      </c:pt>
                      <c:pt idx="1484">
                        <c:v>3.2839999999999998</c:v>
                      </c:pt>
                      <c:pt idx="1485">
                        <c:v>3.2069999999999999</c:v>
                      </c:pt>
                      <c:pt idx="1486">
                        <c:v>3.1909999999999998</c:v>
                      </c:pt>
                      <c:pt idx="1487">
                        <c:v>3.1520000000000001</c:v>
                      </c:pt>
                      <c:pt idx="1488">
                        <c:v>3.1920000000000002</c:v>
                      </c:pt>
                      <c:pt idx="1489">
                        <c:v>3.1920000000000002</c:v>
                      </c:pt>
                      <c:pt idx="1490">
                        <c:v>3.1920000000000002</c:v>
                      </c:pt>
                      <c:pt idx="1491">
                        <c:v>3.2109999999999999</c:v>
                      </c:pt>
                      <c:pt idx="1492">
                        <c:v>3.1949999999999998</c:v>
                      </c:pt>
                      <c:pt idx="1493">
                        <c:v>3.2450000000000001</c:v>
                      </c:pt>
                      <c:pt idx="1494">
                        <c:v>3.2519999999999998</c:v>
                      </c:pt>
                      <c:pt idx="1495">
                        <c:v>3.3</c:v>
                      </c:pt>
                      <c:pt idx="1496">
                        <c:v>3.3</c:v>
                      </c:pt>
                      <c:pt idx="1497">
                        <c:v>3.3</c:v>
                      </c:pt>
                      <c:pt idx="1498">
                        <c:v>3.3689999999999998</c:v>
                      </c:pt>
                      <c:pt idx="1499">
                        <c:v>3.403</c:v>
                      </c:pt>
                      <c:pt idx="1500">
                        <c:v>3.37</c:v>
                      </c:pt>
                      <c:pt idx="1501">
                        <c:v>3.4369999999999998</c:v>
                      </c:pt>
                      <c:pt idx="1502">
                        <c:v>3.5789999999999997</c:v>
                      </c:pt>
                      <c:pt idx="1503">
                        <c:v>3.5789999999999997</c:v>
                      </c:pt>
                      <c:pt idx="1504">
                        <c:v>3.5789999999999997</c:v>
                      </c:pt>
                      <c:pt idx="1505">
                        <c:v>3.5129999999999999</c:v>
                      </c:pt>
                      <c:pt idx="1506">
                        <c:v>3.4569999999999999</c:v>
                      </c:pt>
                      <c:pt idx="1507">
                        <c:v>3.3860000000000001</c:v>
                      </c:pt>
                      <c:pt idx="1508">
                        <c:v>3.3929999999999998</c:v>
                      </c:pt>
                      <c:pt idx="1509">
                        <c:v>3.33</c:v>
                      </c:pt>
                      <c:pt idx="1510">
                        <c:v>3.33</c:v>
                      </c:pt>
                      <c:pt idx="1511">
                        <c:v>3.33</c:v>
                      </c:pt>
                      <c:pt idx="1512">
                        <c:v>3.3079999999999998</c:v>
                      </c:pt>
                      <c:pt idx="1513">
                        <c:v>3.3290000000000002</c:v>
                      </c:pt>
                      <c:pt idx="1514">
                        <c:v>3.4089999999999998</c:v>
                      </c:pt>
                      <c:pt idx="1515">
                        <c:v>3.3810000000000002</c:v>
                      </c:pt>
                      <c:pt idx="1516">
                        <c:v>3.3769999999999998</c:v>
                      </c:pt>
                      <c:pt idx="1517">
                        <c:v>3.3769999999999998</c:v>
                      </c:pt>
                      <c:pt idx="1518">
                        <c:v>3.3769999999999998</c:v>
                      </c:pt>
                      <c:pt idx="1519">
                        <c:v>3.37</c:v>
                      </c:pt>
                      <c:pt idx="1520">
                        <c:v>3.41</c:v>
                      </c:pt>
                      <c:pt idx="1521">
                        <c:v>3.3079999999999998</c:v>
                      </c:pt>
                      <c:pt idx="1522">
                        <c:v>3.3689999999999998</c:v>
                      </c:pt>
                      <c:pt idx="1523">
                        <c:v>3.4159999999999999</c:v>
                      </c:pt>
                      <c:pt idx="1524">
                        <c:v>3.4159999999999999</c:v>
                      </c:pt>
                      <c:pt idx="1525">
                        <c:v>3.4159999999999999</c:v>
                      </c:pt>
                      <c:pt idx="1526">
                        <c:v>3.4239999999999999</c:v>
                      </c:pt>
                      <c:pt idx="1527">
                        <c:v>3.2669999999999999</c:v>
                      </c:pt>
                      <c:pt idx="1528">
                        <c:v>3.2970000000000002</c:v>
                      </c:pt>
                      <c:pt idx="1529">
                        <c:v>3.1930000000000001</c:v>
                      </c:pt>
                      <c:pt idx="1530">
                        <c:v>3.161</c:v>
                      </c:pt>
                      <c:pt idx="1531">
                        <c:v>3.161</c:v>
                      </c:pt>
                      <c:pt idx="1532">
                        <c:v>3.161</c:v>
                      </c:pt>
                      <c:pt idx="1533">
                        <c:v>3.07</c:v>
                      </c:pt>
                      <c:pt idx="1534">
                        <c:v>2.9779999999999998</c:v>
                      </c:pt>
                      <c:pt idx="1535">
                        <c:v>2.9929999999999999</c:v>
                      </c:pt>
                      <c:pt idx="1536">
                        <c:v>3.052</c:v>
                      </c:pt>
                      <c:pt idx="1537">
                        <c:v>3.044</c:v>
                      </c:pt>
                      <c:pt idx="1538">
                        <c:v>3.044</c:v>
                      </c:pt>
                      <c:pt idx="1539">
                        <c:v>3.044</c:v>
                      </c:pt>
                      <c:pt idx="1540">
                        <c:v>3.0430000000000001</c:v>
                      </c:pt>
                      <c:pt idx="1541">
                        <c:v>3.04</c:v>
                      </c:pt>
                      <c:pt idx="1542">
                        <c:v>3.0259999999999998</c:v>
                      </c:pt>
                      <c:pt idx="1543">
                        <c:v>3.0329999999999999</c:v>
                      </c:pt>
                      <c:pt idx="1544">
                        <c:v>3.044</c:v>
                      </c:pt>
                      <c:pt idx="1545">
                        <c:v>3.044</c:v>
                      </c:pt>
                      <c:pt idx="1546">
                        <c:v>3.044</c:v>
                      </c:pt>
                      <c:pt idx="1547">
                        <c:v>2.984</c:v>
                      </c:pt>
                      <c:pt idx="1548">
                        <c:v>2.9750000000000001</c:v>
                      </c:pt>
                      <c:pt idx="1549">
                        <c:v>3.0110000000000001</c:v>
                      </c:pt>
                      <c:pt idx="1550">
                        <c:v>3.028</c:v>
                      </c:pt>
                      <c:pt idx="1551">
                        <c:v>3.0089999999999999</c:v>
                      </c:pt>
                      <c:pt idx="1552">
                        <c:v>3.0089999999999999</c:v>
                      </c:pt>
                      <c:pt idx="1553">
                        <c:v>3.0089999999999999</c:v>
                      </c:pt>
                      <c:pt idx="1554">
                        <c:v>2.907</c:v>
                      </c:pt>
                      <c:pt idx="1555">
                        <c:v>2.8730000000000002</c:v>
                      </c:pt>
                      <c:pt idx="1556">
                        <c:v>2.84</c:v>
                      </c:pt>
                      <c:pt idx="1557">
                        <c:v>2.6920000000000002</c:v>
                      </c:pt>
                      <c:pt idx="1558">
                        <c:v>2.702</c:v>
                      </c:pt>
                      <c:pt idx="1559">
                        <c:v>2.702</c:v>
                      </c:pt>
                      <c:pt idx="1560">
                        <c:v>2.702</c:v>
                      </c:pt>
                      <c:pt idx="1561">
                        <c:v>2.7410000000000001</c:v>
                      </c:pt>
                      <c:pt idx="1562">
                        <c:v>2.7480000000000002</c:v>
                      </c:pt>
                      <c:pt idx="1563">
                        <c:v>2.8010000000000002</c:v>
                      </c:pt>
                      <c:pt idx="1564">
                        <c:v>2.8260000000000001</c:v>
                      </c:pt>
                      <c:pt idx="1565">
                        <c:v>2.8719999999999999</c:v>
                      </c:pt>
                      <c:pt idx="1566">
                        <c:v>2.8719999999999999</c:v>
                      </c:pt>
                      <c:pt idx="1567">
                        <c:v>2.8719999999999999</c:v>
                      </c:pt>
                      <c:pt idx="1568">
                        <c:v>2.867</c:v>
                      </c:pt>
                      <c:pt idx="1569">
                        <c:v>2.9390000000000001</c:v>
                      </c:pt>
                      <c:pt idx="1570">
                        <c:v>2.9290000000000003</c:v>
                      </c:pt>
                      <c:pt idx="1571">
                        <c:v>2.9039999999999999</c:v>
                      </c:pt>
                      <c:pt idx="1572">
                        <c:v>2.9340000000000002</c:v>
                      </c:pt>
                      <c:pt idx="1573">
                        <c:v>2.9340000000000002</c:v>
                      </c:pt>
                      <c:pt idx="1574">
                        <c:v>2.9340000000000002</c:v>
                      </c:pt>
                      <c:pt idx="1575">
                        <c:v>2.9649999999999999</c:v>
                      </c:pt>
                      <c:pt idx="1576">
                        <c:v>2.996</c:v>
                      </c:pt>
                      <c:pt idx="1577">
                        <c:v>3.0379999999999998</c:v>
                      </c:pt>
                      <c:pt idx="1578">
                        <c:v>3.03</c:v>
                      </c:pt>
                      <c:pt idx="1579">
                        <c:v>3.0510000000000002</c:v>
                      </c:pt>
                      <c:pt idx="1580">
                        <c:v>3.0510000000000002</c:v>
                      </c:pt>
                      <c:pt idx="1581">
                        <c:v>3.0510000000000002</c:v>
                      </c:pt>
                      <c:pt idx="1582">
                        <c:v>3.0529999999999999</c:v>
                      </c:pt>
                      <c:pt idx="1583">
                        <c:v>3.0720000000000001</c:v>
                      </c:pt>
                      <c:pt idx="1584">
                        <c:v>3.085</c:v>
                      </c:pt>
                      <c:pt idx="1585">
                        <c:v>3.1339999999999999</c:v>
                      </c:pt>
                      <c:pt idx="1586">
                        <c:v>3.1339999999999999</c:v>
                      </c:pt>
                      <c:pt idx="1587">
                        <c:v>3.1339999999999999</c:v>
                      </c:pt>
                      <c:pt idx="1588">
                        <c:v>3.1339999999999999</c:v>
                      </c:pt>
                      <c:pt idx="1589">
                        <c:v>3.1139999999999999</c:v>
                      </c:pt>
                      <c:pt idx="1590">
                        <c:v>3.0990000000000002</c:v>
                      </c:pt>
                      <c:pt idx="1591">
                        <c:v>3.1320000000000001</c:v>
                      </c:pt>
                      <c:pt idx="1592">
                        <c:v>3.1120000000000001</c:v>
                      </c:pt>
                      <c:pt idx="1593">
                        <c:v>3.0790000000000002</c:v>
                      </c:pt>
                      <c:pt idx="1594">
                        <c:v>3.0790000000000002</c:v>
                      </c:pt>
                      <c:pt idx="1595">
                        <c:v>3.0790000000000002</c:v>
                      </c:pt>
                      <c:pt idx="1596">
                        <c:v>3.0750000000000002</c:v>
                      </c:pt>
                      <c:pt idx="1597">
                        <c:v>3.0510000000000002</c:v>
                      </c:pt>
                      <c:pt idx="1598">
                        <c:v>3.02</c:v>
                      </c:pt>
                      <c:pt idx="1599">
                        <c:v>2.984</c:v>
                      </c:pt>
                      <c:pt idx="1600">
                        <c:v>3.0150000000000001</c:v>
                      </c:pt>
                      <c:pt idx="1601">
                        <c:v>3.0150000000000001</c:v>
                      </c:pt>
                      <c:pt idx="1602">
                        <c:v>3.0150000000000001</c:v>
                      </c:pt>
                      <c:pt idx="1603">
                        <c:v>3.0059999999999998</c:v>
                      </c:pt>
                      <c:pt idx="1604">
                        <c:v>3.085</c:v>
                      </c:pt>
                      <c:pt idx="1605">
                        <c:v>3.145</c:v>
                      </c:pt>
                      <c:pt idx="1606">
                        <c:v>3.302</c:v>
                      </c:pt>
                      <c:pt idx="1607">
                        <c:v>3.3570000000000002</c:v>
                      </c:pt>
                      <c:pt idx="1608">
                        <c:v>3.3570000000000002</c:v>
                      </c:pt>
                      <c:pt idx="1609">
                        <c:v>3.3570000000000002</c:v>
                      </c:pt>
                      <c:pt idx="1610">
                        <c:v>3.09</c:v>
                      </c:pt>
                      <c:pt idx="1611">
                        <c:v>3.1469999999999998</c:v>
                      </c:pt>
                      <c:pt idx="1612">
                        <c:v>3.1680000000000001</c:v>
                      </c:pt>
                      <c:pt idx="1613">
                        <c:v>3.1579999999999999</c:v>
                      </c:pt>
                      <c:pt idx="1614">
                        <c:v>3.3130000000000002</c:v>
                      </c:pt>
                      <c:pt idx="1615">
                        <c:v>3.3130000000000002</c:v>
                      </c:pt>
                      <c:pt idx="1616">
                        <c:v>3.3130000000000002</c:v>
                      </c:pt>
                      <c:pt idx="1617">
                        <c:v>3.4180000000000001</c:v>
                      </c:pt>
                      <c:pt idx="1618">
                        <c:v>3.35</c:v>
                      </c:pt>
                      <c:pt idx="1619">
                        <c:v>3.3879999999999999</c:v>
                      </c:pt>
                      <c:pt idx="1620">
                        <c:v>3.2210000000000001</c:v>
                      </c:pt>
                      <c:pt idx="1621">
                        <c:v>3.1030000000000002</c:v>
                      </c:pt>
                      <c:pt idx="1622">
                        <c:v>3.1030000000000002</c:v>
                      </c:pt>
                      <c:pt idx="1623">
                        <c:v>3.1030000000000002</c:v>
                      </c:pt>
                      <c:pt idx="1624">
                        <c:v>3.0670000000000002</c:v>
                      </c:pt>
                      <c:pt idx="1625">
                        <c:v>3.0760000000000001</c:v>
                      </c:pt>
                      <c:pt idx="1626">
                        <c:v>3.1189999999999998</c:v>
                      </c:pt>
                      <c:pt idx="1627">
                        <c:v>3.1949999999999998</c:v>
                      </c:pt>
                      <c:pt idx="1628">
                        <c:v>3.1640000000000001</c:v>
                      </c:pt>
                      <c:pt idx="1629">
                        <c:v>3.1640000000000001</c:v>
                      </c:pt>
                      <c:pt idx="1630">
                        <c:v>3.1640000000000001</c:v>
                      </c:pt>
                      <c:pt idx="1631">
                        <c:v>3.1629999999999998</c:v>
                      </c:pt>
                      <c:pt idx="1632">
                        <c:v>3.1189999999999998</c:v>
                      </c:pt>
                      <c:pt idx="1633">
                        <c:v>3.0630000000000002</c:v>
                      </c:pt>
                      <c:pt idx="1634">
                        <c:v>3.07</c:v>
                      </c:pt>
                      <c:pt idx="1635">
                        <c:v>3.0459999999999998</c:v>
                      </c:pt>
                      <c:pt idx="1636">
                        <c:v>3.0459999999999998</c:v>
                      </c:pt>
                      <c:pt idx="1637">
                        <c:v>3.0459999999999998</c:v>
                      </c:pt>
                      <c:pt idx="1638">
                        <c:v>3.0209999999999999</c:v>
                      </c:pt>
                      <c:pt idx="1639">
                        <c:v>2.9609999999999999</c:v>
                      </c:pt>
                      <c:pt idx="1640">
                        <c:v>3.0310000000000001</c:v>
                      </c:pt>
                      <c:pt idx="1641">
                        <c:v>3.08</c:v>
                      </c:pt>
                      <c:pt idx="1642">
                        <c:v>3.109</c:v>
                      </c:pt>
                      <c:pt idx="1643">
                        <c:v>3.109</c:v>
                      </c:pt>
                      <c:pt idx="1644">
                        <c:v>3.109</c:v>
                      </c:pt>
                      <c:pt idx="1645">
                        <c:v>3.0920000000000001</c:v>
                      </c:pt>
                      <c:pt idx="1646">
                        <c:v>3.0910000000000002</c:v>
                      </c:pt>
                      <c:pt idx="1647">
                        <c:v>3.0710000000000002</c:v>
                      </c:pt>
                      <c:pt idx="1648">
                        <c:v>3.1349999999999998</c:v>
                      </c:pt>
                      <c:pt idx="1649">
                        <c:v>3.1549999999999998</c:v>
                      </c:pt>
                      <c:pt idx="1650">
                        <c:v>3.1549999999999998</c:v>
                      </c:pt>
                      <c:pt idx="1651">
                        <c:v>3.1549999999999998</c:v>
                      </c:pt>
                      <c:pt idx="1652">
                        <c:v>3.234</c:v>
                      </c:pt>
                      <c:pt idx="1653">
                        <c:v>3.24</c:v>
                      </c:pt>
                      <c:pt idx="1654">
                        <c:v>3.3529999999999998</c:v>
                      </c:pt>
                      <c:pt idx="1655">
                        <c:v>3.3029999999999999</c:v>
                      </c:pt>
                      <c:pt idx="1656">
                        <c:v>3.3149999999999999</c:v>
                      </c:pt>
                      <c:pt idx="1657">
                        <c:v>3.3149999999999999</c:v>
                      </c:pt>
                      <c:pt idx="1658">
                        <c:v>3.3149999999999999</c:v>
                      </c:pt>
                      <c:pt idx="1659">
                        <c:v>3.2709999999999999</c:v>
                      </c:pt>
                      <c:pt idx="1660">
                        <c:v>3.1560000000000001</c:v>
                      </c:pt>
                      <c:pt idx="1661">
                        <c:v>3.089</c:v>
                      </c:pt>
                      <c:pt idx="1662">
                        <c:v>3.1030000000000002</c:v>
                      </c:pt>
                      <c:pt idx="1663">
                        <c:v>3.1629999999999998</c:v>
                      </c:pt>
                      <c:pt idx="1664">
                        <c:v>3.1629999999999998</c:v>
                      </c:pt>
                      <c:pt idx="1665">
                        <c:v>3.1629999999999998</c:v>
                      </c:pt>
                      <c:pt idx="1666">
                        <c:v>3.1720000000000002</c:v>
                      </c:pt>
                      <c:pt idx="1667">
                        <c:v>3.1859999999999999</c:v>
                      </c:pt>
                      <c:pt idx="1668">
                        <c:v>3.2229999999999999</c:v>
                      </c:pt>
                      <c:pt idx="1669">
                        <c:v>3.3029999999999999</c:v>
                      </c:pt>
                      <c:pt idx="1670">
                        <c:v>3.294</c:v>
                      </c:pt>
                      <c:pt idx="1671">
                        <c:v>3.294</c:v>
                      </c:pt>
                      <c:pt idx="1672">
                        <c:v>3.294</c:v>
                      </c:pt>
                      <c:pt idx="1673">
                        <c:v>3.1970000000000001</c:v>
                      </c:pt>
                      <c:pt idx="1674">
                        <c:v>3.141</c:v>
                      </c:pt>
                      <c:pt idx="1675">
                        <c:v>3.1269999999999998</c:v>
                      </c:pt>
                      <c:pt idx="1676">
                        <c:v>3.1310000000000002</c:v>
                      </c:pt>
                      <c:pt idx="1677">
                        <c:v>3.1680000000000001</c:v>
                      </c:pt>
                      <c:pt idx="1678">
                        <c:v>3.1680000000000001</c:v>
                      </c:pt>
                      <c:pt idx="1679">
                        <c:v>3.1680000000000001</c:v>
                      </c:pt>
                      <c:pt idx="1680">
                        <c:v>3.2469999999999999</c:v>
                      </c:pt>
                      <c:pt idx="1681">
                        <c:v>3.23</c:v>
                      </c:pt>
                      <c:pt idx="1682">
                        <c:v>3.4420000000000002</c:v>
                      </c:pt>
                      <c:pt idx="1683">
                        <c:v>3.4129999999999998</c:v>
                      </c:pt>
                      <c:pt idx="1684">
                        <c:v>3.3479999999999999</c:v>
                      </c:pt>
                      <c:pt idx="1685">
                        <c:v>3.3479999999999999</c:v>
                      </c:pt>
                      <c:pt idx="1686">
                        <c:v>3.3479999999999999</c:v>
                      </c:pt>
                      <c:pt idx="1687">
                        <c:v>3.419</c:v>
                      </c:pt>
                      <c:pt idx="1688">
                        <c:v>3.1840000000000002</c:v>
                      </c:pt>
                      <c:pt idx="1689">
                        <c:v>3.149</c:v>
                      </c:pt>
                      <c:pt idx="1690">
                        <c:v>2.9359999999999999</c:v>
                      </c:pt>
                      <c:pt idx="1691">
                        <c:v>2.919</c:v>
                      </c:pt>
                      <c:pt idx="1692">
                        <c:v>2.919</c:v>
                      </c:pt>
                      <c:pt idx="1693">
                        <c:v>2.919</c:v>
                      </c:pt>
                      <c:pt idx="1694">
                        <c:v>2.9430000000000001</c:v>
                      </c:pt>
                      <c:pt idx="1695">
                        <c:v>2.94</c:v>
                      </c:pt>
                      <c:pt idx="1696">
                        <c:v>2.9169999999999998</c:v>
                      </c:pt>
                      <c:pt idx="1697">
                        <c:v>2.9630000000000001</c:v>
                      </c:pt>
                      <c:pt idx="1698">
                        <c:v>2.9630000000000001</c:v>
                      </c:pt>
                      <c:pt idx="1699">
                        <c:v>2.9630000000000001</c:v>
                      </c:pt>
                      <c:pt idx="1700">
                        <c:v>2.9630000000000001</c:v>
                      </c:pt>
                      <c:pt idx="1701">
                        <c:v>2.9630000000000001</c:v>
                      </c:pt>
                      <c:pt idx="1702">
                        <c:v>2.9279999999999999</c:v>
                      </c:pt>
                      <c:pt idx="1703">
                        <c:v>2.923</c:v>
                      </c:pt>
                      <c:pt idx="1704">
                        <c:v>2.9249999999999998</c:v>
                      </c:pt>
                      <c:pt idx="1705">
                        <c:v>2.923</c:v>
                      </c:pt>
                      <c:pt idx="1706">
                        <c:v>2.923</c:v>
                      </c:pt>
                      <c:pt idx="1707">
                        <c:v>2.923</c:v>
                      </c:pt>
                      <c:pt idx="1708">
                        <c:v>2.855</c:v>
                      </c:pt>
                      <c:pt idx="1709">
                        <c:v>2.9609999999999999</c:v>
                      </c:pt>
                      <c:pt idx="1710">
                        <c:v>2.9769999999999999</c:v>
                      </c:pt>
                      <c:pt idx="1711">
                        <c:v>2.9279999999999999</c:v>
                      </c:pt>
                      <c:pt idx="1712">
                        <c:v>2.94</c:v>
                      </c:pt>
                      <c:pt idx="1713">
                        <c:v>2.94</c:v>
                      </c:pt>
                      <c:pt idx="1714">
                        <c:v>2.94</c:v>
                      </c:pt>
                      <c:pt idx="1715">
                        <c:v>3.133</c:v>
                      </c:pt>
                      <c:pt idx="1716">
                        <c:v>3.16</c:v>
                      </c:pt>
                      <c:pt idx="1717">
                        <c:v>3.1659999999999999</c:v>
                      </c:pt>
                      <c:pt idx="1718">
                        <c:v>3.137</c:v>
                      </c:pt>
                      <c:pt idx="1719">
                        <c:v>3.097</c:v>
                      </c:pt>
                      <c:pt idx="1720">
                        <c:v>3.097</c:v>
                      </c:pt>
                      <c:pt idx="1721">
                        <c:v>3.097</c:v>
                      </c:pt>
                      <c:pt idx="1722">
                        <c:v>2.9929999999999999</c:v>
                      </c:pt>
                      <c:pt idx="1723">
                        <c:v>3.0369999999999999</c:v>
                      </c:pt>
                      <c:pt idx="1724">
                        <c:v>3.012</c:v>
                      </c:pt>
                      <c:pt idx="1725">
                        <c:v>2.9889999999999999</c:v>
                      </c:pt>
                      <c:pt idx="1726">
                        <c:v>3.0819999999999999</c:v>
                      </c:pt>
                      <c:pt idx="1727">
                        <c:v>3.0819999999999999</c:v>
                      </c:pt>
                      <c:pt idx="1728">
                        <c:v>3.0819999999999999</c:v>
                      </c:pt>
                      <c:pt idx="1729">
                        <c:v>3.331</c:v>
                      </c:pt>
                      <c:pt idx="1730">
                        <c:v>3.4649999999999999</c:v>
                      </c:pt>
                      <c:pt idx="1731">
                        <c:v>3.4050000000000002</c:v>
                      </c:pt>
                      <c:pt idx="1732">
                        <c:v>3.45</c:v>
                      </c:pt>
                      <c:pt idx="1733">
                        <c:v>3.4380000000000002</c:v>
                      </c:pt>
                      <c:pt idx="1734">
                        <c:v>3.4380000000000002</c:v>
                      </c:pt>
                      <c:pt idx="1735">
                        <c:v>3.4380000000000002</c:v>
                      </c:pt>
                      <c:pt idx="1736">
                        <c:v>3.403</c:v>
                      </c:pt>
                      <c:pt idx="1737">
                        <c:v>3.4779999999999998</c:v>
                      </c:pt>
                      <c:pt idx="1738">
                        <c:v>3.5409999999999999</c:v>
                      </c:pt>
                      <c:pt idx="1739">
                        <c:v>3.536</c:v>
                      </c:pt>
                      <c:pt idx="1740">
                        <c:v>3.734</c:v>
                      </c:pt>
                      <c:pt idx="1741">
                        <c:v>3.734</c:v>
                      </c:pt>
                      <c:pt idx="1742">
                        <c:v>3.734</c:v>
                      </c:pt>
                      <c:pt idx="1743">
                        <c:v>4.1070000000000002</c:v>
                      </c:pt>
                      <c:pt idx="1744">
                        <c:v>3.71</c:v>
                      </c:pt>
                      <c:pt idx="1745">
                        <c:v>3.6710000000000003</c:v>
                      </c:pt>
                      <c:pt idx="1746">
                        <c:v>3.3839999999999999</c:v>
                      </c:pt>
                      <c:pt idx="1747">
                        <c:v>3.1320000000000001</c:v>
                      </c:pt>
                      <c:pt idx="1748">
                        <c:v>3.1320000000000001</c:v>
                      </c:pt>
                      <c:pt idx="1749">
                        <c:v>3.1320000000000001</c:v>
                      </c:pt>
                      <c:pt idx="1750">
                        <c:v>3.0289999999999999</c:v>
                      </c:pt>
                      <c:pt idx="1751">
                        <c:v>2.93</c:v>
                      </c:pt>
                      <c:pt idx="1752">
                        <c:v>2.984</c:v>
                      </c:pt>
                      <c:pt idx="1753">
                        <c:v>2.93</c:v>
                      </c:pt>
                      <c:pt idx="1754">
                        <c:v>2.8769999999999998</c:v>
                      </c:pt>
                      <c:pt idx="1755">
                        <c:v>2.8769999999999998</c:v>
                      </c:pt>
                      <c:pt idx="1756">
                        <c:v>2.8769999999999998</c:v>
                      </c:pt>
                      <c:pt idx="1757">
                        <c:v>2.9750000000000001</c:v>
                      </c:pt>
                      <c:pt idx="1758">
                        <c:v>2.9459999999999997</c:v>
                      </c:pt>
                      <c:pt idx="1759">
                        <c:v>2.9859999999999998</c:v>
                      </c:pt>
                      <c:pt idx="1760">
                        <c:v>3.0379999999999998</c:v>
                      </c:pt>
                      <c:pt idx="1761">
                        <c:v>3.0350000000000001</c:v>
                      </c:pt>
                      <c:pt idx="1762">
                        <c:v>3.0350000000000001</c:v>
                      </c:pt>
                      <c:pt idx="1763">
                        <c:v>3.0350000000000001</c:v>
                      </c:pt>
                      <c:pt idx="1764">
                        <c:v>3.0950000000000002</c:v>
                      </c:pt>
                      <c:pt idx="1765">
                        <c:v>2.9260000000000002</c:v>
                      </c:pt>
                      <c:pt idx="1766">
                        <c:v>2.7669999999999999</c:v>
                      </c:pt>
                      <c:pt idx="1767">
                        <c:v>2.7690000000000001</c:v>
                      </c:pt>
                      <c:pt idx="1768">
                        <c:v>2.7370000000000001</c:v>
                      </c:pt>
                      <c:pt idx="1769">
                        <c:v>2.7370000000000001</c:v>
                      </c:pt>
                      <c:pt idx="1770">
                        <c:v>2.7370000000000001</c:v>
                      </c:pt>
                      <c:pt idx="1771">
                        <c:v>2.6909999999999998</c:v>
                      </c:pt>
                      <c:pt idx="1772">
                        <c:v>2.67</c:v>
                      </c:pt>
                      <c:pt idx="1773">
                        <c:v>2.6840000000000002</c:v>
                      </c:pt>
                      <c:pt idx="1774">
                        <c:v>2.6470000000000002</c:v>
                      </c:pt>
                      <c:pt idx="1775">
                        <c:v>2.605</c:v>
                      </c:pt>
                      <c:pt idx="1776">
                        <c:v>2.605</c:v>
                      </c:pt>
                      <c:pt idx="1777">
                        <c:v>2.605</c:v>
                      </c:pt>
                      <c:pt idx="1778">
                        <c:v>2.601</c:v>
                      </c:pt>
                      <c:pt idx="1779">
                        <c:v>2.5190000000000001</c:v>
                      </c:pt>
                      <c:pt idx="1780">
                        <c:v>2.5129999999999999</c:v>
                      </c:pt>
                      <c:pt idx="1781">
                        <c:v>2.552</c:v>
                      </c:pt>
                      <c:pt idx="1782">
                        <c:v>2.516</c:v>
                      </c:pt>
                      <c:pt idx="1783">
                        <c:v>2.516</c:v>
                      </c:pt>
                      <c:pt idx="1784">
                        <c:v>2.516</c:v>
                      </c:pt>
                      <c:pt idx="1785">
                        <c:v>2.516</c:v>
                      </c:pt>
                      <c:pt idx="1786">
                        <c:v>2.516</c:v>
                      </c:pt>
                      <c:pt idx="1787">
                        <c:v>2.5019999999999998</c:v>
                      </c:pt>
                      <c:pt idx="1788">
                        <c:v>2.4939999999999998</c:v>
                      </c:pt>
                      <c:pt idx="1789">
                        <c:v>2.5540000000000003</c:v>
                      </c:pt>
                      <c:pt idx="1790">
                        <c:v>2.5540000000000003</c:v>
                      </c:pt>
                      <c:pt idx="1791">
                        <c:v>2.5540000000000003</c:v>
                      </c:pt>
                      <c:pt idx="1792">
                        <c:v>2.5540000000000003</c:v>
                      </c:pt>
                      <c:pt idx="1793">
                        <c:v>2.544</c:v>
                      </c:pt>
                      <c:pt idx="1794">
                        <c:v>2.5220000000000002</c:v>
                      </c:pt>
                      <c:pt idx="1795">
                        <c:v>2.5049999999999999</c:v>
                      </c:pt>
                      <c:pt idx="1796">
                        <c:v>2.488</c:v>
                      </c:pt>
                      <c:pt idx="1797">
                        <c:v>2.488</c:v>
                      </c:pt>
                      <c:pt idx="1798">
                        <c:v>2.488</c:v>
                      </c:pt>
                      <c:pt idx="1799">
                        <c:v>2.5270000000000001</c:v>
                      </c:pt>
                      <c:pt idx="1800">
                        <c:v>2.5760000000000001</c:v>
                      </c:pt>
                      <c:pt idx="1801">
                        <c:v>2.5680000000000001</c:v>
                      </c:pt>
                      <c:pt idx="1802">
                        <c:v>2.5310000000000001</c:v>
                      </c:pt>
                      <c:pt idx="1803">
                        <c:v>2.4510000000000001</c:v>
                      </c:pt>
                      <c:pt idx="1804">
                        <c:v>2.4510000000000001</c:v>
                      </c:pt>
                      <c:pt idx="1805">
                        <c:v>2.4510000000000001</c:v>
                      </c:pt>
                      <c:pt idx="1806">
                        <c:v>2.4350000000000001</c:v>
                      </c:pt>
                      <c:pt idx="1807">
                        <c:v>2.456</c:v>
                      </c:pt>
                      <c:pt idx="1808">
                        <c:v>2.4500000000000002</c:v>
                      </c:pt>
                      <c:pt idx="1809">
                        <c:v>2.4279999999999999</c:v>
                      </c:pt>
                      <c:pt idx="1810">
                        <c:v>2.4859999999999998</c:v>
                      </c:pt>
                      <c:pt idx="1811">
                        <c:v>2.4859999999999998</c:v>
                      </c:pt>
                      <c:pt idx="1812">
                        <c:v>2.4859999999999998</c:v>
                      </c:pt>
                      <c:pt idx="1813">
                        <c:v>2.492</c:v>
                      </c:pt>
                      <c:pt idx="1814">
                        <c:v>2.2640000000000002</c:v>
                      </c:pt>
                      <c:pt idx="1815">
                        <c:v>2.266</c:v>
                      </c:pt>
                      <c:pt idx="1816">
                        <c:v>2.3220000000000001</c:v>
                      </c:pt>
                      <c:pt idx="1817">
                        <c:v>2.3050000000000002</c:v>
                      </c:pt>
                      <c:pt idx="1818">
                        <c:v>2.3050000000000002</c:v>
                      </c:pt>
                      <c:pt idx="1819">
                        <c:v>2.3050000000000002</c:v>
                      </c:pt>
                      <c:pt idx="1820">
                        <c:v>2.3340000000000001</c:v>
                      </c:pt>
                      <c:pt idx="1821">
                        <c:v>2.4159999999999999</c:v>
                      </c:pt>
                      <c:pt idx="1822">
                        <c:v>2.5300000000000002</c:v>
                      </c:pt>
                      <c:pt idx="1823">
                        <c:v>2.5430000000000001</c:v>
                      </c:pt>
                      <c:pt idx="1824">
                        <c:v>2.4849999999999999</c:v>
                      </c:pt>
                      <c:pt idx="1825">
                        <c:v>2.4849999999999999</c:v>
                      </c:pt>
                      <c:pt idx="1826">
                        <c:v>2.4849999999999999</c:v>
                      </c:pt>
                      <c:pt idx="1827">
                        <c:v>2.448</c:v>
                      </c:pt>
                      <c:pt idx="1828">
                        <c:v>2.472</c:v>
                      </c:pt>
                      <c:pt idx="1829">
                        <c:v>2.5659999999999998</c:v>
                      </c:pt>
                      <c:pt idx="1830">
                        <c:v>2.6779999999999999</c:v>
                      </c:pt>
                      <c:pt idx="1831">
                        <c:v>2.7560000000000002</c:v>
                      </c:pt>
                      <c:pt idx="1832">
                        <c:v>2.7560000000000002</c:v>
                      </c:pt>
                      <c:pt idx="1833">
                        <c:v>2.7560000000000002</c:v>
                      </c:pt>
                      <c:pt idx="1834">
                        <c:v>2.782</c:v>
                      </c:pt>
                      <c:pt idx="1835">
                        <c:v>2.7410000000000001</c:v>
                      </c:pt>
                      <c:pt idx="1836">
                        <c:v>2.774</c:v>
                      </c:pt>
                      <c:pt idx="1837">
                        <c:v>2.831</c:v>
                      </c:pt>
                      <c:pt idx="1838">
                        <c:v>2.68</c:v>
                      </c:pt>
                      <c:pt idx="1839">
                        <c:v>2.68</c:v>
                      </c:pt>
                      <c:pt idx="1840">
                        <c:v>2.68</c:v>
                      </c:pt>
                      <c:pt idx="1841">
                        <c:v>2.6160000000000001</c:v>
                      </c:pt>
                      <c:pt idx="1842">
                        <c:v>2.556</c:v>
                      </c:pt>
                      <c:pt idx="1843">
                        <c:v>2.57</c:v>
                      </c:pt>
                      <c:pt idx="1844">
                        <c:v>2.6040000000000001</c:v>
                      </c:pt>
                      <c:pt idx="1845">
                        <c:v>2.54</c:v>
                      </c:pt>
                      <c:pt idx="1846">
                        <c:v>2.54</c:v>
                      </c:pt>
                      <c:pt idx="1847">
                        <c:v>2.54</c:v>
                      </c:pt>
                      <c:pt idx="1848">
                        <c:v>2.5</c:v>
                      </c:pt>
                      <c:pt idx="1849">
                        <c:v>2.3740000000000001</c:v>
                      </c:pt>
                      <c:pt idx="1850">
                        <c:v>2.4689999999999999</c:v>
                      </c:pt>
                      <c:pt idx="1851">
                        <c:v>2.452</c:v>
                      </c:pt>
                      <c:pt idx="1852">
                        <c:v>2.37</c:v>
                      </c:pt>
                      <c:pt idx="1853">
                        <c:v>2.37</c:v>
                      </c:pt>
                      <c:pt idx="1854">
                        <c:v>2.37</c:v>
                      </c:pt>
                      <c:pt idx="1855">
                        <c:v>2.3220000000000001</c:v>
                      </c:pt>
                      <c:pt idx="1856">
                        <c:v>2.448</c:v>
                      </c:pt>
                      <c:pt idx="1857">
                        <c:v>2.42</c:v>
                      </c:pt>
                      <c:pt idx="1858">
                        <c:v>2.3839999999999999</c:v>
                      </c:pt>
                      <c:pt idx="1859">
                        <c:v>2.4359999999999999</c:v>
                      </c:pt>
                      <c:pt idx="1860">
                        <c:v>2.4359999999999999</c:v>
                      </c:pt>
                      <c:pt idx="1861">
                        <c:v>2.4359999999999999</c:v>
                      </c:pt>
                      <c:pt idx="1862">
                        <c:v>2.4889999999999999</c:v>
                      </c:pt>
                      <c:pt idx="1863">
                        <c:v>2.4580000000000002</c:v>
                      </c:pt>
                      <c:pt idx="1864">
                        <c:v>2.41</c:v>
                      </c:pt>
                      <c:pt idx="1865">
                        <c:v>2.4409999999999998</c:v>
                      </c:pt>
                      <c:pt idx="1866">
                        <c:v>2.4020000000000001</c:v>
                      </c:pt>
                      <c:pt idx="1867">
                        <c:v>2.4020000000000001</c:v>
                      </c:pt>
                      <c:pt idx="1868">
                        <c:v>2.4020000000000001</c:v>
                      </c:pt>
                      <c:pt idx="1869">
                        <c:v>2.36</c:v>
                      </c:pt>
                      <c:pt idx="1870">
                        <c:v>2.36</c:v>
                      </c:pt>
                      <c:pt idx="1871">
                        <c:v>2.3570000000000002</c:v>
                      </c:pt>
                      <c:pt idx="1872">
                        <c:v>2.31</c:v>
                      </c:pt>
                      <c:pt idx="1873">
                        <c:v>2.2989999999999999</c:v>
                      </c:pt>
                      <c:pt idx="1874">
                        <c:v>2.2989999999999999</c:v>
                      </c:pt>
                      <c:pt idx="1875">
                        <c:v>2.2989999999999999</c:v>
                      </c:pt>
                      <c:pt idx="1876">
                        <c:v>2.3439999999999999</c:v>
                      </c:pt>
                      <c:pt idx="1877">
                        <c:v>2.3940000000000001</c:v>
                      </c:pt>
                      <c:pt idx="1878">
                        <c:v>2.4249999999999998</c:v>
                      </c:pt>
                      <c:pt idx="1879">
                        <c:v>2.5129999999999999</c:v>
                      </c:pt>
                      <c:pt idx="1880">
                        <c:v>2.5550000000000002</c:v>
                      </c:pt>
                      <c:pt idx="1881">
                        <c:v>2.5550000000000002</c:v>
                      </c:pt>
                      <c:pt idx="1882">
                        <c:v>2.5550000000000002</c:v>
                      </c:pt>
                      <c:pt idx="1883">
                        <c:v>2.5640000000000001</c:v>
                      </c:pt>
                      <c:pt idx="1884">
                        <c:v>2.593</c:v>
                      </c:pt>
                      <c:pt idx="1885">
                        <c:v>2.6019999999999999</c:v>
                      </c:pt>
                      <c:pt idx="1886">
                        <c:v>2.581</c:v>
                      </c:pt>
                      <c:pt idx="1887">
                        <c:v>2.5140000000000002</c:v>
                      </c:pt>
                      <c:pt idx="1888">
                        <c:v>2.5140000000000002</c:v>
                      </c:pt>
                      <c:pt idx="1889">
                        <c:v>2.5140000000000002</c:v>
                      </c:pt>
                      <c:pt idx="1890">
                        <c:v>2.673</c:v>
                      </c:pt>
                      <c:pt idx="1891">
                        <c:v>2.714</c:v>
                      </c:pt>
                      <c:pt idx="1892">
                        <c:v>2.7069999999999999</c:v>
                      </c:pt>
                      <c:pt idx="1893">
                        <c:v>2.661</c:v>
                      </c:pt>
                      <c:pt idx="1894">
                        <c:v>2.6120000000000001</c:v>
                      </c:pt>
                      <c:pt idx="1895">
                        <c:v>2.6120000000000001</c:v>
                      </c:pt>
                      <c:pt idx="1896">
                        <c:v>2.6120000000000001</c:v>
                      </c:pt>
                      <c:pt idx="1897">
                        <c:v>2.5789999999999997</c:v>
                      </c:pt>
                      <c:pt idx="1898">
                        <c:v>2.5150000000000001</c:v>
                      </c:pt>
                      <c:pt idx="1899">
                        <c:v>2.4990000000000001</c:v>
                      </c:pt>
                      <c:pt idx="1900">
                        <c:v>2.58</c:v>
                      </c:pt>
                      <c:pt idx="1901">
                        <c:v>2.5110000000000001</c:v>
                      </c:pt>
                      <c:pt idx="1902">
                        <c:v>2.5110000000000001</c:v>
                      </c:pt>
                      <c:pt idx="1903">
                        <c:v>2.5110000000000001</c:v>
                      </c:pt>
                      <c:pt idx="1904">
                        <c:v>2.5629999999999997</c:v>
                      </c:pt>
                      <c:pt idx="1905">
                        <c:v>2.6760000000000002</c:v>
                      </c:pt>
                      <c:pt idx="1906">
                        <c:v>2.7309999999999999</c:v>
                      </c:pt>
                      <c:pt idx="1907">
                        <c:v>2.6550000000000002</c:v>
                      </c:pt>
                      <c:pt idx="1908">
                        <c:v>2.6029999999999998</c:v>
                      </c:pt>
                      <c:pt idx="1909">
                        <c:v>2.6029999999999998</c:v>
                      </c:pt>
                      <c:pt idx="1910">
                        <c:v>2.6029999999999998</c:v>
                      </c:pt>
                      <c:pt idx="1911">
                        <c:v>2.6179999999999999</c:v>
                      </c:pt>
                      <c:pt idx="1912">
                        <c:v>2.6859999999999999</c:v>
                      </c:pt>
                      <c:pt idx="1913">
                        <c:v>2.726</c:v>
                      </c:pt>
                      <c:pt idx="1914">
                        <c:v>2.6890000000000001</c:v>
                      </c:pt>
                      <c:pt idx="1915">
                        <c:v>2.629</c:v>
                      </c:pt>
                      <c:pt idx="1916">
                        <c:v>2.629</c:v>
                      </c:pt>
                      <c:pt idx="1917">
                        <c:v>2.629</c:v>
                      </c:pt>
                      <c:pt idx="1918">
                        <c:v>2.5840000000000001</c:v>
                      </c:pt>
                      <c:pt idx="1919">
                        <c:v>2.4859999999999998</c:v>
                      </c:pt>
                      <c:pt idx="1920">
                        <c:v>2.484</c:v>
                      </c:pt>
                      <c:pt idx="1921">
                        <c:v>2.379</c:v>
                      </c:pt>
                      <c:pt idx="1922">
                        <c:v>2.431</c:v>
                      </c:pt>
                      <c:pt idx="1923">
                        <c:v>2.431</c:v>
                      </c:pt>
                      <c:pt idx="1924">
                        <c:v>2.431</c:v>
                      </c:pt>
                      <c:pt idx="1925">
                        <c:v>2.41</c:v>
                      </c:pt>
                      <c:pt idx="1926">
                        <c:v>2.4079999999999999</c:v>
                      </c:pt>
                      <c:pt idx="1927">
                        <c:v>2.33</c:v>
                      </c:pt>
                      <c:pt idx="1928">
                        <c:v>2.41</c:v>
                      </c:pt>
                      <c:pt idx="1929">
                        <c:v>2.452</c:v>
                      </c:pt>
                      <c:pt idx="1930">
                        <c:v>2.452</c:v>
                      </c:pt>
                      <c:pt idx="1931">
                        <c:v>2.452</c:v>
                      </c:pt>
                      <c:pt idx="1932">
                        <c:v>2.4609999999999999</c:v>
                      </c:pt>
                      <c:pt idx="1933">
                        <c:v>2.504</c:v>
                      </c:pt>
                      <c:pt idx="1934">
                        <c:v>2.399</c:v>
                      </c:pt>
                      <c:pt idx="1935">
                        <c:v>2.399</c:v>
                      </c:pt>
                      <c:pt idx="1936">
                        <c:v>2.391</c:v>
                      </c:pt>
                      <c:pt idx="1937">
                        <c:v>2.391</c:v>
                      </c:pt>
                      <c:pt idx="1938">
                        <c:v>2.391</c:v>
                      </c:pt>
                      <c:pt idx="1939">
                        <c:v>2.456</c:v>
                      </c:pt>
                      <c:pt idx="1940">
                        <c:v>2.5249999999999999</c:v>
                      </c:pt>
                      <c:pt idx="1941">
                        <c:v>2.5179999999999998</c:v>
                      </c:pt>
                      <c:pt idx="1942">
                        <c:v>2.532</c:v>
                      </c:pt>
                      <c:pt idx="1943">
                        <c:v>2.5099999999999998</c:v>
                      </c:pt>
                      <c:pt idx="1944">
                        <c:v>2.5099999999999998</c:v>
                      </c:pt>
                      <c:pt idx="1945">
                        <c:v>2.5099999999999998</c:v>
                      </c:pt>
                      <c:pt idx="1946">
                        <c:v>2.573</c:v>
                      </c:pt>
                      <c:pt idx="1947">
                        <c:v>2.6139999999999999</c:v>
                      </c:pt>
                      <c:pt idx="1948">
                        <c:v>2.6429999999999998</c:v>
                      </c:pt>
                      <c:pt idx="1949">
                        <c:v>2.5880000000000001</c:v>
                      </c:pt>
                      <c:pt idx="1950">
                        <c:v>2.641</c:v>
                      </c:pt>
                      <c:pt idx="1951">
                        <c:v>2.641</c:v>
                      </c:pt>
                      <c:pt idx="1952">
                        <c:v>2.641</c:v>
                      </c:pt>
                      <c:pt idx="1953">
                        <c:v>2.677</c:v>
                      </c:pt>
                      <c:pt idx="1954">
                        <c:v>2.6909999999999998</c:v>
                      </c:pt>
                      <c:pt idx="1955">
                        <c:v>2.7480000000000002</c:v>
                      </c:pt>
                      <c:pt idx="1956">
                        <c:v>2.794</c:v>
                      </c:pt>
                      <c:pt idx="1957">
                        <c:v>2.8439999999999999</c:v>
                      </c:pt>
                      <c:pt idx="1958">
                        <c:v>2.8439999999999999</c:v>
                      </c:pt>
                      <c:pt idx="1959">
                        <c:v>2.8439999999999999</c:v>
                      </c:pt>
                      <c:pt idx="1960">
                        <c:v>2.923</c:v>
                      </c:pt>
                      <c:pt idx="1961">
                        <c:v>3.0209999999999999</c:v>
                      </c:pt>
                      <c:pt idx="1962">
                        <c:v>3.141</c:v>
                      </c:pt>
                      <c:pt idx="1963">
                        <c:v>3.1850000000000001</c:v>
                      </c:pt>
                      <c:pt idx="1964">
                        <c:v>2.9420000000000002</c:v>
                      </c:pt>
                      <c:pt idx="1965">
                        <c:v>2.9420000000000002</c:v>
                      </c:pt>
                      <c:pt idx="1966">
                        <c:v>2.9420000000000002</c:v>
                      </c:pt>
                      <c:pt idx="1967">
                        <c:v>3.0089999999999999</c:v>
                      </c:pt>
                      <c:pt idx="1968">
                        <c:v>2.9319999999999999</c:v>
                      </c:pt>
                      <c:pt idx="1969">
                        <c:v>3.0009999999999999</c:v>
                      </c:pt>
                      <c:pt idx="1970">
                        <c:v>3.0830000000000002</c:v>
                      </c:pt>
                      <c:pt idx="1971">
                        <c:v>2.718</c:v>
                      </c:pt>
                      <c:pt idx="1972">
                        <c:v>2.718</c:v>
                      </c:pt>
                      <c:pt idx="1973">
                        <c:v>2.718</c:v>
                      </c:pt>
                      <c:pt idx="1974">
                        <c:v>2.6850000000000001</c:v>
                      </c:pt>
                      <c:pt idx="1975">
                        <c:v>2.7429999999999999</c:v>
                      </c:pt>
                      <c:pt idx="1976">
                        <c:v>2.7509999999999999</c:v>
                      </c:pt>
                      <c:pt idx="1977">
                        <c:v>2.8109999999999999</c:v>
                      </c:pt>
                      <c:pt idx="1978">
                        <c:v>3.0449999999999999</c:v>
                      </c:pt>
                      <c:pt idx="1979">
                        <c:v>3.0449999999999999</c:v>
                      </c:pt>
                      <c:pt idx="1980">
                        <c:v>3.0449999999999999</c:v>
                      </c:pt>
                      <c:pt idx="1981">
                        <c:v>3.113</c:v>
                      </c:pt>
                      <c:pt idx="1982">
                        <c:v>3.165</c:v>
                      </c:pt>
                      <c:pt idx="1983">
                        <c:v>3.2130000000000001</c:v>
                      </c:pt>
                      <c:pt idx="1984">
                        <c:v>3.2530000000000001</c:v>
                      </c:pt>
                      <c:pt idx="1985">
                        <c:v>3.0369999999999999</c:v>
                      </c:pt>
                      <c:pt idx="1986">
                        <c:v>3.0369999999999999</c:v>
                      </c:pt>
                      <c:pt idx="1987">
                        <c:v>3.0369999999999999</c:v>
                      </c:pt>
                      <c:pt idx="1988">
                        <c:v>2.895</c:v>
                      </c:pt>
                      <c:pt idx="1989">
                        <c:v>2.9750000000000001</c:v>
                      </c:pt>
                      <c:pt idx="1990">
                        <c:v>2.9969999999999999</c:v>
                      </c:pt>
                      <c:pt idx="1991">
                        <c:v>2.9849999999999999</c:v>
                      </c:pt>
                      <c:pt idx="1992">
                        <c:v>2.9489999999999998</c:v>
                      </c:pt>
                      <c:pt idx="1993">
                        <c:v>2.9489999999999998</c:v>
                      </c:pt>
                      <c:pt idx="1994">
                        <c:v>2.9489999999999998</c:v>
                      </c:pt>
                      <c:pt idx="1995">
                        <c:v>2.8519999999999999</c:v>
                      </c:pt>
                      <c:pt idx="1996">
                        <c:v>2.875</c:v>
                      </c:pt>
                      <c:pt idx="1997">
                        <c:v>2.843</c:v>
                      </c:pt>
                      <c:pt idx="1998">
                        <c:v>2.7389999999999999</c:v>
                      </c:pt>
                      <c:pt idx="1999">
                        <c:v>2.5670000000000002</c:v>
                      </c:pt>
                      <c:pt idx="2000">
                        <c:v>2.5670000000000002</c:v>
                      </c:pt>
                      <c:pt idx="2001">
                        <c:v>2.5670000000000002</c:v>
                      </c:pt>
                      <c:pt idx="2002">
                        <c:v>2.5380000000000003</c:v>
                      </c:pt>
                      <c:pt idx="2003">
                        <c:v>2.4849999999999999</c:v>
                      </c:pt>
                      <c:pt idx="2004">
                        <c:v>2.536</c:v>
                      </c:pt>
                      <c:pt idx="2005">
                        <c:v>2.4289999999999998</c:v>
                      </c:pt>
                      <c:pt idx="2006">
                        <c:v>2.4289999999999998</c:v>
                      </c:pt>
                      <c:pt idx="2007">
                        <c:v>2.4289999999999998</c:v>
                      </c:pt>
                      <c:pt idx="2008">
                        <c:v>2.4289999999999998</c:v>
                      </c:pt>
                      <c:pt idx="2009">
                        <c:v>2.4009999999999998</c:v>
                      </c:pt>
                      <c:pt idx="2010">
                        <c:v>2.4239999999999999</c:v>
                      </c:pt>
                      <c:pt idx="2011">
                        <c:v>2.351</c:v>
                      </c:pt>
                      <c:pt idx="2012">
                        <c:v>2.415</c:v>
                      </c:pt>
                      <c:pt idx="2013">
                        <c:v>2.2869999999999999</c:v>
                      </c:pt>
                      <c:pt idx="2014">
                        <c:v>2.2869999999999999</c:v>
                      </c:pt>
                      <c:pt idx="2015">
                        <c:v>2.2869999999999999</c:v>
                      </c:pt>
                      <c:pt idx="2016">
                        <c:v>2.403</c:v>
                      </c:pt>
                      <c:pt idx="2017">
                        <c:v>2.4460000000000002</c:v>
                      </c:pt>
                      <c:pt idx="2018">
                        <c:v>2.4119999999999999</c:v>
                      </c:pt>
                      <c:pt idx="2019">
                        <c:v>2.36</c:v>
                      </c:pt>
                      <c:pt idx="2020">
                        <c:v>2.2829999999999999</c:v>
                      </c:pt>
                      <c:pt idx="2021">
                        <c:v>2.2829999999999999</c:v>
                      </c:pt>
                      <c:pt idx="2022">
                        <c:v>2.2829999999999999</c:v>
                      </c:pt>
                      <c:pt idx="2023">
                        <c:v>2.4039999999999999</c:v>
                      </c:pt>
                      <c:pt idx="2024">
                        <c:v>2.5449999999999999</c:v>
                      </c:pt>
                      <c:pt idx="2025">
                        <c:v>2.3919999999999999</c:v>
                      </c:pt>
                      <c:pt idx="2026">
                        <c:v>2.097</c:v>
                      </c:pt>
                      <c:pt idx="2027">
                        <c:v>2.0939999999999999</c:v>
                      </c:pt>
                      <c:pt idx="2028">
                        <c:v>2.0939999999999999</c:v>
                      </c:pt>
                      <c:pt idx="2029">
                        <c:v>2.0939999999999999</c:v>
                      </c:pt>
                      <c:pt idx="2030">
                        <c:v>2.1059999999999999</c:v>
                      </c:pt>
                      <c:pt idx="2031">
                        <c:v>2.1219999999999999</c:v>
                      </c:pt>
                      <c:pt idx="2032">
                        <c:v>1.97</c:v>
                      </c:pt>
                      <c:pt idx="2033">
                        <c:v>1.9</c:v>
                      </c:pt>
                      <c:pt idx="2034">
                        <c:v>1.986</c:v>
                      </c:pt>
                      <c:pt idx="2035">
                        <c:v>1.986</c:v>
                      </c:pt>
                      <c:pt idx="2036">
                        <c:v>1.986</c:v>
                      </c:pt>
                      <c:pt idx="2037">
                        <c:v>1.978</c:v>
                      </c:pt>
                      <c:pt idx="2038">
                        <c:v>2.0059999999999998</c:v>
                      </c:pt>
                      <c:pt idx="2039">
                        <c:v>2.0920000000000001</c:v>
                      </c:pt>
                      <c:pt idx="2040">
                        <c:v>2.0070000000000001</c:v>
                      </c:pt>
                      <c:pt idx="2041">
                        <c:v>2.016</c:v>
                      </c:pt>
                      <c:pt idx="2042">
                        <c:v>2.016</c:v>
                      </c:pt>
                      <c:pt idx="2043">
                        <c:v>2.016</c:v>
                      </c:pt>
                      <c:pt idx="2044">
                        <c:v>1.8860000000000001</c:v>
                      </c:pt>
                      <c:pt idx="2045">
                        <c:v>1.7069999999999999</c:v>
                      </c:pt>
                      <c:pt idx="2046">
                        <c:v>1.758</c:v>
                      </c:pt>
                      <c:pt idx="2047">
                        <c:v>1.6840000000000002</c:v>
                      </c:pt>
                      <c:pt idx="2048">
                        <c:v>1.611</c:v>
                      </c:pt>
                      <c:pt idx="2049">
                        <c:v>1.611</c:v>
                      </c:pt>
                      <c:pt idx="2050">
                        <c:v>1.611</c:v>
                      </c:pt>
                      <c:pt idx="2051">
                        <c:v>1.643</c:v>
                      </c:pt>
                      <c:pt idx="2052">
                        <c:v>1.623</c:v>
                      </c:pt>
                      <c:pt idx="2053">
                        <c:v>1.631</c:v>
                      </c:pt>
                      <c:pt idx="2054">
                        <c:v>1.7090000000000001</c:v>
                      </c:pt>
                      <c:pt idx="2055">
                        <c:v>1.7090000000000001</c:v>
                      </c:pt>
                      <c:pt idx="2056">
                        <c:v>1.7090000000000001</c:v>
                      </c:pt>
                      <c:pt idx="2057">
                        <c:v>1.7090000000000001</c:v>
                      </c:pt>
                      <c:pt idx="2058">
                        <c:v>1.7090000000000001</c:v>
                      </c:pt>
                      <c:pt idx="2059">
                        <c:v>1.696</c:v>
                      </c:pt>
                      <c:pt idx="2060">
                        <c:v>1.6870000000000001</c:v>
                      </c:pt>
                      <c:pt idx="2061">
                        <c:v>1.764</c:v>
                      </c:pt>
                      <c:pt idx="2062">
                        <c:v>1.758</c:v>
                      </c:pt>
                      <c:pt idx="2063">
                        <c:v>1.758</c:v>
                      </c:pt>
                      <c:pt idx="2064">
                        <c:v>1.758</c:v>
                      </c:pt>
                      <c:pt idx="2065">
                        <c:v>1.7829999999999999</c:v>
                      </c:pt>
                      <c:pt idx="2066">
                        <c:v>1.8149999999999999</c:v>
                      </c:pt>
                      <c:pt idx="2067">
                        <c:v>1.794</c:v>
                      </c:pt>
                      <c:pt idx="2068">
                        <c:v>1.7469999999999999</c:v>
                      </c:pt>
                      <c:pt idx="2069">
                        <c:v>1.633</c:v>
                      </c:pt>
                      <c:pt idx="2070">
                        <c:v>1.633</c:v>
                      </c:pt>
                      <c:pt idx="2071">
                        <c:v>1.633</c:v>
                      </c:pt>
                      <c:pt idx="2072">
                        <c:v>1.706</c:v>
                      </c:pt>
                      <c:pt idx="2073">
                        <c:v>1.732</c:v>
                      </c:pt>
                      <c:pt idx="2074">
                        <c:v>1.631</c:v>
                      </c:pt>
                      <c:pt idx="2075">
                        <c:v>1.56</c:v>
                      </c:pt>
                      <c:pt idx="2076">
                        <c:v>1.56</c:v>
                      </c:pt>
                      <c:pt idx="2077">
                        <c:v>1.56</c:v>
                      </c:pt>
                      <c:pt idx="2078">
                        <c:v>1.56</c:v>
                      </c:pt>
                      <c:pt idx="2079">
                        <c:v>1.577</c:v>
                      </c:pt>
                      <c:pt idx="2080">
                        <c:v>1.617</c:v>
                      </c:pt>
                      <c:pt idx="2081">
                        <c:v>1.7050000000000001</c:v>
                      </c:pt>
                      <c:pt idx="2082">
                        <c:v>1.758</c:v>
                      </c:pt>
                      <c:pt idx="2083">
                        <c:v>1.76</c:v>
                      </c:pt>
                      <c:pt idx="2084">
                        <c:v>1.76</c:v>
                      </c:pt>
                      <c:pt idx="2085">
                        <c:v>1.76</c:v>
                      </c:pt>
                      <c:pt idx="2086">
                        <c:v>1.794</c:v>
                      </c:pt>
                      <c:pt idx="2087">
                        <c:v>1.887</c:v>
                      </c:pt>
                      <c:pt idx="2088">
                        <c:v>1.929</c:v>
                      </c:pt>
                      <c:pt idx="2089">
                        <c:v>1.863</c:v>
                      </c:pt>
                      <c:pt idx="2090">
                        <c:v>1.8279999999999998</c:v>
                      </c:pt>
                      <c:pt idx="2091">
                        <c:v>1.8279999999999998</c:v>
                      </c:pt>
                      <c:pt idx="2092">
                        <c:v>1.8279999999999998</c:v>
                      </c:pt>
                      <c:pt idx="2093">
                        <c:v>1.873</c:v>
                      </c:pt>
                      <c:pt idx="2094">
                        <c:v>2.0190000000000001</c:v>
                      </c:pt>
                      <c:pt idx="2095">
                        <c:v>2.1120000000000001</c:v>
                      </c:pt>
                      <c:pt idx="2096">
                        <c:v>2.1360000000000001</c:v>
                      </c:pt>
                      <c:pt idx="2097">
                        <c:v>2.2269999999999999</c:v>
                      </c:pt>
                      <c:pt idx="2098">
                        <c:v>2.2269999999999999</c:v>
                      </c:pt>
                      <c:pt idx="2099">
                        <c:v>2.2269999999999999</c:v>
                      </c:pt>
                      <c:pt idx="2100">
                        <c:v>2.258</c:v>
                      </c:pt>
                      <c:pt idx="2101">
                        <c:v>2.3159999999999998</c:v>
                      </c:pt>
                      <c:pt idx="2102">
                        <c:v>2.3609999999999998</c:v>
                      </c:pt>
                      <c:pt idx="2103">
                        <c:v>2.3839999999999999</c:v>
                      </c:pt>
                      <c:pt idx="2104">
                        <c:v>2.3860000000000001</c:v>
                      </c:pt>
                      <c:pt idx="2105">
                        <c:v>2.3860000000000001</c:v>
                      </c:pt>
                      <c:pt idx="2106">
                        <c:v>2.3860000000000001</c:v>
                      </c:pt>
                      <c:pt idx="2107">
                        <c:v>2.4670000000000001</c:v>
                      </c:pt>
                      <c:pt idx="2108">
                        <c:v>2.5649999999999999</c:v>
                      </c:pt>
                      <c:pt idx="2109">
                        <c:v>2.58</c:v>
                      </c:pt>
                      <c:pt idx="2110">
                        <c:v>2.5190000000000001</c:v>
                      </c:pt>
                      <c:pt idx="2111">
                        <c:v>2.4140000000000001</c:v>
                      </c:pt>
                      <c:pt idx="2112">
                        <c:v>2.4140000000000001</c:v>
                      </c:pt>
                      <c:pt idx="2113">
                        <c:v>2.4140000000000001</c:v>
                      </c:pt>
                      <c:pt idx="2114">
                        <c:v>2.4500000000000002</c:v>
                      </c:pt>
                      <c:pt idx="2115">
                        <c:v>2.4870000000000001</c:v>
                      </c:pt>
                      <c:pt idx="2116">
                        <c:v>2.5869999999999997</c:v>
                      </c:pt>
                      <c:pt idx="2117">
                        <c:v>2.6760000000000002</c:v>
                      </c:pt>
                      <c:pt idx="2118">
                        <c:v>2.64</c:v>
                      </c:pt>
                      <c:pt idx="2119">
                        <c:v>2.64</c:v>
                      </c:pt>
                      <c:pt idx="2120">
                        <c:v>2.64</c:v>
                      </c:pt>
                      <c:pt idx="2121">
                        <c:v>2.609</c:v>
                      </c:pt>
                      <c:pt idx="2122">
                        <c:v>2.5869999999999997</c:v>
                      </c:pt>
                      <c:pt idx="2123">
                        <c:v>2.4430000000000001</c:v>
                      </c:pt>
                      <c:pt idx="2124">
                        <c:v>2.3740000000000001</c:v>
                      </c:pt>
                      <c:pt idx="2125">
                        <c:v>2.4500000000000002</c:v>
                      </c:pt>
                      <c:pt idx="2126">
                        <c:v>2.4500000000000002</c:v>
                      </c:pt>
                      <c:pt idx="2127">
                        <c:v>2.4500000000000002</c:v>
                      </c:pt>
                      <c:pt idx="2128">
                        <c:v>2.589</c:v>
                      </c:pt>
                      <c:pt idx="2129">
                        <c:v>2.7730000000000001</c:v>
                      </c:pt>
                      <c:pt idx="2130">
                        <c:v>2.7839999999999998</c:v>
                      </c:pt>
                      <c:pt idx="2131">
                        <c:v>2.4779999999999998</c:v>
                      </c:pt>
                      <c:pt idx="2132">
                        <c:v>2.5300000000000002</c:v>
                      </c:pt>
                      <c:pt idx="2133">
                        <c:v>2.5300000000000002</c:v>
                      </c:pt>
                      <c:pt idx="2134">
                        <c:v>2.5300000000000002</c:v>
                      </c:pt>
                      <c:pt idx="2135">
                        <c:v>2.6219999999999999</c:v>
                      </c:pt>
                      <c:pt idx="2136">
                        <c:v>2.6550000000000002</c:v>
                      </c:pt>
                      <c:pt idx="2137">
                        <c:v>2.6560000000000001</c:v>
                      </c:pt>
                      <c:pt idx="2138">
                        <c:v>2.6029999999999998</c:v>
                      </c:pt>
                      <c:pt idx="2139">
                        <c:v>2.6429999999999998</c:v>
                      </c:pt>
                      <c:pt idx="2140">
                        <c:v>2.6429999999999998</c:v>
                      </c:pt>
                      <c:pt idx="2141">
                        <c:v>2.6429999999999998</c:v>
                      </c:pt>
                      <c:pt idx="2142">
                        <c:v>2.59</c:v>
                      </c:pt>
                      <c:pt idx="2143">
                        <c:v>2.726</c:v>
                      </c:pt>
                      <c:pt idx="2144">
                        <c:v>2.5779999999999998</c:v>
                      </c:pt>
                      <c:pt idx="2145">
                        <c:v>2.5249999999999999</c:v>
                      </c:pt>
                      <c:pt idx="2146">
                        <c:v>2.4180000000000001</c:v>
                      </c:pt>
                      <c:pt idx="2147">
                        <c:v>2.4180000000000001</c:v>
                      </c:pt>
                      <c:pt idx="2148">
                        <c:v>2.4180000000000001</c:v>
                      </c:pt>
                      <c:pt idx="2149">
                        <c:v>2.6870000000000003</c:v>
                      </c:pt>
                      <c:pt idx="2150">
                        <c:v>2.6870000000000003</c:v>
                      </c:pt>
                      <c:pt idx="2151">
                        <c:v>2.6840000000000002</c:v>
                      </c:pt>
                      <c:pt idx="2152">
                        <c:v>2.7530000000000001</c:v>
                      </c:pt>
                      <c:pt idx="2153">
                        <c:v>2.714</c:v>
                      </c:pt>
                      <c:pt idx="2154">
                        <c:v>2.714</c:v>
                      </c:pt>
                      <c:pt idx="2155">
                        <c:v>2.714</c:v>
                      </c:pt>
                      <c:pt idx="2156">
                        <c:v>2.714</c:v>
                      </c:pt>
                      <c:pt idx="2157">
                        <c:v>2.714</c:v>
                      </c:pt>
                      <c:pt idx="2158">
                        <c:v>2.7010000000000001</c:v>
                      </c:pt>
                      <c:pt idx="2159">
                        <c:v>2.7</c:v>
                      </c:pt>
                      <c:pt idx="2160">
                        <c:v>2.7250000000000001</c:v>
                      </c:pt>
                      <c:pt idx="2161">
                        <c:v>2.7250000000000001</c:v>
                      </c:pt>
                      <c:pt idx="2162">
                        <c:v>2.7250000000000001</c:v>
                      </c:pt>
                      <c:pt idx="2163">
                        <c:v>2.7690000000000001</c:v>
                      </c:pt>
                      <c:pt idx="2164">
                        <c:v>2.8559999999999999</c:v>
                      </c:pt>
                      <c:pt idx="2165">
                        <c:v>2.9239999999999999</c:v>
                      </c:pt>
                      <c:pt idx="2166">
                        <c:v>2.9159999999999999</c:v>
                      </c:pt>
                      <c:pt idx="2167">
                        <c:v>2.9710000000000001</c:v>
                      </c:pt>
                      <c:pt idx="2168">
                        <c:v>2.9710000000000001</c:v>
                      </c:pt>
                      <c:pt idx="2169">
                        <c:v>2.9710000000000001</c:v>
                      </c:pt>
                      <c:pt idx="2170">
                        <c:v>2.9689999999999999</c:v>
                      </c:pt>
                      <c:pt idx="2171">
                        <c:v>2.96</c:v>
                      </c:pt>
                      <c:pt idx="2172">
                        <c:v>2.8180000000000001</c:v>
                      </c:pt>
                      <c:pt idx="2173">
                        <c:v>2.7189999999999999</c:v>
                      </c:pt>
                      <c:pt idx="2174">
                        <c:v>2.7469999999999999</c:v>
                      </c:pt>
                      <c:pt idx="2175">
                        <c:v>2.7469999999999999</c:v>
                      </c:pt>
                      <c:pt idx="2176">
                        <c:v>2.7469999999999999</c:v>
                      </c:pt>
                      <c:pt idx="2177">
                        <c:v>2.802</c:v>
                      </c:pt>
                      <c:pt idx="2178">
                        <c:v>2.7810000000000001</c:v>
                      </c:pt>
                      <c:pt idx="2179">
                        <c:v>2.8120000000000003</c:v>
                      </c:pt>
                      <c:pt idx="2180">
                        <c:v>2.8239999999999998</c:v>
                      </c:pt>
                      <c:pt idx="2181">
                        <c:v>2.8439999999999999</c:v>
                      </c:pt>
                      <c:pt idx="2182">
                        <c:v>2.8439999999999999</c:v>
                      </c:pt>
                      <c:pt idx="2183">
                        <c:v>2.8439999999999999</c:v>
                      </c:pt>
                      <c:pt idx="2184">
                        <c:v>2.8180000000000001</c:v>
                      </c:pt>
                      <c:pt idx="2185">
                        <c:v>2.9180000000000001</c:v>
                      </c:pt>
                      <c:pt idx="2186">
                        <c:v>2.9239999999999999</c:v>
                      </c:pt>
                      <c:pt idx="2187">
                        <c:v>2.968</c:v>
                      </c:pt>
                      <c:pt idx="2188">
                        <c:v>3.0009999999999999</c:v>
                      </c:pt>
                      <c:pt idx="2189">
                        <c:v>3.0009999999999999</c:v>
                      </c:pt>
                      <c:pt idx="2190">
                        <c:v>3.0009999999999999</c:v>
                      </c:pt>
                      <c:pt idx="2191">
                        <c:v>3.129</c:v>
                      </c:pt>
                      <c:pt idx="2192">
                        <c:v>3.1480000000000001</c:v>
                      </c:pt>
                      <c:pt idx="2193">
                        <c:v>3.1339999999999999</c:v>
                      </c:pt>
                      <c:pt idx="2194">
                        <c:v>3.145</c:v>
                      </c:pt>
                      <c:pt idx="2195">
                        <c:v>3.1909999999999998</c:v>
                      </c:pt>
                      <c:pt idx="2196">
                        <c:v>3.1909999999999998</c:v>
                      </c:pt>
                      <c:pt idx="2197">
                        <c:v>3.1909999999999998</c:v>
                      </c:pt>
                      <c:pt idx="2198">
                        <c:v>3.21</c:v>
                      </c:pt>
                      <c:pt idx="2199">
                        <c:v>3.222</c:v>
                      </c:pt>
                      <c:pt idx="2200">
                        <c:v>3.2010000000000001</c:v>
                      </c:pt>
                      <c:pt idx="2201">
                        <c:v>3.238</c:v>
                      </c:pt>
                      <c:pt idx="2202">
                        <c:v>3.2800000000000002</c:v>
                      </c:pt>
                      <c:pt idx="2203">
                        <c:v>3.2800000000000002</c:v>
                      </c:pt>
                      <c:pt idx="2204">
                        <c:v>3.2800000000000002</c:v>
                      </c:pt>
                      <c:pt idx="2205">
                        <c:v>3.2320000000000002</c:v>
                      </c:pt>
                      <c:pt idx="2206">
                        <c:v>3.2879999999999998</c:v>
                      </c:pt>
                      <c:pt idx="2207">
                        <c:v>3.3210000000000002</c:v>
                      </c:pt>
                      <c:pt idx="2208">
                        <c:v>3.3340000000000001</c:v>
                      </c:pt>
                      <c:pt idx="2209">
                        <c:v>3.2170000000000001</c:v>
                      </c:pt>
                      <c:pt idx="2210">
                        <c:v>3.2170000000000001</c:v>
                      </c:pt>
                      <c:pt idx="2211">
                        <c:v>3.2170000000000001</c:v>
                      </c:pt>
                      <c:pt idx="2212">
                        <c:v>3.335</c:v>
                      </c:pt>
                      <c:pt idx="2213">
                        <c:v>3.335</c:v>
                      </c:pt>
                      <c:pt idx="2214">
                        <c:v>3.3479999999999999</c:v>
                      </c:pt>
                      <c:pt idx="2215">
                        <c:v>3.4</c:v>
                      </c:pt>
                      <c:pt idx="2216">
                        <c:v>3.2629999999999999</c:v>
                      </c:pt>
                      <c:pt idx="2217">
                        <c:v>3.2629999999999999</c:v>
                      </c:pt>
                      <c:pt idx="2218">
                        <c:v>3.2629999999999999</c:v>
                      </c:pt>
                      <c:pt idx="2219">
                        <c:v>3.2829999999999999</c:v>
                      </c:pt>
                      <c:pt idx="2220">
                        <c:v>3.327</c:v>
                      </c:pt>
                      <c:pt idx="2221">
                        <c:v>3.4050000000000002</c:v>
                      </c:pt>
                      <c:pt idx="2222">
                        <c:v>3.476</c:v>
                      </c:pt>
                      <c:pt idx="2223">
                        <c:v>3.3029999999999999</c:v>
                      </c:pt>
                      <c:pt idx="2224">
                        <c:v>3.3029999999999999</c:v>
                      </c:pt>
                      <c:pt idx="2225">
                        <c:v>3.3029999999999999</c:v>
                      </c:pt>
                      <c:pt idx="2226">
                        <c:v>3.476</c:v>
                      </c:pt>
                      <c:pt idx="2227">
                        <c:v>3.286</c:v>
                      </c:pt>
                      <c:pt idx="2228">
                        <c:v>3.0670000000000002</c:v>
                      </c:pt>
                      <c:pt idx="2229">
                        <c:v>3.0379999999999998</c:v>
                      </c:pt>
                      <c:pt idx="2230">
                        <c:v>2.9569999999999999</c:v>
                      </c:pt>
                      <c:pt idx="2231">
                        <c:v>2.9569999999999999</c:v>
                      </c:pt>
                      <c:pt idx="2232">
                        <c:v>2.9569999999999999</c:v>
                      </c:pt>
                      <c:pt idx="2233">
                        <c:v>2.9590000000000001</c:v>
                      </c:pt>
                      <c:pt idx="2234">
                        <c:v>3.0219999999999998</c:v>
                      </c:pt>
                      <c:pt idx="2235">
                        <c:v>3.0249999999999999</c:v>
                      </c:pt>
                      <c:pt idx="2236">
                        <c:v>3.0310000000000001</c:v>
                      </c:pt>
                      <c:pt idx="2237">
                        <c:v>3.044</c:v>
                      </c:pt>
                      <c:pt idx="2238">
                        <c:v>3.044</c:v>
                      </c:pt>
                      <c:pt idx="2239">
                        <c:v>3.044</c:v>
                      </c:pt>
                      <c:pt idx="2240">
                        <c:v>3.07</c:v>
                      </c:pt>
                      <c:pt idx="2241">
                        <c:v>3.0790000000000002</c:v>
                      </c:pt>
                      <c:pt idx="2242">
                        <c:v>3.1640000000000001</c:v>
                      </c:pt>
                      <c:pt idx="2243">
                        <c:v>3.1459999999999999</c:v>
                      </c:pt>
                      <c:pt idx="2244">
                        <c:v>3.097</c:v>
                      </c:pt>
                      <c:pt idx="2245">
                        <c:v>3.097</c:v>
                      </c:pt>
                      <c:pt idx="2246">
                        <c:v>3.097</c:v>
                      </c:pt>
                      <c:pt idx="2247">
                        <c:v>3.1280000000000001</c:v>
                      </c:pt>
                      <c:pt idx="2248">
                        <c:v>3.1640000000000001</c:v>
                      </c:pt>
                      <c:pt idx="2249">
                        <c:v>3.1840000000000002</c:v>
                      </c:pt>
                      <c:pt idx="2250">
                        <c:v>3.1760000000000002</c:v>
                      </c:pt>
                      <c:pt idx="2251">
                        <c:v>3.173</c:v>
                      </c:pt>
                      <c:pt idx="2252">
                        <c:v>3.173</c:v>
                      </c:pt>
                      <c:pt idx="2253">
                        <c:v>3.173</c:v>
                      </c:pt>
                      <c:pt idx="2254">
                        <c:v>3.2170000000000001</c:v>
                      </c:pt>
                      <c:pt idx="2255">
                        <c:v>3.18</c:v>
                      </c:pt>
                      <c:pt idx="2256">
                        <c:v>3.2170000000000001</c:v>
                      </c:pt>
                      <c:pt idx="2257">
                        <c:v>3.2170000000000001</c:v>
                      </c:pt>
                      <c:pt idx="2258">
                        <c:v>3.2349999999999999</c:v>
                      </c:pt>
                      <c:pt idx="2259">
                        <c:v>3.2349999999999999</c:v>
                      </c:pt>
                      <c:pt idx="2260">
                        <c:v>3.2349999999999999</c:v>
                      </c:pt>
                      <c:pt idx="2261">
                        <c:v>3.2410000000000001</c:v>
                      </c:pt>
                      <c:pt idx="2262">
                        <c:v>3.2040000000000002</c:v>
                      </c:pt>
                      <c:pt idx="2263">
                        <c:v>3.1640000000000001</c:v>
                      </c:pt>
                      <c:pt idx="2264">
                        <c:v>3.08</c:v>
                      </c:pt>
                      <c:pt idx="2265">
                        <c:v>3.0579999999999998</c:v>
                      </c:pt>
                      <c:pt idx="2266">
                        <c:v>3.0579999999999998</c:v>
                      </c:pt>
                      <c:pt idx="2267">
                        <c:v>3.0579999999999998</c:v>
                      </c:pt>
                      <c:pt idx="2268">
                        <c:v>3.1509999999999998</c:v>
                      </c:pt>
                      <c:pt idx="2269">
                        <c:v>3.234</c:v>
                      </c:pt>
                      <c:pt idx="2270">
                        <c:v>3.2450000000000001</c:v>
                      </c:pt>
                      <c:pt idx="2271">
                        <c:v>3.19</c:v>
                      </c:pt>
                      <c:pt idx="2272">
                        <c:v>3.2229999999999999</c:v>
                      </c:pt>
                      <c:pt idx="2273">
                        <c:v>3.2229999999999999</c:v>
                      </c:pt>
                      <c:pt idx="2274">
                        <c:v>3.2229999999999999</c:v>
                      </c:pt>
                      <c:pt idx="2275">
                        <c:v>3.1659999999999999</c:v>
                      </c:pt>
                      <c:pt idx="2276">
                        <c:v>3.02</c:v>
                      </c:pt>
                      <c:pt idx="2277">
                        <c:v>3.0419999999999998</c:v>
                      </c:pt>
                      <c:pt idx="2278">
                        <c:v>3.0369999999999999</c:v>
                      </c:pt>
                      <c:pt idx="2279">
                        <c:v>3.2370000000000001</c:v>
                      </c:pt>
                      <c:pt idx="2280">
                        <c:v>3.2370000000000001</c:v>
                      </c:pt>
                      <c:pt idx="2281">
                        <c:v>3.2370000000000001</c:v>
                      </c:pt>
                      <c:pt idx="2282">
                        <c:v>3.2210000000000001</c:v>
                      </c:pt>
                      <c:pt idx="2283">
                        <c:v>3.3079999999999998</c:v>
                      </c:pt>
                      <c:pt idx="2284">
                        <c:v>3.4089999999999998</c:v>
                      </c:pt>
                      <c:pt idx="2285">
                        <c:v>3.488</c:v>
                      </c:pt>
                      <c:pt idx="2286">
                        <c:v>3.5070000000000001</c:v>
                      </c:pt>
                      <c:pt idx="2287">
                        <c:v>3.5070000000000001</c:v>
                      </c:pt>
                      <c:pt idx="2288">
                        <c:v>3.5070000000000001</c:v>
                      </c:pt>
                      <c:pt idx="2289">
                        <c:v>3.5419999999999998</c:v>
                      </c:pt>
                      <c:pt idx="2290">
                        <c:v>3.6749999999999998</c:v>
                      </c:pt>
                      <c:pt idx="2291">
                        <c:v>3.7439999999999998</c:v>
                      </c:pt>
                      <c:pt idx="2292">
                        <c:v>3.786</c:v>
                      </c:pt>
                      <c:pt idx="2293">
                        <c:v>3.8420000000000001</c:v>
                      </c:pt>
                      <c:pt idx="2294">
                        <c:v>3.8420000000000001</c:v>
                      </c:pt>
                      <c:pt idx="2295">
                        <c:v>3.8420000000000001</c:v>
                      </c:pt>
                      <c:pt idx="2296">
                        <c:v>3.85</c:v>
                      </c:pt>
                      <c:pt idx="2297">
                        <c:v>3.7909999999999999</c:v>
                      </c:pt>
                      <c:pt idx="2298">
                        <c:v>3.7050000000000001</c:v>
                      </c:pt>
                      <c:pt idx="2299">
                        <c:v>3.6230000000000002</c:v>
                      </c:pt>
                      <c:pt idx="2300">
                        <c:v>3.7010000000000001</c:v>
                      </c:pt>
                      <c:pt idx="2301">
                        <c:v>3.7010000000000001</c:v>
                      </c:pt>
                      <c:pt idx="2302">
                        <c:v>3.7010000000000001</c:v>
                      </c:pt>
                      <c:pt idx="2303">
                        <c:v>3.6109999999999998</c:v>
                      </c:pt>
                      <c:pt idx="2304">
                        <c:v>3.57</c:v>
                      </c:pt>
                      <c:pt idx="2305">
                        <c:v>3.5819999999999999</c:v>
                      </c:pt>
                      <c:pt idx="2306">
                        <c:v>3.57</c:v>
                      </c:pt>
                      <c:pt idx="2307">
                        <c:v>3.64</c:v>
                      </c:pt>
                      <c:pt idx="2308">
                        <c:v>3.64</c:v>
                      </c:pt>
                      <c:pt idx="2309">
                        <c:v>3.64</c:v>
                      </c:pt>
                      <c:pt idx="2310">
                        <c:v>3.69</c:v>
                      </c:pt>
                      <c:pt idx="2311">
                        <c:v>3.6930000000000001</c:v>
                      </c:pt>
                      <c:pt idx="2312">
                        <c:v>3.7149999999999999</c:v>
                      </c:pt>
                      <c:pt idx="2313">
                        <c:v>3.6739999999999999</c:v>
                      </c:pt>
                      <c:pt idx="2314">
                        <c:v>3.665</c:v>
                      </c:pt>
                      <c:pt idx="2315">
                        <c:v>3.665</c:v>
                      </c:pt>
                      <c:pt idx="2316">
                        <c:v>3.665</c:v>
                      </c:pt>
                      <c:pt idx="2317">
                        <c:v>3.6909999999999998</c:v>
                      </c:pt>
                      <c:pt idx="2318">
                        <c:v>3.726</c:v>
                      </c:pt>
                      <c:pt idx="2319">
                        <c:v>3.8129999999999997</c:v>
                      </c:pt>
                      <c:pt idx="2320">
                        <c:v>3.8079999999999998</c:v>
                      </c:pt>
                      <c:pt idx="2321">
                        <c:v>3.8660000000000001</c:v>
                      </c:pt>
                      <c:pt idx="2322">
                        <c:v>3.8660000000000001</c:v>
                      </c:pt>
                      <c:pt idx="2323">
                        <c:v>3.8660000000000001</c:v>
                      </c:pt>
                      <c:pt idx="2324">
                        <c:v>3.9849999999999999</c:v>
                      </c:pt>
                      <c:pt idx="2325">
                        <c:v>3.7709999999999999</c:v>
                      </c:pt>
                      <c:pt idx="2326">
                        <c:v>3.6480000000000001</c:v>
                      </c:pt>
                      <c:pt idx="2327">
                        <c:v>3.5910000000000002</c:v>
                      </c:pt>
                      <c:pt idx="2328">
                        <c:v>3.5840000000000001</c:v>
                      </c:pt>
                      <c:pt idx="2329">
                        <c:v>3.5840000000000001</c:v>
                      </c:pt>
                      <c:pt idx="2330">
                        <c:v>3.5840000000000001</c:v>
                      </c:pt>
                      <c:pt idx="2331">
                        <c:v>3.5869999999999997</c:v>
                      </c:pt>
                      <c:pt idx="2332">
                        <c:v>3.6269999999999998</c:v>
                      </c:pt>
                      <c:pt idx="2333">
                        <c:v>3.5939999999999999</c:v>
                      </c:pt>
                      <c:pt idx="2334">
                        <c:v>3.6470000000000002</c:v>
                      </c:pt>
                      <c:pt idx="2335">
                        <c:v>3.5659999999999998</c:v>
                      </c:pt>
                      <c:pt idx="2336">
                        <c:v>3.5659999999999998</c:v>
                      </c:pt>
                      <c:pt idx="2337">
                        <c:v>3.5659999999999998</c:v>
                      </c:pt>
                      <c:pt idx="2338">
                        <c:v>3.4910000000000001</c:v>
                      </c:pt>
                      <c:pt idx="2339">
                        <c:v>3.4590000000000001</c:v>
                      </c:pt>
                      <c:pt idx="2340">
                        <c:v>3.46</c:v>
                      </c:pt>
                      <c:pt idx="2341">
                        <c:v>3.508</c:v>
                      </c:pt>
                      <c:pt idx="2342">
                        <c:v>3.5310000000000001</c:v>
                      </c:pt>
                      <c:pt idx="2343">
                        <c:v>3.5310000000000001</c:v>
                      </c:pt>
                      <c:pt idx="2344">
                        <c:v>3.5310000000000001</c:v>
                      </c:pt>
                      <c:pt idx="2345">
                        <c:v>3.4820000000000002</c:v>
                      </c:pt>
                      <c:pt idx="2346">
                        <c:v>3.5249999999999999</c:v>
                      </c:pt>
                      <c:pt idx="2347">
                        <c:v>3.464</c:v>
                      </c:pt>
                      <c:pt idx="2348">
                        <c:v>3.4180000000000001</c:v>
                      </c:pt>
                      <c:pt idx="2349">
                        <c:v>3.3810000000000002</c:v>
                      </c:pt>
                      <c:pt idx="2350">
                        <c:v>3.3810000000000002</c:v>
                      </c:pt>
                      <c:pt idx="2351">
                        <c:v>3.3810000000000002</c:v>
                      </c:pt>
                      <c:pt idx="2352">
                        <c:v>3.3479999999999999</c:v>
                      </c:pt>
                      <c:pt idx="2353">
                        <c:v>3.323</c:v>
                      </c:pt>
                      <c:pt idx="2354">
                        <c:v>3.335</c:v>
                      </c:pt>
                      <c:pt idx="2355">
                        <c:v>3.3679999999999999</c:v>
                      </c:pt>
                      <c:pt idx="2356">
                        <c:v>3.5150000000000001</c:v>
                      </c:pt>
                      <c:pt idx="2357">
                        <c:v>3.5150000000000001</c:v>
                      </c:pt>
                      <c:pt idx="2358">
                        <c:v>3.5150000000000001</c:v>
                      </c:pt>
                      <c:pt idx="2359">
                        <c:v>3.6440000000000001</c:v>
                      </c:pt>
                      <c:pt idx="2360">
                        <c:v>3.67</c:v>
                      </c:pt>
                      <c:pt idx="2361">
                        <c:v>3.6630000000000003</c:v>
                      </c:pt>
                      <c:pt idx="2362">
                        <c:v>3.665</c:v>
                      </c:pt>
                      <c:pt idx="2363">
                        <c:v>3.6219999999999999</c:v>
                      </c:pt>
                      <c:pt idx="2364">
                        <c:v>3.6219999999999999</c:v>
                      </c:pt>
                      <c:pt idx="2365">
                        <c:v>3.6219999999999999</c:v>
                      </c:pt>
                      <c:pt idx="2366">
                        <c:v>3.6040000000000001</c:v>
                      </c:pt>
                      <c:pt idx="2367">
                        <c:v>3.548</c:v>
                      </c:pt>
                      <c:pt idx="2368">
                        <c:v>3.6710000000000003</c:v>
                      </c:pt>
                      <c:pt idx="2369">
                        <c:v>3.7010000000000001</c:v>
                      </c:pt>
                      <c:pt idx="2370">
                        <c:v>3.7640000000000002</c:v>
                      </c:pt>
                      <c:pt idx="2371">
                        <c:v>3.7640000000000002</c:v>
                      </c:pt>
                      <c:pt idx="2372">
                        <c:v>3.7640000000000002</c:v>
                      </c:pt>
                      <c:pt idx="2373">
                        <c:v>3.831</c:v>
                      </c:pt>
                      <c:pt idx="2374">
                        <c:v>3.8330000000000002</c:v>
                      </c:pt>
                      <c:pt idx="2375">
                        <c:v>3.9689999999999999</c:v>
                      </c:pt>
                      <c:pt idx="2376">
                        <c:v>3.8620000000000001</c:v>
                      </c:pt>
                      <c:pt idx="2377">
                        <c:v>3.7410000000000001</c:v>
                      </c:pt>
                      <c:pt idx="2378">
                        <c:v>3.7410000000000001</c:v>
                      </c:pt>
                      <c:pt idx="2379">
                        <c:v>3.7410000000000001</c:v>
                      </c:pt>
                      <c:pt idx="2380">
                        <c:v>3.6989999999999998</c:v>
                      </c:pt>
                      <c:pt idx="2381">
                        <c:v>3.5140000000000002</c:v>
                      </c:pt>
                      <c:pt idx="2382">
                        <c:v>3.5449999999999999</c:v>
                      </c:pt>
                      <c:pt idx="2383">
                        <c:v>3.5789999999999997</c:v>
                      </c:pt>
                      <c:pt idx="2384">
                        <c:v>3.5390000000000001</c:v>
                      </c:pt>
                      <c:pt idx="2385">
                        <c:v>3.5390000000000001</c:v>
                      </c:pt>
                      <c:pt idx="2386">
                        <c:v>3.5390000000000001</c:v>
                      </c:pt>
                      <c:pt idx="2387">
                        <c:v>3.46</c:v>
                      </c:pt>
                      <c:pt idx="2388">
                        <c:v>3.573</c:v>
                      </c:pt>
                      <c:pt idx="2389">
                        <c:v>3.577</c:v>
                      </c:pt>
                      <c:pt idx="2390">
                        <c:v>3.6080000000000001</c:v>
                      </c:pt>
                      <c:pt idx="2391">
                        <c:v>3.625</c:v>
                      </c:pt>
                      <c:pt idx="2392">
                        <c:v>3.625</c:v>
                      </c:pt>
                      <c:pt idx="2393">
                        <c:v>3.625</c:v>
                      </c:pt>
                      <c:pt idx="2394">
                        <c:v>3.5760000000000001</c:v>
                      </c:pt>
                      <c:pt idx="2395">
                        <c:v>3.645</c:v>
                      </c:pt>
                      <c:pt idx="2396">
                        <c:v>3.7290000000000001</c:v>
                      </c:pt>
                      <c:pt idx="2397">
                        <c:v>3.734</c:v>
                      </c:pt>
                      <c:pt idx="2398">
                        <c:v>3.68</c:v>
                      </c:pt>
                      <c:pt idx="2399">
                        <c:v>3.68</c:v>
                      </c:pt>
                      <c:pt idx="2400">
                        <c:v>3.68</c:v>
                      </c:pt>
                      <c:pt idx="2401">
                        <c:v>3.66</c:v>
                      </c:pt>
                      <c:pt idx="2402">
                        <c:v>3.653</c:v>
                      </c:pt>
                      <c:pt idx="2403">
                        <c:v>3.7010000000000001</c:v>
                      </c:pt>
                      <c:pt idx="2404">
                        <c:v>3.7359999999999998</c:v>
                      </c:pt>
                      <c:pt idx="2405">
                        <c:v>3.7359999999999998</c:v>
                      </c:pt>
                      <c:pt idx="2406">
                        <c:v>3.7359999999999998</c:v>
                      </c:pt>
                      <c:pt idx="2407">
                        <c:v>3.7359999999999998</c:v>
                      </c:pt>
                      <c:pt idx="2408">
                        <c:v>3.7359999999999998</c:v>
                      </c:pt>
                      <c:pt idx="2409">
                        <c:v>3.7469999999999999</c:v>
                      </c:pt>
                      <c:pt idx="2410">
                        <c:v>3.8679999999999999</c:v>
                      </c:pt>
                      <c:pt idx="2411">
                        <c:v>3.9140000000000001</c:v>
                      </c:pt>
                      <c:pt idx="2412">
                        <c:v>3.964</c:v>
                      </c:pt>
                      <c:pt idx="2413">
                        <c:v>3.964</c:v>
                      </c:pt>
                      <c:pt idx="2414">
                        <c:v>3.964</c:v>
                      </c:pt>
                      <c:pt idx="2415">
                        <c:v>3.8730000000000002</c:v>
                      </c:pt>
                      <c:pt idx="2416">
                        <c:v>3.9020000000000001</c:v>
                      </c:pt>
                      <c:pt idx="2417">
                        <c:v>3.9169999999999998</c:v>
                      </c:pt>
                      <c:pt idx="2418">
                        <c:v>3.8769999999999998</c:v>
                      </c:pt>
                      <c:pt idx="2419">
                        <c:v>3.8529999999999998</c:v>
                      </c:pt>
                      <c:pt idx="2420">
                        <c:v>3.8529999999999998</c:v>
                      </c:pt>
                      <c:pt idx="2421">
                        <c:v>3.8529999999999998</c:v>
                      </c:pt>
                      <c:pt idx="2422">
                        <c:v>3.9740000000000002</c:v>
                      </c:pt>
                      <c:pt idx="2423">
                        <c:v>3.992</c:v>
                      </c:pt>
                      <c:pt idx="2424">
                        <c:v>4.05</c:v>
                      </c:pt>
                      <c:pt idx="2425">
                        <c:v>4.0730000000000004</c:v>
                      </c:pt>
                      <c:pt idx="2426">
                        <c:v>4.0410000000000004</c:v>
                      </c:pt>
                      <c:pt idx="2427">
                        <c:v>4.0410000000000004</c:v>
                      </c:pt>
                      <c:pt idx="2428">
                        <c:v>4.0410000000000004</c:v>
                      </c:pt>
                      <c:pt idx="2429">
                        <c:v>4.0599999999999996</c:v>
                      </c:pt>
                      <c:pt idx="2430">
                        <c:v>4.109</c:v>
                      </c:pt>
                      <c:pt idx="2431">
                        <c:v>4.202</c:v>
                      </c:pt>
                      <c:pt idx="2432">
                        <c:v>4.2089999999999996</c:v>
                      </c:pt>
                      <c:pt idx="2433">
                        <c:v>4.2640000000000002</c:v>
                      </c:pt>
                      <c:pt idx="2434">
                        <c:v>4.2640000000000002</c:v>
                      </c:pt>
                      <c:pt idx="2435">
                        <c:v>4.2640000000000002</c:v>
                      </c:pt>
                      <c:pt idx="2436">
                        <c:v>4.3760000000000003</c:v>
                      </c:pt>
                      <c:pt idx="2437">
                        <c:v>4.3819999999999997</c:v>
                      </c:pt>
                      <c:pt idx="2438">
                        <c:v>4.4269999999999996</c:v>
                      </c:pt>
                      <c:pt idx="2439">
                        <c:v>4.5190000000000001</c:v>
                      </c:pt>
                      <c:pt idx="2440">
                        <c:v>4.5990000000000002</c:v>
                      </c:pt>
                      <c:pt idx="2441">
                        <c:v>4.5990000000000002</c:v>
                      </c:pt>
                      <c:pt idx="2442">
                        <c:v>4.5990000000000002</c:v>
                      </c:pt>
                      <c:pt idx="2443">
                        <c:v>4.6129999999999995</c:v>
                      </c:pt>
                      <c:pt idx="2444">
                        <c:v>4.5110000000000001</c:v>
                      </c:pt>
                      <c:pt idx="2445">
                        <c:v>4.3940000000000001</c:v>
                      </c:pt>
                      <c:pt idx="2446">
                        <c:v>4.4509999999999996</c:v>
                      </c:pt>
                      <c:pt idx="2447">
                        <c:v>4.577</c:v>
                      </c:pt>
                      <c:pt idx="2448">
                        <c:v>4.577</c:v>
                      </c:pt>
                      <c:pt idx="2449">
                        <c:v>4.577</c:v>
                      </c:pt>
                      <c:pt idx="2450">
                        <c:v>4.6879999999999997</c:v>
                      </c:pt>
                      <c:pt idx="2451">
                        <c:v>4.7050000000000001</c:v>
                      </c:pt>
                      <c:pt idx="2452">
                        <c:v>4.8339999999999996</c:v>
                      </c:pt>
                      <c:pt idx="2453">
                        <c:v>4.875</c:v>
                      </c:pt>
                      <c:pt idx="2454">
                        <c:v>4.8499999999999996</c:v>
                      </c:pt>
                      <c:pt idx="2455">
                        <c:v>4.8499999999999996</c:v>
                      </c:pt>
                      <c:pt idx="2456">
                        <c:v>4.8499999999999996</c:v>
                      </c:pt>
                      <c:pt idx="2457">
                        <c:v>4.8100000000000005</c:v>
                      </c:pt>
                      <c:pt idx="2458">
                        <c:v>4.8460000000000001</c:v>
                      </c:pt>
                      <c:pt idx="2459">
                        <c:v>4.851</c:v>
                      </c:pt>
                      <c:pt idx="2460">
                        <c:v>4.8819999999999997</c:v>
                      </c:pt>
                      <c:pt idx="2461">
                        <c:v>4.9260000000000002</c:v>
                      </c:pt>
                      <c:pt idx="2462">
                        <c:v>4.9260000000000002</c:v>
                      </c:pt>
                      <c:pt idx="2463">
                        <c:v>4.9260000000000002</c:v>
                      </c:pt>
                      <c:pt idx="2464">
                        <c:v>4.9480000000000004</c:v>
                      </c:pt>
                      <c:pt idx="2465">
                        <c:v>4.8629999999999995</c:v>
                      </c:pt>
                      <c:pt idx="2466">
                        <c:v>4.8179999999999996</c:v>
                      </c:pt>
                      <c:pt idx="2467">
                        <c:v>4.8179999999999996</c:v>
                      </c:pt>
                      <c:pt idx="2468">
                        <c:v>4.9409999999999998</c:v>
                      </c:pt>
                      <c:pt idx="2469">
                        <c:v>4.9409999999999998</c:v>
                      </c:pt>
                      <c:pt idx="2470">
                        <c:v>4.9409999999999998</c:v>
                      </c:pt>
                      <c:pt idx="2471">
                        <c:v>5.0179999999999998</c:v>
                      </c:pt>
                      <c:pt idx="2472">
                        <c:v>5.0229999999999997</c:v>
                      </c:pt>
                      <c:pt idx="2473">
                        <c:v>5.0110000000000001</c:v>
                      </c:pt>
                      <c:pt idx="2474">
                        <c:v>4.992</c:v>
                      </c:pt>
                      <c:pt idx="2475">
                        <c:v>4.931</c:v>
                      </c:pt>
                      <c:pt idx="2476">
                        <c:v>4.931</c:v>
                      </c:pt>
                      <c:pt idx="2477">
                        <c:v>4.931</c:v>
                      </c:pt>
                      <c:pt idx="2478">
                        <c:v>4.9669999999999996</c:v>
                      </c:pt>
                      <c:pt idx="2479">
                        <c:v>4.9950000000000001</c:v>
                      </c:pt>
                      <c:pt idx="2480">
                        <c:v>5.0519999999999996</c:v>
                      </c:pt>
                      <c:pt idx="2481">
                        <c:v>5.0149999999999997</c:v>
                      </c:pt>
                      <c:pt idx="2482">
                        <c:v>5.0019999999999998</c:v>
                      </c:pt>
                      <c:pt idx="2483">
                        <c:v>5.0019999999999998</c:v>
                      </c:pt>
                      <c:pt idx="2484">
                        <c:v>5.0019999999999998</c:v>
                      </c:pt>
                      <c:pt idx="2485">
                        <c:v>5.1029999999999998</c:v>
                      </c:pt>
                      <c:pt idx="2486">
                        <c:v>5.1159999999999997</c:v>
                      </c:pt>
                      <c:pt idx="2487">
                        <c:v>5.1059999999999999</c:v>
                      </c:pt>
                      <c:pt idx="2488">
                        <c:v>5.1749999999999998</c:v>
                      </c:pt>
                      <c:pt idx="2489">
                        <c:v>5.2759999999999998</c:v>
                      </c:pt>
                      <c:pt idx="2490">
                        <c:v>5.2759999999999998</c:v>
                      </c:pt>
                      <c:pt idx="2491">
                        <c:v>5.2759999999999998</c:v>
                      </c:pt>
                      <c:pt idx="2492">
                        <c:v>5.1559999999999997</c:v>
                      </c:pt>
                      <c:pt idx="2493">
                        <c:v>5.0540000000000003</c:v>
                      </c:pt>
                      <c:pt idx="2494">
                        <c:v>5.0670000000000002</c:v>
                      </c:pt>
                      <c:pt idx="2495">
                        <c:v>5.1100000000000003</c:v>
                      </c:pt>
                      <c:pt idx="2496">
                        <c:v>5.2309999999999999</c:v>
                      </c:pt>
                      <c:pt idx="2497">
                        <c:v>5.2309999999999999</c:v>
                      </c:pt>
                      <c:pt idx="2498">
                        <c:v>5.2309999999999999</c:v>
                      </c:pt>
                      <c:pt idx="2499">
                        <c:v>5.298</c:v>
                      </c:pt>
                      <c:pt idx="2500">
                        <c:v>5.1660000000000004</c:v>
                      </c:pt>
                      <c:pt idx="2501">
                        <c:v>5.2930000000000001</c:v>
                      </c:pt>
                      <c:pt idx="2502">
                        <c:v>5.3230000000000004</c:v>
                      </c:pt>
                      <c:pt idx="2503">
                        <c:v>5.367</c:v>
                      </c:pt>
                      <c:pt idx="2504">
                        <c:v>5.367</c:v>
                      </c:pt>
                      <c:pt idx="2505">
                        <c:v>5.367</c:v>
                      </c:pt>
                      <c:pt idx="2506">
                        <c:v>5.3890000000000002</c:v>
                      </c:pt>
                      <c:pt idx="2507">
                        <c:v>5.4119999999999999</c:v>
                      </c:pt>
                      <c:pt idx="2508">
                        <c:v>5.3769999999999998</c:v>
                      </c:pt>
                      <c:pt idx="2509">
                        <c:v>5.5659999999999998</c:v>
                      </c:pt>
                      <c:pt idx="2510">
                        <c:v>5.6509999999999998</c:v>
                      </c:pt>
                      <c:pt idx="2511">
                        <c:v>5.6509999999999998</c:v>
                      </c:pt>
                      <c:pt idx="2512">
                        <c:v>5.6509999999999998</c:v>
                      </c:pt>
                      <c:pt idx="2513">
                        <c:v>5.835</c:v>
                      </c:pt>
                      <c:pt idx="2514">
                        <c:v>6.13</c:v>
                      </c:pt>
                      <c:pt idx="2515">
                        <c:v>6.13</c:v>
                      </c:pt>
                      <c:pt idx="2516">
                        <c:v>6.0309999999999997</c:v>
                      </c:pt>
                      <c:pt idx="2517">
                        <c:v>6.0229999999999997</c:v>
                      </c:pt>
                      <c:pt idx="2518">
                        <c:v>6.0229999999999997</c:v>
                      </c:pt>
                      <c:pt idx="2519">
                        <c:v>6.0229999999999997</c:v>
                      </c:pt>
                      <c:pt idx="2520">
                        <c:v>6.0220000000000002</c:v>
                      </c:pt>
                      <c:pt idx="2521">
                        <c:v>6.0220000000000002</c:v>
                      </c:pt>
                      <c:pt idx="2522">
                        <c:v>6.0220000000000002</c:v>
                      </c:pt>
                      <c:pt idx="2523">
                        <c:v>6.0229999999999997</c:v>
                      </c:pt>
                      <c:pt idx="2524">
                        <c:v>6.0229999999999997</c:v>
                      </c:pt>
                      <c:pt idx="2525">
                        <c:v>6.0229999999999997</c:v>
                      </c:pt>
                      <c:pt idx="2526">
                        <c:v>6.0229999999999997</c:v>
                      </c:pt>
                      <c:pt idx="2527">
                        <c:v>6.0330000000000004</c:v>
                      </c:pt>
                      <c:pt idx="2528">
                        <c:v>6.0490000000000004</c:v>
                      </c:pt>
                      <c:pt idx="2529">
                        <c:v>6.0389999999999997</c:v>
                      </c:pt>
                      <c:pt idx="2530">
                        <c:v>6.0330000000000004</c:v>
                      </c:pt>
                      <c:pt idx="2531">
                        <c:v>6.0469999999999997</c:v>
                      </c:pt>
                      <c:pt idx="2532">
                        <c:v>6.0469999999999997</c:v>
                      </c:pt>
                      <c:pt idx="2533">
                        <c:v>6.0469999999999997</c:v>
                      </c:pt>
                      <c:pt idx="2534">
                        <c:v>6.0519999999999996</c:v>
                      </c:pt>
                      <c:pt idx="2535">
                        <c:v>5.9969999999999999</c:v>
                      </c:pt>
                      <c:pt idx="2536">
                        <c:v>6.0410000000000004</c:v>
                      </c:pt>
                      <c:pt idx="2537">
                        <c:v>6.0430000000000001</c:v>
                      </c:pt>
                      <c:pt idx="2538">
                        <c:v>6.0110000000000001</c:v>
                      </c:pt>
                      <c:pt idx="2539">
                        <c:v>6.0110000000000001</c:v>
                      </c:pt>
                      <c:pt idx="2540">
                        <c:v>6.0110000000000001</c:v>
                      </c:pt>
                      <c:pt idx="2541">
                        <c:v>5.9809999999999999</c:v>
                      </c:pt>
                      <c:pt idx="2542">
                        <c:v>5.9180000000000001</c:v>
                      </c:pt>
                      <c:pt idx="2543">
                        <c:v>5.859</c:v>
                      </c:pt>
                      <c:pt idx="2544">
                        <c:v>5.9379999999999997</c:v>
                      </c:pt>
                      <c:pt idx="2545">
                        <c:v>5.8620000000000001</c:v>
                      </c:pt>
                      <c:pt idx="2546">
                        <c:v>5.8620000000000001</c:v>
                      </c:pt>
                      <c:pt idx="2547">
                        <c:v>5.8620000000000001</c:v>
                      </c:pt>
                      <c:pt idx="2548">
                        <c:v>5.8680000000000003</c:v>
                      </c:pt>
                      <c:pt idx="2549">
                        <c:v>5.8520000000000003</c:v>
                      </c:pt>
                      <c:pt idx="2550">
                        <c:v>5.8780000000000001</c:v>
                      </c:pt>
                      <c:pt idx="2551">
                        <c:v>5.9390000000000001</c:v>
                      </c:pt>
                      <c:pt idx="2552">
                        <c:v>5.9550000000000001</c:v>
                      </c:pt>
                      <c:pt idx="2553">
                        <c:v>5.9550000000000001</c:v>
                      </c:pt>
                      <c:pt idx="2554">
                        <c:v>5.9550000000000001</c:v>
                      </c:pt>
                      <c:pt idx="2555">
                        <c:v>6.0170000000000003</c:v>
                      </c:pt>
                      <c:pt idx="2556">
                        <c:v>6.0119999999999996</c:v>
                      </c:pt>
                      <c:pt idx="2557">
                        <c:v>5.9710000000000001</c:v>
                      </c:pt>
                      <c:pt idx="2558">
                        <c:v>5.9420000000000002</c:v>
                      </c:pt>
                      <c:pt idx="2559">
                        <c:v>5.9420000000000002</c:v>
                      </c:pt>
                      <c:pt idx="2560">
                        <c:v>5.9420000000000002</c:v>
                      </c:pt>
                      <c:pt idx="2561">
                        <c:v>5.9420000000000002</c:v>
                      </c:pt>
                      <c:pt idx="2562">
                        <c:v>5.9329999999999998</c:v>
                      </c:pt>
                      <c:pt idx="2563">
                        <c:v>5.9080000000000004</c:v>
                      </c:pt>
                      <c:pt idx="2564">
                        <c:v>5.9160000000000004</c:v>
                      </c:pt>
                      <c:pt idx="2565">
                        <c:v>5.82</c:v>
                      </c:pt>
                      <c:pt idx="2566">
                        <c:v>5.9550000000000001</c:v>
                      </c:pt>
                      <c:pt idx="2567">
                        <c:v>5.9550000000000001</c:v>
                      </c:pt>
                      <c:pt idx="2568">
                        <c:v>5.9550000000000001</c:v>
                      </c:pt>
                      <c:pt idx="2569">
                        <c:v>5.819</c:v>
                      </c:pt>
                      <c:pt idx="2570">
                        <c:v>5.891</c:v>
                      </c:pt>
                      <c:pt idx="2571">
                        <c:v>6.09</c:v>
                      </c:pt>
                      <c:pt idx="2572">
                        <c:v>6.1150000000000002</c:v>
                      </c:pt>
                      <c:pt idx="2573">
                        <c:v>6.1070000000000002</c:v>
                      </c:pt>
                      <c:pt idx="2574">
                        <c:v>6.1070000000000002</c:v>
                      </c:pt>
                      <c:pt idx="2575">
                        <c:v>6.1070000000000002</c:v>
                      </c:pt>
                      <c:pt idx="2576">
                        <c:v>6.2149999999999999</c:v>
                      </c:pt>
                      <c:pt idx="2577">
                        <c:v>6.21</c:v>
                      </c:pt>
                      <c:pt idx="2578">
                        <c:v>6.173</c:v>
                      </c:pt>
                      <c:pt idx="2579">
                        <c:v>6.1589999999999998</c:v>
                      </c:pt>
                      <c:pt idx="2580">
                        <c:v>6.1669999999999998</c:v>
                      </c:pt>
                      <c:pt idx="2581">
                        <c:v>6.1669999999999998</c:v>
                      </c:pt>
                      <c:pt idx="2582">
                        <c:v>6.1669999999999998</c:v>
                      </c:pt>
                      <c:pt idx="2583">
                        <c:v>6.17</c:v>
                      </c:pt>
                      <c:pt idx="2584">
                        <c:v>6.1909999999999998</c:v>
                      </c:pt>
                      <c:pt idx="2585">
                        <c:v>6.1849999999999996</c:v>
                      </c:pt>
                      <c:pt idx="2586">
                        <c:v>6.1559999999999997</c:v>
                      </c:pt>
                      <c:pt idx="2587">
                        <c:v>6.274</c:v>
                      </c:pt>
                      <c:pt idx="2588">
                        <c:v>6.274</c:v>
                      </c:pt>
                      <c:pt idx="2589">
                        <c:v>6.274</c:v>
                      </c:pt>
                      <c:pt idx="2590">
                        <c:v>6.2309999999999999</c:v>
                      </c:pt>
                      <c:pt idx="2591">
                        <c:v>6.1859999999999999</c:v>
                      </c:pt>
                      <c:pt idx="2592">
                        <c:v>6.2210000000000001</c:v>
                      </c:pt>
                      <c:pt idx="2593">
                        <c:v>6.2140000000000004</c:v>
                      </c:pt>
                      <c:pt idx="2594">
                        <c:v>6.2679999999999998</c:v>
                      </c:pt>
                      <c:pt idx="2595">
                        <c:v>6.2679999999999998</c:v>
                      </c:pt>
                      <c:pt idx="2596">
                        <c:v>6.2679999999999998</c:v>
                      </c:pt>
                      <c:pt idx="2597">
                        <c:v>6.3940000000000001</c:v>
                      </c:pt>
                      <c:pt idx="2598">
                        <c:v>6.3979999999999997</c:v>
                      </c:pt>
                      <c:pt idx="2599">
                        <c:v>6.335</c:v>
                      </c:pt>
                      <c:pt idx="2600">
                        <c:v>6.3789999999999996</c:v>
                      </c:pt>
                      <c:pt idx="2601">
                        <c:v>6.4</c:v>
                      </c:pt>
                      <c:pt idx="2602">
                        <c:v>6.4</c:v>
                      </c:pt>
                      <c:pt idx="2603">
                        <c:v>6.4</c:v>
                      </c:pt>
                      <c:pt idx="2604">
                        <c:v>6.6059999999999999</c:v>
                      </c:pt>
                      <c:pt idx="2605">
                        <c:v>6.7670000000000003</c:v>
                      </c:pt>
                      <c:pt idx="2606">
                        <c:v>6.59</c:v>
                      </c:pt>
                      <c:pt idx="2607">
                        <c:v>6.6760000000000002</c:v>
                      </c:pt>
                      <c:pt idx="2608">
                        <c:v>6.8369999999999997</c:v>
                      </c:pt>
                      <c:pt idx="2609">
                        <c:v>6.8369999999999997</c:v>
                      </c:pt>
                      <c:pt idx="2610">
                        <c:v>6.8369999999999997</c:v>
                      </c:pt>
                      <c:pt idx="2611">
                        <c:v>6.9850000000000003</c:v>
                      </c:pt>
                      <c:pt idx="2612">
                        <c:v>7.0590000000000002</c:v>
                      </c:pt>
                      <c:pt idx="2613">
                        <c:v>7.032</c:v>
                      </c:pt>
                      <c:pt idx="2614">
                        <c:v>7.1580000000000004</c:v>
                      </c:pt>
                      <c:pt idx="2615">
                        <c:v>7.1420000000000003</c:v>
                      </c:pt>
                      <c:pt idx="2616">
                        <c:v>7.1420000000000003</c:v>
                      </c:pt>
                      <c:pt idx="2617">
                        <c:v>7.1420000000000003</c:v>
                      </c:pt>
                      <c:pt idx="2618">
                        <c:v>7.173</c:v>
                      </c:pt>
                      <c:pt idx="2619">
                        <c:v>7.1779999999999999</c:v>
                      </c:pt>
                      <c:pt idx="2620">
                        <c:v>7.157</c:v>
                      </c:pt>
                      <c:pt idx="2621">
                        <c:v>7.2590000000000003</c:v>
                      </c:pt>
                      <c:pt idx="2622">
                        <c:v>7.42</c:v>
                      </c:pt>
                      <c:pt idx="2623">
                        <c:v>7.42</c:v>
                      </c:pt>
                      <c:pt idx="2624">
                        <c:v>7.42</c:v>
                      </c:pt>
                      <c:pt idx="2625">
                        <c:v>7.2320000000000002</c:v>
                      </c:pt>
                      <c:pt idx="2626">
                        <c:v>7.1379999999999999</c:v>
                      </c:pt>
                      <c:pt idx="2627">
                        <c:v>7.1059999999999999</c:v>
                      </c:pt>
                      <c:pt idx="2628">
                        <c:v>7.0140000000000002</c:v>
                      </c:pt>
                      <c:pt idx="2629">
                        <c:v>7.1059999999999999</c:v>
                      </c:pt>
                      <c:pt idx="2630">
                        <c:v>7.1059999999999999</c:v>
                      </c:pt>
                      <c:pt idx="2631">
                        <c:v>7.1059999999999999</c:v>
                      </c:pt>
                      <c:pt idx="2632">
                        <c:v>6.9930000000000003</c:v>
                      </c:pt>
                      <c:pt idx="2633">
                        <c:v>6.7709999999999999</c:v>
                      </c:pt>
                      <c:pt idx="2634">
                        <c:v>6.6980000000000004</c:v>
                      </c:pt>
                      <c:pt idx="2635">
                        <c:v>6.6740000000000004</c:v>
                      </c:pt>
                      <c:pt idx="2636">
                        <c:v>6.7320000000000002</c:v>
                      </c:pt>
                      <c:pt idx="2637">
                        <c:v>6.7320000000000002</c:v>
                      </c:pt>
                      <c:pt idx="2638">
                        <c:v>6.7320000000000002</c:v>
                      </c:pt>
                      <c:pt idx="2639">
                        <c:v>6.5739999999999998</c:v>
                      </c:pt>
                      <c:pt idx="2640">
                        <c:v>6.5910000000000002</c:v>
                      </c:pt>
                      <c:pt idx="2641">
                        <c:v>6.5510000000000002</c:v>
                      </c:pt>
                      <c:pt idx="2642">
                        <c:v>6.5529999999999999</c:v>
                      </c:pt>
                      <c:pt idx="2643">
                        <c:v>6.5579999999999998</c:v>
                      </c:pt>
                      <c:pt idx="2644">
                        <c:v>6.5579999999999998</c:v>
                      </c:pt>
                      <c:pt idx="2645">
                        <c:v>6.5579999999999998</c:v>
                      </c:pt>
                      <c:pt idx="2646">
                        <c:v>6.5649999999999995</c:v>
                      </c:pt>
                      <c:pt idx="2647">
                        <c:v>6.4349999999999996</c:v>
                      </c:pt>
                      <c:pt idx="2648">
                        <c:v>6.3380000000000001</c:v>
                      </c:pt>
                      <c:pt idx="2649">
                        <c:v>6.3570000000000002</c:v>
                      </c:pt>
                      <c:pt idx="2650">
                        <c:v>6.3689999999999998</c:v>
                      </c:pt>
                      <c:pt idx="2651">
                        <c:v>6.3689999999999998</c:v>
                      </c:pt>
                      <c:pt idx="2652">
                        <c:v>6.3689999999999998</c:v>
                      </c:pt>
                      <c:pt idx="2653">
                        <c:v>6.42</c:v>
                      </c:pt>
                      <c:pt idx="2654">
                        <c:v>6.4969999999999999</c:v>
                      </c:pt>
                      <c:pt idx="2655">
                        <c:v>6.5309999999999997</c:v>
                      </c:pt>
                      <c:pt idx="2656">
                        <c:v>6.5670000000000002</c:v>
                      </c:pt>
                      <c:pt idx="2657">
                        <c:v>6.5709999999999997</c:v>
                      </c:pt>
                      <c:pt idx="2658">
                        <c:v>6.5709999999999997</c:v>
                      </c:pt>
                      <c:pt idx="2659">
                        <c:v>6.5709999999999997</c:v>
                      </c:pt>
                      <c:pt idx="2660">
                        <c:v>6.5640000000000001</c:v>
                      </c:pt>
                      <c:pt idx="2661">
                        <c:v>6.5309999999999997</c:v>
                      </c:pt>
                      <c:pt idx="2662">
                        <c:v>6.532</c:v>
                      </c:pt>
                      <c:pt idx="2663">
                        <c:v>6.5359999999999996</c:v>
                      </c:pt>
                      <c:pt idx="2664">
                        <c:v>6.5649999999999995</c:v>
                      </c:pt>
                      <c:pt idx="2665">
                        <c:v>6.5649999999999995</c:v>
                      </c:pt>
                      <c:pt idx="2666">
                        <c:v>6.5649999999999995</c:v>
                      </c:pt>
                      <c:pt idx="2667">
                        <c:v>6.391</c:v>
                      </c:pt>
                      <c:pt idx="2668">
                        <c:v>6.39</c:v>
                      </c:pt>
                      <c:pt idx="2669">
                        <c:v>6.3849999999999998</c:v>
                      </c:pt>
                      <c:pt idx="2670">
                        <c:v>6.4640000000000004</c:v>
                      </c:pt>
                      <c:pt idx="2671">
                        <c:v>6.46</c:v>
                      </c:pt>
                      <c:pt idx="2672">
                        <c:v>6.46</c:v>
                      </c:pt>
                      <c:pt idx="2673">
                        <c:v>6.46</c:v>
                      </c:pt>
                      <c:pt idx="2674">
                        <c:v>6.4640000000000004</c:v>
                      </c:pt>
                      <c:pt idx="2675">
                        <c:v>6.4669999999999996</c:v>
                      </c:pt>
                      <c:pt idx="2676">
                        <c:v>6.41</c:v>
                      </c:pt>
                      <c:pt idx="2677">
                        <c:v>6.3890000000000002</c:v>
                      </c:pt>
                      <c:pt idx="2678">
                        <c:v>6.7990000000000004</c:v>
                      </c:pt>
                      <c:pt idx="2679">
                        <c:v>6.7990000000000004</c:v>
                      </c:pt>
                      <c:pt idx="2680">
                        <c:v>6.7990000000000004</c:v>
                      </c:pt>
                      <c:pt idx="2681">
                        <c:v>7.024</c:v>
                      </c:pt>
                      <c:pt idx="2682">
                        <c:v>7.2119999999999997</c:v>
                      </c:pt>
                      <c:pt idx="2683">
                        <c:v>7.1479999999999997</c:v>
                      </c:pt>
                      <c:pt idx="2684">
                        <c:v>7.2960000000000003</c:v>
                      </c:pt>
                      <c:pt idx="2685">
                        <c:v>7.508</c:v>
                      </c:pt>
                      <c:pt idx="2686">
                        <c:v>7.508</c:v>
                      </c:pt>
                      <c:pt idx="2687">
                        <c:v>7.508</c:v>
                      </c:pt>
                      <c:pt idx="2688">
                        <c:v>6.9009999999999998</c:v>
                      </c:pt>
                      <c:pt idx="2689">
                        <c:v>6.7670000000000003</c:v>
                      </c:pt>
                      <c:pt idx="2690">
                        <c:v>6.726</c:v>
                      </c:pt>
                      <c:pt idx="2691">
                        <c:v>6.9260000000000002</c:v>
                      </c:pt>
                      <c:pt idx="2692">
                        <c:v>7.1289999999999996</c:v>
                      </c:pt>
                      <c:pt idx="2693">
                        <c:v>7.1289999999999996</c:v>
                      </c:pt>
                      <c:pt idx="2694">
                        <c:v>7.1289999999999996</c:v>
                      </c:pt>
                      <c:pt idx="2695">
                        <c:v>7.2720000000000002</c:v>
                      </c:pt>
                      <c:pt idx="2696">
                        <c:v>7.4649999999999999</c:v>
                      </c:pt>
                      <c:pt idx="2697">
                        <c:v>6.72</c:v>
                      </c:pt>
                      <c:pt idx="2698">
                        <c:v>6.3940000000000001</c:v>
                      </c:pt>
                      <c:pt idx="2699">
                        <c:v>6.4480000000000004</c:v>
                      </c:pt>
                      <c:pt idx="2700">
                        <c:v>6.4480000000000004</c:v>
                      </c:pt>
                      <c:pt idx="2701">
                        <c:v>6.4480000000000004</c:v>
                      </c:pt>
                      <c:pt idx="2702">
                        <c:v>6.5140000000000002</c:v>
                      </c:pt>
                      <c:pt idx="2703">
                        <c:v>6.6790000000000003</c:v>
                      </c:pt>
                      <c:pt idx="2704">
                        <c:v>6.9020000000000001</c:v>
                      </c:pt>
                      <c:pt idx="2705">
                        <c:v>6.8029999999999999</c:v>
                      </c:pt>
                      <c:pt idx="2706">
                        <c:v>6.4290000000000003</c:v>
                      </c:pt>
                      <c:pt idx="2707">
                        <c:v>6.4290000000000003</c:v>
                      </c:pt>
                      <c:pt idx="2708">
                        <c:v>6.4290000000000003</c:v>
                      </c:pt>
                      <c:pt idx="2709">
                        <c:v>6.4089999999999998</c:v>
                      </c:pt>
                      <c:pt idx="2710">
                        <c:v>6.069</c:v>
                      </c:pt>
                      <c:pt idx="2711">
                        <c:v>6.1070000000000002</c:v>
                      </c:pt>
                      <c:pt idx="2712">
                        <c:v>6.2489999999999997</c:v>
                      </c:pt>
                      <c:pt idx="2713">
                        <c:v>6.3029999999999999</c:v>
                      </c:pt>
                      <c:pt idx="2714">
                        <c:v>6.3029999999999999</c:v>
                      </c:pt>
                      <c:pt idx="2715">
                        <c:v>6.3029999999999999</c:v>
                      </c:pt>
                      <c:pt idx="2716">
                        <c:v>6.5209999999999999</c:v>
                      </c:pt>
                      <c:pt idx="2717">
                        <c:v>6.4180000000000001</c:v>
                      </c:pt>
                      <c:pt idx="2718">
                        <c:v>6.4569999999999999</c:v>
                      </c:pt>
                      <c:pt idx="2719">
                        <c:v>6.2190000000000003</c:v>
                      </c:pt>
                      <c:pt idx="2720">
                        <c:v>6.1379999999999999</c:v>
                      </c:pt>
                      <c:pt idx="2721">
                        <c:v>6.1379999999999999</c:v>
                      </c:pt>
                      <c:pt idx="2722">
                        <c:v>6.1379999999999999</c:v>
                      </c:pt>
                      <c:pt idx="2723">
                        <c:v>6.0670000000000002</c:v>
                      </c:pt>
                      <c:pt idx="2724">
                        <c:v>5.7949999999999999</c:v>
                      </c:pt>
                      <c:pt idx="2725">
                        <c:v>5.7050000000000001</c:v>
                      </c:pt>
                      <c:pt idx="2726">
                        <c:v>5.8040000000000003</c:v>
                      </c:pt>
                      <c:pt idx="2727">
                        <c:v>5.6079999999999997</c:v>
                      </c:pt>
                      <c:pt idx="2728">
                        <c:v>5.6079999999999997</c:v>
                      </c:pt>
                      <c:pt idx="2729">
                        <c:v>5.6079999999999997</c:v>
                      </c:pt>
                      <c:pt idx="2730">
                        <c:v>5.5250000000000004</c:v>
                      </c:pt>
                      <c:pt idx="2731">
                        <c:v>5.5280000000000005</c:v>
                      </c:pt>
                      <c:pt idx="2732">
                        <c:v>5.4219999999999997</c:v>
                      </c:pt>
                      <c:pt idx="2733">
                        <c:v>5.52</c:v>
                      </c:pt>
                      <c:pt idx="2734">
                        <c:v>5.5280000000000005</c:v>
                      </c:pt>
                      <c:pt idx="2735">
                        <c:v>5.5280000000000005</c:v>
                      </c:pt>
                      <c:pt idx="2736">
                        <c:v>5.5280000000000005</c:v>
                      </c:pt>
                      <c:pt idx="2737">
                        <c:v>5.4359999999999999</c:v>
                      </c:pt>
                      <c:pt idx="2738">
                        <c:v>5.2409999999999997</c:v>
                      </c:pt>
                      <c:pt idx="2739">
                        <c:v>5.2320000000000002</c:v>
                      </c:pt>
                      <c:pt idx="2740">
                        <c:v>5.2350000000000003</c:v>
                      </c:pt>
                      <c:pt idx="2741">
                        <c:v>5.2439999999999998</c:v>
                      </c:pt>
                      <c:pt idx="2742">
                        <c:v>5.2439999999999998</c:v>
                      </c:pt>
                      <c:pt idx="2743">
                        <c:v>5.2439999999999998</c:v>
                      </c:pt>
                      <c:pt idx="2744">
                        <c:v>5.28</c:v>
                      </c:pt>
                      <c:pt idx="2745">
                        <c:v>5.3780000000000001</c:v>
                      </c:pt>
                      <c:pt idx="2746">
                        <c:v>5.4359999999999999</c:v>
                      </c:pt>
                      <c:pt idx="2747">
                        <c:v>5.4610000000000003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71C0-4622-8896-0A6405EC5D07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'10a riigivk spread'!$AD$3</c15:sqref>
                        </c15:formulaRef>
                      </c:ext>
                    </c:extLst>
                    <c:strCache>
                      <c:ptCount val="1"/>
                      <c:pt idx="0">
                        <c:v>Kreeka</c:v>
                      </c:pt>
                    </c:strCache>
                  </c:strRef>
                </c:tx>
                <c:spPr>
                  <a:ln w="38100">
                    <a:solidFill>
                      <a:schemeClr val="tx2"/>
                    </a:solidFill>
                  </a:ln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'10a riigivk spread'!$Y$4:$Y$2751</c15:sqref>
                        </c15:formulaRef>
                      </c:ext>
                    </c:extLst>
                    <c:numCache>
                      <c:formatCode>m/d/yyyy</c:formatCode>
                      <c:ptCount val="2748"/>
                      <c:pt idx="0">
                        <c:v>0</c:v>
                      </c:pt>
                      <c:pt idx="1">
                        <c:v>44153</c:v>
                      </c:pt>
                      <c:pt idx="2">
                        <c:v>44152</c:v>
                      </c:pt>
                      <c:pt idx="3">
                        <c:v>44151</c:v>
                      </c:pt>
                      <c:pt idx="4">
                        <c:v>44150</c:v>
                      </c:pt>
                      <c:pt idx="5">
                        <c:v>44149</c:v>
                      </c:pt>
                      <c:pt idx="6">
                        <c:v>44148</c:v>
                      </c:pt>
                      <c:pt idx="7">
                        <c:v>44147</c:v>
                      </c:pt>
                      <c:pt idx="8">
                        <c:v>44146</c:v>
                      </c:pt>
                      <c:pt idx="9">
                        <c:v>44145</c:v>
                      </c:pt>
                      <c:pt idx="10">
                        <c:v>44144</c:v>
                      </c:pt>
                      <c:pt idx="11">
                        <c:v>44143</c:v>
                      </c:pt>
                      <c:pt idx="12">
                        <c:v>44142</c:v>
                      </c:pt>
                      <c:pt idx="13">
                        <c:v>44141</c:v>
                      </c:pt>
                      <c:pt idx="14">
                        <c:v>44140</c:v>
                      </c:pt>
                      <c:pt idx="15">
                        <c:v>44139</c:v>
                      </c:pt>
                      <c:pt idx="16">
                        <c:v>44138</c:v>
                      </c:pt>
                      <c:pt idx="17">
                        <c:v>44137</c:v>
                      </c:pt>
                      <c:pt idx="18">
                        <c:v>44136</c:v>
                      </c:pt>
                      <c:pt idx="19">
                        <c:v>44135</c:v>
                      </c:pt>
                      <c:pt idx="20">
                        <c:v>44134</c:v>
                      </c:pt>
                      <c:pt idx="21">
                        <c:v>44133</c:v>
                      </c:pt>
                      <c:pt idx="22">
                        <c:v>44132</c:v>
                      </c:pt>
                      <c:pt idx="23">
                        <c:v>44131</c:v>
                      </c:pt>
                      <c:pt idx="24">
                        <c:v>44130</c:v>
                      </c:pt>
                      <c:pt idx="25">
                        <c:v>44129</c:v>
                      </c:pt>
                      <c:pt idx="26">
                        <c:v>44128</c:v>
                      </c:pt>
                      <c:pt idx="27">
                        <c:v>44127</c:v>
                      </c:pt>
                      <c:pt idx="28">
                        <c:v>44126</c:v>
                      </c:pt>
                      <c:pt idx="29">
                        <c:v>44125</c:v>
                      </c:pt>
                      <c:pt idx="30">
                        <c:v>44124</c:v>
                      </c:pt>
                      <c:pt idx="31">
                        <c:v>44123</c:v>
                      </c:pt>
                      <c:pt idx="32">
                        <c:v>44122</c:v>
                      </c:pt>
                      <c:pt idx="33">
                        <c:v>44121</c:v>
                      </c:pt>
                      <c:pt idx="34">
                        <c:v>44120</c:v>
                      </c:pt>
                      <c:pt idx="35">
                        <c:v>44119</c:v>
                      </c:pt>
                      <c:pt idx="36">
                        <c:v>44118</c:v>
                      </c:pt>
                      <c:pt idx="37">
                        <c:v>44117</c:v>
                      </c:pt>
                      <c:pt idx="38">
                        <c:v>44116</c:v>
                      </c:pt>
                      <c:pt idx="39">
                        <c:v>44115</c:v>
                      </c:pt>
                      <c:pt idx="40">
                        <c:v>44114</c:v>
                      </c:pt>
                      <c:pt idx="41">
                        <c:v>44113</c:v>
                      </c:pt>
                      <c:pt idx="42">
                        <c:v>44112</c:v>
                      </c:pt>
                      <c:pt idx="43">
                        <c:v>44111</c:v>
                      </c:pt>
                      <c:pt idx="44">
                        <c:v>44110</c:v>
                      </c:pt>
                      <c:pt idx="45">
                        <c:v>44109</c:v>
                      </c:pt>
                      <c:pt idx="46">
                        <c:v>44108</c:v>
                      </c:pt>
                      <c:pt idx="47">
                        <c:v>44107</c:v>
                      </c:pt>
                      <c:pt idx="48">
                        <c:v>44106</c:v>
                      </c:pt>
                      <c:pt idx="49">
                        <c:v>44105</c:v>
                      </c:pt>
                      <c:pt idx="50">
                        <c:v>44104</c:v>
                      </c:pt>
                      <c:pt idx="51">
                        <c:v>44103</c:v>
                      </c:pt>
                      <c:pt idx="52">
                        <c:v>44102</c:v>
                      </c:pt>
                      <c:pt idx="53">
                        <c:v>44101</c:v>
                      </c:pt>
                      <c:pt idx="54">
                        <c:v>44100</c:v>
                      </c:pt>
                      <c:pt idx="55">
                        <c:v>44099</c:v>
                      </c:pt>
                      <c:pt idx="56">
                        <c:v>44098</c:v>
                      </c:pt>
                      <c:pt idx="57">
                        <c:v>44097</c:v>
                      </c:pt>
                      <c:pt idx="58">
                        <c:v>44096</c:v>
                      </c:pt>
                      <c:pt idx="59">
                        <c:v>44095</c:v>
                      </c:pt>
                      <c:pt idx="60">
                        <c:v>44094</c:v>
                      </c:pt>
                      <c:pt idx="61">
                        <c:v>44093</c:v>
                      </c:pt>
                      <c:pt idx="62">
                        <c:v>44092</c:v>
                      </c:pt>
                      <c:pt idx="63">
                        <c:v>44091</c:v>
                      </c:pt>
                      <c:pt idx="64">
                        <c:v>44090</c:v>
                      </c:pt>
                      <c:pt idx="65">
                        <c:v>44089</c:v>
                      </c:pt>
                      <c:pt idx="66">
                        <c:v>44088</c:v>
                      </c:pt>
                      <c:pt idx="67">
                        <c:v>44087</c:v>
                      </c:pt>
                      <c:pt idx="68">
                        <c:v>44086</c:v>
                      </c:pt>
                      <c:pt idx="69">
                        <c:v>44085</c:v>
                      </c:pt>
                      <c:pt idx="70">
                        <c:v>44084</c:v>
                      </c:pt>
                      <c:pt idx="71">
                        <c:v>44083</c:v>
                      </c:pt>
                      <c:pt idx="72">
                        <c:v>44082</c:v>
                      </c:pt>
                      <c:pt idx="73">
                        <c:v>44081</c:v>
                      </c:pt>
                      <c:pt idx="74">
                        <c:v>44080</c:v>
                      </c:pt>
                      <c:pt idx="75">
                        <c:v>44079</c:v>
                      </c:pt>
                      <c:pt idx="76">
                        <c:v>44078</c:v>
                      </c:pt>
                      <c:pt idx="77">
                        <c:v>44077</c:v>
                      </c:pt>
                      <c:pt idx="78">
                        <c:v>44076</c:v>
                      </c:pt>
                      <c:pt idx="79">
                        <c:v>44075</c:v>
                      </c:pt>
                      <c:pt idx="80">
                        <c:v>44074</c:v>
                      </c:pt>
                      <c:pt idx="81">
                        <c:v>44073</c:v>
                      </c:pt>
                      <c:pt idx="82">
                        <c:v>44072</c:v>
                      </c:pt>
                      <c:pt idx="83">
                        <c:v>44071</c:v>
                      </c:pt>
                      <c:pt idx="84">
                        <c:v>44070</c:v>
                      </c:pt>
                      <c:pt idx="85">
                        <c:v>44069</c:v>
                      </c:pt>
                      <c:pt idx="86">
                        <c:v>44068</c:v>
                      </c:pt>
                      <c:pt idx="87">
                        <c:v>44067</c:v>
                      </c:pt>
                      <c:pt idx="88">
                        <c:v>44066</c:v>
                      </c:pt>
                      <c:pt idx="89">
                        <c:v>44065</c:v>
                      </c:pt>
                      <c:pt idx="90">
                        <c:v>44064</c:v>
                      </c:pt>
                      <c:pt idx="91">
                        <c:v>44063</c:v>
                      </c:pt>
                      <c:pt idx="92">
                        <c:v>44062</c:v>
                      </c:pt>
                      <c:pt idx="93">
                        <c:v>44061</c:v>
                      </c:pt>
                      <c:pt idx="94">
                        <c:v>44060</c:v>
                      </c:pt>
                      <c:pt idx="95">
                        <c:v>44059</c:v>
                      </c:pt>
                      <c:pt idx="96">
                        <c:v>44058</c:v>
                      </c:pt>
                      <c:pt idx="97">
                        <c:v>44057</c:v>
                      </c:pt>
                      <c:pt idx="98">
                        <c:v>44056</c:v>
                      </c:pt>
                      <c:pt idx="99">
                        <c:v>44055</c:v>
                      </c:pt>
                      <c:pt idx="100">
                        <c:v>44054</c:v>
                      </c:pt>
                      <c:pt idx="101">
                        <c:v>44053</c:v>
                      </c:pt>
                      <c:pt idx="102">
                        <c:v>44052</c:v>
                      </c:pt>
                      <c:pt idx="103">
                        <c:v>44051</c:v>
                      </c:pt>
                      <c:pt idx="104">
                        <c:v>44050</c:v>
                      </c:pt>
                      <c:pt idx="105">
                        <c:v>44049</c:v>
                      </c:pt>
                      <c:pt idx="106">
                        <c:v>44048</c:v>
                      </c:pt>
                      <c:pt idx="107">
                        <c:v>44047</c:v>
                      </c:pt>
                      <c:pt idx="108">
                        <c:v>44046</c:v>
                      </c:pt>
                      <c:pt idx="109">
                        <c:v>44045</c:v>
                      </c:pt>
                      <c:pt idx="110">
                        <c:v>44044</c:v>
                      </c:pt>
                      <c:pt idx="111">
                        <c:v>44043</c:v>
                      </c:pt>
                      <c:pt idx="112">
                        <c:v>44042</c:v>
                      </c:pt>
                      <c:pt idx="113">
                        <c:v>44041</c:v>
                      </c:pt>
                      <c:pt idx="114">
                        <c:v>44040</c:v>
                      </c:pt>
                      <c:pt idx="115">
                        <c:v>44039</c:v>
                      </c:pt>
                      <c:pt idx="116">
                        <c:v>44038</c:v>
                      </c:pt>
                      <c:pt idx="117">
                        <c:v>44037</c:v>
                      </c:pt>
                      <c:pt idx="118">
                        <c:v>44036</c:v>
                      </c:pt>
                      <c:pt idx="119">
                        <c:v>44035</c:v>
                      </c:pt>
                      <c:pt idx="120">
                        <c:v>44034</c:v>
                      </c:pt>
                      <c:pt idx="121">
                        <c:v>44033</c:v>
                      </c:pt>
                      <c:pt idx="122">
                        <c:v>44032</c:v>
                      </c:pt>
                      <c:pt idx="123">
                        <c:v>44031</c:v>
                      </c:pt>
                      <c:pt idx="124">
                        <c:v>44030</c:v>
                      </c:pt>
                      <c:pt idx="125">
                        <c:v>44029</c:v>
                      </c:pt>
                      <c:pt idx="126">
                        <c:v>44028</c:v>
                      </c:pt>
                      <c:pt idx="127">
                        <c:v>44027</c:v>
                      </c:pt>
                      <c:pt idx="128">
                        <c:v>44026</c:v>
                      </c:pt>
                      <c:pt idx="129">
                        <c:v>44025</c:v>
                      </c:pt>
                      <c:pt idx="130">
                        <c:v>44024</c:v>
                      </c:pt>
                      <c:pt idx="131">
                        <c:v>44023</c:v>
                      </c:pt>
                      <c:pt idx="132">
                        <c:v>44022</c:v>
                      </c:pt>
                      <c:pt idx="133">
                        <c:v>44021</c:v>
                      </c:pt>
                      <c:pt idx="134">
                        <c:v>44020</c:v>
                      </c:pt>
                      <c:pt idx="135">
                        <c:v>44019</c:v>
                      </c:pt>
                      <c:pt idx="136">
                        <c:v>44018</c:v>
                      </c:pt>
                      <c:pt idx="137">
                        <c:v>44017</c:v>
                      </c:pt>
                      <c:pt idx="138">
                        <c:v>44016</c:v>
                      </c:pt>
                      <c:pt idx="139">
                        <c:v>44015</c:v>
                      </c:pt>
                      <c:pt idx="140">
                        <c:v>44014</c:v>
                      </c:pt>
                      <c:pt idx="141">
                        <c:v>44013</c:v>
                      </c:pt>
                      <c:pt idx="142">
                        <c:v>44012</c:v>
                      </c:pt>
                      <c:pt idx="143">
                        <c:v>44011</c:v>
                      </c:pt>
                      <c:pt idx="144">
                        <c:v>44010</c:v>
                      </c:pt>
                      <c:pt idx="145">
                        <c:v>44009</c:v>
                      </c:pt>
                      <c:pt idx="146">
                        <c:v>44008</c:v>
                      </c:pt>
                      <c:pt idx="147">
                        <c:v>44007</c:v>
                      </c:pt>
                      <c:pt idx="148">
                        <c:v>44006</c:v>
                      </c:pt>
                      <c:pt idx="149">
                        <c:v>44005</c:v>
                      </c:pt>
                      <c:pt idx="150">
                        <c:v>44004</c:v>
                      </c:pt>
                      <c:pt idx="151">
                        <c:v>44003</c:v>
                      </c:pt>
                      <c:pt idx="152">
                        <c:v>44002</c:v>
                      </c:pt>
                      <c:pt idx="153">
                        <c:v>44001</c:v>
                      </c:pt>
                      <c:pt idx="154">
                        <c:v>44000</c:v>
                      </c:pt>
                      <c:pt idx="155">
                        <c:v>43999</c:v>
                      </c:pt>
                      <c:pt idx="156">
                        <c:v>43998</c:v>
                      </c:pt>
                      <c:pt idx="157">
                        <c:v>43997</c:v>
                      </c:pt>
                      <c:pt idx="158">
                        <c:v>43996</c:v>
                      </c:pt>
                      <c:pt idx="159">
                        <c:v>43995</c:v>
                      </c:pt>
                      <c:pt idx="160">
                        <c:v>43994</c:v>
                      </c:pt>
                      <c:pt idx="161">
                        <c:v>43993</c:v>
                      </c:pt>
                      <c:pt idx="162">
                        <c:v>43992</c:v>
                      </c:pt>
                      <c:pt idx="163">
                        <c:v>43991</c:v>
                      </c:pt>
                      <c:pt idx="164">
                        <c:v>43990</c:v>
                      </c:pt>
                      <c:pt idx="165">
                        <c:v>43989</c:v>
                      </c:pt>
                      <c:pt idx="166">
                        <c:v>43988</c:v>
                      </c:pt>
                      <c:pt idx="167">
                        <c:v>43987</c:v>
                      </c:pt>
                      <c:pt idx="168">
                        <c:v>43986</c:v>
                      </c:pt>
                      <c:pt idx="169">
                        <c:v>43985</c:v>
                      </c:pt>
                      <c:pt idx="170">
                        <c:v>43984</c:v>
                      </c:pt>
                      <c:pt idx="171">
                        <c:v>43983</c:v>
                      </c:pt>
                      <c:pt idx="172">
                        <c:v>43982</c:v>
                      </c:pt>
                      <c:pt idx="173">
                        <c:v>43981</c:v>
                      </c:pt>
                      <c:pt idx="174">
                        <c:v>43980</c:v>
                      </c:pt>
                      <c:pt idx="175">
                        <c:v>43979</c:v>
                      </c:pt>
                      <c:pt idx="176">
                        <c:v>43978</c:v>
                      </c:pt>
                      <c:pt idx="177">
                        <c:v>43977</c:v>
                      </c:pt>
                      <c:pt idx="178">
                        <c:v>43976</c:v>
                      </c:pt>
                      <c:pt idx="179">
                        <c:v>43975</c:v>
                      </c:pt>
                      <c:pt idx="180">
                        <c:v>43974</c:v>
                      </c:pt>
                      <c:pt idx="181">
                        <c:v>43973</c:v>
                      </c:pt>
                      <c:pt idx="182">
                        <c:v>43972</c:v>
                      </c:pt>
                      <c:pt idx="183">
                        <c:v>43971</c:v>
                      </c:pt>
                      <c:pt idx="184">
                        <c:v>43970</c:v>
                      </c:pt>
                      <c:pt idx="185">
                        <c:v>43969</c:v>
                      </c:pt>
                      <c:pt idx="186">
                        <c:v>43968</c:v>
                      </c:pt>
                      <c:pt idx="187">
                        <c:v>43967</c:v>
                      </c:pt>
                      <c:pt idx="188">
                        <c:v>43966</c:v>
                      </c:pt>
                      <c:pt idx="189">
                        <c:v>43965</c:v>
                      </c:pt>
                      <c:pt idx="190">
                        <c:v>43964</c:v>
                      </c:pt>
                      <c:pt idx="191">
                        <c:v>43963</c:v>
                      </c:pt>
                      <c:pt idx="192">
                        <c:v>43962</c:v>
                      </c:pt>
                      <c:pt idx="193">
                        <c:v>43961</c:v>
                      </c:pt>
                      <c:pt idx="194">
                        <c:v>43960</c:v>
                      </c:pt>
                      <c:pt idx="195">
                        <c:v>43959</c:v>
                      </c:pt>
                      <c:pt idx="196">
                        <c:v>43958</c:v>
                      </c:pt>
                      <c:pt idx="197">
                        <c:v>43957</c:v>
                      </c:pt>
                      <c:pt idx="198">
                        <c:v>43956</c:v>
                      </c:pt>
                      <c:pt idx="199">
                        <c:v>43955</c:v>
                      </c:pt>
                      <c:pt idx="200">
                        <c:v>43954</c:v>
                      </c:pt>
                      <c:pt idx="201">
                        <c:v>43953</c:v>
                      </c:pt>
                      <c:pt idx="202">
                        <c:v>43952</c:v>
                      </c:pt>
                      <c:pt idx="203">
                        <c:v>43951</c:v>
                      </c:pt>
                      <c:pt idx="204">
                        <c:v>43950</c:v>
                      </c:pt>
                      <c:pt idx="205">
                        <c:v>43949</c:v>
                      </c:pt>
                      <c:pt idx="206">
                        <c:v>43948</c:v>
                      </c:pt>
                      <c:pt idx="207">
                        <c:v>43947</c:v>
                      </c:pt>
                      <c:pt idx="208">
                        <c:v>43946</c:v>
                      </c:pt>
                      <c:pt idx="209">
                        <c:v>43945</c:v>
                      </c:pt>
                      <c:pt idx="210">
                        <c:v>43944</c:v>
                      </c:pt>
                      <c:pt idx="211">
                        <c:v>43943</c:v>
                      </c:pt>
                      <c:pt idx="212">
                        <c:v>43942</c:v>
                      </c:pt>
                      <c:pt idx="213">
                        <c:v>43941</c:v>
                      </c:pt>
                      <c:pt idx="214">
                        <c:v>43940</c:v>
                      </c:pt>
                      <c:pt idx="215">
                        <c:v>43939</c:v>
                      </c:pt>
                      <c:pt idx="216">
                        <c:v>43938</c:v>
                      </c:pt>
                      <c:pt idx="217">
                        <c:v>43937</c:v>
                      </c:pt>
                      <c:pt idx="218">
                        <c:v>43936</c:v>
                      </c:pt>
                      <c:pt idx="219">
                        <c:v>43935</c:v>
                      </c:pt>
                      <c:pt idx="220">
                        <c:v>43934</c:v>
                      </c:pt>
                      <c:pt idx="221">
                        <c:v>43933</c:v>
                      </c:pt>
                      <c:pt idx="222">
                        <c:v>43932</c:v>
                      </c:pt>
                      <c:pt idx="223">
                        <c:v>43931</c:v>
                      </c:pt>
                      <c:pt idx="224">
                        <c:v>43930</c:v>
                      </c:pt>
                      <c:pt idx="225">
                        <c:v>43929</c:v>
                      </c:pt>
                      <c:pt idx="226">
                        <c:v>43928</c:v>
                      </c:pt>
                      <c:pt idx="227">
                        <c:v>43927</c:v>
                      </c:pt>
                      <c:pt idx="228">
                        <c:v>43926</c:v>
                      </c:pt>
                      <c:pt idx="229">
                        <c:v>43925</c:v>
                      </c:pt>
                      <c:pt idx="230">
                        <c:v>43924</c:v>
                      </c:pt>
                      <c:pt idx="231">
                        <c:v>43923</c:v>
                      </c:pt>
                      <c:pt idx="232">
                        <c:v>43922</c:v>
                      </c:pt>
                      <c:pt idx="233">
                        <c:v>43921</c:v>
                      </c:pt>
                      <c:pt idx="234">
                        <c:v>43920</c:v>
                      </c:pt>
                      <c:pt idx="235">
                        <c:v>43919</c:v>
                      </c:pt>
                      <c:pt idx="236">
                        <c:v>43918</c:v>
                      </c:pt>
                      <c:pt idx="237">
                        <c:v>43917</c:v>
                      </c:pt>
                      <c:pt idx="238">
                        <c:v>43916</c:v>
                      </c:pt>
                      <c:pt idx="239">
                        <c:v>43915</c:v>
                      </c:pt>
                      <c:pt idx="240">
                        <c:v>43914</c:v>
                      </c:pt>
                      <c:pt idx="241">
                        <c:v>43913</c:v>
                      </c:pt>
                      <c:pt idx="242">
                        <c:v>43912</c:v>
                      </c:pt>
                      <c:pt idx="243">
                        <c:v>43911</c:v>
                      </c:pt>
                      <c:pt idx="244">
                        <c:v>43910</c:v>
                      </c:pt>
                      <c:pt idx="245">
                        <c:v>43909</c:v>
                      </c:pt>
                      <c:pt idx="246">
                        <c:v>43908</c:v>
                      </c:pt>
                      <c:pt idx="247">
                        <c:v>43907</c:v>
                      </c:pt>
                      <c:pt idx="248">
                        <c:v>43906</c:v>
                      </c:pt>
                      <c:pt idx="249">
                        <c:v>43905</c:v>
                      </c:pt>
                      <c:pt idx="250">
                        <c:v>43904</c:v>
                      </c:pt>
                      <c:pt idx="251">
                        <c:v>43903</c:v>
                      </c:pt>
                      <c:pt idx="252">
                        <c:v>43902</c:v>
                      </c:pt>
                      <c:pt idx="253">
                        <c:v>43901</c:v>
                      </c:pt>
                      <c:pt idx="254">
                        <c:v>43900</c:v>
                      </c:pt>
                      <c:pt idx="255">
                        <c:v>43899</c:v>
                      </c:pt>
                      <c:pt idx="256">
                        <c:v>43898</c:v>
                      </c:pt>
                      <c:pt idx="257">
                        <c:v>43897</c:v>
                      </c:pt>
                      <c:pt idx="258">
                        <c:v>43896</c:v>
                      </c:pt>
                      <c:pt idx="259">
                        <c:v>43895</c:v>
                      </c:pt>
                      <c:pt idx="260">
                        <c:v>43894</c:v>
                      </c:pt>
                      <c:pt idx="261">
                        <c:v>43893</c:v>
                      </c:pt>
                      <c:pt idx="262">
                        <c:v>43892</c:v>
                      </c:pt>
                      <c:pt idx="263">
                        <c:v>43891</c:v>
                      </c:pt>
                      <c:pt idx="264">
                        <c:v>43890</c:v>
                      </c:pt>
                      <c:pt idx="265">
                        <c:v>43889</c:v>
                      </c:pt>
                      <c:pt idx="266">
                        <c:v>43888</c:v>
                      </c:pt>
                      <c:pt idx="267">
                        <c:v>43887</c:v>
                      </c:pt>
                      <c:pt idx="268">
                        <c:v>43886</c:v>
                      </c:pt>
                      <c:pt idx="269">
                        <c:v>43885</c:v>
                      </c:pt>
                      <c:pt idx="270">
                        <c:v>43884</c:v>
                      </c:pt>
                      <c:pt idx="271">
                        <c:v>43883</c:v>
                      </c:pt>
                      <c:pt idx="272">
                        <c:v>43882</c:v>
                      </c:pt>
                      <c:pt idx="273">
                        <c:v>43881</c:v>
                      </c:pt>
                      <c:pt idx="274">
                        <c:v>43880</c:v>
                      </c:pt>
                      <c:pt idx="275">
                        <c:v>43879</c:v>
                      </c:pt>
                      <c:pt idx="276">
                        <c:v>43878</c:v>
                      </c:pt>
                      <c:pt idx="277">
                        <c:v>43877</c:v>
                      </c:pt>
                      <c:pt idx="278">
                        <c:v>43876</c:v>
                      </c:pt>
                      <c:pt idx="279">
                        <c:v>43875</c:v>
                      </c:pt>
                      <c:pt idx="280">
                        <c:v>43874</c:v>
                      </c:pt>
                      <c:pt idx="281">
                        <c:v>43873</c:v>
                      </c:pt>
                      <c:pt idx="282">
                        <c:v>43872</c:v>
                      </c:pt>
                      <c:pt idx="283">
                        <c:v>43871</c:v>
                      </c:pt>
                      <c:pt idx="284">
                        <c:v>43870</c:v>
                      </c:pt>
                      <c:pt idx="285">
                        <c:v>43869</c:v>
                      </c:pt>
                      <c:pt idx="286">
                        <c:v>43868</c:v>
                      </c:pt>
                      <c:pt idx="287">
                        <c:v>43867</c:v>
                      </c:pt>
                      <c:pt idx="288">
                        <c:v>43866</c:v>
                      </c:pt>
                      <c:pt idx="289">
                        <c:v>43865</c:v>
                      </c:pt>
                      <c:pt idx="290">
                        <c:v>43864</c:v>
                      </c:pt>
                      <c:pt idx="291">
                        <c:v>43863</c:v>
                      </c:pt>
                      <c:pt idx="292">
                        <c:v>43862</c:v>
                      </c:pt>
                      <c:pt idx="293">
                        <c:v>43861</c:v>
                      </c:pt>
                      <c:pt idx="294">
                        <c:v>43860</c:v>
                      </c:pt>
                      <c:pt idx="295">
                        <c:v>43859</c:v>
                      </c:pt>
                      <c:pt idx="296">
                        <c:v>43858</c:v>
                      </c:pt>
                      <c:pt idx="297">
                        <c:v>43857</c:v>
                      </c:pt>
                      <c:pt idx="298">
                        <c:v>43856</c:v>
                      </c:pt>
                      <c:pt idx="299">
                        <c:v>43855</c:v>
                      </c:pt>
                      <c:pt idx="300">
                        <c:v>43854</c:v>
                      </c:pt>
                      <c:pt idx="301">
                        <c:v>43853</c:v>
                      </c:pt>
                      <c:pt idx="302">
                        <c:v>43852</c:v>
                      </c:pt>
                      <c:pt idx="303">
                        <c:v>43851</c:v>
                      </c:pt>
                      <c:pt idx="304">
                        <c:v>43850</c:v>
                      </c:pt>
                      <c:pt idx="305">
                        <c:v>43849</c:v>
                      </c:pt>
                      <c:pt idx="306">
                        <c:v>43848</c:v>
                      </c:pt>
                      <c:pt idx="307">
                        <c:v>43847</c:v>
                      </c:pt>
                      <c:pt idx="308">
                        <c:v>43846</c:v>
                      </c:pt>
                      <c:pt idx="309">
                        <c:v>43845</c:v>
                      </c:pt>
                      <c:pt idx="310">
                        <c:v>43844</c:v>
                      </c:pt>
                      <c:pt idx="311">
                        <c:v>43843</c:v>
                      </c:pt>
                      <c:pt idx="312">
                        <c:v>43842</c:v>
                      </c:pt>
                      <c:pt idx="313">
                        <c:v>43841</c:v>
                      </c:pt>
                      <c:pt idx="314">
                        <c:v>43840</c:v>
                      </c:pt>
                      <c:pt idx="315">
                        <c:v>43839</c:v>
                      </c:pt>
                      <c:pt idx="316">
                        <c:v>43838</c:v>
                      </c:pt>
                      <c:pt idx="317">
                        <c:v>43837</c:v>
                      </c:pt>
                      <c:pt idx="318">
                        <c:v>43836</c:v>
                      </c:pt>
                      <c:pt idx="319">
                        <c:v>43835</c:v>
                      </c:pt>
                      <c:pt idx="320">
                        <c:v>43834</c:v>
                      </c:pt>
                      <c:pt idx="321">
                        <c:v>43833</c:v>
                      </c:pt>
                      <c:pt idx="322">
                        <c:v>43832</c:v>
                      </c:pt>
                      <c:pt idx="323">
                        <c:v>43831</c:v>
                      </c:pt>
                      <c:pt idx="324">
                        <c:v>43830</c:v>
                      </c:pt>
                      <c:pt idx="325">
                        <c:v>43829</c:v>
                      </c:pt>
                      <c:pt idx="326">
                        <c:v>43828</c:v>
                      </c:pt>
                      <c:pt idx="327">
                        <c:v>43827</c:v>
                      </c:pt>
                      <c:pt idx="328">
                        <c:v>43826</c:v>
                      </c:pt>
                      <c:pt idx="329">
                        <c:v>43825</c:v>
                      </c:pt>
                      <c:pt idx="330">
                        <c:v>43824</c:v>
                      </c:pt>
                      <c:pt idx="331">
                        <c:v>43823</c:v>
                      </c:pt>
                      <c:pt idx="332">
                        <c:v>43822</c:v>
                      </c:pt>
                      <c:pt idx="333">
                        <c:v>43821</c:v>
                      </c:pt>
                      <c:pt idx="334">
                        <c:v>43820</c:v>
                      </c:pt>
                      <c:pt idx="335">
                        <c:v>43819</c:v>
                      </c:pt>
                      <c:pt idx="336">
                        <c:v>43818</c:v>
                      </c:pt>
                      <c:pt idx="337">
                        <c:v>43817</c:v>
                      </c:pt>
                      <c:pt idx="338">
                        <c:v>43816</c:v>
                      </c:pt>
                      <c:pt idx="339">
                        <c:v>43815</c:v>
                      </c:pt>
                      <c:pt idx="340">
                        <c:v>43814</c:v>
                      </c:pt>
                      <c:pt idx="341">
                        <c:v>43813</c:v>
                      </c:pt>
                      <c:pt idx="342">
                        <c:v>43812</c:v>
                      </c:pt>
                      <c:pt idx="343">
                        <c:v>43811</c:v>
                      </c:pt>
                      <c:pt idx="344">
                        <c:v>43810</c:v>
                      </c:pt>
                      <c:pt idx="345">
                        <c:v>43809</c:v>
                      </c:pt>
                      <c:pt idx="346">
                        <c:v>43808</c:v>
                      </c:pt>
                      <c:pt idx="347">
                        <c:v>43807</c:v>
                      </c:pt>
                      <c:pt idx="348">
                        <c:v>43806</c:v>
                      </c:pt>
                      <c:pt idx="349">
                        <c:v>43805</c:v>
                      </c:pt>
                      <c:pt idx="350">
                        <c:v>43804</c:v>
                      </c:pt>
                      <c:pt idx="351">
                        <c:v>43803</c:v>
                      </c:pt>
                      <c:pt idx="352">
                        <c:v>43802</c:v>
                      </c:pt>
                      <c:pt idx="353">
                        <c:v>43801</c:v>
                      </c:pt>
                      <c:pt idx="354">
                        <c:v>43800</c:v>
                      </c:pt>
                      <c:pt idx="355">
                        <c:v>43799</c:v>
                      </c:pt>
                      <c:pt idx="356">
                        <c:v>43798</c:v>
                      </c:pt>
                      <c:pt idx="357">
                        <c:v>43797</c:v>
                      </c:pt>
                      <c:pt idx="358">
                        <c:v>43796</c:v>
                      </c:pt>
                      <c:pt idx="359">
                        <c:v>43795</c:v>
                      </c:pt>
                      <c:pt idx="360">
                        <c:v>43794</c:v>
                      </c:pt>
                      <c:pt idx="361">
                        <c:v>43793</c:v>
                      </c:pt>
                      <c:pt idx="362">
                        <c:v>43792</c:v>
                      </c:pt>
                      <c:pt idx="363">
                        <c:v>43791</c:v>
                      </c:pt>
                      <c:pt idx="364">
                        <c:v>43790</c:v>
                      </c:pt>
                      <c:pt idx="365">
                        <c:v>43789</c:v>
                      </c:pt>
                      <c:pt idx="366">
                        <c:v>43788</c:v>
                      </c:pt>
                      <c:pt idx="367">
                        <c:v>43787</c:v>
                      </c:pt>
                      <c:pt idx="368">
                        <c:v>43786</c:v>
                      </c:pt>
                      <c:pt idx="369">
                        <c:v>43785</c:v>
                      </c:pt>
                      <c:pt idx="370">
                        <c:v>43784</c:v>
                      </c:pt>
                      <c:pt idx="371">
                        <c:v>43783</c:v>
                      </c:pt>
                      <c:pt idx="372">
                        <c:v>43782</c:v>
                      </c:pt>
                      <c:pt idx="373">
                        <c:v>43781</c:v>
                      </c:pt>
                      <c:pt idx="374">
                        <c:v>43780</c:v>
                      </c:pt>
                      <c:pt idx="375">
                        <c:v>43779</c:v>
                      </c:pt>
                      <c:pt idx="376">
                        <c:v>43778</c:v>
                      </c:pt>
                      <c:pt idx="377">
                        <c:v>43777</c:v>
                      </c:pt>
                      <c:pt idx="378">
                        <c:v>43776</c:v>
                      </c:pt>
                      <c:pt idx="379">
                        <c:v>43775</c:v>
                      </c:pt>
                      <c:pt idx="380">
                        <c:v>43774</c:v>
                      </c:pt>
                      <c:pt idx="381">
                        <c:v>43773</c:v>
                      </c:pt>
                      <c:pt idx="382">
                        <c:v>43772</c:v>
                      </c:pt>
                      <c:pt idx="383">
                        <c:v>43771</c:v>
                      </c:pt>
                      <c:pt idx="384">
                        <c:v>43770</c:v>
                      </c:pt>
                      <c:pt idx="385">
                        <c:v>43769</c:v>
                      </c:pt>
                      <c:pt idx="386">
                        <c:v>43768</c:v>
                      </c:pt>
                      <c:pt idx="387">
                        <c:v>43767</c:v>
                      </c:pt>
                      <c:pt idx="388">
                        <c:v>43766</c:v>
                      </c:pt>
                      <c:pt idx="389">
                        <c:v>43765</c:v>
                      </c:pt>
                      <c:pt idx="390">
                        <c:v>43764</c:v>
                      </c:pt>
                      <c:pt idx="391">
                        <c:v>43763</c:v>
                      </c:pt>
                      <c:pt idx="392">
                        <c:v>43762</c:v>
                      </c:pt>
                      <c:pt idx="393">
                        <c:v>43761</c:v>
                      </c:pt>
                      <c:pt idx="394">
                        <c:v>43760</c:v>
                      </c:pt>
                      <c:pt idx="395">
                        <c:v>43759</c:v>
                      </c:pt>
                      <c:pt idx="396">
                        <c:v>43758</c:v>
                      </c:pt>
                      <c:pt idx="397">
                        <c:v>43757</c:v>
                      </c:pt>
                      <c:pt idx="398">
                        <c:v>43756</c:v>
                      </c:pt>
                      <c:pt idx="399">
                        <c:v>43755</c:v>
                      </c:pt>
                      <c:pt idx="400">
                        <c:v>43754</c:v>
                      </c:pt>
                      <c:pt idx="401">
                        <c:v>43753</c:v>
                      </c:pt>
                      <c:pt idx="402">
                        <c:v>43752</c:v>
                      </c:pt>
                      <c:pt idx="403">
                        <c:v>43751</c:v>
                      </c:pt>
                      <c:pt idx="404">
                        <c:v>43750</c:v>
                      </c:pt>
                      <c:pt idx="405">
                        <c:v>43749</c:v>
                      </c:pt>
                      <c:pt idx="406">
                        <c:v>43748</c:v>
                      </c:pt>
                      <c:pt idx="407">
                        <c:v>43747</c:v>
                      </c:pt>
                      <c:pt idx="408">
                        <c:v>43746</c:v>
                      </c:pt>
                      <c:pt idx="409">
                        <c:v>43745</c:v>
                      </c:pt>
                      <c:pt idx="410">
                        <c:v>43744</c:v>
                      </c:pt>
                      <c:pt idx="411">
                        <c:v>43743</c:v>
                      </c:pt>
                      <c:pt idx="412">
                        <c:v>43742</c:v>
                      </c:pt>
                      <c:pt idx="413">
                        <c:v>43741</c:v>
                      </c:pt>
                      <c:pt idx="414">
                        <c:v>43740</c:v>
                      </c:pt>
                      <c:pt idx="415">
                        <c:v>43739</c:v>
                      </c:pt>
                      <c:pt idx="416">
                        <c:v>43738</c:v>
                      </c:pt>
                      <c:pt idx="417">
                        <c:v>43737</c:v>
                      </c:pt>
                      <c:pt idx="418">
                        <c:v>43736</c:v>
                      </c:pt>
                      <c:pt idx="419">
                        <c:v>43735</c:v>
                      </c:pt>
                      <c:pt idx="420">
                        <c:v>43734</c:v>
                      </c:pt>
                      <c:pt idx="421">
                        <c:v>43733</c:v>
                      </c:pt>
                      <c:pt idx="422">
                        <c:v>43732</c:v>
                      </c:pt>
                      <c:pt idx="423">
                        <c:v>43731</c:v>
                      </c:pt>
                      <c:pt idx="424">
                        <c:v>43730</c:v>
                      </c:pt>
                      <c:pt idx="425">
                        <c:v>43729</c:v>
                      </c:pt>
                      <c:pt idx="426">
                        <c:v>43728</c:v>
                      </c:pt>
                      <c:pt idx="427">
                        <c:v>43727</c:v>
                      </c:pt>
                      <c:pt idx="428">
                        <c:v>43726</c:v>
                      </c:pt>
                      <c:pt idx="429">
                        <c:v>43725</c:v>
                      </c:pt>
                      <c:pt idx="430">
                        <c:v>43724</c:v>
                      </c:pt>
                      <c:pt idx="431">
                        <c:v>43723</c:v>
                      </c:pt>
                      <c:pt idx="432">
                        <c:v>43722</c:v>
                      </c:pt>
                      <c:pt idx="433">
                        <c:v>43721</c:v>
                      </c:pt>
                      <c:pt idx="434">
                        <c:v>43720</c:v>
                      </c:pt>
                      <c:pt idx="435">
                        <c:v>43719</c:v>
                      </c:pt>
                      <c:pt idx="436">
                        <c:v>43718</c:v>
                      </c:pt>
                      <c:pt idx="437">
                        <c:v>43717</c:v>
                      </c:pt>
                      <c:pt idx="438">
                        <c:v>43716</c:v>
                      </c:pt>
                      <c:pt idx="439">
                        <c:v>43715</c:v>
                      </c:pt>
                      <c:pt idx="440">
                        <c:v>43714</c:v>
                      </c:pt>
                      <c:pt idx="441">
                        <c:v>43713</c:v>
                      </c:pt>
                      <c:pt idx="442">
                        <c:v>43712</c:v>
                      </c:pt>
                      <c:pt idx="443">
                        <c:v>43711</c:v>
                      </c:pt>
                      <c:pt idx="444">
                        <c:v>43710</c:v>
                      </c:pt>
                      <c:pt idx="445">
                        <c:v>43709</c:v>
                      </c:pt>
                      <c:pt idx="446">
                        <c:v>43708</c:v>
                      </c:pt>
                      <c:pt idx="447">
                        <c:v>43707</c:v>
                      </c:pt>
                      <c:pt idx="448">
                        <c:v>43706</c:v>
                      </c:pt>
                      <c:pt idx="449">
                        <c:v>43705</c:v>
                      </c:pt>
                      <c:pt idx="450">
                        <c:v>43704</c:v>
                      </c:pt>
                      <c:pt idx="451">
                        <c:v>43703</c:v>
                      </c:pt>
                      <c:pt idx="452">
                        <c:v>43702</c:v>
                      </c:pt>
                      <c:pt idx="453">
                        <c:v>43701</c:v>
                      </c:pt>
                      <c:pt idx="454">
                        <c:v>43700</c:v>
                      </c:pt>
                      <c:pt idx="455">
                        <c:v>43699</c:v>
                      </c:pt>
                      <c:pt idx="456">
                        <c:v>43698</c:v>
                      </c:pt>
                      <c:pt idx="457">
                        <c:v>43697</c:v>
                      </c:pt>
                      <c:pt idx="458">
                        <c:v>43696</c:v>
                      </c:pt>
                      <c:pt idx="459">
                        <c:v>43695</c:v>
                      </c:pt>
                      <c:pt idx="460">
                        <c:v>43694</c:v>
                      </c:pt>
                      <c:pt idx="461">
                        <c:v>43693</c:v>
                      </c:pt>
                      <c:pt idx="462">
                        <c:v>43692</c:v>
                      </c:pt>
                      <c:pt idx="463">
                        <c:v>43691</c:v>
                      </c:pt>
                      <c:pt idx="464">
                        <c:v>43690</c:v>
                      </c:pt>
                      <c:pt idx="465">
                        <c:v>43689</c:v>
                      </c:pt>
                      <c:pt idx="466">
                        <c:v>43688</c:v>
                      </c:pt>
                      <c:pt idx="467">
                        <c:v>43687</c:v>
                      </c:pt>
                      <c:pt idx="468">
                        <c:v>43686</c:v>
                      </c:pt>
                      <c:pt idx="469">
                        <c:v>43685</c:v>
                      </c:pt>
                      <c:pt idx="470">
                        <c:v>43684</c:v>
                      </c:pt>
                      <c:pt idx="471">
                        <c:v>43683</c:v>
                      </c:pt>
                      <c:pt idx="472">
                        <c:v>43682</c:v>
                      </c:pt>
                      <c:pt idx="473">
                        <c:v>43681</c:v>
                      </c:pt>
                      <c:pt idx="474">
                        <c:v>43680</c:v>
                      </c:pt>
                      <c:pt idx="475">
                        <c:v>43679</c:v>
                      </c:pt>
                      <c:pt idx="476">
                        <c:v>43678</c:v>
                      </c:pt>
                      <c:pt idx="477">
                        <c:v>43677</c:v>
                      </c:pt>
                      <c:pt idx="478">
                        <c:v>43676</c:v>
                      </c:pt>
                      <c:pt idx="479">
                        <c:v>43675</c:v>
                      </c:pt>
                      <c:pt idx="480">
                        <c:v>43674</c:v>
                      </c:pt>
                      <c:pt idx="481">
                        <c:v>43673</c:v>
                      </c:pt>
                      <c:pt idx="482">
                        <c:v>43672</c:v>
                      </c:pt>
                      <c:pt idx="483">
                        <c:v>43671</c:v>
                      </c:pt>
                      <c:pt idx="484">
                        <c:v>43670</c:v>
                      </c:pt>
                      <c:pt idx="485">
                        <c:v>43669</c:v>
                      </c:pt>
                      <c:pt idx="486">
                        <c:v>43668</c:v>
                      </c:pt>
                      <c:pt idx="487">
                        <c:v>43667</c:v>
                      </c:pt>
                      <c:pt idx="488">
                        <c:v>43666</c:v>
                      </c:pt>
                      <c:pt idx="489">
                        <c:v>43665</c:v>
                      </c:pt>
                      <c:pt idx="490">
                        <c:v>43664</c:v>
                      </c:pt>
                      <c:pt idx="491">
                        <c:v>43663</c:v>
                      </c:pt>
                      <c:pt idx="492">
                        <c:v>43662</c:v>
                      </c:pt>
                      <c:pt idx="493">
                        <c:v>43661</c:v>
                      </c:pt>
                      <c:pt idx="494">
                        <c:v>43660</c:v>
                      </c:pt>
                      <c:pt idx="495">
                        <c:v>43659</c:v>
                      </c:pt>
                      <c:pt idx="496">
                        <c:v>43658</c:v>
                      </c:pt>
                      <c:pt idx="497">
                        <c:v>43657</c:v>
                      </c:pt>
                      <c:pt idx="498">
                        <c:v>43656</c:v>
                      </c:pt>
                      <c:pt idx="499">
                        <c:v>43655</c:v>
                      </c:pt>
                      <c:pt idx="500">
                        <c:v>43654</c:v>
                      </c:pt>
                      <c:pt idx="501">
                        <c:v>43653</c:v>
                      </c:pt>
                      <c:pt idx="502">
                        <c:v>43652</c:v>
                      </c:pt>
                      <c:pt idx="503">
                        <c:v>43651</c:v>
                      </c:pt>
                      <c:pt idx="504">
                        <c:v>43650</c:v>
                      </c:pt>
                      <c:pt idx="505">
                        <c:v>43649</c:v>
                      </c:pt>
                      <c:pt idx="506">
                        <c:v>43648</c:v>
                      </c:pt>
                      <c:pt idx="507">
                        <c:v>43647</c:v>
                      </c:pt>
                      <c:pt idx="508">
                        <c:v>43646</c:v>
                      </c:pt>
                      <c:pt idx="509">
                        <c:v>43645</c:v>
                      </c:pt>
                      <c:pt idx="510">
                        <c:v>43644</c:v>
                      </c:pt>
                      <c:pt idx="511">
                        <c:v>43643</c:v>
                      </c:pt>
                      <c:pt idx="512">
                        <c:v>43642</c:v>
                      </c:pt>
                      <c:pt idx="513">
                        <c:v>43641</c:v>
                      </c:pt>
                      <c:pt idx="514">
                        <c:v>43640</c:v>
                      </c:pt>
                      <c:pt idx="515">
                        <c:v>43639</c:v>
                      </c:pt>
                      <c:pt idx="516">
                        <c:v>43638</c:v>
                      </c:pt>
                      <c:pt idx="517">
                        <c:v>43637</c:v>
                      </c:pt>
                      <c:pt idx="518">
                        <c:v>43636</c:v>
                      </c:pt>
                      <c:pt idx="519">
                        <c:v>43635</c:v>
                      </c:pt>
                      <c:pt idx="520">
                        <c:v>43634</c:v>
                      </c:pt>
                      <c:pt idx="521">
                        <c:v>43633</c:v>
                      </c:pt>
                      <c:pt idx="522">
                        <c:v>43632</c:v>
                      </c:pt>
                      <c:pt idx="523">
                        <c:v>43631</c:v>
                      </c:pt>
                      <c:pt idx="524">
                        <c:v>43630</c:v>
                      </c:pt>
                      <c:pt idx="525">
                        <c:v>43629</c:v>
                      </c:pt>
                      <c:pt idx="526">
                        <c:v>43628</c:v>
                      </c:pt>
                      <c:pt idx="527">
                        <c:v>43627</c:v>
                      </c:pt>
                      <c:pt idx="528">
                        <c:v>43626</c:v>
                      </c:pt>
                      <c:pt idx="529">
                        <c:v>43625</c:v>
                      </c:pt>
                      <c:pt idx="530">
                        <c:v>43624</c:v>
                      </c:pt>
                      <c:pt idx="531">
                        <c:v>43623</c:v>
                      </c:pt>
                      <c:pt idx="532">
                        <c:v>43622</c:v>
                      </c:pt>
                      <c:pt idx="533">
                        <c:v>43621</c:v>
                      </c:pt>
                      <c:pt idx="534">
                        <c:v>43620</c:v>
                      </c:pt>
                      <c:pt idx="535">
                        <c:v>43619</c:v>
                      </c:pt>
                      <c:pt idx="536">
                        <c:v>43618</c:v>
                      </c:pt>
                      <c:pt idx="537">
                        <c:v>43617</c:v>
                      </c:pt>
                      <c:pt idx="538">
                        <c:v>43616</c:v>
                      </c:pt>
                      <c:pt idx="539">
                        <c:v>43615</c:v>
                      </c:pt>
                      <c:pt idx="540">
                        <c:v>43614</c:v>
                      </c:pt>
                      <c:pt idx="541">
                        <c:v>43613</c:v>
                      </c:pt>
                      <c:pt idx="542">
                        <c:v>43612</c:v>
                      </c:pt>
                      <c:pt idx="543">
                        <c:v>43611</c:v>
                      </c:pt>
                      <c:pt idx="544">
                        <c:v>43610</c:v>
                      </c:pt>
                      <c:pt idx="545">
                        <c:v>43609</c:v>
                      </c:pt>
                      <c:pt idx="546">
                        <c:v>43608</c:v>
                      </c:pt>
                      <c:pt idx="547">
                        <c:v>43607</c:v>
                      </c:pt>
                      <c:pt idx="548">
                        <c:v>43606</c:v>
                      </c:pt>
                      <c:pt idx="549">
                        <c:v>43605</c:v>
                      </c:pt>
                      <c:pt idx="550">
                        <c:v>43604</c:v>
                      </c:pt>
                      <c:pt idx="551">
                        <c:v>43603</c:v>
                      </c:pt>
                      <c:pt idx="552">
                        <c:v>43602</c:v>
                      </c:pt>
                      <c:pt idx="553">
                        <c:v>43601</c:v>
                      </c:pt>
                      <c:pt idx="554">
                        <c:v>43600</c:v>
                      </c:pt>
                      <c:pt idx="555">
                        <c:v>43599</c:v>
                      </c:pt>
                      <c:pt idx="556">
                        <c:v>43598</c:v>
                      </c:pt>
                      <c:pt idx="557">
                        <c:v>43597</c:v>
                      </c:pt>
                      <c:pt idx="558">
                        <c:v>43596</c:v>
                      </c:pt>
                      <c:pt idx="559">
                        <c:v>43595</c:v>
                      </c:pt>
                      <c:pt idx="560">
                        <c:v>43594</c:v>
                      </c:pt>
                      <c:pt idx="561">
                        <c:v>43593</c:v>
                      </c:pt>
                      <c:pt idx="562">
                        <c:v>43592</c:v>
                      </c:pt>
                      <c:pt idx="563">
                        <c:v>43591</c:v>
                      </c:pt>
                      <c:pt idx="564">
                        <c:v>43590</c:v>
                      </c:pt>
                      <c:pt idx="565">
                        <c:v>43589</c:v>
                      </c:pt>
                      <c:pt idx="566">
                        <c:v>43588</c:v>
                      </c:pt>
                      <c:pt idx="567">
                        <c:v>43587</c:v>
                      </c:pt>
                      <c:pt idx="568">
                        <c:v>43586</c:v>
                      </c:pt>
                      <c:pt idx="569">
                        <c:v>43585</c:v>
                      </c:pt>
                      <c:pt idx="570">
                        <c:v>43584</c:v>
                      </c:pt>
                      <c:pt idx="571">
                        <c:v>43583</c:v>
                      </c:pt>
                      <c:pt idx="572">
                        <c:v>43582</c:v>
                      </c:pt>
                      <c:pt idx="573">
                        <c:v>43581</c:v>
                      </c:pt>
                      <c:pt idx="574">
                        <c:v>43580</c:v>
                      </c:pt>
                      <c:pt idx="575">
                        <c:v>43579</c:v>
                      </c:pt>
                      <c:pt idx="576">
                        <c:v>43578</c:v>
                      </c:pt>
                      <c:pt idx="577">
                        <c:v>43577</c:v>
                      </c:pt>
                      <c:pt idx="578">
                        <c:v>43576</c:v>
                      </c:pt>
                      <c:pt idx="579">
                        <c:v>43575</c:v>
                      </c:pt>
                      <c:pt idx="580">
                        <c:v>43574</c:v>
                      </c:pt>
                      <c:pt idx="581">
                        <c:v>43573</c:v>
                      </c:pt>
                      <c:pt idx="582">
                        <c:v>43572</c:v>
                      </c:pt>
                      <c:pt idx="583">
                        <c:v>43571</c:v>
                      </c:pt>
                      <c:pt idx="584">
                        <c:v>43570</c:v>
                      </c:pt>
                      <c:pt idx="585">
                        <c:v>43569</c:v>
                      </c:pt>
                      <c:pt idx="586">
                        <c:v>43568</c:v>
                      </c:pt>
                      <c:pt idx="587">
                        <c:v>43567</c:v>
                      </c:pt>
                      <c:pt idx="588">
                        <c:v>43566</c:v>
                      </c:pt>
                      <c:pt idx="589">
                        <c:v>43565</c:v>
                      </c:pt>
                      <c:pt idx="590">
                        <c:v>43564</c:v>
                      </c:pt>
                      <c:pt idx="591">
                        <c:v>43563</c:v>
                      </c:pt>
                      <c:pt idx="592">
                        <c:v>43562</c:v>
                      </c:pt>
                      <c:pt idx="593">
                        <c:v>43561</c:v>
                      </c:pt>
                      <c:pt idx="594">
                        <c:v>43560</c:v>
                      </c:pt>
                      <c:pt idx="595">
                        <c:v>43559</c:v>
                      </c:pt>
                      <c:pt idx="596">
                        <c:v>43558</c:v>
                      </c:pt>
                      <c:pt idx="597">
                        <c:v>43557</c:v>
                      </c:pt>
                      <c:pt idx="598">
                        <c:v>43556</c:v>
                      </c:pt>
                      <c:pt idx="599">
                        <c:v>43555</c:v>
                      </c:pt>
                      <c:pt idx="600">
                        <c:v>43554</c:v>
                      </c:pt>
                      <c:pt idx="601">
                        <c:v>43553</c:v>
                      </c:pt>
                      <c:pt idx="602">
                        <c:v>43552</c:v>
                      </c:pt>
                      <c:pt idx="603">
                        <c:v>43551</c:v>
                      </c:pt>
                      <c:pt idx="604">
                        <c:v>43550</c:v>
                      </c:pt>
                      <c:pt idx="605">
                        <c:v>43549</c:v>
                      </c:pt>
                      <c:pt idx="606">
                        <c:v>43548</c:v>
                      </c:pt>
                      <c:pt idx="607">
                        <c:v>43547</c:v>
                      </c:pt>
                      <c:pt idx="608">
                        <c:v>43546</c:v>
                      </c:pt>
                      <c:pt idx="609">
                        <c:v>43545</c:v>
                      </c:pt>
                      <c:pt idx="610">
                        <c:v>43544</c:v>
                      </c:pt>
                      <c:pt idx="611">
                        <c:v>43543</c:v>
                      </c:pt>
                      <c:pt idx="612">
                        <c:v>43542</c:v>
                      </c:pt>
                      <c:pt idx="613">
                        <c:v>43541</c:v>
                      </c:pt>
                      <c:pt idx="614">
                        <c:v>43540</c:v>
                      </c:pt>
                      <c:pt idx="615">
                        <c:v>43539</c:v>
                      </c:pt>
                      <c:pt idx="616">
                        <c:v>43538</c:v>
                      </c:pt>
                      <c:pt idx="617">
                        <c:v>43537</c:v>
                      </c:pt>
                      <c:pt idx="618">
                        <c:v>43536</c:v>
                      </c:pt>
                      <c:pt idx="619">
                        <c:v>43535</c:v>
                      </c:pt>
                      <c:pt idx="620">
                        <c:v>43534</c:v>
                      </c:pt>
                      <c:pt idx="621">
                        <c:v>43533</c:v>
                      </c:pt>
                      <c:pt idx="622">
                        <c:v>43532</c:v>
                      </c:pt>
                      <c:pt idx="623">
                        <c:v>43531</c:v>
                      </c:pt>
                      <c:pt idx="624">
                        <c:v>43530</c:v>
                      </c:pt>
                      <c:pt idx="625">
                        <c:v>43529</c:v>
                      </c:pt>
                      <c:pt idx="626">
                        <c:v>43528</c:v>
                      </c:pt>
                      <c:pt idx="627">
                        <c:v>43527</c:v>
                      </c:pt>
                      <c:pt idx="628">
                        <c:v>43526</c:v>
                      </c:pt>
                      <c:pt idx="629">
                        <c:v>43525</c:v>
                      </c:pt>
                      <c:pt idx="630">
                        <c:v>43524</c:v>
                      </c:pt>
                      <c:pt idx="631">
                        <c:v>43523</c:v>
                      </c:pt>
                      <c:pt idx="632">
                        <c:v>43522</c:v>
                      </c:pt>
                      <c:pt idx="633">
                        <c:v>43521</c:v>
                      </c:pt>
                      <c:pt idx="634">
                        <c:v>43520</c:v>
                      </c:pt>
                      <c:pt idx="635">
                        <c:v>43519</c:v>
                      </c:pt>
                      <c:pt idx="636">
                        <c:v>43518</c:v>
                      </c:pt>
                      <c:pt idx="637">
                        <c:v>43517</c:v>
                      </c:pt>
                      <c:pt idx="638">
                        <c:v>43516</c:v>
                      </c:pt>
                      <c:pt idx="639">
                        <c:v>43515</c:v>
                      </c:pt>
                      <c:pt idx="640">
                        <c:v>43514</c:v>
                      </c:pt>
                      <c:pt idx="641">
                        <c:v>43513</c:v>
                      </c:pt>
                      <c:pt idx="642">
                        <c:v>43512</c:v>
                      </c:pt>
                      <c:pt idx="643">
                        <c:v>43511</c:v>
                      </c:pt>
                      <c:pt idx="644">
                        <c:v>43510</c:v>
                      </c:pt>
                      <c:pt idx="645">
                        <c:v>43509</c:v>
                      </c:pt>
                      <c:pt idx="646">
                        <c:v>43508</c:v>
                      </c:pt>
                      <c:pt idx="647">
                        <c:v>43507</c:v>
                      </c:pt>
                      <c:pt idx="648">
                        <c:v>43506</c:v>
                      </c:pt>
                      <c:pt idx="649">
                        <c:v>43505</c:v>
                      </c:pt>
                      <c:pt idx="650">
                        <c:v>43504</c:v>
                      </c:pt>
                      <c:pt idx="651">
                        <c:v>43503</c:v>
                      </c:pt>
                      <c:pt idx="652">
                        <c:v>43502</c:v>
                      </c:pt>
                      <c:pt idx="653">
                        <c:v>43501</c:v>
                      </c:pt>
                      <c:pt idx="654">
                        <c:v>43500</c:v>
                      </c:pt>
                      <c:pt idx="655">
                        <c:v>43499</c:v>
                      </c:pt>
                      <c:pt idx="656">
                        <c:v>43498</c:v>
                      </c:pt>
                      <c:pt idx="657">
                        <c:v>43497</c:v>
                      </c:pt>
                      <c:pt idx="658">
                        <c:v>43496</c:v>
                      </c:pt>
                      <c:pt idx="659">
                        <c:v>43495</c:v>
                      </c:pt>
                      <c:pt idx="660">
                        <c:v>43494</c:v>
                      </c:pt>
                      <c:pt idx="661">
                        <c:v>43493</c:v>
                      </c:pt>
                      <c:pt idx="662">
                        <c:v>43492</c:v>
                      </c:pt>
                      <c:pt idx="663">
                        <c:v>43491</c:v>
                      </c:pt>
                      <c:pt idx="664">
                        <c:v>43490</c:v>
                      </c:pt>
                      <c:pt idx="665">
                        <c:v>43489</c:v>
                      </c:pt>
                      <c:pt idx="666">
                        <c:v>43488</c:v>
                      </c:pt>
                      <c:pt idx="667">
                        <c:v>43487</c:v>
                      </c:pt>
                      <c:pt idx="668">
                        <c:v>43486</c:v>
                      </c:pt>
                      <c:pt idx="669">
                        <c:v>43485</c:v>
                      </c:pt>
                      <c:pt idx="670">
                        <c:v>43484</c:v>
                      </c:pt>
                      <c:pt idx="671">
                        <c:v>43483</c:v>
                      </c:pt>
                      <c:pt idx="672">
                        <c:v>43482</c:v>
                      </c:pt>
                      <c:pt idx="673">
                        <c:v>43481</c:v>
                      </c:pt>
                      <c:pt idx="674">
                        <c:v>43480</c:v>
                      </c:pt>
                      <c:pt idx="675">
                        <c:v>43479</c:v>
                      </c:pt>
                      <c:pt idx="676">
                        <c:v>43478</c:v>
                      </c:pt>
                      <c:pt idx="677">
                        <c:v>43477</c:v>
                      </c:pt>
                      <c:pt idx="678">
                        <c:v>43476</c:v>
                      </c:pt>
                      <c:pt idx="679">
                        <c:v>43475</c:v>
                      </c:pt>
                      <c:pt idx="680">
                        <c:v>43474</c:v>
                      </c:pt>
                      <c:pt idx="681">
                        <c:v>43473</c:v>
                      </c:pt>
                      <c:pt idx="682">
                        <c:v>43472</c:v>
                      </c:pt>
                      <c:pt idx="683">
                        <c:v>43471</c:v>
                      </c:pt>
                      <c:pt idx="684">
                        <c:v>43470</c:v>
                      </c:pt>
                      <c:pt idx="685">
                        <c:v>43469</c:v>
                      </c:pt>
                      <c:pt idx="686">
                        <c:v>43468</c:v>
                      </c:pt>
                      <c:pt idx="687">
                        <c:v>43467</c:v>
                      </c:pt>
                      <c:pt idx="688">
                        <c:v>43466</c:v>
                      </c:pt>
                      <c:pt idx="689">
                        <c:v>43465</c:v>
                      </c:pt>
                      <c:pt idx="690">
                        <c:v>43464</c:v>
                      </c:pt>
                      <c:pt idx="691">
                        <c:v>43463</c:v>
                      </c:pt>
                      <c:pt idx="692">
                        <c:v>43462</c:v>
                      </c:pt>
                      <c:pt idx="693">
                        <c:v>43461</c:v>
                      </c:pt>
                      <c:pt idx="694">
                        <c:v>43460</c:v>
                      </c:pt>
                      <c:pt idx="695">
                        <c:v>43459</c:v>
                      </c:pt>
                      <c:pt idx="696">
                        <c:v>43458</c:v>
                      </c:pt>
                      <c:pt idx="697">
                        <c:v>43457</c:v>
                      </c:pt>
                      <c:pt idx="698">
                        <c:v>43456</c:v>
                      </c:pt>
                      <c:pt idx="699">
                        <c:v>43455</c:v>
                      </c:pt>
                      <c:pt idx="700">
                        <c:v>43454</c:v>
                      </c:pt>
                      <c:pt idx="701">
                        <c:v>43453</c:v>
                      </c:pt>
                      <c:pt idx="702">
                        <c:v>43452</c:v>
                      </c:pt>
                      <c:pt idx="703">
                        <c:v>43451</c:v>
                      </c:pt>
                      <c:pt idx="704">
                        <c:v>43450</c:v>
                      </c:pt>
                      <c:pt idx="705">
                        <c:v>43449</c:v>
                      </c:pt>
                      <c:pt idx="706">
                        <c:v>43448</c:v>
                      </c:pt>
                      <c:pt idx="707">
                        <c:v>43447</c:v>
                      </c:pt>
                      <c:pt idx="708">
                        <c:v>43446</c:v>
                      </c:pt>
                      <c:pt idx="709">
                        <c:v>43445</c:v>
                      </c:pt>
                      <c:pt idx="710">
                        <c:v>43444</c:v>
                      </c:pt>
                      <c:pt idx="711">
                        <c:v>43443</c:v>
                      </c:pt>
                      <c:pt idx="712">
                        <c:v>43442</c:v>
                      </c:pt>
                      <c:pt idx="713">
                        <c:v>43441</c:v>
                      </c:pt>
                      <c:pt idx="714">
                        <c:v>43440</c:v>
                      </c:pt>
                      <c:pt idx="715">
                        <c:v>43439</c:v>
                      </c:pt>
                      <c:pt idx="716">
                        <c:v>43438</c:v>
                      </c:pt>
                      <c:pt idx="717">
                        <c:v>43437</c:v>
                      </c:pt>
                      <c:pt idx="718">
                        <c:v>43436</c:v>
                      </c:pt>
                      <c:pt idx="719">
                        <c:v>43435</c:v>
                      </c:pt>
                      <c:pt idx="720">
                        <c:v>43434</c:v>
                      </c:pt>
                      <c:pt idx="721">
                        <c:v>43433</c:v>
                      </c:pt>
                      <c:pt idx="722">
                        <c:v>43432</c:v>
                      </c:pt>
                      <c:pt idx="723">
                        <c:v>43431</c:v>
                      </c:pt>
                      <c:pt idx="724">
                        <c:v>43430</c:v>
                      </c:pt>
                      <c:pt idx="725">
                        <c:v>43429</c:v>
                      </c:pt>
                      <c:pt idx="726">
                        <c:v>43428</c:v>
                      </c:pt>
                      <c:pt idx="727">
                        <c:v>43427</c:v>
                      </c:pt>
                      <c:pt idx="728">
                        <c:v>43426</c:v>
                      </c:pt>
                      <c:pt idx="729">
                        <c:v>43425</c:v>
                      </c:pt>
                      <c:pt idx="730">
                        <c:v>43424</c:v>
                      </c:pt>
                      <c:pt idx="731">
                        <c:v>43423</c:v>
                      </c:pt>
                      <c:pt idx="732">
                        <c:v>43422</c:v>
                      </c:pt>
                      <c:pt idx="733">
                        <c:v>43421</c:v>
                      </c:pt>
                      <c:pt idx="734">
                        <c:v>43420</c:v>
                      </c:pt>
                      <c:pt idx="735">
                        <c:v>43419</c:v>
                      </c:pt>
                      <c:pt idx="736">
                        <c:v>43418</c:v>
                      </c:pt>
                      <c:pt idx="737">
                        <c:v>43417</c:v>
                      </c:pt>
                      <c:pt idx="738">
                        <c:v>43416</c:v>
                      </c:pt>
                      <c:pt idx="739">
                        <c:v>43415</c:v>
                      </c:pt>
                      <c:pt idx="740">
                        <c:v>43414</c:v>
                      </c:pt>
                      <c:pt idx="741">
                        <c:v>43413</c:v>
                      </c:pt>
                      <c:pt idx="742">
                        <c:v>43412</c:v>
                      </c:pt>
                      <c:pt idx="743">
                        <c:v>43411</c:v>
                      </c:pt>
                      <c:pt idx="744">
                        <c:v>43410</c:v>
                      </c:pt>
                      <c:pt idx="745">
                        <c:v>43409</c:v>
                      </c:pt>
                      <c:pt idx="746">
                        <c:v>43408</c:v>
                      </c:pt>
                      <c:pt idx="747">
                        <c:v>43407</c:v>
                      </c:pt>
                      <c:pt idx="748">
                        <c:v>43406</c:v>
                      </c:pt>
                      <c:pt idx="749">
                        <c:v>43405</c:v>
                      </c:pt>
                      <c:pt idx="750">
                        <c:v>43404</c:v>
                      </c:pt>
                      <c:pt idx="751">
                        <c:v>43403</c:v>
                      </c:pt>
                      <c:pt idx="752">
                        <c:v>43402</c:v>
                      </c:pt>
                      <c:pt idx="753">
                        <c:v>43401</c:v>
                      </c:pt>
                      <c:pt idx="754">
                        <c:v>43400</c:v>
                      </c:pt>
                      <c:pt idx="755">
                        <c:v>43399</c:v>
                      </c:pt>
                      <c:pt idx="756">
                        <c:v>43398</c:v>
                      </c:pt>
                      <c:pt idx="757">
                        <c:v>43397</c:v>
                      </c:pt>
                      <c:pt idx="758">
                        <c:v>43396</c:v>
                      </c:pt>
                      <c:pt idx="759">
                        <c:v>43395</c:v>
                      </c:pt>
                      <c:pt idx="760">
                        <c:v>43394</c:v>
                      </c:pt>
                      <c:pt idx="761">
                        <c:v>43393</c:v>
                      </c:pt>
                      <c:pt idx="762">
                        <c:v>43392</c:v>
                      </c:pt>
                      <c:pt idx="763">
                        <c:v>43391</c:v>
                      </c:pt>
                      <c:pt idx="764">
                        <c:v>43390</c:v>
                      </c:pt>
                      <c:pt idx="765">
                        <c:v>43389</c:v>
                      </c:pt>
                      <c:pt idx="766">
                        <c:v>43388</c:v>
                      </c:pt>
                      <c:pt idx="767">
                        <c:v>43387</c:v>
                      </c:pt>
                      <c:pt idx="768">
                        <c:v>43386</c:v>
                      </c:pt>
                      <c:pt idx="769">
                        <c:v>43385</c:v>
                      </c:pt>
                      <c:pt idx="770">
                        <c:v>43384</c:v>
                      </c:pt>
                      <c:pt idx="771">
                        <c:v>43383</c:v>
                      </c:pt>
                      <c:pt idx="772">
                        <c:v>43382</c:v>
                      </c:pt>
                      <c:pt idx="773">
                        <c:v>43381</c:v>
                      </c:pt>
                      <c:pt idx="774">
                        <c:v>43380</c:v>
                      </c:pt>
                      <c:pt idx="775">
                        <c:v>43379</c:v>
                      </c:pt>
                      <c:pt idx="776">
                        <c:v>43378</c:v>
                      </c:pt>
                      <c:pt idx="777">
                        <c:v>43377</c:v>
                      </c:pt>
                      <c:pt idx="778">
                        <c:v>43376</c:v>
                      </c:pt>
                      <c:pt idx="779">
                        <c:v>43375</c:v>
                      </c:pt>
                      <c:pt idx="780">
                        <c:v>43374</c:v>
                      </c:pt>
                      <c:pt idx="781">
                        <c:v>43373</c:v>
                      </c:pt>
                      <c:pt idx="782">
                        <c:v>43372</c:v>
                      </c:pt>
                      <c:pt idx="783">
                        <c:v>43371</c:v>
                      </c:pt>
                      <c:pt idx="784">
                        <c:v>43370</c:v>
                      </c:pt>
                      <c:pt idx="785">
                        <c:v>43369</c:v>
                      </c:pt>
                      <c:pt idx="786">
                        <c:v>43368</c:v>
                      </c:pt>
                      <c:pt idx="787">
                        <c:v>43367</c:v>
                      </c:pt>
                      <c:pt idx="788">
                        <c:v>43366</c:v>
                      </c:pt>
                      <c:pt idx="789">
                        <c:v>43365</c:v>
                      </c:pt>
                      <c:pt idx="790">
                        <c:v>43364</c:v>
                      </c:pt>
                      <c:pt idx="791">
                        <c:v>43363</c:v>
                      </c:pt>
                      <c:pt idx="792">
                        <c:v>43362</c:v>
                      </c:pt>
                      <c:pt idx="793">
                        <c:v>43361</c:v>
                      </c:pt>
                      <c:pt idx="794">
                        <c:v>43360</c:v>
                      </c:pt>
                      <c:pt idx="795">
                        <c:v>43359</c:v>
                      </c:pt>
                      <c:pt idx="796">
                        <c:v>43358</c:v>
                      </c:pt>
                      <c:pt idx="797">
                        <c:v>43357</c:v>
                      </c:pt>
                      <c:pt idx="798">
                        <c:v>43356</c:v>
                      </c:pt>
                      <c:pt idx="799">
                        <c:v>43355</c:v>
                      </c:pt>
                      <c:pt idx="800">
                        <c:v>43354</c:v>
                      </c:pt>
                      <c:pt idx="801">
                        <c:v>43353</c:v>
                      </c:pt>
                      <c:pt idx="802">
                        <c:v>43352</c:v>
                      </c:pt>
                      <c:pt idx="803">
                        <c:v>43351</c:v>
                      </c:pt>
                      <c:pt idx="804">
                        <c:v>43350</c:v>
                      </c:pt>
                      <c:pt idx="805">
                        <c:v>43349</c:v>
                      </c:pt>
                      <c:pt idx="806">
                        <c:v>43348</c:v>
                      </c:pt>
                      <c:pt idx="807">
                        <c:v>43347</c:v>
                      </c:pt>
                      <c:pt idx="808">
                        <c:v>43346</c:v>
                      </c:pt>
                      <c:pt idx="809">
                        <c:v>43345</c:v>
                      </c:pt>
                      <c:pt idx="810">
                        <c:v>43344</c:v>
                      </c:pt>
                      <c:pt idx="811">
                        <c:v>43343</c:v>
                      </c:pt>
                      <c:pt idx="812">
                        <c:v>43342</c:v>
                      </c:pt>
                      <c:pt idx="813">
                        <c:v>43341</c:v>
                      </c:pt>
                      <c:pt idx="814">
                        <c:v>43340</c:v>
                      </c:pt>
                      <c:pt idx="815">
                        <c:v>43339</c:v>
                      </c:pt>
                      <c:pt idx="816">
                        <c:v>43338</c:v>
                      </c:pt>
                      <c:pt idx="817">
                        <c:v>43337</c:v>
                      </c:pt>
                      <c:pt idx="818">
                        <c:v>43336</c:v>
                      </c:pt>
                      <c:pt idx="819">
                        <c:v>43335</c:v>
                      </c:pt>
                      <c:pt idx="820">
                        <c:v>43334</c:v>
                      </c:pt>
                      <c:pt idx="821">
                        <c:v>43333</c:v>
                      </c:pt>
                      <c:pt idx="822">
                        <c:v>43332</c:v>
                      </c:pt>
                      <c:pt idx="823">
                        <c:v>43331</c:v>
                      </c:pt>
                      <c:pt idx="824">
                        <c:v>43330</c:v>
                      </c:pt>
                      <c:pt idx="825">
                        <c:v>43329</c:v>
                      </c:pt>
                      <c:pt idx="826">
                        <c:v>43328</c:v>
                      </c:pt>
                      <c:pt idx="827">
                        <c:v>43327</c:v>
                      </c:pt>
                      <c:pt idx="828">
                        <c:v>43326</c:v>
                      </c:pt>
                      <c:pt idx="829">
                        <c:v>43325</c:v>
                      </c:pt>
                      <c:pt idx="830">
                        <c:v>43324</c:v>
                      </c:pt>
                      <c:pt idx="831">
                        <c:v>43323</c:v>
                      </c:pt>
                      <c:pt idx="832">
                        <c:v>43322</c:v>
                      </c:pt>
                      <c:pt idx="833">
                        <c:v>43321</c:v>
                      </c:pt>
                      <c:pt idx="834">
                        <c:v>43320</c:v>
                      </c:pt>
                      <c:pt idx="835">
                        <c:v>43319</c:v>
                      </c:pt>
                      <c:pt idx="836">
                        <c:v>43318</c:v>
                      </c:pt>
                      <c:pt idx="837">
                        <c:v>43317</c:v>
                      </c:pt>
                      <c:pt idx="838">
                        <c:v>43316</c:v>
                      </c:pt>
                      <c:pt idx="839">
                        <c:v>43315</c:v>
                      </c:pt>
                      <c:pt idx="840">
                        <c:v>43314</c:v>
                      </c:pt>
                      <c:pt idx="841">
                        <c:v>43313</c:v>
                      </c:pt>
                      <c:pt idx="842">
                        <c:v>43312</c:v>
                      </c:pt>
                      <c:pt idx="843">
                        <c:v>43311</c:v>
                      </c:pt>
                      <c:pt idx="844">
                        <c:v>43310</c:v>
                      </c:pt>
                      <c:pt idx="845">
                        <c:v>43309</c:v>
                      </c:pt>
                      <c:pt idx="846">
                        <c:v>43308</c:v>
                      </c:pt>
                      <c:pt idx="847">
                        <c:v>43307</c:v>
                      </c:pt>
                      <c:pt idx="848">
                        <c:v>43306</c:v>
                      </c:pt>
                      <c:pt idx="849">
                        <c:v>43305</c:v>
                      </c:pt>
                      <c:pt idx="850">
                        <c:v>43304</c:v>
                      </c:pt>
                      <c:pt idx="851">
                        <c:v>43303</c:v>
                      </c:pt>
                      <c:pt idx="852">
                        <c:v>43302</c:v>
                      </c:pt>
                      <c:pt idx="853">
                        <c:v>43301</c:v>
                      </c:pt>
                      <c:pt idx="854">
                        <c:v>43300</c:v>
                      </c:pt>
                      <c:pt idx="855">
                        <c:v>43299</c:v>
                      </c:pt>
                      <c:pt idx="856">
                        <c:v>43298</c:v>
                      </c:pt>
                      <c:pt idx="857">
                        <c:v>43297</c:v>
                      </c:pt>
                      <c:pt idx="858">
                        <c:v>43296</c:v>
                      </c:pt>
                      <c:pt idx="859">
                        <c:v>43295</c:v>
                      </c:pt>
                      <c:pt idx="860">
                        <c:v>43294</c:v>
                      </c:pt>
                      <c:pt idx="861">
                        <c:v>43293</c:v>
                      </c:pt>
                      <c:pt idx="862">
                        <c:v>43292</c:v>
                      </c:pt>
                      <c:pt idx="863">
                        <c:v>43291</c:v>
                      </c:pt>
                      <c:pt idx="864">
                        <c:v>43290</c:v>
                      </c:pt>
                      <c:pt idx="865">
                        <c:v>43289</c:v>
                      </c:pt>
                      <c:pt idx="866">
                        <c:v>43288</c:v>
                      </c:pt>
                      <c:pt idx="867">
                        <c:v>43287</c:v>
                      </c:pt>
                      <c:pt idx="868">
                        <c:v>43286</c:v>
                      </c:pt>
                      <c:pt idx="869">
                        <c:v>43285</c:v>
                      </c:pt>
                      <c:pt idx="870">
                        <c:v>43284</c:v>
                      </c:pt>
                      <c:pt idx="871">
                        <c:v>43283</c:v>
                      </c:pt>
                      <c:pt idx="872">
                        <c:v>43282</c:v>
                      </c:pt>
                      <c:pt idx="873">
                        <c:v>43281</c:v>
                      </c:pt>
                      <c:pt idx="874">
                        <c:v>43280</c:v>
                      </c:pt>
                      <c:pt idx="875">
                        <c:v>43279</c:v>
                      </c:pt>
                      <c:pt idx="876">
                        <c:v>43278</c:v>
                      </c:pt>
                      <c:pt idx="877">
                        <c:v>43277</c:v>
                      </c:pt>
                      <c:pt idx="878">
                        <c:v>43276</c:v>
                      </c:pt>
                      <c:pt idx="879">
                        <c:v>43275</c:v>
                      </c:pt>
                      <c:pt idx="880">
                        <c:v>43274</c:v>
                      </c:pt>
                      <c:pt idx="881">
                        <c:v>43273</c:v>
                      </c:pt>
                      <c:pt idx="882">
                        <c:v>43272</c:v>
                      </c:pt>
                      <c:pt idx="883">
                        <c:v>43271</c:v>
                      </c:pt>
                      <c:pt idx="884">
                        <c:v>43270</c:v>
                      </c:pt>
                      <c:pt idx="885">
                        <c:v>43269</c:v>
                      </c:pt>
                      <c:pt idx="886">
                        <c:v>43268</c:v>
                      </c:pt>
                      <c:pt idx="887">
                        <c:v>43267</c:v>
                      </c:pt>
                      <c:pt idx="888">
                        <c:v>43266</c:v>
                      </c:pt>
                      <c:pt idx="889">
                        <c:v>43265</c:v>
                      </c:pt>
                      <c:pt idx="890">
                        <c:v>43264</c:v>
                      </c:pt>
                      <c:pt idx="891">
                        <c:v>43263</c:v>
                      </c:pt>
                      <c:pt idx="892">
                        <c:v>43262</c:v>
                      </c:pt>
                      <c:pt idx="893">
                        <c:v>43261</c:v>
                      </c:pt>
                      <c:pt idx="894">
                        <c:v>43260</c:v>
                      </c:pt>
                      <c:pt idx="895">
                        <c:v>43259</c:v>
                      </c:pt>
                      <c:pt idx="896">
                        <c:v>43258</c:v>
                      </c:pt>
                      <c:pt idx="897">
                        <c:v>43257</c:v>
                      </c:pt>
                      <c:pt idx="898">
                        <c:v>43256</c:v>
                      </c:pt>
                      <c:pt idx="899">
                        <c:v>43255</c:v>
                      </c:pt>
                      <c:pt idx="900">
                        <c:v>43254</c:v>
                      </c:pt>
                      <c:pt idx="901">
                        <c:v>43253</c:v>
                      </c:pt>
                      <c:pt idx="902">
                        <c:v>43252</c:v>
                      </c:pt>
                      <c:pt idx="903">
                        <c:v>43251</c:v>
                      </c:pt>
                      <c:pt idx="904">
                        <c:v>43250</c:v>
                      </c:pt>
                      <c:pt idx="905">
                        <c:v>43249</c:v>
                      </c:pt>
                      <c:pt idx="906">
                        <c:v>43248</c:v>
                      </c:pt>
                      <c:pt idx="907">
                        <c:v>43247</c:v>
                      </c:pt>
                      <c:pt idx="908">
                        <c:v>43246</c:v>
                      </c:pt>
                      <c:pt idx="909">
                        <c:v>43245</c:v>
                      </c:pt>
                      <c:pt idx="910">
                        <c:v>43244</c:v>
                      </c:pt>
                      <c:pt idx="911">
                        <c:v>43243</c:v>
                      </c:pt>
                      <c:pt idx="912">
                        <c:v>43242</c:v>
                      </c:pt>
                      <c:pt idx="913">
                        <c:v>43241</c:v>
                      </c:pt>
                      <c:pt idx="914">
                        <c:v>43240</c:v>
                      </c:pt>
                      <c:pt idx="915">
                        <c:v>43239</c:v>
                      </c:pt>
                      <c:pt idx="916">
                        <c:v>43238</c:v>
                      </c:pt>
                      <c:pt idx="917">
                        <c:v>43237</c:v>
                      </c:pt>
                      <c:pt idx="918">
                        <c:v>43236</c:v>
                      </c:pt>
                      <c:pt idx="919">
                        <c:v>43235</c:v>
                      </c:pt>
                      <c:pt idx="920">
                        <c:v>43234</c:v>
                      </c:pt>
                      <c:pt idx="921">
                        <c:v>43233</c:v>
                      </c:pt>
                      <c:pt idx="922">
                        <c:v>43232</c:v>
                      </c:pt>
                      <c:pt idx="923">
                        <c:v>43231</c:v>
                      </c:pt>
                      <c:pt idx="924">
                        <c:v>43230</c:v>
                      </c:pt>
                      <c:pt idx="925">
                        <c:v>43229</c:v>
                      </c:pt>
                      <c:pt idx="926">
                        <c:v>43228</c:v>
                      </c:pt>
                      <c:pt idx="927">
                        <c:v>43227</c:v>
                      </c:pt>
                      <c:pt idx="928">
                        <c:v>43226</c:v>
                      </c:pt>
                      <c:pt idx="929">
                        <c:v>43225</c:v>
                      </c:pt>
                      <c:pt idx="930">
                        <c:v>43224</c:v>
                      </c:pt>
                      <c:pt idx="931">
                        <c:v>43223</c:v>
                      </c:pt>
                      <c:pt idx="932">
                        <c:v>43222</c:v>
                      </c:pt>
                      <c:pt idx="933">
                        <c:v>43221</c:v>
                      </c:pt>
                      <c:pt idx="934">
                        <c:v>43220</c:v>
                      </c:pt>
                      <c:pt idx="935">
                        <c:v>43219</c:v>
                      </c:pt>
                      <c:pt idx="936">
                        <c:v>43218</c:v>
                      </c:pt>
                      <c:pt idx="937">
                        <c:v>43217</c:v>
                      </c:pt>
                      <c:pt idx="938">
                        <c:v>43216</c:v>
                      </c:pt>
                      <c:pt idx="939">
                        <c:v>43215</c:v>
                      </c:pt>
                      <c:pt idx="940">
                        <c:v>43214</c:v>
                      </c:pt>
                      <c:pt idx="941">
                        <c:v>43213</c:v>
                      </c:pt>
                      <c:pt idx="942">
                        <c:v>43212</c:v>
                      </c:pt>
                      <c:pt idx="943">
                        <c:v>43211</c:v>
                      </c:pt>
                      <c:pt idx="944">
                        <c:v>43210</c:v>
                      </c:pt>
                      <c:pt idx="945">
                        <c:v>43209</c:v>
                      </c:pt>
                      <c:pt idx="946">
                        <c:v>43208</c:v>
                      </c:pt>
                      <c:pt idx="947">
                        <c:v>43207</c:v>
                      </c:pt>
                      <c:pt idx="948">
                        <c:v>43206</c:v>
                      </c:pt>
                      <c:pt idx="949">
                        <c:v>43205</c:v>
                      </c:pt>
                      <c:pt idx="950">
                        <c:v>43204</c:v>
                      </c:pt>
                      <c:pt idx="951">
                        <c:v>43203</c:v>
                      </c:pt>
                      <c:pt idx="952">
                        <c:v>43202</c:v>
                      </c:pt>
                      <c:pt idx="953">
                        <c:v>43201</c:v>
                      </c:pt>
                      <c:pt idx="954">
                        <c:v>43200</c:v>
                      </c:pt>
                      <c:pt idx="955">
                        <c:v>43199</c:v>
                      </c:pt>
                      <c:pt idx="956">
                        <c:v>43198</c:v>
                      </c:pt>
                      <c:pt idx="957">
                        <c:v>43197</c:v>
                      </c:pt>
                      <c:pt idx="958">
                        <c:v>43196</c:v>
                      </c:pt>
                      <c:pt idx="959">
                        <c:v>43195</c:v>
                      </c:pt>
                      <c:pt idx="960">
                        <c:v>43194</c:v>
                      </c:pt>
                      <c:pt idx="961">
                        <c:v>43193</c:v>
                      </c:pt>
                      <c:pt idx="962">
                        <c:v>43192</c:v>
                      </c:pt>
                      <c:pt idx="963">
                        <c:v>43191</c:v>
                      </c:pt>
                      <c:pt idx="964">
                        <c:v>43190</c:v>
                      </c:pt>
                      <c:pt idx="965">
                        <c:v>43189</c:v>
                      </c:pt>
                      <c:pt idx="966">
                        <c:v>43188</c:v>
                      </c:pt>
                      <c:pt idx="967">
                        <c:v>43187</c:v>
                      </c:pt>
                      <c:pt idx="968">
                        <c:v>43186</c:v>
                      </c:pt>
                      <c:pt idx="969">
                        <c:v>43185</c:v>
                      </c:pt>
                      <c:pt idx="970">
                        <c:v>43184</c:v>
                      </c:pt>
                      <c:pt idx="971">
                        <c:v>43183</c:v>
                      </c:pt>
                      <c:pt idx="972">
                        <c:v>43182</c:v>
                      </c:pt>
                      <c:pt idx="973">
                        <c:v>43181</c:v>
                      </c:pt>
                      <c:pt idx="974">
                        <c:v>43180</c:v>
                      </c:pt>
                      <c:pt idx="975">
                        <c:v>43179</c:v>
                      </c:pt>
                      <c:pt idx="976">
                        <c:v>43178</c:v>
                      </c:pt>
                      <c:pt idx="977">
                        <c:v>43177</c:v>
                      </c:pt>
                      <c:pt idx="978">
                        <c:v>43176</c:v>
                      </c:pt>
                      <c:pt idx="979">
                        <c:v>43175</c:v>
                      </c:pt>
                      <c:pt idx="980">
                        <c:v>43174</c:v>
                      </c:pt>
                      <c:pt idx="981">
                        <c:v>43173</c:v>
                      </c:pt>
                      <c:pt idx="982">
                        <c:v>43172</c:v>
                      </c:pt>
                      <c:pt idx="983">
                        <c:v>43171</c:v>
                      </c:pt>
                      <c:pt idx="984">
                        <c:v>43170</c:v>
                      </c:pt>
                      <c:pt idx="985">
                        <c:v>43169</c:v>
                      </c:pt>
                      <c:pt idx="986">
                        <c:v>43168</c:v>
                      </c:pt>
                      <c:pt idx="987">
                        <c:v>43167</c:v>
                      </c:pt>
                      <c:pt idx="988">
                        <c:v>43166</c:v>
                      </c:pt>
                      <c:pt idx="989">
                        <c:v>43165</c:v>
                      </c:pt>
                      <c:pt idx="990">
                        <c:v>43164</c:v>
                      </c:pt>
                      <c:pt idx="991">
                        <c:v>43163</c:v>
                      </c:pt>
                      <c:pt idx="992">
                        <c:v>43162</c:v>
                      </c:pt>
                      <c:pt idx="993">
                        <c:v>43161</c:v>
                      </c:pt>
                      <c:pt idx="994">
                        <c:v>43160</c:v>
                      </c:pt>
                      <c:pt idx="995">
                        <c:v>43159</c:v>
                      </c:pt>
                      <c:pt idx="996">
                        <c:v>43158</c:v>
                      </c:pt>
                      <c:pt idx="997">
                        <c:v>43157</c:v>
                      </c:pt>
                      <c:pt idx="998">
                        <c:v>43156</c:v>
                      </c:pt>
                      <c:pt idx="999">
                        <c:v>43155</c:v>
                      </c:pt>
                      <c:pt idx="1000">
                        <c:v>43154</c:v>
                      </c:pt>
                      <c:pt idx="1001">
                        <c:v>43153</c:v>
                      </c:pt>
                      <c:pt idx="1002">
                        <c:v>43152</c:v>
                      </c:pt>
                      <c:pt idx="1003">
                        <c:v>43151</c:v>
                      </c:pt>
                      <c:pt idx="1004">
                        <c:v>43150</c:v>
                      </c:pt>
                      <c:pt idx="1005">
                        <c:v>43149</c:v>
                      </c:pt>
                      <c:pt idx="1006">
                        <c:v>43148</c:v>
                      </c:pt>
                      <c:pt idx="1007">
                        <c:v>43147</c:v>
                      </c:pt>
                      <c:pt idx="1008">
                        <c:v>43146</c:v>
                      </c:pt>
                      <c:pt idx="1009">
                        <c:v>43145</c:v>
                      </c:pt>
                      <c:pt idx="1010">
                        <c:v>43144</c:v>
                      </c:pt>
                      <c:pt idx="1011">
                        <c:v>43143</c:v>
                      </c:pt>
                      <c:pt idx="1012">
                        <c:v>43142</c:v>
                      </c:pt>
                      <c:pt idx="1013">
                        <c:v>43141</c:v>
                      </c:pt>
                      <c:pt idx="1014">
                        <c:v>43140</c:v>
                      </c:pt>
                      <c:pt idx="1015">
                        <c:v>43139</c:v>
                      </c:pt>
                      <c:pt idx="1016">
                        <c:v>43138</c:v>
                      </c:pt>
                      <c:pt idx="1017">
                        <c:v>43137</c:v>
                      </c:pt>
                      <c:pt idx="1018">
                        <c:v>43136</c:v>
                      </c:pt>
                      <c:pt idx="1019">
                        <c:v>43135</c:v>
                      </c:pt>
                      <c:pt idx="1020">
                        <c:v>43134</c:v>
                      </c:pt>
                      <c:pt idx="1021">
                        <c:v>43133</c:v>
                      </c:pt>
                      <c:pt idx="1022">
                        <c:v>43132</c:v>
                      </c:pt>
                      <c:pt idx="1023">
                        <c:v>43131</c:v>
                      </c:pt>
                      <c:pt idx="1024">
                        <c:v>43130</c:v>
                      </c:pt>
                      <c:pt idx="1025">
                        <c:v>43129</c:v>
                      </c:pt>
                      <c:pt idx="1026">
                        <c:v>43128</c:v>
                      </c:pt>
                      <c:pt idx="1027">
                        <c:v>43127</c:v>
                      </c:pt>
                      <c:pt idx="1028">
                        <c:v>43126</c:v>
                      </c:pt>
                      <c:pt idx="1029">
                        <c:v>43125</c:v>
                      </c:pt>
                      <c:pt idx="1030">
                        <c:v>43124</c:v>
                      </c:pt>
                      <c:pt idx="1031">
                        <c:v>43123</c:v>
                      </c:pt>
                      <c:pt idx="1032">
                        <c:v>43122</c:v>
                      </c:pt>
                      <c:pt idx="1033">
                        <c:v>43121</c:v>
                      </c:pt>
                      <c:pt idx="1034">
                        <c:v>43120</c:v>
                      </c:pt>
                      <c:pt idx="1035">
                        <c:v>43119</c:v>
                      </c:pt>
                      <c:pt idx="1036">
                        <c:v>43118</c:v>
                      </c:pt>
                      <c:pt idx="1037">
                        <c:v>43117</c:v>
                      </c:pt>
                      <c:pt idx="1038">
                        <c:v>43116</c:v>
                      </c:pt>
                      <c:pt idx="1039">
                        <c:v>43115</c:v>
                      </c:pt>
                      <c:pt idx="1040">
                        <c:v>43114</c:v>
                      </c:pt>
                      <c:pt idx="1041">
                        <c:v>43113</c:v>
                      </c:pt>
                      <c:pt idx="1042">
                        <c:v>43112</c:v>
                      </c:pt>
                      <c:pt idx="1043">
                        <c:v>43111</c:v>
                      </c:pt>
                      <c:pt idx="1044">
                        <c:v>43110</c:v>
                      </c:pt>
                      <c:pt idx="1045">
                        <c:v>43109</c:v>
                      </c:pt>
                      <c:pt idx="1046">
                        <c:v>43108</c:v>
                      </c:pt>
                      <c:pt idx="1047">
                        <c:v>43107</c:v>
                      </c:pt>
                      <c:pt idx="1048">
                        <c:v>43106</c:v>
                      </c:pt>
                      <c:pt idx="1049">
                        <c:v>43105</c:v>
                      </c:pt>
                      <c:pt idx="1050">
                        <c:v>43104</c:v>
                      </c:pt>
                      <c:pt idx="1051">
                        <c:v>43103</c:v>
                      </c:pt>
                      <c:pt idx="1052">
                        <c:v>43102</c:v>
                      </c:pt>
                      <c:pt idx="1053">
                        <c:v>43101</c:v>
                      </c:pt>
                      <c:pt idx="1054">
                        <c:v>43100</c:v>
                      </c:pt>
                      <c:pt idx="1055">
                        <c:v>43099</c:v>
                      </c:pt>
                      <c:pt idx="1056">
                        <c:v>43098</c:v>
                      </c:pt>
                      <c:pt idx="1057">
                        <c:v>43097</c:v>
                      </c:pt>
                      <c:pt idx="1058">
                        <c:v>43096</c:v>
                      </c:pt>
                      <c:pt idx="1059">
                        <c:v>43095</c:v>
                      </c:pt>
                      <c:pt idx="1060">
                        <c:v>43094</c:v>
                      </c:pt>
                      <c:pt idx="1061">
                        <c:v>43093</c:v>
                      </c:pt>
                      <c:pt idx="1062">
                        <c:v>43092</c:v>
                      </c:pt>
                      <c:pt idx="1063">
                        <c:v>43091</c:v>
                      </c:pt>
                      <c:pt idx="1064">
                        <c:v>43090</c:v>
                      </c:pt>
                      <c:pt idx="1065">
                        <c:v>43089</c:v>
                      </c:pt>
                      <c:pt idx="1066">
                        <c:v>43088</c:v>
                      </c:pt>
                      <c:pt idx="1067">
                        <c:v>43087</c:v>
                      </c:pt>
                      <c:pt idx="1068">
                        <c:v>43086</c:v>
                      </c:pt>
                      <c:pt idx="1069">
                        <c:v>43085</c:v>
                      </c:pt>
                      <c:pt idx="1070">
                        <c:v>43084</c:v>
                      </c:pt>
                      <c:pt idx="1071">
                        <c:v>43083</c:v>
                      </c:pt>
                      <c:pt idx="1072">
                        <c:v>43082</c:v>
                      </c:pt>
                      <c:pt idx="1073">
                        <c:v>43081</c:v>
                      </c:pt>
                      <c:pt idx="1074">
                        <c:v>43080</c:v>
                      </c:pt>
                      <c:pt idx="1075">
                        <c:v>43079</c:v>
                      </c:pt>
                      <c:pt idx="1076">
                        <c:v>43078</c:v>
                      </c:pt>
                      <c:pt idx="1077">
                        <c:v>43077</c:v>
                      </c:pt>
                      <c:pt idx="1078">
                        <c:v>43076</c:v>
                      </c:pt>
                      <c:pt idx="1079">
                        <c:v>43075</c:v>
                      </c:pt>
                      <c:pt idx="1080">
                        <c:v>43074</c:v>
                      </c:pt>
                      <c:pt idx="1081">
                        <c:v>43073</c:v>
                      </c:pt>
                      <c:pt idx="1082">
                        <c:v>43072</c:v>
                      </c:pt>
                      <c:pt idx="1083">
                        <c:v>43071</c:v>
                      </c:pt>
                      <c:pt idx="1084">
                        <c:v>43070</c:v>
                      </c:pt>
                      <c:pt idx="1085">
                        <c:v>43069</c:v>
                      </c:pt>
                      <c:pt idx="1086">
                        <c:v>43068</c:v>
                      </c:pt>
                      <c:pt idx="1087">
                        <c:v>43067</c:v>
                      </c:pt>
                      <c:pt idx="1088">
                        <c:v>43066</c:v>
                      </c:pt>
                      <c:pt idx="1089">
                        <c:v>43065</c:v>
                      </c:pt>
                      <c:pt idx="1090">
                        <c:v>43064</c:v>
                      </c:pt>
                      <c:pt idx="1091">
                        <c:v>43063</c:v>
                      </c:pt>
                      <c:pt idx="1092">
                        <c:v>43062</c:v>
                      </c:pt>
                      <c:pt idx="1093">
                        <c:v>43061</c:v>
                      </c:pt>
                      <c:pt idx="1094">
                        <c:v>43060</c:v>
                      </c:pt>
                      <c:pt idx="1095">
                        <c:v>43059</c:v>
                      </c:pt>
                      <c:pt idx="1096">
                        <c:v>43058</c:v>
                      </c:pt>
                      <c:pt idx="1097">
                        <c:v>43057</c:v>
                      </c:pt>
                      <c:pt idx="1098">
                        <c:v>43056</c:v>
                      </c:pt>
                      <c:pt idx="1099">
                        <c:v>43055</c:v>
                      </c:pt>
                      <c:pt idx="1100">
                        <c:v>43054</c:v>
                      </c:pt>
                      <c:pt idx="1101">
                        <c:v>43053</c:v>
                      </c:pt>
                      <c:pt idx="1102">
                        <c:v>43052</c:v>
                      </c:pt>
                      <c:pt idx="1103">
                        <c:v>43051</c:v>
                      </c:pt>
                      <c:pt idx="1104">
                        <c:v>43050</c:v>
                      </c:pt>
                      <c:pt idx="1105">
                        <c:v>43049</c:v>
                      </c:pt>
                      <c:pt idx="1106">
                        <c:v>43048</c:v>
                      </c:pt>
                      <c:pt idx="1107">
                        <c:v>43047</c:v>
                      </c:pt>
                      <c:pt idx="1108">
                        <c:v>43046</c:v>
                      </c:pt>
                      <c:pt idx="1109">
                        <c:v>43045</c:v>
                      </c:pt>
                      <c:pt idx="1110">
                        <c:v>43044</c:v>
                      </c:pt>
                      <c:pt idx="1111">
                        <c:v>43043</c:v>
                      </c:pt>
                      <c:pt idx="1112">
                        <c:v>43042</c:v>
                      </c:pt>
                      <c:pt idx="1113">
                        <c:v>43041</c:v>
                      </c:pt>
                      <c:pt idx="1114">
                        <c:v>43040</c:v>
                      </c:pt>
                      <c:pt idx="1115">
                        <c:v>43039</c:v>
                      </c:pt>
                      <c:pt idx="1116">
                        <c:v>43038</c:v>
                      </c:pt>
                      <c:pt idx="1117">
                        <c:v>43037</c:v>
                      </c:pt>
                      <c:pt idx="1118">
                        <c:v>43036</c:v>
                      </c:pt>
                      <c:pt idx="1119">
                        <c:v>43035</c:v>
                      </c:pt>
                      <c:pt idx="1120">
                        <c:v>43034</c:v>
                      </c:pt>
                      <c:pt idx="1121">
                        <c:v>43033</c:v>
                      </c:pt>
                      <c:pt idx="1122">
                        <c:v>43032</c:v>
                      </c:pt>
                      <c:pt idx="1123">
                        <c:v>43031</c:v>
                      </c:pt>
                      <c:pt idx="1124">
                        <c:v>43030</c:v>
                      </c:pt>
                      <c:pt idx="1125">
                        <c:v>43029</c:v>
                      </c:pt>
                      <c:pt idx="1126">
                        <c:v>43028</c:v>
                      </c:pt>
                      <c:pt idx="1127">
                        <c:v>43027</c:v>
                      </c:pt>
                      <c:pt idx="1128">
                        <c:v>43026</c:v>
                      </c:pt>
                      <c:pt idx="1129">
                        <c:v>43025</c:v>
                      </c:pt>
                      <c:pt idx="1130">
                        <c:v>43024</c:v>
                      </c:pt>
                      <c:pt idx="1131">
                        <c:v>43023</c:v>
                      </c:pt>
                      <c:pt idx="1132">
                        <c:v>43022</c:v>
                      </c:pt>
                      <c:pt idx="1133">
                        <c:v>43021</c:v>
                      </c:pt>
                      <c:pt idx="1134">
                        <c:v>43020</c:v>
                      </c:pt>
                      <c:pt idx="1135">
                        <c:v>43019</c:v>
                      </c:pt>
                      <c:pt idx="1136">
                        <c:v>43018</c:v>
                      </c:pt>
                      <c:pt idx="1137">
                        <c:v>43017</c:v>
                      </c:pt>
                      <c:pt idx="1138">
                        <c:v>43016</c:v>
                      </c:pt>
                      <c:pt idx="1139">
                        <c:v>43015</c:v>
                      </c:pt>
                      <c:pt idx="1140">
                        <c:v>43014</c:v>
                      </c:pt>
                      <c:pt idx="1141">
                        <c:v>43013</c:v>
                      </c:pt>
                      <c:pt idx="1142">
                        <c:v>43012</c:v>
                      </c:pt>
                      <c:pt idx="1143">
                        <c:v>43011</c:v>
                      </c:pt>
                      <c:pt idx="1144">
                        <c:v>43010</c:v>
                      </c:pt>
                      <c:pt idx="1145">
                        <c:v>43009</c:v>
                      </c:pt>
                      <c:pt idx="1146">
                        <c:v>43008</c:v>
                      </c:pt>
                      <c:pt idx="1147">
                        <c:v>43007</c:v>
                      </c:pt>
                      <c:pt idx="1148">
                        <c:v>43006</c:v>
                      </c:pt>
                      <c:pt idx="1149">
                        <c:v>43005</c:v>
                      </c:pt>
                      <c:pt idx="1150">
                        <c:v>43004</c:v>
                      </c:pt>
                      <c:pt idx="1151">
                        <c:v>43003</c:v>
                      </c:pt>
                      <c:pt idx="1152">
                        <c:v>43002</c:v>
                      </c:pt>
                      <c:pt idx="1153">
                        <c:v>43001</c:v>
                      </c:pt>
                      <c:pt idx="1154">
                        <c:v>43000</c:v>
                      </c:pt>
                      <c:pt idx="1155">
                        <c:v>42999</c:v>
                      </c:pt>
                      <c:pt idx="1156">
                        <c:v>42998</c:v>
                      </c:pt>
                      <c:pt idx="1157">
                        <c:v>42997</c:v>
                      </c:pt>
                      <c:pt idx="1158">
                        <c:v>42996</c:v>
                      </c:pt>
                      <c:pt idx="1159">
                        <c:v>42995</c:v>
                      </c:pt>
                      <c:pt idx="1160">
                        <c:v>42994</c:v>
                      </c:pt>
                      <c:pt idx="1161">
                        <c:v>42993</c:v>
                      </c:pt>
                      <c:pt idx="1162">
                        <c:v>42992</c:v>
                      </c:pt>
                      <c:pt idx="1163">
                        <c:v>42991</c:v>
                      </c:pt>
                      <c:pt idx="1164">
                        <c:v>42990</c:v>
                      </c:pt>
                      <c:pt idx="1165">
                        <c:v>42989</c:v>
                      </c:pt>
                      <c:pt idx="1166">
                        <c:v>42988</c:v>
                      </c:pt>
                      <c:pt idx="1167">
                        <c:v>42987</c:v>
                      </c:pt>
                      <c:pt idx="1168">
                        <c:v>42986</c:v>
                      </c:pt>
                      <c:pt idx="1169">
                        <c:v>42985</c:v>
                      </c:pt>
                      <c:pt idx="1170">
                        <c:v>42984</c:v>
                      </c:pt>
                      <c:pt idx="1171">
                        <c:v>42983</c:v>
                      </c:pt>
                      <c:pt idx="1172">
                        <c:v>42982</c:v>
                      </c:pt>
                      <c:pt idx="1173">
                        <c:v>42981</c:v>
                      </c:pt>
                      <c:pt idx="1174">
                        <c:v>42980</c:v>
                      </c:pt>
                      <c:pt idx="1175">
                        <c:v>42979</c:v>
                      </c:pt>
                      <c:pt idx="1176">
                        <c:v>42978</c:v>
                      </c:pt>
                      <c:pt idx="1177">
                        <c:v>42977</c:v>
                      </c:pt>
                      <c:pt idx="1178">
                        <c:v>42976</c:v>
                      </c:pt>
                      <c:pt idx="1179">
                        <c:v>42975</c:v>
                      </c:pt>
                      <c:pt idx="1180">
                        <c:v>42974</c:v>
                      </c:pt>
                      <c:pt idx="1181">
                        <c:v>42973</c:v>
                      </c:pt>
                      <c:pt idx="1182">
                        <c:v>42972</c:v>
                      </c:pt>
                      <c:pt idx="1183">
                        <c:v>42971</c:v>
                      </c:pt>
                      <c:pt idx="1184">
                        <c:v>42970</c:v>
                      </c:pt>
                      <c:pt idx="1185">
                        <c:v>42969</c:v>
                      </c:pt>
                      <c:pt idx="1186">
                        <c:v>42968</c:v>
                      </c:pt>
                      <c:pt idx="1187">
                        <c:v>42967</c:v>
                      </c:pt>
                      <c:pt idx="1188">
                        <c:v>42966</c:v>
                      </c:pt>
                      <c:pt idx="1189">
                        <c:v>42965</c:v>
                      </c:pt>
                      <c:pt idx="1190">
                        <c:v>42964</c:v>
                      </c:pt>
                      <c:pt idx="1191">
                        <c:v>42963</c:v>
                      </c:pt>
                      <c:pt idx="1192">
                        <c:v>42962</c:v>
                      </c:pt>
                      <c:pt idx="1193">
                        <c:v>42961</c:v>
                      </c:pt>
                      <c:pt idx="1194">
                        <c:v>42960</c:v>
                      </c:pt>
                      <c:pt idx="1195">
                        <c:v>42959</c:v>
                      </c:pt>
                      <c:pt idx="1196">
                        <c:v>42958</c:v>
                      </c:pt>
                      <c:pt idx="1197">
                        <c:v>42957</c:v>
                      </c:pt>
                      <c:pt idx="1198">
                        <c:v>42956</c:v>
                      </c:pt>
                      <c:pt idx="1199">
                        <c:v>42955</c:v>
                      </c:pt>
                      <c:pt idx="1200">
                        <c:v>42954</c:v>
                      </c:pt>
                      <c:pt idx="1201">
                        <c:v>42953</c:v>
                      </c:pt>
                      <c:pt idx="1202">
                        <c:v>42952</c:v>
                      </c:pt>
                      <c:pt idx="1203">
                        <c:v>42951</c:v>
                      </c:pt>
                      <c:pt idx="1204">
                        <c:v>42950</c:v>
                      </c:pt>
                      <c:pt idx="1205">
                        <c:v>42949</c:v>
                      </c:pt>
                      <c:pt idx="1206">
                        <c:v>42948</c:v>
                      </c:pt>
                      <c:pt idx="1207">
                        <c:v>42947</c:v>
                      </c:pt>
                      <c:pt idx="1208">
                        <c:v>42946</c:v>
                      </c:pt>
                      <c:pt idx="1209">
                        <c:v>42945</c:v>
                      </c:pt>
                      <c:pt idx="1210">
                        <c:v>42944</c:v>
                      </c:pt>
                      <c:pt idx="1211">
                        <c:v>42943</c:v>
                      </c:pt>
                      <c:pt idx="1212">
                        <c:v>42942</c:v>
                      </c:pt>
                      <c:pt idx="1213">
                        <c:v>42941</c:v>
                      </c:pt>
                      <c:pt idx="1214">
                        <c:v>42940</c:v>
                      </c:pt>
                      <c:pt idx="1215">
                        <c:v>42939</c:v>
                      </c:pt>
                      <c:pt idx="1216">
                        <c:v>42938</c:v>
                      </c:pt>
                      <c:pt idx="1217">
                        <c:v>42937</c:v>
                      </c:pt>
                      <c:pt idx="1218">
                        <c:v>42936</c:v>
                      </c:pt>
                      <c:pt idx="1219">
                        <c:v>42935</c:v>
                      </c:pt>
                      <c:pt idx="1220">
                        <c:v>42934</c:v>
                      </c:pt>
                      <c:pt idx="1221">
                        <c:v>42933</c:v>
                      </c:pt>
                      <c:pt idx="1222">
                        <c:v>42932</c:v>
                      </c:pt>
                      <c:pt idx="1223">
                        <c:v>42931</c:v>
                      </c:pt>
                      <c:pt idx="1224">
                        <c:v>42930</c:v>
                      </c:pt>
                      <c:pt idx="1225">
                        <c:v>42929</c:v>
                      </c:pt>
                      <c:pt idx="1226">
                        <c:v>42928</c:v>
                      </c:pt>
                      <c:pt idx="1227">
                        <c:v>42927</c:v>
                      </c:pt>
                      <c:pt idx="1228">
                        <c:v>42926</c:v>
                      </c:pt>
                      <c:pt idx="1229">
                        <c:v>42925</c:v>
                      </c:pt>
                      <c:pt idx="1230">
                        <c:v>42924</c:v>
                      </c:pt>
                      <c:pt idx="1231">
                        <c:v>42923</c:v>
                      </c:pt>
                      <c:pt idx="1232">
                        <c:v>42922</c:v>
                      </c:pt>
                      <c:pt idx="1233">
                        <c:v>42921</c:v>
                      </c:pt>
                      <c:pt idx="1234">
                        <c:v>42920</c:v>
                      </c:pt>
                      <c:pt idx="1235">
                        <c:v>42919</c:v>
                      </c:pt>
                      <c:pt idx="1236">
                        <c:v>42918</c:v>
                      </c:pt>
                      <c:pt idx="1237">
                        <c:v>42917</c:v>
                      </c:pt>
                      <c:pt idx="1238">
                        <c:v>42916</c:v>
                      </c:pt>
                      <c:pt idx="1239">
                        <c:v>42915</c:v>
                      </c:pt>
                      <c:pt idx="1240">
                        <c:v>42914</c:v>
                      </c:pt>
                      <c:pt idx="1241">
                        <c:v>42913</c:v>
                      </c:pt>
                      <c:pt idx="1242">
                        <c:v>42912</c:v>
                      </c:pt>
                      <c:pt idx="1243">
                        <c:v>42911</c:v>
                      </c:pt>
                      <c:pt idx="1244">
                        <c:v>42910</c:v>
                      </c:pt>
                      <c:pt idx="1245">
                        <c:v>42909</c:v>
                      </c:pt>
                      <c:pt idx="1246">
                        <c:v>42908</c:v>
                      </c:pt>
                      <c:pt idx="1247">
                        <c:v>42907</c:v>
                      </c:pt>
                      <c:pt idx="1248">
                        <c:v>42906</c:v>
                      </c:pt>
                      <c:pt idx="1249">
                        <c:v>42905</c:v>
                      </c:pt>
                      <c:pt idx="1250">
                        <c:v>42904</c:v>
                      </c:pt>
                      <c:pt idx="1251">
                        <c:v>42903</c:v>
                      </c:pt>
                      <c:pt idx="1252">
                        <c:v>42902</c:v>
                      </c:pt>
                      <c:pt idx="1253">
                        <c:v>42901</c:v>
                      </c:pt>
                      <c:pt idx="1254">
                        <c:v>42900</c:v>
                      </c:pt>
                      <c:pt idx="1255">
                        <c:v>42899</c:v>
                      </c:pt>
                      <c:pt idx="1256">
                        <c:v>42898</c:v>
                      </c:pt>
                      <c:pt idx="1257">
                        <c:v>42897</c:v>
                      </c:pt>
                      <c:pt idx="1258">
                        <c:v>42896</c:v>
                      </c:pt>
                      <c:pt idx="1259">
                        <c:v>42895</c:v>
                      </c:pt>
                      <c:pt idx="1260">
                        <c:v>42894</c:v>
                      </c:pt>
                      <c:pt idx="1261">
                        <c:v>42893</c:v>
                      </c:pt>
                      <c:pt idx="1262">
                        <c:v>42892</c:v>
                      </c:pt>
                      <c:pt idx="1263">
                        <c:v>42891</c:v>
                      </c:pt>
                      <c:pt idx="1264">
                        <c:v>42890</c:v>
                      </c:pt>
                      <c:pt idx="1265">
                        <c:v>42889</c:v>
                      </c:pt>
                      <c:pt idx="1266">
                        <c:v>42888</c:v>
                      </c:pt>
                      <c:pt idx="1267">
                        <c:v>42887</c:v>
                      </c:pt>
                      <c:pt idx="1268">
                        <c:v>42886</c:v>
                      </c:pt>
                      <c:pt idx="1269">
                        <c:v>42885</c:v>
                      </c:pt>
                      <c:pt idx="1270">
                        <c:v>42884</c:v>
                      </c:pt>
                      <c:pt idx="1271">
                        <c:v>42883</c:v>
                      </c:pt>
                      <c:pt idx="1272">
                        <c:v>42882</c:v>
                      </c:pt>
                      <c:pt idx="1273">
                        <c:v>42881</c:v>
                      </c:pt>
                      <c:pt idx="1274">
                        <c:v>42880</c:v>
                      </c:pt>
                      <c:pt idx="1275">
                        <c:v>42879</c:v>
                      </c:pt>
                      <c:pt idx="1276">
                        <c:v>42878</c:v>
                      </c:pt>
                      <c:pt idx="1277">
                        <c:v>42877</c:v>
                      </c:pt>
                      <c:pt idx="1278">
                        <c:v>42876</c:v>
                      </c:pt>
                      <c:pt idx="1279">
                        <c:v>42875</c:v>
                      </c:pt>
                      <c:pt idx="1280">
                        <c:v>42874</c:v>
                      </c:pt>
                      <c:pt idx="1281">
                        <c:v>42873</c:v>
                      </c:pt>
                      <c:pt idx="1282">
                        <c:v>42872</c:v>
                      </c:pt>
                      <c:pt idx="1283">
                        <c:v>42871</c:v>
                      </c:pt>
                      <c:pt idx="1284">
                        <c:v>42870</c:v>
                      </c:pt>
                      <c:pt idx="1285">
                        <c:v>42869</c:v>
                      </c:pt>
                      <c:pt idx="1286">
                        <c:v>42868</c:v>
                      </c:pt>
                      <c:pt idx="1287">
                        <c:v>42867</c:v>
                      </c:pt>
                      <c:pt idx="1288">
                        <c:v>42866</c:v>
                      </c:pt>
                      <c:pt idx="1289">
                        <c:v>42865</c:v>
                      </c:pt>
                      <c:pt idx="1290">
                        <c:v>42864</c:v>
                      </c:pt>
                      <c:pt idx="1291">
                        <c:v>42863</c:v>
                      </c:pt>
                      <c:pt idx="1292">
                        <c:v>42862</c:v>
                      </c:pt>
                      <c:pt idx="1293">
                        <c:v>42861</c:v>
                      </c:pt>
                      <c:pt idx="1294">
                        <c:v>42860</c:v>
                      </c:pt>
                      <c:pt idx="1295">
                        <c:v>42859</c:v>
                      </c:pt>
                      <c:pt idx="1296">
                        <c:v>42858</c:v>
                      </c:pt>
                      <c:pt idx="1297">
                        <c:v>42857</c:v>
                      </c:pt>
                      <c:pt idx="1298">
                        <c:v>42856</c:v>
                      </c:pt>
                      <c:pt idx="1299">
                        <c:v>42855</c:v>
                      </c:pt>
                      <c:pt idx="1300">
                        <c:v>42854</c:v>
                      </c:pt>
                      <c:pt idx="1301">
                        <c:v>42853</c:v>
                      </c:pt>
                      <c:pt idx="1302">
                        <c:v>42852</c:v>
                      </c:pt>
                      <c:pt idx="1303">
                        <c:v>42851</c:v>
                      </c:pt>
                      <c:pt idx="1304">
                        <c:v>42850</c:v>
                      </c:pt>
                      <c:pt idx="1305">
                        <c:v>42849</c:v>
                      </c:pt>
                      <c:pt idx="1306">
                        <c:v>42848</c:v>
                      </c:pt>
                      <c:pt idx="1307">
                        <c:v>42847</c:v>
                      </c:pt>
                      <c:pt idx="1308">
                        <c:v>42846</c:v>
                      </c:pt>
                      <c:pt idx="1309">
                        <c:v>42845</c:v>
                      </c:pt>
                      <c:pt idx="1310">
                        <c:v>42844</c:v>
                      </c:pt>
                      <c:pt idx="1311">
                        <c:v>42843</c:v>
                      </c:pt>
                      <c:pt idx="1312">
                        <c:v>42842</c:v>
                      </c:pt>
                      <c:pt idx="1313">
                        <c:v>42841</c:v>
                      </c:pt>
                      <c:pt idx="1314">
                        <c:v>42840</c:v>
                      </c:pt>
                      <c:pt idx="1315">
                        <c:v>42839</c:v>
                      </c:pt>
                      <c:pt idx="1316">
                        <c:v>42838</c:v>
                      </c:pt>
                      <c:pt idx="1317">
                        <c:v>42837</c:v>
                      </c:pt>
                      <c:pt idx="1318">
                        <c:v>42836</c:v>
                      </c:pt>
                      <c:pt idx="1319">
                        <c:v>42835</c:v>
                      </c:pt>
                      <c:pt idx="1320">
                        <c:v>42834</c:v>
                      </c:pt>
                      <c:pt idx="1321">
                        <c:v>42833</c:v>
                      </c:pt>
                      <c:pt idx="1322">
                        <c:v>42832</c:v>
                      </c:pt>
                      <c:pt idx="1323">
                        <c:v>42831</c:v>
                      </c:pt>
                      <c:pt idx="1324">
                        <c:v>42830</c:v>
                      </c:pt>
                      <c:pt idx="1325">
                        <c:v>42829</c:v>
                      </c:pt>
                      <c:pt idx="1326">
                        <c:v>42828</c:v>
                      </c:pt>
                      <c:pt idx="1327">
                        <c:v>42827</c:v>
                      </c:pt>
                      <c:pt idx="1328">
                        <c:v>42826</c:v>
                      </c:pt>
                      <c:pt idx="1329">
                        <c:v>42825</c:v>
                      </c:pt>
                      <c:pt idx="1330">
                        <c:v>42824</c:v>
                      </c:pt>
                      <c:pt idx="1331">
                        <c:v>42823</c:v>
                      </c:pt>
                      <c:pt idx="1332">
                        <c:v>42822</c:v>
                      </c:pt>
                      <c:pt idx="1333">
                        <c:v>42821</c:v>
                      </c:pt>
                      <c:pt idx="1334">
                        <c:v>42820</c:v>
                      </c:pt>
                      <c:pt idx="1335">
                        <c:v>42819</c:v>
                      </c:pt>
                      <c:pt idx="1336">
                        <c:v>42818</c:v>
                      </c:pt>
                      <c:pt idx="1337">
                        <c:v>42817</c:v>
                      </c:pt>
                      <c:pt idx="1338">
                        <c:v>42816</c:v>
                      </c:pt>
                      <c:pt idx="1339">
                        <c:v>42815</c:v>
                      </c:pt>
                      <c:pt idx="1340">
                        <c:v>42814</c:v>
                      </c:pt>
                      <c:pt idx="1341">
                        <c:v>42813</c:v>
                      </c:pt>
                      <c:pt idx="1342">
                        <c:v>42812</c:v>
                      </c:pt>
                      <c:pt idx="1343">
                        <c:v>42811</c:v>
                      </c:pt>
                      <c:pt idx="1344">
                        <c:v>42810</c:v>
                      </c:pt>
                      <c:pt idx="1345">
                        <c:v>42809</c:v>
                      </c:pt>
                      <c:pt idx="1346">
                        <c:v>42808</c:v>
                      </c:pt>
                      <c:pt idx="1347">
                        <c:v>42807</c:v>
                      </c:pt>
                      <c:pt idx="1348">
                        <c:v>42806</c:v>
                      </c:pt>
                      <c:pt idx="1349">
                        <c:v>42805</c:v>
                      </c:pt>
                      <c:pt idx="1350">
                        <c:v>42804</c:v>
                      </c:pt>
                      <c:pt idx="1351">
                        <c:v>42803</c:v>
                      </c:pt>
                      <c:pt idx="1352">
                        <c:v>42802</c:v>
                      </c:pt>
                      <c:pt idx="1353">
                        <c:v>42801</c:v>
                      </c:pt>
                      <c:pt idx="1354">
                        <c:v>42800</c:v>
                      </c:pt>
                      <c:pt idx="1355">
                        <c:v>42799</c:v>
                      </c:pt>
                      <c:pt idx="1356">
                        <c:v>42798</c:v>
                      </c:pt>
                      <c:pt idx="1357">
                        <c:v>42797</c:v>
                      </c:pt>
                      <c:pt idx="1358">
                        <c:v>42796</c:v>
                      </c:pt>
                      <c:pt idx="1359">
                        <c:v>42795</c:v>
                      </c:pt>
                      <c:pt idx="1360">
                        <c:v>42794</c:v>
                      </c:pt>
                      <c:pt idx="1361">
                        <c:v>42793</c:v>
                      </c:pt>
                      <c:pt idx="1362">
                        <c:v>42792</c:v>
                      </c:pt>
                      <c:pt idx="1363">
                        <c:v>42791</c:v>
                      </c:pt>
                      <c:pt idx="1364">
                        <c:v>42790</c:v>
                      </c:pt>
                      <c:pt idx="1365">
                        <c:v>42789</c:v>
                      </c:pt>
                      <c:pt idx="1366">
                        <c:v>42788</c:v>
                      </c:pt>
                      <c:pt idx="1367">
                        <c:v>42787</c:v>
                      </c:pt>
                      <c:pt idx="1368">
                        <c:v>42786</c:v>
                      </c:pt>
                      <c:pt idx="1369">
                        <c:v>42785</c:v>
                      </c:pt>
                      <c:pt idx="1370">
                        <c:v>42784</c:v>
                      </c:pt>
                      <c:pt idx="1371">
                        <c:v>42783</c:v>
                      </c:pt>
                      <c:pt idx="1372">
                        <c:v>42782</c:v>
                      </c:pt>
                      <c:pt idx="1373">
                        <c:v>42781</c:v>
                      </c:pt>
                      <c:pt idx="1374">
                        <c:v>42780</c:v>
                      </c:pt>
                      <c:pt idx="1375">
                        <c:v>42779</c:v>
                      </c:pt>
                      <c:pt idx="1376">
                        <c:v>42778</c:v>
                      </c:pt>
                      <c:pt idx="1377">
                        <c:v>42777</c:v>
                      </c:pt>
                      <c:pt idx="1378">
                        <c:v>42776</c:v>
                      </c:pt>
                      <c:pt idx="1379">
                        <c:v>42775</c:v>
                      </c:pt>
                      <c:pt idx="1380">
                        <c:v>42774</c:v>
                      </c:pt>
                      <c:pt idx="1381">
                        <c:v>42773</c:v>
                      </c:pt>
                      <c:pt idx="1382">
                        <c:v>42772</c:v>
                      </c:pt>
                      <c:pt idx="1383">
                        <c:v>42771</c:v>
                      </c:pt>
                      <c:pt idx="1384">
                        <c:v>42770</c:v>
                      </c:pt>
                      <c:pt idx="1385">
                        <c:v>42769</c:v>
                      </c:pt>
                      <c:pt idx="1386">
                        <c:v>42768</c:v>
                      </c:pt>
                      <c:pt idx="1387">
                        <c:v>42767</c:v>
                      </c:pt>
                      <c:pt idx="1388">
                        <c:v>42766</c:v>
                      </c:pt>
                      <c:pt idx="1389">
                        <c:v>42765</c:v>
                      </c:pt>
                      <c:pt idx="1390">
                        <c:v>42764</c:v>
                      </c:pt>
                      <c:pt idx="1391">
                        <c:v>42763</c:v>
                      </c:pt>
                      <c:pt idx="1392">
                        <c:v>42762</c:v>
                      </c:pt>
                      <c:pt idx="1393">
                        <c:v>42761</c:v>
                      </c:pt>
                      <c:pt idx="1394">
                        <c:v>42760</c:v>
                      </c:pt>
                      <c:pt idx="1395">
                        <c:v>42759</c:v>
                      </c:pt>
                      <c:pt idx="1396">
                        <c:v>42758</c:v>
                      </c:pt>
                      <c:pt idx="1397">
                        <c:v>42757</c:v>
                      </c:pt>
                      <c:pt idx="1398">
                        <c:v>42756</c:v>
                      </c:pt>
                      <c:pt idx="1399">
                        <c:v>42755</c:v>
                      </c:pt>
                      <c:pt idx="1400">
                        <c:v>42754</c:v>
                      </c:pt>
                      <c:pt idx="1401">
                        <c:v>42753</c:v>
                      </c:pt>
                      <c:pt idx="1402">
                        <c:v>42752</c:v>
                      </c:pt>
                      <c:pt idx="1403">
                        <c:v>42751</c:v>
                      </c:pt>
                      <c:pt idx="1404">
                        <c:v>42750</c:v>
                      </c:pt>
                      <c:pt idx="1405">
                        <c:v>42749</c:v>
                      </c:pt>
                      <c:pt idx="1406">
                        <c:v>42748</c:v>
                      </c:pt>
                      <c:pt idx="1407">
                        <c:v>42747</c:v>
                      </c:pt>
                      <c:pt idx="1408">
                        <c:v>42746</c:v>
                      </c:pt>
                      <c:pt idx="1409">
                        <c:v>42745</c:v>
                      </c:pt>
                      <c:pt idx="1410">
                        <c:v>42744</c:v>
                      </c:pt>
                      <c:pt idx="1411">
                        <c:v>42743</c:v>
                      </c:pt>
                      <c:pt idx="1412">
                        <c:v>42742</c:v>
                      </c:pt>
                      <c:pt idx="1413">
                        <c:v>42741</c:v>
                      </c:pt>
                      <c:pt idx="1414">
                        <c:v>42740</c:v>
                      </c:pt>
                      <c:pt idx="1415">
                        <c:v>42739</c:v>
                      </c:pt>
                      <c:pt idx="1416">
                        <c:v>42738</c:v>
                      </c:pt>
                      <c:pt idx="1417">
                        <c:v>42737</c:v>
                      </c:pt>
                      <c:pt idx="1418">
                        <c:v>42736</c:v>
                      </c:pt>
                      <c:pt idx="1419">
                        <c:v>42735</c:v>
                      </c:pt>
                      <c:pt idx="1420">
                        <c:v>42734</c:v>
                      </c:pt>
                      <c:pt idx="1421">
                        <c:v>42733</c:v>
                      </c:pt>
                      <c:pt idx="1422">
                        <c:v>42732</c:v>
                      </c:pt>
                      <c:pt idx="1423">
                        <c:v>42731</c:v>
                      </c:pt>
                      <c:pt idx="1424">
                        <c:v>42730</c:v>
                      </c:pt>
                      <c:pt idx="1425">
                        <c:v>42729</c:v>
                      </c:pt>
                      <c:pt idx="1426">
                        <c:v>42728</c:v>
                      </c:pt>
                      <c:pt idx="1427">
                        <c:v>42727</c:v>
                      </c:pt>
                      <c:pt idx="1428">
                        <c:v>42726</c:v>
                      </c:pt>
                      <c:pt idx="1429">
                        <c:v>42725</c:v>
                      </c:pt>
                      <c:pt idx="1430">
                        <c:v>42724</c:v>
                      </c:pt>
                      <c:pt idx="1431">
                        <c:v>42723</c:v>
                      </c:pt>
                      <c:pt idx="1432">
                        <c:v>42722</c:v>
                      </c:pt>
                      <c:pt idx="1433">
                        <c:v>42721</c:v>
                      </c:pt>
                      <c:pt idx="1434">
                        <c:v>42720</c:v>
                      </c:pt>
                      <c:pt idx="1435">
                        <c:v>42719</c:v>
                      </c:pt>
                      <c:pt idx="1436">
                        <c:v>42718</c:v>
                      </c:pt>
                      <c:pt idx="1437">
                        <c:v>42717</c:v>
                      </c:pt>
                      <c:pt idx="1438">
                        <c:v>42716</c:v>
                      </c:pt>
                      <c:pt idx="1439">
                        <c:v>42715</c:v>
                      </c:pt>
                      <c:pt idx="1440">
                        <c:v>42714</c:v>
                      </c:pt>
                      <c:pt idx="1441">
                        <c:v>42713</c:v>
                      </c:pt>
                      <c:pt idx="1442">
                        <c:v>42712</c:v>
                      </c:pt>
                      <c:pt idx="1443">
                        <c:v>42711</c:v>
                      </c:pt>
                      <c:pt idx="1444">
                        <c:v>42710</c:v>
                      </c:pt>
                      <c:pt idx="1445">
                        <c:v>42709</c:v>
                      </c:pt>
                      <c:pt idx="1446">
                        <c:v>42708</c:v>
                      </c:pt>
                      <c:pt idx="1447">
                        <c:v>42707</c:v>
                      </c:pt>
                      <c:pt idx="1448">
                        <c:v>42706</c:v>
                      </c:pt>
                      <c:pt idx="1449">
                        <c:v>42705</c:v>
                      </c:pt>
                      <c:pt idx="1450">
                        <c:v>42704</c:v>
                      </c:pt>
                      <c:pt idx="1451">
                        <c:v>42703</c:v>
                      </c:pt>
                      <c:pt idx="1452">
                        <c:v>42702</c:v>
                      </c:pt>
                      <c:pt idx="1453">
                        <c:v>42701</c:v>
                      </c:pt>
                      <c:pt idx="1454">
                        <c:v>42700</c:v>
                      </c:pt>
                      <c:pt idx="1455">
                        <c:v>42699</c:v>
                      </c:pt>
                      <c:pt idx="1456">
                        <c:v>42698</c:v>
                      </c:pt>
                      <c:pt idx="1457">
                        <c:v>42697</c:v>
                      </c:pt>
                      <c:pt idx="1458">
                        <c:v>42696</c:v>
                      </c:pt>
                      <c:pt idx="1459">
                        <c:v>42695</c:v>
                      </c:pt>
                      <c:pt idx="1460">
                        <c:v>42694</c:v>
                      </c:pt>
                      <c:pt idx="1461">
                        <c:v>42693</c:v>
                      </c:pt>
                      <c:pt idx="1462">
                        <c:v>42692</c:v>
                      </c:pt>
                      <c:pt idx="1463">
                        <c:v>42691</c:v>
                      </c:pt>
                      <c:pt idx="1464">
                        <c:v>42690</c:v>
                      </c:pt>
                      <c:pt idx="1465">
                        <c:v>42689</c:v>
                      </c:pt>
                      <c:pt idx="1466">
                        <c:v>42688</c:v>
                      </c:pt>
                      <c:pt idx="1467">
                        <c:v>42687</c:v>
                      </c:pt>
                      <c:pt idx="1468">
                        <c:v>42686</c:v>
                      </c:pt>
                      <c:pt idx="1469">
                        <c:v>42685</c:v>
                      </c:pt>
                      <c:pt idx="1470">
                        <c:v>42684</c:v>
                      </c:pt>
                      <c:pt idx="1471">
                        <c:v>42683</c:v>
                      </c:pt>
                      <c:pt idx="1472">
                        <c:v>42682</c:v>
                      </c:pt>
                      <c:pt idx="1473">
                        <c:v>42681</c:v>
                      </c:pt>
                      <c:pt idx="1474">
                        <c:v>42680</c:v>
                      </c:pt>
                      <c:pt idx="1475">
                        <c:v>42679</c:v>
                      </c:pt>
                      <c:pt idx="1476">
                        <c:v>42678</c:v>
                      </c:pt>
                      <c:pt idx="1477">
                        <c:v>42677</c:v>
                      </c:pt>
                      <c:pt idx="1478">
                        <c:v>42676</c:v>
                      </c:pt>
                      <c:pt idx="1479">
                        <c:v>42675</c:v>
                      </c:pt>
                      <c:pt idx="1480">
                        <c:v>42674</c:v>
                      </c:pt>
                      <c:pt idx="1481">
                        <c:v>42673</c:v>
                      </c:pt>
                      <c:pt idx="1482">
                        <c:v>42672</c:v>
                      </c:pt>
                      <c:pt idx="1483">
                        <c:v>42671</c:v>
                      </c:pt>
                      <c:pt idx="1484">
                        <c:v>42670</c:v>
                      </c:pt>
                      <c:pt idx="1485">
                        <c:v>42669</c:v>
                      </c:pt>
                      <c:pt idx="1486">
                        <c:v>42668</c:v>
                      </c:pt>
                      <c:pt idx="1487">
                        <c:v>42667</c:v>
                      </c:pt>
                      <c:pt idx="1488">
                        <c:v>42666</c:v>
                      </c:pt>
                      <c:pt idx="1489">
                        <c:v>42665</c:v>
                      </c:pt>
                      <c:pt idx="1490">
                        <c:v>42664</c:v>
                      </c:pt>
                      <c:pt idx="1491">
                        <c:v>42663</c:v>
                      </c:pt>
                      <c:pt idx="1492">
                        <c:v>42662</c:v>
                      </c:pt>
                      <c:pt idx="1493">
                        <c:v>42661</c:v>
                      </c:pt>
                      <c:pt idx="1494">
                        <c:v>42660</c:v>
                      </c:pt>
                      <c:pt idx="1495">
                        <c:v>42659</c:v>
                      </c:pt>
                      <c:pt idx="1496">
                        <c:v>42658</c:v>
                      </c:pt>
                      <c:pt idx="1497">
                        <c:v>42657</c:v>
                      </c:pt>
                      <c:pt idx="1498">
                        <c:v>42656</c:v>
                      </c:pt>
                      <c:pt idx="1499">
                        <c:v>42655</c:v>
                      </c:pt>
                      <c:pt idx="1500">
                        <c:v>42654</c:v>
                      </c:pt>
                      <c:pt idx="1501">
                        <c:v>42653</c:v>
                      </c:pt>
                      <c:pt idx="1502">
                        <c:v>42652</c:v>
                      </c:pt>
                      <c:pt idx="1503">
                        <c:v>42651</c:v>
                      </c:pt>
                      <c:pt idx="1504">
                        <c:v>42650</c:v>
                      </c:pt>
                      <c:pt idx="1505">
                        <c:v>42649</c:v>
                      </c:pt>
                      <c:pt idx="1506">
                        <c:v>42648</c:v>
                      </c:pt>
                      <c:pt idx="1507">
                        <c:v>42647</c:v>
                      </c:pt>
                      <c:pt idx="1508">
                        <c:v>42646</c:v>
                      </c:pt>
                      <c:pt idx="1509">
                        <c:v>42645</c:v>
                      </c:pt>
                      <c:pt idx="1510">
                        <c:v>42644</c:v>
                      </c:pt>
                      <c:pt idx="1511">
                        <c:v>42643</c:v>
                      </c:pt>
                      <c:pt idx="1512">
                        <c:v>42642</c:v>
                      </c:pt>
                      <c:pt idx="1513">
                        <c:v>42641</c:v>
                      </c:pt>
                      <c:pt idx="1514">
                        <c:v>42640</c:v>
                      </c:pt>
                      <c:pt idx="1515">
                        <c:v>42639</c:v>
                      </c:pt>
                      <c:pt idx="1516">
                        <c:v>42638</c:v>
                      </c:pt>
                      <c:pt idx="1517">
                        <c:v>42637</c:v>
                      </c:pt>
                      <c:pt idx="1518">
                        <c:v>42636</c:v>
                      </c:pt>
                      <c:pt idx="1519">
                        <c:v>42635</c:v>
                      </c:pt>
                      <c:pt idx="1520">
                        <c:v>42634</c:v>
                      </c:pt>
                      <c:pt idx="1521">
                        <c:v>42633</c:v>
                      </c:pt>
                      <c:pt idx="1522">
                        <c:v>42632</c:v>
                      </c:pt>
                      <c:pt idx="1523">
                        <c:v>42631</c:v>
                      </c:pt>
                      <c:pt idx="1524">
                        <c:v>42630</c:v>
                      </c:pt>
                      <c:pt idx="1525">
                        <c:v>42629</c:v>
                      </c:pt>
                      <c:pt idx="1526">
                        <c:v>42628</c:v>
                      </c:pt>
                      <c:pt idx="1527">
                        <c:v>42627</c:v>
                      </c:pt>
                      <c:pt idx="1528">
                        <c:v>42626</c:v>
                      </c:pt>
                      <c:pt idx="1529">
                        <c:v>42625</c:v>
                      </c:pt>
                      <c:pt idx="1530">
                        <c:v>42624</c:v>
                      </c:pt>
                      <c:pt idx="1531">
                        <c:v>42623</c:v>
                      </c:pt>
                      <c:pt idx="1532">
                        <c:v>42622</c:v>
                      </c:pt>
                      <c:pt idx="1533">
                        <c:v>42621</c:v>
                      </c:pt>
                      <c:pt idx="1534">
                        <c:v>42620</c:v>
                      </c:pt>
                      <c:pt idx="1535">
                        <c:v>42619</c:v>
                      </c:pt>
                      <c:pt idx="1536">
                        <c:v>42618</c:v>
                      </c:pt>
                      <c:pt idx="1537">
                        <c:v>42617</c:v>
                      </c:pt>
                      <c:pt idx="1538">
                        <c:v>42616</c:v>
                      </c:pt>
                      <c:pt idx="1539">
                        <c:v>42615</c:v>
                      </c:pt>
                      <c:pt idx="1540">
                        <c:v>42614</c:v>
                      </c:pt>
                      <c:pt idx="1541">
                        <c:v>42613</c:v>
                      </c:pt>
                      <c:pt idx="1542">
                        <c:v>42612</c:v>
                      </c:pt>
                      <c:pt idx="1543">
                        <c:v>42611</c:v>
                      </c:pt>
                      <c:pt idx="1544">
                        <c:v>42610</c:v>
                      </c:pt>
                      <c:pt idx="1545">
                        <c:v>42609</c:v>
                      </c:pt>
                      <c:pt idx="1546">
                        <c:v>42608</c:v>
                      </c:pt>
                      <c:pt idx="1547">
                        <c:v>42607</c:v>
                      </c:pt>
                      <c:pt idx="1548">
                        <c:v>42606</c:v>
                      </c:pt>
                      <c:pt idx="1549">
                        <c:v>42605</c:v>
                      </c:pt>
                      <c:pt idx="1550">
                        <c:v>42604</c:v>
                      </c:pt>
                      <c:pt idx="1551">
                        <c:v>42603</c:v>
                      </c:pt>
                      <c:pt idx="1552">
                        <c:v>42602</c:v>
                      </c:pt>
                      <c:pt idx="1553">
                        <c:v>42601</c:v>
                      </c:pt>
                      <c:pt idx="1554">
                        <c:v>42600</c:v>
                      </c:pt>
                      <c:pt idx="1555">
                        <c:v>42599</c:v>
                      </c:pt>
                      <c:pt idx="1556">
                        <c:v>42598</c:v>
                      </c:pt>
                      <c:pt idx="1557">
                        <c:v>42597</c:v>
                      </c:pt>
                      <c:pt idx="1558">
                        <c:v>42596</c:v>
                      </c:pt>
                      <c:pt idx="1559">
                        <c:v>42595</c:v>
                      </c:pt>
                      <c:pt idx="1560">
                        <c:v>42594</c:v>
                      </c:pt>
                      <c:pt idx="1561">
                        <c:v>42593</c:v>
                      </c:pt>
                      <c:pt idx="1562">
                        <c:v>42592</c:v>
                      </c:pt>
                      <c:pt idx="1563">
                        <c:v>42591</c:v>
                      </c:pt>
                      <c:pt idx="1564">
                        <c:v>42590</c:v>
                      </c:pt>
                      <c:pt idx="1565">
                        <c:v>42589</c:v>
                      </c:pt>
                      <c:pt idx="1566">
                        <c:v>42588</c:v>
                      </c:pt>
                      <c:pt idx="1567">
                        <c:v>42587</c:v>
                      </c:pt>
                      <c:pt idx="1568">
                        <c:v>42586</c:v>
                      </c:pt>
                      <c:pt idx="1569">
                        <c:v>42585</c:v>
                      </c:pt>
                      <c:pt idx="1570">
                        <c:v>42584</c:v>
                      </c:pt>
                      <c:pt idx="1571">
                        <c:v>42583</c:v>
                      </c:pt>
                      <c:pt idx="1572">
                        <c:v>42582</c:v>
                      </c:pt>
                      <c:pt idx="1573">
                        <c:v>42581</c:v>
                      </c:pt>
                      <c:pt idx="1574">
                        <c:v>42580</c:v>
                      </c:pt>
                      <c:pt idx="1575">
                        <c:v>42579</c:v>
                      </c:pt>
                      <c:pt idx="1576">
                        <c:v>42578</c:v>
                      </c:pt>
                      <c:pt idx="1577">
                        <c:v>42577</c:v>
                      </c:pt>
                      <c:pt idx="1578">
                        <c:v>42576</c:v>
                      </c:pt>
                      <c:pt idx="1579">
                        <c:v>42575</c:v>
                      </c:pt>
                      <c:pt idx="1580">
                        <c:v>42574</c:v>
                      </c:pt>
                      <c:pt idx="1581">
                        <c:v>42573</c:v>
                      </c:pt>
                      <c:pt idx="1582">
                        <c:v>42572</c:v>
                      </c:pt>
                      <c:pt idx="1583">
                        <c:v>42571</c:v>
                      </c:pt>
                      <c:pt idx="1584">
                        <c:v>42570</c:v>
                      </c:pt>
                      <c:pt idx="1585">
                        <c:v>42569</c:v>
                      </c:pt>
                      <c:pt idx="1586">
                        <c:v>42568</c:v>
                      </c:pt>
                      <c:pt idx="1587">
                        <c:v>42567</c:v>
                      </c:pt>
                      <c:pt idx="1588">
                        <c:v>42566</c:v>
                      </c:pt>
                      <c:pt idx="1589">
                        <c:v>42565</c:v>
                      </c:pt>
                      <c:pt idx="1590">
                        <c:v>42564</c:v>
                      </c:pt>
                      <c:pt idx="1591">
                        <c:v>42563</c:v>
                      </c:pt>
                      <c:pt idx="1592">
                        <c:v>42562</c:v>
                      </c:pt>
                      <c:pt idx="1593">
                        <c:v>42561</c:v>
                      </c:pt>
                      <c:pt idx="1594">
                        <c:v>42560</c:v>
                      </c:pt>
                      <c:pt idx="1595">
                        <c:v>42559</c:v>
                      </c:pt>
                      <c:pt idx="1596">
                        <c:v>42558</c:v>
                      </c:pt>
                      <c:pt idx="1597">
                        <c:v>42557</c:v>
                      </c:pt>
                      <c:pt idx="1598">
                        <c:v>42556</c:v>
                      </c:pt>
                      <c:pt idx="1599">
                        <c:v>42555</c:v>
                      </c:pt>
                      <c:pt idx="1600">
                        <c:v>42554</c:v>
                      </c:pt>
                      <c:pt idx="1601">
                        <c:v>42553</c:v>
                      </c:pt>
                      <c:pt idx="1602">
                        <c:v>42552</c:v>
                      </c:pt>
                      <c:pt idx="1603">
                        <c:v>42551</c:v>
                      </c:pt>
                      <c:pt idx="1604">
                        <c:v>42550</c:v>
                      </c:pt>
                      <c:pt idx="1605">
                        <c:v>42549</c:v>
                      </c:pt>
                      <c:pt idx="1606">
                        <c:v>42548</c:v>
                      </c:pt>
                      <c:pt idx="1607">
                        <c:v>42547</c:v>
                      </c:pt>
                      <c:pt idx="1608">
                        <c:v>42546</c:v>
                      </c:pt>
                      <c:pt idx="1609">
                        <c:v>42545</c:v>
                      </c:pt>
                      <c:pt idx="1610">
                        <c:v>42544</c:v>
                      </c:pt>
                      <c:pt idx="1611">
                        <c:v>42543</c:v>
                      </c:pt>
                      <c:pt idx="1612">
                        <c:v>42542</c:v>
                      </c:pt>
                      <c:pt idx="1613">
                        <c:v>42541</c:v>
                      </c:pt>
                      <c:pt idx="1614">
                        <c:v>42540</c:v>
                      </c:pt>
                      <c:pt idx="1615">
                        <c:v>42539</c:v>
                      </c:pt>
                      <c:pt idx="1616">
                        <c:v>42538</c:v>
                      </c:pt>
                      <c:pt idx="1617">
                        <c:v>42537</c:v>
                      </c:pt>
                      <c:pt idx="1618">
                        <c:v>42536</c:v>
                      </c:pt>
                      <c:pt idx="1619">
                        <c:v>42535</c:v>
                      </c:pt>
                      <c:pt idx="1620">
                        <c:v>42534</c:v>
                      </c:pt>
                      <c:pt idx="1621">
                        <c:v>42533</c:v>
                      </c:pt>
                      <c:pt idx="1622">
                        <c:v>42532</c:v>
                      </c:pt>
                      <c:pt idx="1623">
                        <c:v>42531</c:v>
                      </c:pt>
                      <c:pt idx="1624">
                        <c:v>42530</c:v>
                      </c:pt>
                      <c:pt idx="1625">
                        <c:v>42529</c:v>
                      </c:pt>
                      <c:pt idx="1626">
                        <c:v>42528</c:v>
                      </c:pt>
                      <c:pt idx="1627">
                        <c:v>42527</c:v>
                      </c:pt>
                      <c:pt idx="1628">
                        <c:v>42526</c:v>
                      </c:pt>
                      <c:pt idx="1629">
                        <c:v>42525</c:v>
                      </c:pt>
                      <c:pt idx="1630">
                        <c:v>42524</c:v>
                      </c:pt>
                      <c:pt idx="1631">
                        <c:v>42523</c:v>
                      </c:pt>
                      <c:pt idx="1632">
                        <c:v>42522</c:v>
                      </c:pt>
                      <c:pt idx="1633">
                        <c:v>42521</c:v>
                      </c:pt>
                      <c:pt idx="1634">
                        <c:v>42520</c:v>
                      </c:pt>
                      <c:pt idx="1635">
                        <c:v>42519</c:v>
                      </c:pt>
                      <c:pt idx="1636">
                        <c:v>42518</c:v>
                      </c:pt>
                      <c:pt idx="1637">
                        <c:v>42517</c:v>
                      </c:pt>
                      <c:pt idx="1638">
                        <c:v>42516</c:v>
                      </c:pt>
                      <c:pt idx="1639">
                        <c:v>42515</c:v>
                      </c:pt>
                      <c:pt idx="1640">
                        <c:v>42514</c:v>
                      </c:pt>
                      <c:pt idx="1641">
                        <c:v>42513</c:v>
                      </c:pt>
                      <c:pt idx="1642">
                        <c:v>42512</c:v>
                      </c:pt>
                      <c:pt idx="1643">
                        <c:v>42511</c:v>
                      </c:pt>
                      <c:pt idx="1644">
                        <c:v>42510</c:v>
                      </c:pt>
                      <c:pt idx="1645">
                        <c:v>42509</c:v>
                      </c:pt>
                      <c:pt idx="1646">
                        <c:v>42508</c:v>
                      </c:pt>
                      <c:pt idx="1647">
                        <c:v>42507</c:v>
                      </c:pt>
                      <c:pt idx="1648">
                        <c:v>42506</c:v>
                      </c:pt>
                      <c:pt idx="1649">
                        <c:v>42505</c:v>
                      </c:pt>
                      <c:pt idx="1650">
                        <c:v>42504</c:v>
                      </c:pt>
                      <c:pt idx="1651">
                        <c:v>42503</c:v>
                      </c:pt>
                      <c:pt idx="1652">
                        <c:v>42502</c:v>
                      </c:pt>
                      <c:pt idx="1653">
                        <c:v>42501</c:v>
                      </c:pt>
                      <c:pt idx="1654">
                        <c:v>42500</c:v>
                      </c:pt>
                      <c:pt idx="1655">
                        <c:v>42499</c:v>
                      </c:pt>
                      <c:pt idx="1656">
                        <c:v>42498</c:v>
                      </c:pt>
                      <c:pt idx="1657">
                        <c:v>42497</c:v>
                      </c:pt>
                      <c:pt idx="1658">
                        <c:v>42496</c:v>
                      </c:pt>
                      <c:pt idx="1659">
                        <c:v>42495</c:v>
                      </c:pt>
                      <c:pt idx="1660">
                        <c:v>42494</c:v>
                      </c:pt>
                      <c:pt idx="1661">
                        <c:v>42493</c:v>
                      </c:pt>
                      <c:pt idx="1662">
                        <c:v>42492</c:v>
                      </c:pt>
                      <c:pt idx="1663">
                        <c:v>42491</c:v>
                      </c:pt>
                      <c:pt idx="1664">
                        <c:v>42490</c:v>
                      </c:pt>
                      <c:pt idx="1665">
                        <c:v>42489</c:v>
                      </c:pt>
                      <c:pt idx="1666">
                        <c:v>42488</c:v>
                      </c:pt>
                      <c:pt idx="1667">
                        <c:v>42487</c:v>
                      </c:pt>
                      <c:pt idx="1668">
                        <c:v>42486</c:v>
                      </c:pt>
                      <c:pt idx="1669">
                        <c:v>42485</c:v>
                      </c:pt>
                      <c:pt idx="1670">
                        <c:v>42484</c:v>
                      </c:pt>
                      <c:pt idx="1671">
                        <c:v>42483</c:v>
                      </c:pt>
                      <c:pt idx="1672">
                        <c:v>42482</c:v>
                      </c:pt>
                      <c:pt idx="1673">
                        <c:v>42481</c:v>
                      </c:pt>
                      <c:pt idx="1674">
                        <c:v>42480</c:v>
                      </c:pt>
                      <c:pt idx="1675">
                        <c:v>42479</c:v>
                      </c:pt>
                      <c:pt idx="1676">
                        <c:v>42478</c:v>
                      </c:pt>
                      <c:pt idx="1677">
                        <c:v>42477</c:v>
                      </c:pt>
                      <c:pt idx="1678">
                        <c:v>42476</c:v>
                      </c:pt>
                      <c:pt idx="1679">
                        <c:v>42475</c:v>
                      </c:pt>
                      <c:pt idx="1680">
                        <c:v>42474</c:v>
                      </c:pt>
                      <c:pt idx="1681">
                        <c:v>42473</c:v>
                      </c:pt>
                      <c:pt idx="1682">
                        <c:v>42472</c:v>
                      </c:pt>
                      <c:pt idx="1683">
                        <c:v>42471</c:v>
                      </c:pt>
                      <c:pt idx="1684">
                        <c:v>42470</c:v>
                      </c:pt>
                      <c:pt idx="1685">
                        <c:v>42469</c:v>
                      </c:pt>
                      <c:pt idx="1686">
                        <c:v>42468</c:v>
                      </c:pt>
                      <c:pt idx="1687">
                        <c:v>42467</c:v>
                      </c:pt>
                      <c:pt idx="1688">
                        <c:v>42466</c:v>
                      </c:pt>
                      <c:pt idx="1689">
                        <c:v>42465</c:v>
                      </c:pt>
                      <c:pt idx="1690">
                        <c:v>42464</c:v>
                      </c:pt>
                      <c:pt idx="1691">
                        <c:v>42463</c:v>
                      </c:pt>
                      <c:pt idx="1692">
                        <c:v>42462</c:v>
                      </c:pt>
                      <c:pt idx="1693">
                        <c:v>42461</c:v>
                      </c:pt>
                      <c:pt idx="1694">
                        <c:v>42460</c:v>
                      </c:pt>
                      <c:pt idx="1695">
                        <c:v>42459</c:v>
                      </c:pt>
                      <c:pt idx="1696">
                        <c:v>42458</c:v>
                      </c:pt>
                      <c:pt idx="1697">
                        <c:v>42457</c:v>
                      </c:pt>
                      <c:pt idx="1698">
                        <c:v>42456</c:v>
                      </c:pt>
                      <c:pt idx="1699">
                        <c:v>42455</c:v>
                      </c:pt>
                      <c:pt idx="1700">
                        <c:v>42454</c:v>
                      </c:pt>
                      <c:pt idx="1701">
                        <c:v>42453</c:v>
                      </c:pt>
                      <c:pt idx="1702">
                        <c:v>42452</c:v>
                      </c:pt>
                      <c:pt idx="1703">
                        <c:v>42451</c:v>
                      </c:pt>
                      <c:pt idx="1704">
                        <c:v>42450</c:v>
                      </c:pt>
                      <c:pt idx="1705">
                        <c:v>42449</c:v>
                      </c:pt>
                      <c:pt idx="1706">
                        <c:v>42448</c:v>
                      </c:pt>
                      <c:pt idx="1707">
                        <c:v>42447</c:v>
                      </c:pt>
                      <c:pt idx="1708">
                        <c:v>42446</c:v>
                      </c:pt>
                      <c:pt idx="1709">
                        <c:v>42445</c:v>
                      </c:pt>
                      <c:pt idx="1710">
                        <c:v>42444</c:v>
                      </c:pt>
                      <c:pt idx="1711">
                        <c:v>42443</c:v>
                      </c:pt>
                      <c:pt idx="1712">
                        <c:v>42442</c:v>
                      </c:pt>
                      <c:pt idx="1713">
                        <c:v>42441</c:v>
                      </c:pt>
                      <c:pt idx="1714">
                        <c:v>42440</c:v>
                      </c:pt>
                      <c:pt idx="1715">
                        <c:v>42439</c:v>
                      </c:pt>
                      <c:pt idx="1716">
                        <c:v>42438</c:v>
                      </c:pt>
                      <c:pt idx="1717">
                        <c:v>42437</c:v>
                      </c:pt>
                      <c:pt idx="1718">
                        <c:v>42436</c:v>
                      </c:pt>
                      <c:pt idx="1719">
                        <c:v>42435</c:v>
                      </c:pt>
                      <c:pt idx="1720">
                        <c:v>42434</c:v>
                      </c:pt>
                      <c:pt idx="1721">
                        <c:v>42433</c:v>
                      </c:pt>
                      <c:pt idx="1722">
                        <c:v>42432</c:v>
                      </c:pt>
                      <c:pt idx="1723">
                        <c:v>42431</c:v>
                      </c:pt>
                      <c:pt idx="1724">
                        <c:v>42430</c:v>
                      </c:pt>
                      <c:pt idx="1725">
                        <c:v>42429</c:v>
                      </c:pt>
                      <c:pt idx="1726">
                        <c:v>42428</c:v>
                      </c:pt>
                      <c:pt idx="1727">
                        <c:v>42427</c:v>
                      </c:pt>
                      <c:pt idx="1728">
                        <c:v>42426</c:v>
                      </c:pt>
                      <c:pt idx="1729">
                        <c:v>42425</c:v>
                      </c:pt>
                      <c:pt idx="1730">
                        <c:v>42424</c:v>
                      </c:pt>
                      <c:pt idx="1731">
                        <c:v>42423</c:v>
                      </c:pt>
                      <c:pt idx="1732">
                        <c:v>42422</c:v>
                      </c:pt>
                      <c:pt idx="1733">
                        <c:v>42421</c:v>
                      </c:pt>
                      <c:pt idx="1734">
                        <c:v>42420</c:v>
                      </c:pt>
                      <c:pt idx="1735">
                        <c:v>42419</c:v>
                      </c:pt>
                      <c:pt idx="1736">
                        <c:v>42418</c:v>
                      </c:pt>
                      <c:pt idx="1737">
                        <c:v>42417</c:v>
                      </c:pt>
                      <c:pt idx="1738">
                        <c:v>42416</c:v>
                      </c:pt>
                      <c:pt idx="1739">
                        <c:v>42415</c:v>
                      </c:pt>
                      <c:pt idx="1740">
                        <c:v>42414</c:v>
                      </c:pt>
                      <c:pt idx="1741">
                        <c:v>42413</c:v>
                      </c:pt>
                      <c:pt idx="1742">
                        <c:v>42412</c:v>
                      </c:pt>
                      <c:pt idx="1743">
                        <c:v>42411</c:v>
                      </c:pt>
                      <c:pt idx="1744">
                        <c:v>42410</c:v>
                      </c:pt>
                      <c:pt idx="1745">
                        <c:v>42409</c:v>
                      </c:pt>
                      <c:pt idx="1746">
                        <c:v>42408</c:v>
                      </c:pt>
                      <c:pt idx="1747">
                        <c:v>42407</c:v>
                      </c:pt>
                      <c:pt idx="1748">
                        <c:v>42406</c:v>
                      </c:pt>
                      <c:pt idx="1749">
                        <c:v>42405</c:v>
                      </c:pt>
                      <c:pt idx="1750">
                        <c:v>42404</c:v>
                      </c:pt>
                      <c:pt idx="1751">
                        <c:v>42403</c:v>
                      </c:pt>
                      <c:pt idx="1752">
                        <c:v>42402</c:v>
                      </c:pt>
                      <c:pt idx="1753">
                        <c:v>42401</c:v>
                      </c:pt>
                      <c:pt idx="1754">
                        <c:v>42400</c:v>
                      </c:pt>
                      <c:pt idx="1755">
                        <c:v>42399</c:v>
                      </c:pt>
                      <c:pt idx="1756">
                        <c:v>42398</c:v>
                      </c:pt>
                      <c:pt idx="1757">
                        <c:v>42397</c:v>
                      </c:pt>
                      <c:pt idx="1758">
                        <c:v>42396</c:v>
                      </c:pt>
                      <c:pt idx="1759">
                        <c:v>42395</c:v>
                      </c:pt>
                      <c:pt idx="1760">
                        <c:v>42394</c:v>
                      </c:pt>
                      <c:pt idx="1761">
                        <c:v>42393</c:v>
                      </c:pt>
                      <c:pt idx="1762">
                        <c:v>42392</c:v>
                      </c:pt>
                      <c:pt idx="1763">
                        <c:v>42391</c:v>
                      </c:pt>
                      <c:pt idx="1764">
                        <c:v>42390</c:v>
                      </c:pt>
                      <c:pt idx="1765">
                        <c:v>42389</c:v>
                      </c:pt>
                      <c:pt idx="1766">
                        <c:v>42388</c:v>
                      </c:pt>
                      <c:pt idx="1767">
                        <c:v>42387</c:v>
                      </c:pt>
                      <c:pt idx="1768">
                        <c:v>42386</c:v>
                      </c:pt>
                      <c:pt idx="1769">
                        <c:v>42385</c:v>
                      </c:pt>
                      <c:pt idx="1770">
                        <c:v>42384</c:v>
                      </c:pt>
                      <c:pt idx="1771">
                        <c:v>42383</c:v>
                      </c:pt>
                      <c:pt idx="1772">
                        <c:v>42382</c:v>
                      </c:pt>
                      <c:pt idx="1773">
                        <c:v>42381</c:v>
                      </c:pt>
                      <c:pt idx="1774">
                        <c:v>42380</c:v>
                      </c:pt>
                      <c:pt idx="1775">
                        <c:v>42379</c:v>
                      </c:pt>
                      <c:pt idx="1776">
                        <c:v>42378</c:v>
                      </c:pt>
                      <c:pt idx="1777">
                        <c:v>42377</c:v>
                      </c:pt>
                      <c:pt idx="1778">
                        <c:v>42376</c:v>
                      </c:pt>
                      <c:pt idx="1779">
                        <c:v>42375</c:v>
                      </c:pt>
                      <c:pt idx="1780">
                        <c:v>42374</c:v>
                      </c:pt>
                      <c:pt idx="1781">
                        <c:v>42373</c:v>
                      </c:pt>
                      <c:pt idx="1782">
                        <c:v>42372</c:v>
                      </c:pt>
                      <c:pt idx="1783">
                        <c:v>42371</c:v>
                      </c:pt>
                      <c:pt idx="1784">
                        <c:v>42370</c:v>
                      </c:pt>
                      <c:pt idx="1785">
                        <c:v>42369</c:v>
                      </c:pt>
                      <c:pt idx="1786">
                        <c:v>42368</c:v>
                      </c:pt>
                      <c:pt idx="1787">
                        <c:v>42367</c:v>
                      </c:pt>
                      <c:pt idx="1788">
                        <c:v>42366</c:v>
                      </c:pt>
                      <c:pt idx="1789">
                        <c:v>42365</c:v>
                      </c:pt>
                      <c:pt idx="1790">
                        <c:v>42364</c:v>
                      </c:pt>
                      <c:pt idx="1791">
                        <c:v>42363</c:v>
                      </c:pt>
                      <c:pt idx="1792">
                        <c:v>42362</c:v>
                      </c:pt>
                      <c:pt idx="1793">
                        <c:v>42361</c:v>
                      </c:pt>
                      <c:pt idx="1794">
                        <c:v>42360</c:v>
                      </c:pt>
                      <c:pt idx="1795">
                        <c:v>42359</c:v>
                      </c:pt>
                      <c:pt idx="1796">
                        <c:v>42358</c:v>
                      </c:pt>
                      <c:pt idx="1797">
                        <c:v>42357</c:v>
                      </c:pt>
                      <c:pt idx="1798">
                        <c:v>42356</c:v>
                      </c:pt>
                      <c:pt idx="1799">
                        <c:v>42355</c:v>
                      </c:pt>
                      <c:pt idx="1800">
                        <c:v>42354</c:v>
                      </c:pt>
                      <c:pt idx="1801">
                        <c:v>42353</c:v>
                      </c:pt>
                      <c:pt idx="1802">
                        <c:v>42352</c:v>
                      </c:pt>
                      <c:pt idx="1803">
                        <c:v>42351</c:v>
                      </c:pt>
                      <c:pt idx="1804">
                        <c:v>42350</c:v>
                      </c:pt>
                      <c:pt idx="1805">
                        <c:v>42349</c:v>
                      </c:pt>
                      <c:pt idx="1806">
                        <c:v>42348</c:v>
                      </c:pt>
                      <c:pt idx="1807">
                        <c:v>42347</c:v>
                      </c:pt>
                      <c:pt idx="1808">
                        <c:v>42346</c:v>
                      </c:pt>
                      <c:pt idx="1809">
                        <c:v>42345</c:v>
                      </c:pt>
                      <c:pt idx="1810">
                        <c:v>42344</c:v>
                      </c:pt>
                      <c:pt idx="1811">
                        <c:v>42343</c:v>
                      </c:pt>
                      <c:pt idx="1812">
                        <c:v>42342</c:v>
                      </c:pt>
                      <c:pt idx="1813">
                        <c:v>42341</c:v>
                      </c:pt>
                      <c:pt idx="1814">
                        <c:v>42340</c:v>
                      </c:pt>
                      <c:pt idx="1815">
                        <c:v>42339</c:v>
                      </c:pt>
                      <c:pt idx="1816">
                        <c:v>42338</c:v>
                      </c:pt>
                      <c:pt idx="1817">
                        <c:v>42337</c:v>
                      </c:pt>
                      <c:pt idx="1818">
                        <c:v>42336</c:v>
                      </c:pt>
                      <c:pt idx="1819">
                        <c:v>42335</c:v>
                      </c:pt>
                      <c:pt idx="1820">
                        <c:v>42334</c:v>
                      </c:pt>
                      <c:pt idx="1821">
                        <c:v>42333</c:v>
                      </c:pt>
                      <c:pt idx="1822">
                        <c:v>42332</c:v>
                      </c:pt>
                      <c:pt idx="1823">
                        <c:v>42331</c:v>
                      </c:pt>
                      <c:pt idx="1824">
                        <c:v>42330</c:v>
                      </c:pt>
                      <c:pt idx="1825">
                        <c:v>42329</c:v>
                      </c:pt>
                      <c:pt idx="1826">
                        <c:v>42328</c:v>
                      </c:pt>
                      <c:pt idx="1827">
                        <c:v>42327</c:v>
                      </c:pt>
                      <c:pt idx="1828">
                        <c:v>42326</c:v>
                      </c:pt>
                      <c:pt idx="1829">
                        <c:v>42325</c:v>
                      </c:pt>
                      <c:pt idx="1830">
                        <c:v>42324</c:v>
                      </c:pt>
                      <c:pt idx="1831">
                        <c:v>42323</c:v>
                      </c:pt>
                      <c:pt idx="1832">
                        <c:v>42322</c:v>
                      </c:pt>
                      <c:pt idx="1833">
                        <c:v>42321</c:v>
                      </c:pt>
                      <c:pt idx="1834">
                        <c:v>42320</c:v>
                      </c:pt>
                      <c:pt idx="1835">
                        <c:v>42319</c:v>
                      </c:pt>
                      <c:pt idx="1836">
                        <c:v>42318</c:v>
                      </c:pt>
                      <c:pt idx="1837">
                        <c:v>42317</c:v>
                      </c:pt>
                      <c:pt idx="1838">
                        <c:v>42316</c:v>
                      </c:pt>
                      <c:pt idx="1839">
                        <c:v>42315</c:v>
                      </c:pt>
                      <c:pt idx="1840">
                        <c:v>42314</c:v>
                      </c:pt>
                      <c:pt idx="1841">
                        <c:v>42313</c:v>
                      </c:pt>
                      <c:pt idx="1842">
                        <c:v>42312</c:v>
                      </c:pt>
                      <c:pt idx="1843">
                        <c:v>42311</c:v>
                      </c:pt>
                      <c:pt idx="1844">
                        <c:v>42310</c:v>
                      </c:pt>
                      <c:pt idx="1845">
                        <c:v>42309</c:v>
                      </c:pt>
                      <c:pt idx="1846">
                        <c:v>42308</c:v>
                      </c:pt>
                      <c:pt idx="1847">
                        <c:v>42307</c:v>
                      </c:pt>
                      <c:pt idx="1848">
                        <c:v>42306</c:v>
                      </c:pt>
                      <c:pt idx="1849">
                        <c:v>42305</c:v>
                      </c:pt>
                      <c:pt idx="1850">
                        <c:v>42304</c:v>
                      </c:pt>
                      <c:pt idx="1851">
                        <c:v>42303</c:v>
                      </c:pt>
                      <c:pt idx="1852">
                        <c:v>42302</c:v>
                      </c:pt>
                      <c:pt idx="1853">
                        <c:v>42301</c:v>
                      </c:pt>
                      <c:pt idx="1854">
                        <c:v>42300</c:v>
                      </c:pt>
                      <c:pt idx="1855">
                        <c:v>42299</c:v>
                      </c:pt>
                      <c:pt idx="1856">
                        <c:v>42298</c:v>
                      </c:pt>
                      <c:pt idx="1857">
                        <c:v>42297</c:v>
                      </c:pt>
                      <c:pt idx="1858">
                        <c:v>42296</c:v>
                      </c:pt>
                      <c:pt idx="1859">
                        <c:v>42295</c:v>
                      </c:pt>
                      <c:pt idx="1860">
                        <c:v>42294</c:v>
                      </c:pt>
                      <c:pt idx="1861">
                        <c:v>42293</c:v>
                      </c:pt>
                      <c:pt idx="1862">
                        <c:v>42292</c:v>
                      </c:pt>
                      <c:pt idx="1863">
                        <c:v>42291</c:v>
                      </c:pt>
                      <c:pt idx="1864">
                        <c:v>42290</c:v>
                      </c:pt>
                      <c:pt idx="1865">
                        <c:v>42289</c:v>
                      </c:pt>
                      <c:pt idx="1866">
                        <c:v>42288</c:v>
                      </c:pt>
                      <c:pt idx="1867">
                        <c:v>42287</c:v>
                      </c:pt>
                      <c:pt idx="1868">
                        <c:v>42286</c:v>
                      </c:pt>
                      <c:pt idx="1869">
                        <c:v>42285</c:v>
                      </c:pt>
                      <c:pt idx="1870">
                        <c:v>42284</c:v>
                      </c:pt>
                      <c:pt idx="1871">
                        <c:v>42283</c:v>
                      </c:pt>
                      <c:pt idx="1872">
                        <c:v>42282</c:v>
                      </c:pt>
                      <c:pt idx="1873">
                        <c:v>42281</c:v>
                      </c:pt>
                      <c:pt idx="1874">
                        <c:v>42280</c:v>
                      </c:pt>
                      <c:pt idx="1875">
                        <c:v>42279</c:v>
                      </c:pt>
                      <c:pt idx="1876">
                        <c:v>42278</c:v>
                      </c:pt>
                      <c:pt idx="1877">
                        <c:v>42277</c:v>
                      </c:pt>
                      <c:pt idx="1878">
                        <c:v>42276</c:v>
                      </c:pt>
                      <c:pt idx="1879">
                        <c:v>42275</c:v>
                      </c:pt>
                      <c:pt idx="1880">
                        <c:v>42274</c:v>
                      </c:pt>
                      <c:pt idx="1881">
                        <c:v>42273</c:v>
                      </c:pt>
                      <c:pt idx="1882">
                        <c:v>42272</c:v>
                      </c:pt>
                      <c:pt idx="1883">
                        <c:v>42271</c:v>
                      </c:pt>
                      <c:pt idx="1884">
                        <c:v>42270</c:v>
                      </c:pt>
                      <c:pt idx="1885">
                        <c:v>42269</c:v>
                      </c:pt>
                      <c:pt idx="1886">
                        <c:v>42268</c:v>
                      </c:pt>
                      <c:pt idx="1887">
                        <c:v>42267</c:v>
                      </c:pt>
                      <c:pt idx="1888">
                        <c:v>42266</c:v>
                      </c:pt>
                      <c:pt idx="1889">
                        <c:v>42265</c:v>
                      </c:pt>
                      <c:pt idx="1890">
                        <c:v>42264</c:v>
                      </c:pt>
                      <c:pt idx="1891">
                        <c:v>42263</c:v>
                      </c:pt>
                      <c:pt idx="1892">
                        <c:v>42262</c:v>
                      </c:pt>
                      <c:pt idx="1893">
                        <c:v>42261</c:v>
                      </c:pt>
                      <c:pt idx="1894">
                        <c:v>42260</c:v>
                      </c:pt>
                      <c:pt idx="1895">
                        <c:v>42259</c:v>
                      </c:pt>
                      <c:pt idx="1896">
                        <c:v>42258</c:v>
                      </c:pt>
                      <c:pt idx="1897">
                        <c:v>42257</c:v>
                      </c:pt>
                      <c:pt idx="1898">
                        <c:v>42256</c:v>
                      </c:pt>
                      <c:pt idx="1899">
                        <c:v>42255</c:v>
                      </c:pt>
                      <c:pt idx="1900">
                        <c:v>42254</c:v>
                      </c:pt>
                      <c:pt idx="1901">
                        <c:v>42253</c:v>
                      </c:pt>
                      <c:pt idx="1902">
                        <c:v>42252</c:v>
                      </c:pt>
                      <c:pt idx="1903">
                        <c:v>42251</c:v>
                      </c:pt>
                      <c:pt idx="1904">
                        <c:v>42250</c:v>
                      </c:pt>
                      <c:pt idx="1905">
                        <c:v>42249</c:v>
                      </c:pt>
                      <c:pt idx="1906">
                        <c:v>42248</c:v>
                      </c:pt>
                      <c:pt idx="1907">
                        <c:v>42247</c:v>
                      </c:pt>
                      <c:pt idx="1908">
                        <c:v>42246</c:v>
                      </c:pt>
                      <c:pt idx="1909">
                        <c:v>42245</c:v>
                      </c:pt>
                      <c:pt idx="1910">
                        <c:v>42244</c:v>
                      </c:pt>
                      <c:pt idx="1911">
                        <c:v>42243</c:v>
                      </c:pt>
                      <c:pt idx="1912">
                        <c:v>42242</c:v>
                      </c:pt>
                      <c:pt idx="1913">
                        <c:v>42241</c:v>
                      </c:pt>
                      <c:pt idx="1914">
                        <c:v>42240</c:v>
                      </c:pt>
                      <c:pt idx="1915">
                        <c:v>42239</c:v>
                      </c:pt>
                      <c:pt idx="1916">
                        <c:v>42238</c:v>
                      </c:pt>
                      <c:pt idx="1917">
                        <c:v>42237</c:v>
                      </c:pt>
                      <c:pt idx="1918">
                        <c:v>42236</c:v>
                      </c:pt>
                      <c:pt idx="1919">
                        <c:v>42235</c:v>
                      </c:pt>
                      <c:pt idx="1920">
                        <c:v>42234</c:v>
                      </c:pt>
                      <c:pt idx="1921">
                        <c:v>42233</c:v>
                      </c:pt>
                      <c:pt idx="1922">
                        <c:v>42232</c:v>
                      </c:pt>
                      <c:pt idx="1923">
                        <c:v>42231</c:v>
                      </c:pt>
                      <c:pt idx="1924">
                        <c:v>42230</c:v>
                      </c:pt>
                      <c:pt idx="1925">
                        <c:v>42229</c:v>
                      </c:pt>
                      <c:pt idx="1926">
                        <c:v>42228</c:v>
                      </c:pt>
                      <c:pt idx="1927">
                        <c:v>42227</c:v>
                      </c:pt>
                      <c:pt idx="1928">
                        <c:v>42226</c:v>
                      </c:pt>
                      <c:pt idx="1929">
                        <c:v>42225</c:v>
                      </c:pt>
                      <c:pt idx="1930">
                        <c:v>42224</c:v>
                      </c:pt>
                      <c:pt idx="1931">
                        <c:v>42223</c:v>
                      </c:pt>
                      <c:pt idx="1932">
                        <c:v>42222</c:v>
                      </c:pt>
                      <c:pt idx="1933">
                        <c:v>42221</c:v>
                      </c:pt>
                      <c:pt idx="1934">
                        <c:v>42220</c:v>
                      </c:pt>
                      <c:pt idx="1935">
                        <c:v>42219</c:v>
                      </c:pt>
                      <c:pt idx="1936">
                        <c:v>42218</c:v>
                      </c:pt>
                      <c:pt idx="1937">
                        <c:v>42217</c:v>
                      </c:pt>
                      <c:pt idx="1938">
                        <c:v>42216</c:v>
                      </c:pt>
                      <c:pt idx="1939">
                        <c:v>42215</c:v>
                      </c:pt>
                      <c:pt idx="1940">
                        <c:v>42214</c:v>
                      </c:pt>
                      <c:pt idx="1941">
                        <c:v>42213</c:v>
                      </c:pt>
                      <c:pt idx="1942">
                        <c:v>42212</c:v>
                      </c:pt>
                      <c:pt idx="1943">
                        <c:v>42211</c:v>
                      </c:pt>
                      <c:pt idx="1944">
                        <c:v>42210</c:v>
                      </c:pt>
                      <c:pt idx="1945">
                        <c:v>42209</c:v>
                      </c:pt>
                      <c:pt idx="1946">
                        <c:v>42208</c:v>
                      </c:pt>
                      <c:pt idx="1947">
                        <c:v>42207</c:v>
                      </c:pt>
                      <c:pt idx="1948">
                        <c:v>42206</c:v>
                      </c:pt>
                      <c:pt idx="1949">
                        <c:v>42205</c:v>
                      </c:pt>
                      <c:pt idx="1950">
                        <c:v>42204</c:v>
                      </c:pt>
                      <c:pt idx="1951">
                        <c:v>42203</c:v>
                      </c:pt>
                      <c:pt idx="1952">
                        <c:v>42202</c:v>
                      </c:pt>
                      <c:pt idx="1953">
                        <c:v>42201</c:v>
                      </c:pt>
                      <c:pt idx="1954">
                        <c:v>42200</c:v>
                      </c:pt>
                      <c:pt idx="1955">
                        <c:v>42199</c:v>
                      </c:pt>
                      <c:pt idx="1956">
                        <c:v>42198</c:v>
                      </c:pt>
                      <c:pt idx="1957">
                        <c:v>42197</c:v>
                      </c:pt>
                      <c:pt idx="1958">
                        <c:v>42196</c:v>
                      </c:pt>
                      <c:pt idx="1959">
                        <c:v>42195</c:v>
                      </c:pt>
                      <c:pt idx="1960">
                        <c:v>42194</c:v>
                      </c:pt>
                      <c:pt idx="1961">
                        <c:v>42193</c:v>
                      </c:pt>
                      <c:pt idx="1962">
                        <c:v>42192</c:v>
                      </c:pt>
                      <c:pt idx="1963">
                        <c:v>42191</c:v>
                      </c:pt>
                      <c:pt idx="1964">
                        <c:v>42190</c:v>
                      </c:pt>
                      <c:pt idx="1965">
                        <c:v>42189</c:v>
                      </c:pt>
                      <c:pt idx="1966">
                        <c:v>42188</c:v>
                      </c:pt>
                      <c:pt idx="1967">
                        <c:v>42187</c:v>
                      </c:pt>
                      <c:pt idx="1968">
                        <c:v>42186</c:v>
                      </c:pt>
                      <c:pt idx="1969">
                        <c:v>42185</c:v>
                      </c:pt>
                      <c:pt idx="1970">
                        <c:v>42184</c:v>
                      </c:pt>
                      <c:pt idx="1971">
                        <c:v>42183</c:v>
                      </c:pt>
                      <c:pt idx="1972">
                        <c:v>42182</c:v>
                      </c:pt>
                      <c:pt idx="1973">
                        <c:v>42181</c:v>
                      </c:pt>
                      <c:pt idx="1974">
                        <c:v>42180</c:v>
                      </c:pt>
                      <c:pt idx="1975">
                        <c:v>42179</c:v>
                      </c:pt>
                      <c:pt idx="1976">
                        <c:v>42178</c:v>
                      </c:pt>
                      <c:pt idx="1977">
                        <c:v>42177</c:v>
                      </c:pt>
                      <c:pt idx="1978">
                        <c:v>42176</c:v>
                      </c:pt>
                      <c:pt idx="1979">
                        <c:v>42175</c:v>
                      </c:pt>
                      <c:pt idx="1980">
                        <c:v>42174</c:v>
                      </c:pt>
                      <c:pt idx="1981">
                        <c:v>42173</c:v>
                      </c:pt>
                      <c:pt idx="1982">
                        <c:v>42172</c:v>
                      </c:pt>
                      <c:pt idx="1983">
                        <c:v>42171</c:v>
                      </c:pt>
                      <c:pt idx="1984">
                        <c:v>42170</c:v>
                      </c:pt>
                      <c:pt idx="1985">
                        <c:v>42169</c:v>
                      </c:pt>
                      <c:pt idx="1986">
                        <c:v>42168</c:v>
                      </c:pt>
                      <c:pt idx="1987">
                        <c:v>42167</c:v>
                      </c:pt>
                      <c:pt idx="1988">
                        <c:v>42166</c:v>
                      </c:pt>
                      <c:pt idx="1989">
                        <c:v>42165</c:v>
                      </c:pt>
                      <c:pt idx="1990">
                        <c:v>42164</c:v>
                      </c:pt>
                      <c:pt idx="1991">
                        <c:v>42163</c:v>
                      </c:pt>
                      <c:pt idx="1992">
                        <c:v>42162</c:v>
                      </c:pt>
                      <c:pt idx="1993">
                        <c:v>42161</c:v>
                      </c:pt>
                      <c:pt idx="1994">
                        <c:v>42160</c:v>
                      </c:pt>
                      <c:pt idx="1995">
                        <c:v>42159</c:v>
                      </c:pt>
                      <c:pt idx="1996">
                        <c:v>42158</c:v>
                      </c:pt>
                      <c:pt idx="1997">
                        <c:v>42157</c:v>
                      </c:pt>
                      <c:pt idx="1998">
                        <c:v>42156</c:v>
                      </c:pt>
                      <c:pt idx="1999">
                        <c:v>42155</c:v>
                      </c:pt>
                      <c:pt idx="2000">
                        <c:v>42154</c:v>
                      </c:pt>
                      <c:pt idx="2001">
                        <c:v>42153</c:v>
                      </c:pt>
                      <c:pt idx="2002">
                        <c:v>42152</c:v>
                      </c:pt>
                      <c:pt idx="2003">
                        <c:v>42151</c:v>
                      </c:pt>
                      <c:pt idx="2004">
                        <c:v>42150</c:v>
                      </c:pt>
                      <c:pt idx="2005">
                        <c:v>42149</c:v>
                      </c:pt>
                      <c:pt idx="2006">
                        <c:v>42148</c:v>
                      </c:pt>
                      <c:pt idx="2007">
                        <c:v>42147</c:v>
                      </c:pt>
                      <c:pt idx="2008">
                        <c:v>42146</c:v>
                      </c:pt>
                      <c:pt idx="2009">
                        <c:v>42145</c:v>
                      </c:pt>
                      <c:pt idx="2010">
                        <c:v>42144</c:v>
                      </c:pt>
                      <c:pt idx="2011">
                        <c:v>42143</c:v>
                      </c:pt>
                      <c:pt idx="2012">
                        <c:v>42142</c:v>
                      </c:pt>
                      <c:pt idx="2013">
                        <c:v>42141</c:v>
                      </c:pt>
                      <c:pt idx="2014">
                        <c:v>42140</c:v>
                      </c:pt>
                      <c:pt idx="2015">
                        <c:v>42139</c:v>
                      </c:pt>
                      <c:pt idx="2016">
                        <c:v>42138</c:v>
                      </c:pt>
                      <c:pt idx="2017">
                        <c:v>42137</c:v>
                      </c:pt>
                      <c:pt idx="2018">
                        <c:v>42136</c:v>
                      </c:pt>
                      <c:pt idx="2019">
                        <c:v>42135</c:v>
                      </c:pt>
                      <c:pt idx="2020">
                        <c:v>42134</c:v>
                      </c:pt>
                      <c:pt idx="2021">
                        <c:v>42133</c:v>
                      </c:pt>
                      <c:pt idx="2022">
                        <c:v>42132</c:v>
                      </c:pt>
                      <c:pt idx="2023">
                        <c:v>42131</c:v>
                      </c:pt>
                      <c:pt idx="2024">
                        <c:v>42130</c:v>
                      </c:pt>
                      <c:pt idx="2025">
                        <c:v>42129</c:v>
                      </c:pt>
                      <c:pt idx="2026">
                        <c:v>42128</c:v>
                      </c:pt>
                      <c:pt idx="2027">
                        <c:v>42127</c:v>
                      </c:pt>
                      <c:pt idx="2028">
                        <c:v>42126</c:v>
                      </c:pt>
                      <c:pt idx="2029">
                        <c:v>42125</c:v>
                      </c:pt>
                      <c:pt idx="2030">
                        <c:v>42124</c:v>
                      </c:pt>
                      <c:pt idx="2031">
                        <c:v>42123</c:v>
                      </c:pt>
                      <c:pt idx="2032">
                        <c:v>42122</c:v>
                      </c:pt>
                      <c:pt idx="2033">
                        <c:v>42121</c:v>
                      </c:pt>
                      <c:pt idx="2034">
                        <c:v>42120</c:v>
                      </c:pt>
                      <c:pt idx="2035">
                        <c:v>42119</c:v>
                      </c:pt>
                      <c:pt idx="2036">
                        <c:v>42118</c:v>
                      </c:pt>
                      <c:pt idx="2037">
                        <c:v>42117</c:v>
                      </c:pt>
                      <c:pt idx="2038">
                        <c:v>42116</c:v>
                      </c:pt>
                      <c:pt idx="2039">
                        <c:v>42115</c:v>
                      </c:pt>
                      <c:pt idx="2040">
                        <c:v>42114</c:v>
                      </c:pt>
                      <c:pt idx="2041">
                        <c:v>42113</c:v>
                      </c:pt>
                      <c:pt idx="2042">
                        <c:v>42112</c:v>
                      </c:pt>
                      <c:pt idx="2043">
                        <c:v>42111</c:v>
                      </c:pt>
                      <c:pt idx="2044">
                        <c:v>42110</c:v>
                      </c:pt>
                      <c:pt idx="2045">
                        <c:v>42109</c:v>
                      </c:pt>
                      <c:pt idx="2046">
                        <c:v>42108</c:v>
                      </c:pt>
                      <c:pt idx="2047">
                        <c:v>42107</c:v>
                      </c:pt>
                      <c:pt idx="2048">
                        <c:v>42106</c:v>
                      </c:pt>
                      <c:pt idx="2049">
                        <c:v>42105</c:v>
                      </c:pt>
                      <c:pt idx="2050">
                        <c:v>42104</c:v>
                      </c:pt>
                      <c:pt idx="2051">
                        <c:v>42103</c:v>
                      </c:pt>
                      <c:pt idx="2052">
                        <c:v>42102</c:v>
                      </c:pt>
                      <c:pt idx="2053">
                        <c:v>42101</c:v>
                      </c:pt>
                      <c:pt idx="2054">
                        <c:v>42100</c:v>
                      </c:pt>
                      <c:pt idx="2055">
                        <c:v>42099</c:v>
                      </c:pt>
                      <c:pt idx="2056">
                        <c:v>42098</c:v>
                      </c:pt>
                      <c:pt idx="2057">
                        <c:v>42097</c:v>
                      </c:pt>
                      <c:pt idx="2058">
                        <c:v>42096</c:v>
                      </c:pt>
                      <c:pt idx="2059">
                        <c:v>42095</c:v>
                      </c:pt>
                      <c:pt idx="2060">
                        <c:v>42094</c:v>
                      </c:pt>
                      <c:pt idx="2061">
                        <c:v>42093</c:v>
                      </c:pt>
                      <c:pt idx="2062">
                        <c:v>42092</c:v>
                      </c:pt>
                      <c:pt idx="2063">
                        <c:v>42091</c:v>
                      </c:pt>
                      <c:pt idx="2064">
                        <c:v>42090</c:v>
                      </c:pt>
                      <c:pt idx="2065">
                        <c:v>42089</c:v>
                      </c:pt>
                      <c:pt idx="2066">
                        <c:v>42088</c:v>
                      </c:pt>
                      <c:pt idx="2067">
                        <c:v>42087</c:v>
                      </c:pt>
                      <c:pt idx="2068">
                        <c:v>42086</c:v>
                      </c:pt>
                      <c:pt idx="2069">
                        <c:v>42085</c:v>
                      </c:pt>
                      <c:pt idx="2070">
                        <c:v>42084</c:v>
                      </c:pt>
                      <c:pt idx="2071">
                        <c:v>42083</c:v>
                      </c:pt>
                      <c:pt idx="2072">
                        <c:v>42082</c:v>
                      </c:pt>
                      <c:pt idx="2073">
                        <c:v>42081</c:v>
                      </c:pt>
                      <c:pt idx="2074">
                        <c:v>42080</c:v>
                      </c:pt>
                      <c:pt idx="2075">
                        <c:v>42079</c:v>
                      </c:pt>
                      <c:pt idx="2076">
                        <c:v>42078</c:v>
                      </c:pt>
                      <c:pt idx="2077">
                        <c:v>42077</c:v>
                      </c:pt>
                      <c:pt idx="2078">
                        <c:v>42076</c:v>
                      </c:pt>
                      <c:pt idx="2079">
                        <c:v>42075</c:v>
                      </c:pt>
                      <c:pt idx="2080">
                        <c:v>42074</c:v>
                      </c:pt>
                      <c:pt idx="2081">
                        <c:v>42073</c:v>
                      </c:pt>
                      <c:pt idx="2082">
                        <c:v>42072</c:v>
                      </c:pt>
                      <c:pt idx="2083">
                        <c:v>42071</c:v>
                      </c:pt>
                      <c:pt idx="2084">
                        <c:v>42070</c:v>
                      </c:pt>
                      <c:pt idx="2085">
                        <c:v>42069</c:v>
                      </c:pt>
                      <c:pt idx="2086">
                        <c:v>42068</c:v>
                      </c:pt>
                      <c:pt idx="2087">
                        <c:v>42067</c:v>
                      </c:pt>
                      <c:pt idx="2088">
                        <c:v>42066</c:v>
                      </c:pt>
                      <c:pt idx="2089">
                        <c:v>42065</c:v>
                      </c:pt>
                      <c:pt idx="2090">
                        <c:v>42064</c:v>
                      </c:pt>
                      <c:pt idx="2091">
                        <c:v>42063</c:v>
                      </c:pt>
                      <c:pt idx="2092">
                        <c:v>42062</c:v>
                      </c:pt>
                      <c:pt idx="2093">
                        <c:v>42061</c:v>
                      </c:pt>
                      <c:pt idx="2094">
                        <c:v>42060</c:v>
                      </c:pt>
                      <c:pt idx="2095">
                        <c:v>42059</c:v>
                      </c:pt>
                      <c:pt idx="2096">
                        <c:v>42058</c:v>
                      </c:pt>
                      <c:pt idx="2097">
                        <c:v>42057</c:v>
                      </c:pt>
                      <c:pt idx="2098">
                        <c:v>42056</c:v>
                      </c:pt>
                      <c:pt idx="2099">
                        <c:v>42055</c:v>
                      </c:pt>
                      <c:pt idx="2100">
                        <c:v>42054</c:v>
                      </c:pt>
                      <c:pt idx="2101">
                        <c:v>42053</c:v>
                      </c:pt>
                      <c:pt idx="2102">
                        <c:v>42052</c:v>
                      </c:pt>
                      <c:pt idx="2103">
                        <c:v>42051</c:v>
                      </c:pt>
                      <c:pt idx="2104">
                        <c:v>42050</c:v>
                      </c:pt>
                      <c:pt idx="2105">
                        <c:v>42049</c:v>
                      </c:pt>
                      <c:pt idx="2106">
                        <c:v>42048</c:v>
                      </c:pt>
                      <c:pt idx="2107">
                        <c:v>42047</c:v>
                      </c:pt>
                      <c:pt idx="2108">
                        <c:v>42046</c:v>
                      </c:pt>
                      <c:pt idx="2109">
                        <c:v>42045</c:v>
                      </c:pt>
                      <c:pt idx="2110">
                        <c:v>42044</c:v>
                      </c:pt>
                      <c:pt idx="2111">
                        <c:v>42043</c:v>
                      </c:pt>
                      <c:pt idx="2112">
                        <c:v>42042</c:v>
                      </c:pt>
                      <c:pt idx="2113">
                        <c:v>42041</c:v>
                      </c:pt>
                      <c:pt idx="2114">
                        <c:v>42040</c:v>
                      </c:pt>
                      <c:pt idx="2115">
                        <c:v>42039</c:v>
                      </c:pt>
                      <c:pt idx="2116">
                        <c:v>42038</c:v>
                      </c:pt>
                      <c:pt idx="2117">
                        <c:v>42037</c:v>
                      </c:pt>
                      <c:pt idx="2118">
                        <c:v>42036</c:v>
                      </c:pt>
                      <c:pt idx="2119">
                        <c:v>42035</c:v>
                      </c:pt>
                      <c:pt idx="2120">
                        <c:v>42034</c:v>
                      </c:pt>
                      <c:pt idx="2121">
                        <c:v>42033</c:v>
                      </c:pt>
                      <c:pt idx="2122">
                        <c:v>42032</c:v>
                      </c:pt>
                      <c:pt idx="2123">
                        <c:v>42031</c:v>
                      </c:pt>
                      <c:pt idx="2124">
                        <c:v>42030</c:v>
                      </c:pt>
                      <c:pt idx="2125">
                        <c:v>42029</c:v>
                      </c:pt>
                      <c:pt idx="2126">
                        <c:v>42028</c:v>
                      </c:pt>
                      <c:pt idx="2127">
                        <c:v>42027</c:v>
                      </c:pt>
                      <c:pt idx="2128">
                        <c:v>42026</c:v>
                      </c:pt>
                      <c:pt idx="2129">
                        <c:v>42025</c:v>
                      </c:pt>
                      <c:pt idx="2130">
                        <c:v>42024</c:v>
                      </c:pt>
                      <c:pt idx="2131">
                        <c:v>42023</c:v>
                      </c:pt>
                      <c:pt idx="2132">
                        <c:v>42022</c:v>
                      </c:pt>
                      <c:pt idx="2133">
                        <c:v>42021</c:v>
                      </c:pt>
                      <c:pt idx="2134">
                        <c:v>42020</c:v>
                      </c:pt>
                      <c:pt idx="2135">
                        <c:v>42019</c:v>
                      </c:pt>
                      <c:pt idx="2136">
                        <c:v>42018</c:v>
                      </c:pt>
                      <c:pt idx="2137">
                        <c:v>42017</c:v>
                      </c:pt>
                      <c:pt idx="2138">
                        <c:v>42016</c:v>
                      </c:pt>
                      <c:pt idx="2139">
                        <c:v>42015</c:v>
                      </c:pt>
                      <c:pt idx="2140">
                        <c:v>42014</c:v>
                      </c:pt>
                      <c:pt idx="2141">
                        <c:v>42013</c:v>
                      </c:pt>
                      <c:pt idx="2142">
                        <c:v>42012</c:v>
                      </c:pt>
                      <c:pt idx="2143">
                        <c:v>42011</c:v>
                      </c:pt>
                      <c:pt idx="2144">
                        <c:v>42010</c:v>
                      </c:pt>
                      <c:pt idx="2145">
                        <c:v>42009</c:v>
                      </c:pt>
                      <c:pt idx="2146">
                        <c:v>42008</c:v>
                      </c:pt>
                      <c:pt idx="2147">
                        <c:v>42007</c:v>
                      </c:pt>
                      <c:pt idx="2148">
                        <c:v>42006</c:v>
                      </c:pt>
                      <c:pt idx="2149">
                        <c:v>42005</c:v>
                      </c:pt>
                      <c:pt idx="2150">
                        <c:v>42004</c:v>
                      </c:pt>
                      <c:pt idx="2151">
                        <c:v>42003</c:v>
                      </c:pt>
                      <c:pt idx="2152">
                        <c:v>42002</c:v>
                      </c:pt>
                      <c:pt idx="2153">
                        <c:v>42001</c:v>
                      </c:pt>
                      <c:pt idx="2154">
                        <c:v>42000</c:v>
                      </c:pt>
                      <c:pt idx="2155">
                        <c:v>41999</c:v>
                      </c:pt>
                      <c:pt idx="2156">
                        <c:v>41998</c:v>
                      </c:pt>
                      <c:pt idx="2157">
                        <c:v>41997</c:v>
                      </c:pt>
                      <c:pt idx="2158">
                        <c:v>41996</c:v>
                      </c:pt>
                      <c:pt idx="2159">
                        <c:v>41995</c:v>
                      </c:pt>
                      <c:pt idx="2160">
                        <c:v>41994</c:v>
                      </c:pt>
                      <c:pt idx="2161">
                        <c:v>41993</c:v>
                      </c:pt>
                      <c:pt idx="2162">
                        <c:v>41992</c:v>
                      </c:pt>
                      <c:pt idx="2163">
                        <c:v>41991</c:v>
                      </c:pt>
                      <c:pt idx="2164">
                        <c:v>41990</c:v>
                      </c:pt>
                      <c:pt idx="2165">
                        <c:v>41989</c:v>
                      </c:pt>
                      <c:pt idx="2166">
                        <c:v>41988</c:v>
                      </c:pt>
                      <c:pt idx="2167">
                        <c:v>41987</c:v>
                      </c:pt>
                      <c:pt idx="2168">
                        <c:v>41986</c:v>
                      </c:pt>
                      <c:pt idx="2169">
                        <c:v>41985</c:v>
                      </c:pt>
                      <c:pt idx="2170">
                        <c:v>41984</c:v>
                      </c:pt>
                      <c:pt idx="2171">
                        <c:v>41983</c:v>
                      </c:pt>
                      <c:pt idx="2172">
                        <c:v>41982</c:v>
                      </c:pt>
                      <c:pt idx="2173">
                        <c:v>41981</c:v>
                      </c:pt>
                      <c:pt idx="2174">
                        <c:v>41980</c:v>
                      </c:pt>
                      <c:pt idx="2175">
                        <c:v>41979</c:v>
                      </c:pt>
                      <c:pt idx="2176">
                        <c:v>41978</c:v>
                      </c:pt>
                      <c:pt idx="2177">
                        <c:v>41977</c:v>
                      </c:pt>
                      <c:pt idx="2178">
                        <c:v>41976</c:v>
                      </c:pt>
                      <c:pt idx="2179">
                        <c:v>41975</c:v>
                      </c:pt>
                      <c:pt idx="2180">
                        <c:v>41974</c:v>
                      </c:pt>
                      <c:pt idx="2181">
                        <c:v>41973</c:v>
                      </c:pt>
                      <c:pt idx="2182">
                        <c:v>41972</c:v>
                      </c:pt>
                      <c:pt idx="2183">
                        <c:v>41971</c:v>
                      </c:pt>
                      <c:pt idx="2184">
                        <c:v>41970</c:v>
                      </c:pt>
                      <c:pt idx="2185">
                        <c:v>41969</c:v>
                      </c:pt>
                      <c:pt idx="2186">
                        <c:v>41968</c:v>
                      </c:pt>
                      <c:pt idx="2187">
                        <c:v>41967</c:v>
                      </c:pt>
                      <c:pt idx="2188">
                        <c:v>41966</c:v>
                      </c:pt>
                      <c:pt idx="2189">
                        <c:v>41965</c:v>
                      </c:pt>
                      <c:pt idx="2190">
                        <c:v>41964</c:v>
                      </c:pt>
                      <c:pt idx="2191">
                        <c:v>41963</c:v>
                      </c:pt>
                      <c:pt idx="2192">
                        <c:v>41962</c:v>
                      </c:pt>
                      <c:pt idx="2193">
                        <c:v>41961</c:v>
                      </c:pt>
                      <c:pt idx="2194">
                        <c:v>41960</c:v>
                      </c:pt>
                      <c:pt idx="2195">
                        <c:v>41959</c:v>
                      </c:pt>
                      <c:pt idx="2196">
                        <c:v>41958</c:v>
                      </c:pt>
                      <c:pt idx="2197">
                        <c:v>41957</c:v>
                      </c:pt>
                      <c:pt idx="2198">
                        <c:v>41956</c:v>
                      </c:pt>
                      <c:pt idx="2199">
                        <c:v>41955</c:v>
                      </c:pt>
                      <c:pt idx="2200">
                        <c:v>41954</c:v>
                      </c:pt>
                      <c:pt idx="2201">
                        <c:v>41953</c:v>
                      </c:pt>
                      <c:pt idx="2202">
                        <c:v>41952</c:v>
                      </c:pt>
                      <c:pt idx="2203">
                        <c:v>41951</c:v>
                      </c:pt>
                      <c:pt idx="2204">
                        <c:v>41950</c:v>
                      </c:pt>
                      <c:pt idx="2205">
                        <c:v>41949</c:v>
                      </c:pt>
                      <c:pt idx="2206">
                        <c:v>41948</c:v>
                      </c:pt>
                      <c:pt idx="2207">
                        <c:v>41947</c:v>
                      </c:pt>
                      <c:pt idx="2208">
                        <c:v>41946</c:v>
                      </c:pt>
                      <c:pt idx="2209">
                        <c:v>41945</c:v>
                      </c:pt>
                      <c:pt idx="2210">
                        <c:v>41944</c:v>
                      </c:pt>
                      <c:pt idx="2211">
                        <c:v>41943</c:v>
                      </c:pt>
                      <c:pt idx="2212">
                        <c:v>41942</c:v>
                      </c:pt>
                      <c:pt idx="2213">
                        <c:v>41941</c:v>
                      </c:pt>
                      <c:pt idx="2214">
                        <c:v>41940</c:v>
                      </c:pt>
                      <c:pt idx="2215">
                        <c:v>41939</c:v>
                      </c:pt>
                      <c:pt idx="2216">
                        <c:v>41938</c:v>
                      </c:pt>
                      <c:pt idx="2217">
                        <c:v>41937</c:v>
                      </c:pt>
                      <c:pt idx="2218">
                        <c:v>41936</c:v>
                      </c:pt>
                      <c:pt idx="2219">
                        <c:v>41935</c:v>
                      </c:pt>
                      <c:pt idx="2220">
                        <c:v>41934</c:v>
                      </c:pt>
                      <c:pt idx="2221">
                        <c:v>41933</c:v>
                      </c:pt>
                      <c:pt idx="2222">
                        <c:v>41932</c:v>
                      </c:pt>
                      <c:pt idx="2223">
                        <c:v>41931</c:v>
                      </c:pt>
                      <c:pt idx="2224">
                        <c:v>41930</c:v>
                      </c:pt>
                      <c:pt idx="2225">
                        <c:v>41929</c:v>
                      </c:pt>
                      <c:pt idx="2226">
                        <c:v>41928</c:v>
                      </c:pt>
                      <c:pt idx="2227">
                        <c:v>41927</c:v>
                      </c:pt>
                      <c:pt idx="2228">
                        <c:v>41926</c:v>
                      </c:pt>
                      <c:pt idx="2229">
                        <c:v>41925</c:v>
                      </c:pt>
                      <c:pt idx="2230">
                        <c:v>41924</c:v>
                      </c:pt>
                      <c:pt idx="2231">
                        <c:v>41923</c:v>
                      </c:pt>
                      <c:pt idx="2232">
                        <c:v>41922</c:v>
                      </c:pt>
                      <c:pt idx="2233">
                        <c:v>41921</c:v>
                      </c:pt>
                      <c:pt idx="2234">
                        <c:v>41920</c:v>
                      </c:pt>
                      <c:pt idx="2235">
                        <c:v>41919</c:v>
                      </c:pt>
                      <c:pt idx="2236">
                        <c:v>41918</c:v>
                      </c:pt>
                      <c:pt idx="2237">
                        <c:v>41917</c:v>
                      </c:pt>
                      <c:pt idx="2238">
                        <c:v>41916</c:v>
                      </c:pt>
                      <c:pt idx="2239">
                        <c:v>41915</c:v>
                      </c:pt>
                      <c:pt idx="2240">
                        <c:v>41914</c:v>
                      </c:pt>
                      <c:pt idx="2241">
                        <c:v>41913</c:v>
                      </c:pt>
                      <c:pt idx="2242">
                        <c:v>41912</c:v>
                      </c:pt>
                      <c:pt idx="2243">
                        <c:v>41911</c:v>
                      </c:pt>
                      <c:pt idx="2244">
                        <c:v>41910</c:v>
                      </c:pt>
                      <c:pt idx="2245">
                        <c:v>41909</c:v>
                      </c:pt>
                      <c:pt idx="2246">
                        <c:v>41908</c:v>
                      </c:pt>
                      <c:pt idx="2247">
                        <c:v>41907</c:v>
                      </c:pt>
                      <c:pt idx="2248">
                        <c:v>41906</c:v>
                      </c:pt>
                      <c:pt idx="2249">
                        <c:v>41905</c:v>
                      </c:pt>
                      <c:pt idx="2250">
                        <c:v>41904</c:v>
                      </c:pt>
                      <c:pt idx="2251">
                        <c:v>41903</c:v>
                      </c:pt>
                      <c:pt idx="2252">
                        <c:v>41902</c:v>
                      </c:pt>
                      <c:pt idx="2253">
                        <c:v>41901</c:v>
                      </c:pt>
                      <c:pt idx="2254">
                        <c:v>41900</c:v>
                      </c:pt>
                      <c:pt idx="2255">
                        <c:v>41899</c:v>
                      </c:pt>
                      <c:pt idx="2256">
                        <c:v>41898</c:v>
                      </c:pt>
                      <c:pt idx="2257">
                        <c:v>41897</c:v>
                      </c:pt>
                      <c:pt idx="2258">
                        <c:v>41896</c:v>
                      </c:pt>
                      <c:pt idx="2259">
                        <c:v>41895</c:v>
                      </c:pt>
                      <c:pt idx="2260">
                        <c:v>41894</c:v>
                      </c:pt>
                      <c:pt idx="2261">
                        <c:v>41893</c:v>
                      </c:pt>
                      <c:pt idx="2262">
                        <c:v>41892</c:v>
                      </c:pt>
                      <c:pt idx="2263">
                        <c:v>41891</c:v>
                      </c:pt>
                      <c:pt idx="2264">
                        <c:v>41890</c:v>
                      </c:pt>
                      <c:pt idx="2265">
                        <c:v>41889</c:v>
                      </c:pt>
                      <c:pt idx="2266">
                        <c:v>41888</c:v>
                      </c:pt>
                      <c:pt idx="2267">
                        <c:v>41887</c:v>
                      </c:pt>
                      <c:pt idx="2268">
                        <c:v>41886</c:v>
                      </c:pt>
                      <c:pt idx="2269">
                        <c:v>41885</c:v>
                      </c:pt>
                      <c:pt idx="2270">
                        <c:v>41884</c:v>
                      </c:pt>
                      <c:pt idx="2271">
                        <c:v>41883</c:v>
                      </c:pt>
                      <c:pt idx="2272">
                        <c:v>41882</c:v>
                      </c:pt>
                      <c:pt idx="2273">
                        <c:v>41881</c:v>
                      </c:pt>
                      <c:pt idx="2274">
                        <c:v>41880</c:v>
                      </c:pt>
                      <c:pt idx="2275">
                        <c:v>41879</c:v>
                      </c:pt>
                      <c:pt idx="2276">
                        <c:v>41878</c:v>
                      </c:pt>
                      <c:pt idx="2277">
                        <c:v>41877</c:v>
                      </c:pt>
                      <c:pt idx="2278">
                        <c:v>41876</c:v>
                      </c:pt>
                      <c:pt idx="2279">
                        <c:v>41875</c:v>
                      </c:pt>
                      <c:pt idx="2280">
                        <c:v>41874</c:v>
                      </c:pt>
                      <c:pt idx="2281">
                        <c:v>41873</c:v>
                      </c:pt>
                      <c:pt idx="2282">
                        <c:v>41872</c:v>
                      </c:pt>
                      <c:pt idx="2283">
                        <c:v>41871</c:v>
                      </c:pt>
                      <c:pt idx="2284">
                        <c:v>41870</c:v>
                      </c:pt>
                      <c:pt idx="2285">
                        <c:v>41869</c:v>
                      </c:pt>
                      <c:pt idx="2286">
                        <c:v>41868</c:v>
                      </c:pt>
                      <c:pt idx="2287">
                        <c:v>41867</c:v>
                      </c:pt>
                      <c:pt idx="2288">
                        <c:v>41866</c:v>
                      </c:pt>
                      <c:pt idx="2289">
                        <c:v>41865</c:v>
                      </c:pt>
                      <c:pt idx="2290">
                        <c:v>41864</c:v>
                      </c:pt>
                      <c:pt idx="2291">
                        <c:v>41863</c:v>
                      </c:pt>
                      <c:pt idx="2292">
                        <c:v>41862</c:v>
                      </c:pt>
                      <c:pt idx="2293">
                        <c:v>41861</c:v>
                      </c:pt>
                      <c:pt idx="2294">
                        <c:v>41860</c:v>
                      </c:pt>
                      <c:pt idx="2295">
                        <c:v>41859</c:v>
                      </c:pt>
                      <c:pt idx="2296">
                        <c:v>41858</c:v>
                      </c:pt>
                      <c:pt idx="2297">
                        <c:v>41857</c:v>
                      </c:pt>
                      <c:pt idx="2298">
                        <c:v>41856</c:v>
                      </c:pt>
                      <c:pt idx="2299">
                        <c:v>41855</c:v>
                      </c:pt>
                      <c:pt idx="2300">
                        <c:v>41854</c:v>
                      </c:pt>
                      <c:pt idx="2301">
                        <c:v>41853</c:v>
                      </c:pt>
                      <c:pt idx="2302">
                        <c:v>41852</c:v>
                      </c:pt>
                      <c:pt idx="2303">
                        <c:v>41851</c:v>
                      </c:pt>
                      <c:pt idx="2304">
                        <c:v>41850</c:v>
                      </c:pt>
                      <c:pt idx="2305">
                        <c:v>41849</c:v>
                      </c:pt>
                      <c:pt idx="2306">
                        <c:v>41848</c:v>
                      </c:pt>
                      <c:pt idx="2307">
                        <c:v>41847</c:v>
                      </c:pt>
                      <c:pt idx="2308">
                        <c:v>41846</c:v>
                      </c:pt>
                      <c:pt idx="2309">
                        <c:v>41845</c:v>
                      </c:pt>
                      <c:pt idx="2310">
                        <c:v>41844</c:v>
                      </c:pt>
                      <c:pt idx="2311">
                        <c:v>41843</c:v>
                      </c:pt>
                      <c:pt idx="2312">
                        <c:v>41842</c:v>
                      </c:pt>
                      <c:pt idx="2313">
                        <c:v>41841</c:v>
                      </c:pt>
                      <c:pt idx="2314">
                        <c:v>41840</c:v>
                      </c:pt>
                      <c:pt idx="2315">
                        <c:v>41839</c:v>
                      </c:pt>
                      <c:pt idx="2316">
                        <c:v>41838</c:v>
                      </c:pt>
                      <c:pt idx="2317">
                        <c:v>41837</c:v>
                      </c:pt>
                      <c:pt idx="2318">
                        <c:v>41836</c:v>
                      </c:pt>
                      <c:pt idx="2319">
                        <c:v>41835</c:v>
                      </c:pt>
                      <c:pt idx="2320">
                        <c:v>41834</c:v>
                      </c:pt>
                      <c:pt idx="2321">
                        <c:v>41833</c:v>
                      </c:pt>
                      <c:pt idx="2322">
                        <c:v>41832</c:v>
                      </c:pt>
                      <c:pt idx="2323">
                        <c:v>41831</c:v>
                      </c:pt>
                      <c:pt idx="2324">
                        <c:v>41830</c:v>
                      </c:pt>
                      <c:pt idx="2325">
                        <c:v>41829</c:v>
                      </c:pt>
                      <c:pt idx="2326">
                        <c:v>41828</c:v>
                      </c:pt>
                      <c:pt idx="2327">
                        <c:v>41827</c:v>
                      </c:pt>
                      <c:pt idx="2328">
                        <c:v>41826</c:v>
                      </c:pt>
                      <c:pt idx="2329">
                        <c:v>41825</c:v>
                      </c:pt>
                      <c:pt idx="2330">
                        <c:v>41824</c:v>
                      </c:pt>
                      <c:pt idx="2331">
                        <c:v>41823</c:v>
                      </c:pt>
                      <c:pt idx="2332">
                        <c:v>41822</c:v>
                      </c:pt>
                      <c:pt idx="2333">
                        <c:v>41821</c:v>
                      </c:pt>
                      <c:pt idx="2334">
                        <c:v>41820</c:v>
                      </c:pt>
                      <c:pt idx="2335">
                        <c:v>41819</c:v>
                      </c:pt>
                      <c:pt idx="2336">
                        <c:v>41818</c:v>
                      </c:pt>
                      <c:pt idx="2337">
                        <c:v>41817</c:v>
                      </c:pt>
                      <c:pt idx="2338">
                        <c:v>41816</c:v>
                      </c:pt>
                      <c:pt idx="2339">
                        <c:v>41815</c:v>
                      </c:pt>
                      <c:pt idx="2340">
                        <c:v>41814</c:v>
                      </c:pt>
                      <c:pt idx="2341">
                        <c:v>41813</c:v>
                      </c:pt>
                      <c:pt idx="2342">
                        <c:v>41812</c:v>
                      </c:pt>
                      <c:pt idx="2343">
                        <c:v>41811</c:v>
                      </c:pt>
                      <c:pt idx="2344">
                        <c:v>41810</c:v>
                      </c:pt>
                      <c:pt idx="2345">
                        <c:v>41809</c:v>
                      </c:pt>
                      <c:pt idx="2346">
                        <c:v>41808</c:v>
                      </c:pt>
                      <c:pt idx="2347">
                        <c:v>41807</c:v>
                      </c:pt>
                      <c:pt idx="2348">
                        <c:v>41806</c:v>
                      </c:pt>
                      <c:pt idx="2349">
                        <c:v>41805</c:v>
                      </c:pt>
                      <c:pt idx="2350">
                        <c:v>41804</c:v>
                      </c:pt>
                      <c:pt idx="2351">
                        <c:v>41803</c:v>
                      </c:pt>
                      <c:pt idx="2352">
                        <c:v>41802</c:v>
                      </c:pt>
                      <c:pt idx="2353">
                        <c:v>41801</c:v>
                      </c:pt>
                      <c:pt idx="2354">
                        <c:v>41800</c:v>
                      </c:pt>
                      <c:pt idx="2355">
                        <c:v>41799</c:v>
                      </c:pt>
                      <c:pt idx="2356">
                        <c:v>41798</c:v>
                      </c:pt>
                      <c:pt idx="2357">
                        <c:v>41797</c:v>
                      </c:pt>
                      <c:pt idx="2358">
                        <c:v>41796</c:v>
                      </c:pt>
                      <c:pt idx="2359">
                        <c:v>41795</c:v>
                      </c:pt>
                      <c:pt idx="2360">
                        <c:v>41794</c:v>
                      </c:pt>
                      <c:pt idx="2361">
                        <c:v>41793</c:v>
                      </c:pt>
                      <c:pt idx="2362">
                        <c:v>41792</c:v>
                      </c:pt>
                      <c:pt idx="2363">
                        <c:v>41791</c:v>
                      </c:pt>
                      <c:pt idx="2364">
                        <c:v>41790</c:v>
                      </c:pt>
                      <c:pt idx="2365">
                        <c:v>41789</c:v>
                      </c:pt>
                      <c:pt idx="2366">
                        <c:v>41788</c:v>
                      </c:pt>
                      <c:pt idx="2367">
                        <c:v>41787</c:v>
                      </c:pt>
                      <c:pt idx="2368">
                        <c:v>41786</c:v>
                      </c:pt>
                      <c:pt idx="2369">
                        <c:v>41785</c:v>
                      </c:pt>
                      <c:pt idx="2370">
                        <c:v>41784</c:v>
                      </c:pt>
                      <c:pt idx="2371">
                        <c:v>41783</c:v>
                      </c:pt>
                      <c:pt idx="2372">
                        <c:v>41782</c:v>
                      </c:pt>
                      <c:pt idx="2373">
                        <c:v>41781</c:v>
                      </c:pt>
                      <c:pt idx="2374">
                        <c:v>41780</c:v>
                      </c:pt>
                      <c:pt idx="2375">
                        <c:v>41779</c:v>
                      </c:pt>
                      <c:pt idx="2376">
                        <c:v>41778</c:v>
                      </c:pt>
                      <c:pt idx="2377">
                        <c:v>41777</c:v>
                      </c:pt>
                      <c:pt idx="2378">
                        <c:v>41776</c:v>
                      </c:pt>
                      <c:pt idx="2379">
                        <c:v>41775</c:v>
                      </c:pt>
                      <c:pt idx="2380">
                        <c:v>41774</c:v>
                      </c:pt>
                      <c:pt idx="2381">
                        <c:v>41773</c:v>
                      </c:pt>
                      <c:pt idx="2382">
                        <c:v>41772</c:v>
                      </c:pt>
                      <c:pt idx="2383">
                        <c:v>41771</c:v>
                      </c:pt>
                      <c:pt idx="2384">
                        <c:v>41770</c:v>
                      </c:pt>
                      <c:pt idx="2385">
                        <c:v>41769</c:v>
                      </c:pt>
                      <c:pt idx="2386">
                        <c:v>41768</c:v>
                      </c:pt>
                      <c:pt idx="2387">
                        <c:v>41767</c:v>
                      </c:pt>
                      <c:pt idx="2388">
                        <c:v>41766</c:v>
                      </c:pt>
                      <c:pt idx="2389">
                        <c:v>41765</c:v>
                      </c:pt>
                      <c:pt idx="2390">
                        <c:v>41764</c:v>
                      </c:pt>
                      <c:pt idx="2391">
                        <c:v>41763</c:v>
                      </c:pt>
                      <c:pt idx="2392">
                        <c:v>41762</c:v>
                      </c:pt>
                      <c:pt idx="2393">
                        <c:v>41761</c:v>
                      </c:pt>
                      <c:pt idx="2394">
                        <c:v>41760</c:v>
                      </c:pt>
                      <c:pt idx="2395">
                        <c:v>41759</c:v>
                      </c:pt>
                      <c:pt idx="2396">
                        <c:v>41758</c:v>
                      </c:pt>
                      <c:pt idx="2397">
                        <c:v>41757</c:v>
                      </c:pt>
                      <c:pt idx="2398">
                        <c:v>41756</c:v>
                      </c:pt>
                      <c:pt idx="2399">
                        <c:v>41755</c:v>
                      </c:pt>
                      <c:pt idx="2400">
                        <c:v>41754</c:v>
                      </c:pt>
                      <c:pt idx="2401">
                        <c:v>41753</c:v>
                      </c:pt>
                      <c:pt idx="2402">
                        <c:v>41752</c:v>
                      </c:pt>
                      <c:pt idx="2403">
                        <c:v>41751</c:v>
                      </c:pt>
                      <c:pt idx="2404">
                        <c:v>41750</c:v>
                      </c:pt>
                      <c:pt idx="2405">
                        <c:v>41749</c:v>
                      </c:pt>
                      <c:pt idx="2406">
                        <c:v>41748</c:v>
                      </c:pt>
                      <c:pt idx="2407">
                        <c:v>41747</c:v>
                      </c:pt>
                      <c:pt idx="2408">
                        <c:v>41746</c:v>
                      </c:pt>
                      <c:pt idx="2409">
                        <c:v>41745</c:v>
                      </c:pt>
                      <c:pt idx="2410">
                        <c:v>41744</c:v>
                      </c:pt>
                      <c:pt idx="2411">
                        <c:v>41743</c:v>
                      </c:pt>
                      <c:pt idx="2412">
                        <c:v>41742</c:v>
                      </c:pt>
                      <c:pt idx="2413">
                        <c:v>41741</c:v>
                      </c:pt>
                      <c:pt idx="2414">
                        <c:v>41740</c:v>
                      </c:pt>
                      <c:pt idx="2415">
                        <c:v>41739</c:v>
                      </c:pt>
                      <c:pt idx="2416">
                        <c:v>41738</c:v>
                      </c:pt>
                      <c:pt idx="2417">
                        <c:v>41737</c:v>
                      </c:pt>
                      <c:pt idx="2418">
                        <c:v>41736</c:v>
                      </c:pt>
                      <c:pt idx="2419">
                        <c:v>41735</c:v>
                      </c:pt>
                      <c:pt idx="2420">
                        <c:v>41734</c:v>
                      </c:pt>
                      <c:pt idx="2421">
                        <c:v>41733</c:v>
                      </c:pt>
                      <c:pt idx="2422">
                        <c:v>41732</c:v>
                      </c:pt>
                      <c:pt idx="2423">
                        <c:v>41731</c:v>
                      </c:pt>
                      <c:pt idx="2424">
                        <c:v>41730</c:v>
                      </c:pt>
                      <c:pt idx="2425">
                        <c:v>41729</c:v>
                      </c:pt>
                      <c:pt idx="2426">
                        <c:v>41728</c:v>
                      </c:pt>
                      <c:pt idx="2427">
                        <c:v>41727</c:v>
                      </c:pt>
                      <c:pt idx="2428">
                        <c:v>41726</c:v>
                      </c:pt>
                      <c:pt idx="2429">
                        <c:v>41725</c:v>
                      </c:pt>
                      <c:pt idx="2430">
                        <c:v>41724</c:v>
                      </c:pt>
                      <c:pt idx="2431">
                        <c:v>41723</c:v>
                      </c:pt>
                      <c:pt idx="2432">
                        <c:v>41722</c:v>
                      </c:pt>
                      <c:pt idx="2433">
                        <c:v>41721</c:v>
                      </c:pt>
                      <c:pt idx="2434">
                        <c:v>41720</c:v>
                      </c:pt>
                      <c:pt idx="2435">
                        <c:v>41719</c:v>
                      </c:pt>
                      <c:pt idx="2436">
                        <c:v>41718</c:v>
                      </c:pt>
                      <c:pt idx="2437">
                        <c:v>41717</c:v>
                      </c:pt>
                      <c:pt idx="2438">
                        <c:v>41716</c:v>
                      </c:pt>
                      <c:pt idx="2439">
                        <c:v>41715</c:v>
                      </c:pt>
                      <c:pt idx="2440">
                        <c:v>41714</c:v>
                      </c:pt>
                      <c:pt idx="2441">
                        <c:v>41713</c:v>
                      </c:pt>
                      <c:pt idx="2442">
                        <c:v>41712</c:v>
                      </c:pt>
                      <c:pt idx="2443">
                        <c:v>41711</c:v>
                      </c:pt>
                      <c:pt idx="2444">
                        <c:v>41710</c:v>
                      </c:pt>
                      <c:pt idx="2445">
                        <c:v>41709</c:v>
                      </c:pt>
                      <c:pt idx="2446">
                        <c:v>41708</c:v>
                      </c:pt>
                      <c:pt idx="2447">
                        <c:v>41707</c:v>
                      </c:pt>
                      <c:pt idx="2448">
                        <c:v>41706</c:v>
                      </c:pt>
                      <c:pt idx="2449">
                        <c:v>41705</c:v>
                      </c:pt>
                      <c:pt idx="2450">
                        <c:v>41704</c:v>
                      </c:pt>
                      <c:pt idx="2451">
                        <c:v>41703</c:v>
                      </c:pt>
                      <c:pt idx="2452">
                        <c:v>41702</c:v>
                      </c:pt>
                      <c:pt idx="2453">
                        <c:v>41701</c:v>
                      </c:pt>
                      <c:pt idx="2454">
                        <c:v>41700</c:v>
                      </c:pt>
                      <c:pt idx="2455">
                        <c:v>41699</c:v>
                      </c:pt>
                      <c:pt idx="2456">
                        <c:v>41698</c:v>
                      </c:pt>
                      <c:pt idx="2457">
                        <c:v>41697</c:v>
                      </c:pt>
                      <c:pt idx="2458">
                        <c:v>41696</c:v>
                      </c:pt>
                      <c:pt idx="2459">
                        <c:v>41695</c:v>
                      </c:pt>
                      <c:pt idx="2460">
                        <c:v>41694</c:v>
                      </c:pt>
                      <c:pt idx="2461">
                        <c:v>41693</c:v>
                      </c:pt>
                      <c:pt idx="2462">
                        <c:v>41692</c:v>
                      </c:pt>
                      <c:pt idx="2463">
                        <c:v>41691</c:v>
                      </c:pt>
                      <c:pt idx="2464">
                        <c:v>41690</c:v>
                      </c:pt>
                      <c:pt idx="2465">
                        <c:v>41689</c:v>
                      </c:pt>
                      <c:pt idx="2466">
                        <c:v>41688</c:v>
                      </c:pt>
                      <c:pt idx="2467">
                        <c:v>41687</c:v>
                      </c:pt>
                      <c:pt idx="2468">
                        <c:v>41686</c:v>
                      </c:pt>
                      <c:pt idx="2469">
                        <c:v>41685</c:v>
                      </c:pt>
                      <c:pt idx="2470">
                        <c:v>41684</c:v>
                      </c:pt>
                      <c:pt idx="2471">
                        <c:v>41683</c:v>
                      </c:pt>
                      <c:pt idx="2472">
                        <c:v>41682</c:v>
                      </c:pt>
                      <c:pt idx="2473">
                        <c:v>41681</c:v>
                      </c:pt>
                      <c:pt idx="2474">
                        <c:v>41680</c:v>
                      </c:pt>
                      <c:pt idx="2475">
                        <c:v>41679</c:v>
                      </c:pt>
                      <c:pt idx="2476">
                        <c:v>41678</c:v>
                      </c:pt>
                      <c:pt idx="2477">
                        <c:v>41677</c:v>
                      </c:pt>
                      <c:pt idx="2478">
                        <c:v>41676</c:v>
                      </c:pt>
                      <c:pt idx="2479">
                        <c:v>41675</c:v>
                      </c:pt>
                      <c:pt idx="2480">
                        <c:v>41674</c:v>
                      </c:pt>
                      <c:pt idx="2481">
                        <c:v>41673</c:v>
                      </c:pt>
                      <c:pt idx="2482">
                        <c:v>41672</c:v>
                      </c:pt>
                      <c:pt idx="2483">
                        <c:v>41671</c:v>
                      </c:pt>
                      <c:pt idx="2484">
                        <c:v>41670</c:v>
                      </c:pt>
                      <c:pt idx="2485">
                        <c:v>41669</c:v>
                      </c:pt>
                      <c:pt idx="2486">
                        <c:v>41668</c:v>
                      </c:pt>
                      <c:pt idx="2487">
                        <c:v>41667</c:v>
                      </c:pt>
                      <c:pt idx="2488">
                        <c:v>41666</c:v>
                      </c:pt>
                      <c:pt idx="2489">
                        <c:v>41665</c:v>
                      </c:pt>
                      <c:pt idx="2490">
                        <c:v>41664</c:v>
                      </c:pt>
                      <c:pt idx="2491">
                        <c:v>41663</c:v>
                      </c:pt>
                      <c:pt idx="2492">
                        <c:v>41662</c:v>
                      </c:pt>
                      <c:pt idx="2493">
                        <c:v>41661</c:v>
                      </c:pt>
                      <c:pt idx="2494">
                        <c:v>41660</c:v>
                      </c:pt>
                      <c:pt idx="2495">
                        <c:v>41659</c:v>
                      </c:pt>
                      <c:pt idx="2496">
                        <c:v>41658</c:v>
                      </c:pt>
                      <c:pt idx="2497">
                        <c:v>41657</c:v>
                      </c:pt>
                      <c:pt idx="2498">
                        <c:v>41656</c:v>
                      </c:pt>
                      <c:pt idx="2499">
                        <c:v>41655</c:v>
                      </c:pt>
                      <c:pt idx="2500">
                        <c:v>41654</c:v>
                      </c:pt>
                      <c:pt idx="2501">
                        <c:v>41653</c:v>
                      </c:pt>
                      <c:pt idx="2502">
                        <c:v>41652</c:v>
                      </c:pt>
                      <c:pt idx="2503">
                        <c:v>41651</c:v>
                      </c:pt>
                      <c:pt idx="2504">
                        <c:v>41650</c:v>
                      </c:pt>
                      <c:pt idx="2505">
                        <c:v>41649</c:v>
                      </c:pt>
                      <c:pt idx="2506">
                        <c:v>41648</c:v>
                      </c:pt>
                      <c:pt idx="2507">
                        <c:v>41647</c:v>
                      </c:pt>
                      <c:pt idx="2508">
                        <c:v>41646</c:v>
                      </c:pt>
                      <c:pt idx="2509">
                        <c:v>41645</c:v>
                      </c:pt>
                      <c:pt idx="2510">
                        <c:v>41644</c:v>
                      </c:pt>
                      <c:pt idx="2511">
                        <c:v>41643</c:v>
                      </c:pt>
                      <c:pt idx="2512">
                        <c:v>41642</c:v>
                      </c:pt>
                      <c:pt idx="2513">
                        <c:v>41641</c:v>
                      </c:pt>
                      <c:pt idx="2514">
                        <c:v>41640</c:v>
                      </c:pt>
                      <c:pt idx="2515">
                        <c:v>41639</c:v>
                      </c:pt>
                      <c:pt idx="2516">
                        <c:v>41638</c:v>
                      </c:pt>
                      <c:pt idx="2517">
                        <c:v>41637</c:v>
                      </c:pt>
                      <c:pt idx="2518">
                        <c:v>41636</c:v>
                      </c:pt>
                      <c:pt idx="2519">
                        <c:v>41635</c:v>
                      </c:pt>
                      <c:pt idx="2520">
                        <c:v>41634</c:v>
                      </c:pt>
                      <c:pt idx="2521">
                        <c:v>41633</c:v>
                      </c:pt>
                      <c:pt idx="2522">
                        <c:v>41632</c:v>
                      </c:pt>
                      <c:pt idx="2523">
                        <c:v>41631</c:v>
                      </c:pt>
                      <c:pt idx="2524">
                        <c:v>41630</c:v>
                      </c:pt>
                      <c:pt idx="2525">
                        <c:v>41629</c:v>
                      </c:pt>
                      <c:pt idx="2526">
                        <c:v>41628</c:v>
                      </c:pt>
                      <c:pt idx="2527">
                        <c:v>41627</c:v>
                      </c:pt>
                      <c:pt idx="2528">
                        <c:v>41626</c:v>
                      </c:pt>
                      <c:pt idx="2529">
                        <c:v>41625</c:v>
                      </c:pt>
                      <c:pt idx="2530">
                        <c:v>41624</c:v>
                      </c:pt>
                      <c:pt idx="2531">
                        <c:v>41623</c:v>
                      </c:pt>
                      <c:pt idx="2532">
                        <c:v>41622</c:v>
                      </c:pt>
                      <c:pt idx="2533">
                        <c:v>41621</c:v>
                      </c:pt>
                      <c:pt idx="2534">
                        <c:v>41620</c:v>
                      </c:pt>
                      <c:pt idx="2535">
                        <c:v>41619</c:v>
                      </c:pt>
                      <c:pt idx="2536">
                        <c:v>41618</c:v>
                      </c:pt>
                      <c:pt idx="2537">
                        <c:v>41617</c:v>
                      </c:pt>
                      <c:pt idx="2538">
                        <c:v>41616</c:v>
                      </c:pt>
                      <c:pt idx="2539">
                        <c:v>41615</c:v>
                      </c:pt>
                      <c:pt idx="2540">
                        <c:v>41614</c:v>
                      </c:pt>
                      <c:pt idx="2541">
                        <c:v>41613</c:v>
                      </c:pt>
                      <c:pt idx="2542">
                        <c:v>41612</c:v>
                      </c:pt>
                      <c:pt idx="2543">
                        <c:v>41611</c:v>
                      </c:pt>
                      <c:pt idx="2544">
                        <c:v>41610</c:v>
                      </c:pt>
                      <c:pt idx="2545">
                        <c:v>41609</c:v>
                      </c:pt>
                      <c:pt idx="2546">
                        <c:v>41608</c:v>
                      </c:pt>
                      <c:pt idx="2547">
                        <c:v>41607</c:v>
                      </c:pt>
                      <c:pt idx="2548">
                        <c:v>41606</c:v>
                      </c:pt>
                      <c:pt idx="2549">
                        <c:v>41605</c:v>
                      </c:pt>
                      <c:pt idx="2550">
                        <c:v>41604</c:v>
                      </c:pt>
                      <c:pt idx="2551">
                        <c:v>41603</c:v>
                      </c:pt>
                      <c:pt idx="2552">
                        <c:v>41602</c:v>
                      </c:pt>
                      <c:pt idx="2553">
                        <c:v>41601</c:v>
                      </c:pt>
                      <c:pt idx="2554">
                        <c:v>41600</c:v>
                      </c:pt>
                      <c:pt idx="2555">
                        <c:v>41599</c:v>
                      </c:pt>
                      <c:pt idx="2556">
                        <c:v>41598</c:v>
                      </c:pt>
                      <c:pt idx="2557">
                        <c:v>41597</c:v>
                      </c:pt>
                      <c:pt idx="2558">
                        <c:v>41596</c:v>
                      </c:pt>
                      <c:pt idx="2559">
                        <c:v>41595</c:v>
                      </c:pt>
                      <c:pt idx="2560">
                        <c:v>41594</c:v>
                      </c:pt>
                      <c:pt idx="2561">
                        <c:v>41593</c:v>
                      </c:pt>
                      <c:pt idx="2562">
                        <c:v>41592</c:v>
                      </c:pt>
                      <c:pt idx="2563">
                        <c:v>41591</c:v>
                      </c:pt>
                      <c:pt idx="2564">
                        <c:v>41590</c:v>
                      </c:pt>
                      <c:pt idx="2565">
                        <c:v>41589</c:v>
                      </c:pt>
                      <c:pt idx="2566">
                        <c:v>41588</c:v>
                      </c:pt>
                      <c:pt idx="2567">
                        <c:v>41587</c:v>
                      </c:pt>
                      <c:pt idx="2568">
                        <c:v>41586</c:v>
                      </c:pt>
                      <c:pt idx="2569">
                        <c:v>41585</c:v>
                      </c:pt>
                      <c:pt idx="2570">
                        <c:v>41584</c:v>
                      </c:pt>
                      <c:pt idx="2571">
                        <c:v>41583</c:v>
                      </c:pt>
                      <c:pt idx="2572">
                        <c:v>41582</c:v>
                      </c:pt>
                      <c:pt idx="2573">
                        <c:v>41581</c:v>
                      </c:pt>
                      <c:pt idx="2574">
                        <c:v>41580</c:v>
                      </c:pt>
                      <c:pt idx="2575">
                        <c:v>41579</c:v>
                      </c:pt>
                      <c:pt idx="2576">
                        <c:v>41578</c:v>
                      </c:pt>
                      <c:pt idx="2577">
                        <c:v>41577</c:v>
                      </c:pt>
                      <c:pt idx="2578">
                        <c:v>41576</c:v>
                      </c:pt>
                      <c:pt idx="2579">
                        <c:v>41575</c:v>
                      </c:pt>
                      <c:pt idx="2580">
                        <c:v>41574</c:v>
                      </c:pt>
                      <c:pt idx="2581">
                        <c:v>41573</c:v>
                      </c:pt>
                      <c:pt idx="2582">
                        <c:v>41572</c:v>
                      </c:pt>
                      <c:pt idx="2583">
                        <c:v>41571</c:v>
                      </c:pt>
                      <c:pt idx="2584">
                        <c:v>41570</c:v>
                      </c:pt>
                      <c:pt idx="2585">
                        <c:v>41569</c:v>
                      </c:pt>
                      <c:pt idx="2586">
                        <c:v>41568</c:v>
                      </c:pt>
                      <c:pt idx="2587">
                        <c:v>41567</c:v>
                      </c:pt>
                      <c:pt idx="2588">
                        <c:v>41566</c:v>
                      </c:pt>
                      <c:pt idx="2589">
                        <c:v>41565</c:v>
                      </c:pt>
                      <c:pt idx="2590">
                        <c:v>41564</c:v>
                      </c:pt>
                      <c:pt idx="2591">
                        <c:v>41563</c:v>
                      </c:pt>
                      <c:pt idx="2592">
                        <c:v>41562</c:v>
                      </c:pt>
                      <c:pt idx="2593">
                        <c:v>41561</c:v>
                      </c:pt>
                      <c:pt idx="2594">
                        <c:v>41560</c:v>
                      </c:pt>
                      <c:pt idx="2595">
                        <c:v>41559</c:v>
                      </c:pt>
                      <c:pt idx="2596">
                        <c:v>41558</c:v>
                      </c:pt>
                      <c:pt idx="2597">
                        <c:v>41557</c:v>
                      </c:pt>
                      <c:pt idx="2598">
                        <c:v>41556</c:v>
                      </c:pt>
                      <c:pt idx="2599">
                        <c:v>41555</c:v>
                      </c:pt>
                      <c:pt idx="2600">
                        <c:v>41554</c:v>
                      </c:pt>
                      <c:pt idx="2601">
                        <c:v>41553</c:v>
                      </c:pt>
                      <c:pt idx="2602">
                        <c:v>41552</c:v>
                      </c:pt>
                      <c:pt idx="2603">
                        <c:v>41551</c:v>
                      </c:pt>
                      <c:pt idx="2604">
                        <c:v>41550</c:v>
                      </c:pt>
                      <c:pt idx="2605">
                        <c:v>41549</c:v>
                      </c:pt>
                      <c:pt idx="2606">
                        <c:v>41548</c:v>
                      </c:pt>
                      <c:pt idx="2607">
                        <c:v>41547</c:v>
                      </c:pt>
                      <c:pt idx="2608">
                        <c:v>41546</c:v>
                      </c:pt>
                      <c:pt idx="2609">
                        <c:v>41545</c:v>
                      </c:pt>
                      <c:pt idx="2610">
                        <c:v>41544</c:v>
                      </c:pt>
                      <c:pt idx="2611">
                        <c:v>41543</c:v>
                      </c:pt>
                      <c:pt idx="2612">
                        <c:v>41542</c:v>
                      </c:pt>
                      <c:pt idx="2613">
                        <c:v>41541</c:v>
                      </c:pt>
                      <c:pt idx="2614">
                        <c:v>41540</c:v>
                      </c:pt>
                      <c:pt idx="2615">
                        <c:v>41539</c:v>
                      </c:pt>
                      <c:pt idx="2616">
                        <c:v>41538</c:v>
                      </c:pt>
                      <c:pt idx="2617">
                        <c:v>41537</c:v>
                      </c:pt>
                      <c:pt idx="2618">
                        <c:v>41536</c:v>
                      </c:pt>
                      <c:pt idx="2619">
                        <c:v>41535</c:v>
                      </c:pt>
                      <c:pt idx="2620">
                        <c:v>41534</c:v>
                      </c:pt>
                      <c:pt idx="2621">
                        <c:v>41533</c:v>
                      </c:pt>
                      <c:pt idx="2622">
                        <c:v>41532</c:v>
                      </c:pt>
                      <c:pt idx="2623">
                        <c:v>41531</c:v>
                      </c:pt>
                      <c:pt idx="2624">
                        <c:v>41530</c:v>
                      </c:pt>
                      <c:pt idx="2625">
                        <c:v>41529</c:v>
                      </c:pt>
                      <c:pt idx="2626">
                        <c:v>41528</c:v>
                      </c:pt>
                      <c:pt idx="2627">
                        <c:v>41527</c:v>
                      </c:pt>
                      <c:pt idx="2628">
                        <c:v>41526</c:v>
                      </c:pt>
                      <c:pt idx="2629">
                        <c:v>41525</c:v>
                      </c:pt>
                      <c:pt idx="2630">
                        <c:v>41524</c:v>
                      </c:pt>
                      <c:pt idx="2631">
                        <c:v>41523</c:v>
                      </c:pt>
                      <c:pt idx="2632">
                        <c:v>41522</c:v>
                      </c:pt>
                      <c:pt idx="2633">
                        <c:v>41521</c:v>
                      </c:pt>
                      <c:pt idx="2634">
                        <c:v>41520</c:v>
                      </c:pt>
                      <c:pt idx="2635">
                        <c:v>41519</c:v>
                      </c:pt>
                      <c:pt idx="2636">
                        <c:v>41518</c:v>
                      </c:pt>
                      <c:pt idx="2637">
                        <c:v>41517</c:v>
                      </c:pt>
                      <c:pt idx="2638">
                        <c:v>41516</c:v>
                      </c:pt>
                      <c:pt idx="2639">
                        <c:v>41515</c:v>
                      </c:pt>
                      <c:pt idx="2640">
                        <c:v>41514</c:v>
                      </c:pt>
                      <c:pt idx="2641">
                        <c:v>41513</c:v>
                      </c:pt>
                      <c:pt idx="2642">
                        <c:v>41512</c:v>
                      </c:pt>
                      <c:pt idx="2643">
                        <c:v>41511</c:v>
                      </c:pt>
                      <c:pt idx="2644">
                        <c:v>41510</c:v>
                      </c:pt>
                      <c:pt idx="2645">
                        <c:v>41509</c:v>
                      </c:pt>
                      <c:pt idx="2646">
                        <c:v>41508</c:v>
                      </c:pt>
                      <c:pt idx="2647">
                        <c:v>41507</c:v>
                      </c:pt>
                      <c:pt idx="2648">
                        <c:v>41506</c:v>
                      </c:pt>
                      <c:pt idx="2649">
                        <c:v>41505</c:v>
                      </c:pt>
                      <c:pt idx="2650">
                        <c:v>41504</c:v>
                      </c:pt>
                      <c:pt idx="2651">
                        <c:v>41503</c:v>
                      </c:pt>
                      <c:pt idx="2652">
                        <c:v>41502</c:v>
                      </c:pt>
                      <c:pt idx="2653">
                        <c:v>41501</c:v>
                      </c:pt>
                      <c:pt idx="2654">
                        <c:v>41500</c:v>
                      </c:pt>
                      <c:pt idx="2655">
                        <c:v>41499</c:v>
                      </c:pt>
                      <c:pt idx="2656">
                        <c:v>41498</c:v>
                      </c:pt>
                      <c:pt idx="2657">
                        <c:v>41497</c:v>
                      </c:pt>
                      <c:pt idx="2658">
                        <c:v>41496</c:v>
                      </c:pt>
                      <c:pt idx="2659">
                        <c:v>41495</c:v>
                      </c:pt>
                      <c:pt idx="2660">
                        <c:v>41494</c:v>
                      </c:pt>
                      <c:pt idx="2661">
                        <c:v>41493</c:v>
                      </c:pt>
                      <c:pt idx="2662">
                        <c:v>41492</c:v>
                      </c:pt>
                      <c:pt idx="2663">
                        <c:v>41491</c:v>
                      </c:pt>
                      <c:pt idx="2664">
                        <c:v>41490</c:v>
                      </c:pt>
                      <c:pt idx="2665">
                        <c:v>41489</c:v>
                      </c:pt>
                      <c:pt idx="2666">
                        <c:v>41488</c:v>
                      </c:pt>
                      <c:pt idx="2667">
                        <c:v>41487</c:v>
                      </c:pt>
                      <c:pt idx="2668">
                        <c:v>41486</c:v>
                      </c:pt>
                      <c:pt idx="2669">
                        <c:v>41485</c:v>
                      </c:pt>
                      <c:pt idx="2670">
                        <c:v>41484</c:v>
                      </c:pt>
                      <c:pt idx="2671">
                        <c:v>41483</c:v>
                      </c:pt>
                      <c:pt idx="2672">
                        <c:v>41482</c:v>
                      </c:pt>
                      <c:pt idx="2673">
                        <c:v>41481</c:v>
                      </c:pt>
                      <c:pt idx="2674">
                        <c:v>41480</c:v>
                      </c:pt>
                      <c:pt idx="2675">
                        <c:v>41479</c:v>
                      </c:pt>
                      <c:pt idx="2676">
                        <c:v>41478</c:v>
                      </c:pt>
                      <c:pt idx="2677">
                        <c:v>41477</c:v>
                      </c:pt>
                      <c:pt idx="2678">
                        <c:v>41476</c:v>
                      </c:pt>
                      <c:pt idx="2679">
                        <c:v>41475</c:v>
                      </c:pt>
                      <c:pt idx="2680">
                        <c:v>41474</c:v>
                      </c:pt>
                      <c:pt idx="2681">
                        <c:v>41473</c:v>
                      </c:pt>
                      <c:pt idx="2682">
                        <c:v>41472</c:v>
                      </c:pt>
                      <c:pt idx="2683">
                        <c:v>41471</c:v>
                      </c:pt>
                      <c:pt idx="2684">
                        <c:v>41470</c:v>
                      </c:pt>
                      <c:pt idx="2685">
                        <c:v>41469</c:v>
                      </c:pt>
                      <c:pt idx="2686">
                        <c:v>41468</c:v>
                      </c:pt>
                      <c:pt idx="2687">
                        <c:v>41467</c:v>
                      </c:pt>
                      <c:pt idx="2688">
                        <c:v>41466</c:v>
                      </c:pt>
                      <c:pt idx="2689">
                        <c:v>41465</c:v>
                      </c:pt>
                      <c:pt idx="2690">
                        <c:v>41464</c:v>
                      </c:pt>
                      <c:pt idx="2691">
                        <c:v>41463</c:v>
                      </c:pt>
                      <c:pt idx="2692">
                        <c:v>41462</c:v>
                      </c:pt>
                      <c:pt idx="2693">
                        <c:v>41461</c:v>
                      </c:pt>
                      <c:pt idx="2694">
                        <c:v>41460</c:v>
                      </c:pt>
                      <c:pt idx="2695">
                        <c:v>41459</c:v>
                      </c:pt>
                      <c:pt idx="2696">
                        <c:v>41458</c:v>
                      </c:pt>
                      <c:pt idx="2697">
                        <c:v>41457</c:v>
                      </c:pt>
                      <c:pt idx="2698">
                        <c:v>41456</c:v>
                      </c:pt>
                      <c:pt idx="2699">
                        <c:v>41455</c:v>
                      </c:pt>
                      <c:pt idx="2700">
                        <c:v>41454</c:v>
                      </c:pt>
                      <c:pt idx="2701">
                        <c:v>41453</c:v>
                      </c:pt>
                      <c:pt idx="2702">
                        <c:v>41452</c:v>
                      </c:pt>
                      <c:pt idx="2703">
                        <c:v>41451</c:v>
                      </c:pt>
                      <c:pt idx="2704">
                        <c:v>41450</c:v>
                      </c:pt>
                      <c:pt idx="2705">
                        <c:v>41449</c:v>
                      </c:pt>
                      <c:pt idx="2706">
                        <c:v>41448</c:v>
                      </c:pt>
                      <c:pt idx="2707">
                        <c:v>41447</c:v>
                      </c:pt>
                      <c:pt idx="2708">
                        <c:v>41446</c:v>
                      </c:pt>
                      <c:pt idx="2709">
                        <c:v>41445</c:v>
                      </c:pt>
                      <c:pt idx="2710">
                        <c:v>41444</c:v>
                      </c:pt>
                      <c:pt idx="2711">
                        <c:v>41443</c:v>
                      </c:pt>
                      <c:pt idx="2712">
                        <c:v>41442</c:v>
                      </c:pt>
                      <c:pt idx="2713">
                        <c:v>41441</c:v>
                      </c:pt>
                      <c:pt idx="2714">
                        <c:v>41440</c:v>
                      </c:pt>
                      <c:pt idx="2715">
                        <c:v>41439</c:v>
                      </c:pt>
                      <c:pt idx="2716">
                        <c:v>41438</c:v>
                      </c:pt>
                      <c:pt idx="2717">
                        <c:v>41437</c:v>
                      </c:pt>
                      <c:pt idx="2718">
                        <c:v>41436</c:v>
                      </c:pt>
                      <c:pt idx="2719">
                        <c:v>41435</c:v>
                      </c:pt>
                      <c:pt idx="2720">
                        <c:v>41434</c:v>
                      </c:pt>
                      <c:pt idx="2721">
                        <c:v>41433</c:v>
                      </c:pt>
                      <c:pt idx="2722">
                        <c:v>41432</c:v>
                      </c:pt>
                      <c:pt idx="2723">
                        <c:v>41431</c:v>
                      </c:pt>
                      <c:pt idx="2724">
                        <c:v>41430</c:v>
                      </c:pt>
                      <c:pt idx="2725">
                        <c:v>41429</c:v>
                      </c:pt>
                      <c:pt idx="2726">
                        <c:v>41428</c:v>
                      </c:pt>
                      <c:pt idx="2727">
                        <c:v>41427</c:v>
                      </c:pt>
                      <c:pt idx="2728">
                        <c:v>41426</c:v>
                      </c:pt>
                      <c:pt idx="2729">
                        <c:v>41425</c:v>
                      </c:pt>
                      <c:pt idx="2730">
                        <c:v>41424</c:v>
                      </c:pt>
                      <c:pt idx="2731">
                        <c:v>41423</c:v>
                      </c:pt>
                      <c:pt idx="2732">
                        <c:v>41422</c:v>
                      </c:pt>
                      <c:pt idx="2733">
                        <c:v>41421</c:v>
                      </c:pt>
                      <c:pt idx="2734">
                        <c:v>41420</c:v>
                      </c:pt>
                      <c:pt idx="2735">
                        <c:v>41419</c:v>
                      </c:pt>
                      <c:pt idx="2736">
                        <c:v>41418</c:v>
                      </c:pt>
                      <c:pt idx="2737">
                        <c:v>41417</c:v>
                      </c:pt>
                      <c:pt idx="2738">
                        <c:v>41416</c:v>
                      </c:pt>
                      <c:pt idx="2739">
                        <c:v>41415</c:v>
                      </c:pt>
                      <c:pt idx="2740">
                        <c:v>41414</c:v>
                      </c:pt>
                      <c:pt idx="2741">
                        <c:v>41413</c:v>
                      </c:pt>
                      <c:pt idx="2742">
                        <c:v>41412</c:v>
                      </c:pt>
                      <c:pt idx="2743">
                        <c:v>41411</c:v>
                      </c:pt>
                      <c:pt idx="2744">
                        <c:v>41410</c:v>
                      </c:pt>
                      <c:pt idx="2745">
                        <c:v>41409</c:v>
                      </c:pt>
                      <c:pt idx="2746">
                        <c:v>41408</c:v>
                      </c:pt>
                      <c:pt idx="2747">
                        <c:v>41407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'10a riigivk spread'!$AD$4:$AD$2751</c15:sqref>
                        </c15:formulaRef>
                      </c:ext>
                    </c:extLst>
                    <c:numCache>
                      <c:formatCode>[$$-409]#,##0.00_ ;\-[$$-409]#,##0.00\ </c:formatCode>
                      <c:ptCount val="2748"/>
                      <c:pt idx="0">
                        <c:v>0.68400000000000005</c:v>
                      </c:pt>
                      <c:pt idx="1">
                        <c:v>0.66400000000000003</c:v>
                      </c:pt>
                      <c:pt idx="2">
                        <c:v>0.67</c:v>
                      </c:pt>
                      <c:pt idx="3">
                        <c:v>0.71799999999999997</c:v>
                      </c:pt>
                      <c:pt idx="4">
                        <c:v>0.75700000000000001</c:v>
                      </c:pt>
                      <c:pt idx="5">
                        <c:v>0.75700000000000001</c:v>
                      </c:pt>
                      <c:pt idx="6">
                        <c:v>0.75700000000000001</c:v>
                      </c:pt>
                      <c:pt idx="7">
                        <c:v>0.80500000000000005</c:v>
                      </c:pt>
                      <c:pt idx="8">
                        <c:v>0.82099999999999995</c:v>
                      </c:pt>
                      <c:pt idx="9">
                        <c:v>0.84199999999999997</c:v>
                      </c:pt>
                      <c:pt idx="10">
                        <c:v>0.87</c:v>
                      </c:pt>
                      <c:pt idx="11">
                        <c:v>0.81499999999999995</c:v>
                      </c:pt>
                      <c:pt idx="12">
                        <c:v>0.81499999999999995</c:v>
                      </c:pt>
                      <c:pt idx="13">
                        <c:v>0.81499999999999995</c:v>
                      </c:pt>
                      <c:pt idx="14">
                        <c:v>0.83199999999999996</c:v>
                      </c:pt>
                      <c:pt idx="15">
                        <c:v>0.85599999999999998</c:v>
                      </c:pt>
                      <c:pt idx="16">
                        <c:v>0.89700000000000002</c:v>
                      </c:pt>
                      <c:pt idx="17">
                        <c:v>0.92700000000000005</c:v>
                      </c:pt>
                      <c:pt idx="18">
                        <c:v>0.94899999999999995</c:v>
                      </c:pt>
                      <c:pt idx="19">
                        <c:v>0.94899999999999995</c:v>
                      </c:pt>
                      <c:pt idx="20">
                        <c:v>0.94899999999999995</c:v>
                      </c:pt>
                      <c:pt idx="21">
                        <c:v>0.95299999999999996</c:v>
                      </c:pt>
                      <c:pt idx="22">
                        <c:v>1.071</c:v>
                      </c:pt>
                      <c:pt idx="23">
                        <c:v>0.93200000000000005</c:v>
                      </c:pt>
                      <c:pt idx="24">
                        <c:v>0.92100000000000004</c:v>
                      </c:pt>
                      <c:pt idx="25">
                        <c:v>0.92400000000000004</c:v>
                      </c:pt>
                      <c:pt idx="26">
                        <c:v>0.92400000000000004</c:v>
                      </c:pt>
                      <c:pt idx="27">
                        <c:v>0.92400000000000004</c:v>
                      </c:pt>
                      <c:pt idx="28">
                        <c:v>0.93600000000000005</c:v>
                      </c:pt>
                      <c:pt idx="29">
                        <c:v>0.91700000000000004</c:v>
                      </c:pt>
                      <c:pt idx="30">
                        <c:v>0.85099999999999998</c:v>
                      </c:pt>
                      <c:pt idx="31">
                        <c:v>0.82099999999999995</c:v>
                      </c:pt>
                      <c:pt idx="32">
                        <c:v>0.78700000000000003</c:v>
                      </c:pt>
                      <c:pt idx="33">
                        <c:v>0.78700000000000003</c:v>
                      </c:pt>
                      <c:pt idx="34">
                        <c:v>0.78700000000000003</c:v>
                      </c:pt>
                      <c:pt idx="35">
                        <c:v>0.82699999999999996</c:v>
                      </c:pt>
                      <c:pt idx="36">
                        <c:v>0.77200000000000002</c:v>
                      </c:pt>
                      <c:pt idx="37">
                        <c:v>0.78500000000000003</c:v>
                      </c:pt>
                      <c:pt idx="38">
                        <c:v>0.81499999999999995</c:v>
                      </c:pt>
                      <c:pt idx="39">
                        <c:v>0.873</c:v>
                      </c:pt>
                      <c:pt idx="40">
                        <c:v>0.873</c:v>
                      </c:pt>
                      <c:pt idx="41">
                        <c:v>0.873</c:v>
                      </c:pt>
                      <c:pt idx="42">
                        <c:v>0.89400000000000002</c:v>
                      </c:pt>
                      <c:pt idx="43">
                        <c:v>0.93899999999999995</c:v>
                      </c:pt>
                      <c:pt idx="44">
                        <c:v>0.97499999999999998</c:v>
                      </c:pt>
                      <c:pt idx="45">
                        <c:v>0.98</c:v>
                      </c:pt>
                      <c:pt idx="46">
                        <c:v>0.98699999999999999</c:v>
                      </c:pt>
                      <c:pt idx="47">
                        <c:v>0.98699999999999999</c:v>
                      </c:pt>
                      <c:pt idx="48">
                        <c:v>0.98699999999999999</c:v>
                      </c:pt>
                      <c:pt idx="49">
                        <c:v>1.0189999999999999</c:v>
                      </c:pt>
                      <c:pt idx="50">
                        <c:v>1.026</c:v>
                      </c:pt>
                      <c:pt idx="51">
                        <c:v>1.018</c:v>
                      </c:pt>
                      <c:pt idx="52">
                        <c:v>1.038</c:v>
                      </c:pt>
                      <c:pt idx="53">
                        <c:v>1.0249999999999999</c:v>
                      </c:pt>
                      <c:pt idx="54">
                        <c:v>1.0249999999999999</c:v>
                      </c:pt>
                      <c:pt idx="55">
                        <c:v>1.0249999999999999</c:v>
                      </c:pt>
                      <c:pt idx="56">
                        <c:v>1.028</c:v>
                      </c:pt>
                      <c:pt idx="57">
                        <c:v>1.02</c:v>
                      </c:pt>
                      <c:pt idx="58">
                        <c:v>1.0569999999999999</c:v>
                      </c:pt>
                      <c:pt idx="59">
                        <c:v>1.081</c:v>
                      </c:pt>
                      <c:pt idx="60">
                        <c:v>1.0780000000000001</c:v>
                      </c:pt>
                      <c:pt idx="61">
                        <c:v>1.0780000000000001</c:v>
                      </c:pt>
                      <c:pt idx="62">
                        <c:v>1.0780000000000001</c:v>
                      </c:pt>
                      <c:pt idx="63">
                        <c:v>1.073</c:v>
                      </c:pt>
                      <c:pt idx="64">
                        <c:v>1.0740000000000001</c:v>
                      </c:pt>
                      <c:pt idx="65">
                        <c:v>1.0880000000000001</c:v>
                      </c:pt>
                      <c:pt idx="66">
                        <c:v>1.089</c:v>
                      </c:pt>
                      <c:pt idx="67">
                        <c:v>1.1160000000000001</c:v>
                      </c:pt>
                      <c:pt idx="68">
                        <c:v>1.1160000000000001</c:v>
                      </c:pt>
                      <c:pt idx="69">
                        <c:v>1.1160000000000001</c:v>
                      </c:pt>
                      <c:pt idx="70">
                        <c:v>1.1339999999999999</c:v>
                      </c:pt>
                      <c:pt idx="71">
                        <c:v>1.155</c:v>
                      </c:pt>
                      <c:pt idx="72">
                        <c:v>1.175</c:v>
                      </c:pt>
                      <c:pt idx="73">
                        <c:v>1.1579999999999999</c:v>
                      </c:pt>
                      <c:pt idx="74">
                        <c:v>1.1400000000000001</c:v>
                      </c:pt>
                      <c:pt idx="75">
                        <c:v>1.1400000000000001</c:v>
                      </c:pt>
                      <c:pt idx="76">
                        <c:v>1.1400000000000001</c:v>
                      </c:pt>
                      <c:pt idx="77">
                        <c:v>1.125</c:v>
                      </c:pt>
                      <c:pt idx="78">
                        <c:v>1.1379999999999999</c:v>
                      </c:pt>
                      <c:pt idx="79">
                        <c:v>1.1539999999999999</c:v>
                      </c:pt>
                      <c:pt idx="80">
                        <c:v>1.101</c:v>
                      </c:pt>
                      <c:pt idx="81">
                        <c:v>1.101</c:v>
                      </c:pt>
                      <c:pt idx="82">
                        <c:v>1.101</c:v>
                      </c:pt>
                      <c:pt idx="83">
                        <c:v>1.101</c:v>
                      </c:pt>
                      <c:pt idx="84">
                        <c:v>1.1020000000000001</c:v>
                      </c:pt>
                      <c:pt idx="85">
                        <c:v>1.103</c:v>
                      </c:pt>
                      <c:pt idx="86">
                        <c:v>1.099</c:v>
                      </c:pt>
                      <c:pt idx="87">
                        <c:v>1.0860000000000001</c:v>
                      </c:pt>
                      <c:pt idx="88">
                        <c:v>1.0940000000000001</c:v>
                      </c:pt>
                      <c:pt idx="89">
                        <c:v>1.0940000000000001</c:v>
                      </c:pt>
                      <c:pt idx="90">
                        <c:v>1.0940000000000001</c:v>
                      </c:pt>
                      <c:pt idx="91">
                        <c:v>1.095</c:v>
                      </c:pt>
                      <c:pt idx="92">
                        <c:v>1.0940000000000001</c:v>
                      </c:pt>
                      <c:pt idx="93">
                        <c:v>1.0940000000000001</c:v>
                      </c:pt>
                      <c:pt idx="94">
                        <c:v>1.1080000000000001</c:v>
                      </c:pt>
                      <c:pt idx="95">
                        <c:v>1.1339999999999999</c:v>
                      </c:pt>
                      <c:pt idx="96">
                        <c:v>1.1339999999999999</c:v>
                      </c:pt>
                      <c:pt idx="97">
                        <c:v>1.1339999999999999</c:v>
                      </c:pt>
                      <c:pt idx="98">
                        <c:v>1.1240000000000001</c:v>
                      </c:pt>
                      <c:pt idx="99">
                        <c:v>1.089</c:v>
                      </c:pt>
                      <c:pt idx="100">
                        <c:v>1.079</c:v>
                      </c:pt>
                      <c:pt idx="101">
                        <c:v>1.0509999999999999</c:v>
                      </c:pt>
                      <c:pt idx="102">
                        <c:v>1.014</c:v>
                      </c:pt>
                      <c:pt idx="103">
                        <c:v>1.014</c:v>
                      </c:pt>
                      <c:pt idx="104">
                        <c:v>1.014</c:v>
                      </c:pt>
                      <c:pt idx="105">
                        <c:v>1.022</c:v>
                      </c:pt>
                      <c:pt idx="106">
                        <c:v>1.046</c:v>
                      </c:pt>
                      <c:pt idx="107">
                        <c:v>1.05</c:v>
                      </c:pt>
                      <c:pt idx="108">
                        <c:v>1.091</c:v>
                      </c:pt>
                      <c:pt idx="109">
                        <c:v>1.0900000000000001</c:v>
                      </c:pt>
                      <c:pt idx="110">
                        <c:v>1.0900000000000001</c:v>
                      </c:pt>
                      <c:pt idx="111">
                        <c:v>1.0900000000000001</c:v>
                      </c:pt>
                      <c:pt idx="112">
                        <c:v>1.0669999999999999</c:v>
                      </c:pt>
                      <c:pt idx="113">
                        <c:v>1.0760000000000001</c:v>
                      </c:pt>
                      <c:pt idx="114">
                        <c:v>1.077</c:v>
                      </c:pt>
                      <c:pt idx="115">
                        <c:v>1.08</c:v>
                      </c:pt>
                      <c:pt idx="116">
                        <c:v>1.0680000000000001</c:v>
                      </c:pt>
                      <c:pt idx="117">
                        <c:v>1.0680000000000001</c:v>
                      </c:pt>
                      <c:pt idx="118">
                        <c:v>1.0680000000000001</c:v>
                      </c:pt>
                      <c:pt idx="119">
                        <c:v>1.073</c:v>
                      </c:pt>
                      <c:pt idx="120">
                        <c:v>1.1299999999999999</c:v>
                      </c:pt>
                      <c:pt idx="121">
                        <c:v>1.1299999999999999</c:v>
                      </c:pt>
                      <c:pt idx="122">
                        <c:v>1.137</c:v>
                      </c:pt>
                      <c:pt idx="123">
                        <c:v>1.2</c:v>
                      </c:pt>
                      <c:pt idx="124">
                        <c:v>1.2</c:v>
                      </c:pt>
                      <c:pt idx="125">
                        <c:v>1.2</c:v>
                      </c:pt>
                      <c:pt idx="126">
                        <c:v>1.2370000000000001</c:v>
                      </c:pt>
                      <c:pt idx="127">
                        <c:v>1.2889999999999999</c:v>
                      </c:pt>
                      <c:pt idx="128">
                        <c:v>1.282</c:v>
                      </c:pt>
                      <c:pt idx="129">
                        <c:v>1.2170000000000001</c:v>
                      </c:pt>
                      <c:pt idx="130">
                        <c:v>1.208</c:v>
                      </c:pt>
                      <c:pt idx="131">
                        <c:v>1.208</c:v>
                      </c:pt>
                      <c:pt idx="132">
                        <c:v>1.208</c:v>
                      </c:pt>
                      <c:pt idx="133">
                        <c:v>1.0980000000000001</c:v>
                      </c:pt>
                      <c:pt idx="134">
                        <c:v>1.105</c:v>
                      </c:pt>
                      <c:pt idx="135">
                        <c:v>1.113</c:v>
                      </c:pt>
                      <c:pt idx="136">
                        <c:v>1.1479999999999999</c:v>
                      </c:pt>
                      <c:pt idx="137">
                        <c:v>1.159</c:v>
                      </c:pt>
                      <c:pt idx="138">
                        <c:v>1.159</c:v>
                      </c:pt>
                      <c:pt idx="139">
                        <c:v>1.159</c:v>
                      </c:pt>
                      <c:pt idx="140">
                        <c:v>1.1779999999999999</c:v>
                      </c:pt>
                      <c:pt idx="141">
                        <c:v>1.179</c:v>
                      </c:pt>
                      <c:pt idx="142">
                        <c:v>1.214</c:v>
                      </c:pt>
                      <c:pt idx="143">
                        <c:v>1.2629999999999999</c:v>
                      </c:pt>
                      <c:pt idx="144">
                        <c:v>1.274</c:v>
                      </c:pt>
                      <c:pt idx="145">
                        <c:v>1.274</c:v>
                      </c:pt>
                      <c:pt idx="146">
                        <c:v>1.274</c:v>
                      </c:pt>
                      <c:pt idx="147">
                        <c:v>1.304</c:v>
                      </c:pt>
                      <c:pt idx="148">
                        <c:v>1.27</c:v>
                      </c:pt>
                      <c:pt idx="149">
                        <c:v>1.2889999999999999</c:v>
                      </c:pt>
                      <c:pt idx="150">
                        <c:v>1.28</c:v>
                      </c:pt>
                      <c:pt idx="151">
                        <c:v>1.2869999999999999</c:v>
                      </c:pt>
                      <c:pt idx="152">
                        <c:v>1.2869999999999999</c:v>
                      </c:pt>
                      <c:pt idx="153">
                        <c:v>1.2869999999999999</c:v>
                      </c:pt>
                      <c:pt idx="154">
                        <c:v>1.278</c:v>
                      </c:pt>
                      <c:pt idx="155">
                        <c:v>1.1859999999999999</c:v>
                      </c:pt>
                      <c:pt idx="156">
                        <c:v>1.1599999999999999</c:v>
                      </c:pt>
                      <c:pt idx="157">
                        <c:v>1.2190000000000001</c:v>
                      </c:pt>
                      <c:pt idx="158">
                        <c:v>1.2829999999999999</c:v>
                      </c:pt>
                      <c:pt idx="159">
                        <c:v>1.2829999999999999</c:v>
                      </c:pt>
                      <c:pt idx="160">
                        <c:v>1.2829999999999999</c:v>
                      </c:pt>
                      <c:pt idx="161">
                        <c:v>1.331</c:v>
                      </c:pt>
                      <c:pt idx="162">
                        <c:v>1.4060000000000001</c:v>
                      </c:pt>
                      <c:pt idx="163">
                        <c:v>1.4769999999999999</c:v>
                      </c:pt>
                      <c:pt idx="164">
                        <c:v>1.43</c:v>
                      </c:pt>
                      <c:pt idx="165">
                        <c:v>1.359</c:v>
                      </c:pt>
                      <c:pt idx="166">
                        <c:v>1.359</c:v>
                      </c:pt>
                      <c:pt idx="167">
                        <c:v>1.359</c:v>
                      </c:pt>
                      <c:pt idx="168">
                        <c:v>1.4060000000000001</c:v>
                      </c:pt>
                      <c:pt idx="169">
                        <c:v>1.5230000000000001</c:v>
                      </c:pt>
                      <c:pt idx="170">
                        <c:v>1.512</c:v>
                      </c:pt>
                      <c:pt idx="171">
                        <c:v>1.52</c:v>
                      </c:pt>
                      <c:pt idx="172">
                        <c:v>1.5270000000000001</c:v>
                      </c:pt>
                      <c:pt idx="173">
                        <c:v>1.5270000000000001</c:v>
                      </c:pt>
                      <c:pt idx="174">
                        <c:v>1.5270000000000001</c:v>
                      </c:pt>
                      <c:pt idx="175">
                        <c:v>1.5110000000000001</c:v>
                      </c:pt>
                      <c:pt idx="176">
                        <c:v>1.583</c:v>
                      </c:pt>
                      <c:pt idx="177">
                        <c:v>1.6619999999999999</c:v>
                      </c:pt>
                      <c:pt idx="178">
                        <c:v>1.6850000000000001</c:v>
                      </c:pt>
                      <c:pt idx="179">
                        <c:v>1.7109999999999999</c:v>
                      </c:pt>
                      <c:pt idx="180">
                        <c:v>1.7109999999999999</c:v>
                      </c:pt>
                      <c:pt idx="181">
                        <c:v>1.7109999999999999</c:v>
                      </c:pt>
                      <c:pt idx="182">
                        <c:v>1.7530000000000001</c:v>
                      </c:pt>
                      <c:pt idx="183">
                        <c:v>1.8120000000000001</c:v>
                      </c:pt>
                      <c:pt idx="184">
                        <c:v>1.863</c:v>
                      </c:pt>
                      <c:pt idx="185">
                        <c:v>1.9929999999999999</c:v>
                      </c:pt>
                      <c:pt idx="186">
                        <c:v>2.0670000000000002</c:v>
                      </c:pt>
                      <c:pt idx="187">
                        <c:v>2.0670000000000002</c:v>
                      </c:pt>
                      <c:pt idx="188">
                        <c:v>2.0670000000000002</c:v>
                      </c:pt>
                      <c:pt idx="189">
                        <c:v>2.0630000000000002</c:v>
                      </c:pt>
                      <c:pt idx="190">
                        <c:v>2.1019999999999999</c:v>
                      </c:pt>
                      <c:pt idx="191">
                        <c:v>2.1640000000000001</c:v>
                      </c:pt>
                      <c:pt idx="192">
                        <c:v>2.169</c:v>
                      </c:pt>
                      <c:pt idx="193">
                        <c:v>2.1930000000000001</c:v>
                      </c:pt>
                      <c:pt idx="194">
                        <c:v>2.1930000000000001</c:v>
                      </c:pt>
                      <c:pt idx="195">
                        <c:v>2.1930000000000001</c:v>
                      </c:pt>
                      <c:pt idx="196">
                        <c:v>2.21</c:v>
                      </c:pt>
                      <c:pt idx="197">
                        <c:v>2.194</c:v>
                      </c:pt>
                      <c:pt idx="198">
                        <c:v>2.206</c:v>
                      </c:pt>
                      <c:pt idx="199">
                        <c:v>2.1739999999999999</c:v>
                      </c:pt>
                      <c:pt idx="200">
                        <c:v>2.165</c:v>
                      </c:pt>
                      <c:pt idx="201">
                        <c:v>2.165</c:v>
                      </c:pt>
                      <c:pt idx="202">
                        <c:v>2.165</c:v>
                      </c:pt>
                      <c:pt idx="203">
                        <c:v>2.165</c:v>
                      </c:pt>
                      <c:pt idx="204">
                        <c:v>2.1840000000000002</c:v>
                      </c:pt>
                      <c:pt idx="205">
                        <c:v>2.198</c:v>
                      </c:pt>
                      <c:pt idx="206">
                        <c:v>2.2509999999999999</c:v>
                      </c:pt>
                      <c:pt idx="207">
                        <c:v>2.3359999999999999</c:v>
                      </c:pt>
                      <c:pt idx="208">
                        <c:v>2.3359999999999999</c:v>
                      </c:pt>
                      <c:pt idx="209">
                        <c:v>2.3359999999999999</c:v>
                      </c:pt>
                      <c:pt idx="210">
                        <c:v>2.3580000000000001</c:v>
                      </c:pt>
                      <c:pt idx="211">
                        <c:v>2.5819999999999999</c:v>
                      </c:pt>
                      <c:pt idx="212">
                        <c:v>2.5750000000000002</c:v>
                      </c:pt>
                      <c:pt idx="213">
                        <c:v>2.2909999999999999</c:v>
                      </c:pt>
                      <c:pt idx="214">
                        <c:v>2.165</c:v>
                      </c:pt>
                      <c:pt idx="215">
                        <c:v>2.165</c:v>
                      </c:pt>
                      <c:pt idx="216">
                        <c:v>2.165</c:v>
                      </c:pt>
                      <c:pt idx="217">
                        <c:v>2.1419999999999999</c:v>
                      </c:pt>
                      <c:pt idx="218">
                        <c:v>2.08</c:v>
                      </c:pt>
                      <c:pt idx="219">
                        <c:v>1.9330000000000001</c:v>
                      </c:pt>
                      <c:pt idx="220">
                        <c:v>1.796</c:v>
                      </c:pt>
                      <c:pt idx="221">
                        <c:v>1.796</c:v>
                      </c:pt>
                      <c:pt idx="222">
                        <c:v>1.796</c:v>
                      </c:pt>
                      <c:pt idx="223">
                        <c:v>1.796</c:v>
                      </c:pt>
                      <c:pt idx="224">
                        <c:v>1.796</c:v>
                      </c:pt>
                      <c:pt idx="225">
                        <c:v>1.8460000000000001</c:v>
                      </c:pt>
                      <c:pt idx="226">
                        <c:v>1.8679999999999999</c:v>
                      </c:pt>
                      <c:pt idx="227">
                        <c:v>1.9340000000000002</c:v>
                      </c:pt>
                      <c:pt idx="228">
                        <c:v>1.986</c:v>
                      </c:pt>
                      <c:pt idx="229">
                        <c:v>1.986</c:v>
                      </c:pt>
                      <c:pt idx="230">
                        <c:v>1.986</c:v>
                      </c:pt>
                      <c:pt idx="231">
                        <c:v>1.8140000000000001</c:v>
                      </c:pt>
                      <c:pt idx="232">
                        <c:v>1.7810000000000001</c:v>
                      </c:pt>
                      <c:pt idx="233">
                        <c:v>1.679</c:v>
                      </c:pt>
                      <c:pt idx="234">
                        <c:v>1.6339999999999999</c:v>
                      </c:pt>
                      <c:pt idx="235">
                        <c:v>1.587</c:v>
                      </c:pt>
                      <c:pt idx="236">
                        <c:v>1.587</c:v>
                      </c:pt>
                      <c:pt idx="237">
                        <c:v>1.587</c:v>
                      </c:pt>
                      <c:pt idx="238">
                        <c:v>1.6480000000000001</c:v>
                      </c:pt>
                      <c:pt idx="239">
                        <c:v>2.3609999999999998</c:v>
                      </c:pt>
                      <c:pt idx="240">
                        <c:v>2.4660000000000002</c:v>
                      </c:pt>
                      <c:pt idx="241">
                        <c:v>2.4820000000000002</c:v>
                      </c:pt>
                      <c:pt idx="242">
                        <c:v>2.4620000000000002</c:v>
                      </c:pt>
                      <c:pt idx="243">
                        <c:v>2.4620000000000002</c:v>
                      </c:pt>
                      <c:pt idx="244">
                        <c:v>2.4620000000000002</c:v>
                      </c:pt>
                      <c:pt idx="245">
                        <c:v>2.4550000000000001</c:v>
                      </c:pt>
                      <c:pt idx="246">
                        <c:v>3.9379999999999997</c:v>
                      </c:pt>
                      <c:pt idx="247">
                        <c:v>3.7010000000000001</c:v>
                      </c:pt>
                      <c:pt idx="248">
                        <c:v>2.7770000000000001</c:v>
                      </c:pt>
                      <c:pt idx="249">
                        <c:v>2.1419999999999999</c:v>
                      </c:pt>
                      <c:pt idx="250">
                        <c:v>2.1419999999999999</c:v>
                      </c:pt>
                      <c:pt idx="251">
                        <c:v>2.1419999999999999</c:v>
                      </c:pt>
                      <c:pt idx="252">
                        <c:v>2.0840000000000001</c:v>
                      </c:pt>
                      <c:pt idx="253">
                        <c:v>1.5659999999999998</c:v>
                      </c:pt>
                      <c:pt idx="254">
                        <c:v>1.659</c:v>
                      </c:pt>
                      <c:pt idx="255">
                        <c:v>1.8620000000000001</c:v>
                      </c:pt>
                      <c:pt idx="256">
                        <c:v>1.4219999999999999</c:v>
                      </c:pt>
                      <c:pt idx="257">
                        <c:v>1.4219999999999999</c:v>
                      </c:pt>
                      <c:pt idx="258">
                        <c:v>1.4219999999999999</c:v>
                      </c:pt>
                      <c:pt idx="259">
                        <c:v>1.2849999999999999</c:v>
                      </c:pt>
                      <c:pt idx="260">
                        <c:v>1.212</c:v>
                      </c:pt>
                      <c:pt idx="261">
                        <c:v>1.23</c:v>
                      </c:pt>
                      <c:pt idx="262">
                        <c:v>1.4470000000000001</c:v>
                      </c:pt>
                      <c:pt idx="263">
                        <c:v>1.3320000000000001</c:v>
                      </c:pt>
                      <c:pt idx="264">
                        <c:v>1.3320000000000001</c:v>
                      </c:pt>
                      <c:pt idx="265">
                        <c:v>1.3320000000000001</c:v>
                      </c:pt>
                      <c:pt idx="266">
                        <c:v>1.2450000000000001</c:v>
                      </c:pt>
                      <c:pt idx="267">
                        <c:v>1.165</c:v>
                      </c:pt>
                      <c:pt idx="268">
                        <c:v>1.0649999999999999</c:v>
                      </c:pt>
                      <c:pt idx="269">
                        <c:v>1.0089999999999999</c:v>
                      </c:pt>
                      <c:pt idx="270">
                        <c:v>0.95899999999999996</c:v>
                      </c:pt>
                      <c:pt idx="271">
                        <c:v>0.95899999999999996</c:v>
                      </c:pt>
                      <c:pt idx="272">
                        <c:v>0.95899999999999996</c:v>
                      </c:pt>
                      <c:pt idx="273">
                        <c:v>0.97099999999999997</c:v>
                      </c:pt>
                      <c:pt idx="274">
                        <c:v>0.96799999999999997</c:v>
                      </c:pt>
                      <c:pt idx="275">
                        <c:v>0.97799999999999998</c:v>
                      </c:pt>
                      <c:pt idx="276">
                        <c:v>0.94799999999999995</c:v>
                      </c:pt>
                      <c:pt idx="277">
                        <c:v>0.94199999999999995</c:v>
                      </c:pt>
                      <c:pt idx="278">
                        <c:v>0.94199999999999995</c:v>
                      </c:pt>
                      <c:pt idx="279">
                        <c:v>0.94199999999999995</c:v>
                      </c:pt>
                      <c:pt idx="280">
                        <c:v>0.94399999999999995</c:v>
                      </c:pt>
                      <c:pt idx="281">
                        <c:v>0.97399999999999998</c:v>
                      </c:pt>
                      <c:pt idx="282">
                        <c:v>1.0269999999999999</c:v>
                      </c:pt>
                      <c:pt idx="283">
                        <c:v>1.0229999999999999</c:v>
                      </c:pt>
                      <c:pt idx="284">
                        <c:v>1.054</c:v>
                      </c:pt>
                      <c:pt idx="285">
                        <c:v>1.054</c:v>
                      </c:pt>
                      <c:pt idx="286">
                        <c:v>1.054</c:v>
                      </c:pt>
                      <c:pt idx="287">
                        <c:v>1.1400000000000001</c:v>
                      </c:pt>
                      <c:pt idx="288">
                        <c:v>1.1850000000000001</c:v>
                      </c:pt>
                      <c:pt idx="289">
                        <c:v>1.1870000000000001</c:v>
                      </c:pt>
                      <c:pt idx="290">
                        <c:v>1.1970000000000001</c:v>
                      </c:pt>
                      <c:pt idx="291">
                        <c:v>1.171</c:v>
                      </c:pt>
                      <c:pt idx="292">
                        <c:v>1.171</c:v>
                      </c:pt>
                      <c:pt idx="293">
                        <c:v>1.171</c:v>
                      </c:pt>
                      <c:pt idx="294">
                        <c:v>1.165</c:v>
                      </c:pt>
                      <c:pt idx="295">
                        <c:v>1.173</c:v>
                      </c:pt>
                      <c:pt idx="296">
                        <c:v>1.1890000000000001</c:v>
                      </c:pt>
                      <c:pt idx="297">
                        <c:v>1.177</c:v>
                      </c:pt>
                      <c:pt idx="298">
                        <c:v>1.3089999999999999</c:v>
                      </c:pt>
                      <c:pt idx="299">
                        <c:v>1.3089999999999999</c:v>
                      </c:pt>
                      <c:pt idx="300">
                        <c:v>1.3089999999999999</c:v>
                      </c:pt>
                      <c:pt idx="301">
                        <c:v>1.335</c:v>
                      </c:pt>
                      <c:pt idx="302">
                        <c:v>1.367</c:v>
                      </c:pt>
                      <c:pt idx="303">
                        <c:v>1.381</c:v>
                      </c:pt>
                      <c:pt idx="304">
                        <c:v>1.415</c:v>
                      </c:pt>
                      <c:pt idx="305">
                        <c:v>1.4179999999999999</c:v>
                      </c:pt>
                      <c:pt idx="306">
                        <c:v>1.4179999999999999</c:v>
                      </c:pt>
                      <c:pt idx="307">
                        <c:v>1.4179999999999999</c:v>
                      </c:pt>
                      <c:pt idx="308">
                        <c:v>1.409</c:v>
                      </c:pt>
                      <c:pt idx="309">
                        <c:v>1.3940000000000001</c:v>
                      </c:pt>
                      <c:pt idx="310">
                        <c:v>1.399</c:v>
                      </c:pt>
                      <c:pt idx="311">
                        <c:v>1.391</c:v>
                      </c:pt>
                      <c:pt idx="312">
                        <c:v>1.3580000000000001</c:v>
                      </c:pt>
                      <c:pt idx="313">
                        <c:v>1.3580000000000001</c:v>
                      </c:pt>
                      <c:pt idx="314">
                        <c:v>1.3580000000000001</c:v>
                      </c:pt>
                      <c:pt idx="315">
                        <c:v>1.385</c:v>
                      </c:pt>
                      <c:pt idx="316">
                        <c:v>1.395</c:v>
                      </c:pt>
                      <c:pt idx="317">
                        <c:v>1.397</c:v>
                      </c:pt>
                      <c:pt idx="318">
                        <c:v>1.405</c:v>
                      </c:pt>
                      <c:pt idx="319">
                        <c:v>1.4079999999999999</c:v>
                      </c:pt>
                      <c:pt idx="320">
                        <c:v>1.4079999999999999</c:v>
                      </c:pt>
                      <c:pt idx="321">
                        <c:v>1.4079999999999999</c:v>
                      </c:pt>
                      <c:pt idx="322">
                        <c:v>1.425</c:v>
                      </c:pt>
                      <c:pt idx="323">
                        <c:v>1.468</c:v>
                      </c:pt>
                      <c:pt idx="324">
                        <c:v>1.468</c:v>
                      </c:pt>
                      <c:pt idx="325">
                        <c:v>1.454</c:v>
                      </c:pt>
                      <c:pt idx="326">
                        <c:v>1.4610000000000001</c:v>
                      </c:pt>
                      <c:pt idx="327">
                        <c:v>1.4610000000000001</c:v>
                      </c:pt>
                      <c:pt idx="328">
                        <c:v>1.4610000000000001</c:v>
                      </c:pt>
                      <c:pt idx="329">
                        <c:v>1.4610000000000001</c:v>
                      </c:pt>
                      <c:pt idx="330">
                        <c:v>1.4610000000000001</c:v>
                      </c:pt>
                      <c:pt idx="331">
                        <c:v>1.4610000000000001</c:v>
                      </c:pt>
                      <c:pt idx="332">
                        <c:v>1.4650000000000001</c:v>
                      </c:pt>
                      <c:pt idx="333">
                        <c:v>1.456</c:v>
                      </c:pt>
                      <c:pt idx="334">
                        <c:v>1.456</c:v>
                      </c:pt>
                      <c:pt idx="335">
                        <c:v>1.456</c:v>
                      </c:pt>
                      <c:pt idx="336">
                        <c:v>1.3980000000000001</c:v>
                      </c:pt>
                      <c:pt idx="337">
                        <c:v>1.294</c:v>
                      </c:pt>
                      <c:pt idx="338">
                        <c:v>1.35</c:v>
                      </c:pt>
                      <c:pt idx="339">
                        <c:v>1.3460000000000001</c:v>
                      </c:pt>
                      <c:pt idx="340">
                        <c:v>1.3580000000000001</c:v>
                      </c:pt>
                      <c:pt idx="341">
                        <c:v>1.3580000000000001</c:v>
                      </c:pt>
                      <c:pt idx="342">
                        <c:v>1.3580000000000001</c:v>
                      </c:pt>
                      <c:pt idx="343">
                        <c:v>1.3559999999999999</c:v>
                      </c:pt>
                      <c:pt idx="344">
                        <c:v>1.373</c:v>
                      </c:pt>
                      <c:pt idx="345">
                        <c:v>1.3719999999999999</c:v>
                      </c:pt>
                      <c:pt idx="346">
                        <c:v>1.3940000000000001</c:v>
                      </c:pt>
                      <c:pt idx="347">
                        <c:v>1.5110000000000001</c:v>
                      </c:pt>
                      <c:pt idx="348">
                        <c:v>1.5110000000000001</c:v>
                      </c:pt>
                      <c:pt idx="349">
                        <c:v>1.5110000000000001</c:v>
                      </c:pt>
                      <c:pt idx="350">
                        <c:v>1.538</c:v>
                      </c:pt>
                      <c:pt idx="351">
                        <c:v>1.5449999999999999</c:v>
                      </c:pt>
                      <c:pt idx="352">
                        <c:v>1.5640000000000001</c:v>
                      </c:pt>
                      <c:pt idx="353">
                        <c:v>1.5209999999999999</c:v>
                      </c:pt>
                      <c:pt idx="354">
                        <c:v>1.4450000000000001</c:v>
                      </c:pt>
                      <c:pt idx="355">
                        <c:v>1.4450000000000001</c:v>
                      </c:pt>
                      <c:pt idx="356">
                        <c:v>1.4450000000000001</c:v>
                      </c:pt>
                      <c:pt idx="357">
                        <c:v>1.4279999999999999</c:v>
                      </c:pt>
                      <c:pt idx="358">
                        <c:v>1.4179999999999999</c:v>
                      </c:pt>
                      <c:pt idx="359">
                        <c:v>1.379</c:v>
                      </c:pt>
                      <c:pt idx="360">
                        <c:v>1.3679999999999999</c:v>
                      </c:pt>
                      <c:pt idx="361">
                        <c:v>1.391</c:v>
                      </c:pt>
                      <c:pt idx="362">
                        <c:v>1.391</c:v>
                      </c:pt>
                      <c:pt idx="363">
                        <c:v>1.391</c:v>
                      </c:pt>
                      <c:pt idx="364">
                        <c:v>1.401</c:v>
                      </c:pt>
                      <c:pt idx="365">
                        <c:v>1.4</c:v>
                      </c:pt>
                      <c:pt idx="366">
                        <c:v>1.44</c:v>
                      </c:pt>
                      <c:pt idx="367">
                        <c:v>1.44</c:v>
                      </c:pt>
                      <c:pt idx="368">
                        <c:v>1.4729999999999999</c:v>
                      </c:pt>
                      <c:pt idx="369">
                        <c:v>1.4729999999999999</c:v>
                      </c:pt>
                      <c:pt idx="370">
                        <c:v>1.4729999999999999</c:v>
                      </c:pt>
                      <c:pt idx="371">
                        <c:v>1.4689999999999999</c:v>
                      </c:pt>
                      <c:pt idx="372">
                        <c:v>1.41</c:v>
                      </c:pt>
                      <c:pt idx="373">
                        <c:v>1.401</c:v>
                      </c:pt>
                      <c:pt idx="374">
                        <c:v>1.365</c:v>
                      </c:pt>
                      <c:pt idx="375">
                        <c:v>1.331</c:v>
                      </c:pt>
                      <c:pt idx="376">
                        <c:v>1.331</c:v>
                      </c:pt>
                      <c:pt idx="377">
                        <c:v>1.331</c:v>
                      </c:pt>
                      <c:pt idx="378">
                        <c:v>1.2469999999999999</c:v>
                      </c:pt>
                      <c:pt idx="379">
                        <c:v>1.198</c:v>
                      </c:pt>
                      <c:pt idx="380">
                        <c:v>1.2050000000000001</c:v>
                      </c:pt>
                      <c:pt idx="381">
                        <c:v>1.1919999999999999</c:v>
                      </c:pt>
                      <c:pt idx="382">
                        <c:v>1.1879999999999999</c:v>
                      </c:pt>
                      <c:pt idx="383">
                        <c:v>1.1879999999999999</c:v>
                      </c:pt>
                      <c:pt idx="384">
                        <c:v>1.1879999999999999</c:v>
                      </c:pt>
                      <c:pt idx="385">
                        <c:v>1.163</c:v>
                      </c:pt>
                      <c:pt idx="386">
                        <c:v>1.1990000000000001</c:v>
                      </c:pt>
                      <c:pt idx="387">
                        <c:v>1.2370000000000001</c:v>
                      </c:pt>
                      <c:pt idx="388">
                        <c:v>1.228</c:v>
                      </c:pt>
                      <c:pt idx="389">
                        <c:v>1.21</c:v>
                      </c:pt>
                      <c:pt idx="390">
                        <c:v>1.21</c:v>
                      </c:pt>
                      <c:pt idx="391">
                        <c:v>1.21</c:v>
                      </c:pt>
                      <c:pt idx="392">
                        <c:v>1.238</c:v>
                      </c:pt>
                      <c:pt idx="393">
                        <c:v>1.276</c:v>
                      </c:pt>
                      <c:pt idx="394">
                        <c:v>1.286</c:v>
                      </c:pt>
                      <c:pt idx="395">
                        <c:v>1.327</c:v>
                      </c:pt>
                      <c:pt idx="396">
                        <c:v>1.3169999999999999</c:v>
                      </c:pt>
                      <c:pt idx="397">
                        <c:v>1.3169999999999999</c:v>
                      </c:pt>
                      <c:pt idx="398">
                        <c:v>1.3169999999999999</c:v>
                      </c:pt>
                      <c:pt idx="399">
                        <c:v>1.3879999999999999</c:v>
                      </c:pt>
                      <c:pt idx="400">
                        <c:v>1.393</c:v>
                      </c:pt>
                      <c:pt idx="401">
                        <c:v>1.4079999999999999</c:v>
                      </c:pt>
                      <c:pt idx="402">
                        <c:v>1.4339999999999999</c:v>
                      </c:pt>
                      <c:pt idx="403">
                        <c:v>1.4419999999999999</c:v>
                      </c:pt>
                      <c:pt idx="404">
                        <c:v>1.4419999999999999</c:v>
                      </c:pt>
                      <c:pt idx="405">
                        <c:v>1.4419999999999999</c:v>
                      </c:pt>
                      <c:pt idx="406">
                        <c:v>1.448</c:v>
                      </c:pt>
                      <c:pt idx="407">
                        <c:v>1.4219999999999999</c:v>
                      </c:pt>
                      <c:pt idx="408">
                        <c:v>1.452</c:v>
                      </c:pt>
                      <c:pt idx="409">
                        <c:v>1.427</c:v>
                      </c:pt>
                      <c:pt idx="410">
                        <c:v>1.351</c:v>
                      </c:pt>
                      <c:pt idx="411">
                        <c:v>1.351</c:v>
                      </c:pt>
                      <c:pt idx="412">
                        <c:v>1.351</c:v>
                      </c:pt>
                      <c:pt idx="413">
                        <c:v>1.353</c:v>
                      </c:pt>
                      <c:pt idx="414">
                        <c:v>1.363</c:v>
                      </c:pt>
                      <c:pt idx="415">
                        <c:v>1.3599999999999999</c:v>
                      </c:pt>
                      <c:pt idx="416">
                        <c:v>1.347</c:v>
                      </c:pt>
                      <c:pt idx="417">
                        <c:v>1.3320000000000001</c:v>
                      </c:pt>
                      <c:pt idx="418">
                        <c:v>1.3320000000000001</c:v>
                      </c:pt>
                      <c:pt idx="419">
                        <c:v>1.3320000000000001</c:v>
                      </c:pt>
                      <c:pt idx="420">
                        <c:v>1.3439999999999999</c:v>
                      </c:pt>
                      <c:pt idx="421">
                        <c:v>1.3380000000000001</c:v>
                      </c:pt>
                      <c:pt idx="422">
                        <c:v>1.331</c:v>
                      </c:pt>
                      <c:pt idx="423">
                        <c:v>1.3340000000000001</c:v>
                      </c:pt>
                      <c:pt idx="424">
                        <c:v>1.35</c:v>
                      </c:pt>
                      <c:pt idx="425">
                        <c:v>1.35</c:v>
                      </c:pt>
                      <c:pt idx="426">
                        <c:v>1.35</c:v>
                      </c:pt>
                      <c:pt idx="427">
                        <c:v>1.38</c:v>
                      </c:pt>
                      <c:pt idx="428">
                        <c:v>1.405</c:v>
                      </c:pt>
                      <c:pt idx="429">
                        <c:v>1.5009999999999999</c:v>
                      </c:pt>
                      <c:pt idx="430">
                        <c:v>1.5409999999999999</c:v>
                      </c:pt>
                      <c:pt idx="431">
                        <c:v>1.585</c:v>
                      </c:pt>
                      <c:pt idx="432">
                        <c:v>1.585</c:v>
                      </c:pt>
                      <c:pt idx="433">
                        <c:v>1.585</c:v>
                      </c:pt>
                      <c:pt idx="434">
                        <c:v>1.554</c:v>
                      </c:pt>
                      <c:pt idx="435">
                        <c:v>1.6579999999999999</c:v>
                      </c:pt>
                      <c:pt idx="436">
                        <c:v>1.6520000000000001</c:v>
                      </c:pt>
                      <c:pt idx="437">
                        <c:v>1.6059999999999999</c:v>
                      </c:pt>
                      <c:pt idx="438">
                        <c:v>1.5939999999999999</c:v>
                      </c:pt>
                      <c:pt idx="439">
                        <c:v>1.5939999999999999</c:v>
                      </c:pt>
                      <c:pt idx="440">
                        <c:v>1.5939999999999999</c:v>
                      </c:pt>
                      <c:pt idx="441">
                        <c:v>1.5899999999999999</c:v>
                      </c:pt>
                      <c:pt idx="442">
                        <c:v>1.575</c:v>
                      </c:pt>
                      <c:pt idx="443">
                        <c:v>1.617</c:v>
                      </c:pt>
                      <c:pt idx="444">
                        <c:v>1.613</c:v>
                      </c:pt>
                      <c:pt idx="445">
                        <c:v>1.631</c:v>
                      </c:pt>
                      <c:pt idx="446">
                        <c:v>1.631</c:v>
                      </c:pt>
                      <c:pt idx="447">
                        <c:v>1.631</c:v>
                      </c:pt>
                      <c:pt idx="448">
                        <c:v>1.583</c:v>
                      </c:pt>
                      <c:pt idx="449">
                        <c:v>1.734</c:v>
                      </c:pt>
                      <c:pt idx="450">
                        <c:v>1.8239999999999998</c:v>
                      </c:pt>
                      <c:pt idx="451">
                        <c:v>1.952</c:v>
                      </c:pt>
                      <c:pt idx="452">
                        <c:v>1.9529999999999998</c:v>
                      </c:pt>
                      <c:pt idx="453">
                        <c:v>1.9529999999999998</c:v>
                      </c:pt>
                      <c:pt idx="454">
                        <c:v>1.9529999999999998</c:v>
                      </c:pt>
                      <c:pt idx="455">
                        <c:v>1.966</c:v>
                      </c:pt>
                      <c:pt idx="456">
                        <c:v>1.9950000000000001</c:v>
                      </c:pt>
                      <c:pt idx="457">
                        <c:v>1.9990000000000001</c:v>
                      </c:pt>
                      <c:pt idx="458">
                        <c:v>2.0350000000000001</c:v>
                      </c:pt>
                      <c:pt idx="459">
                        <c:v>1.968</c:v>
                      </c:pt>
                      <c:pt idx="460">
                        <c:v>1.968</c:v>
                      </c:pt>
                      <c:pt idx="461">
                        <c:v>1.968</c:v>
                      </c:pt>
                      <c:pt idx="462">
                        <c:v>2.024</c:v>
                      </c:pt>
                      <c:pt idx="463">
                        <c:v>2.0449999999999999</c:v>
                      </c:pt>
                      <c:pt idx="464">
                        <c:v>2.1230000000000002</c:v>
                      </c:pt>
                      <c:pt idx="465">
                        <c:v>2.161</c:v>
                      </c:pt>
                      <c:pt idx="466">
                        <c:v>2.137</c:v>
                      </c:pt>
                      <c:pt idx="467">
                        <c:v>2.137</c:v>
                      </c:pt>
                      <c:pt idx="468">
                        <c:v>2.137</c:v>
                      </c:pt>
                      <c:pt idx="469">
                        <c:v>2.0449999999999999</c:v>
                      </c:pt>
                      <c:pt idx="470">
                        <c:v>1.986</c:v>
                      </c:pt>
                      <c:pt idx="471">
                        <c:v>2.0499999999999998</c:v>
                      </c:pt>
                      <c:pt idx="472">
                        <c:v>2.048</c:v>
                      </c:pt>
                      <c:pt idx="473">
                        <c:v>2.0430000000000001</c:v>
                      </c:pt>
                      <c:pt idx="474">
                        <c:v>2.0430000000000001</c:v>
                      </c:pt>
                      <c:pt idx="475">
                        <c:v>2.0430000000000001</c:v>
                      </c:pt>
                      <c:pt idx="476">
                        <c:v>2.0459999999999998</c:v>
                      </c:pt>
                      <c:pt idx="477">
                        <c:v>2.0369999999999999</c:v>
                      </c:pt>
                      <c:pt idx="478">
                        <c:v>2.0619999999999998</c:v>
                      </c:pt>
                      <c:pt idx="479">
                        <c:v>2.0419999999999998</c:v>
                      </c:pt>
                      <c:pt idx="480">
                        <c:v>2.06</c:v>
                      </c:pt>
                      <c:pt idx="481">
                        <c:v>2.06</c:v>
                      </c:pt>
                      <c:pt idx="482">
                        <c:v>2.06</c:v>
                      </c:pt>
                      <c:pt idx="483">
                        <c:v>2.0110000000000001</c:v>
                      </c:pt>
                      <c:pt idx="484">
                        <c:v>1.9969999999999999</c:v>
                      </c:pt>
                      <c:pt idx="485">
                        <c:v>2.0529999999999999</c:v>
                      </c:pt>
                      <c:pt idx="486">
                        <c:v>2.1120000000000001</c:v>
                      </c:pt>
                      <c:pt idx="487">
                        <c:v>2.1549999999999998</c:v>
                      </c:pt>
                      <c:pt idx="488">
                        <c:v>2.1549999999999998</c:v>
                      </c:pt>
                      <c:pt idx="489">
                        <c:v>2.1549999999999998</c:v>
                      </c:pt>
                      <c:pt idx="490">
                        <c:v>2.1390000000000002</c:v>
                      </c:pt>
                      <c:pt idx="491">
                        <c:v>2.2389999999999999</c:v>
                      </c:pt>
                      <c:pt idx="492">
                        <c:v>2.2429999999999999</c:v>
                      </c:pt>
                      <c:pt idx="493">
                        <c:v>2.31</c:v>
                      </c:pt>
                      <c:pt idx="494">
                        <c:v>2.3540000000000001</c:v>
                      </c:pt>
                      <c:pt idx="495">
                        <c:v>2.3540000000000001</c:v>
                      </c:pt>
                      <c:pt idx="496">
                        <c:v>2.3540000000000001</c:v>
                      </c:pt>
                      <c:pt idx="497">
                        <c:v>2.2629999999999999</c:v>
                      </c:pt>
                      <c:pt idx="498">
                        <c:v>2.286</c:v>
                      </c:pt>
                      <c:pt idx="499">
                        <c:v>2.1989999999999998</c:v>
                      </c:pt>
                      <c:pt idx="500">
                        <c:v>2.0960000000000001</c:v>
                      </c:pt>
                      <c:pt idx="501">
                        <c:v>2.1459999999999999</c:v>
                      </c:pt>
                      <c:pt idx="502">
                        <c:v>2.1459999999999999</c:v>
                      </c:pt>
                      <c:pt idx="503">
                        <c:v>2.1459999999999999</c:v>
                      </c:pt>
                      <c:pt idx="504">
                        <c:v>2.0619999999999998</c:v>
                      </c:pt>
                      <c:pt idx="505">
                        <c:v>2.0569999999999999</c:v>
                      </c:pt>
                      <c:pt idx="506">
                        <c:v>2.1819999999999999</c:v>
                      </c:pt>
                      <c:pt idx="507">
                        <c:v>2.2949999999999999</c:v>
                      </c:pt>
                      <c:pt idx="508">
                        <c:v>2.4500000000000002</c:v>
                      </c:pt>
                      <c:pt idx="509">
                        <c:v>2.4500000000000002</c:v>
                      </c:pt>
                      <c:pt idx="510">
                        <c:v>2.4500000000000002</c:v>
                      </c:pt>
                      <c:pt idx="511">
                        <c:v>2.4649999999999999</c:v>
                      </c:pt>
                      <c:pt idx="512">
                        <c:v>2.452</c:v>
                      </c:pt>
                      <c:pt idx="513">
                        <c:v>2.476</c:v>
                      </c:pt>
                      <c:pt idx="514">
                        <c:v>2.4279999999999999</c:v>
                      </c:pt>
                      <c:pt idx="515">
                        <c:v>2.5390000000000001</c:v>
                      </c:pt>
                      <c:pt idx="516">
                        <c:v>2.5390000000000001</c:v>
                      </c:pt>
                      <c:pt idx="517">
                        <c:v>2.5390000000000001</c:v>
                      </c:pt>
                      <c:pt idx="518">
                        <c:v>2.5670000000000002</c:v>
                      </c:pt>
                      <c:pt idx="519">
                        <c:v>2.4830000000000001</c:v>
                      </c:pt>
                      <c:pt idx="520">
                        <c:v>2.5129999999999999</c:v>
                      </c:pt>
                      <c:pt idx="521">
                        <c:v>2.718</c:v>
                      </c:pt>
                      <c:pt idx="522">
                        <c:v>2.7090000000000001</c:v>
                      </c:pt>
                      <c:pt idx="523">
                        <c:v>2.7090000000000001</c:v>
                      </c:pt>
                      <c:pt idx="524">
                        <c:v>2.7090000000000001</c:v>
                      </c:pt>
                      <c:pt idx="525">
                        <c:v>2.7039999999999997</c:v>
                      </c:pt>
                      <c:pt idx="526">
                        <c:v>2.7519999999999998</c:v>
                      </c:pt>
                      <c:pt idx="527">
                        <c:v>2.7810000000000001</c:v>
                      </c:pt>
                      <c:pt idx="528">
                        <c:v>2.827</c:v>
                      </c:pt>
                      <c:pt idx="529">
                        <c:v>2.823</c:v>
                      </c:pt>
                      <c:pt idx="530">
                        <c:v>2.823</c:v>
                      </c:pt>
                      <c:pt idx="531">
                        <c:v>2.823</c:v>
                      </c:pt>
                      <c:pt idx="532">
                        <c:v>2.9159999999999999</c:v>
                      </c:pt>
                      <c:pt idx="533">
                        <c:v>2.9550000000000001</c:v>
                      </c:pt>
                      <c:pt idx="534">
                        <c:v>2.9329999999999998</c:v>
                      </c:pt>
                      <c:pt idx="535">
                        <c:v>2.875</c:v>
                      </c:pt>
                      <c:pt idx="536">
                        <c:v>2.911</c:v>
                      </c:pt>
                      <c:pt idx="537">
                        <c:v>2.911</c:v>
                      </c:pt>
                      <c:pt idx="538">
                        <c:v>2.911</c:v>
                      </c:pt>
                      <c:pt idx="539">
                        <c:v>3.0539999999999998</c:v>
                      </c:pt>
                      <c:pt idx="540">
                        <c:v>3.1360000000000001</c:v>
                      </c:pt>
                      <c:pt idx="541">
                        <c:v>3.1890000000000001</c:v>
                      </c:pt>
                      <c:pt idx="542">
                        <c:v>3.1589999999999998</c:v>
                      </c:pt>
                      <c:pt idx="543">
                        <c:v>3.3620000000000001</c:v>
                      </c:pt>
                      <c:pt idx="544">
                        <c:v>3.3620000000000001</c:v>
                      </c:pt>
                      <c:pt idx="545">
                        <c:v>3.3620000000000001</c:v>
                      </c:pt>
                      <c:pt idx="546">
                        <c:v>3.431</c:v>
                      </c:pt>
                      <c:pt idx="547">
                        <c:v>3.4140000000000001</c:v>
                      </c:pt>
                      <c:pt idx="548">
                        <c:v>3.3879999999999999</c:v>
                      </c:pt>
                      <c:pt idx="549">
                        <c:v>3.419</c:v>
                      </c:pt>
                      <c:pt idx="550">
                        <c:v>3.431</c:v>
                      </c:pt>
                      <c:pt idx="551">
                        <c:v>3.431</c:v>
                      </c:pt>
                      <c:pt idx="552">
                        <c:v>3.431</c:v>
                      </c:pt>
                      <c:pt idx="553">
                        <c:v>3.4660000000000002</c:v>
                      </c:pt>
                      <c:pt idx="554">
                        <c:v>3.556</c:v>
                      </c:pt>
                      <c:pt idx="555">
                        <c:v>3.56</c:v>
                      </c:pt>
                      <c:pt idx="556">
                        <c:v>3.5620000000000003</c:v>
                      </c:pt>
                      <c:pt idx="557">
                        <c:v>3.508</c:v>
                      </c:pt>
                      <c:pt idx="558">
                        <c:v>3.508</c:v>
                      </c:pt>
                      <c:pt idx="559">
                        <c:v>3.508</c:v>
                      </c:pt>
                      <c:pt idx="560">
                        <c:v>3.5350000000000001</c:v>
                      </c:pt>
                      <c:pt idx="561">
                        <c:v>3.4420000000000002</c:v>
                      </c:pt>
                      <c:pt idx="562">
                        <c:v>3.3479999999999999</c:v>
                      </c:pt>
                      <c:pt idx="563">
                        <c:v>3.3439999999999999</c:v>
                      </c:pt>
                      <c:pt idx="564">
                        <c:v>3.3439999999999999</c:v>
                      </c:pt>
                      <c:pt idx="565">
                        <c:v>3.3439999999999999</c:v>
                      </c:pt>
                      <c:pt idx="566">
                        <c:v>3.3439999999999999</c:v>
                      </c:pt>
                      <c:pt idx="567">
                        <c:v>3.3420000000000001</c:v>
                      </c:pt>
                      <c:pt idx="568">
                        <c:v>3.3689999999999998</c:v>
                      </c:pt>
                      <c:pt idx="569">
                        <c:v>3.3689999999999998</c:v>
                      </c:pt>
                      <c:pt idx="570">
                        <c:v>3.3090000000000002</c:v>
                      </c:pt>
                      <c:pt idx="571">
                        <c:v>3.3</c:v>
                      </c:pt>
                      <c:pt idx="572">
                        <c:v>3.3</c:v>
                      </c:pt>
                      <c:pt idx="573">
                        <c:v>3.3</c:v>
                      </c:pt>
                      <c:pt idx="574">
                        <c:v>3.3</c:v>
                      </c:pt>
                      <c:pt idx="575">
                        <c:v>3.294</c:v>
                      </c:pt>
                      <c:pt idx="576">
                        <c:v>3.3180000000000001</c:v>
                      </c:pt>
                      <c:pt idx="577">
                        <c:v>3.3140000000000001</c:v>
                      </c:pt>
                      <c:pt idx="578">
                        <c:v>3.3140000000000001</c:v>
                      </c:pt>
                      <c:pt idx="579">
                        <c:v>3.3140000000000001</c:v>
                      </c:pt>
                      <c:pt idx="580">
                        <c:v>3.3140000000000001</c:v>
                      </c:pt>
                      <c:pt idx="581">
                        <c:v>3.3140000000000001</c:v>
                      </c:pt>
                      <c:pt idx="582">
                        <c:v>3.3210000000000002</c:v>
                      </c:pt>
                      <c:pt idx="583">
                        <c:v>3.3039999999999998</c:v>
                      </c:pt>
                      <c:pt idx="584">
                        <c:v>3.2829999999999999</c:v>
                      </c:pt>
                      <c:pt idx="585">
                        <c:v>3.294</c:v>
                      </c:pt>
                      <c:pt idx="586">
                        <c:v>3.294</c:v>
                      </c:pt>
                      <c:pt idx="587">
                        <c:v>3.294</c:v>
                      </c:pt>
                      <c:pt idx="588">
                        <c:v>3.351</c:v>
                      </c:pt>
                      <c:pt idx="589">
                        <c:v>3.42</c:v>
                      </c:pt>
                      <c:pt idx="590">
                        <c:v>3.4620000000000002</c:v>
                      </c:pt>
                      <c:pt idx="591">
                        <c:v>3.4820000000000002</c:v>
                      </c:pt>
                      <c:pt idx="592">
                        <c:v>3.5289999999999999</c:v>
                      </c:pt>
                      <c:pt idx="593">
                        <c:v>3.5289999999999999</c:v>
                      </c:pt>
                      <c:pt idx="594">
                        <c:v>3.5289999999999999</c:v>
                      </c:pt>
                      <c:pt idx="595">
                        <c:v>3.6109999999999998</c:v>
                      </c:pt>
                      <c:pt idx="596">
                        <c:v>3.6560000000000001</c:v>
                      </c:pt>
                      <c:pt idx="597">
                        <c:v>3.6879999999999997</c:v>
                      </c:pt>
                      <c:pt idx="598">
                        <c:v>3.7130000000000001</c:v>
                      </c:pt>
                      <c:pt idx="599">
                        <c:v>3.7359999999999998</c:v>
                      </c:pt>
                      <c:pt idx="600">
                        <c:v>3.7359999999999998</c:v>
                      </c:pt>
                      <c:pt idx="601">
                        <c:v>3.7359999999999998</c:v>
                      </c:pt>
                      <c:pt idx="602">
                        <c:v>3.7800000000000002</c:v>
                      </c:pt>
                      <c:pt idx="603">
                        <c:v>3.7810000000000001</c:v>
                      </c:pt>
                      <c:pt idx="604">
                        <c:v>3.79</c:v>
                      </c:pt>
                      <c:pt idx="605">
                        <c:v>3.7690000000000001</c:v>
                      </c:pt>
                      <c:pt idx="606">
                        <c:v>3.7640000000000002</c:v>
                      </c:pt>
                      <c:pt idx="607">
                        <c:v>3.7640000000000002</c:v>
                      </c:pt>
                      <c:pt idx="608">
                        <c:v>3.7640000000000002</c:v>
                      </c:pt>
                      <c:pt idx="609">
                        <c:v>3.7320000000000002</c:v>
                      </c:pt>
                      <c:pt idx="610">
                        <c:v>3.786</c:v>
                      </c:pt>
                      <c:pt idx="611">
                        <c:v>3.754</c:v>
                      </c:pt>
                      <c:pt idx="612">
                        <c:v>3.7429999999999999</c:v>
                      </c:pt>
                      <c:pt idx="613">
                        <c:v>3.7949999999999999</c:v>
                      </c:pt>
                      <c:pt idx="614">
                        <c:v>3.7949999999999999</c:v>
                      </c:pt>
                      <c:pt idx="615">
                        <c:v>3.7949999999999999</c:v>
                      </c:pt>
                      <c:pt idx="616">
                        <c:v>3.819</c:v>
                      </c:pt>
                      <c:pt idx="617">
                        <c:v>3.8279999999999998</c:v>
                      </c:pt>
                      <c:pt idx="618">
                        <c:v>3.8820000000000001</c:v>
                      </c:pt>
                      <c:pt idx="619">
                        <c:v>3.7229999999999999</c:v>
                      </c:pt>
                      <c:pt idx="620">
                        <c:v>3.7800000000000002</c:v>
                      </c:pt>
                      <c:pt idx="621">
                        <c:v>3.7800000000000002</c:v>
                      </c:pt>
                      <c:pt idx="622">
                        <c:v>3.7800000000000002</c:v>
                      </c:pt>
                      <c:pt idx="623">
                        <c:v>3.8319999999999999</c:v>
                      </c:pt>
                      <c:pt idx="624">
                        <c:v>3.7519999999999998</c:v>
                      </c:pt>
                      <c:pt idx="625">
                        <c:v>3.71</c:v>
                      </c:pt>
                      <c:pt idx="626">
                        <c:v>3.6760000000000002</c:v>
                      </c:pt>
                      <c:pt idx="627">
                        <c:v>3.65</c:v>
                      </c:pt>
                      <c:pt idx="628">
                        <c:v>3.65</c:v>
                      </c:pt>
                      <c:pt idx="629">
                        <c:v>3.65</c:v>
                      </c:pt>
                      <c:pt idx="630">
                        <c:v>3.6640000000000001</c:v>
                      </c:pt>
                      <c:pt idx="631">
                        <c:v>3.7029999999999998</c:v>
                      </c:pt>
                      <c:pt idx="632">
                        <c:v>3.7309999999999999</c:v>
                      </c:pt>
                      <c:pt idx="633">
                        <c:v>3.7839999999999998</c:v>
                      </c:pt>
                      <c:pt idx="634">
                        <c:v>3.8109999999999999</c:v>
                      </c:pt>
                      <c:pt idx="635">
                        <c:v>3.8109999999999999</c:v>
                      </c:pt>
                      <c:pt idx="636">
                        <c:v>3.8109999999999999</c:v>
                      </c:pt>
                      <c:pt idx="637">
                        <c:v>3.7960000000000003</c:v>
                      </c:pt>
                      <c:pt idx="638">
                        <c:v>3.7800000000000002</c:v>
                      </c:pt>
                      <c:pt idx="639">
                        <c:v>3.7749999999999999</c:v>
                      </c:pt>
                      <c:pt idx="640">
                        <c:v>3.7770000000000001</c:v>
                      </c:pt>
                      <c:pt idx="641">
                        <c:v>3.8260000000000001</c:v>
                      </c:pt>
                      <c:pt idx="642">
                        <c:v>3.8260000000000001</c:v>
                      </c:pt>
                      <c:pt idx="643">
                        <c:v>3.8260000000000001</c:v>
                      </c:pt>
                      <c:pt idx="644">
                        <c:v>3.863</c:v>
                      </c:pt>
                      <c:pt idx="645">
                        <c:v>3.9050000000000002</c:v>
                      </c:pt>
                      <c:pt idx="646">
                        <c:v>3.9379999999999997</c:v>
                      </c:pt>
                      <c:pt idx="647">
                        <c:v>4.008</c:v>
                      </c:pt>
                      <c:pt idx="648">
                        <c:v>4.0170000000000003</c:v>
                      </c:pt>
                      <c:pt idx="649">
                        <c:v>4.0170000000000003</c:v>
                      </c:pt>
                      <c:pt idx="650">
                        <c:v>4.0170000000000003</c:v>
                      </c:pt>
                      <c:pt idx="651">
                        <c:v>4</c:v>
                      </c:pt>
                      <c:pt idx="652">
                        <c:v>3.899</c:v>
                      </c:pt>
                      <c:pt idx="653">
                        <c:v>3.8980000000000001</c:v>
                      </c:pt>
                      <c:pt idx="654">
                        <c:v>3.9050000000000002</c:v>
                      </c:pt>
                      <c:pt idx="655">
                        <c:v>3.923</c:v>
                      </c:pt>
                      <c:pt idx="656">
                        <c:v>3.923</c:v>
                      </c:pt>
                      <c:pt idx="657">
                        <c:v>3.923</c:v>
                      </c:pt>
                      <c:pt idx="658">
                        <c:v>3.8730000000000002</c:v>
                      </c:pt>
                      <c:pt idx="659">
                        <c:v>3.927</c:v>
                      </c:pt>
                      <c:pt idx="660">
                        <c:v>3.9779999999999998</c:v>
                      </c:pt>
                      <c:pt idx="661">
                        <c:v>4.0570000000000004</c:v>
                      </c:pt>
                      <c:pt idx="662">
                        <c:v>4.0839999999999996</c:v>
                      </c:pt>
                      <c:pt idx="663">
                        <c:v>4.0839999999999996</c:v>
                      </c:pt>
                      <c:pt idx="664">
                        <c:v>4.0839999999999996</c:v>
                      </c:pt>
                      <c:pt idx="665">
                        <c:v>4.1459999999999999</c:v>
                      </c:pt>
                      <c:pt idx="666">
                        <c:v>4.18</c:v>
                      </c:pt>
                      <c:pt idx="667">
                        <c:v>4.1260000000000003</c:v>
                      </c:pt>
                      <c:pt idx="668">
                        <c:v>4.1580000000000004</c:v>
                      </c:pt>
                      <c:pt idx="669">
                        <c:v>4.1820000000000004</c:v>
                      </c:pt>
                      <c:pt idx="670">
                        <c:v>4.1820000000000004</c:v>
                      </c:pt>
                      <c:pt idx="671">
                        <c:v>4.1820000000000004</c:v>
                      </c:pt>
                      <c:pt idx="672">
                        <c:v>4.2220000000000004</c:v>
                      </c:pt>
                      <c:pt idx="673">
                        <c:v>4.242</c:v>
                      </c:pt>
                      <c:pt idx="674">
                        <c:v>4.2709999999999999</c:v>
                      </c:pt>
                      <c:pt idx="675">
                        <c:v>4.3010000000000002</c:v>
                      </c:pt>
                      <c:pt idx="676">
                        <c:v>4.3029999999999999</c:v>
                      </c:pt>
                      <c:pt idx="677">
                        <c:v>4.3029999999999999</c:v>
                      </c:pt>
                      <c:pt idx="678">
                        <c:v>4.3029999999999999</c:v>
                      </c:pt>
                      <c:pt idx="679">
                        <c:v>4.33</c:v>
                      </c:pt>
                      <c:pt idx="680">
                        <c:v>4.3019999999999996</c:v>
                      </c:pt>
                      <c:pt idx="681">
                        <c:v>4.3410000000000002</c:v>
                      </c:pt>
                      <c:pt idx="682">
                        <c:v>4.383</c:v>
                      </c:pt>
                      <c:pt idx="683">
                        <c:v>4.4059999999999997</c:v>
                      </c:pt>
                      <c:pt idx="684">
                        <c:v>4.4059999999999997</c:v>
                      </c:pt>
                      <c:pt idx="685">
                        <c:v>4.4059999999999997</c:v>
                      </c:pt>
                      <c:pt idx="686">
                        <c:v>4.4089999999999998</c:v>
                      </c:pt>
                      <c:pt idx="687">
                        <c:v>4.3890000000000002</c:v>
                      </c:pt>
                      <c:pt idx="688">
                        <c:v>4.3979999999999997</c:v>
                      </c:pt>
                      <c:pt idx="689">
                        <c:v>4.3979999999999997</c:v>
                      </c:pt>
                      <c:pt idx="690">
                        <c:v>4.3710000000000004</c:v>
                      </c:pt>
                      <c:pt idx="691">
                        <c:v>4.3710000000000004</c:v>
                      </c:pt>
                      <c:pt idx="692">
                        <c:v>4.3710000000000004</c:v>
                      </c:pt>
                      <c:pt idx="693">
                        <c:v>4.391</c:v>
                      </c:pt>
                      <c:pt idx="694">
                        <c:v>4.3940000000000001</c:v>
                      </c:pt>
                      <c:pt idx="695">
                        <c:v>4.3940000000000001</c:v>
                      </c:pt>
                      <c:pt idx="696">
                        <c:v>4.3940000000000001</c:v>
                      </c:pt>
                      <c:pt idx="697">
                        <c:v>4.3629999999999995</c:v>
                      </c:pt>
                      <c:pt idx="698">
                        <c:v>4.3629999999999995</c:v>
                      </c:pt>
                      <c:pt idx="699">
                        <c:v>4.3629999999999995</c:v>
                      </c:pt>
                      <c:pt idx="700">
                        <c:v>4.2919999999999998</c:v>
                      </c:pt>
                      <c:pt idx="701">
                        <c:v>4.2969999999999997</c:v>
                      </c:pt>
                      <c:pt idx="702">
                        <c:v>4.3840000000000003</c:v>
                      </c:pt>
                      <c:pt idx="703">
                        <c:v>4.3460000000000001</c:v>
                      </c:pt>
                      <c:pt idx="704">
                        <c:v>4.2460000000000004</c:v>
                      </c:pt>
                      <c:pt idx="705">
                        <c:v>4.2460000000000004</c:v>
                      </c:pt>
                      <c:pt idx="706">
                        <c:v>4.2460000000000004</c:v>
                      </c:pt>
                      <c:pt idx="707">
                        <c:v>4.24</c:v>
                      </c:pt>
                      <c:pt idx="708">
                        <c:v>4.2709999999999999</c:v>
                      </c:pt>
                      <c:pt idx="709">
                        <c:v>4.2649999999999997</c:v>
                      </c:pt>
                      <c:pt idx="710">
                        <c:v>4.2560000000000002</c:v>
                      </c:pt>
                      <c:pt idx="711">
                        <c:v>4.2320000000000002</c:v>
                      </c:pt>
                      <c:pt idx="712">
                        <c:v>4.2320000000000002</c:v>
                      </c:pt>
                      <c:pt idx="713">
                        <c:v>4.2320000000000002</c:v>
                      </c:pt>
                      <c:pt idx="714">
                        <c:v>4.258</c:v>
                      </c:pt>
                      <c:pt idx="715">
                        <c:v>4.1559999999999997</c:v>
                      </c:pt>
                      <c:pt idx="716">
                        <c:v>4.2379999999999995</c:v>
                      </c:pt>
                      <c:pt idx="717">
                        <c:v>4.2039999999999997</c:v>
                      </c:pt>
                      <c:pt idx="718">
                        <c:v>4.2670000000000003</c:v>
                      </c:pt>
                      <c:pt idx="719">
                        <c:v>4.2670000000000003</c:v>
                      </c:pt>
                      <c:pt idx="720">
                        <c:v>4.2670000000000003</c:v>
                      </c:pt>
                      <c:pt idx="721">
                        <c:v>4.2750000000000004</c:v>
                      </c:pt>
                      <c:pt idx="722">
                        <c:v>4.3410000000000002</c:v>
                      </c:pt>
                      <c:pt idx="723">
                        <c:v>4.3860000000000001</c:v>
                      </c:pt>
                      <c:pt idx="724">
                        <c:v>4.3940000000000001</c:v>
                      </c:pt>
                      <c:pt idx="725">
                        <c:v>4.5540000000000003</c:v>
                      </c:pt>
                      <c:pt idx="726">
                        <c:v>4.5540000000000003</c:v>
                      </c:pt>
                      <c:pt idx="727">
                        <c:v>4.5540000000000003</c:v>
                      </c:pt>
                      <c:pt idx="728">
                        <c:v>4.5979999999999999</c:v>
                      </c:pt>
                      <c:pt idx="729">
                        <c:v>4.66</c:v>
                      </c:pt>
                      <c:pt idx="730">
                        <c:v>4.6899999999999995</c:v>
                      </c:pt>
                      <c:pt idx="731">
                        <c:v>4.5730000000000004</c:v>
                      </c:pt>
                      <c:pt idx="732">
                        <c:v>4.5739999999999998</c:v>
                      </c:pt>
                      <c:pt idx="733">
                        <c:v>4.5739999999999998</c:v>
                      </c:pt>
                      <c:pt idx="734">
                        <c:v>4.5739999999999998</c:v>
                      </c:pt>
                      <c:pt idx="735">
                        <c:v>4.5830000000000002</c:v>
                      </c:pt>
                      <c:pt idx="736">
                        <c:v>4.5049999999999999</c:v>
                      </c:pt>
                      <c:pt idx="737">
                        <c:v>4.4560000000000004</c:v>
                      </c:pt>
                      <c:pt idx="738">
                        <c:v>4.4119999999999999</c:v>
                      </c:pt>
                      <c:pt idx="739">
                        <c:v>4.3879999999999999</c:v>
                      </c:pt>
                      <c:pt idx="740">
                        <c:v>4.3879999999999999</c:v>
                      </c:pt>
                      <c:pt idx="741">
                        <c:v>4.3879999999999999</c:v>
                      </c:pt>
                      <c:pt idx="742">
                        <c:v>4.3360000000000003</c:v>
                      </c:pt>
                      <c:pt idx="743">
                        <c:v>4.3090000000000002</c:v>
                      </c:pt>
                      <c:pt idx="744">
                        <c:v>4.3440000000000003</c:v>
                      </c:pt>
                      <c:pt idx="745">
                        <c:v>4.2889999999999997</c:v>
                      </c:pt>
                      <c:pt idx="746">
                        <c:v>4.3040000000000003</c:v>
                      </c:pt>
                      <c:pt idx="747">
                        <c:v>4.3040000000000003</c:v>
                      </c:pt>
                      <c:pt idx="748">
                        <c:v>4.3040000000000003</c:v>
                      </c:pt>
                      <c:pt idx="749">
                        <c:v>4.2370000000000001</c:v>
                      </c:pt>
                      <c:pt idx="750">
                        <c:v>4.2370000000000001</c:v>
                      </c:pt>
                      <c:pt idx="751">
                        <c:v>4.2530000000000001</c:v>
                      </c:pt>
                      <c:pt idx="752">
                        <c:v>4.21</c:v>
                      </c:pt>
                      <c:pt idx="753">
                        <c:v>4.3029999999999999</c:v>
                      </c:pt>
                      <c:pt idx="754">
                        <c:v>4.3029999999999999</c:v>
                      </c:pt>
                      <c:pt idx="755">
                        <c:v>4.3029999999999999</c:v>
                      </c:pt>
                      <c:pt idx="756">
                        <c:v>4.2409999999999997</c:v>
                      </c:pt>
                      <c:pt idx="757">
                        <c:v>4.3</c:v>
                      </c:pt>
                      <c:pt idx="758">
                        <c:v>4.3179999999999996</c:v>
                      </c:pt>
                      <c:pt idx="759">
                        <c:v>4.3330000000000002</c:v>
                      </c:pt>
                      <c:pt idx="760">
                        <c:v>4.3520000000000003</c:v>
                      </c:pt>
                      <c:pt idx="761">
                        <c:v>4.3520000000000003</c:v>
                      </c:pt>
                      <c:pt idx="762">
                        <c:v>4.3520000000000003</c:v>
                      </c:pt>
                      <c:pt idx="763">
                        <c:v>4.4349999999999996</c:v>
                      </c:pt>
                      <c:pt idx="764">
                        <c:v>4.3250000000000002</c:v>
                      </c:pt>
                      <c:pt idx="765">
                        <c:v>4.282</c:v>
                      </c:pt>
                      <c:pt idx="766">
                        <c:v>4.3890000000000002</c:v>
                      </c:pt>
                      <c:pt idx="767">
                        <c:v>4.4080000000000004</c:v>
                      </c:pt>
                      <c:pt idx="768">
                        <c:v>4.4080000000000004</c:v>
                      </c:pt>
                      <c:pt idx="769">
                        <c:v>4.4080000000000004</c:v>
                      </c:pt>
                      <c:pt idx="770">
                        <c:v>4.4939999999999998</c:v>
                      </c:pt>
                      <c:pt idx="771">
                        <c:v>4.4690000000000003</c:v>
                      </c:pt>
                      <c:pt idx="772">
                        <c:v>4.5819999999999999</c:v>
                      </c:pt>
                      <c:pt idx="773">
                        <c:v>4.6420000000000003</c:v>
                      </c:pt>
                      <c:pt idx="774">
                        <c:v>4.5110000000000001</c:v>
                      </c:pt>
                      <c:pt idx="775">
                        <c:v>4.5110000000000001</c:v>
                      </c:pt>
                      <c:pt idx="776">
                        <c:v>4.5110000000000001</c:v>
                      </c:pt>
                      <c:pt idx="777">
                        <c:v>4.4960000000000004</c:v>
                      </c:pt>
                      <c:pt idx="778">
                        <c:v>4.407</c:v>
                      </c:pt>
                      <c:pt idx="779">
                        <c:v>4.306</c:v>
                      </c:pt>
                      <c:pt idx="780">
                        <c:v>4.22</c:v>
                      </c:pt>
                      <c:pt idx="781">
                        <c:v>4.1840000000000002</c:v>
                      </c:pt>
                      <c:pt idx="782">
                        <c:v>4.1840000000000002</c:v>
                      </c:pt>
                      <c:pt idx="783">
                        <c:v>4.1840000000000002</c:v>
                      </c:pt>
                      <c:pt idx="784">
                        <c:v>4.0439999999999996</c:v>
                      </c:pt>
                      <c:pt idx="785">
                        <c:v>4.048</c:v>
                      </c:pt>
                      <c:pt idx="786">
                        <c:v>4.0720000000000001</c:v>
                      </c:pt>
                      <c:pt idx="787">
                        <c:v>4.1130000000000004</c:v>
                      </c:pt>
                      <c:pt idx="788">
                        <c:v>4.07</c:v>
                      </c:pt>
                      <c:pt idx="789">
                        <c:v>4.07</c:v>
                      </c:pt>
                      <c:pt idx="790">
                        <c:v>4.07</c:v>
                      </c:pt>
                      <c:pt idx="791">
                        <c:v>4.0730000000000004</c:v>
                      </c:pt>
                      <c:pt idx="792">
                        <c:v>4.1059999999999999</c:v>
                      </c:pt>
                      <c:pt idx="793">
                        <c:v>4.0789999999999997</c:v>
                      </c:pt>
                      <c:pt idx="794">
                        <c:v>4.0350000000000001</c:v>
                      </c:pt>
                      <c:pt idx="795">
                        <c:v>4.09</c:v>
                      </c:pt>
                      <c:pt idx="796">
                        <c:v>4.09</c:v>
                      </c:pt>
                      <c:pt idx="797">
                        <c:v>4.09</c:v>
                      </c:pt>
                      <c:pt idx="798">
                        <c:v>4.0279999999999996</c:v>
                      </c:pt>
                      <c:pt idx="799">
                        <c:v>4.0880000000000001</c:v>
                      </c:pt>
                      <c:pt idx="800">
                        <c:v>4.09</c:v>
                      </c:pt>
                      <c:pt idx="801">
                        <c:v>4.1980000000000004</c:v>
                      </c:pt>
                      <c:pt idx="802">
                        <c:v>4.2949999999999999</c:v>
                      </c:pt>
                      <c:pt idx="803">
                        <c:v>4.2949999999999999</c:v>
                      </c:pt>
                      <c:pt idx="804">
                        <c:v>4.2949999999999999</c:v>
                      </c:pt>
                      <c:pt idx="805">
                        <c:v>4.4130000000000003</c:v>
                      </c:pt>
                      <c:pt idx="806">
                        <c:v>4.5549999999999997</c:v>
                      </c:pt>
                      <c:pt idx="807">
                        <c:v>4.5609999999999999</c:v>
                      </c:pt>
                      <c:pt idx="808">
                        <c:v>4.452</c:v>
                      </c:pt>
                      <c:pt idx="809">
                        <c:v>4.4030000000000005</c:v>
                      </c:pt>
                      <c:pt idx="810">
                        <c:v>4.4030000000000005</c:v>
                      </c:pt>
                      <c:pt idx="811">
                        <c:v>4.4030000000000005</c:v>
                      </c:pt>
                      <c:pt idx="812">
                        <c:v>4.37</c:v>
                      </c:pt>
                      <c:pt idx="813">
                        <c:v>4.2229999999999999</c:v>
                      </c:pt>
                      <c:pt idx="814">
                        <c:v>4.1970000000000001</c:v>
                      </c:pt>
                      <c:pt idx="815">
                        <c:v>4.2009999999999996</c:v>
                      </c:pt>
                      <c:pt idx="816">
                        <c:v>4.2009999999999996</c:v>
                      </c:pt>
                      <c:pt idx="817">
                        <c:v>4.2009999999999996</c:v>
                      </c:pt>
                      <c:pt idx="818">
                        <c:v>4.2009999999999996</c:v>
                      </c:pt>
                      <c:pt idx="819">
                        <c:v>4.1879999999999997</c:v>
                      </c:pt>
                      <c:pt idx="820">
                        <c:v>4.2140000000000004</c:v>
                      </c:pt>
                      <c:pt idx="821">
                        <c:v>4.2389999999999999</c:v>
                      </c:pt>
                      <c:pt idx="822">
                        <c:v>4.335</c:v>
                      </c:pt>
                      <c:pt idx="823">
                        <c:v>4.3410000000000002</c:v>
                      </c:pt>
                      <c:pt idx="824">
                        <c:v>4.3410000000000002</c:v>
                      </c:pt>
                      <c:pt idx="825">
                        <c:v>4.3410000000000002</c:v>
                      </c:pt>
                      <c:pt idx="826">
                        <c:v>4.3319999999999999</c:v>
                      </c:pt>
                      <c:pt idx="827">
                        <c:v>4.28</c:v>
                      </c:pt>
                      <c:pt idx="828">
                        <c:v>4.2670000000000003</c:v>
                      </c:pt>
                      <c:pt idx="829">
                        <c:v>4.2889999999999997</c:v>
                      </c:pt>
                      <c:pt idx="830">
                        <c:v>4.2210000000000001</c:v>
                      </c:pt>
                      <c:pt idx="831">
                        <c:v>4.2210000000000001</c:v>
                      </c:pt>
                      <c:pt idx="832">
                        <c:v>4.2210000000000001</c:v>
                      </c:pt>
                      <c:pt idx="833">
                        <c:v>4.1139999999999999</c:v>
                      </c:pt>
                      <c:pt idx="834">
                        <c:v>3.9950000000000001</c:v>
                      </c:pt>
                      <c:pt idx="835">
                        <c:v>3.996</c:v>
                      </c:pt>
                      <c:pt idx="836">
                        <c:v>4.0049999999999999</c:v>
                      </c:pt>
                      <c:pt idx="837">
                        <c:v>4.1029999999999998</c:v>
                      </c:pt>
                      <c:pt idx="838">
                        <c:v>4.1029999999999998</c:v>
                      </c:pt>
                      <c:pt idx="839">
                        <c:v>4.1029999999999998</c:v>
                      </c:pt>
                      <c:pt idx="840">
                        <c:v>4.08</c:v>
                      </c:pt>
                      <c:pt idx="841">
                        <c:v>3.9790000000000001</c:v>
                      </c:pt>
                      <c:pt idx="842">
                        <c:v>3.9630000000000001</c:v>
                      </c:pt>
                      <c:pt idx="843">
                        <c:v>3.8759999999999999</c:v>
                      </c:pt>
                      <c:pt idx="844">
                        <c:v>3.8279999999999998</c:v>
                      </c:pt>
                      <c:pt idx="845">
                        <c:v>3.8279999999999998</c:v>
                      </c:pt>
                      <c:pt idx="846">
                        <c:v>3.8279999999999998</c:v>
                      </c:pt>
                      <c:pt idx="847">
                        <c:v>3.851</c:v>
                      </c:pt>
                      <c:pt idx="848">
                        <c:v>3.819</c:v>
                      </c:pt>
                      <c:pt idx="849">
                        <c:v>3.85</c:v>
                      </c:pt>
                      <c:pt idx="850">
                        <c:v>3.8490000000000002</c:v>
                      </c:pt>
                      <c:pt idx="851">
                        <c:v>3.867</c:v>
                      </c:pt>
                      <c:pt idx="852">
                        <c:v>3.867</c:v>
                      </c:pt>
                      <c:pt idx="853">
                        <c:v>3.867</c:v>
                      </c:pt>
                      <c:pt idx="854">
                        <c:v>3.863</c:v>
                      </c:pt>
                      <c:pt idx="855">
                        <c:v>3.8580000000000001</c:v>
                      </c:pt>
                      <c:pt idx="856">
                        <c:v>3.8570000000000002</c:v>
                      </c:pt>
                      <c:pt idx="857">
                        <c:v>3.8620000000000001</c:v>
                      </c:pt>
                      <c:pt idx="858">
                        <c:v>3.855</c:v>
                      </c:pt>
                      <c:pt idx="859">
                        <c:v>3.855</c:v>
                      </c:pt>
                      <c:pt idx="860">
                        <c:v>3.855</c:v>
                      </c:pt>
                      <c:pt idx="861">
                        <c:v>3.8719999999999999</c:v>
                      </c:pt>
                      <c:pt idx="862">
                        <c:v>3.8820000000000001</c:v>
                      </c:pt>
                      <c:pt idx="863">
                        <c:v>3.8540000000000001</c:v>
                      </c:pt>
                      <c:pt idx="864">
                        <c:v>3.8730000000000002</c:v>
                      </c:pt>
                      <c:pt idx="865">
                        <c:v>3.9670000000000001</c:v>
                      </c:pt>
                      <c:pt idx="866">
                        <c:v>3.9670000000000001</c:v>
                      </c:pt>
                      <c:pt idx="867">
                        <c:v>3.9670000000000001</c:v>
                      </c:pt>
                      <c:pt idx="868">
                        <c:v>4.0330000000000004</c:v>
                      </c:pt>
                      <c:pt idx="869">
                        <c:v>3.9670000000000001</c:v>
                      </c:pt>
                      <c:pt idx="870">
                        <c:v>3.95</c:v>
                      </c:pt>
                      <c:pt idx="871">
                        <c:v>3.984</c:v>
                      </c:pt>
                      <c:pt idx="872">
                        <c:v>3.96</c:v>
                      </c:pt>
                      <c:pt idx="873">
                        <c:v>3.96</c:v>
                      </c:pt>
                      <c:pt idx="874">
                        <c:v>3.96</c:v>
                      </c:pt>
                      <c:pt idx="875">
                        <c:v>4.0469999999999997</c:v>
                      </c:pt>
                      <c:pt idx="876">
                        <c:v>4.048</c:v>
                      </c:pt>
                      <c:pt idx="877">
                        <c:v>4.1139999999999999</c:v>
                      </c:pt>
                      <c:pt idx="878">
                        <c:v>4.13</c:v>
                      </c:pt>
                      <c:pt idx="879">
                        <c:v>4.1479999999999997</c:v>
                      </c:pt>
                      <c:pt idx="880">
                        <c:v>4.1479999999999997</c:v>
                      </c:pt>
                      <c:pt idx="881">
                        <c:v>4.1479999999999997</c:v>
                      </c:pt>
                      <c:pt idx="882">
                        <c:v>4.3159999999999998</c:v>
                      </c:pt>
                      <c:pt idx="883">
                        <c:v>4.3650000000000002</c:v>
                      </c:pt>
                      <c:pt idx="884">
                        <c:v>4.3769999999999998</c:v>
                      </c:pt>
                      <c:pt idx="885">
                        <c:v>4.4219999999999997</c:v>
                      </c:pt>
                      <c:pt idx="886">
                        <c:v>4.4960000000000004</c:v>
                      </c:pt>
                      <c:pt idx="887">
                        <c:v>4.4960000000000004</c:v>
                      </c:pt>
                      <c:pt idx="888">
                        <c:v>4.4960000000000004</c:v>
                      </c:pt>
                      <c:pt idx="889">
                        <c:v>4.5960000000000001</c:v>
                      </c:pt>
                      <c:pt idx="890">
                        <c:v>4.585</c:v>
                      </c:pt>
                      <c:pt idx="891">
                        <c:v>4.548</c:v>
                      </c:pt>
                      <c:pt idx="892">
                        <c:v>4.5140000000000002</c:v>
                      </c:pt>
                      <c:pt idx="893">
                        <c:v>4.7050000000000001</c:v>
                      </c:pt>
                      <c:pt idx="894">
                        <c:v>4.7050000000000001</c:v>
                      </c:pt>
                      <c:pt idx="895">
                        <c:v>4.7050000000000001</c:v>
                      </c:pt>
                      <c:pt idx="896">
                        <c:v>4.5780000000000003</c:v>
                      </c:pt>
                      <c:pt idx="897">
                        <c:v>4.6050000000000004</c:v>
                      </c:pt>
                      <c:pt idx="898">
                        <c:v>4.5250000000000004</c:v>
                      </c:pt>
                      <c:pt idx="899">
                        <c:v>4.4649999999999999</c:v>
                      </c:pt>
                      <c:pt idx="900">
                        <c:v>4.508</c:v>
                      </c:pt>
                      <c:pt idx="901">
                        <c:v>4.508</c:v>
                      </c:pt>
                      <c:pt idx="902">
                        <c:v>4.508</c:v>
                      </c:pt>
                      <c:pt idx="903">
                        <c:v>4.585</c:v>
                      </c:pt>
                      <c:pt idx="904">
                        <c:v>4.5979999999999999</c:v>
                      </c:pt>
                      <c:pt idx="905">
                        <c:v>4.7990000000000004</c:v>
                      </c:pt>
                      <c:pt idx="906">
                        <c:v>4.4870000000000001</c:v>
                      </c:pt>
                      <c:pt idx="907">
                        <c:v>4.4109999999999996</c:v>
                      </c:pt>
                      <c:pt idx="908">
                        <c:v>4.4109999999999996</c:v>
                      </c:pt>
                      <c:pt idx="909">
                        <c:v>4.4109999999999996</c:v>
                      </c:pt>
                      <c:pt idx="910">
                        <c:v>4.2640000000000002</c:v>
                      </c:pt>
                      <c:pt idx="911">
                        <c:v>4.3719999999999999</c:v>
                      </c:pt>
                      <c:pt idx="912">
                        <c:v>4.3879999999999999</c:v>
                      </c:pt>
                      <c:pt idx="913">
                        <c:v>4.5259999999999998</c:v>
                      </c:pt>
                      <c:pt idx="914">
                        <c:v>4.5419999999999998</c:v>
                      </c:pt>
                      <c:pt idx="915">
                        <c:v>4.5419999999999998</c:v>
                      </c:pt>
                      <c:pt idx="916">
                        <c:v>4.5419999999999998</c:v>
                      </c:pt>
                      <c:pt idx="917">
                        <c:v>4.444</c:v>
                      </c:pt>
                      <c:pt idx="918">
                        <c:v>4.3730000000000002</c:v>
                      </c:pt>
                      <c:pt idx="919">
                        <c:v>4.1289999999999996</c:v>
                      </c:pt>
                      <c:pt idx="920">
                        <c:v>4.048</c:v>
                      </c:pt>
                      <c:pt idx="921">
                        <c:v>4.0270000000000001</c:v>
                      </c:pt>
                      <c:pt idx="922">
                        <c:v>4.0270000000000001</c:v>
                      </c:pt>
                      <c:pt idx="923">
                        <c:v>4.0270000000000001</c:v>
                      </c:pt>
                      <c:pt idx="924">
                        <c:v>4.09</c:v>
                      </c:pt>
                      <c:pt idx="925">
                        <c:v>4.1989999999999998</c:v>
                      </c:pt>
                      <c:pt idx="926">
                        <c:v>4.2030000000000003</c:v>
                      </c:pt>
                      <c:pt idx="927">
                        <c:v>4.1370000000000005</c:v>
                      </c:pt>
                      <c:pt idx="928">
                        <c:v>4.1370000000000005</c:v>
                      </c:pt>
                      <c:pt idx="929">
                        <c:v>4.1370000000000005</c:v>
                      </c:pt>
                      <c:pt idx="930">
                        <c:v>4.1370000000000005</c:v>
                      </c:pt>
                      <c:pt idx="931">
                        <c:v>4.0049999999999999</c:v>
                      </c:pt>
                      <c:pt idx="932">
                        <c:v>3.9279999999999999</c:v>
                      </c:pt>
                      <c:pt idx="933">
                        <c:v>3.8650000000000002</c:v>
                      </c:pt>
                      <c:pt idx="934">
                        <c:v>3.8650000000000002</c:v>
                      </c:pt>
                      <c:pt idx="935">
                        <c:v>3.9249999999999998</c:v>
                      </c:pt>
                      <c:pt idx="936">
                        <c:v>3.9249999999999998</c:v>
                      </c:pt>
                      <c:pt idx="937">
                        <c:v>3.9249999999999998</c:v>
                      </c:pt>
                      <c:pt idx="938">
                        <c:v>3.944</c:v>
                      </c:pt>
                      <c:pt idx="939">
                        <c:v>3.9750000000000001</c:v>
                      </c:pt>
                      <c:pt idx="940">
                        <c:v>3.988</c:v>
                      </c:pt>
                      <c:pt idx="941">
                        <c:v>4.0369999999999999</c:v>
                      </c:pt>
                      <c:pt idx="942">
                        <c:v>4.0449999999999999</c:v>
                      </c:pt>
                      <c:pt idx="943">
                        <c:v>4.0449999999999999</c:v>
                      </c:pt>
                      <c:pt idx="944">
                        <c:v>4.0449999999999999</c:v>
                      </c:pt>
                      <c:pt idx="945">
                        <c:v>4.0359999999999996</c:v>
                      </c:pt>
                      <c:pt idx="946">
                        <c:v>3.9939999999999998</c:v>
                      </c:pt>
                      <c:pt idx="947">
                        <c:v>4.0229999999999997</c:v>
                      </c:pt>
                      <c:pt idx="948">
                        <c:v>4.05</c:v>
                      </c:pt>
                      <c:pt idx="949">
                        <c:v>4.1079999999999997</c:v>
                      </c:pt>
                      <c:pt idx="950">
                        <c:v>4.1079999999999997</c:v>
                      </c:pt>
                      <c:pt idx="951">
                        <c:v>4.1079999999999997</c:v>
                      </c:pt>
                      <c:pt idx="952">
                        <c:v>4.016</c:v>
                      </c:pt>
                      <c:pt idx="953">
                        <c:v>4.0979999999999999</c:v>
                      </c:pt>
                      <c:pt idx="954">
                        <c:v>4.0659999999999998</c:v>
                      </c:pt>
                      <c:pt idx="955">
                        <c:v>3.9969999999999999</c:v>
                      </c:pt>
                      <c:pt idx="956">
                        <c:v>4.0110000000000001</c:v>
                      </c:pt>
                      <c:pt idx="957">
                        <c:v>4.0110000000000001</c:v>
                      </c:pt>
                      <c:pt idx="958">
                        <c:v>4.0110000000000001</c:v>
                      </c:pt>
                      <c:pt idx="959">
                        <c:v>4.0069999999999997</c:v>
                      </c:pt>
                      <c:pt idx="960">
                        <c:v>4.101</c:v>
                      </c:pt>
                      <c:pt idx="961">
                        <c:v>4.2539999999999996</c:v>
                      </c:pt>
                      <c:pt idx="962">
                        <c:v>4.3170000000000002</c:v>
                      </c:pt>
                      <c:pt idx="963">
                        <c:v>4.3170000000000002</c:v>
                      </c:pt>
                      <c:pt idx="964">
                        <c:v>4.3170000000000002</c:v>
                      </c:pt>
                      <c:pt idx="965">
                        <c:v>4.3170000000000002</c:v>
                      </c:pt>
                      <c:pt idx="966">
                        <c:v>4.3170000000000002</c:v>
                      </c:pt>
                      <c:pt idx="967">
                        <c:v>4.3579999999999997</c:v>
                      </c:pt>
                      <c:pt idx="968">
                        <c:v>4.3639999999999999</c:v>
                      </c:pt>
                      <c:pt idx="969">
                        <c:v>4.4260000000000002</c:v>
                      </c:pt>
                      <c:pt idx="970">
                        <c:v>4.38</c:v>
                      </c:pt>
                      <c:pt idx="971">
                        <c:v>4.38</c:v>
                      </c:pt>
                      <c:pt idx="972">
                        <c:v>4.38</c:v>
                      </c:pt>
                      <c:pt idx="973">
                        <c:v>4.29</c:v>
                      </c:pt>
                      <c:pt idx="974">
                        <c:v>4.218</c:v>
                      </c:pt>
                      <c:pt idx="975">
                        <c:v>4.1890000000000001</c:v>
                      </c:pt>
                      <c:pt idx="976">
                        <c:v>4.1920000000000002</c:v>
                      </c:pt>
                      <c:pt idx="977">
                        <c:v>4.1840000000000002</c:v>
                      </c:pt>
                      <c:pt idx="978">
                        <c:v>4.1840000000000002</c:v>
                      </c:pt>
                      <c:pt idx="979">
                        <c:v>4.1840000000000002</c:v>
                      </c:pt>
                      <c:pt idx="980">
                        <c:v>4.2140000000000004</c:v>
                      </c:pt>
                      <c:pt idx="981">
                        <c:v>4.165</c:v>
                      </c:pt>
                      <c:pt idx="982">
                        <c:v>4.1399999999999997</c:v>
                      </c:pt>
                      <c:pt idx="983">
                        <c:v>4.165</c:v>
                      </c:pt>
                      <c:pt idx="984">
                        <c:v>4.181</c:v>
                      </c:pt>
                      <c:pt idx="985">
                        <c:v>4.181</c:v>
                      </c:pt>
                      <c:pt idx="986">
                        <c:v>4.181</c:v>
                      </c:pt>
                      <c:pt idx="987">
                        <c:v>4.157</c:v>
                      </c:pt>
                      <c:pt idx="988">
                        <c:v>4.24</c:v>
                      </c:pt>
                      <c:pt idx="989">
                        <c:v>4.3209999999999997</c:v>
                      </c:pt>
                      <c:pt idx="990">
                        <c:v>4.3639999999999999</c:v>
                      </c:pt>
                      <c:pt idx="991">
                        <c:v>4.3520000000000003</c:v>
                      </c:pt>
                      <c:pt idx="992">
                        <c:v>4.3520000000000003</c:v>
                      </c:pt>
                      <c:pt idx="993">
                        <c:v>4.3520000000000003</c:v>
                      </c:pt>
                      <c:pt idx="994">
                        <c:v>4.4719999999999995</c:v>
                      </c:pt>
                      <c:pt idx="995">
                        <c:v>4.4109999999999996</c:v>
                      </c:pt>
                      <c:pt idx="996">
                        <c:v>4.3760000000000003</c:v>
                      </c:pt>
                      <c:pt idx="997">
                        <c:v>4.407</c:v>
                      </c:pt>
                      <c:pt idx="998">
                        <c:v>4.3959999999999999</c:v>
                      </c:pt>
                      <c:pt idx="999">
                        <c:v>4.3959999999999999</c:v>
                      </c:pt>
                      <c:pt idx="1000">
                        <c:v>4.3959999999999999</c:v>
                      </c:pt>
                      <c:pt idx="1001">
                        <c:v>4.3719999999999999</c:v>
                      </c:pt>
                      <c:pt idx="1002">
                        <c:v>4.4420000000000002</c:v>
                      </c:pt>
                      <c:pt idx="1003">
                        <c:v>4.3959999999999999</c:v>
                      </c:pt>
                      <c:pt idx="1004">
                        <c:v>4.266</c:v>
                      </c:pt>
                      <c:pt idx="1005">
                        <c:v>4.2839999999999998</c:v>
                      </c:pt>
                      <c:pt idx="1006">
                        <c:v>4.2839999999999998</c:v>
                      </c:pt>
                      <c:pt idx="1007">
                        <c:v>4.2839999999999998</c:v>
                      </c:pt>
                      <c:pt idx="1008">
                        <c:v>4.4180000000000001</c:v>
                      </c:pt>
                      <c:pt idx="1009">
                        <c:v>4.4719999999999995</c:v>
                      </c:pt>
                      <c:pt idx="1010">
                        <c:v>4.3840000000000003</c:v>
                      </c:pt>
                      <c:pt idx="1011">
                        <c:v>4.2850000000000001</c:v>
                      </c:pt>
                      <c:pt idx="1012">
                        <c:v>4.109</c:v>
                      </c:pt>
                      <c:pt idx="1013">
                        <c:v>4.109</c:v>
                      </c:pt>
                      <c:pt idx="1014">
                        <c:v>4.109</c:v>
                      </c:pt>
                      <c:pt idx="1015">
                        <c:v>3.8170000000000002</c:v>
                      </c:pt>
                      <c:pt idx="1016">
                        <c:v>3.6879999999999997</c:v>
                      </c:pt>
                      <c:pt idx="1017">
                        <c:v>3.7320000000000002</c:v>
                      </c:pt>
                      <c:pt idx="1018">
                        <c:v>3.7269999999999999</c:v>
                      </c:pt>
                      <c:pt idx="1019">
                        <c:v>3.6749999999999998</c:v>
                      </c:pt>
                      <c:pt idx="1020">
                        <c:v>3.6749999999999998</c:v>
                      </c:pt>
                      <c:pt idx="1021">
                        <c:v>3.6749999999999998</c:v>
                      </c:pt>
                      <c:pt idx="1022">
                        <c:v>3.7080000000000002</c:v>
                      </c:pt>
                      <c:pt idx="1023">
                        <c:v>3.74</c:v>
                      </c:pt>
                      <c:pt idx="1024">
                        <c:v>3.6790000000000003</c:v>
                      </c:pt>
                      <c:pt idx="1025">
                        <c:v>3.6579999999999999</c:v>
                      </c:pt>
                      <c:pt idx="1026">
                        <c:v>3.657</c:v>
                      </c:pt>
                      <c:pt idx="1027">
                        <c:v>3.657</c:v>
                      </c:pt>
                      <c:pt idx="1028">
                        <c:v>3.657</c:v>
                      </c:pt>
                      <c:pt idx="1029">
                        <c:v>3.7050000000000001</c:v>
                      </c:pt>
                      <c:pt idx="1030">
                        <c:v>3.7170000000000001</c:v>
                      </c:pt>
                      <c:pt idx="1031">
                        <c:v>3.7709999999999999</c:v>
                      </c:pt>
                      <c:pt idx="1032">
                        <c:v>3.8410000000000002</c:v>
                      </c:pt>
                      <c:pt idx="1033">
                        <c:v>3.8449999999999998</c:v>
                      </c:pt>
                      <c:pt idx="1034">
                        <c:v>3.8449999999999998</c:v>
                      </c:pt>
                      <c:pt idx="1035">
                        <c:v>3.8449999999999998</c:v>
                      </c:pt>
                      <c:pt idx="1036">
                        <c:v>3.798</c:v>
                      </c:pt>
                      <c:pt idx="1037">
                        <c:v>3.7690000000000001</c:v>
                      </c:pt>
                      <c:pt idx="1038">
                        <c:v>3.7829999999999999</c:v>
                      </c:pt>
                      <c:pt idx="1039">
                        <c:v>3.895</c:v>
                      </c:pt>
                      <c:pt idx="1040">
                        <c:v>3.8980000000000001</c:v>
                      </c:pt>
                      <c:pt idx="1041">
                        <c:v>3.8980000000000001</c:v>
                      </c:pt>
                      <c:pt idx="1042">
                        <c:v>3.8980000000000001</c:v>
                      </c:pt>
                      <c:pt idx="1043">
                        <c:v>3.8820000000000001</c:v>
                      </c:pt>
                      <c:pt idx="1044">
                        <c:v>3.7080000000000002</c:v>
                      </c:pt>
                      <c:pt idx="1045">
                        <c:v>3.6859999999999999</c:v>
                      </c:pt>
                      <c:pt idx="1046">
                        <c:v>3.6909999999999998</c:v>
                      </c:pt>
                      <c:pt idx="1047">
                        <c:v>3.7669999999999999</c:v>
                      </c:pt>
                      <c:pt idx="1048">
                        <c:v>3.7669999999999999</c:v>
                      </c:pt>
                      <c:pt idx="1049">
                        <c:v>3.7669999999999999</c:v>
                      </c:pt>
                      <c:pt idx="1050">
                        <c:v>3.8540000000000001</c:v>
                      </c:pt>
                      <c:pt idx="1051">
                        <c:v>4.0179999999999998</c:v>
                      </c:pt>
                      <c:pt idx="1052">
                        <c:v>4.1059999999999999</c:v>
                      </c:pt>
                      <c:pt idx="1053">
                        <c:v>4.1150000000000002</c:v>
                      </c:pt>
                      <c:pt idx="1054">
                        <c:v>4.1150000000000002</c:v>
                      </c:pt>
                      <c:pt idx="1055">
                        <c:v>4.1150000000000002</c:v>
                      </c:pt>
                      <c:pt idx="1056">
                        <c:v>4.1150000000000002</c:v>
                      </c:pt>
                      <c:pt idx="1057">
                        <c:v>4.1280000000000001</c:v>
                      </c:pt>
                      <c:pt idx="1058">
                        <c:v>4.1109999999999998</c:v>
                      </c:pt>
                      <c:pt idx="1059">
                        <c:v>4.1379999999999999</c:v>
                      </c:pt>
                      <c:pt idx="1060">
                        <c:v>4.1379999999999999</c:v>
                      </c:pt>
                      <c:pt idx="1061">
                        <c:v>4.1379999999999999</c:v>
                      </c:pt>
                      <c:pt idx="1062">
                        <c:v>4.1379999999999999</c:v>
                      </c:pt>
                      <c:pt idx="1063">
                        <c:v>4.1379999999999999</c:v>
                      </c:pt>
                      <c:pt idx="1064">
                        <c:v>4.0919999999999996</c:v>
                      </c:pt>
                      <c:pt idx="1065">
                        <c:v>4.1399999999999997</c:v>
                      </c:pt>
                      <c:pt idx="1066">
                        <c:v>4.1079999999999997</c:v>
                      </c:pt>
                      <c:pt idx="1067">
                        <c:v>3.9630000000000001</c:v>
                      </c:pt>
                      <c:pt idx="1068">
                        <c:v>3.9689999999999999</c:v>
                      </c:pt>
                      <c:pt idx="1069">
                        <c:v>3.9689999999999999</c:v>
                      </c:pt>
                      <c:pt idx="1070">
                        <c:v>3.9689999999999999</c:v>
                      </c:pt>
                      <c:pt idx="1071">
                        <c:v>4.1189999999999998</c:v>
                      </c:pt>
                      <c:pt idx="1072">
                        <c:v>4.2629999999999999</c:v>
                      </c:pt>
                      <c:pt idx="1073">
                        <c:v>4.3789999999999996</c:v>
                      </c:pt>
                      <c:pt idx="1074">
                        <c:v>4.5179999999999998</c:v>
                      </c:pt>
                      <c:pt idx="1075">
                        <c:v>4.5170000000000003</c:v>
                      </c:pt>
                      <c:pt idx="1076">
                        <c:v>4.5170000000000003</c:v>
                      </c:pt>
                      <c:pt idx="1077">
                        <c:v>4.5170000000000003</c:v>
                      </c:pt>
                      <c:pt idx="1078">
                        <c:v>4.7830000000000004</c:v>
                      </c:pt>
                      <c:pt idx="1079">
                        <c:v>4.8109999999999999</c:v>
                      </c:pt>
                      <c:pt idx="1080">
                        <c:v>4.8360000000000003</c:v>
                      </c:pt>
                      <c:pt idx="1081">
                        <c:v>5.383</c:v>
                      </c:pt>
                      <c:pt idx="1082">
                        <c:v>5.45</c:v>
                      </c:pt>
                      <c:pt idx="1083">
                        <c:v>5.45</c:v>
                      </c:pt>
                      <c:pt idx="1084">
                        <c:v>5.45</c:v>
                      </c:pt>
                      <c:pt idx="1085">
                        <c:v>5.4480000000000004</c:v>
                      </c:pt>
                      <c:pt idx="1086">
                        <c:v>5.4820000000000002</c:v>
                      </c:pt>
                      <c:pt idx="1087">
                        <c:v>5.3339999999999996</c:v>
                      </c:pt>
                      <c:pt idx="1088">
                        <c:v>5.3719999999999999</c:v>
                      </c:pt>
                      <c:pt idx="1089">
                        <c:v>5.383</c:v>
                      </c:pt>
                      <c:pt idx="1090">
                        <c:v>5.383</c:v>
                      </c:pt>
                      <c:pt idx="1091">
                        <c:v>5.383</c:v>
                      </c:pt>
                      <c:pt idx="1092">
                        <c:v>5.383</c:v>
                      </c:pt>
                      <c:pt idx="1093">
                        <c:v>5.3689999999999998</c:v>
                      </c:pt>
                      <c:pt idx="1094">
                        <c:v>5.335</c:v>
                      </c:pt>
                      <c:pt idx="1095">
                        <c:v>5.27</c:v>
                      </c:pt>
                      <c:pt idx="1096">
                        <c:v>5.2210000000000001</c:v>
                      </c:pt>
                      <c:pt idx="1097">
                        <c:v>5.2210000000000001</c:v>
                      </c:pt>
                      <c:pt idx="1098">
                        <c:v>5.2210000000000001</c:v>
                      </c:pt>
                      <c:pt idx="1099">
                        <c:v>5.2</c:v>
                      </c:pt>
                      <c:pt idx="1100">
                        <c:v>5.0960000000000001</c:v>
                      </c:pt>
                      <c:pt idx="1101">
                        <c:v>5.0830000000000002</c:v>
                      </c:pt>
                      <c:pt idx="1102">
                        <c:v>5.0709999999999997</c:v>
                      </c:pt>
                      <c:pt idx="1103">
                        <c:v>5.1790000000000003</c:v>
                      </c:pt>
                      <c:pt idx="1104">
                        <c:v>5.1790000000000003</c:v>
                      </c:pt>
                      <c:pt idx="1105">
                        <c:v>5.1790000000000003</c:v>
                      </c:pt>
                      <c:pt idx="1106">
                        <c:v>5.16</c:v>
                      </c:pt>
                      <c:pt idx="1107">
                        <c:v>5.1210000000000004</c:v>
                      </c:pt>
                      <c:pt idx="1108">
                        <c:v>5.0830000000000002</c:v>
                      </c:pt>
                      <c:pt idx="1109">
                        <c:v>5.1150000000000002</c:v>
                      </c:pt>
                      <c:pt idx="1110">
                        <c:v>5.141</c:v>
                      </c:pt>
                      <c:pt idx="1111">
                        <c:v>5.141</c:v>
                      </c:pt>
                      <c:pt idx="1112">
                        <c:v>5.141</c:v>
                      </c:pt>
                      <c:pt idx="1113">
                        <c:v>5.085</c:v>
                      </c:pt>
                      <c:pt idx="1114">
                        <c:v>5.2670000000000003</c:v>
                      </c:pt>
                      <c:pt idx="1115">
                        <c:v>5.4690000000000003</c:v>
                      </c:pt>
                      <c:pt idx="1116">
                        <c:v>5.5549999999999997</c:v>
                      </c:pt>
                      <c:pt idx="1117">
                        <c:v>5.5380000000000003</c:v>
                      </c:pt>
                      <c:pt idx="1118">
                        <c:v>5.5380000000000003</c:v>
                      </c:pt>
                      <c:pt idx="1119">
                        <c:v>5.5380000000000003</c:v>
                      </c:pt>
                      <c:pt idx="1120">
                        <c:v>5.55</c:v>
                      </c:pt>
                      <c:pt idx="1121">
                        <c:v>5.5659999999999998</c:v>
                      </c:pt>
                      <c:pt idx="1122">
                        <c:v>5.5339999999999998</c:v>
                      </c:pt>
                      <c:pt idx="1123">
                        <c:v>5.5549999999999997</c:v>
                      </c:pt>
                      <c:pt idx="1124">
                        <c:v>5.5490000000000004</c:v>
                      </c:pt>
                      <c:pt idx="1125">
                        <c:v>5.5490000000000004</c:v>
                      </c:pt>
                      <c:pt idx="1126">
                        <c:v>5.5490000000000004</c:v>
                      </c:pt>
                      <c:pt idx="1127">
                        <c:v>5.5609999999999999</c:v>
                      </c:pt>
                      <c:pt idx="1128">
                        <c:v>5.508</c:v>
                      </c:pt>
                      <c:pt idx="1129">
                        <c:v>5.46</c:v>
                      </c:pt>
                      <c:pt idx="1130">
                        <c:v>5.4889999999999999</c:v>
                      </c:pt>
                      <c:pt idx="1131">
                        <c:v>5.54</c:v>
                      </c:pt>
                      <c:pt idx="1132">
                        <c:v>5.54</c:v>
                      </c:pt>
                      <c:pt idx="1133">
                        <c:v>5.54</c:v>
                      </c:pt>
                      <c:pt idx="1134">
                        <c:v>5.58</c:v>
                      </c:pt>
                      <c:pt idx="1135">
                        <c:v>5.5709999999999997</c:v>
                      </c:pt>
                      <c:pt idx="1136">
                        <c:v>5.5819999999999999</c:v>
                      </c:pt>
                      <c:pt idx="1137">
                        <c:v>5.593</c:v>
                      </c:pt>
                      <c:pt idx="1138">
                        <c:v>5.6020000000000003</c:v>
                      </c:pt>
                      <c:pt idx="1139">
                        <c:v>5.6020000000000003</c:v>
                      </c:pt>
                      <c:pt idx="1140">
                        <c:v>5.6020000000000003</c:v>
                      </c:pt>
                      <c:pt idx="1141">
                        <c:v>5.6029999999999998</c:v>
                      </c:pt>
                      <c:pt idx="1142">
                        <c:v>5.5990000000000002</c:v>
                      </c:pt>
                      <c:pt idx="1143">
                        <c:v>5.5990000000000002</c:v>
                      </c:pt>
                      <c:pt idx="1144">
                        <c:v>5.5880000000000001</c:v>
                      </c:pt>
                      <c:pt idx="1145">
                        <c:v>5.6619999999999999</c:v>
                      </c:pt>
                      <c:pt idx="1146">
                        <c:v>5.6619999999999999</c:v>
                      </c:pt>
                      <c:pt idx="1147">
                        <c:v>5.6619999999999999</c:v>
                      </c:pt>
                      <c:pt idx="1148">
                        <c:v>5.7050000000000001</c:v>
                      </c:pt>
                      <c:pt idx="1149">
                        <c:v>5.7809999999999997</c:v>
                      </c:pt>
                      <c:pt idx="1150">
                        <c:v>5.6479999999999997</c:v>
                      </c:pt>
                      <c:pt idx="1151">
                        <c:v>5.556</c:v>
                      </c:pt>
                      <c:pt idx="1152">
                        <c:v>5.5449999999999999</c:v>
                      </c:pt>
                      <c:pt idx="1153">
                        <c:v>5.5449999999999999</c:v>
                      </c:pt>
                      <c:pt idx="1154">
                        <c:v>5.5449999999999999</c:v>
                      </c:pt>
                      <c:pt idx="1155">
                        <c:v>5.5579999999999998</c:v>
                      </c:pt>
                      <c:pt idx="1156">
                        <c:v>5.5730000000000004</c:v>
                      </c:pt>
                      <c:pt idx="1157">
                        <c:v>5.5419999999999998</c:v>
                      </c:pt>
                      <c:pt idx="1158">
                        <c:v>5.4770000000000003</c:v>
                      </c:pt>
                      <c:pt idx="1159">
                        <c:v>5.4370000000000003</c:v>
                      </c:pt>
                      <c:pt idx="1160">
                        <c:v>5.4370000000000003</c:v>
                      </c:pt>
                      <c:pt idx="1161">
                        <c:v>5.4370000000000003</c:v>
                      </c:pt>
                      <c:pt idx="1162">
                        <c:v>5.415</c:v>
                      </c:pt>
                      <c:pt idx="1163">
                        <c:v>5.4409999999999998</c:v>
                      </c:pt>
                      <c:pt idx="1164">
                        <c:v>5.45</c:v>
                      </c:pt>
                      <c:pt idx="1165">
                        <c:v>5.4630000000000001</c:v>
                      </c:pt>
                      <c:pt idx="1166">
                        <c:v>5.4560000000000004</c:v>
                      </c:pt>
                      <c:pt idx="1167">
                        <c:v>5.4560000000000004</c:v>
                      </c:pt>
                      <c:pt idx="1168">
                        <c:v>5.4560000000000004</c:v>
                      </c:pt>
                      <c:pt idx="1169">
                        <c:v>5.4669999999999996</c:v>
                      </c:pt>
                      <c:pt idx="1170">
                        <c:v>5.4719999999999995</c:v>
                      </c:pt>
                      <c:pt idx="1171">
                        <c:v>5.5030000000000001</c:v>
                      </c:pt>
                      <c:pt idx="1172">
                        <c:v>5.5250000000000004</c:v>
                      </c:pt>
                      <c:pt idx="1173">
                        <c:v>5.53</c:v>
                      </c:pt>
                      <c:pt idx="1174">
                        <c:v>5.53</c:v>
                      </c:pt>
                      <c:pt idx="1175">
                        <c:v>5.53</c:v>
                      </c:pt>
                      <c:pt idx="1176">
                        <c:v>5.5410000000000004</c:v>
                      </c:pt>
                      <c:pt idx="1177">
                        <c:v>5.5389999999999997</c:v>
                      </c:pt>
                      <c:pt idx="1178">
                        <c:v>5.5309999999999997</c:v>
                      </c:pt>
                      <c:pt idx="1179">
                        <c:v>5.5410000000000004</c:v>
                      </c:pt>
                      <c:pt idx="1180">
                        <c:v>5.5410000000000004</c:v>
                      </c:pt>
                      <c:pt idx="1181">
                        <c:v>5.5410000000000004</c:v>
                      </c:pt>
                      <c:pt idx="1182">
                        <c:v>5.5410000000000004</c:v>
                      </c:pt>
                      <c:pt idx="1183">
                        <c:v>5.55</c:v>
                      </c:pt>
                      <c:pt idx="1184">
                        <c:v>5.5629999999999997</c:v>
                      </c:pt>
                      <c:pt idx="1185">
                        <c:v>5.5679999999999996</c:v>
                      </c:pt>
                      <c:pt idx="1186">
                        <c:v>5.62</c:v>
                      </c:pt>
                      <c:pt idx="1187">
                        <c:v>5.6349999999999998</c:v>
                      </c:pt>
                      <c:pt idx="1188">
                        <c:v>5.6349999999999998</c:v>
                      </c:pt>
                      <c:pt idx="1189">
                        <c:v>5.6349999999999998</c:v>
                      </c:pt>
                      <c:pt idx="1190">
                        <c:v>5.625</c:v>
                      </c:pt>
                      <c:pt idx="1191">
                        <c:v>5.6050000000000004</c:v>
                      </c:pt>
                      <c:pt idx="1192">
                        <c:v>5.5679999999999996</c:v>
                      </c:pt>
                      <c:pt idx="1193">
                        <c:v>5.5220000000000002</c:v>
                      </c:pt>
                      <c:pt idx="1194">
                        <c:v>5.5510000000000002</c:v>
                      </c:pt>
                      <c:pt idx="1195">
                        <c:v>5.5510000000000002</c:v>
                      </c:pt>
                      <c:pt idx="1196">
                        <c:v>5.5510000000000002</c:v>
                      </c:pt>
                      <c:pt idx="1197">
                        <c:v>5.5149999999999997</c:v>
                      </c:pt>
                      <c:pt idx="1198">
                        <c:v>5.5090000000000003</c:v>
                      </c:pt>
                      <c:pt idx="1199">
                        <c:v>5.45</c:v>
                      </c:pt>
                      <c:pt idx="1200">
                        <c:v>5.45</c:v>
                      </c:pt>
                      <c:pt idx="1201">
                        <c:v>5.4619999999999997</c:v>
                      </c:pt>
                      <c:pt idx="1202">
                        <c:v>5.4619999999999997</c:v>
                      </c:pt>
                      <c:pt idx="1203">
                        <c:v>5.4619999999999997</c:v>
                      </c:pt>
                      <c:pt idx="1204">
                        <c:v>5.5170000000000003</c:v>
                      </c:pt>
                      <c:pt idx="1205">
                        <c:v>5.4809999999999999</c:v>
                      </c:pt>
                      <c:pt idx="1206">
                        <c:v>5.431</c:v>
                      </c:pt>
                      <c:pt idx="1207">
                        <c:v>5.3979999999999997</c:v>
                      </c:pt>
                      <c:pt idx="1208">
                        <c:v>5.3760000000000003</c:v>
                      </c:pt>
                      <c:pt idx="1209">
                        <c:v>5.3760000000000003</c:v>
                      </c:pt>
                      <c:pt idx="1210">
                        <c:v>5.3760000000000003</c:v>
                      </c:pt>
                      <c:pt idx="1211">
                        <c:v>5.3220000000000001</c:v>
                      </c:pt>
                      <c:pt idx="1212">
                        <c:v>5.3079999999999998</c:v>
                      </c:pt>
                      <c:pt idx="1213">
                        <c:v>5.3010000000000002</c:v>
                      </c:pt>
                      <c:pt idx="1214">
                        <c:v>5.2549999999999999</c:v>
                      </c:pt>
                      <c:pt idx="1215">
                        <c:v>5.2620000000000005</c:v>
                      </c:pt>
                      <c:pt idx="1216">
                        <c:v>5.2620000000000005</c:v>
                      </c:pt>
                      <c:pt idx="1217">
                        <c:v>5.2620000000000005</c:v>
                      </c:pt>
                      <c:pt idx="1218">
                        <c:v>5.2640000000000002</c:v>
                      </c:pt>
                      <c:pt idx="1219">
                        <c:v>5.2610000000000001</c:v>
                      </c:pt>
                      <c:pt idx="1220">
                        <c:v>5.2519999999999998</c:v>
                      </c:pt>
                      <c:pt idx="1221">
                        <c:v>5.2809999999999997</c:v>
                      </c:pt>
                      <c:pt idx="1222">
                        <c:v>5.3209999999999997</c:v>
                      </c:pt>
                      <c:pt idx="1223">
                        <c:v>5.3209999999999997</c:v>
                      </c:pt>
                      <c:pt idx="1224">
                        <c:v>5.3209999999999997</c:v>
                      </c:pt>
                      <c:pt idx="1225">
                        <c:v>5.34</c:v>
                      </c:pt>
                      <c:pt idx="1226">
                        <c:v>5.3639999999999999</c:v>
                      </c:pt>
                      <c:pt idx="1227">
                        <c:v>5.3819999999999997</c:v>
                      </c:pt>
                      <c:pt idx="1228">
                        <c:v>5.38</c:v>
                      </c:pt>
                      <c:pt idx="1229">
                        <c:v>5.4359999999999999</c:v>
                      </c:pt>
                      <c:pt idx="1230">
                        <c:v>5.4359999999999999</c:v>
                      </c:pt>
                      <c:pt idx="1231">
                        <c:v>5.4359999999999999</c:v>
                      </c:pt>
                      <c:pt idx="1232">
                        <c:v>5.3710000000000004</c:v>
                      </c:pt>
                      <c:pt idx="1233">
                        <c:v>5.3460000000000001</c:v>
                      </c:pt>
                      <c:pt idx="1234">
                        <c:v>5.319</c:v>
                      </c:pt>
                      <c:pt idx="1235">
                        <c:v>5.399</c:v>
                      </c:pt>
                      <c:pt idx="1236">
                        <c:v>5.4240000000000004</c:v>
                      </c:pt>
                      <c:pt idx="1237">
                        <c:v>5.4240000000000004</c:v>
                      </c:pt>
                      <c:pt idx="1238">
                        <c:v>5.4240000000000004</c:v>
                      </c:pt>
                      <c:pt idx="1239">
                        <c:v>5.4340000000000002</c:v>
                      </c:pt>
                      <c:pt idx="1240">
                        <c:v>5.4969999999999999</c:v>
                      </c:pt>
                      <c:pt idx="1241">
                        <c:v>5.4870000000000001</c:v>
                      </c:pt>
                      <c:pt idx="1242">
                        <c:v>5.4180000000000001</c:v>
                      </c:pt>
                      <c:pt idx="1243">
                        <c:v>5.4219999999999997</c:v>
                      </c:pt>
                      <c:pt idx="1244">
                        <c:v>5.4219999999999997</c:v>
                      </c:pt>
                      <c:pt idx="1245">
                        <c:v>5.4219999999999997</c:v>
                      </c:pt>
                      <c:pt idx="1246">
                        <c:v>5.57</c:v>
                      </c:pt>
                      <c:pt idx="1247">
                        <c:v>5.5679999999999996</c:v>
                      </c:pt>
                      <c:pt idx="1248">
                        <c:v>5.5720000000000001</c:v>
                      </c:pt>
                      <c:pt idx="1249">
                        <c:v>5.6319999999999997</c:v>
                      </c:pt>
                      <c:pt idx="1250">
                        <c:v>5.68</c:v>
                      </c:pt>
                      <c:pt idx="1251">
                        <c:v>5.68</c:v>
                      </c:pt>
                      <c:pt idx="1252">
                        <c:v>5.68</c:v>
                      </c:pt>
                      <c:pt idx="1253">
                        <c:v>5.875</c:v>
                      </c:pt>
                      <c:pt idx="1254">
                        <c:v>5.7990000000000004</c:v>
                      </c:pt>
                      <c:pt idx="1255">
                        <c:v>5.8369999999999997</c:v>
                      </c:pt>
                      <c:pt idx="1256">
                        <c:v>5.8689999999999998</c:v>
                      </c:pt>
                      <c:pt idx="1257">
                        <c:v>6.0140000000000002</c:v>
                      </c:pt>
                      <c:pt idx="1258">
                        <c:v>6.0140000000000002</c:v>
                      </c:pt>
                      <c:pt idx="1259">
                        <c:v>6.0140000000000002</c:v>
                      </c:pt>
                      <c:pt idx="1260">
                        <c:v>6.0670000000000002</c:v>
                      </c:pt>
                      <c:pt idx="1261">
                        <c:v>6.0410000000000004</c:v>
                      </c:pt>
                      <c:pt idx="1262">
                        <c:v>6.0650000000000004</c:v>
                      </c:pt>
                      <c:pt idx="1263">
                        <c:v>6.0430000000000001</c:v>
                      </c:pt>
                      <c:pt idx="1264">
                        <c:v>6.0659999999999998</c:v>
                      </c:pt>
                      <c:pt idx="1265">
                        <c:v>6.0659999999999998</c:v>
                      </c:pt>
                      <c:pt idx="1266">
                        <c:v>6.0659999999999998</c:v>
                      </c:pt>
                      <c:pt idx="1267">
                        <c:v>6.0979999999999999</c:v>
                      </c:pt>
                      <c:pt idx="1268">
                        <c:v>6.0919999999999996</c:v>
                      </c:pt>
                      <c:pt idx="1269">
                        <c:v>6.0579999999999998</c:v>
                      </c:pt>
                      <c:pt idx="1270">
                        <c:v>5.9829999999999997</c:v>
                      </c:pt>
                      <c:pt idx="1271">
                        <c:v>5.968</c:v>
                      </c:pt>
                      <c:pt idx="1272">
                        <c:v>5.968</c:v>
                      </c:pt>
                      <c:pt idx="1273">
                        <c:v>5.968</c:v>
                      </c:pt>
                      <c:pt idx="1274">
                        <c:v>6.0460000000000003</c:v>
                      </c:pt>
                      <c:pt idx="1275">
                        <c:v>6.0609999999999999</c:v>
                      </c:pt>
                      <c:pt idx="1276">
                        <c:v>5.7859999999999996</c:v>
                      </c:pt>
                      <c:pt idx="1277">
                        <c:v>5.6520000000000001</c:v>
                      </c:pt>
                      <c:pt idx="1278">
                        <c:v>5.6950000000000003</c:v>
                      </c:pt>
                      <c:pt idx="1279">
                        <c:v>5.6950000000000003</c:v>
                      </c:pt>
                      <c:pt idx="1280">
                        <c:v>5.6950000000000003</c:v>
                      </c:pt>
                      <c:pt idx="1281">
                        <c:v>5.7549999999999999</c:v>
                      </c:pt>
                      <c:pt idx="1282">
                        <c:v>5.7</c:v>
                      </c:pt>
                      <c:pt idx="1283">
                        <c:v>5.7089999999999996</c:v>
                      </c:pt>
                      <c:pt idx="1284">
                        <c:v>5.673</c:v>
                      </c:pt>
                      <c:pt idx="1285">
                        <c:v>5.6829999999999998</c:v>
                      </c:pt>
                      <c:pt idx="1286">
                        <c:v>5.6829999999999998</c:v>
                      </c:pt>
                      <c:pt idx="1287">
                        <c:v>5.6829999999999998</c:v>
                      </c:pt>
                      <c:pt idx="1288">
                        <c:v>5.6340000000000003</c:v>
                      </c:pt>
                      <c:pt idx="1289">
                        <c:v>5.64</c:v>
                      </c:pt>
                      <c:pt idx="1290">
                        <c:v>5.6459999999999999</c:v>
                      </c:pt>
                      <c:pt idx="1291">
                        <c:v>5.6769999999999996</c:v>
                      </c:pt>
                      <c:pt idx="1292">
                        <c:v>5.8380000000000001</c:v>
                      </c:pt>
                      <c:pt idx="1293">
                        <c:v>5.8380000000000001</c:v>
                      </c:pt>
                      <c:pt idx="1294">
                        <c:v>5.8380000000000001</c:v>
                      </c:pt>
                      <c:pt idx="1295">
                        <c:v>5.968</c:v>
                      </c:pt>
                      <c:pt idx="1296">
                        <c:v>6.0060000000000002</c:v>
                      </c:pt>
                      <c:pt idx="1297">
                        <c:v>5.99</c:v>
                      </c:pt>
                      <c:pt idx="1298">
                        <c:v>6.3440000000000003</c:v>
                      </c:pt>
                      <c:pt idx="1299">
                        <c:v>6.3440000000000003</c:v>
                      </c:pt>
                      <c:pt idx="1300">
                        <c:v>6.3440000000000003</c:v>
                      </c:pt>
                      <c:pt idx="1301">
                        <c:v>6.3440000000000003</c:v>
                      </c:pt>
                      <c:pt idx="1302">
                        <c:v>6.3769999999999998</c:v>
                      </c:pt>
                      <c:pt idx="1303">
                        <c:v>6.4059999999999997</c:v>
                      </c:pt>
                      <c:pt idx="1304">
                        <c:v>6.4349999999999996</c:v>
                      </c:pt>
                      <c:pt idx="1305">
                        <c:v>6.4450000000000003</c:v>
                      </c:pt>
                      <c:pt idx="1306">
                        <c:v>6.6349999999999998</c:v>
                      </c:pt>
                      <c:pt idx="1307">
                        <c:v>6.6349999999999998</c:v>
                      </c:pt>
                      <c:pt idx="1308">
                        <c:v>6.6349999999999998</c:v>
                      </c:pt>
                      <c:pt idx="1309">
                        <c:v>6.7160000000000002</c:v>
                      </c:pt>
                      <c:pt idx="1310">
                        <c:v>6.6890000000000001</c:v>
                      </c:pt>
                      <c:pt idx="1311">
                        <c:v>6.7869999999999999</c:v>
                      </c:pt>
                      <c:pt idx="1312">
                        <c:v>6.6680000000000001</c:v>
                      </c:pt>
                      <c:pt idx="1313">
                        <c:v>6.6680000000000001</c:v>
                      </c:pt>
                      <c:pt idx="1314">
                        <c:v>6.6680000000000001</c:v>
                      </c:pt>
                      <c:pt idx="1315">
                        <c:v>6.6680000000000001</c:v>
                      </c:pt>
                      <c:pt idx="1316">
                        <c:v>6.6680000000000001</c:v>
                      </c:pt>
                      <c:pt idx="1317">
                        <c:v>6.6619999999999999</c:v>
                      </c:pt>
                      <c:pt idx="1318">
                        <c:v>6.718</c:v>
                      </c:pt>
                      <c:pt idx="1319">
                        <c:v>6.7809999999999997</c:v>
                      </c:pt>
                      <c:pt idx="1320">
                        <c:v>6.8639999999999999</c:v>
                      </c:pt>
                      <c:pt idx="1321">
                        <c:v>6.8639999999999999</c:v>
                      </c:pt>
                      <c:pt idx="1322">
                        <c:v>6.8639999999999999</c:v>
                      </c:pt>
                      <c:pt idx="1323">
                        <c:v>7.1260000000000003</c:v>
                      </c:pt>
                      <c:pt idx="1324">
                        <c:v>7.1050000000000004</c:v>
                      </c:pt>
                      <c:pt idx="1325">
                        <c:v>7.0789999999999997</c:v>
                      </c:pt>
                      <c:pt idx="1326">
                        <c:v>7.0129999999999999</c:v>
                      </c:pt>
                      <c:pt idx="1327">
                        <c:v>6.9859999999999998</c:v>
                      </c:pt>
                      <c:pt idx="1328">
                        <c:v>6.9859999999999998</c:v>
                      </c:pt>
                      <c:pt idx="1329">
                        <c:v>6.9859999999999998</c:v>
                      </c:pt>
                      <c:pt idx="1330">
                        <c:v>6.9539999999999997</c:v>
                      </c:pt>
                      <c:pt idx="1331">
                        <c:v>6.9480000000000004</c:v>
                      </c:pt>
                      <c:pt idx="1332">
                        <c:v>7.1120000000000001</c:v>
                      </c:pt>
                      <c:pt idx="1333">
                        <c:v>7.2610000000000001</c:v>
                      </c:pt>
                      <c:pt idx="1334">
                        <c:v>7.41</c:v>
                      </c:pt>
                      <c:pt idx="1335">
                        <c:v>7.41</c:v>
                      </c:pt>
                      <c:pt idx="1336">
                        <c:v>7.41</c:v>
                      </c:pt>
                      <c:pt idx="1337">
                        <c:v>7.3940000000000001</c:v>
                      </c:pt>
                      <c:pt idx="1338">
                        <c:v>7.4030000000000005</c:v>
                      </c:pt>
                      <c:pt idx="1339">
                        <c:v>7.4619999999999997</c:v>
                      </c:pt>
                      <c:pt idx="1340">
                        <c:v>7.4779999999999998</c:v>
                      </c:pt>
                      <c:pt idx="1341">
                        <c:v>7.3940000000000001</c:v>
                      </c:pt>
                      <c:pt idx="1342">
                        <c:v>7.3940000000000001</c:v>
                      </c:pt>
                      <c:pt idx="1343">
                        <c:v>7.3940000000000001</c:v>
                      </c:pt>
                      <c:pt idx="1344">
                        <c:v>7.3529999999999998</c:v>
                      </c:pt>
                      <c:pt idx="1345">
                        <c:v>7.3330000000000002</c:v>
                      </c:pt>
                      <c:pt idx="1346">
                        <c:v>7.2880000000000003</c:v>
                      </c:pt>
                      <c:pt idx="1347">
                        <c:v>7.2060000000000004</c:v>
                      </c:pt>
                      <c:pt idx="1348">
                        <c:v>7.1879999999999997</c:v>
                      </c:pt>
                      <c:pt idx="1349">
                        <c:v>7.1879999999999997</c:v>
                      </c:pt>
                      <c:pt idx="1350">
                        <c:v>7.1879999999999997</c:v>
                      </c:pt>
                      <c:pt idx="1351">
                        <c:v>7.202</c:v>
                      </c:pt>
                      <c:pt idx="1352">
                        <c:v>7.1909999999999998</c:v>
                      </c:pt>
                      <c:pt idx="1353">
                        <c:v>7.2050000000000001</c:v>
                      </c:pt>
                      <c:pt idx="1354">
                        <c:v>7.0819999999999999</c:v>
                      </c:pt>
                      <c:pt idx="1355">
                        <c:v>7.0449999999999999</c:v>
                      </c:pt>
                      <c:pt idx="1356">
                        <c:v>7.0449999999999999</c:v>
                      </c:pt>
                      <c:pt idx="1357">
                        <c:v>7.0449999999999999</c:v>
                      </c:pt>
                      <c:pt idx="1358">
                        <c:v>7.0380000000000003</c:v>
                      </c:pt>
                      <c:pt idx="1359">
                        <c:v>6.9039999999999999</c:v>
                      </c:pt>
                      <c:pt idx="1360">
                        <c:v>7.1459999999999999</c:v>
                      </c:pt>
                      <c:pt idx="1361">
                        <c:v>7.1349999999999998</c:v>
                      </c:pt>
                      <c:pt idx="1362">
                        <c:v>7.1710000000000003</c:v>
                      </c:pt>
                      <c:pt idx="1363">
                        <c:v>7.1710000000000003</c:v>
                      </c:pt>
                      <c:pt idx="1364">
                        <c:v>7.1710000000000003</c:v>
                      </c:pt>
                      <c:pt idx="1365">
                        <c:v>7.3259999999999996</c:v>
                      </c:pt>
                      <c:pt idx="1366">
                        <c:v>7.29</c:v>
                      </c:pt>
                      <c:pt idx="1367">
                        <c:v>7.2169999999999996</c:v>
                      </c:pt>
                      <c:pt idx="1368">
                        <c:v>7.5389999999999997</c:v>
                      </c:pt>
                      <c:pt idx="1369">
                        <c:v>7.8419999999999996</c:v>
                      </c:pt>
                      <c:pt idx="1370">
                        <c:v>7.8419999999999996</c:v>
                      </c:pt>
                      <c:pt idx="1371">
                        <c:v>7.8419999999999996</c:v>
                      </c:pt>
                      <c:pt idx="1372">
                        <c:v>7.7850000000000001</c:v>
                      </c:pt>
                      <c:pt idx="1373">
                        <c:v>7.7519999999999998</c:v>
                      </c:pt>
                      <c:pt idx="1374">
                        <c:v>7.55</c:v>
                      </c:pt>
                      <c:pt idx="1375">
                        <c:v>7.5209999999999999</c:v>
                      </c:pt>
                      <c:pt idx="1376">
                        <c:v>7.3890000000000002</c:v>
                      </c:pt>
                      <c:pt idx="1377">
                        <c:v>7.3890000000000002</c:v>
                      </c:pt>
                      <c:pt idx="1378">
                        <c:v>7.3890000000000002</c:v>
                      </c:pt>
                      <c:pt idx="1379">
                        <c:v>7.8090000000000002</c:v>
                      </c:pt>
                      <c:pt idx="1380">
                        <c:v>7.73</c:v>
                      </c:pt>
                      <c:pt idx="1381">
                        <c:v>7.83</c:v>
                      </c:pt>
                      <c:pt idx="1382">
                        <c:v>7.66</c:v>
                      </c:pt>
                      <c:pt idx="1383">
                        <c:v>7.5229999999999997</c:v>
                      </c:pt>
                      <c:pt idx="1384">
                        <c:v>7.5229999999999997</c:v>
                      </c:pt>
                      <c:pt idx="1385">
                        <c:v>7.5229999999999997</c:v>
                      </c:pt>
                      <c:pt idx="1386">
                        <c:v>7.5570000000000004</c:v>
                      </c:pt>
                      <c:pt idx="1387">
                        <c:v>7.6440000000000001</c:v>
                      </c:pt>
                      <c:pt idx="1388">
                        <c:v>7.8170000000000002</c:v>
                      </c:pt>
                      <c:pt idx="1389">
                        <c:v>7.6120000000000001</c:v>
                      </c:pt>
                      <c:pt idx="1390">
                        <c:v>7.1779999999999999</c:v>
                      </c:pt>
                      <c:pt idx="1391">
                        <c:v>7.1779999999999999</c:v>
                      </c:pt>
                      <c:pt idx="1392">
                        <c:v>7.1779999999999999</c:v>
                      </c:pt>
                      <c:pt idx="1393">
                        <c:v>6.9119999999999999</c:v>
                      </c:pt>
                      <c:pt idx="1394">
                        <c:v>6.8760000000000003</c:v>
                      </c:pt>
                      <c:pt idx="1395">
                        <c:v>6.952</c:v>
                      </c:pt>
                      <c:pt idx="1396">
                        <c:v>6.9909999999999997</c:v>
                      </c:pt>
                      <c:pt idx="1397">
                        <c:v>7.0780000000000003</c:v>
                      </c:pt>
                      <c:pt idx="1398">
                        <c:v>7.0780000000000003</c:v>
                      </c:pt>
                      <c:pt idx="1399">
                        <c:v>7.0780000000000003</c:v>
                      </c:pt>
                      <c:pt idx="1400">
                        <c:v>7.0650000000000004</c:v>
                      </c:pt>
                      <c:pt idx="1401">
                        <c:v>7.09</c:v>
                      </c:pt>
                      <c:pt idx="1402">
                        <c:v>7.1050000000000004</c:v>
                      </c:pt>
                      <c:pt idx="1403">
                        <c:v>7.0039999999999996</c:v>
                      </c:pt>
                      <c:pt idx="1404">
                        <c:v>6.9470000000000001</c:v>
                      </c:pt>
                      <c:pt idx="1405">
                        <c:v>6.9470000000000001</c:v>
                      </c:pt>
                      <c:pt idx="1406">
                        <c:v>6.9470000000000001</c:v>
                      </c:pt>
                      <c:pt idx="1407">
                        <c:v>6.9249999999999998</c:v>
                      </c:pt>
                      <c:pt idx="1408">
                        <c:v>6.8949999999999996</c:v>
                      </c:pt>
                      <c:pt idx="1409">
                        <c:v>6.8940000000000001</c:v>
                      </c:pt>
                      <c:pt idx="1410">
                        <c:v>6.8940000000000001</c:v>
                      </c:pt>
                      <c:pt idx="1411">
                        <c:v>6.8629999999999995</c:v>
                      </c:pt>
                      <c:pt idx="1412">
                        <c:v>6.8629999999999995</c:v>
                      </c:pt>
                      <c:pt idx="1413">
                        <c:v>6.8629999999999995</c:v>
                      </c:pt>
                      <c:pt idx="1414">
                        <c:v>6.7960000000000003</c:v>
                      </c:pt>
                      <c:pt idx="1415">
                        <c:v>6.883</c:v>
                      </c:pt>
                      <c:pt idx="1416">
                        <c:v>6.968</c:v>
                      </c:pt>
                      <c:pt idx="1417">
                        <c:v>7.1280000000000001</c:v>
                      </c:pt>
                      <c:pt idx="1418">
                        <c:v>7.1070000000000002</c:v>
                      </c:pt>
                      <c:pt idx="1419">
                        <c:v>7.1070000000000002</c:v>
                      </c:pt>
                      <c:pt idx="1420">
                        <c:v>7.1070000000000002</c:v>
                      </c:pt>
                      <c:pt idx="1421">
                        <c:v>7.1150000000000002</c:v>
                      </c:pt>
                      <c:pt idx="1422">
                        <c:v>7.1059999999999999</c:v>
                      </c:pt>
                      <c:pt idx="1423">
                        <c:v>7.2210000000000001</c:v>
                      </c:pt>
                      <c:pt idx="1424">
                        <c:v>7.3179999999999996</c:v>
                      </c:pt>
                      <c:pt idx="1425">
                        <c:v>7.3179999999999996</c:v>
                      </c:pt>
                      <c:pt idx="1426">
                        <c:v>7.3179999999999996</c:v>
                      </c:pt>
                      <c:pt idx="1427">
                        <c:v>7.3179999999999996</c:v>
                      </c:pt>
                      <c:pt idx="1428">
                        <c:v>7.3049999999999997</c:v>
                      </c:pt>
                      <c:pt idx="1429">
                        <c:v>7.3019999999999996</c:v>
                      </c:pt>
                      <c:pt idx="1430">
                        <c:v>7.3049999999999997</c:v>
                      </c:pt>
                      <c:pt idx="1431">
                        <c:v>7.1959999999999997</c:v>
                      </c:pt>
                      <c:pt idx="1432">
                        <c:v>7.2089999999999996</c:v>
                      </c:pt>
                      <c:pt idx="1433">
                        <c:v>7.2089999999999996</c:v>
                      </c:pt>
                      <c:pt idx="1434">
                        <c:v>7.2089999999999996</c:v>
                      </c:pt>
                      <c:pt idx="1435">
                        <c:v>7.3220000000000001</c:v>
                      </c:pt>
                      <c:pt idx="1436">
                        <c:v>7.1029999999999998</c:v>
                      </c:pt>
                      <c:pt idx="1437">
                        <c:v>6.7969999999999997</c:v>
                      </c:pt>
                      <c:pt idx="1438">
                        <c:v>6.7210000000000001</c:v>
                      </c:pt>
                      <c:pt idx="1439">
                        <c:v>6.6959999999999997</c:v>
                      </c:pt>
                      <c:pt idx="1440">
                        <c:v>6.6959999999999997</c:v>
                      </c:pt>
                      <c:pt idx="1441">
                        <c:v>6.6959999999999997</c:v>
                      </c:pt>
                      <c:pt idx="1442">
                        <c:v>6.6539999999999999</c:v>
                      </c:pt>
                      <c:pt idx="1443">
                        <c:v>6.6710000000000003</c:v>
                      </c:pt>
                      <c:pt idx="1444">
                        <c:v>6.7379999999999995</c:v>
                      </c:pt>
                      <c:pt idx="1445">
                        <c:v>6.5369999999999999</c:v>
                      </c:pt>
                      <c:pt idx="1446">
                        <c:v>6.4939999999999998</c:v>
                      </c:pt>
                      <c:pt idx="1447">
                        <c:v>6.4939999999999998</c:v>
                      </c:pt>
                      <c:pt idx="1448">
                        <c:v>6.4939999999999998</c:v>
                      </c:pt>
                      <c:pt idx="1449">
                        <c:v>6.5039999999999996</c:v>
                      </c:pt>
                      <c:pt idx="1450">
                        <c:v>6.5750000000000002</c:v>
                      </c:pt>
                      <c:pt idx="1451">
                        <c:v>6.9379999999999997</c:v>
                      </c:pt>
                      <c:pt idx="1452">
                        <c:v>6.9779999999999998</c:v>
                      </c:pt>
                      <c:pt idx="1453">
                        <c:v>6.9450000000000003</c:v>
                      </c:pt>
                      <c:pt idx="1454">
                        <c:v>6.9450000000000003</c:v>
                      </c:pt>
                      <c:pt idx="1455">
                        <c:v>6.9450000000000003</c:v>
                      </c:pt>
                      <c:pt idx="1456">
                        <c:v>6.9399999999999995</c:v>
                      </c:pt>
                      <c:pt idx="1457">
                        <c:v>6.92</c:v>
                      </c:pt>
                      <c:pt idx="1458">
                        <c:v>6.907</c:v>
                      </c:pt>
                      <c:pt idx="1459">
                        <c:v>6.9219999999999997</c:v>
                      </c:pt>
                      <c:pt idx="1460">
                        <c:v>7.0570000000000004</c:v>
                      </c:pt>
                      <c:pt idx="1461">
                        <c:v>7.0570000000000004</c:v>
                      </c:pt>
                      <c:pt idx="1462">
                        <c:v>7.0570000000000004</c:v>
                      </c:pt>
                      <c:pt idx="1463">
                        <c:v>7.319</c:v>
                      </c:pt>
                      <c:pt idx="1464">
                        <c:v>7.3929999999999998</c:v>
                      </c:pt>
                      <c:pt idx="1465">
                        <c:v>7.3860000000000001</c:v>
                      </c:pt>
                      <c:pt idx="1466">
                        <c:v>7.4130000000000003</c:v>
                      </c:pt>
                      <c:pt idx="1467">
                        <c:v>7.157</c:v>
                      </c:pt>
                      <c:pt idx="1468">
                        <c:v>7.157</c:v>
                      </c:pt>
                      <c:pt idx="1469">
                        <c:v>7.157</c:v>
                      </c:pt>
                      <c:pt idx="1470">
                        <c:v>7.2519999999999998</c:v>
                      </c:pt>
                      <c:pt idx="1471">
                        <c:v>7.3529999999999998</c:v>
                      </c:pt>
                      <c:pt idx="1472">
                        <c:v>7.2949999999999999</c:v>
                      </c:pt>
                      <c:pt idx="1473">
                        <c:v>7.4240000000000004</c:v>
                      </c:pt>
                      <c:pt idx="1474">
                        <c:v>7.758</c:v>
                      </c:pt>
                      <c:pt idx="1475">
                        <c:v>7.758</c:v>
                      </c:pt>
                      <c:pt idx="1476">
                        <c:v>7.758</c:v>
                      </c:pt>
                      <c:pt idx="1477">
                        <c:v>7.7919999999999998</c:v>
                      </c:pt>
                      <c:pt idx="1478">
                        <c:v>7.899</c:v>
                      </c:pt>
                      <c:pt idx="1479">
                        <c:v>8.1039999999999992</c:v>
                      </c:pt>
                      <c:pt idx="1480">
                        <c:v>8.2889999999999997</c:v>
                      </c:pt>
                      <c:pt idx="1481">
                        <c:v>8.3930000000000007</c:v>
                      </c:pt>
                      <c:pt idx="1482">
                        <c:v>8.3930000000000007</c:v>
                      </c:pt>
                      <c:pt idx="1483">
                        <c:v>8.3930000000000007</c:v>
                      </c:pt>
                      <c:pt idx="1484">
                        <c:v>8.391</c:v>
                      </c:pt>
                      <c:pt idx="1485">
                        <c:v>8.2840000000000007</c:v>
                      </c:pt>
                      <c:pt idx="1486">
                        <c:v>8.42</c:v>
                      </c:pt>
                      <c:pt idx="1487">
                        <c:v>8.4239999999999995</c:v>
                      </c:pt>
                      <c:pt idx="1488">
                        <c:v>8.4420000000000002</c:v>
                      </c:pt>
                      <c:pt idx="1489">
                        <c:v>8.4420000000000002</c:v>
                      </c:pt>
                      <c:pt idx="1490">
                        <c:v>8.4420000000000002</c:v>
                      </c:pt>
                      <c:pt idx="1491">
                        <c:v>8.4440000000000008</c:v>
                      </c:pt>
                      <c:pt idx="1492">
                        <c:v>8.4420000000000002</c:v>
                      </c:pt>
                      <c:pt idx="1493">
                        <c:v>8.4469999999999992</c:v>
                      </c:pt>
                      <c:pt idx="1494">
                        <c:v>8.44</c:v>
                      </c:pt>
                      <c:pt idx="1495">
                        <c:v>8.3759999999999994</c:v>
                      </c:pt>
                      <c:pt idx="1496">
                        <c:v>8.3759999999999994</c:v>
                      </c:pt>
                      <c:pt idx="1497">
                        <c:v>8.3759999999999994</c:v>
                      </c:pt>
                      <c:pt idx="1498">
                        <c:v>8.3940000000000001</c:v>
                      </c:pt>
                      <c:pt idx="1499">
                        <c:v>8.31</c:v>
                      </c:pt>
                      <c:pt idx="1500">
                        <c:v>8.2740000000000009</c:v>
                      </c:pt>
                      <c:pt idx="1501">
                        <c:v>8.2859999999999996</c:v>
                      </c:pt>
                      <c:pt idx="1502">
                        <c:v>8.3149999999999995</c:v>
                      </c:pt>
                      <c:pt idx="1503">
                        <c:v>8.3149999999999995</c:v>
                      </c:pt>
                      <c:pt idx="1504">
                        <c:v>8.3149999999999995</c:v>
                      </c:pt>
                      <c:pt idx="1505">
                        <c:v>8.2710000000000008</c:v>
                      </c:pt>
                      <c:pt idx="1506">
                        <c:v>8.2729999999999997</c:v>
                      </c:pt>
                      <c:pt idx="1507">
                        <c:v>8.2669999999999995</c:v>
                      </c:pt>
                      <c:pt idx="1508">
                        <c:v>8.27</c:v>
                      </c:pt>
                      <c:pt idx="1509">
                        <c:v>8.2799999999999994</c:v>
                      </c:pt>
                      <c:pt idx="1510">
                        <c:v>8.2799999999999994</c:v>
                      </c:pt>
                      <c:pt idx="1511">
                        <c:v>8.2799999999999994</c:v>
                      </c:pt>
                      <c:pt idx="1512">
                        <c:v>8.26</c:v>
                      </c:pt>
                      <c:pt idx="1513">
                        <c:v>8.2759999999999998</c:v>
                      </c:pt>
                      <c:pt idx="1514">
                        <c:v>8.4160000000000004</c:v>
                      </c:pt>
                      <c:pt idx="1515">
                        <c:v>8.3990000000000009</c:v>
                      </c:pt>
                      <c:pt idx="1516">
                        <c:v>8.3940000000000001</c:v>
                      </c:pt>
                      <c:pt idx="1517">
                        <c:v>8.3940000000000001</c:v>
                      </c:pt>
                      <c:pt idx="1518">
                        <c:v>8.3940000000000001</c:v>
                      </c:pt>
                      <c:pt idx="1519">
                        <c:v>8.4209999999999994</c:v>
                      </c:pt>
                      <c:pt idx="1520">
                        <c:v>8.5030000000000001</c:v>
                      </c:pt>
                      <c:pt idx="1521">
                        <c:v>8.5120000000000005</c:v>
                      </c:pt>
                      <c:pt idx="1522">
                        <c:v>8.6359999999999992</c:v>
                      </c:pt>
                      <c:pt idx="1523">
                        <c:v>8.6069999999999993</c:v>
                      </c:pt>
                      <c:pt idx="1524">
                        <c:v>8.6069999999999993</c:v>
                      </c:pt>
                      <c:pt idx="1525">
                        <c:v>8.6069999999999993</c:v>
                      </c:pt>
                      <c:pt idx="1526">
                        <c:v>8.5969999999999995</c:v>
                      </c:pt>
                      <c:pt idx="1527">
                        <c:v>8.4659999999999993</c:v>
                      </c:pt>
                      <c:pt idx="1528">
                        <c:v>8.3829999999999991</c:v>
                      </c:pt>
                      <c:pt idx="1529">
                        <c:v>8.3569999999999993</c:v>
                      </c:pt>
                      <c:pt idx="1530">
                        <c:v>8.2919999999999998</c:v>
                      </c:pt>
                      <c:pt idx="1531">
                        <c:v>8.2919999999999998</c:v>
                      </c:pt>
                      <c:pt idx="1532">
                        <c:v>8.2919999999999998</c:v>
                      </c:pt>
                      <c:pt idx="1533">
                        <c:v>8.2530000000000001</c:v>
                      </c:pt>
                      <c:pt idx="1534">
                        <c:v>8.234</c:v>
                      </c:pt>
                      <c:pt idx="1535">
                        <c:v>8.23</c:v>
                      </c:pt>
                      <c:pt idx="1536">
                        <c:v>8.1280000000000001</c:v>
                      </c:pt>
                      <c:pt idx="1537">
                        <c:v>8.1010000000000009</c:v>
                      </c:pt>
                      <c:pt idx="1538">
                        <c:v>8.1010000000000009</c:v>
                      </c:pt>
                      <c:pt idx="1539">
                        <c:v>8.1010000000000009</c:v>
                      </c:pt>
                      <c:pt idx="1540">
                        <c:v>8.1050000000000004</c:v>
                      </c:pt>
                      <c:pt idx="1541">
                        <c:v>8.0950000000000006</c:v>
                      </c:pt>
                      <c:pt idx="1542">
                        <c:v>8.09</c:v>
                      </c:pt>
                      <c:pt idx="1543">
                        <c:v>8.0380000000000003</c:v>
                      </c:pt>
                      <c:pt idx="1544">
                        <c:v>8.0399999999999991</c:v>
                      </c:pt>
                      <c:pt idx="1545">
                        <c:v>8.0399999999999991</c:v>
                      </c:pt>
                      <c:pt idx="1546">
                        <c:v>8.0399999999999991</c:v>
                      </c:pt>
                      <c:pt idx="1547">
                        <c:v>8.0559999999999992</c:v>
                      </c:pt>
                      <c:pt idx="1548">
                        <c:v>8.0350000000000001</c:v>
                      </c:pt>
                      <c:pt idx="1549">
                        <c:v>8.0540000000000003</c:v>
                      </c:pt>
                      <c:pt idx="1550">
                        <c:v>8.0440000000000005</c:v>
                      </c:pt>
                      <c:pt idx="1551">
                        <c:v>8.0540000000000003</c:v>
                      </c:pt>
                      <c:pt idx="1552">
                        <c:v>8.0540000000000003</c:v>
                      </c:pt>
                      <c:pt idx="1553">
                        <c:v>8.0540000000000003</c:v>
                      </c:pt>
                      <c:pt idx="1554">
                        <c:v>8.0540000000000003</c:v>
                      </c:pt>
                      <c:pt idx="1555">
                        <c:v>8.1010000000000009</c:v>
                      </c:pt>
                      <c:pt idx="1556">
                        <c:v>8.1489999999999991</c:v>
                      </c:pt>
                      <c:pt idx="1557">
                        <c:v>8.1349999999999998</c:v>
                      </c:pt>
                      <c:pt idx="1558">
                        <c:v>8.14</c:v>
                      </c:pt>
                      <c:pt idx="1559">
                        <c:v>8.14</c:v>
                      </c:pt>
                      <c:pt idx="1560">
                        <c:v>8.14</c:v>
                      </c:pt>
                      <c:pt idx="1561">
                        <c:v>8.173</c:v>
                      </c:pt>
                      <c:pt idx="1562">
                        <c:v>8.2490000000000006</c:v>
                      </c:pt>
                      <c:pt idx="1563">
                        <c:v>8.2740000000000009</c:v>
                      </c:pt>
                      <c:pt idx="1564">
                        <c:v>8.3000000000000007</c:v>
                      </c:pt>
                      <c:pt idx="1565">
                        <c:v>8.3160000000000007</c:v>
                      </c:pt>
                      <c:pt idx="1566">
                        <c:v>8.3160000000000007</c:v>
                      </c:pt>
                      <c:pt idx="1567">
                        <c:v>8.3160000000000007</c:v>
                      </c:pt>
                      <c:pt idx="1568">
                        <c:v>8.3059999999999992</c:v>
                      </c:pt>
                      <c:pt idx="1569">
                        <c:v>8.3249999999999993</c:v>
                      </c:pt>
                      <c:pt idx="1570">
                        <c:v>8.2539999999999996</c:v>
                      </c:pt>
                      <c:pt idx="1571">
                        <c:v>8.1969999999999992</c:v>
                      </c:pt>
                      <c:pt idx="1572">
                        <c:v>8.1549999999999994</c:v>
                      </c:pt>
                      <c:pt idx="1573">
                        <c:v>8.1549999999999994</c:v>
                      </c:pt>
                      <c:pt idx="1574">
                        <c:v>8.1549999999999994</c:v>
                      </c:pt>
                      <c:pt idx="1575">
                        <c:v>8.0630000000000006</c:v>
                      </c:pt>
                      <c:pt idx="1576">
                        <c:v>8.0709999999999997</c:v>
                      </c:pt>
                      <c:pt idx="1577">
                        <c:v>8.0960000000000001</c:v>
                      </c:pt>
                      <c:pt idx="1578">
                        <c:v>8.0850000000000009</c:v>
                      </c:pt>
                      <c:pt idx="1579">
                        <c:v>8.0030000000000001</c:v>
                      </c:pt>
                      <c:pt idx="1580">
                        <c:v>8.0030000000000001</c:v>
                      </c:pt>
                      <c:pt idx="1581">
                        <c:v>8.0030000000000001</c:v>
                      </c:pt>
                      <c:pt idx="1582">
                        <c:v>8.0289999999999999</c:v>
                      </c:pt>
                      <c:pt idx="1583">
                        <c:v>7.952</c:v>
                      </c:pt>
                      <c:pt idx="1584">
                        <c:v>7.9559999999999995</c:v>
                      </c:pt>
                      <c:pt idx="1585">
                        <c:v>7.9180000000000001</c:v>
                      </c:pt>
                      <c:pt idx="1586">
                        <c:v>7.8410000000000002</c:v>
                      </c:pt>
                      <c:pt idx="1587">
                        <c:v>7.8410000000000002</c:v>
                      </c:pt>
                      <c:pt idx="1588">
                        <c:v>7.8410000000000002</c:v>
                      </c:pt>
                      <c:pt idx="1589">
                        <c:v>7.8259999999999996</c:v>
                      </c:pt>
                      <c:pt idx="1590">
                        <c:v>7.8860000000000001</c:v>
                      </c:pt>
                      <c:pt idx="1591">
                        <c:v>7.875</c:v>
                      </c:pt>
                      <c:pt idx="1592">
                        <c:v>7.8629999999999995</c:v>
                      </c:pt>
                      <c:pt idx="1593">
                        <c:v>7.9969999999999999</c:v>
                      </c:pt>
                      <c:pt idx="1594">
                        <c:v>7.9969999999999999</c:v>
                      </c:pt>
                      <c:pt idx="1595">
                        <c:v>7.9969999999999999</c:v>
                      </c:pt>
                      <c:pt idx="1596">
                        <c:v>7.992</c:v>
                      </c:pt>
                      <c:pt idx="1597">
                        <c:v>7.9539999999999997</c:v>
                      </c:pt>
                      <c:pt idx="1598">
                        <c:v>8.0020000000000007</c:v>
                      </c:pt>
                      <c:pt idx="1599">
                        <c:v>7.9240000000000004</c:v>
                      </c:pt>
                      <c:pt idx="1600">
                        <c:v>7.88</c:v>
                      </c:pt>
                      <c:pt idx="1601">
                        <c:v>7.88</c:v>
                      </c:pt>
                      <c:pt idx="1602">
                        <c:v>7.88</c:v>
                      </c:pt>
                      <c:pt idx="1603">
                        <c:v>8.2929999999999993</c:v>
                      </c:pt>
                      <c:pt idx="1604">
                        <c:v>8.1869999999999994</c:v>
                      </c:pt>
                      <c:pt idx="1605">
                        <c:v>8.6069999999999993</c:v>
                      </c:pt>
                      <c:pt idx="1606">
                        <c:v>8.7080000000000002</c:v>
                      </c:pt>
                      <c:pt idx="1607">
                        <c:v>8.6470000000000002</c:v>
                      </c:pt>
                      <c:pt idx="1608">
                        <c:v>8.6470000000000002</c:v>
                      </c:pt>
                      <c:pt idx="1609">
                        <c:v>8.6470000000000002</c:v>
                      </c:pt>
                      <c:pt idx="1610">
                        <c:v>7.7789999999999999</c:v>
                      </c:pt>
                      <c:pt idx="1611">
                        <c:v>7.9939999999999998</c:v>
                      </c:pt>
                      <c:pt idx="1612">
                        <c:v>7.9039999999999999</c:v>
                      </c:pt>
                      <c:pt idx="1613">
                        <c:v>7.8019999999999996</c:v>
                      </c:pt>
                      <c:pt idx="1614">
                        <c:v>8.1590000000000007</c:v>
                      </c:pt>
                      <c:pt idx="1615">
                        <c:v>8.1590000000000007</c:v>
                      </c:pt>
                      <c:pt idx="1616">
                        <c:v>8.1590000000000007</c:v>
                      </c:pt>
                      <c:pt idx="1617">
                        <c:v>8.3480000000000008</c:v>
                      </c:pt>
                      <c:pt idx="1618">
                        <c:v>8.1809999999999992</c:v>
                      </c:pt>
                      <c:pt idx="1619">
                        <c:v>8.2089999999999996</c:v>
                      </c:pt>
                      <c:pt idx="1620">
                        <c:v>7.8369999999999997</c:v>
                      </c:pt>
                      <c:pt idx="1621">
                        <c:v>7.4909999999999997</c:v>
                      </c:pt>
                      <c:pt idx="1622">
                        <c:v>7.4909999999999997</c:v>
                      </c:pt>
                      <c:pt idx="1623">
                        <c:v>7.4909999999999997</c:v>
                      </c:pt>
                      <c:pt idx="1624">
                        <c:v>7.375</c:v>
                      </c:pt>
                      <c:pt idx="1625">
                        <c:v>7.4109999999999996</c:v>
                      </c:pt>
                      <c:pt idx="1626">
                        <c:v>7.4729999999999999</c:v>
                      </c:pt>
                      <c:pt idx="1627">
                        <c:v>7.3680000000000003</c:v>
                      </c:pt>
                      <c:pt idx="1628">
                        <c:v>7.3070000000000004</c:v>
                      </c:pt>
                      <c:pt idx="1629">
                        <c:v>7.3070000000000004</c:v>
                      </c:pt>
                      <c:pt idx="1630">
                        <c:v>7.3070000000000004</c:v>
                      </c:pt>
                      <c:pt idx="1631">
                        <c:v>7.2919999999999998</c:v>
                      </c:pt>
                      <c:pt idx="1632">
                        <c:v>7.28</c:v>
                      </c:pt>
                      <c:pt idx="1633">
                        <c:v>7.2670000000000003</c:v>
                      </c:pt>
                      <c:pt idx="1634">
                        <c:v>7.2549999999999999</c:v>
                      </c:pt>
                      <c:pt idx="1635">
                        <c:v>7.2610000000000001</c:v>
                      </c:pt>
                      <c:pt idx="1636">
                        <c:v>7.2610000000000001</c:v>
                      </c:pt>
                      <c:pt idx="1637">
                        <c:v>7.2610000000000001</c:v>
                      </c:pt>
                      <c:pt idx="1638">
                        <c:v>7.1959999999999997</c:v>
                      </c:pt>
                      <c:pt idx="1639">
                        <c:v>7.1310000000000002</c:v>
                      </c:pt>
                      <c:pt idx="1640">
                        <c:v>7.226</c:v>
                      </c:pt>
                      <c:pt idx="1641">
                        <c:v>7.2629999999999999</c:v>
                      </c:pt>
                      <c:pt idx="1642">
                        <c:v>7.4550000000000001</c:v>
                      </c:pt>
                      <c:pt idx="1643">
                        <c:v>7.4550000000000001</c:v>
                      </c:pt>
                      <c:pt idx="1644">
                        <c:v>7.4550000000000001</c:v>
                      </c:pt>
                      <c:pt idx="1645">
                        <c:v>7.4859999999999998</c:v>
                      </c:pt>
                      <c:pt idx="1646">
                        <c:v>7.4429999999999996</c:v>
                      </c:pt>
                      <c:pt idx="1647">
                        <c:v>7.3620000000000001</c:v>
                      </c:pt>
                      <c:pt idx="1648">
                        <c:v>7.4020000000000001</c:v>
                      </c:pt>
                      <c:pt idx="1649">
                        <c:v>7.423</c:v>
                      </c:pt>
                      <c:pt idx="1650">
                        <c:v>7.423</c:v>
                      </c:pt>
                      <c:pt idx="1651">
                        <c:v>7.423</c:v>
                      </c:pt>
                      <c:pt idx="1652">
                        <c:v>7.4030000000000005</c:v>
                      </c:pt>
                      <c:pt idx="1653">
                        <c:v>7.476</c:v>
                      </c:pt>
                      <c:pt idx="1654">
                        <c:v>7.7670000000000003</c:v>
                      </c:pt>
                      <c:pt idx="1655">
                        <c:v>8.4280000000000008</c:v>
                      </c:pt>
                      <c:pt idx="1656">
                        <c:v>8.5220000000000002</c:v>
                      </c:pt>
                      <c:pt idx="1657">
                        <c:v>8.5220000000000002</c:v>
                      </c:pt>
                      <c:pt idx="1658">
                        <c:v>8.5220000000000002</c:v>
                      </c:pt>
                      <c:pt idx="1659">
                        <c:v>8.6240000000000006</c:v>
                      </c:pt>
                      <c:pt idx="1660">
                        <c:v>8.75</c:v>
                      </c:pt>
                      <c:pt idx="1661">
                        <c:v>8.6280000000000001</c:v>
                      </c:pt>
                      <c:pt idx="1662">
                        <c:v>8.6</c:v>
                      </c:pt>
                      <c:pt idx="1663">
                        <c:v>8.5749999999999993</c:v>
                      </c:pt>
                      <c:pt idx="1664">
                        <c:v>8.5749999999999993</c:v>
                      </c:pt>
                      <c:pt idx="1665">
                        <c:v>8.5749999999999993</c:v>
                      </c:pt>
                      <c:pt idx="1666">
                        <c:v>8.9260000000000002</c:v>
                      </c:pt>
                      <c:pt idx="1667">
                        <c:v>8.9930000000000003</c:v>
                      </c:pt>
                      <c:pt idx="1668">
                        <c:v>8.6020000000000003</c:v>
                      </c:pt>
                      <c:pt idx="1669">
                        <c:v>8.58</c:v>
                      </c:pt>
                      <c:pt idx="1670">
                        <c:v>8.48</c:v>
                      </c:pt>
                      <c:pt idx="1671">
                        <c:v>8.48</c:v>
                      </c:pt>
                      <c:pt idx="1672">
                        <c:v>8.48</c:v>
                      </c:pt>
                      <c:pt idx="1673">
                        <c:v>8.7929999999999993</c:v>
                      </c:pt>
                      <c:pt idx="1674">
                        <c:v>9.2880000000000003</c:v>
                      </c:pt>
                      <c:pt idx="1675">
                        <c:v>9.2929999999999993</c:v>
                      </c:pt>
                      <c:pt idx="1676">
                        <c:v>9.0259999999999998</c:v>
                      </c:pt>
                      <c:pt idx="1677">
                        <c:v>8.9670000000000005</c:v>
                      </c:pt>
                      <c:pt idx="1678">
                        <c:v>8.9670000000000005</c:v>
                      </c:pt>
                      <c:pt idx="1679">
                        <c:v>8.9670000000000005</c:v>
                      </c:pt>
                      <c:pt idx="1680">
                        <c:v>9.3409999999999993</c:v>
                      </c:pt>
                      <c:pt idx="1681">
                        <c:v>9.2940000000000005</c:v>
                      </c:pt>
                      <c:pt idx="1682">
                        <c:v>9.0909999999999993</c:v>
                      </c:pt>
                      <c:pt idx="1683">
                        <c:v>8.93</c:v>
                      </c:pt>
                      <c:pt idx="1684">
                        <c:v>8.9670000000000005</c:v>
                      </c:pt>
                      <c:pt idx="1685">
                        <c:v>8.9670000000000005</c:v>
                      </c:pt>
                      <c:pt idx="1686">
                        <c:v>8.9670000000000005</c:v>
                      </c:pt>
                      <c:pt idx="1687">
                        <c:v>9.0850000000000009</c:v>
                      </c:pt>
                      <c:pt idx="1688">
                        <c:v>9.0820000000000007</c:v>
                      </c:pt>
                      <c:pt idx="1689">
                        <c:v>9.0419999999999998</c:v>
                      </c:pt>
                      <c:pt idx="1690">
                        <c:v>8.8719999999999999</c:v>
                      </c:pt>
                      <c:pt idx="1691">
                        <c:v>8.5879999999999992</c:v>
                      </c:pt>
                      <c:pt idx="1692">
                        <c:v>8.5879999999999992</c:v>
                      </c:pt>
                      <c:pt idx="1693">
                        <c:v>8.5879999999999992</c:v>
                      </c:pt>
                      <c:pt idx="1694">
                        <c:v>8.5879999999999992</c:v>
                      </c:pt>
                      <c:pt idx="1695">
                        <c:v>8.6069999999999993</c:v>
                      </c:pt>
                      <c:pt idx="1696">
                        <c:v>8.8089999999999993</c:v>
                      </c:pt>
                      <c:pt idx="1697">
                        <c:v>8.7669999999999995</c:v>
                      </c:pt>
                      <c:pt idx="1698">
                        <c:v>8.7669999999999995</c:v>
                      </c:pt>
                      <c:pt idx="1699">
                        <c:v>8.7669999999999995</c:v>
                      </c:pt>
                      <c:pt idx="1700">
                        <c:v>8.7669999999999995</c:v>
                      </c:pt>
                      <c:pt idx="1701">
                        <c:v>8.7669999999999995</c:v>
                      </c:pt>
                      <c:pt idx="1702">
                        <c:v>8.734</c:v>
                      </c:pt>
                      <c:pt idx="1703">
                        <c:v>8.7850000000000001</c:v>
                      </c:pt>
                      <c:pt idx="1704">
                        <c:v>8.7189999999999994</c:v>
                      </c:pt>
                      <c:pt idx="1705">
                        <c:v>8.61</c:v>
                      </c:pt>
                      <c:pt idx="1706">
                        <c:v>8.61</c:v>
                      </c:pt>
                      <c:pt idx="1707">
                        <c:v>8.61</c:v>
                      </c:pt>
                      <c:pt idx="1708">
                        <c:v>8.7560000000000002</c:v>
                      </c:pt>
                      <c:pt idx="1709">
                        <c:v>8.8770000000000007</c:v>
                      </c:pt>
                      <c:pt idx="1710">
                        <c:v>8.7270000000000003</c:v>
                      </c:pt>
                      <c:pt idx="1711">
                        <c:v>8.7430000000000003</c:v>
                      </c:pt>
                      <c:pt idx="1712">
                        <c:v>8.9109999999999996</c:v>
                      </c:pt>
                      <c:pt idx="1713">
                        <c:v>8.9109999999999996</c:v>
                      </c:pt>
                      <c:pt idx="1714">
                        <c:v>8.9109999999999996</c:v>
                      </c:pt>
                      <c:pt idx="1715">
                        <c:v>9.125</c:v>
                      </c:pt>
                      <c:pt idx="1716">
                        <c:v>9.3990000000000009</c:v>
                      </c:pt>
                      <c:pt idx="1717">
                        <c:v>9.4139999999999997</c:v>
                      </c:pt>
                      <c:pt idx="1718">
                        <c:v>9.8010000000000002</c:v>
                      </c:pt>
                      <c:pt idx="1719">
                        <c:v>9.7609999999999992</c:v>
                      </c:pt>
                      <c:pt idx="1720">
                        <c:v>9.7609999999999992</c:v>
                      </c:pt>
                      <c:pt idx="1721">
                        <c:v>9.7609999999999992</c:v>
                      </c:pt>
                      <c:pt idx="1722">
                        <c:v>9.6989999999999998</c:v>
                      </c:pt>
                      <c:pt idx="1723">
                        <c:v>9.9120000000000008</c:v>
                      </c:pt>
                      <c:pt idx="1724">
                        <c:v>10.17</c:v>
                      </c:pt>
                      <c:pt idx="1725">
                        <c:v>10.218</c:v>
                      </c:pt>
                      <c:pt idx="1726">
                        <c:v>10.307</c:v>
                      </c:pt>
                      <c:pt idx="1727">
                        <c:v>10.307</c:v>
                      </c:pt>
                      <c:pt idx="1728">
                        <c:v>10.307</c:v>
                      </c:pt>
                      <c:pt idx="1729">
                        <c:v>10.649000000000001</c:v>
                      </c:pt>
                      <c:pt idx="1730">
                        <c:v>10.672000000000001</c:v>
                      </c:pt>
                      <c:pt idx="1731">
                        <c:v>10.539</c:v>
                      </c:pt>
                      <c:pt idx="1732">
                        <c:v>10.587999999999999</c:v>
                      </c:pt>
                      <c:pt idx="1733">
                        <c:v>10.541</c:v>
                      </c:pt>
                      <c:pt idx="1734">
                        <c:v>10.541</c:v>
                      </c:pt>
                      <c:pt idx="1735">
                        <c:v>10.541</c:v>
                      </c:pt>
                      <c:pt idx="1736">
                        <c:v>10.49</c:v>
                      </c:pt>
                      <c:pt idx="1737">
                        <c:v>10.936</c:v>
                      </c:pt>
                      <c:pt idx="1738">
                        <c:v>11.1</c:v>
                      </c:pt>
                      <c:pt idx="1739">
                        <c:v>11.317</c:v>
                      </c:pt>
                      <c:pt idx="1740">
                        <c:v>11.516</c:v>
                      </c:pt>
                      <c:pt idx="1741">
                        <c:v>11.516</c:v>
                      </c:pt>
                      <c:pt idx="1742">
                        <c:v>11.516</c:v>
                      </c:pt>
                      <c:pt idx="1743">
                        <c:v>11.573</c:v>
                      </c:pt>
                      <c:pt idx="1744">
                        <c:v>10.93</c:v>
                      </c:pt>
                      <c:pt idx="1745">
                        <c:v>10.789</c:v>
                      </c:pt>
                      <c:pt idx="1746">
                        <c:v>10.178000000000001</c:v>
                      </c:pt>
                      <c:pt idx="1747">
                        <c:v>9.5649999999999995</c:v>
                      </c:pt>
                      <c:pt idx="1748">
                        <c:v>9.5649999999999995</c:v>
                      </c:pt>
                      <c:pt idx="1749">
                        <c:v>9.5649999999999995</c:v>
                      </c:pt>
                      <c:pt idx="1750">
                        <c:v>9.4710000000000001</c:v>
                      </c:pt>
                      <c:pt idx="1751">
                        <c:v>9.3190000000000008</c:v>
                      </c:pt>
                      <c:pt idx="1752">
                        <c:v>9.4250000000000007</c:v>
                      </c:pt>
                      <c:pt idx="1753">
                        <c:v>9.2769999999999992</c:v>
                      </c:pt>
                      <c:pt idx="1754">
                        <c:v>9.5749999999999993</c:v>
                      </c:pt>
                      <c:pt idx="1755">
                        <c:v>9.5749999999999993</c:v>
                      </c:pt>
                      <c:pt idx="1756">
                        <c:v>9.5749999999999993</c:v>
                      </c:pt>
                      <c:pt idx="1757">
                        <c:v>9.5860000000000003</c:v>
                      </c:pt>
                      <c:pt idx="1758">
                        <c:v>9.4580000000000002</c:v>
                      </c:pt>
                      <c:pt idx="1759">
                        <c:v>9.6969999999999992</c:v>
                      </c:pt>
                      <c:pt idx="1760">
                        <c:v>9.4350000000000005</c:v>
                      </c:pt>
                      <c:pt idx="1761">
                        <c:v>9.218</c:v>
                      </c:pt>
                      <c:pt idx="1762">
                        <c:v>9.218</c:v>
                      </c:pt>
                      <c:pt idx="1763">
                        <c:v>9.218</c:v>
                      </c:pt>
                      <c:pt idx="1764">
                        <c:v>10.032999999999999</c:v>
                      </c:pt>
                      <c:pt idx="1765">
                        <c:v>10.151</c:v>
                      </c:pt>
                      <c:pt idx="1766">
                        <c:v>9.1709999999999994</c:v>
                      </c:pt>
                      <c:pt idx="1767">
                        <c:v>9.1539999999999999</c:v>
                      </c:pt>
                      <c:pt idx="1768">
                        <c:v>8.9009999999999998</c:v>
                      </c:pt>
                      <c:pt idx="1769">
                        <c:v>8.9009999999999998</c:v>
                      </c:pt>
                      <c:pt idx="1770">
                        <c:v>8.9009999999999998</c:v>
                      </c:pt>
                      <c:pt idx="1771">
                        <c:v>8.6069999999999993</c:v>
                      </c:pt>
                      <c:pt idx="1772">
                        <c:v>8.5139999999999993</c:v>
                      </c:pt>
                      <c:pt idx="1773">
                        <c:v>8.5120000000000005</c:v>
                      </c:pt>
                      <c:pt idx="1774">
                        <c:v>8.5109999999999992</c:v>
                      </c:pt>
                      <c:pt idx="1775">
                        <c:v>8.6820000000000004</c:v>
                      </c:pt>
                      <c:pt idx="1776">
                        <c:v>8.6820000000000004</c:v>
                      </c:pt>
                      <c:pt idx="1777">
                        <c:v>8.6820000000000004</c:v>
                      </c:pt>
                      <c:pt idx="1778">
                        <c:v>8.7029999999999994</c:v>
                      </c:pt>
                      <c:pt idx="1779">
                        <c:v>8.5289999999999999</c:v>
                      </c:pt>
                      <c:pt idx="1780">
                        <c:v>8.48</c:v>
                      </c:pt>
                      <c:pt idx="1781">
                        <c:v>8.1509999999999998</c:v>
                      </c:pt>
                      <c:pt idx="1782">
                        <c:v>8.2850000000000001</c:v>
                      </c:pt>
                      <c:pt idx="1783">
                        <c:v>8.2850000000000001</c:v>
                      </c:pt>
                      <c:pt idx="1784">
                        <c:v>8.2850000000000001</c:v>
                      </c:pt>
                      <c:pt idx="1785">
                        <c:v>8.2850000000000001</c:v>
                      </c:pt>
                      <c:pt idx="1786">
                        <c:v>8.2850000000000001</c:v>
                      </c:pt>
                      <c:pt idx="1787">
                        <c:v>8.2629999999999999</c:v>
                      </c:pt>
                      <c:pt idx="1788">
                        <c:v>8.343</c:v>
                      </c:pt>
                      <c:pt idx="1789">
                        <c:v>8.1959999999999997</c:v>
                      </c:pt>
                      <c:pt idx="1790">
                        <c:v>8.1959999999999997</c:v>
                      </c:pt>
                      <c:pt idx="1791">
                        <c:v>8.1959999999999997</c:v>
                      </c:pt>
                      <c:pt idx="1792">
                        <c:v>8.1959999999999997</c:v>
                      </c:pt>
                      <c:pt idx="1793">
                        <c:v>8.3179999999999996</c:v>
                      </c:pt>
                      <c:pt idx="1794">
                        <c:v>8.1630000000000003</c:v>
                      </c:pt>
                      <c:pt idx="1795">
                        <c:v>8.2349999999999994</c:v>
                      </c:pt>
                      <c:pt idx="1796">
                        <c:v>8.1280000000000001</c:v>
                      </c:pt>
                      <c:pt idx="1797">
                        <c:v>8.1280000000000001</c:v>
                      </c:pt>
                      <c:pt idx="1798">
                        <c:v>8.1280000000000001</c:v>
                      </c:pt>
                      <c:pt idx="1799">
                        <c:v>8.2010000000000005</c:v>
                      </c:pt>
                      <c:pt idx="1800">
                        <c:v>8.2609999999999992</c:v>
                      </c:pt>
                      <c:pt idx="1801">
                        <c:v>8.7319999999999993</c:v>
                      </c:pt>
                      <c:pt idx="1802">
                        <c:v>8.6229999999999993</c:v>
                      </c:pt>
                      <c:pt idx="1803">
                        <c:v>8.6140000000000008</c:v>
                      </c:pt>
                      <c:pt idx="1804">
                        <c:v>8.6140000000000008</c:v>
                      </c:pt>
                      <c:pt idx="1805">
                        <c:v>8.6140000000000008</c:v>
                      </c:pt>
                      <c:pt idx="1806">
                        <c:v>8.5150000000000006</c:v>
                      </c:pt>
                      <c:pt idx="1807">
                        <c:v>8.3840000000000003</c:v>
                      </c:pt>
                      <c:pt idx="1808">
                        <c:v>8.3460000000000001</c:v>
                      </c:pt>
                      <c:pt idx="1809">
                        <c:v>8.6349999999999998</c:v>
                      </c:pt>
                      <c:pt idx="1810">
                        <c:v>8.2349999999999994</c:v>
                      </c:pt>
                      <c:pt idx="1811">
                        <c:v>8.2349999999999994</c:v>
                      </c:pt>
                      <c:pt idx="1812">
                        <c:v>8.2349999999999994</c:v>
                      </c:pt>
                      <c:pt idx="1813">
                        <c:v>8.0329999999999995</c:v>
                      </c:pt>
                      <c:pt idx="1814">
                        <c:v>7.7649999999999997</c:v>
                      </c:pt>
                      <c:pt idx="1815">
                        <c:v>7.6630000000000003</c:v>
                      </c:pt>
                      <c:pt idx="1816">
                        <c:v>7.508</c:v>
                      </c:pt>
                      <c:pt idx="1817">
                        <c:v>7.3010000000000002</c:v>
                      </c:pt>
                      <c:pt idx="1818">
                        <c:v>7.3010000000000002</c:v>
                      </c:pt>
                      <c:pt idx="1819">
                        <c:v>7.3010000000000002</c:v>
                      </c:pt>
                      <c:pt idx="1820">
                        <c:v>7.3159999999999998</c:v>
                      </c:pt>
                      <c:pt idx="1821">
                        <c:v>7.2249999999999996</c:v>
                      </c:pt>
                      <c:pt idx="1822">
                        <c:v>7.3609999999999998</c:v>
                      </c:pt>
                      <c:pt idx="1823">
                        <c:v>7.3380000000000001</c:v>
                      </c:pt>
                      <c:pt idx="1824">
                        <c:v>7.0970000000000004</c:v>
                      </c:pt>
                      <c:pt idx="1825">
                        <c:v>7.0970000000000004</c:v>
                      </c:pt>
                      <c:pt idx="1826">
                        <c:v>7.0970000000000004</c:v>
                      </c:pt>
                      <c:pt idx="1827">
                        <c:v>6.9420000000000002</c:v>
                      </c:pt>
                      <c:pt idx="1828">
                        <c:v>7.0140000000000002</c:v>
                      </c:pt>
                      <c:pt idx="1829">
                        <c:v>6.9589999999999996</c:v>
                      </c:pt>
                      <c:pt idx="1830">
                        <c:v>7.1440000000000001</c:v>
                      </c:pt>
                      <c:pt idx="1831">
                        <c:v>7.1909999999999998</c:v>
                      </c:pt>
                      <c:pt idx="1832">
                        <c:v>7.1909999999999998</c:v>
                      </c:pt>
                      <c:pt idx="1833">
                        <c:v>7.1909999999999998</c:v>
                      </c:pt>
                      <c:pt idx="1834">
                        <c:v>7.3</c:v>
                      </c:pt>
                      <c:pt idx="1835">
                        <c:v>7.55</c:v>
                      </c:pt>
                      <c:pt idx="1836">
                        <c:v>7.6459999999999999</c:v>
                      </c:pt>
                      <c:pt idx="1837">
                        <c:v>7.7149999999999999</c:v>
                      </c:pt>
                      <c:pt idx="1838">
                        <c:v>7.734</c:v>
                      </c:pt>
                      <c:pt idx="1839">
                        <c:v>7.734</c:v>
                      </c:pt>
                      <c:pt idx="1840">
                        <c:v>7.734</c:v>
                      </c:pt>
                      <c:pt idx="1841">
                        <c:v>7.7549999999999999</c:v>
                      </c:pt>
                      <c:pt idx="1842">
                        <c:v>7.7590000000000003</c:v>
                      </c:pt>
                      <c:pt idx="1843">
                        <c:v>7.8369999999999997</c:v>
                      </c:pt>
                      <c:pt idx="1844">
                        <c:v>8.0589999999999993</c:v>
                      </c:pt>
                      <c:pt idx="1845">
                        <c:v>7.8870000000000005</c:v>
                      </c:pt>
                      <c:pt idx="1846">
                        <c:v>7.8870000000000005</c:v>
                      </c:pt>
                      <c:pt idx="1847">
                        <c:v>7.8870000000000005</c:v>
                      </c:pt>
                      <c:pt idx="1848">
                        <c:v>7.96</c:v>
                      </c:pt>
                      <c:pt idx="1849">
                        <c:v>7.8780000000000001</c:v>
                      </c:pt>
                      <c:pt idx="1850">
                        <c:v>7.6859999999999999</c:v>
                      </c:pt>
                      <c:pt idx="1851">
                        <c:v>7.6630000000000003</c:v>
                      </c:pt>
                      <c:pt idx="1852">
                        <c:v>7.5620000000000003</c:v>
                      </c:pt>
                      <c:pt idx="1853">
                        <c:v>7.5620000000000003</c:v>
                      </c:pt>
                      <c:pt idx="1854">
                        <c:v>7.5620000000000003</c:v>
                      </c:pt>
                      <c:pt idx="1855">
                        <c:v>7.7569999999999997</c:v>
                      </c:pt>
                      <c:pt idx="1856">
                        <c:v>7.7009999999999996</c:v>
                      </c:pt>
                      <c:pt idx="1857">
                        <c:v>7.6429999999999998</c:v>
                      </c:pt>
                      <c:pt idx="1858">
                        <c:v>7.5890000000000004</c:v>
                      </c:pt>
                      <c:pt idx="1859">
                        <c:v>7.9279999999999999</c:v>
                      </c:pt>
                      <c:pt idx="1860">
                        <c:v>7.9279999999999999</c:v>
                      </c:pt>
                      <c:pt idx="1861">
                        <c:v>7.9279999999999999</c:v>
                      </c:pt>
                      <c:pt idx="1862">
                        <c:v>7.9619999999999997</c:v>
                      </c:pt>
                      <c:pt idx="1863">
                        <c:v>7.931</c:v>
                      </c:pt>
                      <c:pt idx="1864">
                        <c:v>7.9080000000000004</c:v>
                      </c:pt>
                      <c:pt idx="1865">
                        <c:v>7.92</c:v>
                      </c:pt>
                      <c:pt idx="1866">
                        <c:v>7.8419999999999996</c:v>
                      </c:pt>
                      <c:pt idx="1867">
                        <c:v>7.8419999999999996</c:v>
                      </c:pt>
                      <c:pt idx="1868">
                        <c:v>7.8419999999999996</c:v>
                      </c:pt>
                      <c:pt idx="1869">
                        <c:v>7.7830000000000004</c:v>
                      </c:pt>
                      <c:pt idx="1870">
                        <c:v>7.7610000000000001</c:v>
                      </c:pt>
                      <c:pt idx="1871">
                        <c:v>7.93</c:v>
                      </c:pt>
                      <c:pt idx="1872">
                        <c:v>7.992</c:v>
                      </c:pt>
                      <c:pt idx="1873">
                        <c:v>8.125</c:v>
                      </c:pt>
                      <c:pt idx="1874">
                        <c:v>8.125</c:v>
                      </c:pt>
                      <c:pt idx="1875">
                        <c:v>8.125</c:v>
                      </c:pt>
                      <c:pt idx="1876">
                        <c:v>8.1419999999999995</c:v>
                      </c:pt>
                      <c:pt idx="1877">
                        <c:v>8.282</c:v>
                      </c:pt>
                      <c:pt idx="1878">
                        <c:v>8.2989999999999995</c:v>
                      </c:pt>
                      <c:pt idx="1879">
                        <c:v>8.2279999999999998</c:v>
                      </c:pt>
                      <c:pt idx="1880">
                        <c:v>8.2129999999999992</c:v>
                      </c:pt>
                      <c:pt idx="1881">
                        <c:v>8.2129999999999992</c:v>
                      </c:pt>
                      <c:pt idx="1882">
                        <c:v>8.2129999999999992</c:v>
                      </c:pt>
                      <c:pt idx="1883">
                        <c:v>8.3990000000000009</c:v>
                      </c:pt>
                      <c:pt idx="1884">
                        <c:v>8.2509999999999994</c:v>
                      </c:pt>
                      <c:pt idx="1885">
                        <c:v>8.2289999999999992</c:v>
                      </c:pt>
                      <c:pt idx="1886">
                        <c:v>8.2309999999999999</c:v>
                      </c:pt>
                      <c:pt idx="1887">
                        <c:v>8.2289999999999992</c:v>
                      </c:pt>
                      <c:pt idx="1888">
                        <c:v>8.2289999999999992</c:v>
                      </c:pt>
                      <c:pt idx="1889">
                        <c:v>8.2289999999999992</c:v>
                      </c:pt>
                      <c:pt idx="1890">
                        <c:v>8.3659999999999997</c:v>
                      </c:pt>
                      <c:pt idx="1891">
                        <c:v>8.5640000000000001</c:v>
                      </c:pt>
                      <c:pt idx="1892">
                        <c:v>8.6319999999999997</c:v>
                      </c:pt>
                      <c:pt idx="1893">
                        <c:v>8.6859999999999999</c:v>
                      </c:pt>
                      <c:pt idx="1894">
                        <c:v>8.641</c:v>
                      </c:pt>
                      <c:pt idx="1895">
                        <c:v>8.641</c:v>
                      </c:pt>
                      <c:pt idx="1896">
                        <c:v>8.641</c:v>
                      </c:pt>
                      <c:pt idx="1897">
                        <c:v>8.5779999999999994</c:v>
                      </c:pt>
                      <c:pt idx="1898">
                        <c:v>8.4459999999999997</c:v>
                      </c:pt>
                      <c:pt idx="1899">
                        <c:v>8.73</c:v>
                      </c:pt>
                      <c:pt idx="1900">
                        <c:v>9.0530000000000008</c:v>
                      </c:pt>
                      <c:pt idx="1901">
                        <c:v>9.1479999999999997</c:v>
                      </c:pt>
                      <c:pt idx="1902">
                        <c:v>9.1479999999999997</c:v>
                      </c:pt>
                      <c:pt idx="1903">
                        <c:v>9.1479999999999997</c:v>
                      </c:pt>
                      <c:pt idx="1904">
                        <c:v>9.0670000000000002</c:v>
                      </c:pt>
                      <c:pt idx="1905">
                        <c:v>9.3840000000000003</c:v>
                      </c:pt>
                      <c:pt idx="1906">
                        <c:v>9.327</c:v>
                      </c:pt>
                      <c:pt idx="1907">
                        <c:v>9.3130000000000006</c:v>
                      </c:pt>
                      <c:pt idx="1908">
                        <c:v>9.1940000000000008</c:v>
                      </c:pt>
                      <c:pt idx="1909">
                        <c:v>9.1940000000000008</c:v>
                      </c:pt>
                      <c:pt idx="1910">
                        <c:v>9.1940000000000008</c:v>
                      </c:pt>
                      <c:pt idx="1911">
                        <c:v>9.1950000000000003</c:v>
                      </c:pt>
                      <c:pt idx="1912">
                        <c:v>9.3019999999999996</c:v>
                      </c:pt>
                      <c:pt idx="1913">
                        <c:v>9.4860000000000007</c:v>
                      </c:pt>
                      <c:pt idx="1914">
                        <c:v>10.022</c:v>
                      </c:pt>
                      <c:pt idx="1915">
                        <c:v>9.7490000000000006</c:v>
                      </c:pt>
                      <c:pt idx="1916">
                        <c:v>9.7490000000000006</c:v>
                      </c:pt>
                      <c:pt idx="1917">
                        <c:v>9.7490000000000006</c:v>
                      </c:pt>
                      <c:pt idx="1918">
                        <c:v>9.5570000000000004</c:v>
                      </c:pt>
                      <c:pt idx="1919">
                        <c:v>9.3469999999999995</c:v>
                      </c:pt>
                      <c:pt idx="1920">
                        <c:v>9.3390000000000004</c:v>
                      </c:pt>
                      <c:pt idx="1921">
                        <c:v>9.0839999999999996</c:v>
                      </c:pt>
                      <c:pt idx="1922">
                        <c:v>9.5449999999999999</c:v>
                      </c:pt>
                      <c:pt idx="1923">
                        <c:v>9.5449999999999999</c:v>
                      </c:pt>
                      <c:pt idx="1924">
                        <c:v>9.5449999999999999</c:v>
                      </c:pt>
                      <c:pt idx="1925">
                        <c:v>10.029</c:v>
                      </c:pt>
                      <c:pt idx="1926">
                        <c:v>10.319000000000001</c:v>
                      </c:pt>
                      <c:pt idx="1927">
                        <c:v>10.23</c:v>
                      </c:pt>
                      <c:pt idx="1928">
                        <c:v>11.12</c:v>
                      </c:pt>
                      <c:pt idx="1929">
                        <c:v>11.760999999999999</c:v>
                      </c:pt>
                      <c:pt idx="1930">
                        <c:v>11.760999999999999</c:v>
                      </c:pt>
                      <c:pt idx="1931">
                        <c:v>11.760999999999999</c:v>
                      </c:pt>
                      <c:pt idx="1932">
                        <c:v>11.811999999999999</c:v>
                      </c:pt>
                      <c:pt idx="1933">
                        <c:v>11.808999999999999</c:v>
                      </c:pt>
                      <c:pt idx="1934">
                        <c:v>11.840999999999999</c:v>
                      </c:pt>
                      <c:pt idx="1935">
                        <c:v>11.941000000000001</c:v>
                      </c:pt>
                      <c:pt idx="1936">
                        <c:v>12.031000000000001</c:v>
                      </c:pt>
                      <c:pt idx="1937">
                        <c:v>12.031000000000001</c:v>
                      </c:pt>
                      <c:pt idx="1938">
                        <c:v>12.031000000000001</c:v>
                      </c:pt>
                      <c:pt idx="1939">
                        <c:v>12.1</c:v>
                      </c:pt>
                      <c:pt idx="1940">
                        <c:v>12.194000000000001</c:v>
                      </c:pt>
                      <c:pt idx="1941">
                        <c:v>11.907999999999999</c:v>
                      </c:pt>
                      <c:pt idx="1942">
                        <c:v>11.74</c:v>
                      </c:pt>
                      <c:pt idx="1943">
                        <c:v>11.544</c:v>
                      </c:pt>
                      <c:pt idx="1944">
                        <c:v>11.544</c:v>
                      </c:pt>
                      <c:pt idx="1945">
                        <c:v>11.544</c:v>
                      </c:pt>
                      <c:pt idx="1946">
                        <c:v>11.35</c:v>
                      </c:pt>
                      <c:pt idx="1947">
                        <c:v>11.919</c:v>
                      </c:pt>
                      <c:pt idx="1948">
                        <c:v>11.556000000000001</c:v>
                      </c:pt>
                      <c:pt idx="1949">
                        <c:v>11.231999999999999</c:v>
                      </c:pt>
                      <c:pt idx="1950">
                        <c:v>11.236000000000001</c:v>
                      </c:pt>
                      <c:pt idx="1951">
                        <c:v>11.236000000000001</c:v>
                      </c:pt>
                      <c:pt idx="1952">
                        <c:v>11.236000000000001</c:v>
                      </c:pt>
                      <c:pt idx="1953">
                        <c:v>11.651999999999999</c:v>
                      </c:pt>
                      <c:pt idx="1954">
                        <c:v>12.541</c:v>
                      </c:pt>
                      <c:pt idx="1955">
                        <c:v>12.554</c:v>
                      </c:pt>
                      <c:pt idx="1956">
                        <c:v>12.02</c:v>
                      </c:pt>
                      <c:pt idx="1957">
                        <c:v>13.583</c:v>
                      </c:pt>
                      <c:pt idx="1958">
                        <c:v>13.583</c:v>
                      </c:pt>
                      <c:pt idx="1959">
                        <c:v>13.583</c:v>
                      </c:pt>
                      <c:pt idx="1960">
                        <c:v>18.797000000000001</c:v>
                      </c:pt>
                      <c:pt idx="1961">
                        <c:v>19.225999999999999</c:v>
                      </c:pt>
                      <c:pt idx="1962">
                        <c:v>18.818000000000001</c:v>
                      </c:pt>
                      <c:pt idx="1963">
                        <c:v>18.088999999999999</c:v>
                      </c:pt>
                      <c:pt idx="1964">
                        <c:v>14.63</c:v>
                      </c:pt>
                      <c:pt idx="1965">
                        <c:v>14.63</c:v>
                      </c:pt>
                      <c:pt idx="1966">
                        <c:v>14.63</c:v>
                      </c:pt>
                      <c:pt idx="1967">
                        <c:v>14.731999999999999</c:v>
                      </c:pt>
                      <c:pt idx="1968">
                        <c:v>14.983000000000001</c:v>
                      </c:pt>
                      <c:pt idx="1969">
                        <c:v>15.423999999999999</c:v>
                      </c:pt>
                      <c:pt idx="1970">
                        <c:v>15.077999999999999</c:v>
                      </c:pt>
                      <c:pt idx="1971">
                        <c:v>10.845000000000001</c:v>
                      </c:pt>
                      <c:pt idx="1972">
                        <c:v>10.845000000000001</c:v>
                      </c:pt>
                      <c:pt idx="1973">
                        <c:v>10.845000000000001</c:v>
                      </c:pt>
                      <c:pt idx="1974">
                        <c:v>10.939</c:v>
                      </c:pt>
                      <c:pt idx="1975">
                        <c:v>10.797000000000001</c:v>
                      </c:pt>
                      <c:pt idx="1976">
                        <c:v>10.573</c:v>
                      </c:pt>
                      <c:pt idx="1977">
                        <c:v>11.164999999999999</c:v>
                      </c:pt>
                      <c:pt idx="1978">
                        <c:v>12.667999999999999</c:v>
                      </c:pt>
                      <c:pt idx="1979">
                        <c:v>12.667999999999999</c:v>
                      </c:pt>
                      <c:pt idx="1980">
                        <c:v>12.667999999999999</c:v>
                      </c:pt>
                      <c:pt idx="1981">
                        <c:v>13.032999999999999</c:v>
                      </c:pt>
                      <c:pt idx="1982">
                        <c:v>13.125999999999999</c:v>
                      </c:pt>
                      <c:pt idx="1983">
                        <c:v>12.943999999999999</c:v>
                      </c:pt>
                      <c:pt idx="1984">
                        <c:v>12.315</c:v>
                      </c:pt>
                      <c:pt idx="1985">
                        <c:v>11.755000000000001</c:v>
                      </c:pt>
                      <c:pt idx="1986">
                        <c:v>11.755000000000001</c:v>
                      </c:pt>
                      <c:pt idx="1987">
                        <c:v>11.755000000000001</c:v>
                      </c:pt>
                      <c:pt idx="1988">
                        <c:v>11.233000000000001</c:v>
                      </c:pt>
                      <c:pt idx="1989">
                        <c:v>11.621</c:v>
                      </c:pt>
                      <c:pt idx="1990">
                        <c:v>11.657</c:v>
                      </c:pt>
                      <c:pt idx="1991">
                        <c:v>11.301</c:v>
                      </c:pt>
                      <c:pt idx="1992">
                        <c:v>11.218</c:v>
                      </c:pt>
                      <c:pt idx="1993">
                        <c:v>11.218</c:v>
                      </c:pt>
                      <c:pt idx="1994">
                        <c:v>11.218</c:v>
                      </c:pt>
                      <c:pt idx="1995">
                        <c:v>10.911</c:v>
                      </c:pt>
                      <c:pt idx="1996">
                        <c:v>10.715</c:v>
                      </c:pt>
                      <c:pt idx="1997">
                        <c:v>11.356999999999999</c:v>
                      </c:pt>
                      <c:pt idx="1998">
                        <c:v>11.497</c:v>
                      </c:pt>
                      <c:pt idx="1999">
                        <c:v>11.254</c:v>
                      </c:pt>
                      <c:pt idx="2000">
                        <c:v>11.254</c:v>
                      </c:pt>
                      <c:pt idx="2001">
                        <c:v>11.254</c:v>
                      </c:pt>
                      <c:pt idx="2002">
                        <c:v>11.122</c:v>
                      </c:pt>
                      <c:pt idx="2003">
                        <c:v>11.095000000000001</c:v>
                      </c:pt>
                      <c:pt idx="2004">
                        <c:v>11.882</c:v>
                      </c:pt>
                      <c:pt idx="2005">
                        <c:v>11.372999999999999</c:v>
                      </c:pt>
                      <c:pt idx="2006">
                        <c:v>11.436</c:v>
                      </c:pt>
                      <c:pt idx="2007">
                        <c:v>11.436</c:v>
                      </c:pt>
                      <c:pt idx="2008">
                        <c:v>11.436</c:v>
                      </c:pt>
                      <c:pt idx="2009">
                        <c:v>11.25</c:v>
                      </c:pt>
                      <c:pt idx="2010">
                        <c:v>11.179</c:v>
                      </c:pt>
                      <c:pt idx="2011">
                        <c:v>11.083</c:v>
                      </c:pt>
                      <c:pt idx="2012">
                        <c:v>11.326000000000001</c:v>
                      </c:pt>
                      <c:pt idx="2013">
                        <c:v>10.759</c:v>
                      </c:pt>
                      <c:pt idx="2014">
                        <c:v>10.759</c:v>
                      </c:pt>
                      <c:pt idx="2015">
                        <c:v>10.759</c:v>
                      </c:pt>
                      <c:pt idx="2016">
                        <c:v>10.55</c:v>
                      </c:pt>
                      <c:pt idx="2017">
                        <c:v>10.542999999999999</c:v>
                      </c:pt>
                      <c:pt idx="2018">
                        <c:v>10.898</c:v>
                      </c:pt>
                      <c:pt idx="2019">
                        <c:v>10.957000000000001</c:v>
                      </c:pt>
                      <c:pt idx="2020">
                        <c:v>10.669</c:v>
                      </c:pt>
                      <c:pt idx="2021">
                        <c:v>10.669</c:v>
                      </c:pt>
                      <c:pt idx="2022">
                        <c:v>10.669</c:v>
                      </c:pt>
                      <c:pt idx="2023">
                        <c:v>10.891</c:v>
                      </c:pt>
                      <c:pt idx="2024">
                        <c:v>11.242000000000001</c:v>
                      </c:pt>
                      <c:pt idx="2025">
                        <c:v>11.125</c:v>
                      </c:pt>
                      <c:pt idx="2026">
                        <c:v>10.553000000000001</c:v>
                      </c:pt>
                      <c:pt idx="2027">
                        <c:v>10.465</c:v>
                      </c:pt>
                      <c:pt idx="2028">
                        <c:v>10.465</c:v>
                      </c:pt>
                      <c:pt idx="2029">
                        <c:v>10.465</c:v>
                      </c:pt>
                      <c:pt idx="2030">
                        <c:v>10.465</c:v>
                      </c:pt>
                      <c:pt idx="2031">
                        <c:v>11.417</c:v>
                      </c:pt>
                      <c:pt idx="2032">
                        <c:v>10.993</c:v>
                      </c:pt>
                      <c:pt idx="2033">
                        <c:v>11.718</c:v>
                      </c:pt>
                      <c:pt idx="2034">
                        <c:v>12.712</c:v>
                      </c:pt>
                      <c:pt idx="2035">
                        <c:v>12.712</c:v>
                      </c:pt>
                      <c:pt idx="2036">
                        <c:v>12.712</c:v>
                      </c:pt>
                      <c:pt idx="2037">
                        <c:v>12.304</c:v>
                      </c:pt>
                      <c:pt idx="2038">
                        <c:v>12.849</c:v>
                      </c:pt>
                      <c:pt idx="2039">
                        <c:v>13.641</c:v>
                      </c:pt>
                      <c:pt idx="2040">
                        <c:v>13.287000000000001</c:v>
                      </c:pt>
                      <c:pt idx="2041">
                        <c:v>12.897</c:v>
                      </c:pt>
                      <c:pt idx="2042">
                        <c:v>12.897</c:v>
                      </c:pt>
                      <c:pt idx="2043">
                        <c:v>12.897</c:v>
                      </c:pt>
                      <c:pt idx="2044">
                        <c:v>12.725999999999999</c:v>
                      </c:pt>
                      <c:pt idx="2045">
                        <c:v>12.101000000000001</c:v>
                      </c:pt>
                      <c:pt idx="2046">
                        <c:v>11.83</c:v>
                      </c:pt>
                      <c:pt idx="2047">
                        <c:v>11.576000000000001</c:v>
                      </c:pt>
                      <c:pt idx="2048">
                        <c:v>11.242000000000001</c:v>
                      </c:pt>
                      <c:pt idx="2049">
                        <c:v>11.242000000000001</c:v>
                      </c:pt>
                      <c:pt idx="2050">
                        <c:v>11.242000000000001</c:v>
                      </c:pt>
                      <c:pt idx="2051">
                        <c:v>11.260999999999999</c:v>
                      </c:pt>
                      <c:pt idx="2052">
                        <c:v>11.542</c:v>
                      </c:pt>
                      <c:pt idx="2053">
                        <c:v>11.507999999999999</c:v>
                      </c:pt>
                      <c:pt idx="2054">
                        <c:v>12.061999999999999</c:v>
                      </c:pt>
                      <c:pt idx="2055">
                        <c:v>12.061999999999999</c:v>
                      </c:pt>
                      <c:pt idx="2056">
                        <c:v>12.061999999999999</c:v>
                      </c:pt>
                      <c:pt idx="2057">
                        <c:v>12.061999999999999</c:v>
                      </c:pt>
                      <c:pt idx="2058">
                        <c:v>12.061999999999999</c:v>
                      </c:pt>
                      <c:pt idx="2059">
                        <c:v>11.808</c:v>
                      </c:pt>
                      <c:pt idx="2060">
                        <c:v>11.632</c:v>
                      </c:pt>
                      <c:pt idx="2061">
                        <c:v>11.141</c:v>
                      </c:pt>
                      <c:pt idx="2062">
                        <c:v>11.005000000000001</c:v>
                      </c:pt>
                      <c:pt idx="2063">
                        <c:v>11.005000000000001</c:v>
                      </c:pt>
                      <c:pt idx="2064">
                        <c:v>11.005000000000001</c:v>
                      </c:pt>
                      <c:pt idx="2065">
                        <c:v>11.089</c:v>
                      </c:pt>
                      <c:pt idx="2066">
                        <c:v>10.935</c:v>
                      </c:pt>
                      <c:pt idx="2067">
                        <c:v>10.802</c:v>
                      </c:pt>
                      <c:pt idx="2068">
                        <c:v>11.493</c:v>
                      </c:pt>
                      <c:pt idx="2069">
                        <c:v>11.345000000000001</c:v>
                      </c:pt>
                      <c:pt idx="2070">
                        <c:v>11.345000000000001</c:v>
                      </c:pt>
                      <c:pt idx="2071">
                        <c:v>11.345000000000001</c:v>
                      </c:pt>
                      <c:pt idx="2072">
                        <c:v>11.993</c:v>
                      </c:pt>
                      <c:pt idx="2073">
                        <c:v>11.27</c:v>
                      </c:pt>
                      <c:pt idx="2074">
                        <c:v>10.813000000000001</c:v>
                      </c:pt>
                      <c:pt idx="2075">
                        <c:v>10.788</c:v>
                      </c:pt>
                      <c:pt idx="2076">
                        <c:v>10.775</c:v>
                      </c:pt>
                      <c:pt idx="2077">
                        <c:v>10.775</c:v>
                      </c:pt>
                      <c:pt idx="2078">
                        <c:v>10.775</c:v>
                      </c:pt>
                      <c:pt idx="2079">
                        <c:v>10.449</c:v>
                      </c:pt>
                      <c:pt idx="2080">
                        <c:v>10.673999999999999</c:v>
                      </c:pt>
                      <c:pt idx="2081">
                        <c:v>10.388</c:v>
                      </c:pt>
                      <c:pt idx="2082">
                        <c:v>10.036</c:v>
                      </c:pt>
                      <c:pt idx="2083">
                        <c:v>9.407</c:v>
                      </c:pt>
                      <c:pt idx="2084">
                        <c:v>9.407</c:v>
                      </c:pt>
                      <c:pt idx="2085">
                        <c:v>9.407</c:v>
                      </c:pt>
                      <c:pt idx="2086">
                        <c:v>9.5139999999999993</c:v>
                      </c:pt>
                      <c:pt idx="2087">
                        <c:v>9.6389999999999993</c:v>
                      </c:pt>
                      <c:pt idx="2088">
                        <c:v>9.4949999999999992</c:v>
                      </c:pt>
                      <c:pt idx="2089">
                        <c:v>9.5540000000000003</c:v>
                      </c:pt>
                      <c:pt idx="2090">
                        <c:v>9.4290000000000003</c:v>
                      </c:pt>
                      <c:pt idx="2091">
                        <c:v>9.4290000000000003</c:v>
                      </c:pt>
                      <c:pt idx="2092">
                        <c:v>9.4290000000000003</c:v>
                      </c:pt>
                      <c:pt idx="2093">
                        <c:v>9.2430000000000003</c:v>
                      </c:pt>
                      <c:pt idx="2094">
                        <c:v>8.8620000000000001</c:v>
                      </c:pt>
                      <c:pt idx="2095">
                        <c:v>8.6150000000000002</c:v>
                      </c:pt>
                      <c:pt idx="2096">
                        <c:v>9.2970000000000006</c:v>
                      </c:pt>
                      <c:pt idx="2097">
                        <c:v>9.8889999999999993</c:v>
                      </c:pt>
                      <c:pt idx="2098">
                        <c:v>9.8889999999999993</c:v>
                      </c:pt>
                      <c:pt idx="2099">
                        <c:v>9.8889999999999993</c:v>
                      </c:pt>
                      <c:pt idx="2100">
                        <c:v>9.923</c:v>
                      </c:pt>
                      <c:pt idx="2101">
                        <c:v>10.004</c:v>
                      </c:pt>
                      <c:pt idx="2102">
                        <c:v>10.24</c:v>
                      </c:pt>
                      <c:pt idx="2103">
                        <c:v>9.6530000000000005</c:v>
                      </c:pt>
                      <c:pt idx="2104">
                        <c:v>9.2609999999999992</c:v>
                      </c:pt>
                      <c:pt idx="2105">
                        <c:v>9.2609999999999992</c:v>
                      </c:pt>
                      <c:pt idx="2106">
                        <c:v>9.2609999999999992</c:v>
                      </c:pt>
                      <c:pt idx="2107">
                        <c:v>10.016999999999999</c:v>
                      </c:pt>
                      <c:pt idx="2108">
                        <c:v>10.593999999999999</c:v>
                      </c:pt>
                      <c:pt idx="2109">
                        <c:v>10.241</c:v>
                      </c:pt>
                      <c:pt idx="2110">
                        <c:v>10.744999999999999</c:v>
                      </c:pt>
                      <c:pt idx="2111">
                        <c:v>10.106</c:v>
                      </c:pt>
                      <c:pt idx="2112">
                        <c:v>10.106</c:v>
                      </c:pt>
                      <c:pt idx="2113">
                        <c:v>10.106</c:v>
                      </c:pt>
                      <c:pt idx="2114">
                        <c:v>9.6910000000000007</c:v>
                      </c:pt>
                      <c:pt idx="2115">
                        <c:v>9.6780000000000008</c:v>
                      </c:pt>
                      <c:pt idx="2116">
                        <c:v>9.516</c:v>
                      </c:pt>
                      <c:pt idx="2117">
                        <c:v>10.949</c:v>
                      </c:pt>
                      <c:pt idx="2118">
                        <c:v>11.172000000000001</c:v>
                      </c:pt>
                      <c:pt idx="2119">
                        <c:v>11.172000000000001</c:v>
                      </c:pt>
                      <c:pt idx="2120">
                        <c:v>11.172000000000001</c:v>
                      </c:pt>
                      <c:pt idx="2121">
                        <c:v>10.170999999999999</c:v>
                      </c:pt>
                      <c:pt idx="2122">
                        <c:v>10.34</c:v>
                      </c:pt>
                      <c:pt idx="2123">
                        <c:v>9.4759999999999991</c:v>
                      </c:pt>
                      <c:pt idx="2124">
                        <c:v>9.0939999999999994</c:v>
                      </c:pt>
                      <c:pt idx="2125">
                        <c:v>8.41</c:v>
                      </c:pt>
                      <c:pt idx="2126">
                        <c:v>8.41</c:v>
                      </c:pt>
                      <c:pt idx="2127">
                        <c:v>8.41</c:v>
                      </c:pt>
                      <c:pt idx="2128">
                        <c:v>8.9670000000000005</c:v>
                      </c:pt>
                      <c:pt idx="2129">
                        <c:v>9.3640000000000008</c:v>
                      </c:pt>
                      <c:pt idx="2130">
                        <c:v>9.7219999999999995</c:v>
                      </c:pt>
                      <c:pt idx="2131">
                        <c:v>9.39</c:v>
                      </c:pt>
                      <c:pt idx="2132">
                        <c:v>9.3559999999999999</c:v>
                      </c:pt>
                      <c:pt idx="2133">
                        <c:v>9.3559999999999999</c:v>
                      </c:pt>
                      <c:pt idx="2134">
                        <c:v>9.3559999999999999</c:v>
                      </c:pt>
                      <c:pt idx="2135">
                        <c:v>9.0730000000000004</c:v>
                      </c:pt>
                      <c:pt idx="2136">
                        <c:v>8.9339999999999993</c:v>
                      </c:pt>
                      <c:pt idx="2137">
                        <c:v>9.0950000000000006</c:v>
                      </c:pt>
                      <c:pt idx="2138">
                        <c:v>9.4740000000000002</c:v>
                      </c:pt>
                      <c:pt idx="2139">
                        <c:v>10.141999999999999</c:v>
                      </c:pt>
                      <c:pt idx="2140">
                        <c:v>10.141999999999999</c:v>
                      </c:pt>
                      <c:pt idx="2141">
                        <c:v>10.141999999999999</c:v>
                      </c:pt>
                      <c:pt idx="2142">
                        <c:v>10.125999999999999</c:v>
                      </c:pt>
                      <c:pt idx="2143">
                        <c:v>10.676</c:v>
                      </c:pt>
                      <c:pt idx="2144">
                        <c:v>9.7460000000000004</c:v>
                      </c:pt>
                      <c:pt idx="2145">
                        <c:v>9.6560000000000006</c:v>
                      </c:pt>
                      <c:pt idx="2146">
                        <c:v>9.25</c:v>
                      </c:pt>
                      <c:pt idx="2147">
                        <c:v>9.25</c:v>
                      </c:pt>
                      <c:pt idx="2148">
                        <c:v>9.25</c:v>
                      </c:pt>
                      <c:pt idx="2149">
                        <c:v>9.7449999999999992</c:v>
                      </c:pt>
                      <c:pt idx="2150">
                        <c:v>9.7449999999999992</c:v>
                      </c:pt>
                      <c:pt idx="2151">
                        <c:v>9.5909999999999993</c:v>
                      </c:pt>
                      <c:pt idx="2152">
                        <c:v>9.532</c:v>
                      </c:pt>
                      <c:pt idx="2153">
                        <c:v>8.5009999999999994</c:v>
                      </c:pt>
                      <c:pt idx="2154">
                        <c:v>8.5009999999999994</c:v>
                      </c:pt>
                      <c:pt idx="2155">
                        <c:v>8.5009999999999994</c:v>
                      </c:pt>
                      <c:pt idx="2156">
                        <c:v>8.5009999999999994</c:v>
                      </c:pt>
                      <c:pt idx="2157">
                        <c:v>8.5009999999999994</c:v>
                      </c:pt>
                      <c:pt idx="2158">
                        <c:v>8.4719999999999995</c:v>
                      </c:pt>
                      <c:pt idx="2159">
                        <c:v>8.3190000000000008</c:v>
                      </c:pt>
                      <c:pt idx="2160">
                        <c:v>8.4329999999999998</c:v>
                      </c:pt>
                      <c:pt idx="2161">
                        <c:v>8.4329999999999998</c:v>
                      </c:pt>
                      <c:pt idx="2162">
                        <c:v>8.4329999999999998</c:v>
                      </c:pt>
                      <c:pt idx="2163">
                        <c:v>8.6059999999999999</c:v>
                      </c:pt>
                      <c:pt idx="2164">
                        <c:v>8.7579999999999991</c:v>
                      </c:pt>
                      <c:pt idx="2165">
                        <c:v>9.0619999999999994</c:v>
                      </c:pt>
                      <c:pt idx="2166">
                        <c:v>8.8109999999999999</c:v>
                      </c:pt>
                      <c:pt idx="2167">
                        <c:v>9.1470000000000002</c:v>
                      </c:pt>
                      <c:pt idx="2168">
                        <c:v>9.1470000000000002</c:v>
                      </c:pt>
                      <c:pt idx="2169">
                        <c:v>9.1470000000000002</c:v>
                      </c:pt>
                      <c:pt idx="2170">
                        <c:v>9.0830000000000002</c:v>
                      </c:pt>
                      <c:pt idx="2171">
                        <c:v>8.5730000000000004</c:v>
                      </c:pt>
                      <c:pt idx="2172">
                        <c:v>8.1809999999999992</c:v>
                      </c:pt>
                      <c:pt idx="2173">
                        <c:v>7.2450000000000001</c:v>
                      </c:pt>
                      <c:pt idx="2174">
                        <c:v>7.2270000000000003</c:v>
                      </c:pt>
                      <c:pt idx="2175">
                        <c:v>7.2270000000000003</c:v>
                      </c:pt>
                      <c:pt idx="2176">
                        <c:v>7.2270000000000003</c:v>
                      </c:pt>
                      <c:pt idx="2177">
                        <c:v>7.5910000000000002</c:v>
                      </c:pt>
                      <c:pt idx="2178">
                        <c:v>7.6660000000000004</c:v>
                      </c:pt>
                      <c:pt idx="2179">
                        <c:v>7.8019999999999996</c:v>
                      </c:pt>
                      <c:pt idx="2180">
                        <c:v>8.02</c:v>
                      </c:pt>
                      <c:pt idx="2181">
                        <c:v>8.3469999999999995</c:v>
                      </c:pt>
                      <c:pt idx="2182">
                        <c:v>8.3469999999999995</c:v>
                      </c:pt>
                      <c:pt idx="2183">
                        <c:v>8.3469999999999995</c:v>
                      </c:pt>
                      <c:pt idx="2184">
                        <c:v>8.3940000000000001</c:v>
                      </c:pt>
                      <c:pt idx="2185">
                        <c:v>8.2750000000000004</c:v>
                      </c:pt>
                      <c:pt idx="2186">
                        <c:v>7.9770000000000003</c:v>
                      </c:pt>
                      <c:pt idx="2187">
                        <c:v>7.9190000000000005</c:v>
                      </c:pt>
                      <c:pt idx="2188">
                        <c:v>7.9290000000000003</c:v>
                      </c:pt>
                      <c:pt idx="2189">
                        <c:v>7.9290000000000003</c:v>
                      </c:pt>
                      <c:pt idx="2190">
                        <c:v>7.9290000000000003</c:v>
                      </c:pt>
                      <c:pt idx="2191">
                        <c:v>8.2569999999999997</c:v>
                      </c:pt>
                      <c:pt idx="2192">
                        <c:v>8.2420000000000009</c:v>
                      </c:pt>
                      <c:pt idx="2193">
                        <c:v>8.2829999999999995</c:v>
                      </c:pt>
                      <c:pt idx="2194">
                        <c:v>8.0640000000000001</c:v>
                      </c:pt>
                      <c:pt idx="2195">
                        <c:v>8.1020000000000003</c:v>
                      </c:pt>
                      <c:pt idx="2196">
                        <c:v>8.1020000000000003</c:v>
                      </c:pt>
                      <c:pt idx="2197">
                        <c:v>8.1020000000000003</c:v>
                      </c:pt>
                      <c:pt idx="2198">
                        <c:v>8.1509999999999998</c:v>
                      </c:pt>
                      <c:pt idx="2199">
                        <c:v>8.0299999999999994</c:v>
                      </c:pt>
                      <c:pt idx="2200">
                        <c:v>8.1630000000000003</c:v>
                      </c:pt>
                      <c:pt idx="2201">
                        <c:v>8.06</c:v>
                      </c:pt>
                      <c:pt idx="2202">
                        <c:v>8.0709999999999997</c:v>
                      </c:pt>
                      <c:pt idx="2203">
                        <c:v>8.0709999999999997</c:v>
                      </c:pt>
                      <c:pt idx="2204">
                        <c:v>8.0709999999999997</c:v>
                      </c:pt>
                      <c:pt idx="2205">
                        <c:v>7.9660000000000002</c:v>
                      </c:pt>
                      <c:pt idx="2206">
                        <c:v>8.0129999999999999</c:v>
                      </c:pt>
                      <c:pt idx="2207">
                        <c:v>8.0259999999999998</c:v>
                      </c:pt>
                      <c:pt idx="2208">
                        <c:v>8.1519999999999992</c:v>
                      </c:pt>
                      <c:pt idx="2209">
                        <c:v>8.0540000000000003</c:v>
                      </c:pt>
                      <c:pt idx="2210">
                        <c:v>8.0540000000000003</c:v>
                      </c:pt>
                      <c:pt idx="2211">
                        <c:v>8.0540000000000003</c:v>
                      </c:pt>
                      <c:pt idx="2212">
                        <c:v>8.0809999999999995</c:v>
                      </c:pt>
                      <c:pt idx="2213">
                        <c:v>7.5750000000000002</c:v>
                      </c:pt>
                      <c:pt idx="2214">
                        <c:v>7.4489999999999998</c:v>
                      </c:pt>
                      <c:pt idx="2215">
                        <c:v>7.5120000000000005</c:v>
                      </c:pt>
                      <c:pt idx="2216">
                        <c:v>7.327</c:v>
                      </c:pt>
                      <c:pt idx="2217">
                        <c:v>7.327</c:v>
                      </c:pt>
                      <c:pt idx="2218">
                        <c:v>7.327</c:v>
                      </c:pt>
                      <c:pt idx="2219">
                        <c:v>7.41</c:v>
                      </c:pt>
                      <c:pt idx="2220">
                        <c:v>7.3540000000000001</c:v>
                      </c:pt>
                      <c:pt idx="2221">
                        <c:v>7.7119999999999997</c:v>
                      </c:pt>
                      <c:pt idx="2222">
                        <c:v>8.0760000000000005</c:v>
                      </c:pt>
                      <c:pt idx="2223">
                        <c:v>8.0670000000000002</c:v>
                      </c:pt>
                      <c:pt idx="2224">
                        <c:v>8.0670000000000002</c:v>
                      </c:pt>
                      <c:pt idx="2225">
                        <c:v>8.0670000000000002</c:v>
                      </c:pt>
                      <c:pt idx="2226">
                        <c:v>8.9619999999999997</c:v>
                      </c:pt>
                      <c:pt idx="2227">
                        <c:v>7.8540000000000001</c:v>
                      </c:pt>
                      <c:pt idx="2228">
                        <c:v>7.0060000000000002</c:v>
                      </c:pt>
                      <c:pt idx="2229">
                        <c:v>6.6989999999999998</c:v>
                      </c:pt>
                      <c:pt idx="2230">
                        <c:v>6.601</c:v>
                      </c:pt>
                      <c:pt idx="2231">
                        <c:v>6.601</c:v>
                      </c:pt>
                      <c:pt idx="2232">
                        <c:v>6.601</c:v>
                      </c:pt>
                      <c:pt idx="2233">
                        <c:v>6.6310000000000002</c:v>
                      </c:pt>
                      <c:pt idx="2234">
                        <c:v>6.6870000000000003</c:v>
                      </c:pt>
                      <c:pt idx="2235">
                        <c:v>6.6559999999999997</c:v>
                      </c:pt>
                      <c:pt idx="2236">
                        <c:v>6.4409999999999998</c:v>
                      </c:pt>
                      <c:pt idx="2237">
                        <c:v>6.3460000000000001</c:v>
                      </c:pt>
                      <c:pt idx="2238">
                        <c:v>6.3460000000000001</c:v>
                      </c:pt>
                      <c:pt idx="2239">
                        <c:v>6.3460000000000001</c:v>
                      </c:pt>
                      <c:pt idx="2240">
                        <c:v>6.4719999999999995</c:v>
                      </c:pt>
                      <c:pt idx="2241">
                        <c:v>6.4950000000000001</c:v>
                      </c:pt>
                      <c:pt idx="2242">
                        <c:v>6.633</c:v>
                      </c:pt>
                      <c:pt idx="2243">
                        <c:v>6.5309999999999997</c:v>
                      </c:pt>
                      <c:pt idx="2244">
                        <c:v>6.1619999999999999</c:v>
                      </c:pt>
                      <c:pt idx="2245">
                        <c:v>6.1619999999999999</c:v>
                      </c:pt>
                      <c:pt idx="2246">
                        <c:v>6.1619999999999999</c:v>
                      </c:pt>
                      <c:pt idx="2247">
                        <c:v>6.1559999999999997</c:v>
                      </c:pt>
                      <c:pt idx="2248">
                        <c:v>6.226</c:v>
                      </c:pt>
                      <c:pt idx="2249">
                        <c:v>6.0609999999999999</c:v>
                      </c:pt>
                      <c:pt idx="2250">
                        <c:v>5.8860000000000001</c:v>
                      </c:pt>
                      <c:pt idx="2251">
                        <c:v>5.7770000000000001</c:v>
                      </c:pt>
                      <c:pt idx="2252">
                        <c:v>5.7770000000000001</c:v>
                      </c:pt>
                      <c:pt idx="2253">
                        <c:v>5.7770000000000001</c:v>
                      </c:pt>
                      <c:pt idx="2254">
                        <c:v>5.8100000000000005</c:v>
                      </c:pt>
                      <c:pt idx="2255">
                        <c:v>5.7649999999999997</c:v>
                      </c:pt>
                      <c:pt idx="2256">
                        <c:v>5.7850000000000001</c:v>
                      </c:pt>
                      <c:pt idx="2257">
                        <c:v>5.7059999999999995</c:v>
                      </c:pt>
                      <c:pt idx="2258">
                        <c:v>5.7089999999999996</c:v>
                      </c:pt>
                      <c:pt idx="2259">
                        <c:v>5.7089999999999996</c:v>
                      </c:pt>
                      <c:pt idx="2260">
                        <c:v>5.7089999999999996</c:v>
                      </c:pt>
                      <c:pt idx="2261">
                        <c:v>5.6230000000000002</c:v>
                      </c:pt>
                      <c:pt idx="2262">
                        <c:v>5.63</c:v>
                      </c:pt>
                      <c:pt idx="2263">
                        <c:v>5.5919999999999996</c:v>
                      </c:pt>
                      <c:pt idx="2264">
                        <c:v>5.5649999999999995</c:v>
                      </c:pt>
                      <c:pt idx="2265">
                        <c:v>5.5720000000000001</c:v>
                      </c:pt>
                      <c:pt idx="2266">
                        <c:v>5.5720000000000001</c:v>
                      </c:pt>
                      <c:pt idx="2267">
                        <c:v>5.5720000000000001</c:v>
                      </c:pt>
                      <c:pt idx="2268">
                        <c:v>5.665</c:v>
                      </c:pt>
                      <c:pt idx="2269">
                        <c:v>5.8559999999999999</c:v>
                      </c:pt>
                      <c:pt idx="2270">
                        <c:v>5.8419999999999996</c:v>
                      </c:pt>
                      <c:pt idx="2271">
                        <c:v>5.74</c:v>
                      </c:pt>
                      <c:pt idx="2272">
                        <c:v>5.819</c:v>
                      </c:pt>
                      <c:pt idx="2273">
                        <c:v>5.819</c:v>
                      </c:pt>
                      <c:pt idx="2274">
                        <c:v>5.819</c:v>
                      </c:pt>
                      <c:pt idx="2275">
                        <c:v>5.7560000000000002</c:v>
                      </c:pt>
                      <c:pt idx="2276">
                        <c:v>5.6269999999999998</c:v>
                      </c:pt>
                      <c:pt idx="2277">
                        <c:v>5.6719999999999997</c:v>
                      </c:pt>
                      <c:pt idx="2278">
                        <c:v>5.702</c:v>
                      </c:pt>
                      <c:pt idx="2279">
                        <c:v>5.8520000000000003</c:v>
                      </c:pt>
                      <c:pt idx="2280">
                        <c:v>5.8520000000000003</c:v>
                      </c:pt>
                      <c:pt idx="2281">
                        <c:v>5.8520000000000003</c:v>
                      </c:pt>
                      <c:pt idx="2282">
                        <c:v>5.7539999999999996</c:v>
                      </c:pt>
                      <c:pt idx="2283">
                        <c:v>5.7750000000000004</c:v>
                      </c:pt>
                      <c:pt idx="2284">
                        <c:v>5.87</c:v>
                      </c:pt>
                      <c:pt idx="2285">
                        <c:v>5.9039999999999999</c:v>
                      </c:pt>
                      <c:pt idx="2286">
                        <c:v>5.8959999999999999</c:v>
                      </c:pt>
                      <c:pt idx="2287">
                        <c:v>5.8959999999999999</c:v>
                      </c:pt>
                      <c:pt idx="2288">
                        <c:v>5.8959999999999999</c:v>
                      </c:pt>
                      <c:pt idx="2289">
                        <c:v>6.0279999999999996</c:v>
                      </c:pt>
                      <c:pt idx="2290">
                        <c:v>6.27</c:v>
                      </c:pt>
                      <c:pt idx="2291">
                        <c:v>6.3040000000000003</c:v>
                      </c:pt>
                      <c:pt idx="2292">
                        <c:v>6.3380000000000001</c:v>
                      </c:pt>
                      <c:pt idx="2293">
                        <c:v>6.4790000000000001</c:v>
                      </c:pt>
                      <c:pt idx="2294">
                        <c:v>6.4790000000000001</c:v>
                      </c:pt>
                      <c:pt idx="2295">
                        <c:v>6.4790000000000001</c:v>
                      </c:pt>
                      <c:pt idx="2296">
                        <c:v>6.5090000000000003</c:v>
                      </c:pt>
                      <c:pt idx="2297">
                        <c:v>6.5350000000000001</c:v>
                      </c:pt>
                      <c:pt idx="2298">
                        <c:v>6.444</c:v>
                      </c:pt>
                      <c:pt idx="2299">
                        <c:v>6.1840000000000002</c:v>
                      </c:pt>
                      <c:pt idx="2300">
                        <c:v>6.1059999999999999</c:v>
                      </c:pt>
                      <c:pt idx="2301">
                        <c:v>6.1059999999999999</c:v>
                      </c:pt>
                      <c:pt idx="2302">
                        <c:v>6.1059999999999999</c:v>
                      </c:pt>
                      <c:pt idx="2303">
                        <c:v>6.0259999999999998</c:v>
                      </c:pt>
                      <c:pt idx="2304">
                        <c:v>5.9119999999999999</c:v>
                      </c:pt>
                      <c:pt idx="2305">
                        <c:v>5.8609999999999998</c:v>
                      </c:pt>
                      <c:pt idx="2306">
                        <c:v>5.8529999999999998</c:v>
                      </c:pt>
                      <c:pt idx="2307">
                        <c:v>5.923</c:v>
                      </c:pt>
                      <c:pt idx="2308">
                        <c:v>5.923</c:v>
                      </c:pt>
                      <c:pt idx="2309">
                        <c:v>5.923</c:v>
                      </c:pt>
                      <c:pt idx="2310">
                        <c:v>6.1420000000000003</c:v>
                      </c:pt>
                      <c:pt idx="2311">
                        <c:v>6.2649999999999997</c:v>
                      </c:pt>
                      <c:pt idx="2312">
                        <c:v>6.258</c:v>
                      </c:pt>
                      <c:pt idx="2313">
                        <c:v>6.24</c:v>
                      </c:pt>
                      <c:pt idx="2314">
                        <c:v>6.23</c:v>
                      </c:pt>
                      <c:pt idx="2315">
                        <c:v>6.23</c:v>
                      </c:pt>
                      <c:pt idx="2316">
                        <c:v>6.23</c:v>
                      </c:pt>
                      <c:pt idx="2317">
                        <c:v>6.2240000000000002</c:v>
                      </c:pt>
                      <c:pt idx="2318">
                        <c:v>6.2389999999999999</c:v>
                      </c:pt>
                      <c:pt idx="2319">
                        <c:v>6.274</c:v>
                      </c:pt>
                      <c:pt idx="2320">
                        <c:v>6.2450000000000001</c:v>
                      </c:pt>
                      <c:pt idx="2321">
                        <c:v>6.2629999999999999</c:v>
                      </c:pt>
                      <c:pt idx="2322">
                        <c:v>6.2629999999999999</c:v>
                      </c:pt>
                      <c:pt idx="2323">
                        <c:v>6.2629999999999999</c:v>
                      </c:pt>
                      <c:pt idx="2324">
                        <c:v>6.298</c:v>
                      </c:pt>
                      <c:pt idx="2325">
                        <c:v>6.0919999999999996</c:v>
                      </c:pt>
                      <c:pt idx="2326">
                        <c:v>6.0209999999999999</c:v>
                      </c:pt>
                      <c:pt idx="2327">
                        <c:v>5.93</c:v>
                      </c:pt>
                      <c:pt idx="2328">
                        <c:v>5.931</c:v>
                      </c:pt>
                      <c:pt idx="2329">
                        <c:v>5.931</c:v>
                      </c:pt>
                      <c:pt idx="2330">
                        <c:v>5.931</c:v>
                      </c:pt>
                      <c:pt idx="2331">
                        <c:v>5.9630000000000001</c:v>
                      </c:pt>
                      <c:pt idx="2332">
                        <c:v>5.9630000000000001</c:v>
                      </c:pt>
                      <c:pt idx="2333">
                        <c:v>5.9399999999999995</c:v>
                      </c:pt>
                      <c:pt idx="2334">
                        <c:v>5.9569999999999999</c:v>
                      </c:pt>
                      <c:pt idx="2335">
                        <c:v>5.9219999999999997</c:v>
                      </c:pt>
                      <c:pt idx="2336">
                        <c:v>5.9219999999999997</c:v>
                      </c:pt>
                      <c:pt idx="2337">
                        <c:v>5.9219999999999997</c:v>
                      </c:pt>
                      <c:pt idx="2338">
                        <c:v>5.8529999999999998</c:v>
                      </c:pt>
                      <c:pt idx="2339">
                        <c:v>5.8440000000000003</c:v>
                      </c:pt>
                      <c:pt idx="2340">
                        <c:v>5.827</c:v>
                      </c:pt>
                      <c:pt idx="2341">
                        <c:v>5.9719999999999995</c:v>
                      </c:pt>
                      <c:pt idx="2342">
                        <c:v>5.9889999999999999</c:v>
                      </c:pt>
                      <c:pt idx="2343">
                        <c:v>5.9889999999999999</c:v>
                      </c:pt>
                      <c:pt idx="2344">
                        <c:v>5.9889999999999999</c:v>
                      </c:pt>
                      <c:pt idx="2345">
                        <c:v>5.8769999999999998</c:v>
                      </c:pt>
                      <c:pt idx="2346">
                        <c:v>5.9169999999999998</c:v>
                      </c:pt>
                      <c:pt idx="2347">
                        <c:v>5.9749999999999996</c:v>
                      </c:pt>
                      <c:pt idx="2348">
                        <c:v>5.867</c:v>
                      </c:pt>
                      <c:pt idx="2349">
                        <c:v>5.798</c:v>
                      </c:pt>
                      <c:pt idx="2350">
                        <c:v>5.798</c:v>
                      </c:pt>
                      <c:pt idx="2351">
                        <c:v>5.798</c:v>
                      </c:pt>
                      <c:pt idx="2352">
                        <c:v>5.7530000000000001</c:v>
                      </c:pt>
                      <c:pt idx="2353">
                        <c:v>5.7219999999999995</c:v>
                      </c:pt>
                      <c:pt idx="2354">
                        <c:v>5.585</c:v>
                      </c:pt>
                      <c:pt idx="2355">
                        <c:v>5.72</c:v>
                      </c:pt>
                      <c:pt idx="2356">
                        <c:v>5.774</c:v>
                      </c:pt>
                      <c:pt idx="2357">
                        <c:v>5.774</c:v>
                      </c:pt>
                      <c:pt idx="2358">
                        <c:v>5.774</c:v>
                      </c:pt>
                      <c:pt idx="2359">
                        <c:v>6.2249999999999996</c:v>
                      </c:pt>
                      <c:pt idx="2360">
                        <c:v>6.3860000000000001</c:v>
                      </c:pt>
                      <c:pt idx="2361">
                        <c:v>6.3550000000000004</c:v>
                      </c:pt>
                      <c:pt idx="2362">
                        <c:v>6.2519999999999998</c:v>
                      </c:pt>
                      <c:pt idx="2363">
                        <c:v>6.2670000000000003</c:v>
                      </c:pt>
                      <c:pt idx="2364">
                        <c:v>6.2670000000000003</c:v>
                      </c:pt>
                      <c:pt idx="2365">
                        <c:v>6.2670000000000003</c:v>
                      </c:pt>
                      <c:pt idx="2366">
                        <c:v>6.2759999999999998</c:v>
                      </c:pt>
                      <c:pt idx="2367">
                        <c:v>6.2969999999999997</c:v>
                      </c:pt>
                      <c:pt idx="2368">
                        <c:v>6.2489999999999997</c:v>
                      </c:pt>
                      <c:pt idx="2369">
                        <c:v>6.2469999999999999</c:v>
                      </c:pt>
                      <c:pt idx="2370">
                        <c:v>6.492</c:v>
                      </c:pt>
                      <c:pt idx="2371">
                        <c:v>6.492</c:v>
                      </c:pt>
                      <c:pt idx="2372">
                        <c:v>6.492</c:v>
                      </c:pt>
                      <c:pt idx="2373">
                        <c:v>6.524</c:v>
                      </c:pt>
                      <c:pt idx="2374">
                        <c:v>6.4870000000000001</c:v>
                      </c:pt>
                      <c:pt idx="2375">
                        <c:v>6.7780000000000005</c:v>
                      </c:pt>
                      <c:pt idx="2376">
                        <c:v>6.7670000000000003</c:v>
                      </c:pt>
                      <c:pt idx="2377">
                        <c:v>6.86</c:v>
                      </c:pt>
                      <c:pt idx="2378">
                        <c:v>6.86</c:v>
                      </c:pt>
                      <c:pt idx="2379">
                        <c:v>6.86</c:v>
                      </c:pt>
                      <c:pt idx="2380">
                        <c:v>6.8140000000000001</c:v>
                      </c:pt>
                      <c:pt idx="2381">
                        <c:v>6.306</c:v>
                      </c:pt>
                      <c:pt idx="2382">
                        <c:v>6.3970000000000002</c:v>
                      </c:pt>
                      <c:pt idx="2383">
                        <c:v>6.2389999999999999</c:v>
                      </c:pt>
                      <c:pt idx="2384">
                        <c:v>6.1079999999999997</c:v>
                      </c:pt>
                      <c:pt idx="2385">
                        <c:v>6.1079999999999997</c:v>
                      </c:pt>
                      <c:pt idx="2386">
                        <c:v>6.1079999999999997</c:v>
                      </c:pt>
                      <c:pt idx="2387">
                        <c:v>6.0860000000000003</c:v>
                      </c:pt>
                      <c:pt idx="2388">
                        <c:v>6.1360000000000001</c:v>
                      </c:pt>
                      <c:pt idx="2389">
                        <c:v>6.1449999999999996</c:v>
                      </c:pt>
                      <c:pt idx="2390">
                        <c:v>6.1420000000000003</c:v>
                      </c:pt>
                      <c:pt idx="2391">
                        <c:v>6.13</c:v>
                      </c:pt>
                      <c:pt idx="2392">
                        <c:v>6.13</c:v>
                      </c:pt>
                      <c:pt idx="2393">
                        <c:v>6.13</c:v>
                      </c:pt>
                      <c:pt idx="2394">
                        <c:v>6.1820000000000004</c:v>
                      </c:pt>
                      <c:pt idx="2395">
                        <c:v>6.1609999999999996</c:v>
                      </c:pt>
                      <c:pt idx="2396">
                        <c:v>6.2850000000000001</c:v>
                      </c:pt>
                      <c:pt idx="2397">
                        <c:v>6.4</c:v>
                      </c:pt>
                      <c:pt idx="2398">
                        <c:v>6.3339999999999996</c:v>
                      </c:pt>
                      <c:pt idx="2399">
                        <c:v>6.3339999999999996</c:v>
                      </c:pt>
                      <c:pt idx="2400">
                        <c:v>6.3339999999999996</c:v>
                      </c:pt>
                      <c:pt idx="2401">
                        <c:v>6.1749999999999998</c:v>
                      </c:pt>
                      <c:pt idx="2402">
                        <c:v>6.09</c:v>
                      </c:pt>
                      <c:pt idx="2403">
                        <c:v>5.9669999999999996</c:v>
                      </c:pt>
                      <c:pt idx="2404">
                        <c:v>6.06</c:v>
                      </c:pt>
                      <c:pt idx="2405">
                        <c:v>6.06</c:v>
                      </c:pt>
                      <c:pt idx="2406">
                        <c:v>6.06</c:v>
                      </c:pt>
                      <c:pt idx="2407">
                        <c:v>6.06</c:v>
                      </c:pt>
                      <c:pt idx="2408">
                        <c:v>6.06</c:v>
                      </c:pt>
                      <c:pt idx="2409">
                        <c:v>6.2080000000000002</c:v>
                      </c:pt>
                      <c:pt idx="2410">
                        <c:v>6.26</c:v>
                      </c:pt>
                      <c:pt idx="2411">
                        <c:v>6.3870000000000005</c:v>
                      </c:pt>
                      <c:pt idx="2412">
                        <c:v>6.274</c:v>
                      </c:pt>
                      <c:pt idx="2413">
                        <c:v>6.274</c:v>
                      </c:pt>
                      <c:pt idx="2414">
                        <c:v>6.274</c:v>
                      </c:pt>
                      <c:pt idx="2415">
                        <c:v>5.9409999999999998</c:v>
                      </c:pt>
                      <c:pt idx="2416">
                        <c:v>5.89</c:v>
                      </c:pt>
                      <c:pt idx="2417">
                        <c:v>6.1589999999999998</c:v>
                      </c:pt>
                      <c:pt idx="2418">
                        <c:v>6.1710000000000003</c:v>
                      </c:pt>
                      <c:pt idx="2419">
                        <c:v>6.1449999999999996</c:v>
                      </c:pt>
                      <c:pt idx="2420">
                        <c:v>6.1449999999999996</c:v>
                      </c:pt>
                      <c:pt idx="2421">
                        <c:v>6.1449999999999996</c:v>
                      </c:pt>
                      <c:pt idx="2422">
                        <c:v>6.133</c:v>
                      </c:pt>
                      <c:pt idx="2423">
                        <c:v>6.1970000000000001</c:v>
                      </c:pt>
                      <c:pt idx="2424">
                        <c:v>6.4630000000000001</c:v>
                      </c:pt>
                      <c:pt idx="2425">
                        <c:v>6.5709999999999997</c:v>
                      </c:pt>
                      <c:pt idx="2426">
                        <c:v>6.6710000000000003</c:v>
                      </c:pt>
                      <c:pt idx="2427">
                        <c:v>6.6710000000000003</c:v>
                      </c:pt>
                      <c:pt idx="2428">
                        <c:v>6.6710000000000003</c:v>
                      </c:pt>
                      <c:pt idx="2429">
                        <c:v>6.8879999999999999</c:v>
                      </c:pt>
                      <c:pt idx="2430">
                        <c:v>6.8529999999999998</c:v>
                      </c:pt>
                      <c:pt idx="2431">
                        <c:v>6.742</c:v>
                      </c:pt>
                      <c:pt idx="2432">
                        <c:v>6.7240000000000002</c:v>
                      </c:pt>
                      <c:pt idx="2433">
                        <c:v>6.915</c:v>
                      </c:pt>
                      <c:pt idx="2434">
                        <c:v>6.915</c:v>
                      </c:pt>
                      <c:pt idx="2435">
                        <c:v>6.915</c:v>
                      </c:pt>
                      <c:pt idx="2436">
                        <c:v>6.9569999999999999</c:v>
                      </c:pt>
                      <c:pt idx="2437">
                        <c:v>6.8179999999999996</c:v>
                      </c:pt>
                      <c:pt idx="2438">
                        <c:v>6.8280000000000003</c:v>
                      </c:pt>
                      <c:pt idx="2439">
                        <c:v>7.0439999999999996</c:v>
                      </c:pt>
                      <c:pt idx="2440">
                        <c:v>7.226</c:v>
                      </c:pt>
                      <c:pt idx="2441">
                        <c:v>7.226</c:v>
                      </c:pt>
                      <c:pt idx="2442">
                        <c:v>7.226</c:v>
                      </c:pt>
                      <c:pt idx="2443">
                        <c:v>7.202</c:v>
                      </c:pt>
                      <c:pt idx="2444">
                        <c:v>7.1239999999999997</c:v>
                      </c:pt>
                      <c:pt idx="2445">
                        <c:v>6.9950000000000001</c:v>
                      </c:pt>
                      <c:pt idx="2446">
                        <c:v>6.9279999999999999</c:v>
                      </c:pt>
                      <c:pt idx="2447">
                        <c:v>6.8259999999999996</c:v>
                      </c:pt>
                      <c:pt idx="2448">
                        <c:v>6.8259999999999996</c:v>
                      </c:pt>
                      <c:pt idx="2449">
                        <c:v>6.8259999999999996</c:v>
                      </c:pt>
                      <c:pt idx="2450">
                        <c:v>6.65</c:v>
                      </c:pt>
                      <c:pt idx="2451">
                        <c:v>6.819</c:v>
                      </c:pt>
                      <c:pt idx="2452">
                        <c:v>6.9279999999999999</c:v>
                      </c:pt>
                      <c:pt idx="2453">
                        <c:v>7.0369999999999999</c:v>
                      </c:pt>
                      <c:pt idx="2454">
                        <c:v>6.9550000000000001</c:v>
                      </c:pt>
                      <c:pt idx="2455">
                        <c:v>6.9550000000000001</c:v>
                      </c:pt>
                      <c:pt idx="2456">
                        <c:v>6.9550000000000001</c:v>
                      </c:pt>
                      <c:pt idx="2457">
                        <c:v>7.02</c:v>
                      </c:pt>
                      <c:pt idx="2458">
                        <c:v>7.1840000000000002</c:v>
                      </c:pt>
                      <c:pt idx="2459">
                        <c:v>7.351</c:v>
                      </c:pt>
                      <c:pt idx="2460">
                        <c:v>7.4980000000000002</c:v>
                      </c:pt>
                      <c:pt idx="2461">
                        <c:v>7.6219999999999999</c:v>
                      </c:pt>
                      <c:pt idx="2462">
                        <c:v>7.6219999999999999</c:v>
                      </c:pt>
                      <c:pt idx="2463">
                        <c:v>7.6219999999999999</c:v>
                      </c:pt>
                      <c:pt idx="2464">
                        <c:v>7.5949999999999998</c:v>
                      </c:pt>
                      <c:pt idx="2465">
                        <c:v>7.5289999999999999</c:v>
                      </c:pt>
                      <c:pt idx="2466">
                        <c:v>7.5389999999999997</c:v>
                      </c:pt>
                      <c:pt idx="2467">
                        <c:v>7.5309999999999997</c:v>
                      </c:pt>
                      <c:pt idx="2468">
                        <c:v>7.5869999999999997</c:v>
                      </c:pt>
                      <c:pt idx="2469">
                        <c:v>7.5869999999999997</c:v>
                      </c:pt>
                      <c:pt idx="2470">
                        <c:v>7.5869999999999997</c:v>
                      </c:pt>
                      <c:pt idx="2471">
                        <c:v>7.6669999999999998</c:v>
                      </c:pt>
                      <c:pt idx="2472">
                        <c:v>7.4109999999999996</c:v>
                      </c:pt>
                      <c:pt idx="2473">
                        <c:v>7.3949999999999996</c:v>
                      </c:pt>
                      <c:pt idx="2474">
                        <c:v>7.6050000000000004</c:v>
                      </c:pt>
                      <c:pt idx="2475">
                        <c:v>7.7569999999999997</c:v>
                      </c:pt>
                      <c:pt idx="2476">
                        <c:v>7.7569999999999997</c:v>
                      </c:pt>
                      <c:pt idx="2477">
                        <c:v>7.7569999999999997</c:v>
                      </c:pt>
                      <c:pt idx="2478">
                        <c:v>7.8120000000000003</c:v>
                      </c:pt>
                      <c:pt idx="2479">
                        <c:v>7.9969999999999999</c:v>
                      </c:pt>
                      <c:pt idx="2480">
                        <c:v>8.2889999999999997</c:v>
                      </c:pt>
                      <c:pt idx="2481">
                        <c:v>8.3569999999999993</c:v>
                      </c:pt>
                      <c:pt idx="2482">
                        <c:v>8.6110000000000007</c:v>
                      </c:pt>
                      <c:pt idx="2483">
                        <c:v>8.6110000000000007</c:v>
                      </c:pt>
                      <c:pt idx="2484">
                        <c:v>8.6110000000000007</c:v>
                      </c:pt>
                      <c:pt idx="2485">
                        <c:v>8.5909999999999993</c:v>
                      </c:pt>
                      <c:pt idx="2486">
                        <c:v>8.5879999999999992</c:v>
                      </c:pt>
                      <c:pt idx="2487">
                        <c:v>8.5329999999999995</c:v>
                      </c:pt>
                      <c:pt idx="2488">
                        <c:v>8.5570000000000004</c:v>
                      </c:pt>
                      <c:pt idx="2489">
                        <c:v>8.452</c:v>
                      </c:pt>
                      <c:pt idx="2490">
                        <c:v>8.452</c:v>
                      </c:pt>
                      <c:pt idx="2491">
                        <c:v>8.452</c:v>
                      </c:pt>
                      <c:pt idx="2492">
                        <c:v>8.2110000000000003</c:v>
                      </c:pt>
                      <c:pt idx="2493">
                        <c:v>8.1890000000000001</c:v>
                      </c:pt>
                      <c:pt idx="2494">
                        <c:v>8.0139999999999993</c:v>
                      </c:pt>
                      <c:pt idx="2495">
                        <c:v>7.9740000000000002</c:v>
                      </c:pt>
                      <c:pt idx="2496">
                        <c:v>7.85</c:v>
                      </c:pt>
                      <c:pt idx="2497">
                        <c:v>7.85</c:v>
                      </c:pt>
                      <c:pt idx="2498">
                        <c:v>7.85</c:v>
                      </c:pt>
                      <c:pt idx="2499">
                        <c:v>7.8239999999999998</c:v>
                      </c:pt>
                      <c:pt idx="2500">
                        <c:v>7.7460000000000004</c:v>
                      </c:pt>
                      <c:pt idx="2501">
                        <c:v>7.8129999999999997</c:v>
                      </c:pt>
                      <c:pt idx="2502">
                        <c:v>7.7460000000000004</c:v>
                      </c:pt>
                      <c:pt idx="2503">
                        <c:v>7.7080000000000002</c:v>
                      </c:pt>
                      <c:pt idx="2504">
                        <c:v>7.7080000000000002</c:v>
                      </c:pt>
                      <c:pt idx="2505">
                        <c:v>7.7080000000000002</c:v>
                      </c:pt>
                      <c:pt idx="2506">
                        <c:v>7.7080000000000002</c:v>
                      </c:pt>
                      <c:pt idx="2507">
                        <c:v>7.71</c:v>
                      </c:pt>
                      <c:pt idx="2508">
                        <c:v>7.8390000000000004</c:v>
                      </c:pt>
                      <c:pt idx="2509">
                        <c:v>8.1929999999999996</c:v>
                      </c:pt>
                      <c:pt idx="2510">
                        <c:v>8.1880000000000006</c:v>
                      </c:pt>
                      <c:pt idx="2511">
                        <c:v>8.1880000000000006</c:v>
                      </c:pt>
                      <c:pt idx="2512">
                        <c:v>8.1880000000000006</c:v>
                      </c:pt>
                      <c:pt idx="2513">
                        <c:v>8.2360000000000007</c:v>
                      </c:pt>
                      <c:pt idx="2514">
                        <c:v>8.4190000000000005</c:v>
                      </c:pt>
                      <c:pt idx="2515">
                        <c:v>8.4190000000000005</c:v>
                      </c:pt>
                      <c:pt idx="2516">
                        <c:v>8.4090000000000007</c:v>
                      </c:pt>
                      <c:pt idx="2517">
                        <c:v>8.4610000000000003</c:v>
                      </c:pt>
                      <c:pt idx="2518">
                        <c:v>8.4610000000000003</c:v>
                      </c:pt>
                      <c:pt idx="2519">
                        <c:v>8.4610000000000003</c:v>
                      </c:pt>
                      <c:pt idx="2520">
                        <c:v>8.2829999999999995</c:v>
                      </c:pt>
                      <c:pt idx="2521">
                        <c:v>8.2829999999999995</c:v>
                      </c:pt>
                      <c:pt idx="2522">
                        <c:v>8.2829999999999995</c:v>
                      </c:pt>
                      <c:pt idx="2523">
                        <c:v>8.4719999999999995</c:v>
                      </c:pt>
                      <c:pt idx="2524">
                        <c:v>8.5429999999999993</c:v>
                      </c:pt>
                      <c:pt idx="2525">
                        <c:v>8.5429999999999993</c:v>
                      </c:pt>
                      <c:pt idx="2526">
                        <c:v>8.5429999999999993</c:v>
                      </c:pt>
                      <c:pt idx="2527">
                        <c:v>8.6470000000000002</c:v>
                      </c:pt>
                      <c:pt idx="2528">
                        <c:v>8.7639999999999993</c:v>
                      </c:pt>
                      <c:pt idx="2529">
                        <c:v>8.7330000000000005</c:v>
                      </c:pt>
                      <c:pt idx="2530">
                        <c:v>8.8239999999999998</c:v>
                      </c:pt>
                      <c:pt idx="2531">
                        <c:v>8.7590000000000003</c:v>
                      </c:pt>
                      <c:pt idx="2532">
                        <c:v>8.7590000000000003</c:v>
                      </c:pt>
                      <c:pt idx="2533">
                        <c:v>8.7590000000000003</c:v>
                      </c:pt>
                      <c:pt idx="2534">
                        <c:v>8.7319999999999993</c:v>
                      </c:pt>
                      <c:pt idx="2535">
                        <c:v>8.7080000000000002</c:v>
                      </c:pt>
                      <c:pt idx="2536">
                        <c:v>8.7870000000000008</c:v>
                      </c:pt>
                      <c:pt idx="2537">
                        <c:v>8.8699999999999992</c:v>
                      </c:pt>
                      <c:pt idx="2538">
                        <c:v>8.8719999999999999</c:v>
                      </c:pt>
                      <c:pt idx="2539">
                        <c:v>8.8719999999999999</c:v>
                      </c:pt>
                      <c:pt idx="2540">
                        <c:v>8.8719999999999999</c:v>
                      </c:pt>
                      <c:pt idx="2541">
                        <c:v>8.8979999999999997</c:v>
                      </c:pt>
                      <c:pt idx="2542">
                        <c:v>8.7970000000000006</c:v>
                      </c:pt>
                      <c:pt idx="2543">
                        <c:v>8.7740000000000009</c:v>
                      </c:pt>
                      <c:pt idx="2544">
                        <c:v>8.7420000000000009</c:v>
                      </c:pt>
                      <c:pt idx="2545">
                        <c:v>8.7789999999999999</c:v>
                      </c:pt>
                      <c:pt idx="2546">
                        <c:v>8.7789999999999999</c:v>
                      </c:pt>
                      <c:pt idx="2547">
                        <c:v>8.7789999999999999</c:v>
                      </c:pt>
                      <c:pt idx="2548">
                        <c:v>8.7929999999999993</c:v>
                      </c:pt>
                      <c:pt idx="2549">
                        <c:v>8.83</c:v>
                      </c:pt>
                      <c:pt idx="2550">
                        <c:v>8.7970000000000006</c:v>
                      </c:pt>
                      <c:pt idx="2551">
                        <c:v>8.7810000000000006</c:v>
                      </c:pt>
                      <c:pt idx="2552">
                        <c:v>8.7680000000000007</c:v>
                      </c:pt>
                      <c:pt idx="2553">
                        <c:v>8.7680000000000007</c:v>
                      </c:pt>
                      <c:pt idx="2554">
                        <c:v>8.7680000000000007</c:v>
                      </c:pt>
                      <c:pt idx="2555">
                        <c:v>8.6349999999999998</c:v>
                      </c:pt>
                      <c:pt idx="2556">
                        <c:v>8.5570000000000004</c:v>
                      </c:pt>
                      <c:pt idx="2557">
                        <c:v>8.5169999999999995</c:v>
                      </c:pt>
                      <c:pt idx="2558">
                        <c:v>8.4320000000000004</c:v>
                      </c:pt>
                      <c:pt idx="2559">
                        <c:v>8.4369999999999994</c:v>
                      </c:pt>
                      <c:pt idx="2560">
                        <c:v>8.4369999999999994</c:v>
                      </c:pt>
                      <c:pt idx="2561">
                        <c:v>8.4369999999999994</c:v>
                      </c:pt>
                      <c:pt idx="2562">
                        <c:v>8.4369999999999994</c:v>
                      </c:pt>
                      <c:pt idx="2563">
                        <c:v>8.5909999999999993</c:v>
                      </c:pt>
                      <c:pt idx="2564">
                        <c:v>8.5560000000000009</c:v>
                      </c:pt>
                      <c:pt idx="2565">
                        <c:v>8.1530000000000005</c:v>
                      </c:pt>
                      <c:pt idx="2566">
                        <c:v>8.1989999999999998</c:v>
                      </c:pt>
                      <c:pt idx="2567">
                        <c:v>8.1989999999999998</c:v>
                      </c:pt>
                      <c:pt idx="2568">
                        <c:v>8.1989999999999998</c:v>
                      </c:pt>
                      <c:pt idx="2569">
                        <c:v>7.9660000000000002</c:v>
                      </c:pt>
                      <c:pt idx="2570">
                        <c:v>8.016</c:v>
                      </c:pt>
                      <c:pt idx="2571">
                        <c:v>8.0690000000000008</c:v>
                      </c:pt>
                      <c:pt idx="2572">
                        <c:v>7.9669999999999996</c:v>
                      </c:pt>
                      <c:pt idx="2573">
                        <c:v>7.9909999999999997</c:v>
                      </c:pt>
                      <c:pt idx="2574">
                        <c:v>7.9909999999999997</c:v>
                      </c:pt>
                      <c:pt idx="2575">
                        <c:v>7.9909999999999997</c:v>
                      </c:pt>
                      <c:pt idx="2576">
                        <c:v>8.0860000000000003</c:v>
                      </c:pt>
                      <c:pt idx="2577">
                        <c:v>8.41</c:v>
                      </c:pt>
                      <c:pt idx="2578">
                        <c:v>8.4979999999999993</c:v>
                      </c:pt>
                      <c:pt idx="2579">
                        <c:v>8.6649999999999991</c:v>
                      </c:pt>
                      <c:pt idx="2580">
                        <c:v>8.6240000000000006</c:v>
                      </c:pt>
                      <c:pt idx="2581">
                        <c:v>8.6240000000000006</c:v>
                      </c:pt>
                      <c:pt idx="2582">
                        <c:v>8.6240000000000006</c:v>
                      </c:pt>
                      <c:pt idx="2583">
                        <c:v>8.5969999999999995</c:v>
                      </c:pt>
                      <c:pt idx="2584">
                        <c:v>8.5440000000000005</c:v>
                      </c:pt>
                      <c:pt idx="2585">
                        <c:v>8.484</c:v>
                      </c:pt>
                      <c:pt idx="2586">
                        <c:v>8.3870000000000005</c:v>
                      </c:pt>
                      <c:pt idx="2587">
                        <c:v>8.3490000000000002</c:v>
                      </c:pt>
                      <c:pt idx="2588">
                        <c:v>8.3490000000000002</c:v>
                      </c:pt>
                      <c:pt idx="2589">
                        <c:v>8.3490000000000002</c:v>
                      </c:pt>
                      <c:pt idx="2590">
                        <c:v>8.3930000000000007</c:v>
                      </c:pt>
                      <c:pt idx="2591">
                        <c:v>8.3849999999999998</c:v>
                      </c:pt>
                      <c:pt idx="2592">
                        <c:v>8.3770000000000007</c:v>
                      </c:pt>
                      <c:pt idx="2593">
                        <c:v>8.67</c:v>
                      </c:pt>
                      <c:pt idx="2594">
                        <c:v>8.8610000000000007</c:v>
                      </c:pt>
                      <c:pt idx="2595">
                        <c:v>8.8610000000000007</c:v>
                      </c:pt>
                      <c:pt idx="2596">
                        <c:v>8.8610000000000007</c:v>
                      </c:pt>
                      <c:pt idx="2597">
                        <c:v>9.0779999999999994</c:v>
                      </c:pt>
                      <c:pt idx="2598">
                        <c:v>9.2129999999999992</c:v>
                      </c:pt>
                      <c:pt idx="2599">
                        <c:v>9.234</c:v>
                      </c:pt>
                      <c:pt idx="2600">
                        <c:v>9.2240000000000002</c:v>
                      </c:pt>
                      <c:pt idx="2601">
                        <c:v>9.1839999999999993</c:v>
                      </c:pt>
                      <c:pt idx="2602">
                        <c:v>9.1839999999999993</c:v>
                      </c:pt>
                      <c:pt idx="2603">
                        <c:v>9.1839999999999993</c:v>
                      </c:pt>
                      <c:pt idx="2604">
                        <c:v>9.2520000000000007</c:v>
                      </c:pt>
                      <c:pt idx="2605">
                        <c:v>9.3000000000000007</c:v>
                      </c:pt>
                      <c:pt idx="2606">
                        <c:v>9.1720000000000006</c:v>
                      </c:pt>
                      <c:pt idx="2607">
                        <c:v>9.3239999999999998</c:v>
                      </c:pt>
                      <c:pt idx="2608">
                        <c:v>9.4719999999999995</c:v>
                      </c:pt>
                      <c:pt idx="2609">
                        <c:v>9.4719999999999995</c:v>
                      </c:pt>
                      <c:pt idx="2610">
                        <c:v>9.4719999999999995</c:v>
                      </c:pt>
                      <c:pt idx="2611">
                        <c:v>9.6690000000000005</c:v>
                      </c:pt>
                      <c:pt idx="2612">
                        <c:v>9.6470000000000002</c:v>
                      </c:pt>
                      <c:pt idx="2613">
                        <c:v>9.8149999999999995</c:v>
                      </c:pt>
                      <c:pt idx="2614">
                        <c:v>9.8979999999999997</c:v>
                      </c:pt>
                      <c:pt idx="2615">
                        <c:v>9.8490000000000002</c:v>
                      </c:pt>
                      <c:pt idx="2616">
                        <c:v>9.8490000000000002</c:v>
                      </c:pt>
                      <c:pt idx="2617">
                        <c:v>9.8490000000000002</c:v>
                      </c:pt>
                      <c:pt idx="2618">
                        <c:v>10.076000000000001</c:v>
                      </c:pt>
                      <c:pt idx="2619">
                        <c:v>10.339</c:v>
                      </c:pt>
                      <c:pt idx="2620">
                        <c:v>10.292999999999999</c:v>
                      </c:pt>
                      <c:pt idx="2621">
                        <c:v>10.339</c:v>
                      </c:pt>
                      <c:pt idx="2622">
                        <c:v>10.348000000000001</c:v>
                      </c:pt>
                      <c:pt idx="2623">
                        <c:v>10.348000000000001</c:v>
                      </c:pt>
                      <c:pt idx="2624">
                        <c:v>10.348000000000001</c:v>
                      </c:pt>
                      <c:pt idx="2625">
                        <c:v>10.298</c:v>
                      </c:pt>
                      <c:pt idx="2626">
                        <c:v>10.239000000000001</c:v>
                      </c:pt>
                      <c:pt idx="2627">
                        <c:v>10.24</c:v>
                      </c:pt>
                      <c:pt idx="2628">
                        <c:v>10.502000000000001</c:v>
                      </c:pt>
                      <c:pt idx="2629">
                        <c:v>10.461</c:v>
                      </c:pt>
                      <c:pt idx="2630">
                        <c:v>10.461</c:v>
                      </c:pt>
                      <c:pt idx="2631">
                        <c:v>10.461</c:v>
                      </c:pt>
                      <c:pt idx="2632">
                        <c:v>10.478</c:v>
                      </c:pt>
                      <c:pt idx="2633">
                        <c:v>10.423</c:v>
                      </c:pt>
                      <c:pt idx="2634">
                        <c:v>10.303000000000001</c:v>
                      </c:pt>
                      <c:pt idx="2635">
                        <c:v>10.301</c:v>
                      </c:pt>
                      <c:pt idx="2636">
                        <c:v>10.298999999999999</c:v>
                      </c:pt>
                      <c:pt idx="2637">
                        <c:v>10.298999999999999</c:v>
                      </c:pt>
                      <c:pt idx="2638">
                        <c:v>10.298999999999999</c:v>
                      </c:pt>
                      <c:pt idx="2639">
                        <c:v>10.294</c:v>
                      </c:pt>
                      <c:pt idx="2640">
                        <c:v>10.336</c:v>
                      </c:pt>
                      <c:pt idx="2641">
                        <c:v>10.282999999999999</c:v>
                      </c:pt>
                      <c:pt idx="2642">
                        <c:v>10.028</c:v>
                      </c:pt>
                      <c:pt idx="2643">
                        <c:v>10.039999999999999</c:v>
                      </c:pt>
                      <c:pt idx="2644">
                        <c:v>10.039999999999999</c:v>
                      </c:pt>
                      <c:pt idx="2645">
                        <c:v>10.039999999999999</c:v>
                      </c:pt>
                      <c:pt idx="2646">
                        <c:v>10.032</c:v>
                      </c:pt>
                      <c:pt idx="2647">
                        <c:v>10.146000000000001</c:v>
                      </c:pt>
                      <c:pt idx="2648">
                        <c:v>10.003</c:v>
                      </c:pt>
                      <c:pt idx="2649">
                        <c:v>9.7259999999999991</c:v>
                      </c:pt>
                      <c:pt idx="2650">
                        <c:v>9.6199999999999992</c:v>
                      </c:pt>
                      <c:pt idx="2651">
                        <c:v>9.6199999999999992</c:v>
                      </c:pt>
                      <c:pt idx="2652">
                        <c:v>9.6199999999999992</c:v>
                      </c:pt>
                      <c:pt idx="2653">
                        <c:v>9.6910000000000007</c:v>
                      </c:pt>
                      <c:pt idx="2654">
                        <c:v>9.6720000000000006</c:v>
                      </c:pt>
                      <c:pt idx="2655">
                        <c:v>9.6859999999999999</c:v>
                      </c:pt>
                      <c:pt idx="2656">
                        <c:v>9.7780000000000005</c:v>
                      </c:pt>
                      <c:pt idx="2657">
                        <c:v>9.7219999999999995</c:v>
                      </c:pt>
                      <c:pt idx="2658">
                        <c:v>9.7219999999999995</c:v>
                      </c:pt>
                      <c:pt idx="2659">
                        <c:v>9.7219999999999995</c:v>
                      </c:pt>
                      <c:pt idx="2660">
                        <c:v>9.7579999999999991</c:v>
                      </c:pt>
                      <c:pt idx="2661">
                        <c:v>9.8729999999999993</c:v>
                      </c:pt>
                      <c:pt idx="2662">
                        <c:v>9.8339999999999996</c:v>
                      </c:pt>
                      <c:pt idx="2663">
                        <c:v>9.89</c:v>
                      </c:pt>
                      <c:pt idx="2664">
                        <c:v>9.9390000000000001</c:v>
                      </c:pt>
                      <c:pt idx="2665">
                        <c:v>9.9390000000000001</c:v>
                      </c:pt>
                      <c:pt idx="2666">
                        <c:v>9.9390000000000001</c:v>
                      </c:pt>
                      <c:pt idx="2667">
                        <c:v>9.9469999999999992</c:v>
                      </c:pt>
                      <c:pt idx="2668">
                        <c:v>10.06</c:v>
                      </c:pt>
                      <c:pt idx="2669">
                        <c:v>10.048999999999999</c:v>
                      </c:pt>
                      <c:pt idx="2670">
                        <c:v>10.051</c:v>
                      </c:pt>
                      <c:pt idx="2671">
                        <c:v>10.067</c:v>
                      </c:pt>
                      <c:pt idx="2672">
                        <c:v>10.067</c:v>
                      </c:pt>
                      <c:pt idx="2673">
                        <c:v>10.067</c:v>
                      </c:pt>
                      <c:pt idx="2674">
                        <c:v>10.215</c:v>
                      </c:pt>
                      <c:pt idx="2675">
                        <c:v>10.249000000000001</c:v>
                      </c:pt>
                      <c:pt idx="2676">
                        <c:v>10.225</c:v>
                      </c:pt>
                      <c:pt idx="2677">
                        <c:v>10.195</c:v>
                      </c:pt>
                      <c:pt idx="2678">
                        <c:v>10.191000000000001</c:v>
                      </c:pt>
                      <c:pt idx="2679">
                        <c:v>10.191000000000001</c:v>
                      </c:pt>
                      <c:pt idx="2680">
                        <c:v>10.191000000000001</c:v>
                      </c:pt>
                      <c:pt idx="2681">
                        <c:v>10.244</c:v>
                      </c:pt>
                      <c:pt idx="2682">
                        <c:v>10.391999999999999</c:v>
                      </c:pt>
                      <c:pt idx="2683">
                        <c:v>10.423999999999999</c:v>
                      </c:pt>
                      <c:pt idx="2684">
                        <c:v>10.542</c:v>
                      </c:pt>
                      <c:pt idx="2685">
                        <c:v>10.789</c:v>
                      </c:pt>
                      <c:pt idx="2686">
                        <c:v>10.789</c:v>
                      </c:pt>
                      <c:pt idx="2687">
                        <c:v>10.789</c:v>
                      </c:pt>
                      <c:pt idx="2688">
                        <c:v>10.862</c:v>
                      </c:pt>
                      <c:pt idx="2689">
                        <c:v>11.096</c:v>
                      </c:pt>
                      <c:pt idx="2690">
                        <c:v>10.984999999999999</c:v>
                      </c:pt>
                      <c:pt idx="2691">
                        <c:v>10.927</c:v>
                      </c:pt>
                      <c:pt idx="2692">
                        <c:v>11.314</c:v>
                      </c:pt>
                      <c:pt idx="2693">
                        <c:v>11.314</c:v>
                      </c:pt>
                      <c:pt idx="2694">
                        <c:v>11.314</c:v>
                      </c:pt>
                      <c:pt idx="2695">
                        <c:v>11.686999999999999</c:v>
                      </c:pt>
                      <c:pt idx="2696">
                        <c:v>11.586</c:v>
                      </c:pt>
                      <c:pt idx="2697">
                        <c:v>11.099</c:v>
                      </c:pt>
                      <c:pt idx="2698">
                        <c:v>10.95</c:v>
                      </c:pt>
                      <c:pt idx="2699">
                        <c:v>10.978</c:v>
                      </c:pt>
                      <c:pt idx="2700">
                        <c:v>10.978</c:v>
                      </c:pt>
                      <c:pt idx="2701">
                        <c:v>10.978</c:v>
                      </c:pt>
                      <c:pt idx="2702">
                        <c:v>10.677</c:v>
                      </c:pt>
                      <c:pt idx="2703">
                        <c:v>10.994</c:v>
                      </c:pt>
                      <c:pt idx="2704">
                        <c:v>11.432</c:v>
                      </c:pt>
                      <c:pt idx="2705">
                        <c:v>11.595000000000001</c:v>
                      </c:pt>
                      <c:pt idx="2706">
                        <c:v>11.3</c:v>
                      </c:pt>
                      <c:pt idx="2707">
                        <c:v>11.3</c:v>
                      </c:pt>
                      <c:pt idx="2708">
                        <c:v>11.3</c:v>
                      </c:pt>
                      <c:pt idx="2709">
                        <c:v>10.66</c:v>
                      </c:pt>
                      <c:pt idx="2710">
                        <c:v>10.170999999999999</c:v>
                      </c:pt>
                      <c:pt idx="2711">
                        <c:v>10.076000000000001</c:v>
                      </c:pt>
                      <c:pt idx="2712">
                        <c:v>10.095000000000001</c:v>
                      </c:pt>
                      <c:pt idx="2713">
                        <c:v>9.9339999999999993</c:v>
                      </c:pt>
                      <c:pt idx="2714">
                        <c:v>9.9339999999999993</c:v>
                      </c:pt>
                      <c:pt idx="2715">
                        <c:v>9.9339999999999993</c:v>
                      </c:pt>
                      <c:pt idx="2716">
                        <c:v>10.053000000000001</c:v>
                      </c:pt>
                      <c:pt idx="2717">
                        <c:v>10.367000000000001</c:v>
                      </c:pt>
                      <c:pt idx="2718">
                        <c:v>10.018000000000001</c:v>
                      </c:pt>
                      <c:pt idx="2719">
                        <c:v>9.5579999999999998</c:v>
                      </c:pt>
                      <c:pt idx="2720">
                        <c:v>9.4689999999999994</c:v>
                      </c:pt>
                      <c:pt idx="2721">
                        <c:v>9.4689999999999994</c:v>
                      </c:pt>
                      <c:pt idx="2722">
                        <c:v>9.4689999999999994</c:v>
                      </c:pt>
                      <c:pt idx="2723">
                        <c:v>9.4030000000000005</c:v>
                      </c:pt>
                      <c:pt idx="2724">
                        <c:v>9.2639999999999993</c:v>
                      </c:pt>
                      <c:pt idx="2725">
                        <c:v>9.0630000000000006</c:v>
                      </c:pt>
                      <c:pt idx="2726">
                        <c:v>9.3480000000000008</c:v>
                      </c:pt>
                      <c:pt idx="2727">
                        <c:v>9.3849999999999998</c:v>
                      </c:pt>
                      <c:pt idx="2728">
                        <c:v>9.3849999999999998</c:v>
                      </c:pt>
                      <c:pt idx="2729">
                        <c:v>9.3849999999999998</c:v>
                      </c:pt>
                      <c:pt idx="2730">
                        <c:v>9.0839999999999996</c:v>
                      </c:pt>
                      <c:pt idx="2731">
                        <c:v>8.8079999999999998</c:v>
                      </c:pt>
                      <c:pt idx="2732">
                        <c:v>8.65</c:v>
                      </c:pt>
                      <c:pt idx="2733">
                        <c:v>8.9239999999999995</c:v>
                      </c:pt>
                      <c:pt idx="2734">
                        <c:v>8.8550000000000004</c:v>
                      </c:pt>
                      <c:pt idx="2735">
                        <c:v>8.8550000000000004</c:v>
                      </c:pt>
                      <c:pt idx="2736">
                        <c:v>8.8550000000000004</c:v>
                      </c:pt>
                      <c:pt idx="2737">
                        <c:v>8.8309999999999995</c:v>
                      </c:pt>
                      <c:pt idx="2738">
                        <c:v>8.1319999999999997</c:v>
                      </c:pt>
                      <c:pt idx="2739">
                        <c:v>8.2129999999999992</c:v>
                      </c:pt>
                      <c:pt idx="2740">
                        <c:v>8.18</c:v>
                      </c:pt>
                      <c:pt idx="2741">
                        <c:v>8.2889999999999997</c:v>
                      </c:pt>
                      <c:pt idx="2742">
                        <c:v>8.2889999999999997</c:v>
                      </c:pt>
                      <c:pt idx="2743">
                        <c:v>8.2889999999999997</c:v>
                      </c:pt>
                      <c:pt idx="2744">
                        <c:v>8.5530000000000008</c:v>
                      </c:pt>
                      <c:pt idx="2745">
                        <c:v>8.7870000000000008</c:v>
                      </c:pt>
                      <c:pt idx="2746">
                        <c:v>9.3149999999999995</c:v>
                      </c:pt>
                      <c:pt idx="2747">
                        <c:v>9.6939999999999991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1C0-4622-8896-0A6405EC5D07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'10a riigivk spread'!$AE$3</c15:sqref>
                        </c15:formulaRef>
                      </c:ext>
                    </c:extLst>
                    <c:strCache>
                      <c:ptCount val="1"/>
                      <c:pt idx="0">
                        <c:v>Belgia</c:v>
                      </c:pt>
                    </c:strCache>
                  </c:strRef>
                </c:tx>
                <c:spPr>
                  <a:ln w="38100">
                    <a:solidFill>
                      <a:schemeClr val="accent6"/>
                    </a:solidFill>
                  </a:ln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'10a riigivk spread'!$Y$4:$Y$2751</c15:sqref>
                        </c15:formulaRef>
                      </c:ext>
                    </c:extLst>
                    <c:numCache>
                      <c:formatCode>m/d/yyyy</c:formatCode>
                      <c:ptCount val="2748"/>
                      <c:pt idx="0">
                        <c:v>0</c:v>
                      </c:pt>
                      <c:pt idx="1">
                        <c:v>44153</c:v>
                      </c:pt>
                      <c:pt idx="2">
                        <c:v>44152</c:v>
                      </c:pt>
                      <c:pt idx="3">
                        <c:v>44151</c:v>
                      </c:pt>
                      <c:pt idx="4">
                        <c:v>44150</c:v>
                      </c:pt>
                      <c:pt idx="5">
                        <c:v>44149</c:v>
                      </c:pt>
                      <c:pt idx="6">
                        <c:v>44148</c:v>
                      </c:pt>
                      <c:pt idx="7">
                        <c:v>44147</c:v>
                      </c:pt>
                      <c:pt idx="8">
                        <c:v>44146</c:v>
                      </c:pt>
                      <c:pt idx="9">
                        <c:v>44145</c:v>
                      </c:pt>
                      <c:pt idx="10">
                        <c:v>44144</c:v>
                      </c:pt>
                      <c:pt idx="11">
                        <c:v>44143</c:v>
                      </c:pt>
                      <c:pt idx="12">
                        <c:v>44142</c:v>
                      </c:pt>
                      <c:pt idx="13">
                        <c:v>44141</c:v>
                      </c:pt>
                      <c:pt idx="14">
                        <c:v>44140</c:v>
                      </c:pt>
                      <c:pt idx="15">
                        <c:v>44139</c:v>
                      </c:pt>
                      <c:pt idx="16">
                        <c:v>44138</c:v>
                      </c:pt>
                      <c:pt idx="17">
                        <c:v>44137</c:v>
                      </c:pt>
                      <c:pt idx="18">
                        <c:v>44136</c:v>
                      </c:pt>
                      <c:pt idx="19">
                        <c:v>44135</c:v>
                      </c:pt>
                      <c:pt idx="20">
                        <c:v>44134</c:v>
                      </c:pt>
                      <c:pt idx="21">
                        <c:v>44133</c:v>
                      </c:pt>
                      <c:pt idx="22">
                        <c:v>44132</c:v>
                      </c:pt>
                      <c:pt idx="23">
                        <c:v>44131</c:v>
                      </c:pt>
                      <c:pt idx="24">
                        <c:v>44130</c:v>
                      </c:pt>
                      <c:pt idx="25">
                        <c:v>44129</c:v>
                      </c:pt>
                      <c:pt idx="26">
                        <c:v>44128</c:v>
                      </c:pt>
                      <c:pt idx="27">
                        <c:v>44127</c:v>
                      </c:pt>
                      <c:pt idx="28">
                        <c:v>44126</c:v>
                      </c:pt>
                      <c:pt idx="29">
                        <c:v>44125</c:v>
                      </c:pt>
                      <c:pt idx="30">
                        <c:v>44124</c:v>
                      </c:pt>
                      <c:pt idx="31">
                        <c:v>44123</c:v>
                      </c:pt>
                      <c:pt idx="32">
                        <c:v>44122</c:v>
                      </c:pt>
                      <c:pt idx="33">
                        <c:v>44121</c:v>
                      </c:pt>
                      <c:pt idx="34">
                        <c:v>44120</c:v>
                      </c:pt>
                      <c:pt idx="35">
                        <c:v>44119</c:v>
                      </c:pt>
                      <c:pt idx="36">
                        <c:v>44118</c:v>
                      </c:pt>
                      <c:pt idx="37">
                        <c:v>44117</c:v>
                      </c:pt>
                      <c:pt idx="38">
                        <c:v>44116</c:v>
                      </c:pt>
                      <c:pt idx="39">
                        <c:v>44115</c:v>
                      </c:pt>
                      <c:pt idx="40">
                        <c:v>44114</c:v>
                      </c:pt>
                      <c:pt idx="41">
                        <c:v>44113</c:v>
                      </c:pt>
                      <c:pt idx="42">
                        <c:v>44112</c:v>
                      </c:pt>
                      <c:pt idx="43">
                        <c:v>44111</c:v>
                      </c:pt>
                      <c:pt idx="44">
                        <c:v>44110</c:v>
                      </c:pt>
                      <c:pt idx="45">
                        <c:v>44109</c:v>
                      </c:pt>
                      <c:pt idx="46">
                        <c:v>44108</c:v>
                      </c:pt>
                      <c:pt idx="47">
                        <c:v>44107</c:v>
                      </c:pt>
                      <c:pt idx="48">
                        <c:v>44106</c:v>
                      </c:pt>
                      <c:pt idx="49">
                        <c:v>44105</c:v>
                      </c:pt>
                      <c:pt idx="50">
                        <c:v>44104</c:v>
                      </c:pt>
                      <c:pt idx="51">
                        <c:v>44103</c:v>
                      </c:pt>
                      <c:pt idx="52">
                        <c:v>44102</c:v>
                      </c:pt>
                      <c:pt idx="53">
                        <c:v>44101</c:v>
                      </c:pt>
                      <c:pt idx="54">
                        <c:v>44100</c:v>
                      </c:pt>
                      <c:pt idx="55">
                        <c:v>44099</c:v>
                      </c:pt>
                      <c:pt idx="56">
                        <c:v>44098</c:v>
                      </c:pt>
                      <c:pt idx="57">
                        <c:v>44097</c:v>
                      </c:pt>
                      <c:pt idx="58">
                        <c:v>44096</c:v>
                      </c:pt>
                      <c:pt idx="59">
                        <c:v>44095</c:v>
                      </c:pt>
                      <c:pt idx="60">
                        <c:v>44094</c:v>
                      </c:pt>
                      <c:pt idx="61">
                        <c:v>44093</c:v>
                      </c:pt>
                      <c:pt idx="62">
                        <c:v>44092</c:v>
                      </c:pt>
                      <c:pt idx="63">
                        <c:v>44091</c:v>
                      </c:pt>
                      <c:pt idx="64">
                        <c:v>44090</c:v>
                      </c:pt>
                      <c:pt idx="65">
                        <c:v>44089</c:v>
                      </c:pt>
                      <c:pt idx="66">
                        <c:v>44088</c:v>
                      </c:pt>
                      <c:pt idx="67">
                        <c:v>44087</c:v>
                      </c:pt>
                      <c:pt idx="68">
                        <c:v>44086</c:v>
                      </c:pt>
                      <c:pt idx="69">
                        <c:v>44085</c:v>
                      </c:pt>
                      <c:pt idx="70">
                        <c:v>44084</c:v>
                      </c:pt>
                      <c:pt idx="71">
                        <c:v>44083</c:v>
                      </c:pt>
                      <c:pt idx="72">
                        <c:v>44082</c:v>
                      </c:pt>
                      <c:pt idx="73">
                        <c:v>44081</c:v>
                      </c:pt>
                      <c:pt idx="74">
                        <c:v>44080</c:v>
                      </c:pt>
                      <c:pt idx="75">
                        <c:v>44079</c:v>
                      </c:pt>
                      <c:pt idx="76">
                        <c:v>44078</c:v>
                      </c:pt>
                      <c:pt idx="77">
                        <c:v>44077</c:v>
                      </c:pt>
                      <c:pt idx="78">
                        <c:v>44076</c:v>
                      </c:pt>
                      <c:pt idx="79">
                        <c:v>44075</c:v>
                      </c:pt>
                      <c:pt idx="80">
                        <c:v>44074</c:v>
                      </c:pt>
                      <c:pt idx="81">
                        <c:v>44073</c:v>
                      </c:pt>
                      <c:pt idx="82">
                        <c:v>44072</c:v>
                      </c:pt>
                      <c:pt idx="83">
                        <c:v>44071</c:v>
                      </c:pt>
                      <c:pt idx="84">
                        <c:v>44070</c:v>
                      </c:pt>
                      <c:pt idx="85">
                        <c:v>44069</c:v>
                      </c:pt>
                      <c:pt idx="86">
                        <c:v>44068</c:v>
                      </c:pt>
                      <c:pt idx="87">
                        <c:v>44067</c:v>
                      </c:pt>
                      <c:pt idx="88">
                        <c:v>44066</c:v>
                      </c:pt>
                      <c:pt idx="89">
                        <c:v>44065</c:v>
                      </c:pt>
                      <c:pt idx="90">
                        <c:v>44064</c:v>
                      </c:pt>
                      <c:pt idx="91">
                        <c:v>44063</c:v>
                      </c:pt>
                      <c:pt idx="92">
                        <c:v>44062</c:v>
                      </c:pt>
                      <c:pt idx="93">
                        <c:v>44061</c:v>
                      </c:pt>
                      <c:pt idx="94">
                        <c:v>44060</c:v>
                      </c:pt>
                      <c:pt idx="95">
                        <c:v>44059</c:v>
                      </c:pt>
                      <c:pt idx="96">
                        <c:v>44058</c:v>
                      </c:pt>
                      <c:pt idx="97">
                        <c:v>44057</c:v>
                      </c:pt>
                      <c:pt idx="98">
                        <c:v>44056</c:v>
                      </c:pt>
                      <c:pt idx="99">
                        <c:v>44055</c:v>
                      </c:pt>
                      <c:pt idx="100">
                        <c:v>44054</c:v>
                      </c:pt>
                      <c:pt idx="101">
                        <c:v>44053</c:v>
                      </c:pt>
                      <c:pt idx="102">
                        <c:v>44052</c:v>
                      </c:pt>
                      <c:pt idx="103">
                        <c:v>44051</c:v>
                      </c:pt>
                      <c:pt idx="104">
                        <c:v>44050</c:v>
                      </c:pt>
                      <c:pt idx="105">
                        <c:v>44049</c:v>
                      </c:pt>
                      <c:pt idx="106">
                        <c:v>44048</c:v>
                      </c:pt>
                      <c:pt idx="107">
                        <c:v>44047</c:v>
                      </c:pt>
                      <c:pt idx="108">
                        <c:v>44046</c:v>
                      </c:pt>
                      <c:pt idx="109">
                        <c:v>44045</c:v>
                      </c:pt>
                      <c:pt idx="110">
                        <c:v>44044</c:v>
                      </c:pt>
                      <c:pt idx="111">
                        <c:v>44043</c:v>
                      </c:pt>
                      <c:pt idx="112">
                        <c:v>44042</c:v>
                      </c:pt>
                      <c:pt idx="113">
                        <c:v>44041</c:v>
                      </c:pt>
                      <c:pt idx="114">
                        <c:v>44040</c:v>
                      </c:pt>
                      <c:pt idx="115">
                        <c:v>44039</c:v>
                      </c:pt>
                      <c:pt idx="116">
                        <c:v>44038</c:v>
                      </c:pt>
                      <c:pt idx="117">
                        <c:v>44037</c:v>
                      </c:pt>
                      <c:pt idx="118">
                        <c:v>44036</c:v>
                      </c:pt>
                      <c:pt idx="119">
                        <c:v>44035</c:v>
                      </c:pt>
                      <c:pt idx="120">
                        <c:v>44034</c:v>
                      </c:pt>
                      <c:pt idx="121">
                        <c:v>44033</c:v>
                      </c:pt>
                      <c:pt idx="122">
                        <c:v>44032</c:v>
                      </c:pt>
                      <c:pt idx="123">
                        <c:v>44031</c:v>
                      </c:pt>
                      <c:pt idx="124">
                        <c:v>44030</c:v>
                      </c:pt>
                      <c:pt idx="125">
                        <c:v>44029</c:v>
                      </c:pt>
                      <c:pt idx="126">
                        <c:v>44028</c:v>
                      </c:pt>
                      <c:pt idx="127">
                        <c:v>44027</c:v>
                      </c:pt>
                      <c:pt idx="128">
                        <c:v>44026</c:v>
                      </c:pt>
                      <c:pt idx="129">
                        <c:v>44025</c:v>
                      </c:pt>
                      <c:pt idx="130">
                        <c:v>44024</c:v>
                      </c:pt>
                      <c:pt idx="131">
                        <c:v>44023</c:v>
                      </c:pt>
                      <c:pt idx="132">
                        <c:v>44022</c:v>
                      </c:pt>
                      <c:pt idx="133">
                        <c:v>44021</c:v>
                      </c:pt>
                      <c:pt idx="134">
                        <c:v>44020</c:v>
                      </c:pt>
                      <c:pt idx="135">
                        <c:v>44019</c:v>
                      </c:pt>
                      <c:pt idx="136">
                        <c:v>44018</c:v>
                      </c:pt>
                      <c:pt idx="137">
                        <c:v>44017</c:v>
                      </c:pt>
                      <c:pt idx="138">
                        <c:v>44016</c:v>
                      </c:pt>
                      <c:pt idx="139">
                        <c:v>44015</c:v>
                      </c:pt>
                      <c:pt idx="140">
                        <c:v>44014</c:v>
                      </c:pt>
                      <c:pt idx="141">
                        <c:v>44013</c:v>
                      </c:pt>
                      <c:pt idx="142">
                        <c:v>44012</c:v>
                      </c:pt>
                      <c:pt idx="143">
                        <c:v>44011</c:v>
                      </c:pt>
                      <c:pt idx="144">
                        <c:v>44010</c:v>
                      </c:pt>
                      <c:pt idx="145">
                        <c:v>44009</c:v>
                      </c:pt>
                      <c:pt idx="146">
                        <c:v>44008</c:v>
                      </c:pt>
                      <c:pt idx="147">
                        <c:v>44007</c:v>
                      </c:pt>
                      <c:pt idx="148">
                        <c:v>44006</c:v>
                      </c:pt>
                      <c:pt idx="149">
                        <c:v>44005</c:v>
                      </c:pt>
                      <c:pt idx="150">
                        <c:v>44004</c:v>
                      </c:pt>
                      <c:pt idx="151">
                        <c:v>44003</c:v>
                      </c:pt>
                      <c:pt idx="152">
                        <c:v>44002</c:v>
                      </c:pt>
                      <c:pt idx="153">
                        <c:v>44001</c:v>
                      </c:pt>
                      <c:pt idx="154">
                        <c:v>44000</c:v>
                      </c:pt>
                      <c:pt idx="155">
                        <c:v>43999</c:v>
                      </c:pt>
                      <c:pt idx="156">
                        <c:v>43998</c:v>
                      </c:pt>
                      <c:pt idx="157">
                        <c:v>43997</c:v>
                      </c:pt>
                      <c:pt idx="158">
                        <c:v>43996</c:v>
                      </c:pt>
                      <c:pt idx="159">
                        <c:v>43995</c:v>
                      </c:pt>
                      <c:pt idx="160">
                        <c:v>43994</c:v>
                      </c:pt>
                      <c:pt idx="161">
                        <c:v>43993</c:v>
                      </c:pt>
                      <c:pt idx="162">
                        <c:v>43992</c:v>
                      </c:pt>
                      <c:pt idx="163">
                        <c:v>43991</c:v>
                      </c:pt>
                      <c:pt idx="164">
                        <c:v>43990</c:v>
                      </c:pt>
                      <c:pt idx="165">
                        <c:v>43989</c:v>
                      </c:pt>
                      <c:pt idx="166">
                        <c:v>43988</c:v>
                      </c:pt>
                      <c:pt idx="167">
                        <c:v>43987</c:v>
                      </c:pt>
                      <c:pt idx="168">
                        <c:v>43986</c:v>
                      </c:pt>
                      <c:pt idx="169">
                        <c:v>43985</c:v>
                      </c:pt>
                      <c:pt idx="170">
                        <c:v>43984</c:v>
                      </c:pt>
                      <c:pt idx="171">
                        <c:v>43983</c:v>
                      </c:pt>
                      <c:pt idx="172">
                        <c:v>43982</c:v>
                      </c:pt>
                      <c:pt idx="173">
                        <c:v>43981</c:v>
                      </c:pt>
                      <c:pt idx="174">
                        <c:v>43980</c:v>
                      </c:pt>
                      <c:pt idx="175">
                        <c:v>43979</c:v>
                      </c:pt>
                      <c:pt idx="176">
                        <c:v>43978</c:v>
                      </c:pt>
                      <c:pt idx="177">
                        <c:v>43977</c:v>
                      </c:pt>
                      <c:pt idx="178">
                        <c:v>43976</c:v>
                      </c:pt>
                      <c:pt idx="179">
                        <c:v>43975</c:v>
                      </c:pt>
                      <c:pt idx="180">
                        <c:v>43974</c:v>
                      </c:pt>
                      <c:pt idx="181">
                        <c:v>43973</c:v>
                      </c:pt>
                      <c:pt idx="182">
                        <c:v>43972</c:v>
                      </c:pt>
                      <c:pt idx="183">
                        <c:v>43971</c:v>
                      </c:pt>
                      <c:pt idx="184">
                        <c:v>43970</c:v>
                      </c:pt>
                      <c:pt idx="185">
                        <c:v>43969</c:v>
                      </c:pt>
                      <c:pt idx="186">
                        <c:v>43968</c:v>
                      </c:pt>
                      <c:pt idx="187">
                        <c:v>43967</c:v>
                      </c:pt>
                      <c:pt idx="188">
                        <c:v>43966</c:v>
                      </c:pt>
                      <c:pt idx="189">
                        <c:v>43965</c:v>
                      </c:pt>
                      <c:pt idx="190">
                        <c:v>43964</c:v>
                      </c:pt>
                      <c:pt idx="191">
                        <c:v>43963</c:v>
                      </c:pt>
                      <c:pt idx="192">
                        <c:v>43962</c:v>
                      </c:pt>
                      <c:pt idx="193">
                        <c:v>43961</c:v>
                      </c:pt>
                      <c:pt idx="194">
                        <c:v>43960</c:v>
                      </c:pt>
                      <c:pt idx="195">
                        <c:v>43959</c:v>
                      </c:pt>
                      <c:pt idx="196">
                        <c:v>43958</c:v>
                      </c:pt>
                      <c:pt idx="197">
                        <c:v>43957</c:v>
                      </c:pt>
                      <c:pt idx="198">
                        <c:v>43956</c:v>
                      </c:pt>
                      <c:pt idx="199">
                        <c:v>43955</c:v>
                      </c:pt>
                      <c:pt idx="200">
                        <c:v>43954</c:v>
                      </c:pt>
                      <c:pt idx="201">
                        <c:v>43953</c:v>
                      </c:pt>
                      <c:pt idx="202">
                        <c:v>43952</c:v>
                      </c:pt>
                      <c:pt idx="203">
                        <c:v>43951</c:v>
                      </c:pt>
                      <c:pt idx="204">
                        <c:v>43950</c:v>
                      </c:pt>
                      <c:pt idx="205">
                        <c:v>43949</c:v>
                      </c:pt>
                      <c:pt idx="206">
                        <c:v>43948</c:v>
                      </c:pt>
                      <c:pt idx="207">
                        <c:v>43947</c:v>
                      </c:pt>
                      <c:pt idx="208">
                        <c:v>43946</c:v>
                      </c:pt>
                      <c:pt idx="209">
                        <c:v>43945</c:v>
                      </c:pt>
                      <c:pt idx="210">
                        <c:v>43944</c:v>
                      </c:pt>
                      <c:pt idx="211">
                        <c:v>43943</c:v>
                      </c:pt>
                      <c:pt idx="212">
                        <c:v>43942</c:v>
                      </c:pt>
                      <c:pt idx="213">
                        <c:v>43941</c:v>
                      </c:pt>
                      <c:pt idx="214">
                        <c:v>43940</c:v>
                      </c:pt>
                      <c:pt idx="215">
                        <c:v>43939</c:v>
                      </c:pt>
                      <c:pt idx="216">
                        <c:v>43938</c:v>
                      </c:pt>
                      <c:pt idx="217">
                        <c:v>43937</c:v>
                      </c:pt>
                      <c:pt idx="218">
                        <c:v>43936</c:v>
                      </c:pt>
                      <c:pt idx="219">
                        <c:v>43935</c:v>
                      </c:pt>
                      <c:pt idx="220">
                        <c:v>43934</c:v>
                      </c:pt>
                      <c:pt idx="221">
                        <c:v>43933</c:v>
                      </c:pt>
                      <c:pt idx="222">
                        <c:v>43932</c:v>
                      </c:pt>
                      <c:pt idx="223">
                        <c:v>43931</c:v>
                      </c:pt>
                      <c:pt idx="224">
                        <c:v>43930</c:v>
                      </c:pt>
                      <c:pt idx="225">
                        <c:v>43929</c:v>
                      </c:pt>
                      <c:pt idx="226">
                        <c:v>43928</c:v>
                      </c:pt>
                      <c:pt idx="227">
                        <c:v>43927</c:v>
                      </c:pt>
                      <c:pt idx="228">
                        <c:v>43926</c:v>
                      </c:pt>
                      <c:pt idx="229">
                        <c:v>43925</c:v>
                      </c:pt>
                      <c:pt idx="230">
                        <c:v>43924</c:v>
                      </c:pt>
                      <c:pt idx="231">
                        <c:v>43923</c:v>
                      </c:pt>
                      <c:pt idx="232">
                        <c:v>43922</c:v>
                      </c:pt>
                      <c:pt idx="233">
                        <c:v>43921</c:v>
                      </c:pt>
                      <c:pt idx="234">
                        <c:v>43920</c:v>
                      </c:pt>
                      <c:pt idx="235">
                        <c:v>43919</c:v>
                      </c:pt>
                      <c:pt idx="236">
                        <c:v>43918</c:v>
                      </c:pt>
                      <c:pt idx="237">
                        <c:v>43917</c:v>
                      </c:pt>
                      <c:pt idx="238">
                        <c:v>43916</c:v>
                      </c:pt>
                      <c:pt idx="239">
                        <c:v>43915</c:v>
                      </c:pt>
                      <c:pt idx="240">
                        <c:v>43914</c:v>
                      </c:pt>
                      <c:pt idx="241">
                        <c:v>43913</c:v>
                      </c:pt>
                      <c:pt idx="242">
                        <c:v>43912</c:v>
                      </c:pt>
                      <c:pt idx="243">
                        <c:v>43911</c:v>
                      </c:pt>
                      <c:pt idx="244">
                        <c:v>43910</c:v>
                      </c:pt>
                      <c:pt idx="245">
                        <c:v>43909</c:v>
                      </c:pt>
                      <c:pt idx="246">
                        <c:v>43908</c:v>
                      </c:pt>
                      <c:pt idx="247">
                        <c:v>43907</c:v>
                      </c:pt>
                      <c:pt idx="248">
                        <c:v>43906</c:v>
                      </c:pt>
                      <c:pt idx="249">
                        <c:v>43905</c:v>
                      </c:pt>
                      <c:pt idx="250">
                        <c:v>43904</c:v>
                      </c:pt>
                      <c:pt idx="251">
                        <c:v>43903</c:v>
                      </c:pt>
                      <c:pt idx="252">
                        <c:v>43902</c:v>
                      </c:pt>
                      <c:pt idx="253">
                        <c:v>43901</c:v>
                      </c:pt>
                      <c:pt idx="254">
                        <c:v>43900</c:v>
                      </c:pt>
                      <c:pt idx="255">
                        <c:v>43899</c:v>
                      </c:pt>
                      <c:pt idx="256">
                        <c:v>43898</c:v>
                      </c:pt>
                      <c:pt idx="257">
                        <c:v>43897</c:v>
                      </c:pt>
                      <c:pt idx="258">
                        <c:v>43896</c:v>
                      </c:pt>
                      <c:pt idx="259">
                        <c:v>43895</c:v>
                      </c:pt>
                      <c:pt idx="260">
                        <c:v>43894</c:v>
                      </c:pt>
                      <c:pt idx="261">
                        <c:v>43893</c:v>
                      </c:pt>
                      <c:pt idx="262">
                        <c:v>43892</c:v>
                      </c:pt>
                      <c:pt idx="263">
                        <c:v>43891</c:v>
                      </c:pt>
                      <c:pt idx="264">
                        <c:v>43890</c:v>
                      </c:pt>
                      <c:pt idx="265">
                        <c:v>43889</c:v>
                      </c:pt>
                      <c:pt idx="266">
                        <c:v>43888</c:v>
                      </c:pt>
                      <c:pt idx="267">
                        <c:v>43887</c:v>
                      </c:pt>
                      <c:pt idx="268">
                        <c:v>43886</c:v>
                      </c:pt>
                      <c:pt idx="269">
                        <c:v>43885</c:v>
                      </c:pt>
                      <c:pt idx="270">
                        <c:v>43884</c:v>
                      </c:pt>
                      <c:pt idx="271">
                        <c:v>43883</c:v>
                      </c:pt>
                      <c:pt idx="272">
                        <c:v>43882</c:v>
                      </c:pt>
                      <c:pt idx="273">
                        <c:v>43881</c:v>
                      </c:pt>
                      <c:pt idx="274">
                        <c:v>43880</c:v>
                      </c:pt>
                      <c:pt idx="275">
                        <c:v>43879</c:v>
                      </c:pt>
                      <c:pt idx="276">
                        <c:v>43878</c:v>
                      </c:pt>
                      <c:pt idx="277">
                        <c:v>43877</c:v>
                      </c:pt>
                      <c:pt idx="278">
                        <c:v>43876</c:v>
                      </c:pt>
                      <c:pt idx="279">
                        <c:v>43875</c:v>
                      </c:pt>
                      <c:pt idx="280">
                        <c:v>43874</c:v>
                      </c:pt>
                      <c:pt idx="281">
                        <c:v>43873</c:v>
                      </c:pt>
                      <c:pt idx="282">
                        <c:v>43872</c:v>
                      </c:pt>
                      <c:pt idx="283">
                        <c:v>43871</c:v>
                      </c:pt>
                      <c:pt idx="284">
                        <c:v>43870</c:v>
                      </c:pt>
                      <c:pt idx="285">
                        <c:v>43869</c:v>
                      </c:pt>
                      <c:pt idx="286">
                        <c:v>43868</c:v>
                      </c:pt>
                      <c:pt idx="287">
                        <c:v>43867</c:v>
                      </c:pt>
                      <c:pt idx="288">
                        <c:v>43866</c:v>
                      </c:pt>
                      <c:pt idx="289">
                        <c:v>43865</c:v>
                      </c:pt>
                      <c:pt idx="290">
                        <c:v>43864</c:v>
                      </c:pt>
                      <c:pt idx="291">
                        <c:v>43863</c:v>
                      </c:pt>
                      <c:pt idx="292">
                        <c:v>43862</c:v>
                      </c:pt>
                      <c:pt idx="293">
                        <c:v>43861</c:v>
                      </c:pt>
                      <c:pt idx="294">
                        <c:v>43860</c:v>
                      </c:pt>
                      <c:pt idx="295">
                        <c:v>43859</c:v>
                      </c:pt>
                      <c:pt idx="296">
                        <c:v>43858</c:v>
                      </c:pt>
                      <c:pt idx="297">
                        <c:v>43857</c:v>
                      </c:pt>
                      <c:pt idx="298">
                        <c:v>43856</c:v>
                      </c:pt>
                      <c:pt idx="299">
                        <c:v>43855</c:v>
                      </c:pt>
                      <c:pt idx="300">
                        <c:v>43854</c:v>
                      </c:pt>
                      <c:pt idx="301">
                        <c:v>43853</c:v>
                      </c:pt>
                      <c:pt idx="302">
                        <c:v>43852</c:v>
                      </c:pt>
                      <c:pt idx="303">
                        <c:v>43851</c:v>
                      </c:pt>
                      <c:pt idx="304">
                        <c:v>43850</c:v>
                      </c:pt>
                      <c:pt idx="305">
                        <c:v>43849</c:v>
                      </c:pt>
                      <c:pt idx="306">
                        <c:v>43848</c:v>
                      </c:pt>
                      <c:pt idx="307">
                        <c:v>43847</c:v>
                      </c:pt>
                      <c:pt idx="308">
                        <c:v>43846</c:v>
                      </c:pt>
                      <c:pt idx="309">
                        <c:v>43845</c:v>
                      </c:pt>
                      <c:pt idx="310">
                        <c:v>43844</c:v>
                      </c:pt>
                      <c:pt idx="311">
                        <c:v>43843</c:v>
                      </c:pt>
                      <c:pt idx="312">
                        <c:v>43842</c:v>
                      </c:pt>
                      <c:pt idx="313">
                        <c:v>43841</c:v>
                      </c:pt>
                      <c:pt idx="314">
                        <c:v>43840</c:v>
                      </c:pt>
                      <c:pt idx="315">
                        <c:v>43839</c:v>
                      </c:pt>
                      <c:pt idx="316">
                        <c:v>43838</c:v>
                      </c:pt>
                      <c:pt idx="317">
                        <c:v>43837</c:v>
                      </c:pt>
                      <c:pt idx="318">
                        <c:v>43836</c:v>
                      </c:pt>
                      <c:pt idx="319">
                        <c:v>43835</c:v>
                      </c:pt>
                      <c:pt idx="320">
                        <c:v>43834</c:v>
                      </c:pt>
                      <c:pt idx="321">
                        <c:v>43833</c:v>
                      </c:pt>
                      <c:pt idx="322">
                        <c:v>43832</c:v>
                      </c:pt>
                      <c:pt idx="323">
                        <c:v>43831</c:v>
                      </c:pt>
                      <c:pt idx="324">
                        <c:v>43830</c:v>
                      </c:pt>
                      <c:pt idx="325">
                        <c:v>43829</c:v>
                      </c:pt>
                      <c:pt idx="326">
                        <c:v>43828</c:v>
                      </c:pt>
                      <c:pt idx="327">
                        <c:v>43827</c:v>
                      </c:pt>
                      <c:pt idx="328">
                        <c:v>43826</c:v>
                      </c:pt>
                      <c:pt idx="329">
                        <c:v>43825</c:v>
                      </c:pt>
                      <c:pt idx="330">
                        <c:v>43824</c:v>
                      </c:pt>
                      <c:pt idx="331">
                        <c:v>43823</c:v>
                      </c:pt>
                      <c:pt idx="332">
                        <c:v>43822</c:v>
                      </c:pt>
                      <c:pt idx="333">
                        <c:v>43821</c:v>
                      </c:pt>
                      <c:pt idx="334">
                        <c:v>43820</c:v>
                      </c:pt>
                      <c:pt idx="335">
                        <c:v>43819</c:v>
                      </c:pt>
                      <c:pt idx="336">
                        <c:v>43818</c:v>
                      </c:pt>
                      <c:pt idx="337">
                        <c:v>43817</c:v>
                      </c:pt>
                      <c:pt idx="338">
                        <c:v>43816</c:v>
                      </c:pt>
                      <c:pt idx="339">
                        <c:v>43815</c:v>
                      </c:pt>
                      <c:pt idx="340">
                        <c:v>43814</c:v>
                      </c:pt>
                      <c:pt idx="341">
                        <c:v>43813</c:v>
                      </c:pt>
                      <c:pt idx="342">
                        <c:v>43812</c:v>
                      </c:pt>
                      <c:pt idx="343">
                        <c:v>43811</c:v>
                      </c:pt>
                      <c:pt idx="344">
                        <c:v>43810</c:v>
                      </c:pt>
                      <c:pt idx="345">
                        <c:v>43809</c:v>
                      </c:pt>
                      <c:pt idx="346">
                        <c:v>43808</c:v>
                      </c:pt>
                      <c:pt idx="347">
                        <c:v>43807</c:v>
                      </c:pt>
                      <c:pt idx="348">
                        <c:v>43806</c:v>
                      </c:pt>
                      <c:pt idx="349">
                        <c:v>43805</c:v>
                      </c:pt>
                      <c:pt idx="350">
                        <c:v>43804</c:v>
                      </c:pt>
                      <c:pt idx="351">
                        <c:v>43803</c:v>
                      </c:pt>
                      <c:pt idx="352">
                        <c:v>43802</c:v>
                      </c:pt>
                      <c:pt idx="353">
                        <c:v>43801</c:v>
                      </c:pt>
                      <c:pt idx="354">
                        <c:v>43800</c:v>
                      </c:pt>
                      <c:pt idx="355">
                        <c:v>43799</c:v>
                      </c:pt>
                      <c:pt idx="356">
                        <c:v>43798</c:v>
                      </c:pt>
                      <c:pt idx="357">
                        <c:v>43797</c:v>
                      </c:pt>
                      <c:pt idx="358">
                        <c:v>43796</c:v>
                      </c:pt>
                      <c:pt idx="359">
                        <c:v>43795</c:v>
                      </c:pt>
                      <c:pt idx="360">
                        <c:v>43794</c:v>
                      </c:pt>
                      <c:pt idx="361">
                        <c:v>43793</c:v>
                      </c:pt>
                      <c:pt idx="362">
                        <c:v>43792</c:v>
                      </c:pt>
                      <c:pt idx="363">
                        <c:v>43791</c:v>
                      </c:pt>
                      <c:pt idx="364">
                        <c:v>43790</c:v>
                      </c:pt>
                      <c:pt idx="365">
                        <c:v>43789</c:v>
                      </c:pt>
                      <c:pt idx="366">
                        <c:v>43788</c:v>
                      </c:pt>
                      <c:pt idx="367">
                        <c:v>43787</c:v>
                      </c:pt>
                      <c:pt idx="368">
                        <c:v>43786</c:v>
                      </c:pt>
                      <c:pt idx="369">
                        <c:v>43785</c:v>
                      </c:pt>
                      <c:pt idx="370">
                        <c:v>43784</c:v>
                      </c:pt>
                      <c:pt idx="371">
                        <c:v>43783</c:v>
                      </c:pt>
                      <c:pt idx="372">
                        <c:v>43782</c:v>
                      </c:pt>
                      <c:pt idx="373">
                        <c:v>43781</c:v>
                      </c:pt>
                      <c:pt idx="374">
                        <c:v>43780</c:v>
                      </c:pt>
                      <c:pt idx="375">
                        <c:v>43779</c:v>
                      </c:pt>
                      <c:pt idx="376">
                        <c:v>43778</c:v>
                      </c:pt>
                      <c:pt idx="377">
                        <c:v>43777</c:v>
                      </c:pt>
                      <c:pt idx="378">
                        <c:v>43776</c:v>
                      </c:pt>
                      <c:pt idx="379">
                        <c:v>43775</c:v>
                      </c:pt>
                      <c:pt idx="380">
                        <c:v>43774</c:v>
                      </c:pt>
                      <c:pt idx="381">
                        <c:v>43773</c:v>
                      </c:pt>
                      <c:pt idx="382">
                        <c:v>43772</c:v>
                      </c:pt>
                      <c:pt idx="383">
                        <c:v>43771</c:v>
                      </c:pt>
                      <c:pt idx="384">
                        <c:v>43770</c:v>
                      </c:pt>
                      <c:pt idx="385">
                        <c:v>43769</c:v>
                      </c:pt>
                      <c:pt idx="386">
                        <c:v>43768</c:v>
                      </c:pt>
                      <c:pt idx="387">
                        <c:v>43767</c:v>
                      </c:pt>
                      <c:pt idx="388">
                        <c:v>43766</c:v>
                      </c:pt>
                      <c:pt idx="389">
                        <c:v>43765</c:v>
                      </c:pt>
                      <c:pt idx="390">
                        <c:v>43764</c:v>
                      </c:pt>
                      <c:pt idx="391">
                        <c:v>43763</c:v>
                      </c:pt>
                      <c:pt idx="392">
                        <c:v>43762</c:v>
                      </c:pt>
                      <c:pt idx="393">
                        <c:v>43761</c:v>
                      </c:pt>
                      <c:pt idx="394">
                        <c:v>43760</c:v>
                      </c:pt>
                      <c:pt idx="395">
                        <c:v>43759</c:v>
                      </c:pt>
                      <c:pt idx="396">
                        <c:v>43758</c:v>
                      </c:pt>
                      <c:pt idx="397">
                        <c:v>43757</c:v>
                      </c:pt>
                      <c:pt idx="398">
                        <c:v>43756</c:v>
                      </c:pt>
                      <c:pt idx="399">
                        <c:v>43755</c:v>
                      </c:pt>
                      <c:pt idx="400">
                        <c:v>43754</c:v>
                      </c:pt>
                      <c:pt idx="401">
                        <c:v>43753</c:v>
                      </c:pt>
                      <c:pt idx="402">
                        <c:v>43752</c:v>
                      </c:pt>
                      <c:pt idx="403">
                        <c:v>43751</c:v>
                      </c:pt>
                      <c:pt idx="404">
                        <c:v>43750</c:v>
                      </c:pt>
                      <c:pt idx="405">
                        <c:v>43749</c:v>
                      </c:pt>
                      <c:pt idx="406">
                        <c:v>43748</c:v>
                      </c:pt>
                      <c:pt idx="407">
                        <c:v>43747</c:v>
                      </c:pt>
                      <c:pt idx="408">
                        <c:v>43746</c:v>
                      </c:pt>
                      <c:pt idx="409">
                        <c:v>43745</c:v>
                      </c:pt>
                      <c:pt idx="410">
                        <c:v>43744</c:v>
                      </c:pt>
                      <c:pt idx="411">
                        <c:v>43743</c:v>
                      </c:pt>
                      <c:pt idx="412">
                        <c:v>43742</c:v>
                      </c:pt>
                      <c:pt idx="413">
                        <c:v>43741</c:v>
                      </c:pt>
                      <c:pt idx="414">
                        <c:v>43740</c:v>
                      </c:pt>
                      <c:pt idx="415">
                        <c:v>43739</c:v>
                      </c:pt>
                      <c:pt idx="416">
                        <c:v>43738</c:v>
                      </c:pt>
                      <c:pt idx="417">
                        <c:v>43737</c:v>
                      </c:pt>
                      <c:pt idx="418">
                        <c:v>43736</c:v>
                      </c:pt>
                      <c:pt idx="419">
                        <c:v>43735</c:v>
                      </c:pt>
                      <c:pt idx="420">
                        <c:v>43734</c:v>
                      </c:pt>
                      <c:pt idx="421">
                        <c:v>43733</c:v>
                      </c:pt>
                      <c:pt idx="422">
                        <c:v>43732</c:v>
                      </c:pt>
                      <c:pt idx="423">
                        <c:v>43731</c:v>
                      </c:pt>
                      <c:pt idx="424">
                        <c:v>43730</c:v>
                      </c:pt>
                      <c:pt idx="425">
                        <c:v>43729</c:v>
                      </c:pt>
                      <c:pt idx="426">
                        <c:v>43728</c:v>
                      </c:pt>
                      <c:pt idx="427">
                        <c:v>43727</c:v>
                      </c:pt>
                      <c:pt idx="428">
                        <c:v>43726</c:v>
                      </c:pt>
                      <c:pt idx="429">
                        <c:v>43725</c:v>
                      </c:pt>
                      <c:pt idx="430">
                        <c:v>43724</c:v>
                      </c:pt>
                      <c:pt idx="431">
                        <c:v>43723</c:v>
                      </c:pt>
                      <c:pt idx="432">
                        <c:v>43722</c:v>
                      </c:pt>
                      <c:pt idx="433">
                        <c:v>43721</c:v>
                      </c:pt>
                      <c:pt idx="434">
                        <c:v>43720</c:v>
                      </c:pt>
                      <c:pt idx="435">
                        <c:v>43719</c:v>
                      </c:pt>
                      <c:pt idx="436">
                        <c:v>43718</c:v>
                      </c:pt>
                      <c:pt idx="437">
                        <c:v>43717</c:v>
                      </c:pt>
                      <c:pt idx="438">
                        <c:v>43716</c:v>
                      </c:pt>
                      <c:pt idx="439">
                        <c:v>43715</c:v>
                      </c:pt>
                      <c:pt idx="440">
                        <c:v>43714</c:v>
                      </c:pt>
                      <c:pt idx="441">
                        <c:v>43713</c:v>
                      </c:pt>
                      <c:pt idx="442">
                        <c:v>43712</c:v>
                      </c:pt>
                      <c:pt idx="443">
                        <c:v>43711</c:v>
                      </c:pt>
                      <c:pt idx="444">
                        <c:v>43710</c:v>
                      </c:pt>
                      <c:pt idx="445">
                        <c:v>43709</c:v>
                      </c:pt>
                      <c:pt idx="446">
                        <c:v>43708</c:v>
                      </c:pt>
                      <c:pt idx="447">
                        <c:v>43707</c:v>
                      </c:pt>
                      <c:pt idx="448">
                        <c:v>43706</c:v>
                      </c:pt>
                      <c:pt idx="449">
                        <c:v>43705</c:v>
                      </c:pt>
                      <c:pt idx="450">
                        <c:v>43704</c:v>
                      </c:pt>
                      <c:pt idx="451">
                        <c:v>43703</c:v>
                      </c:pt>
                      <c:pt idx="452">
                        <c:v>43702</c:v>
                      </c:pt>
                      <c:pt idx="453">
                        <c:v>43701</c:v>
                      </c:pt>
                      <c:pt idx="454">
                        <c:v>43700</c:v>
                      </c:pt>
                      <c:pt idx="455">
                        <c:v>43699</c:v>
                      </c:pt>
                      <c:pt idx="456">
                        <c:v>43698</c:v>
                      </c:pt>
                      <c:pt idx="457">
                        <c:v>43697</c:v>
                      </c:pt>
                      <c:pt idx="458">
                        <c:v>43696</c:v>
                      </c:pt>
                      <c:pt idx="459">
                        <c:v>43695</c:v>
                      </c:pt>
                      <c:pt idx="460">
                        <c:v>43694</c:v>
                      </c:pt>
                      <c:pt idx="461">
                        <c:v>43693</c:v>
                      </c:pt>
                      <c:pt idx="462">
                        <c:v>43692</c:v>
                      </c:pt>
                      <c:pt idx="463">
                        <c:v>43691</c:v>
                      </c:pt>
                      <c:pt idx="464">
                        <c:v>43690</c:v>
                      </c:pt>
                      <c:pt idx="465">
                        <c:v>43689</c:v>
                      </c:pt>
                      <c:pt idx="466">
                        <c:v>43688</c:v>
                      </c:pt>
                      <c:pt idx="467">
                        <c:v>43687</c:v>
                      </c:pt>
                      <c:pt idx="468">
                        <c:v>43686</c:v>
                      </c:pt>
                      <c:pt idx="469">
                        <c:v>43685</c:v>
                      </c:pt>
                      <c:pt idx="470">
                        <c:v>43684</c:v>
                      </c:pt>
                      <c:pt idx="471">
                        <c:v>43683</c:v>
                      </c:pt>
                      <c:pt idx="472">
                        <c:v>43682</c:v>
                      </c:pt>
                      <c:pt idx="473">
                        <c:v>43681</c:v>
                      </c:pt>
                      <c:pt idx="474">
                        <c:v>43680</c:v>
                      </c:pt>
                      <c:pt idx="475">
                        <c:v>43679</c:v>
                      </c:pt>
                      <c:pt idx="476">
                        <c:v>43678</c:v>
                      </c:pt>
                      <c:pt idx="477">
                        <c:v>43677</c:v>
                      </c:pt>
                      <c:pt idx="478">
                        <c:v>43676</c:v>
                      </c:pt>
                      <c:pt idx="479">
                        <c:v>43675</c:v>
                      </c:pt>
                      <c:pt idx="480">
                        <c:v>43674</c:v>
                      </c:pt>
                      <c:pt idx="481">
                        <c:v>43673</c:v>
                      </c:pt>
                      <c:pt idx="482">
                        <c:v>43672</c:v>
                      </c:pt>
                      <c:pt idx="483">
                        <c:v>43671</c:v>
                      </c:pt>
                      <c:pt idx="484">
                        <c:v>43670</c:v>
                      </c:pt>
                      <c:pt idx="485">
                        <c:v>43669</c:v>
                      </c:pt>
                      <c:pt idx="486">
                        <c:v>43668</c:v>
                      </c:pt>
                      <c:pt idx="487">
                        <c:v>43667</c:v>
                      </c:pt>
                      <c:pt idx="488">
                        <c:v>43666</c:v>
                      </c:pt>
                      <c:pt idx="489">
                        <c:v>43665</c:v>
                      </c:pt>
                      <c:pt idx="490">
                        <c:v>43664</c:v>
                      </c:pt>
                      <c:pt idx="491">
                        <c:v>43663</c:v>
                      </c:pt>
                      <c:pt idx="492">
                        <c:v>43662</c:v>
                      </c:pt>
                      <c:pt idx="493">
                        <c:v>43661</c:v>
                      </c:pt>
                      <c:pt idx="494">
                        <c:v>43660</c:v>
                      </c:pt>
                      <c:pt idx="495">
                        <c:v>43659</c:v>
                      </c:pt>
                      <c:pt idx="496">
                        <c:v>43658</c:v>
                      </c:pt>
                      <c:pt idx="497">
                        <c:v>43657</c:v>
                      </c:pt>
                      <c:pt idx="498">
                        <c:v>43656</c:v>
                      </c:pt>
                      <c:pt idx="499">
                        <c:v>43655</c:v>
                      </c:pt>
                      <c:pt idx="500">
                        <c:v>43654</c:v>
                      </c:pt>
                      <c:pt idx="501">
                        <c:v>43653</c:v>
                      </c:pt>
                      <c:pt idx="502">
                        <c:v>43652</c:v>
                      </c:pt>
                      <c:pt idx="503">
                        <c:v>43651</c:v>
                      </c:pt>
                      <c:pt idx="504">
                        <c:v>43650</c:v>
                      </c:pt>
                      <c:pt idx="505">
                        <c:v>43649</c:v>
                      </c:pt>
                      <c:pt idx="506">
                        <c:v>43648</c:v>
                      </c:pt>
                      <c:pt idx="507">
                        <c:v>43647</c:v>
                      </c:pt>
                      <c:pt idx="508">
                        <c:v>43646</c:v>
                      </c:pt>
                      <c:pt idx="509">
                        <c:v>43645</c:v>
                      </c:pt>
                      <c:pt idx="510">
                        <c:v>43644</c:v>
                      </c:pt>
                      <c:pt idx="511">
                        <c:v>43643</c:v>
                      </c:pt>
                      <c:pt idx="512">
                        <c:v>43642</c:v>
                      </c:pt>
                      <c:pt idx="513">
                        <c:v>43641</c:v>
                      </c:pt>
                      <c:pt idx="514">
                        <c:v>43640</c:v>
                      </c:pt>
                      <c:pt idx="515">
                        <c:v>43639</c:v>
                      </c:pt>
                      <c:pt idx="516">
                        <c:v>43638</c:v>
                      </c:pt>
                      <c:pt idx="517">
                        <c:v>43637</c:v>
                      </c:pt>
                      <c:pt idx="518">
                        <c:v>43636</c:v>
                      </c:pt>
                      <c:pt idx="519">
                        <c:v>43635</c:v>
                      </c:pt>
                      <c:pt idx="520">
                        <c:v>43634</c:v>
                      </c:pt>
                      <c:pt idx="521">
                        <c:v>43633</c:v>
                      </c:pt>
                      <c:pt idx="522">
                        <c:v>43632</c:v>
                      </c:pt>
                      <c:pt idx="523">
                        <c:v>43631</c:v>
                      </c:pt>
                      <c:pt idx="524">
                        <c:v>43630</c:v>
                      </c:pt>
                      <c:pt idx="525">
                        <c:v>43629</c:v>
                      </c:pt>
                      <c:pt idx="526">
                        <c:v>43628</c:v>
                      </c:pt>
                      <c:pt idx="527">
                        <c:v>43627</c:v>
                      </c:pt>
                      <c:pt idx="528">
                        <c:v>43626</c:v>
                      </c:pt>
                      <c:pt idx="529">
                        <c:v>43625</c:v>
                      </c:pt>
                      <c:pt idx="530">
                        <c:v>43624</c:v>
                      </c:pt>
                      <c:pt idx="531">
                        <c:v>43623</c:v>
                      </c:pt>
                      <c:pt idx="532">
                        <c:v>43622</c:v>
                      </c:pt>
                      <c:pt idx="533">
                        <c:v>43621</c:v>
                      </c:pt>
                      <c:pt idx="534">
                        <c:v>43620</c:v>
                      </c:pt>
                      <c:pt idx="535">
                        <c:v>43619</c:v>
                      </c:pt>
                      <c:pt idx="536">
                        <c:v>43618</c:v>
                      </c:pt>
                      <c:pt idx="537">
                        <c:v>43617</c:v>
                      </c:pt>
                      <c:pt idx="538">
                        <c:v>43616</c:v>
                      </c:pt>
                      <c:pt idx="539">
                        <c:v>43615</c:v>
                      </c:pt>
                      <c:pt idx="540">
                        <c:v>43614</c:v>
                      </c:pt>
                      <c:pt idx="541">
                        <c:v>43613</c:v>
                      </c:pt>
                      <c:pt idx="542">
                        <c:v>43612</c:v>
                      </c:pt>
                      <c:pt idx="543">
                        <c:v>43611</c:v>
                      </c:pt>
                      <c:pt idx="544">
                        <c:v>43610</c:v>
                      </c:pt>
                      <c:pt idx="545">
                        <c:v>43609</c:v>
                      </c:pt>
                      <c:pt idx="546">
                        <c:v>43608</c:v>
                      </c:pt>
                      <c:pt idx="547">
                        <c:v>43607</c:v>
                      </c:pt>
                      <c:pt idx="548">
                        <c:v>43606</c:v>
                      </c:pt>
                      <c:pt idx="549">
                        <c:v>43605</c:v>
                      </c:pt>
                      <c:pt idx="550">
                        <c:v>43604</c:v>
                      </c:pt>
                      <c:pt idx="551">
                        <c:v>43603</c:v>
                      </c:pt>
                      <c:pt idx="552">
                        <c:v>43602</c:v>
                      </c:pt>
                      <c:pt idx="553">
                        <c:v>43601</c:v>
                      </c:pt>
                      <c:pt idx="554">
                        <c:v>43600</c:v>
                      </c:pt>
                      <c:pt idx="555">
                        <c:v>43599</c:v>
                      </c:pt>
                      <c:pt idx="556">
                        <c:v>43598</c:v>
                      </c:pt>
                      <c:pt idx="557">
                        <c:v>43597</c:v>
                      </c:pt>
                      <c:pt idx="558">
                        <c:v>43596</c:v>
                      </c:pt>
                      <c:pt idx="559">
                        <c:v>43595</c:v>
                      </c:pt>
                      <c:pt idx="560">
                        <c:v>43594</c:v>
                      </c:pt>
                      <c:pt idx="561">
                        <c:v>43593</c:v>
                      </c:pt>
                      <c:pt idx="562">
                        <c:v>43592</c:v>
                      </c:pt>
                      <c:pt idx="563">
                        <c:v>43591</c:v>
                      </c:pt>
                      <c:pt idx="564">
                        <c:v>43590</c:v>
                      </c:pt>
                      <c:pt idx="565">
                        <c:v>43589</c:v>
                      </c:pt>
                      <c:pt idx="566">
                        <c:v>43588</c:v>
                      </c:pt>
                      <c:pt idx="567">
                        <c:v>43587</c:v>
                      </c:pt>
                      <c:pt idx="568">
                        <c:v>43586</c:v>
                      </c:pt>
                      <c:pt idx="569">
                        <c:v>43585</c:v>
                      </c:pt>
                      <c:pt idx="570">
                        <c:v>43584</c:v>
                      </c:pt>
                      <c:pt idx="571">
                        <c:v>43583</c:v>
                      </c:pt>
                      <c:pt idx="572">
                        <c:v>43582</c:v>
                      </c:pt>
                      <c:pt idx="573">
                        <c:v>43581</c:v>
                      </c:pt>
                      <c:pt idx="574">
                        <c:v>43580</c:v>
                      </c:pt>
                      <c:pt idx="575">
                        <c:v>43579</c:v>
                      </c:pt>
                      <c:pt idx="576">
                        <c:v>43578</c:v>
                      </c:pt>
                      <c:pt idx="577">
                        <c:v>43577</c:v>
                      </c:pt>
                      <c:pt idx="578">
                        <c:v>43576</c:v>
                      </c:pt>
                      <c:pt idx="579">
                        <c:v>43575</c:v>
                      </c:pt>
                      <c:pt idx="580">
                        <c:v>43574</c:v>
                      </c:pt>
                      <c:pt idx="581">
                        <c:v>43573</c:v>
                      </c:pt>
                      <c:pt idx="582">
                        <c:v>43572</c:v>
                      </c:pt>
                      <c:pt idx="583">
                        <c:v>43571</c:v>
                      </c:pt>
                      <c:pt idx="584">
                        <c:v>43570</c:v>
                      </c:pt>
                      <c:pt idx="585">
                        <c:v>43569</c:v>
                      </c:pt>
                      <c:pt idx="586">
                        <c:v>43568</c:v>
                      </c:pt>
                      <c:pt idx="587">
                        <c:v>43567</c:v>
                      </c:pt>
                      <c:pt idx="588">
                        <c:v>43566</c:v>
                      </c:pt>
                      <c:pt idx="589">
                        <c:v>43565</c:v>
                      </c:pt>
                      <c:pt idx="590">
                        <c:v>43564</c:v>
                      </c:pt>
                      <c:pt idx="591">
                        <c:v>43563</c:v>
                      </c:pt>
                      <c:pt idx="592">
                        <c:v>43562</c:v>
                      </c:pt>
                      <c:pt idx="593">
                        <c:v>43561</c:v>
                      </c:pt>
                      <c:pt idx="594">
                        <c:v>43560</c:v>
                      </c:pt>
                      <c:pt idx="595">
                        <c:v>43559</c:v>
                      </c:pt>
                      <c:pt idx="596">
                        <c:v>43558</c:v>
                      </c:pt>
                      <c:pt idx="597">
                        <c:v>43557</c:v>
                      </c:pt>
                      <c:pt idx="598">
                        <c:v>43556</c:v>
                      </c:pt>
                      <c:pt idx="599">
                        <c:v>43555</c:v>
                      </c:pt>
                      <c:pt idx="600">
                        <c:v>43554</c:v>
                      </c:pt>
                      <c:pt idx="601">
                        <c:v>43553</c:v>
                      </c:pt>
                      <c:pt idx="602">
                        <c:v>43552</c:v>
                      </c:pt>
                      <c:pt idx="603">
                        <c:v>43551</c:v>
                      </c:pt>
                      <c:pt idx="604">
                        <c:v>43550</c:v>
                      </c:pt>
                      <c:pt idx="605">
                        <c:v>43549</c:v>
                      </c:pt>
                      <c:pt idx="606">
                        <c:v>43548</c:v>
                      </c:pt>
                      <c:pt idx="607">
                        <c:v>43547</c:v>
                      </c:pt>
                      <c:pt idx="608">
                        <c:v>43546</c:v>
                      </c:pt>
                      <c:pt idx="609">
                        <c:v>43545</c:v>
                      </c:pt>
                      <c:pt idx="610">
                        <c:v>43544</c:v>
                      </c:pt>
                      <c:pt idx="611">
                        <c:v>43543</c:v>
                      </c:pt>
                      <c:pt idx="612">
                        <c:v>43542</c:v>
                      </c:pt>
                      <c:pt idx="613">
                        <c:v>43541</c:v>
                      </c:pt>
                      <c:pt idx="614">
                        <c:v>43540</c:v>
                      </c:pt>
                      <c:pt idx="615">
                        <c:v>43539</c:v>
                      </c:pt>
                      <c:pt idx="616">
                        <c:v>43538</c:v>
                      </c:pt>
                      <c:pt idx="617">
                        <c:v>43537</c:v>
                      </c:pt>
                      <c:pt idx="618">
                        <c:v>43536</c:v>
                      </c:pt>
                      <c:pt idx="619">
                        <c:v>43535</c:v>
                      </c:pt>
                      <c:pt idx="620">
                        <c:v>43534</c:v>
                      </c:pt>
                      <c:pt idx="621">
                        <c:v>43533</c:v>
                      </c:pt>
                      <c:pt idx="622">
                        <c:v>43532</c:v>
                      </c:pt>
                      <c:pt idx="623">
                        <c:v>43531</c:v>
                      </c:pt>
                      <c:pt idx="624">
                        <c:v>43530</c:v>
                      </c:pt>
                      <c:pt idx="625">
                        <c:v>43529</c:v>
                      </c:pt>
                      <c:pt idx="626">
                        <c:v>43528</c:v>
                      </c:pt>
                      <c:pt idx="627">
                        <c:v>43527</c:v>
                      </c:pt>
                      <c:pt idx="628">
                        <c:v>43526</c:v>
                      </c:pt>
                      <c:pt idx="629">
                        <c:v>43525</c:v>
                      </c:pt>
                      <c:pt idx="630">
                        <c:v>43524</c:v>
                      </c:pt>
                      <c:pt idx="631">
                        <c:v>43523</c:v>
                      </c:pt>
                      <c:pt idx="632">
                        <c:v>43522</c:v>
                      </c:pt>
                      <c:pt idx="633">
                        <c:v>43521</c:v>
                      </c:pt>
                      <c:pt idx="634">
                        <c:v>43520</c:v>
                      </c:pt>
                      <c:pt idx="635">
                        <c:v>43519</c:v>
                      </c:pt>
                      <c:pt idx="636">
                        <c:v>43518</c:v>
                      </c:pt>
                      <c:pt idx="637">
                        <c:v>43517</c:v>
                      </c:pt>
                      <c:pt idx="638">
                        <c:v>43516</c:v>
                      </c:pt>
                      <c:pt idx="639">
                        <c:v>43515</c:v>
                      </c:pt>
                      <c:pt idx="640">
                        <c:v>43514</c:v>
                      </c:pt>
                      <c:pt idx="641">
                        <c:v>43513</c:v>
                      </c:pt>
                      <c:pt idx="642">
                        <c:v>43512</c:v>
                      </c:pt>
                      <c:pt idx="643">
                        <c:v>43511</c:v>
                      </c:pt>
                      <c:pt idx="644">
                        <c:v>43510</c:v>
                      </c:pt>
                      <c:pt idx="645">
                        <c:v>43509</c:v>
                      </c:pt>
                      <c:pt idx="646">
                        <c:v>43508</c:v>
                      </c:pt>
                      <c:pt idx="647">
                        <c:v>43507</c:v>
                      </c:pt>
                      <c:pt idx="648">
                        <c:v>43506</c:v>
                      </c:pt>
                      <c:pt idx="649">
                        <c:v>43505</c:v>
                      </c:pt>
                      <c:pt idx="650">
                        <c:v>43504</c:v>
                      </c:pt>
                      <c:pt idx="651">
                        <c:v>43503</c:v>
                      </c:pt>
                      <c:pt idx="652">
                        <c:v>43502</c:v>
                      </c:pt>
                      <c:pt idx="653">
                        <c:v>43501</c:v>
                      </c:pt>
                      <c:pt idx="654">
                        <c:v>43500</c:v>
                      </c:pt>
                      <c:pt idx="655">
                        <c:v>43499</c:v>
                      </c:pt>
                      <c:pt idx="656">
                        <c:v>43498</c:v>
                      </c:pt>
                      <c:pt idx="657">
                        <c:v>43497</c:v>
                      </c:pt>
                      <c:pt idx="658">
                        <c:v>43496</c:v>
                      </c:pt>
                      <c:pt idx="659">
                        <c:v>43495</c:v>
                      </c:pt>
                      <c:pt idx="660">
                        <c:v>43494</c:v>
                      </c:pt>
                      <c:pt idx="661">
                        <c:v>43493</c:v>
                      </c:pt>
                      <c:pt idx="662">
                        <c:v>43492</c:v>
                      </c:pt>
                      <c:pt idx="663">
                        <c:v>43491</c:v>
                      </c:pt>
                      <c:pt idx="664">
                        <c:v>43490</c:v>
                      </c:pt>
                      <c:pt idx="665">
                        <c:v>43489</c:v>
                      </c:pt>
                      <c:pt idx="666">
                        <c:v>43488</c:v>
                      </c:pt>
                      <c:pt idx="667">
                        <c:v>43487</c:v>
                      </c:pt>
                      <c:pt idx="668">
                        <c:v>43486</c:v>
                      </c:pt>
                      <c:pt idx="669">
                        <c:v>43485</c:v>
                      </c:pt>
                      <c:pt idx="670">
                        <c:v>43484</c:v>
                      </c:pt>
                      <c:pt idx="671">
                        <c:v>43483</c:v>
                      </c:pt>
                      <c:pt idx="672">
                        <c:v>43482</c:v>
                      </c:pt>
                      <c:pt idx="673">
                        <c:v>43481</c:v>
                      </c:pt>
                      <c:pt idx="674">
                        <c:v>43480</c:v>
                      </c:pt>
                      <c:pt idx="675">
                        <c:v>43479</c:v>
                      </c:pt>
                      <c:pt idx="676">
                        <c:v>43478</c:v>
                      </c:pt>
                      <c:pt idx="677">
                        <c:v>43477</c:v>
                      </c:pt>
                      <c:pt idx="678">
                        <c:v>43476</c:v>
                      </c:pt>
                      <c:pt idx="679">
                        <c:v>43475</c:v>
                      </c:pt>
                      <c:pt idx="680">
                        <c:v>43474</c:v>
                      </c:pt>
                      <c:pt idx="681">
                        <c:v>43473</c:v>
                      </c:pt>
                      <c:pt idx="682">
                        <c:v>43472</c:v>
                      </c:pt>
                      <c:pt idx="683">
                        <c:v>43471</c:v>
                      </c:pt>
                      <c:pt idx="684">
                        <c:v>43470</c:v>
                      </c:pt>
                      <c:pt idx="685">
                        <c:v>43469</c:v>
                      </c:pt>
                      <c:pt idx="686">
                        <c:v>43468</c:v>
                      </c:pt>
                      <c:pt idx="687">
                        <c:v>43467</c:v>
                      </c:pt>
                      <c:pt idx="688">
                        <c:v>43466</c:v>
                      </c:pt>
                      <c:pt idx="689">
                        <c:v>43465</c:v>
                      </c:pt>
                      <c:pt idx="690">
                        <c:v>43464</c:v>
                      </c:pt>
                      <c:pt idx="691">
                        <c:v>43463</c:v>
                      </c:pt>
                      <c:pt idx="692">
                        <c:v>43462</c:v>
                      </c:pt>
                      <c:pt idx="693">
                        <c:v>43461</c:v>
                      </c:pt>
                      <c:pt idx="694">
                        <c:v>43460</c:v>
                      </c:pt>
                      <c:pt idx="695">
                        <c:v>43459</c:v>
                      </c:pt>
                      <c:pt idx="696">
                        <c:v>43458</c:v>
                      </c:pt>
                      <c:pt idx="697">
                        <c:v>43457</c:v>
                      </c:pt>
                      <c:pt idx="698">
                        <c:v>43456</c:v>
                      </c:pt>
                      <c:pt idx="699">
                        <c:v>43455</c:v>
                      </c:pt>
                      <c:pt idx="700">
                        <c:v>43454</c:v>
                      </c:pt>
                      <c:pt idx="701">
                        <c:v>43453</c:v>
                      </c:pt>
                      <c:pt idx="702">
                        <c:v>43452</c:v>
                      </c:pt>
                      <c:pt idx="703">
                        <c:v>43451</c:v>
                      </c:pt>
                      <c:pt idx="704">
                        <c:v>43450</c:v>
                      </c:pt>
                      <c:pt idx="705">
                        <c:v>43449</c:v>
                      </c:pt>
                      <c:pt idx="706">
                        <c:v>43448</c:v>
                      </c:pt>
                      <c:pt idx="707">
                        <c:v>43447</c:v>
                      </c:pt>
                      <c:pt idx="708">
                        <c:v>43446</c:v>
                      </c:pt>
                      <c:pt idx="709">
                        <c:v>43445</c:v>
                      </c:pt>
                      <c:pt idx="710">
                        <c:v>43444</c:v>
                      </c:pt>
                      <c:pt idx="711">
                        <c:v>43443</c:v>
                      </c:pt>
                      <c:pt idx="712">
                        <c:v>43442</c:v>
                      </c:pt>
                      <c:pt idx="713">
                        <c:v>43441</c:v>
                      </c:pt>
                      <c:pt idx="714">
                        <c:v>43440</c:v>
                      </c:pt>
                      <c:pt idx="715">
                        <c:v>43439</c:v>
                      </c:pt>
                      <c:pt idx="716">
                        <c:v>43438</c:v>
                      </c:pt>
                      <c:pt idx="717">
                        <c:v>43437</c:v>
                      </c:pt>
                      <c:pt idx="718">
                        <c:v>43436</c:v>
                      </c:pt>
                      <c:pt idx="719">
                        <c:v>43435</c:v>
                      </c:pt>
                      <c:pt idx="720">
                        <c:v>43434</c:v>
                      </c:pt>
                      <c:pt idx="721">
                        <c:v>43433</c:v>
                      </c:pt>
                      <c:pt idx="722">
                        <c:v>43432</c:v>
                      </c:pt>
                      <c:pt idx="723">
                        <c:v>43431</c:v>
                      </c:pt>
                      <c:pt idx="724">
                        <c:v>43430</c:v>
                      </c:pt>
                      <c:pt idx="725">
                        <c:v>43429</c:v>
                      </c:pt>
                      <c:pt idx="726">
                        <c:v>43428</c:v>
                      </c:pt>
                      <c:pt idx="727">
                        <c:v>43427</c:v>
                      </c:pt>
                      <c:pt idx="728">
                        <c:v>43426</c:v>
                      </c:pt>
                      <c:pt idx="729">
                        <c:v>43425</c:v>
                      </c:pt>
                      <c:pt idx="730">
                        <c:v>43424</c:v>
                      </c:pt>
                      <c:pt idx="731">
                        <c:v>43423</c:v>
                      </c:pt>
                      <c:pt idx="732">
                        <c:v>43422</c:v>
                      </c:pt>
                      <c:pt idx="733">
                        <c:v>43421</c:v>
                      </c:pt>
                      <c:pt idx="734">
                        <c:v>43420</c:v>
                      </c:pt>
                      <c:pt idx="735">
                        <c:v>43419</c:v>
                      </c:pt>
                      <c:pt idx="736">
                        <c:v>43418</c:v>
                      </c:pt>
                      <c:pt idx="737">
                        <c:v>43417</c:v>
                      </c:pt>
                      <c:pt idx="738">
                        <c:v>43416</c:v>
                      </c:pt>
                      <c:pt idx="739">
                        <c:v>43415</c:v>
                      </c:pt>
                      <c:pt idx="740">
                        <c:v>43414</c:v>
                      </c:pt>
                      <c:pt idx="741">
                        <c:v>43413</c:v>
                      </c:pt>
                      <c:pt idx="742">
                        <c:v>43412</c:v>
                      </c:pt>
                      <c:pt idx="743">
                        <c:v>43411</c:v>
                      </c:pt>
                      <c:pt idx="744">
                        <c:v>43410</c:v>
                      </c:pt>
                      <c:pt idx="745">
                        <c:v>43409</c:v>
                      </c:pt>
                      <c:pt idx="746">
                        <c:v>43408</c:v>
                      </c:pt>
                      <c:pt idx="747">
                        <c:v>43407</c:v>
                      </c:pt>
                      <c:pt idx="748">
                        <c:v>43406</c:v>
                      </c:pt>
                      <c:pt idx="749">
                        <c:v>43405</c:v>
                      </c:pt>
                      <c:pt idx="750">
                        <c:v>43404</c:v>
                      </c:pt>
                      <c:pt idx="751">
                        <c:v>43403</c:v>
                      </c:pt>
                      <c:pt idx="752">
                        <c:v>43402</c:v>
                      </c:pt>
                      <c:pt idx="753">
                        <c:v>43401</c:v>
                      </c:pt>
                      <c:pt idx="754">
                        <c:v>43400</c:v>
                      </c:pt>
                      <c:pt idx="755">
                        <c:v>43399</c:v>
                      </c:pt>
                      <c:pt idx="756">
                        <c:v>43398</c:v>
                      </c:pt>
                      <c:pt idx="757">
                        <c:v>43397</c:v>
                      </c:pt>
                      <c:pt idx="758">
                        <c:v>43396</c:v>
                      </c:pt>
                      <c:pt idx="759">
                        <c:v>43395</c:v>
                      </c:pt>
                      <c:pt idx="760">
                        <c:v>43394</c:v>
                      </c:pt>
                      <c:pt idx="761">
                        <c:v>43393</c:v>
                      </c:pt>
                      <c:pt idx="762">
                        <c:v>43392</c:v>
                      </c:pt>
                      <c:pt idx="763">
                        <c:v>43391</c:v>
                      </c:pt>
                      <c:pt idx="764">
                        <c:v>43390</c:v>
                      </c:pt>
                      <c:pt idx="765">
                        <c:v>43389</c:v>
                      </c:pt>
                      <c:pt idx="766">
                        <c:v>43388</c:v>
                      </c:pt>
                      <c:pt idx="767">
                        <c:v>43387</c:v>
                      </c:pt>
                      <c:pt idx="768">
                        <c:v>43386</c:v>
                      </c:pt>
                      <c:pt idx="769">
                        <c:v>43385</c:v>
                      </c:pt>
                      <c:pt idx="770">
                        <c:v>43384</c:v>
                      </c:pt>
                      <c:pt idx="771">
                        <c:v>43383</c:v>
                      </c:pt>
                      <c:pt idx="772">
                        <c:v>43382</c:v>
                      </c:pt>
                      <c:pt idx="773">
                        <c:v>43381</c:v>
                      </c:pt>
                      <c:pt idx="774">
                        <c:v>43380</c:v>
                      </c:pt>
                      <c:pt idx="775">
                        <c:v>43379</c:v>
                      </c:pt>
                      <c:pt idx="776">
                        <c:v>43378</c:v>
                      </c:pt>
                      <c:pt idx="777">
                        <c:v>43377</c:v>
                      </c:pt>
                      <c:pt idx="778">
                        <c:v>43376</c:v>
                      </c:pt>
                      <c:pt idx="779">
                        <c:v>43375</c:v>
                      </c:pt>
                      <c:pt idx="780">
                        <c:v>43374</c:v>
                      </c:pt>
                      <c:pt idx="781">
                        <c:v>43373</c:v>
                      </c:pt>
                      <c:pt idx="782">
                        <c:v>43372</c:v>
                      </c:pt>
                      <c:pt idx="783">
                        <c:v>43371</c:v>
                      </c:pt>
                      <c:pt idx="784">
                        <c:v>43370</c:v>
                      </c:pt>
                      <c:pt idx="785">
                        <c:v>43369</c:v>
                      </c:pt>
                      <c:pt idx="786">
                        <c:v>43368</c:v>
                      </c:pt>
                      <c:pt idx="787">
                        <c:v>43367</c:v>
                      </c:pt>
                      <c:pt idx="788">
                        <c:v>43366</c:v>
                      </c:pt>
                      <c:pt idx="789">
                        <c:v>43365</c:v>
                      </c:pt>
                      <c:pt idx="790">
                        <c:v>43364</c:v>
                      </c:pt>
                      <c:pt idx="791">
                        <c:v>43363</c:v>
                      </c:pt>
                      <c:pt idx="792">
                        <c:v>43362</c:v>
                      </c:pt>
                      <c:pt idx="793">
                        <c:v>43361</c:v>
                      </c:pt>
                      <c:pt idx="794">
                        <c:v>43360</c:v>
                      </c:pt>
                      <c:pt idx="795">
                        <c:v>43359</c:v>
                      </c:pt>
                      <c:pt idx="796">
                        <c:v>43358</c:v>
                      </c:pt>
                      <c:pt idx="797">
                        <c:v>43357</c:v>
                      </c:pt>
                      <c:pt idx="798">
                        <c:v>43356</c:v>
                      </c:pt>
                      <c:pt idx="799">
                        <c:v>43355</c:v>
                      </c:pt>
                      <c:pt idx="800">
                        <c:v>43354</c:v>
                      </c:pt>
                      <c:pt idx="801">
                        <c:v>43353</c:v>
                      </c:pt>
                      <c:pt idx="802">
                        <c:v>43352</c:v>
                      </c:pt>
                      <c:pt idx="803">
                        <c:v>43351</c:v>
                      </c:pt>
                      <c:pt idx="804">
                        <c:v>43350</c:v>
                      </c:pt>
                      <c:pt idx="805">
                        <c:v>43349</c:v>
                      </c:pt>
                      <c:pt idx="806">
                        <c:v>43348</c:v>
                      </c:pt>
                      <c:pt idx="807">
                        <c:v>43347</c:v>
                      </c:pt>
                      <c:pt idx="808">
                        <c:v>43346</c:v>
                      </c:pt>
                      <c:pt idx="809">
                        <c:v>43345</c:v>
                      </c:pt>
                      <c:pt idx="810">
                        <c:v>43344</c:v>
                      </c:pt>
                      <c:pt idx="811">
                        <c:v>43343</c:v>
                      </c:pt>
                      <c:pt idx="812">
                        <c:v>43342</c:v>
                      </c:pt>
                      <c:pt idx="813">
                        <c:v>43341</c:v>
                      </c:pt>
                      <c:pt idx="814">
                        <c:v>43340</c:v>
                      </c:pt>
                      <c:pt idx="815">
                        <c:v>43339</c:v>
                      </c:pt>
                      <c:pt idx="816">
                        <c:v>43338</c:v>
                      </c:pt>
                      <c:pt idx="817">
                        <c:v>43337</c:v>
                      </c:pt>
                      <c:pt idx="818">
                        <c:v>43336</c:v>
                      </c:pt>
                      <c:pt idx="819">
                        <c:v>43335</c:v>
                      </c:pt>
                      <c:pt idx="820">
                        <c:v>43334</c:v>
                      </c:pt>
                      <c:pt idx="821">
                        <c:v>43333</c:v>
                      </c:pt>
                      <c:pt idx="822">
                        <c:v>43332</c:v>
                      </c:pt>
                      <c:pt idx="823">
                        <c:v>43331</c:v>
                      </c:pt>
                      <c:pt idx="824">
                        <c:v>43330</c:v>
                      </c:pt>
                      <c:pt idx="825">
                        <c:v>43329</c:v>
                      </c:pt>
                      <c:pt idx="826">
                        <c:v>43328</c:v>
                      </c:pt>
                      <c:pt idx="827">
                        <c:v>43327</c:v>
                      </c:pt>
                      <c:pt idx="828">
                        <c:v>43326</c:v>
                      </c:pt>
                      <c:pt idx="829">
                        <c:v>43325</c:v>
                      </c:pt>
                      <c:pt idx="830">
                        <c:v>43324</c:v>
                      </c:pt>
                      <c:pt idx="831">
                        <c:v>43323</c:v>
                      </c:pt>
                      <c:pt idx="832">
                        <c:v>43322</c:v>
                      </c:pt>
                      <c:pt idx="833">
                        <c:v>43321</c:v>
                      </c:pt>
                      <c:pt idx="834">
                        <c:v>43320</c:v>
                      </c:pt>
                      <c:pt idx="835">
                        <c:v>43319</c:v>
                      </c:pt>
                      <c:pt idx="836">
                        <c:v>43318</c:v>
                      </c:pt>
                      <c:pt idx="837">
                        <c:v>43317</c:v>
                      </c:pt>
                      <c:pt idx="838">
                        <c:v>43316</c:v>
                      </c:pt>
                      <c:pt idx="839">
                        <c:v>43315</c:v>
                      </c:pt>
                      <c:pt idx="840">
                        <c:v>43314</c:v>
                      </c:pt>
                      <c:pt idx="841">
                        <c:v>43313</c:v>
                      </c:pt>
                      <c:pt idx="842">
                        <c:v>43312</c:v>
                      </c:pt>
                      <c:pt idx="843">
                        <c:v>43311</c:v>
                      </c:pt>
                      <c:pt idx="844">
                        <c:v>43310</c:v>
                      </c:pt>
                      <c:pt idx="845">
                        <c:v>43309</c:v>
                      </c:pt>
                      <c:pt idx="846">
                        <c:v>43308</c:v>
                      </c:pt>
                      <c:pt idx="847">
                        <c:v>43307</c:v>
                      </c:pt>
                      <c:pt idx="848">
                        <c:v>43306</c:v>
                      </c:pt>
                      <c:pt idx="849">
                        <c:v>43305</c:v>
                      </c:pt>
                      <c:pt idx="850">
                        <c:v>43304</c:v>
                      </c:pt>
                      <c:pt idx="851">
                        <c:v>43303</c:v>
                      </c:pt>
                      <c:pt idx="852">
                        <c:v>43302</c:v>
                      </c:pt>
                      <c:pt idx="853">
                        <c:v>43301</c:v>
                      </c:pt>
                      <c:pt idx="854">
                        <c:v>43300</c:v>
                      </c:pt>
                      <c:pt idx="855">
                        <c:v>43299</c:v>
                      </c:pt>
                      <c:pt idx="856">
                        <c:v>43298</c:v>
                      </c:pt>
                      <c:pt idx="857">
                        <c:v>43297</c:v>
                      </c:pt>
                      <c:pt idx="858">
                        <c:v>43296</c:v>
                      </c:pt>
                      <c:pt idx="859">
                        <c:v>43295</c:v>
                      </c:pt>
                      <c:pt idx="860">
                        <c:v>43294</c:v>
                      </c:pt>
                      <c:pt idx="861">
                        <c:v>43293</c:v>
                      </c:pt>
                      <c:pt idx="862">
                        <c:v>43292</c:v>
                      </c:pt>
                      <c:pt idx="863">
                        <c:v>43291</c:v>
                      </c:pt>
                      <c:pt idx="864">
                        <c:v>43290</c:v>
                      </c:pt>
                      <c:pt idx="865">
                        <c:v>43289</c:v>
                      </c:pt>
                      <c:pt idx="866">
                        <c:v>43288</c:v>
                      </c:pt>
                      <c:pt idx="867">
                        <c:v>43287</c:v>
                      </c:pt>
                      <c:pt idx="868">
                        <c:v>43286</c:v>
                      </c:pt>
                      <c:pt idx="869">
                        <c:v>43285</c:v>
                      </c:pt>
                      <c:pt idx="870">
                        <c:v>43284</c:v>
                      </c:pt>
                      <c:pt idx="871">
                        <c:v>43283</c:v>
                      </c:pt>
                      <c:pt idx="872">
                        <c:v>43282</c:v>
                      </c:pt>
                      <c:pt idx="873">
                        <c:v>43281</c:v>
                      </c:pt>
                      <c:pt idx="874">
                        <c:v>43280</c:v>
                      </c:pt>
                      <c:pt idx="875">
                        <c:v>43279</c:v>
                      </c:pt>
                      <c:pt idx="876">
                        <c:v>43278</c:v>
                      </c:pt>
                      <c:pt idx="877">
                        <c:v>43277</c:v>
                      </c:pt>
                      <c:pt idx="878">
                        <c:v>43276</c:v>
                      </c:pt>
                      <c:pt idx="879">
                        <c:v>43275</c:v>
                      </c:pt>
                      <c:pt idx="880">
                        <c:v>43274</c:v>
                      </c:pt>
                      <c:pt idx="881">
                        <c:v>43273</c:v>
                      </c:pt>
                      <c:pt idx="882">
                        <c:v>43272</c:v>
                      </c:pt>
                      <c:pt idx="883">
                        <c:v>43271</c:v>
                      </c:pt>
                      <c:pt idx="884">
                        <c:v>43270</c:v>
                      </c:pt>
                      <c:pt idx="885">
                        <c:v>43269</c:v>
                      </c:pt>
                      <c:pt idx="886">
                        <c:v>43268</c:v>
                      </c:pt>
                      <c:pt idx="887">
                        <c:v>43267</c:v>
                      </c:pt>
                      <c:pt idx="888">
                        <c:v>43266</c:v>
                      </c:pt>
                      <c:pt idx="889">
                        <c:v>43265</c:v>
                      </c:pt>
                      <c:pt idx="890">
                        <c:v>43264</c:v>
                      </c:pt>
                      <c:pt idx="891">
                        <c:v>43263</c:v>
                      </c:pt>
                      <c:pt idx="892">
                        <c:v>43262</c:v>
                      </c:pt>
                      <c:pt idx="893">
                        <c:v>43261</c:v>
                      </c:pt>
                      <c:pt idx="894">
                        <c:v>43260</c:v>
                      </c:pt>
                      <c:pt idx="895">
                        <c:v>43259</c:v>
                      </c:pt>
                      <c:pt idx="896">
                        <c:v>43258</c:v>
                      </c:pt>
                      <c:pt idx="897">
                        <c:v>43257</c:v>
                      </c:pt>
                      <c:pt idx="898">
                        <c:v>43256</c:v>
                      </c:pt>
                      <c:pt idx="899">
                        <c:v>43255</c:v>
                      </c:pt>
                      <c:pt idx="900">
                        <c:v>43254</c:v>
                      </c:pt>
                      <c:pt idx="901">
                        <c:v>43253</c:v>
                      </c:pt>
                      <c:pt idx="902">
                        <c:v>43252</c:v>
                      </c:pt>
                      <c:pt idx="903">
                        <c:v>43251</c:v>
                      </c:pt>
                      <c:pt idx="904">
                        <c:v>43250</c:v>
                      </c:pt>
                      <c:pt idx="905">
                        <c:v>43249</c:v>
                      </c:pt>
                      <c:pt idx="906">
                        <c:v>43248</c:v>
                      </c:pt>
                      <c:pt idx="907">
                        <c:v>43247</c:v>
                      </c:pt>
                      <c:pt idx="908">
                        <c:v>43246</c:v>
                      </c:pt>
                      <c:pt idx="909">
                        <c:v>43245</c:v>
                      </c:pt>
                      <c:pt idx="910">
                        <c:v>43244</c:v>
                      </c:pt>
                      <c:pt idx="911">
                        <c:v>43243</c:v>
                      </c:pt>
                      <c:pt idx="912">
                        <c:v>43242</c:v>
                      </c:pt>
                      <c:pt idx="913">
                        <c:v>43241</c:v>
                      </c:pt>
                      <c:pt idx="914">
                        <c:v>43240</c:v>
                      </c:pt>
                      <c:pt idx="915">
                        <c:v>43239</c:v>
                      </c:pt>
                      <c:pt idx="916">
                        <c:v>43238</c:v>
                      </c:pt>
                      <c:pt idx="917">
                        <c:v>43237</c:v>
                      </c:pt>
                      <c:pt idx="918">
                        <c:v>43236</c:v>
                      </c:pt>
                      <c:pt idx="919">
                        <c:v>43235</c:v>
                      </c:pt>
                      <c:pt idx="920">
                        <c:v>43234</c:v>
                      </c:pt>
                      <c:pt idx="921">
                        <c:v>43233</c:v>
                      </c:pt>
                      <c:pt idx="922">
                        <c:v>43232</c:v>
                      </c:pt>
                      <c:pt idx="923">
                        <c:v>43231</c:v>
                      </c:pt>
                      <c:pt idx="924">
                        <c:v>43230</c:v>
                      </c:pt>
                      <c:pt idx="925">
                        <c:v>43229</c:v>
                      </c:pt>
                      <c:pt idx="926">
                        <c:v>43228</c:v>
                      </c:pt>
                      <c:pt idx="927">
                        <c:v>43227</c:v>
                      </c:pt>
                      <c:pt idx="928">
                        <c:v>43226</c:v>
                      </c:pt>
                      <c:pt idx="929">
                        <c:v>43225</c:v>
                      </c:pt>
                      <c:pt idx="930">
                        <c:v>43224</c:v>
                      </c:pt>
                      <c:pt idx="931">
                        <c:v>43223</c:v>
                      </c:pt>
                      <c:pt idx="932">
                        <c:v>43222</c:v>
                      </c:pt>
                      <c:pt idx="933">
                        <c:v>43221</c:v>
                      </c:pt>
                      <c:pt idx="934">
                        <c:v>43220</c:v>
                      </c:pt>
                      <c:pt idx="935">
                        <c:v>43219</c:v>
                      </c:pt>
                      <c:pt idx="936">
                        <c:v>43218</c:v>
                      </c:pt>
                      <c:pt idx="937">
                        <c:v>43217</c:v>
                      </c:pt>
                      <c:pt idx="938">
                        <c:v>43216</c:v>
                      </c:pt>
                      <c:pt idx="939">
                        <c:v>43215</c:v>
                      </c:pt>
                      <c:pt idx="940">
                        <c:v>43214</c:v>
                      </c:pt>
                      <c:pt idx="941">
                        <c:v>43213</c:v>
                      </c:pt>
                      <c:pt idx="942">
                        <c:v>43212</c:v>
                      </c:pt>
                      <c:pt idx="943">
                        <c:v>43211</c:v>
                      </c:pt>
                      <c:pt idx="944">
                        <c:v>43210</c:v>
                      </c:pt>
                      <c:pt idx="945">
                        <c:v>43209</c:v>
                      </c:pt>
                      <c:pt idx="946">
                        <c:v>43208</c:v>
                      </c:pt>
                      <c:pt idx="947">
                        <c:v>43207</c:v>
                      </c:pt>
                      <c:pt idx="948">
                        <c:v>43206</c:v>
                      </c:pt>
                      <c:pt idx="949">
                        <c:v>43205</c:v>
                      </c:pt>
                      <c:pt idx="950">
                        <c:v>43204</c:v>
                      </c:pt>
                      <c:pt idx="951">
                        <c:v>43203</c:v>
                      </c:pt>
                      <c:pt idx="952">
                        <c:v>43202</c:v>
                      </c:pt>
                      <c:pt idx="953">
                        <c:v>43201</c:v>
                      </c:pt>
                      <c:pt idx="954">
                        <c:v>43200</c:v>
                      </c:pt>
                      <c:pt idx="955">
                        <c:v>43199</c:v>
                      </c:pt>
                      <c:pt idx="956">
                        <c:v>43198</c:v>
                      </c:pt>
                      <c:pt idx="957">
                        <c:v>43197</c:v>
                      </c:pt>
                      <c:pt idx="958">
                        <c:v>43196</c:v>
                      </c:pt>
                      <c:pt idx="959">
                        <c:v>43195</c:v>
                      </c:pt>
                      <c:pt idx="960">
                        <c:v>43194</c:v>
                      </c:pt>
                      <c:pt idx="961">
                        <c:v>43193</c:v>
                      </c:pt>
                      <c:pt idx="962">
                        <c:v>43192</c:v>
                      </c:pt>
                      <c:pt idx="963">
                        <c:v>43191</c:v>
                      </c:pt>
                      <c:pt idx="964">
                        <c:v>43190</c:v>
                      </c:pt>
                      <c:pt idx="965">
                        <c:v>43189</c:v>
                      </c:pt>
                      <c:pt idx="966">
                        <c:v>43188</c:v>
                      </c:pt>
                      <c:pt idx="967">
                        <c:v>43187</c:v>
                      </c:pt>
                      <c:pt idx="968">
                        <c:v>43186</c:v>
                      </c:pt>
                      <c:pt idx="969">
                        <c:v>43185</c:v>
                      </c:pt>
                      <c:pt idx="970">
                        <c:v>43184</c:v>
                      </c:pt>
                      <c:pt idx="971">
                        <c:v>43183</c:v>
                      </c:pt>
                      <c:pt idx="972">
                        <c:v>43182</c:v>
                      </c:pt>
                      <c:pt idx="973">
                        <c:v>43181</c:v>
                      </c:pt>
                      <c:pt idx="974">
                        <c:v>43180</c:v>
                      </c:pt>
                      <c:pt idx="975">
                        <c:v>43179</c:v>
                      </c:pt>
                      <c:pt idx="976">
                        <c:v>43178</c:v>
                      </c:pt>
                      <c:pt idx="977">
                        <c:v>43177</c:v>
                      </c:pt>
                      <c:pt idx="978">
                        <c:v>43176</c:v>
                      </c:pt>
                      <c:pt idx="979">
                        <c:v>43175</c:v>
                      </c:pt>
                      <c:pt idx="980">
                        <c:v>43174</c:v>
                      </c:pt>
                      <c:pt idx="981">
                        <c:v>43173</c:v>
                      </c:pt>
                      <c:pt idx="982">
                        <c:v>43172</c:v>
                      </c:pt>
                      <c:pt idx="983">
                        <c:v>43171</c:v>
                      </c:pt>
                      <c:pt idx="984">
                        <c:v>43170</c:v>
                      </c:pt>
                      <c:pt idx="985">
                        <c:v>43169</c:v>
                      </c:pt>
                      <c:pt idx="986">
                        <c:v>43168</c:v>
                      </c:pt>
                      <c:pt idx="987">
                        <c:v>43167</c:v>
                      </c:pt>
                      <c:pt idx="988">
                        <c:v>43166</c:v>
                      </c:pt>
                      <c:pt idx="989">
                        <c:v>43165</c:v>
                      </c:pt>
                      <c:pt idx="990">
                        <c:v>43164</c:v>
                      </c:pt>
                      <c:pt idx="991">
                        <c:v>43163</c:v>
                      </c:pt>
                      <c:pt idx="992">
                        <c:v>43162</c:v>
                      </c:pt>
                      <c:pt idx="993">
                        <c:v>43161</c:v>
                      </c:pt>
                      <c:pt idx="994">
                        <c:v>43160</c:v>
                      </c:pt>
                      <c:pt idx="995">
                        <c:v>43159</c:v>
                      </c:pt>
                      <c:pt idx="996">
                        <c:v>43158</c:v>
                      </c:pt>
                      <c:pt idx="997">
                        <c:v>43157</c:v>
                      </c:pt>
                      <c:pt idx="998">
                        <c:v>43156</c:v>
                      </c:pt>
                      <c:pt idx="999">
                        <c:v>43155</c:v>
                      </c:pt>
                      <c:pt idx="1000">
                        <c:v>43154</c:v>
                      </c:pt>
                      <c:pt idx="1001">
                        <c:v>43153</c:v>
                      </c:pt>
                      <c:pt idx="1002">
                        <c:v>43152</c:v>
                      </c:pt>
                      <c:pt idx="1003">
                        <c:v>43151</c:v>
                      </c:pt>
                      <c:pt idx="1004">
                        <c:v>43150</c:v>
                      </c:pt>
                      <c:pt idx="1005">
                        <c:v>43149</c:v>
                      </c:pt>
                      <c:pt idx="1006">
                        <c:v>43148</c:v>
                      </c:pt>
                      <c:pt idx="1007">
                        <c:v>43147</c:v>
                      </c:pt>
                      <c:pt idx="1008">
                        <c:v>43146</c:v>
                      </c:pt>
                      <c:pt idx="1009">
                        <c:v>43145</c:v>
                      </c:pt>
                      <c:pt idx="1010">
                        <c:v>43144</c:v>
                      </c:pt>
                      <c:pt idx="1011">
                        <c:v>43143</c:v>
                      </c:pt>
                      <c:pt idx="1012">
                        <c:v>43142</c:v>
                      </c:pt>
                      <c:pt idx="1013">
                        <c:v>43141</c:v>
                      </c:pt>
                      <c:pt idx="1014">
                        <c:v>43140</c:v>
                      </c:pt>
                      <c:pt idx="1015">
                        <c:v>43139</c:v>
                      </c:pt>
                      <c:pt idx="1016">
                        <c:v>43138</c:v>
                      </c:pt>
                      <c:pt idx="1017">
                        <c:v>43137</c:v>
                      </c:pt>
                      <c:pt idx="1018">
                        <c:v>43136</c:v>
                      </c:pt>
                      <c:pt idx="1019">
                        <c:v>43135</c:v>
                      </c:pt>
                      <c:pt idx="1020">
                        <c:v>43134</c:v>
                      </c:pt>
                      <c:pt idx="1021">
                        <c:v>43133</c:v>
                      </c:pt>
                      <c:pt idx="1022">
                        <c:v>43132</c:v>
                      </c:pt>
                      <c:pt idx="1023">
                        <c:v>43131</c:v>
                      </c:pt>
                      <c:pt idx="1024">
                        <c:v>43130</c:v>
                      </c:pt>
                      <c:pt idx="1025">
                        <c:v>43129</c:v>
                      </c:pt>
                      <c:pt idx="1026">
                        <c:v>43128</c:v>
                      </c:pt>
                      <c:pt idx="1027">
                        <c:v>43127</c:v>
                      </c:pt>
                      <c:pt idx="1028">
                        <c:v>43126</c:v>
                      </c:pt>
                      <c:pt idx="1029">
                        <c:v>43125</c:v>
                      </c:pt>
                      <c:pt idx="1030">
                        <c:v>43124</c:v>
                      </c:pt>
                      <c:pt idx="1031">
                        <c:v>43123</c:v>
                      </c:pt>
                      <c:pt idx="1032">
                        <c:v>43122</c:v>
                      </c:pt>
                      <c:pt idx="1033">
                        <c:v>43121</c:v>
                      </c:pt>
                      <c:pt idx="1034">
                        <c:v>43120</c:v>
                      </c:pt>
                      <c:pt idx="1035">
                        <c:v>43119</c:v>
                      </c:pt>
                      <c:pt idx="1036">
                        <c:v>43118</c:v>
                      </c:pt>
                      <c:pt idx="1037">
                        <c:v>43117</c:v>
                      </c:pt>
                      <c:pt idx="1038">
                        <c:v>43116</c:v>
                      </c:pt>
                      <c:pt idx="1039">
                        <c:v>43115</c:v>
                      </c:pt>
                      <c:pt idx="1040">
                        <c:v>43114</c:v>
                      </c:pt>
                      <c:pt idx="1041">
                        <c:v>43113</c:v>
                      </c:pt>
                      <c:pt idx="1042">
                        <c:v>43112</c:v>
                      </c:pt>
                      <c:pt idx="1043">
                        <c:v>43111</c:v>
                      </c:pt>
                      <c:pt idx="1044">
                        <c:v>43110</c:v>
                      </c:pt>
                      <c:pt idx="1045">
                        <c:v>43109</c:v>
                      </c:pt>
                      <c:pt idx="1046">
                        <c:v>43108</c:v>
                      </c:pt>
                      <c:pt idx="1047">
                        <c:v>43107</c:v>
                      </c:pt>
                      <c:pt idx="1048">
                        <c:v>43106</c:v>
                      </c:pt>
                      <c:pt idx="1049">
                        <c:v>43105</c:v>
                      </c:pt>
                      <c:pt idx="1050">
                        <c:v>43104</c:v>
                      </c:pt>
                      <c:pt idx="1051">
                        <c:v>43103</c:v>
                      </c:pt>
                      <c:pt idx="1052">
                        <c:v>43102</c:v>
                      </c:pt>
                      <c:pt idx="1053">
                        <c:v>43101</c:v>
                      </c:pt>
                      <c:pt idx="1054">
                        <c:v>43100</c:v>
                      </c:pt>
                      <c:pt idx="1055">
                        <c:v>43099</c:v>
                      </c:pt>
                      <c:pt idx="1056">
                        <c:v>43098</c:v>
                      </c:pt>
                      <c:pt idx="1057">
                        <c:v>43097</c:v>
                      </c:pt>
                      <c:pt idx="1058">
                        <c:v>43096</c:v>
                      </c:pt>
                      <c:pt idx="1059">
                        <c:v>43095</c:v>
                      </c:pt>
                      <c:pt idx="1060">
                        <c:v>43094</c:v>
                      </c:pt>
                      <c:pt idx="1061">
                        <c:v>43093</c:v>
                      </c:pt>
                      <c:pt idx="1062">
                        <c:v>43092</c:v>
                      </c:pt>
                      <c:pt idx="1063">
                        <c:v>43091</c:v>
                      </c:pt>
                      <c:pt idx="1064">
                        <c:v>43090</c:v>
                      </c:pt>
                      <c:pt idx="1065">
                        <c:v>43089</c:v>
                      </c:pt>
                      <c:pt idx="1066">
                        <c:v>43088</c:v>
                      </c:pt>
                      <c:pt idx="1067">
                        <c:v>43087</c:v>
                      </c:pt>
                      <c:pt idx="1068">
                        <c:v>43086</c:v>
                      </c:pt>
                      <c:pt idx="1069">
                        <c:v>43085</c:v>
                      </c:pt>
                      <c:pt idx="1070">
                        <c:v>43084</c:v>
                      </c:pt>
                      <c:pt idx="1071">
                        <c:v>43083</c:v>
                      </c:pt>
                      <c:pt idx="1072">
                        <c:v>43082</c:v>
                      </c:pt>
                      <c:pt idx="1073">
                        <c:v>43081</c:v>
                      </c:pt>
                      <c:pt idx="1074">
                        <c:v>43080</c:v>
                      </c:pt>
                      <c:pt idx="1075">
                        <c:v>43079</c:v>
                      </c:pt>
                      <c:pt idx="1076">
                        <c:v>43078</c:v>
                      </c:pt>
                      <c:pt idx="1077">
                        <c:v>43077</c:v>
                      </c:pt>
                      <c:pt idx="1078">
                        <c:v>43076</c:v>
                      </c:pt>
                      <c:pt idx="1079">
                        <c:v>43075</c:v>
                      </c:pt>
                      <c:pt idx="1080">
                        <c:v>43074</c:v>
                      </c:pt>
                      <c:pt idx="1081">
                        <c:v>43073</c:v>
                      </c:pt>
                      <c:pt idx="1082">
                        <c:v>43072</c:v>
                      </c:pt>
                      <c:pt idx="1083">
                        <c:v>43071</c:v>
                      </c:pt>
                      <c:pt idx="1084">
                        <c:v>43070</c:v>
                      </c:pt>
                      <c:pt idx="1085">
                        <c:v>43069</c:v>
                      </c:pt>
                      <c:pt idx="1086">
                        <c:v>43068</c:v>
                      </c:pt>
                      <c:pt idx="1087">
                        <c:v>43067</c:v>
                      </c:pt>
                      <c:pt idx="1088">
                        <c:v>43066</c:v>
                      </c:pt>
                      <c:pt idx="1089">
                        <c:v>43065</c:v>
                      </c:pt>
                      <c:pt idx="1090">
                        <c:v>43064</c:v>
                      </c:pt>
                      <c:pt idx="1091">
                        <c:v>43063</c:v>
                      </c:pt>
                      <c:pt idx="1092">
                        <c:v>43062</c:v>
                      </c:pt>
                      <c:pt idx="1093">
                        <c:v>43061</c:v>
                      </c:pt>
                      <c:pt idx="1094">
                        <c:v>43060</c:v>
                      </c:pt>
                      <c:pt idx="1095">
                        <c:v>43059</c:v>
                      </c:pt>
                      <c:pt idx="1096">
                        <c:v>43058</c:v>
                      </c:pt>
                      <c:pt idx="1097">
                        <c:v>43057</c:v>
                      </c:pt>
                      <c:pt idx="1098">
                        <c:v>43056</c:v>
                      </c:pt>
                      <c:pt idx="1099">
                        <c:v>43055</c:v>
                      </c:pt>
                      <c:pt idx="1100">
                        <c:v>43054</c:v>
                      </c:pt>
                      <c:pt idx="1101">
                        <c:v>43053</c:v>
                      </c:pt>
                      <c:pt idx="1102">
                        <c:v>43052</c:v>
                      </c:pt>
                      <c:pt idx="1103">
                        <c:v>43051</c:v>
                      </c:pt>
                      <c:pt idx="1104">
                        <c:v>43050</c:v>
                      </c:pt>
                      <c:pt idx="1105">
                        <c:v>43049</c:v>
                      </c:pt>
                      <c:pt idx="1106">
                        <c:v>43048</c:v>
                      </c:pt>
                      <c:pt idx="1107">
                        <c:v>43047</c:v>
                      </c:pt>
                      <c:pt idx="1108">
                        <c:v>43046</c:v>
                      </c:pt>
                      <c:pt idx="1109">
                        <c:v>43045</c:v>
                      </c:pt>
                      <c:pt idx="1110">
                        <c:v>43044</c:v>
                      </c:pt>
                      <c:pt idx="1111">
                        <c:v>43043</c:v>
                      </c:pt>
                      <c:pt idx="1112">
                        <c:v>43042</c:v>
                      </c:pt>
                      <c:pt idx="1113">
                        <c:v>43041</c:v>
                      </c:pt>
                      <c:pt idx="1114">
                        <c:v>43040</c:v>
                      </c:pt>
                      <c:pt idx="1115">
                        <c:v>43039</c:v>
                      </c:pt>
                      <c:pt idx="1116">
                        <c:v>43038</c:v>
                      </c:pt>
                      <c:pt idx="1117">
                        <c:v>43037</c:v>
                      </c:pt>
                      <c:pt idx="1118">
                        <c:v>43036</c:v>
                      </c:pt>
                      <c:pt idx="1119">
                        <c:v>43035</c:v>
                      </c:pt>
                      <c:pt idx="1120">
                        <c:v>43034</c:v>
                      </c:pt>
                      <c:pt idx="1121">
                        <c:v>43033</c:v>
                      </c:pt>
                      <c:pt idx="1122">
                        <c:v>43032</c:v>
                      </c:pt>
                      <c:pt idx="1123">
                        <c:v>43031</c:v>
                      </c:pt>
                      <c:pt idx="1124">
                        <c:v>43030</c:v>
                      </c:pt>
                      <c:pt idx="1125">
                        <c:v>43029</c:v>
                      </c:pt>
                      <c:pt idx="1126">
                        <c:v>43028</c:v>
                      </c:pt>
                      <c:pt idx="1127">
                        <c:v>43027</c:v>
                      </c:pt>
                      <c:pt idx="1128">
                        <c:v>43026</c:v>
                      </c:pt>
                      <c:pt idx="1129">
                        <c:v>43025</c:v>
                      </c:pt>
                      <c:pt idx="1130">
                        <c:v>43024</c:v>
                      </c:pt>
                      <c:pt idx="1131">
                        <c:v>43023</c:v>
                      </c:pt>
                      <c:pt idx="1132">
                        <c:v>43022</c:v>
                      </c:pt>
                      <c:pt idx="1133">
                        <c:v>43021</c:v>
                      </c:pt>
                      <c:pt idx="1134">
                        <c:v>43020</c:v>
                      </c:pt>
                      <c:pt idx="1135">
                        <c:v>43019</c:v>
                      </c:pt>
                      <c:pt idx="1136">
                        <c:v>43018</c:v>
                      </c:pt>
                      <c:pt idx="1137">
                        <c:v>43017</c:v>
                      </c:pt>
                      <c:pt idx="1138">
                        <c:v>43016</c:v>
                      </c:pt>
                      <c:pt idx="1139">
                        <c:v>43015</c:v>
                      </c:pt>
                      <c:pt idx="1140">
                        <c:v>43014</c:v>
                      </c:pt>
                      <c:pt idx="1141">
                        <c:v>43013</c:v>
                      </c:pt>
                      <c:pt idx="1142">
                        <c:v>43012</c:v>
                      </c:pt>
                      <c:pt idx="1143">
                        <c:v>43011</c:v>
                      </c:pt>
                      <c:pt idx="1144">
                        <c:v>43010</c:v>
                      </c:pt>
                      <c:pt idx="1145">
                        <c:v>43009</c:v>
                      </c:pt>
                      <c:pt idx="1146">
                        <c:v>43008</c:v>
                      </c:pt>
                      <c:pt idx="1147">
                        <c:v>43007</c:v>
                      </c:pt>
                      <c:pt idx="1148">
                        <c:v>43006</c:v>
                      </c:pt>
                      <c:pt idx="1149">
                        <c:v>43005</c:v>
                      </c:pt>
                      <c:pt idx="1150">
                        <c:v>43004</c:v>
                      </c:pt>
                      <c:pt idx="1151">
                        <c:v>43003</c:v>
                      </c:pt>
                      <c:pt idx="1152">
                        <c:v>43002</c:v>
                      </c:pt>
                      <c:pt idx="1153">
                        <c:v>43001</c:v>
                      </c:pt>
                      <c:pt idx="1154">
                        <c:v>43000</c:v>
                      </c:pt>
                      <c:pt idx="1155">
                        <c:v>42999</c:v>
                      </c:pt>
                      <c:pt idx="1156">
                        <c:v>42998</c:v>
                      </c:pt>
                      <c:pt idx="1157">
                        <c:v>42997</c:v>
                      </c:pt>
                      <c:pt idx="1158">
                        <c:v>42996</c:v>
                      </c:pt>
                      <c:pt idx="1159">
                        <c:v>42995</c:v>
                      </c:pt>
                      <c:pt idx="1160">
                        <c:v>42994</c:v>
                      </c:pt>
                      <c:pt idx="1161">
                        <c:v>42993</c:v>
                      </c:pt>
                      <c:pt idx="1162">
                        <c:v>42992</c:v>
                      </c:pt>
                      <c:pt idx="1163">
                        <c:v>42991</c:v>
                      </c:pt>
                      <c:pt idx="1164">
                        <c:v>42990</c:v>
                      </c:pt>
                      <c:pt idx="1165">
                        <c:v>42989</c:v>
                      </c:pt>
                      <c:pt idx="1166">
                        <c:v>42988</c:v>
                      </c:pt>
                      <c:pt idx="1167">
                        <c:v>42987</c:v>
                      </c:pt>
                      <c:pt idx="1168">
                        <c:v>42986</c:v>
                      </c:pt>
                      <c:pt idx="1169">
                        <c:v>42985</c:v>
                      </c:pt>
                      <c:pt idx="1170">
                        <c:v>42984</c:v>
                      </c:pt>
                      <c:pt idx="1171">
                        <c:v>42983</c:v>
                      </c:pt>
                      <c:pt idx="1172">
                        <c:v>42982</c:v>
                      </c:pt>
                      <c:pt idx="1173">
                        <c:v>42981</c:v>
                      </c:pt>
                      <c:pt idx="1174">
                        <c:v>42980</c:v>
                      </c:pt>
                      <c:pt idx="1175">
                        <c:v>42979</c:v>
                      </c:pt>
                      <c:pt idx="1176">
                        <c:v>42978</c:v>
                      </c:pt>
                      <c:pt idx="1177">
                        <c:v>42977</c:v>
                      </c:pt>
                      <c:pt idx="1178">
                        <c:v>42976</c:v>
                      </c:pt>
                      <c:pt idx="1179">
                        <c:v>42975</c:v>
                      </c:pt>
                      <c:pt idx="1180">
                        <c:v>42974</c:v>
                      </c:pt>
                      <c:pt idx="1181">
                        <c:v>42973</c:v>
                      </c:pt>
                      <c:pt idx="1182">
                        <c:v>42972</c:v>
                      </c:pt>
                      <c:pt idx="1183">
                        <c:v>42971</c:v>
                      </c:pt>
                      <c:pt idx="1184">
                        <c:v>42970</c:v>
                      </c:pt>
                      <c:pt idx="1185">
                        <c:v>42969</c:v>
                      </c:pt>
                      <c:pt idx="1186">
                        <c:v>42968</c:v>
                      </c:pt>
                      <c:pt idx="1187">
                        <c:v>42967</c:v>
                      </c:pt>
                      <c:pt idx="1188">
                        <c:v>42966</c:v>
                      </c:pt>
                      <c:pt idx="1189">
                        <c:v>42965</c:v>
                      </c:pt>
                      <c:pt idx="1190">
                        <c:v>42964</c:v>
                      </c:pt>
                      <c:pt idx="1191">
                        <c:v>42963</c:v>
                      </c:pt>
                      <c:pt idx="1192">
                        <c:v>42962</c:v>
                      </c:pt>
                      <c:pt idx="1193">
                        <c:v>42961</c:v>
                      </c:pt>
                      <c:pt idx="1194">
                        <c:v>42960</c:v>
                      </c:pt>
                      <c:pt idx="1195">
                        <c:v>42959</c:v>
                      </c:pt>
                      <c:pt idx="1196">
                        <c:v>42958</c:v>
                      </c:pt>
                      <c:pt idx="1197">
                        <c:v>42957</c:v>
                      </c:pt>
                      <c:pt idx="1198">
                        <c:v>42956</c:v>
                      </c:pt>
                      <c:pt idx="1199">
                        <c:v>42955</c:v>
                      </c:pt>
                      <c:pt idx="1200">
                        <c:v>42954</c:v>
                      </c:pt>
                      <c:pt idx="1201">
                        <c:v>42953</c:v>
                      </c:pt>
                      <c:pt idx="1202">
                        <c:v>42952</c:v>
                      </c:pt>
                      <c:pt idx="1203">
                        <c:v>42951</c:v>
                      </c:pt>
                      <c:pt idx="1204">
                        <c:v>42950</c:v>
                      </c:pt>
                      <c:pt idx="1205">
                        <c:v>42949</c:v>
                      </c:pt>
                      <c:pt idx="1206">
                        <c:v>42948</c:v>
                      </c:pt>
                      <c:pt idx="1207">
                        <c:v>42947</c:v>
                      </c:pt>
                      <c:pt idx="1208">
                        <c:v>42946</c:v>
                      </c:pt>
                      <c:pt idx="1209">
                        <c:v>42945</c:v>
                      </c:pt>
                      <c:pt idx="1210">
                        <c:v>42944</c:v>
                      </c:pt>
                      <c:pt idx="1211">
                        <c:v>42943</c:v>
                      </c:pt>
                      <c:pt idx="1212">
                        <c:v>42942</c:v>
                      </c:pt>
                      <c:pt idx="1213">
                        <c:v>42941</c:v>
                      </c:pt>
                      <c:pt idx="1214">
                        <c:v>42940</c:v>
                      </c:pt>
                      <c:pt idx="1215">
                        <c:v>42939</c:v>
                      </c:pt>
                      <c:pt idx="1216">
                        <c:v>42938</c:v>
                      </c:pt>
                      <c:pt idx="1217">
                        <c:v>42937</c:v>
                      </c:pt>
                      <c:pt idx="1218">
                        <c:v>42936</c:v>
                      </c:pt>
                      <c:pt idx="1219">
                        <c:v>42935</c:v>
                      </c:pt>
                      <c:pt idx="1220">
                        <c:v>42934</c:v>
                      </c:pt>
                      <c:pt idx="1221">
                        <c:v>42933</c:v>
                      </c:pt>
                      <c:pt idx="1222">
                        <c:v>42932</c:v>
                      </c:pt>
                      <c:pt idx="1223">
                        <c:v>42931</c:v>
                      </c:pt>
                      <c:pt idx="1224">
                        <c:v>42930</c:v>
                      </c:pt>
                      <c:pt idx="1225">
                        <c:v>42929</c:v>
                      </c:pt>
                      <c:pt idx="1226">
                        <c:v>42928</c:v>
                      </c:pt>
                      <c:pt idx="1227">
                        <c:v>42927</c:v>
                      </c:pt>
                      <c:pt idx="1228">
                        <c:v>42926</c:v>
                      </c:pt>
                      <c:pt idx="1229">
                        <c:v>42925</c:v>
                      </c:pt>
                      <c:pt idx="1230">
                        <c:v>42924</c:v>
                      </c:pt>
                      <c:pt idx="1231">
                        <c:v>42923</c:v>
                      </c:pt>
                      <c:pt idx="1232">
                        <c:v>42922</c:v>
                      </c:pt>
                      <c:pt idx="1233">
                        <c:v>42921</c:v>
                      </c:pt>
                      <c:pt idx="1234">
                        <c:v>42920</c:v>
                      </c:pt>
                      <c:pt idx="1235">
                        <c:v>42919</c:v>
                      </c:pt>
                      <c:pt idx="1236">
                        <c:v>42918</c:v>
                      </c:pt>
                      <c:pt idx="1237">
                        <c:v>42917</c:v>
                      </c:pt>
                      <c:pt idx="1238">
                        <c:v>42916</c:v>
                      </c:pt>
                      <c:pt idx="1239">
                        <c:v>42915</c:v>
                      </c:pt>
                      <c:pt idx="1240">
                        <c:v>42914</c:v>
                      </c:pt>
                      <c:pt idx="1241">
                        <c:v>42913</c:v>
                      </c:pt>
                      <c:pt idx="1242">
                        <c:v>42912</c:v>
                      </c:pt>
                      <c:pt idx="1243">
                        <c:v>42911</c:v>
                      </c:pt>
                      <c:pt idx="1244">
                        <c:v>42910</c:v>
                      </c:pt>
                      <c:pt idx="1245">
                        <c:v>42909</c:v>
                      </c:pt>
                      <c:pt idx="1246">
                        <c:v>42908</c:v>
                      </c:pt>
                      <c:pt idx="1247">
                        <c:v>42907</c:v>
                      </c:pt>
                      <c:pt idx="1248">
                        <c:v>42906</c:v>
                      </c:pt>
                      <c:pt idx="1249">
                        <c:v>42905</c:v>
                      </c:pt>
                      <c:pt idx="1250">
                        <c:v>42904</c:v>
                      </c:pt>
                      <c:pt idx="1251">
                        <c:v>42903</c:v>
                      </c:pt>
                      <c:pt idx="1252">
                        <c:v>42902</c:v>
                      </c:pt>
                      <c:pt idx="1253">
                        <c:v>42901</c:v>
                      </c:pt>
                      <c:pt idx="1254">
                        <c:v>42900</c:v>
                      </c:pt>
                      <c:pt idx="1255">
                        <c:v>42899</c:v>
                      </c:pt>
                      <c:pt idx="1256">
                        <c:v>42898</c:v>
                      </c:pt>
                      <c:pt idx="1257">
                        <c:v>42897</c:v>
                      </c:pt>
                      <c:pt idx="1258">
                        <c:v>42896</c:v>
                      </c:pt>
                      <c:pt idx="1259">
                        <c:v>42895</c:v>
                      </c:pt>
                      <c:pt idx="1260">
                        <c:v>42894</c:v>
                      </c:pt>
                      <c:pt idx="1261">
                        <c:v>42893</c:v>
                      </c:pt>
                      <c:pt idx="1262">
                        <c:v>42892</c:v>
                      </c:pt>
                      <c:pt idx="1263">
                        <c:v>42891</c:v>
                      </c:pt>
                      <c:pt idx="1264">
                        <c:v>42890</c:v>
                      </c:pt>
                      <c:pt idx="1265">
                        <c:v>42889</c:v>
                      </c:pt>
                      <c:pt idx="1266">
                        <c:v>42888</c:v>
                      </c:pt>
                      <c:pt idx="1267">
                        <c:v>42887</c:v>
                      </c:pt>
                      <c:pt idx="1268">
                        <c:v>42886</c:v>
                      </c:pt>
                      <c:pt idx="1269">
                        <c:v>42885</c:v>
                      </c:pt>
                      <c:pt idx="1270">
                        <c:v>42884</c:v>
                      </c:pt>
                      <c:pt idx="1271">
                        <c:v>42883</c:v>
                      </c:pt>
                      <c:pt idx="1272">
                        <c:v>42882</c:v>
                      </c:pt>
                      <c:pt idx="1273">
                        <c:v>42881</c:v>
                      </c:pt>
                      <c:pt idx="1274">
                        <c:v>42880</c:v>
                      </c:pt>
                      <c:pt idx="1275">
                        <c:v>42879</c:v>
                      </c:pt>
                      <c:pt idx="1276">
                        <c:v>42878</c:v>
                      </c:pt>
                      <c:pt idx="1277">
                        <c:v>42877</c:v>
                      </c:pt>
                      <c:pt idx="1278">
                        <c:v>42876</c:v>
                      </c:pt>
                      <c:pt idx="1279">
                        <c:v>42875</c:v>
                      </c:pt>
                      <c:pt idx="1280">
                        <c:v>42874</c:v>
                      </c:pt>
                      <c:pt idx="1281">
                        <c:v>42873</c:v>
                      </c:pt>
                      <c:pt idx="1282">
                        <c:v>42872</c:v>
                      </c:pt>
                      <c:pt idx="1283">
                        <c:v>42871</c:v>
                      </c:pt>
                      <c:pt idx="1284">
                        <c:v>42870</c:v>
                      </c:pt>
                      <c:pt idx="1285">
                        <c:v>42869</c:v>
                      </c:pt>
                      <c:pt idx="1286">
                        <c:v>42868</c:v>
                      </c:pt>
                      <c:pt idx="1287">
                        <c:v>42867</c:v>
                      </c:pt>
                      <c:pt idx="1288">
                        <c:v>42866</c:v>
                      </c:pt>
                      <c:pt idx="1289">
                        <c:v>42865</c:v>
                      </c:pt>
                      <c:pt idx="1290">
                        <c:v>42864</c:v>
                      </c:pt>
                      <c:pt idx="1291">
                        <c:v>42863</c:v>
                      </c:pt>
                      <c:pt idx="1292">
                        <c:v>42862</c:v>
                      </c:pt>
                      <c:pt idx="1293">
                        <c:v>42861</c:v>
                      </c:pt>
                      <c:pt idx="1294">
                        <c:v>42860</c:v>
                      </c:pt>
                      <c:pt idx="1295">
                        <c:v>42859</c:v>
                      </c:pt>
                      <c:pt idx="1296">
                        <c:v>42858</c:v>
                      </c:pt>
                      <c:pt idx="1297">
                        <c:v>42857</c:v>
                      </c:pt>
                      <c:pt idx="1298">
                        <c:v>42856</c:v>
                      </c:pt>
                      <c:pt idx="1299">
                        <c:v>42855</c:v>
                      </c:pt>
                      <c:pt idx="1300">
                        <c:v>42854</c:v>
                      </c:pt>
                      <c:pt idx="1301">
                        <c:v>42853</c:v>
                      </c:pt>
                      <c:pt idx="1302">
                        <c:v>42852</c:v>
                      </c:pt>
                      <c:pt idx="1303">
                        <c:v>42851</c:v>
                      </c:pt>
                      <c:pt idx="1304">
                        <c:v>42850</c:v>
                      </c:pt>
                      <c:pt idx="1305">
                        <c:v>42849</c:v>
                      </c:pt>
                      <c:pt idx="1306">
                        <c:v>42848</c:v>
                      </c:pt>
                      <c:pt idx="1307">
                        <c:v>42847</c:v>
                      </c:pt>
                      <c:pt idx="1308">
                        <c:v>42846</c:v>
                      </c:pt>
                      <c:pt idx="1309">
                        <c:v>42845</c:v>
                      </c:pt>
                      <c:pt idx="1310">
                        <c:v>42844</c:v>
                      </c:pt>
                      <c:pt idx="1311">
                        <c:v>42843</c:v>
                      </c:pt>
                      <c:pt idx="1312">
                        <c:v>42842</c:v>
                      </c:pt>
                      <c:pt idx="1313">
                        <c:v>42841</c:v>
                      </c:pt>
                      <c:pt idx="1314">
                        <c:v>42840</c:v>
                      </c:pt>
                      <c:pt idx="1315">
                        <c:v>42839</c:v>
                      </c:pt>
                      <c:pt idx="1316">
                        <c:v>42838</c:v>
                      </c:pt>
                      <c:pt idx="1317">
                        <c:v>42837</c:v>
                      </c:pt>
                      <c:pt idx="1318">
                        <c:v>42836</c:v>
                      </c:pt>
                      <c:pt idx="1319">
                        <c:v>42835</c:v>
                      </c:pt>
                      <c:pt idx="1320">
                        <c:v>42834</c:v>
                      </c:pt>
                      <c:pt idx="1321">
                        <c:v>42833</c:v>
                      </c:pt>
                      <c:pt idx="1322">
                        <c:v>42832</c:v>
                      </c:pt>
                      <c:pt idx="1323">
                        <c:v>42831</c:v>
                      </c:pt>
                      <c:pt idx="1324">
                        <c:v>42830</c:v>
                      </c:pt>
                      <c:pt idx="1325">
                        <c:v>42829</c:v>
                      </c:pt>
                      <c:pt idx="1326">
                        <c:v>42828</c:v>
                      </c:pt>
                      <c:pt idx="1327">
                        <c:v>42827</c:v>
                      </c:pt>
                      <c:pt idx="1328">
                        <c:v>42826</c:v>
                      </c:pt>
                      <c:pt idx="1329">
                        <c:v>42825</c:v>
                      </c:pt>
                      <c:pt idx="1330">
                        <c:v>42824</c:v>
                      </c:pt>
                      <c:pt idx="1331">
                        <c:v>42823</c:v>
                      </c:pt>
                      <c:pt idx="1332">
                        <c:v>42822</c:v>
                      </c:pt>
                      <c:pt idx="1333">
                        <c:v>42821</c:v>
                      </c:pt>
                      <c:pt idx="1334">
                        <c:v>42820</c:v>
                      </c:pt>
                      <c:pt idx="1335">
                        <c:v>42819</c:v>
                      </c:pt>
                      <c:pt idx="1336">
                        <c:v>42818</c:v>
                      </c:pt>
                      <c:pt idx="1337">
                        <c:v>42817</c:v>
                      </c:pt>
                      <c:pt idx="1338">
                        <c:v>42816</c:v>
                      </c:pt>
                      <c:pt idx="1339">
                        <c:v>42815</c:v>
                      </c:pt>
                      <c:pt idx="1340">
                        <c:v>42814</c:v>
                      </c:pt>
                      <c:pt idx="1341">
                        <c:v>42813</c:v>
                      </c:pt>
                      <c:pt idx="1342">
                        <c:v>42812</c:v>
                      </c:pt>
                      <c:pt idx="1343">
                        <c:v>42811</c:v>
                      </c:pt>
                      <c:pt idx="1344">
                        <c:v>42810</c:v>
                      </c:pt>
                      <c:pt idx="1345">
                        <c:v>42809</c:v>
                      </c:pt>
                      <c:pt idx="1346">
                        <c:v>42808</c:v>
                      </c:pt>
                      <c:pt idx="1347">
                        <c:v>42807</c:v>
                      </c:pt>
                      <c:pt idx="1348">
                        <c:v>42806</c:v>
                      </c:pt>
                      <c:pt idx="1349">
                        <c:v>42805</c:v>
                      </c:pt>
                      <c:pt idx="1350">
                        <c:v>42804</c:v>
                      </c:pt>
                      <c:pt idx="1351">
                        <c:v>42803</c:v>
                      </c:pt>
                      <c:pt idx="1352">
                        <c:v>42802</c:v>
                      </c:pt>
                      <c:pt idx="1353">
                        <c:v>42801</c:v>
                      </c:pt>
                      <c:pt idx="1354">
                        <c:v>42800</c:v>
                      </c:pt>
                      <c:pt idx="1355">
                        <c:v>42799</c:v>
                      </c:pt>
                      <c:pt idx="1356">
                        <c:v>42798</c:v>
                      </c:pt>
                      <c:pt idx="1357">
                        <c:v>42797</c:v>
                      </c:pt>
                      <c:pt idx="1358">
                        <c:v>42796</c:v>
                      </c:pt>
                      <c:pt idx="1359">
                        <c:v>42795</c:v>
                      </c:pt>
                      <c:pt idx="1360">
                        <c:v>42794</c:v>
                      </c:pt>
                      <c:pt idx="1361">
                        <c:v>42793</c:v>
                      </c:pt>
                      <c:pt idx="1362">
                        <c:v>42792</c:v>
                      </c:pt>
                      <c:pt idx="1363">
                        <c:v>42791</c:v>
                      </c:pt>
                      <c:pt idx="1364">
                        <c:v>42790</c:v>
                      </c:pt>
                      <c:pt idx="1365">
                        <c:v>42789</c:v>
                      </c:pt>
                      <c:pt idx="1366">
                        <c:v>42788</c:v>
                      </c:pt>
                      <c:pt idx="1367">
                        <c:v>42787</c:v>
                      </c:pt>
                      <c:pt idx="1368">
                        <c:v>42786</c:v>
                      </c:pt>
                      <c:pt idx="1369">
                        <c:v>42785</c:v>
                      </c:pt>
                      <c:pt idx="1370">
                        <c:v>42784</c:v>
                      </c:pt>
                      <c:pt idx="1371">
                        <c:v>42783</c:v>
                      </c:pt>
                      <c:pt idx="1372">
                        <c:v>42782</c:v>
                      </c:pt>
                      <c:pt idx="1373">
                        <c:v>42781</c:v>
                      </c:pt>
                      <c:pt idx="1374">
                        <c:v>42780</c:v>
                      </c:pt>
                      <c:pt idx="1375">
                        <c:v>42779</c:v>
                      </c:pt>
                      <c:pt idx="1376">
                        <c:v>42778</c:v>
                      </c:pt>
                      <c:pt idx="1377">
                        <c:v>42777</c:v>
                      </c:pt>
                      <c:pt idx="1378">
                        <c:v>42776</c:v>
                      </c:pt>
                      <c:pt idx="1379">
                        <c:v>42775</c:v>
                      </c:pt>
                      <c:pt idx="1380">
                        <c:v>42774</c:v>
                      </c:pt>
                      <c:pt idx="1381">
                        <c:v>42773</c:v>
                      </c:pt>
                      <c:pt idx="1382">
                        <c:v>42772</c:v>
                      </c:pt>
                      <c:pt idx="1383">
                        <c:v>42771</c:v>
                      </c:pt>
                      <c:pt idx="1384">
                        <c:v>42770</c:v>
                      </c:pt>
                      <c:pt idx="1385">
                        <c:v>42769</c:v>
                      </c:pt>
                      <c:pt idx="1386">
                        <c:v>42768</c:v>
                      </c:pt>
                      <c:pt idx="1387">
                        <c:v>42767</c:v>
                      </c:pt>
                      <c:pt idx="1388">
                        <c:v>42766</c:v>
                      </c:pt>
                      <c:pt idx="1389">
                        <c:v>42765</c:v>
                      </c:pt>
                      <c:pt idx="1390">
                        <c:v>42764</c:v>
                      </c:pt>
                      <c:pt idx="1391">
                        <c:v>42763</c:v>
                      </c:pt>
                      <c:pt idx="1392">
                        <c:v>42762</c:v>
                      </c:pt>
                      <c:pt idx="1393">
                        <c:v>42761</c:v>
                      </c:pt>
                      <c:pt idx="1394">
                        <c:v>42760</c:v>
                      </c:pt>
                      <c:pt idx="1395">
                        <c:v>42759</c:v>
                      </c:pt>
                      <c:pt idx="1396">
                        <c:v>42758</c:v>
                      </c:pt>
                      <c:pt idx="1397">
                        <c:v>42757</c:v>
                      </c:pt>
                      <c:pt idx="1398">
                        <c:v>42756</c:v>
                      </c:pt>
                      <c:pt idx="1399">
                        <c:v>42755</c:v>
                      </c:pt>
                      <c:pt idx="1400">
                        <c:v>42754</c:v>
                      </c:pt>
                      <c:pt idx="1401">
                        <c:v>42753</c:v>
                      </c:pt>
                      <c:pt idx="1402">
                        <c:v>42752</c:v>
                      </c:pt>
                      <c:pt idx="1403">
                        <c:v>42751</c:v>
                      </c:pt>
                      <c:pt idx="1404">
                        <c:v>42750</c:v>
                      </c:pt>
                      <c:pt idx="1405">
                        <c:v>42749</c:v>
                      </c:pt>
                      <c:pt idx="1406">
                        <c:v>42748</c:v>
                      </c:pt>
                      <c:pt idx="1407">
                        <c:v>42747</c:v>
                      </c:pt>
                      <c:pt idx="1408">
                        <c:v>42746</c:v>
                      </c:pt>
                      <c:pt idx="1409">
                        <c:v>42745</c:v>
                      </c:pt>
                      <c:pt idx="1410">
                        <c:v>42744</c:v>
                      </c:pt>
                      <c:pt idx="1411">
                        <c:v>42743</c:v>
                      </c:pt>
                      <c:pt idx="1412">
                        <c:v>42742</c:v>
                      </c:pt>
                      <c:pt idx="1413">
                        <c:v>42741</c:v>
                      </c:pt>
                      <c:pt idx="1414">
                        <c:v>42740</c:v>
                      </c:pt>
                      <c:pt idx="1415">
                        <c:v>42739</c:v>
                      </c:pt>
                      <c:pt idx="1416">
                        <c:v>42738</c:v>
                      </c:pt>
                      <c:pt idx="1417">
                        <c:v>42737</c:v>
                      </c:pt>
                      <c:pt idx="1418">
                        <c:v>42736</c:v>
                      </c:pt>
                      <c:pt idx="1419">
                        <c:v>42735</c:v>
                      </c:pt>
                      <c:pt idx="1420">
                        <c:v>42734</c:v>
                      </c:pt>
                      <c:pt idx="1421">
                        <c:v>42733</c:v>
                      </c:pt>
                      <c:pt idx="1422">
                        <c:v>42732</c:v>
                      </c:pt>
                      <c:pt idx="1423">
                        <c:v>42731</c:v>
                      </c:pt>
                      <c:pt idx="1424">
                        <c:v>42730</c:v>
                      </c:pt>
                      <c:pt idx="1425">
                        <c:v>42729</c:v>
                      </c:pt>
                      <c:pt idx="1426">
                        <c:v>42728</c:v>
                      </c:pt>
                      <c:pt idx="1427">
                        <c:v>42727</c:v>
                      </c:pt>
                      <c:pt idx="1428">
                        <c:v>42726</c:v>
                      </c:pt>
                      <c:pt idx="1429">
                        <c:v>42725</c:v>
                      </c:pt>
                      <c:pt idx="1430">
                        <c:v>42724</c:v>
                      </c:pt>
                      <c:pt idx="1431">
                        <c:v>42723</c:v>
                      </c:pt>
                      <c:pt idx="1432">
                        <c:v>42722</c:v>
                      </c:pt>
                      <c:pt idx="1433">
                        <c:v>42721</c:v>
                      </c:pt>
                      <c:pt idx="1434">
                        <c:v>42720</c:v>
                      </c:pt>
                      <c:pt idx="1435">
                        <c:v>42719</c:v>
                      </c:pt>
                      <c:pt idx="1436">
                        <c:v>42718</c:v>
                      </c:pt>
                      <c:pt idx="1437">
                        <c:v>42717</c:v>
                      </c:pt>
                      <c:pt idx="1438">
                        <c:v>42716</c:v>
                      </c:pt>
                      <c:pt idx="1439">
                        <c:v>42715</c:v>
                      </c:pt>
                      <c:pt idx="1440">
                        <c:v>42714</c:v>
                      </c:pt>
                      <c:pt idx="1441">
                        <c:v>42713</c:v>
                      </c:pt>
                      <c:pt idx="1442">
                        <c:v>42712</c:v>
                      </c:pt>
                      <c:pt idx="1443">
                        <c:v>42711</c:v>
                      </c:pt>
                      <c:pt idx="1444">
                        <c:v>42710</c:v>
                      </c:pt>
                      <c:pt idx="1445">
                        <c:v>42709</c:v>
                      </c:pt>
                      <c:pt idx="1446">
                        <c:v>42708</c:v>
                      </c:pt>
                      <c:pt idx="1447">
                        <c:v>42707</c:v>
                      </c:pt>
                      <c:pt idx="1448">
                        <c:v>42706</c:v>
                      </c:pt>
                      <c:pt idx="1449">
                        <c:v>42705</c:v>
                      </c:pt>
                      <c:pt idx="1450">
                        <c:v>42704</c:v>
                      </c:pt>
                      <c:pt idx="1451">
                        <c:v>42703</c:v>
                      </c:pt>
                      <c:pt idx="1452">
                        <c:v>42702</c:v>
                      </c:pt>
                      <c:pt idx="1453">
                        <c:v>42701</c:v>
                      </c:pt>
                      <c:pt idx="1454">
                        <c:v>42700</c:v>
                      </c:pt>
                      <c:pt idx="1455">
                        <c:v>42699</c:v>
                      </c:pt>
                      <c:pt idx="1456">
                        <c:v>42698</c:v>
                      </c:pt>
                      <c:pt idx="1457">
                        <c:v>42697</c:v>
                      </c:pt>
                      <c:pt idx="1458">
                        <c:v>42696</c:v>
                      </c:pt>
                      <c:pt idx="1459">
                        <c:v>42695</c:v>
                      </c:pt>
                      <c:pt idx="1460">
                        <c:v>42694</c:v>
                      </c:pt>
                      <c:pt idx="1461">
                        <c:v>42693</c:v>
                      </c:pt>
                      <c:pt idx="1462">
                        <c:v>42692</c:v>
                      </c:pt>
                      <c:pt idx="1463">
                        <c:v>42691</c:v>
                      </c:pt>
                      <c:pt idx="1464">
                        <c:v>42690</c:v>
                      </c:pt>
                      <c:pt idx="1465">
                        <c:v>42689</c:v>
                      </c:pt>
                      <c:pt idx="1466">
                        <c:v>42688</c:v>
                      </c:pt>
                      <c:pt idx="1467">
                        <c:v>42687</c:v>
                      </c:pt>
                      <c:pt idx="1468">
                        <c:v>42686</c:v>
                      </c:pt>
                      <c:pt idx="1469">
                        <c:v>42685</c:v>
                      </c:pt>
                      <c:pt idx="1470">
                        <c:v>42684</c:v>
                      </c:pt>
                      <c:pt idx="1471">
                        <c:v>42683</c:v>
                      </c:pt>
                      <c:pt idx="1472">
                        <c:v>42682</c:v>
                      </c:pt>
                      <c:pt idx="1473">
                        <c:v>42681</c:v>
                      </c:pt>
                      <c:pt idx="1474">
                        <c:v>42680</c:v>
                      </c:pt>
                      <c:pt idx="1475">
                        <c:v>42679</c:v>
                      </c:pt>
                      <c:pt idx="1476">
                        <c:v>42678</c:v>
                      </c:pt>
                      <c:pt idx="1477">
                        <c:v>42677</c:v>
                      </c:pt>
                      <c:pt idx="1478">
                        <c:v>42676</c:v>
                      </c:pt>
                      <c:pt idx="1479">
                        <c:v>42675</c:v>
                      </c:pt>
                      <c:pt idx="1480">
                        <c:v>42674</c:v>
                      </c:pt>
                      <c:pt idx="1481">
                        <c:v>42673</c:v>
                      </c:pt>
                      <c:pt idx="1482">
                        <c:v>42672</c:v>
                      </c:pt>
                      <c:pt idx="1483">
                        <c:v>42671</c:v>
                      </c:pt>
                      <c:pt idx="1484">
                        <c:v>42670</c:v>
                      </c:pt>
                      <c:pt idx="1485">
                        <c:v>42669</c:v>
                      </c:pt>
                      <c:pt idx="1486">
                        <c:v>42668</c:v>
                      </c:pt>
                      <c:pt idx="1487">
                        <c:v>42667</c:v>
                      </c:pt>
                      <c:pt idx="1488">
                        <c:v>42666</c:v>
                      </c:pt>
                      <c:pt idx="1489">
                        <c:v>42665</c:v>
                      </c:pt>
                      <c:pt idx="1490">
                        <c:v>42664</c:v>
                      </c:pt>
                      <c:pt idx="1491">
                        <c:v>42663</c:v>
                      </c:pt>
                      <c:pt idx="1492">
                        <c:v>42662</c:v>
                      </c:pt>
                      <c:pt idx="1493">
                        <c:v>42661</c:v>
                      </c:pt>
                      <c:pt idx="1494">
                        <c:v>42660</c:v>
                      </c:pt>
                      <c:pt idx="1495">
                        <c:v>42659</c:v>
                      </c:pt>
                      <c:pt idx="1496">
                        <c:v>42658</c:v>
                      </c:pt>
                      <c:pt idx="1497">
                        <c:v>42657</c:v>
                      </c:pt>
                      <c:pt idx="1498">
                        <c:v>42656</c:v>
                      </c:pt>
                      <c:pt idx="1499">
                        <c:v>42655</c:v>
                      </c:pt>
                      <c:pt idx="1500">
                        <c:v>42654</c:v>
                      </c:pt>
                      <c:pt idx="1501">
                        <c:v>42653</c:v>
                      </c:pt>
                      <c:pt idx="1502">
                        <c:v>42652</c:v>
                      </c:pt>
                      <c:pt idx="1503">
                        <c:v>42651</c:v>
                      </c:pt>
                      <c:pt idx="1504">
                        <c:v>42650</c:v>
                      </c:pt>
                      <c:pt idx="1505">
                        <c:v>42649</c:v>
                      </c:pt>
                      <c:pt idx="1506">
                        <c:v>42648</c:v>
                      </c:pt>
                      <c:pt idx="1507">
                        <c:v>42647</c:v>
                      </c:pt>
                      <c:pt idx="1508">
                        <c:v>42646</c:v>
                      </c:pt>
                      <c:pt idx="1509">
                        <c:v>42645</c:v>
                      </c:pt>
                      <c:pt idx="1510">
                        <c:v>42644</c:v>
                      </c:pt>
                      <c:pt idx="1511">
                        <c:v>42643</c:v>
                      </c:pt>
                      <c:pt idx="1512">
                        <c:v>42642</c:v>
                      </c:pt>
                      <c:pt idx="1513">
                        <c:v>42641</c:v>
                      </c:pt>
                      <c:pt idx="1514">
                        <c:v>42640</c:v>
                      </c:pt>
                      <c:pt idx="1515">
                        <c:v>42639</c:v>
                      </c:pt>
                      <c:pt idx="1516">
                        <c:v>42638</c:v>
                      </c:pt>
                      <c:pt idx="1517">
                        <c:v>42637</c:v>
                      </c:pt>
                      <c:pt idx="1518">
                        <c:v>42636</c:v>
                      </c:pt>
                      <c:pt idx="1519">
                        <c:v>42635</c:v>
                      </c:pt>
                      <c:pt idx="1520">
                        <c:v>42634</c:v>
                      </c:pt>
                      <c:pt idx="1521">
                        <c:v>42633</c:v>
                      </c:pt>
                      <c:pt idx="1522">
                        <c:v>42632</c:v>
                      </c:pt>
                      <c:pt idx="1523">
                        <c:v>42631</c:v>
                      </c:pt>
                      <c:pt idx="1524">
                        <c:v>42630</c:v>
                      </c:pt>
                      <c:pt idx="1525">
                        <c:v>42629</c:v>
                      </c:pt>
                      <c:pt idx="1526">
                        <c:v>42628</c:v>
                      </c:pt>
                      <c:pt idx="1527">
                        <c:v>42627</c:v>
                      </c:pt>
                      <c:pt idx="1528">
                        <c:v>42626</c:v>
                      </c:pt>
                      <c:pt idx="1529">
                        <c:v>42625</c:v>
                      </c:pt>
                      <c:pt idx="1530">
                        <c:v>42624</c:v>
                      </c:pt>
                      <c:pt idx="1531">
                        <c:v>42623</c:v>
                      </c:pt>
                      <c:pt idx="1532">
                        <c:v>42622</c:v>
                      </c:pt>
                      <c:pt idx="1533">
                        <c:v>42621</c:v>
                      </c:pt>
                      <c:pt idx="1534">
                        <c:v>42620</c:v>
                      </c:pt>
                      <c:pt idx="1535">
                        <c:v>42619</c:v>
                      </c:pt>
                      <c:pt idx="1536">
                        <c:v>42618</c:v>
                      </c:pt>
                      <c:pt idx="1537">
                        <c:v>42617</c:v>
                      </c:pt>
                      <c:pt idx="1538">
                        <c:v>42616</c:v>
                      </c:pt>
                      <c:pt idx="1539">
                        <c:v>42615</c:v>
                      </c:pt>
                      <c:pt idx="1540">
                        <c:v>42614</c:v>
                      </c:pt>
                      <c:pt idx="1541">
                        <c:v>42613</c:v>
                      </c:pt>
                      <c:pt idx="1542">
                        <c:v>42612</c:v>
                      </c:pt>
                      <c:pt idx="1543">
                        <c:v>42611</c:v>
                      </c:pt>
                      <c:pt idx="1544">
                        <c:v>42610</c:v>
                      </c:pt>
                      <c:pt idx="1545">
                        <c:v>42609</c:v>
                      </c:pt>
                      <c:pt idx="1546">
                        <c:v>42608</c:v>
                      </c:pt>
                      <c:pt idx="1547">
                        <c:v>42607</c:v>
                      </c:pt>
                      <c:pt idx="1548">
                        <c:v>42606</c:v>
                      </c:pt>
                      <c:pt idx="1549">
                        <c:v>42605</c:v>
                      </c:pt>
                      <c:pt idx="1550">
                        <c:v>42604</c:v>
                      </c:pt>
                      <c:pt idx="1551">
                        <c:v>42603</c:v>
                      </c:pt>
                      <c:pt idx="1552">
                        <c:v>42602</c:v>
                      </c:pt>
                      <c:pt idx="1553">
                        <c:v>42601</c:v>
                      </c:pt>
                      <c:pt idx="1554">
                        <c:v>42600</c:v>
                      </c:pt>
                      <c:pt idx="1555">
                        <c:v>42599</c:v>
                      </c:pt>
                      <c:pt idx="1556">
                        <c:v>42598</c:v>
                      </c:pt>
                      <c:pt idx="1557">
                        <c:v>42597</c:v>
                      </c:pt>
                      <c:pt idx="1558">
                        <c:v>42596</c:v>
                      </c:pt>
                      <c:pt idx="1559">
                        <c:v>42595</c:v>
                      </c:pt>
                      <c:pt idx="1560">
                        <c:v>42594</c:v>
                      </c:pt>
                      <c:pt idx="1561">
                        <c:v>42593</c:v>
                      </c:pt>
                      <c:pt idx="1562">
                        <c:v>42592</c:v>
                      </c:pt>
                      <c:pt idx="1563">
                        <c:v>42591</c:v>
                      </c:pt>
                      <c:pt idx="1564">
                        <c:v>42590</c:v>
                      </c:pt>
                      <c:pt idx="1565">
                        <c:v>42589</c:v>
                      </c:pt>
                      <c:pt idx="1566">
                        <c:v>42588</c:v>
                      </c:pt>
                      <c:pt idx="1567">
                        <c:v>42587</c:v>
                      </c:pt>
                      <c:pt idx="1568">
                        <c:v>42586</c:v>
                      </c:pt>
                      <c:pt idx="1569">
                        <c:v>42585</c:v>
                      </c:pt>
                      <c:pt idx="1570">
                        <c:v>42584</c:v>
                      </c:pt>
                      <c:pt idx="1571">
                        <c:v>42583</c:v>
                      </c:pt>
                      <c:pt idx="1572">
                        <c:v>42582</c:v>
                      </c:pt>
                      <c:pt idx="1573">
                        <c:v>42581</c:v>
                      </c:pt>
                      <c:pt idx="1574">
                        <c:v>42580</c:v>
                      </c:pt>
                      <c:pt idx="1575">
                        <c:v>42579</c:v>
                      </c:pt>
                      <c:pt idx="1576">
                        <c:v>42578</c:v>
                      </c:pt>
                      <c:pt idx="1577">
                        <c:v>42577</c:v>
                      </c:pt>
                      <c:pt idx="1578">
                        <c:v>42576</c:v>
                      </c:pt>
                      <c:pt idx="1579">
                        <c:v>42575</c:v>
                      </c:pt>
                      <c:pt idx="1580">
                        <c:v>42574</c:v>
                      </c:pt>
                      <c:pt idx="1581">
                        <c:v>42573</c:v>
                      </c:pt>
                      <c:pt idx="1582">
                        <c:v>42572</c:v>
                      </c:pt>
                      <c:pt idx="1583">
                        <c:v>42571</c:v>
                      </c:pt>
                      <c:pt idx="1584">
                        <c:v>42570</c:v>
                      </c:pt>
                      <c:pt idx="1585">
                        <c:v>42569</c:v>
                      </c:pt>
                      <c:pt idx="1586">
                        <c:v>42568</c:v>
                      </c:pt>
                      <c:pt idx="1587">
                        <c:v>42567</c:v>
                      </c:pt>
                      <c:pt idx="1588">
                        <c:v>42566</c:v>
                      </c:pt>
                      <c:pt idx="1589">
                        <c:v>42565</c:v>
                      </c:pt>
                      <c:pt idx="1590">
                        <c:v>42564</c:v>
                      </c:pt>
                      <c:pt idx="1591">
                        <c:v>42563</c:v>
                      </c:pt>
                      <c:pt idx="1592">
                        <c:v>42562</c:v>
                      </c:pt>
                      <c:pt idx="1593">
                        <c:v>42561</c:v>
                      </c:pt>
                      <c:pt idx="1594">
                        <c:v>42560</c:v>
                      </c:pt>
                      <c:pt idx="1595">
                        <c:v>42559</c:v>
                      </c:pt>
                      <c:pt idx="1596">
                        <c:v>42558</c:v>
                      </c:pt>
                      <c:pt idx="1597">
                        <c:v>42557</c:v>
                      </c:pt>
                      <c:pt idx="1598">
                        <c:v>42556</c:v>
                      </c:pt>
                      <c:pt idx="1599">
                        <c:v>42555</c:v>
                      </c:pt>
                      <c:pt idx="1600">
                        <c:v>42554</c:v>
                      </c:pt>
                      <c:pt idx="1601">
                        <c:v>42553</c:v>
                      </c:pt>
                      <c:pt idx="1602">
                        <c:v>42552</c:v>
                      </c:pt>
                      <c:pt idx="1603">
                        <c:v>42551</c:v>
                      </c:pt>
                      <c:pt idx="1604">
                        <c:v>42550</c:v>
                      </c:pt>
                      <c:pt idx="1605">
                        <c:v>42549</c:v>
                      </c:pt>
                      <c:pt idx="1606">
                        <c:v>42548</c:v>
                      </c:pt>
                      <c:pt idx="1607">
                        <c:v>42547</c:v>
                      </c:pt>
                      <c:pt idx="1608">
                        <c:v>42546</c:v>
                      </c:pt>
                      <c:pt idx="1609">
                        <c:v>42545</c:v>
                      </c:pt>
                      <c:pt idx="1610">
                        <c:v>42544</c:v>
                      </c:pt>
                      <c:pt idx="1611">
                        <c:v>42543</c:v>
                      </c:pt>
                      <c:pt idx="1612">
                        <c:v>42542</c:v>
                      </c:pt>
                      <c:pt idx="1613">
                        <c:v>42541</c:v>
                      </c:pt>
                      <c:pt idx="1614">
                        <c:v>42540</c:v>
                      </c:pt>
                      <c:pt idx="1615">
                        <c:v>42539</c:v>
                      </c:pt>
                      <c:pt idx="1616">
                        <c:v>42538</c:v>
                      </c:pt>
                      <c:pt idx="1617">
                        <c:v>42537</c:v>
                      </c:pt>
                      <c:pt idx="1618">
                        <c:v>42536</c:v>
                      </c:pt>
                      <c:pt idx="1619">
                        <c:v>42535</c:v>
                      </c:pt>
                      <c:pt idx="1620">
                        <c:v>42534</c:v>
                      </c:pt>
                      <c:pt idx="1621">
                        <c:v>42533</c:v>
                      </c:pt>
                      <c:pt idx="1622">
                        <c:v>42532</c:v>
                      </c:pt>
                      <c:pt idx="1623">
                        <c:v>42531</c:v>
                      </c:pt>
                      <c:pt idx="1624">
                        <c:v>42530</c:v>
                      </c:pt>
                      <c:pt idx="1625">
                        <c:v>42529</c:v>
                      </c:pt>
                      <c:pt idx="1626">
                        <c:v>42528</c:v>
                      </c:pt>
                      <c:pt idx="1627">
                        <c:v>42527</c:v>
                      </c:pt>
                      <c:pt idx="1628">
                        <c:v>42526</c:v>
                      </c:pt>
                      <c:pt idx="1629">
                        <c:v>42525</c:v>
                      </c:pt>
                      <c:pt idx="1630">
                        <c:v>42524</c:v>
                      </c:pt>
                      <c:pt idx="1631">
                        <c:v>42523</c:v>
                      </c:pt>
                      <c:pt idx="1632">
                        <c:v>42522</c:v>
                      </c:pt>
                      <c:pt idx="1633">
                        <c:v>42521</c:v>
                      </c:pt>
                      <c:pt idx="1634">
                        <c:v>42520</c:v>
                      </c:pt>
                      <c:pt idx="1635">
                        <c:v>42519</c:v>
                      </c:pt>
                      <c:pt idx="1636">
                        <c:v>42518</c:v>
                      </c:pt>
                      <c:pt idx="1637">
                        <c:v>42517</c:v>
                      </c:pt>
                      <c:pt idx="1638">
                        <c:v>42516</c:v>
                      </c:pt>
                      <c:pt idx="1639">
                        <c:v>42515</c:v>
                      </c:pt>
                      <c:pt idx="1640">
                        <c:v>42514</c:v>
                      </c:pt>
                      <c:pt idx="1641">
                        <c:v>42513</c:v>
                      </c:pt>
                      <c:pt idx="1642">
                        <c:v>42512</c:v>
                      </c:pt>
                      <c:pt idx="1643">
                        <c:v>42511</c:v>
                      </c:pt>
                      <c:pt idx="1644">
                        <c:v>42510</c:v>
                      </c:pt>
                      <c:pt idx="1645">
                        <c:v>42509</c:v>
                      </c:pt>
                      <c:pt idx="1646">
                        <c:v>42508</c:v>
                      </c:pt>
                      <c:pt idx="1647">
                        <c:v>42507</c:v>
                      </c:pt>
                      <c:pt idx="1648">
                        <c:v>42506</c:v>
                      </c:pt>
                      <c:pt idx="1649">
                        <c:v>42505</c:v>
                      </c:pt>
                      <c:pt idx="1650">
                        <c:v>42504</c:v>
                      </c:pt>
                      <c:pt idx="1651">
                        <c:v>42503</c:v>
                      </c:pt>
                      <c:pt idx="1652">
                        <c:v>42502</c:v>
                      </c:pt>
                      <c:pt idx="1653">
                        <c:v>42501</c:v>
                      </c:pt>
                      <c:pt idx="1654">
                        <c:v>42500</c:v>
                      </c:pt>
                      <c:pt idx="1655">
                        <c:v>42499</c:v>
                      </c:pt>
                      <c:pt idx="1656">
                        <c:v>42498</c:v>
                      </c:pt>
                      <c:pt idx="1657">
                        <c:v>42497</c:v>
                      </c:pt>
                      <c:pt idx="1658">
                        <c:v>42496</c:v>
                      </c:pt>
                      <c:pt idx="1659">
                        <c:v>42495</c:v>
                      </c:pt>
                      <c:pt idx="1660">
                        <c:v>42494</c:v>
                      </c:pt>
                      <c:pt idx="1661">
                        <c:v>42493</c:v>
                      </c:pt>
                      <c:pt idx="1662">
                        <c:v>42492</c:v>
                      </c:pt>
                      <c:pt idx="1663">
                        <c:v>42491</c:v>
                      </c:pt>
                      <c:pt idx="1664">
                        <c:v>42490</c:v>
                      </c:pt>
                      <c:pt idx="1665">
                        <c:v>42489</c:v>
                      </c:pt>
                      <c:pt idx="1666">
                        <c:v>42488</c:v>
                      </c:pt>
                      <c:pt idx="1667">
                        <c:v>42487</c:v>
                      </c:pt>
                      <c:pt idx="1668">
                        <c:v>42486</c:v>
                      </c:pt>
                      <c:pt idx="1669">
                        <c:v>42485</c:v>
                      </c:pt>
                      <c:pt idx="1670">
                        <c:v>42484</c:v>
                      </c:pt>
                      <c:pt idx="1671">
                        <c:v>42483</c:v>
                      </c:pt>
                      <c:pt idx="1672">
                        <c:v>42482</c:v>
                      </c:pt>
                      <c:pt idx="1673">
                        <c:v>42481</c:v>
                      </c:pt>
                      <c:pt idx="1674">
                        <c:v>42480</c:v>
                      </c:pt>
                      <c:pt idx="1675">
                        <c:v>42479</c:v>
                      </c:pt>
                      <c:pt idx="1676">
                        <c:v>42478</c:v>
                      </c:pt>
                      <c:pt idx="1677">
                        <c:v>42477</c:v>
                      </c:pt>
                      <c:pt idx="1678">
                        <c:v>42476</c:v>
                      </c:pt>
                      <c:pt idx="1679">
                        <c:v>42475</c:v>
                      </c:pt>
                      <c:pt idx="1680">
                        <c:v>42474</c:v>
                      </c:pt>
                      <c:pt idx="1681">
                        <c:v>42473</c:v>
                      </c:pt>
                      <c:pt idx="1682">
                        <c:v>42472</c:v>
                      </c:pt>
                      <c:pt idx="1683">
                        <c:v>42471</c:v>
                      </c:pt>
                      <c:pt idx="1684">
                        <c:v>42470</c:v>
                      </c:pt>
                      <c:pt idx="1685">
                        <c:v>42469</c:v>
                      </c:pt>
                      <c:pt idx="1686">
                        <c:v>42468</c:v>
                      </c:pt>
                      <c:pt idx="1687">
                        <c:v>42467</c:v>
                      </c:pt>
                      <c:pt idx="1688">
                        <c:v>42466</c:v>
                      </c:pt>
                      <c:pt idx="1689">
                        <c:v>42465</c:v>
                      </c:pt>
                      <c:pt idx="1690">
                        <c:v>42464</c:v>
                      </c:pt>
                      <c:pt idx="1691">
                        <c:v>42463</c:v>
                      </c:pt>
                      <c:pt idx="1692">
                        <c:v>42462</c:v>
                      </c:pt>
                      <c:pt idx="1693">
                        <c:v>42461</c:v>
                      </c:pt>
                      <c:pt idx="1694">
                        <c:v>42460</c:v>
                      </c:pt>
                      <c:pt idx="1695">
                        <c:v>42459</c:v>
                      </c:pt>
                      <c:pt idx="1696">
                        <c:v>42458</c:v>
                      </c:pt>
                      <c:pt idx="1697">
                        <c:v>42457</c:v>
                      </c:pt>
                      <c:pt idx="1698">
                        <c:v>42456</c:v>
                      </c:pt>
                      <c:pt idx="1699">
                        <c:v>42455</c:v>
                      </c:pt>
                      <c:pt idx="1700">
                        <c:v>42454</c:v>
                      </c:pt>
                      <c:pt idx="1701">
                        <c:v>42453</c:v>
                      </c:pt>
                      <c:pt idx="1702">
                        <c:v>42452</c:v>
                      </c:pt>
                      <c:pt idx="1703">
                        <c:v>42451</c:v>
                      </c:pt>
                      <c:pt idx="1704">
                        <c:v>42450</c:v>
                      </c:pt>
                      <c:pt idx="1705">
                        <c:v>42449</c:v>
                      </c:pt>
                      <c:pt idx="1706">
                        <c:v>42448</c:v>
                      </c:pt>
                      <c:pt idx="1707">
                        <c:v>42447</c:v>
                      </c:pt>
                      <c:pt idx="1708">
                        <c:v>42446</c:v>
                      </c:pt>
                      <c:pt idx="1709">
                        <c:v>42445</c:v>
                      </c:pt>
                      <c:pt idx="1710">
                        <c:v>42444</c:v>
                      </c:pt>
                      <c:pt idx="1711">
                        <c:v>42443</c:v>
                      </c:pt>
                      <c:pt idx="1712">
                        <c:v>42442</c:v>
                      </c:pt>
                      <c:pt idx="1713">
                        <c:v>42441</c:v>
                      </c:pt>
                      <c:pt idx="1714">
                        <c:v>42440</c:v>
                      </c:pt>
                      <c:pt idx="1715">
                        <c:v>42439</c:v>
                      </c:pt>
                      <c:pt idx="1716">
                        <c:v>42438</c:v>
                      </c:pt>
                      <c:pt idx="1717">
                        <c:v>42437</c:v>
                      </c:pt>
                      <c:pt idx="1718">
                        <c:v>42436</c:v>
                      </c:pt>
                      <c:pt idx="1719">
                        <c:v>42435</c:v>
                      </c:pt>
                      <c:pt idx="1720">
                        <c:v>42434</c:v>
                      </c:pt>
                      <c:pt idx="1721">
                        <c:v>42433</c:v>
                      </c:pt>
                      <c:pt idx="1722">
                        <c:v>42432</c:v>
                      </c:pt>
                      <c:pt idx="1723">
                        <c:v>42431</c:v>
                      </c:pt>
                      <c:pt idx="1724">
                        <c:v>42430</c:v>
                      </c:pt>
                      <c:pt idx="1725">
                        <c:v>42429</c:v>
                      </c:pt>
                      <c:pt idx="1726">
                        <c:v>42428</c:v>
                      </c:pt>
                      <c:pt idx="1727">
                        <c:v>42427</c:v>
                      </c:pt>
                      <c:pt idx="1728">
                        <c:v>42426</c:v>
                      </c:pt>
                      <c:pt idx="1729">
                        <c:v>42425</c:v>
                      </c:pt>
                      <c:pt idx="1730">
                        <c:v>42424</c:v>
                      </c:pt>
                      <c:pt idx="1731">
                        <c:v>42423</c:v>
                      </c:pt>
                      <c:pt idx="1732">
                        <c:v>42422</c:v>
                      </c:pt>
                      <c:pt idx="1733">
                        <c:v>42421</c:v>
                      </c:pt>
                      <c:pt idx="1734">
                        <c:v>42420</c:v>
                      </c:pt>
                      <c:pt idx="1735">
                        <c:v>42419</c:v>
                      </c:pt>
                      <c:pt idx="1736">
                        <c:v>42418</c:v>
                      </c:pt>
                      <c:pt idx="1737">
                        <c:v>42417</c:v>
                      </c:pt>
                      <c:pt idx="1738">
                        <c:v>42416</c:v>
                      </c:pt>
                      <c:pt idx="1739">
                        <c:v>42415</c:v>
                      </c:pt>
                      <c:pt idx="1740">
                        <c:v>42414</c:v>
                      </c:pt>
                      <c:pt idx="1741">
                        <c:v>42413</c:v>
                      </c:pt>
                      <c:pt idx="1742">
                        <c:v>42412</c:v>
                      </c:pt>
                      <c:pt idx="1743">
                        <c:v>42411</c:v>
                      </c:pt>
                      <c:pt idx="1744">
                        <c:v>42410</c:v>
                      </c:pt>
                      <c:pt idx="1745">
                        <c:v>42409</c:v>
                      </c:pt>
                      <c:pt idx="1746">
                        <c:v>42408</c:v>
                      </c:pt>
                      <c:pt idx="1747">
                        <c:v>42407</c:v>
                      </c:pt>
                      <c:pt idx="1748">
                        <c:v>42406</c:v>
                      </c:pt>
                      <c:pt idx="1749">
                        <c:v>42405</c:v>
                      </c:pt>
                      <c:pt idx="1750">
                        <c:v>42404</c:v>
                      </c:pt>
                      <c:pt idx="1751">
                        <c:v>42403</c:v>
                      </c:pt>
                      <c:pt idx="1752">
                        <c:v>42402</c:v>
                      </c:pt>
                      <c:pt idx="1753">
                        <c:v>42401</c:v>
                      </c:pt>
                      <c:pt idx="1754">
                        <c:v>42400</c:v>
                      </c:pt>
                      <c:pt idx="1755">
                        <c:v>42399</c:v>
                      </c:pt>
                      <c:pt idx="1756">
                        <c:v>42398</c:v>
                      </c:pt>
                      <c:pt idx="1757">
                        <c:v>42397</c:v>
                      </c:pt>
                      <c:pt idx="1758">
                        <c:v>42396</c:v>
                      </c:pt>
                      <c:pt idx="1759">
                        <c:v>42395</c:v>
                      </c:pt>
                      <c:pt idx="1760">
                        <c:v>42394</c:v>
                      </c:pt>
                      <c:pt idx="1761">
                        <c:v>42393</c:v>
                      </c:pt>
                      <c:pt idx="1762">
                        <c:v>42392</c:v>
                      </c:pt>
                      <c:pt idx="1763">
                        <c:v>42391</c:v>
                      </c:pt>
                      <c:pt idx="1764">
                        <c:v>42390</c:v>
                      </c:pt>
                      <c:pt idx="1765">
                        <c:v>42389</c:v>
                      </c:pt>
                      <c:pt idx="1766">
                        <c:v>42388</c:v>
                      </c:pt>
                      <c:pt idx="1767">
                        <c:v>42387</c:v>
                      </c:pt>
                      <c:pt idx="1768">
                        <c:v>42386</c:v>
                      </c:pt>
                      <c:pt idx="1769">
                        <c:v>42385</c:v>
                      </c:pt>
                      <c:pt idx="1770">
                        <c:v>42384</c:v>
                      </c:pt>
                      <c:pt idx="1771">
                        <c:v>42383</c:v>
                      </c:pt>
                      <c:pt idx="1772">
                        <c:v>42382</c:v>
                      </c:pt>
                      <c:pt idx="1773">
                        <c:v>42381</c:v>
                      </c:pt>
                      <c:pt idx="1774">
                        <c:v>42380</c:v>
                      </c:pt>
                      <c:pt idx="1775">
                        <c:v>42379</c:v>
                      </c:pt>
                      <c:pt idx="1776">
                        <c:v>42378</c:v>
                      </c:pt>
                      <c:pt idx="1777">
                        <c:v>42377</c:v>
                      </c:pt>
                      <c:pt idx="1778">
                        <c:v>42376</c:v>
                      </c:pt>
                      <c:pt idx="1779">
                        <c:v>42375</c:v>
                      </c:pt>
                      <c:pt idx="1780">
                        <c:v>42374</c:v>
                      </c:pt>
                      <c:pt idx="1781">
                        <c:v>42373</c:v>
                      </c:pt>
                      <c:pt idx="1782">
                        <c:v>42372</c:v>
                      </c:pt>
                      <c:pt idx="1783">
                        <c:v>42371</c:v>
                      </c:pt>
                      <c:pt idx="1784">
                        <c:v>42370</c:v>
                      </c:pt>
                      <c:pt idx="1785">
                        <c:v>42369</c:v>
                      </c:pt>
                      <c:pt idx="1786">
                        <c:v>42368</c:v>
                      </c:pt>
                      <c:pt idx="1787">
                        <c:v>42367</c:v>
                      </c:pt>
                      <c:pt idx="1788">
                        <c:v>42366</c:v>
                      </c:pt>
                      <c:pt idx="1789">
                        <c:v>42365</c:v>
                      </c:pt>
                      <c:pt idx="1790">
                        <c:v>42364</c:v>
                      </c:pt>
                      <c:pt idx="1791">
                        <c:v>42363</c:v>
                      </c:pt>
                      <c:pt idx="1792">
                        <c:v>42362</c:v>
                      </c:pt>
                      <c:pt idx="1793">
                        <c:v>42361</c:v>
                      </c:pt>
                      <c:pt idx="1794">
                        <c:v>42360</c:v>
                      </c:pt>
                      <c:pt idx="1795">
                        <c:v>42359</c:v>
                      </c:pt>
                      <c:pt idx="1796">
                        <c:v>42358</c:v>
                      </c:pt>
                      <c:pt idx="1797">
                        <c:v>42357</c:v>
                      </c:pt>
                      <c:pt idx="1798">
                        <c:v>42356</c:v>
                      </c:pt>
                      <c:pt idx="1799">
                        <c:v>42355</c:v>
                      </c:pt>
                      <c:pt idx="1800">
                        <c:v>42354</c:v>
                      </c:pt>
                      <c:pt idx="1801">
                        <c:v>42353</c:v>
                      </c:pt>
                      <c:pt idx="1802">
                        <c:v>42352</c:v>
                      </c:pt>
                      <c:pt idx="1803">
                        <c:v>42351</c:v>
                      </c:pt>
                      <c:pt idx="1804">
                        <c:v>42350</c:v>
                      </c:pt>
                      <c:pt idx="1805">
                        <c:v>42349</c:v>
                      </c:pt>
                      <c:pt idx="1806">
                        <c:v>42348</c:v>
                      </c:pt>
                      <c:pt idx="1807">
                        <c:v>42347</c:v>
                      </c:pt>
                      <c:pt idx="1808">
                        <c:v>42346</c:v>
                      </c:pt>
                      <c:pt idx="1809">
                        <c:v>42345</c:v>
                      </c:pt>
                      <c:pt idx="1810">
                        <c:v>42344</c:v>
                      </c:pt>
                      <c:pt idx="1811">
                        <c:v>42343</c:v>
                      </c:pt>
                      <c:pt idx="1812">
                        <c:v>42342</c:v>
                      </c:pt>
                      <c:pt idx="1813">
                        <c:v>42341</c:v>
                      </c:pt>
                      <c:pt idx="1814">
                        <c:v>42340</c:v>
                      </c:pt>
                      <c:pt idx="1815">
                        <c:v>42339</c:v>
                      </c:pt>
                      <c:pt idx="1816">
                        <c:v>42338</c:v>
                      </c:pt>
                      <c:pt idx="1817">
                        <c:v>42337</c:v>
                      </c:pt>
                      <c:pt idx="1818">
                        <c:v>42336</c:v>
                      </c:pt>
                      <c:pt idx="1819">
                        <c:v>42335</c:v>
                      </c:pt>
                      <c:pt idx="1820">
                        <c:v>42334</c:v>
                      </c:pt>
                      <c:pt idx="1821">
                        <c:v>42333</c:v>
                      </c:pt>
                      <c:pt idx="1822">
                        <c:v>42332</c:v>
                      </c:pt>
                      <c:pt idx="1823">
                        <c:v>42331</c:v>
                      </c:pt>
                      <c:pt idx="1824">
                        <c:v>42330</c:v>
                      </c:pt>
                      <c:pt idx="1825">
                        <c:v>42329</c:v>
                      </c:pt>
                      <c:pt idx="1826">
                        <c:v>42328</c:v>
                      </c:pt>
                      <c:pt idx="1827">
                        <c:v>42327</c:v>
                      </c:pt>
                      <c:pt idx="1828">
                        <c:v>42326</c:v>
                      </c:pt>
                      <c:pt idx="1829">
                        <c:v>42325</c:v>
                      </c:pt>
                      <c:pt idx="1830">
                        <c:v>42324</c:v>
                      </c:pt>
                      <c:pt idx="1831">
                        <c:v>42323</c:v>
                      </c:pt>
                      <c:pt idx="1832">
                        <c:v>42322</c:v>
                      </c:pt>
                      <c:pt idx="1833">
                        <c:v>42321</c:v>
                      </c:pt>
                      <c:pt idx="1834">
                        <c:v>42320</c:v>
                      </c:pt>
                      <c:pt idx="1835">
                        <c:v>42319</c:v>
                      </c:pt>
                      <c:pt idx="1836">
                        <c:v>42318</c:v>
                      </c:pt>
                      <c:pt idx="1837">
                        <c:v>42317</c:v>
                      </c:pt>
                      <c:pt idx="1838">
                        <c:v>42316</c:v>
                      </c:pt>
                      <c:pt idx="1839">
                        <c:v>42315</c:v>
                      </c:pt>
                      <c:pt idx="1840">
                        <c:v>42314</c:v>
                      </c:pt>
                      <c:pt idx="1841">
                        <c:v>42313</c:v>
                      </c:pt>
                      <c:pt idx="1842">
                        <c:v>42312</c:v>
                      </c:pt>
                      <c:pt idx="1843">
                        <c:v>42311</c:v>
                      </c:pt>
                      <c:pt idx="1844">
                        <c:v>42310</c:v>
                      </c:pt>
                      <c:pt idx="1845">
                        <c:v>42309</c:v>
                      </c:pt>
                      <c:pt idx="1846">
                        <c:v>42308</c:v>
                      </c:pt>
                      <c:pt idx="1847">
                        <c:v>42307</c:v>
                      </c:pt>
                      <c:pt idx="1848">
                        <c:v>42306</c:v>
                      </c:pt>
                      <c:pt idx="1849">
                        <c:v>42305</c:v>
                      </c:pt>
                      <c:pt idx="1850">
                        <c:v>42304</c:v>
                      </c:pt>
                      <c:pt idx="1851">
                        <c:v>42303</c:v>
                      </c:pt>
                      <c:pt idx="1852">
                        <c:v>42302</c:v>
                      </c:pt>
                      <c:pt idx="1853">
                        <c:v>42301</c:v>
                      </c:pt>
                      <c:pt idx="1854">
                        <c:v>42300</c:v>
                      </c:pt>
                      <c:pt idx="1855">
                        <c:v>42299</c:v>
                      </c:pt>
                      <c:pt idx="1856">
                        <c:v>42298</c:v>
                      </c:pt>
                      <c:pt idx="1857">
                        <c:v>42297</c:v>
                      </c:pt>
                      <c:pt idx="1858">
                        <c:v>42296</c:v>
                      </c:pt>
                      <c:pt idx="1859">
                        <c:v>42295</c:v>
                      </c:pt>
                      <c:pt idx="1860">
                        <c:v>42294</c:v>
                      </c:pt>
                      <c:pt idx="1861">
                        <c:v>42293</c:v>
                      </c:pt>
                      <c:pt idx="1862">
                        <c:v>42292</c:v>
                      </c:pt>
                      <c:pt idx="1863">
                        <c:v>42291</c:v>
                      </c:pt>
                      <c:pt idx="1864">
                        <c:v>42290</c:v>
                      </c:pt>
                      <c:pt idx="1865">
                        <c:v>42289</c:v>
                      </c:pt>
                      <c:pt idx="1866">
                        <c:v>42288</c:v>
                      </c:pt>
                      <c:pt idx="1867">
                        <c:v>42287</c:v>
                      </c:pt>
                      <c:pt idx="1868">
                        <c:v>42286</c:v>
                      </c:pt>
                      <c:pt idx="1869">
                        <c:v>42285</c:v>
                      </c:pt>
                      <c:pt idx="1870">
                        <c:v>42284</c:v>
                      </c:pt>
                      <c:pt idx="1871">
                        <c:v>42283</c:v>
                      </c:pt>
                      <c:pt idx="1872">
                        <c:v>42282</c:v>
                      </c:pt>
                      <c:pt idx="1873">
                        <c:v>42281</c:v>
                      </c:pt>
                      <c:pt idx="1874">
                        <c:v>42280</c:v>
                      </c:pt>
                      <c:pt idx="1875">
                        <c:v>42279</c:v>
                      </c:pt>
                      <c:pt idx="1876">
                        <c:v>42278</c:v>
                      </c:pt>
                      <c:pt idx="1877">
                        <c:v>42277</c:v>
                      </c:pt>
                      <c:pt idx="1878">
                        <c:v>42276</c:v>
                      </c:pt>
                      <c:pt idx="1879">
                        <c:v>42275</c:v>
                      </c:pt>
                      <c:pt idx="1880">
                        <c:v>42274</c:v>
                      </c:pt>
                      <c:pt idx="1881">
                        <c:v>42273</c:v>
                      </c:pt>
                      <c:pt idx="1882">
                        <c:v>42272</c:v>
                      </c:pt>
                      <c:pt idx="1883">
                        <c:v>42271</c:v>
                      </c:pt>
                      <c:pt idx="1884">
                        <c:v>42270</c:v>
                      </c:pt>
                      <c:pt idx="1885">
                        <c:v>42269</c:v>
                      </c:pt>
                      <c:pt idx="1886">
                        <c:v>42268</c:v>
                      </c:pt>
                      <c:pt idx="1887">
                        <c:v>42267</c:v>
                      </c:pt>
                      <c:pt idx="1888">
                        <c:v>42266</c:v>
                      </c:pt>
                      <c:pt idx="1889">
                        <c:v>42265</c:v>
                      </c:pt>
                      <c:pt idx="1890">
                        <c:v>42264</c:v>
                      </c:pt>
                      <c:pt idx="1891">
                        <c:v>42263</c:v>
                      </c:pt>
                      <c:pt idx="1892">
                        <c:v>42262</c:v>
                      </c:pt>
                      <c:pt idx="1893">
                        <c:v>42261</c:v>
                      </c:pt>
                      <c:pt idx="1894">
                        <c:v>42260</c:v>
                      </c:pt>
                      <c:pt idx="1895">
                        <c:v>42259</c:v>
                      </c:pt>
                      <c:pt idx="1896">
                        <c:v>42258</c:v>
                      </c:pt>
                      <c:pt idx="1897">
                        <c:v>42257</c:v>
                      </c:pt>
                      <c:pt idx="1898">
                        <c:v>42256</c:v>
                      </c:pt>
                      <c:pt idx="1899">
                        <c:v>42255</c:v>
                      </c:pt>
                      <c:pt idx="1900">
                        <c:v>42254</c:v>
                      </c:pt>
                      <c:pt idx="1901">
                        <c:v>42253</c:v>
                      </c:pt>
                      <c:pt idx="1902">
                        <c:v>42252</c:v>
                      </c:pt>
                      <c:pt idx="1903">
                        <c:v>42251</c:v>
                      </c:pt>
                      <c:pt idx="1904">
                        <c:v>42250</c:v>
                      </c:pt>
                      <c:pt idx="1905">
                        <c:v>42249</c:v>
                      </c:pt>
                      <c:pt idx="1906">
                        <c:v>42248</c:v>
                      </c:pt>
                      <c:pt idx="1907">
                        <c:v>42247</c:v>
                      </c:pt>
                      <c:pt idx="1908">
                        <c:v>42246</c:v>
                      </c:pt>
                      <c:pt idx="1909">
                        <c:v>42245</c:v>
                      </c:pt>
                      <c:pt idx="1910">
                        <c:v>42244</c:v>
                      </c:pt>
                      <c:pt idx="1911">
                        <c:v>42243</c:v>
                      </c:pt>
                      <c:pt idx="1912">
                        <c:v>42242</c:v>
                      </c:pt>
                      <c:pt idx="1913">
                        <c:v>42241</c:v>
                      </c:pt>
                      <c:pt idx="1914">
                        <c:v>42240</c:v>
                      </c:pt>
                      <c:pt idx="1915">
                        <c:v>42239</c:v>
                      </c:pt>
                      <c:pt idx="1916">
                        <c:v>42238</c:v>
                      </c:pt>
                      <c:pt idx="1917">
                        <c:v>42237</c:v>
                      </c:pt>
                      <c:pt idx="1918">
                        <c:v>42236</c:v>
                      </c:pt>
                      <c:pt idx="1919">
                        <c:v>42235</c:v>
                      </c:pt>
                      <c:pt idx="1920">
                        <c:v>42234</c:v>
                      </c:pt>
                      <c:pt idx="1921">
                        <c:v>42233</c:v>
                      </c:pt>
                      <c:pt idx="1922">
                        <c:v>42232</c:v>
                      </c:pt>
                      <c:pt idx="1923">
                        <c:v>42231</c:v>
                      </c:pt>
                      <c:pt idx="1924">
                        <c:v>42230</c:v>
                      </c:pt>
                      <c:pt idx="1925">
                        <c:v>42229</c:v>
                      </c:pt>
                      <c:pt idx="1926">
                        <c:v>42228</c:v>
                      </c:pt>
                      <c:pt idx="1927">
                        <c:v>42227</c:v>
                      </c:pt>
                      <c:pt idx="1928">
                        <c:v>42226</c:v>
                      </c:pt>
                      <c:pt idx="1929">
                        <c:v>42225</c:v>
                      </c:pt>
                      <c:pt idx="1930">
                        <c:v>42224</c:v>
                      </c:pt>
                      <c:pt idx="1931">
                        <c:v>42223</c:v>
                      </c:pt>
                      <c:pt idx="1932">
                        <c:v>42222</c:v>
                      </c:pt>
                      <c:pt idx="1933">
                        <c:v>42221</c:v>
                      </c:pt>
                      <c:pt idx="1934">
                        <c:v>42220</c:v>
                      </c:pt>
                      <c:pt idx="1935">
                        <c:v>42219</c:v>
                      </c:pt>
                      <c:pt idx="1936">
                        <c:v>42218</c:v>
                      </c:pt>
                      <c:pt idx="1937">
                        <c:v>42217</c:v>
                      </c:pt>
                      <c:pt idx="1938">
                        <c:v>42216</c:v>
                      </c:pt>
                      <c:pt idx="1939">
                        <c:v>42215</c:v>
                      </c:pt>
                      <c:pt idx="1940">
                        <c:v>42214</c:v>
                      </c:pt>
                      <c:pt idx="1941">
                        <c:v>42213</c:v>
                      </c:pt>
                      <c:pt idx="1942">
                        <c:v>42212</c:v>
                      </c:pt>
                      <c:pt idx="1943">
                        <c:v>42211</c:v>
                      </c:pt>
                      <c:pt idx="1944">
                        <c:v>42210</c:v>
                      </c:pt>
                      <c:pt idx="1945">
                        <c:v>42209</c:v>
                      </c:pt>
                      <c:pt idx="1946">
                        <c:v>42208</c:v>
                      </c:pt>
                      <c:pt idx="1947">
                        <c:v>42207</c:v>
                      </c:pt>
                      <c:pt idx="1948">
                        <c:v>42206</c:v>
                      </c:pt>
                      <c:pt idx="1949">
                        <c:v>42205</c:v>
                      </c:pt>
                      <c:pt idx="1950">
                        <c:v>42204</c:v>
                      </c:pt>
                      <c:pt idx="1951">
                        <c:v>42203</c:v>
                      </c:pt>
                      <c:pt idx="1952">
                        <c:v>42202</c:v>
                      </c:pt>
                      <c:pt idx="1953">
                        <c:v>42201</c:v>
                      </c:pt>
                      <c:pt idx="1954">
                        <c:v>42200</c:v>
                      </c:pt>
                      <c:pt idx="1955">
                        <c:v>42199</c:v>
                      </c:pt>
                      <c:pt idx="1956">
                        <c:v>42198</c:v>
                      </c:pt>
                      <c:pt idx="1957">
                        <c:v>42197</c:v>
                      </c:pt>
                      <c:pt idx="1958">
                        <c:v>42196</c:v>
                      </c:pt>
                      <c:pt idx="1959">
                        <c:v>42195</c:v>
                      </c:pt>
                      <c:pt idx="1960">
                        <c:v>42194</c:v>
                      </c:pt>
                      <c:pt idx="1961">
                        <c:v>42193</c:v>
                      </c:pt>
                      <c:pt idx="1962">
                        <c:v>42192</c:v>
                      </c:pt>
                      <c:pt idx="1963">
                        <c:v>42191</c:v>
                      </c:pt>
                      <c:pt idx="1964">
                        <c:v>42190</c:v>
                      </c:pt>
                      <c:pt idx="1965">
                        <c:v>42189</c:v>
                      </c:pt>
                      <c:pt idx="1966">
                        <c:v>42188</c:v>
                      </c:pt>
                      <c:pt idx="1967">
                        <c:v>42187</c:v>
                      </c:pt>
                      <c:pt idx="1968">
                        <c:v>42186</c:v>
                      </c:pt>
                      <c:pt idx="1969">
                        <c:v>42185</c:v>
                      </c:pt>
                      <c:pt idx="1970">
                        <c:v>42184</c:v>
                      </c:pt>
                      <c:pt idx="1971">
                        <c:v>42183</c:v>
                      </c:pt>
                      <c:pt idx="1972">
                        <c:v>42182</c:v>
                      </c:pt>
                      <c:pt idx="1973">
                        <c:v>42181</c:v>
                      </c:pt>
                      <c:pt idx="1974">
                        <c:v>42180</c:v>
                      </c:pt>
                      <c:pt idx="1975">
                        <c:v>42179</c:v>
                      </c:pt>
                      <c:pt idx="1976">
                        <c:v>42178</c:v>
                      </c:pt>
                      <c:pt idx="1977">
                        <c:v>42177</c:v>
                      </c:pt>
                      <c:pt idx="1978">
                        <c:v>42176</c:v>
                      </c:pt>
                      <c:pt idx="1979">
                        <c:v>42175</c:v>
                      </c:pt>
                      <c:pt idx="1980">
                        <c:v>42174</c:v>
                      </c:pt>
                      <c:pt idx="1981">
                        <c:v>42173</c:v>
                      </c:pt>
                      <c:pt idx="1982">
                        <c:v>42172</c:v>
                      </c:pt>
                      <c:pt idx="1983">
                        <c:v>42171</c:v>
                      </c:pt>
                      <c:pt idx="1984">
                        <c:v>42170</c:v>
                      </c:pt>
                      <c:pt idx="1985">
                        <c:v>42169</c:v>
                      </c:pt>
                      <c:pt idx="1986">
                        <c:v>42168</c:v>
                      </c:pt>
                      <c:pt idx="1987">
                        <c:v>42167</c:v>
                      </c:pt>
                      <c:pt idx="1988">
                        <c:v>42166</c:v>
                      </c:pt>
                      <c:pt idx="1989">
                        <c:v>42165</c:v>
                      </c:pt>
                      <c:pt idx="1990">
                        <c:v>42164</c:v>
                      </c:pt>
                      <c:pt idx="1991">
                        <c:v>42163</c:v>
                      </c:pt>
                      <c:pt idx="1992">
                        <c:v>42162</c:v>
                      </c:pt>
                      <c:pt idx="1993">
                        <c:v>42161</c:v>
                      </c:pt>
                      <c:pt idx="1994">
                        <c:v>42160</c:v>
                      </c:pt>
                      <c:pt idx="1995">
                        <c:v>42159</c:v>
                      </c:pt>
                      <c:pt idx="1996">
                        <c:v>42158</c:v>
                      </c:pt>
                      <c:pt idx="1997">
                        <c:v>42157</c:v>
                      </c:pt>
                      <c:pt idx="1998">
                        <c:v>42156</c:v>
                      </c:pt>
                      <c:pt idx="1999">
                        <c:v>42155</c:v>
                      </c:pt>
                      <c:pt idx="2000">
                        <c:v>42154</c:v>
                      </c:pt>
                      <c:pt idx="2001">
                        <c:v>42153</c:v>
                      </c:pt>
                      <c:pt idx="2002">
                        <c:v>42152</c:v>
                      </c:pt>
                      <c:pt idx="2003">
                        <c:v>42151</c:v>
                      </c:pt>
                      <c:pt idx="2004">
                        <c:v>42150</c:v>
                      </c:pt>
                      <c:pt idx="2005">
                        <c:v>42149</c:v>
                      </c:pt>
                      <c:pt idx="2006">
                        <c:v>42148</c:v>
                      </c:pt>
                      <c:pt idx="2007">
                        <c:v>42147</c:v>
                      </c:pt>
                      <c:pt idx="2008">
                        <c:v>42146</c:v>
                      </c:pt>
                      <c:pt idx="2009">
                        <c:v>42145</c:v>
                      </c:pt>
                      <c:pt idx="2010">
                        <c:v>42144</c:v>
                      </c:pt>
                      <c:pt idx="2011">
                        <c:v>42143</c:v>
                      </c:pt>
                      <c:pt idx="2012">
                        <c:v>42142</c:v>
                      </c:pt>
                      <c:pt idx="2013">
                        <c:v>42141</c:v>
                      </c:pt>
                      <c:pt idx="2014">
                        <c:v>42140</c:v>
                      </c:pt>
                      <c:pt idx="2015">
                        <c:v>42139</c:v>
                      </c:pt>
                      <c:pt idx="2016">
                        <c:v>42138</c:v>
                      </c:pt>
                      <c:pt idx="2017">
                        <c:v>42137</c:v>
                      </c:pt>
                      <c:pt idx="2018">
                        <c:v>42136</c:v>
                      </c:pt>
                      <c:pt idx="2019">
                        <c:v>42135</c:v>
                      </c:pt>
                      <c:pt idx="2020">
                        <c:v>42134</c:v>
                      </c:pt>
                      <c:pt idx="2021">
                        <c:v>42133</c:v>
                      </c:pt>
                      <c:pt idx="2022">
                        <c:v>42132</c:v>
                      </c:pt>
                      <c:pt idx="2023">
                        <c:v>42131</c:v>
                      </c:pt>
                      <c:pt idx="2024">
                        <c:v>42130</c:v>
                      </c:pt>
                      <c:pt idx="2025">
                        <c:v>42129</c:v>
                      </c:pt>
                      <c:pt idx="2026">
                        <c:v>42128</c:v>
                      </c:pt>
                      <c:pt idx="2027">
                        <c:v>42127</c:v>
                      </c:pt>
                      <c:pt idx="2028">
                        <c:v>42126</c:v>
                      </c:pt>
                      <c:pt idx="2029">
                        <c:v>42125</c:v>
                      </c:pt>
                      <c:pt idx="2030">
                        <c:v>42124</c:v>
                      </c:pt>
                      <c:pt idx="2031">
                        <c:v>42123</c:v>
                      </c:pt>
                      <c:pt idx="2032">
                        <c:v>42122</c:v>
                      </c:pt>
                      <c:pt idx="2033">
                        <c:v>42121</c:v>
                      </c:pt>
                      <c:pt idx="2034">
                        <c:v>42120</c:v>
                      </c:pt>
                      <c:pt idx="2035">
                        <c:v>42119</c:v>
                      </c:pt>
                      <c:pt idx="2036">
                        <c:v>42118</c:v>
                      </c:pt>
                      <c:pt idx="2037">
                        <c:v>42117</c:v>
                      </c:pt>
                      <c:pt idx="2038">
                        <c:v>42116</c:v>
                      </c:pt>
                      <c:pt idx="2039">
                        <c:v>42115</c:v>
                      </c:pt>
                      <c:pt idx="2040">
                        <c:v>42114</c:v>
                      </c:pt>
                      <c:pt idx="2041">
                        <c:v>42113</c:v>
                      </c:pt>
                      <c:pt idx="2042">
                        <c:v>42112</c:v>
                      </c:pt>
                      <c:pt idx="2043">
                        <c:v>42111</c:v>
                      </c:pt>
                      <c:pt idx="2044">
                        <c:v>42110</c:v>
                      </c:pt>
                      <c:pt idx="2045">
                        <c:v>42109</c:v>
                      </c:pt>
                      <c:pt idx="2046">
                        <c:v>42108</c:v>
                      </c:pt>
                      <c:pt idx="2047">
                        <c:v>42107</c:v>
                      </c:pt>
                      <c:pt idx="2048">
                        <c:v>42106</c:v>
                      </c:pt>
                      <c:pt idx="2049">
                        <c:v>42105</c:v>
                      </c:pt>
                      <c:pt idx="2050">
                        <c:v>42104</c:v>
                      </c:pt>
                      <c:pt idx="2051">
                        <c:v>42103</c:v>
                      </c:pt>
                      <c:pt idx="2052">
                        <c:v>42102</c:v>
                      </c:pt>
                      <c:pt idx="2053">
                        <c:v>42101</c:v>
                      </c:pt>
                      <c:pt idx="2054">
                        <c:v>42100</c:v>
                      </c:pt>
                      <c:pt idx="2055">
                        <c:v>42099</c:v>
                      </c:pt>
                      <c:pt idx="2056">
                        <c:v>42098</c:v>
                      </c:pt>
                      <c:pt idx="2057">
                        <c:v>42097</c:v>
                      </c:pt>
                      <c:pt idx="2058">
                        <c:v>42096</c:v>
                      </c:pt>
                      <c:pt idx="2059">
                        <c:v>42095</c:v>
                      </c:pt>
                      <c:pt idx="2060">
                        <c:v>42094</c:v>
                      </c:pt>
                      <c:pt idx="2061">
                        <c:v>42093</c:v>
                      </c:pt>
                      <c:pt idx="2062">
                        <c:v>42092</c:v>
                      </c:pt>
                      <c:pt idx="2063">
                        <c:v>42091</c:v>
                      </c:pt>
                      <c:pt idx="2064">
                        <c:v>42090</c:v>
                      </c:pt>
                      <c:pt idx="2065">
                        <c:v>42089</c:v>
                      </c:pt>
                      <c:pt idx="2066">
                        <c:v>42088</c:v>
                      </c:pt>
                      <c:pt idx="2067">
                        <c:v>42087</c:v>
                      </c:pt>
                      <c:pt idx="2068">
                        <c:v>42086</c:v>
                      </c:pt>
                      <c:pt idx="2069">
                        <c:v>42085</c:v>
                      </c:pt>
                      <c:pt idx="2070">
                        <c:v>42084</c:v>
                      </c:pt>
                      <c:pt idx="2071">
                        <c:v>42083</c:v>
                      </c:pt>
                      <c:pt idx="2072">
                        <c:v>42082</c:v>
                      </c:pt>
                      <c:pt idx="2073">
                        <c:v>42081</c:v>
                      </c:pt>
                      <c:pt idx="2074">
                        <c:v>42080</c:v>
                      </c:pt>
                      <c:pt idx="2075">
                        <c:v>42079</c:v>
                      </c:pt>
                      <c:pt idx="2076">
                        <c:v>42078</c:v>
                      </c:pt>
                      <c:pt idx="2077">
                        <c:v>42077</c:v>
                      </c:pt>
                      <c:pt idx="2078">
                        <c:v>42076</c:v>
                      </c:pt>
                      <c:pt idx="2079">
                        <c:v>42075</c:v>
                      </c:pt>
                      <c:pt idx="2080">
                        <c:v>42074</c:v>
                      </c:pt>
                      <c:pt idx="2081">
                        <c:v>42073</c:v>
                      </c:pt>
                      <c:pt idx="2082">
                        <c:v>42072</c:v>
                      </c:pt>
                      <c:pt idx="2083">
                        <c:v>42071</c:v>
                      </c:pt>
                      <c:pt idx="2084">
                        <c:v>42070</c:v>
                      </c:pt>
                      <c:pt idx="2085">
                        <c:v>42069</c:v>
                      </c:pt>
                      <c:pt idx="2086">
                        <c:v>42068</c:v>
                      </c:pt>
                      <c:pt idx="2087">
                        <c:v>42067</c:v>
                      </c:pt>
                      <c:pt idx="2088">
                        <c:v>42066</c:v>
                      </c:pt>
                      <c:pt idx="2089">
                        <c:v>42065</c:v>
                      </c:pt>
                      <c:pt idx="2090">
                        <c:v>42064</c:v>
                      </c:pt>
                      <c:pt idx="2091">
                        <c:v>42063</c:v>
                      </c:pt>
                      <c:pt idx="2092">
                        <c:v>42062</c:v>
                      </c:pt>
                      <c:pt idx="2093">
                        <c:v>42061</c:v>
                      </c:pt>
                      <c:pt idx="2094">
                        <c:v>42060</c:v>
                      </c:pt>
                      <c:pt idx="2095">
                        <c:v>42059</c:v>
                      </c:pt>
                      <c:pt idx="2096">
                        <c:v>42058</c:v>
                      </c:pt>
                      <c:pt idx="2097">
                        <c:v>42057</c:v>
                      </c:pt>
                      <c:pt idx="2098">
                        <c:v>42056</c:v>
                      </c:pt>
                      <c:pt idx="2099">
                        <c:v>42055</c:v>
                      </c:pt>
                      <c:pt idx="2100">
                        <c:v>42054</c:v>
                      </c:pt>
                      <c:pt idx="2101">
                        <c:v>42053</c:v>
                      </c:pt>
                      <c:pt idx="2102">
                        <c:v>42052</c:v>
                      </c:pt>
                      <c:pt idx="2103">
                        <c:v>42051</c:v>
                      </c:pt>
                      <c:pt idx="2104">
                        <c:v>42050</c:v>
                      </c:pt>
                      <c:pt idx="2105">
                        <c:v>42049</c:v>
                      </c:pt>
                      <c:pt idx="2106">
                        <c:v>42048</c:v>
                      </c:pt>
                      <c:pt idx="2107">
                        <c:v>42047</c:v>
                      </c:pt>
                      <c:pt idx="2108">
                        <c:v>42046</c:v>
                      </c:pt>
                      <c:pt idx="2109">
                        <c:v>42045</c:v>
                      </c:pt>
                      <c:pt idx="2110">
                        <c:v>42044</c:v>
                      </c:pt>
                      <c:pt idx="2111">
                        <c:v>42043</c:v>
                      </c:pt>
                      <c:pt idx="2112">
                        <c:v>42042</c:v>
                      </c:pt>
                      <c:pt idx="2113">
                        <c:v>42041</c:v>
                      </c:pt>
                      <c:pt idx="2114">
                        <c:v>42040</c:v>
                      </c:pt>
                      <c:pt idx="2115">
                        <c:v>42039</c:v>
                      </c:pt>
                      <c:pt idx="2116">
                        <c:v>42038</c:v>
                      </c:pt>
                      <c:pt idx="2117">
                        <c:v>42037</c:v>
                      </c:pt>
                      <c:pt idx="2118">
                        <c:v>42036</c:v>
                      </c:pt>
                      <c:pt idx="2119">
                        <c:v>42035</c:v>
                      </c:pt>
                      <c:pt idx="2120">
                        <c:v>42034</c:v>
                      </c:pt>
                      <c:pt idx="2121">
                        <c:v>42033</c:v>
                      </c:pt>
                      <c:pt idx="2122">
                        <c:v>42032</c:v>
                      </c:pt>
                      <c:pt idx="2123">
                        <c:v>42031</c:v>
                      </c:pt>
                      <c:pt idx="2124">
                        <c:v>42030</c:v>
                      </c:pt>
                      <c:pt idx="2125">
                        <c:v>42029</c:v>
                      </c:pt>
                      <c:pt idx="2126">
                        <c:v>42028</c:v>
                      </c:pt>
                      <c:pt idx="2127">
                        <c:v>42027</c:v>
                      </c:pt>
                      <c:pt idx="2128">
                        <c:v>42026</c:v>
                      </c:pt>
                      <c:pt idx="2129">
                        <c:v>42025</c:v>
                      </c:pt>
                      <c:pt idx="2130">
                        <c:v>42024</c:v>
                      </c:pt>
                      <c:pt idx="2131">
                        <c:v>42023</c:v>
                      </c:pt>
                      <c:pt idx="2132">
                        <c:v>42022</c:v>
                      </c:pt>
                      <c:pt idx="2133">
                        <c:v>42021</c:v>
                      </c:pt>
                      <c:pt idx="2134">
                        <c:v>42020</c:v>
                      </c:pt>
                      <c:pt idx="2135">
                        <c:v>42019</c:v>
                      </c:pt>
                      <c:pt idx="2136">
                        <c:v>42018</c:v>
                      </c:pt>
                      <c:pt idx="2137">
                        <c:v>42017</c:v>
                      </c:pt>
                      <c:pt idx="2138">
                        <c:v>42016</c:v>
                      </c:pt>
                      <c:pt idx="2139">
                        <c:v>42015</c:v>
                      </c:pt>
                      <c:pt idx="2140">
                        <c:v>42014</c:v>
                      </c:pt>
                      <c:pt idx="2141">
                        <c:v>42013</c:v>
                      </c:pt>
                      <c:pt idx="2142">
                        <c:v>42012</c:v>
                      </c:pt>
                      <c:pt idx="2143">
                        <c:v>42011</c:v>
                      </c:pt>
                      <c:pt idx="2144">
                        <c:v>42010</c:v>
                      </c:pt>
                      <c:pt idx="2145">
                        <c:v>42009</c:v>
                      </c:pt>
                      <c:pt idx="2146">
                        <c:v>42008</c:v>
                      </c:pt>
                      <c:pt idx="2147">
                        <c:v>42007</c:v>
                      </c:pt>
                      <c:pt idx="2148">
                        <c:v>42006</c:v>
                      </c:pt>
                      <c:pt idx="2149">
                        <c:v>42005</c:v>
                      </c:pt>
                      <c:pt idx="2150">
                        <c:v>42004</c:v>
                      </c:pt>
                      <c:pt idx="2151">
                        <c:v>42003</c:v>
                      </c:pt>
                      <c:pt idx="2152">
                        <c:v>42002</c:v>
                      </c:pt>
                      <c:pt idx="2153">
                        <c:v>42001</c:v>
                      </c:pt>
                      <c:pt idx="2154">
                        <c:v>42000</c:v>
                      </c:pt>
                      <c:pt idx="2155">
                        <c:v>41999</c:v>
                      </c:pt>
                      <c:pt idx="2156">
                        <c:v>41998</c:v>
                      </c:pt>
                      <c:pt idx="2157">
                        <c:v>41997</c:v>
                      </c:pt>
                      <c:pt idx="2158">
                        <c:v>41996</c:v>
                      </c:pt>
                      <c:pt idx="2159">
                        <c:v>41995</c:v>
                      </c:pt>
                      <c:pt idx="2160">
                        <c:v>41994</c:v>
                      </c:pt>
                      <c:pt idx="2161">
                        <c:v>41993</c:v>
                      </c:pt>
                      <c:pt idx="2162">
                        <c:v>41992</c:v>
                      </c:pt>
                      <c:pt idx="2163">
                        <c:v>41991</c:v>
                      </c:pt>
                      <c:pt idx="2164">
                        <c:v>41990</c:v>
                      </c:pt>
                      <c:pt idx="2165">
                        <c:v>41989</c:v>
                      </c:pt>
                      <c:pt idx="2166">
                        <c:v>41988</c:v>
                      </c:pt>
                      <c:pt idx="2167">
                        <c:v>41987</c:v>
                      </c:pt>
                      <c:pt idx="2168">
                        <c:v>41986</c:v>
                      </c:pt>
                      <c:pt idx="2169">
                        <c:v>41985</c:v>
                      </c:pt>
                      <c:pt idx="2170">
                        <c:v>41984</c:v>
                      </c:pt>
                      <c:pt idx="2171">
                        <c:v>41983</c:v>
                      </c:pt>
                      <c:pt idx="2172">
                        <c:v>41982</c:v>
                      </c:pt>
                      <c:pt idx="2173">
                        <c:v>41981</c:v>
                      </c:pt>
                      <c:pt idx="2174">
                        <c:v>41980</c:v>
                      </c:pt>
                      <c:pt idx="2175">
                        <c:v>41979</c:v>
                      </c:pt>
                      <c:pt idx="2176">
                        <c:v>41978</c:v>
                      </c:pt>
                      <c:pt idx="2177">
                        <c:v>41977</c:v>
                      </c:pt>
                      <c:pt idx="2178">
                        <c:v>41976</c:v>
                      </c:pt>
                      <c:pt idx="2179">
                        <c:v>41975</c:v>
                      </c:pt>
                      <c:pt idx="2180">
                        <c:v>41974</c:v>
                      </c:pt>
                      <c:pt idx="2181">
                        <c:v>41973</c:v>
                      </c:pt>
                      <c:pt idx="2182">
                        <c:v>41972</c:v>
                      </c:pt>
                      <c:pt idx="2183">
                        <c:v>41971</c:v>
                      </c:pt>
                      <c:pt idx="2184">
                        <c:v>41970</c:v>
                      </c:pt>
                      <c:pt idx="2185">
                        <c:v>41969</c:v>
                      </c:pt>
                      <c:pt idx="2186">
                        <c:v>41968</c:v>
                      </c:pt>
                      <c:pt idx="2187">
                        <c:v>41967</c:v>
                      </c:pt>
                      <c:pt idx="2188">
                        <c:v>41966</c:v>
                      </c:pt>
                      <c:pt idx="2189">
                        <c:v>41965</c:v>
                      </c:pt>
                      <c:pt idx="2190">
                        <c:v>41964</c:v>
                      </c:pt>
                      <c:pt idx="2191">
                        <c:v>41963</c:v>
                      </c:pt>
                      <c:pt idx="2192">
                        <c:v>41962</c:v>
                      </c:pt>
                      <c:pt idx="2193">
                        <c:v>41961</c:v>
                      </c:pt>
                      <c:pt idx="2194">
                        <c:v>41960</c:v>
                      </c:pt>
                      <c:pt idx="2195">
                        <c:v>41959</c:v>
                      </c:pt>
                      <c:pt idx="2196">
                        <c:v>41958</c:v>
                      </c:pt>
                      <c:pt idx="2197">
                        <c:v>41957</c:v>
                      </c:pt>
                      <c:pt idx="2198">
                        <c:v>41956</c:v>
                      </c:pt>
                      <c:pt idx="2199">
                        <c:v>41955</c:v>
                      </c:pt>
                      <c:pt idx="2200">
                        <c:v>41954</c:v>
                      </c:pt>
                      <c:pt idx="2201">
                        <c:v>41953</c:v>
                      </c:pt>
                      <c:pt idx="2202">
                        <c:v>41952</c:v>
                      </c:pt>
                      <c:pt idx="2203">
                        <c:v>41951</c:v>
                      </c:pt>
                      <c:pt idx="2204">
                        <c:v>41950</c:v>
                      </c:pt>
                      <c:pt idx="2205">
                        <c:v>41949</c:v>
                      </c:pt>
                      <c:pt idx="2206">
                        <c:v>41948</c:v>
                      </c:pt>
                      <c:pt idx="2207">
                        <c:v>41947</c:v>
                      </c:pt>
                      <c:pt idx="2208">
                        <c:v>41946</c:v>
                      </c:pt>
                      <c:pt idx="2209">
                        <c:v>41945</c:v>
                      </c:pt>
                      <c:pt idx="2210">
                        <c:v>41944</c:v>
                      </c:pt>
                      <c:pt idx="2211">
                        <c:v>41943</c:v>
                      </c:pt>
                      <c:pt idx="2212">
                        <c:v>41942</c:v>
                      </c:pt>
                      <c:pt idx="2213">
                        <c:v>41941</c:v>
                      </c:pt>
                      <c:pt idx="2214">
                        <c:v>41940</c:v>
                      </c:pt>
                      <c:pt idx="2215">
                        <c:v>41939</c:v>
                      </c:pt>
                      <c:pt idx="2216">
                        <c:v>41938</c:v>
                      </c:pt>
                      <c:pt idx="2217">
                        <c:v>41937</c:v>
                      </c:pt>
                      <c:pt idx="2218">
                        <c:v>41936</c:v>
                      </c:pt>
                      <c:pt idx="2219">
                        <c:v>41935</c:v>
                      </c:pt>
                      <c:pt idx="2220">
                        <c:v>41934</c:v>
                      </c:pt>
                      <c:pt idx="2221">
                        <c:v>41933</c:v>
                      </c:pt>
                      <c:pt idx="2222">
                        <c:v>41932</c:v>
                      </c:pt>
                      <c:pt idx="2223">
                        <c:v>41931</c:v>
                      </c:pt>
                      <c:pt idx="2224">
                        <c:v>41930</c:v>
                      </c:pt>
                      <c:pt idx="2225">
                        <c:v>41929</c:v>
                      </c:pt>
                      <c:pt idx="2226">
                        <c:v>41928</c:v>
                      </c:pt>
                      <c:pt idx="2227">
                        <c:v>41927</c:v>
                      </c:pt>
                      <c:pt idx="2228">
                        <c:v>41926</c:v>
                      </c:pt>
                      <c:pt idx="2229">
                        <c:v>41925</c:v>
                      </c:pt>
                      <c:pt idx="2230">
                        <c:v>41924</c:v>
                      </c:pt>
                      <c:pt idx="2231">
                        <c:v>41923</c:v>
                      </c:pt>
                      <c:pt idx="2232">
                        <c:v>41922</c:v>
                      </c:pt>
                      <c:pt idx="2233">
                        <c:v>41921</c:v>
                      </c:pt>
                      <c:pt idx="2234">
                        <c:v>41920</c:v>
                      </c:pt>
                      <c:pt idx="2235">
                        <c:v>41919</c:v>
                      </c:pt>
                      <c:pt idx="2236">
                        <c:v>41918</c:v>
                      </c:pt>
                      <c:pt idx="2237">
                        <c:v>41917</c:v>
                      </c:pt>
                      <c:pt idx="2238">
                        <c:v>41916</c:v>
                      </c:pt>
                      <c:pt idx="2239">
                        <c:v>41915</c:v>
                      </c:pt>
                      <c:pt idx="2240">
                        <c:v>41914</c:v>
                      </c:pt>
                      <c:pt idx="2241">
                        <c:v>41913</c:v>
                      </c:pt>
                      <c:pt idx="2242">
                        <c:v>41912</c:v>
                      </c:pt>
                      <c:pt idx="2243">
                        <c:v>41911</c:v>
                      </c:pt>
                      <c:pt idx="2244">
                        <c:v>41910</c:v>
                      </c:pt>
                      <c:pt idx="2245">
                        <c:v>41909</c:v>
                      </c:pt>
                      <c:pt idx="2246">
                        <c:v>41908</c:v>
                      </c:pt>
                      <c:pt idx="2247">
                        <c:v>41907</c:v>
                      </c:pt>
                      <c:pt idx="2248">
                        <c:v>41906</c:v>
                      </c:pt>
                      <c:pt idx="2249">
                        <c:v>41905</c:v>
                      </c:pt>
                      <c:pt idx="2250">
                        <c:v>41904</c:v>
                      </c:pt>
                      <c:pt idx="2251">
                        <c:v>41903</c:v>
                      </c:pt>
                      <c:pt idx="2252">
                        <c:v>41902</c:v>
                      </c:pt>
                      <c:pt idx="2253">
                        <c:v>41901</c:v>
                      </c:pt>
                      <c:pt idx="2254">
                        <c:v>41900</c:v>
                      </c:pt>
                      <c:pt idx="2255">
                        <c:v>41899</c:v>
                      </c:pt>
                      <c:pt idx="2256">
                        <c:v>41898</c:v>
                      </c:pt>
                      <c:pt idx="2257">
                        <c:v>41897</c:v>
                      </c:pt>
                      <c:pt idx="2258">
                        <c:v>41896</c:v>
                      </c:pt>
                      <c:pt idx="2259">
                        <c:v>41895</c:v>
                      </c:pt>
                      <c:pt idx="2260">
                        <c:v>41894</c:v>
                      </c:pt>
                      <c:pt idx="2261">
                        <c:v>41893</c:v>
                      </c:pt>
                      <c:pt idx="2262">
                        <c:v>41892</c:v>
                      </c:pt>
                      <c:pt idx="2263">
                        <c:v>41891</c:v>
                      </c:pt>
                      <c:pt idx="2264">
                        <c:v>41890</c:v>
                      </c:pt>
                      <c:pt idx="2265">
                        <c:v>41889</c:v>
                      </c:pt>
                      <c:pt idx="2266">
                        <c:v>41888</c:v>
                      </c:pt>
                      <c:pt idx="2267">
                        <c:v>41887</c:v>
                      </c:pt>
                      <c:pt idx="2268">
                        <c:v>41886</c:v>
                      </c:pt>
                      <c:pt idx="2269">
                        <c:v>41885</c:v>
                      </c:pt>
                      <c:pt idx="2270">
                        <c:v>41884</c:v>
                      </c:pt>
                      <c:pt idx="2271">
                        <c:v>41883</c:v>
                      </c:pt>
                      <c:pt idx="2272">
                        <c:v>41882</c:v>
                      </c:pt>
                      <c:pt idx="2273">
                        <c:v>41881</c:v>
                      </c:pt>
                      <c:pt idx="2274">
                        <c:v>41880</c:v>
                      </c:pt>
                      <c:pt idx="2275">
                        <c:v>41879</c:v>
                      </c:pt>
                      <c:pt idx="2276">
                        <c:v>41878</c:v>
                      </c:pt>
                      <c:pt idx="2277">
                        <c:v>41877</c:v>
                      </c:pt>
                      <c:pt idx="2278">
                        <c:v>41876</c:v>
                      </c:pt>
                      <c:pt idx="2279">
                        <c:v>41875</c:v>
                      </c:pt>
                      <c:pt idx="2280">
                        <c:v>41874</c:v>
                      </c:pt>
                      <c:pt idx="2281">
                        <c:v>41873</c:v>
                      </c:pt>
                      <c:pt idx="2282">
                        <c:v>41872</c:v>
                      </c:pt>
                      <c:pt idx="2283">
                        <c:v>41871</c:v>
                      </c:pt>
                      <c:pt idx="2284">
                        <c:v>41870</c:v>
                      </c:pt>
                      <c:pt idx="2285">
                        <c:v>41869</c:v>
                      </c:pt>
                      <c:pt idx="2286">
                        <c:v>41868</c:v>
                      </c:pt>
                      <c:pt idx="2287">
                        <c:v>41867</c:v>
                      </c:pt>
                      <c:pt idx="2288">
                        <c:v>41866</c:v>
                      </c:pt>
                      <c:pt idx="2289">
                        <c:v>41865</c:v>
                      </c:pt>
                      <c:pt idx="2290">
                        <c:v>41864</c:v>
                      </c:pt>
                      <c:pt idx="2291">
                        <c:v>41863</c:v>
                      </c:pt>
                      <c:pt idx="2292">
                        <c:v>41862</c:v>
                      </c:pt>
                      <c:pt idx="2293">
                        <c:v>41861</c:v>
                      </c:pt>
                      <c:pt idx="2294">
                        <c:v>41860</c:v>
                      </c:pt>
                      <c:pt idx="2295">
                        <c:v>41859</c:v>
                      </c:pt>
                      <c:pt idx="2296">
                        <c:v>41858</c:v>
                      </c:pt>
                      <c:pt idx="2297">
                        <c:v>41857</c:v>
                      </c:pt>
                      <c:pt idx="2298">
                        <c:v>41856</c:v>
                      </c:pt>
                      <c:pt idx="2299">
                        <c:v>41855</c:v>
                      </c:pt>
                      <c:pt idx="2300">
                        <c:v>41854</c:v>
                      </c:pt>
                      <c:pt idx="2301">
                        <c:v>41853</c:v>
                      </c:pt>
                      <c:pt idx="2302">
                        <c:v>41852</c:v>
                      </c:pt>
                      <c:pt idx="2303">
                        <c:v>41851</c:v>
                      </c:pt>
                      <c:pt idx="2304">
                        <c:v>41850</c:v>
                      </c:pt>
                      <c:pt idx="2305">
                        <c:v>41849</c:v>
                      </c:pt>
                      <c:pt idx="2306">
                        <c:v>41848</c:v>
                      </c:pt>
                      <c:pt idx="2307">
                        <c:v>41847</c:v>
                      </c:pt>
                      <c:pt idx="2308">
                        <c:v>41846</c:v>
                      </c:pt>
                      <c:pt idx="2309">
                        <c:v>41845</c:v>
                      </c:pt>
                      <c:pt idx="2310">
                        <c:v>41844</c:v>
                      </c:pt>
                      <c:pt idx="2311">
                        <c:v>41843</c:v>
                      </c:pt>
                      <c:pt idx="2312">
                        <c:v>41842</c:v>
                      </c:pt>
                      <c:pt idx="2313">
                        <c:v>41841</c:v>
                      </c:pt>
                      <c:pt idx="2314">
                        <c:v>41840</c:v>
                      </c:pt>
                      <c:pt idx="2315">
                        <c:v>41839</c:v>
                      </c:pt>
                      <c:pt idx="2316">
                        <c:v>41838</c:v>
                      </c:pt>
                      <c:pt idx="2317">
                        <c:v>41837</c:v>
                      </c:pt>
                      <c:pt idx="2318">
                        <c:v>41836</c:v>
                      </c:pt>
                      <c:pt idx="2319">
                        <c:v>41835</c:v>
                      </c:pt>
                      <c:pt idx="2320">
                        <c:v>41834</c:v>
                      </c:pt>
                      <c:pt idx="2321">
                        <c:v>41833</c:v>
                      </c:pt>
                      <c:pt idx="2322">
                        <c:v>41832</c:v>
                      </c:pt>
                      <c:pt idx="2323">
                        <c:v>41831</c:v>
                      </c:pt>
                      <c:pt idx="2324">
                        <c:v>41830</c:v>
                      </c:pt>
                      <c:pt idx="2325">
                        <c:v>41829</c:v>
                      </c:pt>
                      <c:pt idx="2326">
                        <c:v>41828</c:v>
                      </c:pt>
                      <c:pt idx="2327">
                        <c:v>41827</c:v>
                      </c:pt>
                      <c:pt idx="2328">
                        <c:v>41826</c:v>
                      </c:pt>
                      <c:pt idx="2329">
                        <c:v>41825</c:v>
                      </c:pt>
                      <c:pt idx="2330">
                        <c:v>41824</c:v>
                      </c:pt>
                      <c:pt idx="2331">
                        <c:v>41823</c:v>
                      </c:pt>
                      <c:pt idx="2332">
                        <c:v>41822</c:v>
                      </c:pt>
                      <c:pt idx="2333">
                        <c:v>41821</c:v>
                      </c:pt>
                      <c:pt idx="2334">
                        <c:v>41820</c:v>
                      </c:pt>
                      <c:pt idx="2335">
                        <c:v>41819</c:v>
                      </c:pt>
                      <c:pt idx="2336">
                        <c:v>41818</c:v>
                      </c:pt>
                      <c:pt idx="2337">
                        <c:v>41817</c:v>
                      </c:pt>
                      <c:pt idx="2338">
                        <c:v>41816</c:v>
                      </c:pt>
                      <c:pt idx="2339">
                        <c:v>41815</c:v>
                      </c:pt>
                      <c:pt idx="2340">
                        <c:v>41814</c:v>
                      </c:pt>
                      <c:pt idx="2341">
                        <c:v>41813</c:v>
                      </c:pt>
                      <c:pt idx="2342">
                        <c:v>41812</c:v>
                      </c:pt>
                      <c:pt idx="2343">
                        <c:v>41811</c:v>
                      </c:pt>
                      <c:pt idx="2344">
                        <c:v>41810</c:v>
                      </c:pt>
                      <c:pt idx="2345">
                        <c:v>41809</c:v>
                      </c:pt>
                      <c:pt idx="2346">
                        <c:v>41808</c:v>
                      </c:pt>
                      <c:pt idx="2347">
                        <c:v>41807</c:v>
                      </c:pt>
                      <c:pt idx="2348">
                        <c:v>41806</c:v>
                      </c:pt>
                      <c:pt idx="2349">
                        <c:v>41805</c:v>
                      </c:pt>
                      <c:pt idx="2350">
                        <c:v>41804</c:v>
                      </c:pt>
                      <c:pt idx="2351">
                        <c:v>41803</c:v>
                      </c:pt>
                      <c:pt idx="2352">
                        <c:v>41802</c:v>
                      </c:pt>
                      <c:pt idx="2353">
                        <c:v>41801</c:v>
                      </c:pt>
                      <c:pt idx="2354">
                        <c:v>41800</c:v>
                      </c:pt>
                      <c:pt idx="2355">
                        <c:v>41799</c:v>
                      </c:pt>
                      <c:pt idx="2356">
                        <c:v>41798</c:v>
                      </c:pt>
                      <c:pt idx="2357">
                        <c:v>41797</c:v>
                      </c:pt>
                      <c:pt idx="2358">
                        <c:v>41796</c:v>
                      </c:pt>
                      <c:pt idx="2359">
                        <c:v>41795</c:v>
                      </c:pt>
                      <c:pt idx="2360">
                        <c:v>41794</c:v>
                      </c:pt>
                      <c:pt idx="2361">
                        <c:v>41793</c:v>
                      </c:pt>
                      <c:pt idx="2362">
                        <c:v>41792</c:v>
                      </c:pt>
                      <c:pt idx="2363">
                        <c:v>41791</c:v>
                      </c:pt>
                      <c:pt idx="2364">
                        <c:v>41790</c:v>
                      </c:pt>
                      <c:pt idx="2365">
                        <c:v>41789</c:v>
                      </c:pt>
                      <c:pt idx="2366">
                        <c:v>41788</c:v>
                      </c:pt>
                      <c:pt idx="2367">
                        <c:v>41787</c:v>
                      </c:pt>
                      <c:pt idx="2368">
                        <c:v>41786</c:v>
                      </c:pt>
                      <c:pt idx="2369">
                        <c:v>41785</c:v>
                      </c:pt>
                      <c:pt idx="2370">
                        <c:v>41784</c:v>
                      </c:pt>
                      <c:pt idx="2371">
                        <c:v>41783</c:v>
                      </c:pt>
                      <c:pt idx="2372">
                        <c:v>41782</c:v>
                      </c:pt>
                      <c:pt idx="2373">
                        <c:v>41781</c:v>
                      </c:pt>
                      <c:pt idx="2374">
                        <c:v>41780</c:v>
                      </c:pt>
                      <c:pt idx="2375">
                        <c:v>41779</c:v>
                      </c:pt>
                      <c:pt idx="2376">
                        <c:v>41778</c:v>
                      </c:pt>
                      <c:pt idx="2377">
                        <c:v>41777</c:v>
                      </c:pt>
                      <c:pt idx="2378">
                        <c:v>41776</c:v>
                      </c:pt>
                      <c:pt idx="2379">
                        <c:v>41775</c:v>
                      </c:pt>
                      <c:pt idx="2380">
                        <c:v>41774</c:v>
                      </c:pt>
                      <c:pt idx="2381">
                        <c:v>41773</c:v>
                      </c:pt>
                      <c:pt idx="2382">
                        <c:v>41772</c:v>
                      </c:pt>
                      <c:pt idx="2383">
                        <c:v>41771</c:v>
                      </c:pt>
                      <c:pt idx="2384">
                        <c:v>41770</c:v>
                      </c:pt>
                      <c:pt idx="2385">
                        <c:v>41769</c:v>
                      </c:pt>
                      <c:pt idx="2386">
                        <c:v>41768</c:v>
                      </c:pt>
                      <c:pt idx="2387">
                        <c:v>41767</c:v>
                      </c:pt>
                      <c:pt idx="2388">
                        <c:v>41766</c:v>
                      </c:pt>
                      <c:pt idx="2389">
                        <c:v>41765</c:v>
                      </c:pt>
                      <c:pt idx="2390">
                        <c:v>41764</c:v>
                      </c:pt>
                      <c:pt idx="2391">
                        <c:v>41763</c:v>
                      </c:pt>
                      <c:pt idx="2392">
                        <c:v>41762</c:v>
                      </c:pt>
                      <c:pt idx="2393">
                        <c:v>41761</c:v>
                      </c:pt>
                      <c:pt idx="2394">
                        <c:v>41760</c:v>
                      </c:pt>
                      <c:pt idx="2395">
                        <c:v>41759</c:v>
                      </c:pt>
                      <c:pt idx="2396">
                        <c:v>41758</c:v>
                      </c:pt>
                      <c:pt idx="2397">
                        <c:v>41757</c:v>
                      </c:pt>
                      <c:pt idx="2398">
                        <c:v>41756</c:v>
                      </c:pt>
                      <c:pt idx="2399">
                        <c:v>41755</c:v>
                      </c:pt>
                      <c:pt idx="2400">
                        <c:v>41754</c:v>
                      </c:pt>
                      <c:pt idx="2401">
                        <c:v>41753</c:v>
                      </c:pt>
                      <c:pt idx="2402">
                        <c:v>41752</c:v>
                      </c:pt>
                      <c:pt idx="2403">
                        <c:v>41751</c:v>
                      </c:pt>
                      <c:pt idx="2404">
                        <c:v>41750</c:v>
                      </c:pt>
                      <c:pt idx="2405">
                        <c:v>41749</c:v>
                      </c:pt>
                      <c:pt idx="2406">
                        <c:v>41748</c:v>
                      </c:pt>
                      <c:pt idx="2407">
                        <c:v>41747</c:v>
                      </c:pt>
                      <c:pt idx="2408">
                        <c:v>41746</c:v>
                      </c:pt>
                      <c:pt idx="2409">
                        <c:v>41745</c:v>
                      </c:pt>
                      <c:pt idx="2410">
                        <c:v>41744</c:v>
                      </c:pt>
                      <c:pt idx="2411">
                        <c:v>41743</c:v>
                      </c:pt>
                      <c:pt idx="2412">
                        <c:v>41742</c:v>
                      </c:pt>
                      <c:pt idx="2413">
                        <c:v>41741</c:v>
                      </c:pt>
                      <c:pt idx="2414">
                        <c:v>41740</c:v>
                      </c:pt>
                      <c:pt idx="2415">
                        <c:v>41739</c:v>
                      </c:pt>
                      <c:pt idx="2416">
                        <c:v>41738</c:v>
                      </c:pt>
                      <c:pt idx="2417">
                        <c:v>41737</c:v>
                      </c:pt>
                      <c:pt idx="2418">
                        <c:v>41736</c:v>
                      </c:pt>
                      <c:pt idx="2419">
                        <c:v>41735</c:v>
                      </c:pt>
                      <c:pt idx="2420">
                        <c:v>41734</c:v>
                      </c:pt>
                      <c:pt idx="2421">
                        <c:v>41733</c:v>
                      </c:pt>
                      <c:pt idx="2422">
                        <c:v>41732</c:v>
                      </c:pt>
                      <c:pt idx="2423">
                        <c:v>41731</c:v>
                      </c:pt>
                      <c:pt idx="2424">
                        <c:v>41730</c:v>
                      </c:pt>
                      <c:pt idx="2425">
                        <c:v>41729</c:v>
                      </c:pt>
                      <c:pt idx="2426">
                        <c:v>41728</c:v>
                      </c:pt>
                      <c:pt idx="2427">
                        <c:v>41727</c:v>
                      </c:pt>
                      <c:pt idx="2428">
                        <c:v>41726</c:v>
                      </c:pt>
                      <c:pt idx="2429">
                        <c:v>41725</c:v>
                      </c:pt>
                      <c:pt idx="2430">
                        <c:v>41724</c:v>
                      </c:pt>
                      <c:pt idx="2431">
                        <c:v>41723</c:v>
                      </c:pt>
                      <c:pt idx="2432">
                        <c:v>41722</c:v>
                      </c:pt>
                      <c:pt idx="2433">
                        <c:v>41721</c:v>
                      </c:pt>
                      <c:pt idx="2434">
                        <c:v>41720</c:v>
                      </c:pt>
                      <c:pt idx="2435">
                        <c:v>41719</c:v>
                      </c:pt>
                      <c:pt idx="2436">
                        <c:v>41718</c:v>
                      </c:pt>
                      <c:pt idx="2437">
                        <c:v>41717</c:v>
                      </c:pt>
                      <c:pt idx="2438">
                        <c:v>41716</c:v>
                      </c:pt>
                      <c:pt idx="2439">
                        <c:v>41715</c:v>
                      </c:pt>
                      <c:pt idx="2440">
                        <c:v>41714</c:v>
                      </c:pt>
                      <c:pt idx="2441">
                        <c:v>41713</c:v>
                      </c:pt>
                      <c:pt idx="2442">
                        <c:v>41712</c:v>
                      </c:pt>
                      <c:pt idx="2443">
                        <c:v>41711</c:v>
                      </c:pt>
                      <c:pt idx="2444">
                        <c:v>41710</c:v>
                      </c:pt>
                      <c:pt idx="2445">
                        <c:v>41709</c:v>
                      </c:pt>
                      <c:pt idx="2446">
                        <c:v>41708</c:v>
                      </c:pt>
                      <c:pt idx="2447">
                        <c:v>41707</c:v>
                      </c:pt>
                      <c:pt idx="2448">
                        <c:v>41706</c:v>
                      </c:pt>
                      <c:pt idx="2449">
                        <c:v>41705</c:v>
                      </c:pt>
                      <c:pt idx="2450">
                        <c:v>41704</c:v>
                      </c:pt>
                      <c:pt idx="2451">
                        <c:v>41703</c:v>
                      </c:pt>
                      <c:pt idx="2452">
                        <c:v>41702</c:v>
                      </c:pt>
                      <c:pt idx="2453">
                        <c:v>41701</c:v>
                      </c:pt>
                      <c:pt idx="2454">
                        <c:v>41700</c:v>
                      </c:pt>
                      <c:pt idx="2455">
                        <c:v>41699</c:v>
                      </c:pt>
                      <c:pt idx="2456">
                        <c:v>41698</c:v>
                      </c:pt>
                      <c:pt idx="2457">
                        <c:v>41697</c:v>
                      </c:pt>
                      <c:pt idx="2458">
                        <c:v>41696</c:v>
                      </c:pt>
                      <c:pt idx="2459">
                        <c:v>41695</c:v>
                      </c:pt>
                      <c:pt idx="2460">
                        <c:v>41694</c:v>
                      </c:pt>
                      <c:pt idx="2461">
                        <c:v>41693</c:v>
                      </c:pt>
                      <c:pt idx="2462">
                        <c:v>41692</c:v>
                      </c:pt>
                      <c:pt idx="2463">
                        <c:v>41691</c:v>
                      </c:pt>
                      <c:pt idx="2464">
                        <c:v>41690</c:v>
                      </c:pt>
                      <c:pt idx="2465">
                        <c:v>41689</c:v>
                      </c:pt>
                      <c:pt idx="2466">
                        <c:v>41688</c:v>
                      </c:pt>
                      <c:pt idx="2467">
                        <c:v>41687</c:v>
                      </c:pt>
                      <c:pt idx="2468">
                        <c:v>41686</c:v>
                      </c:pt>
                      <c:pt idx="2469">
                        <c:v>41685</c:v>
                      </c:pt>
                      <c:pt idx="2470">
                        <c:v>41684</c:v>
                      </c:pt>
                      <c:pt idx="2471">
                        <c:v>41683</c:v>
                      </c:pt>
                      <c:pt idx="2472">
                        <c:v>41682</c:v>
                      </c:pt>
                      <c:pt idx="2473">
                        <c:v>41681</c:v>
                      </c:pt>
                      <c:pt idx="2474">
                        <c:v>41680</c:v>
                      </c:pt>
                      <c:pt idx="2475">
                        <c:v>41679</c:v>
                      </c:pt>
                      <c:pt idx="2476">
                        <c:v>41678</c:v>
                      </c:pt>
                      <c:pt idx="2477">
                        <c:v>41677</c:v>
                      </c:pt>
                      <c:pt idx="2478">
                        <c:v>41676</c:v>
                      </c:pt>
                      <c:pt idx="2479">
                        <c:v>41675</c:v>
                      </c:pt>
                      <c:pt idx="2480">
                        <c:v>41674</c:v>
                      </c:pt>
                      <c:pt idx="2481">
                        <c:v>41673</c:v>
                      </c:pt>
                      <c:pt idx="2482">
                        <c:v>41672</c:v>
                      </c:pt>
                      <c:pt idx="2483">
                        <c:v>41671</c:v>
                      </c:pt>
                      <c:pt idx="2484">
                        <c:v>41670</c:v>
                      </c:pt>
                      <c:pt idx="2485">
                        <c:v>41669</c:v>
                      </c:pt>
                      <c:pt idx="2486">
                        <c:v>41668</c:v>
                      </c:pt>
                      <c:pt idx="2487">
                        <c:v>41667</c:v>
                      </c:pt>
                      <c:pt idx="2488">
                        <c:v>41666</c:v>
                      </c:pt>
                      <c:pt idx="2489">
                        <c:v>41665</c:v>
                      </c:pt>
                      <c:pt idx="2490">
                        <c:v>41664</c:v>
                      </c:pt>
                      <c:pt idx="2491">
                        <c:v>41663</c:v>
                      </c:pt>
                      <c:pt idx="2492">
                        <c:v>41662</c:v>
                      </c:pt>
                      <c:pt idx="2493">
                        <c:v>41661</c:v>
                      </c:pt>
                      <c:pt idx="2494">
                        <c:v>41660</c:v>
                      </c:pt>
                      <c:pt idx="2495">
                        <c:v>41659</c:v>
                      </c:pt>
                      <c:pt idx="2496">
                        <c:v>41658</c:v>
                      </c:pt>
                      <c:pt idx="2497">
                        <c:v>41657</c:v>
                      </c:pt>
                      <c:pt idx="2498">
                        <c:v>41656</c:v>
                      </c:pt>
                      <c:pt idx="2499">
                        <c:v>41655</c:v>
                      </c:pt>
                      <c:pt idx="2500">
                        <c:v>41654</c:v>
                      </c:pt>
                      <c:pt idx="2501">
                        <c:v>41653</c:v>
                      </c:pt>
                      <c:pt idx="2502">
                        <c:v>41652</c:v>
                      </c:pt>
                      <c:pt idx="2503">
                        <c:v>41651</c:v>
                      </c:pt>
                      <c:pt idx="2504">
                        <c:v>41650</c:v>
                      </c:pt>
                      <c:pt idx="2505">
                        <c:v>41649</c:v>
                      </c:pt>
                      <c:pt idx="2506">
                        <c:v>41648</c:v>
                      </c:pt>
                      <c:pt idx="2507">
                        <c:v>41647</c:v>
                      </c:pt>
                      <c:pt idx="2508">
                        <c:v>41646</c:v>
                      </c:pt>
                      <c:pt idx="2509">
                        <c:v>41645</c:v>
                      </c:pt>
                      <c:pt idx="2510">
                        <c:v>41644</c:v>
                      </c:pt>
                      <c:pt idx="2511">
                        <c:v>41643</c:v>
                      </c:pt>
                      <c:pt idx="2512">
                        <c:v>41642</c:v>
                      </c:pt>
                      <c:pt idx="2513">
                        <c:v>41641</c:v>
                      </c:pt>
                      <c:pt idx="2514">
                        <c:v>41640</c:v>
                      </c:pt>
                      <c:pt idx="2515">
                        <c:v>41639</c:v>
                      </c:pt>
                      <c:pt idx="2516">
                        <c:v>41638</c:v>
                      </c:pt>
                      <c:pt idx="2517">
                        <c:v>41637</c:v>
                      </c:pt>
                      <c:pt idx="2518">
                        <c:v>41636</c:v>
                      </c:pt>
                      <c:pt idx="2519">
                        <c:v>41635</c:v>
                      </c:pt>
                      <c:pt idx="2520">
                        <c:v>41634</c:v>
                      </c:pt>
                      <c:pt idx="2521">
                        <c:v>41633</c:v>
                      </c:pt>
                      <c:pt idx="2522">
                        <c:v>41632</c:v>
                      </c:pt>
                      <c:pt idx="2523">
                        <c:v>41631</c:v>
                      </c:pt>
                      <c:pt idx="2524">
                        <c:v>41630</c:v>
                      </c:pt>
                      <c:pt idx="2525">
                        <c:v>41629</c:v>
                      </c:pt>
                      <c:pt idx="2526">
                        <c:v>41628</c:v>
                      </c:pt>
                      <c:pt idx="2527">
                        <c:v>41627</c:v>
                      </c:pt>
                      <c:pt idx="2528">
                        <c:v>41626</c:v>
                      </c:pt>
                      <c:pt idx="2529">
                        <c:v>41625</c:v>
                      </c:pt>
                      <c:pt idx="2530">
                        <c:v>41624</c:v>
                      </c:pt>
                      <c:pt idx="2531">
                        <c:v>41623</c:v>
                      </c:pt>
                      <c:pt idx="2532">
                        <c:v>41622</c:v>
                      </c:pt>
                      <c:pt idx="2533">
                        <c:v>41621</c:v>
                      </c:pt>
                      <c:pt idx="2534">
                        <c:v>41620</c:v>
                      </c:pt>
                      <c:pt idx="2535">
                        <c:v>41619</c:v>
                      </c:pt>
                      <c:pt idx="2536">
                        <c:v>41618</c:v>
                      </c:pt>
                      <c:pt idx="2537">
                        <c:v>41617</c:v>
                      </c:pt>
                      <c:pt idx="2538">
                        <c:v>41616</c:v>
                      </c:pt>
                      <c:pt idx="2539">
                        <c:v>41615</c:v>
                      </c:pt>
                      <c:pt idx="2540">
                        <c:v>41614</c:v>
                      </c:pt>
                      <c:pt idx="2541">
                        <c:v>41613</c:v>
                      </c:pt>
                      <c:pt idx="2542">
                        <c:v>41612</c:v>
                      </c:pt>
                      <c:pt idx="2543">
                        <c:v>41611</c:v>
                      </c:pt>
                      <c:pt idx="2544">
                        <c:v>41610</c:v>
                      </c:pt>
                      <c:pt idx="2545">
                        <c:v>41609</c:v>
                      </c:pt>
                      <c:pt idx="2546">
                        <c:v>41608</c:v>
                      </c:pt>
                      <c:pt idx="2547">
                        <c:v>41607</c:v>
                      </c:pt>
                      <c:pt idx="2548">
                        <c:v>41606</c:v>
                      </c:pt>
                      <c:pt idx="2549">
                        <c:v>41605</c:v>
                      </c:pt>
                      <c:pt idx="2550">
                        <c:v>41604</c:v>
                      </c:pt>
                      <c:pt idx="2551">
                        <c:v>41603</c:v>
                      </c:pt>
                      <c:pt idx="2552">
                        <c:v>41602</c:v>
                      </c:pt>
                      <c:pt idx="2553">
                        <c:v>41601</c:v>
                      </c:pt>
                      <c:pt idx="2554">
                        <c:v>41600</c:v>
                      </c:pt>
                      <c:pt idx="2555">
                        <c:v>41599</c:v>
                      </c:pt>
                      <c:pt idx="2556">
                        <c:v>41598</c:v>
                      </c:pt>
                      <c:pt idx="2557">
                        <c:v>41597</c:v>
                      </c:pt>
                      <c:pt idx="2558">
                        <c:v>41596</c:v>
                      </c:pt>
                      <c:pt idx="2559">
                        <c:v>41595</c:v>
                      </c:pt>
                      <c:pt idx="2560">
                        <c:v>41594</c:v>
                      </c:pt>
                      <c:pt idx="2561">
                        <c:v>41593</c:v>
                      </c:pt>
                      <c:pt idx="2562">
                        <c:v>41592</c:v>
                      </c:pt>
                      <c:pt idx="2563">
                        <c:v>41591</c:v>
                      </c:pt>
                      <c:pt idx="2564">
                        <c:v>41590</c:v>
                      </c:pt>
                      <c:pt idx="2565">
                        <c:v>41589</c:v>
                      </c:pt>
                      <c:pt idx="2566">
                        <c:v>41588</c:v>
                      </c:pt>
                      <c:pt idx="2567">
                        <c:v>41587</c:v>
                      </c:pt>
                      <c:pt idx="2568">
                        <c:v>41586</c:v>
                      </c:pt>
                      <c:pt idx="2569">
                        <c:v>41585</c:v>
                      </c:pt>
                      <c:pt idx="2570">
                        <c:v>41584</c:v>
                      </c:pt>
                      <c:pt idx="2571">
                        <c:v>41583</c:v>
                      </c:pt>
                      <c:pt idx="2572">
                        <c:v>41582</c:v>
                      </c:pt>
                      <c:pt idx="2573">
                        <c:v>41581</c:v>
                      </c:pt>
                      <c:pt idx="2574">
                        <c:v>41580</c:v>
                      </c:pt>
                      <c:pt idx="2575">
                        <c:v>41579</c:v>
                      </c:pt>
                      <c:pt idx="2576">
                        <c:v>41578</c:v>
                      </c:pt>
                      <c:pt idx="2577">
                        <c:v>41577</c:v>
                      </c:pt>
                      <c:pt idx="2578">
                        <c:v>41576</c:v>
                      </c:pt>
                      <c:pt idx="2579">
                        <c:v>41575</c:v>
                      </c:pt>
                      <c:pt idx="2580">
                        <c:v>41574</c:v>
                      </c:pt>
                      <c:pt idx="2581">
                        <c:v>41573</c:v>
                      </c:pt>
                      <c:pt idx="2582">
                        <c:v>41572</c:v>
                      </c:pt>
                      <c:pt idx="2583">
                        <c:v>41571</c:v>
                      </c:pt>
                      <c:pt idx="2584">
                        <c:v>41570</c:v>
                      </c:pt>
                      <c:pt idx="2585">
                        <c:v>41569</c:v>
                      </c:pt>
                      <c:pt idx="2586">
                        <c:v>41568</c:v>
                      </c:pt>
                      <c:pt idx="2587">
                        <c:v>41567</c:v>
                      </c:pt>
                      <c:pt idx="2588">
                        <c:v>41566</c:v>
                      </c:pt>
                      <c:pt idx="2589">
                        <c:v>41565</c:v>
                      </c:pt>
                      <c:pt idx="2590">
                        <c:v>41564</c:v>
                      </c:pt>
                      <c:pt idx="2591">
                        <c:v>41563</c:v>
                      </c:pt>
                      <c:pt idx="2592">
                        <c:v>41562</c:v>
                      </c:pt>
                      <c:pt idx="2593">
                        <c:v>41561</c:v>
                      </c:pt>
                      <c:pt idx="2594">
                        <c:v>41560</c:v>
                      </c:pt>
                      <c:pt idx="2595">
                        <c:v>41559</c:v>
                      </c:pt>
                      <c:pt idx="2596">
                        <c:v>41558</c:v>
                      </c:pt>
                      <c:pt idx="2597">
                        <c:v>41557</c:v>
                      </c:pt>
                      <c:pt idx="2598">
                        <c:v>41556</c:v>
                      </c:pt>
                      <c:pt idx="2599">
                        <c:v>41555</c:v>
                      </c:pt>
                      <c:pt idx="2600">
                        <c:v>41554</c:v>
                      </c:pt>
                      <c:pt idx="2601">
                        <c:v>41553</c:v>
                      </c:pt>
                      <c:pt idx="2602">
                        <c:v>41552</c:v>
                      </c:pt>
                      <c:pt idx="2603">
                        <c:v>41551</c:v>
                      </c:pt>
                      <c:pt idx="2604">
                        <c:v>41550</c:v>
                      </c:pt>
                      <c:pt idx="2605">
                        <c:v>41549</c:v>
                      </c:pt>
                      <c:pt idx="2606">
                        <c:v>41548</c:v>
                      </c:pt>
                      <c:pt idx="2607">
                        <c:v>41547</c:v>
                      </c:pt>
                      <c:pt idx="2608">
                        <c:v>41546</c:v>
                      </c:pt>
                      <c:pt idx="2609">
                        <c:v>41545</c:v>
                      </c:pt>
                      <c:pt idx="2610">
                        <c:v>41544</c:v>
                      </c:pt>
                      <c:pt idx="2611">
                        <c:v>41543</c:v>
                      </c:pt>
                      <c:pt idx="2612">
                        <c:v>41542</c:v>
                      </c:pt>
                      <c:pt idx="2613">
                        <c:v>41541</c:v>
                      </c:pt>
                      <c:pt idx="2614">
                        <c:v>41540</c:v>
                      </c:pt>
                      <c:pt idx="2615">
                        <c:v>41539</c:v>
                      </c:pt>
                      <c:pt idx="2616">
                        <c:v>41538</c:v>
                      </c:pt>
                      <c:pt idx="2617">
                        <c:v>41537</c:v>
                      </c:pt>
                      <c:pt idx="2618">
                        <c:v>41536</c:v>
                      </c:pt>
                      <c:pt idx="2619">
                        <c:v>41535</c:v>
                      </c:pt>
                      <c:pt idx="2620">
                        <c:v>41534</c:v>
                      </c:pt>
                      <c:pt idx="2621">
                        <c:v>41533</c:v>
                      </c:pt>
                      <c:pt idx="2622">
                        <c:v>41532</c:v>
                      </c:pt>
                      <c:pt idx="2623">
                        <c:v>41531</c:v>
                      </c:pt>
                      <c:pt idx="2624">
                        <c:v>41530</c:v>
                      </c:pt>
                      <c:pt idx="2625">
                        <c:v>41529</c:v>
                      </c:pt>
                      <c:pt idx="2626">
                        <c:v>41528</c:v>
                      </c:pt>
                      <c:pt idx="2627">
                        <c:v>41527</c:v>
                      </c:pt>
                      <c:pt idx="2628">
                        <c:v>41526</c:v>
                      </c:pt>
                      <c:pt idx="2629">
                        <c:v>41525</c:v>
                      </c:pt>
                      <c:pt idx="2630">
                        <c:v>41524</c:v>
                      </c:pt>
                      <c:pt idx="2631">
                        <c:v>41523</c:v>
                      </c:pt>
                      <c:pt idx="2632">
                        <c:v>41522</c:v>
                      </c:pt>
                      <c:pt idx="2633">
                        <c:v>41521</c:v>
                      </c:pt>
                      <c:pt idx="2634">
                        <c:v>41520</c:v>
                      </c:pt>
                      <c:pt idx="2635">
                        <c:v>41519</c:v>
                      </c:pt>
                      <c:pt idx="2636">
                        <c:v>41518</c:v>
                      </c:pt>
                      <c:pt idx="2637">
                        <c:v>41517</c:v>
                      </c:pt>
                      <c:pt idx="2638">
                        <c:v>41516</c:v>
                      </c:pt>
                      <c:pt idx="2639">
                        <c:v>41515</c:v>
                      </c:pt>
                      <c:pt idx="2640">
                        <c:v>41514</c:v>
                      </c:pt>
                      <c:pt idx="2641">
                        <c:v>41513</c:v>
                      </c:pt>
                      <c:pt idx="2642">
                        <c:v>41512</c:v>
                      </c:pt>
                      <c:pt idx="2643">
                        <c:v>41511</c:v>
                      </c:pt>
                      <c:pt idx="2644">
                        <c:v>41510</c:v>
                      </c:pt>
                      <c:pt idx="2645">
                        <c:v>41509</c:v>
                      </c:pt>
                      <c:pt idx="2646">
                        <c:v>41508</c:v>
                      </c:pt>
                      <c:pt idx="2647">
                        <c:v>41507</c:v>
                      </c:pt>
                      <c:pt idx="2648">
                        <c:v>41506</c:v>
                      </c:pt>
                      <c:pt idx="2649">
                        <c:v>41505</c:v>
                      </c:pt>
                      <c:pt idx="2650">
                        <c:v>41504</c:v>
                      </c:pt>
                      <c:pt idx="2651">
                        <c:v>41503</c:v>
                      </c:pt>
                      <c:pt idx="2652">
                        <c:v>41502</c:v>
                      </c:pt>
                      <c:pt idx="2653">
                        <c:v>41501</c:v>
                      </c:pt>
                      <c:pt idx="2654">
                        <c:v>41500</c:v>
                      </c:pt>
                      <c:pt idx="2655">
                        <c:v>41499</c:v>
                      </c:pt>
                      <c:pt idx="2656">
                        <c:v>41498</c:v>
                      </c:pt>
                      <c:pt idx="2657">
                        <c:v>41497</c:v>
                      </c:pt>
                      <c:pt idx="2658">
                        <c:v>41496</c:v>
                      </c:pt>
                      <c:pt idx="2659">
                        <c:v>41495</c:v>
                      </c:pt>
                      <c:pt idx="2660">
                        <c:v>41494</c:v>
                      </c:pt>
                      <c:pt idx="2661">
                        <c:v>41493</c:v>
                      </c:pt>
                      <c:pt idx="2662">
                        <c:v>41492</c:v>
                      </c:pt>
                      <c:pt idx="2663">
                        <c:v>41491</c:v>
                      </c:pt>
                      <c:pt idx="2664">
                        <c:v>41490</c:v>
                      </c:pt>
                      <c:pt idx="2665">
                        <c:v>41489</c:v>
                      </c:pt>
                      <c:pt idx="2666">
                        <c:v>41488</c:v>
                      </c:pt>
                      <c:pt idx="2667">
                        <c:v>41487</c:v>
                      </c:pt>
                      <c:pt idx="2668">
                        <c:v>41486</c:v>
                      </c:pt>
                      <c:pt idx="2669">
                        <c:v>41485</c:v>
                      </c:pt>
                      <c:pt idx="2670">
                        <c:v>41484</c:v>
                      </c:pt>
                      <c:pt idx="2671">
                        <c:v>41483</c:v>
                      </c:pt>
                      <c:pt idx="2672">
                        <c:v>41482</c:v>
                      </c:pt>
                      <c:pt idx="2673">
                        <c:v>41481</c:v>
                      </c:pt>
                      <c:pt idx="2674">
                        <c:v>41480</c:v>
                      </c:pt>
                      <c:pt idx="2675">
                        <c:v>41479</c:v>
                      </c:pt>
                      <c:pt idx="2676">
                        <c:v>41478</c:v>
                      </c:pt>
                      <c:pt idx="2677">
                        <c:v>41477</c:v>
                      </c:pt>
                      <c:pt idx="2678">
                        <c:v>41476</c:v>
                      </c:pt>
                      <c:pt idx="2679">
                        <c:v>41475</c:v>
                      </c:pt>
                      <c:pt idx="2680">
                        <c:v>41474</c:v>
                      </c:pt>
                      <c:pt idx="2681">
                        <c:v>41473</c:v>
                      </c:pt>
                      <c:pt idx="2682">
                        <c:v>41472</c:v>
                      </c:pt>
                      <c:pt idx="2683">
                        <c:v>41471</c:v>
                      </c:pt>
                      <c:pt idx="2684">
                        <c:v>41470</c:v>
                      </c:pt>
                      <c:pt idx="2685">
                        <c:v>41469</c:v>
                      </c:pt>
                      <c:pt idx="2686">
                        <c:v>41468</c:v>
                      </c:pt>
                      <c:pt idx="2687">
                        <c:v>41467</c:v>
                      </c:pt>
                      <c:pt idx="2688">
                        <c:v>41466</c:v>
                      </c:pt>
                      <c:pt idx="2689">
                        <c:v>41465</c:v>
                      </c:pt>
                      <c:pt idx="2690">
                        <c:v>41464</c:v>
                      </c:pt>
                      <c:pt idx="2691">
                        <c:v>41463</c:v>
                      </c:pt>
                      <c:pt idx="2692">
                        <c:v>41462</c:v>
                      </c:pt>
                      <c:pt idx="2693">
                        <c:v>41461</c:v>
                      </c:pt>
                      <c:pt idx="2694">
                        <c:v>41460</c:v>
                      </c:pt>
                      <c:pt idx="2695">
                        <c:v>41459</c:v>
                      </c:pt>
                      <c:pt idx="2696">
                        <c:v>41458</c:v>
                      </c:pt>
                      <c:pt idx="2697">
                        <c:v>41457</c:v>
                      </c:pt>
                      <c:pt idx="2698">
                        <c:v>41456</c:v>
                      </c:pt>
                      <c:pt idx="2699">
                        <c:v>41455</c:v>
                      </c:pt>
                      <c:pt idx="2700">
                        <c:v>41454</c:v>
                      </c:pt>
                      <c:pt idx="2701">
                        <c:v>41453</c:v>
                      </c:pt>
                      <c:pt idx="2702">
                        <c:v>41452</c:v>
                      </c:pt>
                      <c:pt idx="2703">
                        <c:v>41451</c:v>
                      </c:pt>
                      <c:pt idx="2704">
                        <c:v>41450</c:v>
                      </c:pt>
                      <c:pt idx="2705">
                        <c:v>41449</c:v>
                      </c:pt>
                      <c:pt idx="2706">
                        <c:v>41448</c:v>
                      </c:pt>
                      <c:pt idx="2707">
                        <c:v>41447</c:v>
                      </c:pt>
                      <c:pt idx="2708">
                        <c:v>41446</c:v>
                      </c:pt>
                      <c:pt idx="2709">
                        <c:v>41445</c:v>
                      </c:pt>
                      <c:pt idx="2710">
                        <c:v>41444</c:v>
                      </c:pt>
                      <c:pt idx="2711">
                        <c:v>41443</c:v>
                      </c:pt>
                      <c:pt idx="2712">
                        <c:v>41442</c:v>
                      </c:pt>
                      <c:pt idx="2713">
                        <c:v>41441</c:v>
                      </c:pt>
                      <c:pt idx="2714">
                        <c:v>41440</c:v>
                      </c:pt>
                      <c:pt idx="2715">
                        <c:v>41439</c:v>
                      </c:pt>
                      <c:pt idx="2716">
                        <c:v>41438</c:v>
                      </c:pt>
                      <c:pt idx="2717">
                        <c:v>41437</c:v>
                      </c:pt>
                      <c:pt idx="2718">
                        <c:v>41436</c:v>
                      </c:pt>
                      <c:pt idx="2719">
                        <c:v>41435</c:v>
                      </c:pt>
                      <c:pt idx="2720">
                        <c:v>41434</c:v>
                      </c:pt>
                      <c:pt idx="2721">
                        <c:v>41433</c:v>
                      </c:pt>
                      <c:pt idx="2722">
                        <c:v>41432</c:v>
                      </c:pt>
                      <c:pt idx="2723">
                        <c:v>41431</c:v>
                      </c:pt>
                      <c:pt idx="2724">
                        <c:v>41430</c:v>
                      </c:pt>
                      <c:pt idx="2725">
                        <c:v>41429</c:v>
                      </c:pt>
                      <c:pt idx="2726">
                        <c:v>41428</c:v>
                      </c:pt>
                      <c:pt idx="2727">
                        <c:v>41427</c:v>
                      </c:pt>
                      <c:pt idx="2728">
                        <c:v>41426</c:v>
                      </c:pt>
                      <c:pt idx="2729">
                        <c:v>41425</c:v>
                      </c:pt>
                      <c:pt idx="2730">
                        <c:v>41424</c:v>
                      </c:pt>
                      <c:pt idx="2731">
                        <c:v>41423</c:v>
                      </c:pt>
                      <c:pt idx="2732">
                        <c:v>41422</c:v>
                      </c:pt>
                      <c:pt idx="2733">
                        <c:v>41421</c:v>
                      </c:pt>
                      <c:pt idx="2734">
                        <c:v>41420</c:v>
                      </c:pt>
                      <c:pt idx="2735">
                        <c:v>41419</c:v>
                      </c:pt>
                      <c:pt idx="2736">
                        <c:v>41418</c:v>
                      </c:pt>
                      <c:pt idx="2737">
                        <c:v>41417</c:v>
                      </c:pt>
                      <c:pt idx="2738">
                        <c:v>41416</c:v>
                      </c:pt>
                      <c:pt idx="2739">
                        <c:v>41415</c:v>
                      </c:pt>
                      <c:pt idx="2740">
                        <c:v>41414</c:v>
                      </c:pt>
                      <c:pt idx="2741">
                        <c:v>41413</c:v>
                      </c:pt>
                      <c:pt idx="2742">
                        <c:v>41412</c:v>
                      </c:pt>
                      <c:pt idx="2743">
                        <c:v>41411</c:v>
                      </c:pt>
                      <c:pt idx="2744">
                        <c:v>41410</c:v>
                      </c:pt>
                      <c:pt idx="2745">
                        <c:v>41409</c:v>
                      </c:pt>
                      <c:pt idx="2746">
                        <c:v>41408</c:v>
                      </c:pt>
                      <c:pt idx="2747">
                        <c:v>41407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'10a riigivk spread'!$AE$4:$AE$2751</c15:sqref>
                        </c15:formulaRef>
                      </c:ext>
                    </c:extLst>
                    <c:numCache>
                      <c:formatCode>[$$-409]#,##0.00_ ;\-[$$-409]#,##0.00\ </c:formatCode>
                      <c:ptCount val="2748"/>
                      <c:pt idx="0">
                        <c:v>-0.38200000000000001</c:v>
                      </c:pt>
                      <c:pt idx="1">
                        <c:v>-0.36799999999999999</c:v>
                      </c:pt>
                      <c:pt idx="2">
                        <c:v>-0.378</c:v>
                      </c:pt>
                      <c:pt idx="3">
                        <c:v>-0.35299999999999998</c:v>
                      </c:pt>
                      <c:pt idx="4">
                        <c:v>-0.35099999999999998</c:v>
                      </c:pt>
                      <c:pt idx="5">
                        <c:v>-0.35099999999999998</c:v>
                      </c:pt>
                      <c:pt idx="6">
                        <c:v>-0.35099999999999998</c:v>
                      </c:pt>
                      <c:pt idx="7">
                        <c:v>-0.33700000000000002</c:v>
                      </c:pt>
                      <c:pt idx="8">
                        <c:v>-0.308</c:v>
                      </c:pt>
                      <c:pt idx="9">
                        <c:v>-0.28499999999999998</c:v>
                      </c:pt>
                      <c:pt idx="10">
                        <c:v>-0.30299999999999999</c:v>
                      </c:pt>
                      <c:pt idx="11">
                        <c:v>-0.39700000000000002</c:v>
                      </c:pt>
                      <c:pt idx="12">
                        <c:v>-0.39700000000000002</c:v>
                      </c:pt>
                      <c:pt idx="13">
                        <c:v>-0.39700000000000002</c:v>
                      </c:pt>
                      <c:pt idx="14">
                        <c:v>-0.40799999999999997</c:v>
                      </c:pt>
                      <c:pt idx="15">
                        <c:v>-0.40500000000000003</c:v>
                      </c:pt>
                      <c:pt idx="16">
                        <c:v>-0.38400000000000001</c:v>
                      </c:pt>
                      <c:pt idx="17">
                        <c:v>-0.39500000000000002</c:v>
                      </c:pt>
                      <c:pt idx="18">
                        <c:v>-0.38700000000000001</c:v>
                      </c:pt>
                      <c:pt idx="19">
                        <c:v>-0.38700000000000001</c:v>
                      </c:pt>
                      <c:pt idx="20">
                        <c:v>-0.38700000000000001</c:v>
                      </c:pt>
                      <c:pt idx="21">
                        <c:v>-0.4</c:v>
                      </c:pt>
                      <c:pt idx="22">
                        <c:v>-0.371</c:v>
                      </c:pt>
                      <c:pt idx="23">
                        <c:v>-0.372</c:v>
                      </c:pt>
                      <c:pt idx="24">
                        <c:v>-0.34499999999999997</c:v>
                      </c:pt>
                      <c:pt idx="25">
                        <c:v>-0.33700000000000002</c:v>
                      </c:pt>
                      <c:pt idx="26">
                        <c:v>-0.33700000000000002</c:v>
                      </c:pt>
                      <c:pt idx="27">
                        <c:v>-0.33700000000000002</c:v>
                      </c:pt>
                      <c:pt idx="28">
                        <c:v>-0.32300000000000001</c:v>
                      </c:pt>
                      <c:pt idx="29">
                        <c:v>-0.34599999999999997</c:v>
                      </c:pt>
                      <c:pt idx="30">
                        <c:v>-0.36299999999999999</c:v>
                      </c:pt>
                      <c:pt idx="31">
                        <c:v>-0.378</c:v>
                      </c:pt>
                      <c:pt idx="32">
                        <c:v>-0.38300000000000001</c:v>
                      </c:pt>
                      <c:pt idx="33">
                        <c:v>-0.38300000000000001</c:v>
                      </c:pt>
                      <c:pt idx="34">
                        <c:v>-0.38300000000000001</c:v>
                      </c:pt>
                      <c:pt idx="35">
                        <c:v>-0.36699999999999999</c:v>
                      </c:pt>
                      <c:pt idx="36">
                        <c:v>-0.35299999999999998</c:v>
                      </c:pt>
                      <c:pt idx="37">
                        <c:v>-0.34</c:v>
                      </c:pt>
                      <c:pt idx="38">
                        <c:v>-0.33200000000000002</c:v>
                      </c:pt>
                      <c:pt idx="39">
                        <c:v>-0.315</c:v>
                      </c:pt>
                      <c:pt idx="40">
                        <c:v>-0.315</c:v>
                      </c:pt>
                      <c:pt idx="41">
                        <c:v>-0.315</c:v>
                      </c:pt>
                      <c:pt idx="42">
                        <c:v>-0.30399999999999999</c:v>
                      </c:pt>
                      <c:pt idx="43">
                        <c:v>-0.27700000000000002</c:v>
                      </c:pt>
                      <c:pt idx="44">
                        <c:v>-0.29299999999999998</c:v>
                      </c:pt>
                      <c:pt idx="45">
                        <c:v>-0.29099999999999998</c:v>
                      </c:pt>
                      <c:pt idx="46">
                        <c:v>-0.309</c:v>
                      </c:pt>
                      <c:pt idx="47">
                        <c:v>-0.309</c:v>
                      </c:pt>
                      <c:pt idx="48">
                        <c:v>-0.309</c:v>
                      </c:pt>
                      <c:pt idx="49">
                        <c:v>-0.30599999999999999</c:v>
                      </c:pt>
                      <c:pt idx="50">
                        <c:v>-0.29099999999999998</c:v>
                      </c:pt>
                      <c:pt idx="51">
                        <c:v>-0.309</c:v>
                      </c:pt>
                      <c:pt idx="52">
                        <c:v>-0.29599999999999999</c:v>
                      </c:pt>
                      <c:pt idx="53">
                        <c:v>-0.28999999999999998</c:v>
                      </c:pt>
                      <c:pt idx="54">
                        <c:v>-0.28999999999999998</c:v>
                      </c:pt>
                      <c:pt idx="55">
                        <c:v>-0.28999999999999998</c:v>
                      </c:pt>
                      <c:pt idx="56">
                        <c:v>-0.26300000000000001</c:v>
                      </c:pt>
                      <c:pt idx="57">
                        <c:v>-0.28100000000000003</c:v>
                      </c:pt>
                      <c:pt idx="58">
                        <c:v>-0.27900000000000003</c:v>
                      </c:pt>
                      <c:pt idx="59">
                        <c:v>-0.29299999999999998</c:v>
                      </c:pt>
                      <c:pt idx="60">
                        <c:v>-0.25600000000000001</c:v>
                      </c:pt>
                      <c:pt idx="61">
                        <c:v>-0.25600000000000001</c:v>
                      </c:pt>
                      <c:pt idx="62">
                        <c:v>-0.25600000000000001</c:v>
                      </c:pt>
                      <c:pt idx="63">
                        <c:v>-0.26600000000000001</c:v>
                      </c:pt>
                      <c:pt idx="64">
                        <c:v>-0.253</c:v>
                      </c:pt>
                      <c:pt idx="65">
                        <c:v>-0.24</c:v>
                      </c:pt>
                      <c:pt idx="66">
                        <c:v>-0.23100000000000001</c:v>
                      </c:pt>
                      <c:pt idx="67">
                        <c:v>-0.218</c:v>
                      </c:pt>
                      <c:pt idx="68">
                        <c:v>-0.218</c:v>
                      </c:pt>
                      <c:pt idx="69">
                        <c:v>-0.218</c:v>
                      </c:pt>
                      <c:pt idx="70">
                        <c:v>-0.17</c:v>
                      </c:pt>
                      <c:pt idx="71">
                        <c:v>-0.19700000000000001</c:v>
                      </c:pt>
                      <c:pt idx="72">
                        <c:v>-0.22700000000000001</c:v>
                      </c:pt>
                      <c:pt idx="73">
                        <c:v>-0.19600000000000001</c:v>
                      </c:pt>
                      <c:pt idx="74">
                        <c:v>-0.20499999999999999</c:v>
                      </c:pt>
                      <c:pt idx="75">
                        <c:v>-0.20499999999999999</c:v>
                      </c:pt>
                      <c:pt idx="76">
                        <c:v>-0.20499999999999999</c:v>
                      </c:pt>
                      <c:pt idx="77">
                        <c:v>-0.223</c:v>
                      </c:pt>
                      <c:pt idx="78">
                        <c:v>-0.215</c:v>
                      </c:pt>
                      <c:pt idx="79">
                        <c:v>-0.159</c:v>
                      </c:pt>
                      <c:pt idx="80">
                        <c:v>-0.14000000000000001</c:v>
                      </c:pt>
                      <c:pt idx="81">
                        <c:v>-0.154</c:v>
                      </c:pt>
                      <c:pt idx="82">
                        <c:v>-0.154</c:v>
                      </c:pt>
                      <c:pt idx="83">
                        <c:v>-0.154</c:v>
                      </c:pt>
                      <c:pt idx="84">
                        <c:v>-0.14499999999999999</c:v>
                      </c:pt>
                      <c:pt idx="85">
                        <c:v>-0.156</c:v>
                      </c:pt>
                      <c:pt idx="86">
                        <c:v>-0.16300000000000001</c:v>
                      </c:pt>
                      <c:pt idx="87">
                        <c:v>-0.217</c:v>
                      </c:pt>
                      <c:pt idx="88">
                        <c:v>-0.23100000000000001</c:v>
                      </c:pt>
                      <c:pt idx="89">
                        <c:v>-0.23100000000000001</c:v>
                      </c:pt>
                      <c:pt idx="90">
                        <c:v>-0.23100000000000001</c:v>
                      </c:pt>
                      <c:pt idx="91">
                        <c:v>-0.22500000000000001</c:v>
                      </c:pt>
                      <c:pt idx="92">
                        <c:v>-0.20699999999999999</c:v>
                      </c:pt>
                      <c:pt idx="93">
                        <c:v>-0.191</c:v>
                      </c:pt>
                      <c:pt idx="94">
                        <c:v>-0.17899999999999999</c:v>
                      </c:pt>
                      <c:pt idx="95">
                        <c:v>-0.14899999999999999</c:v>
                      </c:pt>
                      <c:pt idx="96">
                        <c:v>-0.14899999999999999</c:v>
                      </c:pt>
                      <c:pt idx="97">
                        <c:v>-0.14899999999999999</c:v>
                      </c:pt>
                      <c:pt idx="98">
                        <c:v>-0.15</c:v>
                      </c:pt>
                      <c:pt idx="99">
                        <c:v>-0.20200000000000001</c:v>
                      </c:pt>
                      <c:pt idx="100">
                        <c:v>-0.22700000000000001</c:v>
                      </c:pt>
                      <c:pt idx="101">
                        <c:v>-0.26300000000000001</c:v>
                      </c:pt>
                      <c:pt idx="102">
                        <c:v>-0.24099999999999999</c:v>
                      </c:pt>
                      <c:pt idx="103">
                        <c:v>-0.24099999999999999</c:v>
                      </c:pt>
                      <c:pt idx="104">
                        <c:v>-0.24099999999999999</c:v>
                      </c:pt>
                      <c:pt idx="105">
                        <c:v>-0.251</c:v>
                      </c:pt>
                      <c:pt idx="106">
                        <c:v>-0.223</c:v>
                      </c:pt>
                      <c:pt idx="107">
                        <c:v>-0.26200000000000001</c:v>
                      </c:pt>
                      <c:pt idx="108">
                        <c:v>-0.22600000000000001</c:v>
                      </c:pt>
                      <c:pt idx="109">
                        <c:v>-0.215</c:v>
                      </c:pt>
                      <c:pt idx="110">
                        <c:v>-0.215</c:v>
                      </c:pt>
                      <c:pt idx="111">
                        <c:v>-0.215</c:v>
                      </c:pt>
                      <c:pt idx="112">
                        <c:v>-0.24</c:v>
                      </c:pt>
                      <c:pt idx="113">
                        <c:v>-0.20300000000000001</c:v>
                      </c:pt>
                      <c:pt idx="114">
                        <c:v>-0.217</c:v>
                      </c:pt>
                      <c:pt idx="115">
                        <c:v>-0.20799999999999999</c:v>
                      </c:pt>
                      <c:pt idx="116">
                        <c:v>-0.16600000000000001</c:v>
                      </c:pt>
                      <c:pt idx="117">
                        <c:v>-0.16600000000000001</c:v>
                      </c:pt>
                      <c:pt idx="118">
                        <c:v>-0.16600000000000001</c:v>
                      </c:pt>
                      <c:pt idx="119">
                        <c:v>-0.19600000000000001</c:v>
                      </c:pt>
                      <c:pt idx="120">
                        <c:v>-0.19600000000000001</c:v>
                      </c:pt>
                      <c:pt idx="121">
                        <c:v>-0.17199999999999999</c:v>
                      </c:pt>
                      <c:pt idx="122">
                        <c:v>-0.17899999999999999</c:v>
                      </c:pt>
                      <c:pt idx="123">
                        <c:v>-0.153</c:v>
                      </c:pt>
                      <c:pt idx="124">
                        <c:v>-0.153</c:v>
                      </c:pt>
                      <c:pt idx="125">
                        <c:v>-0.153</c:v>
                      </c:pt>
                      <c:pt idx="126">
                        <c:v>-0.17</c:v>
                      </c:pt>
                      <c:pt idx="127">
                        <c:v>-0.155</c:v>
                      </c:pt>
                      <c:pt idx="128">
                        <c:v>-0.151</c:v>
                      </c:pt>
                      <c:pt idx="129">
                        <c:v>-0.121</c:v>
                      </c:pt>
                      <c:pt idx="130">
                        <c:v>-0.155</c:v>
                      </c:pt>
                      <c:pt idx="131">
                        <c:v>-0.155</c:v>
                      </c:pt>
                      <c:pt idx="132">
                        <c:v>-0.155</c:v>
                      </c:pt>
                      <c:pt idx="133">
                        <c:v>-0.155</c:v>
                      </c:pt>
                      <c:pt idx="134">
                        <c:v>-0.14099999999999999</c:v>
                      </c:pt>
                      <c:pt idx="135">
                        <c:v>-0.13500000000000001</c:v>
                      </c:pt>
                      <c:pt idx="136">
                        <c:v>-0.13300000000000001</c:v>
                      </c:pt>
                      <c:pt idx="137">
                        <c:v>-0.123</c:v>
                      </c:pt>
                      <c:pt idx="138">
                        <c:v>-0.123</c:v>
                      </c:pt>
                      <c:pt idx="139">
                        <c:v>-0.123</c:v>
                      </c:pt>
                      <c:pt idx="140">
                        <c:v>-0.122</c:v>
                      </c:pt>
                      <c:pt idx="141">
                        <c:v>-7.2999999999999995E-2</c:v>
                      </c:pt>
                      <c:pt idx="142">
                        <c:v>-0.126</c:v>
                      </c:pt>
                      <c:pt idx="143">
                        <c:v>-0.14099999999999999</c:v>
                      </c:pt>
                      <c:pt idx="144">
                        <c:v>-0.14699999999999999</c:v>
                      </c:pt>
                      <c:pt idx="145">
                        <c:v>-0.14699999999999999</c:v>
                      </c:pt>
                      <c:pt idx="146">
                        <c:v>-0.14699999999999999</c:v>
                      </c:pt>
                      <c:pt idx="147">
                        <c:v>-0.13700000000000001</c:v>
                      </c:pt>
                      <c:pt idx="148">
                        <c:v>-0.11799999999999999</c:v>
                      </c:pt>
                      <c:pt idx="149">
                        <c:v>-0.1</c:v>
                      </c:pt>
                      <c:pt idx="150">
                        <c:v>-0.121</c:v>
                      </c:pt>
                      <c:pt idx="151">
                        <c:v>-8.8999999999999996E-2</c:v>
                      </c:pt>
                      <c:pt idx="152">
                        <c:v>-8.8999999999999996E-2</c:v>
                      </c:pt>
                      <c:pt idx="153">
                        <c:v>-8.8999999999999996E-2</c:v>
                      </c:pt>
                      <c:pt idx="154">
                        <c:v>-7.0999999999999994E-2</c:v>
                      </c:pt>
                      <c:pt idx="155">
                        <c:v>-5.0999999999999997E-2</c:v>
                      </c:pt>
                      <c:pt idx="156">
                        <c:v>-5.5E-2</c:v>
                      </c:pt>
                      <c:pt idx="157">
                        <c:v>-4.2999999999999997E-2</c:v>
                      </c:pt>
                      <c:pt idx="158">
                        <c:v>-4.3999999999999997E-2</c:v>
                      </c:pt>
                      <c:pt idx="159">
                        <c:v>-4.3999999999999997E-2</c:v>
                      </c:pt>
                      <c:pt idx="160">
                        <c:v>-4.3999999999999997E-2</c:v>
                      </c:pt>
                      <c:pt idx="161">
                        <c:v>-1.2E-2</c:v>
                      </c:pt>
                      <c:pt idx="162">
                        <c:v>6.6000000000000003E-2</c:v>
                      </c:pt>
                      <c:pt idx="163">
                        <c:v>6.6000000000000003E-2</c:v>
                      </c:pt>
                      <c:pt idx="164">
                        <c:v>3.5000000000000003E-2</c:v>
                      </c:pt>
                      <c:pt idx="165">
                        <c:v>7.5999999999999998E-2</c:v>
                      </c:pt>
                      <c:pt idx="166">
                        <c:v>7.5999999999999998E-2</c:v>
                      </c:pt>
                      <c:pt idx="167">
                        <c:v>7.5999999999999998E-2</c:v>
                      </c:pt>
                      <c:pt idx="168">
                        <c:v>6.0999999999999999E-2</c:v>
                      </c:pt>
                      <c:pt idx="169">
                        <c:v>6.6000000000000003E-2</c:v>
                      </c:pt>
                      <c:pt idx="170">
                        <c:v>1.6E-2</c:v>
                      </c:pt>
                      <c:pt idx="171">
                        <c:v>3.9E-2</c:v>
                      </c:pt>
                      <c:pt idx="172">
                        <c:v>-1.6E-2</c:v>
                      </c:pt>
                      <c:pt idx="173">
                        <c:v>-1.6E-2</c:v>
                      </c:pt>
                      <c:pt idx="174">
                        <c:v>-1.6E-2</c:v>
                      </c:pt>
                      <c:pt idx="175">
                        <c:v>-1E-3</c:v>
                      </c:pt>
                      <c:pt idx="176">
                        <c:v>5.5E-2</c:v>
                      </c:pt>
                      <c:pt idx="177">
                        <c:v>7.4999999999999997E-2</c:v>
                      </c:pt>
                      <c:pt idx="178">
                        <c:v>2.9000000000000001E-2</c:v>
                      </c:pt>
                      <c:pt idx="179">
                        <c:v>0.04</c:v>
                      </c:pt>
                      <c:pt idx="180">
                        <c:v>0.04</c:v>
                      </c:pt>
                      <c:pt idx="181">
                        <c:v>0.04</c:v>
                      </c:pt>
                      <c:pt idx="182">
                        <c:v>1.4E-2</c:v>
                      </c:pt>
                      <c:pt idx="183">
                        <c:v>3.7999999999999999E-2</c:v>
                      </c:pt>
                      <c:pt idx="184">
                        <c:v>5.7000000000000002E-2</c:v>
                      </c:pt>
                      <c:pt idx="185">
                        <c:v>7.5999999999999998E-2</c:v>
                      </c:pt>
                      <c:pt idx="186">
                        <c:v>6.3E-2</c:v>
                      </c:pt>
                      <c:pt idx="187">
                        <c:v>6.3E-2</c:v>
                      </c:pt>
                      <c:pt idx="188">
                        <c:v>6.3E-2</c:v>
                      </c:pt>
                      <c:pt idx="189">
                        <c:v>4.1000000000000002E-2</c:v>
                      </c:pt>
                      <c:pt idx="190">
                        <c:v>3.5000000000000003E-2</c:v>
                      </c:pt>
                      <c:pt idx="191">
                        <c:v>5.7000000000000002E-2</c:v>
                      </c:pt>
                      <c:pt idx="192">
                        <c:v>7.0999999999999994E-2</c:v>
                      </c:pt>
                      <c:pt idx="193">
                        <c:v>0.04</c:v>
                      </c:pt>
                      <c:pt idx="194">
                        <c:v>0.04</c:v>
                      </c:pt>
                      <c:pt idx="195">
                        <c:v>0.04</c:v>
                      </c:pt>
                      <c:pt idx="196">
                        <c:v>4.9000000000000002E-2</c:v>
                      </c:pt>
                      <c:pt idx="197">
                        <c:v>8.2000000000000003E-2</c:v>
                      </c:pt>
                      <c:pt idx="198">
                        <c:v>1.7000000000000001E-2</c:v>
                      </c:pt>
                      <c:pt idx="199">
                        <c:v>2.1000000000000001E-2</c:v>
                      </c:pt>
                      <c:pt idx="200">
                        <c:v>-2.7E-2</c:v>
                      </c:pt>
                      <c:pt idx="201">
                        <c:v>-2.7E-2</c:v>
                      </c:pt>
                      <c:pt idx="202">
                        <c:v>-2.7E-2</c:v>
                      </c:pt>
                      <c:pt idx="203">
                        <c:v>-2.7E-2</c:v>
                      </c:pt>
                      <c:pt idx="204">
                        <c:v>4.4999999999999998E-2</c:v>
                      </c:pt>
                      <c:pt idx="205">
                        <c:v>8.6999999999999994E-2</c:v>
                      </c:pt>
                      <c:pt idx="206">
                        <c:v>0.113</c:v>
                      </c:pt>
                      <c:pt idx="207">
                        <c:v>0.121</c:v>
                      </c:pt>
                      <c:pt idx="208">
                        <c:v>0.121</c:v>
                      </c:pt>
                      <c:pt idx="209">
                        <c:v>0.121</c:v>
                      </c:pt>
                      <c:pt idx="210">
                        <c:v>0.187</c:v>
                      </c:pt>
                      <c:pt idx="211">
                        <c:v>0.24299999999999999</c:v>
                      </c:pt>
                      <c:pt idx="212">
                        <c:v>0.17699999999999999</c:v>
                      </c:pt>
                      <c:pt idx="213">
                        <c:v>0.16900000000000001</c:v>
                      </c:pt>
                      <c:pt idx="214">
                        <c:v>0.112</c:v>
                      </c:pt>
                      <c:pt idx="215">
                        <c:v>0.112</c:v>
                      </c:pt>
                      <c:pt idx="216">
                        <c:v>0.112</c:v>
                      </c:pt>
                      <c:pt idx="217">
                        <c:v>0.115</c:v>
                      </c:pt>
                      <c:pt idx="218">
                        <c:v>0.13600000000000001</c:v>
                      </c:pt>
                      <c:pt idx="219">
                        <c:v>0.17899999999999999</c:v>
                      </c:pt>
                      <c:pt idx="220">
                        <c:v>0.186</c:v>
                      </c:pt>
                      <c:pt idx="221">
                        <c:v>0.186</c:v>
                      </c:pt>
                      <c:pt idx="222">
                        <c:v>0.186</c:v>
                      </c:pt>
                      <c:pt idx="223">
                        <c:v>0.186</c:v>
                      </c:pt>
                      <c:pt idx="224">
                        <c:v>0.186</c:v>
                      </c:pt>
                      <c:pt idx="225">
                        <c:v>0.248</c:v>
                      </c:pt>
                      <c:pt idx="226">
                        <c:v>0.251</c:v>
                      </c:pt>
                      <c:pt idx="227">
                        <c:v>0.14099999999999999</c:v>
                      </c:pt>
                      <c:pt idx="228">
                        <c:v>0.14799999999999999</c:v>
                      </c:pt>
                      <c:pt idx="229">
                        <c:v>0.14799999999999999</c:v>
                      </c:pt>
                      <c:pt idx="230">
                        <c:v>0.14799999999999999</c:v>
                      </c:pt>
                      <c:pt idx="231">
                        <c:v>0.125</c:v>
                      </c:pt>
                      <c:pt idx="232">
                        <c:v>8.1000000000000003E-2</c:v>
                      </c:pt>
                      <c:pt idx="233">
                        <c:v>5.8999999999999997E-2</c:v>
                      </c:pt>
                      <c:pt idx="234">
                        <c:v>1.7000000000000001E-2</c:v>
                      </c:pt>
                      <c:pt idx="235">
                        <c:v>4.0000000000000001E-3</c:v>
                      </c:pt>
                      <c:pt idx="236">
                        <c:v>4.0000000000000001E-3</c:v>
                      </c:pt>
                      <c:pt idx="237">
                        <c:v>4.0000000000000001E-3</c:v>
                      </c:pt>
                      <c:pt idx="238">
                        <c:v>7.2999999999999995E-2</c:v>
                      </c:pt>
                      <c:pt idx="239">
                        <c:v>0.26800000000000002</c:v>
                      </c:pt>
                      <c:pt idx="240">
                        <c:v>0.23699999999999999</c:v>
                      </c:pt>
                      <c:pt idx="241">
                        <c:v>0.16200000000000001</c:v>
                      </c:pt>
                      <c:pt idx="242">
                        <c:v>0.17299999999999999</c:v>
                      </c:pt>
                      <c:pt idx="243">
                        <c:v>0.17299999999999999</c:v>
                      </c:pt>
                      <c:pt idx="244">
                        <c:v>0.17299999999999999</c:v>
                      </c:pt>
                      <c:pt idx="245">
                        <c:v>0.28399999999999997</c:v>
                      </c:pt>
                      <c:pt idx="246">
                        <c:v>0.40899999999999997</c:v>
                      </c:pt>
                      <c:pt idx="247">
                        <c:v>0.28699999999999998</c:v>
                      </c:pt>
                      <c:pt idx="248">
                        <c:v>0.22800000000000001</c:v>
                      </c:pt>
                      <c:pt idx="249">
                        <c:v>8.6999999999999994E-2</c:v>
                      </c:pt>
                      <c:pt idx="250">
                        <c:v>8.6999999999999994E-2</c:v>
                      </c:pt>
                      <c:pt idx="251">
                        <c:v>8.6999999999999994E-2</c:v>
                      </c:pt>
                      <c:pt idx="252">
                        <c:v>-5.1999999999999998E-2</c:v>
                      </c:pt>
                      <c:pt idx="253">
                        <c:v>-0.252</c:v>
                      </c:pt>
                      <c:pt idx="254">
                        <c:v>-0.24099999999999999</c:v>
                      </c:pt>
                      <c:pt idx="255">
                        <c:v>-0.32400000000000001</c:v>
                      </c:pt>
                      <c:pt idx="256">
                        <c:v>-0.28599999999999998</c:v>
                      </c:pt>
                      <c:pt idx="257">
                        <c:v>-0.28599999999999998</c:v>
                      </c:pt>
                      <c:pt idx="258">
                        <c:v>-0.28599999999999998</c:v>
                      </c:pt>
                      <c:pt idx="259">
                        <c:v>-0.28499999999999998</c:v>
                      </c:pt>
                      <c:pt idx="260">
                        <c:v>-0.255</c:v>
                      </c:pt>
                      <c:pt idx="261">
                        <c:v>-0.25</c:v>
                      </c:pt>
                      <c:pt idx="262">
                        <c:v>-0.22700000000000001</c:v>
                      </c:pt>
                      <c:pt idx="263">
                        <c:v>-0.222</c:v>
                      </c:pt>
                      <c:pt idx="264">
                        <c:v>-0.222</c:v>
                      </c:pt>
                      <c:pt idx="265">
                        <c:v>-0.222</c:v>
                      </c:pt>
                      <c:pt idx="266">
                        <c:v>-0.188</c:v>
                      </c:pt>
                      <c:pt idx="267">
                        <c:v>-0.16700000000000001</c:v>
                      </c:pt>
                      <c:pt idx="268">
                        <c:v>-0.251</c:v>
                      </c:pt>
                      <c:pt idx="269">
                        <c:v>-0.23799999999999999</c:v>
                      </c:pt>
                      <c:pt idx="270">
                        <c:v>-0.20799999999999999</c:v>
                      </c:pt>
                      <c:pt idx="271">
                        <c:v>-0.20799999999999999</c:v>
                      </c:pt>
                      <c:pt idx="272">
                        <c:v>-0.20799999999999999</c:v>
                      </c:pt>
                      <c:pt idx="273">
                        <c:v>-0.223</c:v>
                      </c:pt>
                      <c:pt idx="274">
                        <c:v>-0.19400000000000001</c:v>
                      </c:pt>
                      <c:pt idx="275">
                        <c:v>-0.17899999999999999</c:v>
                      </c:pt>
                      <c:pt idx="276">
                        <c:v>-0.17299999999999999</c:v>
                      </c:pt>
                      <c:pt idx="277">
                        <c:v>-0.17299999999999999</c:v>
                      </c:pt>
                      <c:pt idx="278">
                        <c:v>-0.17299999999999999</c:v>
                      </c:pt>
                      <c:pt idx="279">
                        <c:v>-0.17299999999999999</c:v>
                      </c:pt>
                      <c:pt idx="280">
                        <c:v>-0.158</c:v>
                      </c:pt>
                      <c:pt idx="281">
                        <c:v>-0.155</c:v>
                      </c:pt>
                      <c:pt idx="282">
                        <c:v>-0.157</c:v>
                      </c:pt>
                      <c:pt idx="283">
                        <c:v>-0.17799999999999999</c:v>
                      </c:pt>
                      <c:pt idx="284">
                        <c:v>-0.14899999999999999</c:v>
                      </c:pt>
                      <c:pt idx="285">
                        <c:v>-0.14899999999999999</c:v>
                      </c:pt>
                      <c:pt idx="286">
                        <c:v>-0.14899999999999999</c:v>
                      </c:pt>
                      <c:pt idx="287">
                        <c:v>-0.128</c:v>
                      </c:pt>
                      <c:pt idx="288">
                        <c:v>-0.11700000000000001</c:v>
                      </c:pt>
                      <c:pt idx="289">
                        <c:v>-0.151</c:v>
                      </c:pt>
                      <c:pt idx="290">
                        <c:v>-0.191</c:v>
                      </c:pt>
                      <c:pt idx="291">
                        <c:v>-0.189</c:v>
                      </c:pt>
                      <c:pt idx="292">
                        <c:v>-0.189</c:v>
                      </c:pt>
                      <c:pt idx="293">
                        <c:v>-0.189</c:v>
                      </c:pt>
                      <c:pt idx="294">
                        <c:v>-0.16200000000000001</c:v>
                      </c:pt>
                      <c:pt idx="295">
                        <c:v>-0.14000000000000001</c:v>
                      </c:pt>
                      <c:pt idx="296">
                        <c:v>-0.10100000000000001</c:v>
                      </c:pt>
                      <c:pt idx="297">
                        <c:v>-0.14299999999999999</c:v>
                      </c:pt>
                      <c:pt idx="298">
                        <c:v>-8.7999999999999995E-2</c:v>
                      </c:pt>
                      <c:pt idx="299">
                        <c:v>-8.7999999999999995E-2</c:v>
                      </c:pt>
                      <c:pt idx="300">
                        <c:v>-8.7999999999999995E-2</c:v>
                      </c:pt>
                      <c:pt idx="301">
                        <c:v>-7.3999999999999996E-2</c:v>
                      </c:pt>
                      <c:pt idx="302">
                        <c:v>-2.1000000000000001E-2</c:v>
                      </c:pt>
                      <c:pt idx="303">
                        <c:v>-8.0000000000000002E-3</c:v>
                      </c:pt>
                      <c:pt idx="304">
                        <c:v>0.02</c:v>
                      </c:pt>
                      <c:pt idx="305">
                        <c:v>2.5000000000000001E-2</c:v>
                      </c:pt>
                      <c:pt idx="306">
                        <c:v>2.5000000000000001E-2</c:v>
                      </c:pt>
                      <c:pt idx="307">
                        <c:v>2.5000000000000001E-2</c:v>
                      </c:pt>
                      <c:pt idx="308">
                        <c:v>0.02</c:v>
                      </c:pt>
                      <c:pt idx="309">
                        <c:v>0.03</c:v>
                      </c:pt>
                      <c:pt idx="310">
                        <c:v>5.8000000000000003E-2</c:v>
                      </c:pt>
                      <c:pt idx="311">
                        <c:v>6.7000000000000004E-2</c:v>
                      </c:pt>
                      <c:pt idx="312">
                        <c:v>2.3E-2</c:v>
                      </c:pt>
                      <c:pt idx="313">
                        <c:v>2.3E-2</c:v>
                      </c:pt>
                      <c:pt idx="314">
                        <c:v>2.3E-2</c:v>
                      </c:pt>
                      <c:pt idx="315">
                        <c:v>4.7E-2</c:v>
                      </c:pt>
                      <c:pt idx="316">
                        <c:v>0.03</c:v>
                      </c:pt>
                      <c:pt idx="317">
                        <c:v>-2E-3</c:v>
                      </c:pt>
                      <c:pt idx="318">
                        <c:v>-2E-3</c:v>
                      </c:pt>
                      <c:pt idx="319">
                        <c:v>0</c:v>
                      </c:pt>
                      <c:pt idx="320">
                        <c:v>0</c:v>
                      </c:pt>
                      <c:pt idx="321">
                        <c:v>0</c:v>
                      </c:pt>
                      <c:pt idx="322">
                        <c:v>4.9000000000000002E-2</c:v>
                      </c:pt>
                      <c:pt idx="323">
                        <c:v>0.09</c:v>
                      </c:pt>
                      <c:pt idx="324">
                        <c:v>0.09</c:v>
                      </c:pt>
                      <c:pt idx="325">
                        <c:v>0.09</c:v>
                      </c:pt>
                      <c:pt idx="326">
                        <c:v>2.4E-2</c:v>
                      </c:pt>
                      <c:pt idx="327">
                        <c:v>2.4E-2</c:v>
                      </c:pt>
                      <c:pt idx="328">
                        <c:v>2.4E-2</c:v>
                      </c:pt>
                      <c:pt idx="329">
                        <c:v>3.5000000000000003E-2</c:v>
                      </c:pt>
                      <c:pt idx="330">
                        <c:v>3.5000000000000003E-2</c:v>
                      </c:pt>
                      <c:pt idx="331">
                        <c:v>3.5000000000000003E-2</c:v>
                      </c:pt>
                      <c:pt idx="332">
                        <c:v>3.5000000000000003E-2</c:v>
                      </c:pt>
                      <c:pt idx="333">
                        <c:v>2.1999999999999999E-2</c:v>
                      </c:pt>
                      <c:pt idx="334">
                        <c:v>2.1999999999999999E-2</c:v>
                      </c:pt>
                      <c:pt idx="335">
                        <c:v>2.1999999999999999E-2</c:v>
                      </c:pt>
                      <c:pt idx="336">
                        <c:v>3.7999999999999999E-2</c:v>
                      </c:pt>
                      <c:pt idx="337">
                        <c:v>2.5000000000000001E-2</c:v>
                      </c:pt>
                      <c:pt idx="338">
                        <c:v>-0.02</c:v>
                      </c:pt>
                      <c:pt idx="339">
                        <c:v>-6.0000000000000001E-3</c:v>
                      </c:pt>
                      <c:pt idx="340">
                        <c:v>-1.6E-2</c:v>
                      </c:pt>
                      <c:pt idx="341">
                        <c:v>-1.6E-2</c:v>
                      </c:pt>
                      <c:pt idx="342">
                        <c:v>-1.6E-2</c:v>
                      </c:pt>
                      <c:pt idx="343">
                        <c:v>1.6E-2</c:v>
                      </c:pt>
                      <c:pt idx="344">
                        <c:v>-0.03</c:v>
                      </c:pt>
                      <c:pt idx="345">
                        <c:v>-6.0000000000000001E-3</c:v>
                      </c:pt>
                      <c:pt idx="346">
                        <c:v>-1.6E-2</c:v>
                      </c:pt>
                      <c:pt idx="347">
                        <c:v>8.0000000000000002E-3</c:v>
                      </c:pt>
                      <c:pt idx="348">
                        <c:v>8.0000000000000002E-3</c:v>
                      </c:pt>
                      <c:pt idx="349">
                        <c:v>8.0000000000000002E-3</c:v>
                      </c:pt>
                      <c:pt idx="350">
                        <c:v>1E-3</c:v>
                      </c:pt>
                      <c:pt idx="351">
                        <c:v>-2.5999999999999999E-2</c:v>
                      </c:pt>
                      <c:pt idx="352">
                        <c:v>-5.8999999999999997E-2</c:v>
                      </c:pt>
                      <c:pt idx="353">
                        <c:v>0.01</c:v>
                      </c:pt>
                      <c:pt idx="354">
                        <c:v>-6.4000000000000001E-2</c:v>
                      </c:pt>
                      <c:pt idx="355">
                        <c:v>-6.4000000000000001E-2</c:v>
                      </c:pt>
                      <c:pt idx="356">
                        <c:v>-6.4000000000000001E-2</c:v>
                      </c:pt>
                      <c:pt idx="357">
                        <c:v>-6.4000000000000001E-2</c:v>
                      </c:pt>
                      <c:pt idx="358">
                        <c:v>-7.0999999999999994E-2</c:v>
                      </c:pt>
                      <c:pt idx="359">
                        <c:v>-7.0000000000000007E-2</c:v>
                      </c:pt>
                      <c:pt idx="360">
                        <c:v>-5.3999999999999999E-2</c:v>
                      </c:pt>
                      <c:pt idx="361">
                        <c:v>-6.2E-2</c:v>
                      </c:pt>
                      <c:pt idx="362">
                        <c:v>-6.2E-2</c:v>
                      </c:pt>
                      <c:pt idx="363">
                        <c:v>-6.2E-2</c:v>
                      </c:pt>
                      <c:pt idx="364">
                        <c:v>-3.5999999999999997E-2</c:v>
                      </c:pt>
                      <c:pt idx="365">
                        <c:v>-5.5E-2</c:v>
                      </c:pt>
                      <c:pt idx="366">
                        <c:v>-4.5999999999999999E-2</c:v>
                      </c:pt>
                      <c:pt idx="367">
                        <c:v>-5.1999999999999998E-2</c:v>
                      </c:pt>
                      <c:pt idx="368">
                        <c:v>-3.5000000000000003E-2</c:v>
                      </c:pt>
                      <c:pt idx="369">
                        <c:v>-3.5000000000000003E-2</c:v>
                      </c:pt>
                      <c:pt idx="370">
                        <c:v>-3.5000000000000003E-2</c:v>
                      </c:pt>
                      <c:pt idx="371">
                        <c:v>-3.3000000000000002E-2</c:v>
                      </c:pt>
                      <c:pt idx="372">
                        <c:v>1E-3</c:v>
                      </c:pt>
                      <c:pt idx="373">
                        <c:v>3.5000000000000003E-2</c:v>
                      </c:pt>
                      <c:pt idx="374">
                        <c:v>4.2999999999999997E-2</c:v>
                      </c:pt>
                      <c:pt idx="375">
                        <c:v>0.02</c:v>
                      </c:pt>
                      <c:pt idx="376">
                        <c:v>0.02</c:v>
                      </c:pt>
                      <c:pt idx="377">
                        <c:v>0.02</c:v>
                      </c:pt>
                      <c:pt idx="378">
                        <c:v>5.2999999999999999E-2</c:v>
                      </c:pt>
                      <c:pt idx="379">
                        <c:v>-4.5999999999999999E-2</c:v>
                      </c:pt>
                      <c:pt idx="380">
                        <c:v>-2.1000000000000001E-2</c:v>
                      </c:pt>
                      <c:pt idx="381">
                        <c:v>-4.9000000000000002E-2</c:v>
                      </c:pt>
                      <c:pt idx="382">
                        <c:v>-7.0000000000000007E-2</c:v>
                      </c:pt>
                      <c:pt idx="383">
                        <c:v>-7.0000000000000007E-2</c:v>
                      </c:pt>
                      <c:pt idx="384">
                        <c:v>-7.0000000000000007E-2</c:v>
                      </c:pt>
                      <c:pt idx="385">
                        <c:v>-9.9000000000000005E-2</c:v>
                      </c:pt>
                      <c:pt idx="386">
                        <c:v>-5.8000000000000003E-2</c:v>
                      </c:pt>
                      <c:pt idx="387">
                        <c:v>-5.6000000000000001E-2</c:v>
                      </c:pt>
                      <c:pt idx="388">
                        <c:v>-3.6999999999999998E-2</c:v>
                      </c:pt>
                      <c:pt idx="389">
                        <c:v>-7.3999999999999996E-2</c:v>
                      </c:pt>
                      <c:pt idx="390">
                        <c:v>-7.3999999999999996E-2</c:v>
                      </c:pt>
                      <c:pt idx="391">
                        <c:v>-7.3999999999999996E-2</c:v>
                      </c:pt>
                      <c:pt idx="392">
                        <c:v>-0.12</c:v>
                      </c:pt>
                      <c:pt idx="393">
                        <c:v>-0.10100000000000001</c:v>
                      </c:pt>
                      <c:pt idx="394">
                        <c:v>-6.7000000000000004E-2</c:v>
                      </c:pt>
                      <c:pt idx="395">
                        <c:v>-4.3999999999999997E-2</c:v>
                      </c:pt>
                      <c:pt idx="396">
                        <c:v>-8.2000000000000003E-2</c:v>
                      </c:pt>
                      <c:pt idx="397">
                        <c:v>-8.2000000000000003E-2</c:v>
                      </c:pt>
                      <c:pt idx="398">
                        <c:v>-8.2000000000000003E-2</c:v>
                      </c:pt>
                      <c:pt idx="399">
                        <c:v>-0.11799999999999999</c:v>
                      </c:pt>
                      <c:pt idx="400">
                        <c:v>-0.106</c:v>
                      </c:pt>
                      <c:pt idx="401">
                        <c:v>-0.13</c:v>
                      </c:pt>
                      <c:pt idx="402">
                        <c:v>-0.16200000000000001</c:v>
                      </c:pt>
                      <c:pt idx="403">
                        <c:v>-0.14199999999999999</c:v>
                      </c:pt>
                      <c:pt idx="404">
                        <c:v>-0.14199999999999999</c:v>
                      </c:pt>
                      <c:pt idx="405">
                        <c:v>-0.14199999999999999</c:v>
                      </c:pt>
                      <c:pt idx="406">
                        <c:v>-0.153</c:v>
                      </c:pt>
                      <c:pt idx="407">
                        <c:v>-0.22800000000000001</c:v>
                      </c:pt>
                      <c:pt idx="408">
                        <c:v>-0.26500000000000001</c:v>
                      </c:pt>
                      <c:pt idx="409">
                        <c:v>-0.24199999999999999</c:v>
                      </c:pt>
                      <c:pt idx="410">
                        <c:v>-0.247</c:v>
                      </c:pt>
                      <c:pt idx="411">
                        <c:v>-0.247</c:v>
                      </c:pt>
                      <c:pt idx="412">
                        <c:v>-0.247</c:v>
                      </c:pt>
                      <c:pt idx="413">
                        <c:v>-0.254</c:v>
                      </c:pt>
                      <c:pt idx="414">
                        <c:v>-0.21099999999999999</c:v>
                      </c:pt>
                      <c:pt idx="415">
                        <c:v>-0.24</c:v>
                      </c:pt>
                      <c:pt idx="416">
                        <c:v>-0.254</c:v>
                      </c:pt>
                      <c:pt idx="417">
                        <c:v>-0.26</c:v>
                      </c:pt>
                      <c:pt idx="418">
                        <c:v>-0.26</c:v>
                      </c:pt>
                      <c:pt idx="419">
                        <c:v>-0.26</c:v>
                      </c:pt>
                      <c:pt idx="420">
                        <c:v>-0.26400000000000001</c:v>
                      </c:pt>
                      <c:pt idx="421">
                        <c:v>-0.23799999999999999</c:v>
                      </c:pt>
                      <c:pt idx="422">
                        <c:v>-0.25900000000000001</c:v>
                      </c:pt>
                      <c:pt idx="423">
                        <c:v>-0.25</c:v>
                      </c:pt>
                      <c:pt idx="424">
                        <c:v>-0.17899999999999999</c:v>
                      </c:pt>
                      <c:pt idx="425">
                        <c:v>-0.17899999999999999</c:v>
                      </c:pt>
                      <c:pt idx="426">
                        <c:v>-0.17899999999999999</c:v>
                      </c:pt>
                      <c:pt idx="427">
                        <c:v>-0.16800000000000001</c:v>
                      </c:pt>
                      <c:pt idx="428">
                        <c:v>-0.17899999999999999</c:v>
                      </c:pt>
                      <c:pt idx="429">
                        <c:v>-0.13100000000000001</c:v>
                      </c:pt>
                      <c:pt idx="430">
                        <c:v>-0.15</c:v>
                      </c:pt>
                      <c:pt idx="431">
                        <c:v>-0.121</c:v>
                      </c:pt>
                      <c:pt idx="432">
                        <c:v>-0.121</c:v>
                      </c:pt>
                      <c:pt idx="433">
                        <c:v>-0.121</c:v>
                      </c:pt>
                      <c:pt idx="434">
                        <c:v>-0.182</c:v>
                      </c:pt>
                      <c:pt idx="435">
                        <c:v>-0.20899999999999999</c:v>
                      </c:pt>
                      <c:pt idx="436">
                        <c:v>-0.187</c:v>
                      </c:pt>
                      <c:pt idx="437">
                        <c:v>-0.22600000000000001</c:v>
                      </c:pt>
                      <c:pt idx="438">
                        <c:v>-0.28999999999999998</c:v>
                      </c:pt>
                      <c:pt idx="439">
                        <c:v>-0.28999999999999998</c:v>
                      </c:pt>
                      <c:pt idx="440">
                        <c:v>-0.28999999999999998</c:v>
                      </c:pt>
                      <c:pt idx="441">
                        <c:v>-0.24199999999999999</c:v>
                      </c:pt>
                      <c:pt idx="442">
                        <c:v>-0.33</c:v>
                      </c:pt>
                      <c:pt idx="443">
                        <c:v>-0.34499999999999997</c:v>
                      </c:pt>
                      <c:pt idx="444">
                        <c:v>-0.34</c:v>
                      </c:pt>
                      <c:pt idx="445">
                        <c:v>-0.34200000000000003</c:v>
                      </c:pt>
                      <c:pt idx="446">
                        <c:v>-0.34200000000000003</c:v>
                      </c:pt>
                      <c:pt idx="447">
                        <c:v>-0.34200000000000003</c:v>
                      </c:pt>
                      <c:pt idx="448">
                        <c:v>-0.34599999999999997</c:v>
                      </c:pt>
                      <c:pt idx="449">
                        <c:v>-0.371</c:v>
                      </c:pt>
                      <c:pt idx="450">
                        <c:v>-0.35399999999999998</c:v>
                      </c:pt>
                      <c:pt idx="451">
                        <c:v>-0.31900000000000001</c:v>
                      </c:pt>
                      <c:pt idx="452">
                        <c:v>-0.316</c:v>
                      </c:pt>
                      <c:pt idx="453">
                        <c:v>-0.316</c:v>
                      </c:pt>
                      <c:pt idx="454">
                        <c:v>-0.316</c:v>
                      </c:pt>
                      <c:pt idx="455">
                        <c:v>-0.29599999999999999</c:v>
                      </c:pt>
                      <c:pt idx="456">
                        <c:v>-0.33500000000000002</c:v>
                      </c:pt>
                      <c:pt idx="457">
                        <c:v>-0.35</c:v>
                      </c:pt>
                      <c:pt idx="458">
                        <c:v>-0.313</c:v>
                      </c:pt>
                      <c:pt idx="459">
                        <c:v>-0.35899999999999999</c:v>
                      </c:pt>
                      <c:pt idx="460">
                        <c:v>-0.35899999999999999</c:v>
                      </c:pt>
                      <c:pt idx="461">
                        <c:v>-0.35899999999999999</c:v>
                      </c:pt>
                      <c:pt idx="462">
                        <c:v>-0.38700000000000001</c:v>
                      </c:pt>
                      <c:pt idx="463">
                        <c:v>-0.31900000000000001</c:v>
                      </c:pt>
                      <c:pt idx="464">
                        <c:v>-0.26300000000000001</c:v>
                      </c:pt>
                      <c:pt idx="465">
                        <c:v>-0.23300000000000001</c:v>
                      </c:pt>
                      <c:pt idx="466">
                        <c:v>-0.215</c:v>
                      </c:pt>
                      <c:pt idx="467">
                        <c:v>-0.215</c:v>
                      </c:pt>
                      <c:pt idx="468">
                        <c:v>-0.215</c:v>
                      </c:pt>
                      <c:pt idx="469">
                        <c:v>-0.23100000000000001</c:v>
                      </c:pt>
                      <c:pt idx="470">
                        <c:v>-0.26500000000000001</c:v>
                      </c:pt>
                      <c:pt idx="471">
                        <c:v>-0.19500000000000001</c:v>
                      </c:pt>
                      <c:pt idx="472">
                        <c:v>-0.16800000000000001</c:v>
                      </c:pt>
                      <c:pt idx="473">
                        <c:v>-0.16800000000000001</c:v>
                      </c:pt>
                      <c:pt idx="474">
                        <c:v>-0.16800000000000001</c:v>
                      </c:pt>
                      <c:pt idx="475">
                        <c:v>-0.16800000000000001</c:v>
                      </c:pt>
                      <c:pt idx="476">
                        <c:v>-0.121</c:v>
                      </c:pt>
                      <c:pt idx="477">
                        <c:v>-0.12</c:v>
                      </c:pt>
                      <c:pt idx="478">
                        <c:v>-0.08</c:v>
                      </c:pt>
                      <c:pt idx="479">
                        <c:v>-7.9000000000000001E-2</c:v>
                      </c:pt>
                      <c:pt idx="480">
                        <c:v>-5.7000000000000002E-2</c:v>
                      </c:pt>
                      <c:pt idx="481">
                        <c:v>-5.7000000000000002E-2</c:v>
                      </c:pt>
                      <c:pt idx="482">
                        <c:v>-5.7000000000000002E-2</c:v>
                      </c:pt>
                      <c:pt idx="483">
                        <c:v>-4.3999999999999997E-2</c:v>
                      </c:pt>
                      <c:pt idx="484">
                        <c:v>-5.0999999999999997E-2</c:v>
                      </c:pt>
                      <c:pt idx="485">
                        <c:v>-2.3E-2</c:v>
                      </c:pt>
                      <c:pt idx="486">
                        <c:v>-2.1999999999999999E-2</c:v>
                      </c:pt>
                      <c:pt idx="487">
                        <c:v>-8.0000000000000002E-3</c:v>
                      </c:pt>
                      <c:pt idx="488">
                        <c:v>-8.0000000000000002E-3</c:v>
                      </c:pt>
                      <c:pt idx="489">
                        <c:v>-8.0000000000000002E-3</c:v>
                      </c:pt>
                      <c:pt idx="490">
                        <c:v>8.0000000000000002E-3</c:v>
                      </c:pt>
                      <c:pt idx="491">
                        <c:v>2.8000000000000001E-2</c:v>
                      </c:pt>
                      <c:pt idx="492">
                        <c:v>7.8E-2</c:v>
                      </c:pt>
                      <c:pt idx="493">
                        <c:v>8.5999999999999993E-2</c:v>
                      </c:pt>
                      <c:pt idx="494">
                        <c:v>0.13900000000000001</c:v>
                      </c:pt>
                      <c:pt idx="495">
                        <c:v>0.13900000000000001</c:v>
                      </c:pt>
                      <c:pt idx="496">
                        <c:v>0.13900000000000001</c:v>
                      </c:pt>
                      <c:pt idx="497">
                        <c:v>9.2999999999999999E-2</c:v>
                      </c:pt>
                      <c:pt idx="498">
                        <c:v>6.0999999999999999E-2</c:v>
                      </c:pt>
                      <c:pt idx="499">
                        <c:v>2.1999999999999999E-2</c:v>
                      </c:pt>
                      <c:pt idx="500">
                        <c:v>2E-3</c:v>
                      </c:pt>
                      <c:pt idx="501">
                        <c:v>-1.7000000000000001E-2</c:v>
                      </c:pt>
                      <c:pt idx="502">
                        <c:v>-1.7000000000000001E-2</c:v>
                      </c:pt>
                      <c:pt idx="503">
                        <c:v>-1.7000000000000001E-2</c:v>
                      </c:pt>
                      <c:pt idx="504">
                        <c:v>-6.3E-2</c:v>
                      </c:pt>
                      <c:pt idx="505">
                        <c:v>-0.04</c:v>
                      </c:pt>
                      <c:pt idx="506">
                        <c:v>1.4999999999999999E-2</c:v>
                      </c:pt>
                      <c:pt idx="507">
                        <c:v>2.4E-2</c:v>
                      </c:pt>
                      <c:pt idx="508">
                        <c:v>6.6000000000000003E-2</c:v>
                      </c:pt>
                      <c:pt idx="509">
                        <c:v>6.6000000000000003E-2</c:v>
                      </c:pt>
                      <c:pt idx="510">
                        <c:v>6.6000000000000003E-2</c:v>
                      </c:pt>
                      <c:pt idx="511">
                        <c:v>7.0999999999999994E-2</c:v>
                      </c:pt>
                      <c:pt idx="512">
                        <c:v>8.8999999999999996E-2</c:v>
                      </c:pt>
                      <c:pt idx="513">
                        <c:v>6.5000000000000002E-2</c:v>
                      </c:pt>
                      <c:pt idx="514">
                        <c:v>9.4E-2</c:v>
                      </c:pt>
                      <c:pt idx="515">
                        <c:v>0.11700000000000001</c:v>
                      </c:pt>
                      <c:pt idx="516">
                        <c:v>0.11700000000000001</c:v>
                      </c:pt>
                      <c:pt idx="517">
                        <c:v>0.11700000000000001</c:v>
                      </c:pt>
                      <c:pt idx="518">
                        <c:v>8.1000000000000003E-2</c:v>
                      </c:pt>
                      <c:pt idx="519">
                        <c:v>0.125</c:v>
                      </c:pt>
                      <c:pt idx="520">
                        <c:v>8.6999999999999994E-2</c:v>
                      </c:pt>
                      <c:pt idx="521">
                        <c:v>0.17399999999999999</c:v>
                      </c:pt>
                      <c:pt idx="522">
                        <c:v>0.159</c:v>
                      </c:pt>
                      <c:pt idx="523">
                        <c:v>0.159</c:v>
                      </c:pt>
                      <c:pt idx="524">
                        <c:v>0.159</c:v>
                      </c:pt>
                      <c:pt idx="525">
                        <c:v>0.18099999999999999</c:v>
                      </c:pt>
                      <c:pt idx="526">
                        <c:v>0.18</c:v>
                      </c:pt>
                      <c:pt idx="527">
                        <c:v>0.189</c:v>
                      </c:pt>
                      <c:pt idx="528">
                        <c:v>0.20799999999999999</c:v>
                      </c:pt>
                      <c:pt idx="529">
                        <c:v>0.161</c:v>
                      </c:pt>
                      <c:pt idx="530">
                        <c:v>0.161</c:v>
                      </c:pt>
                      <c:pt idx="531">
                        <c:v>0.161</c:v>
                      </c:pt>
                      <c:pt idx="532">
                        <c:v>0.186</c:v>
                      </c:pt>
                      <c:pt idx="533">
                        <c:v>0.22</c:v>
                      </c:pt>
                      <c:pt idx="534">
                        <c:v>0.24199999999999999</c:v>
                      </c:pt>
                      <c:pt idx="535">
                        <c:v>0.26400000000000001</c:v>
                      </c:pt>
                      <c:pt idx="536">
                        <c:v>0.28799999999999998</c:v>
                      </c:pt>
                      <c:pt idx="537">
                        <c:v>0.28799999999999998</c:v>
                      </c:pt>
                      <c:pt idx="538">
                        <c:v>0.28799999999999998</c:v>
                      </c:pt>
                      <c:pt idx="539">
                        <c:v>0.31900000000000001</c:v>
                      </c:pt>
                      <c:pt idx="540">
                        <c:v>0.313</c:v>
                      </c:pt>
                      <c:pt idx="541">
                        <c:v>0.34300000000000003</c:v>
                      </c:pt>
                      <c:pt idx="542">
                        <c:v>0.36</c:v>
                      </c:pt>
                      <c:pt idx="543">
                        <c:v>0.374</c:v>
                      </c:pt>
                      <c:pt idx="544">
                        <c:v>0.374</c:v>
                      </c:pt>
                      <c:pt idx="545">
                        <c:v>0.374</c:v>
                      </c:pt>
                      <c:pt idx="546">
                        <c:v>0.377</c:v>
                      </c:pt>
                      <c:pt idx="547">
                        <c:v>0.40300000000000002</c:v>
                      </c:pt>
                      <c:pt idx="548">
                        <c:v>0.42299999999999999</c:v>
                      </c:pt>
                      <c:pt idx="549">
                        <c:v>0.41</c:v>
                      </c:pt>
                      <c:pt idx="550">
                        <c:v>0.38400000000000001</c:v>
                      </c:pt>
                      <c:pt idx="551">
                        <c:v>0.38400000000000001</c:v>
                      </c:pt>
                      <c:pt idx="552">
                        <c:v>0.38400000000000001</c:v>
                      </c:pt>
                      <c:pt idx="553">
                        <c:v>0.39900000000000002</c:v>
                      </c:pt>
                      <c:pt idx="554">
                        <c:v>0.40699999999999997</c:v>
                      </c:pt>
                      <c:pt idx="555">
                        <c:v>0.43</c:v>
                      </c:pt>
                      <c:pt idx="556">
                        <c:v>0.436</c:v>
                      </c:pt>
                      <c:pt idx="557">
                        <c:v>0.44</c:v>
                      </c:pt>
                      <c:pt idx="558">
                        <c:v>0.44</c:v>
                      </c:pt>
                      <c:pt idx="559">
                        <c:v>0.44</c:v>
                      </c:pt>
                      <c:pt idx="560">
                        <c:v>0.439</c:v>
                      </c:pt>
                      <c:pt idx="561">
                        <c:v>0.42299999999999999</c:v>
                      </c:pt>
                      <c:pt idx="562">
                        <c:v>0.41799999999999998</c:v>
                      </c:pt>
                      <c:pt idx="563">
                        <c:v>0.44600000000000001</c:v>
                      </c:pt>
                      <c:pt idx="564">
                        <c:v>0.46</c:v>
                      </c:pt>
                      <c:pt idx="565">
                        <c:v>0.46</c:v>
                      </c:pt>
                      <c:pt idx="566">
                        <c:v>0.46</c:v>
                      </c:pt>
                      <c:pt idx="567">
                        <c:v>0.46600000000000003</c:v>
                      </c:pt>
                      <c:pt idx="568">
                        <c:v>0.45100000000000001</c:v>
                      </c:pt>
                      <c:pt idx="569">
                        <c:v>0.45100000000000001</c:v>
                      </c:pt>
                      <c:pt idx="570">
                        <c:v>0.45700000000000002</c:v>
                      </c:pt>
                      <c:pt idx="571">
                        <c:v>0.44700000000000001</c:v>
                      </c:pt>
                      <c:pt idx="572">
                        <c:v>0.44700000000000001</c:v>
                      </c:pt>
                      <c:pt idx="573">
                        <c:v>0.44700000000000001</c:v>
                      </c:pt>
                      <c:pt idx="574">
                        <c:v>0.47</c:v>
                      </c:pt>
                      <c:pt idx="575">
                        <c:v>0.44700000000000001</c:v>
                      </c:pt>
                      <c:pt idx="576">
                        <c:v>0.49299999999999999</c:v>
                      </c:pt>
                      <c:pt idx="577">
                        <c:v>0.46500000000000002</c:v>
                      </c:pt>
                      <c:pt idx="578">
                        <c:v>0.46500000000000002</c:v>
                      </c:pt>
                      <c:pt idx="579">
                        <c:v>0.46500000000000002</c:v>
                      </c:pt>
                      <c:pt idx="580">
                        <c:v>0.46500000000000002</c:v>
                      </c:pt>
                      <c:pt idx="581">
                        <c:v>0.46500000000000002</c:v>
                      </c:pt>
                      <c:pt idx="582">
                        <c:v>0.51900000000000002</c:v>
                      </c:pt>
                      <c:pt idx="583">
                        <c:v>0.51500000000000001</c:v>
                      </c:pt>
                      <c:pt idx="584">
                        <c:v>0.51600000000000001</c:v>
                      </c:pt>
                      <c:pt idx="585">
                        <c:v>0.49299999999999999</c:v>
                      </c:pt>
                      <c:pt idx="586">
                        <c:v>0.49299999999999999</c:v>
                      </c:pt>
                      <c:pt idx="587">
                        <c:v>0.49299999999999999</c:v>
                      </c:pt>
                      <c:pt idx="588">
                        <c:v>0.432</c:v>
                      </c:pt>
                      <c:pt idx="589">
                        <c:v>0.42599999999999999</c:v>
                      </c:pt>
                      <c:pt idx="590">
                        <c:v>0.45100000000000001</c:v>
                      </c:pt>
                      <c:pt idx="591">
                        <c:v>0.47099999999999997</c:v>
                      </c:pt>
                      <c:pt idx="592">
                        <c:v>0.45600000000000002</c:v>
                      </c:pt>
                      <c:pt idx="593">
                        <c:v>0.45600000000000002</c:v>
                      </c:pt>
                      <c:pt idx="594">
                        <c:v>0.45600000000000002</c:v>
                      </c:pt>
                      <c:pt idx="595">
                        <c:v>0.46</c:v>
                      </c:pt>
                      <c:pt idx="596">
                        <c:v>0.48599999999999999</c:v>
                      </c:pt>
                      <c:pt idx="597">
                        <c:v>0.442</c:v>
                      </c:pt>
                      <c:pt idx="598">
                        <c:v>0.46500000000000002</c:v>
                      </c:pt>
                      <c:pt idx="599">
                        <c:v>0.41199999999999998</c:v>
                      </c:pt>
                      <c:pt idx="600">
                        <c:v>0.41199999999999998</c:v>
                      </c:pt>
                      <c:pt idx="601">
                        <c:v>0.41199999999999998</c:v>
                      </c:pt>
                      <c:pt idx="602">
                        <c:v>0.40400000000000003</c:v>
                      </c:pt>
                      <c:pt idx="603">
                        <c:v>0.39800000000000002</c:v>
                      </c:pt>
                      <c:pt idx="604">
                        <c:v>0.45400000000000001</c:v>
                      </c:pt>
                      <c:pt idx="605">
                        <c:v>0.443</c:v>
                      </c:pt>
                      <c:pt idx="606">
                        <c:v>0.441</c:v>
                      </c:pt>
                      <c:pt idx="607">
                        <c:v>0.441</c:v>
                      </c:pt>
                      <c:pt idx="608">
                        <c:v>0.441</c:v>
                      </c:pt>
                      <c:pt idx="609">
                        <c:v>0.47899999999999998</c:v>
                      </c:pt>
                      <c:pt idx="610">
                        <c:v>0.52800000000000002</c:v>
                      </c:pt>
                      <c:pt idx="611">
                        <c:v>0.53500000000000003</c:v>
                      </c:pt>
                      <c:pt idx="612">
                        <c:v>0.52500000000000002</c:v>
                      </c:pt>
                      <c:pt idx="613">
                        <c:v>0.53100000000000003</c:v>
                      </c:pt>
                      <c:pt idx="614">
                        <c:v>0.53100000000000003</c:v>
                      </c:pt>
                      <c:pt idx="615">
                        <c:v>0.53100000000000003</c:v>
                      </c:pt>
                      <c:pt idx="616">
                        <c:v>0.53800000000000003</c:v>
                      </c:pt>
                      <c:pt idx="617">
                        <c:v>0.53100000000000003</c:v>
                      </c:pt>
                      <c:pt idx="618">
                        <c:v>0.54400000000000004</c:v>
                      </c:pt>
                      <c:pt idx="619">
                        <c:v>0.54100000000000004</c:v>
                      </c:pt>
                      <c:pt idx="620">
                        <c:v>0.54</c:v>
                      </c:pt>
                      <c:pt idx="621">
                        <c:v>0.54</c:v>
                      </c:pt>
                      <c:pt idx="622">
                        <c:v>0.54</c:v>
                      </c:pt>
                      <c:pt idx="623">
                        <c:v>0.55400000000000005</c:v>
                      </c:pt>
                      <c:pt idx="624">
                        <c:v>0.64200000000000002</c:v>
                      </c:pt>
                      <c:pt idx="625">
                        <c:v>0.69</c:v>
                      </c:pt>
                      <c:pt idx="626">
                        <c:v>0.68500000000000005</c:v>
                      </c:pt>
                      <c:pt idx="627">
                        <c:v>0.69899999999999995</c:v>
                      </c:pt>
                      <c:pt idx="628">
                        <c:v>0.69899999999999995</c:v>
                      </c:pt>
                      <c:pt idx="629">
                        <c:v>0.69899999999999995</c:v>
                      </c:pt>
                      <c:pt idx="630">
                        <c:v>0.68899999999999995</c:v>
                      </c:pt>
                      <c:pt idx="631">
                        <c:v>0.67500000000000004</c:v>
                      </c:pt>
                      <c:pt idx="632">
                        <c:v>0.65300000000000002</c:v>
                      </c:pt>
                      <c:pt idx="633">
                        <c:v>0.64900000000000002</c:v>
                      </c:pt>
                      <c:pt idx="634">
                        <c:v>0.64200000000000002</c:v>
                      </c:pt>
                      <c:pt idx="635">
                        <c:v>0.64200000000000002</c:v>
                      </c:pt>
                      <c:pt idx="636">
                        <c:v>0.64200000000000002</c:v>
                      </c:pt>
                      <c:pt idx="637">
                        <c:v>0.66700000000000004</c:v>
                      </c:pt>
                      <c:pt idx="638">
                        <c:v>0.64800000000000002</c:v>
                      </c:pt>
                      <c:pt idx="639">
                        <c:v>0.66300000000000003</c:v>
                      </c:pt>
                      <c:pt idx="640">
                        <c:v>0.68100000000000005</c:v>
                      </c:pt>
                      <c:pt idx="641">
                        <c:v>0.67600000000000005</c:v>
                      </c:pt>
                      <c:pt idx="642">
                        <c:v>0.67600000000000005</c:v>
                      </c:pt>
                      <c:pt idx="643">
                        <c:v>0.67600000000000005</c:v>
                      </c:pt>
                      <c:pt idx="644">
                        <c:v>0.67900000000000005</c:v>
                      </c:pt>
                      <c:pt idx="645">
                        <c:v>0.70099999999999996</c:v>
                      </c:pt>
                      <c:pt idx="646">
                        <c:v>0.71499999999999997</c:v>
                      </c:pt>
                      <c:pt idx="647">
                        <c:v>0.71199999999999997</c:v>
                      </c:pt>
                      <c:pt idx="648">
                        <c:v>0.69499999999999995</c:v>
                      </c:pt>
                      <c:pt idx="649">
                        <c:v>0.69499999999999995</c:v>
                      </c:pt>
                      <c:pt idx="650">
                        <c:v>0.69499999999999995</c:v>
                      </c:pt>
                      <c:pt idx="651">
                        <c:v>0.70799999999999996</c:v>
                      </c:pt>
                      <c:pt idx="652">
                        <c:v>0.59899999999999998</c:v>
                      </c:pt>
                      <c:pt idx="653">
                        <c:v>0.60899999999999999</c:v>
                      </c:pt>
                      <c:pt idx="654">
                        <c:v>0.61499999999999999</c:v>
                      </c:pt>
                      <c:pt idx="655">
                        <c:v>0.61299999999999999</c:v>
                      </c:pt>
                      <c:pt idx="656">
                        <c:v>0.61299999999999999</c:v>
                      </c:pt>
                      <c:pt idx="657">
                        <c:v>0.61299999999999999</c:v>
                      </c:pt>
                      <c:pt idx="658">
                        <c:v>0.60099999999999998</c:v>
                      </c:pt>
                      <c:pt idx="659">
                        <c:v>0.64</c:v>
                      </c:pt>
                      <c:pt idx="660">
                        <c:v>0.65200000000000002</c:v>
                      </c:pt>
                      <c:pt idx="661">
                        <c:v>0.64800000000000002</c:v>
                      </c:pt>
                      <c:pt idx="662">
                        <c:v>0.63600000000000001</c:v>
                      </c:pt>
                      <c:pt idx="663">
                        <c:v>0.63600000000000001</c:v>
                      </c:pt>
                      <c:pt idx="664">
                        <c:v>0.63600000000000001</c:v>
                      </c:pt>
                      <c:pt idx="665">
                        <c:v>0.623</c:v>
                      </c:pt>
                      <c:pt idx="666">
                        <c:v>0.67500000000000004</c:v>
                      </c:pt>
                      <c:pt idx="667">
                        <c:v>0.68899999999999995</c:v>
                      </c:pt>
                      <c:pt idx="668">
                        <c:v>0.69899999999999995</c:v>
                      </c:pt>
                      <c:pt idx="669">
                        <c:v>0.70399999999999996</c:v>
                      </c:pt>
                      <c:pt idx="670">
                        <c:v>0.70399999999999996</c:v>
                      </c:pt>
                      <c:pt idx="671">
                        <c:v>0.70399999999999996</c:v>
                      </c:pt>
                      <c:pt idx="672">
                        <c:v>0.69199999999999995</c:v>
                      </c:pt>
                      <c:pt idx="673">
                        <c:v>0.68700000000000006</c:v>
                      </c:pt>
                      <c:pt idx="674">
                        <c:v>0.67500000000000004</c:v>
                      </c:pt>
                      <c:pt idx="675">
                        <c:v>0.69599999999999995</c:v>
                      </c:pt>
                      <c:pt idx="676">
                        <c:v>0.71599999999999997</c:v>
                      </c:pt>
                      <c:pt idx="677">
                        <c:v>0.71599999999999997</c:v>
                      </c:pt>
                      <c:pt idx="678">
                        <c:v>0.71599999999999997</c:v>
                      </c:pt>
                      <c:pt idx="679">
                        <c:v>0.72299999999999998</c:v>
                      </c:pt>
                      <c:pt idx="680">
                        <c:v>0.76300000000000001</c:v>
                      </c:pt>
                      <c:pt idx="681">
                        <c:v>0.78300000000000003</c:v>
                      </c:pt>
                      <c:pt idx="682">
                        <c:v>0.78400000000000003</c:v>
                      </c:pt>
                      <c:pt idx="683">
                        <c:v>0.75600000000000001</c:v>
                      </c:pt>
                      <c:pt idx="684">
                        <c:v>0.75600000000000001</c:v>
                      </c:pt>
                      <c:pt idx="685">
                        <c:v>0.75600000000000001</c:v>
                      </c:pt>
                      <c:pt idx="686">
                        <c:v>0.71199999999999997</c:v>
                      </c:pt>
                      <c:pt idx="687">
                        <c:v>0.71099999999999997</c:v>
                      </c:pt>
                      <c:pt idx="688">
                        <c:v>0.77600000000000002</c:v>
                      </c:pt>
                      <c:pt idx="689">
                        <c:v>0.77600000000000002</c:v>
                      </c:pt>
                      <c:pt idx="690">
                        <c:v>0.77600000000000002</c:v>
                      </c:pt>
                      <c:pt idx="691">
                        <c:v>0.77600000000000002</c:v>
                      </c:pt>
                      <c:pt idx="692">
                        <c:v>0.77600000000000002</c:v>
                      </c:pt>
                      <c:pt idx="693">
                        <c:v>0.76900000000000002</c:v>
                      </c:pt>
                      <c:pt idx="694">
                        <c:v>0.77400000000000002</c:v>
                      </c:pt>
                      <c:pt idx="695">
                        <c:v>0.77400000000000002</c:v>
                      </c:pt>
                      <c:pt idx="696">
                        <c:v>0.77400000000000002</c:v>
                      </c:pt>
                      <c:pt idx="697">
                        <c:v>0.77400000000000002</c:v>
                      </c:pt>
                      <c:pt idx="698">
                        <c:v>0.77400000000000002</c:v>
                      </c:pt>
                      <c:pt idx="699">
                        <c:v>0.77400000000000002</c:v>
                      </c:pt>
                      <c:pt idx="700">
                        <c:v>0.746</c:v>
                      </c:pt>
                      <c:pt idx="701">
                        <c:v>0.76100000000000001</c:v>
                      </c:pt>
                      <c:pt idx="702">
                        <c:v>0.74</c:v>
                      </c:pt>
                      <c:pt idx="703">
                        <c:v>0.76</c:v>
                      </c:pt>
                      <c:pt idx="704">
                        <c:v>0.74</c:v>
                      </c:pt>
                      <c:pt idx="705">
                        <c:v>0.74</c:v>
                      </c:pt>
                      <c:pt idx="706">
                        <c:v>0.74</c:v>
                      </c:pt>
                      <c:pt idx="707">
                        <c:v>0.76300000000000001</c:v>
                      </c:pt>
                      <c:pt idx="708">
                        <c:v>0.75600000000000001</c:v>
                      </c:pt>
                      <c:pt idx="709">
                        <c:v>0.745</c:v>
                      </c:pt>
                      <c:pt idx="710">
                        <c:v>0.73099999999999998</c:v>
                      </c:pt>
                      <c:pt idx="711">
                        <c:v>0.73699999999999999</c:v>
                      </c:pt>
                      <c:pt idx="712">
                        <c:v>0.73699999999999999</c:v>
                      </c:pt>
                      <c:pt idx="713">
                        <c:v>0.73699999999999999</c:v>
                      </c:pt>
                      <c:pt idx="714">
                        <c:v>0.72699999999999998</c:v>
                      </c:pt>
                      <c:pt idx="715">
                        <c:v>0.748</c:v>
                      </c:pt>
                      <c:pt idx="716">
                        <c:v>0.74</c:v>
                      </c:pt>
                      <c:pt idx="717">
                        <c:v>0.76700000000000002</c:v>
                      </c:pt>
                      <c:pt idx="718">
                        <c:v>0.75900000000000001</c:v>
                      </c:pt>
                      <c:pt idx="719">
                        <c:v>0.75900000000000001</c:v>
                      </c:pt>
                      <c:pt idx="720">
                        <c:v>0.75900000000000001</c:v>
                      </c:pt>
                      <c:pt idx="721">
                        <c:v>0.76700000000000002</c:v>
                      </c:pt>
                      <c:pt idx="722">
                        <c:v>0.79400000000000004</c:v>
                      </c:pt>
                      <c:pt idx="723">
                        <c:v>0.79500000000000004</c:v>
                      </c:pt>
                      <c:pt idx="724">
                        <c:v>0.80700000000000005</c:v>
                      </c:pt>
                      <c:pt idx="725">
                        <c:v>0.79500000000000004</c:v>
                      </c:pt>
                      <c:pt idx="726">
                        <c:v>0.79500000000000004</c:v>
                      </c:pt>
                      <c:pt idx="727">
                        <c:v>0.79500000000000004</c:v>
                      </c:pt>
                      <c:pt idx="728">
                        <c:v>0.82099999999999995</c:v>
                      </c:pt>
                      <c:pt idx="729">
                        <c:v>0.82499999999999996</c:v>
                      </c:pt>
                      <c:pt idx="730">
                        <c:v>0.81699999999999995</c:v>
                      </c:pt>
                      <c:pt idx="731">
                        <c:v>0.83499999999999996</c:v>
                      </c:pt>
                      <c:pt idx="732">
                        <c:v>0.81200000000000006</c:v>
                      </c:pt>
                      <c:pt idx="733">
                        <c:v>0.81200000000000006</c:v>
                      </c:pt>
                      <c:pt idx="734">
                        <c:v>0.81200000000000006</c:v>
                      </c:pt>
                      <c:pt idx="735">
                        <c:v>0.8</c:v>
                      </c:pt>
                      <c:pt idx="736">
                        <c:v>0.83099999999999996</c:v>
                      </c:pt>
                      <c:pt idx="737">
                        <c:v>0.83799999999999997</c:v>
                      </c:pt>
                      <c:pt idx="738">
                        <c:v>0.82799999999999996</c:v>
                      </c:pt>
                      <c:pt idx="739">
                        <c:v>0.82299999999999995</c:v>
                      </c:pt>
                      <c:pt idx="740">
                        <c:v>0.82299999999999995</c:v>
                      </c:pt>
                      <c:pt idx="741">
                        <c:v>0.82299999999999995</c:v>
                      </c:pt>
                      <c:pt idx="742">
                        <c:v>0.85399999999999998</c:v>
                      </c:pt>
                      <c:pt idx="743">
                        <c:v>0.84399999999999997</c:v>
                      </c:pt>
                      <c:pt idx="744">
                        <c:v>0.83</c:v>
                      </c:pt>
                      <c:pt idx="745">
                        <c:v>0.82099999999999995</c:v>
                      </c:pt>
                      <c:pt idx="746">
                        <c:v>0.81499999999999995</c:v>
                      </c:pt>
                      <c:pt idx="747">
                        <c:v>0.81499999999999995</c:v>
                      </c:pt>
                      <c:pt idx="748">
                        <c:v>0.81499999999999995</c:v>
                      </c:pt>
                      <c:pt idx="749">
                        <c:v>0.78600000000000003</c:v>
                      </c:pt>
                      <c:pt idx="750">
                        <c:v>0.77900000000000003</c:v>
                      </c:pt>
                      <c:pt idx="751">
                        <c:v>0.77200000000000002</c:v>
                      </c:pt>
                      <c:pt idx="752">
                        <c:v>0.77300000000000002</c:v>
                      </c:pt>
                      <c:pt idx="753">
                        <c:v>0.77500000000000002</c:v>
                      </c:pt>
                      <c:pt idx="754">
                        <c:v>0.77500000000000002</c:v>
                      </c:pt>
                      <c:pt idx="755">
                        <c:v>0.77500000000000002</c:v>
                      </c:pt>
                      <c:pt idx="756">
                        <c:v>0.81399999999999995</c:v>
                      </c:pt>
                      <c:pt idx="757">
                        <c:v>0.82</c:v>
                      </c:pt>
                      <c:pt idx="758">
                        <c:v>0.83599999999999997</c:v>
                      </c:pt>
                      <c:pt idx="759">
                        <c:v>0.878</c:v>
                      </c:pt>
                      <c:pt idx="760">
                        <c:v>0.89400000000000002</c:v>
                      </c:pt>
                      <c:pt idx="761">
                        <c:v>0.89400000000000002</c:v>
                      </c:pt>
                      <c:pt idx="762">
                        <c:v>0.89400000000000002</c:v>
                      </c:pt>
                      <c:pt idx="763">
                        <c:v>0.84199999999999997</c:v>
                      </c:pt>
                      <c:pt idx="764">
                        <c:v>0.84699999999999998</c:v>
                      </c:pt>
                      <c:pt idx="765">
                        <c:v>0.87</c:v>
                      </c:pt>
                      <c:pt idx="766">
                        <c:v>0.88900000000000001</c:v>
                      </c:pt>
                      <c:pt idx="767">
                        <c:v>0.88500000000000001</c:v>
                      </c:pt>
                      <c:pt idx="768">
                        <c:v>0.88500000000000001</c:v>
                      </c:pt>
                      <c:pt idx="769">
                        <c:v>0.88500000000000001</c:v>
                      </c:pt>
                      <c:pt idx="770">
                        <c:v>0.9</c:v>
                      </c:pt>
                      <c:pt idx="771">
                        <c:v>0.91500000000000004</c:v>
                      </c:pt>
                      <c:pt idx="772">
                        <c:v>0.90700000000000003</c:v>
                      </c:pt>
                      <c:pt idx="773">
                        <c:v>0.89</c:v>
                      </c:pt>
                      <c:pt idx="774">
                        <c:v>0.92100000000000004</c:v>
                      </c:pt>
                      <c:pt idx="775">
                        <c:v>0.92100000000000004</c:v>
                      </c:pt>
                      <c:pt idx="776">
                        <c:v>0.92100000000000004</c:v>
                      </c:pt>
                      <c:pt idx="777">
                        <c:v>0.89200000000000002</c:v>
                      </c:pt>
                      <c:pt idx="778">
                        <c:v>0.84099999999999997</c:v>
                      </c:pt>
                      <c:pt idx="779">
                        <c:v>0.80900000000000005</c:v>
                      </c:pt>
                      <c:pt idx="780">
                        <c:v>0.85</c:v>
                      </c:pt>
                      <c:pt idx="781">
                        <c:v>0.83099999999999996</c:v>
                      </c:pt>
                      <c:pt idx="782">
                        <c:v>0.83099999999999996</c:v>
                      </c:pt>
                      <c:pt idx="783">
                        <c:v>0.83099999999999996</c:v>
                      </c:pt>
                      <c:pt idx="784">
                        <c:v>0.86899999999999999</c:v>
                      </c:pt>
                      <c:pt idx="785">
                        <c:v>0.86099999999999999</c:v>
                      </c:pt>
                      <c:pt idx="786">
                        <c:v>0.871</c:v>
                      </c:pt>
                      <c:pt idx="787">
                        <c:v>0.84399999999999997</c:v>
                      </c:pt>
                      <c:pt idx="788">
                        <c:v>0.79200000000000004</c:v>
                      </c:pt>
                      <c:pt idx="789">
                        <c:v>0.79200000000000004</c:v>
                      </c:pt>
                      <c:pt idx="790">
                        <c:v>0.79200000000000004</c:v>
                      </c:pt>
                      <c:pt idx="791">
                        <c:v>0.80100000000000005</c:v>
                      </c:pt>
                      <c:pt idx="792">
                        <c:v>0.81200000000000006</c:v>
                      </c:pt>
                      <c:pt idx="793">
                        <c:v>0.8</c:v>
                      </c:pt>
                      <c:pt idx="794">
                        <c:v>0.78</c:v>
                      </c:pt>
                      <c:pt idx="795">
                        <c:v>0.78200000000000003</c:v>
                      </c:pt>
                      <c:pt idx="796">
                        <c:v>0.78200000000000003</c:v>
                      </c:pt>
                      <c:pt idx="797">
                        <c:v>0.78200000000000003</c:v>
                      </c:pt>
                      <c:pt idx="798">
                        <c:v>0.754</c:v>
                      </c:pt>
                      <c:pt idx="799">
                        <c:v>0.74299999999999999</c:v>
                      </c:pt>
                      <c:pt idx="800">
                        <c:v>0.75900000000000001</c:v>
                      </c:pt>
                      <c:pt idx="801">
                        <c:v>0.73099999999999998</c:v>
                      </c:pt>
                      <c:pt idx="802">
                        <c:v>0.73699999999999999</c:v>
                      </c:pt>
                      <c:pt idx="803">
                        <c:v>0.73699999999999999</c:v>
                      </c:pt>
                      <c:pt idx="804">
                        <c:v>0.73699999999999999</c:v>
                      </c:pt>
                      <c:pt idx="805">
                        <c:v>0.71099999999999997</c:v>
                      </c:pt>
                      <c:pt idx="806">
                        <c:v>0.73</c:v>
                      </c:pt>
                      <c:pt idx="807">
                        <c:v>0.70599999999999996</c:v>
                      </c:pt>
                      <c:pt idx="808">
                        <c:v>0.71099999999999997</c:v>
                      </c:pt>
                      <c:pt idx="809">
                        <c:v>0.70099999999999996</c:v>
                      </c:pt>
                      <c:pt idx="810">
                        <c:v>0.70099999999999996</c:v>
                      </c:pt>
                      <c:pt idx="811">
                        <c:v>0.70099999999999996</c:v>
                      </c:pt>
                      <c:pt idx="812">
                        <c:v>0.70899999999999996</c:v>
                      </c:pt>
                      <c:pt idx="813">
                        <c:v>0.75</c:v>
                      </c:pt>
                      <c:pt idx="814">
                        <c:v>0.73499999999999999</c:v>
                      </c:pt>
                      <c:pt idx="815">
                        <c:v>0.73</c:v>
                      </c:pt>
                      <c:pt idx="816">
                        <c:v>0.70299999999999996</c:v>
                      </c:pt>
                      <c:pt idx="817">
                        <c:v>0.70299999999999996</c:v>
                      </c:pt>
                      <c:pt idx="818">
                        <c:v>0.70299999999999996</c:v>
                      </c:pt>
                      <c:pt idx="819">
                        <c:v>0.69799999999999995</c:v>
                      </c:pt>
                      <c:pt idx="820">
                        <c:v>0.71</c:v>
                      </c:pt>
                      <c:pt idx="821">
                        <c:v>0.69699999999999995</c:v>
                      </c:pt>
                      <c:pt idx="822">
                        <c:v>0.67800000000000005</c:v>
                      </c:pt>
                      <c:pt idx="823">
                        <c:v>0.69299999999999995</c:v>
                      </c:pt>
                      <c:pt idx="824">
                        <c:v>0.69299999999999995</c:v>
                      </c:pt>
                      <c:pt idx="825">
                        <c:v>0.69299999999999995</c:v>
                      </c:pt>
                      <c:pt idx="826">
                        <c:v>0.70699999999999996</c:v>
                      </c:pt>
                      <c:pt idx="827">
                        <c:v>0.7</c:v>
                      </c:pt>
                      <c:pt idx="828">
                        <c:v>0.71099999999999997</c:v>
                      </c:pt>
                      <c:pt idx="829">
                        <c:v>0.70499999999999996</c:v>
                      </c:pt>
                      <c:pt idx="830">
                        <c:v>0.68899999999999995</c:v>
                      </c:pt>
                      <c:pt idx="831">
                        <c:v>0.68899999999999995</c:v>
                      </c:pt>
                      <c:pt idx="832">
                        <c:v>0.68899999999999995</c:v>
                      </c:pt>
                      <c:pt idx="833">
                        <c:v>0.72899999999999998</c:v>
                      </c:pt>
                      <c:pt idx="834">
                        <c:v>0.73699999999999999</c:v>
                      </c:pt>
                      <c:pt idx="835">
                        <c:v>0.74199999999999999</c:v>
                      </c:pt>
                      <c:pt idx="836">
                        <c:v>0.73099999999999998</c:v>
                      </c:pt>
                      <c:pt idx="837">
                        <c:v>0.76500000000000001</c:v>
                      </c:pt>
                      <c:pt idx="838">
                        <c:v>0.76500000000000001</c:v>
                      </c:pt>
                      <c:pt idx="839">
                        <c:v>0.76500000000000001</c:v>
                      </c:pt>
                      <c:pt idx="840">
                        <c:v>0.8</c:v>
                      </c:pt>
                      <c:pt idx="841">
                        <c:v>0.78800000000000003</c:v>
                      </c:pt>
                      <c:pt idx="842">
                        <c:v>0.74099999999999999</c:v>
                      </c:pt>
                      <c:pt idx="843">
                        <c:v>0.753</c:v>
                      </c:pt>
                      <c:pt idx="844">
                        <c:v>0.70799999999999996</c:v>
                      </c:pt>
                      <c:pt idx="845">
                        <c:v>0.70799999999999996</c:v>
                      </c:pt>
                      <c:pt idx="846">
                        <c:v>0.70799999999999996</c:v>
                      </c:pt>
                      <c:pt idx="847">
                        <c:v>0.70299999999999996</c:v>
                      </c:pt>
                      <c:pt idx="848">
                        <c:v>0.70299999999999996</c:v>
                      </c:pt>
                      <c:pt idx="849">
                        <c:v>0.70799999999999996</c:v>
                      </c:pt>
                      <c:pt idx="850">
                        <c:v>0.72499999999999998</c:v>
                      </c:pt>
                      <c:pt idx="851">
                        <c:v>0.69399999999999995</c:v>
                      </c:pt>
                      <c:pt idx="852">
                        <c:v>0.69399999999999995</c:v>
                      </c:pt>
                      <c:pt idx="853">
                        <c:v>0.69399999999999995</c:v>
                      </c:pt>
                      <c:pt idx="854">
                        <c:v>0.64400000000000002</c:v>
                      </c:pt>
                      <c:pt idx="855">
                        <c:v>0.64400000000000002</c:v>
                      </c:pt>
                      <c:pt idx="856">
                        <c:v>0.63700000000000001</c:v>
                      </c:pt>
                      <c:pt idx="857">
                        <c:v>0.66200000000000003</c:v>
                      </c:pt>
                      <c:pt idx="858">
                        <c:v>0.63</c:v>
                      </c:pt>
                      <c:pt idx="859">
                        <c:v>0.63</c:v>
                      </c:pt>
                      <c:pt idx="860">
                        <c:v>0.63</c:v>
                      </c:pt>
                      <c:pt idx="861">
                        <c:v>0.66</c:v>
                      </c:pt>
                      <c:pt idx="862">
                        <c:v>0.68700000000000006</c:v>
                      </c:pt>
                      <c:pt idx="863">
                        <c:v>0.69499999999999995</c:v>
                      </c:pt>
                      <c:pt idx="864">
                        <c:v>0.67800000000000005</c:v>
                      </c:pt>
                      <c:pt idx="865">
                        <c:v>0.67500000000000004</c:v>
                      </c:pt>
                      <c:pt idx="866">
                        <c:v>0.67500000000000004</c:v>
                      </c:pt>
                      <c:pt idx="867">
                        <c:v>0.67500000000000004</c:v>
                      </c:pt>
                      <c:pt idx="868">
                        <c:v>0.67700000000000005</c:v>
                      </c:pt>
                      <c:pt idx="869">
                        <c:v>0.67800000000000005</c:v>
                      </c:pt>
                      <c:pt idx="870">
                        <c:v>0.66900000000000004</c:v>
                      </c:pt>
                      <c:pt idx="871">
                        <c:v>0.68400000000000005</c:v>
                      </c:pt>
                      <c:pt idx="872">
                        <c:v>0.69</c:v>
                      </c:pt>
                      <c:pt idx="873">
                        <c:v>0.69</c:v>
                      </c:pt>
                      <c:pt idx="874">
                        <c:v>0.69</c:v>
                      </c:pt>
                      <c:pt idx="875">
                        <c:v>0.73399999999999999</c:v>
                      </c:pt>
                      <c:pt idx="876">
                        <c:v>0.74</c:v>
                      </c:pt>
                      <c:pt idx="877">
                        <c:v>0.76100000000000001</c:v>
                      </c:pt>
                      <c:pt idx="878">
                        <c:v>0.74099999999999999</c:v>
                      </c:pt>
                      <c:pt idx="879">
                        <c:v>0.73799999999999999</c:v>
                      </c:pt>
                      <c:pt idx="880">
                        <c:v>0.73799999999999999</c:v>
                      </c:pt>
                      <c:pt idx="881">
                        <c:v>0.73799999999999999</c:v>
                      </c:pt>
                      <c:pt idx="882">
                        <c:v>0.72699999999999998</c:v>
                      </c:pt>
                      <c:pt idx="883">
                        <c:v>0.74199999999999999</c:v>
                      </c:pt>
                      <c:pt idx="884">
                        <c:v>0.74199999999999999</c:v>
                      </c:pt>
                      <c:pt idx="885">
                        <c:v>0.745</c:v>
                      </c:pt>
                      <c:pt idx="886">
                        <c:v>0.747</c:v>
                      </c:pt>
                      <c:pt idx="887">
                        <c:v>0.747</c:v>
                      </c:pt>
                      <c:pt idx="888">
                        <c:v>0.747</c:v>
                      </c:pt>
                      <c:pt idx="889">
                        <c:v>0.78600000000000003</c:v>
                      </c:pt>
                      <c:pt idx="890">
                        <c:v>0.85099999999999998</c:v>
                      </c:pt>
                      <c:pt idx="891">
                        <c:v>0.88600000000000001</c:v>
                      </c:pt>
                      <c:pt idx="892">
                        <c:v>0.91600000000000004</c:v>
                      </c:pt>
                      <c:pt idx="893">
                        <c:v>0.89500000000000002</c:v>
                      </c:pt>
                      <c:pt idx="894">
                        <c:v>0.89500000000000002</c:v>
                      </c:pt>
                      <c:pt idx="895">
                        <c:v>0.89500000000000002</c:v>
                      </c:pt>
                      <c:pt idx="896">
                        <c:v>0.88600000000000001</c:v>
                      </c:pt>
                      <c:pt idx="897">
                        <c:v>0.86099999999999999</c:v>
                      </c:pt>
                      <c:pt idx="898">
                        <c:v>0.75900000000000001</c:v>
                      </c:pt>
                      <c:pt idx="899">
                        <c:v>0.78900000000000003</c:v>
                      </c:pt>
                      <c:pt idx="900">
                        <c:v>0.77700000000000002</c:v>
                      </c:pt>
                      <c:pt idx="901">
                        <c:v>0.77700000000000002</c:v>
                      </c:pt>
                      <c:pt idx="902">
                        <c:v>0.77700000000000002</c:v>
                      </c:pt>
                      <c:pt idx="903">
                        <c:v>0.74099999999999999</c:v>
                      </c:pt>
                      <c:pt idx="904">
                        <c:v>0.76400000000000001</c:v>
                      </c:pt>
                      <c:pt idx="905">
                        <c:v>0.71599999999999997</c:v>
                      </c:pt>
                      <c:pt idx="906">
                        <c:v>0.76300000000000001</c:v>
                      </c:pt>
                      <c:pt idx="907">
                        <c:v>0.76500000000000001</c:v>
                      </c:pt>
                      <c:pt idx="908">
                        <c:v>0.76500000000000001</c:v>
                      </c:pt>
                      <c:pt idx="909">
                        <c:v>0.76500000000000001</c:v>
                      </c:pt>
                      <c:pt idx="910">
                        <c:v>0.81299999999999994</c:v>
                      </c:pt>
                      <c:pt idx="911">
                        <c:v>0.86699999999999999</c:v>
                      </c:pt>
                      <c:pt idx="912">
                        <c:v>0.88200000000000001</c:v>
                      </c:pt>
                      <c:pt idx="913">
                        <c:v>0.85199999999999998</c:v>
                      </c:pt>
                      <c:pt idx="914">
                        <c:v>0.86699999999999999</c:v>
                      </c:pt>
                      <c:pt idx="915">
                        <c:v>0.86699999999999999</c:v>
                      </c:pt>
                      <c:pt idx="916">
                        <c:v>0.86699999999999999</c:v>
                      </c:pt>
                      <c:pt idx="917">
                        <c:v>0.90600000000000003</c:v>
                      </c:pt>
                      <c:pt idx="918">
                        <c:v>0.878</c:v>
                      </c:pt>
                      <c:pt idx="919">
                        <c:v>0.89900000000000002</c:v>
                      </c:pt>
                      <c:pt idx="920">
                        <c:v>0.86799999999999999</c:v>
                      </c:pt>
                      <c:pt idx="921">
                        <c:v>0.82399999999999995</c:v>
                      </c:pt>
                      <c:pt idx="922">
                        <c:v>0.82399999999999995</c:v>
                      </c:pt>
                      <c:pt idx="923">
                        <c:v>0.82399999999999995</c:v>
                      </c:pt>
                      <c:pt idx="924">
                        <c:v>0.83099999999999996</c:v>
                      </c:pt>
                      <c:pt idx="925">
                        <c:v>0.82899999999999996</c:v>
                      </c:pt>
                      <c:pt idx="926">
                        <c:v>0.83899999999999997</c:v>
                      </c:pt>
                      <c:pt idx="927">
                        <c:v>0.80100000000000005</c:v>
                      </c:pt>
                      <c:pt idx="928">
                        <c:v>0.81699999999999995</c:v>
                      </c:pt>
                      <c:pt idx="929">
                        <c:v>0.81699999999999995</c:v>
                      </c:pt>
                      <c:pt idx="930">
                        <c:v>0.81699999999999995</c:v>
                      </c:pt>
                      <c:pt idx="931">
                        <c:v>0.8</c:v>
                      </c:pt>
                      <c:pt idx="932">
                        <c:v>0.84</c:v>
                      </c:pt>
                      <c:pt idx="933">
                        <c:v>0.81599999999999995</c:v>
                      </c:pt>
                      <c:pt idx="934">
                        <c:v>0.81599999999999995</c:v>
                      </c:pt>
                      <c:pt idx="935">
                        <c:v>0.82599999999999996</c:v>
                      </c:pt>
                      <c:pt idx="936">
                        <c:v>0.82599999999999996</c:v>
                      </c:pt>
                      <c:pt idx="937">
                        <c:v>0.82599999999999996</c:v>
                      </c:pt>
                      <c:pt idx="938">
                        <c:v>0.84899999999999998</c:v>
                      </c:pt>
                      <c:pt idx="939">
                        <c:v>0.88300000000000001</c:v>
                      </c:pt>
                      <c:pt idx="940">
                        <c:v>0.875</c:v>
                      </c:pt>
                      <c:pt idx="941">
                        <c:v>0.88200000000000001</c:v>
                      </c:pt>
                      <c:pt idx="942">
                        <c:v>0.84499999999999997</c:v>
                      </c:pt>
                      <c:pt idx="943">
                        <c:v>0.84499999999999997</c:v>
                      </c:pt>
                      <c:pt idx="944">
                        <c:v>0.84499999999999997</c:v>
                      </c:pt>
                      <c:pt idx="945">
                        <c:v>0.85599999999999998</c:v>
                      </c:pt>
                      <c:pt idx="946">
                        <c:v>0.79100000000000004</c:v>
                      </c:pt>
                      <c:pt idx="947">
                        <c:v>0.77100000000000002</c:v>
                      </c:pt>
                      <c:pt idx="948">
                        <c:v>0.79</c:v>
                      </c:pt>
                      <c:pt idx="949">
                        <c:v>0.78700000000000003</c:v>
                      </c:pt>
                      <c:pt idx="950">
                        <c:v>0.78700000000000003</c:v>
                      </c:pt>
                      <c:pt idx="951">
                        <c:v>0.78700000000000003</c:v>
                      </c:pt>
                      <c:pt idx="952">
                        <c:v>0.80300000000000005</c:v>
                      </c:pt>
                      <c:pt idx="953">
                        <c:v>0.79500000000000004</c:v>
                      </c:pt>
                      <c:pt idx="954">
                        <c:v>0.81499999999999995</c:v>
                      </c:pt>
                      <c:pt idx="955">
                        <c:v>0.79300000000000004</c:v>
                      </c:pt>
                      <c:pt idx="956">
                        <c:v>0.78600000000000003</c:v>
                      </c:pt>
                      <c:pt idx="957">
                        <c:v>0.78600000000000003</c:v>
                      </c:pt>
                      <c:pt idx="958">
                        <c:v>0.78600000000000003</c:v>
                      </c:pt>
                      <c:pt idx="959">
                        <c:v>0.80800000000000005</c:v>
                      </c:pt>
                      <c:pt idx="960">
                        <c:v>0.77300000000000002</c:v>
                      </c:pt>
                      <c:pt idx="961">
                        <c:v>0.77600000000000002</c:v>
                      </c:pt>
                      <c:pt idx="962">
                        <c:v>0.76500000000000001</c:v>
                      </c:pt>
                      <c:pt idx="963">
                        <c:v>0.76500000000000001</c:v>
                      </c:pt>
                      <c:pt idx="964">
                        <c:v>0.76500000000000001</c:v>
                      </c:pt>
                      <c:pt idx="965">
                        <c:v>0.76500000000000001</c:v>
                      </c:pt>
                      <c:pt idx="966">
                        <c:v>0.76500000000000001</c:v>
                      </c:pt>
                      <c:pt idx="967">
                        <c:v>0.77200000000000002</c:v>
                      </c:pt>
                      <c:pt idx="968">
                        <c:v>0.77300000000000002</c:v>
                      </c:pt>
                      <c:pt idx="969">
                        <c:v>0.80300000000000005</c:v>
                      </c:pt>
                      <c:pt idx="970">
                        <c:v>0.81699999999999995</c:v>
                      </c:pt>
                      <c:pt idx="971">
                        <c:v>0.81699999999999995</c:v>
                      </c:pt>
                      <c:pt idx="972">
                        <c:v>0.81699999999999995</c:v>
                      </c:pt>
                      <c:pt idx="973">
                        <c:v>0.81599999999999995</c:v>
                      </c:pt>
                      <c:pt idx="974">
                        <c:v>0.873</c:v>
                      </c:pt>
                      <c:pt idx="975">
                        <c:v>0.86699999999999999</c:v>
                      </c:pt>
                      <c:pt idx="976">
                        <c:v>0.86199999999999999</c:v>
                      </c:pt>
                      <c:pt idx="977">
                        <c:v>0.85699999999999998</c:v>
                      </c:pt>
                      <c:pt idx="978">
                        <c:v>0.85699999999999998</c:v>
                      </c:pt>
                      <c:pt idx="979">
                        <c:v>0.85699999999999998</c:v>
                      </c:pt>
                      <c:pt idx="980">
                        <c:v>0.86099999999999999</c:v>
                      </c:pt>
                      <c:pt idx="981">
                        <c:v>0.877</c:v>
                      </c:pt>
                      <c:pt idx="982">
                        <c:v>0.90500000000000003</c:v>
                      </c:pt>
                      <c:pt idx="983">
                        <c:v>0.91300000000000003</c:v>
                      </c:pt>
                      <c:pt idx="984">
                        <c:v>0.93</c:v>
                      </c:pt>
                      <c:pt idx="985">
                        <c:v>0.93</c:v>
                      </c:pt>
                      <c:pt idx="986">
                        <c:v>0.93</c:v>
                      </c:pt>
                      <c:pt idx="987">
                        <c:v>0.90300000000000002</c:v>
                      </c:pt>
                      <c:pt idx="988">
                        <c:v>0.93300000000000005</c:v>
                      </c:pt>
                      <c:pt idx="989">
                        <c:v>0.95899999999999996</c:v>
                      </c:pt>
                      <c:pt idx="990">
                        <c:v>0.94099999999999995</c:v>
                      </c:pt>
                      <c:pt idx="991">
                        <c:v>0.95</c:v>
                      </c:pt>
                      <c:pt idx="992">
                        <c:v>0.95</c:v>
                      </c:pt>
                      <c:pt idx="993">
                        <c:v>0.95</c:v>
                      </c:pt>
                      <c:pt idx="994">
                        <c:v>0.93500000000000005</c:v>
                      </c:pt>
                      <c:pt idx="995">
                        <c:v>0.94199999999999995</c:v>
                      </c:pt>
                      <c:pt idx="996">
                        <c:v>0.96899999999999997</c:v>
                      </c:pt>
                      <c:pt idx="997">
                        <c:v>0.95299999999999996</c:v>
                      </c:pt>
                      <c:pt idx="998">
                        <c:v>0.95099999999999996</c:v>
                      </c:pt>
                      <c:pt idx="999">
                        <c:v>0.95099999999999996</c:v>
                      </c:pt>
                      <c:pt idx="1000">
                        <c:v>0.95099999999999996</c:v>
                      </c:pt>
                      <c:pt idx="1001">
                        <c:v>1.0049999999999999</c:v>
                      </c:pt>
                      <c:pt idx="1002">
                        <c:v>1.026</c:v>
                      </c:pt>
                      <c:pt idx="1003">
                        <c:v>1.0349999999999999</c:v>
                      </c:pt>
                      <c:pt idx="1004">
                        <c:v>1.02</c:v>
                      </c:pt>
                      <c:pt idx="1005">
                        <c:v>0.98199999999999998</c:v>
                      </c:pt>
                      <c:pt idx="1006">
                        <c:v>0.98199999999999998</c:v>
                      </c:pt>
                      <c:pt idx="1007">
                        <c:v>0.98199999999999998</c:v>
                      </c:pt>
                      <c:pt idx="1008">
                        <c:v>1.0289999999999999</c:v>
                      </c:pt>
                      <c:pt idx="1009">
                        <c:v>1.0189999999999999</c:v>
                      </c:pt>
                      <c:pt idx="1010">
                        <c:v>1.0249999999999999</c:v>
                      </c:pt>
                      <c:pt idx="1011">
                        <c:v>1.0189999999999999</c:v>
                      </c:pt>
                      <c:pt idx="1012">
                        <c:v>1.002</c:v>
                      </c:pt>
                      <c:pt idx="1013">
                        <c:v>1.002</c:v>
                      </c:pt>
                      <c:pt idx="1014">
                        <c:v>1.002</c:v>
                      </c:pt>
                      <c:pt idx="1015">
                        <c:v>1.01</c:v>
                      </c:pt>
                      <c:pt idx="1016">
                        <c:v>0.997</c:v>
                      </c:pt>
                      <c:pt idx="1017">
                        <c:v>0.96899999999999997</c:v>
                      </c:pt>
                      <c:pt idx="1018">
                        <c:v>1.006</c:v>
                      </c:pt>
                      <c:pt idx="1019">
                        <c:v>1.028</c:v>
                      </c:pt>
                      <c:pt idx="1020">
                        <c:v>1.028</c:v>
                      </c:pt>
                      <c:pt idx="1021">
                        <c:v>1.028</c:v>
                      </c:pt>
                      <c:pt idx="1022">
                        <c:v>0.99199999999999999</c:v>
                      </c:pt>
                      <c:pt idx="1023">
                        <c:v>0.97699999999999998</c:v>
                      </c:pt>
                      <c:pt idx="1024">
                        <c:v>0.96599999999999997</c:v>
                      </c:pt>
                      <c:pt idx="1025">
                        <c:v>0.83399999999999996</c:v>
                      </c:pt>
                      <c:pt idx="1026">
                        <c:v>0.77400000000000002</c:v>
                      </c:pt>
                      <c:pt idx="1027">
                        <c:v>0.77400000000000002</c:v>
                      </c:pt>
                      <c:pt idx="1028">
                        <c:v>0.77400000000000002</c:v>
                      </c:pt>
                      <c:pt idx="1029">
                        <c:v>0.74399999999999999</c:v>
                      </c:pt>
                      <c:pt idx="1030">
                        <c:v>0.72</c:v>
                      </c:pt>
                      <c:pt idx="1031">
                        <c:v>0.70399999999999996</c:v>
                      </c:pt>
                      <c:pt idx="1032">
                        <c:v>0.70699999999999996</c:v>
                      </c:pt>
                      <c:pt idx="1033">
                        <c:v>0.70399999999999996</c:v>
                      </c:pt>
                      <c:pt idx="1034">
                        <c:v>0.70399999999999996</c:v>
                      </c:pt>
                      <c:pt idx="1035">
                        <c:v>0.70399999999999996</c:v>
                      </c:pt>
                      <c:pt idx="1036">
                        <c:v>0.70599999999999996</c:v>
                      </c:pt>
                      <c:pt idx="1037">
                        <c:v>0.69599999999999995</c:v>
                      </c:pt>
                      <c:pt idx="1038">
                        <c:v>0.70299999999999996</c:v>
                      </c:pt>
                      <c:pt idx="1039">
                        <c:v>0.72799999999999998</c:v>
                      </c:pt>
                      <c:pt idx="1040">
                        <c:v>0.72499999999999998</c:v>
                      </c:pt>
                      <c:pt idx="1041">
                        <c:v>0.72499999999999998</c:v>
                      </c:pt>
                      <c:pt idx="1042">
                        <c:v>0.72499999999999998</c:v>
                      </c:pt>
                      <c:pt idx="1043">
                        <c:v>0.73099999999999998</c:v>
                      </c:pt>
                      <c:pt idx="1044">
                        <c:v>0.68600000000000005</c:v>
                      </c:pt>
                      <c:pt idx="1045">
                        <c:v>0.68799999999999994</c:v>
                      </c:pt>
                      <c:pt idx="1046">
                        <c:v>0.65100000000000002</c:v>
                      </c:pt>
                      <c:pt idx="1047">
                        <c:v>0.65800000000000003</c:v>
                      </c:pt>
                      <c:pt idx="1048">
                        <c:v>0.65800000000000003</c:v>
                      </c:pt>
                      <c:pt idx="1049">
                        <c:v>0.65800000000000003</c:v>
                      </c:pt>
                      <c:pt idx="1050">
                        <c:v>0.65</c:v>
                      </c:pt>
                      <c:pt idx="1051">
                        <c:v>0.65500000000000003</c:v>
                      </c:pt>
                      <c:pt idx="1052">
                        <c:v>0.68500000000000005</c:v>
                      </c:pt>
                      <c:pt idx="1053">
                        <c:v>0.63500000000000001</c:v>
                      </c:pt>
                      <c:pt idx="1054">
                        <c:v>0.63500000000000001</c:v>
                      </c:pt>
                      <c:pt idx="1055">
                        <c:v>0.63500000000000001</c:v>
                      </c:pt>
                      <c:pt idx="1056">
                        <c:v>0.63500000000000001</c:v>
                      </c:pt>
                      <c:pt idx="1057">
                        <c:v>0.622</c:v>
                      </c:pt>
                      <c:pt idx="1058">
                        <c:v>0.59</c:v>
                      </c:pt>
                      <c:pt idx="1059">
                        <c:v>0.60199999999999998</c:v>
                      </c:pt>
                      <c:pt idx="1060">
                        <c:v>0.60199999999999998</c:v>
                      </c:pt>
                      <c:pt idx="1061">
                        <c:v>0.60199999999999998</c:v>
                      </c:pt>
                      <c:pt idx="1062">
                        <c:v>0.60199999999999998</c:v>
                      </c:pt>
                      <c:pt idx="1063">
                        <c:v>0.60199999999999998</c:v>
                      </c:pt>
                      <c:pt idx="1064">
                        <c:v>0.59699999999999998</c:v>
                      </c:pt>
                      <c:pt idx="1065">
                        <c:v>0.59699999999999998</c:v>
                      </c:pt>
                      <c:pt idx="1066">
                        <c:v>0.56899999999999995</c:v>
                      </c:pt>
                      <c:pt idx="1067">
                        <c:v>0.49099999999999999</c:v>
                      </c:pt>
                      <c:pt idx="1068">
                        <c:v>0.496</c:v>
                      </c:pt>
                      <c:pt idx="1069">
                        <c:v>0.496</c:v>
                      </c:pt>
                      <c:pt idx="1070">
                        <c:v>0.496</c:v>
                      </c:pt>
                      <c:pt idx="1071">
                        <c:v>0.51300000000000001</c:v>
                      </c:pt>
                      <c:pt idx="1072">
                        <c:v>0.52100000000000002</c:v>
                      </c:pt>
                      <c:pt idx="1073">
                        <c:v>0.50900000000000001</c:v>
                      </c:pt>
                      <c:pt idx="1074">
                        <c:v>0.49199999999999999</c:v>
                      </c:pt>
                      <c:pt idx="1075">
                        <c:v>0.505</c:v>
                      </c:pt>
                      <c:pt idx="1076">
                        <c:v>0.505</c:v>
                      </c:pt>
                      <c:pt idx="1077">
                        <c:v>0.505</c:v>
                      </c:pt>
                      <c:pt idx="1078">
                        <c:v>0.48799999999999999</c:v>
                      </c:pt>
                      <c:pt idx="1079">
                        <c:v>0.49199999999999999</c:v>
                      </c:pt>
                      <c:pt idx="1080">
                        <c:v>0.503</c:v>
                      </c:pt>
                      <c:pt idx="1081">
                        <c:v>0.52200000000000002</c:v>
                      </c:pt>
                      <c:pt idx="1082">
                        <c:v>0.48099999999999998</c:v>
                      </c:pt>
                      <c:pt idx="1083">
                        <c:v>0.48099999999999998</c:v>
                      </c:pt>
                      <c:pt idx="1084">
                        <c:v>0.48099999999999998</c:v>
                      </c:pt>
                      <c:pt idx="1085">
                        <c:v>0.56899999999999995</c:v>
                      </c:pt>
                      <c:pt idx="1086">
                        <c:v>0.59799999999999998</c:v>
                      </c:pt>
                      <c:pt idx="1087">
                        <c:v>0.56000000000000005</c:v>
                      </c:pt>
                      <c:pt idx="1088">
                        <c:v>0.56100000000000005</c:v>
                      </c:pt>
                      <c:pt idx="1089">
                        <c:v>0.58599999999999997</c:v>
                      </c:pt>
                      <c:pt idx="1090">
                        <c:v>0.58599999999999997</c:v>
                      </c:pt>
                      <c:pt idx="1091">
                        <c:v>0.58599999999999997</c:v>
                      </c:pt>
                      <c:pt idx="1092">
                        <c:v>0.56599999999999995</c:v>
                      </c:pt>
                      <c:pt idx="1093">
                        <c:v>0.55700000000000005</c:v>
                      </c:pt>
                      <c:pt idx="1094">
                        <c:v>0.56299999999999994</c:v>
                      </c:pt>
                      <c:pt idx="1095">
                        <c:v>0.57599999999999996</c:v>
                      </c:pt>
                      <c:pt idx="1096">
                        <c:v>0.57599999999999996</c:v>
                      </c:pt>
                      <c:pt idx="1097">
                        <c:v>0.57599999999999996</c:v>
                      </c:pt>
                      <c:pt idx="1098">
                        <c:v>0.57599999999999996</c:v>
                      </c:pt>
                      <c:pt idx="1099">
                        <c:v>0.58499999999999996</c:v>
                      </c:pt>
                      <c:pt idx="1100">
                        <c:v>0.58699999999999997</c:v>
                      </c:pt>
                      <c:pt idx="1101">
                        <c:v>0.60799999999999998</c:v>
                      </c:pt>
                      <c:pt idx="1102">
                        <c:v>0.629</c:v>
                      </c:pt>
                      <c:pt idx="1103">
                        <c:v>0.63800000000000001</c:v>
                      </c:pt>
                      <c:pt idx="1104">
                        <c:v>0.63800000000000001</c:v>
                      </c:pt>
                      <c:pt idx="1105">
                        <c:v>0.63800000000000001</c:v>
                      </c:pt>
                      <c:pt idx="1106">
                        <c:v>0.61799999999999999</c:v>
                      </c:pt>
                      <c:pt idx="1107">
                        <c:v>0.56000000000000005</c:v>
                      </c:pt>
                      <c:pt idx="1108">
                        <c:v>0.54</c:v>
                      </c:pt>
                      <c:pt idx="1109">
                        <c:v>0.57999999999999996</c:v>
                      </c:pt>
                      <c:pt idx="1110">
                        <c:v>0.60399999999999998</c:v>
                      </c:pt>
                      <c:pt idx="1111">
                        <c:v>0.60399999999999998</c:v>
                      </c:pt>
                      <c:pt idx="1112">
                        <c:v>0.60399999999999998</c:v>
                      </c:pt>
                      <c:pt idx="1113">
                        <c:v>0.60799999999999998</c:v>
                      </c:pt>
                      <c:pt idx="1114">
                        <c:v>0.61199999999999999</c:v>
                      </c:pt>
                      <c:pt idx="1115">
                        <c:v>0.60399999999999998</c:v>
                      </c:pt>
                      <c:pt idx="1116">
                        <c:v>0.61299999999999999</c:v>
                      </c:pt>
                      <c:pt idx="1117">
                        <c:v>0.63600000000000001</c:v>
                      </c:pt>
                      <c:pt idx="1118">
                        <c:v>0.63600000000000001</c:v>
                      </c:pt>
                      <c:pt idx="1119">
                        <c:v>0.63600000000000001</c:v>
                      </c:pt>
                      <c:pt idx="1120">
                        <c:v>0.66800000000000004</c:v>
                      </c:pt>
                      <c:pt idx="1121">
                        <c:v>0.72799999999999998</c:v>
                      </c:pt>
                      <c:pt idx="1122">
                        <c:v>0.72399999999999998</c:v>
                      </c:pt>
                      <c:pt idx="1123">
                        <c:v>0.68600000000000005</c:v>
                      </c:pt>
                      <c:pt idx="1124">
                        <c:v>0.71299999999999997</c:v>
                      </c:pt>
                      <c:pt idx="1125">
                        <c:v>0.71299999999999997</c:v>
                      </c:pt>
                      <c:pt idx="1126">
                        <c:v>0.71299999999999997</c:v>
                      </c:pt>
                      <c:pt idx="1127">
                        <c:v>0.66400000000000003</c:v>
                      </c:pt>
                      <c:pt idx="1128">
                        <c:v>0.66100000000000003</c:v>
                      </c:pt>
                      <c:pt idx="1129">
                        <c:v>0.63100000000000001</c:v>
                      </c:pt>
                      <c:pt idx="1130">
                        <c:v>0.64600000000000002</c:v>
                      </c:pt>
                      <c:pt idx="1131">
                        <c:v>0.67900000000000005</c:v>
                      </c:pt>
                      <c:pt idx="1132">
                        <c:v>0.67900000000000005</c:v>
                      </c:pt>
                      <c:pt idx="1133">
                        <c:v>0.67900000000000005</c:v>
                      </c:pt>
                      <c:pt idx="1134">
                        <c:v>0.71899999999999997</c:v>
                      </c:pt>
                      <c:pt idx="1135">
                        <c:v>0.73899999999999999</c:v>
                      </c:pt>
                      <c:pt idx="1136">
                        <c:v>0.71799999999999997</c:v>
                      </c:pt>
                      <c:pt idx="1137">
                        <c:v>0.71799999999999997</c:v>
                      </c:pt>
                      <c:pt idx="1138">
                        <c:v>0.73299999999999998</c:v>
                      </c:pt>
                      <c:pt idx="1139">
                        <c:v>0.73299999999999998</c:v>
                      </c:pt>
                      <c:pt idx="1140">
                        <c:v>0.73299999999999998</c:v>
                      </c:pt>
                      <c:pt idx="1141">
                        <c:v>0.72599999999999998</c:v>
                      </c:pt>
                      <c:pt idx="1142">
                        <c:v>0.73399999999999999</c:v>
                      </c:pt>
                      <c:pt idx="1143">
                        <c:v>0.73299999999999998</c:v>
                      </c:pt>
                      <c:pt idx="1144">
                        <c:v>0.72</c:v>
                      </c:pt>
                      <c:pt idx="1145">
                        <c:v>0.73</c:v>
                      </c:pt>
                      <c:pt idx="1146">
                        <c:v>0.73</c:v>
                      </c:pt>
                      <c:pt idx="1147">
                        <c:v>0.73</c:v>
                      </c:pt>
                      <c:pt idx="1148">
                        <c:v>0.75800000000000001</c:v>
                      </c:pt>
                      <c:pt idx="1149">
                        <c:v>0.751</c:v>
                      </c:pt>
                      <c:pt idx="1150">
                        <c:v>0.69899999999999995</c:v>
                      </c:pt>
                      <c:pt idx="1151">
                        <c:v>0.69499999999999995</c:v>
                      </c:pt>
                      <c:pt idx="1152">
                        <c:v>0.73099999999999998</c:v>
                      </c:pt>
                      <c:pt idx="1153">
                        <c:v>0.73099999999999998</c:v>
                      </c:pt>
                      <c:pt idx="1154">
                        <c:v>0.73099999999999998</c:v>
                      </c:pt>
                      <c:pt idx="1155">
                        <c:v>0.73599999999999999</c:v>
                      </c:pt>
                      <c:pt idx="1156">
                        <c:v>0.72499999999999998</c:v>
                      </c:pt>
                      <c:pt idx="1157">
                        <c:v>0.72199999999999998</c:v>
                      </c:pt>
                      <c:pt idx="1158">
                        <c:v>0.73</c:v>
                      </c:pt>
                      <c:pt idx="1159">
                        <c:v>0.71099999999999997</c:v>
                      </c:pt>
                      <c:pt idx="1160">
                        <c:v>0.71099999999999997</c:v>
                      </c:pt>
                      <c:pt idx="1161">
                        <c:v>0.71099999999999997</c:v>
                      </c:pt>
                      <c:pt idx="1162">
                        <c:v>0.69699999999999995</c:v>
                      </c:pt>
                      <c:pt idx="1163">
                        <c:v>0.68899999999999995</c:v>
                      </c:pt>
                      <c:pt idx="1164">
                        <c:v>0.70799999999999996</c:v>
                      </c:pt>
                      <c:pt idx="1165">
                        <c:v>0.64800000000000002</c:v>
                      </c:pt>
                      <c:pt idx="1166">
                        <c:v>0.627</c:v>
                      </c:pt>
                      <c:pt idx="1167">
                        <c:v>0.627</c:v>
                      </c:pt>
                      <c:pt idx="1168">
                        <c:v>0.627</c:v>
                      </c:pt>
                      <c:pt idx="1169">
                        <c:v>0.622</c:v>
                      </c:pt>
                      <c:pt idx="1170">
                        <c:v>0.66600000000000004</c:v>
                      </c:pt>
                      <c:pt idx="1171">
                        <c:v>0.65</c:v>
                      </c:pt>
                      <c:pt idx="1172">
                        <c:v>0.67900000000000005</c:v>
                      </c:pt>
                      <c:pt idx="1173">
                        <c:v>0.68600000000000005</c:v>
                      </c:pt>
                      <c:pt idx="1174">
                        <c:v>0.68600000000000005</c:v>
                      </c:pt>
                      <c:pt idx="1175">
                        <c:v>0.68600000000000005</c:v>
                      </c:pt>
                      <c:pt idx="1176">
                        <c:v>0.66600000000000004</c:v>
                      </c:pt>
                      <c:pt idx="1177">
                        <c:v>0.67800000000000005</c:v>
                      </c:pt>
                      <c:pt idx="1178">
                        <c:v>0.66600000000000004</c:v>
                      </c:pt>
                      <c:pt idx="1179">
                        <c:v>0.70399999999999996</c:v>
                      </c:pt>
                      <c:pt idx="1180">
                        <c:v>0.70499999999999996</c:v>
                      </c:pt>
                      <c:pt idx="1181">
                        <c:v>0.70499999999999996</c:v>
                      </c:pt>
                      <c:pt idx="1182">
                        <c:v>0.70499999999999996</c:v>
                      </c:pt>
                      <c:pt idx="1183">
                        <c:v>0.69699999999999995</c:v>
                      </c:pt>
                      <c:pt idx="1184">
                        <c:v>0.69299999999999995</c:v>
                      </c:pt>
                      <c:pt idx="1185">
                        <c:v>0.71499999999999997</c:v>
                      </c:pt>
                      <c:pt idx="1186">
                        <c:v>0.71299999999999997</c:v>
                      </c:pt>
                      <c:pt idx="1187">
                        <c:v>0.72399999999999998</c:v>
                      </c:pt>
                      <c:pt idx="1188">
                        <c:v>0.72399999999999998</c:v>
                      </c:pt>
                      <c:pt idx="1189">
                        <c:v>0.72399999999999998</c:v>
                      </c:pt>
                      <c:pt idx="1190">
                        <c:v>0.73499999999999999</c:v>
                      </c:pt>
                      <c:pt idx="1191">
                        <c:v>0.754</c:v>
                      </c:pt>
                      <c:pt idx="1192">
                        <c:v>0.74099999999999999</c:v>
                      </c:pt>
                      <c:pt idx="1193">
                        <c:v>0.71899999999999997</c:v>
                      </c:pt>
                      <c:pt idx="1194">
                        <c:v>0.69399999999999995</c:v>
                      </c:pt>
                      <c:pt idx="1195">
                        <c:v>0.69399999999999995</c:v>
                      </c:pt>
                      <c:pt idx="1196">
                        <c:v>0.69399999999999995</c:v>
                      </c:pt>
                      <c:pt idx="1197">
                        <c:v>0.72399999999999998</c:v>
                      </c:pt>
                      <c:pt idx="1198">
                        <c:v>0.72799999999999998</c:v>
                      </c:pt>
                      <c:pt idx="1199">
                        <c:v>0.77200000000000002</c:v>
                      </c:pt>
                      <c:pt idx="1200">
                        <c:v>0.755</c:v>
                      </c:pt>
                      <c:pt idx="1201">
                        <c:v>0.76900000000000002</c:v>
                      </c:pt>
                      <c:pt idx="1202">
                        <c:v>0.76900000000000002</c:v>
                      </c:pt>
                      <c:pt idx="1203">
                        <c:v>0.76900000000000002</c:v>
                      </c:pt>
                      <c:pt idx="1204">
                        <c:v>0.74299999999999999</c:v>
                      </c:pt>
                      <c:pt idx="1205">
                        <c:v>0.77500000000000002</c:v>
                      </c:pt>
                      <c:pt idx="1206">
                        <c:v>0.77100000000000002</c:v>
                      </c:pt>
                      <c:pt idx="1207">
                        <c:v>0.82399999999999995</c:v>
                      </c:pt>
                      <c:pt idx="1208">
                        <c:v>0.82099999999999995</c:v>
                      </c:pt>
                      <c:pt idx="1209">
                        <c:v>0.82099999999999995</c:v>
                      </c:pt>
                      <c:pt idx="1210">
                        <c:v>0.82099999999999995</c:v>
                      </c:pt>
                      <c:pt idx="1211">
                        <c:v>0.82</c:v>
                      </c:pt>
                      <c:pt idx="1212">
                        <c:v>0.83299999999999996</c:v>
                      </c:pt>
                      <c:pt idx="1213">
                        <c:v>0.83299999999999996</c:v>
                      </c:pt>
                      <c:pt idx="1214">
                        <c:v>0.77500000000000002</c:v>
                      </c:pt>
                      <c:pt idx="1215">
                        <c:v>0.78100000000000003</c:v>
                      </c:pt>
                      <c:pt idx="1216">
                        <c:v>0.78100000000000003</c:v>
                      </c:pt>
                      <c:pt idx="1217">
                        <c:v>0.78100000000000003</c:v>
                      </c:pt>
                      <c:pt idx="1218">
                        <c:v>0.80400000000000005</c:v>
                      </c:pt>
                      <c:pt idx="1219">
                        <c:v>0.82299999999999995</c:v>
                      </c:pt>
                      <c:pt idx="1220">
                        <c:v>0.83699999999999997</c:v>
                      </c:pt>
                      <c:pt idx="1221">
                        <c:v>0.85799999999999998</c:v>
                      </c:pt>
                      <c:pt idx="1222">
                        <c:v>0.872</c:v>
                      </c:pt>
                      <c:pt idx="1223">
                        <c:v>0.872</c:v>
                      </c:pt>
                      <c:pt idx="1224">
                        <c:v>0.872</c:v>
                      </c:pt>
                      <c:pt idx="1225">
                        <c:v>0.88400000000000001</c:v>
                      </c:pt>
                      <c:pt idx="1226">
                        <c:v>0.86299999999999999</c:v>
                      </c:pt>
                      <c:pt idx="1227">
                        <c:v>0.91400000000000003</c:v>
                      </c:pt>
                      <c:pt idx="1228">
                        <c:v>0.90600000000000003</c:v>
                      </c:pt>
                      <c:pt idx="1229">
                        <c:v>0.93500000000000005</c:v>
                      </c:pt>
                      <c:pt idx="1230">
                        <c:v>0.93500000000000005</c:v>
                      </c:pt>
                      <c:pt idx="1231">
                        <c:v>0.93500000000000005</c:v>
                      </c:pt>
                      <c:pt idx="1232">
                        <c:v>0.92</c:v>
                      </c:pt>
                      <c:pt idx="1233">
                        <c:v>0.81599999999999995</c:v>
                      </c:pt>
                      <c:pt idx="1234">
                        <c:v>0.81599999999999995</c:v>
                      </c:pt>
                      <c:pt idx="1235">
                        <c:v>0.81200000000000006</c:v>
                      </c:pt>
                      <c:pt idx="1236">
                        <c:v>0.80100000000000005</c:v>
                      </c:pt>
                      <c:pt idx="1237">
                        <c:v>0.80100000000000005</c:v>
                      </c:pt>
                      <c:pt idx="1238">
                        <c:v>0.80100000000000005</c:v>
                      </c:pt>
                      <c:pt idx="1239">
                        <c:v>0.78400000000000003</c:v>
                      </c:pt>
                      <c:pt idx="1240">
                        <c:v>0.69899999999999995</c:v>
                      </c:pt>
                      <c:pt idx="1241">
                        <c:v>0.71899999999999997</c:v>
                      </c:pt>
                      <c:pt idx="1242">
                        <c:v>0.59499999999999997</c:v>
                      </c:pt>
                      <c:pt idx="1243">
                        <c:v>0.59899999999999998</c:v>
                      </c:pt>
                      <c:pt idx="1244">
                        <c:v>0.59899999999999998</c:v>
                      </c:pt>
                      <c:pt idx="1245">
                        <c:v>0.59899999999999998</c:v>
                      </c:pt>
                      <c:pt idx="1246">
                        <c:v>0.59099999999999997</c:v>
                      </c:pt>
                      <c:pt idx="1247">
                        <c:v>0.59099999999999997</c:v>
                      </c:pt>
                      <c:pt idx="1248">
                        <c:v>0.59</c:v>
                      </c:pt>
                      <c:pt idx="1249">
                        <c:v>0.60499999999999998</c:v>
                      </c:pt>
                      <c:pt idx="1250">
                        <c:v>0.61</c:v>
                      </c:pt>
                      <c:pt idx="1251">
                        <c:v>0.61</c:v>
                      </c:pt>
                      <c:pt idx="1252">
                        <c:v>0.61</c:v>
                      </c:pt>
                      <c:pt idx="1253">
                        <c:v>0.61199999999999999</c:v>
                      </c:pt>
                      <c:pt idx="1254">
                        <c:v>0.56499999999999995</c:v>
                      </c:pt>
                      <c:pt idx="1255">
                        <c:v>0.59</c:v>
                      </c:pt>
                      <c:pt idx="1256">
                        <c:v>0.57999999999999996</c:v>
                      </c:pt>
                      <c:pt idx="1257">
                        <c:v>0.61199999999999999</c:v>
                      </c:pt>
                      <c:pt idx="1258">
                        <c:v>0.61199999999999999</c:v>
                      </c:pt>
                      <c:pt idx="1259">
                        <c:v>0.61199999999999999</c:v>
                      </c:pt>
                      <c:pt idx="1260">
                        <c:v>0.59699999999999998</c:v>
                      </c:pt>
                      <c:pt idx="1261">
                        <c:v>0.629</c:v>
                      </c:pt>
                      <c:pt idx="1262">
                        <c:v>0.60799999999999998</c:v>
                      </c:pt>
                      <c:pt idx="1263">
                        <c:v>0.65800000000000003</c:v>
                      </c:pt>
                      <c:pt idx="1264">
                        <c:v>0.64300000000000002</c:v>
                      </c:pt>
                      <c:pt idx="1265">
                        <c:v>0.64300000000000002</c:v>
                      </c:pt>
                      <c:pt idx="1266">
                        <c:v>0.64300000000000002</c:v>
                      </c:pt>
                      <c:pt idx="1267">
                        <c:v>0.66100000000000003</c:v>
                      </c:pt>
                      <c:pt idx="1268">
                        <c:v>0.65800000000000003</c:v>
                      </c:pt>
                      <c:pt idx="1269">
                        <c:v>0.65300000000000002</c:v>
                      </c:pt>
                      <c:pt idx="1270">
                        <c:v>0.66500000000000004</c:v>
                      </c:pt>
                      <c:pt idx="1271">
                        <c:v>0.68700000000000006</c:v>
                      </c:pt>
                      <c:pt idx="1272">
                        <c:v>0.68700000000000006</c:v>
                      </c:pt>
                      <c:pt idx="1273">
                        <c:v>0.68700000000000006</c:v>
                      </c:pt>
                      <c:pt idx="1274">
                        <c:v>0.72299999999999998</c:v>
                      </c:pt>
                      <c:pt idx="1275">
                        <c:v>0.76900000000000002</c:v>
                      </c:pt>
                      <c:pt idx="1276">
                        <c:v>0.78</c:v>
                      </c:pt>
                      <c:pt idx="1277">
                        <c:v>0.78300000000000003</c:v>
                      </c:pt>
                      <c:pt idx="1278">
                        <c:v>0.75700000000000001</c:v>
                      </c:pt>
                      <c:pt idx="1279">
                        <c:v>0.75700000000000001</c:v>
                      </c:pt>
                      <c:pt idx="1280">
                        <c:v>0.75700000000000001</c:v>
                      </c:pt>
                      <c:pt idx="1281">
                        <c:v>0.75</c:v>
                      </c:pt>
                      <c:pt idx="1282">
                        <c:v>0.78700000000000003</c:v>
                      </c:pt>
                      <c:pt idx="1283">
                        <c:v>0.83899999999999997</c:v>
                      </c:pt>
                      <c:pt idx="1284">
                        <c:v>0.82499999999999996</c:v>
                      </c:pt>
                      <c:pt idx="1285">
                        <c:v>0.79700000000000004</c:v>
                      </c:pt>
                      <c:pt idx="1286">
                        <c:v>0.79700000000000004</c:v>
                      </c:pt>
                      <c:pt idx="1287">
                        <c:v>0.79700000000000004</c:v>
                      </c:pt>
                      <c:pt idx="1288">
                        <c:v>0.84599999999999997</c:v>
                      </c:pt>
                      <c:pt idx="1289">
                        <c:v>0.82599999999999996</c:v>
                      </c:pt>
                      <c:pt idx="1290">
                        <c:v>0.84199999999999997</c:v>
                      </c:pt>
                      <c:pt idx="1291">
                        <c:v>0.81799999999999995</c:v>
                      </c:pt>
                      <c:pt idx="1292">
                        <c:v>0.80700000000000005</c:v>
                      </c:pt>
                      <c:pt idx="1293">
                        <c:v>0.80700000000000005</c:v>
                      </c:pt>
                      <c:pt idx="1294">
                        <c:v>0.80700000000000005</c:v>
                      </c:pt>
                      <c:pt idx="1295">
                        <c:v>0.78900000000000003</c:v>
                      </c:pt>
                      <c:pt idx="1296">
                        <c:v>0.76300000000000001</c:v>
                      </c:pt>
                      <c:pt idx="1297">
                        <c:v>0.75900000000000001</c:v>
                      </c:pt>
                      <c:pt idx="1298">
                        <c:v>0.78</c:v>
                      </c:pt>
                      <c:pt idx="1299">
                        <c:v>0.78</c:v>
                      </c:pt>
                      <c:pt idx="1300">
                        <c:v>0.78</c:v>
                      </c:pt>
                      <c:pt idx="1301">
                        <c:v>0.78</c:v>
                      </c:pt>
                      <c:pt idx="1302">
                        <c:v>0.77200000000000002</c:v>
                      </c:pt>
                      <c:pt idx="1303">
                        <c:v>0.83299999999999996</c:v>
                      </c:pt>
                      <c:pt idx="1304">
                        <c:v>0.83399999999999996</c:v>
                      </c:pt>
                      <c:pt idx="1305">
                        <c:v>0.77800000000000002</c:v>
                      </c:pt>
                      <c:pt idx="1306">
                        <c:v>0.80800000000000005</c:v>
                      </c:pt>
                      <c:pt idx="1307">
                        <c:v>0.80800000000000005</c:v>
                      </c:pt>
                      <c:pt idx="1308">
                        <c:v>0.80800000000000005</c:v>
                      </c:pt>
                      <c:pt idx="1309">
                        <c:v>0.80300000000000005</c:v>
                      </c:pt>
                      <c:pt idx="1310">
                        <c:v>0.76400000000000001</c:v>
                      </c:pt>
                      <c:pt idx="1311">
                        <c:v>0.75800000000000001</c:v>
                      </c:pt>
                      <c:pt idx="1312">
                        <c:v>0.755</c:v>
                      </c:pt>
                      <c:pt idx="1313">
                        <c:v>0.755</c:v>
                      </c:pt>
                      <c:pt idx="1314">
                        <c:v>0.755</c:v>
                      </c:pt>
                      <c:pt idx="1315">
                        <c:v>0.755</c:v>
                      </c:pt>
                      <c:pt idx="1316">
                        <c:v>0.755</c:v>
                      </c:pt>
                      <c:pt idx="1317">
                        <c:v>0.75700000000000001</c:v>
                      </c:pt>
                      <c:pt idx="1318">
                        <c:v>0.78100000000000003</c:v>
                      </c:pt>
                      <c:pt idx="1319">
                        <c:v>0.77500000000000002</c:v>
                      </c:pt>
                      <c:pt idx="1320">
                        <c:v>0.76400000000000001</c:v>
                      </c:pt>
                      <c:pt idx="1321">
                        <c:v>0.76400000000000001</c:v>
                      </c:pt>
                      <c:pt idx="1322">
                        <c:v>0.76400000000000001</c:v>
                      </c:pt>
                      <c:pt idx="1323">
                        <c:v>0.77200000000000002</c:v>
                      </c:pt>
                      <c:pt idx="1324">
                        <c:v>0.78600000000000003</c:v>
                      </c:pt>
                      <c:pt idx="1325">
                        <c:v>0.78900000000000003</c:v>
                      </c:pt>
                      <c:pt idx="1326">
                        <c:v>0.81899999999999995</c:v>
                      </c:pt>
                      <c:pt idx="1327">
                        <c:v>0.84899999999999998</c:v>
                      </c:pt>
                      <c:pt idx="1328">
                        <c:v>0.84899999999999998</c:v>
                      </c:pt>
                      <c:pt idx="1329">
                        <c:v>0.84899999999999998</c:v>
                      </c:pt>
                      <c:pt idx="1330">
                        <c:v>0.84299999999999997</c:v>
                      </c:pt>
                      <c:pt idx="1331">
                        <c:v>0.83099999999999996</c:v>
                      </c:pt>
                      <c:pt idx="1332">
                        <c:v>0.86</c:v>
                      </c:pt>
                      <c:pt idx="1333">
                        <c:v>0.876</c:v>
                      </c:pt>
                      <c:pt idx="1334">
                        <c:v>0.88100000000000001</c:v>
                      </c:pt>
                      <c:pt idx="1335">
                        <c:v>0.88100000000000001</c:v>
                      </c:pt>
                      <c:pt idx="1336">
                        <c:v>0.88100000000000001</c:v>
                      </c:pt>
                      <c:pt idx="1337">
                        <c:v>0.91800000000000004</c:v>
                      </c:pt>
                      <c:pt idx="1338">
                        <c:v>0.93300000000000005</c:v>
                      </c:pt>
                      <c:pt idx="1339">
                        <c:v>0.98199999999999998</c:v>
                      </c:pt>
                      <c:pt idx="1340">
                        <c:v>0.95499999999999996</c:v>
                      </c:pt>
                      <c:pt idx="1341">
                        <c:v>0.92900000000000005</c:v>
                      </c:pt>
                      <c:pt idx="1342">
                        <c:v>0.92900000000000005</c:v>
                      </c:pt>
                      <c:pt idx="1343">
                        <c:v>0.92900000000000005</c:v>
                      </c:pt>
                      <c:pt idx="1344">
                        <c:v>0.94</c:v>
                      </c:pt>
                      <c:pt idx="1345">
                        <c:v>0.89900000000000002</c:v>
                      </c:pt>
                      <c:pt idx="1346">
                        <c:v>0.95499999999999996</c:v>
                      </c:pt>
                      <c:pt idx="1347">
                        <c:v>0.96699999999999997</c:v>
                      </c:pt>
                      <c:pt idx="1348">
                        <c:v>0.98899999999999999</c:v>
                      </c:pt>
                      <c:pt idx="1349">
                        <c:v>0.98899999999999999</c:v>
                      </c:pt>
                      <c:pt idx="1350">
                        <c:v>0.98899999999999999</c:v>
                      </c:pt>
                      <c:pt idx="1351">
                        <c:v>0.93400000000000005</c:v>
                      </c:pt>
                      <c:pt idx="1352">
                        <c:v>0.878</c:v>
                      </c:pt>
                      <c:pt idx="1353">
                        <c:v>0.82299999999999995</c:v>
                      </c:pt>
                      <c:pt idx="1354">
                        <c:v>0.80800000000000005</c:v>
                      </c:pt>
                      <c:pt idx="1355">
                        <c:v>0.81100000000000005</c:v>
                      </c:pt>
                      <c:pt idx="1356">
                        <c:v>0.81100000000000005</c:v>
                      </c:pt>
                      <c:pt idx="1357">
                        <c:v>0.81100000000000005</c:v>
                      </c:pt>
                      <c:pt idx="1358">
                        <c:v>0.77700000000000002</c:v>
                      </c:pt>
                      <c:pt idx="1359">
                        <c:v>0.74199999999999999</c:v>
                      </c:pt>
                      <c:pt idx="1360">
                        <c:v>0.70799999999999996</c:v>
                      </c:pt>
                      <c:pt idx="1361">
                        <c:v>0.70199999999999996</c:v>
                      </c:pt>
                      <c:pt idx="1362">
                        <c:v>0.72399999999999998</c:v>
                      </c:pt>
                      <c:pt idx="1363">
                        <c:v>0.72399999999999998</c:v>
                      </c:pt>
                      <c:pt idx="1364">
                        <c:v>0.72399999999999998</c:v>
                      </c:pt>
                      <c:pt idx="1365">
                        <c:v>0.76500000000000001</c:v>
                      </c:pt>
                      <c:pt idx="1366">
                        <c:v>0.78</c:v>
                      </c:pt>
                      <c:pt idx="1367">
                        <c:v>0.86299999999999999</c:v>
                      </c:pt>
                      <c:pt idx="1368">
                        <c:v>0.871</c:v>
                      </c:pt>
                      <c:pt idx="1369">
                        <c:v>0.84099999999999997</c:v>
                      </c:pt>
                      <c:pt idx="1370">
                        <c:v>0.84099999999999997</c:v>
                      </c:pt>
                      <c:pt idx="1371">
                        <c:v>0.84099999999999997</c:v>
                      </c:pt>
                      <c:pt idx="1372">
                        <c:v>0.86099999999999999</c:v>
                      </c:pt>
                      <c:pt idx="1373">
                        <c:v>0.89600000000000002</c:v>
                      </c:pt>
                      <c:pt idx="1374">
                        <c:v>0.90100000000000002</c:v>
                      </c:pt>
                      <c:pt idx="1375">
                        <c:v>0.874</c:v>
                      </c:pt>
                      <c:pt idx="1376">
                        <c:v>0.90400000000000003</c:v>
                      </c:pt>
                      <c:pt idx="1377">
                        <c:v>0.90400000000000003</c:v>
                      </c:pt>
                      <c:pt idx="1378">
                        <c:v>0.90400000000000003</c:v>
                      </c:pt>
                      <c:pt idx="1379">
                        <c:v>0.86299999999999999</c:v>
                      </c:pt>
                      <c:pt idx="1380">
                        <c:v>0.875</c:v>
                      </c:pt>
                      <c:pt idx="1381">
                        <c:v>1.0109999999999999</c:v>
                      </c:pt>
                      <c:pt idx="1382">
                        <c:v>1.018</c:v>
                      </c:pt>
                      <c:pt idx="1383">
                        <c:v>0.99299999999999999</c:v>
                      </c:pt>
                      <c:pt idx="1384">
                        <c:v>0.99299999999999999</c:v>
                      </c:pt>
                      <c:pt idx="1385">
                        <c:v>0.99299999999999999</c:v>
                      </c:pt>
                      <c:pt idx="1386">
                        <c:v>0.96699999999999997</c:v>
                      </c:pt>
                      <c:pt idx="1387">
                        <c:v>1.0069999999999999</c:v>
                      </c:pt>
                      <c:pt idx="1388">
                        <c:v>0.98399999999999999</c:v>
                      </c:pt>
                      <c:pt idx="1389">
                        <c:v>1.0209999999999999</c:v>
                      </c:pt>
                      <c:pt idx="1390">
                        <c:v>1.0069999999999999</c:v>
                      </c:pt>
                      <c:pt idx="1391">
                        <c:v>1.0069999999999999</c:v>
                      </c:pt>
                      <c:pt idx="1392">
                        <c:v>1.0069999999999999</c:v>
                      </c:pt>
                      <c:pt idx="1393">
                        <c:v>0.85899999999999999</c:v>
                      </c:pt>
                      <c:pt idx="1394">
                        <c:v>0.81200000000000006</c:v>
                      </c:pt>
                      <c:pt idx="1395">
                        <c:v>0.73399999999999999</c:v>
                      </c:pt>
                      <c:pt idx="1396">
                        <c:v>0.68799999999999994</c:v>
                      </c:pt>
                      <c:pt idx="1397">
                        <c:v>0.747</c:v>
                      </c:pt>
                      <c:pt idx="1398">
                        <c:v>0.747</c:v>
                      </c:pt>
                      <c:pt idx="1399">
                        <c:v>0.747</c:v>
                      </c:pt>
                      <c:pt idx="1400">
                        <c:v>0.70299999999999996</c:v>
                      </c:pt>
                      <c:pt idx="1401">
                        <c:v>0.66900000000000004</c:v>
                      </c:pt>
                      <c:pt idx="1402">
                        <c:v>0.64200000000000002</c:v>
                      </c:pt>
                      <c:pt idx="1403">
                        <c:v>0.67400000000000004</c:v>
                      </c:pt>
                      <c:pt idx="1404">
                        <c:v>0.68700000000000006</c:v>
                      </c:pt>
                      <c:pt idx="1405">
                        <c:v>0.68700000000000006</c:v>
                      </c:pt>
                      <c:pt idx="1406">
                        <c:v>0.68700000000000006</c:v>
                      </c:pt>
                      <c:pt idx="1407">
                        <c:v>0.65600000000000003</c:v>
                      </c:pt>
                      <c:pt idx="1408">
                        <c:v>0.64700000000000002</c:v>
                      </c:pt>
                      <c:pt idx="1409">
                        <c:v>0.68600000000000005</c:v>
                      </c:pt>
                      <c:pt idx="1410">
                        <c:v>0.67600000000000005</c:v>
                      </c:pt>
                      <c:pt idx="1411">
                        <c:v>0.70299999999999996</c:v>
                      </c:pt>
                      <c:pt idx="1412">
                        <c:v>0.70299999999999996</c:v>
                      </c:pt>
                      <c:pt idx="1413">
                        <c:v>0.70299999999999996</c:v>
                      </c:pt>
                      <c:pt idx="1414">
                        <c:v>0.66900000000000004</c:v>
                      </c:pt>
                      <c:pt idx="1415">
                        <c:v>0.67500000000000004</c:v>
                      </c:pt>
                      <c:pt idx="1416">
                        <c:v>0.64800000000000002</c:v>
                      </c:pt>
                      <c:pt idx="1417">
                        <c:v>0.52400000000000002</c:v>
                      </c:pt>
                      <c:pt idx="1418">
                        <c:v>0.53400000000000003</c:v>
                      </c:pt>
                      <c:pt idx="1419">
                        <c:v>0.53400000000000003</c:v>
                      </c:pt>
                      <c:pt idx="1420">
                        <c:v>0.53400000000000003</c:v>
                      </c:pt>
                      <c:pt idx="1421">
                        <c:v>0.504</c:v>
                      </c:pt>
                      <c:pt idx="1422">
                        <c:v>0.52800000000000002</c:v>
                      </c:pt>
                      <c:pt idx="1423">
                        <c:v>0.53100000000000003</c:v>
                      </c:pt>
                      <c:pt idx="1424">
                        <c:v>0.55300000000000005</c:v>
                      </c:pt>
                      <c:pt idx="1425">
                        <c:v>0.55300000000000005</c:v>
                      </c:pt>
                      <c:pt idx="1426">
                        <c:v>0.55300000000000005</c:v>
                      </c:pt>
                      <c:pt idx="1427">
                        <c:v>0.55300000000000005</c:v>
                      </c:pt>
                      <c:pt idx="1428">
                        <c:v>0.59699999999999998</c:v>
                      </c:pt>
                      <c:pt idx="1429">
                        <c:v>0.56399999999999995</c:v>
                      </c:pt>
                      <c:pt idx="1430">
                        <c:v>0.57299999999999995</c:v>
                      </c:pt>
                      <c:pt idx="1431">
                        <c:v>0.55500000000000005</c:v>
                      </c:pt>
                      <c:pt idx="1432">
                        <c:v>0.61499999999999999</c:v>
                      </c:pt>
                      <c:pt idx="1433">
                        <c:v>0.61499999999999999</c:v>
                      </c:pt>
                      <c:pt idx="1434">
                        <c:v>0.61499999999999999</c:v>
                      </c:pt>
                      <c:pt idx="1435">
                        <c:v>0.64800000000000002</c:v>
                      </c:pt>
                      <c:pt idx="1436">
                        <c:v>0.626</c:v>
                      </c:pt>
                      <c:pt idx="1437">
                        <c:v>0.66900000000000004</c:v>
                      </c:pt>
                      <c:pt idx="1438">
                        <c:v>0.74399999999999999</c:v>
                      </c:pt>
                      <c:pt idx="1439">
                        <c:v>0.70199999999999996</c:v>
                      </c:pt>
                      <c:pt idx="1440">
                        <c:v>0.70199999999999996</c:v>
                      </c:pt>
                      <c:pt idx="1441">
                        <c:v>0.70199999999999996</c:v>
                      </c:pt>
                      <c:pt idx="1442">
                        <c:v>0.69499999999999995</c:v>
                      </c:pt>
                      <c:pt idx="1443">
                        <c:v>0.65600000000000003</c:v>
                      </c:pt>
                      <c:pt idx="1444">
                        <c:v>0.69399999999999995</c:v>
                      </c:pt>
                      <c:pt idx="1445">
                        <c:v>0.67100000000000004</c:v>
                      </c:pt>
                      <c:pt idx="1446">
                        <c:v>0.61699999999999999</c:v>
                      </c:pt>
                      <c:pt idx="1447">
                        <c:v>0.61699999999999999</c:v>
                      </c:pt>
                      <c:pt idx="1448">
                        <c:v>0.61699999999999999</c:v>
                      </c:pt>
                      <c:pt idx="1449">
                        <c:v>0.71299999999999997</c:v>
                      </c:pt>
                      <c:pt idx="1450">
                        <c:v>0.63100000000000001</c:v>
                      </c:pt>
                      <c:pt idx="1451">
                        <c:v>0.57499999999999996</c:v>
                      </c:pt>
                      <c:pt idx="1452">
                        <c:v>0.63500000000000001</c:v>
                      </c:pt>
                      <c:pt idx="1453">
                        <c:v>0.67500000000000004</c:v>
                      </c:pt>
                      <c:pt idx="1454">
                        <c:v>0.67500000000000004</c:v>
                      </c:pt>
                      <c:pt idx="1455">
                        <c:v>0.67500000000000004</c:v>
                      </c:pt>
                      <c:pt idx="1456">
                        <c:v>0.67800000000000005</c:v>
                      </c:pt>
                      <c:pt idx="1457">
                        <c:v>0.66900000000000004</c:v>
                      </c:pt>
                      <c:pt idx="1458">
                        <c:v>0.61799999999999999</c:v>
                      </c:pt>
                      <c:pt idx="1459">
                        <c:v>0.67100000000000004</c:v>
                      </c:pt>
                      <c:pt idx="1460">
                        <c:v>0.68799999999999994</c:v>
                      </c:pt>
                      <c:pt idx="1461">
                        <c:v>0.68799999999999994</c:v>
                      </c:pt>
                      <c:pt idx="1462">
                        <c:v>0.68799999999999994</c:v>
                      </c:pt>
                      <c:pt idx="1463">
                        <c:v>0.67200000000000004</c:v>
                      </c:pt>
                      <c:pt idx="1464">
                        <c:v>0.66300000000000003</c:v>
                      </c:pt>
                      <c:pt idx="1465">
                        <c:v>0.65600000000000003</c:v>
                      </c:pt>
                      <c:pt idx="1466">
                        <c:v>0.72599999999999998</c:v>
                      </c:pt>
                      <c:pt idx="1467">
                        <c:v>0.68600000000000005</c:v>
                      </c:pt>
                      <c:pt idx="1468">
                        <c:v>0.68600000000000005</c:v>
                      </c:pt>
                      <c:pt idx="1469">
                        <c:v>0.68600000000000005</c:v>
                      </c:pt>
                      <c:pt idx="1470">
                        <c:v>0.61199999999999999</c:v>
                      </c:pt>
                      <c:pt idx="1471">
                        <c:v>0.47699999999999998</c:v>
                      </c:pt>
                      <c:pt idx="1472">
                        <c:v>0.439</c:v>
                      </c:pt>
                      <c:pt idx="1473">
                        <c:v>0.40200000000000002</c:v>
                      </c:pt>
                      <c:pt idx="1474">
                        <c:v>0.40500000000000003</c:v>
                      </c:pt>
                      <c:pt idx="1475">
                        <c:v>0.40500000000000003</c:v>
                      </c:pt>
                      <c:pt idx="1476">
                        <c:v>0.40500000000000003</c:v>
                      </c:pt>
                      <c:pt idx="1477">
                        <c:v>0.41399999999999998</c:v>
                      </c:pt>
                      <c:pt idx="1478">
                        <c:v>0.38400000000000001</c:v>
                      </c:pt>
                      <c:pt idx="1479">
                        <c:v>0.43</c:v>
                      </c:pt>
                      <c:pt idx="1480">
                        <c:v>0.39500000000000002</c:v>
                      </c:pt>
                      <c:pt idx="1481">
                        <c:v>0.39600000000000002</c:v>
                      </c:pt>
                      <c:pt idx="1482">
                        <c:v>0.39600000000000002</c:v>
                      </c:pt>
                      <c:pt idx="1483">
                        <c:v>0.39600000000000002</c:v>
                      </c:pt>
                      <c:pt idx="1484">
                        <c:v>0.39300000000000002</c:v>
                      </c:pt>
                      <c:pt idx="1485">
                        <c:v>0.312</c:v>
                      </c:pt>
                      <c:pt idx="1486">
                        <c:v>0.252</c:v>
                      </c:pt>
                      <c:pt idx="1487">
                        <c:v>0.245</c:v>
                      </c:pt>
                      <c:pt idx="1488">
                        <c:v>0.23400000000000001</c:v>
                      </c:pt>
                      <c:pt idx="1489">
                        <c:v>0.23400000000000001</c:v>
                      </c:pt>
                      <c:pt idx="1490">
                        <c:v>0.23400000000000001</c:v>
                      </c:pt>
                      <c:pt idx="1491">
                        <c:v>0.23</c:v>
                      </c:pt>
                      <c:pt idx="1492">
                        <c:v>0.25800000000000001</c:v>
                      </c:pt>
                      <c:pt idx="1493">
                        <c:v>0.26800000000000002</c:v>
                      </c:pt>
                      <c:pt idx="1494">
                        <c:v>0.29099999999999998</c:v>
                      </c:pt>
                      <c:pt idx="1495">
                        <c:v>0.28699999999999998</c:v>
                      </c:pt>
                      <c:pt idx="1496">
                        <c:v>0.28699999999999998</c:v>
                      </c:pt>
                      <c:pt idx="1497">
                        <c:v>0.28699999999999998</c:v>
                      </c:pt>
                      <c:pt idx="1498">
                        <c:v>0.28299999999999997</c:v>
                      </c:pt>
                      <c:pt idx="1499">
                        <c:v>0.311</c:v>
                      </c:pt>
                      <c:pt idx="1500">
                        <c:v>0.26800000000000002</c:v>
                      </c:pt>
                      <c:pt idx="1501">
                        <c:v>0.28799999999999998</c:v>
                      </c:pt>
                      <c:pt idx="1502">
                        <c:v>0.254</c:v>
                      </c:pt>
                      <c:pt idx="1503">
                        <c:v>0.254</c:v>
                      </c:pt>
                      <c:pt idx="1504">
                        <c:v>0.254</c:v>
                      </c:pt>
                      <c:pt idx="1505">
                        <c:v>0.22700000000000001</c:v>
                      </c:pt>
                      <c:pt idx="1506">
                        <c:v>0.27400000000000002</c:v>
                      </c:pt>
                      <c:pt idx="1507">
                        <c:v>0.21199999999999999</c:v>
                      </c:pt>
                      <c:pt idx="1508">
                        <c:v>0.17299999999999999</c:v>
                      </c:pt>
                      <c:pt idx="1509">
                        <c:v>0.13700000000000001</c:v>
                      </c:pt>
                      <c:pt idx="1510">
                        <c:v>0.13700000000000001</c:v>
                      </c:pt>
                      <c:pt idx="1511">
                        <c:v>0.13700000000000001</c:v>
                      </c:pt>
                      <c:pt idx="1512">
                        <c:v>0.13400000000000001</c:v>
                      </c:pt>
                      <c:pt idx="1513">
                        <c:v>0.10100000000000001</c:v>
                      </c:pt>
                      <c:pt idx="1514">
                        <c:v>0.105</c:v>
                      </c:pt>
                      <c:pt idx="1515">
                        <c:v>0.11899999999999999</c:v>
                      </c:pt>
                      <c:pt idx="1516">
                        <c:v>0.14899999999999999</c:v>
                      </c:pt>
                      <c:pt idx="1517">
                        <c:v>0.14899999999999999</c:v>
                      </c:pt>
                      <c:pt idx="1518">
                        <c:v>0.14899999999999999</c:v>
                      </c:pt>
                      <c:pt idx="1519">
                        <c:v>0.129</c:v>
                      </c:pt>
                      <c:pt idx="1520">
                        <c:v>0.22900000000000001</c:v>
                      </c:pt>
                      <c:pt idx="1521">
                        <c:v>0.214</c:v>
                      </c:pt>
                      <c:pt idx="1522">
                        <c:v>0.25</c:v>
                      </c:pt>
                      <c:pt idx="1523">
                        <c:v>0.24199999999999999</c:v>
                      </c:pt>
                      <c:pt idx="1524">
                        <c:v>0.24199999999999999</c:v>
                      </c:pt>
                      <c:pt idx="1525">
                        <c:v>0.24199999999999999</c:v>
                      </c:pt>
                      <c:pt idx="1526">
                        <c:v>0.25900000000000001</c:v>
                      </c:pt>
                      <c:pt idx="1527">
                        <c:v>0.249</c:v>
                      </c:pt>
                      <c:pt idx="1528">
                        <c:v>0.30099999999999999</c:v>
                      </c:pt>
                      <c:pt idx="1529">
                        <c:v>0.27200000000000002</c:v>
                      </c:pt>
                      <c:pt idx="1530">
                        <c:v>0.23699999999999999</c:v>
                      </c:pt>
                      <c:pt idx="1531">
                        <c:v>0.23699999999999999</c:v>
                      </c:pt>
                      <c:pt idx="1532">
                        <c:v>0.23699999999999999</c:v>
                      </c:pt>
                      <c:pt idx="1533">
                        <c:v>0.16600000000000001</c:v>
                      </c:pt>
                      <c:pt idx="1534">
                        <c:v>0.10100000000000001</c:v>
                      </c:pt>
                      <c:pt idx="1535">
                        <c:v>0.113</c:v>
                      </c:pt>
                      <c:pt idx="1536">
                        <c:v>0.186</c:v>
                      </c:pt>
                      <c:pt idx="1537">
                        <c:v>0.19400000000000001</c:v>
                      </c:pt>
                      <c:pt idx="1538">
                        <c:v>0.19400000000000001</c:v>
                      </c:pt>
                      <c:pt idx="1539">
                        <c:v>0.19400000000000001</c:v>
                      </c:pt>
                      <c:pt idx="1540">
                        <c:v>0.18099999999999999</c:v>
                      </c:pt>
                      <c:pt idx="1541">
                        <c:v>0.17699999999999999</c:v>
                      </c:pt>
                      <c:pt idx="1542">
                        <c:v>0.14899999999999999</c:v>
                      </c:pt>
                      <c:pt idx="1543">
                        <c:v>0.159</c:v>
                      </c:pt>
                      <c:pt idx="1544">
                        <c:v>0.159</c:v>
                      </c:pt>
                      <c:pt idx="1545">
                        <c:v>0.159</c:v>
                      </c:pt>
                      <c:pt idx="1546">
                        <c:v>0.159</c:v>
                      </c:pt>
                      <c:pt idx="1547">
                        <c:v>0.14799999999999999</c:v>
                      </c:pt>
                      <c:pt idx="1548">
                        <c:v>0.13200000000000001</c:v>
                      </c:pt>
                      <c:pt idx="1549">
                        <c:v>0.124</c:v>
                      </c:pt>
                      <c:pt idx="1550">
                        <c:v>0.11899999999999999</c:v>
                      </c:pt>
                      <c:pt idx="1551">
                        <c:v>0.17599999999999999</c:v>
                      </c:pt>
                      <c:pt idx="1552">
                        <c:v>0.17599999999999999</c:v>
                      </c:pt>
                      <c:pt idx="1553">
                        <c:v>0.17599999999999999</c:v>
                      </c:pt>
                      <c:pt idx="1554">
                        <c:v>0.123</c:v>
                      </c:pt>
                      <c:pt idx="1555">
                        <c:v>0.14899999999999999</c:v>
                      </c:pt>
                      <c:pt idx="1556">
                        <c:v>0.186</c:v>
                      </c:pt>
                      <c:pt idx="1557">
                        <c:v>0.14399999999999999</c:v>
                      </c:pt>
                      <c:pt idx="1558">
                        <c:v>0.11600000000000001</c:v>
                      </c:pt>
                      <c:pt idx="1559">
                        <c:v>0.11600000000000001</c:v>
                      </c:pt>
                      <c:pt idx="1560">
                        <c:v>0.11600000000000001</c:v>
                      </c:pt>
                      <c:pt idx="1561">
                        <c:v>0.124</c:v>
                      </c:pt>
                      <c:pt idx="1562">
                        <c:v>0.107</c:v>
                      </c:pt>
                      <c:pt idx="1563">
                        <c:v>0.14499999999999999</c:v>
                      </c:pt>
                      <c:pt idx="1564">
                        <c:v>0.157</c:v>
                      </c:pt>
                      <c:pt idx="1565">
                        <c:v>0.17100000000000001</c:v>
                      </c:pt>
                      <c:pt idx="1566">
                        <c:v>0.17100000000000001</c:v>
                      </c:pt>
                      <c:pt idx="1567">
                        <c:v>0.17100000000000001</c:v>
                      </c:pt>
                      <c:pt idx="1568">
                        <c:v>0.155</c:v>
                      </c:pt>
                      <c:pt idx="1569">
                        <c:v>0.20699999999999999</c:v>
                      </c:pt>
                      <c:pt idx="1570">
                        <c:v>0.20499999999999999</c:v>
                      </c:pt>
                      <c:pt idx="1571">
                        <c:v>0.14599999999999999</c:v>
                      </c:pt>
                      <c:pt idx="1572">
                        <c:v>0.123</c:v>
                      </c:pt>
                      <c:pt idx="1573">
                        <c:v>0.123</c:v>
                      </c:pt>
                      <c:pt idx="1574">
                        <c:v>0.123</c:v>
                      </c:pt>
                      <c:pt idx="1575">
                        <c:v>0.151</c:v>
                      </c:pt>
                      <c:pt idx="1576">
                        <c:v>0.159</c:v>
                      </c:pt>
                      <c:pt idx="1577">
                        <c:v>0.217</c:v>
                      </c:pt>
                      <c:pt idx="1578">
                        <c:v>0.222</c:v>
                      </c:pt>
                      <c:pt idx="1579">
                        <c:v>0.23899999999999999</c:v>
                      </c:pt>
                      <c:pt idx="1580">
                        <c:v>0.23899999999999999</c:v>
                      </c:pt>
                      <c:pt idx="1581">
                        <c:v>0.23899999999999999</c:v>
                      </c:pt>
                      <c:pt idx="1582">
                        <c:v>0.24299999999999999</c:v>
                      </c:pt>
                      <c:pt idx="1583">
                        <c:v>0.247</c:v>
                      </c:pt>
                      <c:pt idx="1584">
                        <c:v>0.23200000000000001</c:v>
                      </c:pt>
                      <c:pt idx="1585">
                        <c:v>0.24199999999999999</c:v>
                      </c:pt>
                      <c:pt idx="1586">
                        <c:v>0.254</c:v>
                      </c:pt>
                      <c:pt idx="1587">
                        <c:v>0.254</c:v>
                      </c:pt>
                      <c:pt idx="1588">
                        <c:v>0.254</c:v>
                      </c:pt>
                      <c:pt idx="1589">
                        <c:v>0.21299999999999999</c:v>
                      </c:pt>
                      <c:pt idx="1590">
                        <c:v>0.17599999999999999</c:v>
                      </c:pt>
                      <c:pt idx="1591">
                        <c:v>0.22900000000000001</c:v>
                      </c:pt>
                      <c:pt idx="1592">
                        <c:v>0.16900000000000001</c:v>
                      </c:pt>
                      <c:pt idx="1593">
                        <c:v>0.14899999999999999</c:v>
                      </c:pt>
                      <c:pt idx="1594">
                        <c:v>0.14899999999999999</c:v>
                      </c:pt>
                      <c:pt idx="1595">
                        <c:v>0.14899999999999999</c:v>
                      </c:pt>
                      <c:pt idx="1596">
                        <c:v>0.17199999999999999</c:v>
                      </c:pt>
                      <c:pt idx="1597">
                        <c:v>0.161</c:v>
                      </c:pt>
                      <c:pt idx="1598">
                        <c:v>0.16700000000000001</c:v>
                      </c:pt>
                      <c:pt idx="1599">
                        <c:v>0.19900000000000001</c:v>
                      </c:pt>
                      <c:pt idx="1600">
                        <c:v>0.191</c:v>
                      </c:pt>
                      <c:pt idx="1601">
                        <c:v>0.191</c:v>
                      </c:pt>
                      <c:pt idx="1602">
                        <c:v>0.191</c:v>
                      </c:pt>
                      <c:pt idx="1603">
                        <c:v>0.22800000000000001</c:v>
                      </c:pt>
                      <c:pt idx="1604">
                        <c:v>0.254</c:v>
                      </c:pt>
                      <c:pt idx="1605">
                        <c:v>0.27900000000000003</c:v>
                      </c:pt>
                      <c:pt idx="1606">
                        <c:v>0.33</c:v>
                      </c:pt>
                      <c:pt idx="1607">
                        <c:v>0.42</c:v>
                      </c:pt>
                      <c:pt idx="1608">
                        <c:v>0.42</c:v>
                      </c:pt>
                      <c:pt idx="1609">
                        <c:v>0.42</c:v>
                      </c:pt>
                      <c:pt idx="1610">
                        <c:v>0.48799999999999999</c:v>
                      </c:pt>
                      <c:pt idx="1611">
                        <c:v>0.45200000000000001</c:v>
                      </c:pt>
                      <c:pt idx="1612">
                        <c:v>0.443</c:v>
                      </c:pt>
                      <c:pt idx="1613">
                        <c:v>0.44900000000000001</c:v>
                      </c:pt>
                      <c:pt idx="1614">
                        <c:v>0.45800000000000002</c:v>
                      </c:pt>
                      <c:pt idx="1615">
                        <c:v>0.45800000000000002</c:v>
                      </c:pt>
                      <c:pt idx="1616">
                        <c:v>0.45800000000000002</c:v>
                      </c:pt>
                      <c:pt idx="1617">
                        <c:v>0.438</c:v>
                      </c:pt>
                      <c:pt idx="1618">
                        <c:v>0.442</c:v>
                      </c:pt>
                      <c:pt idx="1619">
                        <c:v>0.46600000000000003</c:v>
                      </c:pt>
                      <c:pt idx="1620">
                        <c:v>0.44800000000000001</c:v>
                      </c:pt>
                      <c:pt idx="1621">
                        <c:v>0.42699999999999999</c:v>
                      </c:pt>
                      <c:pt idx="1622">
                        <c:v>0.42699999999999999</c:v>
                      </c:pt>
                      <c:pt idx="1623">
                        <c:v>0.42699999999999999</c:v>
                      </c:pt>
                      <c:pt idx="1624">
                        <c:v>0.42699999999999999</c:v>
                      </c:pt>
                      <c:pt idx="1625">
                        <c:v>0.44600000000000001</c:v>
                      </c:pt>
                      <c:pt idx="1626">
                        <c:v>0.443</c:v>
                      </c:pt>
                      <c:pt idx="1627">
                        <c:v>0.48499999999999999</c:v>
                      </c:pt>
                      <c:pt idx="1628">
                        <c:v>0.45300000000000001</c:v>
                      </c:pt>
                      <c:pt idx="1629">
                        <c:v>0.45300000000000001</c:v>
                      </c:pt>
                      <c:pt idx="1630">
                        <c:v>0.45300000000000001</c:v>
                      </c:pt>
                      <c:pt idx="1631">
                        <c:v>0.501</c:v>
                      </c:pt>
                      <c:pt idx="1632">
                        <c:v>0.50600000000000001</c:v>
                      </c:pt>
                      <c:pt idx="1633">
                        <c:v>0.50800000000000001</c:v>
                      </c:pt>
                      <c:pt idx="1634">
                        <c:v>0.53600000000000003</c:v>
                      </c:pt>
                      <c:pt idx="1635">
                        <c:v>0.505</c:v>
                      </c:pt>
                      <c:pt idx="1636">
                        <c:v>0.505</c:v>
                      </c:pt>
                      <c:pt idx="1637">
                        <c:v>0.505</c:v>
                      </c:pt>
                      <c:pt idx="1638">
                        <c:v>0.52100000000000002</c:v>
                      </c:pt>
                      <c:pt idx="1639">
                        <c:v>0.51700000000000002</c:v>
                      </c:pt>
                      <c:pt idx="1640">
                        <c:v>0.54700000000000004</c:v>
                      </c:pt>
                      <c:pt idx="1641">
                        <c:v>0.55700000000000005</c:v>
                      </c:pt>
                      <c:pt idx="1642">
                        <c:v>0.54900000000000004</c:v>
                      </c:pt>
                      <c:pt idx="1643">
                        <c:v>0.54900000000000004</c:v>
                      </c:pt>
                      <c:pt idx="1644">
                        <c:v>0.54900000000000004</c:v>
                      </c:pt>
                      <c:pt idx="1645">
                        <c:v>0.55100000000000005</c:v>
                      </c:pt>
                      <c:pt idx="1646">
                        <c:v>0.55700000000000005</c:v>
                      </c:pt>
                      <c:pt idx="1647">
                        <c:v>0.52</c:v>
                      </c:pt>
                      <c:pt idx="1648">
                        <c:v>0.53100000000000003</c:v>
                      </c:pt>
                      <c:pt idx="1649">
                        <c:v>0.51400000000000001</c:v>
                      </c:pt>
                      <c:pt idx="1650">
                        <c:v>0.51400000000000001</c:v>
                      </c:pt>
                      <c:pt idx="1651">
                        <c:v>0.51400000000000001</c:v>
                      </c:pt>
                      <c:pt idx="1652">
                        <c:v>0.54700000000000004</c:v>
                      </c:pt>
                      <c:pt idx="1653">
                        <c:v>0.52600000000000002</c:v>
                      </c:pt>
                      <c:pt idx="1654">
                        <c:v>0.54400000000000004</c:v>
                      </c:pt>
                      <c:pt idx="1655">
                        <c:v>0.54500000000000004</c:v>
                      </c:pt>
                      <c:pt idx="1656">
                        <c:v>0.57199999999999995</c:v>
                      </c:pt>
                      <c:pt idx="1657">
                        <c:v>0.57199999999999995</c:v>
                      </c:pt>
                      <c:pt idx="1658">
                        <c:v>0.57199999999999995</c:v>
                      </c:pt>
                      <c:pt idx="1659">
                        <c:v>0.57699999999999996</c:v>
                      </c:pt>
                      <c:pt idx="1660">
                        <c:v>0.60699999999999998</c:v>
                      </c:pt>
                      <c:pt idx="1661">
                        <c:v>0.60099999999999998</c:v>
                      </c:pt>
                      <c:pt idx="1662">
                        <c:v>0.65100000000000002</c:v>
                      </c:pt>
                      <c:pt idx="1663">
                        <c:v>0.67400000000000004</c:v>
                      </c:pt>
                      <c:pt idx="1664">
                        <c:v>0.67400000000000004</c:v>
                      </c:pt>
                      <c:pt idx="1665">
                        <c:v>0.67400000000000004</c:v>
                      </c:pt>
                      <c:pt idx="1666">
                        <c:v>0.65100000000000002</c:v>
                      </c:pt>
                      <c:pt idx="1667">
                        <c:v>0.69499999999999995</c:v>
                      </c:pt>
                      <c:pt idx="1668">
                        <c:v>0.68600000000000005</c:v>
                      </c:pt>
                      <c:pt idx="1669">
                        <c:v>0.65300000000000002</c:v>
                      </c:pt>
                      <c:pt idx="1670">
                        <c:v>0.61</c:v>
                      </c:pt>
                      <c:pt idx="1671">
                        <c:v>0.61</c:v>
                      </c:pt>
                      <c:pt idx="1672">
                        <c:v>0.61</c:v>
                      </c:pt>
                      <c:pt idx="1673">
                        <c:v>0.60699999999999998</c:v>
                      </c:pt>
                      <c:pt idx="1674">
                        <c:v>0.53800000000000003</c:v>
                      </c:pt>
                      <c:pt idx="1675">
                        <c:v>0.55800000000000005</c:v>
                      </c:pt>
                      <c:pt idx="1676">
                        <c:v>0.54700000000000004</c:v>
                      </c:pt>
                      <c:pt idx="1677">
                        <c:v>0.51900000000000002</c:v>
                      </c:pt>
                      <c:pt idx="1678">
                        <c:v>0.51900000000000002</c:v>
                      </c:pt>
                      <c:pt idx="1679">
                        <c:v>0.51900000000000002</c:v>
                      </c:pt>
                      <c:pt idx="1680">
                        <c:v>0.56200000000000006</c:v>
                      </c:pt>
                      <c:pt idx="1681">
                        <c:v>0.51200000000000001</c:v>
                      </c:pt>
                      <c:pt idx="1682">
                        <c:v>0.56699999999999995</c:v>
                      </c:pt>
                      <c:pt idx="1683">
                        <c:v>0.505</c:v>
                      </c:pt>
                      <c:pt idx="1684">
                        <c:v>0.47399999999999998</c:v>
                      </c:pt>
                      <c:pt idx="1685">
                        <c:v>0.47399999999999998</c:v>
                      </c:pt>
                      <c:pt idx="1686">
                        <c:v>0.47399999999999998</c:v>
                      </c:pt>
                      <c:pt idx="1687">
                        <c:v>0.48099999999999998</c:v>
                      </c:pt>
                      <c:pt idx="1688">
                        <c:v>0.497</c:v>
                      </c:pt>
                      <c:pt idx="1689">
                        <c:v>0.47299999999999998</c:v>
                      </c:pt>
                      <c:pt idx="1690">
                        <c:v>0.49299999999999999</c:v>
                      </c:pt>
                      <c:pt idx="1691">
                        <c:v>0.498</c:v>
                      </c:pt>
                      <c:pt idx="1692">
                        <c:v>0.498</c:v>
                      </c:pt>
                      <c:pt idx="1693">
                        <c:v>0.498</c:v>
                      </c:pt>
                      <c:pt idx="1694">
                        <c:v>0.51100000000000001</c:v>
                      </c:pt>
                      <c:pt idx="1695">
                        <c:v>0.51300000000000001</c:v>
                      </c:pt>
                      <c:pt idx="1696">
                        <c:v>0.51700000000000002</c:v>
                      </c:pt>
                      <c:pt idx="1697">
                        <c:v>0.58199999999999996</c:v>
                      </c:pt>
                      <c:pt idx="1698">
                        <c:v>0.58199999999999996</c:v>
                      </c:pt>
                      <c:pt idx="1699">
                        <c:v>0.58199999999999996</c:v>
                      </c:pt>
                      <c:pt idx="1700">
                        <c:v>0.58199999999999996</c:v>
                      </c:pt>
                      <c:pt idx="1701">
                        <c:v>0.58199999999999996</c:v>
                      </c:pt>
                      <c:pt idx="1702">
                        <c:v>0.59099999999999997</c:v>
                      </c:pt>
                      <c:pt idx="1703">
                        <c:v>0.60099999999999998</c:v>
                      </c:pt>
                      <c:pt idx="1704">
                        <c:v>0.61599999999999999</c:v>
                      </c:pt>
                      <c:pt idx="1705">
                        <c:v>0.60499999999999998</c:v>
                      </c:pt>
                      <c:pt idx="1706">
                        <c:v>0.60499999999999998</c:v>
                      </c:pt>
                      <c:pt idx="1707">
                        <c:v>0.60499999999999998</c:v>
                      </c:pt>
                      <c:pt idx="1708">
                        <c:v>0.61899999999999999</c:v>
                      </c:pt>
                      <c:pt idx="1709">
                        <c:v>0.69599999999999995</c:v>
                      </c:pt>
                      <c:pt idx="1710">
                        <c:v>0.71</c:v>
                      </c:pt>
                      <c:pt idx="1711">
                        <c:v>0.66400000000000003</c:v>
                      </c:pt>
                      <c:pt idx="1712">
                        <c:v>0.66600000000000004</c:v>
                      </c:pt>
                      <c:pt idx="1713">
                        <c:v>0.66600000000000004</c:v>
                      </c:pt>
                      <c:pt idx="1714">
                        <c:v>0.66600000000000004</c:v>
                      </c:pt>
                      <c:pt idx="1715">
                        <c:v>0.71899999999999997</c:v>
                      </c:pt>
                      <c:pt idx="1716">
                        <c:v>0.66800000000000004</c:v>
                      </c:pt>
                      <c:pt idx="1717">
                        <c:v>0.61499999999999999</c:v>
                      </c:pt>
                      <c:pt idx="1718">
                        <c:v>0.67400000000000004</c:v>
                      </c:pt>
                      <c:pt idx="1719">
                        <c:v>0.69799999999999995</c:v>
                      </c:pt>
                      <c:pt idx="1720">
                        <c:v>0.69799999999999995</c:v>
                      </c:pt>
                      <c:pt idx="1721">
                        <c:v>0.69799999999999995</c:v>
                      </c:pt>
                      <c:pt idx="1722">
                        <c:v>0.64800000000000002</c:v>
                      </c:pt>
                      <c:pt idx="1723">
                        <c:v>0.67400000000000004</c:v>
                      </c:pt>
                      <c:pt idx="1724">
                        <c:v>0.62</c:v>
                      </c:pt>
                      <c:pt idx="1725">
                        <c:v>0.58799999999999997</c:v>
                      </c:pt>
                      <c:pt idx="1726">
                        <c:v>0.624</c:v>
                      </c:pt>
                      <c:pt idx="1727">
                        <c:v>0.624</c:v>
                      </c:pt>
                      <c:pt idx="1728">
                        <c:v>0.624</c:v>
                      </c:pt>
                      <c:pt idx="1729">
                        <c:v>0.63500000000000001</c:v>
                      </c:pt>
                      <c:pt idx="1730">
                        <c:v>0.64900000000000002</c:v>
                      </c:pt>
                      <c:pt idx="1731">
                        <c:v>0.66100000000000003</c:v>
                      </c:pt>
                      <c:pt idx="1732">
                        <c:v>0.65100000000000002</c:v>
                      </c:pt>
                      <c:pt idx="1733">
                        <c:v>0.68600000000000005</c:v>
                      </c:pt>
                      <c:pt idx="1734">
                        <c:v>0.68600000000000005</c:v>
                      </c:pt>
                      <c:pt idx="1735">
                        <c:v>0.68600000000000005</c:v>
                      </c:pt>
                      <c:pt idx="1736">
                        <c:v>0.70199999999999996</c:v>
                      </c:pt>
                      <c:pt idx="1737">
                        <c:v>0.76700000000000002</c:v>
                      </c:pt>
                      <c:pt idx="1738">
                        <c:v>0.78400000000000003</c:v>
                      </c:pt>
                      <c:pt idx="1739">
                        <c:v>0.754</c:v>
                      </c:pt>
                      <c:pt idx="1740">
                        <c:v>0.79400000000000004</c:v>
                      </c:pt>
                      <c:pt idx="1741">
                        <c:v>0.79400000000000004</c:v>
                      </c:pt>
                      <c:pt idx="1742">
                        <c:v>0.79400000000000004</c:v>
                      </c:pt>
                      <c:pt idx="1743">
                        <c:v>0.74399999999999999</c:v>
                      </c:pt>
                      <c:pt idx="1744">
                        <c:v>0.755</c:v>
                      </c:pt>
                      <c:pt idx="1745">
                        <c:v>0.755</c:v>
                      </c:pt>
                      <c:pt idx="1746">
                        <c:v>0.72299999999999998</c:v>
                      </c:pt>
                      <c:pt idx="1747">
                        <c:v>0.75600000000000001</c:v>
                      </c:pt>
                      <c:pt idx="1748">
                        <c:v>0.75600000000000001</c:v>
                      </c:pt>
                      <c:pt idx="1749">
                        <c:v>0.75600000000000001</c:v>
                      </c:pt>
                      <c:pt idx="1750">
                        <c:v>0.76100000000000001</c:v>
                      </c:pt>
                      <c:pt idx="1751">
                        <c:v>0.73899999999999999</c:v>
                      </c:pt>
                      <c:pt idx="1752">
                        <c:v>0.77100000000000002</c:v>
                      </c:pt>
                      <c:pt idx="1753">
                        <c:v>0.80500000000000005</c:v>
                      </c:pt>
                      <c:pt idx="1754">
                        <c:v>0.76800000000000002</c:v>
                      </c:pt>
                      <c:pt idx="1755">
                        <c:v>0.76800000000000002</c:v>
                      </c:pt>
                      <c:pt idx="1756">
                        <c:v>0.76800000000000002</c:v>
                      </c:pt>
                      <c:pt idx="1757">
                        <c:v>0.86399999999999999</c:v>
                      </c:pt>
                      <c:pt idx="1758">
                        <c:v>0.88300000000000001</c:v>
                      </c:pt>
                      <c:pt idx="1759">
                        <c:v>0.88300000000000001</c:v>
                      </c:pt>
                      <c:pt idx="1760">
                        <c:v>0.91800000000000004</c:v>
                      </c:pt>
                      <c:pt idx="1761">
                        <c:v>0.93799999999999994</c:v>
                      </c:pt>
                      <c:pt idx="1762">
                        <c:v>0.93799999999999994</c:v>
                      </c:pt>
                      <c:pt idx="1763">
                        <c:v>0.93799999999999994</c:v>
                      </c:pt>
                      <c:pt idx="1764">
                        <c:v>0.91600000000000004</c:v>
                      </c:pt>
                      <c:pt idx="1765">
                        <c:v>0.96299999999999997</c:v>
                      </c:pt>
                      <c:pt idx="1766">
                        <c:v>0.84099999999999997</c:v>
                      </c:pt>
                      <c:pt idx="1767">
                        <c:v>0.83599999999999997</c:v>
                      </c:pt>
                      <c:pt idx="1768">
                        <c:v>0.84</c:v>
                      </c:pt>
                      <c:pt idx="1769">
                        <c:v>0.84</c:v>
                      </c:pt>
                      <c:pt idx="1770">
                        <c:v>0.84</c:v>
                      </c:pt>
                      <c:pt idx="1771">
                        <c:v>0.86199999999999999</c:v>
                      </c:pt>
                      <c:pt idx="1772">
                        <c:v>0.84799999999999998</c:v>
                      </c:pt>
                      <c:pt idx="1773">
                        <c:v>0.88600000000000001</c:v>
                      </c:pt>
                      <c:pt idx="1774">
                        <c:v>0.89100000000000001</c:v>
                      </c:pt>
                      <c:pt idx="1775">
                        <c:v>0.86299999999999999</c:v>
                      </c:pt>
                      <c:pt idx="1776">
                        <c:v>0.86299999999999999</c:v>
                      </c:pt>
                      <c:pt idx="1777">
                        <c:v>0.86299999999999999</c:v>
                      </c:pt>
                      <c:pt idx="1778">
                        <c:v>0.90200000000000002</c:v>
                      </c:pt>
                      <c:pt idx="1779">
                        <c:v>0.85699999999999998</c:v>
                      </c:pt>
                      <c:pt idx="1780">
                        <c:v>0.88400000000000001</c:v>
                      </c:pt>
                      <c:pt idx="1781">
                        <c:v>0.91600000000000004</c:v>
                      </c:pt>
                      <c:pt idx="1782">
                        <c:v>0.96899999999999997</c:v>
                      </c:pt>
                      <c:pt idx="1783">
                        <c:v>0.96899999999999997</c:v>
                      </c:pt>
                      <c:pt idx="1784">
                        <c:v>0.96899999999999997</c:v>
                      </c:pt>
                      <c:pt idx="1785">
                        <c:v>0.96899999999999997</c:v>
                      </c:pt>
                      <c:pt idx="1786">
                        <c:v>0.96899999999999997</c:v>
                      </c:pt>
                      <c:pt idx="1787">
                        <c:v>0.97499999999999998</c:v>
                      </c:pt>
                      <c:pt idx="1788">
                        <c:v>0.89600000000000002</c:v>
                      </c:pt>
                      <c:pt idx="1789">
                        <c:v>0.97799999999999998</c:v>
                      </c:pt>
                      <c:pt idx="1790">
                        <c:v>0.97799999999999998</c:v>
                      </c:pt>
                      <c:pt idx="1791">
                        <c:v>0.97799999999999998</c:v>
                      </c:pt>
                      <c:pt idx="1792">
                        <c:v>0.97799999999999998</c:v>
                      </c:pt>
                      <c:pt idx="1793">
                        <c:v>0.95799999999999996</c:v>
                      </c:pt>
                      <c:pt idx="1794">
                        <c:v>0.93</c:v>
                      </c:pt>
                      <c:pt idx="1795">
                        <c:v>0.878</c:v>
                      </c:pt>
                      <c:pt idx="1796">
                        <c:v>0.876</c:v>
                      </c:pt>
                      <c:pt idx="1797">
                        <c:v>0.876</c:v>
                      </c:pt>
                      <c:pt idx="1798">
                        <c:v>0.876</c:v>
                      </c:pt>
                      <c:pt idx="1799">
                        <c:v>0.91700000000000004</c:v>
                      </c:pt>
                      <c:pt idx="1800">
                        <c:v>0.98899999999999999</c:v>
                      </c:pt>
                      <c:pt idx="1801">
                        <c:v>0.95299999999999996</c:v>
                      </c:pt>
                      <c:pt idx="1802">
                        <c:v>0.90300000000000002</c:v>
                      </c:pt>
                      <c:pt idx="1803">
                        <c:v>0.84099999999999997</c:v>
                      </c:pt>
                      <c:pt idx="1804">
                        <c:v>0.84099999999999997</c:v>
                      </c:pt>
                      <c:pt idx="1805">
                        <c:v>0.84099999999999997</c:v>
                      </c:pt>
                      <c:pt idx="1806">
                        <c:v>0.86099999999999999</c:v>
                      </c:pt>
                      <c:pt idx="1807">
                        <c:v>0.88700000000000001</c:v>
                      </c:pt>
                      <c:pt idx="1808">
                        <c:v>0.85899999999999999</c:v>
                      </c:pt>
                      <c:pt idx="1809">
                        <c:v>0.871</c:v>
                      </c:pt>
                      <c:pt idx="1810">
                        <c:v>0.97599999999999998</c:v>
                      </c:pt>
                      <c:pt idx="1811">
                        <c:v>0.97599999999999998</c:v>
                      </c:pt>
                      <c:pt idx="1812">
                        <c:v>0.97599999999999998</c:v>
                      </c:pt>
                      <c:pt idx="1813">
                        <c:v>0.96499999999999997</c:v>
                      </c:pt>
                      <c:pt idx="1814">
                        <c:v>0.75900000000000001</c:v>
                      </c:pt>
                      <c:pt idx="1815">
                        <c:v>0.77400000000000002</c:v>
                      </c:pt>
                      <c:pt idx="1816">
                        <c:v>0.78100000000000003</c:v>
                      </c:pt>
                      <c:pt idx="1817">
                        <c:v>0.76200000000000001</c:v>
                      </c:pt>
                      <c:pt idx="1818">
                        <c:v>0.76200000000000001</c:v>
                      </c:pt>
                      <c:pt idx="1819">
                        <c:v>0.76200000000000001</c:v>
                      </c:pt>
                      <c:pt idx="1820">
                        <c:v>0.78200000000000003</c:v>
                      </c:pt>
                      <c:pt idx="1821">
                        <c:v>0.78200000000000003</c:v>
                      </c:pt>
                      <c:pt idx="1822">
                        <c:v>0.81699999999999995</c:v>
                      </c:pt>
                      <c:pt idx="1823">
                        <c:v>0.83499999999999996</c:v>
                      </c:pt>
                      <c:pt idx="1824">
                        <c:v>0.78600000000000003</c:v>
                      </c:pt>
                      <c:pt idx="1825">
                        <c:v>0.78600000000000003</c:v>
                      </c:pt>
                      <c:pt idx="1826">
                        <c:v>0.78600000000000003</c:v>
                      </c:pt>
                      <c:pt idx="1827">
                        <c:v>0.78400000000000003</c:v>
                      </c:pt>
                      <c:pt idx="1828">
                        <c:v>0.80300000000000005</c:v>
                      </c:pt>
                      <c:pt idx="1829">
                        <c:v>0.83</c:v>
                      </c:pt>
                      <c:pt idx="1830">
                        <c:v>0.82599999999999996</c:v>
                      </c:pt>
                      <c:pt idx="1831">
                        <c:v>0.84499999999999997</c:v>
                      </c:pt>
                      <c:pt idx="1832">
                        <c:v>0.84499999999999997</c:v>
                      </c:pt>
                      <c:pt idx="1833">
                        <c:v>0.84499999999999997</c:v>
                      </c:pt>
                      <c:pt idx="1834">
                        <c:v>0.89100000000000001</c:v>
                      </c:pt>
                      <c:pt idx="1835">
                        <c:v>0.88900000000000001</c:v>
                      </c:pt>
                      <c:pt idx="1836">
                        <c:v>0.89900000000000002</c:v>
                      </c:pt>
                      <c:pt idx="1837">
                        <c:v>0.94199999999999995</c:v>
                      </c:pt>
                      <c:pt idx="1838">
                        <c:v>0.97399999999999998</c:v>
                      </c:pt>
                      <c:pt idx="1839">
                        <c:v>0.97399999999999998</c:v>
                      </c:pt>
                      <c:pt idx="1840">
                        <c:v>0.97399999999999998</c:v>
                      </c:pt>
                      <c:pt idx="1841">
                        <c:v>0.90600000000000003</c:v>
                      </c:pt>
                      <c:pt idx="1842">
                        <c:v>0.89600000000000002</c:v>
                      </c:pt>
                      <c:pt idx="1843">
                        <c:v>0.877</c:v>
                      </c:pt>
                      <c:pt idx="1844">
                        <c:v>0.86499999999999999</c:v>
                      </c:pt>
                      <c:pt idx="1845">
                        <c:v>0.80600000000000005</c:v>
                      </c:pt>
                      <c:pt idx="1846">
                        <c:v>0.80600000000000005</c:v>
                      </c:pt>
                      <c:pt idx="1847">
                        <c:v>0.80600000000000005</c:v>
                      </c:pt>
                      <c:pt idx="1848">
                        <c:v>0.81100000000000005</c:v>
                      </c:pt>
                      <c:pt idx="1849">
                        <c:v>0.72899999999999998</c:v>
                      </c:pt>
                      <c:pt idx="1850">
                        <c:v>0.74399999999999999</c:v>
                      </c:pt>
                      <c:pt idx="1851">
                        <c:v>0.80100000000000005</c:v>
                      </c:pt>
                      <c:pt idx="1852">
                        <c:v>0.80400000000000005</c:v>
                      </c:pt>
                      <c:pt idx="1853">
                        <c:v>0.80400000000000005</c:v>
                      </c:pt>
                      <c:pt idx="1854">
                        <c:v>0.80400000000000005</c:v>
                      </c:pt>
                      <c:pt idx="1855">
                        <c:v>0.79100000000000004</c:v>
                      </c:pt>
                      <c:pt idx="1856">
                        <c:v>0.876</c:v>
                      </c:pt>
                      <c:pt idx="1857">
                        <c:v>0.94099999999999995</c:v>
                      </c:pt>
                      <c:pt idx="1858">
                        <c:v>0.875</c:v>
                      </c:pt>
                      <c:pt idx="1859">
                        <c:v>0.86399999999999999</c:v>
                      </c:pt>
                      <c:pt idx="1860">
                        <c:v>0.86399999999999999</c:v>
                      </c:pt>
                      <c:pt idx="1861">
                        <c:v>0.86399999999999999</c:v>
                      </c:pt>
                      <c:pt idx="1862">
                        <c:v>0.874</c:v>
                      </c:pt>
                      <c:pt idx="1863">
                        <c:v>0.86399999999999999</c:v>
                      </c:pt>
                      <c:pt idx="1864">
                        <c:v>0.90700000000000003</c:v>
                      </c:pt>
                      <c:pt idx="1865">
                        <c:v>0.90100000000000002</c:v>
                      </c:pt>
                      <c:pt idx="1866">
                        <c:v>0.93400000000000005</c:v>
                      </c:pt>
                      <c:pt idx="1867">
                        <c:v>0.93400000000000005</c:v>
                      </c:pt>
                      <c:pt idx="1868">
                        <c:v>0.93400000000000005</c:v>
                      </c:pt>
                      <c:pt idx="1869">
                        <c:v>0.90800000000000003</c:v>
                      </c:pt>
                      <c:pt idx="1870">
                        <c:v>0.91400000000000003</c:v>
                      </c:pt>
                      <c:pt idx="1871">
                        <c:v>0.91700000000000004</c:v>
                      </c:pt>
                      <c:pt idx="1872">
                        <c:v>0.88300000000000001</c:v>
                      </c:pt>
                      <c:pt idx="1873">
                        <c:v>0.82499999999999996</c:v>
                      </c:pt>
                      <c:pt idx="1874">
                        <c:v>0.82499999999999996</c:v>
                      </c:pt>
                      <c:pt idx="1875">
                        <c:v>0.82499999999999996</c:v>
                      </c:pt>
                      <c:pt idx="1876">
                        <c:v>0.85599999999999998</c:v>
                      </c:pt>
                      <c:pt idx="1877">
                        <c:v>0.90800000000000003</c:v>
                      </c:pt>
                      <c:pt idx="1878">
                        <c:v>0.91200000000000003</c:v>
                      </c:pt>
                      <c:pt idx="1879">
                        <c:v>0.91400000000000003</c:v>
                      </c:pt>
                      <c:pt idx="1880">
                        <c:v>0.96099999999999997</c:v>
                      </c:pt>
                      <c:pt idx="1881">
                        <c:v>0.96099999999999997</c:v>
                      </c:pt>
                      <c:pt idx="1882">
                        <c:v>0.96099999999999997</c:v>
                      </c:pt>
                      <c:pt idx="1883">
                        <c:v>0.91800000000000004</c:v>
                      </c:pt>
                      <c:pt idx="1884">
                        <c:v>0.90700000000000003</c:v>
                      </c:pt>
                      <c:pt idx="1885">
                        <c:v>0.90300000000000002</c:v>
                      </c:pt>
                      <c:pt idx="1886">
                        <c:v>0.99199999999999999</c:v>
                      </c:pt>
                      <c:pt idx="1887">
                        <c:v>0.96699999999999997</c:v>
                      </c:pt>
                      <c:pt idx="1888">
                        <c:v>0.96699999999999997</c:v>
                      </c:pt>
                      <c:pt idx="1889">
                        <c:v>0.96699999999999997</c:v>
                      </c:pt>
                      <c:pt idx="1890">
                        <c:v>1.097</c:v>
                      </c:pt>
                      <c:pt idx="1891">
                        <c:v>1.0960000000000001</c:v>
                      </c:pt>
                      <c:pt idx="1892">
                        <c:v>1.0660000000000001</c:v>
                      </c:pt>
                      <c:pt idx="1893">
                        <c:v>0.99</c:v>
                      </c:pt>
                      <c:pt idx="1894">
                        <c:v>0.98799999999999999</c:v>
                      </c:pt>
                      <c:pt idx="1895">
                        <c:v>0.98799999999999999</c:v>
                      </c:pt>
                      <c:pt idx="1896">
                        <c:v>0.98799999999999999</c:v>
                      </c:pt>
                      <c:pt idx="1897">
                        <c:v>1.0149999999999999</c:v>
                      </c:pt>
                      <c:pt idx="1898">
                        <c:v>1.0149999999999999</c:v>
                      </c:pt>
                      <c:pt idx="1899">
                        <c:v>1.0169999999999999</c:v>
                      </c:pt>
                      <c:pt idx="1900">
                        <c:v>1.0409999999999999</c:v>
                      </c:pt>
                      <c:pt idx="1901">
                        <c:v>1.0129999999999999</c:v>
                      </c:pt>
                      <c:pt idx="1902">
                        <c:v>1.0129999999999999</c:v>
                      </c:pt>
                      <c:pt idx="1903">
                        <c:v>1.0129999999999999</c:v>
                      </c:pt>
                      <c:pt idx="1904">
                        <c:v>1.0649999999999999</c:v>
                      </c:pt>
                      <c:pt idx="1905">
                        <c:v>1.1259999999999999</c:v>
                      </c:pt>
                      <c:pt idx="1906">
                        <c:v>1.1499999999999999</c:v>
                      </c:pt>
                      <c:pt idx="1907">
                        <c:v>1.147</c:v>
                      </c:pt>
                      <c:pt idx="1908">
                        <c:v>1.0900000000000001</c:v>
                      </c:pt>
                      <c:pt idx="1909">
                        <c:v>1.0900000000000001</c:v>
                      </c:pt>
                      <c:pt idx="1910">
                        <c:v>1.0900000000000001</c:v>
                      </c:pt>
                      <c:pt idx="1911">
                        <c:v>1.103</c:v>
                      </c:pt>
                      <c:pt idx="1912">
                        <c:v>1.0820000000000001</c:v>
                      </c:pt>
                      <c:pt idx="1913">
                        <c:v>1.1240000000000001</c:v>
                      </c:pt>
                      <c:pt idx="1914">
                        <c:v>0.98399999999999999</c:v>
                      </c:pt>
                      <c:pt idx="1915">
                        <c:v>0.95599999999999996</c:v>
                      </c:pt>
                      <c:pt idx="1916">
                        <c:v>0.95599999999999996</c:v>
                      </c:pt>
                      <c:pt idx="1917">
                        <c:v>0.95599999999999996</c:v>
                      </c:pt>
                      <c:pt idx="1918">
                        <c:v>0.95099999999999996</c:v>
                      </c:pt>
                      <c:pt idx="1919">
                        <c:v>0.97799999999999998</c:v>
                      </c:pt>
                      <c:pt idx="1920">
                        <c:v>0.99399999999999999</c:v>
                      </c:pt>
                      <c:pt idx="1921">
                        <c:v>0.96699999999999997</c:v>
                      </c:pt>
                      <c:pt idx="1922">
                        <c:v>1.0089999999999999</c:v>
                      </c:pt>
                      <c:pt idx="1923">
                        <c:v>1.0089999999999999</c:v>
                      </c:pt>
                      <c:pt idx="1924">
                        <c:v>1.0089999999999999</c:v>
                      </c:pt>
                      <c:pt idx="1925">
                        <c:v>0.98499999999999999</c:v>
                      </c:pt>
                      <c:pt idx="1926">
                        <c:v>0.96099999999999997</c:v>
                      </c:pt>
                      <c:pt idx="1927">
                        <c:v>0.95899999999999996</c:v>
                      </c:pt>
                      <c:pt idx="1928">
                        <c:v>1.028</c:v>
                      </c:pt>
                      <c:pt idx="1929">
                        <c:v>0.99199999999999999</c:v>
                      </c:pt>
                      <c:pt idx="1930">
                        <c:v>0.99199999999999999</c:v>
                      </c:pt>
                      <c:pt idx="1931">
                        <c:v>0.99199999999999999</c:v>
                      </c:pt>
                      <c:pt idx="1932">
                        <c:v>1.0289999999999999</c:v>
                      </c:pt>
                      <c:pt idx="1933">
                        <c:v>1.0820000000000001</c:v>
                      </c:pt>
                      <c:pt idx="1934">
                        <c:v>0.97099999999999997</c:v>
                      </c:pt>
                      <c:pt idx="1935">
                        <c:v>0.95099999999999996</c:v>
                      </c:pt>
                      <c:pt idx="1936">
                        <c:v>0.94399999999999995</c:v>
                      </c:pt>
                      <c:pt idx="1937">
                        <c:v>0.94399999999999995</c:v>
                      </c:pt>
                      <c:pt idx="1938">
                        <c:v>0.94399999999999995</c:v>
                      </c:pt>
                      <c:pt idx="1939">
                        <c:v>0.95199999999999996</c:v>
                      </c:pt>
                      <c:pt idx="1940">
                        <c:v>1.0229999999999999</c:v>
                      </c:pt>
                      <c:pt idx="1941">
                        <c:v>0.99199999999999999</c:v>
                      </c:pt>
                      <c:pt idx="1942">
                        <c:v>0.995</c:v>
                      </c:pt>
                      <c:pt idx="1943">
                        <c:v>0.98699999999999999</c:v>
                      </c:pt>
                      <c:pt idx="1944">
                        <c:v>0.98699999999999999</c:v>
                      </c:pt>
                      <c:pt idx="1945">
                        <c:v>0.98699999999999999</c:v>
                      </c:pt>
                      <c:pt idx="1946">
                        <c:v>1.0469999999999999</c:v>
                      </c:pt>
                      <c:pt idx="1947">
                        <c:v>1.073</c:v>
                      </c:pt>
                      <c:pt idx="1948">
                        <c:v>1.1080000000000001</c:v>
                      </c:pt>
                      <c:pt idx="1949">
                        <c:v>1.0660000000000001</c:v>
                      </c:pt>
                      <c:pt idx="1950">
                        <c:v>1.107</c:v>
                      </c:pt>
                      <c:pt idx="1951">
                        <c:v>1.107</c:v>
                      </c:pt>
                      <c:pt idx="1952">
                        <c:v>1.107</c:v>
                      </c:pt>
                      <c:pt idx="1953">
                        <c:v>1.175</c:v>
                      </c:pt>
                      <c:pt idx="1954">
                        <c:v>1.18</c:v>
                      </c:pt>
                      <c:pt idx="1955">
                        <c:v>1.274</c:v>
                      </c:pt>
                      <c:pt idx="1956">
                        <c:v>1.3009999999999999</c:v>
                      </c:pt>
                      <c:pt idx="1957">
                        <c:v>1.327</c:v>
                      </c:pt>
                      <c:pt idx="1958">
                        <c:v>1.327</c:v>
                      </c:pt>
                      <c:pt idx="1959">
                        <c:v>1.327</c:v>
                      </c:pt>
                      <c:pt idx="1960">
                        <c:v>1.1970000000000001</c:v>
                      </c:pt>
                      <c:pt idx="1961">
                        <c:v>1.171</c:v>
                      </c:pt>
                      <c:pt idx="1962">
                        <c:v>1.1739999999999999</c:v>
                      </c:pt>
                      <c:pt idx="1963">
                        <c:v>1.274</c:v>
                      </c:pt>
                      <c:pt idx="1964">
                        <c:v>1.266</c:v>
                      </c:pt>
                      <c:pt idx="1965">
                        <c:v>1.266</c:v>
                      </c:pt>
                      <c:pt idx="1966">
                        <c:v>1.266</c:v>
                      </c:pt>
                      <c:pt idx="1967">
                        <c:v>1.327</c:v>
                      </c:pt>
                      <c:pt idx="1968">
                        <c:v>1.268</c:v>
                      </c:pt>
                      <c:pt idx="1969">
                        <c:v>1.216</c:v>
                      </c:pt>
                      <c:pt idx="1970">
                        <c:v>1.258</c:v>
                      </c:pt>
                      <c:pt idx="1971">
                        <c:v>1.3180000000000001</c:v>
                      </c:pt>
                      <c:pt idx="1972">
                        <c:v>1.3180000000000001</c:v>
                      </c:pt>
                      <c:pt idx="1973">
                        <c:v>1.3180000000000001</c:v>
                      </c:pt>
                      <c:pt idx="1974">
                        <c:v>1.258</c:v>
                      </c:pt>
                      <c:pt idx="1975">
                        <c:v>1.2490000000000001</c:v>
                      </c:pt>
                      <c:pt idx="1976">
                        <c:v>1.268</c:v>
                      </c:pt>
                      <c:pt idx="1977">
                        <c:v>1.2789999999999999</c:v>
                      </c:pt>
                      <c:pt idx="1978">
                        <c:v>1.194</c:v>
                      </c:pt>
                      <c:pt idx="1979">
                        <c:v>1.194</c:v>
                      </c:pt>
                      <c:pt idx="1980">
                        <c:v>1.194</c:v>
                      </c:pt>
                      <c:pt idx="1981">
                        <c:v>1.2349999999999999</c:v>
                      </c:pt>
                      <c:pt idx="1982">
                        <c:v>1.262</c:v>
                      </c:pt>
                      <c:pt idx="1983">
                        <c:v>1.2709999999999999</c:v>
                      </c:pt>
                      <c:pt idx="1984">
                        <c:v>1.29</c:v>
                      </c:pt>
                      <c:pt idx="1985">
                        <c:v>1.228</c:v>
                      </c:pt>
                      <c:pt idx="1986">
                        <c:v>1.228</c:v>
                      </c:pt>
                      <c:pt idx="1987">
                        <c:v>1.228</c:v>
                      </c:pt>
                      <c:pt idx="1988">
                        <c:v>1.2290000000000001</c:v>
                      </c:pt>
                      <c:pt idx="1989">
                        <c:v>1.3180000000000001</c:v>
                      </c:pt>
                      <c:pt idx="1990">
                        <c:v>1.2909999999999999</c:v>
                      </c:pt>
                      <c:pt idx="1991">
                        <c:v>1.2190000000000001</c:v>
                      </c:pt>
                      <c:pt idx="1992">
                        <c:v>1.175</c:v>
                      </c:pt>
                      <c:pt idx="1993">
                        <c:v>1.175</c:v>
                      </c:pt>
                      <c:pt idx="1994">
                        <c:v>1.175</c:v>
                      </c:pt>
                      <c:pt idx="1995">
                        <c:v>1.1479999999999999</c:v>
                      </c:pt>
                      <c:pt idx="1996">
                        <c:v>1.1850000000000001</c:v>
                      </c:pt>
                      <c:pt idx="1997">
                        <c:v>1.034</c:v>
                      </c:pt>
                      <c:pt idx="1998">
                        <c:v>0.874</c:v>
                      </c:pt>
                      <c:pt idx="1999">
                        <c:v>0.81</c:v>
                      </c:pt>
                      <c:pt idx="2000">
                        <c:v>0.81</c:v>
                      </c:pt>
                      <c:pt idx="2001">
                        <c:v>0.81</c:v>
                      </c:pt>
                      <c:pt idx="2002">
                        <c:v>0.84899999999999998</c:v>
                      </c:pt>
                      <c:pt idx="2003">
                        <c:v>0.86499999999999999</c:v>
                      </c:pt>
                      <c:pt idx="2004">
                        <c:v>0.86799999999999999</c:v>
                      </c:pt>
                      <c:pt idx="2005">
                        <c:v>0.90800000000000003</c:v>
                      </c:pt>
                      <c:pt idx="2006">
                        <c:v>0.90500000000000003</c:v>
                      </c:pt>
                      <c:pt idx="2007">
                        <c:v>0.90500000000000003</c:v>
                      </c:pt>
                      <c:pt idx="2008">
                        <c:v>0.90500000000000003</c:v>
                      </c:pt>
                      <c:pt idx="2009">
                        <c:v>0.92700000000000005</c:v>
                      </c:pt>
                      <c:pt idx="2010">
                        <c:v>0.92700000000000005</c:v>
                      </c:pt>
                      <c:pt idx="2011">
                        <c:v>0.88200000000000001</c:v>
                      </c:pt>
                      <c:pt idx="2012">
                        <c:v>0.94399999999999995</c:v>
                      </c:pt>
                      <c:pt idx="2013">
                        <c:v>0.91300000000000003</c:v>
                      </c:pt>
                      <c:pt idx="2014">
                        <c:v>0.91300000000000003</c:v>
                      </c:pt>
                      <c:pt idx="2015">
                        <c:v>0.91300000000000003</c:v>
                      </c:pt>
                      <c:pt idx="2016">
                        <c:v>0.98099999999999998</c:v>
                      </c:pt>
                      <c:pt idx="2017">
                        <c:v>1</c:v>
                      </c:pt>
                      <c:pt idx="2018">
                        <c:v>0.96799999999999997</c:v>
                      </c:pt>
                      <c:pt idx="2019">
                        <c:v>0.89500000000000002</c:v>
                      </c:pt>
                      <c:pt idx="2020">
                        <c:v>0.82699999999999996</c:v>
                      </c:pt>
                      <c:pt idx="2021">
                        <c:v>0.82699999999999996</c:v>
                      </c:pt>
                      <c:pt idx="2022">
                        <c:v>0.82699999999999996</c:v>
                      </c:pt>
                      <c:pt idx="2023">
                        <c:v>0.88500000000000001</c:v>
                      </c:pt>
                      <c:pt idx="2024">
                        <c:v>0.89</c:v>
                      </c:pt>
                      <c:pt idx="2025">
                        <c:v>0.81100000000000005</c:v>
                      </c:pt>
                      <c:pt idx="2026">
                        <c:v>0.71599999999999997</c:v>
                      </c:pt>
                      <c:pt idx="2027">
                        <c:v>0.65200000000000002</c:v>
                      </c:pt>
                      <c:pt idx="2028">
                        <c:v>0.65200000000000002</c:v>
                      </c:pt>
                      <c:pt idx="2029">
                        <c:v>0.65200000000000002</c:v>
                      </c:pt>
                      <c:pt idx="2030">
                        <c:v>0.64</c:v>
                      </c:pt>
                      <c:pt idx="2031">
                        <c:v>0.57299999999999995</c:v>
                      </c:pt>
                      <c:pt idx="2032">
                        <c:v>0.433</c:v>
                      </c:pt>
                      <c:pt idx="2033">
                        <c:v>0.42699999999999999</c:v>
                      </c:pt>
                      <c:pt idx="2034">
                        <c:v>0.42899999999999999</c:v>
                      </c:pt>
                      <c:pt idx="2035">
                        <c:v>0.42899999999999999</c:v>
                      </c:pt>
                      <c:pt idx="2036">
                        <c:v>0.42899999999999999</c:v>
                      </c:pt>
                      <c:pt idx="2037">
                        <c:v>0.41799999999999998</c:v>
                      </c:pt>
                      <c:pt idx="2038">
                        <c:v>0.41499999999999998</c:v>
                      </c:pt>
                      <c:pt idx="2039">
                        <c:v>0.371</c:v>
                      </c:pt>
                      <c:pt idx="2040">
                        <c:v>0.35799999999999998</c:v>
                      </c:pt>
                      <c:pt idx="2041">
                        <c:v>0.372</c:v>
                      </c:pt>
                      <c:pt idx="2042">
                        <c:v>0.372</c:v>
                      </c:pt>
                      <c:pt idx="2043">
                        <c:v>0.372</c:v>
                      </c:pt>
                      <c:pt idx="2044">
                        <c:v>0.34499999999999997</c:v>
                      </c:pt>
                      <c:pt idx="2045">
                        <c:v>0.34300000000000003</c:v>
                      </c:pt>
                      <c:pt idx="2046">
                        <c:v>0.39400000000000002</c:v>
                      </c:pt>
                      <c:pt idx="2047">
                        <c:v>0.41599999999999998</c:v>
                      </c:pt>
                      <c:pt idx="2048">
                        <c:v>0.41399999999999998</c:v>
                      </c:pt>
                      <c:pt idx="2049">
                        <c:v>0.41399999999999998</c:v>
                      </c:pt>
                      <c:pt idx="2050">
                        <c:v>0.41399999999999998</c:v>
                      </c:pt>
                      <c:pt idx="2051">
                        <c:v>0.432</c:v>
                      </c:pt>
                      <c:pt idx="2052">
                        <c:v>0.434</c:v>
                      </c:pt>
                      <c:pt idx="2053">
                        <c:v>0.45</c:v>
                      </c:pt>
                      <c:pt idx="2054">
                        <c:v>0.46200000000000002</c:v>
                      </c:pt>
                      <c:pt idx="2055">
                        <c:v>0.46200000000000002</c:v>
                      </c:pt>
                      <c:pt idx="2056">
                        <c:v>0.46200000000000002</c:v>
                      </c:pt>
                      <c:pt idx="2057">
                        <c:v>0.46200000000000002</c:v>
                      </c:pt>
                      <c:pt idx="2058">
                        <c:v>0.46200000000000002</c:v>
                      </c:pt>
                      <c:pt idx="2059">
                        <c:v>0.42299999999999999</c:v>
                      </c:pt>
                      <c:pt idx="2060">
                        <c:v>0.44500000000000001</c:v>
                      </c:pt>
                      <c:pt idx="2061">
                        <c:v>0.48099999999999998</c:v>
                      </c:pt>
                      <c:pt idx="2062">
                        <c:v>0.47899999999999998</c:v>
                      </c:pt>
                      <c:pt idx="2063">
                        <c:v>0.47899999999999998</c:v>
                      </c:pt>
                      <c:pt idx="2064">
                        <c:v>0.47899999999999998</c:v>
                      </c:pt>
                      <c:pt idx="2065">
                        <c:v>0.48</c:v>
                      </c:pt>
                      <c:pt idx="2066">
                        <c:v>0.48799999999999999</c:v>
                      </c:pt>
                      <c:pt idx="2067">
                        <c:v>0.49399999999999999</c:v>
                      </c:pt>
                      <c:pt idx="2068">
                        <c:v>0.46899999999999997</c:v>
                      </c:pt>
                      <c:pt idx="2069">
                        <c:v>0.41699999999999998</c:v>
                      </c:pt>
                      <c:pt idx="2070">
                        <c:v>0.41699999999999998</c:v>
                      </c:pt>
                      <c:pt idx="2071">
                        <c:v>0.41699999999999998</c:v>
                      </c:pt>
                      <c:pt idx="2072">
                        <c:v>0.42399999999999999</c:v>
                      </c:pt>
                      <c:pt idx="2073">
                        <c:v>0.44600000000000001</c:v>
                      </c:pt>
                      <c:pt idx="2074">
                        <c:v>0.505</c:v>
                      </c:pt>
                      <c:pt idx="2075">
                        <c:v>0.48299999999999998</c:v>
                      </c:pt>
                      <c:pt idx="2076">
                        <c:v>0.46700000000000003</c:v>
                      </c:pt>
                      <c:pt idx="2077">
                        <c:v>0.46700000000000003</c:v>
                      </c:pt>
                      <c:pt idx="2078">
                        <c:v>0.46700000000000003</c:v>
                      </c:pt>
                      <c:pt idx="2079">
                        <c:v>0.46100000000000002</c:v>
                      </c:pt>
                      <c:pt idx="2080">
                        <c:v>0.438</c:v>
                      </c:pt>
                      <c:pt idx="2081">
                        <c:v>0.46800000000000003</c:v>
                      </c:pt>
                      <c:pt idx="2082">
                        <c:v>0.54800000000000004</c:v>
                      </c:pt>
                      <c:pt idx="2083">
                        <c:v>0.63200000000000001</c:v>
                      </c:pt>
                      <c:pt idx="2084">
                        <c:v>0.63200000000000001</c:v>
                      </c:pt>
                      <c:pt idx="2085">
                        <c:v>0.63200000000000001</c:v>
                      </c:pt>
                      <c:pt idx="2086">
                        <c:v>0.59199999999999997</c:v>
                      </c:pt>
                      <c:pt idx="2087">
                        <c:v>0.61899999999999999</c:v>
                      </c:pt>
                      <c:pt idx="2088">
                        <c:v>0.61299999999999999</c:v>
                      </c:pt>
                      <c:pt idx="2089">
                        <c:v>0.58499999999999996</c:v>
                      </c:pt>
                      <c:pt idx="2090">
                        <c:v>0.56299999999999994</c:v>
                      </c:pt>
                      <c:pt idx="2091">
                        <c:v>0.56299999999999994</c:v>
                      </c:pt>
                      <c:pt idx="2092">
                        <c:v>0.56299999999999994</c:v>
                      </c:pt>
                      <c:pt idx="2093">
                        <c:v>0.54100000000000004</c:v>
                      </c:pt>
                      <c:pt idx="2094">
                        <c:v>0.57699999999999996</c:v>
                      </c:pt>
                      <c:pt idx="2095">
                        <c:v>0.624</c:v>
                      </c:pt>
                      <c:pt idx="2096">
                        <c:v>0.63100000000000001</c:v>
                      </c:pt>
                      <c:pt idx="2097">
                        <c:v>0.65200000000000002</c:v>
                      </c:pt>
                      <c:pt idx="2098">
                        <c:v>0.65200000000000002</c:v>
                      </c:pt>
                      <c:pt idx="2099">
                        <c:v>0.65200000000000002</c:v>
                      </c:pt>
                      <c:pt idx="2100">
                        <c:v>0.67800000000000005</c:v>
                      </c:pt>
                      <c:pt idx="2101">
                        <c:v>0.67</c:v>
                      </c:pt>
                      <c:pt idx="2102">
                        <c:v>0.66300000000000003</c:v>
                      </c:pt>
                      <c:pt idx="2103">
                        <c:v>0.64300000000000002</c:v>
                      </c:pt>
                      <c:pt idx="2104">
                        <c:v>0.64500000000000002</c:v>
                      </c:pt>
                      <c:pt idx="2105">
                        <c:v>0.64500000000000002</c:v>
                      </c:pt>
                      <c:pt idx="2106">
                        <c:v>0.64500000000000002</c:v>
                      </c:pt>
                      <c:pt idx="2107">
                        <c:v>0.65</c:v>
                      </c:pt>
                      <c:pt idx="2108">
                        <c:v>0.68899999999999995</c:v>
                      </c:pt>
                      <c:pt idx="2109">
                        <c:v>0.70799999999999996</c:v>
                      </c:pt>
                      <c:pt idx="2110">
                        <c:v>0.67400000000000004</c:v>
                      </c:pt>
                      <c:pt idx="2111">
                        <c:v>0.68500000000000005</c:v>
                      </c:pt>
                      <c:pt idx="2112">
                        <c:v>0.68500000000000005</c:v>
                      </c:pt>
                      <c:pt idx="2113">
                        <c:v>0.68500000000000005</c:v>
                      </c:pt>
                      <c:pt idx="2114">
                        <c:v>0.64600000000000002</c:v>
                      </c:pt>
                      <c:pt idx="2115">
                        <c:v>0.64400000000000002</c:v>
                      </c:pt>
                      <c:pt idx="2116">
                        <c:v>0.63100000000000001</c:v>
                      </c:pt>
                      <c:pt idx="2117">
                        <c:v>0.60899999999999999</c:v>
                      </c:pt>
                      <c:pt idx="2118">
                        <c:v>0.60299999999999998</c:v>
                      </c:pt>
                      <c:pt idx="2119">
                        <c:v>0.60299999999999998</c:v>
                      </c:pt>
                      <c:pt idx="2120">
                        <c:v>0.60299999999999998</c:v>
                      </c:pt>
                      <c:pt idx="2121">
                        <c:v>0.67600000000000005</c:v>
                      </c:pt>
                      <c:pt idx="2122">
                        <c:v>0.65700000000000003</c:v>
                      </c:pt>
                      <c:pt idx="2123">
                        <c:v>0.66300000000000003</c:v>
                      </c:pt>
                      <c:pt idx="2124">
                        <c:v>0.66500000000000004</c:v>
                      </c:pt>
                      <c:pt idx="2125">
                        <c:v>0.63600000000000001</c:v>
                      </c:pt>
                      <c:pt idx="2126">
                        <c:v>0.63600000000000001</c:v>
                      </c:pt>
                      <c:pt idx="2127">
                        <c:v>0.63600000000000001</c:v>
                      </c:pt>
                      <c:pt idx="2128">
                        <c:v>0.71099999999999997</c:v>
                      </c:pt>
                      <c:pt idx="2129">
                        <c:v>0.79800000000000004</c:v>
                      </c:pt>
                      <c:pt idx="2130">
                        <c:v>0.74</c:v>
                      </c:pt>
                      <c:pt idx="2131">
                        <c:v>0.73299999999999998</c:v>
                      </c:pt>
                      <c:pt idx="2132">
                        <c:v>0.73</c:v>
                      </c:pt>
                      <c:pt idx="2133">
                        <c:v>0.73</c:v>
                      </c:pt>
                      <c:pt idx="2134">
                        <c:v>0.73</c:v>
                      </c:pt>
                      <c:pt idx="2135">
                        <c:v>0.76700000000000002</c:v>
                      </c:pt>
                      <c:pt idx="2136">
                        <c:v>0.74299999999999999</c:v>
                      </c:pt>
                      <c:pt idx="2137">
                        <c:v>0.83299999999999996</c:v>
                      </c:pt>
                      <c:pt idx="2138">
                        <c:v>0.84099999999999997</c:v>
                      </c:pt>
                      <c:pt idx="2139">
                        <c:v>0.86699999999999999</c:v>
                      </c:pt>
                      <c:pt idx="2140">
                        <c:v>0.86699999999999999</c:v>
                      </c:pt>
                      <c:pt idx="2141">
                        <c:v>0.86699999999999999</c:v>
                      </c:pt>
                      <c:pt idx="2142">
                        <c:v>0.76500000000000001</c:v>
                      </c:pt>
                      <c:pt idx="2143">
                        <c:v>0.75900000000000001</c:v>
                      </c:pt>
                      <c:pt idx="2144">
                        <c:v>0.71299999999999997</c:v>
                      </c:pt>
                      <c:pt idx="2145">
                        <c:v>0.77800000000000002</c:v>
                      </c:pt>
                      <c:pt idx="2146">
                        <c:v>0.76700000000000002</c:v>
                      </c:pt>
                      <c:pt idx="2147">
                        <c:v>0.76700000000000002</c:v>
                      </c:pt>
                      <c:pt idx="2148">
                        <c:v>0.76700000000000002</c:v>
                      </c:pt>
                      <c:pt idx="2149">
                        <c:v>0.83099999999999996</c:v>
                      </c:pt>
                      <c:pt idx="2150">
                        <c:v>0.83099999999999996</c:v>
                      </c:pt>
                      <c:pt idx="2151">
                        <c:v>0.82499999999999996</c:v>
                      </c:pt>
                      <c:pt idx="2152">
                        <c:v>0.84199999999999997</c:v>
                      </c:pt>
                      <c:pt idx="2153">
                        <c:v>0.90900000000000003</c:v>
                      </c:pt>
                      <c:pt idx="2154">
                        <c:v>0.90900000000000003</c:v>
                      </c:pt>
                      <c:pt idx="2155">
                        <c:v>0.90900000000000003</c:v>
                      </c:pt>
                      <c:pt idx="2156">
                        <c:v>0.90900000000000003</c:v>
                      </c:pt>
                      <c:pt idx="2157">
                        <c:v>0.90900000000000003</c:v>
                      </c:pt>
                      <c:pt idx="2158">
                        <c:v>0.88</c:v>
                      </c:pt>
                      <c:pt idx="2159">
                        <c:v>0.89100000000000001</c:v>
                      </c:pt>
                      <c:pt idx="2160">
                        <c:v>0.89300000000000002</c:v>
                      </c:pt>
                      <c:pt idx="2161">
                        <c:v>0.89300000000000002</c:v>
                      </c:pt>
                      <c:pt idx="2162">
                        <c:v>0.89300000000000002</c:v>
                      </c:pt>
                      <c:pt idx="2163">
                        <c:v>0.89</c:v>
                      </c:pt>
                      <c:pt idx="2164">
                        <c:v>0.86399999999999999</c:v>
                      </c:pt>
                      <c:pt idx="2165">
                        <c:v>0.86599999999999999</c:v>
                      </c:pt>
                      <c:pt idx="2166">
                        <c:v>0.88</c:v>
                      </c:pt>
                      <c:pt idx="2167">
                        <c:v>0.875</c:v>
                      </c:pt>
                      <c:pt idx="2168">
                        <c:v>0.875</c:v>
                      </c:pt>
                      <c:pt idx="2169">
                        <c:v>0.875</c:v>
                      </c:pt>
                      <c:pt idx="2170">
                        <c:v>0.92200000000000004</c:v>
                      </c:pt>
                      <c:pt idx="2171">
                        <c:v>0.92900000000000005</c:v>
                      </c:pt>
                      <c:pt idx="2172">
                        <c:v>0.92700000000000005</c:v>
                      </c:pt>
                      <c:pt idx="2173">
                        <c:v>0.93</c:v>
                      </c:pt>
                      <c:pt idx="2174">
                        <c:v>0.99</c:v>
                      </c:pt>
                      <c:pt idx="2175">
                        <c:v>0.99</c:v>
                      </c:pt>
                      <c:pt idx="2176">
                        <c:v>0.99</c:v>
                      </c:pt>
                      <c:pt idx="2177">
                        <c:v>0.99299999999999999</c:v>
                      </c:pt>
                      <c:pt idx="2178">
                        <c:v>0.97199999999999998</c:v>
                      </c:pt>
                      <c:pt idx="2179">
                        <c:v>0.97099999999999997</c:v>
                      </c:pt>
                      <c:pt idx="2180">
                        <c:v>0.94399999999999995</c:v>
                      </c:pt>
                      <c:pt idx="2181">
                        <c:v>0.92200000000000004</c:v>
                      </c:pt>
                      <c:pt idx="2182">
                        <c:v>0.92200000000000004</c:v>
                      </c:pt>
                      <c:pt idx="2183">
                        <c:v>0.92200000000000004</c:v>
                      </c:pt>
                      <c:pt idx="2184">
                        <c:v>0.93600000000000005</c:v>
                      </c:pt>
                      <c:pt idx="2185">
                        <c:v>0.98899999999999999</c:v>
                      </c:pt>
                      <c:pt idx="2186">
                        <c:v>1.0049999999999999</c:v>
                      </c:pt>
                      <c:pt idx="2187">
                        <c:v>1.0489999999999999</c:v>
                      </c:pt>
                      <c:pt idx="2188">
                        <c:v>1.048</c:v>
                      </c:pt>
                      <c:pt idx="2189">
                        <c:v>1.048</c:v>
                      </c:pt>
                      <c:pt idx="2190">
                        <c:v>1.048</c:v>
                      </c:pt>
                      <c:pt idx="2191">
                        <c:v>1.075</c:v>
                      </c:pt>
                      <c:pt idx="2192">
                        <c:v>1.127</c:v>
                      </c:pt>
                      <c:pt idx="2193">
                        <c:v>1.075</c:v>
                      </c:pt>
                      <c:pt idx="2194">
                        <c:v>1.0760000000000001</c:v>
                      </c:pt>
                      <c:pt idx="2195">
                        <c:v>1.0629999999999999</c:v>
                      </c:pt>
                      <c:pt idx="2196">
                        <c:v>1.0629999999999999</c:v>
                      </c:pt>
                      <c:pt idx="2197">
                        <c:v>1.0629999999999999</c:v>
                      </c:pt>
                      <c:pt idx="2198">
                        <c:v>1.093</c:v>
                      </c:pt>
                      <c:pt idx="2199">
                        <c:v>1.103</c:v>
                      </c:pt>
                      <c:pt idx="2200">
                        <c:v>1.105</c:v>
                      </c:pt>
                      <c:pt idx="2201">
                        <c:v>1.127</c:v>
                      </c:pt>
                      <c:pt idx="2202">
                        <c:v>1.125</c:v>
                      </c:pt>
                      <c:pt idx="2203">
                        <c:v>1.125</c:v>
                      </c:pt>
                      <c:pt idx="2204">
                        <c:v>1.125</c:v>
                      </c:pt>
                      <c:pt idx="2205">
                        <c:v>1.1259999999999999</c:v>
                      </c:pt>
                      <c:pt idx="2206">
                        <c:v>1.127</c:v>
                      </c:pt>
                      <c:pt idx="2207">
                        <c:v>1.105</c:v>
                      </c:pt>
                      <c:pt idx="2208">
                        <c:v>1.143</c:v>
                      </c:pt>
                      <c:pt idx="2209">
                        <c:v>1.109</c:v>
                      </c:pt>
                      <c:pt idx="2210">
                        <c:v>1.109</c:v>
                      </c:pt>
                      <c:pt idx="2211">
                        <c:v>1.109</c:v>
                      </c:pt>
                      <c:pt idx="2212">
                        <c:v>1.161</c:v>
                      </c:pt>
                      <c:pt idx="2213">
                        <c:v>1.202</c:v>
                      </c:pt>
                      <c:pt idx="2214">
                        <c:v>1.1970000000000001</c:v>
                      </c:pt>
                      <c:pt idx="2215">
                        <c:v>1.2090000000000001</c:v>
                      </c:pt>
                      <c:pt idx="2216">
                        <c:v>1.236</c:v>
                      </c:pt>
                      <c:pt idx="2217">
                        <c:v>1.236</c:v>
                      </c:pt>
                      <c:pt idx="2218">
                        <c:v>1.236</c:v>
                      </c:pt>
                      <c:pt idx="2219">
                        <c:v>1.2330000000000001</c:v>
                      </c:pt>
                      <c:pt idx="2220">
                        <c:v>1.22</c:v>
                      </c:pt>
                      <c:pt idx="2221">
                        <c:v>1.226</c:v>
                      </c:pt>
                      <c:pt idx="2222">
                        <c:v>1.2490000000000001</c:v>
                      </c:pt>
                      <c:pt idx="2223">
                        <c:v>1.234</c:v>
                      </c:pt>
                      <c:pt idx="2224">
                        <c:v>1.234</c:v>
                      </c:pt>
                      <c:pt idx="2225">
                        <c:v>1.234</c:v>
                      </c:pt>
                      <c:pt idx="2226">
                        <c:v>1.1919999999999999</c:v>
                      </c:pt>
                      <c:pt idx="2227">
                        <c:v>1.056</c:v>
                      </c:pt>
                      <c:pt idx="2228">
                        <c:v>1.117</c:v>
                      </c:pt>
                      <c:pt idx="2229">
                        <c:v>1.1850000000000001</c:v>
                      </c:pt>
                      <c:pt idx="2230">
                        <c:v>1.171</c:v>
                      </c:pt>
                      <c:pt idx="2231">
                        <c:v>1.171</c:v>
                      </c:pt>
                      <c:pt idx="2232">
                        <c:v>1.171</c:v>
                      </c:pt>
                      <c:pt idx="2233">
                        <c:v>1.163</c:v>
                      </c:pt>
                      <c:pt idx="2234">
                        <c:v>1.173</c:v>
                      </c:pt>
                      <c:pt idx="2235">
                        <c:v>1.1819999999999999</c:v>
                      </c:pt>
                      <c:pt idx="2236">
                        <c:v>1.1739999999999999</c:v>
                      </c:pt>
                      <c:pt idx="2237">
                        <c:v>1.1890000000000001</c:v>
                      </c:pt>
                      <c:pt idx="2238">
                        <c:v>1.1890000000000001</c:v>
                      </c:pt>
                      <c:pt idx="2239">
                        <c:v>1.1890000000000001</c:v>
                      </c:pt>
                      <c:pt idx="2240">
                        <c:v>1.175</c:v>
                      </c:pt>
                      <c:pt idx="2241">
                        <c:v>1.169</c:v>
                      </c:pt>
                      <c:pt idx="2242">
                        <c:v>1.2150000000000001</c:v>
                      </c:pt>
                      <c:pt idx="2243">
                        <c:v>1.2429999999999999</c:v>
                      </c:pt>
                      <c:pt idx="2244">
                        <c:v>1.2469999999999999</c:v>
                      </c:pt>
                      <c:pt idx="2245">
                        <c:v>1.2469999999999999</c:v>
                      </c:pt>
                      <c:pt idx="2246">
                        <c:v>1.2469999999999999</c:v>
                      </c:pt>
                      <c:pt idx="2247">
                        <c:v>1.2589999999999999</c:v>
                      </c:pt>
                      <c:pt idx="2248">
                        <c:v>1.278</c:v>
                      </c:pt>
                      <c:pt idx="2249">
                        <c:v>1.2869999999999999</c:v>
                      </c:pt>
                      <c:pt idx="2250">
                        <c:v>1.288</c:v>
                      </c:pt>
                      <c:pt idx="2251">
                        <c:v>1.333</c:v>
                      </c:pt>
                      <c:pt idx="2252">
                        <c:v>1.333</c:v>
                      </c:pt>
                      <c:pt idx="2253">
                        <c:v>1.333</c:v>
                      </c:pt>
                      <c:pt idx="2254">
                        <c:v>1.399</c:v>
                      </c:pt>
                      <c:pt idx="2255">
                        <c:v>1.3679999999999999</c:v>
                      </c:pt>
                      <c:pt idx="2256">
                        <c:v>1.393</c:v>
                      </c:pt>
                      <c:pt idx="2257">
                        <c:v>1.381</c:v>
                      </c:pt>
                      <c:pt idx="2258">
                        <c:v>1.383</c:v>
                      </c:pt>
                      <c:pt idx="2259">
                        <c:v>1.383</c:v>
                      </c:pt>
                      <c:pt idx="2260">
                        <c:v>1.383</c:v>
                      </c:pt>
                      <c:pt idx="2261">
                        <c:v>1.3519999999999999</c:v>
                      </c:pt>
                      <c:pt idx="2262">
                        <c:v>1.3160000000000001</c:v>
                      </c:pt>
                      <c:pt idx="2263">
                        <c:v>1.298</c:v>
                      </c:pt>
                      <c:pt idx="2264">
                        <c:v>1.2389999999999999</c:v>
                      </c:pt>
                      <c:pt idx="2265">
                        <c:v>1.2130000000000001</c:v>
                      </c:pt>
                      <c:pt idx="2266">
                        <c:v>1.2130000000000001</c:v>
                      </c:pt>
                      <c:pt idx="2267">
                        <c:v>1.2130000000000001</c:v>
                      </c:pt>
                      <c:pt idx="2268">
                        <c:v>1.2709999999999999</c:v>
                      </c:pt>
                      <c:pt idx="2269">
                        <c:v>1.306</c:v>
                      </c:pt>
                      <c:pt idx="2270">
                        <c:v>1.286</c:v>
                      </c:pt>
                      <c:pt idx="2271">
                        <c:v>1.228</c:v>
                      </c:pt>
                      <c:pt idx="2272">
                        <c:v>1.2270000000000001</c:v>
                      </c:pt>
                      <c:pt idx="2273">
                        <c:v>1.2270000000000001</c:v>
                      </c:pt>
                      <c:pt idx="2274">
                        <c:v>1.2270000000000001</c:v>
                      </c:pt>
                      <c:pt idx="2275">
                        <c:v>1.208</c:v>
                      </c:pt>
                      <c:pt idx="2276">
                        <c:v>1.2190000000000001</c:v>
                      </c:pt>
                      <c:pt idx="2277">
                        <c:v>1.2450000000000001</c:v>
                      </c:pt>
                      <c:pt idx="2278">
                        <c:v>1.288</c:v>
                      </c:pt>
                      <c:pt idx="2279">
                        <c:v>1.3439999999999999</c:v>
                      </c:pt>
                      <c:pt idx="2280">
                        <c:v>1.3439999999999999</c:v>
                      </c:pt>
                      <c:pt idx="2281">
                        <c:v>1.3439999999999999</c:v>
                      </c:pt>
                      <c:pt idx="2282">
                        <c:v>1.3599999999999999</c:v>
                      </c:pt>
                      <c:pt idx="2283">
                        <c:v>1.3559999999999999</c:v>
                      </c:pt>
                      <c:pt idx="2284">
                        <c:v>1.379</c:v>
                      </c:pt>
                      <c:pt idx="2285">
                        <c:v>1.409</c:v>
                      </c:pt>
                      <c:pt idx="2286">
                        <c:v>1.337</c:v>
                      </c:pt>
                      <c:pt idx="2287">
                        <c:v>1.337</c:v>
                      </c:pt>
                      <c:pt idx="2288">
                        <c:v>1.337</c:v>
                      </c:pt>
                      <c:pt idx="2289">
                        <c:v>1.401</c:v>
                      </c:pt>
                      <c:pt idx="2290">
                        <c:v>1.4330000000000001</c:v>
                      </c:pt>
                      <c:pt idx="2291">
                        <c:v>1.4689999999999999</c:v>
                      </c:pt>
                      <c:pt idx="2292">
                        <c:v>1.476</c:v>
                      </c:pt>
                      <c:pt idx="2293">
                        <c:v>1.4670000000000001</c:v>
                      </c:pt>
                      <c:pt idx="2294">
                        <c:v>1.4670000000000001</c:v>
                      </c:pt>
                      <c:pt idx="2295">
                        <c:v>1.4670000000000001</c:v>
                      </c:pt>
                      <c:pt idx="2296">
                        <c:v>1.49</c:v>
                      </c:pt>
                      <c:pt idx="2297">
                        <c:v>1.524</c:v>
                      </c:pt>
                      <c:pt idx="2298">
                        <c:v>1.571</c:v>
                      </c:pt>
                      <c:pt idx="2299">
                        <c:v>1.5230000000000001</c:v>
                      </c:pt>
                      <c:pt idx="2300">
                        <c:v>1.526</c:v>
                      </c:pt>
                      <c:pt idx="2301">
                        <c:v>1.526</c:v>
                      </c:pt>
                      <c:pt idx="2302">
                        <c:v>1.526</c:v>
                      </c:pt>
                      <c:pt idx="2303">
                        <c:v>1.5369999999999999</c:v>
                      </c:pt>
                      <c:pt idx="2304">
                        <c:v>1.55</c:v>
                      </c:pt>
                      <c:pt idx="2305">
                        <c:v>1.4969999999999999</c:v>
                      </c:pt>
                      <c:pt idx="2306">
                        <c:v>1.534</c:v>
                      </c:pt>
                      <c:pt idx="2307">
                        <c:v>1.5409999999999999</c:v>
                      </c:pt>
                      <c:pt idx="2308">
                        <c:v>1.5409999999999999</c:v>
                      </c:pt>
                      <c:pt idx="2309">
                        <c:v>1.5409999999999999</c:v>
                      </c:pt>
                      <c:pt idx="2310">
                        <c:v>1.5659999999999998</c:v>
                      </c:pt>
                      <c:pt idx="2311">
                        <c:v>1.5369999999999999</c:v>
                      </c:pt>
                      <c:pt idx="2312">
                        <c:v>1.5649999999999999</c:v>
                      </c:pt>
                      <c:pt idx="2313">
                        <c:v>1.556</c:v>
                      </c:pt>
                      <c:pt idx="2314">
                        <c:v>1.573</c:v>
                      </c:pt>
                      <c:pt idx="2315">
                        <c:v>1.573</c:v>
                      </c:pt>
                      <c:pt idx="2316">
                        <c:v>1.573</c:v>
                      </c:pt>
                      <c:pt idx="2317">
                        <c:v>1.5760000000000001</c:v>
                      </c:pt>
                      <c:pt idx="2318">
                        <c:v>1.6160000000000001</c:v>
                      </c:pt>
                      <c:pt idx="2319">
                        <c:v>1.6400000000000001</c:v>
                      </c:pt>
                      <c:pt idx="2320">
                        <c:v>1.65</c:v>
                      </c:pt>
                      <c:pt idx="2321">
                        <c:v>1.6400000000000001</c:v>
                      </c:pt>
                      <c:pt idx="2322">
                        <c:v>1.6400000000000001</c:v>
                      </c:pt>
                      <c:pt idx="2323">
                        <c:v>1.6400000000000001</c:v>
                      </c:pt>
                      <c:pt idx="2324">
                        <c:v>1.6320000000000001</c:v>
                      </c:pt>
                      <c:pt idx="2325">
                        <c:v>1.6459999999999999</c:v>
                      </c:pt>
                      <c:pt idx="2326">
                        <c:v>1.637</c:v>
                      </c:pt>
                      <c:pt idx="2327">
                        <c:v>1.679</c:v>
                      </c:pt>
                      <c:pt idx="2328">
                        <c:v>1.6850000000000001</c:v>
                      </c:pt>
                      <c:pt idx="2329">
                        <c:v>1.6850000000000001</c:v>
                      </c:pt>
                      <c:pt idx="2330">
                        <c:v>1.6850000000000001</c:v>
                      </c:pt>
                      <c:pt idx="2331">
                        <c:v>1.71</c:v>
                      </c:pt>
                      <c:pt idx="2332">
                        <c:v>1.7349999999999999</c:v>
                      </c:pt>
                      <c:pt idx="2333">
                        <c:v>1.696</c:v>
                      </c:pt>
                      <c:pt idx="2334">
                        <c:v>1.696</c:v>
                      </c:pt>
                      <c:pt idx="2335">
                        <c:v>1.714</c:v>
                      </c:pt>
                      <c:pt idx="2336">
                        <c:v>1.714</c:v>
                      </c:pt>
                      <c:pt idx="2337">
                        <c:v>1.714</c:v>
                      </c:pt>
                      <c:pt idx="2338">
                        <c:v>1.694</c:v>
                      </c:pt>
                      <c:pt idx="2339">
                        <c:v>1.716</c:v>
                      </c:pt>
                      <c:pt idx="2340">
                        <c:v>1.77</c:v>
                      </c:pt>
                      <c:pt idx="2341">
                        <c:v>1.792</c:v>
                      </c:pt>
                      <c:pt idx="2342">
                        <c:v>1.8069999999999999</c:v>
                      </c:pt>
                      <c:pt idx="2343">
                        <c:v>1.8069999999999999</c:v>
                      </c:pt>
                      <c:pt idx="2344">
                        <c:v>1.8069999999999999</c:v>
                      </c:pt>
                      <c:pt idx="2345">
                        <c:v>1.7869999999999999</c:v>
                      </c:pt>
                      <c:pt idx="2346">
                        <c:v>1.861</c:v>
                      </c:pt>
                      <c:pt idx="2347">
                        <c:v>1.889</c:v>
                      </c:pt>
                      <c:pt idx="2348">
                        <c:v>1.8439999999999999</c:v>
                      </c:pt>
                      <c:pt idx="2349">
                        <c:v>1.8519999999999999</c:v>
                      </c:pt>
                      <c:pt idx="2350">
                        <c:v>1.8519999999999999</c:v>
                      </c:pt>
                      <c:pt idx="2351">
                        <c:v>1.8519999999999999</c:v>
                      </c:pt>
                      <c:pt idx="2352">
                        <c:v>1.87</c:v>
                      </c:pt>
                      <c:pt idx="2353">
                        <c:v>1.8599999999999999</c:v>
                      </c:pt>
                      <c:pt idx="2354">
                        <c:v>1.855</c:v>
                      </c:pt>
                      <c:pt idx="2355">
                        <c:v>1.796</c:v>
                      </c:pt>
                      <c:pt idx="2356">
                        <c:v>1.8090000000000002</c:v>
                      </c:pt>
                      <c:pt idx="2357">
                        <c:v>1.8090000000000002</c:v>
                      </c:pt>
                      <c:pt idx="2358">
                        <c:v>1.8090000000000002</c:v>
                      </c:pt>
                      <c:pt idx="2359">
                        <c:v>1.907</c:v>
                      </c:pt>
                      <c:pt idx="2360">
                        <c:v>1.9670000000000001</c:v>
                      </c:pt>
                      <c:pt idx="2361">
                        <c:v>1.9359999999999999</c:v>
                      </c:pt>
                      <c:pt idx="2362">
                        <c:v>1.8980000000000001</c:v>
                      </c:pt>
                      <c:pt idx="2363">
                        <c:v>1.893</c:v>
                      </c:pt>
                      <c:pt idx="2364">
                        <c:v>1.893</c:v>
                      </c:pt>
                      <c:pt idx="2365">
                        <c:v>1.893</c:v>
                      </c:pt>
                      <c:pt idx="2366">
                        <c:v>1.879</c:v>
                      </c:pt>
                      <c:pt idx="2367">
                        <c:v>1.865</c:v>
                      </c:pt>
                      <c:pt idx="2368">
                        <c:v>1.9279999999999999</c:v>
                      </c:pt>
                      <c:pt idx="2369">
                        <c:v>1.982</c:v>
                      </c:pt>
                      <c:pt idx="2370">
                        <c:v>1.97</c:v>
                      </c:pt>
                      <c:pt idx="2371">
                        <c:v>1.97</c:v>
                      </c:pt>
                      <c:pt idx="2372">
                        <c:v>1.97</c:v>
                      </c:pt>
                      <c:pt idx="2373">
                        <c:v>1.974</c:v>
                      </c:pt>
                      <c:pt idx="2374">
                        <c:v>1.99</c:v>
                      </c:pt>
                      <c:pt idx="2375">
                        <c:v>1.978</c:v>
                      </c:pt>
                      <c:pt idx="2376">
                        <c:v>1.95</c:v>
                      </c:pt>
                      <c:pt idx="2377">
                        <c:v>1.9279999999999999</c:v>
                      </c:pt>
                      <c:pt idx="2378">
                        <c:v>1.9279999999999999</c:v>
                      </c:pt>
                      <c:pt idx="2379">
                        <c:v>1.9279999999999999</c:v>
                      </c:pt>
                      <c:pt idx="2380">
                        <c:v>1.911</c:v>
                      </c:pt>
                      <c:pt idx="2381">
                        <c:v>1.9430000000000001</c:v>
                      </c:pt>
                      <c:pt idx="2382">
                        <c:v>2.0110000000000001</c:v>
                      </c:pt>
                      <c:pt idx="2383">
                        <c:v>2.0499999999999998</c:v>
                      </c:pt>
                      <c:pt idx="2384">
                        <c:v>2.0259999999999998</c:v>
                      </c:pt>
                      <c:pt idx="2385">
                        <c:v>2.0259999999999998</c:v>
                      </c:pt>
                      <c:pt idx="2386">
                        <c:v>2.0259999999999998</c:v>
                      </c:pt>
                      <c:pt idx="2387">
                        <c:v>2.0209999999999999</c:v>
                      </c:pt>
                      <c:pt idx="2388">
                        <c:v>2.0659999999999998</c:v>
                      </c:pt>
                      <c:pt idx="2389">
                        <c:v>2.0510000000000002</c:v>
                      </c:pt>
                      <c:pt idx="2390">
                        <c:v>2.0619999999999998</c:v>
                      </c:pt>
                      <c:pt idx="2391">
                        <c:v>2.0459999999999998</c:v>
                      </c:pt>
                      <c:pt idx="2392">
                        <c:v>2.0459999999999998</c:v>
                      </c:pt>
                      <c:pt idx="2393">
                        <c:v>2.0459999999999998</c:v>
                      </c:pt>
                      <c:pt idx="2394">
                        <c:v>2.0760000000000001</c:v>
                      </c:pt>
                      <c:pt idx="2395">
                        <c:v>2.0760000000000001</c:v>
                      </c:pt>
                      <c:pt idx="2396">
                        <c:v>2.1240000000000001</c:v>
                      </c:pt>
                      <c:pt idx="2397">
                        <c:v>2.1160000000000001</c:v>
                      </c:pt>
                      <c:pt idx="2398">
                        <c:v>2.0979999999999999</c:v>
                      </c:pt>
                      <c:pt idx="2399">
                        <c:v>2.0979999999999999</c:v>
                      </c:pt>
                      <c:pt idx="2400">
                        <c:v>2.0979999999999999</c:v>
                      </c:pt>
                      <c:pt idx="2401">
                        <c:v>2.1360000000000001</c:v>
                      </c:pt>
                      <c:pt idx="2402">
                        <c:v>2.133</c:v>
                      </c:pt>
                      <c:pt idx="2403">
                        <c:v>2.137</c:v>
                      </c:pt>
                      <c:pt idx="2404">
                        <c:v>2.1120000000000001</c:v>
                      </c:pt>
                      <c:pt idx="2405">
                        <c:v>2.1120000000000001</c:v>
                      </c:pt>
                      <c:pt idx="2406">
                        <c:v>2.1120000000000001</c:v>
                      </c:pt>
                      <c:pt idx="2407">
                        <c:v>2.1120000000000001</c:v>
                      </c:pt>
                      <c:pt idx="2408">
                        <c:v>2.1120000000000001</c:v>
                      </c:pt>
                      <c:pt idx="2409">
                        <c:v>2.089</c:v>
                      </c:pt>
                      <c:pt idx="2410">
                        <c:v>2.0859999999999999</c:v>
                      </c:pt>
                      <c:pt idx="2411">
                        <c:v>2.1480000000000001</c:v>
                      </c:pt>
                      <c:pt idx="2412">
                        <c:v>2.1440000000000001</c:v>
                      </c:pt>
                      <c:pt idx="2413">
                        <c:v>2.1440000000000001</c:v>
                      </c:pt>
                      <c:pt idx="2414">
                        <c:v>2.1440000000000001</c:v>
                      </c:pt>
                      <c:pt idx="2415">
                        <c:v>2.15</c:v>
                      </c:pt>
                      <c:pt idx="2416">
                        <c:v>2.2080000000000002</c:v>
                      </c:pt>
                      <c:pt idx="2417">
                        <c:v>2.1819999999999999</c:v>
                      </c:pt>
                      <c:pt idx="2418">
                        <c:v>2.157</c:v>
                      </c:pt>
                      <c:pt idx="2419">
                        <c:v>2.1429999999999998</c:v>
                      </c:pt>
                      <c:pt idx="2420">
                        <c:v>2.1429999999999998</c:v>
                      </c:pt>
                      <c:pt idx="2421">
                        <c:v>2.1429999999999998</c:v>
                      </c:pt>
                      <c:pt idx="2422">
                        <c:v>2.2290000000000001</c:v>
                      </c:pt>
                      <c:pt idx="2423">
                        <c:v>2.2570000000000001</c:v>
                      </c:pt>
                      <c:pt idx="2424">
                        <c:v>2.2309999999999999</c:v>
                      </c:pt>
                      <c:pt idx="2425">
                        <c:v>2.214</c:v>
                      </c:pt>
                      <c:pt idx="2426">
                        <c:v>2.1840000000000002</c:v>
                      </c:pt>
                      <c:pt idx="2427">
                        <c:v>2.1840000000000002</c:v>
                      </c:pt>
                      <c:pt idx="2428">
                        <c:v>2.1840000000000002</c:v>
                      </c:pt>
                      <c:pt idx="2429">
                        <c:v>2.1760000000000002</c:v>
                      </c:pt>
                      <c:pt idx="2430">
                        <c:v>2.2050000000000001</c:v>
                      </c:pt>
                      <c:pt idx="2431">
                        <c:v>2.2269999999999999</c:v>
                      </c:pt>
                      <c:pt idx="2432">
                        <c:v>2.222</c:v>
                      </c:pt>
                      <c:pt idx="2433">
                        <c:v>2.266</c:v>
                      </c:pt>
                      <c:pt idx="2434">
                        <c:v>2.266</c:v>
                      </c:pt>
                      <c:pt idx="2435">
                        <c:v>2.266</c:v>
                      </c:pt>
                      <c:pt idx="2436">
                        <c:v>2.2949999999999999</c:v>
                      </c:pt>
                      <c:pt idx="2437">
                        <c:v>2.27</c:v>
                      </c:pt>
                      <c:pt idx="2438">
                        <c:v>2.23</c:v>
                      </c:pt>
                      <c:pt idx="2439">
                        <c:v>2.2389999999999999</c:v>
                      </c:pt>
                      <c:pt idx="2440">
                        <c:v>2.238</c:v>
                      </c:pt>
                      <c:pt idx="2441">
                        <c:v>2.238</c:v>
                      </c:pt>
                      <c:pt idx="2442">
                        <c:v>2.238</c:v>
                      </c:pt>
                      <c:pt idx="2443">
                        <c:v>2.2560000000000002</c:v>
                      </c:pt>
                      <c:pt idx="2444">
                        <c:v>2.3090000000000002</c:v>
                      </c:pt>
                      <c:pt idx="2445">
                        <c:v>2.3490000000000002</c:v>
                      </c:pt>
                      <c:pt idx="2446">
                        <c:v>2.3380000000000001</c:v>
                      </c:pt>
                      <c:pt idx="2447">
                        <c:v>2.3449999999999998</c:v>
                      </c:pt>
                      <c:pt idx="2448">
                        <c:v>2.3449999999999998</c:v>
                      </c:pt>
                      <c:pt idx="2449">
                        <c:v>2.3449999999999998</c:v>
                      </c:pt>
                      <c:pt idx="2450">
                        <c:v>2.3410000000000002</c:v>
                      </c:pt>
                      <c:pt idx="2451">
                        <c:v>2.286</c:v>
                      </c:pt>
                      <c:pt idx="2452">
                        <c:v>2.2839999999999998</c:v>
                      </c:pt>
                      <c:pt idx="2453">
                        <c:v>2.2599999999999998</c:v>
                      </c:pt>
                      <c:pt idx="2454">
                        <c:v>2.3340000000000001</c:v>
                      </c:pt>
                      <c:pt idx="2455">
                        <c:v>2.3340000000000001</c:v>
                      </c:pt>
                      <c:pt idx="2456">
                        <c:v>2.3340000000000001</c:v>
                      </c:pt>
                      <c:pt idx="2457">
                        <c:v>2.2800000000000002</c:v>
                      </c:pt>
                      <c:pt idx="2458">
                        <c:v>2.3559999999999999</c:v>
                      </c:pt>
                      <c:pt idx="2459">
                        <c:v>2.3919999999999999</c:v>
                      </c:pt>
                      <c:pt idx="2460">
                        <c:v>2.4289999999999998</c:v>
                      </c:pt>
                      <c:pt idx="2461">
                        <c:v>2.4129999999999998</c:v>
                      </c:pt>
                      <c:pt idx="2462">
                        <c:v>2.4129999999999998</c:v>
                      </c:pt>
                      <c:pt idx="2463">
                        <c:v>2.4129999999999998</c:v>
                      </c:pt>
                      <c:pt idx="2464">
                        <c:v>2.4550000000000001</c:v>
                      </c:pt>
                      <c:pt idx="2465">
                        <c:v>2.4129999999999998</c:v>
                      </c:pt>
                      <c:pt idx="2466">
                        <c:v>2.403</c:v>
                      </c:pt>
                      <c:pt idx="2467">
                        <c:v>2.4289999999999998</c:v>
                      </c:pt>
                      <c:pt idx="2468">
                        <c:v>2.4390000000000001</c:v>
                      </c:pt>
                      <c:pt idx="2469">
                        <c:v>2.4390000000000001</c:v>
                      </c:pt>
                      <c:pt idx="2470">
                        <c:v>2.4390000000000001</c:v>
                      </c:pt>
                      <c:pt idx="2471">
                        <c:v>2.4279999999999999</c:v>
                      </c:pt>
                      <c:pt idx="2472">
                        <c:v>2.4660000000000002</c:v>
                      </c:pt>
                      <c:pt idx="2473">
                        <c:v>2.4449999999999998</c:v>
                      </c:pt>
                      <c:pt idx="2474">
                        <c:v>2.4390000000000001</c:v>
                      </c:pt>
                      <c:pt idx="2475">
                        <c:v>2.3959999999999999</c:v>
                      </c:pt>
                      <c:pt idx="2476">
                        <c:v>2.3959999999999999</c:v>
                      </c:pt>
                      <c:pt idx="2477">
                        <c:v>2.3959999999999999</c:v>
                      </c:pt>
                      <c:pt idx="2478">
                        <c:v>2.4289999999999998</c:v>
                      </c:pt>
                      <c:pt idx="2479">
                        <c:v>2.371</c:v>
                      </c:pt>
                      <c:pt idx="2480">
                        <c:v>2.3679999999999999</c:v>
                      </c:pt>
                      <c:pt idx="2481">
                        <c:v>2.3449999999999998</c:v>
                      </c:pt>
                      <c:pt idx="2482">
                        <c:v>2.3580000000000001</c:v>
                      </c:pt>
                      <c:pt idx="2483">
                        <c:v>2.3580000000000001</c:v>
                      </c:pt>
                      <c:pt idx="2484">
                        <c:v>2.3580000000000001</c:v>
                      </c:pt>
                      <c:pt idx="2485">
                        <c:v>2.4350000000000001</c:v>
                      </c:pt>
                      <c:pt idx="2486">
                        <c:v>2.464</c:v>
                      </c:pt>
                      <c:pt idx="2487">
                        <c:v>2.4939999999999998</c:v>
                      </c:pt>
                      <c:pt idx="2488">
                        <c:v>2.4849999999999999</c:v>
                      </c:pt>
                      <c:pt idx="2489">
                        <c:v>2.4870000000000001</c:v>
                      </c:pt>
                      <c:pt idx="2490">
                        <c:v>2.4870000000000001</c:v>
                      </c:pt>
                      <c:pt idx="2491">
                        <c:v>2.4870000000000001</c:v>
                      </c:pt>
                      <c:pt idx="2492">
                        <c:v>2.3340000000000001</c:v>
                      </c:pt>
                      <c:pt idx="2493">
                        <c:v>2.3529999999999998</c:v>
                      </c:pt>
                      <c:pt idx="2494">
                        <c:v>2.331</c:v>
                      </c:pt>
                      <c:pt idx="2495">
                        <c:v>2.3210000000000002</c:v>
                      </c:pt>
                      <c:pt idx="2496">
                        <c:v>2.3479999999999999</c:v>
                      </c:pt>
                      <c:pt idx="2497">
                        <c:v>2.3479999999999999</c:v>
                      </c:pt>
                      <c:pt idx="2498">
                        <c:v>2.3479999999999999</c:v>
                      </c:pt>
                      <c:pt idx="2499">
                        <c:v>2.395</c:v>
                      </c:pt>
                      <c:pt idx="2500">
                        <c:v>2.444</c:v>
                      </c:pt>
                      <c:pt idx="2501">
                        <c:v>2.44</c:v>
                      </c:pt>
                      <c:pt idx="2502">
                        <c:v>2.4710000000000001</c:v>
                      </c:pt>
                      <c:pt idx="2503">
                        <c:v>2.512</c:v>
                      </c:pt>
                      <c:pt idx="2504">
                        <c:v>2.512</c:v>
                      </c:pt>
                      <c:pt idx="2505">
                        <c:v>2.512</c:v>
                      </c:pt>
                      <c:pt idx="2506">
                        <c:v>2.573</c:v>
                      </c:pt>
                      <c:pt idx="2507">
                        <c:v>2.512</c:v>
                      </c:pt>
                      <c:pt idx="2508">
                        <c:v>2.5</c:v>
                      </c:pt>
                      <c:pt idx="2509">
                        <c:v>2.5300000000000002</c:v>
                      </c:pt>
                      <c:pt idx="2510">
                        <c:v>2.5449999999999999</c:v>
                      </c:pt>
                      <c:pt idx="2511">
                        <c:v>2.5449999999999999</c:v>
                      </c:pt>
                      <c:pt idx="2512">
                        <c:v>2.5449999999999999</c:v>
                      </c:pt>
                      <c:pt idx="2513">
                        <c:v>2.5540000000000003</c:v>
                      </c:pt>
                      <c:pt idx="2514">
                        <c:v>2.5569999999999999</c:v>
                      </c:pt>
                      <c:pt idx="2515">
                        <c:v>2.5569999999999999</c:v>
                      </c:pt>
                      <c:pt idx="2516">
                        <c:v>2.5579999999999998</c:v>
                      </c:pt>
                      <c:pt idx="2517">
                        <c:v>2.5609999999999999</c:v>
                      </c:pt>
                      <c:pt idx="2518">
                        <c:v>2.5609999999999999</c:v>
                      </c:pt>
                      <c:pt idx="2519">
                        <c:v>2.5609999999999999</c:v>
                      </c:pt>
                      <c:pt idx="2520">
                        <c:v>2.4790000000000001</c:v>
                      </c:pt>
                      <c:pt idx="2521">
                        <c:v>2.4790000000000001</c:v>
                      </c:pt>
                      <c:pt idx="2522">
                        <c:v>2.4790000000000001</c:v>
                      </c:pt>
                      <c:pt idx="2523">
                        <c:v>2.4750000000000001</c:v>
                      </c:pt>
                      <c:pt idx="2524">
                        <c:v>2.4529999999999998</c:v>
                      </c:pt>
                      <c:pt idx="2525">
                        <c:v>2.4529999999999998</c:v>
                      </c:pt>
                      <c:pt idx="2526">
                        <c:v>2.4529999999999998</c:v>
                      </c:pt>
                      <c:pt idx="2527">
                        <c:v>2.4470000000000001</c:v>
                      </c:pt>
                      <c:pt idx="2528">
                        <c:v>2.4300000000000002</c:v>
                      </c:pt>
                      <c:pt idx="2529">
                        <c:v>2.4079999999999999</c:v>
                      </c:pt>
                      <c:pt idx="2530">
                        <c:v>2.4169999999999998</c:v>
                      </c:pt>
                      <c:pt idx="2531">
                        <c:v>2.407</c:v>
                      </c:pt>
                      <c:pt idx="2532">
                        <c:v>2.407</c:v>
                      </c:pt>
                      <c:pt idx="2533">
                        <c:v>2.407</c:v>
                      </c:pt>
                      <c:pt idx="2534">
                        <c:v>2.42</c:v>
                      </c:pt>
                      <c:pt idx="2535">
                        <c:v>2.4</c:v>
                      </c:pt>
                      <c:pt idx="2536">
                        <c:v>2.4220000000000002</c:v>
                      </c:pt>
                      <c:pt idx="2537">
                        <c:v>2.4369999999999998</c:v>
                      </c:pt>
                      <c:pt idx="2538">
                        <c:v>2.4380000000000002</c:v>
                      </c:pt>
                      <c:pt idx="2539">
                        <c:v>2.4380000000000002</c:v>
                      </c:pt>
                      <c:pt idx="2540">
                        <c:v>2.4380000000000002</c:v>
                      </c:pt>
                      <c:pt idx="2541">
                        <c:v>2.4340000000000002</c:v>
                      </c:pt>
                      <c:pt idx="2542">
                        <c:v>2.399</c:v>
                      </c:pt>
                      <c:pt idx="2543">
                        <c:v>2.3370000000000002</c:v>
                      </c:pt>
                      <c:pt idx="2544">
                        <c:v>2.363</c:v>
                      </c:pt>
                      <c:pt idx="2545">
                        <c:v>2.3420000000000001</c:v>
                      </c:pt>
                      <c:pt idx="2546">
                        <c:v>2.3420000000000001</c:v>
                      </c:pt>
                      <c:pt idx="2547">
                        <c:v>2.3420000000000001</c:v>
                      </c:pt>
                      <c:pt idx="2548">
                        <c:v>2.3570000000000002</c:v>
                      </c:pt>
                      <c:pt idx="2549">
                        <c:v>2.3759999999999999</c:v>
                      </c:pt>
                      <c:pt idx="2550">
                        <c:v>2.3519999999999999</c:v>
                      </c:pt>
                      <c:pt idx="2551">
                        <c:v>2.37</c:v>
                      </c:pt>
                      <c:pt idx="2552">
                        <c:v>2.3919999999999999</c:v>
                      </c:pt>
                      <c:pt idx="2553">
                        <c:v>2.3919999999999999</c:v>
                      </c:pt>
                      <c:pt idx="2554">
                        <c:v>2.3919999999999999</c:v>
                      </c:pt>
                      <c:pt idx="2555">
                        <c:v>2.4089999999999998</c:v>
                      </c:pt>
                      <c:pt idx="2556">
                        <c:v>2.403</c:v>
                      </c:pt>
                      <c:pt idx="2557">
                        <c:v>2.4119999999999999</c:v>
                      </c:pt>
                      <c:pt idx="2558">
                        <c:v>2.3860000000000001</c:v>
                      </c:pt>
                      <c:pt idx="2559">
                        <c:v>2.4350000000000001</c:v>
                      </c:pt>
                      <c:pt idx="2560">
                        <c:v>2.4350000000000001</c:v>
                      </c:pt>
                      <c:pt idx="2561">
                        <c:v>2.4350000000000001</c:v>
                      </c:pt>
                      <c:pt idx="2562">
                        <c:v>2.4209999999999998</c:v>
                      </c:pt>
                      <c:pt idx="2563">
                        <c:v>2.4550000000000001</c:v>
                      </c:pt>
                      <c:pt idx="2564">
                        <c:v>2.5070000000000001</c:v>
                      </c:pt>
                      <c:pt idx="2565">
                        <c:v>2.4590000000000001</c:v>
                      </c:pt>
                      <c:pt idx="2566">
                        <c:v>2.46</c:v>
                      </c:pt>
                      <c:pt idx="2567">
                        <c:v>2.46</c:v>
                      </c:pt>
                      <c:pt idx="2568">
                        <c:v>2.46</c:v>
                      </c:pt>
                      <c:pt idx="2569">
                        <c:v>2.403</c:v>
                      </c:pt>
                      <c:pt idx="2570">
                        <c:v>2.4699999999999998</c:v>
                      </c:pt>
                      <c:pt idx="2571">
                        <c:v>2.4630000000000001</c:v>
                      </c:pt>
                      <c:pt idx="2572">
                        <c:v>2.3860000000000001</c:v>
                      </c:pt>
                      <c:pt idx="2573">
                        <c:v>2.3810000000000002</c:v>
                      </c:pt>
                      <c:pt idx="2574">
                        <c:v>2.3810000000000002</c:v>
                      </c:pt>
                      <c:pt idx="2575">
                        <c:v>2.3810000000000002</c:v>
                      </c:pt>
                      <c:pt idx="2576">
                        <c:v>2.407</c:v>
                      </c:pt>
                      <c:pt idx="2577">
                        <c:v>2.4470000000000001</c:v>
                      </c:pt>
                      <c:pt idx="2578">
                        <c:v>2.4830000000000001</c:v>
                      </c:pt>
                      <c:pt idx="2579">
                        <c:v>2.5009999999999999</c:v>
                      </c:pt>
                      <c:pt idx="2580">
                        <c:v>2.5179999999999998</c:v>
                      </c:pt>
                      <c:pt idx="2581">
                        <c:v>2.5179999999999998</c:v>
                      </c:pt>
                      <c:pt idx="2582">
                        <c:v>2.5179999999999998</c:v>
                      </c:pt>
                      <c:pt idx="2583">
                        <c:v>2.524</c:v>
                      </c:pt>
                      <c:pt idx="2584">
                        <c:v>2.5249999999999999</c:v>
                      </c:pt>
                      <c:pt idx="2585">
                        <c:v>2.5499999999999998</c:v>
                      </c:pt>
                      <c:pt idx="2586">
                        <c:v>2.62</c:v>
                      </c:pt>
                      <c:pt idx="2587">
                        <c:v>2.5910000000000002</c:v>
                      </c:pt>
                      <c:pt idx="2588">
                        <c:v>2.5910000000000002</c:v>
                      </c:pt>
                      <c:pt idx="2589">
                        <c:v>2.5910000000000002</c:v>
                      </c:pt>
                      <c:pt idx="2590">
                        <c:v>2.6160000000000001</c:v>
                      </c:pt>
                      <c:pt idx="2591">
                        <c:v>2.669</c:v>
                      </c:pt>
                      <c:pt idx="2592">
                        <c:v>2.653</c:v>
                      </c:pt>
                      <c:pt idx="2593">
                        <c:v>2.6070000000000002</c:v>
                      </c:pt>
                      <c:pt idx="2594">
                        <c:v>2.6150000000000002</c:v>
                      </c:pt>
                      <c:pt idx="2595">
                        <c:v>2.6150000000000002</c:v>
                      </c:pt>
                      <c:pt idx="2596">
                        <c:v>2.6150000000000002</c:v>
                      </c:pt>
                      <c:pt idx="2597">
                        <c:v>2.6219999999999999</c:v>
                      </c:pt>
                      <c:pt idx="2598">
                        <c:v>2.58</c:v>
                      </c:pt>
                      <c:pt idx="2599">
                        <c:v>2.5779999999999998</c:v>
                      </c:pt>
                      <c:pt idx="2600">
                        <c:v>2.5760000000000001</c:v>
                      </c:pt>
                      <c:pt idx="2601">
                        <c:v>2.609</c:v>
                      </c:pt>
                      <c:pt idx="2602">
                        <c:v>2.609</c:v>
                      </c:pt>
                      <c:pt idx="2603">
                        <c:v>2.609</c:v>
                      </c:pt>
                      <c:pt idx="2604">
                        <c:v>2.5910000000000002</c:v>
                      </c:pt>
                      <c:pt idx="2605">
                        <c:v>2.5840000000000001</c:v>
                      </c:pt>
                      <c:pt idx="2606">
                        <c:v>2.5750000000000002</c:v>
                      </c:pt>
                      <c:pt idx="2607">
                        <c:v>2.5670000000000002</c:v>
                      </c:pt>
                      <c:pt idx="2608">
                        <c:v>2.5880000000000001</c:v>
                      </c:pt>
                      <c:pt idx="2609">
                        <c:v>2.5880000000000001</c:v>
                      </c:pt>
                      <c:pt idx="2610">
                        <c:v>2.5880000000000001</c:v>
                      </c:pt>
                      <c:pt idx="2611">
                        <c:v>2.621</c:v>
                      </c:pt>
                      <c:pt idx="2612">
                        <c:v>2.61</c:v>
                      </c:pt>
                      <c:pt idx="2613">
                        <c:v>2.6269999999999998</c:v>
                      </c:pt>
                      <c:pt idx="2614">
                        <c:v>2.6989999999999998</c:v>
                      </c:pt>
                      <c:pt idx="2615">
                        <c:v>2.73</c:v>
                      </c:pt>
                      <c:pt idx="2616">
                        <c:v>2.73</c:v>
                      </c:pt>
                      <c:pt idx="2617">
                        <c:v>2.73</c:v>
                      </c:pt>
                      <c:pt idx="2618">
                        <c:v>2.702</c:v>
                      </c:pt>
                      <c:pt idx="2619">
                        <c:v>2.7850000000000001</c:v>
                      </c:pt>
                      <c:pt idx="2620">
                        <c:v>2.762</c:v>
                      </c:pt>
                      <c:pt idx="2621">
                        <c:v>2.77</c:v>
                      </c:pt>
                      <c:pt idx="2622">
                        <c:v>2.819</c:v>
                      </c:pt>
                      <c:pt idx="2623">
                        <c:v>2.819</c:v>
                      </c:pt>
                      <c:pt idx="2624">
                        <c:v>2.819</c:v>
                      </c:pt>
                      <c:pt idx="2625">
                        <c:v>2.839</c:v>
                      </c:pt>
                      <c:pt idx="2626">
                        <c:v>2.8570000000000002</c:v>
                      </c:pt>
                      <c:pt idx="2627">
                        <c:v>2.9079999999999999</c:v>
                      </c:pt>
                      <c:pt idx="2628">
                        <c:v>2.8420000000000001</c:v>
                      </c:pt>
                      <c:pt idx="2629">
                        <c:v>2.82</c:v>
                      </c:pt>
                      <c:pt idx="2630">
                        <c:v>2.82</c:v>
                      </c:pt>
                      <c:pt idx="2631">
                        <c:v>2.82</c:v>
                      </c:pt>
                      <c:pt idx="2632">
                        <c:v>2.895</c:v>
                      </c:pt>
                      <c:pt idx="2633">
                        <c:v>2.8010000000000002</c:v>
                      </c:pt>
                      <c:pt idx="2634">
                        <c:v>2.7919999999999998</c:v>
                      </c:pt>
                      <c:pt idx="2635">
                        <c:v>2.7759999999999998</c:v>
                      </c:pt>
                      <c:pt idx="2636">
                        <c:v>2.7439999999999998</c:v>
                      </c:pt>
                      <c:pt idx="2637">
                        <c:v>2.7439999999999998</c:v>
                      </c:pt>
                      <c:pt idx="2638">
                        <c:v>2.7439999999999998</c:v>
                      </c:pt>
                      <c:pt idx="2639">
                        <c:v>2.7330000000000001</c:v>
                      </c:pt>
                      <c:pt idx="2640">
                        <c:v>2.7480000000000002</c:v>
                      </c:pt>
                      <c:pt idx="2641">
                        <c:v>2.742</c:v>
                      </c:pt>
                      <c:pt idx="2642">
                        <c:v>2.77</c:v>
                      </c:pt>
                      <c:pt idx="2643">
                        <c:v>2.7890000000000001</c:v>
                      </c:pt>
                      <c:pt idx="2644">
                        <c:v>2.7890000000000001</c:v>
                      </c:pt>
                      <c:pt idx="2645">
                        <c:v>2.7890000000000001</c:v>
                      </c:pt>
                      <c:pt idx="2646">
                        <c:v>2.798</c:v>
                      </c:pt>
                      <c:pt idx="2647">
                        <c:v>2.738</c:v>
                      </c:pt>
                      <c:pt idx="2648">
                        <c:v>2.714</c:v>
                      </c:pt>
                      <c:pt idx="2649">
                        <c:v>2.742</c:v>
                      </c:pt>
                      <c:pt idx="2650">
                        <c:v>2.6850000000000001</c:v>
                      </c:pt>
                      <c:pt idx="2651">
                        <c:v>2.6850000000000001</c:v>
                      </c:pt>
                      <c:pt idx="2652">
                        <c:v>2.6850000000000001</c:v>
                      </c:pt>
                      <c:pt idx="2653">
                        <c:v>2.7</c:v>
                      </c:pt>
                      <c:pt idx="2654">
                        <c:v>2.6349999999999998</c:v>
                      </c:pt>
                      <c:pt idx="2655">
                        <c:v>2.641</c:v>
                      </c:pt>
                      <c:pt idx="2656">
                        <c:v>2.5460000000000003</c:v>
                      </c:pt>
                      <c:pt idx="2657">
                        <c:v>2.532</c:v>
                      </c:pt>
                      <c:pt idx="2658">
                        <c:v>2.532</c:v>
                      </c:pt>
                      <c:pt idx="2659">
                        <c:v>2.532</c:v>
                      </c:pt>
                      <c:pt idx="2660">
                        <c:v>2.544</c:v>
                      </c:pt>
                      <c:pt idx="2661">
                        <c:v>2.5670000000000002</c:v>
                      </c:pt>
                      <c:pt idx="2662">
                        <c:v>2.58</c:v>
                      </c:pt>
                      <c:pt idx="2663">
                        <c:v>2.5659999999999998</c:v>
                      </c:pt>
                      <c:pt idx="2664">
                        <c:v>2.5019999999999998</c:v>
                      </c:pt>
                      <c:pt idx="2665">
                        <c:v>2.5019999999999998</c:v>
                      </c:pt>
                      <c:pt idx="2666">
                        <c:v>2.5019999999999998</c:v>
                      </c:pt>
                      <c:pt idx="2667">
                        <c:v>2.528</c:v>
                      </c:pt>
                      <c:pt idx="2668">
                        <c:v>2.524</c:v>
                      </c:pt>
                      <c:pt idx="2669">
                        <c:v>2.5499999999999998</c:v>
                      </c:pt>
                      <c:pt idx="2670">
                        <c:v>2.552</c:v>
                      </c:pt>
                      <c:pt idx="2671">
                        <c:v>2.5670000000000002</c:v>
                      </c:pt>
                      <c:pt idx="2672">
                        <c:v>2.5670000000000002</c:v>
                      </c:pt>
                      <c:pt idx="2673">
                        <c:v>2.5670000000000002</c:v>
                      </c:pt>
                      <c:pt idx="2674">
                        <c:v>2.5579999999999998</c:v>
                      </c:pt>
                      <c:pt idx="2675">
                        <c:v>2.556</c:v>
                      </c:pt>
                      <c:pt idx="2676">
                        <c:v>2.5339999999999998</c:v>
                      </c:pt>
                      <c:pt idx="2677">
                        <c:v>2.5390000000000001</c:v>
                      </c:pt>
                      <c:pt idx="2678">
                        <c:v>2.516</c:v>
                      </c:pt>
                      <c:pt idx="2679">
                        <c:v>2.516</c:v>
                      </c:pt>
                      <c:pt idx="2680">
                        <c:v>2.516</c:v>
                      </c:pt>
                      <c:pt idx="2681">
                        <c:v>2.492</c:v>
                      </c:pt>
                      <c:pt idx="2682">
                        <c:v>2.5220000000000002</c:v>
                      </c:pt>
                      <c:pt idx="2683">
                        <c:v>2.5220000000000002</c:v>
                      </c:pt>
                      <c:pt idx="2684">
                        <c:v>2.5380000000000003</c:v>
                      </c:pt>
                      <c:pt idx="2685">
                        <c:v>2.5249999999999999</c:v>
                      </c:pt>
                      <c:pt idx="2686">
                        <c:v>2.5249999999999999</c:v>
                      </c:pt>
                      <c:pt idx="2687">
                        <c:v>2.5249999999999999</c:v>
                      </c:pt>
                      <c:pt idx="2688">
                        <c:v>2.5529999999999999</c:v>
                      </c:pt>
                      <c:pt idx="2689">
                        <c:v>2.5499999999999998</c:v>
                      </c:pt>
                      <c:pt idx="2690">
                        <c:v>2.54</c:v>
                      </c:pt>
                      <c:pt idx="2691">
                        <c:v>2.5659999999999998</c:v>
                      </c:pt>
                      <c:pt idx="2692">
                        <c:v>2.6080000000000001</c:v>
                      </c:pt>
                      <c:pt idx="2693">
                        <c:v>2.6080000000000001</c:v>
                      </c:pt>
                      <c:pt idx="2694">
                        <c:v>2.6080000000000001</c:v>
                      </c:pt>
                      <c:pt idx="2695">
                        <c:v>2.5830000000000002</c:v>
                      </c:pt>
                      <c:pt idx="2696">
                        <c:v>2.6019999999999999</c:v>
                      </c:pt>
                      <c:pt idx="2697">
                        <c:v>2.5880000000000001</c:v>
                      </c:pt>
                      <c:pt idx="2698">
                        <c:v>2.5990000000000002</c:v>
                      </c:pt>
                      <c:pt idx="2699">
                        <c:v>2.633</c:v>
                      </c:pt>
                      <c:pt idx="2700">
                        <c:v>2.633</c:v>
                      </c:pt>
                      <c:pt idx="2701">
                        <c:v>2.633</c:v>
                      </c:pt>
                      <c:pt idx="2702">
                        <c:v>2.653</c:v>
                      </c:pt>
                      <c:pt idx="2703">
                        <c:v>2.7429999999999999</c:v>
                      </c:pt>
                      <c:pt idx="2704">
                        <c:v>2.8519999999999999</c:v>
                      </c:pt>
                      <c:pt idx="2705">
                        <c:v>2.8460000000000001</c:v>
                      </c:pt>
                      <c:pt idx="2706">
                        <c:v>2.629</c:v>
                      </c:pt>
                      <c:pt idx="2707">
                        <c:v>2.629</c:v>
                      </c:pt>
                      <c:pt idx="2708">
                        <c:v>2.629</c:v>
                      </c:pt>
                      <c:pt idx="2709">
                        <c:v>2.5470000000000002</c:v>
                      </c:pt>
                      <c:pt idx="2710">
                        <c:v>2.355</c:v>
                      </c:pt>
                      <c:pt idx="2711">
                        <c:v>2.363</c:v>
                      </c:pt>
                      <c:pt idx="2712">
                        <c:v>2.3159999999999998</c:v>
                      </c:pt>
                      <c:pt idx="2713">
                        <c:v>2.3170000000000002</c:v>
                      </c:pt>
                      <c:pt idx="2714">
                        <c:v>2.3170000000000002</c:v>
                      </c:pt>
                      <c:pt idx="2715">
                        <c:v>2.3170000000000002</c:v>
                      </c:pt>
                      <c:pt idx="2716">
                        <c:v>2.3879999999999999</c:v>
                      </c:pt>
                      <c:pt idx="2717">
                        <c:v>2.41</c:v>
                      </c:pt>
                      <c:pt idx="2718">
                        <c:v>2.4300000000000002</c:v>
                      </c:pt>
                      <c:pt idx="2719">
                        <c:v>2.3839999999999999</c:v>
                      </c:pt>
                      <c:pt idx="2720">
                        <c:v>2.335</c:v>
                      </c:pt>
                      <c:pt idx="2721">
                        <c:v>2.335</c:v>
                      </c:pt>
                      <c:pt idx="2722">
                        <c:v>2.335</c:v>
                      </c:pt>
                      <c:pt idx="2723">
                        <c:v>2.3010000000000002</c:v>
                      </c:pt>
                      <c:pt idx="2724">
                        <c:v>2.242</c:v>
                      </c:pt>
                      <c:pt idx="2725">
                        <c:v>2.2610000000000001</c:v>
                      </c:pt>
                      <c:pt idx="2726">
                        <c:v>2.2560000000000002</c:v>
                      </c:pt>
                      <c:pt idx="2727">
                        <c:v>2.242</c:v>
                      </c:pt>
                      <c:pt idx="2728">
                        <c:v>2.242</c:v>
                      </c:pt>
                      <c:pt idx="2729">
                        <c:v>2.242</c:v>
                      </c:pt>
                      <c:pt idx="2730">
                        <c:v>2.266</c:v>
                      </c:pt>
                      <c:pt idx="2731">
                        <c:v>2.2160000000000002</c:v>
                      </c:pt>
                      <c:pt idx="2732">
                        <c:v>2.16</c:v>
                      </c:pt>
                      <c:pt idx="2733">
                        <c:v>2.133</c:v>
                      </c:pt>
                      <c:pt idx="2734">
                        <c:v>2.105</c:v>
                      </c:pt>
                      <c:pt idx="2735">
                        <c:v>2.105</c:v>
                      </c:pt>
                      <c:pt idx="2736">
                        <c:v>2.105</c:v>
                      </c:pt>
                      <c:pt idx="2737">
                        <c:v>2.1</c:v>
                      </c:pt>
                      <c:pt idx="2738">
                        <c:v>2.0579999999999998</c:v>
                      </c:pt>
                      <c:pt idx="2739">
                        <c:v>2.0590000000000002</c:v>
                      </c:pt>
                      <c:pt idx="2740">
                        <c:v>2.02</c:v>
                      </c:pt>
                      <c:pt idx="2741">
                        <c:v>1.9969999999999999</c:v>
                      </c:pt>
                      <c:pt idx="2742">
                        <c:v>1.9969999999999999</c:v>
                      </c:pt>
                      <c:pt idx="2743">
                        <c:v>1.9969999999999999</c:v>
                      </c:pt>
                      <c:pt idx="2744">
                        <c:v>2.016</c:v>
                      </c:pt>
                      <c:pt idx="2745">
                        <c:v>2.077</c:v>
                      </c:pt>
                      <c:pt idx="2746">
                        <c:v>2.077</c:v>
                      </c:pt>
                      <c:pt idx="2747">
                        <c:v>2.0619999999999998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1C0-4622-8896-0A6405EC5D07}"/>
                  </c:ext>
                </c:extLst>
              </c15:ser>
            </c15:filteredLineSeries>
          </c:ext>
        </c:extLst>
      </c:lineChart>
      <c:lineChart>
        <c:grouping val="standard"/>
        <c:varyColors val="0"/>
        <c:ser>
          <c:idx val="2"/>
          <c:order val="2"/>
          <c:tx>
            <c:strRef>
              <c:f>'10a riigivk spread'!$AB$3</c:f>
              <c:strCache>
                <c:ptCount val="1"/>
                <c:pt idx="0">
                  <c:v>Itaalia</c:v>
                </c:pt>
              </c:strCache>
            </c:strRef>
          </c:tx>
          <c:spPr>
            <a:ln w="47625"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numRef>
              <c:f>'10a riigivk spread'!$Y$4:$Y$2751</c:f>
              <c:numCache>
                <c:formatCode>m/d/yyyy</c:formatCode>
                <c:ptCount val="2748"/>
                <c:pt idx="0">
                  <c:v>0</c:v>
                </c:pt>
                <c:pt idx="1">
                  <c:v>44153</c:v>
                </c:pt>
                <c:pt idx="2">
                  <c:v>44152</c:v>
                </c:pt>
                <c:pt idx="3">
                  <c:v>44151</c:v>
                </c:pt>
                <c:pt idx="4">
                  <c:v>44150</c:v>
                </c:pt>
                <c:pt idx="5">
                  <c:v>44149</c:v>
                </c:pt>
                <c:pt idx="6">
                  <c:v>44148</c:v>
                </c:pt>
                <c:pt idx="7">
                  <c:v>44147</c:v>
                </c:pt>
                <c:pt idx="8">
                  <c:v>44146</c:v>
                </c:pt>
                <c:pt idx="9">
                  <c:v>44145</c:v>
                </c:pt>
                <c:pt idx="10">
                  <c:v>44144</c:v>
                </c:pt>
                <c:pt idx="11">
                  <c:v>44143</c:v>
                </c:pt>
                <c:pt idx="12">
                  <c:v>44142</c:v>
                </c:pt>
                <c:pt idx="13">
                  <c:v>44141</c:v>
                </c:pt>
                <c:pt idx="14">
                  <c:v>44140</c:v>
                </c:pt>
                <c:pt idx="15">
                  <c:v>44139</c:v>
                </c:pt>
                <c:pt idx="16">
                  <c:v>44138</c:v>
                </c:pt>
                <c:pt idx="17">
                  <c:v>44137</c:v>
                </c:pt>
                <c:pt idx="18">
                  <c:v>44136</c:v>
                </c:pt>
                <c:pt idx="19">
                  <c:v>44135</c:v>
                </c:pt>
                <c:pt idx="20">
                  <c:v>44134</c:v>
                </c:pt>
                <c:pt idx="21">
                  <c:v>44133</c:v>
                </c:pt>
                <c:pt idx="22">
                  <c:v>44132</c:v>
                </c:pt>
                <c:pt idx="23">
                  <c:v>44131</c:v>
                </c:pt>
                <c:pt idx="24">
                  <c:v>44130</c:v>
                </c:pt>
                <c:pt idx="25">
                  <c:v>44129</c:v>
                </c:pt>
                <c:pt idx="26">
                  <c:v>44128</c:v>
                </c:pt>
                <c:pt idx="27">
                  <c:v>44127</c:v>
                </c:pt>
                <c:pt idx="28">
                  <c:v>44126</c:v>
                </c:pt>
                <c:pt idx="29">
                  <c:v>44125</c:v>
                </c:pt>
                <c:pt idx="30">
                  <c:v>44124</c:v>
                </c:pt>
                <c:pt idx="31">
                  <c:v>44123</c:v>
                </c:pt>
                <c:pt idx="32">
                  <c:v>44122</c:v>
                </c:pt>
                <c:pt idx="33">
                  <c:v>44121</c:v>
                </c:pt>
                <c:pt idx="34">
                  <c:v>44120</c:v>
                </c:pt>
                <c:pt idx="35">
                  <c:v>44119</c:v>
                </c:pt>
                <c:pt idx="36">
                  <c:v>44118</c:v>
                </c:pt>
                <c:pt idx="37">
                  <c:v>44117</c:v>
                </c:pt>
                <c:pt idx="38">
                  <c:v>44116</c:v>
                </c:pt>
                <c:pt idx="39">
                  <c:v>44115</c:v>
                </c:pt>
                <c:pt idx="40">
                  <c:v>44114</c:v>
                </c:pt>
                <c:pt idx="41">
                  <c:v>44113</c:v>
                </c:pt>
                <c:pt idx="42">
                  <c:v>44112</c:v>
                </c:pt>
                <c:pt idx="43">
                  <c:v>44111</c:v>
                </c:pt>
                <c:pt idx="44">
                  <c:v>44110</c:v>
                </c:pt>
                <c:pt idx="45">
                  <c:v>44109</c:v>
                </c:pt>
                <c:pt idx="46">
                  <c:v>44108</c:v>
                </c:pt>
                <c:pt idx="47">
                  <c:v>44107</c:v>
                </c:pt>
                <c:pt idx="48">
                  <c:v>44106</c:v>
                </c:pt>
                <c:pt idx="49">
                  <c:v>44105</c:v>
                </c:pt>
                <c:pt idx="50">
                  <c:v>44104</c:v>
                </c:pt>
                <c:pt idx="51">
                  <c:v>44103</c:v>
                </c:pt>
                <c:pt idx="52">
                  <c:v>44102</c:v>
                </c:pt>
                <c:pt idx="53">
                  <c:v>44101</c:v>
                </c:pt>
                <c:pt idx="54">
                  <c:v>44100</c:v>
                </c:pt>
                <c:pt idx="55">
                  <c:v>44099</c:v>
                </c:pt>
                <c:pt idx="56">
                  <c:v>44098</c:v>
                </c:pt>
                <c:pt idx="57">
                  <c:v>44097</c:v>
                </c:pt>
                <c:pt idx="58">
                  <c:v>44096</c:v>
                </c:pt>
                <c:pt idx="59">
                  <c:v>44095</c:v>
                </c:pt>
                <c:pt idx="60">
                  <c:v>44094</c:v>
                </c:pt>
                <c:pt idx="61">
                  <c:v>44093</c:v>
                </c:pt>
                <c:pt idx="62">
                  <c:v>44092</c:v>
                </c:pt>
                <c:pt idx="63">
                  <c:v>44091</c:v>
                </c:pt>
                <c:pt idx="64">
                  <c:v>44090</c:v>
                </c:pt>
                <c:pt idx="65">
                  <c:v>44089</c:v>
                </c:pt>
                <c:pt idx="66">
                  <c:v>44088</c:v>
                </c:pt>
                <c:pt idx="67">
                  <c:v>44087</c:v>
                </c:pt>
                <c:pt idx="68">
                  <c:v>44086</c:v>
                </c:pt>
                <c:pt idx="69">
                  <c:v>44085</c:v>
                </c:pt>
                <c:pt idx="70">
                  <c:v>44084</c:v>
                </c:pt>
                <c:pt idx="71">
                  <c:v>44083</c:v>
                </c:pt>
                <c:pt idx="72">
                  <c:v>44082</c:v>
                </c:pt>
                <c:pt idx="73">
                  <c:v>44081</c:v>
                </c:pt>
                <c:pt idx="74">
                  <c:v>44080</c:v>
                </c:pt>
                <c:pt idx="75">
                  <c:v>44079</c:v>
                </c:pt>
                <c:pt idx="76">
                  <c:v>44078</c:v>
                </c:pt>
                <c:pt idx="77">
                  <c:v>44077</c:v>
                </c:pt>
                <c:pt idx="78">
                  <c:v>44076</c:v>
                </c:pt>
                <c:pt idx="79">
                  <c:v>44075</c:v>
                </c:pt>
                <c:pt idx="80">
                  <c:v>44074</c:v>
                </c:pt>
                <c:pt idx="81">
                  <c:v>44073</c:v>
                </c:pt>
                <c:pt idx="82">
                  <c:v>44072</c:v>
                </c:pt>
                <c:pt idx="83">
                  <c:v>44071</c:v>
                </c:pt>
                <c:pt idx="84">
                  <c:v>44070</c:v>
                </c:pt>
                <c:pt idx="85">
                  <c:v>44069</c:v>
                </c:pt>
                <c:pt idx="86">
                  <c:v>44068</c:v>
                </c:pt>
                <c:pt idx="87">
                  <c:v>44067</c:v>
                </c:pt>
                <c:pt idx="88">
                  <c:v>44066</c:v>
                </c:pt>
                <c:pt idx="89">
                  <c:v>44065</c:v>
                </c:pt>
                <c:pt idx="90">
                  <c:v>44064</c:v>
                </c:pt>
                <c:pt idx="91">
                  <c:v>44063</c:v>
                </c:pt>
                <c:pt idx="92">
                  <c:v>44062</c:v>
                </c:pt>
                <c:pt idx="93">
                  <c:v>44061</c:v>
                </c:pt>
                <c:pt idx="94">
                  <c:v>44060</c:v>
                </c:pt>
                <c:pt idx="95">
                  <c:v>44059</c:v>
                </c:pt>
                <c:pt idx="96">
                  <c:v>44058</c:v>
                </c:pt>
                <c:pt idx="97">
                  <c:v>44057</c:v>
                </c:pt>
                <c:pt idx="98">
                  <c:v>44056</c:v>
                </c:pt>
                <c:pt idx="99">
                  <c:v>44055</c:v>
                </c:pt>
                <c:pt idx="100">
                  <c:v>44054</c:v>
                </c:pt>
                <c:pt idx="101">
                  <c:v>44053</c:v>
                </c:pt>
                <c:pt idx="102">
                  <c:v>44052</c:v>
                </c:pt>
                <c:pt idx="103">
                  <c:v>44051</c:v>
                </c:pt>
                <c:pt idx="104">
                  <c:v>44050</c:v>
                </c:pt>
                <c:pt idx="105">
                  <c:v>44049</c:v>
                </c:pt>
                <c:pt idx="106">
                  <c:v>44048</c:v>
                </c:pt>
                <c:pt idx="107">
                  <c:v>44047</c:v>
                </c:pt>
                <c:pt idx="108">
                  <c:v>44046</c:v>
                </c:pt>
                <c:pt idx="109">
                  <c:v>44045</c:v>
                </c:pt>
                <c:pt idx="110">
                  <c:v>44044</c:v>
                </c:pt>
                <c:pt idx="111">
                  <c:v>44043</c:v>
                </c:pt>
                <c:pt idx="112">
                  <c:v>44042</c:v>
                </c:pt>
                <c:pt idx="113">
                  <c:v>44041</c:v>
                </c:pt>
                <c:pt idx="114">
                  <c:v>44040</c:v>
                </c:pt>
                <c:pt idx="115">
                  <c:v>44039</c:v>
                </c:pt>
                <c:pt idx="116">
                  <c:v>44038</c:v>
                </c:pt>
                <c:pt idx="117">
                  <c:v>44037</c:v>
                </c:pt>
                <c:pt idx="118">
                  <c:v>44036</c:v>
                </c:pt>
                <c:pt idx="119">
                  <c:v>44035</c:v>
                </c:pt>
                <c:pt idx="120">
                  <c:v>44034</c:v>
                </c:pt>
                <c:pt idx="121">
                  <c:v>44033</c:v>
                </c:pt>
                <c:pt idx="122">
                  <c:v>44032</c:v>
                </c:pt>
                <c:pt idx="123">
                  <c:v>44031</c:v>
                </c:pt>
                <c:pt idx="124">
                  <c:v>44030</c:v>
                </c:pt>
                <c:pt idx="125">
                  <c:v>44029</c:v>
                </c:pt>
                <c:pt idx="126">
                  <c:v>44028</c:v>
                </c:pt>
                <c:pt idx="127">
                  <c:v>44027</c:v>
                </c:pt>
                <c:pt idx="128">
                  <c:v>44026</c:v>
                </c:pt>
                <c:pt idx="129">
                  <c:v>44025</c:v>
                </c:pt>
                <c:pt idx="130">
                  <c:v>44024</c:v>
                </c:pt>
                <c:pt idx="131">
                  <c:v>44023</c:v>
                </c:pt>
                <c:pt idx="132">
                  <c:v>44022</c:v>
                </c:pt>
                <c:pt idx="133">
                  <c:v>44021</c:v>
                </c:pt>
                <c:pt idx="134">
                  <c:v>44020</c:v>
                </c:pt>
                <c:pt idx="135">
                  <c:v>44019</c:v>
                </c:pt>
                <c:pt idx="136">
                  <c:v>44018</c:v>
                </c:pt>
                <c:pt idx="137">
                  <c:v>44017</c:v>
                </c:pt>
                <c:pt idx="138">
                  <c:v>44016</c:v>
                </c:pt>
                <c:pt idx="139">
                  <c:v>44015</c:v>
                </c:pt>
                <c:pt idx="140">
                  <c:v>44014</c:v>
                </c:pt>
                <c:pt idx="141">
                  <c:v>44013</c:v>
                </c:pt>
                <c:pt idx="142">
                  <c:v>44012</c:v>
                </c:pt>
                <c:pt idx="143">
                  <c:v>44011</c:v>
                </c:pt>
                <c:pt idx="144">
                  <c:v>44010</c:v>
                </c:pt>
                <c:pt idx="145">
                  <c:v>44009</c:v>
                </c:pt>
                <c:pt idx="146">
                  <c:v>44008</c:v>
                </c:pt>
                <c:pt idx="147">
                  <c:v>44007</c:v>
                </c:pt>
                <c:pt idx="148">
                  <c:v>44006</c:v>
                </c:pt>
                <c:pt idx="149">
                  <c:v>44005</c:v>
                </c:pt>
                <c:pt idx="150">
                  <c:v>44004</c:v>
                </c:pt>
                <c:pt idx="151">
                  <c:v>44003</c:v>
                </c:pt>
                <c:pt idx="152">
                  <c:v>44002</c:v>
                </c:pt>
                <c:pt idx="153">
                  <c:v>44001</c:v>
                </c:pt>
                <c:pt idx="154">
                  <c:v>44000</c:v>
                </c:pt>
                <c:pt idx="155">
                  <c:v>43999</c:v>
                </c:pt>
                <c:pt idx="156">
                  <c:v>43998</c:v>
                </c:pt>
                <c:pt idx="157">
                  <c:v>43997</c:v>
                </c:pt>
                <c:pt idx="158">
                  <c:v>43996</c:v>
                </c:pt>
                <c:pt idx="159">
                  <c:v>43995</c:v>
                </c:pt>
                <c:pt idx="160">
                  <c:v>43994</c:v>
                </c:pt>
                <c:pt idx="161">
                  <c:v>43993</c:v>
                </c:pt>
                <c:pt idx="162">
                  <c:v>43992</c:v>
                </c:pt>
                <c:pt idx="163">
                  <c:v>43991</c:v>
                </c:pt>
                <c:pt idx="164">
                  <c:v>43990</c:v>
                </c:pt>
                <c:pt idx="165">
                  <c:v>43989</c:v>
                </c:pt>
                <c:pt idx="166">
                  <c:v>43988</c:v>
                </c:pt>
                <c:pt idx="167">
                  <c:v>43987</c:v>
                </c:pt>
                <c:pt idx="168">
                  <c:v>43986</c:v>
                </c:pt>
                <c:pt idx="169">
                  <c:v>43985</c:v>
                </c:pt>
                <c:pt idx="170">
                  <c:v>43984</c:v>
                </c:pt>
                <c:pt idx="171">
                  <c:v>43983</c:v>
                </c:pt>
                <c:pt idx="172">
                  <c:v>43982</c:v>
                </c:pt>
                <c:pt idx="173">
                  <c:v>43981</c:v>
                </c:pt>
                <c:pt idx="174">
                  <c:v>43980</c:v>
                </c:pt>
                <c:pt idx="175">
                  <c:v>43979</c:v>
                </c:pt>
                <c:pt idx="176">
                  <c:v>43978</c:v>
                </c:pt>
                <c:pt idx="177">
                  <c:v>43977</c:v>
                </c:pt>
                <c:pt idx="178">
                  <c:v>43976</c:v>
                </c:pt>
                <c:pt idx="179">
                  <c:v>43975</c:v>
                </c:pt>
                <c:pt idx="180">
                  <c:v>43974</c:v>
                </c:pt>
                <c:pt idx="181">
                  <c:v>43973</c:v>
                </c:pt>
                <c:pt idx="182">
                  <c:v>43972</c:v>
                </c:pt>
                <c:pt idx="183">
                  <c:v>43971</c:v>
                </c:pt>
                <c:pt idx="184">
                  <c:v>43970</c:v>
                </c:pt>
                <c:pt idx="185">
                  <c:v>43969</c:v>
                </c:pt>
                <c:pt idx="186">
                  <c:v>43968</c:v>
                </c:pt>
                <c:pt idx="187">
                  <c:v>43967</c:v>
                </c:pt>
                <c:pt idx="188">
                  <c:v>43966</c:v>
                </c:pt>
                <c:pt idx="189">
                  <c:v>43965</c:v>
                </c:pt>
                <c:pt idx="190">
                  <c:v>43964</c:v>
                </c:pt>
                <c:pt idx="191">
                  <c:v>43963</c:v>
                </c:pt>
                <c:pt idx="192">
                  <c:v>43962</c:v>
                </c:pt>
                <c:pt idx="193">
                  <c:v>43961</c:v>
                </c:pt>
                <c:pt idx="194">
                  <c:v>43960</c:v>
                </c:pt>
                <c:pt idx="195">
                  <c:v>43959</c:v>
                </c:pt>
                <c:pt idx="196">
                  <c:v>43958</c:v>
                </c:pt>
                <c:pt idx="197">
                  <c:v>43957</c:v>
                </c:pt>
                <c:pt idx="198">
                  <c:v>43956</c:v>
                </c:pt>
                <c:pt idx="199">
                  <c:v>43955</c:v>
                </c:pt>
                <c:pt idx="200">
                  <c:v>43954</c:v>
                </c:pt>
                <c:pt idx="201">
                  <c:v>43953</c:v>
                </c:pt>
                <c:pt idx="202">
                  <c:v>43952</c:v>
                </c:pt>
                <c:pt idx="203">
                  <c:v>43951</c:v>
                </c:pt>
                <c:pt idx="204">
                  <c:v>43950</c:v>
                </c:pt>
                <c:pt idx="205">
                  <c:v>43949</c:v>
                </c:pt>
                <c:pt idx="206">
                  <c:v>43948</c:v>
                </c:pt>
                <c:pt idx="207">
                  <c:v>43947</c:v>
                </c:pt>
                <c:pt idx="208">
                  <c:v>43946</c:v>
                </c:pt>
                <c:pt idx="209">
                  <c:v>43945</c:v>
                </c:pt>
                <c:pt idx="210">
                  <c:v>43944</c:v>
                </c:pt>
                <c:pt idx="211">
                  <c:v>43943</c:v>
                </c:pt>
                <c:pt idx="212">
                  <c:v>43942</c:v>
                </c:pt>
                <c:pt idx="213">
                  <c:v>43941</c:v>
                </c:pt>
                <c:pt idx="214">
                  <c:v>43940</c:v>
                </c:pt>
                <c:pt idx="215">
                  <c:v>43939</c:v>
                </c:pt>
                <c:pt idx="216">
                  <c:v>43938</c:v>
                </c:pt>
                <c:pt idx="217">
                  <c:v>43937</c:v>
                </c:pt>
                <c:pt idx="218">
                  <c:v>43936</c:v>
                </c:pt>
                <c:pt idx="219">
                  <c:v>43935</c:v>
                </c:pt>
                <c:pt idx="220">
                  <c:v>43934</c:v>
                </c:pt>
                <c:pt idx="221">
                  <c:v>43933</c:v>
                </c:pt>
                <c:pt idx="222">
                  <c:v>43932</c:v>
                </c:pt>
                <c:pt idx="223">
                  <c:v>43931</c:v>
                </c:pt>
                <c:pt idx="224">
                  <c:v>43930</c:v>
                </c:pt>
                <c:pt idx="225">
                  <c:v>43929</c:v>
                </c:pt>
                <c:pt idx="226">
                  <c:v>43928</c:v>
                </c:pt>
                <c:pt idx="227">
                  <c:v>43927</c:v>
                </c:pt>
                <c:pt idx="228">
                  <c:v>43926</c:v>
                </c:pt>
                <c:pt idx="229">
                  <c:v>43925</c:v>
                </c:pt>
                <c:pt idx="230">
                  <c:v>43924</c:v>
                </c:pt>
                <c:pt idx="231">
                  <c:v>43923</c:v>
                </c:pt>
                <c:pt idx="232">
                  <c:v>43922</c:v>
                </c:pt>
                <c:pt idx="233">
                  <c:v>43921</c:v>
                </c:pt>
                <c:pt idx="234">
                  <c:v>43920</c:v>
                </c:pt>
                <c:pt idx="235">
                  <c:v>43919</c:v>
                </c:pt>
                <c:pt idx="236">
                  <c:v>43918</c:v>
                </c:pt>
                <c:pt idx="237">
                  <c:v>43917</c:v>
                </c:pt>
                <c:pt idx="238">
                  <c:v>43916</c:v>
                </c:pt>
                <c:pt idx="239">
                  <c:v>43915</c:v>
                </c:pt>
                <c:pt idx="240">
                  <c:v>43914</c:v>
                </c:pt>
                <c:pt idx="241">
                  <c:v>43913</c:v>
                </c:pt>
                <c:pt idx="242">
                  <c:v>43912</c:v>
                </c:pt>
                <c:pt idx="243">
                  <c:v>43911</c:v>
                </c:pt>
                <c:pt idx="244">
                  <c:v>43910</c:v>
                </c:pt>
                <c:pt idx="245">
                  <c:v>43909</c:v>
                </c:pt>
                <c:pt idx="246">
                  <c:v>43908</c:v>
                </c:pt>
                <c:pt idx="247">
                  <c:v>43907</c:v>
                </c:pt>
                <c:pt idx="248">
                  <c:v>43906</c:v>
                </c:pt>
                <c:pt idx="249">
                  <c:v>43905</c:v>
                </c:pt>
                <c:pt idx="250">
                  <c:v>43904</c:v>
                </c:pt>
                <c:pt idx="251">
                  <c:v>43903</c:v>
                </c:pt>
                <c:pt idx="252">
                  <c:v>43902</c:v>
                </c:pt>
                <c:pt idx="253">
                  <c:v>43901</c:v>
                </c:pt>
                <c:pt idx="254">
                  <c:v>43900</c:v>
                </c:pt>
                <c:pt idx="255">
                  <c:v>43899</c:v>
                </c:pt>
                <c:pt idx="256">
                  <c:v>43898</c:v>
                </c:pt>
                <c:pt idx="257">
                  <c:v>43897</c:v>
                </c:pt>
                <c:pt idx="258">
                  <c:v>43896</c:v>
                </c:pt>
                <c:pt idx="259">
                  <c:v>43895</c:v>
                </c:pt>
                <c:pt idx="260">
                  <c:v>43894</c:v>
                </c:pt>
                <c:pt idx="261">
                  <c:v>43893</c:v>
                </c:pt>
                <c:pt idx="262">
                  <c:v>43892</c:v>
                </c:pt>
                <c:pt idx="263">
                  <c:v>43891</c:v>
                </c:pt>
                <c:pt idx="264">
                  <c:v>43890</c:v>
                </c:pt>
                <c:pt idx="265">
                  <c:v>43889</c:v>
                </c:pt>
                <c:pt idx="266">
                  <c:v>43888</c:v>
                </c:pt>
                <c:pt idx="267">
                  <c:v>43887</c:v>
                </c:pt>
                <c:pt idx="268">
                  <c:v>43886</c:v>
                </c:pt>
                <c:pt idx="269">
                  <c:v>43885</c:v>
                </c:pt>
                <c:pt idx="270">
                  <c:v>43884</c:v>
                </c:pt>
                <c:pt idx="271">
                  <c:v>43883</c:v>
                </c:pt>
                <c:pt idx="272">
                  <c:v>43882</c:v>
                </c:pt>
                <c:pt idx="273">
                  <c:v>43881</c:v>
                </c:pt>
                <c:pt idx="274">
                  <c:v>43880</c:v>
                </c:pt>
                <c:pt idx="275">
                  <c:v>43879</c:v>
                </c:pt>
                <c:pt idx="276">
                  <c:v>43878</c:v>
                </c:pt>
                <c:pt idx="277">
                  <c:v>43877</c:v>
                </c:pt>
                <c:pt idx="278">
                  <c:v>43876</c:v>
                </c:pt>
                <c:pt idx="279">
                  <c:v>43875</c:v>
                </c:pt>
                <c:pt idx="280">
                  <c:v>43874</c:v>
                </c:pt>
                <c:pt idx="281">
                  <c:v>43873</c:v>
                </c:pt>
                <c:pt idx="282">
                  <c:v>43872</c:v>
                </c:pt>
                <c:pt idx="283">
                  <c:v>43871</c:v>
                </c:pt>
                <c:pt idx="284">
                  <c:v>43870</c:v>
                </c:pt>
                <c:pt idx="285">
                  <c:v>43869</c:v>
                </c:pt>
                <c:pt idx="286">
                  <c:v>43868</c:v>
                </c:pt>
                <c:pt idx="287">
                  <c:v>43867</c:v>
                </c:pt>
                <c:pt idx="288">
                  <c:v>43866</c:v>
                </c:pt>
                <c:pt idx="289">
                  <c:v>43865</c:v>
                </c:pt>
                <c:pt idx="290">
                  <c:v>43864</c:v>
                </c:pt>
                <c:pt idx="291">
                  <c:v>43863</c:v>
                </c:pt>
                <c:pt idx="292">
                  <c:v>43862</c:v>
                </c:pt>
                <c:pt idx="293">
                  <c:v>43861</c:v>
                </c:pt>
                <c:pt idx="294">
                  <c:v>43860</c:v>
                </c:pt>
                <c:pt idx="295">
                  <c:v>43859</c:v>
                </c:pt>
                <c:pt idx="296">
                  <c:v>43858</c:v>
                </c:pt>
                <c:pt idx="297">
                  <c:v>43857</c:v>
                </c:pt>
                <c:pt idx="298">
                  <c:v>43856</c:v>
                </c:pt>
                <c:pt idx="299">
                  <c:v>43855</c:v>
                </c:pt>
                <c:pt idx="300">
                  <c:v>43854</c:v>
                </c:pt>
                <c:pt idx="301">
                  <c:v>43853</c:v>
                </c:pt>
                <c:pt idx="302">
                  <c:v>43852</c:v>
                </c:pt>
                <c:pt idx="303">
                  <c:v>43851</c:v>
                </c:pt>
                <c:pt idx="304">
                  <c:v>43850</c:v>
                </c:pt>
                <c:pt idx="305">
                  <c:v>43849</c:v>
                </c:pt>
                <c:pt idx="306">
                  <c:v>43848</c:v>
                </c:pt>
                <c:pt idx="307">
                  <c:v>43847</c:v>
                </c:pt>
                <c:pt idx="308">
                  <c:v>43846</c:v>
                </c:pt>
                <c:pt idx="309">
                  <c:v>43845</c:v>
                </c:pt>
                <c:pt idx="310">
                  <c:v>43844</c:v>
                </c:pt>
                <c:pt idx="311">
                  <c:v>43843</c:v>
                </c:pt>
                <c:pt idx="312">
                  <c:v>43842</c:v>
                </c:pt>
                <c:pt idx="313">
                  <c:v>43841</c:v>
                </c:pt>
                <c:pt idx="314">
                  <c:v>43840</c:v>
                </c:pt>
                <c:pt idx="315">
                  <c:v>43839</c:v>
                </c:pt>
                <c:pt idx="316">
                  <c:v>43838</c:v>
                </c:pt>
                <c:pt idx="317">
                  <c:v>43837</c:v>
                </c:pt>
                <c:pt idx="318">
                  <c:v>43836</c:v>
                </c:pt>
                <c:pt idx="319">
                  <c:v>43835</c:v>
                </c:pt>
                <c:pt idx="320">
                  <c:v>43834</c:v>
                </c:pt>
                <c:pt idx="321">
                  <c:v>43833</c:v>
                </c:pt>
                <c:pt idx="322">
                  <c:v>43832</c:v>
                </c:pt>
                <c:pt idx="323">
                  <c:v>43831</c:v>
                </c:pt>
                <c:pt idx="324">
                  <c:v>43830</c:v>
                </c:pt>
                <c:pt idx="325">
                  <c:v>43829</c:v>
                </c:pt>
                <c:pt idx="326">
                  <c:v>43828</c:v>
                </c:pt>
                <c:pt idx="327">
                  <c:v>43827</c:v>
                </c:pt>
                <c:pt idx="328">
                  <c:v>43826</c:v>
                </c:pt>
                <c:pt idx="329">
                  <c:v>43825</c:v>
                </c:pt>
                <c:pt idx="330">
                  <c:v>43824</c:v>
                </c:pt>
                <c:pt idx="331">
                  <c:v>43823</c:v>
                </c:pt>
                <c:pt idx="332">
                  <c:v>43822</c:v>
                </c:pt>
                <c:pt idx="333">
                  <c:v>43821</c:v>
                </c:pt>
                <c:pt idx="334">
                  <c:v>43820</c:v>
                </c:pt>
                <c:pt idx="335">
                  <c:v>43819</c:v>
                </c:pt>
                <c:pt idx="336">
                  <c:v>43818</c:v>
                </c:pt>
                <c:pt idx="337">
                  <c:v>43817</c:v>
                </c:pt>
                <c:pt idx="338">
                  <c:v>43816</c:v>
                </c:pt>
                <c:pt idx="339">
                  <c:v>43815</c:v>
                </c:pt>
                <c:pt idx="340">
                  <c:v>43814</c:v>
                </c:pt>
                <c:pt idx="341">
                  <c:v>43813</c:v>
                </c:pt>
                <c:pt idx="342">
                  <c:v>43812</c:v>
                </c:pt>
                <c:pt idx="343">
                  <c:v>43811</c:v>
                </c:pt>
                <c:pt idx="344">
                  <c:v>43810</c:v>
                </c:pt>
                <c:pt idx="345">
                  <c:v>43809</c:v>
                </c:pt>
                <c:pt idx="346">
                  <c:v>43808</c:v>
                </c:pt>
                <c:pt idx="347">
                  <c:v>43807</c:v>
                </c:pt>
                <c:pt idx="348">
                  <c:v>43806</c:v>
                </c:pt>
                <c:pt idx="349">
                  <c:v>43805</c:v>
                </c:pt>
                <c:pt idx="350">
                  <c:v>43804</c:v>
                </c:pt>
                <c:pt idx="351">
                  <c:v>43803</c:v>
                </c:pt>
                <c:pt idx="352">
                  <c:v>43802</c:v>
                </c:pt>
                <c:pt idx="353">
                  <c:v>43801</c:v>
                </c:pt>
                <c:pt idx="354">
                  <c:v>43800</c:v>
                </c:pt>
                <c:pt idx="355">
                  <c:v>43799</c:v>
                </c:pt>
                <c:pt idx="356">
                  <c:v>43798</c:v>
                </c:pt>
                <c:pt idx="357">
                  <c:v>43797</c:v>
                </c:pt>
                <c:pt idx="358">
                  <c:v>43796</c:v>
                </c:pt>
                <c:pt idx="359">
                  <c:v>43795</c:v>
                </c:pt>
                <c:pt idx="360">
                  <c:v>43794</c:v>
                </c:pt>
                <c:pt idx="361">
                  <c:v>43793</c:v>
                </c:pt>
                <c:pt idx="362">
                  <c:v>43792</c:v>
                </c:pt>
                <c:pt idx="363">
                  <c:v>43791</c:v>
                </c:pt>
                <c:pt idx="364">
                  <c:v>43790</c:v>
                </c:pt>
                <c:pt idx="365">
                  <c:v>43789</c:v>
                </c:pt>
                <c:pt idx="366">
                  <c:v>43788</c:v>
                </c:pt>
                <c:pt idx="367">
                  <c:v>43787</c:v>
                </c:pt>
                <c:pt idx="368">
                  <c:v>43786</c:v>
                </c:pt>
                <c:pt idx="369">
                  <c:v>43785</c:v>
                </c:pt>
                <c:pt idx="370">
                  <c:v>43784</c:v>
                </c:pt>
                <c:pt idx="371">
                  <c:v>43783</c:v>
                </c:pt>
                <c:pt idx="372">
                  <c:v>43782</c:v>
                </c:pt>
                <c:pt idx="373">
                  <c:v>43781</c:v>
                </c:pt>
                <c:pt idx="374">
                  <c:v>43780</c:v>
                </c:pt>
                <c:pt idx="375">
                  <c:v>43779</c:v>
                </c:pt>
                <c:pt idx="376">
                  <c:v>43778</c:v>
                </c:pt>
                <c:pt idx="377">
                  <c:v>43777</c:v>
                </c:pt>
                <c:pt idx="378">
                  <c:v>43776</c:v>
                </c:pt>
                <c:pt idx="379">
                  <c:v>43775</c:v>
                </c:pt>
                <c:pt idx="380">
                  <c:v>43774</c:v>
                </c:pt>
                <c:pt idx="381">
                  <c:v>43773</c:v>
                </c:pt>
                <c:pt idx="382">
                  <c:v>43772</c:v>
                </c:pt>
                <c:pt idx="383">
                  <c:v>43771</c:v>
                </c:pt>
                <c:pt idx="384">
                  <c:v>43770</c:v>
                </c:pt>
                <c:pt idx="385">
                  <c:v>43769</c:v>
                </c:pt>
                <c:pt idx="386">
                  <c:v>43768</c:v>
                </c:pt>
                <c:pt idx="387">
                  <c:v>43767</c:v>
                </c:pt>
                <c:pt idx="388">
                  <c:v>43766</c:v>
                </c:pt>
                <c:pt idx="389">
                  <c:v>43765</c:v>
                </c:pt>
                <c:pt idx="390">
                  <c:v>43764</c:v>
                </c:pt>
                <c:pt idx="391">
                  <c:v>43763</c:v>
                </c:pt>
                <c:pt idx="392">
                  <c:v>43762</c:v>
                </c:pt>
                <c:pt idx="393">
                  <c:v>43761</c:v>
                </c:pt>
                <c:pt idx="394">
                  <c:v>43760</c:v>
                </c:pt>
                <c:pt idx="395">
                  <c:v>43759</c:v>
                </c:pt>
                <c:pt idx="396">
                  <c:v>43758</c:v>
                </c:pt>
                <c:pt idx="397">
                  <c:v>43757</c:v>
                </c:pt>
                <c:pt idx="398">
                  <c:v>43756</c:v>
                </c:pt>
                <c:pt idx="399">
                  <c:v>43755</c:v>
                </c:pt>
                <c:pt idx="400">
                  <c:v>43754</c:v>
                </c:pt>
                <c:pt idx="401">
                  <c:v>43753</c:v>
                </c:pt>
                <c:pt idx="402">
                  <c:v>43752</c:v>
                </c:pt>
                <c:pt idx="403">
                  <c:v>43751</c:v>
                </c:pt>
                <c:pt idx="404">
                  <c:v>43750</c:v>
                </c:pt>
                <c:pt idx="405">
                  <c:v>43749</c:v>
                </c:pt>
                <c:pt idx="406">
                  <c:v>43748</c:v>
                </c:pt>
                <c:pt idx="407">
                  <c:v>43747</c:v>
                </c:pt>
                <c:pt idx="408">
                  <c:v>43746</c:v>
                </c:pt>
                <c:pt idx="409">
                  <c:v>43745</c:v>
                </c:pt>
                <c:pt idx="410">
                  <c:v>43744</c:v>
                </c:pt>
                <c:pt idx="411">
                  <c:v>43743</c:v>
                </c:pt>
                <c:pt idx="412">
                  <c:v>43742</c:v>
                </c:pt>
                <c:pt idx="413">
                  <c:v>43741</c:v>
                </c:pt>
                <c:pt idx="414">
                  <c:v>43740</c:v>
                </c:pt>
                <c:pt idx="415">
                  <c:v>43739</c:v>
                </c:pt>
                <c:pt idx="416">
                  <c:v>43738</c:v>
                </c:pt>
                <c:pt idx="417">
                  <c:v>43737</c:v>
                </c:pt>
                <c:pt idx="418">
                  <c:v>43736</c:v>
                </c:pt>
                <c:pt idx="419">
                  <c:v>43735</c:v>
                </c:pt>
                <c:pt idx="420">
                  <c:v>43734</c:v>
                </c:pt>
                <c:pt idx="421">
                  <c:v>43733</c:v>
                </c:pt>
                <c:pt idx="422">
                  <c:v>43732</c:v>
                </c:pt>
                <c:pt idx="423">
                  <c:v>43731</c:v>
                </c:pt>
                <c:pt idx="424">
                  <c:v>43730</c:v>
                </c:pt>
                <c:pt idx="425">
                  <c:v>43729</c:v>
                </c:pt>
                <c:pt idx="426">
                  <c:v>43728</c:v>
                </c:pt>
                <c:pt idx="427">
                  <c:v>43727</c:v>
                </c:pt>
                <c:pt idx="428">
                  <c:v>43726</c:v>
                </c:pt>
                <c:pt idx="429">
                  <c:v>43725</c:v>
                </c:pt>
                <c:pt idx="430">
                  <c:v>43724</c:v>
                </c:pt>
                <c:pt idx="431">
                  <c:v>43723</c:v>
                </c:pt>
                <c:pt idx="432">
                  <c:v>43722</c:v>
                </c:pt>
                <c:pt idx="433">
                  <c:v>43721</c:v>
                </c:pt>
                <c:pt idx="434">
                  <c:v>43720</c:v>
                </c:pt>
                <c:pt idx="435">
                  <c:v>43719</c:v>
                </c:pt>
                <c:pt idx="436">
                  <c:v>43718</c:v>
                </c:pt>
                <c:pt idx="437">
                  <c:v>43717</c:v>
                </c:pt>
                <c:pt idx="438">
                  <c:v>43716</c:v>
                </c:pt>
                <c:pt idx="439">
                  <c:v>43715</c:v>
                </c:pt>
                <c:pt idx="440">
                  <c:v>43714</c:v>
                </c:pt>
                <c:pt idx="441">
                  <c:v>43713</c:v>
                </c:pt>
                <c:pt idx="442">
                  <c:v>43712</c:v>
                </c:pt>
                <c:pt idx="443">
                  <c:v>43711</c:v>
                </c:pt>
                <c:pt idx="444">
                  <c:v>43710</c:v>
                </c:pt>
                <c:pt idx="445">
                  <c:v>43709</c:v>
                </c:pt>
                <c:pt idx="446">
                  <c:v>43708</c:v>
                </c:pt>
                <c:pt idx="447">
                  <c:v>43707</c:v>
                </c:pt>
                <c:pt idx="448">
                  <c:v>43706</c:v>
                </c:pt>
                <c:pt idx="449">
                  <c:v>43705</c:v>
                </c:pt>
                <c:pt idx="450">
                  <c:v>43704</c:v>
                </c:pt>
                <c:pt idx="451">
                  <c:v>43703</c:v>
                </c:pt>
                <c:pt idx="452">
                  <c:v>43702</c:v>
                </c:pt>
                <c:pt idx="453">
                  <c:v>43701</c:v>
                </c:pt>
                <c:pt idx="454">
                  <c:v>43700</c:v>
                </c:pt>
                <c:pt idx="455">
                  <c:v>43699</c:v>
                </c:pt>
                <c:pt idx="456">
                  <c:v>43698</c:v>
                </c:pt>
                <c:pt idx="457">
                  <c:v>43697</c:v>
                </c:pt>
                <c:pt idx="458">
                  <c:v>43696</c:v>
                </c:pt>
                <c:pt idx="459">
                  <c:v>43695</c:v>
                </c:pt>
                <c:pt idx="460">
                  <c:v>43694</c:v>
                </c:pt>
                <c:pt idx="461">
                  <c:v>43693</c:v>
                </c:pt>
                <c:pt idx="462">
                  <c:v>43692</c:v>
                </c:pt>
                <c:pt idx="463">
                  <c:v>43691</c:v>
                </c:pt>
                <c:pt idx="464">
                  <c:v>43690</c:v>
                </c:pt>
                <c:pt idx="465">
                  <c:v>43689</c:v>
                </c:pt>
                <c:pt idx="466">
                  <c:v>43688</c:v>
                </c:pt>
                <c:pt idx="467">
                  <c:v>43687</c:v>
                </c:pt>
                <c:pt idx="468">
                  <c:v>43686</c:v>
                </c:pt>
                <c:pt idx="469">
                  <c:v>43685</c:v>
                </c:pt>
                <c:pt idx="470">
                  <c:v>43684</c:v>
                </c:pt>
                <c:pt idx="471">
                  <c:v>43683</c:v>
                </c:pt>
                <c:pt idx="472">
                  <c:v>43682</c:v>
                </c:pt>
                <c:pt idx="473">
                  <c:v>43681</c:v>
                </c:pt>
                <c:pt idx="474">
                  <c:v>43680</c:v>
                </c:pt>
                <c:pt idx="475">
                  <c:v>43679</c:v>
                </c:pt>
                <c:pt idx="476">
                  <c:v>43678</c:v>
                </c:pt>
                <c:pt idx="477">
                  <c:v>43677</c:v>
                </c:pt>
                <c:pt idx="478">
                  <c:v>43676</c:v>
                </c:pt>
                <c:pt idx="479">
                  <c:v>43675</c:v>
                </c:pt>
                <c:pt idx="480">
                  <c:v>43674</c:v>
                </c:pt>
                <c:pt idx="481">
                  <c:v>43673</c:v>
                </c:pt>
                <c:pt idx="482">
                  <c:v>43672</c:v>
                </c:pt>
                <c:pt idx="483">
                  <c:v>43671</c:v>
                </c:pt>
                <c:pt idx="484">
                  <c:v>43670</c:v>
                </c:pt>
                <c:pt idx="485">
                  <c:v>43669</c:v>
                </c:pt>
                <c:pt idx="486">
                  <c:v>43668</c:v>
                </c:pt>
                <c:pt idx="487">
                  <c:v>43667</c:v>
                </c:pt>
                <c:pt idx="488">
                  <c:v>43666</c:v>
                </c:pt>
                <c:pt idx="489">
                  <c:v>43665</c:v>
                </c:pt>
                <c:pt idx="490">
                  <c:v>43664</c:v>
                </c:pt>
                <c:pt idx="491">
                  <c:v>43663</c:v>
                </c:pt>
                <c:pt idx="492">
                  <c:v>43662</c:v>
                </c:pt>
                <c:pt idx="493">
                  <c:v>43661</c:v>
                </c:pt>
                <c:pt idx="494">
                  <c:v>43660</c:v>
                </c:pt>
                <c:pt idx="495">
                  <c:v>43659</c:v>
                </c:pt>
                <c:pt idx="496">
                  <c:v>43658</c:v>
                </c:pt>
                <c:pt idx="497">
                  <c:v>43657</c:v>
                </c:pt>
                <c:pt idx="498">
                  <c:v>43656</c:v>
                </c:pt>
                <c:pt idx="499">
                  <c:v>43655</c:v>
                </c:pt>
                <c:pt idx="500">
                  <c:v>43654</c:v>
                </c:pt>
                <c:pt idx="501">
                  <c:v>43653</c:v>
                </c:pt>
                <c:pt idx="502">
                  <c:v>43652</c:v>
                </c:pt>
                <c:pt idx="503">
                  <c:v>43651</c:v>
                </c:pt>
                <c:pt idx="504">
                  <c:v>43650</c:v>
                </c:pt>
                <c:pt idx="505">
                  <c:v>43649</c:v>
                </c:pt>
                <c:pt idx="506">
                  <c:v>43648</c:v>
                </c:pt>
                <c:pt idx="507">
                  <c:v>43647</c:v>
                </c:pt>
                <c:pt idx="508">
                  <c:v>43646</c:v>
                </c:pt>
                <c:pt idx="509">
                  <c:v>43645</c:v>
                </c:pt>
                <c:pt idx="510">
                  <c:v>43644</c:v>
                </c:pt>
                <c:pt idx="511">
                  <c:v>43643</c:v>
                </c:pt>
                <c:pt idx="512">
                  <c:v>43642</c:v>
                </c:pt>
                <c:pt idx="513">
                  <c:v>43641</c:v>
                </c:pt>
                <c:pt idx="514">
                  <c:v>43640</c:v>
                </c:pt>
                <c:pt idx="515">
                  <c:v>43639</c:v>
                </c:pt>
                <c:pt idx="516">
                  <c:v>43638</c:v>
                </c:pt>
                <c:pt idx="517">
                  <c:v>43637</c:v>
                </c:pt>
                <c:pt idx="518">
                  <c:v>43636</c:v>
                </c:pt>
                <c:pt idx="519">
                  <c:v>43635</c:v>
                </c:pt>
                <c:pt idx="520">
                  <c:v>43634</c:v>
                </c:pt>
                <c:pt idx="521">
                  <c:v>43633</c:v>
                </c:pt>
                <c:pt idx="522">
                  <c:v>43632</c:v>
                </c:pt>
                <c:pt idx="523">
                  <c:v>43631</c:v>
                </c:pt>
                <c:pt idx="524">
                  <c:v>43630</c:v>
                </c:pt>
                <c:pt idx="525">
                  <c:v>43629</c:v>
                </c:pt>
                <c:pt idx="526">
                  <c:v>43628</c:v>
                </c:pt>
                <c:pt idx="527">
                  <c:v>43627</c:v>
                </c:pt>
                <c:pt idx="528">
                  <c:v>43626</c:v>
                </c:pt>
                <c:pt idx="529">
                  <c:v>43625</c:v>
                </c:pt>
                <c:pt idx="530">
                  <c:v>43624</c:v>
                </c:pt>
                <c:pt idx="531">
                  <c:v>43623</c:v>
                </c:pt>
                <c:pt idx="532">
                  <c:v>43622</c:v>
                </c:pt>
                <c:pt idx="533">
                  <c:v>43621</c:v>
                </c:pt>
                <c:pt idx="534">
                  <c:v>43620</c:v>
                </c:pt>
                <c:pt idx="535">
                  <c:v>43619</c:v>
                </c:pt>
                <c:pt idx="536">
                  <c:v>43618</c:v>
                </c:pt>
                <c:pt idx="537">
                  <c:v>43617</c:v>
                </c:pt>
                <c:pt idx="538">
                  <c:v>43616</c:v>
                </c:pt>
                <c:pt idx="539">
                  <c:v>43615</c:v>
                </c:pt>
                <c:pt idx="540">
                  <c:v>43614</c:v>
                </c:pt>
                <c:pt idx="541">
                  <c:v>43613</c:v>
                </c:pt>
                <c:pt idx="542">
                  <c:v>43612</c:v>
                </c:pt>
                <c:pt idx="543">
                  <c:v>43611</c:v>
                </c:pt>
                <c:pt idx="544">
                  <c:v>43610</c:v>
                </c:pt>
                <c:pt idx="545">
                  <c:v>43609</c:v>
                </c:pt>
                <c:pt idx="546">
                  <c:v>43608</c:v>
                </c:pt>
                <c:pt idx="547">
                  <c:v>43607</c:v>
                </c:pt>
                <c:pt idx="548">
                  <c:v>43606</c:v>
                </c:pt>
                <c:pt idx="549">
                  <c:v>43605</c:v>
                </c:pt>
                <c:pt idx="550">
                  <c:v>43604</c:v>
                </c:pt>
                <c:pt idx="551">
                  <c:v>43603</c:v>
                </c:pt>
                <c:pt idx="552">
                  <c:v>43602</c:v>
                </c:pt>
                <c:pt idx="553">
                  <c:v>43601</c:v>
                </c:pt>
                <c:pt idx="554">
                  <c:v>43600</c:v>
                </c:pt>
                <c:pt idx="555">
                  <c:v>43599</c:v>
                </c:pt>
                <c:pt idx="556">
                  <c:v>43598</c:v>
                </c:pt>
                <c:pt idx="557">
                  <c:v>43597</c:v>
                </c:pt>
                <c:pt idx="558">
                  <c:v>43596</c:v>
                </c:pt>
                <c:pt idx="559">
                  <c:v>43595</c:v>
                </c:pt>
                <c:pt idx="560">
                  <c:v>43594</c:v>
                </c:pt>
                <c:pt idx="561">
                  <c:v>43593</c:v>
                </c:pt>
                <c:pt idx="562">
                  <c:v>43592</c:v>
                </c:pt>
                <c:pt idx="563">
                  <c:v>43591</c:v>
                </c:pt>
                <c:pt idx="564">
                  <c:v>43590</c:v>
                </c:pt>
                <c:pt idx="565">
                  <c:v>43589</c:v>
                </c:pt>
                <c:pt idx="566">
                  <c:v>43588</c:v>
                </c:pt>
                <c:pt idx="567">
                  <c:v>43587</c:v>
                </c:pt>
                <c:pt idx="568">
                  <c:v>43586</c:v>
                </c:pt>
                <c:pt idx="569">
                  <c:v>43585</c:v>
                </c:pt>
                <c:pt idx="570">
                  <c:v>43584</c:v>
                </c:pt>
                <c:pt idx="571">
                  <c:v>43583</c:v>
                </c:pt>
                <c:pt idx="572">
                  <c:v>43582</c:v>
                </c:pt>
                <c:pt idx="573">
                  <c:v>43581</c:v>
                </c:pt>
                <c:pt idx="574">
                  <c:v>43580</c:v>
                </c:pt>
                <c:pt idx="575">
                  <c:v>43579</c:v>
                </c:pt>
                <c:pt idx="576">
                  <c:v>43578</c:v>
                </c:pt>
                <c:pt idx="577">
                  <c:v>43577</c:v>
                </c:pt>
                <c:pt idx="578">
                  <c:v>43576</c:v>
                </c:pt>
                <c:pt idx="579">
                  <c:v>43575</c:v>
                </c:pt>
                <c:pt idx="580">
                  <c:v>43574</c:v>
                </c:pt>
                <c:pt idx="581">
                  <c:v>43573</c:v>
                </c:pt>
                <c:pt idx="582">
                  <c:v>43572</c:v>
                </c:pt>
                <c:pt idx="583">
                  <c:v>43571</c:v>
                </c:pt>
                <c:pt idx="584">
                  <c:v>43570</c:v>
                </c:pt>
                <c:pt idx="585">
                  <c:v>43569</c:v>
                </c:pt>
                <c:pt idx="586">
                  <c:v>43568</c:v>
                </c:pt>
                <c:pt idx="587">
                  <c:v>43567</c:v>
                </c:pt>
                <c:pt idx="588">
                  <c:v>43566</c:v>
                </c:pt>
                <c:pt idx="589">
                  <c:v>43565</c:v>
                </c:pt>
                <c:pt idx="590">
                  <c:v>43564</c:v>
                </c:pt>
                <c:pt idx="591">
                  <c:v>43563</c:v>
                </c:pt>
                <c:pt idx="592">
                  <c:v>43562</c:v>
                </c:pt>
                <c:pt idx="593">
                  <c:v>43561</c:v>
                </c:pt>
                <c:pt idx="594">
                  <c:v>43560</c:v>
                </c:pt>
                <c:pt idx="595">
                  <c:v>43559</c:v>
                </c:pt>
                <c:pt idx="596">
                  <c:v>43558</c:v>
                </c:pt>
                <c:pt idx="597">
                  <c:v>43557</c:v>
                </c:pt>
                <c:pt idx="598">
                  <c:v>43556</c:v>
                </c:pt>
                <c:pt idx="599">
                  <c:v>43555</c:v>
                </c:pt>
                <c:pt idx="600">
                  <c:v>43554</c:v>
                </c:pt>
                <c:pt idx="601">
                  <c:v>43553</c:v>
                </c:pt>
                <c:pt idx="602">
                  <c:v>43552</c:v>
                </c:pt>
                <c:pt idx="603">
                  <c:v>43551</c:v>
                </c:pt>
                <c:pt idx="604">
                  <c:v>43550</c:v>
                </c:pt>
                <c:pt idx="605">
                  <c:v>43549</c:v>
                </c:pt>
                <c:pt idx="606">
                  <c:v>43548</c:v>
                </c:pt>
                <c:pt idx="607">
                  <c:v>43547</c:v>
                </c:pt>
                <c:pt idx="608">
                  <c:v>43546</c:v>
                </c:pt>
                <c:pt idx="609">
                  <c:v>43545</c:v>
                </c:pt>
                <c:pt idx="610">
                  <c:v>43544</c:v>
                </c:pt>
                <c:pt idx="611">
                  <c:v>43543</c:v>
                </c:pt>
                <c:pt idx="612">
                  <c:v>43542</c:v>
                </c:pt>
                <c:pt idx="613">
                  <c:v>43541</c:v>
                </c:pt>
                <c:pt idx="614">
                  <c:v>43540</c:v>
                </c:pt>
                <c:pt idx="615">
                  <c:v>43539</c:v>
                </c:pt>
                <c:pt idx="616">
                  <c:v>43538</c:v>
                </c:pt>
                <c:pt idx="617">
                  <c:v>43537</c:v>
                </c:pt>
                <c:pt idx="618">
                  <c:v>43536</c:v>
                </c:pt>
                <c:pt idx="619">
                  <c:v>43535</c:v>
                </c:pt>
                <c:pt idx="620">
                  <c:v>43534</c:v>
                </c:pt>
                <c:pt idx="621">
                  <c:v>43533</c:v>
                </c:pt>
                <c:pt idx="622">
                  <c:v>43532</c:v>
                </c:pt>
                <c:pt idx="623">
                  <c:v>43531</c:v>
                </c:pt>
                <c:pt idx="624">
                  <c:v>43530</c:v>
                </c:pt>
                <c:pt idx="625">
                  <c:v>43529</c:v>
                </c:pt>
                <c:pt idx="626">
                  <c:v>43528</c:v>
                </c:pt>
                <c:pt idx="627">
                  <c:v>43527</c:v>
                </c:pt>
                <c:pt idx="628">
                  <c:v>43526</c:v>
                </c:pt>
                <c:pt idx="629">
                  <c:v>43525</c:v>
                </c:pt>
                <c:pt idx="630">
                  <c:v>43524</c:v>
                </c:pt>
                <c:pt idx="631">
                  <c:v>43523</c:v>
                </c:pt>
                <c:pt idx="632">
                  <c:v>43522</c:v>
                </c:pt>
                <c:pt idx="633">
                  <c:v>43521</c:v>
                </c:pt>
                <c:pt idx="634">
                  <c:v>43520</c:v>
                </c:pt>
                <c:pt idx="635">
                  <c:v>43519</c:v>
                </c:pt>
                <c:pt idx="636">
                  <c:v>43518</c:v>
                </c:pt>
                <c:pt idx="637">
                  <c:v>43517</c:v>
                </c:pt>
                <c:pt idx="638">
                  <c:v>43516</c:v>
                </c:pt>
                <c:pt idx="639">
                  <c:v>43515</c:v>
                </c:pt>
                <c:pt idx="640">
                  <c:v>43514</c:v>
                </c:pt>
                <c:pt idx="641">
                  <c:v>43513</c:v>
                </c:pt>
                <c:pt idx="642">
                  <c:v>43512</c:v>
                </c:pt>
                <c:pt idx="643">
                  <c:v>43511</c:v>
                </c:pt>
                <c:pt idx="644">
                  <c:v>43510</c:v>
                </c:pt>
                <c:pt idx="645">
                  <c:v>43509</c:v>
                </c:pt>
                <c:pt idx="646">
                  <c:v>43508</c:v>
                </c:pt>
                <c:pt idx="647">
                  <c:v>43507</c:v>
                </c:pt>
                <c:pt idx="648">
                  <c:v>43506</c:v>
                </c:pt>
                <c:pt idx="649">
                  <c:v>43505</c:v>
                </c:pt>
                <c:pt idx="650">
                  <c:v>43504</c:v>
                </c:pt>
                <c:pt idx="651">
                  <c:v>43503</c:v>
                </c:pt>
                <c:pt idx="652">
                  <c:v>43502</c:v>
                </c:pt>
                <c:pt idx="653">
                  <c:v>43501</c:v>
                </c:pt>
                <c:pt idx="654">
                  <c:v>43500</c:v>
                </c:pt>
                <c:pt idx="655">
                  <c:v>43499</c:v>
                </c:pt>
                <c:pt idx="656">
                  <c:v>43498</c:v>
                </c:pt>
                <c:pt idx="657">
                  <c:v>43497</c:v>
                </c:pt>
                <c:pt idx="658">
                  <c:v>43496</c:v>
                </c:pt>
                <c:pt idx="659">
                  <c:v>43495</c:v>
                </c:pt>
                <c:pt idx="660">
                  <c:v>43494</c:v>
                </c:pt>
                <c:pt idx="661">
                  <c:v>43493</c:v>
                </c:pt>
                <c:pt idx="662">
                  <c:v>43492</c:v>
                </c:pt>
                <c:pt idx="663">
                  <c:v>43491</c:v>
                </c:pt>
                <c:pt idx="664">
                  <c:v>43490</c:v>
                </c:pt>
                <c:pt idx="665">
                  <c:v>43489</c:v>
                </c:pt>
                <c:pt idx="666">
                  <c:v>43488</c:v>
                </c:pt>
                <c:pt idx="667">
                  <c:v>43487</c:v>
                </c:pt>
                <c:pt idx="668">
                  <c:v>43486</c:v>
                </c:pt>
                <c:pt idx="669">
                  <c:v>43485</c:v>
                </c:pt>
                <c:pt idx="670">
                  <c:v>43484</c:v>
                </c:pt>
                <c:pt idx="671">
                  <c:v>43483</c:v>
                </c:pt>
                <c:pt idx="672">
                  <c:v>43482</c:v>
                </c:pt>
                <c:pt idx="673">
                  <c:v>43481</c:v>
                </c:pt>
                <c:pt idx="674">
                  <c:v>43480</c:v>
                </c:pt>
                <c:pt idx="675">
                  <c:v>43479</c:v>
                </c:pt>
                <c:pt idx="676">
                  <c:v>43478</c:v>
                </c:pt>
                <c:pt idx="677">
                  <c:v>43477</c:v>
                </c:pt>
                <c:pt idx="678">
                  <c:v>43476</c:v>
                </c:pt>
                <c:pt idx="679">
                  <c:v>43475</c:v>
                </c:pt>
                <c:pt idx="680">
                  <c:v>43474</c:v>
                </c:pt>
                <c:pt idx="681">
                  <c:v>43473</c:v>
                </c:pt>
                <c:pt idx="682">
                  <c:v>43472</c:v>
                </c:pt>
                <c:pt idx="683">
                  <c:v>43471</c:v>
                </c:pt>
                <c:pt idx="684">
                  <c:v>43470</c:v>
                </c:pt>
                <c:pt idx="685">
                  <c:v>43469</c:v>
                </c:pt>
                <c:pt idx="686">
                  <c:v>43468</c:v>
                </c:pt>
                <c:pt idx="687">
                  <c:v>43467</c:v>
                </c:pt>
                <c:pt idx="688">
                  <c:v>43466</c:v>
                </c:pt>
                <c:pt idx="689">
                  <c:v>43465</c:v>
                </c:pt>
                <c:pt idx="690">
                  <c:v>43464</c:v>
                </c:pt>
                <c:pt idx="691">
                  <c:v>43463</c:v>
                </c:pt>
                <c:pt idx="692">
                  <c:v>43462</c:v>
                </c:pt>
                <c:pt idx="693">
                  <c:v>43461</c:v>
                </c:pt>
                <c:pt idx="694">
                  <c:v>43460</c:v>
                </c:pt>
                <c:pt idx="695">
                  <c:v>43459</c:v>
                </c:pt>
                <c:pt idx="696">
                  <c:v>43458</c:v>
                </c:pt>
                <c:pt idx="697">
                  <c:v>43457</c:v>
                </c:pt>
                <c:pt idx="698">
                  <c:v>43456</c:v>
                </c:pt>
                <c:pt idx="699">
                  <c:v>43455</c:v>
                </c:pt>
                <c:pt idx="700">
                  <c:v>43454</c:v>
                </c:pt>
                <c:pt idx="701">
                  <c:v>43453</c:v>
                </c:pt>
                <c:pt idx="702">
                  <c:v>43452</c:v>
                </c:pt>
                <c:pt idx="703">
                  <c:v>43451</c:v>
                </c:pt>
                <c:pt idx="704">
                  <c:v>43450</c:v>
                </c:pt>
                <c:pt idx="705">
                  <c:v>43449</c:v>
                </c:pt>
                <c:pt idx="706">
                  <c:v>43448</c:v>
                </c:pt>
                <c:pt idx="707">
                  <c:v>43447</c:v>
                </c:pt>
                <c:pt idx="708">
                  <c:v>43446</c:v>
                </c:pt>
                <c:pt idx="709">
                  <c:v>43445</c:v>
                </c:pt>
                <c:pt idx="710">
                  <c:v>43444</c:v>
                </c:pt>
                <c:pt idx="711">
                  <c:v>43443</c:v>
                </c:pt>
                <c:pt idx="712">
                  <c:v>43442</c:v>
                </c:pt>
                <c:pt idx="713">
                  <c:v>43441</c:v>
                </c:pt>
                <c:pt idx="714">
                  <c:v>43440</c:v>
                </c:pt>
                <c:pt idx="715">
                  <c:v>43439</c:v>
                </c:pt>
                <c:pt idx="716">
                  <c:v>43438</c:v>
                </c:pt>
                <c:pt idx="717">
                  <c:v>43437</c:v>
                </c:pt>
                <c:pt idx="718">
                  <c:v>43436</c:v>
                </c:pt>
                <c:pt idx="719">
                  <c:v>43435</c:v>
                </c:pt>
                <c:pt idx="720">
                  <c:v>43434</c:v>
                </c:pt>
                <c:pt idx="721">
                  <c:v>43433</c:v>
                </c:pt>
                <c:pt idx="722">
                  <c:v>43432</c:v>
                </c:pt>
                <c:pt idx="723">
                  <c:v>43431</c:v>
                </c:pt>
                <c:pt idx="724">
                  <c:v>43430</c:v>
                </c:pt>
                <c:pt idx="725">
                  <c:v>43429</c:v>
                </c:pt>
                <c:pt idx="726">
                  <c:v>43428</c:v>
                </c:pt>
                <c:pt idx="727">
                  <c:v>43427</c:v>
                </c:pt>
                <c:pt idx="728">
                  <c:v>43426</c:v>
                </c:pt>
                <c:pt idx="729">
                  <c:v>43425</c:v>
                </c:pt>
                <c:pt idx="730">
                  <c:v>43424</c:v>
                </c:pt>
                <c:pt idx="731">
                  <c:v>43423</c:v>
                </c:pt>
                <c:pt idx="732">
                  <c:v>43422</c:v>
                </c:pt>
                <c:pt idx="733">
                  <c:v>43421</c:v>
                </c:pt>
                <c:pt idx="734">
                  <c:v>43420</c:v>
                </c:pt>
                <c:pt idx="735">
                  <c:v>43419</c:v>
                </c:pt>
                <c:pt idx="736">
                  <c:v>43418</c:v>
                </c:pt>
                <c:pt idx="737">
                  <c:v>43417</c:v>
                </c:pt>
                <c:pt idx="738">
                  <c:v>43416</c:v>
                </c:pt>
                <c:pt idx="739">
                  <c:v>43415</c:v>
                </c:pt>
                <c:pt idx="740">
                  <c:v>43414</c:v>
                </c:pt>
                <c:pt idx="741">
                  <c:v>43413</c:v>
                </c:pt>
                <c:pt idx="742">
                  <c:v>43412</c:v>
                </c:pt>
                <c:pt idx="743">
                  <c:v>43411</c:v>
                </c:pt>
                <c:pt idx="744">
                  <c:v>43410</c:v>
                </c:pt>
                <c:pt idx="745">
                  <c:v>43409</c:v>
                </c:pt>
                <c:pt idx="746">
                  <c:v>43408</c:v>
                </c:pt>
                <c:pt idx="747">
                  <c:v>43407</c:v>
                </c:pt>
                <c:pt idx="748">
                  <c:v>43406</c:v>
                </c:pt>
                <c:pt idx="749">
                  <c:v>43405</c:v>
                </c:pt>
                <c:pt idx="750">
                  <c:v>43404</c:v>
                </c:pt>
                <c:pt idx="751">
                  <c:v>43403</c:v>
                </c:pt>
                <c:pt idx="752">
                  <c:v>43402</c:v>
                </c:pt>
                <c:pt idx="753">
                  <c:v>43401</c:v>
                </c:pt>
                <c:pt idx="754">
                  <c:v>43400</c:v>
                </c:pt>
                <c:pt idx="755">
                  <c:v>43399</c:v>
                </c:pt>
                <c:pt idx="756">
                  <c:v>43398</c:v>
                </c:pt>
                <c:pt idx="757">
                  <c:v>43397</c:v>
                </c:pt>
                <c:pt idx="758">
                  <c:v>43396</c:v>
                </c:pt>
                <c:pt idx="759">
                  <c:v>43395</c:v>
                </c:pt>
                <c:pt idx="760">
                  <c:v>43394</c:v>
                </c:pt>
                <c:pt idx="761">
                  <c:v>43393</c:v>
                </c:pt>
                <c:pt idx="762">
                  <c:v>43392</c:v>
                </c:pt>
                <c:pt idx="763">
                  <c:v>43391</c:v>
                </c:pt>
                <c:pt idx="764">
                  <c:v>43390</c:v>
                </c:pt>
                <c:pt idx="765">
                  <c:v>43389</c:v>
                </c:pt>
                <c:pt idx="766">
                  <c:v>43388</c:v>
                </c:pt>
                <c:pt idx="767">
                  <c:v>43387</c:v>
                </c:pt>
                <c:pt idx="768">
                  <c:v>43386</c:v>
                </c:pt>
                <c:pt idx="769">
                  <c:v>43385</c:v>
                </c:pt>
                <c:pt idx="770">
                  <c:v>43384</c:v>
                </c:pt>
                <c:pt idx="771">
                  <c:v>43383</c:v>
                </c:pt>
                <c:pt idx="772">
                  <c:v>43382</c:v>
                </c:pt>
                <c:pt idx="773">
                  <c:v>43381</c:v>
                </c:pt>
                <c:pt idx="774">
                  <c:v>43380</c:v>
                </c:pt>
                <c:pt idx="775">
                  <c:v>43379</c:v>
                </c:pt>
                <c:pt idx="776">
                  <c:v>43378</c:v>
                </c:pt>
                <c:pt idx="777">
                  <c:v>43377</c:v>
                </c:pt>
                <c:pt idx="778">
                  <c:v>43376</c:v>
                </c:pt>
                <c:pt idx="779">
                  <c:v>43375</c:v>
                </c:pt>
                <c:pt idx="780">
                  <c:v>43374</c:v>
                </c:pt>
                <c:pt idx="781">
                  <c:v>43373</c:v>
                </c:pt>
                <c:pt idx="782">
                  <c:v>43372</c:v>
                </c:pt>
                <c:pt idx="783">
                  <c:v>43371</c:v>
                </c:pt>
                <c:pt idx="784">
                  <c:v>43370</c:v>
                </c:pt>
                <c:pt idx="785">
                  <c:v>43369</c:v>
                </c:pt>
                <c:pt idx="786">
                  <c:v>43368</c:v>
                </c:pt>
                <c:pt idx="787">
                  <c:v>43367</c:v>
                </c:pt>
                <c:pt idx="788">
                  <c:v>43366</c:v>
                </c:pt>
                <c:pt idx="789">
                  <c:v>43365</c:v>
                </c:pt>
                <c:pt idx="790">
                  <c:v>43364</c:v>
                </c:pt>
                <c:pt idx="791">
                  <c:v>43363</c:v>
                </c:pt>
                <c:pt idx="792">
                  <c:v>43362</c:v>
                </c:pt>
                <c:pt idx="793">
                  <c:v>43361</c:v>
                </c:pt>
                <c:pt idx="794">
                  <c:v>43360</c:v>
                </c:pt>
                <c:pt idx="795">
                  <c:v>43359</c:v>
                </c:pt>
                <c:pt idx="796">
                  <c:v>43358</c:v>
                </c:pt>
                <c:pt idx="797">
                  <c:v>43357</c:v>
                </c:pt>
                <c:pt idx="798">
                  <c:v>43356</c:v>
                </c:pt>
                <c:pt idx="799">
                  <c:v>43355</c:v>
                </c:pt>
                <c:pt idx="800">
                  <c:v>43354</c:v>
                </c:pt>
                <c:pt idx="801">
                  <c:v>43353</c:v>
                </c:pt>
                <c:pt idx="802">
                  <c:v>43352</c:v>
                </c:pt>
                <c:pt idx="803">
                  <c:v>43351</c:v>
                </c:pt>
                <c:pt idx="804">
                  <c:v>43350</c:v>
                </c:pt>
                <c:pt idx="805">
                  <c:v>43349</c:v>
                </c:pt>
                <c:pt idx="806">
                  <c:v>43348</c:v>
                </c:pt>
                <c:pt idx="807">
                  <c:v>43347</c:v>
                </c:pt>
                <c:pt idx="808">
                  <c:v>43346</c:v>
                </c:pt>
                <c:pt idx="809">
                  <c:v>43345</c:v>
                </c:pt>
                <c:pt idx="810">
                  <c:v>43344</c:v>
                </c:pt>
                <c:pt idx="811">
                  <c:v>43343</c:v>
                </c:pt>
                <c:pt idx="812">
                  <c:v>43342</c:v>
                </c:pt>
                <c:pt idx="813">
                  <c:v>43341</c:v>
                </c:pt>
                <c:pt idx="814">
                  <c:v>43340</c:v>
                </c:pt>
                <c:pt idx="815">
                  <c:v>43339</c:v>
                </c:pt>
                <c:pt idx="816">
                  <c:v>43338</c:v>
                </c:pt>
                <c:pt idx="817">
                  <c:v>43337</c:v>
                </c:pt>
                <c:pt idx="818">
                  <c:v>43336</c:v>
                </c:pt>
                <c:pt idx="819">
                  <c:v>43335</c:v>
                </c:pt>
                <c:pt idx="820">
                  <c:v>43334</c:v>
                </c:pt>
                <c:pt idx="821">
                  <c:v>43333</c:v>
                </c:pt>
                <c:pt idx="822">
                  <c:v>43332</c:v>
                </c:pt>
                <c:pt idx="823">
                  <c:v>43331</c:v>
                </c:pt>
                <c:pt idx="824">
                  <c:v>43330</c:v>
                </c:pt>
                <c:pt idx="825">
                  <c:v>43329</c:v>
                </c:pt>
                <c:pt idx="826">
                  <c:v>43328</c:v>
                </c:pt>
                <c:pt idx="827">
                  <c:v>43327</c:v>
                </c:pt>
                <c:pt idx="828">
                  <c:v>43326</c:v>
                </c:pt>
                <c:pt idx="829">
                  <c:v>43325</c:v>
                </c:pt>
                <c:pt idx="830">
                  <c:v>43324</c:v>
                </c:pt>
                <c:pt idx="831">
                  <c:v>43323</c:v>
                </c:pt>
                <c:pt idx="832">
                  <c:v>43322</c:v>
                </c:pt>
                <c:pt idx="833">
                  <c:v>43321</c:v>
                </c:pt>
                <c:pt idx="834">
                  <c:v>43320</c:v>
                </c:pt>
                <c:pt idx="835">
                  <c:v>43319</c:v>
                </c:pt>
                <c:pt idx="836">
                  <c:v>43318</c:v>
                </c:pt>
                <c:pt idx="837">
                  <c:v>43317</c:v>
                </c:pt>
                <c:pt idx="838">
                  <c:v>43316</c:v>
                </c:pt>
                <c:pt idx="839">
                  <c:v>43315</c:v>
                </c:pt>
                <c:pt idx="840">
                  <c:v>43314</c:v>
                </c:pt>
                <c:pt idx="841">
                  <c:v>43313</c:v>
                </c:pt>
                <c:pt idx="842">
                  <c:v>43312</c:v>
                </c:pt>
                <c:pt idx="843">
                  <c:v>43311</c:v>
                </c:pt>
                <c:pt idx="844">
                  <c:v>43310</c:v>
                </c:pt>
                <c:pt idx="845">
                  <c:v>43309</c:v>
                </c:pt>
                <c:pt idx="846">
                  <c:v>43308</c:v>
                </c:pt>
                <c:pt idx="847">
                  <c:v>43307</c:v>
                </c:pt>
                <c:pt idx="848">
                  <c:v>43306</c:v>
                </c:pt>
                <c:pt idx="849">
                  <c:v>43305</c:v>
                </c:pt>
                <c:pt idx="850">
                  <c:v>43304</c:v>
                </c:pt>
                <c:pt idx="851">
                  <c:v>43303</c:v>
                </c:pt>
                <c:pt idx="852">
                  <c:v>43302</c:v>
                </c:pt>
                <c:pt idx="853">
                  <c:v>43301</c:v>
                </c:pt>
                <c:pt idx="854">
                  <c:v>43300</c:v>
                </c:pt>
                <c:pt idx="855">
                  <c:v>43299</c:v>
                </c:pt>
                <c:pt idx="856">
                  <c:v>43298</c:v>
                </c:pt>
                <c:pt idx="857">
                  <c:v>43297</c:v>
                </c:pt>
                <c:pt idx="858">
                  <c:v>43296</c:v>
                </c:pt>
                <c:pt idx="859">
                  <c:v>43295</c:v>
                </c:pt>
                <c:pt idx="860">
                  <c:v>43294</c:v>
                </c:pt>
                <c:pt idx="861">
                  <c:v>43293</c:v>
                </c:pt>
                <c:pt idx="862">
                  <c:v>43292</c:v>
                </c:pt>
                <c:pt idx="863">
                  <c:v>43291</c:v>
                </c:pt>
                <c:pt idx="864">
                  <c:v>43290</c:v>
                </c:pt>
                <c:pt idx="865">
                  <c:v>43289</c:v>
                </c:pt>
                <c:pt idx="866">
                  <c:v>43288</c:v>
                </c:pt>
                <c:pt idx="867">
                  <c:v>43287</c:v>
                </c:pt>
                <c:pt idx="868">
                  <c:v>43286</c:v>
                </c:pt>
                <c:pt idx="869">
                  <c:v>43285</c:v>
                </c:pt>
                <c:pt idx="870">
                  <c:v>43284</c:v>
                </c:pt>
                <c:pt idx="871">
                  <c:v>43283</c:v>
                </c:pt>
                <c:pt idx="872">
                  <c:v>43282</c:v>
                </c:pt>
                <c:pt idx="873">
                  <c:v>43281</c:v>
                </c:pt>
                <c:pt idx="874">
                  <c:v>43280</c:v>
                </c:pt>
                <c:pt idx="875">
                  <c:v>43279</c:v>
                </c:pt>
                <c:pt idx="876">
                  <c:v>43278</c:v>
                </c:pt>
                <c:pt idx="877">
                  <c:v>43277</c:v>
                </c:pt>
                <c:pt idx="878">
                  <c:v>43276</c:v>
                </c:pt>
                <c:pt idx="879">
                  <c:v>43275</c:v>
                </c:pt>
                <c:pt idx="880">
                  <c:v>43274</c:v>
                </c:pt>
                <c:pt idx="881">
                  <c:v>43273</c:v>
                </c:pt>
                <c:pt idx="882">
                  <c:v>43272</c:v>
                </c:pt>
                <c:pt idx="883">
                  <c:v>43271</c:v>
                </c:pt>
                <c:pt idx="884">
                  <c:v>43270</c:v>
                </c:pt>
                <c:pt idx="885">
                  <c:v>43269</c:v>
                </c:pt>
                <c:pt idx="886">
                  <c:v>43268</c:v>
                </c:pt>
                <c:pt idx="887">
                  <c:v>43267</c:v>
                </c:pt>
                <c:pt idx="888">
                  <c:v>43266</c:v>
                </c:pt>
                <c:pt idx="889">
                  <c:v>43265</c:v>
                </c:pt>
                <c:pt idx="890">
                  <c:v>43264</c:v>
                </c:pt>
                <c:pt idx="891">
                  <c:v>43263</c:v>
                </c:pt>
                <c:pt idx="892">
                  <c:v>43262</c:v>
                </c:pt>
                <c:pt idx="893">
                  <c:v>43261</c:v>
                </c:pt>
                <c:pt idx="894">
                  <c:v>43260</c:v>
                </c:pt>
                <c:pt idx="895">
                  <c:v>43259</c:v>
                </c:pt>
                <c:pt idx="896">
                  <c:v>43258</c:v>
                </c:pt>
                <c:pt idx="897">
                  <c:v>43257</c:v>
                </c:pt>
                <c:pt idx="898">
                  <c:v>43256</c:v>
                </c:pt>
                <c:pt idx="899">
                  <c:v>43255</c:v>
                </c:pt>
                <c:pt idx="900">
                  <c:v>43254</c:v>
                </c:pt>
                <c:pt idx="901">
                  <c:v>43253</c:v>
                </c:pt>
                <c:pt idx="902">
                  <c:v>43252</c:v>
                </c:pt>
                <c:pt idx="903">
                  <c:v>43251</c:v>
                </c:pt>
                <c:pt idx="904">
                  <c:v>43250</c:v>
                </c:pt>
                <c:pt idx="905">
                  <c:v>43249</c:v>
                </c:pt>
                <c:pt idx="906">
                  <c:v>43248</c:v>
                </c:pt>
                <c:pt idx="907">
                  <c:v>43247</c:v>
                </c:pt>
                <c:pt idx="908">
                  <c:v>43246</c:v>
                </c:pt>
                <c:pt idx="909">
                  <c:v>43245</c:v>
                </c:pt>
                <c:pt idx="910">
                  <c:v>43244</c:v>
                </c:pt>
                <c:pt idx="911">
                  <c:v>43243</c:v>
                </c:pt>
                <c:pt idx="912">
                  <c:v>43242</c:v>
                </c:pt>
                <c:pt idx="913">
                  <c:v>43241</c:v>
                </c:pt>
                <c:pt idx="914">
                  <c:v>43240</c:v>
                </c:pt>
                <c:pt idx="915">
                  <c:v>43239</c:v>
                </c:pt>
                <c:pt idx="916">
                  <c:v>43238</c:v>
                </c:pt>
                <c:pt idx="917">
                  <c:v>43237</c:v>
                </c:pt>
                <c:pt idx="918">
                  <c:v>43236</c:v>
                </c:pt>
                <c:pt idx="919">
                  <c:v>43235</c:v>
                </c:pt>
                <c:pt idx="920">
                  <c:v>43234</c:v>
                </c:pt>
                <c:pt idx="921">
                  <c:v>43233</c:v>
                </c:pt>
                <c:pt idx="922">
                  <c:v>43232</c:v>
                </c:pt>
                <c:pt idx="923">
                  <c:v>43231</c:v>
                </c:pt>
                <c:pt idx="924">
                  <c:v>43230</c:v>
                </c:pt>
                <c:pt idx="925">
                  <c:v>43229</c:v>
                </c:pt>
                <c:pt idx="926">
                  <c:v>43228</c:v>
                </c:pt>
                <c:pt idx="927">
                  <c:v>43227</c:v>
                </c:pt>
                <c:pt idx="928">
                  <c:v>43226</c:v>
                </c:pt>
                <c:pt idx="929">
                  <c:v>43225</c:v>
                </c:pt>
                <c:pt idx="930">
                  <c:v>43224</c:v>
                </c:pt>
                <c:pt idx="931">
                  <c:v>43223</c:v>
                </c:pt>
                <c:pt idx="932">
                  <c:v>43222</c:v>
                </c:pt>
                <c:pt idx="933">
                  <c:v>43221</c:v>
                </c:pt>
                <c:pt idx="934">
                  <c:v>43220</c:v>
                </c:pt>
                <c:pt idx="935">
                  <c:v>43219</c:v>
                </c:pt>
                <c:pt idx="936">
                  <c:v>43218</c:v>
                </c:pt>
                <c:pt idx="937">
                  <c:v>43217</c:v>
                </c:pt>
                <c:pt idx="938">
                  <c:v>43216</c:v>
                </c:pt>
                <c:pt idx="939">
                  <c:v>43215</c:v>
                </c:pt>
                <c:pt idx="940">
                  <c:v>43214</c:v>
                </c:pt>
                <c:pt idx="941">
                  <c:v>43213</c:v>
                </c:pt>
                <c:pt idx="942">
                  <c:v>43212</c:v>
                </c:pt>
                <c:pt idx="943">
                  <c:v>43211</c:v>
                </c:pt>
                <c:pt idx="944">
                  <c:v>43210</c:v>
                </c:pt>
                <c:pt idx="945">
                  <c:v>43209</c:v>
                </c:pt>
                <c:pt idx="946">
                  <c:v>43208</c:v>
                </c:pt>
                <c:pt idx="947">
                  <c:v>43207</c:v>
                </c:pt>
                <c:pt idx="948">
                  <c:v>43206</c:v>
                </c:pt>
                <c:pt idx="949">
                  <c:v>43205</c:v>
                </c:pt>
                <c:pt idx="950">
                  <c:v>43204</c:v>
                </c:pt>
                <c:pt idx="951">
                  <c:v>43203</c:v>
                </c:pt>
                <c:pt idx="952">
                  <c:v>43202</c:v>
                </c:pt>
                <c:pt idx="953">
                  <c:v>43201</c:v>
                </c:pt>
                <c:pt idx="954">
                  <c:v>43200</c:v>
                </c:pt>
                <c:pt idx="955">
                  <c:v>43199</c:v>
                </c:pt>
                <c:pt idx="956">
                  <c:v>43198</c:v>
                </c:pt>
                <c:pt idx="957">
                  <c:v>43197</c:v>
                </c:pt>
                <c:pt idx="958">
                  <c:v>43196</c:v>
                </c:pt>
                <c:pt idx="959">
                  <c:v>43195</c:v>
                </c:pt>
                <c:pt idx="960">
                  <c:v>43194</c:v>
                </c:pt>
                <c:pt idx="961">
                  <c:v>43193</c:v>
                </c:pt>
                <c:pt idx="962">
                  <c:v>43192</c:v>
                </c:pt>
                <c:pt idx="963">
                  <c:v>43191</c:v>
                </c:pt>
                <c:pt idx="964">
                  <c:v>43190</c:v>
                </c:pt>
                <c:pt idx="965">
                  <c:v>43189</c:v>
                </c:pt>
                <c:pt idx="966">
                  <c:v>43188</c:v>
                </c:pt>
                <c:pt idx="967">
                  <c:v>43187</c:v>
                </c:pt>
                <c:pt idx="968">
                  <c:v>43186</c:v>
                </c:pt>
                <c:pt idx="969">
                  <c:v>43185</c:v>
                </c:pt>
                <c:pt idx="970">
                  <c:v>43184</c:v>
                </c:pt>
                <c:pt idx="971">
                  <c:v>43183</c:v>
                </c:pt>
                <c:pt idx="972">
                  <c:v>43182</c:v>
                </c:pt>
                <c:pt idx="973">
                  <c:v>43181</c:v>
                </c:pt>
                <c:pt idx="974">
                  <c:v>43180</c:v>
                </c:pt>
                <c:pt idx="975">
                  <c:v>43179</c:v>
                </c:pt>
                <c:pt idx="976">
                  <c:v>43178</c:v>
                </c:pt>
                <c:pt idx="977">
                  <c:v>43177</c:v>
                </c:pt>
                <c:pt idx="978">
                  <c:v>43176</c:v>
                </c:pt>
                <c:pt idx="979">
                  <c:v>43175</c:v>
                </c:pt>
                <c:pt idx="980">
                  <c:v>43174</c:v>
                </c:pt>
                <c:pt idx="981">
                  <c:v>43173</c:v>
                </c:pt>
                <c:pt idx="982">
                  <c:v>43172</c:v>
                </c:pt>
                <c:pt idx="983">
                  <c:v>43171</c:v>
                </c:pt>
                <c:pt idx="984">
                  <c:v>43170</c:v>
                </c:pt>
                <c:pt idx="985">
                  <c:v>43169</c:v>
                </c:pt>
                <c:pt idx="986">
                  <c:v>43168</c:v>
                </c:pt>
                <c:pt idx="987">
                  <c:v>43167</c:v>
                </c:pt>
                <c:pt idx="988">
                  <c:v>43166</c:v>
                </c:pt>
                <c:pt idx="989">
                  <c:v>43165</c:v>
                </c:pt>
                <c:pt idx="990">
                  <c:v>43164</c:v>
                </c:pt>
                <c:pt idx="991">
                  <c:v>43163</c:v>
                </c:pt>
                <c:pt idx="992">
                  <c:v>43162</c:v>
                </c:pt>
                <c:pt idx="993">
                  <c:v>43161</c:v>
                </c:pt>
                <c:pt idx="994">
                  <c:v>43160</c:v>
                </c:pt>
                <c:pt idx="995">
                  <c:v>43159</c:v>
                </c:pt>
                <c:pt idx="996">
                  <c:v>43158</c:v>
                </c:pt>
                <c:pt idx="997">
                  <c:v>43157</c:v>
                </c:pt>
                <c:pt idx="998">
                  <c:v>43156</c:v>
                </c:pt>
                <c:pt idx="999">
                  <c:v>43155</c:v>
                </c:pt>
                <c:pt idx="1000">
                  <c:v>43154</c:v>
                </c:pt>
                <c:pt idx="1001">
                  <c:v>43153</c:v>
                </c:pt>
                <c:pt idx="1002">
                  <c:v>43152</c:v>
                </c:pt>
                <c:pt idx="1003">
                  <c:v>43151</c:v>
                </c:pt>
                <c:pt idx="1004">
                  <c:v>43150</c:v>
                </c:pt>
                <c:pt idx="1005">
                  <c:v>43149</c:v>
                </c:pt>
                <c:pt idx="1006">
                  <c:v>43148</c:v>
                </c:pt>
                <c:pt idx="1007">
                  <c:v>43147</c:v>
                </c:pt>
                <c:pt idx="1008">
                  <c:v>43146</c:v>
                </c:pt>
                <c:pt idx="1009">
                  <c:v>43145</c:v>
                </c:pt>
                <c:pt idx="1010">
                  <c:v>43144</c:v>
                </c:pt>
                <c:pt idx="1011">
                  <c:v>43143</c:v>
                </c:pt>
                <c:pt idx="1012">
                  <c:v>43142</c:v>
                </c:pt>
                <c:pt idx="1013">
                  <c:v>43141</c:v>
                </c:pt>
                <c:pt idx="1014">
                  <c:v>43140</c:v>
                </c:pt>
                <c:pt idx="1015">
                  <c:v>43139</c:v>
                </c:pt>
                <c:pt idx="1016">
                  <c:v>43138</c:v>
                </c:pt>
                <c:pt idx="1017">
                  <c:v>43137</c:v>
                </c:pt>
                <c:pt idx="1018">
                  <c:v>43136</c:v>
                </c:pt>
                <c:pt idx="1019">
                  <c:v>43135</c:v>
                </c:pt>
                <c:pt idx="1020">
                  <c:v>43134</c:v>
                </c:pt>
                <c:pt idx="1021">
                  <c:v>43133</c:v>
                </c:pt>
                <c:pt idx="1022">
                  <c:v>43132</c:v>
                </c:pt>
                <c:pt idx="1023">
                  <c:v>43131</c:v>
                </c:pt>
                <c:pt idx="1024">
                  <c:v>43130</c:v>
                </c:pt>
                <c:pt idx="1025">
                  <c:v>43129</c:v>
                </c:pt>
                <c:pt idx="1026">
                  <c:v>43128</c:v>
                </c:pt>
                <c:pt idx="1027">
                  <c:v>43127</c:v>
                </c:pt>
                <c:pt idx="1028">
                  <c:v>43126</c:v>
                </c:pt>
                <c:pt idx="1029">
                  <c:v>43125</c:v>
                </c:pt>
                <c:pt idx="1030">
                  <c:v>43124</c:v>
                </c:pt>
                <c:pt idx="1031">
                  <c:v>43123</c:v>
                </c:pt>
                <c:pt idx="1032">
                  <c:v>43122</c:v>
                </c:pt>
                <c:pt idx="1033">
                  <c:v>43121</c:v>
                </c:pt>
                <c:pt idx="1034">
                  <c:v>43120</c:v>
                </c:pt>
                <c:pt idx="1035">
                  <c:v>43119</c:v>
                </c:pt>
                <c:pt idx="1036">
                  <c:v>43118</c:v>
                </c:pt>
                <c:pt idx="1037">
                  <c:v>43117</c:v>
                </c:pt>
                <c:pt idx="1038">
                  <c:v>43116</c:v>
                </c:pt>
                <c:pt idx="1039">
                  <c:v>43115</c:v>
                </c:pt>
                <c:pt idx="1040">
                  <c:v>43114</c:v>
                </c:pt>
                <c:pt idx="1041">
                  <c:v>43113</c:v>
                </c:pt>
                <c:pt idx="1042">
                  <c:v>43112</c:v>
                </c:pt>
                <c:pt idx="1043">
                  <c:v>43111</c:v>
                </c:pt>
                <c:pt idx="1044">
                  <c:v>43110</c:v>
                </c:pt>
                <c:pt idx="1045">
                  <c:v>43109</c:v>
                </c:pt>
                <c:pt idx="1046">
                  <c:v>43108</c:v>
                </c:pt>
                <c:pt idx="1047">
                  <c:v>43107</c:v>
                </c:pt>
                <c:pt idx="1048">
                  <c:v>43106</c:v>
                </c:pt>
                <c:pt idx="1049">
                  <c:v>43105</c:v>
                </c:pt>
                <c:pt idx="1050">
                  <c:v>43104</c:v>
                </c:pt>
                <c:pt idx="1051">
                  <c:v>43103</c:v>
                </c:pt>
                <c:pt idx="1052">
                  <c:v>43102</c:v>
                </c:pt>
                <c:pt idx="1053">
                  <c:v>43101</c:v>
                </c:pt>
                <c:pt idx="1054">
                  <c:v>43100</c:v>
                </c:pt>
                <c:pt idx="1055">
                  <c:v>43099</c:v>
                </c:pt>
                <c:pt idx="1056">
                  <c:v>43098</c:v>
                </c:pt>
                <c:pt idx="1057">
                  <c:v>43097</c:v>
                </c:pt>
                <c:pt idx="1058">
                  <c:v>43096</c:v>
                </c:pt>
                <c:pt idx="1059">
                  <c:v>43095</c:v>
                </c:pt>
                <c:pt idx="1060">
                  <c:v>43094</c:v>
                </c:pt>
                <c:pt idx="1061">
                  <c:v>43093</c:v>
                </c:pt>
                <c:pt idx="1062">
                  <c:v>43092</c:v>
                </c:pt>
                <c:pt idx="1063">
                  <c:v>43091</c:v>
                </c:pt>
                <c:pt idx="1064">
                  <c:v>43090</c:v>
                </c:pt>
                <c:pt idx="1065">
                  <c:v>43089</c:v>
                </c:pt>
                <c:pt idx="1066">
                  <c:v>43088</c:v>
                </c:pt>
                <c:pt idx="1067">
                  <c:v>43087</c:v>
                </c:pt>
                <c:pt idx="1068">
                  <c:v>43086</c:v>
                </c:pt>
                <c:pt idx="1069">
                  <c:v>43085</c:v>
                </c:pt>
                <c:pt idx="1070">
                  <c:v>43084</c:v>
                </c:pt>
                <c:pt idx="1071">
                  <c:v>43083</c:v>
                </c:pt>
                <c:pt idx="1072">
                  <c:v>43082</c:v>
                </c:pt>
                <c:pt idx="1073">
                  <c:v>43081</c:v>
                </c:pt>
                <c:pt idx="1074">
                  <c:v>43080</c:v>
                </c:pt>
                <c:pt idx="1075">
                  <c:v>43079</c:v>
                </c:pt>
                <c:pt idx="1076">
                  <c:v>43078</c:v>
                </c:pt>
                <c:pt idx="1077">
                  <c:v>43077</c:v>
                </c:pt>
                <c:pt idx="1078">
                  <c:v>43076</c:v>
                </c:pt>
                <c:pt idx="1079">
                  <c:v>43075</c:v>
                </c:pt>
                <c:pt idx="1080">
                  <c:v>43074</c:v>
                </c:pt>
                <c:pt idx="1081">
                  <c:v>43073</c:v>
                </c:pt>
                <c:pt idx="1082">
                  <c:v>43072</c:v>
                </c:pt>
                <c:pt idx="1083">
                  <c:v>43071</c:v>
                </c:pt>
                <c:pt idx="1084">
                  <c:v>43070</c:v>
                </c:pt>
                <c:pt idx="1085">
                  <c:v>43069</c:v>
                </c:pt>
                <c:pt idx="1086">
                  <c:v>43068</c:v>
                </c:pt>
                <c:pt idx="1087">
                  <c:v>43067</c:v>
                </c:pt>
                <c:pt idx="1088">
                  <c:v>43066</c:v>
                </c:pt>
                <c:pt idx="1089">
                  <c:v>43065</c:v>
                </c:pt>
                <c:pt idx="1090">
                  <c:v>43064</c:v>
                </c:pt>
                <c:pt idx="1091">
                  <c:v>43063</c:v>
                </c:pt>
                <c:pt idx="1092">
                  <c:v>43062</c:v>
                </c:pt>
                <c:pt idx="1093">
                  <c:v>43061</c:v>
                </c:pt>
                <c:pt idx="1094">
                  <c:v>43060</c:v>
                </c:pt>
                <c:pt idx="1095">
                  <c:v>43059</c:v>
                </c:pt>
                <c:pt idx="1096">
                  <c:v>43058</c:v>
                </c:pt>
                <c:pt idx="1097">
                  <c:v>43057</c:v>
                </c:pt>
                <c:pt idx="1098">
                  <c:v>43056</c:v>
                </c:pt>
                <c:pt idx="1099">
                  <c:v>43055</c:v>
                </c:pt>
                <c:pt idx="1100">
                  <c:v>43054</c:v>
                </c:pt>
                <c:pt idx="1101">
                  <c:v>43053</c:v>
                </c:pt>
                <c:pt idx="1102">
                  <c:v>43052</c:v>
                </c:pt>
                <c:pt idx="1103">
                  <c:v>43051</c:v>
                </c:pt>
                <c:pt idx="1104">
                  <c:v>43050</c:v>
                </c:pt>
                <c:pt idx="1105">
                  <c:v>43049</c:v>
                </c:pt>
                <c:pt idx="1106">
                  <c:v>43048</c:v>
                </c:pt>
                <c:pt idx="1107">
                  <c:v>43047</c:v>
                </c:pt>
                <c:pt idx="1108">
                  <c:v>43046</c:v>
                </c:pt>
                <c:pt idx="1109">
                  <c:v>43045</c:v>
                </c:pt>
                <c:pt idx="1110">
                  <c:v>43044</c:v>
                </c:pt>
                <c:pt idx="1111">
                  <c:v>43043</c:v>
                </c:pt>
                <c:pt idx="1112">
                  <c:v>43042</c:v>
                </c:pt>
                <c:pt idx="1113">
                  <c:v>43041</c:v>
                </c:pt>
                <c:pt idx="1114">
                  <c:v>43040</c:v>
                </c:pt>
                <c:pt idx="1115">
                  <c:v>43039</c:v>
                </c:pt>
                <c:pt idx="1116">
                  <c:v>43038</c:v>
                </c:pt>
                <c:pt idx="1117">
                  <c:v>43037</c:v>
                </c:pt>
                <c:pt idx="1118">
                  <c:v>43036</c:v>
                </c:pt>
                <c:pt idx="1119">
                  <c:v>43035</c:v>
                </c:pt>
                <c:pt idx="1120">
                  <c:v>43034</c:v>
                </c:pt>
                <c:pt idx="1121">
                  <c:v>43033</c:v>
                </c:pt>
                <c:pt idx="1122">
                  <c:v>43032</c:v>
                </c:pt>
                <c:pt idx="1123">
                  <c:v>43031</c:v>
                </c:pt>
                <c:pt idx="1124">
                  <c:v>43030</c:v>
                </c:pt>
                <c:pt idx="1125">
                  <c:v>43029</c:v>
                </c:pt>
                <c:pt idx="1126">
                  <c:v>43028</c:v>
                </c:pt>
                <c:pt idx="1127">
                  <c:v>43027</c:v>
                </c:pt>
                <c:pt idx="1128">
                  <c:v>43026</c:v>
                </c:pt>
                <c:pt idx="1129">
                  <c:v>43025</c:v>
                </c:pt>
                <c:pt idx="1130">
                  <c:v>43024</c:v>
                </c:pt>
                <c:pt idx="1131">
                  <c:v>43023</c:v>
                </c:pt>
                <c:pt idx="1132">
                  <c:v>43022</c:v>
                </c:pt>
                <c:pt idx="1133">
                  <c:v>43021</c:v>
                </c:pt>
                <c:pt idx="1134">
                  <c:v>43020</c:v>
                </c:pt>
                <c:pt idx="1135">
                  <c:v>43019</c:v>
                </c:pt>
                <c:pt idx="1136">
                  <c:v>43018</c:v>
                </c:pt>
                <c:pt idx="1137">
                  <c:v>43017</c:v>
                </c:pt>
                <c:pt idx="1138">
                  <c:v>43016</c:v>
                </c:pt>
                <c:pt idx="1139">
                  <c:v>43015</c:v>
                </c:pt>
                <c:pt idx="1140">
                  <c:v>43014</c:v>
                </c:pt>
                <c:pt idx="1141">
                  <c:v>43013</c:v>
                </c:pt>
                <c:pt idx="1142">
                  <c:v>43012</c:v>
                </c:pt>
                <c:pt idx="1143">
                  <c:v>43011</c:v>
                </c:pt>
                <c:pt idx="1144">
                  <c:v>43010</c:v>
                </c:pt>
                <c:pt idx="1145">
                  <c:v>43009</c:v>
                </c:pt>
                <c:pt idx="1146">
                  <c:v>43008</c:v>
                </c:pt>
                <c:pt idx="1147">
                  <c:v>43007</c:v>
                </c:pt>
                <c:pt idx="1148">
                  <c:v>43006</c:v>
                </c:pt>
                <c:pt idx="1149">
                  <c:v>43005</c:v>
                </c:pt>
                <c:pt idx="1150">
                  <c:v>43004</c:v>
                </c:pt>
                <c:pt idx="1151">
                  <c:v>43003</c:v>
                </c:pt>
                <c:pt idx="1152">
                  <c:v>43002</c:v>
                </c:pt>
                <c:pt idx="1153">
                  <c:v>43001</c:v>
                </c:pt>
                <c:pt idx="1154">
                  <c:v>43000</c:v>
                </c:pt>
                <c:pt idx="1155">
                  <c:v>42999</c:v>
                </c:pt>
                <c:pt idx="1156">
                  <c:v>42998</c:v>
                </c:pt>
                <c:pt idx="1157">
                  <c:v>42997</c:v>
                </c:pt>
                <c:pt idx="1158">
                  <c:v>42996</c:v>
                </c:pt>
                <c:pt idx="1159">
                  <c:v>42995</c:v>
                </c:pt>
                <c:pt idx="1160">
                  <c:v>42994</c:v>
                </c:pt>
                <c:pt idx="1161">
                  <c:v>42993</c:v>
                </c:pt>
                <c:pt idx="1162">
                  <c:v>42992</c:v>
                </c:pt>
                <c:pt idx="1163">
                  <c:v>42991</c:v>
                </c:pt>
                <c:pt idx="1164">
                  <c:v>42990</c:v>
                </c:pt>
                <c:pt idx="1165">
                  <c:v>42989</c:v>
                </c:pt>
                <c:pt idx="1166">
                  <c:v>42988</c:v>
                </c:pt>
                <c:pt idx="1167">
                  <c:v>42987</c:v>
                </c:pt>
                <c:pt idx="1168">
                  <c:v>42986</c:v>
                </c:pt>
                <c:pt idx="1169">
                  <c:v>42985</c:v>
                </c:pt>
                <c:pt idx="1170">
                  <c:v>42984</c:v>
                </c:pt>
                <c:pt idx="1171">
                  <c:v>42983</c:v>
                </c:pt>
                <c:pt idx="1172">
                  <c:v>42982</c:v>
                </c:pt>
                <c:pt idx="1173">
                  <c:v>42981</c:v>
                </c:pt>
                <c:pt idx="1174">
                  <c:v>42980</c:v>
                </c:pt>
                <c:pt idx="1175">
                  <c:v>42979</c:v>
                </c:pt>
                <c:pt idx="1176">
                  <c:v>42978</c:v>
                </c:pt>
                <c:pt idx="1177">
                  <c:v>42977</c:v>
                </c:pt>
                <c:pt idx="1178">
                  <c:v>42976</c:v>
                </c:pt>
                <c:pt idx="1179">
                  <c:v>42975</c:v>
                </c:pt>
                <c:pt idx="1180">
                  <c:v>42974</c:v>
                </c:pt>
                <c:pt idx="1181">
                  <c:v>42973</c:v>
                </c:pt>
                <c:pt idx="1182">
                  <c:v>42972</c:v>
                </c:pt>
                <c:pt idx="1183">
                  <c:v>42971</c:v>
                </c:pt>
                <c:pt idx="1184">
                  <c:v>42970</c:v>
                </c:pt>
                <c:pt idx="1185">
                  <c:v>42969</c:v>
                </c:pt>
                <c:pt idx="1186">
                  <c:v>42968</c:v>
                </c:pt>
                <c:pt idx="1187">
                  <c:v>42967</c:v>
                </c:pt>
                <c:pt idx="1188">
                  <c:v>42966</c:v>
                </c:pt>
                <c:pt idx="1189">
                  <c:v>42965</c:v>
                </c:pt>
                <c:pt idx="1190">
                  <c:v>42964</c:v>
                </c:pt>
                <c:pt idx="1191">
                  <c:v>42963</c:v>
                </c:pt>
                <c:pt idx="1192">
                  <c:v>42962</c:v>
                </c:pt>
                <c:pt idx="1193">
                  <c:v>42961</c:v>
                </c:pt>
                <c:pt idx="1194">
                  <c:v>42960</c:v>
                </c:pt>
                <c:pt idx="1195">
                  <c:v>42959</c:v>
                </c:pt>
                <c:pt idx="1196">
                  <c:v>42958</c:v>
                </c:pt>
                <c:pt idx="1197">
                  <c:v>42957</c:v>
                </c:pt>
                <c:pt idx="1198">
                  <c:v>42956</c:v>
                </c:pt>
                <c:pt idx="1199">
                  <c:v>42955</c:v>
                </c:pt>
                <c:pt idx="1200">
                  <c:v>42954</c:v>
                </c:pt>
                <c:pt idx="1201">
                  <c:v>42953</c:v>
                </c:pt>
                <c:pt idx="1202">
                  <c:v>42952</c:v>
                </c:pt>
                <c:pt idx="1203">
                  <c:v>42951</c:v>
                </c:pt>
                <c:pt idx="1204">
                  <c:v>42950</c:v>
                </c:pt>
                <c:pt idx="1205">
                  <c:v>42949</c:v>
                </c:pt>
                <c:pt idx="1206">
                  <c:v>42948</c:v>
                </c:pt>
                <c:pt idx="1207">
                  <c:v>42947</c:v>
                </c:pt>
                <c:pt idx="1208">
                  <c:v>42946</c:v>
                </c:pt>
                <c:pt idx="1209">
                  <c:v>42945</c:v>
                </c:pt>
                <c:pt idx="1210">
                  <c:v>42944</c:v>
                </c:pt>
                <c:pt idx="1211">
                  <c:v>42943</c:v>
                </c:pt>
                <c:pt idx="1212">
                  <c:v>42942</c:v>
                </c:pt>
                <c:pt idx="1213">
                  <c:v>42941</c:v>
                </c:pt>
                <c:pt idx="1214">
                  <c:v>42940</c:v>
                </c:pt>
                <c:pt idx="1215">
                  <c:v>42939</c:v>
                </c:pt>
                <c:pt idx="1216">
                  <c:v>42938</c:v>
                </c:pt>
                <c:pt idx="1217">
                  <c:v>42937</c:v>
                </c:pt>
                <c:pt idx="1218">
                  <c:v>42936</c:v>
                </c:pt>
                <c:pt idx="1219">
                  <c:v>42935</c:v>
                </c:pt>
                <c:pt idx="1220">
                  <c:v>42934</c:v>
                </c:pt>
                <c:pt idx="1221">
                  <c:v>42933</c:v>
                </c:pt>
                <c:pt idx="1222">
                  <c:v>42932</c:v>
                </c:pt>
                <c:pt idx="1223">
                  <c:v>42931</c:v>
                </c:pt>
                <c:pt idx="1224">
                  <c:v>42930</c:v>
                </c:pt>
                <c:pt idx="1225">
                  <c:v>42929</c:v>
                </c:pt>
                <c:pt idx="1226">
                  <c:v>42928</c:v>
                </c:pt>
                <c:pt idx="1227">
                  <c:v>42927</c:v>
                </c:pt>
                <c:pt idx="1228">
                  <c:v>42926</c:v>
                </c:pt>
                <c:pt idx="1229">
                  <c:v>42925</c:v>
                </c:pt>
                <c:pt idx="1230">
                  <c:v>42924</c:v>
                </c:pt>
                <c:pt idx="1231">
                  <c:v>42923</c:v>
                </c:pt>
                <c:pt idx="1232">
                  <c:v>42922</c:v>
                </c:pt>
                <c:pt idx="1233">
                  <c:v>42921</c:v>
                </c:pt>
                <c:pt idx="1234">
                  <c:v>42920</c:v>
                </c:pt>
                <c:pt idx="1235">
                  <c:v>42919</c:v>
                </c:pt>
                <c:pt idx="1236">
                  <c:v>42918</c:v>
                </c:pt>
                <c:pt idx="1237">
                  <c:v>42917</c:v>
                </c:pt>
                <c:pt idx="1238">
                  <c:v>42916</c:v>
                </c:pt>
                <c:pt idx="1239">
                  <c:v>42915</c:v>
                </c:pt>
                <c:pt idx="1240">
                  <c:v>42914</c:v>
                </c:pt>
                <c:pt idx="1241">
                  <c:v>42913</c:v>
                </c:pt>
                <c:pt idx="1242">
                  <c:v>42912</c:v>
                </c:pt>
                <c:pt idx="1243">
                  <c:v>42911</c:v>
                </c:pt>
                <c:pt idx="1244">
                  <c:v>42910</c:v>
                </c:pt>
                <c:pt idx="1245">
                  <c:v>42909</c:v>
                </c:pt>
                <c:pt idx="1246">
                  <c:v>42908</c:v>
                </c:pt>
                <c:pt idx="1247">
                  <c:v>42907</c:v>
                </c:pt>
                <c:pt idx="1248">
                  <c:v>42906</c:v>
                </c:pt>
                <c:pt idx="1249">
                  <c:v>42905</c:v>
                </c:pt>
                <c:pt idx="1250">
                  <c:v>42904</c:v>
                </c:pt>
                <c:pt idx="1251">
                  <c:v>42903</c:v>
                </c:pt>
                <c:pt idx="1252">
                  <c:v>42902</c:v>
                </c:pt>
                <c:pt idx="1253">
                  <c:v>42901</c:v>
                </c:pt>
                <c:pt idx="1254">
                  <c:v>42900</c:v>
                </c:pt>
                <c:pt idx="1255">
                  <c:v>42899</c:v>
                </c:pt>
                <c:pt idx="1256">
                  <c:v>42898</c:v>
                </c:pt>
                <c:pt idx="1257">
                  <c:v>42897</c:v>
                </c:pt>
                <c:pt idx="1258">
                  <c:v>42896</c:v>
                </c:pt>
                <c:pt idx="1259">
                  <c:v>42895</c:v>
                </c:pt>
                <c:pt idx="1260">
                  <c:v>42894</c:v>
                </c:pt>
                <c:pt idx="1261">
                  <c:v>42893</c:v>
                </c:pt>
                <c:pt idx="1262">
                  <c:v>42892</c:v>
                </c:pt>
                <c:pt idx="1263">
                  <c:v>42891</c:v>
                </c:pt>
                <c:pt idx="1264">
                  <c:v>42890</c:v>
                </c:pt>
                <c:pt idx="1265">
                  <c:v>42889</c:v>
                </c:pt>
                <c:pt idx="1266">
                  <c:v>42888</c:v>
                </c:pt>
                <c:pt idx="1267">
                  <c:v>42887</c:v>
                </c:pt>
                <c:pt idx="1268">
                  <c:v>42886</c:v>
                </c:pt>
                <c:pt idx="1269">
                  <c:v>42885</c:v>
                </c:pt>
                <c:pt idx="1270">
                  <c:v>42884</c:v>
                </c:pt>
                <c:pt idx="1271">
                  <c:v>42883</c:v>
                </c:pt>
                <c:pt idx="1272">
                  <c:v>42882</c:v>
                </c:pt>
                <c:pt idx="1273">
                  <c:v>42881</c:v>
                </c:pt>
                <c:pt idx="1274">
                  <c:v>42880</c:v>
                </c:pt>
                <c:pt idx="1275">
                  <c:v>42879</c:v>
                </c:pt>
                <c:pt idx="1276">
                  <c:v>42878</c:v>
                </c:pt>
                <c:pt idx="1277">
                  <c:v>42877</c:v>
                </c:pt>
                <c:pt idx="1278">
                  <c:v>42876</c:v>
                </c:pt>
                <c:pt idx="1279">
                  <c:v>42875</c:v>
                </c:pt>
                <c:pt idx="1280">
                  <c:v>42874</c:v>
                </c:pt>
                <c:pt idx="1281">
                  <c:v>42873</c:v>
                </c:pt>
                <c:pt idx="1282">
                  <c:v>42872</c:v>
                </c:pt>
                <c:pt idx="1283">
                  <c:v>42871</c:v>
                </c:pt>
                <c:pt idx="1284">
                  <c:v>42870</c:v>
                </c:pt>
                <c:pt idx="1285">
                  <c:v>42869</c:v>
                </c:pt>
                <c:pt idx="1286">
                  <c:v>42868</c:v>
                </c:pt>
                <c:pt idx="1287">
                  <c:v>42867</c:v>
                </c:pt>
                <c:pt idx="1288">
                  <c:v>42866</c:v>
                </c:pt>
                <c:pt idx="1289">
                  <c:v>42865</c:v>
                </c:pt>
                <c:pt idx="1290">
                  <c:v>42864</c:v>
                </c:pt>
                <c:pt idx="1291">
                  <c:v>42863</c:v>
                </c:pt>
                <c:pt idx="1292">
                  <c:v>42862</c:v>
                </c:pt>
                <c:pt idx="1293">
                  <c:v>42861</c:v>
                </c:pt>
                <c:pt idx="1294">
                  <c:v>42860</c:v>
                </c:pt>
                <c:pt idx="1295">
                  <c:v>42859</c:v>
                </c:pt>
                <c:pt idx="1296">
                  <c:v>42858</c:v>
                </c:pt>
                <c:pt idx="1297">
                  <c:v>42857</c:v>
                </c:pt>
                <c:pt idx="1298">
                  <c:v>42856</c:v>
                </c:pt>
                <c:pt idx="1299">
                  <c:v>42855</c:v>
                </c:pt>
                <c:pt idx="1300">
                  <c:v>42854</c:v>
                </c:pt>
                <c:pt idx="1301">
                  <c:v>42853</c:v>
                </c:pt>
                <c:pt idx="1302">
                  <c:v>42852</c:v>
                </c:pt>
                <c:pt idx="1303">
                  <c:v>42851</c:v>
                </c:pt>
                <c:pt idx="1304">
                  <c:v>42850</c:v>
                </c:pt>
                <c:pt idx="1305">
                  <c:v>42849</c:v>
                </c:pt>
                <c:pt idx="1306">
                  <c:v>42848</c:v>
                </c:pt>
                <c:pt idx="1307">
                  <c:v>42847</c:v>
                </c:pt>
                <c:pt idx="1308">
                  <c:v>42846</c:v>
                </c:pt>
                <c:pt idx="1309">
                  <c:v>42845</c:v>
                </c:pt>
                <c:pt idx="1310">
                  <c:v>42844</c:v>
                </c:pt>
                <c:pt idx="1311">
                  <c:v>42843</c:v>
                </c:pt>
                <c:pt idx="1312">
                  <c:v>42842</c:v>
                </c:pt>
                <c:pt idx="1313">
                  <c:v>42841</c:v>
                </c:pt>
                <c:pt idx="1314">
                  <c:v>42840</c:v>
                </c:pt>
                <c:pt idx="1315">
                  <c:v>42839</c:v>
                </c:pt>
                <c:pt idx="1316">
                  <c:v>42838</c:v>
                </c:pt>
                <c:pt idx="1317">
                  <c:v>42837</c:v>
                </c:pt>
                <c:pt idx="1318">
                  <c:v>42836</c:v>
                </c:pt>
                <c:pt idx="1319">
                  <c:v>42835</c:v>
                </c:pt>
                <c:pt idx="1320">
                  <c:v>42834</c:v>
                </c:pt>
                <c:pt idx="1321">
                  <c:v>42833</c:v>
                </c:pt>
                <c:pt idx="1322">
                  <c:v>42832</c:v>
                </c:pt>
                <c:pt idx="1323">
                  <c:v>42831</c:v>
                </c:pt>
                <c:pt idx="1324">
                  <c:v>42830</c:v>
                </c:pt>
                <c:pt idx="1325">
                  <c:v>42829</c:v>
                </c:pt>
                <c:pt idx="1326">
                  <c:v>42828</c:v>
                </c:pt>
                <c:pt idx="1327">
                  <c:v>42827</c:v>
                </c:pt>
                <c:pt idx="1328">
                  <c:v>42826</c:v>
                </c:pt>
                <c:pt idx="1329">
                  <c:v>42825</c:v>
                </c:pt>
                <c:pt idx="1330">
                  <c:v>42824</c:v>
                </c:pt>
                <c:pt idx="1331">
                  <c:v>42823</c:v>
                </c:pt>
                <c:pt idx="1332">
                  <c:v>42822</c:v>
                </c:pt>
                <c:pt idx="1333">
                  <c:v>42821</c:v>
                </c:pt>
                <c:pt idx="1334">
                  <c:v>42820</c:v>
                </c:pt>
                <c:pt idx="1335">
                  <c:v>42819</c:v>
                </c:pt>
                <c:pt idx="1336">
                  <c:v>42818</c:v>
                </c:pt>
                <c:pt idx="1337">
                  <c:v>42817</c:v>
                </c:pt>
                <c:pt idx="1338">
                  <c:v>42816</c:v>
                </c:pt>
                <c:pt idx="1339">
                  <c:v>42815</c:v>
                </c:pt>
                <c:pt idx="1340">
                  <c:v>42814</c:v>
                </c:pt>
                <c:pt idx="1341">
                  <c:v>42813</c:v>
                </c:pt>
                <c:pt idx="1342">
                  <c:v>42812</c:v>
                </c:pt>
                <c:pt idx="1343">
                  <c:v>42811</c:v>
                </c:pt>
                <c:pt idx="1344">
                  <c:v>42810</c:v>
                </c:pt>
                <c:pt idx="1345">
                  <c:v>42809</c:v>
                </c:pt>
                <c:pt idx="1346">
                  <c:v>42808</c:v>
                </c:pt>
                <c:pt idx="1347">
                  <c:v>42807</c:v>
                </c:pt>
                <c:pt idx="1348">
                  <c:v>42806</c:v>
                </c:pt>
                <c:pt idx="1349">
                  <c:v>42805</c:v>
                </c:pt>
                <c:pt idx="1350">
                  <c:v>42804</c:v>
                </c:pt>
                <c:pt idx="1351">
                  <c:v>42803</c:v>
                </c:pt>
                <c:pt idx="1352">
                  <c:v>42802</c:v>
                </c:pt>
                <c:pt idx="1353">
                  <c:v>42801</c:v>
                </c:pt>
                <c:pt idx="1354">
                  <c:v>42800</c:v>
                </c:pt>
                <c:pt idx="1355">
                  <c:v>42799</c:v>
                </c:pt>
                <c:pt idx="1356">
                  <c:v>42798</c:v>
                </c:pt>
                <c:pt idx="1357">
                  <c:v>42797</c:v>
                </c:pt>
                <c:pt idx="1358">
                  <c:v>42796</c:v>
                </c:pt>
                <c:pt idx="1359">
                  <c:v>42795</c:v>
                </c:pt>
                <c:pt idx="1360">
                  <c:v>42794</c:v>
                </c:pt>
                <c:pt idx="1361">
                  <c:v>42793</c:v>
                </c:pt>
                <c:pt idx="1362">
                  <c:v>42792</c:v>
                </c:pt>
                <c:pt idx="1363">
                  <c:v>42791</c:v>
                </c:pt>
                <c:pt idx="1364">
                  <c:v>42790</c:v>
                </c:pt>
                <c:pt idx="1365">
                  <c:v>42789</c:v>
                </c:pt>
                <c:pt idx="1366">
                  <c:v>42788</c:v>
                </c:pt>
                <c:pt idx="1367">
                  <c:v>42787</c:v>
                </c:pt>
                <c:pt idx="1368">
                  <c:v>42786</c:v>
                </c:pt>
                <c:pt idx="1369">
                  <c:v>42785</c:v>
                </c:pt>
                <c:pt idx="1370">
                  <c:v>42784</c:v>
                </c:pt>
                <c:pt idx="1371">
                  <c:v>42783</c:v>
                </c:pt>
                <c:pt idx="1372">
                  <c:v>42782</c:v>
                </c:pt>
                <c:pt idx="1373">
                  <c:v>42781</c:v>
                </c:pt>
                <c:pt idx="1374">
                  <c:v>42780</c:v>
                </c:pt>
                <c:pt idx="1375">
                  <c:v>42779</c:v>
                </c:pt>
                <c:pt idx="1376">
                  <c:v>42778</c:v>
                </c:pt>
                <c:pt idx="1377">
                  <c:v>42777</c:v>
                </c:pt>
                <c:pt idx="1378">
                  <c:v>42776</c:v>
                </c:pt>
                <c:pt idx="1379">
                  <c:v>42775</c:v>
                </c:pt>
                <c:pt idx="1380">
                  <c:v>42774</c:v>
                </c:pt>
                <c:pt idx="1381">
                  <c:v>42773</c:v>
                </c:pt>
                <c:pt idx="1382">
                  <c:v>42772</c:v>
                </c:pt>
                <c:pt idx="1383">
                  <c:v>42771</c:v>
                </c:pt>
                <c:pt idx="1384">
                  <c:v>42770</c:v>
                </c:pt>
                <c:pt idx="1385">
                  <c:v>42769</c:v>
                </c:pt>
                <c:pt idx="1386">
                  <c:v>42768</c:v>
                </c:pt>
                <c:pt idx="1387">
                  <c:v>42767</c:v>
                </c:pt>
                <c:pt idx="1388">
                  <c:v>42766</c:v>
                </c:pt>
                <c:pt idx="1389">
                  <c:v>42765</c:v>
                </c:pt>
                <c:pt idx="1390">
                  <c:v>42764</c:v>
                </c:pt>
                <c:pt idx="1391">
                  <c:v>42763</c:v>
                </c:pt>
                <c:pt idx="1392">
                  <c:v>42762</c:v>
                </c:pt>
                <c:pt idx="1393">
                  <c:v>42761</c:v>
                </c:pt>
                <c:pt idx="1394">
                  <c:v>42760</c:v>
                </c:pt>
                <c:pt idx="1395">
                  <c:v>42759</c:v>
                </c:pt>
                <c:pt idx="1396">
                  <c:v>42758</c:v>
                </c:pt>
                <c:pt idx="1397">
                  <c:v>42757</c:v>
                </c:pt>
                <c:pt idx="1398">
                  <c:v>42756</c:v>
                </c:pt>
                <c:pt idx="1399">
                  <c:v>42755</c:v>
                </c:pt>
                <c:pt idx="1400">
                  <c:v>42754</c:v>
                </c:pt>
                <c:pt idx="1401">
                  <c:v>42753</c:v>
                </c:pt>
                <c:pt idx="1402">
                  <c:v>42752</c:v>
                </c:pt>
                <c:pt idx="1403">
                  <c:v>42751</c:v>
                </c:pt>
                <c:pt idx="1404">
                  <c:v>42750</c:v>
                </c:pt>
                <c:pt idx="1405">
                  <c:v>42749</c:v>
                </c:pt>
                <c:pt idx="1406">
                  <c:v>42748</c:v>
                </c:pt>
                <c:pt idx="1407">
                  <c:v>42747</c:v>
                </c:pt>
                <c:pt idx="1408">
                  <c:v>42746</c:v>
                </c:pt>
                <c:pt idx="1409">
                  <c:v>42745</c:v>
                </c:pt>
                <c:pt idx="1410">
                  <c:v>42744</c:v>
                </c:pt>
                <c:pt idx="1411">
                  <c:v>42743</c:v>
                </c:pt>
                <c:pt idx="1412">
                  <c:v>42742</c:v>
                </c:pt>
                <c:pt idx="1413">
                  <c:v>42741</c:v>
                </c:pt>
                <c:pt idx="1414">
                  <c:v>42740</c:v>
                </c:pt>
                <c:pt idx="1415">
                  <c:v>42739</c:v>
                </c:pt>
                <c:pt idx="1416">
                  <c:v>42738</c:v>
                </c:pt>
                <c:pt idx="1417">
                  <c:v>42737</c:v>
                </c:pt>
                <c:pt idx="1418">
                  <c:v>42736</c:v>
                </c:pt>
                <c:pt idx="1419">
                  <c:v>42735</c:v>
                </c:pt>
                <c:pt idx="1420">
                  <c:v>42734</c:v>
                </c:pt>
                <c:pt idx="1421">
                  <c:v>42733</c:v>
                </c:pt>
                <c:pt idx="1422">
                  <c:v>42732</c:v>
                </c:pt>
                <c:pt idx="1423">
                  <c:v>42731</c:v>
                </c:pt>
                <c:pt idx="1424">
                  <c:v>42730</c:v>
                </c:pt>
                <c:pt idx="1425">
                  <c:v>42729</c:v>
                </c:pt>
                <c:pt idx="1426">
                  <c:v>42728</c:v>
                </c:pt>
                <c:pt idx="1427">
                  <c:v>42727</c:v>
                </c:pt>
                <c:pt idx="1428">
                  <c:v>42726</c:v>
                </c:pt>
                <c:pt idx="1429">
                  <c:v>42725</c:v>
                </c:pt>
                <c:pt idx="1430">
                  <c:v>42724</c:v>
                </c:pt>
                <c:pt idx="1431">
                  <c:v>42723</c:v>
                </c:pt>
                <c:pt idx="1432">
                  <c:v>42722</c:v>
                </c:pt>
                <c:pt idx="1433">
                  <c:v>42721</c:v>
                </c:pt>
                <c:pt idx="1434">
                  <c:v>42720</c:v>
                </c:pt>
                <c:pt idx="1435">
                  <c:v>42719</c:v>
                </c:pt>
                <c:pt idx="1436">
                  <c:v>42718</c:v>
                </c:pt>
                <c:pt idx="1437">
                  <c:v>42717</c:v>
                </c:pt>
                <c:pt idx="1438">
                  <c:v>42716</c:v>
                </c:pt>
                <c:pt idx="1439">
                  <c:v>42715</c:v>
                </c:pt>
                <c:pt idx="1440">
                  <c:v>42714</c:v>
                </c:pt>
                <c:pt idx="1441">
                  <c:v>42713</c:v>
                </c:pt>
                <c:pt idx="1442">
                  <c:v>42712</c:v>
                </c:pt>
                <c:pt idx="1443">
                  <c:v>42711</c:v>
                </c:pt>
                <c:pt idx="1444">
                  <c:v>42710</c:v>
                </c:pt>
                <c:pt idx="1445">
                  <c:v>42709</c:v>
                </c:pt>
                <c:pt idx="1446">
                  <c:v>42708</c:v>
                </c:pt>
                <c:pt idx="1447">
                  <c:v>42707</c:v>
                </c:pt>
                <c:pt idx="1448">
                  <c:v>42706</c:v>
                </c:pt>
                <c:pt idx="1449">
                  <c:v>42705</c:v>
                </c:pt>
                <c:pt idx="1450">
                  <c:v>42704</c:v>
                </c:pt>
                <c:pt idx="1451">
                  <c:v>42703</c:v>
                </c:pt>
                <c:pt idx="1452">
                  <c:v>42702</c:v>
                </c:pt>
                <c:pt idx="1453">
                  <c:v>42701</c:v>
                </c:pt>
                <c:pt idx="1454">
                  <c:v>42700</c:v>
                </c:pt>
                <c:pt idx="1455">
                  <c:v>42699</c:v>
                </c:pt>
                <c:pt idx="1456">
                  <c:v>42698</c:v>
                </c:pt>
                <c:pt idx="1457">
                  <c:v>42697</c:v>
                </c:pt>
                <c:pt idx="1458">
                  <c:v>42696</c:v>
                </c:pt>
                <c:pt idx="1459">
                  <c:v>42695</c:v>
                </c:pt>
                <c:pt idx="1460">
                  <c:v>42694</c:v>
                </c:pt>
                <c:pt idx="1461">
                  <c:v>42693</c:v>
                </c:pt>
                <c:pt idx="1462">
                  <c:v>42692</c:v>
                </c:pt>
                <c:pt idx="1463">
                  <c:v>42691</c:v>
                </c:pt>
                <c:pt idx="1464">
                  <c:v>42690</c:v>
                </c:pt>
                <c:pt idx="1465">
                  <c:v>42689</c:v>
                </c:pt>
                <c:pt idx="1466">
                  <c:v>42688</c:v>
                </c:pt>
                <c:pt idx="1467">
                  <c:v>42687</c:v>
                </c:pt>
                <c:pt idx="1468">
                  <c:v>42686</c:v>
                </c:pt>
                <c:pt idx="1469">
                  <c:v>42685</c:v>
                </c:pt>
                <c:pt idx="1470">
                  <c:v>42684</c:v>
                </c:pt>
                <c:pt idx="1471">
                  <c:v>42683</c:v>
                </c:pt>
                <c:pt idx="1472">
                  <c:v>42682</c:v>
                </c:pt>
                <c:pt idx="1473">
                  <c:v>42681</c:v>
                </c:pt>
                <c:pt idx="1474">
                  <c:v>42680</c:v>
                </c:pt>
                <c:pt idx="1475">
                  <c:v>42679</c:v>
                </c:pt>
                <c:pt idx="1476">
                  <c:v>42678</c:v>
                </c:pt>
                <c:pt idx="1477">
                  <c:v>42677</c:v>
                </c:pt>
                <c:pt idx="1478">
                  <c:v>42676</c:v>
                </c:pt>
                <c:pt idx="1479">
                  <c:v>42675</c:v>
                </c:pt>
                <c:pt idx="1480">
                  <c:v>42674</c:v>
                </c:pt>
                <c:pt idx="1481">
                  <c:v>42673</c:v>
                </c:pt>
                <c:pt idx="1482">
                  <c:v>42672</c:v>
                </c:pt>
                <c:pt idx="1483">
                  <c:v>42671</c:v>
                </c:pt>
                <c:pt idx="1484">
                  <c:v>42670</c:v>
                </c:pt>
                <c:pt idx="1485">
                  <c:v>42669</c:v>
                </c:pt>
                <c:pt idx="1486">
                  <c:v>42668</c:v>
                </c:pt>
                <c:pt idx="1487">
                  <c:v>42667</c:v>
                </c:pt>
                <c:pt idx="1488">
                  <c:v>42666</c:v>
                </c:pt>
                <c:pt idx="1489">
                  <c:v>42665</c:v>
                </c:pt>
                <c:pt idx="1490">
                  <c:v>42664</c:v>
                </c:pt>
                <c:pt idx="1491">
                  <c:v>42663</c:v>
                </c:pt>
                <c:pt idx="1492">
                  <c:v>42662</c:v>
                </c:pt>
                <c:pt idx="1493">
                  <c:v>42661</c:v>
                </c:pt>
                <c:pt idx="1494">
                  <c:v>42660</c:v>
                </c:pt>
                <c:pt idx="1495">
                  <c:v>42659</c:v>
                </c:pt>
                <c:pt idx="1496">
                  <c:v>42658</c:v>
                </c:pt>
                <c:pt idx="1497">
                  <c:v>42657</c:v>
                </c:pt>
                <c:pt idx="1498">
                  <c:v>42656</c:v>
                </c:pt>
                <c:pt idx="1499">
                  <c:v>42655</c:v>
                </c:pt>
                <c:pt idx="1500">
                  <c:v>42654</c:v>
                </c:pt>
                <c:pt idx="1501">
                  <c:v>42653</c:v>
                </c:pt>
                <c:pt idx="1502">
                  <c:v>42652</c:v>
                </c:pt>
                <c:pt idx="1503">
                  <c:v>42651</c:v>
                </c:pt>
                <c:pt idx="1504">
                  <c:v>42650</c:v>
                </c:pt>
                <c:pt idx="1505">
                  <c:v>42649</c:v>
                </c:pt>
                <c:pt idx="1506">
                  <c:v>42648</c:v>
                </c:pt>
                <c:pt idx="1507">
                  <c:v>42647</c:v>
                </c:pt>
                <c:pt idx="1508">
                  <c:v>42646</c:v>
                </c:pt>
                <c:pt idx="1509">
                  <c:v>42645</c:v>
                </c:pt>
                <c:pt idx="1510">
                  <c:v>42644</c:v>
                </c:pt>
                <c:pt idx="1511">
                  <c:v>42643</c:v>
                </c:pt>
                <c:pt idx="1512">
                  <c:v>42642</c:v>
                </c:pt>
                <c:pt idx="1513">
                  <c:v>42641</c:v>
                </c:pt>
                <c:pt idx="1514">
                  <c:v>42640</c:v>
                </c:pt>
                <c:pt idx="1515">
                  <c:v>42639</c:v>
                </c:pt>
                <c:pt idx="1516">
                  <c:v>42638</c:v>
                </c:pt>
                <c:pt idx="1517">
                  <c:v>42637</c:v>
                </c:pt>
                <c:pt idx="1518">
                  <c:v>42636</c:v>
                </c:pt>
                <c:pt idx="1519">
                  <c:v>42635</c:v>
                </c:pt>
                <c:pt idx="1520">
                  <c:v>42634</c:v>
                </c:pt>
                <c:pt idx="1521">
                  <c:v>42633</c:v>
                </c:pt>
                <c:pt idx="1522">
                  <c:v>42632</c:v>
                </c:pt>
                <c:pt idx="1523">
                  <c:v>42631</c:v>
                </c:pt>
                <c:pt idx="1524">
                  <c:v>42630</c:v>
                </c:pt>
                <c:pt idx="1525">
                  <c:v>42629</c:v>
                </c:pt>
                <c:pt idx="1526">
                  <c:v>42628</c:v>
                </c:pt>
                <c:pt idx="1527">
                  <c:v>42627</c:v>
                </c:pt>
                <c:pt idx="1528">
                  <c:v>42626</c:v>
                </c:pt>
                <c:pt idx="1529">
                  <c:v>42625</c:v>
                </c:pt>
                <c:pt idx="1530">
                  <c:v>42624</c:v>
                </c:pt>
                <c:pt idx="1531">
                  <c:v>42623</c:v>
                </c:pt>
                <c:pt idx="1532">
                  <c:v>42622</c:v>
                </c:pt>
                <c:pt idx="1533">
                  <c:v>42621</c:v>
                </c:pt>
                <c:pt idx="1534">
                  <c:v>42620</c:v>
                </c:pt>
                <c:pt idx="1535">
                  <c:v>42619</c:v>
                </c:pt>
                <c:pt idx="1536">
                  <c:v>42618</c:v>
                </c:pt>
                <c:pt idx="1537">
                  <c:v>42617</c:v>
                </c:pt>
                <c:pt idx="1538">
                  <c:v>42616</c:v>
                </c:pt>
                <c:pt idx="1539">
                  <c:v>42615</c:v>
                </c:pt>
                <c:pt idx="1540">
                  <c:v>42614</c:v>
                </c:pt>
                <c:pt idx="1541">
                  <c:v>42613</c:v>
                </c:pt>
                <c:pt idx="1542">
                  <c:v>42612</c:v>
                </c:pt>
                <c:pt idx="1543">
                  <c:v>42611</c:v>
                </c:pt>
                <c:pt idx="1544">
                  <c:v>42610</c:v>
                </c:pt>
                <c:pt idx="1545">
                  <c:v>42609</c:v>
                </c:pt>
                <c:pt idx="1546">
                  <c:v>42608</c:v>
                </c:pt>
                <c:pt idx="1547">
                  <c:v>42607</c:v>
                </c:pt>
                <c:pt idx="1548">
                  <c:v>42606</c:v>
                </c:pt>
                <c:pt idx="1549">
                  <c:v>42605</c:v>
                </c:pt>
                <c:pt idx="1550">
                  <c:v>42604</c:v>
                </c:pt>
                <c:pt idx="1551">
                  <c:v>42603</c:v>
                </c:pt>
                <c:pt idx="1552">
                  <c:v>42602</c:v>
                </c:pt>
                <c:pt idx="1553">
                  <c:v>42601</c:v>
                </c:pt>
                <c:pt idx="1554">
                  <c:v>42600</c:v>
                </c:pt>
                <c:pt idx="1555">
                  <c:v>42599</c:v>
                </c:pt>
                <c:pt idx="1556">
                  <c:v>42598</c:v>
                </c:pt>
                <c:pt idx="1557">
                  <c:v>42597</c:v>
                </c:pt>
                <c:pt idx="1558">
                  <c:v>42596</c:v>
                </c:pt>
                <c:pt idx="1559">
                  <c:v>42595</c:v>
                </c:pt>
                <c:pt idx="1560">
                  <c:v>42594</c:v>
                </c:pt>
                <c:pt idx="1561">
                  <c:v>42593</c:v>
                </c:pt>
                <c:pt idx="1562">
                  <c:v>42592</c:v>
                </c:pt>
                <c:pt idx="1563">
                  <c:v>42591</c:v>
                </c:pt>
                <c:pt idx="1564">
                  <c:v>42590</c:v>
                </c:pt>
                <c:pt idx="1565">
                  <c:v>42589</c:v>
                </c:pt>
                <c:pt idx="1566">
                  <c:v>42588</c:v>
                </c:pt>
                <c:pt idx="1567">
                  <c:v>42587</c:v>
                </c:pt>
                <c:pt idx="1568">
                  <c:v>42586</c:v>
                </c:pt>
                <c:pt idx="1569">
                  <c:v>42585</c:v>
                </c:pt>
                <c:pt idx="1570">
                  <c:v>42584</c:v>
                </c:pt>
                <c:pt idx="1571">
                  <c:v>42583</c:v>
                </c:pt>
                <c:pt idx="1572">
                  <c:v>42582</c:v>
                </c:pt>
                <c:pt idx="1573">
                  <c:v>42581</c:v>
                </c:pt>
                <c:pt idx="1574">
                  <c:v>42580</c:v>
                </c:pt>
                <c:pt idx="1575">
                  <c:v>42579</c:v>
                </c:pt>
                <c:pt idx="1576">
                  <c:v>42578</c:v>
                </c:pt>
                <c:pt idx="1577">
                  <c:v>42577</c:v>
                </c:pt>
                <c:pt idx="1578">
                  <c:v>42576</c:v>
                </c:pt>
                <c:pt idx="1579">
                  <c:v>42575</c:v>
                </c:pt>
                <c:pt idx="1580">
                  <c:v>42574</c:v>
                </c:pt>
                <c:pt idx="1581">
                  <c:v>42573</c:v>
                </c:pt>
                <c:pt idx="1582">
                  <c:v>42572</c:v>
                </c:pt>
                <c:pt idx="1583">
                  <c:v>42571</c:v>
                </c:pt>
                <c:pt idx="1584">
                  <c:v>42570</c:v>
                </c:pt>
                <c:pt idx="1585">
                  <c:v>42569</c:v>
                </c:pt>
                <c:pt idx="1586">
                  <c:v>42568</c:v>
                </c:pt>
                <c:pt idx="1587">
                  <c:v>42567</c:v>
                </c:pt>
                <c:pt idx="1588">
                  <c:v>42566</c:v>
                </c:pt>
                <c:pt idx="1589">
                  <c:v>42565</c:v>
                </c:pt>
                <c:pt idx="1590">
                  <c:v>42564</c:v>
                </c:pt>
                <c:pt idx="1591">
                  <c:v>42563</c:v>
                </c:pt>
                <c:pt idx="1592">
                  <c:v>42562</c:v>
                </c:pt>
                <c:pt idx="1593">
                  <c:v>42561</c:v>
                </c:pt>
                <c:pt idx="1594">
                  <c:v>42560</c:v>
                </c:pt>
                <c:pt idx="1595">
                  <c:v>42559</c:v>
                </c:pt>
                <c:pt idx="1596">
                  <c:v>42558</c:v>
                </c:pt>
                <c:pt idx="1597">
                  <c:v>42557</c:v>
                </c:pt>
                <c:pt idx="1598">
                  <c:v>42556</c:v>
                </c:pt>
                <c:pt idx="1599">
                  <c:v>42555</c:v>
                </c:pt>
                <c:pt idx="1600">
                  <c:v>42554</c:v>
                </c:pt>
                <c:pt idx="1601">
                  <c:v>42553</c:v>
                </c:pt>
                <c:pt idx="1602">
                  <c:v>42552</c:v>
                </c:pt>
                <c:pt idx="1603">
                  <c:v>42551</c:v>
                </c:pt>
                <c:pt idx="1604">
                  <c:v>42550</c:v>
                </c:pt>
                <c:pt idx="1605">
                  <c:v>42549</c:v>
                </c:pt>
                <c:pt idx="1606">
                  <c:v>42548</c:v>
                </c:pt>
                <c:pt idx="1607">
                  <c:v>42547</c:v>
                </c:pt>
                <c:pt idx="1608">
                  <c:v>42546</c:v>
                </c:pt>
                <c:pt idx="1609">
                  <c:v>42545</c:v>
                </c:pt>
                <c:pt idx="1610">
                  <c:v>42544</c:v>
                </c:pt>
                <c:pt idx="1611">
                  <c:v>42543</c:v>
                </c:pt>
                <c:pt idx="1612">
                  <c:v>42542</c:v>
                </c:pt>
                <c:pt idx="1613">
                  <c:v>42541</c:v>
                </c:pt>
                <c:pt idx="1614">
                  <c:v>42540</c:v>
                </c:pt>
                <c:pt idx="1615">
                  <c:v>42539</c:v>
                </c:pt>
                <c:pt idx="1616">
                  <c:v>42538</c:v>
                </c:pt>
                <c:pt idx="1617">
                  <c:v>42537</c:v>
                </c:pt>
                <c:pt idx="1618">
                  <c:v>42536</c:v>
                </c:pt>
                <c:pt idx="1619">
                  <c:v>42535</c:v>
                </c:pt>
                <c:pt idx="1620">
                  <c:v>42534</c:v>
                </c:pt>
                <c:pt idx="1621">
                  <c:v>42533</c:v>
                </c:pt>
                <c:pt idx="1622">
                  <c:v>42532</c:v>
                </c:pt>
                <c:pt idx="1623">
                  <c:v>42531</c:v>
                </c:pt>
                <c:pt idx="1624">
                  <c:v>42530</c:v>
                </c:pt>
                <c:pt idx="1625">
                  <c:v>42529</c:v>
                </c:pt>
                <c:pt idx="1626">
                  <c:v>42528</c:v>
                </c:pt>
                <c:pt idx="1627">
                  <c:v>42527</c:v>
                </c:pt>
                <c:pt idx="1628">
                  <c:v>42526</c:v>
                </c:pt>
                <c:pt idx="1629">
                  <c:v>42525</c:v>
                </c:pt>
                <c:pt idx="1630">
                  <c:v>42524</c:v>
                </c:pt>
                <c:pt idx="1631">
                  <c:v>42523</c:v>
                </c:pt>
                <c:pt idx="1632">
                  <c:v>42522</c:v>
                </c:pt>
                <c:pt idx="1633">
                  <c:v>42521</c:v>
                </c:pt>
                <c:pt idx="1634">
                  <c:v>42520</c:v>
                </c:pt>
                <c:pt idx="1635">
                  <c:v>42519</c:v>
                </c:pt>
                <c:pt idx="1636">
                  <c:v>42518</c:v>
                </c:pt>
                <c:pt idx="1637">
                  <c:v>42517</c:v>
                </c:pt>
                <c:pt idx="1638">
                  <c:v>42516</c:v>
                </c:pt>
                <c:pt idx="1639">
                  <c:v>42515</c:v>
                </c:pt>
                <c:pt idx="1640">
                  <c:v>42514</c:v>
                </c:pt>
                <c:pt idx="1641">
                  <c:v>42513</c:v>
                </c:pt>
                <c:pt idx="1642">
                  <c:v>42512</c:v>
                </c:pt>
                <c:pt idx="1643">
                  <c:v>42511</c:v>
                </c:pt>
                <c:pt idx="1644">
                  <c:v>42510</c:v>
                </c:pt>
                <c:pt idx="1645">
                  <c:v>42509</c:v>
                </c:pt>
                <c:pt idx="1646">
                  <c:v>42508</c:v>
                </c:pt>
                <c:pt idx="1647">
                  <c:v>42507</c:v>
                </c:pt>
                <c:pt idx="1648">
                  <c:v>42506</c:v>
                </c:pt>
                <c:pt idx="1649">
                  <c:v>42505</c:v>
                </c:pt>
                <c:pt idx="1650">
                  <c:v>42504</c:v>
                </c:pt>
                <c:pt idx="1651">
                  <c:v>42503</c:v>
                </c:pt>
                <c:pt idx="1652">
                  <c:v>42502</c:v>
                </c:pt>
                <c:pt idx="1653">
                  <c:v>42501</c:v>
                </c:pt>
                <c:pt idx="1654">
                  <c:v>42500</c:v>
                </c:pt>
                <c:pt idx="1655">
                  <c:v>42499</c:v>
                </c:pt>
                <c:pt idx="1656">
                  <c:v>42498</c:v>
                </c:pt>
                <c:pt idx="1657">
                  <c:v>42497</c:v>
                </c:pt>
                <c:pt idx="1658">
                  <c:v>42496</c:v>
                </c:pt>
                <c:pt idx="1659">
                  <c:v>42495</c:v>
                </c:pt>
                <c:pt idx="1660">
                  <c:v>42494</c:v>
                </c:pt>
                <c:pt idx="1661">
                  <c:v>42493</c:v>
                </c:pt>
                <c:pt idx="1662">
                  <c:v>42492</c:v>
                </c:pt>
                <c:pt idx="1663">
                  <c:v>42491</c:v>
                </c:pt>
                <c:pt idx="1664">
                  <c:v>42490</c:v>
                </c:pt>
                <c:pt idx="1665">
                  <c:v>42489</c:v>
                </c:pt>
                <c:pt idx="1666">
                  <c:v>42488</c:v>
                </c:pt>
                <c:pt idx="1667">
                  <c:v>42487</c:v>
                </c:pt>
                <c:pt idx="1668">
                  <c:v>42486</c:v>
                </c:pt>
                <c:pt idx="1669">
                  <c:v>42485</c:v>
                </c:pt>
                <c:pt idx="1670">
                  <c:v>42484</c:v>
                </c:pt>
                <c:pt idx="1671">
                  <c:v>42483</c:v>
                </c:pt>
                <c:pt idx="1672">
                  <c:v>42482</c:v>
                </c:pt>
                <c:pt idx="1673">
                  <c:v>42481</c:v>
                </c:pt>
                <c:pt idx="1674">
                  <c:v>42480</c:v>
                </c:pt>
                <c:pt idx="1675">
                  <c:v>42479</c:v>
                </c:pt>
                <c:pt idx="1676">
                  <c:v>42478</c:v>
                </c:pt>
                <c:pt idx="1677">
                  <c:v>42477</c:v>
                </c:pt>
                <c:pt idx="1678">
                  <c:v>42476</c:v>
                </c:pt>
                <c:pt idx="1679">
                  <c:v>42475</c:v>
                </c:pt>
                <c:pt idx="1680">
                  <c:v>42474</c:v>
                </c:pt>
                <c:pt idx="1681">
                  <c:v>42473</c:v>
                </c:pt>
                <c:pt idx="1682">
                  <c:v>42472</c:v>
                </c:pt>
                <c:pt idx="1683">
                  <c:v>42471</c:v>
                </c:pt>
                <c:pt idx="1684">
                  <c:v>42470</c:v>
                </c:pt>
                <c:pt idx="1685">
                  <c:v>42469</c:v>
                </c:pt>
                <c:pt idx="1686">
                  <c:v>42468</c:v>
                </c:pt>
                <c:pt idx="1687">
                  <c:v>42467</c:v>
                </c:pt>
                <c:pt idx="1688">
                  <c:v>42466</c:v>
                </c:pt>
                <c:pt idx="1689">
                  <c:v>42465</c:v>
                </c:pt>
                <c:pt idx="1690">
                  <c:v>42464</c:v>
                </c:pt>
                <c:pt idx="1691">
                  <c:v>42463</c:v>
                </c:pt>
                <c:pt idx="1692">
                  <c:v>42462</c:v>
                </c:pt>
                <c:pt idx="1693">
                  <c:v>42461</c:v>
                </c:pt>
                <c:pt idx="1694">
                  <c:v>42460</c:v>
                </c:pt>
                <c:pt idx="1695">
                  <c:v>42459</c:v>
                </c:pt>
                <c:pt idx="1696">
                  <c:v>42458</c:v>
                </c:pt>
                <c:pt idx="1697">
                  <c:v>42457</c:v>
                </c:pt>
                <c:pt idx="1698">
                  <c:v>42456</c:v>
                </c:pt>
                <c:pt idx="1699">
                  <c:v>42455</c:v>
                </c:pt>
                <c:pt idx="1700">
                  <c:v>42454</c:v>
                </c:pt>
                <c:pt idx="1701">
                  <c:v>42453</c:v>
                </c:pt>
                <c:pt idx="1702">
                  <c:v>42452</c:v>
                </c:pt>
                <c:pt idx="1703">
                  <c:v>42451</c:v>
                </c:pt>
                <c:pt idx="1704">
                  <c:v>42450</c:v>
                </c:pt>
                <c:pt idx="1705">
                  <c:v>42449</c:v>
                </c:pt>
                <c:pt idx="1706">
                  <c:v>42448</c:v>
                </c:pt>
                <c:pt idx="1707">
                  <c:v>42447</c:v>
                </c:pt>
                <c:pt idx="1708">
                  <c:v>42446</c:v>
                </c:pt>
                <c:pt idx="1709">
                  <c:v>42445</c:v>
                </c:pt>
                <c:pt idx="1710">
                  <c:v>42444</c:v>
                </c:pt>
                <c:pt idx="1711">
                  <c:v>42443</c:v>
                </c:pt>
                <c:pt idx="1712">
                  <c:v>42442</c:v>
                </c:pt>
                <c:pt idx="1713">
                  <c:v>42441</c:v>
                </c:pt>
                <c:pt idx="1714">
                  <c:v>42440</c:v>
                </c:pt>
                <c:pt idx="1715">
                  <c:v>42439</c:v>
                </c:pt>
                <c:pt idx="1716">
                  <c:v>42438</c:v>
                </c:pt>
                <c:pt idx="1717">
                  <c:v>42437</c:v>
                </c:pt>
                <c:pt idx="1718">
                  <c:v>42436</c:v>
                </c:pt>
                <c:pt idx="1719">
                  <c:v>42435</c:v>
                </c:pt>
                <c:pt idx="1720">
                  <c:v>42434</c:v>
                </c:pt>
                <c:pt idx="1721">
                  <c:v>42433</c:v>
                </c:pt>
                <c:pt idx="1722">
                  <c:v>42432</c:v>
                </c:pt>
                <c:pt idx="1723">
                  <c:v>42431</c:v>
                </c:pt>
                <c:pt idx="1724">
                  <c:v>42430</c:v>
                </c:pt>
                <c:pt idx="1725">
                  <c:v>42429</c:v>
                </c:pt>
                <c:pt idx="1726">
                  <c:v>42428</c:v>
                </c:pt>
                <c:pt idx="1727">
                  <c:v>42427</c:v>
                </c:pt>
                <c:pt idx="1728">
                  <c:v>42426</c:v>
                </c:pt>
                <c:pt idx="1729">
                  <c:v>42425</c:v>
                </c:pt>
                <c:pt idx="1730">
                  <c:v>42424</c:v>
                </c:pt>
                <c:pt idx="1731">
                  <c:v>42423</c:v>
                </c:pt>
                <c:pt idx="1732">
                  <c:v>42422</c:v>
                </c:pt>
                <c:pt idx="1733">
                  <c:v>42421</c:v>
                </c:pt>
                <c:pt idx="1734">
                  <c:v>42420</c:v>
                </c:pt>
                <c:pt idx="1735">
                  <c:v>42419</c:v>
                </c:pt>
                <c:pt idx="1736">
                  <c:v>42418</c:v>
                </c:pt>
                <c:pt idx="1737">
                  <c:v>42417</c:v>
                </c:pt>
                <c:pt idx="1738">
                  <c:v>42416</c:v>
                </c:pt>
                <c:pt idx="1739">
                  <c:v>42415</c:v>
                </c:pt>
                <c:pt idx="1740">
                  <c:v>42414</c:v>
                </c:pt>
                <c:pt idx="1741">
                  <c:v>42413</c:v>
                </c:pt>
                <c:pt idx="1742">
                  <c:v>42412</c:v>
                </c:pt>
                <c:pt idx="1743">
                  <c:v>42411</c:v>
                </c:pt>
                <c:pt idx="1744">
                  <c:v>42410</c:v>
                </c:pt>
                <c:pt idx="1745">
                  <c:v>42409</c:v>
                </c:pt>
                <c:pt idx="1746">
                  <c:v>42408</c:v>
                </c:pt>
                <c:pt idx="1747">
                  <c:v>42407</c:v>
                </c:pt>
                <c:pt idx="1748">
                  <c:v>42406</c:v>
                </c:pt>
                <c:pt idx="1749">
                  <c:v>42405</c:v>
                </c:pt>
                <c:pt idx="1750">
                  <c:v>42404</c:v>
                </c:pt>
                <c:pt idx="1751">
                  <c:v>42403</c:v>
                </c:pt>
                <c:pt idx="1752">
                  <c:v>42402</c:v>
                </c:pt>
                <c:pt idx="1753">
                  <c:v>42401</c:v>
                </c:pt>
                <c:pt idx="1754">
                  <c:v>42400</c:v>
                </c:pt>
                <c:pt idx="1755">
                  <c:v>42399</c:v>
                </c:pt>
                <c:pt idx="1756">
                  <c:v>42398</c:v>
                </c:pt>
                <c:pt idx="1757">
                  <c:v>42397</c:v>
                </c:pt>
                <c:pt idx="1758">
                  <c:v>42396</c:v>
                </c:pt>
                <c:pt idx="1759">
                  <c:v>42395</c:v>
                </c:pt>
                <c:pt idx="1760">
                  <c:v>42394</c:v>
                </c:pt>
                <c:pt idx="1761">
                  <c:v>42393</c:v>
                </c:pt>
                <c:pt idx="1762">
                  <c:v>42392</c:v>
                </c:pt>
                <c:pt idx="1763">
                  <c:v>42391</c:v>
                </c:pt>
                <c:pt idx="1764">
                  <c:v>42390</c:v>
                </c:pt>
                <c:pt idx="1765">
                  <c:v>42389</c:v>
                </c:pt>
                <c:pt idx="1766">
                  <c:v>42388</c:v>
                </c:pt>
                <c:pt idx="1767">
                  <c:v>42387</c:v>
                </c:pt>
                <c:pt idx="1768">
                  <c:v>42386</c:v>
                </c:pt>
                <c:pt idx="1769">
                  <c:v>42385</c:v>
                </c:pt>
                <c:pt idx="1770">
                  <c:v>42384</c:v>
                </c:pt>
                <c:pt idx="1771">
                  <c:v>42383</c:v>
                </c:pt>
                <c:pt idx="1772">
                  <c:v>42382</c:v>
                </c:pt>
                <c:pt idx="1773">
                  <c:v>42381</c:v>
                </c:pt>
                <c:pt idx="1774">
                  <c:v>42380</c:v>
                </c:pt>
                <c:pt idx="1775">
                  <c:v>42379</c:v>
                </c:pt>
                <c:pt idx="1776">
                  <c:v>42378</c:v>
                </c:pt>
                <c:pt idx="1777">
                  <c:v>42377</c:v>
                </c:pt>
                <c:pt idx="1778">
                  <c:v>42376</c:v>
                </c:pt>
                <c:pt idx="1779">
                  <c:v>42375</c:v>
                </c:pt>
                <c:pt idx="1780">
                  <c:v>42374</c:v>
                </c:pt>
                <c:pt idx="1781">
                  <c:v>42373</c:v>
                </c:pt>
                <c:pt idx="1782">
                  <c:v>42372</c:v>
                </c:pt>
                <c:pt idx="1783">
                  <c:v>42371</c:v>
                </c:pt>
                <c:pt idx="1784">
                  <c:v>42370</c:v>
                </c:pt>
                <c:pt idx="1785">
                  <c:v>42369</c:v>
                </c:pt>
                <c:pt idx="1786">
                  <c:v>42368</c:v>
                </c:pt>
                <c:pt idx="1787">
                  <c:v>42367</c:v>
                </c:pt>
                <c:pt idx="1788">
                  <c:v>42366</c:v>
                </c:pt>
                <c:pt idx="1789">
                  <c:v>42365</c:v>
                </c:pt>
                <c:pt idx="1790">
                  <c:v>42364</c:v>
                </c:pt>
                <c:pt idx="1791">
                  <c:v>42363</c:v>
                </c:pt>
                <c:pt idx="1792">
                  <c:v>42362</c:v>
                </c:pt>
                <c:pt idx="1793">
                  <c:v>42361</c:v>
                </c:pt>
                <c:pt idx="1794">
                  <c:v>42360</c:v>
                </c:pt>
                <c:pt idx="1795">
                  <c:v>42359</c:v>
                </c:pt>
                <c:pt idx="1796">
                  <c:v>42358</c:v>
                </c:pt>
                <c:pt idx="1797">
                  <c:v>42357</c:v>
                </c:pt>
                <c:pt idx="1798">
                  <c:v>42356</c:v>
                </c:pt>
                <c:pt idx="1799">
                  <c:v>42355</c:v>
                </c:pt>
                <c:pt idx="1800">
                  <c:v>42354</c:v>
                </c:pt>
                <c:pt idx="1801">
                  <c:v>42353</c:v>
                </c:pt>
                <c:pt idx="1802">
                  <c:v>42352</c:v>
                </c:pt>
                <c:pt idx="1803">
                  <c:v>42351</c:v>
                </c:pt>
                <c:pt idx="1804">
                  <c:v>42350</c:v>
                </c:pt>
                <c:pt idx="1805">
                  <c:v>42349</c:v>
                </c:pt>
                <c:pt idx="1806">
                  <c:v>42348</c:v>
                </c:pt>
                <c:pt idx="1807">
                  <c:v>42347</c:v>
                </c:pt>
                <c:pt idx="1808">
                  <c:v>42346</c:v>
                </c:pt>
                <c:pt idx="1809">
                  <c:v>42345</c:v>
                </c:pt>
                <c:pt idx="1810">
                  <c:v>42344</c:v>
                </c:pt>
                <c:pt idx="1811">
                  <c:v>42343</c:v>
                </c:pt>
                <c:pt idx="1812">
                  <c:v>42342</c:v>
                </c:pt>
                <c:pt idx="1813">
                  <c:v>42341</c:v>
                </c:pt>
                <c:pt idx="1814">
                  <c:v>42340</c:v>
                </c:pt>
                <c:pt idx="1815">
                  <c:v>42339</c:v>
                </c:pt>
                <c:pt idx="1816">
                  <c:v>42338</c:v>
                </c:pt>
                <c:pt idx="1817">
                  <c:v>42337</c:v>
                </c:pt>
                <c:pt idx="1818">
                  <c:v>42336</c:v>
                </c:pt>
                <c:pt idx="1819">
                  <c:v>42335</c:v>
                </c:pt>
                <c:pt idx="1820">
                  <c:v>42334</c:v>
                </c:pt>
                <c:pt idx="1821">
                  <c:v>42333</c:v>
                </c:pt>
                <c:pt idx="1822">
                  <c:v>42332</c:v>
                </c:pt>
                <c:pt idx="1823">
                  <c:v>42331</c:v>
                </c:pt>
                <c:pt idx="1824">
                  <c:v>42330</c:v>
                </c:pt>
                <c:pt idx="1825">
                  <c:v>42329</c:v>
                </c:pt>
                <c:pt idx="1826">
                  <c:v>42328</c:v>
                </c:pt>
                <c:pt idx="1827">
                  <c:v>42327</c:v>
                </c:pt>
                <c:pt idx="1828">
                  <c:v>42326</c:v>
                </c:pt>
                <c:pt idx="1829">
                  <c:v>42325</c:v>
                </c:pt>
                <c:pt idx="1830">
                  <c:v>42324</c:v>
                </c:pt>
                <c:pt idx="1831">
                  <c:v>42323</c:v>
                </c:pt>
                <c:pt idx="1832">
                  <c:v>42322</c:v>
                </c:pt>
                <c:pt idx="1833">
                  <c:v>42321</c:v>
                </c:pt>
                <c:pt idx="1834">
                  <c:v>42320</c:v>
                </c:pt>
                <c:pt idx="1835">
                  <c:v>42319</c:v>
                </c:pt>
                <c:pt idx="1836">
                  <c:v>42318</c:v>
                </c:pt>
                <c:pt idx="1837">
                  <c:v>42317</c:v>
                </c:pt>
                <c:pt idx="1838">
                  <c:v>42316</c:v>
                </c:pt>
                <c:pt idx="1839">
                  <c:v>42315</c:v>
                </c:pt>
                <c:pt idx="1840">
                  <c:v>42314</c:v>
                </c:pt>
                <c:pt idx="1841">
                  <c:v>42313</c:v>
                </c:pt>
                <c:pt idx="1842">
                  <c:v>42312</c:v>
                </c:pt>
                <c:pt idx="1843">
                  <c:v>42311</c:v>
                </c:pt>
                <c:pt idx="1844">
                  <c:v>42310</c:v>
                </c:pt>
                <c:pt idx="1845">
                  <c:v>42309</c:v>
                </c:pt>
                <c:pt idx="1846">
                  <c:v>42308</c:v>
                </c:pt>
                <c:pt idx="1847">
                  <c:v>42307</c:v>
                </c:pt>
                <c:pt idx="1848">
                  <c:v>42306</c:v>
                </c:pt>
                <c:pt idx="1849">
                  <c:v>42305</c:v>
                </c:pt>
                <c:pt idx="1850">
                  <c:v>42304</c:v>
                </c:pt>
                <c:pt idx="1851">
                  <c:v>42303</c:v>
                </c:pt>
                <c:pt idx="1852">
                  <c:v>42302</c:v>
                </c:pt>
                <c:pt idx="1853">
                  <c:v>42301</c:v>
                </c:pt>
                <c:pt idx="1854">
                  <c:v>42300</c:v>
                </c:pt>
                <c:pt idx="1855">
                  <c:v>42299</c:v>
                </c:pt>
                <c:pt idx="1856">
                  <c:v>42298</c:v>
                </c:pt>
                <c:pt idx="1857">
                  <c:v>42297</c:v>
                </c:pt>
                <c:pt idx="1858">
                  <c:v>42296</c:v>
                </c:pt>
                <c:pt idx="1859">
                  <c:v>42295</c:v>
                </c:pt>
                <c:pt idx="1860">
                  <c:v>42294</c:v>
                </c:pt>
                <c:pt idx="1861">
                  <c:v>42293</c:v>
                </c:pt>
                <c:pt idx="1862">
                  <c:v>42292</c:v>
                </c:pt>
                <c:pt idx="1863">
                  <c:v>42291</c:v>
                </c:pt>
                <c:pt idx="1864">
                  <c:v>42290</c:v>
                </c:pt>
                <c:pt idx="1865">
                  <c:v>42289</c:v>
                </c:pt>
                <c:pt idx="1866">
                  <c:v>42288</c:v>
                </c:pt>
                <c:pt idx="1867">
                  <c:v>42287</c:v>
                </c:pt>
                <c:pt idx="1868">
                  <c:v>42286</c:v>
                </c:pt>
                <c:pt idx="1869">
                  <c:v>42285</c:v>
                </c:pt>
                <c:pt idx="1870">
                  <c:v>42284</c:v>
                </c:pt>
                <c:pt idx="1871">
                  <c:v>42283</c:v>
                </c:pt>
                <c:pt idx="1872">
                  <c:v>42282</c:v>
                </c:pt>
                <c:pt idx="1873">
                  <c:v>42281</c:v>
                </c:pt>
                <c:pt idx="1874">
                  <c:v>42280</c:v>
                </c:pt>
                <c:pt idx="1875">
                  <c:v>42279</c:v>
                </c:pt>
                <c:pt idx="1876">
                  <c:v>42278</c:v>
                </c:pt>
                <c:pt idx="1877">
                  <c:v>42277</c:v>
                </c:pt>
                <c:pt idx="1878">
                  <c:v>42276</c:v>
                </c:pt>
                <c:pt idx="1879">
                  <c:v>42275</c:v>
                </c:pt>
                <c:pt idx="1880">
                  <c:v>42274</c:v>
                </c:pt>
                <c:pt idx="1881">
                  <c:v>42273</c:v>
                </c:pt>
                <c:pt idx="1882">
                  <c:v>42272</c:v>
                </c:pt>
                <c:pt idx="1883">
                  <c:v>42271</c:v>
                </c:pt>
                <c:pt idx="1884">
                  <c:v>42270</c:v>
                </c:pt>
                <c:pt idx="1885">
                  <c:v>42269</c:v>
                </c:pt>
                <c:pt idx="1886">
                  <c:v>42268</c:v>
                </c:pt>
                <c:pt idx="1887">
                  <c:v>42267</c:v>
                </c:pt>
                <c:pt idx="1888">
                  <c:v>42266</c:v>
                </c:pt>
                <c:pt idx="1889">
                  <c:v>42265</c:v>
                </c:pt>
                <c:pt idx="1890">
                  <c:v>42264</c:v>
                </c:pt>
                <c:pt idx="1891">
                  <c:v>42263</c:v>
                </c:pt>
                <c:pt idx="1892">
                  <c:v>42262</c:v>
                </c:pt>
                <c:pt idx="1893">
                  <c:v>42261</c:v>
                </c:pt>
                <c:pt idx="1894">
                  <c:v>42260</c:v>
                </c:pt>
                <c:pt idx="1895">
                  <c:v>42259</c:v>
                </c:pt>
                <c:pt idx="1896">
                  <c:v>42258</c:v>
                </c:pt>
                <c:pt idx="1897">
                  <c:v>42257</c:v>
                </c:pt>
                <c:pt idx="1898">
                  <c:v>42256</c:v>
                </c:pt>
                <c:pt idx="1899">
                  <c:v>42255</c:v>
                </c:pt>
                <c:pt idx="1900">
                  <c:v>42254</c:v>
                </c:pt>
                <c:pt idx="1901">
                  <c:v>42253</c:v>
                </c:pt>
                <c:pt idx="1902">
                  <c:v>42252</c:v>
                </c:pt>
                <c:pt idx="1903">
                  <c:v>42251</c:v>
                </c:pt>
                <c:pt idx="1904">
                  <c:v>42250</c:v>
                </c:pt>
                <c:pt idx="1905">
                  <c:v>42249</c:v>
                </c:pt>
                <c:pt idx="1906">
                  <c:v>42248</c:v>
                </c:pt>
                <c:pt idx="1907">
                  <c:v>42247</c:v>
                </c:pt>
                <c:pt idx="1908">
                  <c:v>42246</c:v>
                </c:pt>
                <c:pt idx="1909">
                  <c:v>42245</c:v>
                </c:pt>
                <c:pt idx="1910">
                  <c:v>42244</c:v>
                </c:pt>
                <c:pt idx="1911">
                  <c:v>42243</c:v>
                </c:pt>
                <c:pt idx="1912">
                  <c:v>42242</c:v>
                </c:pt>
                <c:pt idx="1913">
                  <c:v>42241</c:v>
                </c:pt>
                <c:pt idx="1914">
                  <c:v>42240</c:v>
                </c:pt>
                <c:pt idx="1915">
                  <c:v>42239</c:v>
                </c:pt>
                <c:pt idx="1916">
                  <c:v>42238</c:v>
                </c:pt>
                <c:pt idx="1917">
                  <c:v>42237</c:v>
                </c:pt>
                <c:pt idx="1918">
                  <c:v>42236</c:v>
                </c:pt>
                <c:pt idx="1919">
                  <c:v>42235</c:v>
                </c:pt>
                <c:pt idx="1920">
                  <c:v>42234</c:v>
                </c:pt>
                <c:pt idx="1921">
                  <c:v>42233</c:v>
                </c:pt>
                <c:pt idx="1922">
                  <c:v>42232</c:v>
                </c:pt>
                <c:pt idx="1923">
                  <c:v>42231</c:v>
                </c:pt>
                <c:pt idx="1924">
                  <c:v>42230</c:v>
                </c:pt>
                <c:pt idx="1925">
                  <c:v>42229</c:v>
                </c:pt>
                <c:pt idx="1926">
                  <c:v>42228</c:v>
                </c:pt>
                <c:pt idx="1927">
                  <c:v>42227</c:v>
                </c:pt>
                <c:pt idx="1928">
                  <c:v>42226</c:v>
                </c:pt>
                <c:pt idx="1929">
                  <c:v>42225</c:v>
                </c:pt>
                <c:pt idx="1930">
                  <c:v>42224</c:v>
                </c:pt>
                <c:pt idx="1931">
                  <c:v>42223</c:v>
                </c:pt>
                <c:pt idx="1932">
                  <c:v>42222</c:v>
                </c:pt>
                <c:pt idx="1933">
                  <c:v>42221</c:v>
                </c:pt>
                <c:pt idx="1934">
                  <c:v>42220</c:v>
                </c:pt>
                <c:pt idx="1935">
                  <c:v>42219</c:v>
                </c:pt>
                <c:pt idx="1936">
                  <c:v>42218</c:v>
                </c:pt>
                <c:pt idx="1937">
                  <c:v>42217</c:v>
                </c:pt>
                <c:pt idx="1938">
                  <c:v>42216</c:v>
                </c:pt>
                <c:pt idx="1939">
                  <c:v>42215</c:v>
                </c:pt>
                <c:pt idx="1940">
                  <c:v>42214</c:v>
                </c:pt>
                <c:pt idx="1941">
                  <c:v>42213</c:v>
                </c:pt>
                <c:pt idx="1942">
                  <c:v>42212</c:v>
                </c:pt>
                <c:pt idx="1943">
                  <c:v>42211</c:v>
                </c:pt>
                <c:pt idx="1944">
                  <c:v>42210</c:v>
                </c:pt>
                <c:pt idx="1945">
                  <c:v>42209</c:v>
                </c:pt>
                <c:pt idx="1946">
                  <c:v>42208</c:v>
                </c:pt>
                <c:pt idx="1947">
                  <c:v>42207</c:v>
                </c:pt>
                <c:pt idx="1948">
                  <c:v>42206</c:v>
                </c:pt>
                <c:pt idx="1949">
                  <c:v>42205</c:v>
                </c:pt>
                <c:pt idx="1950">
                  <c:v>42204</c:v>
                </c:pt>
                <c:pt idx="1951">
                  <c:v>42203</c:v>
                </c:pt>
                <c:pt idx="1952">
                  <c:v>42202</c:v>
                </c:pt>
                <c:pt idx="1953">
                  <c:v>42201</c:v>
                </c:pt>
                <c:pt idx="1954">
                  <c:v>42200</c:v>
                </c:pt>
                <c:pt idx="1955">
                  <c:v>42199</c:v>
                </c:pt>
                <c:pt idx="1956">
                  <c:v>42198</c:v>
                </c:pt>
                <c:pt idx="1957">
                  <c:v>42197</c:v>
                </c:pt>
                <c:pt idx="1958">
                  <c:v>42196</c:v>
                </c:pt>
                <c:pt idx="1959">
                  <c:v>42195</c:v>
                </c:pt>
                <c:pt idx="1960">
                  <c:v>42194</c:v>
                </c:pt>
                <c:pt idx="1961">
                  <c:v>42193</c:v>
                </c:pt>
                <c:pt idx="1962">
                  <c:v>42192</c:v>
                </c:pt>
                <c:pt idx="1963">
                  <c:v>42191</c:v>
                </c:pt>
                <c:pt idx="1964">
                  <c:v>42190</c:v>
                </c:pt>
                <c:pt idx="1965">
                  <c:v>42189</c:v>
                </c:pt>
                <c:pt idx="1966">
                  <c:v>42188</c:v>
                </c:pt>
                <c:pt idx="1967">
                  <c:v>42187</c:v>
                </c:pt>
                <c:pt idx="1968">
                  <c:v>42186</c:v>
                </c:pt>
                <c:pt idx="1969">
                  <c:v>42185</c:v>
                </c:pt>
                <c:pt idx="1970">
                  <c:v>42184</c:v>
                </c:pt>
                <c:pt idx="1971">
                  <c:v>42183</c:v>
                </c:pt>
                <c:pt idx="1972">
                  <c:v>42182</c:v>
                </c:pt>
                <c:pt idx="1973">
                  <c:v>42181</c:v>
                </c:pt>
                <c:pt idx="1974">
                  <c:v>42180</c:v>
                </c:pt>
                <c:pt idx="1975">
                  <c:v>42179</c:v>
                </c:pt>
                <c:pt idx="1976">
                  <c:v>42178</c:v>
                </c:pt>
                <c:pt idx="1977">
                  <c:v>42177</c:v>
                </c:pt>
                <c:pt idx="1978">
                  <c:v>42176</c:v>
                </c:pt>
                <c:pt idx="1979">
                  <c:v>42175</c:v>
                </c:pt>
                <c:pt idx="1980">
                  <c:v>42174</c:v>
                </c:pt>
                <c:pt idx="1981">
                  <c:v>42173</c:v>
                </c:pt>
                <c:pt idx="1982">
                  <c:v>42172</c:v>
                </c:pt>
                <c:pt idx="1983">
                  <c:v>42171</c:v>
                </c:pt>
                <c:pt idx="1984">
                  <c:v>42170</c:v>
                </c:pt>
                <c:pt idx="1985">
                  <c:v>42169</c:v>
                </c:pt>
                <c:pt idx="1986">
                  <c:v>42168</c:v>
                </c:pt>
                <c:pt idx="1987">
                  <c:v>42167</c:v>
                </c:pt>
                <c:pt idx="1988">
                  <c:v>42166</c:v>
                </c:pt>
                <c:pt idx="1989">
                  <c:v>42165</c:v>
                </c:pt>
                <c:pt idx="1990">
                  <c:v>42164</c:v>
                </c:pt>
                <c:pt idx="1991">
                  <c:v>42163</c:v>
                </c:pt>
                <c:pt idx="1992">
                  <c:v>42162</c:v>
                </c:pt>
                <c:pt idx="1993">
                  <c:v>42161</c:v>
                </c:pt>
                <c:pt idx="1994">
                  <c:v>42160</c:v>
                </c:pt>
                <c:pt idx="1995">
                  <c:v>42159</c:v>
                </c:pt>
                <c:pt idx="1996">
                  <c:v>42158</c:v>
                </c:pt>
                <c:pt idx="1997">
                  <c:v>42157</c:v>
                </c:pt>
                <c:pt idx="1998">
                  <c:v>42156</c:v>
                </c:pt>
                <c:pt idx="1999">
                  <c:v>42155</c:v>
                </c:pt>
                <c:pt idx="2000">
                  <c:v>42154</c:v>
                </c:pt>
                <c:pt idx="2001">
                  <c:v>42153</c:v>
                </c:pt>
                <c:pt idx="2002">
                  <c:v>42152</c:v>
                </c:pt>
                <c:pt idx="2003">
                  <c:v>42151</c:v>
                </c:pt>
                <c:pt idx="2004">
                  <c:v>42150</c:v>
                </c:pt>
                <c:pt idx="2005">
                  <c:v>42149</c:v>
                </c:pt>
                <c:pt idx="2006">
                  <c:v>42148</c:v>
                </c:pt>
                <c:pt idx="2007">
                  <c:v>42147</c:v>
                </c:pt>
                <c:pt idx="2008">
                  <c:v>42146</c:v>
                </c:pt>
                <c:pt idx="2009">
                  <c:v>42145</c:v>
                </c:pt>
                <c:pt idx="2010">
                  <c:v>42144</c:v>
                </c:pt>
                <c:pt idx="2011">
                  <c:v>42143</c:v>
                </c:pt>
                <c:pt idx="2012">
                  <c:v>42142</c:v>
                </c:pt>
                <c:pt idx="2013">
                  <c:v>42141</c:v>
                </c:pt>
                <c:pt idx="2014">
                  <c:v>42140</c:v>
                </c:pt>
                <c:pt idx="2015">
                  <c:v>42139</c:v>
                </c:pt>
                <c:pt idx="2016">
                  <c:v>42138</c:v>
                </c:pt>
                <c:pt idx="2017">
                  <c:v>42137</c:v>
                </c:pt>
                <c:pt idx="2018">
                  <c:v>42136</c:v>
                </c:pt>
                <c:pt idx="2019">
                  <c:v>42135</c:v>
                </c:pt>
                <c:pt idx="2020">
                  <c:v>42134</c:v>
                </c:pt>
                <c:pt idx="2021">
                  <c:v>42133</c:v>
                </c:pt>
                <c:pt idx="2022">
                  <c:v>42132</c:v>
                </c:pt>
                <c:pt idx="2023">
                  <c:v>42131</c:v>
                </c:pt>
                <c:pt idx="2024">
                  <c:v>42130</c:v>
                </c:pt>
                <c:pt idx="2025">
                  <c:v>42129</c:v>
                </c:pt>
                <c:pt idx="2026">
                  <c:v>42128</c:v>
                </c:pt>
                <c:pt idx="2027">
                  <c:v>42127</c:v>
                </c:pt>
                <c:pt idx="2028">
                  <c:v>42126</c:v>
                </c:pt>
                <c:pt idx="2029">
                  <c:v>42125</c:v>
                </c:pt>
                <c:pt idx="2030">
                  <c:v>42124</c:v>
                </c:pt>
                <c:pt idx="2031">
                  <c:v>42123</c:v>
                </c:pt>
                <c:pt idx="2032">
                  <c:v>42122</c:v>
                </c:pt>
                <c:pt idx="2033">
                  <c:v>42121</c:v>
                </c:pt>
                <c:pt idx="2034">
                  <c:v>42120</c:v>
                </c:pt>
                <c:pt idx="2035">
                  <c:v>42119</c:v>
                </c:pt>
                <c:pt idx="2036">
                  <c:v>42118</c:v>
                </c:pt>
                <c:pt idx="2037">
                  <c:v>42117</c:v>
                </c:pt>
                <c:pt idx="2038">
                  <c:v>42116</c:v>
                </c:pt>
                <c:pt idx="2039">
                  <c:v>42115</c:v>
                </c:pt>
                <c:pt idx="2040">
                  <c:v>42114</c:v>
                </c:pt>
                <c:pt idx="2041">
                  <c:v>42113</c:v>
                </c:pt>
                <c:pt idx="2042">
                  <c:v>42112</c:v>
                </c:pt>
                <c:pt idx="2043">
                  <c:v>42111</c:v>
                </c:pt>
                <c:pt idx="2044">
                  <c:v>42110</c:v>
                </c:pt>
                <c:pt idx="2045">
                  <c:v>42109</c:v>
                </c:pt>
                <c:pt idx="2046">
                  <c:v>42108</c:v>
                </c:pt>
                <c:pt idx="2047">
                  <c:v>42107</c:v>
                </c:pt>
                <c:pt idx="2048">
                  <c:v>42106</c:v>
                </c:pt>
                <c:pt idx="2049">
                  <c:v>42105</c:v>
                </c:pt>
                <c:pt idx="2050">
                  <c:v>42104</c:v>
                </c:pt>
                <c:pt idx="2051">
                  <c:v>42103</c:v>
                </c:pt>
                <c:pt idx="2052">
                  <c:v>42102</c:v>
                </c:pt>
                <c:pt idx="2053">
                  <c:v>42101</c:v>
                </c:pt>
                <c:pt idx="2054">
                  <c:v>42100</c:v>
                </c:pt>
                <c:pt idx="2055">
                  <c:v>42099</c:v>
                </c:pt>
                <c:pt idx="2056">
                  <c:v>42098</c:v>
                </c:pt>
                <c:pt idx="2057">
                  <c:v>42097</c:v>
                </c:pt>
                <c:pt idx="2058">
                  <c:v>42096</c:v>
                </c:pt>
                <c:pt idx="2059">
                  <c:v>42095</c:v>
                </c:pt>
                <c:pt idx="2060">
                  <c:v>42094</c:v>
                </c:pt>
                <c:pt idx="2061">
                  <c:v>42093</c:v>
                </c:pt>
                <c:pt idx="2062">
                  <c:v>42092</c:v>
                </c:pt>
                <c:pt idx="2063">
                  <c:v>42091</c:v>
                </c:pt>
                <c:pt idx="2064">
                  <c:v>42090</c:v>
                </c:pt>
                <c:pt idx="2065">
                  <c:v>42089</c:v>
                </c:pt>
                <c:pt idx="2066">
                  <c:v>42088</c:v>
                </c:pt>
                <c:pt idx="2067">
                  <c:v>42087</c:v>
                </c:pt>
                <c:pt idx="2068">
                  <c:v>42086</c:v>
                </c:pt>
                <c:pt idx="2069">
                  <c:v>42085</c:v>
                </c:pt>
                <c:pt idx="2070">
                  <c:v>42084</c:v>
                </c:pt>
                <c:pt idx="2071">
                  <c:v>42083</c:v>
                </c:pt>
                <c:pt idx="2072">
                  <c:v>42082</c:v>
                </c:pt>
                <c:pt idx="2073">
                  <c:v>42081</c:v>
                </c:pt>
                <c:pt idx="2074">
                  <c:v>42080</c:v>
                </c:pt>
                <c:pt idx="2075">
                  <c:v>42079</c:v>
                </c:pt>
                <c:pt idx="2076">
                  <c:v>42078</c:v>
                </c:pt>
                <c:pt idx="2077">
                  <c:v>42077</c:v>
                </c:pt>
                <c:pt idx="2078">
                  <c:v>42076</c:v>
                </c:pt>
                <c:pt idx="2079">
                  <c:v>42075</c:v>
                </c:pt>
                <c:pt idx="2080">
                  <c:v>42074</c:v>
                </c:pt>
                <c:pt idx="2081">
                  <c:v>42073</c:v>
                </c:pt>
                <c:pt idx="2082">
                  <c:v>42072</c:v>
                </c:pt>
                <c:pt idx="2083">
                  <c:v>42071</c:v>
                </c:pt>
                <c:pt idx="2084">
                  <c:v>42070</c:v>
                </c:pt>
                <c:pt idx="2085">
                  <c:v>42069</c:v>
                </c:pt>
                <c:pt idx="2086">
                  <c:v>42068</c:v>
                </c:pt>
                <c:pt idx="2087">
                  <c:v>42067</c:v>
                </c:pt>
                <c:pt idx="2088">
                  <c:v>42066</c:v>
                </c:pt>
                <c:pt idx="2089">
                  <c:v>42065</c:v>
                </c:pt>
                <c:pt idx="2090">
                  <c:v>42064</c:v>
                </c:pt>
                <c:pt idx="2091">
                  <c:v>42063</c:v>
                </c:pt>
                <c:pt idx="2092">
                  <c:v>42062</c:v>
                </c:pt>
                <c:pt idx="2093">
                  <c:v>42061</c:v>
                </c:pt>
                <c:pt idx="2094">
                  <c:v>42060</c:v>
                </c:pt>
                <c:pt idx="2095">
                  <c:v>42059</c:v>
                </c:pt>
                <c:pt idx="2096">
                  <c:v>42058</c:v>
                </c:pt>
                <c:pt idx="2097">
                  <c:v>42057</c:v>
                </c:pt>
                <c:pt idx="2098">
                  <c:v>42056</c:v>
                </c:pt>
                <c:pt idx="2099">
                  <c:v>42055</c:v>
                </c:pt>
                <c:pt idx="2100">
                  <c:v>42054</c:v>
                </c:pt>
                <c:pt idx="2101">
                  <c:v>42053</c:v>
                </c:pt>
                <c:pt idx="2102">
                  <c:v>42052</c:v>
                </c:pt>
                <c:pt idx="2103">
                  <c:v>42051</c:v>
                </c:pt>
                <c:pt idx="2104">
                  <c:v>42050</c:v>
                </c:pt>
                <c:pt idx="2105">
                  <c:v>42049</c:v>
                </c:pt>
                <c:pt idx="2106">
                  <c:v>42048</c:v>
                </c:pt>
                <c:pt idx="2107">
                  <c:v>42047</c:v>
                </c:pt>
                <c:pt idx="2108">
                  <c:v>42046</c:v>
                </c:pt>
                <c:pt idx="2109">
                  <c:v>42045</c:v>
                </c:pt>
                <c:pt idx="2110">
                  <c:v>42044</c:v>
                </c:pt>
                <c:pt idx="2111">
                  <c:v>42043</c:v>
                </c:pt>
                <c:pt idx="2112">
                  <c:v>42042</c:v>
                </c:pt>
                <c:pt idx="2113">
                  <c:v>42041</c:v>
                </c:pt>
                <c:pt idx="2114">
                  <c:v>42040</c:v>
                </c:pt>
                <c:pt idx="2115">
                  <c:v>42039</c:v>
                </c:pt>
                <c:pt idx="2116">
                  <c:v>42038</c:v>
                </c:pt>
                <c:pt idx="2117">
                  <c:v>42037</c:v>
                </c:pt>
                <c:pt idx="2118">
                  <c:v>42036</c:v>
                </c:pt>
                <c:pt idx="2119">
                  <c:v>42035</c:v>
                </c:pt>
                <c:pt idx="2120">
                  <c:v>42034</c:v>
                </c:pt>
                <c:pt idx="2121">
                  <c:v>42033</c:v>
                </c:pt>
                <c:pt idx="2122">
                  <c:v>42032</c:v>
                </c:pt>
                <c:pt idx="2123">
                  <c:v>42031</c:v>
                </c:pt>
                <c:pt idx="2124">
                  <c:v>42030</c:v>
                </c:pt>
                <c:pt idx="2125">
                  <c:v>42029</c:v>
                </c:pt>
                <c:pt idx="2126">
                  <c:v>42028</c:v>
                </c:pt>
                <c:pt idx="2127">
                  <c:v>42027</c:v>
                </c:pt>
                <c:pt idx="2128">
                  <c:v>42026</c:v>
                </c:pt>
                <c:pt idx="2129">
                  <c:v>42025</c:v>
                </c:pt>
                <c:pt idx="2130">
                  <c:v>42024</c:v>
                </c:pt>
                <c:pt idx="2131">
                  <c:v>42023</c:v>
                </c:pt>
                <c:pt idx="2132">
                  <c:v>42022</c:v>
                </c:pt>
                <c:pt idx="2133">
                  <c:v>42021</c:v>
                </c:pt>
                <c:pt idx="2134">
                  <c:v>42020</c:v>
                </c:pt>
                <c:pt idx="2135">
                  <c:v>42019</c:v>
                </c:pt>
                <c:pt idx="2136">
                  <c:v>42018</c:v>
                </c:pt>
                <c:pt idx="2137">
                  <c:v>42017</c:v>
                </c:pt>
                <c:pt idx="2138">
                  <c:v>42016</c:v>
                </c:pt>
                <c:pt idx="2139">
                  <c:v>42015</c:v>
                </c:pt>
                <c:pt idx="2140">
                  <c:v>42014</c:v>
                </c:pt>
                <c:pt idx="2141">
                  <c:v>42013</c:v>
                </c:pt>
                <c:pt idx="2142">
                  <c:v>42012</c:v>
                </c:pt>
                <c:pt idx="2143">
                  <c:v>42011</c:v>
                </c:pt>
                <c:pt idx="2144">
                  <c:v>42010</c:v>
                </c:pt>
                <c:pt idx="2145">
                  <c:v>42009</c:v>
                </c:pt>
                <c:pt idx="2146">
                  <c:v>42008</c:v>
                </c:pt>
                <c:pt idx="2147">
                  <c:v>42007</c:v>
                </c:pt>
                <c:pt idx="2148">
                  <c:v>42006</c:v>
                </c:pt>
                <c:pt idx="2149">
                  <c:v>42005</c:v>
                </c:pt>
                <c:pt idx="2150">
                  <c:v>42004</c:v>
                </c:pt>
                <c:pt idx="2151">
                  <c:v>42003</c:v>
                </c:pt>
                <c:pt idx="2152">
                  <c:v>42002</c:v>
                </c:pt>
                <c:pt idx="2153">
                  <c:v>42001</c:v>
                </c:pt>
                <c:pt idx="2154">
                  <c:v>42000</c:v>
                </c:pt>
                <c:pt idx="2155">
                  <c:v>41999</c:v>
                </c:pt>
                <c:pt idx="2156">
                  <c:v>41998</c:v>
                </c:pt>
                <c:pt idx="2157">
                  <c:v>41997</c:v>
                </c:pt>
                <c:pt idx="2158">
                  <c:v>41996</c:v>
                </c:pt>
                <c:pt idx="2159">
                  <c:v>41995</c:v>
                </c:pt>
                <c:pt idx="2160">
                  <c:v>41994</c:v>
                </c:pt>
                <c:pt idx="2161">
                  <c:v>41993</c:v>
                </c:pt>
                <c:pt idx="2162">
                  <c:v>41992</c:v>
                </c:pt>
                <c:pt idx="2163">
                  <c:v>41991</c:v>
                </c:pt>
                <c:pt idx="2164">
                  <c:v>41990</c:v>
                </c:pt>
                <c:pt idx="2165">
                  <c:v>41989</c:v>
                </c:pt>
                <c:pt idx="2166">
                  <c:v>41988</c:v>
                </c:pt>
                <c:pt idx="2167">
                  <c:v>41987</c:v>
                </c:pt>
                <c:pt idx="2168">
                  <c:v>41986</c:v>
                </c:pt>
                <c:pt idx="2169">
                  <c:v>41985</c:v>
                </c:pt>
                <c:pt idx="2170">
                  <c:v>41984</c:v>
                </c:pt>
                <c:pt idx="2171">
                  <c:v>41983</c:v>
                </c:pt>
                <c:pt idx="2172">
                  <c:v>41982</c:v>
                </c:pt>
                <c:pt idx="2173">
                  <c:v>41981</c:v>
                </c:pt>
                <c:pt idx="2174">
                  <c:v>41980</c:v>
                </c:pt>
                <c:pt idx="2175">
                  <c:v>41979</c:v>
                </c:pt>
                <c:pt idx="2176">
                  <c:v>41978</c:v>
                </c:pt>
                <c:pt idx="2177">
                  <c:v>41977</c:v>
                </c:pt>
                <c:pt idx="2178">
                  <c:v>41976</c:v>
                </c:pt>
                <c:pt idx="2179">
                  <c:v>41975</c:v>
                </c:pt>
                <c:pt idx="2180">
                  <c:v>41974</c:v>
                </c:pt>
                <c:pt idx="2181">
                  <c:v>41973</c:v>
                </c:pt>
                <c:pt idx="2182">
                  <c:v>41972</c:v>
                </c:pt>
                <c:pt idx="2183">
                  <c:v>41971</c:v>
                </c:pt>
                <c:pt idx="2184">
                  <c:v>41970</c:v>
                </c:pt>
                <c:pt idx="2185">
                  <c:v>41969</c:v>
                </c:pt>
                <c:pt idx="2186">
                  <c:v>41968</c:v>
                </c:pt>
                <c:pt idx="2187">
                  <c:v>41967</c:v>
                </c:pt>
                <c:pt idx="2188">
                  <c:v>41966</c:v>
                </c:pt>
                <c:pt idx="2189">
                  <c:v>41965</c:v>
                </c:pt>
                <c:pt idx="2190">
                  <c:v>41964</c:v>
                </c:pt>
                <c:pt idx="2191">
                  <c:v>41963</c:v>
                </c:pt>
                <c:pt idx="2192">
                  <c:v>41962</c:v>
                </c:pt>
                <c:pt idx="2193">
                  <c:v>41961</c:v>
                </c:pt>
                <c:pt idx="2194">
                  <c:v>41960</c:v>
                </c:pt>
                <c:pt idx="2195">
                  <c:v>41959</c:v>
                </c:pt>
                <c:pt idx="2196">
                  <c:v>41958</c:v>
                </c:pt>
                <c:pt idx="2197">
                  <c:v>41957</c:v>
                </c:pt>
                <c:pt idx="2198">
                  <c:v>41956</c:v>
                </c:pt>
                <c:pt idx="2199">
                  <c:v>41955</c:v>
                </c:pt>
                <c:pt idx="2200">
                  <c:v>41954</c:v>
                </c:pt>
                <c:pt idx="2201">
                  <c:v>41953</c:v>
                </c:pt>
                <c:pt idx="2202">
                  <c:v>41952</c:v>
                </c:pt>
                <c:pt idx="2203">
                  <c:v>41951</c:v>
                </c:pt>
                <c:pt idx="2204">
                  <c:v>41950</c:v>
                </c:pt>
                <c:pt idx="2205">
                  <c:v>41949</c:v>
                </c:pt>
                <c:pt idx="2206">
                  <c:v>41948</c:v>
                </c:pt>
                <c:pt idx="2207">
                  <c:v>41947</c:v>
                </c:pt>
                <c:pt idx="2208">
                  <c:v>41946</c:v>
                </c:pt>
                <c:pt idx="2209">
                  <c:v>41945</c:v>
                </c:pt>
                <c:pt idx="2210">
                  <c:v>41944</c:v>
                </c:pt>
                <c:pt idx="2211">
                  <c:v>41943</c:v>
                </c:pt>
                <c:pt idx="2212">
                  <c:v>41942</c:v>
                </c:pt>
                <c:pt idx="2213">
                  <c:v>41941</c:v>
                </c:pt>
                <c:pt idx="2214">
                  <c:v>41940</c:v>
                </c:pt>
                <c:pt idx="2215">
                  <c:v>41939</c:v>
                </c:pt>
                <c:pt idx="2216">
                  <c:v>41938</c:v>
                </c:pt>
                <c:pt idx="2217">
                  <c:v>41937</c:v>
                </c:pt>
                <c:pt idx="2218">
                  <c:v>41936</c:v>
                </c:pt>
                <c:pt idx="2219">
                  <c:v>41935</c:v>
                </c:pt>
                <c:pt idx="2220">
                  <c:v>41934</c:v>
                </c:pt>
                <c:pt idx="2221">
                  <c:v>41933</c:v>
                </c:pt>
                <c:pt idx="2222">
                  <c:v>41932</c:v>
                </c:pt>
                <c:pt idx="2223">
                  <c:v>41931</c:v>
                </c:pt>
                <c:pt idx="2224">
                  <c:v>41930</c:v>
                </c:pt>
                <c:pt idx="2225">
                  <c:v>41929</c:v>
                </c:pt>
                <c:pt idx="2226">
                  <c:v>41928</c:v>
                </c:pt>
                <c:pt idx="2227">
                  <c:v>41927</c:v>
                </c:pt>
                <c:pt idx="2228">
                  <c:v>41926</c:v>
                </c:pt>
                <c:pt idx="2229">
                  <c:v>41925</c:v>
                </c:pt>
                <c:pt idx="2230">
                  <c:v>41924</c:v>
                </c:pt>
                <c:pt idx="2231">
                  <c:v>41923</c:v>
                </c:pt>
                <c:pt idx="2232">
                  <c:v>41922</c:v>
                </c:pt>
                <c:pt idx="2233">
                  <c:v>41921</c:v>
                </c:pt>
                <c:pt idx="2234">
                  <c:v>41920</c:v>
                </c:pt>
                <c:pt idx="2235">
                  <c:v>41919</c:v>
                </c:pt>
                <c:pt idx="2236">
                  <c:v>41918</c:v>
                </c:pt>
                <c:pt idx="2237">
                  <c:v>41917</c:v>
                </c:pt>
                <c:pt idx="2238">
                  <c:v>41916</c:v>
                </c:pt>
                <c:pt idx="2239">
                  <c:v>41915</c:v>
                </c:pt>
                <c:pt idx="2240">
                  <c:v>41914</c:v>
                </c:pt>
                <c:pt idx="2241">
                  <c:v>41913</c:v>
                </c:pt>
                <c:pt idx="2242">
                  <c:v>41912</c:v>
                </c:pt>
                <c:pt idx="2243">
                  <c:v>41911</c:v>
                </c:pt>
                <c:pt idx="2244">
                  <c:v>41910</c:v>
                </c:pt>
                <c:pt idx="2245">
                  <c:v>41909</c:v>
                </c:pt>
                <c:pt idx="2246">
                  <c:v>41908</c:v>
                </c:pt>
                <c:pt idx="2247">
                  <c:v>41907</c:v>
                </c:pt>
                <c:pt idx="2248">
                  <c:v>41906</c:v>
                </c:pt>
                <c:pt idx="2249">
                  <c:v>41905</c:v>
                </c:pt>
                <c:pt idx="2250">
                  <c:v>41904</c:v>
                </c:pt>
                <c:pt idx="2251">
                  <c:v>41903</c:v>
                </c:pt>
                <c:pt idx="2252">
                  <c:v>41902</c:v>
                </c:pt>
                <c:pt idx="2253">
                  <c:v>41901</c:v>
                </c:pt>
                <c:pt idx="2254">
                  <c:v>41900</c:v>
                </c:pt>
                <c:pt idx="2255">
                  <c:v>41899</c:v>
                </c:pt>
                <c:pt idx="2256">
                  <c:v>41898</c:v>
                </c:pt>
                <c:pt idx="2257">
                  <c:v>41897</c:v>
                </c:pt>
                <c:pt idx="2258">
                  <c:v>41896</c:v>
                </c:pt>
                <c:pt idx="2259">
                  <c:v>41895</c:v>
                </c:pt>
                <c:pt idx="2260">
                  <c:v>41894</c:v>
                </c:pt>
                <c:pt idx="2261">
                  <c:v>41893</c:v>
                </c:pt>
                <c:pt idx="2262">
                  <c:v>41892</c:v>
                </c:pt>
                <c:pt idx="2263">
                  <c:v>41891</c:v>
                </c:pt>
                <c:pt idx="2264">
                  <c:v>41890</c:v>
                </c:pt>
                <c:pt idx="2265">
                  <c:v>41889</c:v>
                </c:pt>
                <c:pt idx="2266">
                  <c:v>41888</c:v>
                </c:pt>
                <c:pt idx="2267">
                  <c:v>41887</c:v>
                </c:pt>
                <c:pt idx="2268">
                  <c:v>41886</c:v>
                </c:pt>
                <c:pt idx="2269">
                  <c:v>41885</c:v>
                </c:pt>
                <c:pt idx="2270">
                  <c:v>41884</c:v>
                </c:pt>
                <c:pt idx="2271">
                  <c:v>41883</c:v>
                </c:pt>
                <c:pt idx="2272">
                  <c:v>41882</c:v>
                </c:pt>
                <c:pt idx="2273">
                  <c:v>41881</c:v>
                </c:pt>
                <c:pt idx="2274">
                  <c:v>41880</c:v>
                </c:pt>
                <c:pt idx="2275">
                  <c:v>41879</c:v>
                </c:pt>
                <c:pt idx="2276">
                  <c:v>41878</c:v>
                </c:pt>
                <c:pt idx="2277">
                  <c:v>41877</c:v>
                </c:pt>
                <c:pt idx="2278">
                  <c:v>41876</c:v>
                </c:pt>
                <c:pt idx="2279">
                  <c:v>41875</c:v>
                </c:pt>
                <c:pt idx="2280">
                  <c:v>41874</c:v>
                </c:pt>
                <c:pt idx="2281">
                  <c:v>41873</c:v>
                </c:pt>
                <c:pt idx="2282">
                  <c:v>41872</c:v>
                </c:pt>
                <c:pt idx="2283">
                  <c:v>41871</c:v>
                </c:pt>
                <c:pt idx="2284">
                  <c:v>41870</c:v>
                </c:pt>
                <c:pt idx="2285">
                  <c:v>41869</c:v>
                </c:pt>
                <c:pt idx="2286">
                  <c:v>41868</c:v>
                </c:pt>
                <c:pt idx="2287">
                  <c:v>41867</c:v>
                </c:pt>
                <c:pt idx="2288">
                  <c:v>41866</c:v>
                </c:pt>
                <c:pt idx="2289">
                  <c:v>41865</c:v>
                </c:pt>
                <c:pt idx="2290">
                  <c:v>41864</c:v>
                </c:pt>
                <c:pt idx="2291">
                  <c:v>41863</c:v>
                </c:pt>
                <c:pt idx="2292">
                  <c:v>41862</c:v>
                </c:pt>
                <c:pt idx="2293">
                  <c:v>41861</c:v>
                </c:pt>
                <c:pt idx="2294">
                  <c:v>41860</c:v>
                </c:pt>
                <c:pt idx="2295">
                  <c:v>41859</c:v>
                </c:pt>
                <c:pt idx="2296">
                  <c:v>41858</c:v>
                </c:pt>
                <c:pt idx="2297">
                  <c:v>41857</c:v>
                </c:pt>
                <c:pt idx="2298">
                  <c:v>41856</c:v>
                </c:pt>
                <c:pt idx="2299">
                  <c:v>41855</c:v>
                </c:pt>
                <c:pt idx="2300">
                  <c:v>41854</c:v>
                </c:pt>
                <c:pt idx="2301">
                  <c:v>41853</c:v>
                </c:pt>
                <c:pt idx="2302">
                  <c:v>41852</c:v>
                </c:pt>
                <c:pt idx="2303">
                  <c:v>41851</c:v>
                </c:pt>
                <c:pt idx="2304">
                  <c:v>41850</c:v>
                </c:pt>
                <c:pt idx="2305">
                  <c:v>41849</c:v>
                </c:pt>
                <c:pt idx="2306">
                  <c:v>41848</c:v>
                </c:pt>
                <c:pt idx="2307">
                  <c:v>41847</c:v>
                </c:pt>
                <c:pt idx="2308">
                  <c:v>41846</c:v>
                </c:pt>
                <c:pt idx="2309">
                  <c:v>41845</c:v>
                </c:pt>
                <c:pt idx="2310">
                  <c:v>41844</c:v>
                </c:pt>
                <c:pt idx="2311">
                  <c:v>41843</c:v>
                </c:pt>
                <c:pt idx="2312">
                  <c:v>41842</c:v>
                </c:pt>
                <c:pt idx="2313">
                  <c:v>41841</c:v>
                </c:pt>
                <c:pt idx="2314">
                  <c:v>41840</c:v>
                </c:pt>
                <c:pt idx="2315">
                  <c:v>41839</c:v>
                </c:pt>
                <c:pt idx="2316">
                  <c:v>41838</c:v>
                </c:pt>
                <c:pt idx="2317">
                  <c:v>41837</c:v>
                </c:pt>
                <c:pt idx="2318">
                  <c:v>41836</c:v>
                </c:pt>
                <c:pt idx="2319">
                  <c:v>41835</c:v>
                </c:pt>
                <c:pt idx="2320">
                  <c:v>41834</c:v>
                </c:pt>
                <c:pt idx="2321">
                  <c:v>41833</c:v>
                </c:pt>
                <c:pt idx="2322">
                  <c:v>41832</c:v>
                </c:pt>
                <c:pt idx="2323">
                  <c:v>41831</c:v>
                </c:pt>
                <c:pt idx="2324">
                  <c:v>41830</c:v>
                </c:pt>
                <c:pt idx="2325">
                  <c:v>41829</c:v>
                </c:pt>
                <c:pt idx="2326">
                  <c:v>41828</c:v>
                </c:pt>
                <c:pt idx="2327">
                  <c:v>41827</c:v>
                </c:pt>
                <c:pt idx="2328">
                  <c:v>41826</c:v>
                </c:pt>
                <c:pt idx="2329">
                  <c:v>41825</c:v>
                </c:pt>
                <c:pt idx="2330">
                  <c:v>41824</c:v>
                </c:pt>
                <c:pt idx="2331">
                  <c:v>41823</c:v>
                </c:pt>
                <c:pt idx="2332">
                  <c:v>41822</c:v>
                </c:pt>
                <c:pt idx="2333">
                  <c:v>41821</c:v>
                </c:pt>
                <c:pt idx="2334">
                  <c:v>41820</c:v>
                </c:pt>
                <c:pt idx="2335">
                  <c:v>41819</c:v>
                </c:pt>
                <c:pt idx="2336">
                  <c:v>41818</c:v>
                </c:pt>
                <c:pt idx="2337">
                  <c:v>41817</c:v>
                </c:pt>
                <c:pt idx="2338">
                  <c:v>41816</c:v>
                </c:pt>
                <c:pt idx="2339">
                  <c:v>41815</c:v>
                </c:pt>
                <c:pt idx="2340">
                  <c:v>41814</c:v>
                </c:pt>
                <c:pt idx="2341">
                  <c:v>41813</c:v>
                </c:pt>
                <c:pt idx="2342">
                  <c:v>41812</c:v>
                </c:pt>
                <c:pt idx="2343">
                  <c:v>41811</c:v>
                </c:pt>
                <c:pt idx="2344">
                  <c:v>41810</c:v>
                </c:pt>
                <c:pt idx="2345">
                  <c:v>41809</c:v>
                </c:pt>
                <c:pt idx="2346">
                  <c:v>41808</c:v>
                </c:pt>
                <c:pt idx="2347">
                  <c:v>41807</c:v>
                </c:pt>
                <c:pt idx="2348">
                  <c:v>41806</c:v>
                </c:pt>
                <c:pt idx="2349">
                  <c:v>41805</c:v>
                </c:pt>
                <c:pt idx="2350">
                  <c:v>41804</c:v>
                </c:pt>
                <c:pt idx="2351">
                  <c:v>41803</c:v>
                </c:pt>
                <c:pt idx="2352">
                  <c:v>41802</c:v>
                </c:pt>
                <c:pt idx="2353">
                  <c:v>41801</c:v>
                </c:pt>
                <c:pt idx="2354">
                  <c:v>41800</c:v>
                </c:pt>
                <c:pt idx="2355">
                  <c:v>41799</c:v>
                </c:pt>
                <c:pt idx="2356">
                  <c:v>41798</c:v>
                </c:pt>
                <c:pt idx="2357">
                  <c:v>41797</c:v>
                </c:pt>
                <c:pt idx="2358">
                  <c:v>41796</c:v>
                </c:pt>
                <c:pt idx="2359">
                  <c:v>41795</c:v>
                </c:pt>
                <c:pt idx="2360">
                  <c:v>41794</c:v>
                </c:pt>
                <c:pt idx="2361">
                  <c:v>41793</c:v>
                </c:pt>
                <c:pt idx="2362">
                  <c:v>41792</c:v>
                </c:pt>
                <c:pt idx="2363">
                  <c:v>41791</c:v>
                </c:pt>
                <c:pt idx="2364">
                  <c:v>41790</c:v>
                </c:pt>
                <c:pt idx="2365">
                  <c:v>41789</c:v>
                </c:pt>
                <c:pt idx="2366">
                  <c:v>41788</c:v>
                </c:pt>
                <c:pt idx="2367">
                  <c:v>41787</c:v>
                </c:pt>
                <c:pt idx="2368">
                  <c:v>41786</c:v>
                </c:pt>
                <c:pt idx="2369">
                  <c:v>41785</c:v>
                </c:pt>
                <c:pt idx="2370">
                  <c:v>41784</c:v>
                </c:pt>
                <c:pt idx="2371">
                  <c:v>41783</c:v>
                </c:pt>
                <c:pt idx="2372">
                  <c:v>41782</c:v>
                </c:pt>
                <c:pt idx="2373">
                  <c:v>41781</c:v>
                </c:pt>
                <c:pt idx="2374">
                  <c:v>41780</c:v>
                </c:pt>
                <c:pt idx="2375">
                  <c:v>41779</c:v>
                </c:pt>
                <c:pt idx="2376">
                  <c:v>41778</c:v>
                </c:pt>
                <c:pt idx="2377">
                  <c:v>41777</c:v>
                </c:pt>
                <c:pt idx="2378">
                  <c:v>41776</c:v>
                </c:pt>
                <c:pt idx="2379">
                  <c:v>41775</c:v>
                </c:pt>
                <c:pt idx="2380">
                  <c:v>41774</c:v>
                </c:pt>
                <c:pt idx="2381">
                  <c:v>41773</c:v>
                </c:pt>
                <c:pt idx="2382">
                  <c:v>41772</c:v>
                </c:pt>
                <c:pt idx="2383">
                  <c:v>41771</c:v>
                </c:pt>
                <c:pt idx="2384">
                  <c:v>41770</c:v>
                </c:pt>
                <c:pt idx="2385">
                  <c:v>41769</c:v>
                </c:pt>
                <c:pt idx="2386">
                  <c:v>41768</c:v>
                </c:pt>
                <c:pt idx="2387">
                  <c:v>41767</c:v>
                </c:pt>
                <c:pt idx="2388">
                  <c:v>41766</c:v>
                </c:pt>
                <c:pt idx="2389">
                  <c:v>41765</c:v>
                </c:pt>
                <c:pt idx="2390">
                  <c:v>41764</c:v>
                </c:pt>
                <c:pt idx="2391">
                  <c:v>41763</c:v>
                </c:pt>
                <c:pt idx="2392">
                  <c:v>41762</c:v>
                </c:pt>
                <c:pt idx="2393">
                  <c:v>41761</c:v>
                </c:pt>
                <c:pt idx="2394">
                  <c:v>41760</c:v>
                </c:pt>
                <c:pt idx="2395">
                  <c:v>41759</c:v>
                </c:pt>
                <c:pt idx="2396">
                  <c:v>41758</c:v>
                </c:pt>
                <c:pt idx="2397">
                  <c:v>41757</c:v>
                </c:pt>
                <c:pt idx="2398">
                  <c:v>41756</c:v>
                </c:pt>
                <c:pt idx="2399">
                  <c:v>41755</c:v>
                </c:pt>
                <c:pt idx="2400">
                  <c:v>41754</c:v>
                </c:pt>
                <c:pt idx="2401">
                  <c:v>41753</c:v>
                </c:pt>
                <c:pt idx="2402">
                  <c:v>41752</c:v>
                </c:pt>
                <c:pt idx="2403">
                  <c:v>41751</c:v>
                </c:pt>
                <c:pt idx="2404">
                  <c:v>41750</c:v>
                </c:pt>
                <c:pt idx="2405">
                  <c:v>41749</c:v>
                </c:pt>
                <c:pt idx="2406">
                  <c:v>41748</c:v>
                </c:pt>
                <c:pt idx="2407">
                  <c:v>41747</c:v>
                </c:pt>
                <c:pt idx="2408">
                  <c:v>41746</c:v>
                </c:pt>
                <c:pt idx="2409">
                  <c:v>41745</c:v>
                </c:pt>
                <c:pt idx="2410">
                  <c:v>41744</c:v>
                </c:pt>
                <c:pt idx="2411">
                  <c:v>41743</c:v>
                </c:pt>
                <c:pt idx="2412">
                  <c:v>41742</c:v>
                </c:pt>
                <c:pt idx="2413">
                  <c:v>41741</c:v>
                </c:pt>
                <c:pt idx="2414">
                  <c:v>41740</c:v>
                </c:pt>
                <c:pt idx="2415">
                  <c:v>41739</c:v>
                </c:pt>
                <c:pt idx="2416">
                  <c:v>41738</c:v>
                </c:pt>
                <c:pt idx="2417">
                  <c:v>41737</c:v>
                </c:pt>
                <c:pt idx="2418">
                  <c:v>41736</c:v>
                </c:pt>
                <c:pt idx="2419">
                  <c:v>41735</c:v>
                </c:pt>
                <c:pt idx="2420">
                  <c:v>41734</c:v>
                </c:pt>
                <c:pt idx="2421">
                  <c:v>41733</c:v>
                </c:pt>
                <c:pt idx="2422">
                  <c:v>41732</c:v>
                </c:pt>
                <c:pt idx="2423">
                  <c:v>41731</c:v>
                </c:pt>
                <c:pt idx="2424">
                  <c:v>41730</c:v>
                </c:pt>
                <c:pt idx="2425">
                  <c:v>41729</c:v>
                </c:pt>
                <c:pt idx="2426">
                  <c:v>41728</c:v>
                </c:pt>
                <c:pt idx="2427">
                  <c:v>41727</c:v>
                </c:pt>
                <c:pt idx="2428">
                  <c:v>41726</c:v>
                </c:pt>
                <c:pt idx="2429">
                  <c:v>41725</c:v>
                </c:pt>
                <c:pt idx="2430">
                  <c:v>41724</c:v>
                </c:pt>
                <c:pt idx="2431">
                  <c:v>41723</c:v>
                </c:pt>
                <c:pt idx="2432">
                  <c:v>41722</c:v>
                </c:pt>
                <c:pt idx="2433">
                  <c:v>41721</c:v>
                </c:pt>
                <c:pt idx="2434">
                  <c:v>41720</c:v>
                </c:pt>
                <c:pt idx="2435">
                  <c:v>41719</c:v>
                </c:pt>
                <c:pt idx="2436">
                  <c:v>41718</c:v>
                </c:pt>
                <c:pt idx="2437">
                  <c:v>41717</c:v>
                </c:pt>
                <c:pt idx="2438">
                  <c:v>41716</c:v>
                </c:pt>
                <c:pt idx="2439">
                  <c:v>41715</c:v>
                </c:pt>
                <c:pt idx="2440">
                  <c:v>41714</c:v>
                </c:pt>
                <c:pt idx="2441">
                  <c:v>41713</c:v>
                </c:pt>
                <c:pt idx="2442">
                  <c:v>41712</c:v>
                </c:pt>
                <c:pt idx="2443">
                  <c:v>41711</c:v>
                </c:pt>
                <c:pt idx="2444">
                  <c:v>41710</c:v>
                </c:pt>
                <c:pt idx="2445">
                  <c:v>41709</c:v>
                </c:pt>
                <c:pt idx="2446">
                  <c:v>41708</c:v>
                </c:pt>
                <c:pt idx="2447">
                  <c:v>41707</c:v>
                </c:pt>
                <c:pt idx="2448">
                  <c:v>41706</c:v>
                </c:pt>
                <c:pt idx="2449">
                  <c:v>41705</c:v>
                </c:pt>
                <c:pt idx="2450">
                  <c:v>41704</c:v>
                </c:pt>
                <c:pt idx="2451">
                  <c:v>41703</c:v>
                </c:pt>
                <c:pt idx="2452">
                  <c:v>41702</c:v>
                </c:pt>
                <c:pt idx="2453">
                  <c:v>41701</c:v>
                </c:pt>
                <c:pt idx="2454">
                  <c:v>41700</c:v>
                </c:pt>
                <c:pt idx="2455">
                  <c:v>41699</c:v>
                </c:pt>
                <c:pt idx="2456">
                  <c:v>41698</c:v>
                </c:pt>
                <c:pt idx="2457">
                  <c:v>41697</c:v>
                </c:pt>
                <c:pt idx="2458">
                  <c:v>41696</c:v>
                </c:pt>
                <c:pt idx="2459">
                  <c:v>41695</c:v>
                </c:pt>
                <c:pt idx="2460">
                  <c:v>41694</c:v>
                </c:pt>
                <c:pt idx="2461">
                  <c:v>41693</c:v>
                </c:pt>
                <c:pt idx="2462">
                  <c:v>41692</c:v>
                </c:pt>
                <c:pt idx="2463">
                  <c:v>41691</c:v>
                </c:pt>
                <c:pt idx="2464">
                  <c:v>41690</c:v>
                </c:pt>
                <c:pt idx="2465">
                  <c:v>41689</c:v>
                </c:pt>
                <c:pt idx="2466">
                  <c:v>41688</c:v>
                </c:pt>
                <c:pt idx="2467">
                  <c:v>41687</c:v>
                </c:pt>
                <c:pt idx="2468">
                  <c:v>41686</c:v>
                </c:pt>
                <c:pt idx="2469">
                  <c:v>41685</c:v>
                </c:pt>
                <c:pt idx="2470">
                  <c:v>41684</c:v>
                </c:pt>
                <c:pt idx="2471">
                  <c:v>41683</c:v>
                </c:pt>
                <c:pt idx="2472">
                  <c:v>41682</c:v>
                </c:pt>
                <c:pt idx="2473">
                  <c:v>41681</c:v>
                </c:pt>
                <c:pt idx="2474">
                  <c:v>41680</c:v>
                </c:pt>
                <c:pt idx="2475">
                  <c:v>41679</c:v>
                </c:pt>
                <c:pt idx="2476">
                  <c:v>41678</c:v>
                </c:pt>
                <c:pt idx="2477">
                  <c:v>41677</c:v>
                </c:pt>
                <c:pt idx="2478">
                  <c:v>41676</c:v>
                </c:pt>
                <c:pt idx="2479">
                  <c:v>41675</c:v>
                </c:pt>
                <c:pt idx="2480">
                  <c:v>41674</c:v>
                </c:pt>
                <c:pt idx="2481">
                  <c:v>41673</c:v>
                </c:pt>
                <c:pt idx="2482">
                  <c:v>41672</c:v>
                </c:pt>
                <c:pt idx="2483">
                  <c:v>41671</c:v>
                </c:pt>
                <c:pt idx="2484">
                  <c:v>41670</c:v>
                </c:pt>
                <c:pt idx="2485">
                  <c:v>41669</c:v>
                </c:pt>
                <c:pt idx="2486">
                  <c:v>41668</c:v>
                </c:pt>
                <c:pt idx="2487">
                  <c:v>41667</c:v>
                </c:pt>
                <c:pt idx="2488">
                  <c:v>41666</c:v>
                </c:pt>
                <c:pt idx="2489">
                  <c:v>41665</c:v>
                </c:pt>
                <c:pt idx="2490">
                  <c:v>41664</c:v>
                </c:pt>
                <c:pt idx="2491">
                  <c:v>41663</c:v>
                </c:pt>
                <c:pt idx="2492">
                  <c:v>41662</c:v>
                </c:pt>
                <c:pt idx="2493">
                  <c:v>41661</c:v>
                </c:pt>
                <c:pt idx="2494">
                  <c:v>41660</c:v>
                </c:pt>
                <c:pt idx="2495">
                  <c:v>41659</c:v>
                </c:pt>
                <c:pt idx="2496">
                  <c:v>41658</c:v>
                </c:pt>
                <c:pt idx="2497">
                  <c:v>41657</c:v>
                </c:pt>
                <c:pt idx="2498">
                  <c:v>41656</c:v>
                </c:pt>
                <c:pt idx="2499">
                  <c:v>41655</c:v>
                </c:pt>
                <c:pt idx="2500">
                  <c:v>41654</c:v>
                </c:pt>
                <c:pt idx="2501">
                  <c:v>41653</c:v>
                </c:pt>
                <c:pt idx="2502">
                  <c:v>41652</c:v>
                </c:pt>
                <c:pt idx="2503">
                  <c:v>41651</c:v>
                </c:pt>
                <c:pt idx="2504">
                  <c:v>41650</c:v>
                </c:pt>
                <c:pt idx="2505">
                  <c:v>41649</c:v>
                </c:pt>
                <c:pt idx="2506">
                  <c:v>41648</c:v>
                </c:pt>
                <c:pt idx="2507">
                  <c:v>41647</c:v>
                </c:pt>
                <c:pt idx="2508">
                  <c:v>41646</c:v>
                </c:pt>
                <c:pt idx="2509">
                  <c:v>41645</c:v>
                </c:pt>
                <c:pt idx="2510">
                  <c:v>41644</c:v>
                </c:pt>
                <c:pt idx="2511">
                  <c:v>41643</c:v>
                </c:pt>
                <c:pt idx="2512">
                  <c:v>41642</c:v>
                </c:pt>
                <c:pt idx="2513">
                  <c:v>41641</c:v>
                </c:pt>
                <c:pt idx="2514">
                  <c:v>41640</c:v>
                </c:pt>
                <c:pt idx="2515">
                  <c:v>41639</c:v>
                </c:pt>
                <c:pt idx="2516">
                  <c:v>41638</c:v>
                </c:pt>
                <c:pt idx="2517">
                  <c:v>41637</c:v>
                </c:pt>
                <c:pt idx="2518">
                  <c:v>41636</c:v>
                </c:pt>
                <c:pt idx="2519">
                  <c:v>41635</c:v>
                </c:pt>
                <c:pt idx="2520">
                  <c:v>41634</c:v>
                </c:pt>
                <c:pt idx="2521">
                  <c:v>41633</c:v>
                </c:pt>
                <c:pt idx="2522">
                  <c:v>41632</c:v>
                </c:pt>
                <c:pt idx="2523">
                  <c:v>41631</c:v>
                </c:pt>
                <c:pt idx="2524">
                  <c:v>41630</c:v>
                </c:pt>
                <c:pt idx="2525">
                  <c:v>41629</c:v>
                </c:pt>
                <c:pt idx="2526">
                  <c:v>41628</c:v>
                </c:pt>
                <c:pt idx="2527">
                  <c:v>41627</c:v>
                </c:pt>
                <c:pt idx="2528">
                  <c:v>41626</c:v>
                </c:pt>
                <c:pt idx="2529">
                  <c:v>41625</c:v>
                </c:pt>
                <c:pt idx="2530">
                  <c:v>41624</c:v>
                </c:pt>
                <c:pt idx="2531">
                  <c:v>41623</c:v>
                </c:pt>
                <c:pt idx="2532">
                  <c:v>41622</c:v>
                </c:pt>
                <c:pt idx="2533">
                  <c:v>41621</c:v>
                </c:pt>
                <c:pt idx="2534">
                  <c:v>41620</c:v>
                </c:pt>
                <c:pt idx="2535">
                  <c:v>41619</c:v>
                </c:pt>
                <c:pt idx="2536">
                  <c:v>41618</c:v>
                </c:pt>
                <c:pt idx="2537">
                  <c:v>41617</c:v>
                </c:pt>
                <c:pt idx="2538">
                  <c:v>41616</c:v>
                </c:pt>
                <c:pt idx="2539">
                  <c:v>41615</c:v>
                </c:pt>
                <c:pt idx="2540">
                  <c:v>41614</c:v>
                </c:pt>
                <c:pt idx="2541">
                  <c:v>41613</c:v>
                </c:pt>
                <c:pt idx="2542">
                  <c:v>41612</c:v>
                </c:pt>
                <c:pt idx="2543">
                  <c:v>41611</c:v>
                </c:pt>
                <c:pt idx="2544">
                  <c:v>41610</c:v>
                </c:pt>
                <c:pt idx="2545">
                  <c:v>41609</c:v>
                </c:pt>
                <c:pt idx="2546">
                  <c:v>41608</c:v>
                </c:pt>
                <c:pt idx="2547">
                  <c:v>41607</c:v>
                </c:pt>
                <c:pt idx="2548">
                  <c:v>41606</c:v>
                </c:pt>
                <c:pt idx="2549">
                  <c:v>41605</c:v>
                </c:pt>
                <c:pt idx="2550">
                  <c:v>41604</c:v>
                </c:pt>
                <c:pt idx="2551">
                  <c:v>41603</c:v>
                </c:pt>
                <c:pt idx="2552">
                  <c:v>41602</c:v>
                </c:pt>
                <c:pt idx="2553">
                  <c:v>41601</c:v>
                </c:pt>
                <c:pt idx="2554">
                  <c:v>41600</c:v>
                </c:pt>
                <c:pt idx="2555">
                  <c:v>41599</c:v>
                </c:pt>
                <c:pt idx="2556">
                  <c:v>41598</c:v>
                </c:pt>
                <c:pt idx="2557">
                  <c:v>41597</c:v>
                </c:pt>
                <c:pt idx="2558">
                  <c:v>41596</c:v>
                </c:pt>
                <c:pt idx="2559">
                  <c:v>41595</c:v>
                </c:pt>
                <c:pt idx="2560">
                  <c:v>41594</c:v>
                </c:pt>
                <c:pt idx="2561">
                  <c:v>41593</c:v>
                </c:pt>
                <c:pt idx="2562">
                  <c:v>41592</c:v>
                </c:pt>
                <c:pt idx="2563">
                  <c:v>41591</c:v>
                </c:pt>
                <c:pt idx="2564">
                  <c:v>41590</c:v>
                </c:pt>
                <c:pt idx="2565">
                  <c:v>41589</c:v>
                </c:pt>
                <c:pt idx="2566">
                  <c:v>41588</c:v>
                </c:pt>
                <c:pt idx="2567">
                  <c:v>41587</c:v>
                </c:pt>
                <c:pt idx="2568">
                  <c:v>41586</c:v>
                </c:pt>
                <c:pt idx="2569">
                  <c:v>41585</c:v>
                </c:pt>
                <c:pt idx="2570">
                  <c:v>41584</c:v>
                </c:pt>
                <c:pt idx="2571">
                  <c:v>41583</c:v>
                </c:pt>
                <c:pt idx="2572">
                  <c:v>41582</c:v>
                </c:pt>
                <c:pt idx="2573">
                  <c:v>41581</c:v>
                </c:pt>
                <c:pt idx="2574">
                  <c:v>41580</c:v>
                </c:pt>
                <c:pt idx="2575">
                  <c:v>41579</c:v>
                </c:pt>
                <c:pt idx="2576">
                  <c:v>41578</c:v>
                </c:pt>
                <c:pt idx="2577">
                  <c:v>41577</c:v>
                </c:pt>
                <c:pt idx="2578">
                  <c:v>41576</c:v>
                </c:pt>
                <c:pt idx="2579">
                  <c:v>41575</c:v>
                </c:pt>
                <c:pt idx="2580">
                  <c:v>41574</c:v>
                </c:pt>
                <c:pt idx="2581">
                  <c:v>41573</c:v>
                </c:pt>
                <c:pt idx="2582">
                  <c:v>41572</c:v>
                </c:pt>
                <c:pt idx="2583">
                  <c:v>41571</c:v>
                </c:pt>
                <c:pt idx="2584">
                  <c:v>41570</c:v>
                </c:pt>
                <c:pt idx="2585">
                  <c:v>41569</c:v>
                </c:pt>
                <c:pt idx="2586">
                  <c:v>41568</c:v>
                </c:pt>
                <c:pt idx="2587">
                  <c:v>41567</c:v>
                </c:pt>
                <c:pt idx="2588">
                  <c:v>41566</c:v>
                </c:pt>
                <c:pt idx="2589">
                  <c:v>41565</c:v>
                </c:pt>
                <c:pt idx="2590">
                  <c:v>41564</c:v>
                </c:pt>
                <c:pt idx="2591">
                  <c:v>41563</c:v>
                </c:pt>
                <c:pt idx="2592">
                  <c:v>41562</c:v>
                </c:pt>
                <c:pt idx="2593">
                  <c:v>41561</c:v>
                </c:pt>
                <c:pt idx="2594">
                  <c:v>41560</c:v>
                </c:pt>
                <c:pt idx="2595">
                  <c:v>41559</c:v>
                </c:pt>
                <c:pt idx="2596">
                  <c:v>41558</c:v>
                </c:pt>
                <c:pt idx="2597">
                  <c:v>41557</c:v>
                </c:pt>
                <c:pt idx="2598">
                  <c:v>41556</c:v>
                </c:pt>
                <c:pt idx="2599">
                  <c:v>41555</c:v>
                </c:pt>
                <c:pt idx="2600">
                  <c:v>41554</c:v>
                </c:pt>
                <c:pt idx="2601">
                  <c:v>41553</c:v>
                </c:pt>
                <c:pt idx="2602">
                  <c:v>41552</c:v>
                </c:pt>
                <c:pt idx="2603">
                  <c:v>41551</c:v>
                </c:pt>
                <c:pt idx="2604">
                  <c:v>41550</c:v>
                </c:pt>
                <c:pt idx="2605">
                  <c:v>41549</c:v>
                </c:pt>
                <c:pt idx="2606">
                  <c:v>41548</c:v>
                </c:pt>
                <c:pt idx="2607">
                  <c:v>41547</c:v>
                </c:pt>
                <c:pt idx="2608">
                  <c:v>41546</c:v>
                </c:pt>
                <c:pt idx="2609">
                  <c:v>41545</c:v>
                </c:pt>
                <c:pt idx="2610">
                  <c:v>41544</c:v>
                </c:pt>
                <c:pt idx="2611">
                  <c:v>41543</c:v>
                </c:pt>
                <c:pt idx="2612">
                  <c:v>41542</c:v>
                </c:pt>
                <c:pt idx="2613">
                  <c:v>41541</c:v>
                </c:pt>
                <c:pt idx="2614">
                  <c:v>41540</c:v>
                </c:pt>
                <c:pt idx="2615">
                  <c:v>41539</c:v>
                </c:pt>
                <c:pt idx="2616">
                  <c:v>41538</c:v>
                </c:pt>
                <c:pt idx="2617">
                  <c:v>41537</c:v>
                </c:pt>
                <c:pt idx="2618">
                  <c:v>41536</c:v>
                </c:pt>
                <c:pt idx="2619">
                  <c:v>41535</c:v>
                </c:pt>
                <c:pt idx="2620">
                  <c:v>41534</c:v>
                </c:pt>
                <c:pt idx="2621">
                  <c:v>41533</c:v>
                </c:pt>
                <c:pt idx="2622">
                  <c:v>41532</c:v>
                </c:pt>
                <c:pt idx="2623">
                  <c:v>41531</c:v>
                </c:pt>
                <c:pt idx="2624">
                  <c:v>41530</c:v>
                </c:pt>
                <c:pt idx="2625">
                  <c:v>41529</c:v>
                </c:pt>
                <c:pt idx="2626">
                  <c:v>41528</c:v>
                </c:pt>
                <c:pt idx="2627">
                  <c:v>41527</c:v>
                </c:pt>
                <c:pt idx="2628">
                  <c:v>41526</c:v>
                </c:pt>
                <c:pt idx="2629">
                  <c:v>41525</c:v>
                </c:pt>
                <c:pt idx="2630">
                  <c:v>41524</c:v>
                </c:pt>
                <c:pt idx="2631">
                  <c:v>41523</c:v>
                </c:pt>
                <c:pt idx="2632">
                  <c:v>41522</c:v>
                </c:pt>
                <c:pt idx="2633">
                  <c:v>41521</c:v>
                </c:pt>
                <c:pt idx="2634">
                  <c:v>41520</c:v>
                </c:pt>
                <c:pt idx="2635">
                  <c:v>41519</c:v>
                </c:pt>
                <c:pt idx="2636">
                  <c:v>41518</c:v>
                </c:pt>
                <c:pt idx="2637">
                  <c:v>41517</c:v>
                </c:pt>
                <c:pt idx="2638">
                  <c:v>41516</c:v>
                </c:pt>
                <c:pt idx="2639">
                  <c:v>41515</c:v>
                </c:pt>
                <c:pt idx="2640">
                  <c:v>41514</c:v>
                </c:pt>
                <c:pt idx="2641">
                  <c:v>41513</c:v>
                </c:pt>
                <c:pt idx="2642">
                  <c:v>41512</c:v>
                </c:pt>
                <c:pt idx="2643">
                  <c:v>41511</c:v>
                </c:pt>
                <c:pt idx="2644">
                  <c:v>41510</c:v>
                </c:pt>
                <c:pt idx="2645">
                  <c:v>41509</c:v>
                </c:pt>
                <c:pt idx="2646">
                  <c:v>41508</c:v>
                </c:pt>
                <c:pt idx="2647">
                  <c:v>41507</c:v>
                </c:pt>
                <c:pt idx="2648">
                  <c:v>41506</c:v>
                </c:pt>
                <c:pt idx="2649">
                  <c:v>41505</c:v>
                </c:pt>
                <c:pt idx="2650">
                  <c:v>41504</c:v>
                </c:pt>
                <c:pt idx="2651">
                  <c:v>41503</c:v>
                </c:pt>
                <c:pt idx="2652">
                  <c:v>41502</c:v>
                </c:pt>
                <c:pt idx="2653">
                  <c:v>41501</c:v>
                </c:pt>
                <c:pt idx="2654">
                  <c:v>41500</c:v>
                </c:pt>
                <c:pt idx="2655">
                  <c:v>41499</c:v>
                </c:pt>
                <c:pt idx="2656">
                  <c:v>41498</c:v>
                </c:pt>
                <c:pt idx="2657">
                  <c:v>41497</c:v>
                </c:pt>
                <c:pt idx="2658">
                  <c:v>41496</c:v>
                </c:pt>
                <c:pt idx="2659">
                  <c:v>41495</c:v>
                </c:pt>
                <c:pt idx="2660">
                  <c:v>41494</c:v>
                </c:pt>
                <c:pt idx="2661">
                  <c:v>41493</c:v>
                </c:pt>
                <c:pt idx="2662">
                  <c:v>41492</c:v>
                </c:pt>
                <c:pt idx="2663">
                  <c:v>41491</c:v>
                </c:pt>
                <c:pt idx="2664">
                  <c:v>41490</c:v>
                </c:pt>
                <c:pt idx="2665">
                  <c:v>41489</c:v>
                </c:pt>
                <c:pt idx="2666">
                  <c:v>41488</c:v>
                </c:pt>
                <c:pt idx="2667">
                  <c:v>41487</c:v>
                </c:pt>
                <c:pt idx="2668">
                  <c:v>41486</c:v>
                </c:pt>
                <c:pt idx="2669">
                  <c:v>41485</c:v>
                </c:pt>
                <c:pt idx="2670">
                  <c:v>41484</c:v>
                </c:pt>
                <c:pt idx="2671">
                  <c:v>41483</c:v>
                </c:pt>
                <c:pt idx="2672">
                  <c:v>41482</c:v>
                </c:pt>
                <c:pt idx="2673">
                  <c:v>41481</c:v>
                </c:pt>
                <c:pt idx="2674">
                  <c:v>41480</c:v>
                </c:pt>
                <c:pt idx="2675">
                  <c:v>41479</c:v>
                </c:pt>
                <c:pt idx="2676">
                  <c:v>41478</c:v>
                </c:pt>
                <c:pt idx="2677">
                  <c:v>41477</c:v>
                </c:pt>
                <c:pt idx="2678">
                  <c:v>41476</c:v>
                </c:pt>
                <c:pt idx="2679">
                  <c:v>41475</c:v>
                </c:pt>
                <c:pt idx="2680">
                  <c:v>41474</c:v>
                </c:pt>
                <c:pt idx="2681">
                  <c:v>41473</c:v>
                </c:pt>
                <c:pt idx="2682">
                  <c:v>41472</c:v>
                </c:pt>
                <c:pt idx="2683">
                  <c:v>41471</c:v>
                </c:pt>
                <c:pt idx="2684">
                  <c:v>41470</c:v>
                </c:pt>
                <c:pt idx="2685">
                  <c:v>41469</c:v>
                </c:pt>
                <c:pt idx="2686">
                  <c:v>41468</c:v>
                </c:pt>
                <c:pt idx="2687">
                  <c:v>41467</c:v>
                </c:pt>
                <c:pt idx="2688">
                  <c:v>41466</c:v>
                </c:pt>
                <c:pt idx="2689">
                  <c:v>41465</c:v>
                </c:pt>
                <c:pt idx="2690">
                  <c:v>41464</c:v>
                </c:pt>
                <c:pt idx="2691">
                  <c:v>41463</c:v>
                </c:pt>
                <c:pt idx="2692">
                  <c:v>41462</c:v>
                </c:pt>
                <c:pt idx="2693">
                  <c:v>41461</c:v>
                </c:pt>
                <c:pt idx="2694">
                  <c:v>41460</c:v>
                </c:pt>
                <c:pt idx="2695">
                  <c:v>41459</c:v>
                </c:pt>
                <c:pt idx="2696">
                  <c:v>41458</c:v>
                </c:pt>
                <c:pt idx="2697">
                  <c:v>41457</c:v>
                </c:pt>
                <c:pt idx="2698">
                  <c:v>41456</c:v>
                </c:pt>
                <c:pt idx="2699">
                  <c:v>41455</c:v>
                </c:pt>
                <c:pt idx="2700">
                  <c:v>41454</c:v>
                </c:pt>
                <c:pt idx="2701">
                  <c:v>41453</c:v>
                </c:pt>
                <c:pt idx="2702">
                  <c:v>41452</c:v>
                </c:pt>
                <c:pt idx="2703">
                  <c:v>41451</c:v>
                </c:pt>
                <c:pt idx="2704">
                  <c:v>41450</c:v>
                </c:pt>
                <c:pt idx="2705">
                  <c:v>41449</c:v>
                </c:pt>
                <c:pt idx="2706">
                  <c:v>41448</c:v>
                </c:pt>
                <c:pt idx="2707">
                  <c:v>41447</c:v>
                </c:pt>
                <c:pt idx="2708">
                  <c:v>41446</c:v>
                </c:pt>
                <c:pt idx="2709">
                  <c:v>41445</c:v>
                </c:pt>
                <c:pt idx="2710">
                  <c:v>41444</c:v>
                </c:pt>
                <c:pt idx="2711">
                  <c:v>41443</c:v>
                </c:pt>
                <c:pt idx="2712">
                  <c:v>41442</c:v>
                </c:pt>
                <c:pt idx="2713">
                  <c:v>41441</c:v>
                </c:pt>
                <c:pt idx="2714">
                  <c:v>41440</c:v>
                </c:pt>
                <c:pt idx="2715">
                  <c:v>41439</c:v>
                </c:pt>
                <c:pt idx="2716">
                  <c:v>41438</c:v>
                </c:pt>
                <c:pt idx="2717">
                  <c:v>41437</c:v>
                </c:pt>
                <c:pt idx="2718">
                  <c:v>41436</c:v>
                </c:pt>
                <c:pt idx="2719">
                  <c:v>41435</c:v>
                </c:pt>
                <c:pt idx="2720">
                  <c:v>41434</c:v>
                </c:pt>
                <c:pt idx="2721">
                  <c:v>41433</c:v>
                </c:pt>
                <c:pt idx="2722">
                  <c:v>41432</c:v>
                </c:pt>
                <c:pt idx="2723">
                  <c:v>41431</c:v>
                </c:pt>
                <c:pt idx="2724">
                  <c:v>41430</c:v>
                </c:pt>
                <c:pt idx="2725">
                  <c:v>41429</c:v>
                </c:pt>
                <c:pt idx="2726">
                  <c:v>41428</c:v>
                </c:pt>
                <c:pt idx="2727">
                  <c:v>41427</c:v>
                </c:pt>
                <c:pt idx="2728">
                  <c:v>41426</c:v>
                </c:pt>
                <c:pt idx="2729">
                  <c:v>41425</c:v>
                </c:pt>
                <c:pt idx="2730">
                  <c:v>41424</c:v>
                </c:pt>
                <c:pt idx="2731">
                  <c:v>41423</c:v>
                </c:pt>
                <c:pt idx="2732">
                  <c:v>41422</c:v>
                </c:pt>
                <c:pt idx="2733">
                  <c:v>41421</c:v>
                </c:pt>
                <c:pt idx="2734">
                  <c:v>41420</c:v>
                </c:pt>
                <c:pt idx="2735">
                  <c:v>41419</c:v>
                </c:pt>
                <c:pt idx="2736">
                  <c:v>41418</c:v>
                </c:pt>
                <c:pt idx="2737">
                  <c:v>41417</c:v>
                </c:pt>
                <c:pt idx="2738">
                  <c:v>41416</c:v>
                </c:pt>
                <c:pt idx="2739">
                  <c:v>41415</c:v>
                </c:pt>
                <c:pt idx="2740">
                  <c:v>41414</c:v>
                </c:pt>
                <c:pt idx="2741">
                  <c:v>41413</c:v>
                </c:pt>
                <c:pt idx="2742">
                  <c:v>41412</c:v>
                </c:pt>
                <c:pt idx="2743">
                  <c:v>41411</c:v>
                </c:pt>
                <c:pt idx="2744">
                  <c:v>41410</c:v>
                </c:pt>
                <c:pt idx="2745">
                  <c:v>41409</c:v>
                </c:pt>
                <c:pt idx="2746">
                  <c:v>41408</c:v>
                </c:pt>
                <c:pt idx="2747">
                  <c:v>41407</c:v>
                </c:pt>
              </c:numCache>
            </c:numRef>
          </c:cat>
          <c:val>
            <c:numRef>
              <c:f>'10a riigivk spread'!$AB$4:$AB$2751</c:f>
              <c:numCache>
                <c:formatCode>[$$-409]#,##0.00_ ;\-[$$-409]#,##0.00\ </c:formatCode>
                <c:ptCount val="2748"/>
                <c:pt idx="0">
                  <c:v>0.65400000000000003</c:v>
                </c:pt>
                <c:pt idx="1">
                  <c:v>0.65500000000000003</c:v>
                </c:pt>
                <c:pt idx="2">
                  <c:v>0.63900000000000001</c:v>
                </c:pt>
                <c:pt idx="3">
                  <c:v>0.65200000000000002</c:v>
                </c:pt>
                <c:pt idx="4">
                  <c:v>0.66500000000000004</c:v>
                </c:pt>
                <c:pt idx="5">
                  <c:v>0.66500000000000004</c:v>
                </c:pt>
                <c:pt idx="6">
                  <c:v>0.66500000000000004</c:v>
                </c:pt>
                <c:pt idx="7">
                  <c:v>0.68400000000000005</c:v>
                </c:pt>
                <c:pt idx="8">
                  <c:v>0.73799999999999999</c:v>
                </c:pt>
                <c:pt idx="9">
                  <c:v>0.76200000000000001</c:v>
                </c:pt>
                <c:pt idx="10">
                  <c:v>0.75700000000000001</c:v>
                </c:pt>
                <c:pt idx="11">
                  <c:v>0.64</c:v>
                </c:pt>
                <c:pt idx="12">
                  <c:v>0.64</c:v>
                </c:pt>
                <c:pt idx="13">
                  <c:v>0.64</c:v>
                </c:pt>
                <c:pt idx="14">
                  <c:v>0.66800000000000004</c:v>
                </c:pt>
                <c:pt idx="15">
                  <c:v>0.68700000000000006</c:v>
                </c:pt>
                <c:pt idx="16">
                  <c:v>0.73399999999999999</c:v>
                </c:pt>
                <c:pt idx="17">
                  <c:v>0.748</c:v>
                </c:pt>
                <c:pt idx="18">
                  <c:v>0.76</c:v>
                </c:pt>
                <c:pt idx="19">
                  <c:v>0.76</c:v>
                </c:pt>
                <c:pt idx="20">
                  <c:v>0.76</c:v>
                </c:pt>
                <c:pt idx="21">
                  <c:v>0.69199999999999995</c:v>
                </c:pt>
                <c:pt idx="22">
                  <c:v>0.76500000000000001</c:v>
                </c:pt>
                <c:pt idx="23">
                  <c:v>0.7</c:v>
                </c:pt>
                <c:pt idx="24">
                  <c:v>0.73899999999999999</c:v>
                </c:pt>
                <c:pt idx="25">
                  <c:v>0.75800000000000001</c:v>
                </c:pt>
                <c:pt idx="26">
                  <c:v>0.75800000000000001</c:v>
                </c:pt>
                <c:pt idx="27">
                  <c:v>0.75800000000000001</c:v>
                </c:pt>
                <c:pt idx="28">
                  <c:v>0.80300000000000005</c:v>
                </c:pt>
                <c:pt idx="29">
                  <c:v>0.78200000000000003</c:v>
                </c:pt>
                <c:pt idx="30">
                  <c:v>0.72799999999999998</c:v>
                </c:pt>
                <c:pt idx="31">
                  <c:v>0.72</c:v>
                </c:pt>
                <c:pt idx="32">
                  <c:v>0.65100000000000002</c:v>
                </c:pt>
                <c:pt idx="33">
                  <c:v>0.65100000000000002</c:v>
                </c:pt>
                <c:pt idx="34">
                  <c:v>0.65100000000000002</c:v>
                </c:pt>
                <c:pt idx="35">
                  <c:v>0.69699999999999995</c:v>
                </c:pt>
                <c:pt idx="36">
                  <c:v>0.65700000000000003</c:v>
                </c:pt>
                <c:pt idx="37">
                  <c:v>0.65800000000000003</c:v>
                </c:pt>
                <c:pt idx="38">
                  <c:v>0.67700000000000005</c:v>
                </c:pt>
                <c:pt idx="39">
                  <c:v>0.72399999999999998</c:v>
                </c:pt>
                <c:pt idx="40">
                  <c:v>0.72399999999999998</c:v>
                </c:pt>
                <c:pt idx="41">
                  <c:v>0.72399999999999998</c:v>
                </c:pt>
                <c:pt idx="42">
                  <c:v>0.75900000000000001</c:v>
                </c:pt>
                <c:pt idx="43">
                  <c:v>0.78500000000000003</c:v>
                </c:pt>
                <c:pt idx="44">
                  <c:v>0.77600000000000002</c:v>
                </c:pt>
                <c:pt idx="45">
                  <c:v>0.80800000000000005</c:v>
                </c:pt>
                <c:pt idx="46">
                  <c:v>0.78400000000000003</c:v>
                </c:pt>
                <c:pt idx="47">
                  <c:v>0.78400000000000003</c:v>
                </c:pt>
                <c:pt idx="48">
                  <c:v>0.78400000000000003</c:v>
                </c:pt>
                <c:pt idx="49">
                  <c:v>0.82099999999999995</c:v>
                </c:pt>
                <c:pt idx="50">
                  <c:v>0.86599999999999999</c:v>
                </c:pt>
                <c:pt idx="51">
                  <c:v>0.85199999999999998</c:v>
                </c:pt>
                <c:pt idx="52">
                  <c:v>0.879</c:v>
                </c:pt>
                <c:pt idx="53">
                  <c:v>0.88600000000000001</c:v>
                </c:pt>
                <c:pt idx="54">
                  <c:v>0.88600000000000001</c:v>
                </c:pt>
                <c:pt idx="55">
                  <c:v>0.88600000000000001</c:v>
                </c:pt>
                <c:pt idx="56">
                  <c:v>0.89400000000000002</c:v>
                </c:pt>
                <c:pt idx="57">
                  <c:v>0.85099999999999998</c:v>
                </c:pt>
                <c:pt idx="58">
                  <c:v>0.86599999999999999</c:v>
                </c:pt>
                <c:pt idx="59">
                  <c:v>0.91800000000000004</c:v>
                </c:pt>
                <c:pt idx="60">
                  <c:v>0.96199999999999997</c:v>
                </c:pt>
                <c:pt idx="61">
                  <c:v>0.96199999999999997</c:v>
                </c:pt>
                <c:pt idx="62">
                  <c:v>0.96199999999999997</c:v>
                </c:pt>
                <c:pt idx="63">
                  <c:v>0.95399999999999996</c:v>
                </c:pt>
                <c:pt idx="64">
                  <c:v>0.96899999999999997</c:v>
                </c:pt>
                <c:pt idx="65">
                  <c:v>0.998</c:v>
                </c:pt>
                <c:pt idx="66">
                  <c:v>1.0209999999999999</c:v>
                </c:pt>
                <c:pt idx="67">
                  <c:v>0.98199999999999998</c:v>
                </c:pt>
                <c:pt idx="68">
                  <c:v>0.98199999999999998</c:v>
                </c:pt>
                <c:pt idx="69">
                  <c:v>0.98199999999999998</c:v>
                </c:pt>
                <c:pt idx="70">
                  <c:v>1.008</c:v>
                </c:pt>
                <c:pt idx="71">
                  <c:v>1.0209999999999999</c:v>
                </c:pt>
                <c:pt idx="72">
                  <c:v>1.028</c:v>
                </c:pt>
                <c:pt idx="73">
                  <c:v>1.046</c:v>
                </c:pt>
                <c:pt idx="74">
                  <c:v>1.016</c:v>
                </c:pt>
                <c:pt idx="75">
                  <c:v>1.016</c:v>
                </c:pt>
                <c:pt idx="76">
                  <c:v>1.016</c:v>
                </c:pt>
                <c:pt idx="77">
                  <c:v>0.97499999999999998</c:v>
                </c:pt>
                <c:pt idx="78">
                  <c:v>0.97199999999999998</c:v>
                </c:pt>
                <c:pt idx="79">
                  <c:v>1.0349999999999999</c:v>
                </c:pt>
                <c:pt idx="80">
                  <c:v>1.0940000000000001</c:v>
                </c:pt>
                <c:pt idx="81">
                  <c:v>1.044</c:v>
                </c:pt>
                <c:pt idx="82">
                  <c:v>1.044</c:v>
                </c:pt>
                <c:pt idx="83">
                  <c:v>1.044</c:v>
                </c:pt>
                <c:pt idx="84">
                  <c:v>1.02</c:v>
                </c:pt>
                <c:pt idx="85">
                  <c:v>1.0169999999999999</c:v>
                </c:pt>
                <c:pt idx="86">
                  <c:v>1.026</c:v>
                </c:pt>
                <c:pt idx="87">
                  <c:v>0.94399999999999995</c:v>
                </c:pt>
                <c:pt idx="88">
                  <c:v>0.94399999999999995</c:v>
                </c:pt>
                <c:pt idx="89">
                  <c:v>0.94399999999999995</c:v>
                </c:pt>
                <c:pt idx="90">
                  <c:v>0.94399999999999995</c:v>
                </c:pt>
                <c:pt idx="91">
                  <c:v>0.91400000000000003</c:v>
                </c:pt>
                <c:pt idx="92">
                  <c:v>0.91300000000000003</c:v>
                </c:pt>
                <c:pt idx="93">
                  <c:v>0.92600000000000005</c:v>
                </c:pt>
                <c:pt idx="94">
                  <c:v>0.93</c:v>
                </c:pt>
                <c:pt idx="95">
                  <c:v>0.98699999999999999</c:v>
                </c:pt>
                <c:pt idx="96">
                  <c:v>0.98699999999999999</c:v>
                </c:pt>
                <c:pt idx="97">
                  <c:v>0.98699999999999999</c:v>
                </c:pt>
                <c:pt idx="98">
                  <c:v>1.0109999999999999</c:v>
                </c:pt>
                <c:pt idx="99">
                  <c:v>0.96099999999999997</c:v>
                </c:pt>
                <c:pt idx="100">
                  <c:v>0.94299999999999995</c:v>
                </c:pt>
                <c:pt idx="101">
                  <c:v>0.92</c:v>
                </c:pt>
                <c:pt idx="102">
                  <c:v>0.92800000000000005</c:v>
                </c:pt>
                <c:pt idx="103">
                  <c:v>0.92800000000000005</c:v>
                </c:pt>
                <c:pt idx="104">
                  <c:v>0.92800000000000005</c:v>
                </c:pt>
                <c:pt idx="105">
                  <c:v>0.93100000000000005</c:v>
                </c:pt>
                <c:pt idx="106">
                  <c:v>0.97199999999999998</c:v>
                </c:pt>
                <c:pt idx="107">
                  <c:v>0.94699999999999995</c:v>
                </c:pt>
                <c:pt idx="108">
                  <c:v>1.0069999999999999</c:v>
                </c:pt>
                <c:pt idx="109">
                  <c:v>1.0129999999999999</c:v>
                </c:pt>
                <c:pt idx="110">
                  <c:v>1.0129999999999999</c:v>
                </c:pt>
                <c:pt idx="111">
                  <c:v>1.0129999999999999</c:v>
                </c:pt>
                <c:pt idx="112">
                  <c:v>0.97</c:v>
                </c:pt>
                <c:pt idx="113">
                  <c:v>0.99199999999999999</c:v>
                </c:pt>
                <c:pt idx="114">
                  <c:v>1.0069999999999999</c:v>
                </c:pt>
                <c:pt idx="115">
                  <c:v>0.98799999999999999</c:v>
                </c:pt>
                <c:pt idx="116">
                  <c:v>0.997</c:v>
                </c:pt>
                <c:pt idx="117">
                  <c:v>0.997</c:v>
                </c:pt>
                <c:pt idx="118">
                  <c:v>0.997</c:v>
                </c:pt>
                <c:pt idx="119">
                  <c:v>0.98399999999999999</c:v>
                </c:pt>
                <c:pt idx="120">
                  <c:v>1.036</c:v>
                </c:pt>
                <c:pt idx="121">
                  <c:v>1.0940000000000001</c:v>
                </c:pt>
                <c:pt idx="122">
                  <c:v>1.1040000000000001</c:v>
                </c:pt>
                <c:pt idx="123">
                  <c:v>1.17</c:v>
                </c:pt>
                <c:pt idx="124">
                  <c:v>1.17</c:v>
                </c:pt>
                <c:pt idx="125">
                  <c:v>1.17</c:v>
                </c:pt>
                <c:pt idx="126">
                  <c:v>1.1870000000000001</c:v>
                </c:pt>
                <c:pt idx="127">
                  <c:v>1.2010000000000001</c:v>
                </c:pt>
                <c:pt idx="128">
                  <c:v>1.212</c:v>
                </c:pt>
                <c:pt idx="129">
                  <c:v>1.2370000000000001</c:v>
                </c:pt>
                <c:pt idx="130">
                  <c:v>1.226</c:v>
                </c:pt>
                <c:pt idx="131">
                  <c:v>1.226</c:v>
                </c:pt>
                <c:pt idx="132">
                  <c:v>1.226</c:v>
                </c:pt>
                <c:pt idx="133">
                  <c:v>1.224</c:v>
                </c:pt>
                <c:pt idx="134">
                  <c:v>1.202</c:v>
                </c:pt>
                <c:pt idx="135">
                  <c:v>1.204</c:v>
                </c:pt>
                <c:pt idx="136">
                  <c:v>1.24</c:v>
                </c:pt>
                <c:pt idx="137">
                  <c:v>1.2549999999999999</c:v>
                </c:pt>
                <c:pt idx="138">
                  <c:v>1.2549999999999999</c:v>
                </c:pt>
                <c:pt idx="139">
                  <c:v>1.2549999999999999</c:v>
                </c:pt>
                <c:pt idx="140">
                  <c:v>1.2110000000000001</c:v>
                </c:pt>
                <c:pt idx="141">
                  <c:v>1.2709999999999999</c:v>
                </c:pt>
                <c:pt idx="142">
                  <c:v>1.258</c:v>
                </c:pt>
                <c:pt idx="143">
                  <c:v>1.298</c:v>
                </c:pt>
                <c:pt idx="144">
                  <c:v>1.292</c:v>
                </c:pt>
                <c:pt idx="145">
                  <c:v>1.292</c:v>
                </c:pt>
                <c:pt idx="146">
                  <c:v>1.292</c:v>
                </c:pt>
                <c:pt idx="147">
                  <c:v>1.3049999999999999</c:v>
                </c:pt>
                <c:pt idx="148">
                  <c:v>1.2669999999999999</c:v>
                </c:pt>
                <c:pt idx="149">
                  <c:v>1.256</c:v>
                </c:pt>
                <c:pt idx="150">
                  <c:v>1.288</c:v>
                </c:pt>
                <c:pt idx="151">
                  <c:v>1.357</c:v>
                </c:pt>
                <c:pt idx="152">
                  <c:v>1.357</c:v>
                </c:pt>
                <c:pt idx="153">
                  <c:v>1.357</c:v>
                </c:pt>
                <c:pt idx="154">
                  <c:v>1.379</c:v>
                </c:pt>
                <c:pt idx="155">
                  <c:v>1.4159999999999999</c:v>
                </c:pt>
                <c:pt idx="156">
                  <c:v>1.397</c:v>
                </c:pt>
                <c:pt idx="157">
                  <c:v>1.458</c:v>
                </c:pt>
                <c:pt idx="158">
                  <c:v>1.4470000000000001</c:v>
                </c:pt>
                <c:pt idx="159">
                  <c:v>1.4470000000000001</c:v>
                </c:pt>
                <c:pt idx="160">
                  <c:v>1.4470000000000001</c:v>
                </c:pt>
                <c:pt idx="161">
                  <c:v>1.4990000000000001</c:v>
                </c:pt>
                <c:pt idx="162">
                  <c:v>1.5510000000000002</c:v>
                </c:pt>
                <c:pt idx="163">
                  <c:v>1.5009999999999999</c:v>
                </c:pt>
                <c:pt idx="164">
                  <c:v>1.4039999999999999</c:v>
                </c:pt>
                <c:pt idx="165">
                  <c:v>1.4119999999999999</c:v>
                </c:pt>
                <c:pt idx="166">
                  <c:v>1.4119999999999999</c:v>
                </c:pt>
                <c:pt idx="167">
                  <c:v>1.4119999999999999</c:v>
                </c:pt>
                <c:pt idx="168">
                  <c:v>1.421</c:v>
                </c:pt>
                <c:pt idx="169">
                  <c:v>1.554</c:v>
                </c:pt>
                <c:pt idx="170">
                  <c:v>1.5009999999999999</c:v>
                </c:pt>
                <c:pt idx="171">
                  <c:v>1.4870000000000001</c:v>
                </c:pt>
                <c:pt idx="172">
                  <c:v>1.476</c:v>
                </c:pt>
                <c:pt idx="173">
                  <c:v>1.476</c:v>
                </c:pt>
                <c:pt idx="174">
                  <c:v>1.476</c:v>
                </c:pt>
                <c:pt idx="175">
                  <c:v>1.425</c:v>
                </c:pt>
                <c:pt idx="176">
                  <c:v>1.502</c:v>
                </c:pt>
                <c:pt idx="177">
                  <c:v>1.55</c:v>
                </c:pt>
                <c:pt idx="178">
                  <c:v>1.575</c:v>
                </c:pt>
                <c:pt idx="179">
                  <c:v>1.597</c:v>
                </c:pt>
                <c:pt idx="180">
                  <c:v>1.597</c:v>
                </c:pt>
                <c:pt idx="181">
                  <c:v>1.597</c:v>
                </c:pt>
                <c:pt idx="182">
                  <c:v>1.6139999999999999</c:v>
                </c:pt>
                <c:pt idx="183">
                  <c:v>1.633</c:v>
                </c:pt>
                <c:pt idx="184">
                  <c:v>1.635</c:v>
                </c:pt>
                <c:pt idx="185">
                  <c:v>1.673</c:v>
                </c:pt>
                <c:pt idx="186">
                  <c:v>1.863</c:v>
                </c:pt>
                <c:pt idx="187">
                  <c:v>1.863</c:v>
                </c:pt>
                <c:pt idx="188">
                  <c:v>1.863</c:v>
                </c:pt>
                <c:pt idx="189">
                  <c:v>1.8169999999999999</c:v>
                </c:pt>
                <c:pt idx="190">
                  <c:v>1.802</c:v>
                </c:pt>
                <c:pt idx="191">
                  <c:v>1.8900000000000001</c:v>
                </c:pt>
                <c:pt idx="192">
                  <c:v>1.879</c:v>
                </c:pt>
                <c:pt idx="193">
                  <c:v>1.845</c:v>
                </c:pt>
                <c:pt idx="194">
                  <c:v>1.845</c:v>
                </c:pt>
                <c:pt idx="195">
                  <c:v>1.845</c:v>
                </c:pt>
                <c:pt idx="196">
                  <c:v>1.919</c:v>
                </c:pt>
                <c:pt idx="197">
                  <c:v>1.9750000000000001</c:v>
                </c:pt>
                <c:pt idx="198">
                  <c:v>1.867</c:v>
                </c:pt>
                <c:pt idx="199">
                  <c:v>1.7669999999999999</c:v>
                </c:pt>
                <c:pt idx="200">
                  <c:v>1.7629999999999999</c:v>
                </c:pt>
                <c:pt idx="201">
                  <c:v>1.7629999999999999</c:v>
                </c:pt>
                <c:pt idx="202">
                  <c:v>1.7629999999999999</c:v>
                </c:pt>
                <c:pt idx="203">
                  <c:v>1.7629999999999999</c:v>
                </c:pt>
                <c:pt idx="204">
                  <c:v>1.756</c:v>
                </c:pt>
                <c:pt idx="205">
                  <c:v>1.728</c:v>
                </c:pt>
                <c:pt idx="206">
                  <c:v>1.76</c:v>
                </c:pt>
                <c:pt idx="207">
                  <c:v>1.839</c:v>
                </c:pt>
                <c:pt idx="208">
                  <c:v>1.839</c:v>
                </c:pt>
                <c:pt idx="209">
                  <c:v>1.839</c:v>
                </c:pt>
                <c:pt idx="210">
                  <c:v>1.986</c:v>
                </c:pt>
                <c:pt idx="211">
                  <c:v>2.0790000000000002</c:v>
                </c:pt>
                <c:pt idx="212">
                  <c:v>2.1560000000000001</c:v>
                </c:pt>
                <c:pt idx="213">
                  <c:v>1.9390000000000001</c:v>
                </c:pt>
                <c:pt idx="214">
                  <c:v>1.7930000000000001</c:v>
                </c:pt>
                <c:pt idx="215">
                  <c:v>1.7930000000000001</c:v>
                </c:pt>
                <c:pt idx="216">
                  <c:v>1.7930000000000001</c:v>
                </c:pt>
                <c:pt idx="217">
                  <c:v>1.833</c:v>
                </c:pt>
                <c:pt idx="218">
                  <c:v>1.8839999999999999</c:v>
                </c:pt>
                <c:pt idx="219">
                  <c:v>1.7850000000000001</c:v>
                </c:pt>
                <c:pt idx="220">
                  <c:v>1.591</c:v>
                </c:pt>
                <c:pt idx="221">
                  <c:v>1.591</c:v>
                </c:pt>
                <c:pt idx="222">
                  <c:v>1.591</c:v>
                </c:pt>
                <c:pt idx="223">
                  <c:v>1.591</c:v>
                </c:pt>
                <c:pt idx="224">
                  <c:v>1.591</c:v>
                </c:pt>
                <c:pt idx="225">
                  <c:v>1.6520000000000001</c:v>
                </c:pt>
                <c:pt idx="226">
                  <c:v>1.6160000000000001</c:v>
                </c:pt>
                <c:pt idx="227">
                  <c:v>1.49</c:v>
                </c:pt>
                <c:pt idx="228">
                  <c:v>1.55</c:v>
                </c:pt>
                <c:pt idx="229">
                  <c:v>1.55</c:v>
                </c:pt>
                <c:pt idx="230">
                  <c:v>1.55</c:v>
                </c:pt>
                <c:pt idx="231">
                  <c:v>1.4670000000000001</c:v>
                </c:pt>
                <c:pt idx="232">
                  <c:v>1.5089999999999999</c:v>
                </c:pt>
                <c:pt idx="233">
                  <c:v>1.5230000000000001</c:v>
                </c:pt>
                <c:pt idx="234">
                  <c:v>1.478</c:v>
                </c:pt>
                <c:pt idx="235">
                  <c:v>1.327</c:v>
                </c:pt>
                <c:pt idx="236">
                  <c:v>1.327</c:v>
                </c:pt>
                <c:pt idx="237">
                  <c:v>1.327</c:v>
                </c:pt>
                <c:pt idx="238">
                  <c:v>1.226</c:v>
                </c:pt>
                <c:pt idx="239">
                  <c:v>1.5430000000000001</c:v>
                </c:pt>
                <c:pt idx="240">
                  <c:v>1.5649999999999999</c:v>
                </c:pt>
                <c:pt idx="241">
                  <c:v>1.581</c:v>
                </c:pt>
                <c:pt idx="242">
                  <c:v>1.631</c:v>
                </c:pt>
                <c:pt idx="243">
                  <c:v>1.631</c:v>
                </c:pt>
                <c:pt idx="244">
                  <c:v>1.631</c:v>
                </c:pt>
                <c:pt idx="245">
                  <c:v>1.7410000000000001</c:v>
                </c:pt>
                <c:pt idx="246">
                  <c:v>2.4340000000000002</c:v>
                </c:pt>
                <c:pt idx="247">
                  <c:v>2.355</c:v>
                </c:pt>
                <c:pt idx="248">
                  <c:v>2.165</c:v>
                </c:pt>
                <c:pt idx="249">
                  <c:v>1.7850000000000001</c:v>
                </c:pt>
                <c:pt idx="250">
                  <c:v>1.7850000000000001</c:v>
                </c:pt>
                <c:pt idx="251">
                  <c:v>1.7850000000000001</c:v>
                </c:pt>
                <c:pt idx="252">
                  <c:v>1.76</c:v>
                </c:pt>
                <c:pt idx="253">
                  <c:v>1.1759999999999999</c:v>
                </c:pt>
                <c:pt idx="254">
                  <c:v>1.3280000000000001</c:v>
                </c:pt>
                <c:pt idx="255">
                  <c:v>1.4239999999999999</c:v>
                </c:pt>
                <c:pt idx="256">
                  <c:v>1.073</c:v>
                </c:pt>
                <c:pt idx="257">
                  <c:v>1.073</c:v>
                </c:pt>
                <c:pt idx="258">
                  <c:v>1.073</c:v>
                </c:pt>
                <c:pt idx="259">
                  <c:v>1.0680000000000001</c:v>
                </c:pt>
                <c:pt idx="260">
                  <c:v>1.014</c:v>
                </c:pt>
                <c:pt idx="261">
                  <c:v>0.98899999999999999</c:v>
                </c:pt>
                <c:pt idx="262">
                  <c:v>1.1360000000000001</c:v>
                </c:pt>
                <c:pt idx="263">
                  <c:v>1.1020000000000001</c:v>
                </c:pt>
                <c:pt idx="264">
                  <c:v>1.1020000000000001</c:v>
                </c:pt>
                <c:pt idx="265">
                  <c:v>1.1020000000000001</c:v>
                </c:pt>
                <c:pt idx="266">
                  <c:v>1.075</c:v>
                </c:pt>
                <c:pt idx="267">
                  <c:v>0.99399999999999999</c:v>
                </c:pt>
                <c:pt idx="268">
                  <c:v>0.98799999999999999</c:v>
                </c:pt>
                <c:pt idx="269">
                  <c:v>0.96799999999999997</c:v>
                </c:pt>
                <c:pt idx="270">
                  <c:v>0.91100000000000003</c:v>
                </c:pt>
                <c:pt idx="271">
                  <c:v>0.91100000000000003</c:v>
                </c:pt>
                <c:pt idx="272">
                  <c:v>0.91100000000000003</c:v>
                </c:pt>
                <c:pt idx="273">
                  <c:v>0.90600000000000003</c:v>
                </c:pt>
                <c:pt idx="274">
                  <c:v>0.95299999999999996</c:v>
                </c:pt>
                <c:pt idx="275">
                  <c:v>0.93100000000000005</c:v>
                </c:pt>
                <c:pt idx="276">
                  <c:v>0.90500000000000003</c:v>
                </c:pt>
                <c:pt idx="277">
                  <c:v>0.92100000000000004</c:v>
                </c:pt>
                <c:pt idx="278">
                  <c:v>0.92100000000000004</c:v>
                </c:pt>
                <c:pt idx="279">
                  <c:v>0.92100000000000004</c:v>
                </c:pt>
                <c:pt idx="280">
                  <c:v>0.90700000000000003</c:v>
                </c:pt>
                <c:pt idx="281">
                  <c:v>0.91400000000000003</c:v>
                </c:pt>
                <c:pt idx="282">
                  <c:v>0.96899999999999997</c:v>
                </c:pt>
                <c:pt idx="283">
                  <c:v>0.95199999999999996</c:v>
                </c:pt>
                <c:pt idx="284">
                  <c:v>0.94299999999999995</c:v>
                </c:pt>
                <c:pt idx="285">
                  <c:v>0.94299999999999995</c:v>
                </c:pt>
                <c:pt idx="286">
                  <c:v>0.94299999999999995</c:v>
                </c:pt>
                <c:pt idx="287">
                  <c:v>0.96399999999999997</c:v>
                </c:pt>
                <c:pt idx="288">
                  <c:v>0.96399999999999997</c:v>
                </c:pt>
                <c:pt idx="289">
                  <c:v>0.95099999999999996</c:v>
                </c:pt>
                <c:pt idx="290">
                  <c:v>0.95099999999999996</c:v>
                </c:pt>
                <c:pt idx="291">
                  <c:v>0.93500000000000005</c:v>
                </c:pt>
                <c:pt idx="292">
                  <c:v>0.93500000000000005</c:v>
                </c:pt>
                <c:pt idx="293">
                  <c:v>0.93500000000000005</c:v>
                </c:pt>
                <c:pt idx="294">
                  <c:v>0.94199999999999995</c:v>
                </c:pt>
                <c:pt idx="295">
                  <c:v>0.95299999999999996</c:v>
                </c:pt>
                <c:pt idx="296">
                  <c:v>1.032</c:v>
                </c:pt>
                <c:pt idx="297">
                  <c:v>1.0369999999999999</c:v>
                </c:pt>
                <c:pt idx="298">
                  <c:v>1.232</c:v>
                </c:pt>
                <c:pt idx="299">
                  <c:v>1.232</c:v>
                </c:pt>
                <c:pt idx="300">
                  <c:v>1.232</c:v>
                </c:pt>
                <c:pt idx="301">
                  <c:v>1.254</c:v>
                </c:pt>
                <c:pt idx="302">
                  <c:v>1.3479999999999999</c:v>
                </c:pt>
                <c:pt idx="303">
                  <c:v>1.371</c:v>
                </c:pt>
                <c:pt idx="304">
                  <c:v>1.353</c:v>
                </c:pt>
                <c:pt idx="305">
                  <c:v>1.3759999999999999</c:v>
                </c:pt>
                <c:pt idx="306">
                  <c:v>1.3759999999999999</c:v>
                </c:pt>
                <c:pt idx="307">
                  <c:v>1.3759999999999999</c:v>
                </c:pt>
                <c:pt idx="308">
                  <c:v>1.4359999999999999</c:v>
                </c:pt>
                <c:pt idx="309">
                  <c:v>1.4</c:v>
                </c:pt>
                <c:pt idx="310">
                  <c:v>1.395</c:v>
                </c:pt>
                <c:pt idx="311">
                  <c:v>1.3759999999999999</c:v>
                </c:pt>
                <c:pt idx="312">
                  <c:v>1.321</c:v>
                </c:pt>
                <c:pt idx="313">
                  <c:v>1.321</c:v>
                </c:pt>
                <c:pt idx="314">
                  <c:v>1.321</c:v>
                </c:pt>
                <c:pt idx="315">
                  <c:v>1.3780000000000001</c:v>
                </c:pt>
                <c:pt idx="316">
                  <c:v>1.4139999999999999</c:v>
                </c:pt>
                <c:pt idx="317">
                  <c:v>1.377</c:v>
                </c:pt>
                <c:pt idx="318">
                  <c:v>1.361</c:v>
                </c:pt>
                <c:pt idx="319">
                  <c:v>1.347</c:v>
                </c:pt>
                <c:pt idx="320">
                  <c:v>1.347</c:v>
                </c:pt>
                <c:pt idx="321">
                  <c:v>1.347</c:v>
                </c:pt>
                <c:pt idx="322">
                  <c:v>1.413</c:v>
                </c:pt>
                <c:pt idx="323">
                  <c:v>1.4119999999999999</c:v>
                </c:pt>
                <c:pt idx="324">
                  <c:v>1.4119999999999999</c:v>
                </c:pt>
                <c:pt idx="325">
                  <c:v>1.4119999999999999</c:v>
                </c:pt>
                <c:pt idx="326">
                  <c:v>1.373</c:v>
                </c:pt>
                <c:pt idx="327">
                  <c:v>1.373</c:v>
                </c:pt>
                <c:pt idx="328">
                  <c:v>1.373</c:v>
                </c:pt>
                <c:pt idx="329">
                  <c:v>1.431</c:v>
                </c:pt>
                <c:pt idx="330">
                  <c:v>1.431</c:v>
                </c:pt>
                <c:pt idx="331">
                  <c:v>1.431</c:v>
                </c:pt>
                <c:pt idx="332">
                  <c:v>1.43</c:v>
                </c:pt>
                <c:pt idx="333">
                  <c:v>1.407</c:v>
                </c:pt>
                <c:pt idx="334">
                  <c:v>1.407</c:v>
                </c:pt>
                <c:pt idx="335">
                  <c:v>1.407</c:v>
                </c:pt>
                <c:pt idx="336">
                  <c:v>1.383</c:v>
                </c:pt>
                <c:pt idx="337">
                  <c:v>1.3380000000000001</c:v>
                </c:pt>
                <c:pt idx="338">
                  <c:v>1.2730000000000001</c:v>
                </c:pt>
                <c:pt idx="339">
                  <c:v>1.2949999999999999</c:v>
                </c:pt>
                <c:pt idx="340">
                  <c:v>1.2589999999999999</c:v>
                </c:pt>
                <c:pt idx="341">
                  <c:v>1.2589999999999999</c:v>
                </c:pt>
                <c:pt idx="342">
                  <c:v>1.2589999999999999</c:v>
                </c:pt>
                <c:pt idx="343">
                  <c:v>1.2330000000000001</c:v>
                </c:pt>
                <c:pt idx="344">
                  <c:v>1.204</c:v>
                </c:pt>
                <c:pt idx="345">
                  <c:v>1.2429999999999999</c:v>
                </c:pt>
                <c:pt idx="346">
                  <c:v>1.276</c:v>
                </c:pt>
                <c:pt idx="347">
                  <c:v>1.351</c:v>
                </c:pt>
                <c:pt idx="348">
                  <c:v>1.351</c:v>
                </c:pt>
                <c:pt idx="349">
                  <c:v>1.351</c:v>
                </c:pt>
                <c:pt idx="350">
                  <c:v>1.371</c:v>
                </c:pt>
                <c:pt idx="351">
                  <c:v>1.29</c:v>
                </c:pt>
                <c:pt idx="352">
                  <c:v>1.286</c:v>
                </c:pt>
                <c:pt idx="353">
                  <c:v>1.351</c:v>
                </c:pt>
                <c:pt idx="354">
                  <c:v>1.2310000000000001</c:v>
                </c:pt>
                <c:pt idx="355">
                  <c:v>1.2310000000000001</c:v>
                </c:pt>
                <c:pt idx="356">
                  <c:v>1.2310000000000001</c:v>
                </c:pt>
                <c:pt idx="357">
                  <c:v>1.2349999999999999</c:v>
                </c:pt>
                <c:pt idx="358">
                  <c:v>1.2070000000000001</c:v>
                </c:pt>
                <c:pt idx="359">
                  <c:v>1.169</c:v>
                </c:pt>
                <c:pt idx="360">
                  <c:v>1.163</c:v>
                </c:pt>
                <c:pt idx="361">
                  <c:v>1.181</c:v>
                </c:pt>
                <c:pt idx="362">
                  <c:v>1.181</c:v>
                </c:pt>
                <c:pt idx="363">
                  <c:v>1.181</c:v>
                </c:pt>
                <c:pt idx="364">
                  <c:v>1.177</c:v>
                </c:pt>
                <c:pt idx="365">
                  <c:v>1.2010000000000001</c:v>
                </c:pt>
                <c:pt idx="366">
                  <c:v>1.246</c:v>
                </c:pt>
                <c:pt idx="367">
                  <c:v>1.208</c:v>
                </c:pt>
                <c:pt idx="368">
                  <c:v>1.2330000000000001</c:v>
                </c:pt>
                <c:pt idx="369">
                  <c:v>1.2330000000000001</c:v>
                </c:pt>
                <c:pt idx="370">
                  <c:v>1.2330000000000001</c:v>
                </c:pt>
                <c:pt idx="371">
                  <c:v>1.325</c:v>
                </c:pt>
                <c:pt idx="372">
                  <c:v>1.2450000000000001</c:v>
                </c:pt>
                <c:pt idx="373">
                  <c:v>1.2170000000000001</c:v>
                </c:pt>
                <c:pt idx="374">
                  <c:v>1.2610000000000001</c:v>
                </c:pt>
                <c:pt idx="375">
                  <c:v>1.1930000000000001</c:v>
                </c:pt>
                <c:pt idx="376">
                  <c:v>1.1930000000000001</c:v>
                </c:pt>
                <c:pt idx="377">
                  <c:v>1.1930000000000001</c:v>
                </c:pt>
                <c:pt idx="378">
                  <c:v>1.165</c:v>
                </c:pt>
                <c:pt idx="379">
                  <c:v>1.0029999999999999</c:v>
                </c:pt>
                <c:pt idx="380">
                  <c:v>1.028</c:v>
                </c:pt>
                <c:pt idx="381">
                  <c:v>0.995</c:v>
                </c:pt>
                <c:pt idx="382">
                  <c:v>0.99299999999999999</c:v>
                </c:pt>
                <c:pt idx="383">
                  <c:v>0.99299999999999999</c:v>
                </c:pt>
                <c:pt idx="384">
                  <c:v>0.99299999999999999</c:v>
                </c:pt>
                <c:pt idx="385">
                  <c:v>0.92300000000000004</c:v>
                </c:pt>
                <c:pt idx="386">
                  <c:v>0.99</c:v>
                </c:pt>
                <c:pt idx="387">
                  <c:v>0.98699999999999999</c:v>
                </c:pt>
                <c:pt idx="388">
                  <c:v>1.004</c:v>
                </c:pt>
                <c:pt idx="389">
                  <c:v>0.95199999999999996</c:v>
                </c:pt>
                <c:pt idx="390">
                  <c:v>0.95199999999999996</c:v>
                </c:pt>
                <c:pt idx="391">
                  <c:v>0.95199999999999996</c:v>
                </c:pt>
                <c:pt idx="392">
                  <c:v>0.90700000000000003</c:v>
                </c:pt>
                <c:pt idx="393">
                  <c:v>0.93600000000000005</c:v>
                </c:pt>
                <c:pt idx="394">
                  <c:v>0.92400000000000004</c:v>
                </c:pt>
                <c:pt idx="395">
                  <c:v>0.98399999999999999</c:v>
                </c:pt>
                <c:pt idx="396">
                  <c:v>0.92600000000000005</c:v>
                </c:pt>
                <c:pt idx="397">
                  <c:v>0.92600000000000005</c:v>
                </c:pt>
                <c:pt idx="398">
                  <c:v>0.92600000000000005</c:v>
                </c:pt>
                <c:pt idx="399">
                  <c:v>0.89</c:v>
                </c:pt>
                <c:pt idx="400">
                  <c:v>0.92700000000000005</c:v>
                </c:pt>
                <c:pt idx="401">
                  <c:v>0.93700000000000006</c:v>
                </c:pt>
                <c:pt idx="402">
                  <c:v>0.91300000000000003</c:v>
                </c:pt>
                <c:pt idx="403">
                  <c:v>0.94099999999999995</c:v>
                </c:pt>
                <c:pt idx="404">
                  <c:v>0.94099999999999995</c:v>
                </c:pt>
                <c:pt idx="405">
                  <c:v>0.94099999999999995</c:v>
                </c:pt>
                <c:pt idx="406">
                  <c:v>0.95699999999999996</c:v>
                </c:pt>
                <c:pt idx="407">
                  <c:v>0.86899999999999999</c:v>
                </c:pt>
                <c:pt idx="408">
                  <c:v>0.84299999999999997</c:v>
                </c:pt>
                <c:pt idx="409">
                  <c:v>0.85199999999999998</c:v>
                </c:pt>
                <c:pt idx="410">
                  <c:v>0.83199999999999996</c:v>
                </c:pt>
                <c:pt idx="411">
                  <c:v>0.83199999999999996</c:v>
                </c:pt>
                <c:pt idx="412">
                  <c:v>0.83199999999999996</c:v>
                </c:pt>
                <c:pt idx="413">
                  <c:v>0.82699999999999996</c:v>
                </c:pt>
                <c:pt idx="414">
                  <c:v>0.90100000000000002</c:v>
                </c:pt>
                <c:pt idx="415">
                  <c:v>0.85799999999999998</c:v>
                </c:pt>
                <c:pt idx="416">
                  <c:v>0.82199999999999995</c:v>
                </c:pt>
                <c:pt idx="417">
                  <c:v>0.82399999999999995</c:v>
                </c:pt>
                <c:pt idx="418">
                  <c:v>0.82399999999999995</c:v>
                </c:pt>
                <c:pt idx="419">
                  <c:v>0.82399999999999995</c:v>
                </c:pt>
                <c:pt idx="420">
                  <c:v>0.82399999999999995</c:v>
                </c:pt>
                <c:pt idx="421">
                  <c:v>0.84299999999999997</c:v>
                </c:pt>
                <c:pt idx="422">
                  <c:v>0.83299999999999996</c:v>
                </c:pt>
                <c:pt idx="423">
                  <c:v>0.83099999999999996</c:v>
                </c:pt>
                <c:pt idx="424">
                  <c:v>0.92300000000000004</c:v>
                </c:pt>
                <c:pt idx="425">
                  <c:v>0.92300000000000004</c:v>
                </c:pt>
                <c:pt idx="426">
                  <c:v>0.92300000000000004</c:v>
                </c:pt>
                <c:pt idx="427">
                  <c:v>0.88500000000000001</c:v>
                </c:pt>
                <c:pt idx="428">
                  <c:v>0.876</c:v>
                </c:pt>
                <c:pt idx="429">
                  <c:v>0.92100000000000004</c:v>
                </c:pt>
                <c:pt idx="430">
                  <c:v>0.84299999999999997</c:v>
                </c:pt>
                <c:pt idx="431">
                  <c:v>0.88100000000000001</c:v>
                </c:pt>
                <c:pt idx="432">
                  <c:v>0.88100000000000001</c:v>
                </c:pt>
                <c:pt idx="433">
                  <c:v>0.88100000000000001</c:v>
                </c:pt>
                <c:pt idx="434">
                  <c:v>0.86699999999999999</c:v>
                </c:pt>
                <c:pt idx="435">
                  <c:v>0.97099999999999997</c:v>
                </c:pt>
                <c:pt idx="436">
                  <c:v>1.0209999999999999</c:v>
                </c:pt>
                <c:pt idx="437">
                  <c:v>0.94399999999999995</c:v>
                </c:pt>
                <c:pt idx="438">
                  <c:v>0.877</c:v>
                </c:pt>
                <c:pt idx="439">
                  <c:v>0.877</c:v>
                </c:pt>
                <c:pt idx="440">
                  <c:v>0.877</c:v>
                </c:pt>
                <c:pt idx="441">
                  <c:v>0.94499999999999995</c:v>
                </c:pt>
                <c:pt idx="442">
                  <c:v>0.81</c:v>
                </c:pt>
                <c:pt idx="443">
                  <c:v>0.875</c:v>
                </c:pt>
                <c:pt idx="444">
                  <c:v>0.96699999999999997</c:v>
                </c:pt>
                <c:pt idx="445">
                  <c:v>0.998</c:v>
                </c:pt>
                <c:pt idx="446">
                  <c:v>0.998</c:v>
                </c:pt>
                <c:pt idx="447">
                  <c:v>0.998</c:v>
                </c:pt>
                <c:pt idx="448">
                  <c:v>0.98399999999999999</c:v>
                </c:pt>
                <c:pt idx="449">
                  <c:v>1.0449999999999999</c:v>
                </c:pt>
                <c:pt idx="450">
                  <c:v>1.1379999999999999</c:v>
                </c:pt>
                <c:pt idx="451">
                  <c:v>1.325</c:v>
                </c:pt>
                <c:pt idx="452">
                  <c:v>1.3169999999999999</c:v>
                </c:pt>
                <c:pt idx="453">
                  <c:v>1.3169999999999999</c:v>
                </c:pt>
                <c:pt idx="454">
                  <c:v>1.3169999999999999</c:v>
                </c:pt>
                <c:pt idx="455">
                  <c:v>1.3069999999999999</c:v>
                </c:pt>
                <c:pt idx="456">
                  <c:v>1.3320000000000001</c:v>
                </c:pt>
                <c:pt idx="457">
                  <c:v>1.373</c:v>
                </c:pt>
                <c:pt idx="458">
                  <c:v>1.4370000000000001</c:v>
                </c:pt>
                <c:pt idx="459">
                  <c:v>1.395</c:v>
                </c:pt>
                <c:pt idx="460">
                  <c:v>1.395</c:v>
                </c:pt>
                <c:pt idx="461">
                  <c:v>1.395</c:v>
                </c:pt>
                <c:pt idx="462">
                  <c:v>1.333</c:v>
                </c:pt>
                <c:pt idx="463">
                  <c:v>1.5070000000000001</c:v>
                </c:pt>
                <c:pt idx="464">
                  <c:v>1.6179999999999999</c:v>
                </c:pt>
                <c:pt idx="465">
                  <c:v>1.7029999999999998</c:v>
                </c:pt>
                <c:pt idx="466">
                  <c:v>1.806</c:v>
                </c:pt>
                <c:pt idx="467">
                  <c:v>1.806</c:v>
                </c:pt>
                <c:pt idx="468">
                  <c:v>1.806</c:v>
                </c:pt>
                <c:pt idx="469">
                  <c:v>1.534</c:v>
                </c:pt>
                <c:pt idx="470">
                  <c:v>1.419</c:v>
                </c:pt>
                <c:pt idx="471">
                  <c:v>1.5129999999999999</c:v>
                </c:pt>
                <c:pt idx="472">
                  <c:v>1.5669999999999999</c:v>
                </c:pt>
                <c:pt idx="473">
                  <c:v>1.5409999999999999</c:v>
                </c:pt>
                <c:pt idx="474">
                  <c:v>1.5409999999999999</c:v>
                </c:pt>
                <c:pt idx="475">
                  <c:v>1.5409999999999999</c:v>
                </c:pt>
                <c:pt idx="476">
                  <c:v>1.581</c:v>
                </c:pt>
                <c:pt idx="477">
                  <c:v>1.542</c:v>
                </c:pt>
                <c:pt idx="478">
                  <c:v>1.5859999999999999</c:v>
                </c:pt>
                <c:pt idx="479">
                  <c:v>1.573</c:v>
                </c:pt>
                <c:pt idx="480">
                  <c:v>1.5659999999999998</c:v>
                </c:pt>
                <c:pt idx="481">
                  <c:v>1.5659999999999998</c:v>
                </c:pt>
                <c:pt idx="482">
                  <c:v>1.5659999999999998</c:v>
                </c:pt>
                <c:pt idx="483">
                  <c:v>1.5169999999999999</c:v>
                </c:pt>
                <c:pt idx="484">
                  <c:v>1.4929999999999999</c:v>
                </c:pt>
                <c:pt idx="485">
                  <c:v>1.6019999999999999</c:v>
                </c:pt>
                <c:pt idx="486">
                  <c:v>1.653</c:v>
                </c:pt>
                <c:pt idx="487">
                  <c:v>1.605</c:v>
                </c:pt>
                <c:pt idx="488">
                  <c:v>1.605</c:v>
                </c:pt>
                <c:pt idx="489">
                  <c:v>1.605</c:v>
                </c:pt>
                <c:pt idx="490">
                  <c:v>1.5550000000000002</c:v>
                </c:pt>
                <c:pt idx="491">
                  <c:v>1.5939999999999999</c:v>
                </c:pt>
                <c:pt idx="492">
                  <c:v>1.6120000000000001</c:v>
                </c:pt>
                <c:pt idx="493">
                  <c:v>1.647</c:v>
                </c:pt>
                <c:pt idx="494">
                  <c:v>1.7389999999999999</c:v>
                </c:pt>
                <c:pt idx="495">
                  <c:v>1.7389999999999999</c:v>
                </c:pt>
                <c:pt idx="496">
                  <c:v>1.7389999999999999</c:v>
                </c:pt>
                <c:pt idx="497">
                  <c:v>1.7</c:v>
                </c:pt>
                <c:pt idx="498">
                  <c:v>1.736</c:v>
                </c:pt>
                <c:pt idx="499">
                  <c:v>1.7330000000000001</c:v>
                </c:pt>
                <c:pt idx="500">
                  <c:v>1.7850000000000001</c:v>
                </c:pt>
                <c:pt idx="501">
                  <c:v>1.746</c:v>
                </c:pt>
                <c:pt idx="502">
                  <c:v>1.746</c:v>
                </c:pt>
                <c:pt idx="503">
                  <c:v>1.746</c:v>
                </c:pt>
                <c:pt idx="504">
                  <c:v>1.6760000000000002</c:v>
                </c:pt>
                <c:pt idx="505">
                  <c:v>1.5840000000000001</c:v>
                </c:pt>
                <c:pt idx="506">
                  <c:v>1.839</c:v>
                </c:pt>
                <c:pt idx="507">
                  <c:v>1.9670000000000001</c:v>
                </c:pt>
                <c:pt idx="508">
                  <c:v>2.1019999999999999</c:v>
                </c:pt>
                <c:pt idx="509">
                  <c:v>2.1019999999999999</c:v>
                </c:pt>
                <c:pt idx="510">
                  <c:v>2.1019999999999999</c:v>
                </c:pt>
                <c:pt idx="511">
                  <c:v>2.1349999999999998</c:v>
                </c:pt>
                <c:pt idx="512">
                  <c:v>2.141</c:v>
                </c:pt>
                <c:pt idx="513">
                  <c:v>2.16</c:v>
                </c:pt>
                <c:pt idx="514">
                  <c:v>2.1539999999999999</c:v>
                </c:pt>
                <c:pt idx="515">
                  <c:v>2.149</c:v>
                </c:pt>
                <c:pt idx="516">
                  <c:v>2.149</c:v>
                </c:pt>
                <c:pt idx="517">
                  <c:v>2.149</c:v>
                </c:pt>
                <c:pt idx="518">
                  <c:v>2.145</c:v>
                </c:pt>
                <c:pt idx="519">
                  <c:v>2.109</c:v>
                </c:pt>
                <c:pt idx="520">
                  <c:v>2.1150000000000002</c:v>
                </c:pt>
                <c:pt idx="521">
                  <c:v>2.298</c:v>
                </c:pt>
                <c:pt idx="522">
                  <c:v>2.3479999999999999</c:v>
                </c:pt>
                <c:pt idx="523">
                  <c:v>2.3479999999999999</c:v>
                </c:pt>
                <c:pt idx="524">
                  <c:v>2.3479999999999999</c:v>
                </c:pt>
                <c:pt idx="525">
                  <c:v>2.3559999999999999</c:v>
                </c:pt>
                <c:pt idx="526">
                  <c:v>2.4329999999999998</c:v>
                </c:pt>
                <c:pt idx="527">
                  <c:v>2.3929999999999998</c:v>
                </c:pt>
                <c:pt idx="528">
                  <c:v>2.3580000000000001</c:v>
                </c:pt>
                <c:pt idx="529">
                  <c:v>2.3580000000000001</c:v>
                </c:pt>
                <c:pt idx="530">
                  <c:v>2.3580000000000001</c:v>
                </c:pt>
                <c:pt idx="531">
                  <c:v>2.3580000000000001</c:v>
                </c:pt>
                <c:pt idx="532">
                  <c:v>2.4870000000000001</c:v>
                </c:pt>
                <c:pt idx="533">
                  <c:v>2.4689999999999999</c:v>
                </c:pt>
                <c:pt idx="534">
                  <c:v>2.5150000000000001</c:v>
                </c:pt>
                <c:pt idx="535">
                  <c:v>2.56</c:v>
                </c:pt>
                <c:pt idx="536">
                  <c:v>2.67</c:v>
                </c:pt>
                <c:pt idx="537">
                  <c:v>2.67</c:v>
                </c:pt>
                <c:pt idx="538">
                  <c:v>2.67</c:v>
                </c:pt>
                <c:pt idx="539">
                  <c:v>2.6560000000000001</c:v>
                </c:pt>
                <c:pt idx="540">
                  <c:v>2.641</c:v>
                </c:pt>
                <c:pt idx="541">
                  <c:v>2.6829999999999998</c:v>
                </c:pt>
                <c:pt idx="542">
                  <c:v>2.677</c:v>
                </c:pt>
                <c:pt idx="543">
                  <c:v>2.5529999999999999</c:v>
                </c:pt>
                <c:pt idx="544">
                  <c:v>2.5529999999999999</c:v>
                </c:pt>
                <c:pt idx="545">
                  <c:v>2.5529999999999999</c:v>
                </c:pt>
                <c:pt idx="546">
                  <c:v>2.6379999999999999</c:v>
                </c:pt>
                <c:pt idx="547">
                  <c:v>2.6320000000000001</c:v>
                </c:pt>
                <c:pt idx="548">
                  <c:v>2.6440000000000001</c:v>
                </c:pt>
                <c:pt idx="549">
                  <c:v>2.7</c:v>
                </c:pt>
                <c:pt idx="550">
                  <c:v>2.66</c:v>
                </c:pt>
                <c:pt idx="551">
                  <c:v>2.66</c:v>
                </c:pt>
                <c:pt idx="552">
                  <c:v>2.66</c:v>
                </c:pt>
                <c:pt idx="553">
                  <c:v>2.6840000000000002</c:v>
                </c:pt>
                <c:pt idx="554">
                  <c:v>2.7469999999999999</c:v>
                </c:pt>
                <c:pt idx="555">
                  <c:v>2.7290000000000001</c:v>
                </c:pt>
                <c:pt idx="556">
                  <c:v>2.7</c:v>
                </c:pt>
                <c:pt idx="557">
                  <c:v>2.6829999999999998</c:v>
                </c:pt>
                <c:pt idx="558">
                  <c:v>2.6829999999999998</c:v>
                </c:pt>
                <c:pt idx="559">
                  <c:v>2.6829999999999998</c:v>
                </c:pt>
                <c:pt idx="560">
                  <c:v>2.6829999999999998</c:v>
                </c:pt>
                <c:pt idx="561">
                  <c:v>2.6139999999999999</c:v>
                </c:pt>
                <c:pt idx="562">
                  <c:v>2.6189999999999998</c:v>
                </c:pt>
                <c:pt idx="563">
                  <c:v>2.5789999999999997</c:v>
                </c:pt>
                <c:pt idx="564">
                  <c:v>2.5609999999999999</c:v>
                </c:pt>
                <c:pt idx="565">
                  <c:v>2.5609999999999999</c:v>
                </c:pt>
                <c:pt idx="566">
                  <c:v>2.5609999999999999</c:v>
                </c:pt>
                <c:pt idx="567">
                  <c:v>2.552</c:v>
                </c:pt>
                <c:pt idx="568">
                  <c:v>2.5550000000000002</c:v>
                </c:pt>
                <c:pt idx="569">
                  <c:v>2.5550000000000002</c:v>
                </c:pt>
                <c:pt idx="570">
                  <c:v>2.585</c:v>
                </c:pt>
                <c:pt idx="571">
                  <c:v>2.5840000000000001</c:v>
                </c:pt>
                <c:pt idx="572">
                  <c:v>2.5840000000000001</c:v>
                </c:pt>
                <c:pt idx="573">
                  <c:v>2.5840000000000001</c:v>
                </c:pt>
                <c:pt idx="574">
                  <c:v>2.6890000000000001</c:v>
                </c:pt>
                <c:pt idx="575">
                  <c:v>2.6339999999999999</c:v>
                </c:pt>
                <c:pt idx="576">
                  <c:v>2.6749999999999998</c:v>
                </c:pt>
                <c:pt idx="577">
                  <c:v>2.6019999999999999</c:v>
                </c:pt>
                <c:pt idx="578">
                  <c:v>2.6019999999999999</c:v>
                </c:pt>
                <c:pt idx="579">
                  <c:v>2.6019999999999999</c:v>
                </c:pt>
                <c:pt idx="580">
                  <c:v>2.6019999999999999</c:v>
                </c:pt>
                <c:pt idx="581">
                  <c:v>2.6019999999999999</c:v>
                </c:pt>
                <c:pt idx="582">
                  <c:v>2.613</c:v>
                </c:pt>
                <c:pt idx="583">
                  <c:v>2.5939999999999999</c:v>
                </c:pt>
                <c:pt idx="584">
                  <c:v>2.5779999999999998</c:v>
                </c:pt>
                <c:pt idx="585">
                  <c:v>2.5409999999999999</c:v>
                </c:pt>
                <c:pt idx="586">
                  <c:v>2.5409999999999999</c:v>
                </c:pt>
                <c:pt idx="587">
                  <c:v>2.5409999999999999</c:v>
                </c:pt>
                <c:pt idx="588">
                  <c:v>2.3689999999999998</c:v>
                </c:pt>
                <c:pt idx="589">
                  <c:v>2.411</c:v>
                </c:pt>
                <c:pt idx="590">
                  <c:v>2.4239999999999999</c:v>
                </c:pt>
                <c:pt idx="591">
                  <c:v>2.4859999999999998</c:v>
                </c:pt>
                <c:pt idx="592">
                  <c:v>2.4779999999999998</c:v>
                </c:pt>
                <c:pt idx="593">
                  <c:v>2.4779999999999998</c:v>
                </c:pt>
                <c:pt idx="594">
                  <c:v>2.4779999999999998</c:v>
                </c:pt>
                <c:pt idx="595">
                  <c:v>2.5190000000000001</c:v>
                </c:pt>
                <c:pt idx="596">
                  <c:v>2.5409999999999999</c:v>
                </c:pt>
                <c:pt idx="597">
                  <c:v>2.5249999999999999</c:v>
                </c:pt>
                <c:pt idx="598">
                  <c:v>2.5070000000000001</c:v>
                </c:pt>
                <c:pt idx="599">
                  <c:v>2.488</c:v>
                </c:pt>
                <c:pt idx="600">
                  <c:v>2.488</c:v>
                </c:pt>
                <c:pt idx="601">
                  <c:v>2.488</c:v>
                </c:pt>
                <c:pt idx="602">
                  <c:v>2.4849999999999999</c:v>
                </c:pt>
                <c:pt idx="603">
                  <c:v>2.4529999999999998</c:v>
                </c:pt>
                <c:pt idx="604">
                  <c:v>2.4670000000000001</c:v>
                </c:pt>
                <c:pt idx="605">
                  <c:v>2.5019999999999998</c:v>
                </c:pt>
                <c:pt idx="606">
                  <c:v>2.448</c:v>
                </c:pt>
                <c:pt idx="607">
                  <c:v>2.448</c:v>
                </c:pt>
                <c:pt idx="608">
                  <c:v>2.448</c:v>
                </c:pt>
                <c:pt idx="609">
                  <c:v>2.456</c:v>
                </c:pt>
                <c:pt idx="610">
                  <c:v>2.5259999999999998</c:v>
                </c:pt>
                <c:pt idx="611">
                  <c:v>2.4939999999999998</c:v>
                </c:pt>
                <c:pt idx="612">
                  <c:v>2.4540000000000002</c:v>
                </c:pt>
                <c:pt idx="613">
                  <c:v>2.496</c:v>
                </c:pt>
                <c:pt idx="614">
                  <c:v>2.496</c:v>
                </c:pt>
                <c:pt idx="615">
                  <c:v>2.496</c:v>
                </c:pt>
                <c:pt idx="616">
                  <c:v>2.5009999999999999</c:v>
                </c:pt>
                <c:pt idx="617">
                  <c:v>2.552</c:v>
                </c:pt>
                <c:pt idx="618">
                  <c:v>2.54</c:v>
                </c:pt>
                <c:pt idx="619">
                  <c:v>2.5609999999999999</c:v>
                </c:pt>
                <c:pt idx="620">
                  <c:v>2.504</c:v>
                </c:pt>
                <c:pt idx="621">
                  <c:v>2.504</c:v>
                </c:pt>
                <c:pt idx="622">
                  <c:v>2.504</c:v>
                </c:pt>
                <c:pt idx="623">
                  <c:v>2.4689999999999999</c:v>
                </c:pt>
                <c:pt idx="624">
                  <c:v>2.59</c:v>
                </c:pt>
                <c:pt idx="625">
                  <c:v>2.7069999999999999</c:v>
                </c:pt>
                <c:pt idx="626">
                  <c:v>2.738</c:v>
                </c:pt>
                <c:pt idx="627">
                  <c:v>2.7330000000000001</c:v>
                </c:pt>
                <c:pt idx="628">
                  <c:v>2.7330000000000001</c:v>
                </c:pt>
                <c:pt idx="629">
                  <c:v>2.7330000000000001</c:v>
                </c:pt>
                <c:pt idx="630">
                  <c:v>2.7519999999999998</c:v>
                </c:pt>
                <c:pt idx="631">
                  <c:v>2.7850000000000001</c:v>
                </c:pt>
                <c:pt idx="632">
                  <c:v>2.7039999999999997</c:v>
                </c:pt>
                <c:pt idx="633">
                  <c:v>2.7730000000000001</c:v>
                </c:pt>
                <c:pt idx="634">
                  <c:v>2.847</c:v>
                </c:pt>
                <c:pt idx="635">
                  <c:v>2.847</c:v>
                </c:pt>
                <c:pt idx="636">
                  <c:v>2.847</c:v>
                </c:pt>
                <c:pt idx="637">
                  <c:v>2.8330000000000002</c:v>
                </c:pt>
                <c:pt idx="638">
                  <c:v>2.86</c:v>
                </c:pt>
                <c:pt idx="639">
                  <c:v>2.7880000000000003</c:v>
                </c:pt>
                <c:pt idx="640">
                  <c:v>2.766</c:v>
                </c:pt>
                <c:pt idx="641">
                  <c:v>2.7989999999999999</c:v>
                </c:pt>
                <c:pt idx="642">
                  <c:v>2.7989999999999999</c:v>
                </c:pt>
                <c:pt idx="643">
                  <c:v>2.7989999999999999</c:v>
                </c:pt>
                <c:pt idx="644">
                  <c:v>2.8029999999999999</c:v>
                </c:pt>
                <c:pt idx="645">
                  <c:v>2.7839999999999998</c:v>
                </c:pt>
                <c:pt idx="646">
                  <c:v>2.8439999999999999</c:v>
                </c:pt>
                <c:pt idx="647">
                  <c:v>2.9</c:v>
                </c:pt>
                <c:pt idx="648">
                  <c:v>2.9580000000000002</c:v>
                </c:pt>
                <c:pt idx="649">
                  <c:v>2.9580000000000002</c:v>
                </c:pt>
                <c:pt idx="650">
                  <c:v>2.9580000000000002</c:v>
                </c:pt>
                <c:pt idx="651">
                  <c:v>2.9510000000000001</c:v>
                </c:pt>
                <c:pt idx="652">
                  <c:v>2.86</c:v>
                </c:pt>
                <c:pt idx="653">
                  <c:v>2.794</c:v>
                </c:pt>
                <c:pt idx="654">
                  <c:v>2.734</c:v>
                </c:pt>
                <c:pt idx="655">
                  <c:v>2.7469999999999999</c:v>
                </c:pt>
                <c:pt idx="656">
                  <c:v>2.7469999999999999</c:v>
                </c:pt>
                <c:pt idx="657">
                  <c:v>2.7469999999999999</c:v>
                </c:pt>
                <c:pt idx="658">
                  <c:v>2.589</c:v>
                </c:pt>
                <c:pt idx="659">
                  <c:v>2.5990000000000002</c:v>
                </c:pt>
                <c:pt idx="660">
                  <c:v>2.633</c:v>
                </c:pt>
                <c:pt idx="661">
                  <c:v>2.665</c:v>
                </c:pt>
                <c:pt idx="662">
                  <c:v>2.649</c:v>
                </c:pt>
                <c:pt idx="663">
                  <c:v>2.649</c:v>
                </c:pt>
                <c:pt idx="664">
                  <c:v>2.649</c:v>
                </c:pt>
                <c:pt idx="665">
                  <c:v>2.66</c:v>
                </c:pt>
                <c:pt idx="666">
                  <c:v>2.7519999999999998</c:v>
                </c:pt>
                <c:pt idx="667">
                  <c:v>2.7410000000000001</c:v>
                </c:pt>
                <c:pt idx="668">
                  <c:v>2.7589999999999999</c:v>
                </c:pt>
                <c:pt idx="669">
                  <c:v>2.73</c:v>
                </c:pt>
                <c:pt idx="670">
                  <c:v>2.73</c:v>
                </c:pt>
                <c:pt idx="671">
                  <c:v>2.73</c:v>
                </c:pt>
                <c:pt idx="672">
                  <c:v>2.7650000000000001</c:v>
                </c:pt>
                <c:pt idx="673">
                  <c:v>2.7549999999999999</c:v>
                </c:pt>
                <c:pt idx="674">
                  <c:v>2.8740000000000001</c:v>
                </c:pt>
                <c:pt idx="675">
                  <c:v>2.843</c:v>
                </c:pt>
                <c:pt idx="676">
                  <c:v>2.8540000000000001</c:v>
                </c:pt>
                <c:pt idx="677">
                  <c:v>2.8540000000000001</c:v>
                </c:pt>
                <c:pt idx="678">
                  <c:v>2.8540000000000001</c:v>
                </c:pt>
                <c:pt idx="679">
                  <c:v>2.8879999999999999</c:v>
                </c:pt>
                <c:pt idx="680">
                  <c:v>2.879</c:v>
                </c:pt>
                <c:pt idx="681">
                  <c:v>2.9539999999999997</c:v>
                </c:pt>
                <c:pt idx="682">
                  <c:v>2.899</c:v>
                </c:pt>
                <c:pt idx="683">
                  <c:v>2.899</c:v>
                </c:pt>
                <c:pt idx="684">
                  <c:v>2.899</c:v>
                </c:pt>
                <c:pt idx="685">
                  <c:v>2.899</c:v>
                </c:pt>
                <c:pt idx="686">
                  <c:v>2.86</c:v>
                </c:pt>
                <c:pt idx="687">
                  <c:v>2.6920000000000002</c:v>
                </c:pt>
                <c:pt idx="688">
                  <c:v>2.742</c:v>
                </c:pt>
                <c:pt idx="689">
                  <c:v>2.742</c:v>
                </c:pt>
                <c:pt idx="690">
                  <c:v>2.742</c:v>
                </c:pt>
                <c:pt idx="691">
                  <c:v>2.742</c:v>
                </c:pt>
                <c:pt idx="692">
                  <c:v>2.742</c:v>
                </c:pt>
                <c:pt idx="693">
                  <c:v>2.7480000000000002</c:v>
                </c:pt>
                <c:pt idx="694">
                  <c:v>2.831</c:v>
                </c:pt>
                <c:pt idx="695">
                  <c:v>2.831</c:v>
                </c:pt>
                <c:pt idx="696">
                  <c:v>2.831</c:v>
                </c:pt>
                <c:pt idx="697">
                  <c:v>2.831</c:v>
                </c:pt>
                <c:pt idx="698">
                  <c:v>2.831</c:v>
                </c:pt>
                <c:pt idx="699">
                  <c:v>2.831</c:v>
                </c:pt>
                <c:pt idx="700">
                  <c:v>2.738</c:v>
                </c:pt>
                <c:pt idx="701">
                  <c:v>2.7720000000000002</c:v>
                </c:pt>
                <c:pt idx="702">
                  <c:v>2.9379999999999997</c:v>
                </c:pt>
                <c:pt idx="703">
                  <c:v>2.96</c:v>
                </c:pt>
                <c:pt idx="704">
                  <c:v>2.9390000000000001</c:v>
                </c:pt>
                <c:pt idx="705">
                  <c:v>2.9390000000000001</c:v>
                </c:pt>
                <c:pt idx="706">
                  <c:v>2.9390000000000001</c:v>
                </c:pt>
                <c:pt idx="707">
                  <c:v>2.956</c:v>
                </c:pt>
                <c:pt idx="708">
                  <c:v>3</c:v>
                </c:pt>
                <c:pt idx="709">
                  <c:v>3.1219999999999999</c:v>
                </c:pt>
                <c:pt idx="710">
                  <c:v>3.1059999999999999</c:v>
                </c:pt>
                <c:pt idx="711">
                  <c:v>3.1320000000000001</c:v>
                </c:pt>
                <c:pt idx="712">
                  <c:v>3.1320000000000001</c:v>
                </c:pt>
                <c:pt idx="713">
                  <c:v>3.1320000000000001</c:v>
                </c:pt>
                <c:pt idx="714">
                  <c:v>3.202</c:v>
                </c:pt>
                <c:pt idx="715">
                  <c:v>3.0609999999999999</c:v>
                </c:pt>
                <c:pt idx="716">
                  <c:v>3.1560000000000001</c:v>
                </c:pt>
                <c:pt idx="717">
                  <c:v>3.145</c:v>
                </c:pt>
                <c:pt idx="718">
                  <c:v>3.2130000000000001</c:v>
                </c:pt>
                <c:pt idx="719">
                  <c:v>3.2130000000000001</c:v>
                </c:pt>
                <c:pt idx="720">
                  <c:v>3.2130000000000001</c:v>
                </c:pt>
                <c:pt idx="721">
                  <c:v>3.2040000000000002</c:v>
                </c:pt>
                <c:pt idx="722">
                  <c:v>3.2560000000000002</c:v>
                </c:pt>
                <c:pt idx="723">
                  <c:v>3.2890000000000001</c:v>
                </c:pt>
                <c:pt idx="724">
                  <c:v>3.2690000000000001</c:v>
                </c:pt>
                <c:pt idx="725">
                  <c:v>3.407</c:v>
                </c:pt>
                <c:pt idx="726">
                  <c:v>3.407</c:v>
                </c:pt>
                <c:pt idx="727">
                  <c:v>3.407</c:v>
                </c:pt>
                <c:pt idx="728">
                  <c:v>3.4540000000000002</c:v>
                </c:pt>
                <c:pt idx="729">
                  <c:v>3.4710000000000001</c:v>
                </c:pt>
                <c:pt idx="730">
                  <c:v>3.617</c:v>
                </c:pt>
                <c:pt idx="731">
                  <c:v>3.597</c:v>
                </c:pt>
                <c:pt idx="732">
                  <c:v>3.4910000000000001</c:v>
                </c:pt>
                <c:pt idx="733">
                  <c:v>3.4910000000000001</c:v>
                </c:pt>
                <c:pt idx="734">
                  <c:v>3.4910000000000001</c:v>
                </c:pt>
                <c:pt idx="735">
                  <c:v>3.4929999999999999</c:v>
                </c:pt>
                <c:pt idx="736">
                  <c:v>3.49</c:v>
                </c:pt>
                <c:pt idx="737">
                  <c:v>3.4460000000000002</c:v>
                </c:pt>
                <c:pt idx="738">
                  <c:v>3.4380000000000002</c:v>
                </c:pt>
                <c:pt idx="739">
                  <c:v>3.403</c:v>
                </c:pt>
                <c:pt idx="740">
                  <c:v>3.403</c:v>
                </c:pt>
                <c:pt idx="741">
                  <c:v>3.403</c:v>
                </c:pt>
                <c:pt idx="742">
                  <c:v>3.3959999999999999</c:v>
                </c:pt>
                <c:pt idx="743">
                  <c:v>3.3370000000000002</c:v>
                </c:pt>
                <c:pt idx="744">
                  <c:v>3.3970000000000002</c:v>
                </c:pt>
                <c:pt idx="745">
                  <c:v>3.3250000000000002</c:v>
                </c:pt>
                <c:pt idx="746">
                  <c:v>3.3210000000000002</c:v>
                </c:pt>
                <c:pt idx="747">
                  <c:v>3.3210000000000002</c:v>
                </c:pt>
                <c:pt idx="748">
                  <c:v>3.3210000000000002</c:v>
                </c:pt>
                <c:pt idx="749">
                  <c:v>3.38</c:v>
                </c:pt>
                <c:pt idx="750">
                  <c:v>3.427</c:v>
                </c:pt>
                <c:pt idx="751">
                  <c:v>3.4750000000000001</c:v>
                </c:pt>
                <c:pt idx="752">
                  <c:v>3.3370000000000002</c:v>
                </c:pt>
                <c:pt idx="753">
                  <c:v>3.4460000000000002</c:v>
                </c:pt>
                <c:pt idx="754">
                  <c:v>3.4460000000000002</c:v>
                </c:pt>
                <c:pt idx="755">
                  <c:v>3.4460000000000002</c:v>
                </c:pt>
                <c:pt idx="756">
                  <c:v>3.492</c:v>
                </c:pt>
                <c:pt idx="757">
                  <c:v>3.605</c:v>
                </c:pt>
                <c:pt idx="758">
                  <c:v>3.5920000000000001</c:v>
                </c:pt>
                <c:pt idx="759">
                  <c:v>3.49</c:v>
                </c:pt>
                <c:pt idx="760">
                  <c:v>3.4830000000000001</c:v>
                </c:pt>
                <c:pt idx="761">
                  <c:v>3.4830000000000001</c:v>
                </c:pt>
                <c:pt idx="762">
                  <c:v>3.4830000000000001</c:v>
                </c:pt>
                <c:pt idx="763">
                  <c:v>3.6859999999999999</c:v>
                </c:pt>
                <c:pt idx="764">
                  <c:v>3.548</c:v>
                </c:pt>
                <c:pt idx="765">
                  <c:v>3.4529999999999998</c:v>
                </c:pt>
                <c:pt idx="766">
                  <c:v>3.5460000000000003</c:v>
                </c:pt>
                <c:pt idx="767">
                  <c:v>3.577</c:v>
                </c:pt>
                <c:pt idx="768">
                  <c:v>3.577</c:v>
                </c:pt>
                <c:pt idx="769">
                  <c:v>3.577</c:v>
                </c:pt>
                <c:pt idx="770">
                  <c:v>3.5640000000000001</c:v>
                </c:pt>
                <c:pt idx="771">
                  <c:v>3.5060000000000002</c:v>
                </c:pt>
                <c:pt idx="772">
                  <c:v>3.476</c:v>
                </c:pt>
                <c:pt idx="773">
                  <c:v>3.5680000000000001</c:v>
                </c:pt>
                <c:pt idx="774">
                  <c:v>3.4239999999999999</c:v>
                </c:pt>
                <c:pt idx="775">
                  <c:v>3.4239999999999999</c:v>
                </c:pt>
                <c:pt idx="776">
                  <c:v>3.4239999999999999</c:v>
                </c:pt>
                <c:pt idx="777">
                  <c:v>3.3290000000000002</c:v>
                </c:pt>
                <c:pt idx="778">
                  <c:v>3.3130000000000002</c:v>
                </c:pt>
                <c:pt idx="779">
                  <c:v>3.452</c:v>
                </c:pt>
                <c:pt idx="780">
                  <c:v>3.2989999999999999</c:v>
                </c:pt>
                <c:pt idx="781">
                  <c:v>3.1469999999999998</c:v>
                </c:pt>
                <c:pt idx="782">
                  <c:v>3.1469999999999998</c:v>
                </c:pt>
                <c:pt idx="783">
                  <c:v>3.1469999999999998</c:v>
                </c:pt>
                <c:pt idx="784">
                  <c:v>2.8879999999999999</c:v>
                </c:pt>
                <c:pt idx="785">
                  <c:v>2.859</c:v>
                </c:pt>
                <c:pt idx="786">
                  <c:v>2.8780000000000001</c:v>
                </c:pt>
                <c:pt idx="787">
                  <c:v>2.9489999999999998</c:v>
                </c:pt>
                <c:pt idx="788">
                  <c:v>2.83</c:v>
                </c:pt>
                <c:pt idx="789">
                  <c:v>2.83</c:v>
                </c:pt>
                <c:pt idx="790">
                  <c:v>2.83</c:v>
                </c:pt>
                <c:pt idx="791">
                  <c:v>2.8820000000000001</c:v>
                </c:pt>
                <c:pt idx="792">
                  <c:v>2.8519999999999999</c:v>
                </c:pt>
                <c:pt idx="793">
                  <c:v>2.79</c:v>
                </c:pt>
                <c:pt idx="794">
                  <c:v>2.8460000000000001</c:v>
                </c:pt>
                <c:pt idx="795">
                  <c:v>2.9820000000000002</c:v>
                </c:pt>
                <c:pt idx="796">
                  <c:v>2.9820000000000002</c:v>
                </c:pt>
                <c:pt idx="797">
                  <c:v>2.9820000000000002</c:v>
                </c:pt>
                <c:pt idx="798">
                  <c:v>2.9510000000000001</c:v>
                </c:pt>
                <c:pt idx="799">
                  <c:v>2.9510000000000001</c:v>
                </c:pt>
                <c:pt idx="800">
                  <c:v>2.9430000000000001</c:v>
                </c:pt>
                <c:pt idx="801">
                  <c:v>2.91</c:v>
                </c:pt>
                <c:pt idx="802">
                  <c:v>3.0350000000000001</c:v>
                </c:pt>
                <c:pt idx="803">
                  <c:v>3.0350000000000001</c:v>
                </c:pt>
                <c:pt idx="804">
                  <c:v>3.0350000000000001</c:v>
                </c:pt>
                <c:pt idx="805">
                  <c:v>3.0579999999999998</c:v>
                </c:pt>
                <c:pt idx="806">
                  <c:v>2.9350000000000001</c:v>
                </c:pt>
                <c:pt idx="807">
                  <c:v>3.0169999999999999</c:v>
                </c:pt>
                <c:pt idx="808">
                  <c:v>3.161</c:v>
                </c:pt>
                <c:pt idx="809">
                  <c:v>3.2359999999999998</c:v>
                </c:pt>
                <c:pt idx="810">
                  <c:v>3.2359999999999998</c:v>
                </c:pt>
                <c:pt idx="811">
                  <c:v>3.2359999999999998</c:v>
                </c:pt>
                <c:pt idx="812">
                  <c:v>3.2149999999999999</c:v>
                </c:pt>
                <c:pt idx="813">
                  <c:v>3.125</c:v>
                </c:pt>
                <c:pt idx="814">
                  <c:v>3.1869999999999998</c:v>
                </c:pt>
                <c:pt idx="815">
                  <c:v>3.1560000000000001</c:v>
                </c:pt>
                <c:pt idx="816">
                  <c:v>3.1520000000000001</c:v>
                </c:pt>
                <c:pt idx="817">
                  <c:v>3.1520000000000001</c:v>
                </c:pt>
                <c:pt idx="818">
                  <c:v>3.1520000000000001</c:v>
                </c:pt>
                <c:pt idx="819">
                  <c:v>3.0880000000000001</c:v>
                </c:pt>
                <c:pt idx="820">
                  <c:v>3.0609999999999999</c:v>
                </c:pt>
                <c:pt idx="821">
                  <c:v>2.988</c:v>
                </c:pt>
                <c:pt idx="822">
                  <c:v>3.0139999999999998</c:v>
                </c:pt>
                <c:pt idx="823">
                  <c:v>3.121</c:v>
                </c:pt>
                <c:pt idx="824">
                  <c:v>3.121</c:v>
                </c:pt>
                <c:pt idx="825">
                  <c:v>3.121</c:v>
                </c:pt>
                <c:pt idx="826">
                  <c:v>3.117</c:v>
                </c:pt>
                <c:pt idx="827">
                  <c:v>3.169</c:v>
                </c:pt>
                <c:pt idx="828">
                  <c:v>3.03</c:v>
                </c:pt>
                <c:pt idx="829">
                  <c:v>3.1019999999999999</c:v>
                </c:pt>
                <c:pt idx="830">
                  <c:v>2.9929999999999999</c:v>
                </c:pt>
                <c:pt idx="831">
                  <c:v>2.9929999999999999</c:v>
                </c:pt>
                <c:pt idx="832">
                  <c:v>2.9929999999999999</c:v>
                </c:pt>
                <c:pt idx="833">
                  <c:v>2.8980000000000001</c:v>
                </c:pt>
                <c:pt idx="834">
                  <c:v>2.9140000000000001</c:v>
                </c:pt>
                <c:pt idx="835">
                  <c:v>2.8689999999999998</c:v>
                </c:pt>
                <c:pt idx="836">
                  <c:v>2.9050000000000002</c:v>
                </c:pt>
                <c:pt idx="837">
                  <c:v>2.927</c:v>
                </c:pt>
                <c:pt idx="838">
                  <c:v>2.927</c:v>
                </c:pt>
                <c:pt idx="839">
                  <c:v>2.927</c:v>
                </c:pt>
                <c:pt idx="840">
                  <c:v>2.9130000000000003</c:v>
                </c:pt>
                <c:pt idx="841">
                  <c:v>2.7890000000000001</c:v>
                </c:pt>
                <c:pt idx="842">
                  <c:v>2.7199999999999998</c:v>
                </c:pt>
                <c:pt idx="843">
                  <c:v>2.786</c:v>
                </c:pt>
                <c:pt idx="844">
                  <c:v>2.7429999999999999</c:v>
                </c:pt>
                <c:pt idx="845">
                  <c:v>2.7429999999999999</c:v>
                </c:pt>
                <c:pt idx="846">
                  <c:v>2.7429999999999999</c:v>
                </c:pt>
                <c:pt idx="847">
                  <c:v>2.7039999999999997</c:v>
                </c:pt>
                <c:pt idx="848">
                  <c:v>2.6779999999999999</c:v>
                </c:pt>
                <c:pt idx="849">
                  <c:v>2.6850000000000001</c:v>
                </c:pt>
                <c:pt idx="850">
                  <c:v>2.6390000000000002</c:v>
                </c:pt>
                <c:pt idx="851">
                  <c:v>2.589</c:v>
                </c:pt>
                <c:pt idx="852">
                  <c:v>2.589</c:v>
                </c:pt>
                <c:pt idx="853">
                  <c:v>2.589</c:v>
                </c:pt>
                <c:pt idx="854">
                  <c:v>2.5060000000000002</c:v>
                </c:pt>
                <c:pt idx="855">
                  <c:v>2.5049999999999999</c:v>
                </c:pt>
                <c:pt idx="856">
                  <c:v>2.468</c:v>
                </c:pt>
                <c:pt idx="857">
                  <c:v>2.577</c:v>
                </c:pt>
                <c:pt idx="858">
                  <c:v>2.5510000000000002</c:v>
                </c:pt>
                <c:pt idx="859">
                  <c:v>2.5510000000000002</c:v>
                </c:pt>
                <c:pt idx="860">
                  <c:v>2.5510000000000002</c:v>
                </c:pt>
                <c:pt idx="861">
                  <c:v>2.6240000000000001</c:v>
                </c:pt>
                <c:pt idx="862">
                  <c:v>2.6890000000000001</c:v>
                </c:pt>
                <c:pt idx="863">
                  <c:v>2.6710000000000003</c:v>
                </c:pt>
                <c:pt idx="864">
                  <c:v>2.6669999999999998</c:v>
                </c:pt>
                <c:pt idx="865">
                  <c:v>2.7149999999999999</c:v>
                </c:pt>
                <c:pt idx="866">
                  <c:v>2.7149999999999999</c:v>
                </c:pt>
                <c:pt idx="867">
                  <c:v>2.7149999999999999</c:v>
                </c:pt>
                <c:pt idx="868">
                  <c:v>2.73</c:v>
                </c:pt>
                <c:pt idx="869">
                  <c:v>2.6539999999999999</c:v>
                </c:pt>
                <c:pt idx="870">
                  <c:v>2.6360000000000001</c:v>
                </c:pt>
                <c:pt idx="871">
                  <c:v>2.6509999999999998</c:v>
                </c:pt>
                <c:pt idx="872">
                  <c:v>2.68</c:v>
                </c:pt>
                <c:pt idx="873">
                  <c:v>2.68</c:v>
                </c:pt>
                <c:pt idx="874">
                  <c:v>2.68</c:v>
                </c:pt>
                <c:pt idx="875">
                  <c:v>2.7800000000000002</c:v>
                </c:pt>
                <c:pt idx="876">
                  <c:v>2.8090000000000002</c:v>
                </c:pt>
                <c:pt idx="877">
                  <c:v>2.8890000000000002</c:v>
                </c:pt>
                <c:pt idx="878">
                  <c:v>2.8260000000000001</c:v>
                </c:pt>
                <c:pt idx="879">
                  <c:v>2.694</c:v>
                </c:pt>
                <c:pt idx="880">
                  <c:v>2.694</c:v>
                </c:pt>
                <c:pt idx="881">
                  <c:v>2.694</c:v>
                </c:pt>
                <c:pt idx="882">
                  <c:v>2.7320000000000002</c:v>
                </c:pt>
                <c:pt idx="883">
                  <c:v>2.5489999999999999</c:v>
                </c:pt>
                <c:pt idx="884">
                  <c:v>2.5569999999999999</c:v>
                </c:pt>
                <c:pt idx="885">
                  <c:v>2.5540000000000003</c:v>
                </c:pt>
                <c:pt idx="886">
                  <c:v>2.609</c:v>
                </c:pt>
                <c:pt idx="887">
                  <c:v>2.609</c:v>
                </c:pt>
                <c:pt idx="888">
                  <c:v>2.609</c:v>
                </c:pt>
                <c:pt idx="889">
                  <c:v>2.7370000000000001</c:v>
                </c:pt>
                <c:pt idx="890">
                  <c:v>2.806</c:v>
                </c:pt>
                <c:pt idx="891">
                  <c:v>2.8620000000000001</c:v>
                </c:pt>
                <c:pt idx="892">
                  <c:v>2.8380000000000001</c:v>
                </c:pt>
                <c:pt idx="893">
                  <c:v>3.1310000000000002</c:v>
                </c:pt>
                <c:pt idx="894">
                  <c:v>3.1310000000000002</c:v>
                </c:pt>
                <c:pt idx="895">
                  <c:v>3.1310000000000002</c:v>
                </c:pt>
                <c:pt idx="896">
                  <c:v>3.0619999999999998</c:v>
                </c:pt>
                <c:pt idx="897">
                  <c:v>2.9390000000000001</c:v>
                </c:pt>
                <c:pt idx="898">
                  <c:v>2.7890000000000001</c:v>
                </c:pt>
                <c:pt idx="899">
                  <c:v>2.5380000000000003</c:v>
                </c:pt>
                <c:pt idx="900">
                  <c:v>2.6890000000000001</c:v>
                </c:pt>
                <c:pt idx="901">
                  <c:v>2.6890000000000001</c:v>
                </c:pt>
                <c:pt idx="902">
                  <c:v>2.6890000000000001</c:v>
                </c:pt>
                <c:pt idx="903">
                  <c:v>2.794</c:v>
                </c:pt>
                <c:pt idx="904">
                  <c:v>2.9159999999999999</c:v>
                </c:pt>
                <c:pt idx="905">
                  <c:v>3.1640000000000001</c:v>
                </c:pt>
                <c:pt idx="906">
                  <c:v>2.6840000000000002</c:v>
                </c:pt>
                <c:pt idx="907">
                  <c:v>2.4609999999999999</c:v>
                </c:pt>
                <c:pt idx="908">
                  <c:v>2.4609999999999999</c:v>
                </c:pt>
                <c:pt idx="909">
                  <c:v>2.4609999999999999</c:v>
                </c:pt>
                <c:pt idx="910">
                  <c:v>2.399</c:v>
                </c:pt>
                <c:pt idx="911">
                  <c:v>2.4009999999999998</c:v>
                </c:pt>
                <c:pt idx="912">
                  <c:v>2.3279999999999998</c:v>
                </c:pt>
                <c:pt idx="913">
                  <c:v>2.39</c:v>
                </c:pt>
                <c:pt idx="914">
                  <c:v>2.2290000000000001</c:v>
                </c:pt>
                <c:pt idx="915">
                  <c:v>2.2290000000000001</c:v>
                </c:pt>
                <c:pt idx="916">
                  <c:v>2.2290000000000001</c:v>
                </c:pt>
                <c:pt idx="917">
                  <c:v>2.1150000000000002</c:v>
                </c:pt>
                <c:pt idx="918">
                  <c:v>2.117</c:v>
                </c:pt>
                <c:pt idx="919">
                  <c:v>1.954</c:v>
                </c:pt>
                <c:pt idx="920">
                  <c:v>1.929</c:v>
                </c:pt>
                <c:pt idx="921">
                  <c:v>1.8719999999999999</c:v>
                </c:pt>
                <c:pt idx="922">
                  <c:v>1.8719999999999999</c:v>
                </c:pt>
                <c:pt idx="923">
                  <c:v>1.8719999999999999</c:v>
                </c:pt>
                <c:pt idx="924">
                  <c:v>1.9350000000000001</c:v>
                </c:pt>
                <c:pt idx="925">
                  <c:v>1.8820000000000001</c:v>
                </c:pt>
                <c:pt idx="926">
                  <c:v>1.8660000000000001</c:v>
                </c:pt>
                <c:pt idx="927">
                  <c:v>1.7589999999999999</c:v>
                </c:pt>
                <c:pt idx="928">
                  <c:v>1.7970000000000002</c:v>
                </c:pt>
                <c:pt idx="929">
                  <c:v>1.7970000000000002</c:v>
                </c:pt>
                <c:pt idx="930">
                  <c:v>1.7970000000000002</c:v>
                </c:pt>
                <c:pt idx="931">
                  <c:v>1.7389999999999999</c:v>
                </c:pt>
                <c:pt idx="932">
                  <c:v>1.79</c:v>
                </c:pt>
                <c:pt idx="933">
                  <c:v>1.7850000000000001</c:v>
                </c:pt>
                <c:pt idx="934">
                  <c:v>1.7850000000000001</c:v>
                </c:pt>
                <c:pt idx="935">
                  <c:v>1.7410000000000001</c:v>
                </c:pt>
                <c:pt idx="936">
                  <c:v>1.7410000000000001</c:v>
                </c:pt>
                <c:pt idx="937">
                  <c:v>1.7410000000000001</c:v>
                </c:pt>
                <c:pt idx="938">
                  <c:v>1.7469999999999999</c:v>
                </c:pt>
                <c:pt idx="939">
                  <c:v>1.7770000000000001</c:v>
                </c:pt>
                <c:pt idx="940">
                  <c:v>1.7669999999999999</c:v>
                </c:pt>
                <c:pt idx="941">
                  <c:v>1.7949999999999999</c:v>
                </c:pt>
                <c:pt idx="942">
                  <c:v>1.778</c:v>
                </c:pt>
                <c:pt idx="943">
                  <c:v>1.778</c:v>
                </c:pt>
                <c:pt idx="944">
                  <c:v>1.778</c:v>
                </c:pt>
                <c:pt idx="945">
                  <c:v>1.7810000000000001</c:v>
                </c:pt>
                <c:pt idx="946">
                  <c:v>1.7170000000000001</c:v>
                </c:pt>
                <c:pt idx="947">
                  <c:v>1.7589999999999999</c:v>
                </c:pt>
                <c:pt idx="948">
                  <c:v>1.802</c:v>
                </c:pt>
                <c:pt idx="949">
                  <c:v>1.7970000000000002</c:v>
                </c:pt>
                <c:pt idx="950">
                  <c:v>1.7970000000000002</c:v>
                </c:pt>
                <c:pt idx="951">
                  <c:v>1.7970000000000002</c:v>
                </c:pt>
                <c:pt idx="952">
                  <c:v>1.8140000000000001</c:v>
                </c:pt>
                <c:pt idx="953">
                  <c:v>1.8029999999999999</c:v>
                </c:pt>
                <c:pt idx="954">
                  <c:v>1.796</c:v>
                </c:pt>
                <c:pt idx="955">
                  <c:v>1.772</c:v>
                </c:pt>
                <c:pt idx="956">
                  <c:v>1.786</c:v>
                </c:pt>
                <c:pt idx="957">
                  <c:v>1.786</c:v>
                </c:pt>
                <c:pt idx="958">
                  <c:v>1.786</c:v>
                </c:pt>
                <c:pt idx="959">
                  <c:v>1.794</c:v>
                </c:pt>
                <c:pt idx="960">
                  <c:v>1.742</c:v>
                </c:pt>
                <c:pt idx="961">
                  <c:v>1.794</c:v>
                </c:pt>
                <c:pt idx="962">
                  <c:v>1.786</c:v>
                </c:pt>
                <c:pt idx="963">
                  <c:v>1.786</c:v>
                </c:pt>
                <c:pt idx="964">
                  <c:v>1.786</c:v>
                </c:pt>
                <c:pt idx="965">
                  <c:v>1.786</c:v>
                </c:pt>
                <c:pt idx="966">
                  <c:v>1.786</c:v>
                </c:pt>
                <c:pt idx="967">
                  <c:v>1.841</c:v>
                </c:pt>
                <c:pt idx="968">
                  <c:v>1.875</c:v>
                </c:pt>
                <c:pt idx="969">
                  <c:v>1.9119999999999999</c:v>
                </c:pt>
                <c:pt idx="970">
                  <c:v>1.877</c:v>
                </c:pt>
                <c:pt idx="971">
                  <c:v>1.877</c:v>
                </c:pt>
                <c:pt idx="972">
                  <c:v>1.877</c:v>
                </c:pt>
                <c:pt idx="973">
                  <c:v>1.8860000000000001</c:v>
                </c:pt>
                <c:pt idx="974">
                  <c:v>1.9330000000000001</c:v>
                </c:pt>
                <c:pt idx="975">
                  <c:v>1.897</c:v>
                </c:pt>
                <c:pt idx="976">
                  <c:v>1.9649999999999999</c:v>
                </c:pt>
                <c:pt idx="977">
                  <c:v>1.9830000000000001</c:v>
                </c:pt>
                <c:pt idx="978">
                  <c:v>1.9830000000000001</c:v>
                </c:pt>
                <c:pt idx="979">
                  <c:v>1.9830000000000001</c:v>
                </c:pt>
                <c:pt idx="980">
                  <c:v>1.9870000000000001</c:v>
                </c:pt>
                <c:pt idx="981">
                  <c:v>2.0139999999999998</c:v>
                </c:pt>
                <c:pt idx="982">
                  <c:v>1.994</c:v>
                </c:pt>
                <c:pt idx="983">
                  <c:v>2.0030000000000001</c:v>
                </c:pt>
                <c:pt idx="984">
                  <c:v>2.0110000000000001</c:v>
                </c:pt>
                <c:pt idx="985">
                  <c:v>2.0110000000000001</c:v>
                </c:pt>
                <c:pt idx="986">
                  <c:v>2.0110000000000001</c:v>
                </c:pt>
                <c:pt idx="987">
                  <c:v>1.9849999999999999</c:v>
                </c:pt>
                <c:pt idx="988">
                  <c:v>1.9550000000000001</c:v>
                </c:pt>
                <c:pt idx="989">
                  <c:v>1.9969999999999999</c:v>
                </c:pt>
                <c:pt idx="990">
                  <c:v>2.0030000000000001</c:v>
                </c:pt>
                <c:pt idx="991">
                  <c:v>1.97</c:v>
                </c:pt>
                <c:pt idx="992">
                  <c:v>1.97</c:v>
                </c:pt>
                <c:pt idx="993">
                  <c:v>1.97</c:v>
                </c:pt>
                <c:pt idx="994">
                  <c:v>1.9470000000000001</c:v>
                </c:pt>
                <c:pt idx="995">
                  <c:v>1.974</c:v>
                </c:pt>
                <c:pt idx="996">
                  <c:v>2.0049999999999999</c:v>
                </c:pt>
                <c:pt idx="997">
                  <c:v>2.0169999999999999</c:v>
                </c:pt>
                <c:pt idx="998">
                  <c:v>2.0670000000000002</c:v>
                </c:pt>
                <c:pt idx="999">
                  <c:v>2.0670000000000002</c:v>
                </c:pt>
                <c:pt idx="1000">
                  <c:v>2.0670000000000002</c:v>
                </c:pt>
                <c:pt idx="1001">
                  <c:v>2.0750000000000002</c:v>
                </c:pt>
                <c:pt idx="1002">
                  <c:v>2.0489999999999999</c:v>
                </c:pt>
                <c:pt idx="1003">
                  <c:v>2.069</c:v>
                </c:pt>
                <c:pt idx="1004">
                  <c:v>2.0430000000000001</c:v>
                </c:pt>
                <c:pt idx="1005">
                  <c:v>1.9849999999999999</c:v>
                </c:pt>
                <c:pt idx="1006">
                  <c:v>1.9849999999999999</c:v>
                </c:pt>
                <c:pt idx="1007">
                  <c:v>1.9849999999999999</c:v>
                </c:pt>
                <c:pt idx="1008">
                  <c:v>2.0649999999999999</c:v>
                </c:pt>
                <c:pt idx="1009">
                  <c:v>2.0649999999999999</c:v>
                </c:pt>
                <c:pt idx="1010">
                  <c:v>2.085</c:v>
                </c:pt>
                <c:pt idx="1011">
                  <c:v>2.0369999999999999</c:v>
                </c:pt>
                <c:pt idx="1012">
                  <c:v>2.0489999999999999</c:v>
                </c:pt>
                <c:pt idx="1013">
                  <c:v>2.0489999999999999</c:v>
                </c:pt>
                <c:pt idx="1014">
                  <c:v>2.0489999999999999</c:v>
                </c:pt>
                <c:pt idx="1015">
                  <c:v>1.9929999999999999</c:v>
                </c:pt>
                <c:pt idx="1016">
                  <c:v>1.95</c:v>
                </c:pt>
                <c:pt idx="1017">
                  <c:v>1.988</c:v>
                </c:pt>
                <c:pt idx="1018">
                  <c:v>2.0259999999999998</c:v>
                </c:pt>
                <c:pt idx="1019">
                  <c:v>2.0499999999999998</c:v>
                </c:pt>
                <c:pt idx="1020">
                  <c:v>2.0499999999999998</c:v>
                </c:pt>
                <c:pt idx="1021">
                  <c:v>2.0499999999999998</c:v>
                </c:pt>
                <c:pt idx="1022">
                  <c:v>1.9649999999999999</c:v>
                </c:pt>
                <c:pt idx="1023">
                  <c:v>2.0289999999999999</c:v>
                </c:pt>
                <c:pt idx="1024">
                  <c:v>2.0299999999999998</c:v>
                </c:pt>
                <c:pt idx="1025">
                  <c:v>2.0259999999999998</c:v>
                </c:pt>
                <c:pt idx="1026">
                  <c:v>2.0070000000000001</c:v>
                </c:pt>
                <c:pt idx="1027">
                  <c:v>2.0070000000000001</c:v>
                </c:pt>
                <c:pt idx="1028">
                  <c:v>2.0070000000000001</c:v>
                </c:pt>
                <c:pt idx="1029">
                  <c:v>1.9630000000000001</c:v>
                </c:pt>
                <c:pt idx="1030">
                  <c:v>1.909</c:v>
                </c:pt>
                <c:pt idx="1031">
                  <c:v>1.889</c:v>
                </c:pt>
                <c:pt idx="1032">
                  <c:v>1.923</c:v>
                </c:pt>
                <c:pt idx="1033">
                  <c:v>1.9630000000000001</c:v>
                </c:pt>
                <c:pt idx="1034">
                  <c:v>1.9630000000000001</c:v>
                </c:pt>
                <c:pt idx="1035">
                  <c:v>1.9630000000000001</c:v>
                </c:pt>
                <c:pt idx="1036">
                  <c:v>1.9889999999999999</c:v>
                </c:pt>
                <c:pt idx="1037">
                  <c:v>2</c:v>
                </c:pt>
                <c:pt idx="1038">
                  <c:v>1.9710000000000001</c:v>
                </c:pt>
                <c:pt idx="1039">
                  <c:v>2.0019999999999998</c:v>
                </c:pt>
                <c:pt idx="1040">
                  <c:v>1.9830000000000001</c:v>
                </c:pt>
                <c:pt idx="1041">
                  <c:v>1.9830000000000001</c:v>
                </c:pt>
                <c:pt idx="1042">
                  <c:v>1.9830000000000001</c:v>
                </c:pt>
                <c:pt idx="1043">
                  <c:v>2.0510000000000002</c:v>
                </c:pt>
                <c:pt idx="1044">
                  <c:v>2.0379999999999998</c:v>
                </c:pt>
                <c:pt idx="1045">
                  <c:v>2.0350000000000001</c:v>
                </c:pt>
                <c:pt idx="1046">
                  <c:v>1.984</c:v>
                </c:pt>
                <c:pt idx="1047">
                  <c:v>2.0059999999999998</c:v>
                </c:pt>
                <c:pt idx="1048">
                  <c:v>2.0059999999999998</c:v>
                </c:pt>
                <c:pt idx="1049">
                  <c:v>2.0059999999999998</c:v>
                </c:pt>
                <c:pt idx="1050">
                  <c:v>2.0139999999999998</c:v>
                </c:pt>
                <c:pt idx="1051">
                  <c:v>2.0670000000000002</c:v>
                </c:pt>
                <c:pt idx="1052">
                  <c:v>2.0950000000000002</c:v>
                </c:pt>
                <c:pt idx="1053">
                  <c:v>2.016</c:v>
                </c:pt>
                <c:pt idx="1054">
                  <c:v>2.016</c:v>
                </c:pt>
                <c:pt idx="1055">
                  <c:v>2.016</c:v>
                </c:pt>
                <c:pt idx="1056">
                  <c:v>2.016</c:v>
                </c:pt>
                <c:pt idx="1057">
                  <c:v>1.956</c:v>
                </c:pt>
                <c:pt idx="1058">
                  <c:v>1.92</c:v>
                </c:pt>
                <c:pt idx="1059">
                  <c:v>1.9119999999999999</c:v>
                </c:pt>
                <c:pt idx="1060">
                  <c:v>1.9119999999999999</c:v>
                </c:pt>
                <c:pt idx="1061">
                  <c:v>1.9119999999999999</c:v>
                </c:pt>
                <c:pt idx="1062">
                  <c:v>1.9119999999999999</c:v>
                </c:pt>
                <c:pt idx="1063">
                  <c:v>1.9119999999999999</c:v>
                </c:pt>
                <c:pt idx="1064">
                  <c:v>1.907</c:v>
                </c:pt>
                <c:pt idx="1065">
                  <c:v>1.9379999999999999</c:v>
                </c:pt>
                <c:pt idx="1066">
                  <c:v>1.913</c:v>
                </c:pt>
                <c:pt idx="1067">
                  <c:v>1.802</c:v>
                </c:pt>
                <c:pt idx="1068">
                  <c:v>1.8120000000000001</c:v>
                </c:pt>
                <c:pt idx="1069">
                  <c:v>1.8120000000000001</c:v>
                </c:pt>
                <c:pt idx="1070">
                  <c:v>1.8120000000000001</c:v>
                </c:pt>
                <c:pt idx="1071">
                  <c:v>1.794</c:v>
                </c:pt>
                <c:pt idx="1072">
                  <c:v>1.7970000000000002</c:v>
                </c:pt>
                <c:pt idx="1073">
                  <c:v>1.708</c:v>
                </c:pt>
                <c:pt idx="1074">
                  <c:v>1.655</c:v>
                </c:pt>
                <c:pt idx="1075">
                  <c:v>1.651</c:v>
                </c:pt>
                <c:pt idx="1076">
                  <c:v>1.651</c:v>
                </c:pt>
                <c:pt idx="1077">
                  <c:v>1.651</c:v>
                </c:pt>
                <c:pt idx="1078">
                  <c:v>1.6779999999999999</c:v>
                </c:pt>
                <c:pt idx="1079">
                  <c:v>1.7269999999999999</c:v>
                </c:pt>
                <c:pt idx="1080">
                  <c:v>1.706</c:v>
                </c:pt>
                <c:pt idx="1081">
                  <c:v>1.716</c:v>
                </c:pt>
                <c:pt idx="1082">
                  <c:v>1.716</c:v>
                </c:pt>
                <c:pt idx="1083">
                  <c:v>1.716</c:v>
                </c:pt>
                <c:pt idx="1084">
                  <c:v>1.716</c:v>
                </c:pt>
                <c:pt idx="1085">
                  <c:v>1.748</c:v>
                </c:pt>
                <c:pt idx="1086">
                  <c:v>1.792</c:v>
                </c:pt>
                <c:pt idx="1087">
                  <c:v>1.7789999999999999</c:v>
                </c:pt>
                <c:pt idx="1088">
                  <c:v>1.784</c:v>
                </c:pt>
                <c:pt idx="1089">
                  <c:v>1.8109999999999999</c:v>
                </c:pt>
                <c:pt idx="1090">
                  <c:v>1.8109999999999999</c:v>
                </c:pt>
                <c:pt idx="1091">
                  <c:v>1.8109999999999999</c:v>
                </c:pt>
                <c:pt idx="1092">
                  <c:v>1.7829999999999999</c:v>
                </c:pt>
                <c:pt idx="1093">
                  <c:v>1.7650000000000001</c:v>
                </c:pt>
                <c:pt idx="1094">
                  <c:v>1.7770000000000001</c:v>
                </c:pt>
                <c:pt idx="1095">
                  <c:v>1.8090000000000002</c:v>
                </c:pt>
                <c:pt idx="1096">
                  <c:v>1.8359999999999999</c:v>
                </c:pt>
                <c:pt idx="1097">
                  <c:v>1.8359999999999999</c:v>
                </c:pt>
                <c:pt idx="1098">
                  <c:v>1.8359999999999999</c:v>
                </c:pt>
                <c:pt idx="1099">
                  <c:v>1.8380000000000001</c:v>
                </c:pt>
                <c:pt idx="1100">
                  <c:v>1.8359999999999999</c:v>
                </c:pt>
                <c:pt idx="1101">
                  <c:v>1.829</c:v>
                </c:pt>
                <c:pt idx="1102">
                  <c:v>1.8340000000000001</c:v>
                </c:pt>
                <c:pt idx="1103">
                  <c:v>1.8460000000000001</c:v>
                </c:pt>
                <c:pt idx="1104">
                  <c:v>1.8460000000000001</c:v>
                </c:pt>
                <c:pt idx="1105">
                  <c:v>1.8460000000000001</c:v>
                </c:pt>
                <c:pt idx="1106">
                  <c:v>1.8159999999999998</c:v>
                </c:pt>
                <c:pt idx="1107">
                  <c:v>1.746</c:v>
                </c:pt>
                <c:pt idx="1108">
                  <c:v>1.702</c:v>
                </c:pt>
                <c:pt idx="1109">
                  <c:v>1.7850000000000001</c:v>
                </c:pt>
                <c:pt idx="1110">
                  <c:v>1.792</c:v>
                </c:pt>
                <c:pt idx="1111">
                  <c:v>1.792</c:v>
                </c:pt>
                <c:pt idx="1112">
                  <c:v>1.792</c:v>
                </c:pt>
                <c:pt idx="1113">
                  <c:v>1.7970000000000002</c:v>
                </c:pt>
                <c:pt idx="1114">
                  <c:v>1.804</c:v>
                </c:pt>
                <c:pt idx="1115">
                  <c:v>1.827</c:v>
                </c:pt>
                <c:pt idx="1116">
                  <c:v>1.8479999999999999</c:v>
                </c:pt>
                <c:pt idx="1117">
                  <c:v>1.95</c:v>
                </c:pt>
                <c:pt idx="1118">
                  <c:v>1.95</c:v>
                </c:pt>
                <c:pt idx="1119">
                  <c:v>1.95</c:v>
                </c:pt>
                <c:pt idx="1120">
                  <c:v>1.95</c:v>
                </c:pt>
                <c:pt idx="1121">
                  <c:v>2.0379999999999998</c:v>
                </c:pt>
                <c:pt idx="1122">
                  <c:v>2.0609999999999999</c:v>
                </c:pt>
                <c:pt idx="1123">
                  <c:v>2.0049999999999999</c:v>
                </c:pt>
                <c:pt idx="1124">
                  <c:v>2.0430000000000001</c:v>
                </c:pt>
                <c:pt idx="1125">
                  <c:v>2.0430000000000001</c:v>
                </c:pt>
                <c:pt idx="1126">
                  <c:v>2.0430000000000001</c:v>
                </c:pt>
                <c:pt idx="1127">
                  <c:v>2.0289999999999999</c:v>
                </c:pt>
                <c:pt idx="1128">
                  <c:v>2.0409999999999999</c:v>
                </c:pt>
                <c:pt idx="1129">
                  <c:v>2</c:v>
                </c:pt>
                <c:pt idx="1130">
                  <c:v>2.0350000000000001</c:v>
                </c:pt>
                <c:pt idx="1131">
                  <c:v>2.0840000000000001</c:v>
                </c:pt>
                <c:pt idx="1132">
                  <c:v>2.0840000000000001</c:v>
                </c:pt>
                <c:pt idx="1133">
                  <c:v>2.0840000000000001</c:v>
                </c:pt>
                <c:pt idx="1134">
                  <c:v>2.1179999999999999</c:v>
                </c:pt>
                <c:pt idx="1135">
                  <c:v>2.1629999999999998</c:v>
                </c:pt>
                <c:pt idx="1136">
                  <c:v>2.1269999999999998</c:v>
                </c:pt>
                <c:pt idx="1137">
                  <c:v>2.1139999999999999</c:v>
                </c:pt>
                <c:pt idx="1138">
                  <c:v>2.1469999999999998</c:v>
                </c:pt>
                <c:pt idx="1139">
                  <c:v>2.1469999999999998</c:v>
                </c:pt>
                <c:pt idx="1140">
                  <c:v>2.1469999999999998</c:v>
                </c:pt>
                <c:pt idx="1141">
                  <c:v>2.15</c:v>
                </c:pt>
                <c:pt idx="1142">
                  <c:v>2.1949999999999998</c:v>
                </c:pt>
                <c:pt idx="1143">
                  <c:v>2.1659999999999999</c:v>
                </c:pt>
                <c:pt idx="1144">
                  <c:v>2.1560000000000001</c:v>
                </c:pt>
                <c:pt idx="1145">
                  <c:v>2.1110000000000002</c:v>
                </c:pt>
                <c:pt idx="1146">
                  <c:v>2.1110000000000002</c:v>
                </c:pt>
                <c:pt idx="1147">
                  <c:v>2.1110000000000002</c:v>
                </c:pt>
                <c:pt idx="1148">
                  <c:v>2.1219999999999999</c:v>
                </c:pt>
                <c:pt idx="1149">
                  <c:v>2.1509999999999998</c:v>
                </c:pt>
                <c:pt idx="1150">
                  <c:v>2.1230000000000002</c:v>
                </c:pt>
                <c:pt idx="1151">
                  <c:v>2.1070000000000002</c:v>
                </c:pt>
                <c:pt idx="1152">
                  <c:v>2.1070000000000002</c:v>
                </c:pt>
                <c:pt idx="1153">
                  <c:v>2.1070000000000002</c:v>
                </c:pt>
                <c:pt idx="1154">
                  <c:v>2.1070000000000002</c:v>
                </c:pt>
                <c:pt idx="1155">
                  <c:v>2.11</c:v>
                </c:pt>
                <c:pt idx="1156">
                  <c:v>2.0710000000000002</c:v>
                </c:pt>
                <c:pt idx="1157">
                  <c:v>2.048</c:v>
                </c:pt>
                <c:pt idx="1158">
                  <c:v>2.0720000000000001</c:v>
                </c:pt>
                <c:pt idx="1159">
                  <c:v>2.0779999999999998</c:v>
                </c:pt>
                <c:pt idx="1160">
                  <c:v>2.0779999999999998</c:v>
                </c:pt>
                <c:pt idx="1161">
                  <c:v>2.0779999999999998</c:v>
                </c:pt>
                <c:pt idx="1162">
                  <c:v>2.0590000000000002</c:v>
                </c:pt>
                <c:pt idx="1163">
                  <c:v>2.04</c:v>
                </c:pt>
                <c:pt idx="1164">
                  <c:v>2.0249999999999999</c:v>
                </c:pt>
                <c:pt idx="1165">
                  <c:v>1.968</c:v>
                </c:pt>
                <c:pt idx="1166">
                  <c:v>1.9590000000000001</c:v>
                </c:pt>
                <c:pt idx="1167">
                  <c:v>1.9590000000000001</c:v>
                </c:pt>
                <c:pt idx="1168">
                  <c:v>1.9590000000000001</c:v>
                </c:pt>
                <c:pt idx="1169">
                  <c:v>1.9239999999999999</c:v>
                </c:pt>
                <c:pt idx="1170">
                  <c:v>2.0270000000000001</c:v>
                </c:pt>
                <c:pt idx="1171">
                  <c:v>1.9990000000000001</c:v>
                </c:pt>
                <c:pt idx="1172">
                  <c:v>2.0379999999999998</c:v>
                </c:pt>
                <c:pt idx="1173">
                  <c:v>2.077</c:v>
                </c:pt>
                <c:pt idx="1174">
                  <c:v>2.077</c:v>
                </c:pt>
                <c:pt idx="1175">
                  <c:v>2.077</c:v>
                </c:pt>
                <c:pt idx="1176">
                  <c:v>2.0449999999999999</c:v>
                </c:pt>
                <c:pt idx="1177">
                  <c:v>2.0779999999999998</c:v>
                </c:pt>
                <c:pt idx="1178">
                  <c:v>2.0659999999999998</c:v>
                </c:pt>
                <c:pt idx="1179">
                  <c:v>2.0819999999999999</c:v>
                </c:pt>
                <c:pt idx="1180">
                  <c:v>2.101</c:v>
                </c:pt>
                <c:pt idx="1181">
                  <c:v>2.101</c:v>
                </c:pt>
                <c:pt idx="1182">
                  <c:v>2.101</c:v>
                </c:pt>
                <c:pt idx="1183">
                  <c:v>2.1120000000000001</c:v>
                </c:pt>
                <c:pt idx="1184">
                  <c:v>2.12</c:v>
                </c:pt>
                <c:pt idx="1185">
                  <c:v>2.1019999999999999</c:v>
                </c:pt>
                <c:pt idx="1186">
                  <c:v>2.0329999999999999</c:v>
                </c:pt>
                <c:pt idx="1187">
                  <c:v>2.0329999999999999</c:v>
                </c:pt>
                <c:pt idx="1188">
                  <c:v>2.0329999999999999</c:v>
                </c:pt>
                <c:pt idx="1189">
                  <c:v>2.0329999999999999</c:v>
                </c:pt>
                <c:pt idx="1190">
                  <c:v>2.0289999999999999</c:v>
                </c:pt>
                <c:pt idx="1191">
                  <c:v>2.0470000000000002</c:v>
                </c:pt>
                <c:pt idx="1192">
                  <c:v>2.048</c:v>
                </c:pt>
                <c:pt idx="1193">
                  <c:v>2.0219999999999998</c:v>
                </c:pt>
                <c:pt idx="1194">
                  <c:v>2.0310000000000001</c:v>
                </c:pt>
                <c:pt idx="1195">
                  <c:v>2.0310000000000001</c:v>
                </c:pt>
                <c:pt idx="1196">
                  <c:v>2.0310000000000001</c:v>
                </c:pt>
                <c:pt idx="1197">
                  <c:v>2.0350000000000001</c:v>
                </c:pt>
                <c:pt idx="1198">
                  <c:v>2.0129999999999999</c:v>
                </c:pt>
                <c:pt idx="1199">
                  <c:v>2.0049999999999999</c:v>
                </c:pt>
                <c:pt idx="1200">
                  <c:v>1.994</c:v>
                </c:pt>
                <c:pt idx="1201">
                  <c:v>2.0219999999999998</c:v>
                </c:pt>
                <c:pt idx="1202">
                  <c:v>2.0219999999999998</c:v>
                </c:pt>
                <c:pt idx="1203">
                  <c:v>2.0219999999999998</c:v>
                </c:pt>
                <c:pt idx="1204">
                  <c:v>1.988</c:v>
                </c:pt>
                <c:pt idx="1205">
                  <c:v>2.0150000000000001</c:v>
                </c:pt>
                <c:pt idx="1206">
                  <c:v>2.0190000000000001</c:v>
                </c:pt>
                <c:pt idx="1207">
                  <c:v>2.0939999999999999</c:v>
                </c:pt>
                <c:pt idx="1208">
                  <c:v>2.1219999999999999</c:v>
                </c:pt>
                <c:pt idx="1209">
                  <c:v>2.1219999999999999</c:v>
                </c:pt>
                <c:pt idx="1210">
                  <c:v>2.1219999999999999</c:v>
                </c:pt>
                <c:pt idx="1211">
                  <c:v>2.0950000000000002</c:v>
                </c:pt>
                <c:pt idx="1212">
                  <c:v>2.129</c:v>
                </c:pt>
                <c:pt idx="1213">
                  <c:v>2.1459999999999999</c:v>
                </c:pt>
                <c:pt idx="1214">
                  <c:v>2.0550000000000002</c:v>
                </c:pt>
                <c:pt idx="1215">
                  <c:v>2.0720000000000001</c:v>
                </c:pt>
                <c:pt idx="1216">
                  <c:v>2.0720000000000001</c:v>
                </c:pt>
                <c:pt idx="1217">
                  <c:v>2.0720000000000001</c:v>
                </c:pt>
                <c:pt idx="1218">
                  <c:v>2.1139999999999999</c:v>
                </c:pt>
                <c:pt idx="1219">
                  <c:v>2.1930000000000001</c:v>
                </c:pt>
                <c:pt idx="1220">
                  <c:v>2.194</c:v>
                </c:pt>
                <c:pt idx="1221">
                  <c:v>2.2370000000000001</c:v>
                </c:pt>
                <c:pt idx="1222">
                  <c:v>2.29</c:v>
                </c:pt>
                <c:pt idx="1223">
                  <c:v>2.29</c:v>
                </c:pt>
                <c:pt idx="1224">
                  <c:v>2.29</c:v>
                </c:pt>
                <c:pt idx="1225">
                  <c:v>2.331</c:v>
                </c:pt>
                <c:pt idx="1226">
                  <c:v>2.2589999999999999</c:v>
                </c:pt>
                <c:pt idx="1227">
                  <c:v>2.3250000000000002</c:v>
                </c:pt>
                <c:pt idx="1228">
                  <c:v>2.2800000000000002</c:v>
                </c:pt>
                <c:pt idx="1229">
                  <c:v>2.343</c:v>
                </c:pt>
                <c:pt idx="1230">
                  <c:v>2.343</c:v>
                </c:pt>
                <c:pt idx="1231">
                  <c:v>2.343</c:v>
                </c:pt>
                <c:pt idx="1232">
                  <c:v>2.2679999999999998</c:v>
                </c:pt>
                <c:pt idx="1233">
                  <c:v>2.1589999999999998</c:v>
                </c:pt>
                <c:pt idx="1234">
                  <c:v>2.1120000000000001</c:v>
                </c:pt>
                <c:pt idx="1235">
                  <c:v>2.1349999999999998</c:v>
                </c:pt>
                <c:pt idx="1236">
                  <c:v>2.1579999999999999</c:v>
                </c:pt>
                <c:pt idx="1237">
                  <c:v>2.1579999999999999</c:v>
                </c:pt>
                <c:pt idx="1238">
                  <c:v>2.1579999999999999</c:v>
                </c:pt>
                <c:pt idx="1239">
                  <c:v>2.1520000000000001</c:v>
                </c:pt>
                <c:pt idx="1240">
                  <c:v>2.032</c:v>
                </c:pt>
                <c:pt idx="1241">
                  <c:v>2.06</c:v>
                </c:pt>
                <c:pt idx="1242">
                  <c:v>1.899</c:v>
                </c:pt>
                <c:pt idx="1243">
                  <c:v>1.9159999999999999</c:v>
                </c:pt>
                <c:pt idx="1244">
                  <c:v>1.9159999999999999</c:v>
                </c:pt>
                <c:pt idx="1245">
                  <c:v>1.9159999999999999</c:v>
                </c:pt>
                <c:pt idx="1246">
                  <c:v>1.907</c:v>
                </c:pt>
                <c:pt idx="1247">
                  <c:v>1.907</c:v>
                </c:pt>
                <c:pt idx="1248">
                  <c:v>1.909</c:v>
                </c:pt>
                <c:pt idx="1249">
                  <c:v>1.954</c:v>
                </c:pt>
                <c:pt idx="1250">
                  <c:v>1.986</c:v>
                </c:pt>
                <c:pt idx="1251">
                  <c:v>1.986</c:v>
                </c:pt>
                <c:pt idx="1252">
                  <c:v>1.986</c:v>
                </c:pt>
                <c:pt idx="1253">
                  <c:v>1.9670000000000001</c:v>
                </c:pt>
                <c:pt idx="1254">
                  <c:v>1.9390000000000001</c:v>
                </c:pt>
                <c:pt idx="1255">
                  <c:v>1.9809999999999999</c:v>
                </c:pt>
                <c:pt idx="1256">
                  <c:v>2.02</c:v>
                </c:pt>
                <c:pt idx="1257">
                  <c:v>2.0870000000000002</c:v>
                </c:pt>
                <c:pt idx="1258">
                  <c:v>2.0870000000000002</c:v>
                </c:pt>
                <c:pt idx="1259">
                  <c:v>2.0870000000000002</c:v>
                </c:pt>
                <c:pt idx="1260">
                  <c:v>2.1779999999999999</c:v>
                </c:pt>
                <c:pt idx="1261">
                  <c:v>2.2999999999999998</c:v>
                </c:pt>
                <c:pt idx="1262">
                  <c:v>2.2560000000000002</c:v>
                </c:pt>
                <c:pt idx="1263">
                  <c:v>2.274</c:v>
                </c:pt>
                <c:pt idx="1264">
                  <c:v>2.2610000000000001</c:v>
                </c:pt>
                <c:pt idx="1265">
                  <c:v>2.2610000000000001</c:v>
                </c:pt>
                <c:pt idx="1266">
                  <c:v>2.2610000000000001</c:v>
                </c:pt>
                <c:pt idx="1267">
                  <c:v>2.2560000000000002</c:v>
                </c:pt>
                <c:pt idx="1268">
                  <c:v>2.2029999999999998</c:v>
                </c:pt>
                <c:pt idx="1269">
                  <c:v>2.1800000000000002</c:v>
                </c:pt>
                <c:pt idx="1270">
                  <c:v>2.1819999999999999</c:v>
                </c:pt>
                <c:pt idx="1271">
                  <c:v>2.1</c:v>
                </c:pt>
                <c:pt idx="1272">
                  <c:v>2.1</c:v>
                </c:pt>
                <c:pt idx="1273">
                  <c:v>2.1</c:v>
                </c:pt>
                <c:pt idx="1274">
                  <c:v>2.1189999999999998</c:v>
                </c:pt>
                <c:pt idx="1275">
                  <c:v>2.137</c:v>
                </c:pt>
                <c:pt idx="1276">
                  <c:v>2.1219999999999999</c:v>
                </c:pt>
                <c:pt idx="1277">
                  <c:v>2.1379999999999999</c:v>
                </c:pt>
                <c:pt idx="1278">
                  <c:v>2.137</c:v>
                </c:pt>
                <c:pt idx="1279">
                  <c:v>2.137</c:v>
                </c:pt>
                <c:pt idx="1280">
                  <c:v>2.137</c:v>
                </c:pt>
                <c:pt idx="1281">
                  <c:v>2.1480000000000001</c:v>
                </c:pt>
                <c:pt idx="1282">
                  <c:v>2.1549999999999998</c:v>
                </c:pt>
                <c:pt idx="1283">
                  <c:v>2.2370000000000001</c:v>
                </c:pt>
                <c:pt idx="1284">
                  <c:v>2.2770000000000001</c:v>
                </c:pt>
                <c:pt idx="1285">
                  <c:v>2.2519999999999998</c:v>
                </c:pt>
                <c:pt idx="1286">
                  <c:v>2.2519999999999998</c:v>
                </c:pt>
                <c:pt idx="1287">
                  <c:v>2.2519999999999998</c:v>
                </c:pt>
                <c:pt idx="1288">
                  <c:v>2.294</c:v>
                </c:pt>
                <c:pt idx="1289">
                  <c:v>2.25</c:v>
                </c:pt>
                <c:pt idx="1290">
                  <c:v>2.2810000000000001</c:v>
                </c:pt>
                <c:pt idx="1291">
                  <c:v>2.2429999999999999</c:v>
                </c:pt>
                <c:pt idx="1292">
                  <c:v>2.165</c:v>
                </c:pt>
                <c:pt idx="1293">
                  <c:v>2.165</c:v>
                </c:pt>
                <c:pt idx="1294">
                  <c:v>2.165</c:v>
                </c:pt>
                <c:pt idx="1295">
                  <c:v>2.2530000000000001</c:v>
                </c:pt>
                <c:pt idx="1296">
                  <c:v>2.2610000000000001</c:v>
                </c:pt>
                <c:pt idx="1297">
                  <c:v>2.3069999999999999</c:v>
                </c:pt>
                <c:pt idx="1298">
                  <c:v>2.282</c:v>
                </c:pt>
                <c:pt idx="1299">
                  <c:v>2.282</c:v>
                </c:pt>
                <c:pt idx="1300">
                  <c:v>2.282</c:v>
                </c:pt>
                <c:pt idx="1301">
                  <c:v>2.282</c:v>
                </c:pt>
                <c:pt idx="1302">
                  <c:v>2.2439999999999998</c:v>
                </c:pt>
                <c:pt idx="1303">
                  <c:v>2.3119999999999998</c:v>
                </c:pt>
                <c:pt idx="1304">
                  <c:v>2.266</c:v>
                </c:pt>
                <c:pt idx="1305">
                  <c:v>2.181</c:v>
                </c:pt>
                <c:pt idx="1306">
                  <c:v>2.262</c:v>
                </c:pt>
                <c:pt idx="1307">
                  <c:v>2.262</c:v>
                </c:pt>
                <c:pt idx="1308">
                  <c:v>2.262</c:v>
                </c:pt>
                <c:pt idx="1309">
                  <c:v>2.2679999999999998</c:v>
                </c:pt>
                <c:pt idx="1310">
                  <c:v>2.2759999999999998</c:v>
                </c:pt>
                <c:pt idx="1311">
                  <c:v>2.2610000000000001</c:v>
                </c:pt>
                <c:pt idx="1312">
                  <c:v>2.3170000000000002</c:v>
                </c:pt>
                <c:pt idx="1313">
                  <c:v>2.3170000000000002</c:v>
                </c:pt>
                <c:pt idx="1314">
                  <c:v>2.3170000000000002</c:v>
                </c:pt>
                <c:pt idx="1315">
                  <c:v>2.3170000000000002</c:v>
                </c:pt>
                <c:pt idx="1316">
                  <c:v>2.3170000000000002</c:v>
                </c:pt>
                <c:pt idx="1317">
                  <c:v>2.2999999999999998</c:v>
                </c:pt>
                <c:pt idx="1318">
                  <c:v>2.2810000000000001</c:v>
                </c:pt>
                <c:pt idx="1319">
                  <c:v>2.2410000000000001</c:v>
                </c:pt>
                <c:pt idx="1320">
                  <c:v>2.2200000000000002</c:v>
                </c:pt>
                <c:pt idx="1321">
                  <c:v>2.2200000000000002</c:v>
                </c:pt>
                <c:pt idx="1322">
                  <c:v>2.2200000000000002</c:v>
                </c:pt>
                <c:pt idx="1323">
                  <c:v>2.27</c:v>
                </c:pt>
                <c:pt idx="1324">
                  <c:v>2.2709999999999999</c:v>
                </c:pt>
                <c:pt idx="1325">
                  <c:v>2.2759999999999998</c:v>
                </c:pt>
                <c:pt idx="1326">
                  <c:v>2.323</c:v>
                </c:pt>
                <c:pt idx="1327">
                  <c:v>2.3180000000000001</c:v>
                </c:pt>
                <c:pt idx="1328">
                  <c:v>2.3180000000000001</c:v>
                </c:pt>
                <c:pt idx="1329">
                  <c:v>2.3180000000000001</c:v>
                </c:pt>
                <c:pt idx="1330">
                  <c:v>2.1480000000000001</c:v>
                </c:pt>
                <c:pt idx="1331">
                  <c:v>2.137</c:v>
                </c:pt>
                <c:pt idx="1332">
                  <c:v>2.161</c:v>
                </c:pt>
                <c:pt idx="1333">
                  <c:v>2.1970000000000001</c:v>
                </c:pt>
                <c:pt idx="1334">
                  <c:v>2.2240000000000002</c:v>
                </c:pt>
                <c:pt idx="1335">
                  <c:v>2.2240000000000002</c:v>
                </c:pt>
                <c:pt idx="1336">
                  <c:v>2.2240000000000002</c:v>
                </c:pt>
                <c:pt idx="1337">
                  <c:v>2.2720000000000002</c:v>
                </c:pt>
                <c:pt idx="1338">
                  <c:v>2.262</c:v>
                </c:pt>
                <c:pt idx="1339">
                  <c:v>2.319</c:v>
                </c:pt>
                <c:pt idx="1340">
                  <c:v>2.363</c:v>
                </c:pt>
                <c:pt idx="1341">
                  <c:v>2.3570000000000002</c:v>
                </c:pt>
                <c:pt idx="1342">
                  <c:v>2.3570000000000002</c:v>
                </c:pt>
                <c:pt idx="1343">
                  <c:v>2.3570000000000002</c:v>
                </c:pt>
                <c:pt idx="1344">
                  <c:v>2.3660000000000001</c:v>
                </c:pt>
                <c:pt idx="1345">
                  <c:v>2.302</c:v>
                </c:pt>
                <c:pt idx="1346">
                  <c:v>2.3410000000000002</c:v>
                </c:pt>
                <c:pt idx="1347">
                  <c:v>2.363</c:v>
                </c:pt>
                <c:pt idx="1348">
                  <c:v>2.367</c:v>
                </c:pt>
                <c:pt idx="1349">
                  <c:v>2.367</c:v>
                </c:pt>
                <c:pt idx="1350">
                  <c:v>2.367</c:v>
                </c:pt>
                <c:pt idx="1351">
                  <c:v>2.3119999999999998</c:v>
                </c:pt>
                <c:pt idx="1352">
                  <c:v>2.254</c:v>
                </c:pt>
                <c:pt idx="1353">
                  <c:v>2.1920000000000002</c:v>
                </c:pt>
                <c:pt idx="1354">
                  <c:v>2.165</c:v>
                </c:pt>
                <c:pt idx="1355">
                  <c:v>2.1</c:v>
                </c:pt>
                <c:pt idx="1356">
                  <c:v>2.1</c:v>
                </c:pt>
                <c:pt idx="1357">
                  <c:v>2.1</c:v>
                </c:pt>
                <c:pt idx="1358">
                  <c:v>2.1390000000000002</c:v>
                </c:pt>
                <c:pt idx="1359">
                  <c:v>2.1240000000000001</c:v>
                </c:pt>
                <c:pt idx="1360">
                  <c:v>2.0859999999999999</c:v>
                </c:pt>
                <c:pt idx="1361">
                  <c:v>2.1339999999999999</c:v>
                </c:pt>
                <c:pt idx="1362">
                  <c:v>2.1949999999999998</c:v>
                </c:pt>
                <c:pt idx="1363">
                  <c:v>2.1949999999999998</c:v>
                </c:pt>
                <c:pt idx="1364">
                  <c:v>2.1949999999999998</c:v>
                </c:pt>
                <c:pt idx="1365">
                  <c:v>2.2250000000000001</c:v>
                </c:pt>
                <c:pt idx="1366">
                  <c:v>2.194</c:v>
                </c:pt>
                <c:pt idx="1367">
                  <c:v>2.2469999999999999</c:v>
                </c:pt>
                <c:pt idx="1368">
                  <c:v>2.1840000000000002</c:v>
                </c:pt>
                <c:pt idx="1369">
                  <c:v>2.19</c:v>
                </c:pt>
                <c:pt idx="1370">
                  <c:v>2.19</c:v>
                </c:pt>
                <c:pt idx="1371">
                  <c:v>2.19</c:v>
                </c:pt>
                <c:pt idx="1372">
                  <c:v>2.1560000000000001</c:v>
                </c:pt>
                <c:pt idx="1373">
                  <c:v>2.242</c:v>
                </c:pt>
                <c:pt idx="1374">
                  <c:v>2.2330000000000001</c:v>
                </c:pt>
                <c:pt idx="1375">
                  <c:v>2.2250000000000001</c:v>
                </c:pt>
                <c:pt idx="1376">
                  <c:v>2.2709999999999999</c:v>
                </c:pt>
                <c:pt idx="1377">
                  <c:v>2.2709999999999999</c:v>
                </c:pt>
                <c:pt idx="1378">
                  <c:v>2.2709999999999999</c:v>
                </c:pt>
                <c:pt idx="1379">
                  <c:v>2.173</c:v>
                </c:pt>
                <c:pt idx="1380">
                  <c:v>2.246</c:v>
                </c:pt>
                <c:pt idx="1381">
                  <c:v>2.367</c:v>
                </c:pt>
                <c:pt idx="1382">
                  <c:v>2.3759999999999999</c:v>
                </c:pt>
                <c:pt idx="1383">
                  <c:v>2.2650000000000001</c:v>
                </c:pt>
                <c:pt idx="1384">
                  <c:v>2.2650000000000001</c:v>
                </c:pt>
                <c:pt idx="1385">
                  <c:v>2.2650000000000001</c:v>
                </c:pt>
                <c:pt idx="1386">
                  <c:v>2.234</c:v>
                </c:pt>
                <c:pt idx="1387">
                  <c:v>2.3130000000000002</c:v>
                </c:pt>
                <c:pt idx="1388">
                  <c:v>2.262</c:v>
                </c:pt>
                <c:pt idx="1389">
                  <c:v>2.3279999999999998</c:v>
                </c:pt>
                <c:pt idx="1390">
                  <c:v>2.2269999999999999</c:v>
                </c:pt>
                <c:pt idx="1391">
                  <c:v>2.2269999999999999</c:v>
                </c:pt>
                <c:pt idx="1392">
                  <c:v>2.2269999999999999</c:v>
                </c:pt>
                <c:pt idx="1393">
                  <c:v>2.234</c:v>
                </c:pt>
                <c:pt idx="1394">
                  <c:v>2.1110000000000002</c:v>
                </c:pt>
                <c:pt idx="1395">
                  <c:v>2.0430000000000001</c:v>
                </c:pt>
                <c:pt idx="1396">
                  <c:v>1.9910000000000001</c:v>
                </c:pt>
                <c:pt idx="1397">
                  <c:v>2.0230000000000001</c:v>
                </c:pt>
                <c:pt idx="1398">
                  <c:v>2.0230000000000001</c:v>
                </c:pt>
                <c:pt idx="1399">
                  <c:v>2.0230000000000001</c:v>
                </c:pt>
                <c:pt idx="1400">
                  <c:v>1.9889999999999999</c:v>
                </c:pt>
                <c:pt idx="1401">
                  <c:v>1.9609999999999999</c:v>
                </c:pt>
                <c:pt idx="1402">
                  <c:v>1.915</c:v>
                </c:pt>
                <c:pt idx="1403">
                  <c:v>1.9119999999999999</c:v>
                </c:pt>
                <c:pt idx="1404">
                  <c:v>1.8959999999999999</c:v>
                </c:pt>
                <c:pt idx="1405">
                  <c:v>1.8959999999999999</c:v>
                </c:pt>
                <c:pt idx="1406">
                  <c:v>1.8959999999999999</c:v>
                </c:pt>
                <c:pt idx="1407">
                  <c:v>1.893</c:v>
                </c:pt>
                <c:pt idx="1408">
                  <c:v>1.8660000000000001</c:v>
                </c:pt>
                <c:pt idx="1409">
                  <c:v>1.913</c:v>
                </c:pt>
                <c:pt idx="1410">
                  <c:v>1.893</c:v>
                </c:pt>
                <c:pt idx="1411">
                  <c:v>1.9609999999999999</c:v>
                </c:pt>
                <c:pt idx="1412">
                  <c:v>1.9609999999999999</c:v>
                </c:pt>
                <c:pt idx="1413">
                  <c:v>1.9609999999999999</c:v>
                </c:pt>
                <c:pt idx="1414">
                  <c:v>1.931</c:v>
                </c:pt>
                <c:pt idx="1415">
                  <c:v>1.869</c:v>
                </c:pt>
                <c:pt idx="1416">
                  <c:v>1.865</c:v>
                </c:pt>
                <c:pt idx="1417">
                  <c:v>1.7429999999999999</c:v>
                </c:pt>
                <c:pt idx="1418">
                  <c:v>1.8149999999999999</c:v>
                </c:pt>
                <c:pt idx="1419">
                  <c:v>1.8149999999999999</c:v>
                </c:pt>
                <c:pt idx="1420">
                  <c:v>1.8149999999999999</c:v>
                </c:pt>
                <c:pt idx="1421">
                  <c:v>1.7949999999999999</c:v>
                </c:pt>
                <c:pt idx="1422">
                  <c:v>1.8120000000000001</c:v>
                </c:pt>
                <c:pt idx="1423">
                  <c:v>1.8460000000000001</c:v>
                </c:pt>
                <c:pt idx="1424">
                  <c:v>1.8220000000000001</c:v>
                </c:pt>
                <c:pt idx="1425">
                  <c:v>1.8220000000000001</c:v>
                </c:pt>
                <c:pt idx="1426">
                  <c:v>1.8220000000000001</c:v>
                </c:pt>
                <c:pt idx="1427">
                  <c:v>1.8220000000000001</c:v>
                </c:pt>
                <c:pt idx="1428">
                  <c:v>1.8519999999999999</c:v>
                </c:pt>
                <c:pt idx="1429">
                  <c:v>1.8220000000000001</c:v>
                </c:pt>
                <c:pt idx="1430">
                  <c:v>1.839</c:v>
                </c:pt>
                <c:pt idx="1431">
                  <c:v>1.819</c:v>
                </c:pt>
                <c:pt idx="1432">
                  <c:v>1.873</c:v>
                </c:pt>
                <c:pt idx="1433">
                  <c:v>1.873</c:v>
                </c:pt>
                <c:pt idx="1434">
                  <c:v>1.873</c:v>
                </c:pt>
                <c:pt idx="1435">
                  <c:v>1.8260000000000001</c:v>
                </c:pt>
                <c:pt idx="1436">
                  <c:v>1.7949999999999999</c:v>
                </c:pt>
                <c:pt idx="1437">
                  <c:v>1.8740000000000001</c:v>
                </c:pt>
                <c:pt idx="1438">
                  <c:v>1.9950000000000001</c:v>
                </c:pt>
                <c:pt idx="1439">
                  <c:v>2.04</c:v>
                </c:pt>
                <c:pt idx="1440">
                  <c:v>2.04</c:v>
                </c:pt>
                <c:pt idx="1441">
                  <c:v>2.04</c:v>
                </c:pt>
                <c:pt idx="1442">
                  <c:v>1.9969999999999999</c:v>
                </c:pt>
                <c:pt idx="1443">
                  <c:v>1.887</c:v>
                </c:pt>
                <c:pt idx="1444">
                  <c:v>1.9430000000000001</c:v>
                </c:pt>
                <c:pt idx="1445">
                  <c:v>1.984</c:v>
                </c:pt>
                <c:pt idx="1446">
                  <c:v>1.9020000000000001</c:v>
                </c:pt>
                <c:pt idx="1447">
                  <c:v>1.9020000000000001</c:v>
                </c:pt>
                <c:pt idx="1448">
                  <c:v>1.9020000000000001</c:v>
                </c:pt>
                <c:pt idx="1449">
                  <c:v>2.0499999999999998</c:v>
                </c:pt>
                <c:pt idx="1450">
                  <c:v>1.988</c:v>
                </c:pt>
                <c:pt idx="1451">
                  <c:v>1.944</c:v>
                </c:pt>
                <c:pt idx="1452">
                  <c:v>2.0680000000000001</c:v>
                </c:pt>
                <c:pt idx="1453">
                  <c:v>2.0880000000000001</c:v>
                </c:pt>
                <c:pt idx="1454">
                  <c:v>2.0880000000000001</c:v>
                </c:pt>
                <c:pt idx="1455">
                  <c:v>2.0880000000000001</c:v>
                </c:pt>
                <c:pt idx="1456">
                  <c:v>2.1310000000000002</c:v>
                </c:pt>
                <c:pt idx="1457">
                  <c:v>2.117</c:v>
                </c:pt>
                <c:pt idx="1458">
                  <c:v>2.0249999999999999</c:v>
                </c:pt>
                <c:pt idx="1459">
                  <c:v>2.0699999999999998</c:v>
                </c:pt>
                <c:pt idx="1460">
                  <c:v>2.093</c:v>
                </c:pt>
                <c:pt idx="1461">
                  <c:v>2.093</c:v>
                </c:pt>
                <c:pt idx="1462">
                  <c:v>2.093</c:v>
                </c:pt>
                <c:pt idx="1463">
                  <c:v>2.0939999999999999</c:v>
                </c:pt>
                <c:pt idx="1464">
                  <c:v>2.0329999999999999</c:v>
                </c:pt>
                <c:pt idx="1465">
                  <c:v>1.9630000000000001</c:v>
                </c:pt>
                <c:pt idx="1466">
                  <c:v>2.0790000000000002</c:v>
                </c:pt>
                <c:pt idx="1467">
                  <c:v>2.02</c:v>
                </c:pt>
                <c:pt idx="1468">
                  <c:v>2.02</c:v>
                </c:pt>
                <c:pt idx="1469">
                  <c:v>2.02</c:v>
                </c:pt>
                <c:pt idx="1470">
                  <c:v>1.897</c:v>
                </c:pt>
                <c:pt idx="1471">
                  <c:v>1.7530000000000001</c:v>
                </c:pt>
                <c:pt idx="1472">
                  <c:v>1.7210000000000001</c:v>
                </c:pt>
                <c:pt idx="1473">
                  <c:v>1.706</c:v>
                </c:pt>
                <c:pt idx="1474">
                  <c:v>1.754</c:v>
                </c:pt>
                <c:pt idx="1475">
                  <c:v>1.754</c:v>
                </c:pt>
                <c:pt idx="1476">
                  <c:v>1.754</c:v>
                </c:pt>
                <c:pt idx="1477">
                  <c:v>1.694</c:v>
                </c:pt>
                <c:pt idx="1478">
                  <c:v>1.6640000000000001</c:v>
                </c:pt>
                <c:pt idx="1479">
                  <c:v>1.752</c:v>
                </c:pt>
                <c:pt idx="1480">
                  <c:v>1.663</c:v>
                </c:pt>
                <c:pt idx="1481">
                  <c:v>1.585</c:v>
                </c:pt>
                <c:pt idx="1482">
                  <c:v>1.585</c:v>
                </c:pt>
                <c:pt idx="1483">
                  <c:v>1.585</c:v>
                </c:pt>
                <c:pt idx="1484">
                  <c:v>1.5310000000000001</c:v>
                </c:pt>
                <c:pt idx="1485">
                  <c:v>1.458</c:v>
                </c:pt>
                <c:pt idx="1486">
                  <c:v>1.383</c:v>
                </c:pt>
                <c:pt idx="1487">
                  <c:v>1.391</c:v>
                </c:pt>
                <c:pt idx="1488">
                  <c:v>1.3740000000000001</c:v>
                </c:pt>
                <c:pt idx="1489">
                  <c:v>1.3740000000000001</c:v>
                </c:pt>
                <c:pt idx="1490">
                  <c:v>1.3740000000000001</c:v>
                </c:pt>
                <c:pt idx="1491">
                  <c:v>1.369</c:v>
                </c:pt>
                <c:pt idx="1492">
                  <c:v>1.385</c:v>
                </c:pt>
                <c:pt idx="1493">
                  <c:v>1.3820000000000001</c:v>
                </c:pt>
                <c:pt idx="1494">
                  <c:v>1.4</c:v>
                </c:pt>
                <c:pt idx="1495">
                  <c:v>1.38</c:v>
                </c:pt>
                <c:pt idx="1496">
                  <c:v>1.38</c:v>
                </c:pt>
                <c:pt idx="1497">
                  <c:v>1.38</c:v>
                </c:pt>
                <c:pt idx="1498">
                  <c:v>1.3780000000000001</c:v>
                </c:pt>
                <c:pt idx="1499">
                  <c:v>1.4179999999999999</c:v>
                </c:pt>
                <c:pt idx="1500">
                  <c:v>1.3759999999999999</c:v>
                </c:pt>
                <c:pt idx="1501">
                  <c:v>1.3959999999999999</c:v>
                </c:pt>
                <c:pt idx="1502">
                  <c:v>1.383</c:v>
                </c:pt>
                <c:pt idx="1503">
                  <c:v>1.383</c:v>
                </c:pt>
                <c:pt idx="1504">
                  <c:v>1.383</c:v>
                </c:pt>
                <c:pt idx="1505">
                  <c:v>1.3420000000000001</c:v>
                </c:pt>
                <c:pt idx="1506">
                  <c:v>1.361</c:v>
                </c:pt>
                <c:pt idx="1507">
                  <c:v>1.306</c:v>
                </c:pt>
                <c:pt idx="1508">
                  <c:v>1.266</c:v>
                </c:pt>
                <c:pt idx="1509">
                  <c:v>1.1879999999999999</c:v>
                </c:pt>
                <c:pt idx="1510">
                  <c:v>1.1879999999999999</c:v>
                </c:pt>
                <c:pt idx="1511">
                  <c:v>1.1879999999999999</c:v>
                </c:pt>
                <c:pt idx="1512">
                  <c:v>1.2110000000000001</c:v>
                </c:pt>
                <c:pt idx="1513">
                  <c:v>1.1830000000000001</c:v>
                </c:pt>
                <c:pt idx="1514">
                  <c:v>1.208</c:v>
                </c:pt>
                <c:pt idx="1515">
                  <c:v>1.1839999999999999</c:v>
                </c:pt>
                <c:pt idx="1516">
                  <c:v>1.214</c:v>
                </c:pt>
                <c:pt idx="1517">
                  <c:v>1.214</c:v>
                </c:pt>
                <c:pt idx="1518">
                  <c:v>1.214</c:v>
                </c:pt>
                <c:pt idx="1519">
                  <c:v>1.1890000000000001</c:v>
                </c:pt>
                <c:pt idx="1520">
                  <c:v>1.282</c:v>
                </c:pt>
                <c:pt idx="1521">
                  <c:v>1.2509999999999999</c:v>
                </c:pt>
                <c:pt idx="1522">
                  <c:v>1.3120000000000001</c:v>
                </c:pt>
                <c:pt idx="1523">
                  <c:v>1.3420000000000001</c:v>
                </c:pt>
                <c:pt idx="1524">
                  <c:v>1.3420000000000001</c:v>
                </c:pt>
                <c:pt idx="1525">
                  <c:v>1.3420000000000001</c:v>
                </c:pt>
                <c:pt idx="1526">
                  <c:v>1.333</c:v>
                </c:pt>
                <c:pt idx="1527">
                  <c:v>1.294</c:v>
                </c:pt>
                <c:pt idx="1528">
                  <c:v>1.321</c:v>
                </c:pt>
                <c:pt idx="1529">
                  <c:v>1.2770000000000001</c:v>
                </c:pt>
                <c:pt idx="1530">
                  <c:v>1.248</c:v>
                </c:pt>
                <c:pt idx="1531">
                  <c:v>1.248</c:v>
                </c:pt>
                <c:pt idx="1532">
                  <c:v>1.248</c:v>
                </c:pt>
                <c:pt idx="1533">
                  <c:v>1.1539999999999999</c:v>
                </c:pt>
                <c:pt idx="1534">
                  <c:v>1.08</c:v>
                </c:pt>
                <c:pt idx="1535">
                  <c:v>1.0880000000000001</c:v>
                </c:pt>
                <c:pt idx="1536">
                  <c:v>1.159</c:v>
                </c:pt>
                <c:pt idx="1537">
                  <c:v>1.171</c:v>
                </c:pt>
                <c:pt idx="1538">
                  <c:v>1.171</c:v>
                </c:pt>
                <c:pt idx="1539">
                  <c:v>1.171</c:v>
                </c:pt>
                <c:pt idx="1540">
                  <c:v>1.1719999999999999</c:v>
                </c:pt>
                <c:pt idx="1541">
                  <c:v>1.145</c:v>
                </c:pt>
                <c:pt idx="1542">
                  <c:v>1.1060000000000001</c:v>
                </c:pt>
                <c:pt idx="1543">
                  <c:v>1.1200000000000001</c:v>
                </c:pt>
                <c:pt idx="1544">
                  <c:v>1.1339999999999999</c:v>
                </c:pt>
                <c:pt idx="1545">
                  <c:v>1.1339999999999999</c:v>
                </c:pt>
                <c:pt idx="1546">
                  <c:v>1.1339999999999999</c:v>
                </c:pt>
                <c:pt idx="1547">
                  <c:v>1.1320000000000001</c:v>
                </c:pt>
                <c:pt idx="1548">
                  <c:v>1.1259999999999999</c:v>
                </c:pt>
                <c:pt idx="1549">
                  <c:v>1.1200000000000001</c:v>
                </c:pt>
                <c:pt idx="1550">
                  <c:v>1.1040000000000001</c:v>
                </c:pt>
                <c:pt idx="1551">
                  <c:v>1.1339999999999999</c:v>
                </c:pt>
                <c:pt idx="1552">
                  <c:v>1.1339999999999999</c:v>
                </c:pt>
                <c:pt idx="1553">
                  <c:v>1.1339999999999999</c:v>
                </c:pt>
                <c:pt idx="1554">
                  <c:v>1.075</c:v>
                </c:pt>
                <c:pt idx="1555">
                  <c:v>1.1160000000000001</c:v>
                </c:pt>
                <c:pt idx="1556">
                  <c:v>1.117</c:v>
                </c:pt>
                <c:pt idx="1557">
                  <c:v>1.0580000000000001</c:v>
                </c:pt>
                <c:pt idx="1558">
                  <c:v>1.042</c:v>
                </c:pt>
                <c:pt idx="1559">
                  <c:v>1.042</c:v>
                </c:pt>
                <c:pt idx="1560">
                  <c:v>1.042</c:v>
                </c:pt>
                <c:pt idx="1561">
                  <c:v>1.06</c:v>
                </c:pt>
                <c:pt idx="1562">
                  <c:v>1.0760000000000001</c:v>
                </c:pt>
                <c:pt idx="1563">
                  <c:v>1.1200000000000001</c:v>
                </c:pt>
                <c:pt idx="1564">
                  <c:v>1.1219999999999999</c:v>
                </c:pt>
                <c:pt idx="1565">
                  <c:v>1.137</c:v>
                </c:pt>
                <c:pt idx="1566">
                  <c:v>1.137</c:v>
                </c:pt>
                <c:pt idx="1567">
                  <c:v>1.137</c:v>
                </c:pt>
                <c:pt idx="1568">
                  <c:v>1.1459999999999999</c:v>
                </c:pt>
                <c:pt idx="1569">
                  <c:v>1.218</c:v>
                </c:pt>
                <c:pt idx="1570">
                  <c:v>1.216</c:v>
                </c:pt>
                <c:pt idx="1571">
                  <c:v>1.181</c:v>
                </c:pt>
                <c:pt idx="1572">
                  <c:v>1.169</c:v>
                </c:pt>
                <c:pt idx="1573">
                  <c:v>1.169</c:v>
                </c:pt>
                <c:pt idx="1574">
                  <c:v>1.169</c:v>
                </c:pt>
                <c:pt idx="1575">
                  <c:v>1.1990000000000001</c:v>
                </c:pt>
                <c:pt idx="1576">
                  <c:v>1.212</c:v>
                </c:pt>
                <c:pt idx="1577">
                  <c:v>1.2490000000000001</c:v>
                </c:pt>
                <c:pt idx="1578">
                  <c:v>1.236</c:v>
                </c:pt>
                <c:pt idx="1579">
                  <c:v>1.234</c:v>
                </c:pt>
                <c:pt idx="1580">
                  <c:v>1.234</c:v>
                </c:pt>
                <c:pt idx="1581">
                  <c:v>1.234</c:v>
                </c:pt>
                <c:pt idx="1582">
                  <c:v>1.2450000000000001</c:v>
                </c:pt>
                <c:pt idx="1583">
                  <c:v>1.2410000000000001</c:v>
                </c:pt>
                <c:pt idx="1584">
                  <c:v>1.2349999999999999</c:v>
                </c:pt>
                <c:pt idx="1585">
                  <c:v>1.2509999999999999</c:v>
                </c:pt>
                <c:pt idx="1586">
                  <c:v>1.2549999999999999</c:v>
                </c:pt>
                <c:pt idx="1587">
                  <c:v>1.2549999999999999</c:v>
                </c:pt>
                <c:pt idx="1588">
                  <c:v>1.2549999999999999</c:v>
                </c:pt>
                <c:pt idx="1589">
                  <c:v>1.218</c:v>
                </c:pt>
                <c:pt idx="1590">
                  <c:v>1.208</c:v>
                </c:pt>
                <c:pt idx="1591">
                  <c:v>1.2250000000000001</c:v>
                </c:pt>
                <c:pt idx="1592">
                  <c:v>1.2030000000000001</c:v>
                </c:pt>
                <c:pt idx="1593">
                  <c:v>1.194</c:v>
                </c:pt>
                <c:pt idx="1594">
                  <c:v>1.194</c:v>
                </c:pt>
                <c:pt idx="1595">
                  <c:v>1.194</c:v>
                </c:pt>
                <c:pt idx="1596">
                  <c:v>1.2429999999999999</c:v>
                </c:pt>
                <c:pt idx="1597">
                  <c:v>1.2429999999999999</c:v>
                </c:pt>
                <c:pt idx="1598">
                  <c:v>1.262</c:v>
                </c:pt>
                <c:pt idx="1599">
                  <c:v>1.2469999999999999</c:v>
                </c:pt>
                <c:pt idx="1600">
                  <c:v>1.23</c:v>
                </c:pt>
                <c:pt idx="1601">
                  <c:v>1.23</c:v>
                </c:pt>
                <c:pt idx="1602">
                  <c:v>1.23</c:v>
                </c:pt>
                <c:pt idx="1603">
                  <c:v>1.258</c:v>
                </c:pt>
                <c:pt idx="1604">
                  <c:v>1.371</c:v>
                </c:pt>
                <c:pt idx="1605">
                  <c:v>1.399</c:v>
                </c:pt>
                <c:pt idx="1606">
                  <c:v>1.5089999999999999</c:v>
                </c:pt>
                <c:pt idx="1607">
                  <c:v>1.5569999999999999</c:v>
                </c:pt>
                <c:pt idx="1608">
                  <c:v>1.5569999999999999</c:v>
                </c:pt>
                <c:pt idx="1609">
                  <c:v>1.5569999999999999</c:v>
                </c:pt>
                <c:pt idx="1610">
                  <c:v>1.4</c:v>
                </c:pt>
                <c:pt idx="1611">
                  <c:v>1.4350000000000001</c:v>
                </c:pt>
                <c:pt idx="1612">
                  <c:v>1.4470000000000001</c:v>
                </c:pt>
                <c:pt idx="1613">
                  <c:v>1.4319999999999999</c:v>
                </c:pt>
                <c:pt idx="1614">
                  <c:v>1.512</c:v>
                </c:pt>
                <c:pt idx="1615">
                  <c:v>1.512</c:v>
                </c:pt>
                <c:pt idx="1616">
                  <c:v>1.512</c:v>
                </c:pt>
                <c:pt idx="1617">
                  <c:v>1.542</c:v>
                </c:pt>
                <c:pt idx="1618">
                  <c:v>1.498</c:v>
                </c:pt>
                <c:pt idx="1619">
                  <c:v>1.5070000000000001</c:v>
                </c:pt>
                <c:pt idx="1620">
                  <c:v>1.4550000000000001</c:v>
                </c:pt>
                <c:pt idx="1621">
                  <c:v>1.383</c:v>
                </c:pt>
                <c:pt idx="1622">
                  <c:v>1.383</c:v>
                </c:pt>
                <c:pt idx="1623">
                  <c:v>1.383</c:v>
                </c:pt>
                <c:pt idx="1624">
                  <c:v>1.3839999999999999</c:v>
                </c:pt>
                <c:pt idx="1625">
                  <c:v>1.3919999999999999</c:v>
                </c:pt>
                <c:pt idx="1626">
                  <c:v>1.4219999999999999</c:v>
                </c:pt>
                <c:pt idx="1627">
                  <c:v>1.468</c:v>
                </c:pt>
                <c:pt idx="1628">
                  <c:v>1.333</c:v>
                </c:pt>
                <c:pt idx="1629">
                  <c:v>1.333</c:v>
                </c:pt>
                <c:pt idx="1630">
                  <c:v>1.333</c:v>
                </c:pt>
                <c:pt idx="1631">
                  <c:v>1.3740000000000001</c:v>
                </c:pt>
                <c:pt idx="1632">
                  <c:v>1.3820000000000001</c:v>
                </c:pt>
                <c:pt idx="1633">
                  <c:v>1.3559999999999999</c:v>
                </c:pt>
                <c:pt idx="1634">
                  <c:v>1.3639999999999999</c:v>
                </c:pt>
                <c:pt idx="1635">
                  <c:v>1.355</c:v>
                </c:pt>
                <c:pt idx="1636">
                  <c:v>1.355</c:v>
                </c:pt>
                <c:pt idx="1637">
                  <c:v>1.355</c:v>
                </c:pt>
                <c:pt idx="1638">
                  <c:v>1.375</c:v>
                </c:pt>
                <c:pt idx="1639">
                  <c:v>1.353</c:v>
                </c:pt>
                <c:pt idx="1640">
                  <c:v>1.423</c:v>
                </c:pt>
                <c:pt idx="1641">
                  <c:v>1.4790000000000001</c:v>
                </c:pt>
                <c:pt idx="1642">
                  <c:v>1.472</c:v>
                </c:pt>
                <c:pt idx="1643">
                  <c:v>1.472</c:v>
                </c:pt>
                <c:pt idx="1644">
                  <c:v>1.472</c:v>
                </c:pt>
                <c:pt idx="1645">
                  <c:v>1.494</c:v>
                </c:pt>
                <c:pt idx="1646">
                  <c:v>1.494</c:v>
                </c:pt>
                <c:pt idx="1647">
                  <c:v>1.4530000000000001</c:v>
                </c:pt>
                <c:pt idx="1648">
                  <c:v>1.4769999999999999</c:v>
                </c:pt>
                <c:pt idx="1649">
                  <c:v>1.4729999999999999</c:v>
                </c:pt>
                <c:pt idx="1650">
                  <c:v>1.4729999999999999</c:v>
                </c:pt>
                <c:pt idx="1651">
                  <c:v>1.4729999999999999</c:v>
                </c:pt>
                <c:pt idx="1652">
                  <c:v>1.506</c:v>
                </c:pt>
                <c:pt idx="1653">
                  <c:v>1.4729999999999999</c:v>
                </c:pt>
                <c:pt idx="1654">
                  <c:v>1.508</c:v>
                </c:pt>
                <c:pt idx="1655">
                  <c:v>1.462</c:v>
                </c:pt>
                <c:pt idx="1656">
                  <c:v>1.494</c:v>
                </c:pt>
                <c:pt idx="1657">
                  <c:v>1.494</c:v>
                </c:pt>
                <c:pt idx="1658">
                  <c:v>1.494</c:v>
                </c:pt>
                <c:pt idx="1659">
                  <c:v>1.4950000000000001</c:v>
                </c:pt>
                <c:pt idx="1660">
                  <c:v>1.502</c:v>
                </c:pt>
                <c:pt idx="1661">
                  <c:v>1.456</c:v>
                </c:pt>
                <c:pt idx="1662">
                  <c:v>1.4729999999999999</c:v>
                </c:pt>
                <c:pt idx="1663">
                  <c:v>1.4889999999999999</c:v>
                </c:pt>
                <c:pt idx="1664">
                  <c:v>1.4889999999999999</c:v>
                </c:pt>
                <c:pt idx="1665">
                  <c:v>1.4889999999999999</c:v>
                </c:pt>
                <c:pt idx="1666">
                  <c:v>1.4830000000000001</c:v>
                </c:pt>
                <c:pt idx="1667">
                  <c:v>1.5190000000000001</c:v>
                </c:pt>
                <c:pt idx="1668">
                  <c:v>1.536</c:v>
                </c:pt>
                <c:pt idx="1669">
                  <c:v>1.532</c:v>
                </c:pt>
                <c:pt idx="1670">
                  <c:v>1.474</c:v>
                </c:pt>
                <c:pt idx="1671">
                  <c:v>1.474</c:v>
                </c:pt>
                <c:pt idx="1672">
                  <c:v>1.474</c:v>
                </c:pt>
                <c:pt idx="1673">
                  <c:v>1.462</c:v>
                </c:pt>
                <c:pt idx="1674">
                  <c:v>1.395</c:v>
                </c:pt>
                <c:pt idx="1675">
                  <c:v>1.4020000000000001</c:v>
                </c:pt>
                <c:pt idx="1676">
                  <c:v>1.349</c:v>
                </c:pt>
                <c:pt idx="1677">
                  <c:v>1.3340000000000001</c:v>
                </c:pt>
                <c:pt idx="1678">
                  <c:v>1.3340000000000001</c:v>
                </c:pt>
                <c:pt idx="1679">
                  <c:v>1.3340000000000001</c:v>
                </c:pt>
                <c:pt idx="1680">
                  <c:v>1.355</c:v>
                </c:pt>
                <c:pt idx="1681">
                  <c:v>1.298</c:v>
                </c:pt>
                <c:pt idx="1682">
                  <c:v>1.379</c:v>
                </c:pt>
                <c:pt idx="1683">
                  <c:v>1.339</c:v>
                </c:pt>
                <c:pt idx="1684">
                  <c:v>1.3109999999999999</c:v>
                </c:pt>
                <c:pt idx="1685">
                  <c:v>1.3109999999999999</c:v>
                </c:pt>
                <c:pt idx="1686">
                  <c:v>1.3109999999999999</c:v>
                </c:pt>
                <c:pt idx="1687">
                  <c:v>1.389</c:v>
                </c:pt>
                <c:pt idx="1688">
                  <c:v>1.2849999999999999</c:v>
                </c:pt>
                <c:pt idx="1689">
                  <c:v>1.2709999999999999</c:v>
                </c:pt>
                <c:pt idx="1690">
                  <c:v>1.238</c:v>
                </c:pt>
                <c:pt idx="1691">
                  <c:v>1.22</c:v>
                </c:pt>
                <c:pt idx="1692">
                  <c:v>1.22</c:v>
                </c:pt>
                <c:pt idx="1693">
                  <c:v>1.22</c:v>
                </c:pt>
                <c:pt idx="1694">
                  <c:v>1.2210000000000001</c:v>
                </c:pt>
                <c:pt idx="1695">
                  <c:v>1.214</c:v>
                </c:pt>
                <c:pt idx="1696">
                  <c:v>1.2370000000000001</c:v>
                </c:pt>
                <c:pt idx="1697">
                  <c:v>1.302</c:v>
                </c:pt>
                <c:pt idx="1698">
                  <c:v>1.302</c:v>
                </c:pt>
                <c:pt idx="1699">
                  <c:v>1.302</c:v>
                </c:pt>
                <c:pt idx="1700">
                  <c:v>1.302</c:v>
                </c:pt>
                <c:pt idx="1701">
                  <c:v>1.302</c:v>
                </c:pt>
                <c:pt idx="1702">
                  <c:v>1.2949999999999999</c:v>
                </c:pt>
                <c:pt idx="1703">
                  <c:v>1.254</c:v>
                </c:pt>
                <c:pt idx="1704">
                  <c:v>1.2530000000000001</c:v>
                </c:pt>
                <c:pt idx="1705">
                  <c:v>1.2610000000000001</c:v>
                </c:pt>
                <c:pt idx="1706">
                  <c:v>1.2610000000000001</c:v>
                </c:pt>
                <c:pt idx="1707">
                  <c:v>1.2610000000000001</c:v>
                </c:pt>
                <c:pt idx="1708">
                  <c:v>1.2690000000000001</c:v>
                </c:pt>
                <c:pt idx="1709">
                  <c:v>1.3340000000000001</c:v>
                </c:pt>
                <c:pt idx="1710">
                  <c:v>1.367</c:v>
                </c:pt>
                <c:pt idx="1711">
                  <c:v>1.306</c:v>
                </c:pt>
                <c:pt idx="1712">
                  <c:v>1.327</c:v>
                </c:pt>
                <c:pt idx="1713">
                  <c:v>1.327</c:v>
                </c:pt>
                <c:pt idx="1714">
                  <c:v>1.327</c:v>
                </c:pt>
                <c:pt idx="1715">
                  <c:v>1.4610000000000001</c:v>
                </c:pt>
                <c:pt idx="1716">
                  <c:v>1.41</c:v>
                </c:pt>
                <c:pt idx="1717">
                  <c:v>1.42</c:v>
                </c:pt>
                <c:pt idx="1718">
                  <c:v>1.46</c:v>
                </c:pt>
                <c:pt idx="1719">
                  <c:v>1.462</c:v>
                </c:pt>
                <c:pt idx="1720">
                  <c:v>1.462</c:v>
                </c:pt>
                <c:pt idx="1721">
                  <c:v>1.462</c:v>
                </c:pt>
                <c:pt idx="1722">
                  <c:v>1.4219999999999999</c:v>
                </c:pt>
                <c:pt idx="1723">
                  <c:v>1.46</c:v>
                </c:pt>
                <c:pt idx="1724">
                  <c:v>1.381</c:v>
                </c:pt>
                <c:pt idx="1725">
                  <c:v>1.423</c:v>
                </c:pt>
                <c:pt idx="1726">
                  <c:v>1.4729999999999999</c:v>
                </c:pt>
                <c:pt idx="1727">
                  <c:v>1.4729999999999999</c:v>
                </c:pt>
                <c:pt idx="1728">
                  <c:v>1.4729999999999999</c:v>
                </c:pt>
                <c:pt idx="1729">
                  <c:v>1.5129999999999999</c:v>
                </c:pt>
                <c:pt idx="1730">
                  <c:v>1.534</c:v>
                </c:pt>
                <c:pt idx="1731">
                  <c:v>1.5310000000000001</c:v>
                </c:pt>
                <c:pt idx="1732">
                  <c:v>1.5190000000000001</c:v>
                </c:pt>
                <c:pt idx="1733">
                  <c:v>1.5640000000000001</c:v>
                </c:pt>
                <c:pt idx="1734">
                  <c:v>1.5640000000000001</c:v>
                </c:pt>
                <c:pt idx="1735">
                  <c:v>1.5640000000000001</c:v>
                </c:pt>
                <c:pt idx="1736">
                  <c:v>1.554</c:v>
                </c:pt>
                <c:pt idx="1737">
                  <c:v>1.6019999999999999</c:v>
                </c:pt>
                <c:pt idx="1738">
                  <c:v>1.6240000000000001</c:v>
                </c:pt>
                <c:pt idx="1739">
                  <c:v>1.601</c:v>
                </c:pt>
                <c:pt idx="1740">
                  <c:v>1.65</c:v>
                </c:pt>
                <c:pt idx="1741">
                  <c:v>1.65</c:v>
                </c:pt>
                <c:pt idx="1742">
                  <c:v>1.65</c:v>
                </c:pt>
                <c:pt idx="1743">
                  <c:v>1.714</c:v>
                </c:pt>
                <c:pt idx="1744">
                  <c:v>1.639</c:v>
                </c:pt>
                <c:pt idx="1745">
                  <c:v>1.6840000000000002</c:v>
                </c:pt>
                <c:pt idx="1746">
                  <c:v>1.6779999999999999</c:v>
                </c:pt>
                <c:pt idx="1747">
                  <c:v>1.5550000000000002</c:v>
                </c:pt>
                <c:pt idx="1748">
                  <c:v>1.5550000000000002</c:v>
                </c:pt>
                <c:pt idx="1749">
                  <c:v>1.5550000000000002</c:v>
                </c:pt>
                <c:pt idx="1750">
                  <c:v>1.534</c:v>
                </c:pt>
                <c:pt idx="1751">
                  <c:v>1.4379999999999999</c:v>
                </c:pt>
                <c:pt idx="1752">
                  <c:v>1.4870000000000001</c:v>
                </c:pt>
                <c:pt idx="1753">
                  <c:v>1.4689999999999999</c:v>
                </c:pt>
                <c:pt idx="1754">
                  <c:v>1.415</c:v>
                </c:pt>
                <c:pt idx="1755">
                  <c:v>1.415</c:v>
                </c:pt>
                <c:pt idx="1756">
                  <c:v>1.415</c:v>
                </c:pt>
                <c:pt idx="1757">
                  <c:v>1.514</c:v>
                </c:pt>
                <c:pt idx="1758">
                  <c:v>1.498</c:v>
                </c:pt>
                <c:pt idx="1759">
                  <c:v>1.508</c:v>
                </c:pt>
                <c:pt idx="1760">
                  <c:v>1.5590000000000002</c:v>
                </c:pt>
                <c:pt idx="1761">
                  <c:v>1.5739999999999998</c:v>
                </c:pt>
                <c:pt idx="1762">
                  <c:v>1.5739999999999998</c:v>
                </c:pt>
                <c:pt idx="1763">
                  <c:v>1.5739999999999998</c:v>
                </c:pt>
                <c:pt idx="1764">
                  <c:v>1.5629999999999999</c:v>
                </c:pt>
                <c:pt idx="1765">
                  <c:v>1.65</c:v>
                </c:pt>
                <c:pt idx="1766">
                  <c:v>1.5590000000000002</c:v>
                </c:pt>
                <c:pt idx="1767">
                  <c:v>1.5649999999999999</c:v>
                </c:pt>
                <c:pt idx="1768">
                  <c:v>1.5659999999999998</c:v>
                </c:pt>
                <c:pt idx="1769">
                  <c:v>1.5659999999999998</c:v>
                </c:pt>
                <c:pt idx="1770">
                  <c:v>1.5659999999999998</c:v>
                </c:pt>
                <c:pt idx="1771">
                  <c:v>1.5760000000000001</c:v>
                </c:pt>
                <c:pt idx="1772">
                  <c:v>1.5569999999999999</c:v>
                </c:pt>
                <c:pt idx="1773">
                  <c:v>1.613</c:v>
                </c:pt>
                <c:pt idx="1774">
                  <c:v>1.585</c:v>
                </c:pt>
                <c:pt idx="1775">
                  <c:v>1.528</c:v>
                </c:pt>
                <c:pt idx="1776">
                  <c:v>1.528</c:v>
                </c:pt>
                <c:pt idx="1777">
                  <c:v>1.528</c:v>
                </c:pt>
                <c:pt idx="1778">
                  <c:v>1.5529999999999999</c:v>
                </c:pt>
                <c:pt idx="1779">
                  <c:v>1.482</c:v>
                </c:pt>
                <c:pt idx="1780">
                  <c:v>1.4990000000000001</c:v>
                </c:pt>
                <c:pt idx="1781">
                  <c:v>1.5489999999999999</c:v>
                </c:pt>
                <c:pt idx="1782">
                  <c:v>1.5960000000000001</c:v>
                </c:pt>
                <c:pt idx="1783">
                  <c:v>1.5960000000000001</c:v>
                </c:pt>
                <c:pt idx="1784">
                  <c:v>1.5960000000000001</c:v>
                </c:pt>
                <c:pt idx="1785">
                  <c:v>1.5960000000000001</c:v>
                </c:pt>
                <c:pt idx="1786">
                  <c:v>1.5960000000000001</c:v>
                </c:pt>
                <c:pt idx="1787">
                  <c:v>1.631</c:v>
                </c:pt>
                <c:pt idx="1788">
                  <c:v>1.6099999999999999</c:v>
                </c:pt>
                <c:pt idx="1789">
                  <c:v>1.681</c:v>
                </c:pt>
                <c:pt idx="1790">
                  <c:v>1.681</c:v>
                </c:pt>
                <c:pt idx="1791">
                  <c:v>1.681</c:v>
                </c:pt>
                <c:pt idx="1792">
                  <c:v>1.681</c:v>
                </c:pt>
                <c:pt idx="1793">
                  <c:v>1.6579999999999999</c:v>
                </c:pt>
                <c:pt idx="1794">
                  <c:v>1.637</c:v>
                </c:pt>
                <c:pt idx="1795">
                  <c:v>1.5880000000000001</c:v>
                </c:pt>
                <c:pt idx="1796">
                  <c:v>1.5720000000000001</c:v>
                </c:pt>
                <c:pt idx="1797">
                  <c:v>1.5720000000000001</c:v>
                </c:pt>
                <c:pt idx="1798">
                  <c:v>1.5720000000000001</c:v>
                </c:pt>
                <c:pt idx="1799">
                  <c:v>1.629</c:v>
                </c:pt>
                <c:pt idx="1800">
                  <c:v>1.6919999999999999</c:v>
                </c:pt>
                <c:pt idx="1801">
                  <c:v>1.6840000000000002</c:v>
                </c:pt>
                <c:pt idx="1802">
                  <c:v>1.637</c:v>
                </c:pt>
                <c:pt idx="1803">
                  <c:v>1.5390000000000001</c:v>
                </c:pt>
                <c:pt idx="1804">
                  <c:v>1.5390000000000001</c:v>
                </c:pt>
                <c:pt idx="1805">
                  <c:v>1.5390000000000001</c:v>
                </c:pt>
                <c:pt idx="1806">
                  <c:v>1.5489999999999999</c:v>
                </c:pt>
                <c:pt idx="1807">
                  <c:v>1.5699999999999998</c:v>
                </c:pt>
                <c:pt idx="1808">
                  <c:v>1.552</c:v>
                </c:pt>
                <c:pt idx="1809">
                  <c:v>1.5510000000000002</c:v>
                </c:pt>
                <c:pt idx="1810">
                  <c:v>1.6539999999999999</c:v>
                </c:pt>
                <c:pt idx="1811">
                  <c:v>1.6539999999999999</c:v>
                </c:pt>
                <c:pt idx="1812">
                  <c:v>1.6539999999999999</c:v>
                </c:pt>
                <c:pt idx="1813">
                  <c:v>1.643</c:v>
                </c:pt>
                <c:pt idx="1814">
                  <c:v>1.387</c:v>
                </c:pt>
                <c:pt idx="1815">
                  <c:v>1.41</c:v>
                </c:pt>
                <c:pt idx="1816">
                  <c:v>1.4179999999999999</c:v>
                </c:pt>
                <c:pt idx="1817">
                  <c:v>1.4039999999999999</c:v>
                </c:pt>
                <c:pt idx="1818">
                  <c:v>1.4039999999999999</c:v>
                </c:pt>
                <c:pt idx="1819">
                  <c:v>1.4039999999999999</c:v>
                </c:pt>
                <c:pt idx="1820">
                  <c:v>1.429</c:v>
                </c:pt>
                <c:pt idx="1821">
                  <c:v>1.43</c:v>
                </c:pt>
                <c:pt idx="1822">
                  <c:v>1.5070000000000001</c:v>
                </c:pt>
                <c:pt idx="1823">
                  <c:v>1.5209999999999999</c:v>
                </c:pt>
                <c:pt idx="1824">
                  <c:v>1.496</c:v>
                </c:pt>
                <c:pt idx="1825">
                  <c:v>1.496</c:v>
                </c:pt>
                <c:pt idx="1826">
                  <c:v>1.496</c:v>
                </c:pt>
                <c:pt idx="1827">
                  <c:v>1.512</c:v>
                </c:pt>
                <c:pt idx="1828">
                  <c:v>1.524</c:v>
                </c:pt>
                <c:pt idx="1829">
                  <c:v>1.5659999999999998</c:v>
                </c:pt>
                <c:pt idx="1830">
                  <c:v>1.569</c:v>
                </c:pt>
                <c:pt idx="1831">
                  <c:v>1.5640000000000001</c:v>
                </c:pt>
                <c:pt idx="1832">
                  <c:v>1.5640000000000001</c:v>
                </c:pt>
                <c:pt idx="1833">
                  <c:v>1.5640000000000001</c:v>
                </c:pt>
                <c:pt idx="1834">
                  <c:v>1.609</c:v>
                </c:pt>
                <c:pt idx="1835">
                  <c:v>1.631</c:v>
                </c:pt>
                <c:pt idx="1836">
                  <c:v>1.6870000000000001</c:v>
                </c:pt>
                <c:pt idx="1837">
                  <c:v>1.7450000000000001</c:v>
                </c:pt>
                <c:pt idx="1838">
                  <c:v>1.7890000000000001</c:v>
                </c:pt>
                <c:pt idx="1839">
                  <c:v>1.7890000000000001</c:v>
                </c:pt>
                <c:pt idx="1840">
                  <c:v>1.7890000000000001</c:v>
                </c:pt>
                <c:pt idx="1841">
                  <c:v>1.6970000000000001</c:v>
                </c:pt>
                <c:pt idx="1842">
                  <c:v>1.67</c:v>
                </c:pt>
                <c:pt idx="1843">
                  <c:v>1.6579999999999999</c:v>
                </c:pt>
                <c:pt idx="1844">
                  <c:v>1.647</c:v>
                </c:pt>
                <c:pt idx="1845">
                  <c:v>1.4809999999999999</c:v>
                </c:pt>
                <c:pt idx="1846">
                  <c:v>1.4809999999999999</c:v>
                </c:pt>
                <c:pt idx="1847">
                  <c:v>1.4809999999999999</c:v>
                </c:pt>
                <c:pt idx="1848">
                  <c:v>1.4790000000000001</c:v>
                </c:pt>
                <c:pt idx="1849">
                  <c:v>1.407</c:v>
                </c:pt>
                <c:pt idx="1850">
                  <c:v>1.4419999999999999</c:v>
                </c:pt>
                <c:pt idx="1851">
                  <c:v>1.494</c:v>
                </c:pt>
                <c:pt idx="1852">
                  <c:v>1.4990000000000001</c:v>
                </c:pt>
                <c:pt idx="1853">
                  <c:v>1.4990000000000001</c:v>
                </c:pt>
                <c:pt idx="1854">
                  <c:v>1.4990000000000001</c:v>
                </c:pt>
                <c:pt idx="1855">
                  <c:v>1.45</c:v>
                </c:pt>
                <c:pt idx="1856">
                  <c:v>1.6059999999999999</c:v>
                </c:pt>
                <c:pt idx="1857">
                  <c:v>1.663</c:v>
                </c:pt>
                <c:pt idx="1858">
                  <c:v>1.5960000000000001</c:v>
                </c:pt>
                <c:pt idx="1859">
                  <c:v>1.6040000000000001</c:v>
                </c:pt>
                <c:pt idx="1860">
                  <c:v>1.6040000000000001</c:v>
                </c:pt>
                <c:pt idx="1861">
                  <c:v>1.6040000000000001</c:v>
                </c:pt>
                <c:pt idx="1862">
                  <c:v>1.645</c:v>
                </c:pt>
                <c:pt idx="1863">
                  <c:v>1.629</c:v>
                </c:pt>
                <c:pt idx="1864">
                  <c:v>1.657</c:v>
                </c:pt>
                <c:pt idx="1865">
                  <c:v>1.681</c:v>
                </c:pt>
                <c:pt idx="1866">
                  <c:v>1.694</c:v>
                </c:pt>
                <c:pt idx="1867">
                  <c:v>1.694</c:v>
                </c:pt>
                <c:pt idx="1868">
                  <c:v>1.694</c:v>
                </c:pt>
                <c:pt idx="1869">
                  <c:v>1.6859999999999999</c:v>
                </c:pt>
                <c:pt idx="1870">
                  <c:v>1.704</c:v>
                </c:pt>
                <c:pt idx="1871">
                  <c:v>1.6930000000000001</c:v>
                </c:pt>
                <c:pt idx="1872">
                  <c:v>1.655</c:v>
                </c:pt>
                <c:pt idx="1873">
                  <c:v>1.6320000000000001</c:v>
                </c:pt>
                <c:pt idx="1874">
                  <c:v>1.6320000000000001</c:v>
                </c:pt>
                <c:pt idx="1875">
                  <c:v>1.6320000000000001</c:v>
                </c:pt>
                <c:pt idx="1876">
                  <c:v>1.6819999999999999</c:v>
                </c:pt>
                <c:pt idx="1877">
                  <c:v>1.7250000000000001</c:v>
                </c:pt>
                <c:pt idx="1878">
                  <c:v>1.714</c:v>
                </c:pt>
                <c:pt idx="1879">
                  <c:v>1.7450000000000001</c:v>
                </c:pt>
                <c:pt idx="1880">
                  <c:v>1.7949999999999999</c:v>
                </c:pt>
                <c:pt idx="1881">
                  <c:v>1.7949999999999999</c:v>
                </c:pt>
                <c:pt idx="1882">
                  <c:v>1.7949999999999999</c:v>
                </c:pt>
                <c:pt idx="1883">
                  <c:v>1.744</c:v>
                </c:pt>
                <c:pt idx="1884">
                  <c:v>1.74</c:v>
                </c:pt>
                <c:pt idx="1885">
                  <c:v>1.7490000000000001</c:v>
                </c:pt>
                <c:pt idx="1886">
                  <c:v>1.806</c:v>
                </c:pt>
                <c:pt idx="1887">
                  <c:v>1.7629999999999999</c:v>
                </c:pt>
                <c:pt idx="1888">
                  <c:v>1.7629999999999999</c:v>
                </c:pt>
                <c:pt idx="1889">
                  <c:v>1.7629999999999999</c:v>
                </c:pt>
                <c:pt idx="1890">
                  <c:v>1.9039999999999999</c:v>
                </c:pt>
                <c:pt idx="1891">
                  <c:v>1.92</c:v>
                </c:pt>
                <c:pt idx="1892">
                  <c:v>1.8940000000000001</c:v>
                </c:pt>
                <c:pt idx="1893">
                  <c:v>1.853</c:v>
                </c:pt>
                <c:pt idx="1894">
                  <c:v>1.8340000000000001</c:v>
                </c:pt>
                <c:pt idx="1895">
                  <c:v>1.8340000000000001</c:v>
                </c:pt>
                <c:pt idx="1896">
                  <c:v>1.8340000000000001</c:v>
                </c:pt>
                <c:pt idx="1897">
                  <c:v>1.8620000000000001</c:v>
                </c:pt>
                <c:pt idx="1898">
                  <c:v>1.839</c:v>
                </c:pt>
                <c:pt idx="1899">
                  <c:v>1.8340000000000001</c:v>
                </c:pt>
                <c:pt idx="1900">
                  <c:v>1.893</c:v>
                </c:pt>
                <c:pt idx="1901">
                  <c:v>1.8780000000000001</c:v>
                </c:pt>
                <c:pt idx="1902">
                  <c:v>1.8780000000000001</c:v>
                </c:pt>
                <c:pt idx="1903">
                  <c:v>1.8780000000000001</c:v>
                </c:pt>
                <c:pt idx="1904">
                  <c:v>1.913</c:v>
                </c:pt>
                <c:pt idx="1905">
                  <c:v>1.9849999999999999</c:v>
                </c:pt>
                <c:pt idx="1906">
                  <c:v>1.9990000000000001</c:v>
                </c:pt>
                <c:pt idx="1907">
                  <c:v>1.962</c:v>
                </c:pt>
                <c:pt idx="1908">
                  <c:v>1.919</c:v>
                </c:pt>
                <c:pt idx="1909">
                  <c:v>1.919</c:v>
                </c:pt>
                <c:pt idx="1910">
                  <c:v>1.919</c:v>
                </c:pt>
                <c:pt idx="1911">
                  <c:v>1.9260000000000002</c:v>
                </c:pt>
                <c:pt idx="1912">
                  <c:v>1.9769999999999999</c:v>
                </c:pt>
                <c:pt idx="1913">
                  <c:v>1.9830000000000001</c:v>
                </c:pt>
                <c:pt idx="1914">
                  <c:v>1.901</c:v>
                </c:pt>
                <c:pt idx="1915">
                  <c:v>1.859</c:v>
                </c:pt>
                <c:pt idx="1916">
                  <c:v>1.859</c:v>
                </c:pt>
                <c:pt idx="1917">
                  <c:v>1.859</c:v>
                </c:pt>
                <c:pt idx="1918">
                  <c:v>1.821</c:v>
                </c:pt>
                <c:pt idx="1919">
                  <c:v>1.8050000000000002</c:v>
                </c:pt>
                <c:pt idx="1920">
                  <c:v>1.8149999999999999</c:v>
                </c:pt>
                <c:pt idx="1921">
                  <c:v>1.762</c:v>
                </c:pt>
                <c:pt idx="1922">
                  <c:v>1.8140000000000001</c:v>
                </c:pt>
                <c:pt idx="1923">
                  <c:v>1.8140000000000001</c:v>
                </c:pt>
                <c:pt idx="1924">
                  <c:v>1.8140000000000001</c:v>
                </c:pt>
                <c:pt idx="1925">
                  <c:v>1.7829999999999999</c:v>
                </c:pt>
                <c:pt idx="1926">
                  <c:v>1.8239999999999998</c:v>
                </c:pt>
                <c:pt idx="1927">
                  <c:v>1.786</c:v>
                </c:pt>
                <c:pt idx="1928">
                  <c:v>1.829</c:v>
                </c:pt>
                <c:pt idx="1929">
                  <c:v>1.833</c:v>
                </c:pt>
                <c:pt idx="1930">
                  <c:v>1.833</c:v>
                </c:pt>
                <c:pt idx="1931">
                  <c:v>1.833</c:v>
                </c:pt>
                <c:pt idx="1932">
                  <c:v>1.87</c:v>
                </c:pt>
                <c:pt idx="1933">
                  <c:v>1.9159999999999999</c:v>
                </c:pt>
                <c:pt idx="1934">
                  <c:v>1.7730000000000001</c:v>
                </c:pt>
                <c:pt idx="1935">
                  <c:v>1.772</c:v>
                </c:pt>
                <c:pt idx="1936">
                  <c:v>1.772</c:v>
                </c:pt>
                <c:pt idx="1937">
                  <c:v>1.772</c:v>
                </c:pt>
                <c:pt idx="1938">
                  <c:v>1.772</c:v>
                </c:pt>
                <c:pt idx="1939">
                  <c:v>1.8199999999999998</c:v>
                </c:pt>
                <c:pt idx="1940">
                  <c:v>1.9020000000000001</c:v>
                </c:pt>
                <c:pt idx="1941">
                  <c:v>1.875</c:v>
                </c:pt>
                <c:pt idx="1942">
                  <c:v>1.895</c:v>
                </c:pt>
                <c:pt idx="1943">
                  <c:v>1.8679999999999999</c:v>
                </c:pt>
                <c:pt idx="1944">
                  <c:v>1.8679999999999999</c:v>
                </c:pt>
                <c:pt idx="1945">
                  <c:v>1.8679999999999999</c:v>
                </c:pt>
                <c:pt idx="1946">
                  <c:v>1.8980000000000001</c:v>
                </c:pt>
                <c:pt idx="1947">
                  <c:v>1.9379999999999999</c:v>
                </c:pt>
                <c:pt idx="1948">
                  <c:v>1.966</c:v>
                </c:pt>
                <c:pt idx="1949">
                  <c:v>1.907</c:v>
                </c:pt>
                <c:pt idx="1950">
                  <c:v>1.92</c:v>
                </c:pt>
                <c:pt idx="1951">
                  <c:v>1.92</c:v>
                </c:pt>
                <c:pt idx="1952">
                  <c:v>1.92</c:v>
                </c:pt>
                <c:pt idx="1953">
                  <c:v>1.99</c:v>
                </c:pt>
                <c:pt idx="1954">
                  <c:v>2.004</c:v>
                </c:pt>
                <c:pt idx="1955">
                  <c:v>2.0659999999999998</c:v>
                </c:pt>
                <c:pt idx="1956">
                  <c:v>2.1120000000000001</c:v>
                </c:pt>
                <c:pt idx="1957">
                  <c:v>2.1339999999999999</c:v>
                </c:pt>
                <c:pt idx="1958">
                  <c:v>2.1339999999999999</c:v>
                </c:pt>
                <c:pt idx="1959">
                  <c:v>2.1339999999999999</c:v>
                </c:pt>
                <c:pt idx="1960">
                  <c:v>2.1760000000000002</c:v>
                </c:pt>
                <c:pt idx="1961">
                  <c:v>2.2189999999999999</c:v>
                </c:pt>
                <c:pt idx="1962">
                  <c:v>2.27</c:v>
                </c:pt>
                <c:pt idx="1963">
                  <c:v>2.387</c:v>
                </c:pt>
                <c:pt idx="1964">
                  <c:v>2.2480000000000002</c:v>
                </c:pt>
                <c:pt idx="1965">
                  <c:v>2.2480000000000002</c:v>
                </c:pt>
                <c:pt idx="1966">
                  <c:v>2.2480000000000002</c:v>
                </c:pt>
                <c:pt idx="1967">
                  <c:v>2.3220000000000001</c:v>
                </c:pt>
                <c:pt idx="1968">
                  <c:v>2.2930000000000001</c:v>
                </c:pt>
                <c:pt idx="1969">
                  <c:v>2.3340000000000001</c:v>
                </c:pt>
                <c:pt idx="1970">
                  <c:v>2.391</c:v>
                </c:pt>
                <c:pt idx="1971">
                  <c:v>2.15</c:v>
                </c:pt>
                <c:pt idx="1972">
                  <c:v>2.15</c:v>
                </c:pt>
                <c:pt idx="1973">
                  <c:v>2.15</c:v>
                </c:pt>
                <c:pt idx="1974">
                  <c:v>2.089</c:v>
                </c:pt>
                <c:pt idx="1975">
                  <c:v>2.1240000000000001</c:v>
                </c:pt>
                <c:pt idx="1976">
                  <c:v>2.1360000000000001</c:v>
                </c:pt>
                <c:pt idx="1977">
                  <c:v>2.1549999999999998</c:v>
                </c:pt>
                <c:pt idx="1978">
                  <c:v>2.2810000000000001</c:v>
                </c:pt>
                <c:pt idx="1979">
                  <c:v>2.2810000000000001</c:v>
                </c:pt>
                <c:pt idx="1980">
                  <c:v>2.2810000000000001</c:v>
                </c:pt>
                <c:pt idx="1981">
                  <c:v>2.2930000000000001</c:v>
                </c:pt>
                <c:pt idx="1982">
                  <c:v>2.3130000000000002</c:v>
                </c:pt>
                <c:pt idx="1983">
                  <c:v>2.331</c:v>
                </c:pt>
                <c:pt idx="1984">
                  <c:v>2.3570000000000002</c:v>
                </c:pt>
                <c:pt idx="1985">
                  <c:v>2.214</c:v>
                </c:pt>
                <c:pt idx="1986">
                  <c:v>2.214</c:v>
                </c:pt>
                <c:pt idx="1987">
                  <c:v>2.214</c:v>
                </c:pt>
                <c:pt idx="1988">
                  <c:v>2.1429999999999998</c:v>
                </c:pt>
                <c:pt idx="1989">
                  <c:v>2.2469999999999999</c:v>
                </c:pt>
                <c:pt idx="1990">
                  <c:v>2.2890000000000001</c:v>
                </c:pt>
                <c:pt idx="1991">
                  <c:v>2.2599999999999998</c:v>
                </c:pt>
                <c:pt idx="1992">
                  <c:v>2.242</c:v>
                </c:pt>
                <c:pt idx="1993">
                  <c:v>2.242</c:v>
                </c:pt>
                <c:pt idx="1994">
                  <c:v>2.242</c:v>
                </c:pt>
                <c:pt idx="1995">
                  <c:v>2.145</c:v>
                </c:pt>
                <c:pt idx="1996">
                  <c:v>2.181</c:v>
                </c:pt>
                <c:pt idx="1997">
                  <c:v>2.1269999999999998</c:v>
                </c:pt>
                <c:pt idx="1998">
                  <c:v>1.98</c:v>
                </c:pt>
                <c:pt idx="1999">
                  <c:v>1.8479999999999999</c:v>
                </c:pt>
                <c:pt idx="2000">
                  <c:v>1.8479999999999999</c:v>
                </c:pt>
                <c:pt idx="2001">
                  <c:v>1.8479999999999999</c:v>
                </c:pt>
                <c:pt idx="2002">
                  <c:v>1.8660000000000001</c:v>
                </c:pt>
                <c:pt idx="2003">
                  <c:v>1.8580000000000001</c:v>
                </c:pt>
                <c:pt idx="2004">
                  <c:v>1.9379999999999999</c:v>
                </c:pt>
                <c:pt idx="2005">
                  <c:v>1.8559999999999999</c:v>
                </c:pt>
                <c:pt idx="2006">
                  <c:v>1.857</c:v>
                </c:pt>
                <c:pt idx="2007">
                  <c:v>1.857</c:v>
                </c:pt>
                <c:pt idx="2008">
                  <c:v>1.857</c:v>
                </c:pt>
                <c:pt idx="2009">
                  <c:v>1.843</c:v>
                </c:pt>
                <c:pt idx="2010">
                  <c:v>1.8639999999999999</c:v>
                </c:pt>
                <c:pt idx="2011">
                  <c:v>1.8069999999999999</c:v>
                </c:pt>
                <c:pt idx="2012">
                  <c:v>1.8919999999999999</c:v>
                </c:pt>
                <c:pt idx="2013">
                  <c:v>1.7709999999999999</c:v>
                </c:pt>
                <c:pt idx="2014">
                  <c:v>1.7709999999999999</c:v>
                </c:pt>
                <c:pt idx="2015">
                  <c:v>1.7709999999999999</c:v>
                </c:pt>
                <c:pt idx="2016">
                  <c:v>1.8559999999999999</c:v>
                </c:pt>
                <c:pt idx="2017">
                  <c:v>1.8919999999999999</c:v>
                </c:pt>
                <c:pt idx="2018">
                  <c:v>1.849</c:v>
                </c:pt>
                <c:pt idx="2019">
                  <c:v>1.768</c:v>
                </c:pt>
                <c:pt idx="2020">
                  <c:v>1.6760000000000002</c:v>
                </c:pt>
                <c:pt idx="2021">
                  <c:v>1.6760000000000002</c:v>
                </c:pt>
                <c:pt idx="2022">
                  <c:v>1.6760000000000002</c:v>
                </c:pt>
                <c:pt idx="2023">
                  <c:v>1.7749999999999999</c:v>
                </c:pt>
                <c:pt idx="2024">
                  <c:v>1.917</c:v>
                </c:pt>
                <c:pt idx="2025">
                  <c:v>1.8069999999999999</c:v>
                </c:pt>
                <c:pt idx="2026">
                  <c:v>1.5329999999999999</c:v>
                </c:pt>
                <c:pt idx="2027">
                  <c:v>1.496</c:v>
                </c:pt>
                <c:pt idx="2028">
                  <c:v>1.496</c:v>
                </c:pt>
                <c:pt idx="2029">
                  <c:v>1.496</c:v>
                </c:pt>
                <c:pt idx="2030">
                  <c:v>1.4990000000000001</c:v>
                </c:pt>
                <c:pt idx="2031">
                  <c:v>1.5070000000000001</c:v>
                </c:pt>
                <c:pt idx="2032">
                  <c:v>1.379</c:v>
                </c:pt>
                <c:pt idx="2033">
                  <c:v>1.359</c:v>
                </c:pt>
                <c:pt idx="2034">
                  <c:v>1.4430000000000001</c:v>
                </c:pt>
                <c:pt idx="2035">
                  <c:v>1.4430000000000001</c:v>
                </c:pt>
                <c:pt idx="2036">
                  <c:v>1.4430000000000001</c:v>
                </c:pt>
                <c:pt idx="2037">
                  <c:v>1.407</c:v>
                </c:pt>
                <c:pt idx="2038">
                  <c:v>1.3919999999999999</c:v>
                </c:pt>
                <c:pt idx="2039">
                  <c:v>1.452</c:v>
                </c:pt>
                <c:pt idx="2040">
                  <c:v>1.4849999999999999</c:v>
                </c:pt>
                <c:pt idx="2041">
                  <c:v>1.478</c:v>
                </c:pt>
                <c:pt idx="2042">
                  <c:v>1.478</c:v>
                </c:pt>
                <c:pt idx="2043">
                  <c:v>1.478</c:v>
                </c:pt>
                <c:pt idx="2044">
                  <c:v>1.379</c:v>
                </c:pt>
                <c:pt idx="2045">
                  <c:v>1.2629999999999999</c:v>
                </c:pt>
                <c:pt idx="2046">
                  <c:v>1.31</c:v>
                </c:pt>
                <c:pt idx="2047">
                  <c:v>1.2849999999999999</c:v>
                </c:pt>
                <c:pt idx="2048">
                  <c:v>1.266</c:v>
                </c:pt>
                <c:pt idx="2049">
                  <c:v>1.266</c:v>
                </c:pt>
                <c:pt idx="2050">
                  <c:v>1.266</c:v>
                </c:pt>
                <c:pt idx="2051">
                  <c:v>1.3009999999999999</c:v>
                </c:pt>
                <c:pt idx="2052">
                  <c:v>1.248</c:v>
                </c:pt>
                <c:pt idx="2053">
                  <c:v>1.2410000000000001</c:v>
                </c:pt>
                <c:pt idx="2054">
                  <c:v>1.3009999999999999</c:v>
                </c:pt>
                <c:pt idx="2055">
                  <c:v>1.3009999999999999</c:v>
                </c:pt>
                <c:pt idx="2056">
                  <c:v>1.3009999999999999</c:v>
                </c:pt>
                <c:pt idx="2057">
                  <c:v>1.3009999999999999</c:v>
                </c:pt>
                <c:pt idx="2058">
                  <c:v>1.3009999999999999</c:v>
                </c:pt>
                <c:pt idx="2059">
                  <c:v>1.2789999999999999</c:v>
                </c:pt>
                <c:pt idx="2060">
                  <c:v>1.242</c:v>
                </c:pt>
                <c:pt idx="2061">
                  <c:v>1.3109999999999999</c:v>
                </c:pt>
                <c:pt idx="2062">
                  <c:v>1.3540000000000001</c:v>
                </c:pt>
                <c:pt idx="2063">
                  <c:v>1.3540000000000001</c:v>
                </c:pt>
                <c:pt idx="2064">
                  <c:v>1.3540000000000001</c:v>
                </c:pt>
                <c:pt idx="2065">
                  <c:v>1.3120000000000001</c:v>
                </c:pt>
                <c:pt idx="2066">
                  <c:v>1.3360000000000001</c:v>
                </c:pt>
                <c:pt idx="2067">
                  <c:v>1.3280000000000001</c:v>
                </c:pt>
                <c:pt idx="2068">
                  <c:v>1.2949999999999999</c:v>
                </c:pt>
                <c:pt idx="2069">
                  <c:v>1.204</c:v>
                </c:pt>
                <c:pt idx="2070">
                  <c:v>1.204</c:v>
                </c:pt>
                <c:pt idx="2071">
                  <c:v>1.204</c:v>
                </c:pt>
                <c:pt idx="2072">
                  <c:v>1.2549999999999999</c:v>
                </c:pt>
                <c:pt idx="2073">
                  <c:v>1.3080000000000001</c:v>
                </c:pt>
                <c:pt idx="2074">
                  <c:v>1.268</c:v>
                </c:pt>
                <c:pt idx="2075">
                  <c:v>1.181</c:v>
                </c:pt>
                <c:pt idx="2076">
                  <c:v>1.149</c:v>
                </c:pt>
                <c:pt idx="2077">
                  <c:v>1.149</c:v>
                </c:pt>
                <c:pt idx="2078">
                  <c:v>1.149</c:v>
                </c:pt>
                <c:pt idx="2079">
                  <c:v>1.1280000000000001</c:v>
                </c:pt>
                <c:pt idx="2080">
                  <c:v>1.1280000000000001</c:v>
                </c:pt>
                <c:pt idx="2081">
                  <c:v>1.2190000000000001</c:v>
                </c:pt>
                <c:pt idx="2082">
                  <c:v>1.28</c:v>
                </c:pt>
                <c:pt idx="2083">
                  <c:v>1.3169999999999999</c:v>
                </c:pt>
                <c:pt idx="2084">
                  <c:v>1.3169999999999999</c:v>
                </c:pt>
                <c:pt idx="2085">
                  <c:v>1.3169999999999999</c:v>
                </c:pt>
                <c:pt idx="2086">
                  <c:v>1.3049999999999999</c:v>
                </c:pt>
                <c:pt idx="2087">
                  <c:v>1.3919999999999999</c:v>
                </c:pt>
                <c:pt idx="2088">
                  <c:v>1.401</c:v>
                </c:pt>
                <c:pt idx="2089">
                  <c:v>1.349</c:v>
                </c:pt>
                <c:pt idx="2090">
                  <c:v>1.331</c:v>
                </c:pt>
                <c:pt idx="2091">
                  <c:v>1.331</c:v>
                </c:pt>
                <c:pt idx="2092">
                  <c:v>1.331</c:v>
                </c:pt>
                <c:pt idx="2093">
                  <c:v>1.345</c:v>
                </c:pt>
                <c:pt idx="2094">
                  <c:v>1.4610000000000001</c:v>
                </c:pt>
                <c:pt idx="2095">
                  <c:v>1.4610000000000001</c:v>
                </c:pt>
                <c:pt idx="2096">
                  <c:v>1.496</c:v>
                </c:pt>
                <c:pt idx="2097">
                  <c:v>1.577</c:v>
                </c:pt>
                <c:pt idx="2098">
                  <c:v>1.577</c:v>
                </c:pt>
                <c:pt idx="2099">
                  <c:v>1.577</c:v>
                </c:pt>
                <c:pt idx="2100">
                  <c:v>1.603</c:v>
                </c:pt>
                <c:pt idx="2101">
                  <c:v>1.6240000000000001</c:v>
                </c:pt>
                <c:pt idx="2102">
                  <c:v>1.665</c:v>
                </c:pt>
                <c:pt idx="2103">
                  <c:v>1.6659999999999999</c:v>
                </c:pt>
                <c:pt idx="2104">
                  <c:v>1.607</c:v>
                </c:pt>
                <c:pt idx="2105">
                  <c:v>1.607</c:v>
                </c:pt>
                <c:pt idx="2106">
                  <c:v>1.607</c:v>
                </c:pt>
                <c:pt idx="2107">
                  <c:v>1.6520000000000001</c:v>
                </c:pt>
                <c:pt idx="2108">
                  <c:v>1.698</c:v>
                </c:pt>
                <c:pt idx="2109">
                  <c:v>1.6739999999999999</c:v>
                </c:pt>
                <c:pt idx="2110">
                  <c:v>1.6600000000000001</c:v>
                </c:pt>
                <c:pt idx="2111">
                  <c:v>1.5779999999999998</c:v>
                </c:pt>
                <c:pt idx="2112">
                  <c:v>1.5779999999999998</c:v>
                </c:pt>
                <c:pt idx="2113">
                  <c:v>1.5779999999999998</c:v>
                </c:pt>
                <c:pt idx="2114">
                  <c:v>1.54</c:v>
                </c:pt>
                <c:pt idx="2115">
                  <c:v>1.548</c:v>
                </c:pt>
                <c:pt idx="2116">
                  <c:v>1.5859999999999999</c:v>
                </c:pt>
                <c:pt idx="2117">
                  <c:v>1.627</c:v>
                </c:pt>
                <c:pt idx="2118">
                  <c:v>1.5939999999999999</c:v>
                </c:pt>
                <c:pt idx="2119">
                  <c:v>1.5939999999999999</c:v>
                </c:pt>
                <c:pt idx="2120">
                  <c:v>1.5939999999999999</c:v>
                </c:pt>
                <c:pt idx="2121">
                  <c:v>1.603</c:v>
                </c:pt>
                <c:pt idx="2122">
                  <c:v>1.5920000000000001</c:v>
                </c:pt>
                <c:pt idx="2123">
                  <c:v>1.5310000000000001</c:v>
                </c:pt>
                <c:pt idx="2124">
                  <c:v>1.498</c:v>
                </c:pt>
                <c:pt idx="2125">
                  <c:v>1.5270000000000001</c:v>
                </c:pt>
                <c:pt idx="2126">
                  <c:v>1.5270000000000001</c:v>
                </c:pt>
                <c:pt idx="2127">
                  <c:v>1.5270000000000001</c:v>
                </c:pt>
                <c:pt idx="2128">
                  <c:v>1.5489999999999999</c:v>
                </c:pt>
                <c:pt idx="2129">
                  <c:v>1.6909999999999998</c:v>
                </c:pt>
                <c:pt idx="2130">
                  <c:v>1.671</c:v>
                </c:pt>
                <c:pt idx="2131">
                  <c:v>1.6640000000000001</c:v>
                </c:pt>
                <c:pt idx="2132">
                  <c:v>1.6579999999999999</c:v>
                </c:pt>
                <c:pt idx="2133">
                  <c:v>1.6579999999999999</c:v>
                </c:pt>
                <c:pt idx="2134">
                  <c:v>1.6579999999999999</c:v>
                </c:pt>
                <c:pt idx="2135">
                  <c:v>1.7389999999999999</c:v>
                </c:pt>
                <c:pt idx="2136">
                  <c:v>1.7250000000000001</c:v>
                </c:pt>
                <c:pt idx="2137">
                  <c:v>1.8169999999999999</c:v>
                </c:pt>
                <c:pt idx="2138">
                  <c:v>1.8120000000000001</c:v>
                </c:pt>
                <c:pt idx="2139">
                  <c:v>1.879</c:v>
                </c:pt>
                <c:pt idx="2140">
                  <c:v>1.879</c:v>
                </c:pt>
                <c:pt idx="2141">
                  <c:v>1.879</c:v>
                </c:pt>
                <c:pt idx="2142">
                  <c:v>1.845</c:v>
                </c:pt>
                <c:pt idx="2143">
                  <c:v>1.9039999999999999</c:v>
                </c:pt>
                <c:pt idx="2144">
                  <c:v>1.8639999999999999</c:v>
                </c:pt>
                <c:pt idx="2145">
                  <c:v>1.839</c:v>
                </c:pt>
                <c:pt idx="2146">
                  <c:v>1.742</c:v>
                </c:pt>
                <c:pt idx="2147">
                  <c:v>1.742</c:v>
                </c:pt>
                <c:pt idx="2148">
                  <c:v>1.742</c:v>
                </c:pt>
                <c:pt idx="2149">
                  <c:v>1.8900000000000001</c:v>
                </c:pt>
                <c:pt idx="2150">
                  <c:v>1.8900000000000001</c:v>
                </c:pt>
                <c:pt idx="2151">
                  <c:v>1.883</c:v>
                </c:pt>
                <c:pt idx="2152">
                  <c:v>1.982</c:v>
                </c:pt>
                <c:pt idx="2153">
                  <c:v>1.9849999999999999</c:v>
                </c:pt>
                <c:pt idx="2154">
                  <c:v>1.9849999999999999</c:v>
                </c:pt>
                <c:pt idx="2155">
                  <c:v>1.9849999999999999</c:v>
                </c:pt>
                <c:pt idx="2156">
                  <c:v>1.9849999999999999</c:v>
                </c:pt>
                <c:pt idx="2157">
                  <c:v>1.9849999999999999</c:v>
                </c:pt>
                <c:pt idx="2158">
                  <c:v>1.944</c:v>
                </c:pt>
                <c:pt idx="2159">
                  <c:v>1.9319999999999999</c:v>
                </c:pt>
                <c:pt idx="2160">
                  <c:v>1.954</c:v>
                </c:pt>
                <c:pt idx="2161">
                  <c:v>1.954</c:v>
                </c:pt>
                <c:pt idx="2162">
                  <c:v>1.954</c:v>
                </c:pt>
                <c:pt idx="2163">
                  <c:v>1.96</c:v>
                </c:pt>
                <c:pt idx="2164">
                  <c:v>1.962</c:v>
                </c:pt>
                <c:pt idx="2165">
                  <c:v>2.012</c:v>
                </c:pt>
                <c:pt idx="2166">
                  <c:v>1.996</c:v>
                </c:pt>
                <c:pt idx="2167">
                  <c:v>2.0640000000000001</c:v>
                </c:pt>
                <c:pt idx="2168">
                  <c:v>2.0640000000000001</c:v>
                </c:pt>
                <c:pt idx="2169">
                  <c:v>2.0640000000000001</c:v>
                </c:pt>
                <c:pt idx="2170">
                  <c:v>2.056</c:v>
                </c:pt>
                <c:pt idx="2171">
                  <c:v>2.0670000000000002</c:v>
                </c:pt>
                <c:pt idx="2172">
                  <c:v>2.036</c:v>
                </c:pt>
                <c:pt idx="2173">
                  <c:v>1.9430000000000001</c:v>
                </c:pt>
                <c:pt idx="2174">
                  <c:v>1.9769999999999999</c:v>
                </c:pt>
                <c:pt idx="2175">
                  <c:v>1.9769999999999999</c:v>
                </c:pt>
                <c:pt idx="2176">
                  <c:v>1.9769999999999999</c:v>
                </c:pt>
                <c:pt idx="2177">
                  <c:v>2.036</c:v>
                </c:pt>
                <c:pt idx="2178">
                  <c:v>1.9830000000000001</c:v>
                </c:pt>
                <c:pt idx="2179">
                  <c:v>2.0110000000000001</c:v>
                </c:pt>
                <c:pt idx="2180">
                  <c:v>2.0150000000000001</c:v>
                </c:pt>
                <c:pt idx="2181">
                  <c:v>2.0339999999999998</c:v>
                </c:pt>
                <c:pt idx="2182">
                  <c:v>2.0339999999999998</c:v>
                </c:pt>
                <c:pt idx="2183">
                  <c:v>2.0339999999999998</c:v>
                </c:pt>
                <c:pt idx="2184">
                  <c:v>2.0590000000000002</c:v>
                </c:pt>
                <c:pt idx="2185">
                  <c:v>2.16</c:v>
                </c:pt>
                <c:pt idx="2186">
                  <c:v>2.14</c:v>
                </c:pt>
                <c:pt idx="2187">
                  <c:v>2.1800000000000002</c:v>
                </c:pt>
                <c:pt idx="2188">
                  <c:v>2.2130000000000001</c:v>
                </c:pt>
                <c:pt idx="2189">
                  <c:v>2.2130000000000001</c:v>
                </c:pt>
                <c:pt idx="2190">
                  <c:v>2.2130000000000001</c:v>
                </c:pt>
                <c:pt idx="2191">
                  <c:v>2.3050000000000002</c:v>
                </c:pt>
                <c:pt idx="2192">
                  <c:v>2.331</c:v>
                </c:pt>
                <c:pt idx="2193">
                  <c:v>2.3250000000000002</c:v>
                </c:pt>
                <c:pt idx="2194">
                  <c:v>2.3109999999999999</c:v>
                </c:pt>
                <c:pt idx="2195">
                  <c:v>2.3460000000000001</c:v>
                </c:pt>
                <c:pt idx="2196">
                  <c:v>2.3460000000000001</c:v>
                </c:pt>
                <c:pt idx="2197">
                  <c:v>2.3460000000000001</c:v>
                </c:pt>
                <c:pt idx="2198">
                  <c:v>2.3769999999999998</c:v>
                </c:pt>
                <c:pt idx="2199">
                  <c:v>2.36</c:v>
                </c:pt>
                <c:pt idx="2200">
                  <c:v>2.335</c:v>
                </c:pt>
                <c:pt idx="2201">
                  <c:v>2.35</c:v>
                </c:pt>
                <c:pt idx="2202">
                  <c:v>2.3759999999999999</c:v>
                </c:pt>
                <c:pt idx="2203">
                  <c:v>2.3759999999999999</c:v>
                </c:pt>
                <c:pt idx="2204">
                  <c:v>2.3759999999999999</c:v>
                </c:pt>
                <c:pt idx="2205">
                  <c:v>2.3820000000000001</c:v>
                </c:pt>
                <c:pt idx="2206">
                  <c:v>2.431</c:v>
                </c:pt>
                <c:pt idx="2207">
                  <c:v>2.4350000000000001</c:v>
                </c:pt>
                <c:pt idx="2208">
                  <c:v>2.4140000000000001</c:v>
                </c:pt>
                <c:pt idx="2209">
                  <c:v>2.3479999999999999</c:v>
                </c:pt>
                <c:pt idx="2210">
                  <c:v>2.3479999999999999</c:v>
                </c:pt>
                <c:pt idx="2211">
                  <c:v>2.3479999999999999</c:v>
                </c:pt>
                <c:pt idx="2212">
                  <c:v>2.4699999999999998</c:v>
                </c:pt>
                <c:pt idx="2213">
                  <c:v>2.5049999999999999</c:v>
                </c:pt>
                <c:pt idx="2214">
                  <c:v>2.536</c:v>
                </c:pt>
                <c:pt idx="2215">
                  <c:v>2.552</c:v>
                </c:pt>
                <c:pt idx="2216">
                  <c:v>2.516</c:v>
                </c:pt>
                <c:pt idx="2217">
                  <c:v>2.516</c:v>
                </c:pt>
                <c:pt idx="2218">
                  <c:v>2.516</c:v>
                </c:pt>
                <c:pt idx="2219">
                  <c:v>2.5030000000000001</c:v>
                </c:pt>
                <c:pt idx="2220">
                  <c:v>2.5110000000000001</c:v>
                </c:pt>
                <c:pt idx="2221">
                  <c:v>2.512</c:v>
                </c:pt>
                <c:pt idx="2222">
                  <c:v>2.5949999999999998</c:v>
                </c:pt>
                <c:pt idx="2223">
                  <c:v>2.4969999999999999</c:v>
                </c:pt>
                <c:pt idx="2224">
                  <c:v>2.4969999999999999</c:v>
                </c:pt>
                <c:pt idx="2225">
                  <c:v>2.4969999999999999</c:v>
                </c:pt>
                <c:pt idx="2226">
                  <c:v>2.5789999999999997</c:v>
                </c:pt>
                <c:pt idx="2227">
                  <c:v>2.4220000000000002</c:v>
                </c:pt>
                <c:pt idx="2228">
                  <c:v>2.2970000000000002</c:v>
                </c:pt>
                <c:pt idx="2229">
                  <c:v>2.3330000000000002</c:v>
                </c:pt>
                <c:pt idx="2230">
                  <c:v>2.323</c:v>
                </c:pt>
                <c:pt idx="2231">
                  <c:v>2.323</c:v>
                </c:pt>
                <c:pt idx="2232">
                  <c:v>2.323</c:v>
                </c:pt>
                <c:pt idx="2233">
                  <c:v>2.3119999999999998</c:v>
                </c:pt>
                <c:pt idx="2234">
                  <c:v>2.3340000000000001</c:v>
                </c:pt>
                <c:pt idx="2235">
                  <c:v>2.3449999999999998</c:v>
                </c:pt>
                <c:pt idx="2236">
                  <c:v>2.3319999999999999</c:v>
                </c:pt>
                <c:pt idx="2237">
                  <c:v>2.3079999999999998</c:v>
                </c:pt>
                <c:pt idx="2238">
                  <c:v>2.3079999999999998</c:v>
                </c:pt>
                <c:pt idx="2239">
                  <c:v>2.3079999999999998</c:v>
                </c:pt>
                <c:pt idx="2240">
                  <c:v>2.3250000000000002</c:v>
                </c:pt>
                <c:pt idx="2241">
                  <c:v>2.2839999999999998</c:v>
                </c:pt>
                <c:pt idx="2242">
                  <c:v>2.3330000000000002</c:v>
                </c:pt>
                <c:pt idx="2243">
                  <c:v>2.4039999999999999</c:v>
                </c:pt>
                <c:pt idx="2244">
                  <c:v>2.3860000000000001</c:v>
                </c:pt>
                <c:pt idx="2245">
                  <c:v>2.3860000000000001</c:v>
                </c:pt>
                <c:pt idx="2246">
                  <c:v>2.3860000000000001</c:v>
                </c:pt>
                <c:pt idx="2247">
                  <c:v>2.36</c:v>
                </c:pt>
                <c:pt idx="2248">
                  <c:v>2.3740000000000001</c:v>
                </c:pt>
                <c:pt idx="2249">
                  <c:v>2.4</c:v>
                </c:pt>
                <c:pt idx="2250">
                  <c:v>2.3759999999999999</c:v>
                </c:pt>
                <c:pt idx="2251">
                  <c:v>2.37</c:v>
                </c:pt>
                <c:pt idx="2252">
                  <c:v>2.37</c:v>
                </c:pt>
                <c:pt idx="2253">
                  <c:v>2.37</c:v>
                </c:pt>
                <c:pt idx="2254">
                  <c:v>2.4380000000000002</c:v>
                </c:pt>
                <c:pt idx="2255">
                  <c:v>2.4169999999999998</c:v>
                </c:pt>
                <c:pt idx="2256">
                  <c:v>2.4620000000000002</c:v>
                </c:pt>
                <c:pt idx="2257">
                  <c:v>2.4620000000000002</c:v>
                </c:pt>
                <c:pt idx="2258">
                  <c:v>2.4580000000000002</c:v>
                </c:pt>
                <c:pt idx="2259">
                  <c:v>2.4580000000000002</c:v>
                </c:pt>
                <c:pt idx="2260">
                  <c:v>2.4580000000000002</c:v>
                </c:pt>
                <c:pt idx="2261">
                  <c:v>2.464</c:v>
                </c:pt>
                <c:pt idx="2262">
                  <c:v>2.399</c:v>
                </c:pt>
                <c:pt idx="2263">
                  <c:v>2.367</c:v>
                </c:pt>
                <c:pt idx="2264">
                  <c:v>2.298</c:v>
                </c:pt>
                <c:pt idx="2265">
                  <c:v>2.254</c:v>
                </c:pt>
                <c:pt idx="2266">
                  <c:v>2.254</c:v>
                </c:pt>
                <c:pt idx="2267">
                  <c:v>2.254</c:v>
                </c:pt>
                <c:pt idx="2268">
                  <c:v>2.35</c:v>
                </c:pt>
                <c:pt idx="2269">
                  <c:v>2.4590000000000001</c:v>
                </c:pt>
                <c:pt idx="2270">
                  <c:v>2.456</c:v>
                </c:pt>
                <c:pt idx="2271">
                  <c:v>2.4220000000000002</c:v>
                </c:pt>
                <c:pt idx="2272">
                  <c:v>2.4359999999999999</c:v>
                </c:pt>
                <c:pt idx="2273">
                  <c:v>2.4359999999999999</c:v>
                </c:pt>
                <c:pt idx="2274">
                  <c:v>2.4359999999999999</c:v>
                </c:pt>
                <c:pt idx="2275">
                  <c:v>2.4430000000000001</c:v>
                </c:pt>
                <c:pt idx="2276">
                  <c:v>2.39</c:v>
                </c:pt>
                <c:pt idx="2277">
                  <c:v>2.4129999999999998</c:v>
                </c:pt>
                <c:pt idx="2278">
                  <c:v>2.4790000000000001</c:v>
                </c:pt>
                <c:pt idx="2279">
                  <c:v>2.5760000000000001</c:v>
                </c:pt>
                <c:pt idx="2280">
                  <c:v>2.5760000000000001</c:v>
                </c:pt>
                <c:pt idx="2281">
                  <c:v>2.5760000000000001</c:v>
                </c:pt>
                <c:pt idx="2282">
                  <c:v>2.5939999999999999</c:v>
                </c:pt>
                <c:pt idx="2283">
                  <c:v>2.5990000000000002</c:v>
                </c:pt>
                <c:pt idx="2284">
                  <c:v>2.5949999999999998</c:v>
                </c:pt>
                <c:pt idx="2285">
                  <c:v>2.6339999999999999</c:v>
                </c:pt>
                <c:pt idx="2286">
                  <c:v>2.585</c:v>
                </c:pt>
                <c:pt idx="2287">
                  <c:v>2.585</c:v>
                </c:pt>
                <c:pt idx="2288">
                  <c:v>2.585</c:v>
                </c:pt>
                <c:pt idx="2289">
                  <c:v>2.657</c:v>
                </c:pt>
                <c:pt idx="2290">
                  <c:v>2.7109999999999999</c:v>
                </c:pt>
                <c:pt idx="2291">
                  <c:v>2.7410000000000001</c:v>
                </c:pt>
                <c:pt idx="2292">
                  <c:v>2.7880000000000003</c:v>
                </c:pt>
                <c:pt idx="2293">
                  <c:v>2.8149999999999999</c:v>
                </c:pt>
                <c:pt idx="2294">
                  <c:v>2.8149999999999999</c:v>
                </c:pt>
                <c:pt idx="2295">
                  <c:v>2.8149999999999999</c:v>
                </c:pt>
                <c:pt idx="2296">
                  <c:v>2.8719999999999999</c:v>
                </c:pt>
                <c:pt idx="2297">
                  <c:v>2.8090000000000002</c:v>
                </c:pt>
                <c:pt idx="2298">
                  <c:v>2.7480000000000002</c:v>
                </c:pt>
                <c:pt idx="2299">
                  <c:v>2.6949999999999998</c:v>
                </c:pt>
                <c:pt idx="2300">
                  <c:v>2.758</c:v>
                </c:pt>
                <c:pt idx="2301">
                  <c:v>2.758</c:v>
                </c:pt>
                <c:pt idx="2302">
                  <c:v>2.758</c:v>
                </c:pt>
                <c:pt idx="2303">
                  <c:v>2.6949999999999998</c:v>
                </c:pt>
                <c:pt idx="2304">
                  <c:v>2.6989999999999998</c:v>
                </c:pt>
                <c:pt idx="2305">
                  <c:v>2.64</c:v>
                </c:pt>
                <c:pt idx="2306">
                  <c:v>2.6739999999999999</c:v>
                </c:pt>
                <c:pt idx="2307">
                  <c:v>2.714</c:v>
                </c:pt>
                <c:pt idx="2308">
                  <c:v>2.714</c:v>
                </c:pt>
                <c:pt idx="2309">
                  <c:v>2.714</c:v>
                </c:pt>
                <c:pt idx="2310">
                  <c:v>2.7269999999999999</c:v>
                </c:pt>
                <c:pt idx="2311">
                  <c:v>2.7410000000000001</c:v>
                </c:pt>
                <c:pt idx="2312">
                  <c:v>2.7730000000000001</c:v>
                </c:pt>
                <c:pt idx="2313">
                  <c:v>2.774</c:v>
                </c:pt>
                <c:pt idx="2314">
                  <c:v>2.7789999999999999</c:v>
                </c:pt>
                <c:pt idx="2315">
                  <c:v>2.7789999999999999</c:v>
                </c:pt>
                <c:pt idx="2316">
                  <c:v>2.7789999999999999</c:v>
                </c:pt>
                <c:pt idx="2317">
                  <c:v>2.7880000000000003</c:v>
                </c:pt>
                <c:pt idx="2318">
                  <c:v>2.82</c:v>
                </c:pt>
                <c:pt idx="2319">
                  <c:v>2.847</c:v>
                </c:pt>
                <c:pt idx="2320">
                  <c:v>2.8769999999999998</c:v>
                </c:pt>
                <c:pt idx="2321">
                  <c:v>2.8879999999999999</c:v>
                </c:pt>
                <c:pt idx="2322">
                  <c:v>2.8879999999999999</c:v>
                </c:pt>
                <c:pt idx="2323">
                  <c:v>2.8879999999999999</c:v>
                </c:pt>
                <c:pt idx="2324">
                  <c:v>2.9449999999999998</c:v>
                </c:pt>
                <c:pt idx="2325">
                  <c:v>2.8810000000000002</c:v>
                </c:pt>
                <c:pt idx="2326">
                  <c:v>2.8410000000000002</c:v>
                </c:pt>
                <c:pt idx="2327">
                  <c:v>2.8120000000000003</c:v>
                </c:pt>
                <c:pt idx="2328">
                  <c:v>2.8340000000000001</c:v>
                </c:pt>
                <c:pt idx="2329">
                  <c:v>2.8340000000000001</c:v>
                </c:pt>
                <c:pt idx="2330">
                  <c:v>2.8340000000000001</c:v>
                </c:pt>
                <c:pt idx="2331">
                  <c:v>2.8439999999999999</c:v>
                </c:pt>
                <c:pt idx="2332">
                  <c:v>2.9089999999999998</c:v>
                </c:pt>
                <c:pt idx="2333">
                  <c:v>2.83</c:v>
                </c:pt>
                <c:pt idx="2334">
                  <c:v>2.8460000000000001</c:v>
                </c:pt>
                <c:pt idx="2335">
                  <c:v>2.8330000000000002</c:v>
                </c:pt>
                <c:pt idx="2336">
                  <c:v>2.8330000000000002</c:v>
                </c:pt>
                <c:pt idx="2337">
                  <c:v>2.8330000000000002</c:v>
                </c:pt>
                <c:pt idx="2338">
                  <c:v>2.8449999999999998</c:v>
                </c:pt>
                <c:pt idx="2339">
                  <c:v>2.85</c:v>
                </c:pt>
                <c:pt idx="2340">
                  <c:v>2.88</c:v>
                </c:pt>
                <c:pt idx="2341">
                  <c:v>2.9009999999999998</c:v>
                </c:pt>
                <c:pt idx="2342">
                  <c:v>2.9449999999999998</c:v>
                </c:pt>
                <c:pt idx="2343">
                  <c:v>2.9449999999999998</c:v>
                </c:pt>
                <c:pt idx="2344">
                  <c:v>2.9449999999999998</c:v>
                </c:pt>
                <c:pt idx="2345">
                  <c:v>2.9130000000000003</c:v>
                </c:pt>
                <c:pt idx="2346">
                  <c:v>2.8570000000000002</c:v>
                </c:pt>
                <c:pt idx="2347">
                  <c:v>2.8239999999999998</c:v>
                </c:pt>
                <c:pt idx="2348">
                  <c:v>2.7869999999999999</c:v>
                </c:pt>
                <c:pt idx="2349">
                  <c:v>2.7730000000000001</c:v>
                </c:pt>
                <c:pt idx="2350">
                  <c:v>2.7730000000000001</c:v>
                </c:pt>
                <c:pt idx="2351">
                  <c:v>2.7730000000000001</c:v>
                </c:pt>
                <c:pt idx="2352">
                  <c:v>2.8209999999999997</c:v>
                </c:pt>
                <c:pt idx="2353">
                  <c:v>2.7930000000000001</c:v>
                </c:pt>
                <c:pt idx="2354">
                  <c:v>2.8069999999999999</c:v>
                </c:pt>
                <c:pt idx="2355">
                  <c:v>2.7039999999999997</c:v>
                </c:pt>
                <c:pt idx="2356">
                  <c:v>2.7589999999999999</c:v>
                </c:pt>
                <c:pt idx="2357">
                  <c:v>2.7589999999999999</c:v>
                </c:pt>
                <c:pt idx="2358">
                  <c:v>2.7589999999999999</c:v>
                </c:pt>
                <c:pt idx="2359">
                  <c:v>2.9329999999999998</c:v>
                </c:pt>
                <c:pt idx="2360">
                  <c:v>3.0209999999999999</c:v>
                </c:pt>
                <c:pt idx="2361">
                  <c:v>2.9990000000000001</c:v>
                </c:pt>
                <c:pt idx="2362">
                  <c:v>2.9649999999999999</c:v>
                </c:pt>
                <c:pt idx="2363">
                  <c:v>2.9630000000000001</c:v>
                </c:pt>
                <c:pt idx="2364">
                  <c:v>2.9630000000000001</c:v>
                </c:pt>
                <c:pt idx="2365">
                  <c:v>2.9630000000000001</c:v>
                </c:pt>
                <c:pt idx="2366">
                  <c:v>2.9580000000000002</c:v>
                </c:pt>
                <c:pt idx="2367">
                  <c:v>2.9340000000000002</c:v>
                </c:pt>
                <c:pt idx="2368">
                  <c:v>3.0009999999999999</c:v>
                </c:pt>
                <c:pt idx="2369">
                  <c:v>2.9820000000000002</c:v>
                </c:pt>
                <c:pt idx="2370">
                  <c:v>3.1549999999999998</c:v>
                </c:pt>
                <c:pt idx="2371">
                  <c:v>3.1549999999999998</c:v>
                </c:pt>
                <c:pt idx="2372">
                  <c:v>3.1549999999999998</c:v>
                </c:pt>
                <c:pt idx="2373">
                  <c:v>3.2429999999999999</c:v>
                </c:pt>
                <c:pt idx="2374">
                  <c:v>3.2029999999999998</c:v>
                </c:pt>
                <c:pt idx="2375">
                  <c:v>3.2640000000000002</c:v>
                </c:pt>
                <c:pt idx="2376">
                  <c:v>3.1469999999999998</c:v>
                </c:pt>
                <c:pt idx="2377">
                  <c:v>3.0630000000000002</c:v>
                </c:pt>
                <c:pt idx="2378">
                  <c:v>3.0630000000000002</c:v>
                </c:pt>
                <c:pt idx="2379">
                  <c:v>3.0630000000000002</c:v>
                </c:pt>
                <c:pt idx="2380">
                  <c:v>3.1030000000000002</c:v>
                </c:pt>
                <c:pt idx="2381">
                  <c:v>2.911</c:v>
                </c:pt>
                <c:pt idx="2382">
                  <c:v>2.9430000000000001</c:v>
                </c:pt>
                <c:pt idx="2383">
                  <c:v>2.976</c:v>
                </c:pt>
                <c:pt idx="2384">
                  <c:v>2.952</c:v>
                </c:pt>
                <c:pt idx="2385">
                  <c:v>2.952</c:v>
                </c:pt>
                <c:pt idx="2386">
                  <c:v>2.952</c:v>
                </c:pt>
                <c:pt idx="2387">
                  <c:v>2.919</c:v>
                </c:pt>
                <c:pt idx="2388">
                  <c:v>3.0150000000000001</c:v>
                </c:pt>
                <c:pt idx="2389">
                  <c:v>3.004</c:v>
                </c:pt>
                <c:pt idx="2390">
                  <c:v>3.0409999999999999</c:v>
                </c:pt>
                <c:pt idx="2391">
                  <c:v>3.0409999999999999</c:v>
                </c:pt>
                <c:pt idx="2392">
                  <c:v>3.0409999999999999</c:v>
                </c:pt>
                <c:pt idx="2393">
                  <c:v>3.0409999999999999</c:v>
                </c:pt>
                <c:pt idx="2394">
                  <c:v>3.07</c:v>
                </c:pt>
                <c:pt idx="2395">
                  <c:v>3.0670000000000002</c:v>
                </c:pt>
                <c:pt idx="2396">
                  <c:v>3.117</c:v>
                </c:pt>
                <c:pt idx="2397">
                  <c:v>3.133</c:v>
                </c:pt>
                <c:pt idx="2398">
                  <c:v>3.105</c:v>
                </c:pt>
                <c:pt idx="2399">
                  <c:v>3.105</c:v>
                </c:pt>
                <c:pt idx="2400">
                  <c:v>3.105</c:v>
                </c:pt>
                <c:pt idx="2401">
                  <c:v>3.1230000000000002</c:v>
                </c:pt>
                <c:pt idx="2402">
                  <c:v>3.0870000000000002</c:v>
                </c:pt>
                <c:pt idx="2403">
                  <c:v>3.093</c:v>
                </c:pt>
                <c:pt idx="2404">
                  <c:v>3.121</c:v>
                </c:pt>
                <c:pt idx="2405">
                  <c:v>3.121</c:v>
                </c:pt>
                <c:pt idx="2406">
                  <c:v>3.121</c:v>
                </c:pt>
                <c:pt idx="2407">
                  <c:v>3.121</c:v>
                </c:pt>
                <c:pt idx="2408">
                  <c:v>3.121</c:v>
                </c:pt>
                <c:pt idx="2409">
                  <c:v>3.0990000000000002</c:v>
                </c:pt>
                <c:pt idx="2410">
                  <c:v>3.1070000000000002</c:v>
                </c:pt>
                <c:pt idx="2411">
                  <c:v>3.1739999999999999</c:v>
                </c:pt>
                <c:pt idx="2412">
                  <c:v>3.21</c:v>
                </c:pt>
                <c:pt idx="2413">
                  <c:v>3.21</c:v>
                </c:pt>
                <c:pt idx="2414">
                  <c:v>3.21</c:v>
                </c:pt>
                <c:pt idx="2415">
                  <c:v>3.1659999999999999</c:v>
                </c:pt>
                <c:pt idx="2416">
                  <c:v>3.2010000000000001</c:v>
                </c:pt>
                <c:pt idx="2417">
                  <c:v>3.22</c:v>
                </c:pt>
                <c:pt idx="2418">
                  <c:v>3.1869999999999998</c:v>
                </c:pt>
                <c:pt idx="2419">
                  <c:v>3.169</c:v>
                </c:pt>
                <c:pt idx="2420">
                  <c:v>3.169</c:v>
                </c:pt>
                <c:pt idx="2421">
                  <c:v>3.169</c:v>
                </c:pt>
                <c:pt idx="2422">
                  <c:v>3.2549999999999999</c:v>
                </c:pt>
                <c:pt idx="2423">
                  <c:v>3.3079999999999998</c:v>
                </c:pt>
                <c:pt idx="2424">
                  <c:v>3.2890000000000001</c:v>
                </c:pt>
                <c:pt idx="2425">
                  <c:v>3.2919999999999998</c:v>
                </c:pt>
                <c:pt idx="2426">
                  <c:v>3.3029999999999999</c:v>
                </c:pt>
                <c:pt idx="2427">
                  <c:v>3.3029999999999999</c:v>
                </c:pt>
                <c:pt idx="2428">
                  <c:v>3.3029999999999999</c:v>
                </c:pt>
                <c:pt idx="2429">
                  <c:v>3.3069999999999999</c:v>
                </c:pt>
                <c:pt idx="2430">
                  <c:v>3.3370000000000002</c:v>
                </c:pt>
                <c:pt idx="2431">
                  <c:v>3.3929999999999998</c:v>
                </c:pt>
                <c:pt idx="2432">
                  <c:v>3.41</c:v>
                </c:pt>
                <c:pt idx="2433">
                  <c:v>3.4140000000000001</c:v>
                </c:pt>
                <c:pt idx="2434">
                  <c:v>3.4140000000000001</c:v>
                </c:pt>
                <c:pt idx="2435">
                  <c:v>3.4140000000000001</c:v>
                </c:pt>
                <c:pt idx="2436">
                  <c:v>3.4279999999999999</c:v>
                </c:pt>
                <c:pt idx="2437">
                  <c:v>3.395</c:v>
                </c:pt>
                <c:pt idx="2438">
                  <c:v>3.3650000000000002</c:v>
                </c:pt>
                <c:pt idx="2439">
                  <c:v>3.3769999999999998</c:v>
                </c:pt>
                <c:pt idx="2440">
                  <c:v>3.4050000000000002</c:v>
                </c:pt>
                <c:pt idx="2441">
                  <c:v>3.4050000000000002</c:v>
                </c:pt>
                <c:pt idx="2442">
                  <c:v>3.4050000000000002</c:v>
                </c:pt>
                <c:pt idx="2443">
                  <c:v>3.4359999999999999</c:v>
                </c:pt>
                <c:pt idx="2444">
                  <c:v>3.4209999999999998</c:v>
                </c:pt>
                <c:pt idx="2445">
                  <c:v>3.399</c:v>
                </c:pt>
                <c:pt idx="2446">
                  <c:v>3.3689999999999998</c:v>
                </c:pt>
                <c:pt idx="2447">
                  <c:v>3.4220000000000002</c:v>
                </c:pt>
                <c:pt idx="2448">
                  <c:v>3.4220000000000002</c:v>
                </c:pt>
                <c:pt idx="2449">
                  <c:v>3.4220000000000002</c:v>
                </c:pt>
                <c:pt idx="2450">
                  <c:v>3.4420000000000002</c:v>
                </c:pt>
                <c:pt idx="2451">
                  <c:v>3.3769999999999998</c:v>
                </c:pt>
                <c:pt idx="2452">
                  <c:v>3.423</c:v>
                </c:pt>
                <c:pt idx="2453">
                  <c:v>3.4540000000000002</c:v>
                </c:pt>
                <c:pt idx="2454">
                  <c:v>3.4790000000000001</c:v>
                </c:pt>
                <c:pt idx="2455">
                  <c:v>3.4790000000000001</c:v>
                </c:pt>
                <c:pt idx="2456">
                  <c:v>3.4790000000000001</c:v>
                </c:pt>
                <c:pt idx="2457">
                  <c:v>3.46</c:v>
                </c:pt>
                <c:pt idx="2458">
                  <c:v>3.5380000000000003</c:v>
                </c:pt>
                <c:pt idx="2459">
                  <c:v>3.5859999999999999</c:v>
                </c:pt>
                <c:pt idx="2460">
                  <c:v>3.62</c:v>
                </c:pt>
                <c:pt idx="2461">
                  <c:v>3.5990000000000002</c:v>
                </c:pt>
                <c:pt idx="2462">
                  <c:v>3.5990000000000002</c:v>
                </c:pt>
                <c:pt idx="2463">
                  <c:v>3.5990000000000002</c:v>
                </c:pt>
                <c:pt idx="2464">
                  <c:v>3.65</c:v>
                </c:pt>
                <c:pt idx="2465">
                  <c:v>3.589</c:v>
                </c:pt>
                <c:pt idx="2466">
                  <c:v>3.5579999999999998</c:v>
                </c:pt>
                <c:pt idx="2467">
                  <c:v>3.6160000000000001</c:v>
                </c:pt>
                <c:pt idx="2468">
                  <c:v>3.6870000000000003</c:v>
                </c:pt>
                <c:pt idx="2469">
                  <c:v>3.6870000000000003</c:v>
                </c:pt>
                <c:pt idx="2470">
                  <c:v>3.6870000000000003</c:v>
                </c:pt>
                <c:pt idx="2471">
                  <c:v>3.7090000000000001</c:v>
                </c:pt>
                <c:pt idx="2472">
                  <c:v>3.73</c:v>
                </c:pt>
                <c:pt idx="2473">
                  <c:v>3.6829999999999998</c:v>
                </c:pt>
                <c:pt idx="2474">
                  <c:v>3.6850000000000001</c:v>
                </c:pt>
                <c:pt idx="2475">
                  <c:v>3.6879999999999997</c:v>
                </c:pt>
                <c:pt idx="2476">
                  <c:v>3.6879999999999997</c:v>
                </c:pt>
                <c:pt idx="2477">
                  <c:v>3.6879999999999997</c:v>
                </c:pt>
                <c:pt idx="2478">
                  <c:v>3.76</c:v>
                </c:pt>
                <c:pt idx="2479">
                  <c:v>3.7610000000000001</c:v>
                </c:pt>
                <c:pt idx="2480">
                  <c:v>3.7829999999999999</c:v>
                </c:pt>
                <c:pt idx="2481">
                  <c:v>3.7770000000000001</c:v>
                </c:pt>
                <c:pt idx="2482">
                  <c:v>3.7679999999999998</c:v>
                </c:pt>
                <c:pt idx="2483">
                  <c:v>3.7679999999999998</c:v>
                </c:pt>
                <c:pt idx="2484">
                  <c:v>3.7679999999999998</c:v>
                </c:pt>
                <c:pt idx="2485">
                  <c:v>3.819</c:v>
                </c:pt>
                <c:pt idx="2486">
                  <c:v>3.8540000000000001</c:v>
                </c:pt>
                <c:pt idx="2487">
                  <c:v>3.8490000000000002</c:v>
                </c:pt>
                <c:pt idx="2488">
                  <c:v>3.8970000000000002</c:v>
                </c:pt>
                <c:pt idx="2489">
                  <c:v>3.9130000000000003</c:v>
                </c:pt>
                <c:pt idx="2490">
                  <c:v>3.9130000000000003</c:v>
                </c:pt>
                <c:pt idx="2491">
                  <c:v>3.9130000000000003</c:v>
                </c:pt>
                <c:pt idx="2492">
                  <c:v>3.8609999999999998</c:v>
                </c:pt>
                <c:pt idx="2493">
                  <c:v>3.8319999999999999</c:v>
                </c:pt>
                <c:pt idx="2494">
                  <c:v>3.8319999999999999</c:v>
                </c:pt>
                <c:pt idx="2495">
                  <c:v>3.7960000000000003</c:v>
                </c:pt>
                <c:pt idx="2496">
                  <c:v>3.8220000000000001</c:v>
                </c:pt>
                <c:pt idx="2497">
                  <c:v>3.8220000000000001</c:v>
                </c:pt>
                <c:pt idx="2498">
                  <c:v>3.8220000000000001</c:v>
                </c:pt>
                <c:pt idx="2499">
                  <c:v>3.8410000000000002</c:v>
                </c:pt>
                <c:pt idx="2500">
                  <c:v>3.86</c:v>
                </c:pt>
                <c:pt idx="2501">
                  <c:v>3.8780000000000001</c:v>
                </c:pt>
                <c:pt idx="2502">
                  <c:v>3.8839999999999999</c:v>
                </c:pt>
                <c:pt idx="2503">
                  <c:v>3.9169999999999998</c:v>
                </c:pt>
                <c:pt idx="2504">
                  <c:v>3.9169999999999998</c:v>
                </c:pt>
                <c:pt idx="2505">
                  <c:v>3.9169999999999998</c:v>
                </c:pt>
                <c:pt idx="2506">
                  <c:v>3.9249999999999998</c:v>
                </c:pt>
                <c:pt idx="2507">
                  <c:v>3.8839999999999999</c:v>
                </c:pt>
                <c:pt idx="2508">
                  <c:v>3.8719999999999999</c:v>
                </c:pt>
                <c:pt idx="2509">
                  <c:v>3.94</c:v>
                </c:pt>
                <c:pt idx="2510">
                  <c:v>3.9159999999999999</c:v>
                </c:pt>
                <c:pt idx="2511">
                  <c:v>3.9159999999999999</c:v>
                </c:pt>
                <c:pt idx="2512">
                  <c:v>3.9159999999999999</c:v>
                </c:pt>
                <c:pt idx="2513">
                  <c:v>3.9699999999999998</c:v>
                </c:pt>
                <c:pt idx="2514">
                  <c:v>4.125</c:v>
                </c:pt>
                <c:pt idx="2515">
                  <c:v>4.125</c:v>
                </c:pt>
                <c:pt idx="2516">
                  <c:v>4.09</c:v>
                </c:pt>
                <c:pt idx="2517">
                  <c:v>4.2140000000000004</c:v>
                </c:pt>
                <c:pt idx="2518">
                  <c:v>4.2140000000000004</c:v>
                </c:pt>
                <c:pt idx="2519">
                  <c:v>4.2140000000000004</c:v>
                </c:pt>
                <c:pt idx="2520">
                  <c:v>4.2009999999999996</c:v>
                </c:pt>
                <c:pt idx="2521">
                  <c:v>4.2009999999999996</c:v>
                </c:pt>
                <c:pt idx="2522">
                  <c:v>4.2009999999999996</c:v>
                </c:pt>
                <c:pt idx="2523">
                  <c:v>4.1760000000000002</c:v>
                </c:pt>
                <c:pt idx="2524">
                  <c:v>4.1219999999999999</c:v>
                </c:pt>
                <c:pt idx="2525">
                  <c:v>4.1219999999999999</c:v>
                </c:pt>
                <c:pt idx="2526">
                  <c:v>4.1219999999999999</c:v>
                </c:pt>
                <c:pt idx="2527">
                  <c:v>4.0789999999999997</c:v>
                </c:pt>
                <c:pt idx="2528">
                  <c:v>4.07</c:v>
                </c:pt>
                <c:pt idx="2529">
                  <c:v>4.0430000000000001</c:v>
                </c:pt>
                <c:pt idx="2530">
                  <c:v>4.0430000000000001</c:v>
                </c:pt>
                <c:pt idx="2531">
                  <c:v>4.09</c:v>
                </c:pt>
                <c:pt idx="2532">
                  <c:v>4.09</c:v>
                </c:pt>
                <c:pt idx="2533">
                  <c:v>4.09</c:v>
                </c:pt>
                <c:pt idx="2534">
                  <c:v>4.1029999999999998</c:v>
                </c:pt>
                <c:pt idx="2535">
                  <c:v>4.0590000000000002</c:v>
                </c:pt>
                <c:pt idx="2536">
                  <c:v>4.0609999999999999</c:v>
                </c:pt>
                <c:pt idx="2537">
                  <c:v>4.1260000000000003</c:v>
                </c:pt>
                <c:pt idx="2538">
                  <c:v>4.1749999999999998</c:v>
                </c:pt>
                <c:pt idx="2539">
                  <c:v>4.1749999999999998</c:v>
                </c:pt>
                <c:pt idx="2540">
                  <c:v>4.1749999999999998</c:v>
                </c:pt>
                <c:pt idx="2541">
                  <c:v>4.22</c:v>
                </c:pt>
                <c:pt idx="2542">
                  <c:v>4.1539999999999999</c:v>
                </c:pt>
                <c:pt idx="2543">
                  <c:v>4.093</c:v>
                </c:pt>
                <c:pt idx="2544">
                  <c:v>4.0789999999999997</c:v>
                </c:pt>
                <c:pt idx="2545">
                  <c:v>4.0570000000000004</c:v>
                </c:pt>
                <c:pt idx="2546">
                  <c:v>4.0570000000000004</c:v>
                </c:pt>
                <c:pt idx="2547">
                  <c:v>4.0570000000000004</c:v>
                </c:pt>
                <c:pt idx="2548">
                  <c:v>4.05</c:v>
                </c:pt>
                <c:pt idx="2549">
                  <c:v>4.0609999999999999</c:v>
                </c:pt>
                <c:pt idx="2550">
                  <c:v>4.0640000000000001</c:v>
                </c:pt>
                <c:pt idx="2551">
                  <c:v>4.0869999999999997</c:v>
                </c:pt>
                <c:pt idx="2552">
                  <c:v>4.08</c:v>
                </c:pt>
                <c:pt idx="2553">
                  <c:v>4.08</c:v>
                </c:pt>
                <c:pt idx="2554">
                  <c:v>4.08</c:v>
                </c:pt>
                <c:pt idx="2555">
                  <c:v>4.101</c:v>
                </c:pt>
                <c:pt idx="2556">
                  <c:v>4.0839999999999996</c:v>
                </c:pt>
                <c:pt idx="2557">
                  <c:v>4.0640000000000001</c:v>
                </c:pt>
                <c:pt idx="2558">
                  <c:v>4.0780000000000003</c:v>
                </c:pt>
                <c:pt idx="2559">
                  <c:v>4.093</c:v>
                </c:pt>
                <c:pt idx="2560">
                  <c:v>4.093</c:v>
                </c:pt>
                <c:pt idx="2561">
                  <c:v>4.093</c:v>
                </c:pt>
                <c:pt idx="2562">
                  <c:v>4.0570000000000004</c:v>
                </c:pt>
                <c:pt idx="2563">
                  <c:v>4.1130000000000004</c:v>
                </c:pt>
                <c:pt idx="2564">
                  <c:v>4.1529999999999996</c:v>
                </c:pt>
                <c:pt idx="2565">
                  <c:v>4.1289999999999996</c:v>
                </c:pt>
                <c:pt idx="2566">
                  <c:v>4.1399999999999997</c:v>
                </c:pt>
                <c:pt idx="2567">
                  <c:v>4.1399999999999997</c:v>
                </c:pt>
                <c:pt idx="2568">
                  <c:v>4.1399999999999997</c:v>
                </c:pt>
                <c:pt idx="2569">
                  <c:v>4.0949999999999998</c:v>
                </c:pt>
                <c:pt idx="2570">
                  <c:v>4.21</c:v>
                </c:pt>
                <c:pt idx="2571">
                  <c:v>4.173</c:v>
                </c:pt>
                <c:pt idx="2572">
                  <c:v>4.1150000000000002</c:v>
                </c:pt>
                <c:pt idx="2573">
                  <c:v>4.0789999999999997</c:v>
                </c:pt>
                <c:pt idx="2574">
                  <c:v>4.0789999999999997</c:v>
                </c:pt>
                <c:pt idx="2575">
                  <c:v>4.0789999999999997</c:v>
                </c:pt>
                <c:pt idx="2576">
                  <c:v>4.1310000000000002</c:v>
                </c:pt>
                <c:pt idx="2577">
                  <c:v>4.1900000000000004</c:v>
                </c:pt>
                <c:pt idx="2578">
                  <c:v>4.141</c:v>
                </c:pt>
                <c:pt idx="2579">
                  <c:v>4.1970000000000001</c:v>
                </c:pt>
                <c:pt idx="2580">
                  <c:v>4.2240000000000002</c:v>
                </c:pt>
                <c:pt idx="2581">
                  <c:v>4.2240000000000002</c:v>
                </c:pt>
                <c:pt idx="2582">
                  <c:v>4.2240000000000002</c:v>
                </c:pt>
                <c:pt idx="2583">
                  <c:v>4.1520000000000001</c:v>
                </c:pt>
                <c:pt idx="2584">
                  <c:v>4.117</c:v>
                </c:pt>
                <c:pt idx="2585">
                  <c:v>4.0999999999999996</c:v>
                </c:pt>
                <c:pt idx="2586">
                  <c:v>4.1920000000000002</c:v>
                </c:pt>
                <c:pt idx="2587">
                  <c:v>4.1660000000000004</c:v>
                </c:pt>
                <c:pt idx="2588">
                  <c:v>4.1660000000000004</c:v>
                </c:pt>
                <c:pt idx="2589">
                  <c:v>4.1660000000000004</c:v>
                </c:pt>
                <c:pt idx="2590">
                  <c:v>4.1980000000000004</c:v>
                </c:pt>
                <c:pt idx="2591">
                  <c:v>4.2480000000000002</c:v>
                </c:pt>
                <c:pt idx="2592">
                  <c:v>4.25</c:v>
                </c:pt>
                <c:pt idx="2593">
                  <c:v>4.2590000000000003</c:v>
                </c:pt>
                <c:pt idx="2594">
                  <c:v>4.28</c:v>
                </c:pt>
                <c:pt idx="2595">
                  <c:v>4.28</c:v>
                </c:pt>
                <c:pt idx="2596">
                  <c:v>4.28</c:v>
                </c:pt>
                <c:pt idx="2597">
                  <c:v>4.3419999999999996</c:v>
                </c:pt>
                <c:pt idx="2598">
                  <c:v>4.38</c:v>
                </c:pt>
                <c:pt idx="2599">
                  <c:v>4.3479999999999999</c:v>
                </c:pt>
                <c:pt idx="2600">
                  <c:v>4.2939999999999996</c:v>
                </c:pt>
                <c:pt idx="2601">
                  <c:v>4.3</c:v>
                </c:pt>
                <c:pt idx="2602">
                  <c:v>4.3</c:v>
                </c:pt>
                <c:pt idx="2603">
                  <c:v>4.3</c:v>
                </c:pt>
                <c:pt idx="2604">
                  <c:v>4.3730000000000002</c:v>
                </c:pt>
                <c:pt idx="2605">
                  <c:v>4.3650000000000002</c:v>
                </c:pt>
                <c:pt idx="2606">
                  <c:v>4.4169999999999998</c:v>
                </c:pt>
                <c:pt idx="2607">
                  <c:v>4.431</c:v>
                </c:pt>
                <c:pt idx="2608">
                  <c:v>4.4160000000000004</c:v>
                </c:pt>
                <c:pt idx="2609">
                  <c:v>4.4160000000000004</c:v>
                </c:pt>
                <c:pt idx="2610">
                  <c:v>4.4160000000000004</c:v>
                </c:pt>
                <c:pt idx="2611">
                  <c:v>4.3369999999999997</c:v>
                </c:pt>
                <c:pt idx="2612">
                  <c:v>4.2389999999999999</c:v>
                </c:pt>
                <c:pt idx="2613">
                  <c:v>4.2439999999999998</c:v>
                </c:pt>
                <c:pt idx="2614">
                  <c:v>4.2649999999999997</c:v>
                </c:pt>
                <c:pt idx="2615">
                  <c:v>4.2869999999999999</c:v>
                </c:pt>
                <c:pt idx="2616">
                  <c:v>4.2869999999999999</c:v>
                </c:pt>
                <c:pt idx="2617">
                  <c:v>4.2869999999999999</c:v>
                </c:pt>
                <c:pt idx="2618">
                  <c:v>4.2869999999999999</c:v>
                </c:pt>
                <c:pt idx="2619">
                  <c:v>4.399</c:v>
                </c:pt>
                <c:pt idx="2620">
                  <c:v>4.4009999999999998</c:v>
                </c:pt>
                <c:pt idx="2621">
                  <c:v>4.4539999999999997</c:v>
                </c:pt>
                <c:pt idx="2622">
                  <c:v>4.5780000000000003</c:v>
                </c:pt>
                <c:pt idx="2623">
                  <c:v>4.5780000000000003</c:v>
                </c:pt>
                <c:pt idx="2624">
                  <c:v>4.5780000000000003</c:v>
                </c:pt>
                <c:pt idx="2625">
                  <c:v>4.5289999999999999</c:v>
                </c:pt>
                <c:pt idx="2626">
                  <c:v>4.5289999999999999</c:v>
                </c:pt>
                <c:pt idx="2627">
                  <c:v>4.5330000000000004</c:v>
                </c:pt>
                <c:pt idx="2628">
                  <c:v>4.5220000000000002</c:v>
                </c:pt>
                <c:pt idx="2629">
                  <c:v>4.5030000000000001</c:v>
                </c:pt>
                <c:pt idx="2630">
                  <c:v>4.5030000000000001</c:v>
                </c:pt>
                <c:pt idx="2631">
                  <c:v>4.5030000000000001</c:v>
                </c:pt>
                <c:pt idx="2632">
                  <c:v>4.55</c:v>
                </c:pt>
                <c:pt idx="2633">
                  <c:v>4.423</c:v>
                </c:pt>
                <c:pt idx="2634">
                  <c:v>4.3479999999999999</c:v>
                </c:pt>
                <c:pt idx="2635">
                  <c:v>4.351</c:v>
                </c:pt>
                <c:pt idx="2636">
                  <c:v>4.4009999999999998</c:v>
                </c:pt>
                <c:pt idx="2637">
                  <c:v>4.4009999999999998</c:v>
                </c:pt>
                <c:pt idx="2638">
                  <c:v>4.4009999999999998</c:v>
                </c:pt>
                <c:pt idx="2639">
                  <c:v>4.3719999999999999</c:v>
                </c:pt>
                <c:pt idx="2640">
                  <c:v>4.41</c:v>
                </c:pt>
                <c:pt idx="2641">
                  <c:v>4.452</c:v>
                </c:pt>
                <c:pt idx="2642">
                  <c:v>4.3789999999999996</c:v>
                </c:pt>
                <c:pt idx="2643">
                  <c:v>4.3259999999999996</c:v>
                </c:pt>
                <c:pt idx="2644">
                  <c:v>4.3259999999999996</c:v>
                </c:pt>
                <c:pt idx="2645">
                  <c:v>4.3259999999999996</c:v>
                </c:pt>
                <c:pt idx="2646">
                  <c:v>4.3129999999999997</c:v>
                </c:pt>
                <c:pt idx="2647">
                  <c:v>4.3680000000000003</c:v>
                </c:pt>
                <c:pt idx="2648">
                  <c:v>4.3079999999999998</c:v>
                </c:pt>
                <c:pt idx="2649">
                  <c:v>4.2809999999999997</c:v>
                </c:pt>
                <c:pt idx="2650">
                  <c:v>4.1849999999999996</c:v>
                </c:pt>
                <c:pt idx="2651">
                  <c:v>4.1849999999999996</c:v>
                </c:pt>
                <c:pt idx="2652">
                  <c:v>4.1849999999999996</c:v>
                </c:pt>
                <c:pt idx="2653">
                  <c:v>4.2480000000000002</c:v>
                </c:pt>
                <c:pt idx="2654">
                  <c:v>4.1840000000000002</c:v>
                </c:pt>
                <c:pt idx="2655">
                  <c:v>4.2300000000000004</c:v>
                </c:pt>
                <c:pt idx="2656">
                  <c:v>4.1630000000000003</c:v>
                </c:pt>
                <c:pt idx="2657">
                  <c:v>4.1879999999999997</c:v>
                </c:pt>
                <c:pt idx="2658">
                  <c:v>4.1879999999999997</c:v>
                </c:pt>
                <c:pt idx="2659">
                  <c:v>4.1879999999999997</c:v>
                </c:pt>
                <c:pt idx="2660">
                  <c:v>4.1929999999999996</c:v>
                </c:pt>
                <c:pt idx="2661">
                  <c:v>4.2539999999999996</c:v>
                </c:pt>
                <c:pt idx="2662">
                  <c:v>4.2549999999999999</c:v>
                </c:pt>
                <c:pt idx="2663">
                  <c:v>4.2759999999999998</c:v>
                </c:pt>
                <c:pt idx="2664">
                  <c:v>4.2530000000000001</c:v>
                </c:pt>
                <c:pt idx="2665">
                  <c:v>4.2530000000000001</c:v>
                </c:pt>
                <c:pt idx="2666">
                  <c:v>4.2530000000000001</c:v>
                </c:pt>
                <c:pt idx="2667">
                  <c:v>4.3629999999999995</c:v>
                </c:pt>
                <c:pt idx="2668">
                  <c:v>4.4059999999999997</c:v>
                </c:pt>
                <c:pt idx="2669">
                  <c:v>4.4020000000000001</c:v>
                </c:pt>
                <c:pt idx="2670">
                  <c:v>4.4550000000000001</c:v>
                </c:pt>
                <c:pt idx="2671">
                  <c:v>4.4009999999999998</c:v>
                </c:pt>
                <c:pt idx="2672">
                  <c:v>4.4009999999999998</c:v>
                </c:pt>
                <c:pt idx="2673">
                  <c:v>4.4009999999999998</c:v>
                </c:pt>
                <c:pt idx="2674">
                  <c:v>4.3970000000000002</c:v>
                </c:pt>
                <c:pt idx="2675">
                  <c:v>4.37</c:v>
                </c:pt>
                <c:pt idx="2676">
                  <c:v>4.3680000000000003</c:v>
                </c:pt>
                <c:pt idx="2677">
                  <c:v>4.3120000000000003</c:v>
                </c:pt>
                <c:pt idx="2678">
                  <c:v>4.4059999999999997</c:v>
                </c:pt>
                <c:pt idx="2679">
                  <c:v>4.4059999999999997</c:v>
                </c:pt>
                <c:pt idx="2680">
                  <c:v>4.4059999999999997</c:v>
                </c:pt>
                <c:pt idx="2681">
                  <c:v>4.4109999999999996</c:v>
                </c:pt>
                <c:pt idx="2682">
                  <c:v>4.4950000000000001</c:v>
                </c:pt>
                <c:pt idx="2683">
                  <c:v>4.4630000000000001</c:v>
                </c:pt>
                <c:pt idx="2684">
                  <c:v>4.468</c:v>
                </c:pt>
                <c:pt idx="2685">
                  <c:v>4.4829999999999997</c:v>
                </c:pt>
                <c:pt idx="2686">
                  <c:v>4.4829999999999997</c:v>
                </c:pt>
                <c:pt idx="2687">
                  <c:v>4.4829999999999997</c:v>
                </c:pt>
                <c:pt idx="2688">
                  <c:v>4.4669999999999996</c:v>
                </c:pt>
                <c:pt idx="2689">
                  <c:v>4.45</c:v>
                </c:pt>
                <c:pt idx="2690">
                  <c:v>4.4089999999999998</c:v>
                </c:pt>
                <c:pt idx="2691">
                  <c:v>4.3769999999999998</c:v>
                </c:pt>
                <c:pt idx="2692">
                  <c:v>4.4219999999999997</c:v>
                </c:pt>
                <c:pt idx="2693">
                  <c:v>4.4219999999999997</c:v>
                </c:pt>
                <c:pt idx="2694">
                  <c:v>4.4219999999999997</c:v>
                </c:pt>
                <c:pt idx="2695">
                  <c:v>4.3949999999999996</c:v>
                </c:pt>
                <c:pt idx="2696">
                  <c:v>4.5</c:v>
                </c:pt>
                <c:pt idx="2697">
                  <c:v>4.4390000000000001</c:v>
                </c:pt>
                <c:pt idx="2698">
                  <c:v>4.415</c:v>
                </c:pt>
                <c:pt idx="2699">
                  <c:v>4.5449999999999999</c:v>
                </c:pt>
                <c:pt idx="2700">
                  <c:v>4.5449999999999999</c:v>
                </c:pt>
                <c:pt idx="2701">
                  <c:v>4.5449999999999999</c:v>
                </c:pt>
                <c:pt idx="2702">
                  <c:v>4.5659999999999998</c:v>
                </c:pt>
                <c:pt idx="2703">
                  <c:v>4.7009999999999996</c:v>
                </c:pt>
                <c:pt idx="2704">
                  <c:v>4.8559999999999999</c:v>
                </c:pt>
                <c:pt idx="2705">
                  <c:v>4.8319999999999999</c:v>
                </c:pt>
                <c:pt idx="2706">
                  <c:v>4.6189999999999998</c:v>
                </c:pt>
                <c:pt idx="2707">
                  <c:v>4.6189999999999998</c:v>
                </c:pt>
                <c:pt idx="2708">
                  <c:v>4.6189999999999998</c:v>
                </c:pt>
                <c:pt idx="2709">
                  <c:v>4.5449999999999999</c:v>
                </c:pt>
                <c:pt idx="2710">
                  <c:v>4.2569999999999997</c:v>
                </c:pt>
                <c:pt idx="2711">
                  <c:v>4.2880000000000003</c:v>
                </c:pt>
                <c:pt idx="2712">
                  <c:v>4.266</c:v>
                </c:pt>
                <c:pt idx="2713">
                  <c:v>4.2789999999999999</c:v>
                </c:pt>
                <c:pt idx="2714">
                  <c:v>4.2789999999999999</c:v>
                </c:pt>
                <c:pt idx="2715">
                  <c:v>4.2789999999999999</c:v>
                </c:pt>
                <c:pt idx="2716">
                  <c:v>4.3600000000000003</c:v>
                </c:pt>
                <c:pt idx="2717">
                  <c:v>4.3849999999999998</c:v>
                </c:pt>
                <c:pt idx="2718">
                  <c:v>4.367</c:v>
                </c:pt>
                <c:pt idx="2719">
                  <c:v>4.2930000000000001</c:v>
                </c:pt>
                <c:pt idx="2720">
                  <c:v>4.1909999999999998</c:v>
                </c:pt>
                <c:pt idx="2721">
                  <c:v>4.1909999999999998</c:v>
                </c:pt>
                <c:pt idx="2722">
                  <c:v>4.1909999999999998</c:v>
                </c:pt>
                <c:pt idx="2723">
                  <c:v>4.3639999999999999</c:v>
                </c:pt>
                <c:pt idx="2724">
                  <c:v>4.1370000000000005</c:v>
                </c:pt>
                <c:pt idx="2725">
                  <c:v>4.0979999999999999</c:v>
                </c:pt>
                <c:pt idx="2726">
                  <c:v>4.1589999999999998</c:v>
                </c:pt>
                <c:pt idx="2727">
                  <c:v>4.157</c:v>
                </c:pt>
                <c:pt idx="2728">
                  <c:v>4.157</c:v>
                </c:pt>
                <c:pt idx="2729">
                  <c:v>4.157</c:v>
                </c:pt>
                <c:pt idx="2730">
                  <c:v>4.1150000000000002</c:v>
                </c:pt>
                <c:pt idx="2731">
                  <c:v>4.1879999999999997</c:v>
                </c:pt>
                <c:pt idx="2732">
                  <c:v>4.0339999999999998</c:v>
                </c:pt>
                <c:pt idx="2733">
                  <c:v>4.05</c:v>
                </c:pt>
                <c:pt idx="2734">
                  <c:v>4.1379999999999999</c:v>
                </c:pt>
                <c:pt idx="2735">
                  <c:v>4.1379999999999999</c:v>
                </c:pt>
                <c:pt idx="2736">
                  <c:v>4.1379999999999999</c:v>
                </c:pt>
                <c:pt idx="2737">
                  <c:v>4.03</c:v>
                </c:pt>
                <c:pt idx="2738">
                  <c:v>3.9119999999999999</c:v>
                </c:pt>
                <c:pt idx="2739">
                  <c:v>3.9239999999999999</c:v>
                </c:pt>
                <c:pt idx="2740">
                  <c:v>3.8970000000000002</c:v>
                </c:pt>
                <c:pt idx="2741">
                  <c:v>3.895</c:v>
                </c:pt>
                <c:pt idx="2742">
                  <c:v>3.895</c:v>
                </c:pt>
                <c:pt idx="2743">
                  <c:v>3.895</c:v>
                </c:pt>
                <c:pt idx="2744">
                  <c:v>3.976</c:v>
                </c:pt>
                <c:pt idx="2745">
                  <c:v>4.01</c:v>
                </c:pt>
                <c:pt idx="2746">
                  <c:v>4.0140000000000002</c:v>
                </c:pt>
                <c:pt idx="2747">
                  <c:v>3.9790000000000001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C0-4622-8896-0A6405EC5D07}"/>
            </c:ext>
          </c:extLst>
        </c:ser>
        <c:ser>
          <c:idx val="7"/>
          <c:order val="7"/>
          <c:tx>
            <c:strRef>
              <c:f>'10a riigivk spread'!$AG$3</c:f>
              <c:strCache>
                <c:ptCount val="1"/>
                <c:pt idx="0">
                  <c:v>Prantsusmaa</c:v>
                </c:pt>
              </c:strCache>
            </c:strRef>
          </c:tx>
          <c:spPr>
            <a:ln w="47625">
              <a:solidFill>
                <a:schemeClr val="tx2"/>
              </a:solidFill>
              <a:prstDash val="sysDash"/>
            </a:ln>
          </c:spPr>
          <c:marker>
            <c:symbol val="none"/>
          </c:marker>
          <c:cat>
            <c:numRef>
              <c:f>'10a riigivk spread'!$Y$4:$Y$2751</c:f>
              <c:numCache>
                <c:formatCode>m/d/yyyy</c:formatCode>
                <c:ptCount val="2748"/>
                <c:pt idx="0">
                  <c:v>0</c:v>
                </c:pt>
                <c:pt idx="1">
                  <c:v>44153</c:v>
                </c:pt>
                <c:pt idx="2">
                  <c:v>44152</c:v>
                </c:pt>
                <c:pt idx="3">
                  <c:v>44151</c:v>
                </c:pt>
                <c:pt idx="4">
                  <c:v>44150</c:v>
                </c:pt>
                <c:pt idx="5">
                  <c:v>44149</c:v>
                </c:pt>
                <c:pt idx="6">
                  <c:v>44148</c:v>
                </c:pt>
                <c:pt idx="7">
                  <c:v>44147</c:v>
                </c:pt>
                <c:pt idx="8">
                  <c:v>44146</c:v>
                </c:pt>
                <c:pt idx="9">
                  <c:v>44145</c:v>
                </c:pt>
                <c:pt idx="10">
                  <c:v>44144</c:v>
                </c:pt>
                <c:pt idx="11">
                  <c:v>44143</c:v>
                </c:pt>
                <c:pt idx="12">
                  <c:v>44142</c:v>
                </c:pt>
                <c:pt idx="13">
                  <c:v>44141</c:v>
                </c:pt>
                <c:pt idx="14">
                  <c:v>44140</c:v>
                </c:pt>
                <c:pt idx="15">
                  <c:v>44139</c:v>
                </c:pt>
                <c:pt idx="16">
                  <c:v>44138</c:v>
                </c:pt>
                <c:pt idx="17">
                  <c:v>44137</c:v>
                </c:pt>
                <c:pt idx="18">
                  <c:v>44136</c:v>
                </c:pt>
                <c:pt idx="19">
                  <c:v>44135</c:v>
                </c:pt>
                <c:pt idx="20">
                  <c:v>44134</c:v>
                </c:pt>
                <c:pt idx="21">
                  <c:v>44133</c:v>
                </c:pt>
                <c:pt idx="22">
                  <c:v>44132</c:v>
                </c:pt>
                <c:pt idx="23">
                  <c:v>44131</c:v>
                </c:pt>
                <c:pt idx="24">
                  <c:v>44130</c:v>
                </c:pt>
                <c:pt idx="25">
                  <c:v>44129</c:v>
                </c:pt>
                <c:pt idx="26">
                  <c:v>44128</c:v>
                </c:pt>
                <c:pt idx="27">
                  <c:v>44127</c:v>
                </c:pt>
                <c:pt idx="28">
                  <c:v>44126</c:v>
                </c:pt>
                <c:pt idx="29">
                  <c:v>44125</c:v>
                </c:pt>
                <c:pt idx="30">
                  <c:v>44124</c:v>
                </c:pt>
                <c:pt idx="31">
                  <c:v>44123</c:v>
                </c:pt>
                <c:pt idx="32">
                  <c:v>44122</c:v>
                </c:pt>
                <c:pt idx="33">
                  <c:v>44121</c:v>
                </c:pt>
                <c:pt idx="34">
                  <c:v>44120</c:v>
                </c:pt>
                <c:pt idx="35">
                  <c:v>44119</c:v>
                </c:pt>
                <c:pt idx="36">
                  <c:v>44118</c:v>
                </c:pt>
                <c:pt idx="37">
                  <c:v>44117</c:v>
                </c:pt>
                <c:pt idx="38">
                  <c:v>44116</c:v>
                </c:pt>
                <c:pt idx="39">
                  <c:v>44115</c:v>
                </c:pt>
                <c:pt idx="40">
                  <c:v>44114</c:v>
                </c:pt>
                <c:pt idx="41">
                  <c:v>44113</c:v>
                </c:pt>
                <c:pt idx="42">
                  <c:v>44112</c:v>
                </c:pt>
                <c:pt idx="43">
                  <c:v>44111</c:v>
                </c:pt>
                <c:pt idx="44">
                  <c:v>44110</c:v>
                </c:pt>
                <c:pt idx="45">
                  <c:v>44109</c:v>
                </c:pt>
                <c:pt idx="46">
                  <c:v>44108</c:v>
                </c:pt>
                <c:pt idx="47">
                  <c:v>44107</c:v>
                </c:pt>
                <c:pt idx="48">
                  <c:v>44106</c:v>
                </c:pt>
                <c:pt idx="49">
                  <c:v>44105</c:v>
                </c:pt>
                <c:pt idx="50">
                  <c:v>44104</c:v>
                </c:pt>
                <c:pt idx="51">
                  <c:v>44103</c:v>
                </c:pt>
                <c:pt idx="52">
                  <c:v>44102</c:v>
                </c:pt>
                <c:pt idx="53">
                  <c:v>44101</c:v>
                </c:pt>
                <c:pt idx="54">
                  <c:v>44100</c:v>
                </c:pt>
                <c:pt idx="55">
                  <c:v>44099</c:v>
                </c:pt>
                <c:pt idx="56">
                  <c:v>44098</c:v>
                </c:pt>
                <c:pt idx="57">
                  <c:v>44097</c:v>
                </c:pt>
                <c:pt idx="58">
                  <c:v>44096</c:v>
                </c:pt>
                <c:pt idx="59">
                  <c:v>44095</c:v>
                </c:pt>
                <c:pt idx="60">
                  <c:v>44094</c:v>
                </c:pt>
                <c:pt idx="61">
                  <c:v>44093</c:v>
                </c:pt>
                <c:pt idx="62">
                  <c:v>44092</c:v>
                </c:pt>
                <c:pt idx="63">
                  <c:v>44091</c:v>
                </c:pt>
                <c:pt idx="64">
                  <c:v>44090</c:v>
                </c:pt>
                <c:pt idx="65">
                  <c:v>44089</c:v>
                </c:pt>
                <c:pt idx="66">
                  <c:v>44088</c:v>
                </c:pt>
                <c:pt idx="67">
                  <c:v>44087</c:v>
                </c:pt>
                <c:pt idx="68">
                  <c:v>44086</c:v>
                </c:pt>
                <c:pt idx="69">
                  <c:v>44085</c:v>
                </c:pt>
                <c:pt idx="70">
                  <c:v>44084</c:v>
                </c:pt>
                <c:pt idx="71">
                  <c:v>44083</c:v>
                </c:pt>
                <c:pt idx="72">
                  <c:v>44082</c:v>
                </c:pt>
                <c:pt idx="73">
                  <c:v>44081</c:v>
                </c:pt>
                <c:pt idx="74">
                  <c:v>44080</c:v>
                </c:pt>
                <c:pt idx="75">
                  <c:v>44079</c:v>
                </c:pt>
                <c:pt idx="76">
                  <c:v>44078</c:v>
                </c:pt>
                <c:pt idx="77">
                  <c:v>44077</c:v>
                </c:pt>
                <c:pt idx="78">
                  <c:v>44076</c:v>
                </c:pt>
                <c:pt idx="79">
                  <c:v>44075</c:v>
                </c:pt>
                <c:pt idx="80">
                  <c:v>44074</c:v>
                </c:pt>
                <c:pt idx="81">
                  <c:v>44073</c:v>
                </c:pt>
                <c:pt idx="82">
                  <c:v>44072</c:v>
                </c:pt>
                <c:pt idx="83">
                  <c:v>44071</c:v>
                </c:pt>
                <c:pt idx="84">
                  <c:v>44070</c:v>
                </c:pt>
                <c:pt idx="85">
                  <c:v>44069</c:v>
                </c:pt>
                <c:pt idx="86">
                  <c:v>44068</c:v>
                </c:pt>
                <c:pt idx="87">
                  <c:v>44067</c:v>
                </c:pt>
                <c:pt idx="88">
                  <c:v>44066</c:v>
                </c:pt>
                <c:pt idx="89">
                  <c:v>44065</c:v>
                </c:pt>
                <c:pt idx="90">
                  <c:v>44064</c:v>
                </c:pt>
                <c:pt idx="91">
                  <c:v>44063</c:v>
                </c:pt>
                <c:pt idx="92">
                  <c:v>44062</c:v>
                </c:pt>
                <c:pt idx="93">
                  <c:v>44061</c:v>
                </c:pt>
                <c:pt idx="94">
                  <c:v>44060</c:v>
                </c:pt>
                <c:pt idx="95">
                  <c:v>44059</c:v>
                </c:pt>
                <c:pt idx="96">
                  <c:v>44058</c:v>
                </c:pt>
                <c:pt idx="97">
                  <c:v>44057</c:v>
                </c:pt>
                <c:pt idx="98">
                  <c:v>44056</c:v>
                </c:pt>
                <c:pt idx="99">
                  <c:v>44055</c:v>
                </c:pt>
                <c:pt idx="100">
                  <c:v>44054</c:v>
                </c:pt>
                <c:pt idx="101">
                  <c:v>44053</c:v>
                </c:pt>
                <c:pt idx="102">
                  <c:v>44052</c:v>
                </c:pt>
                <c:pt idx="103">
                  <c:v>44051</c:v>
                </c:pt>
                <c:pt idx="104">
                  <c:v>44050</c:v>
                </c:pt>
                <c:pt idx="105">
                  <c:v>44049</c:v>
                </c:pt>
                <c:pt idx="106">
                  <c:v>44048</c:v>
                </c:pt>
                <c:pt idx="107">
                  <c:v>44047</c:v>
                </c:pt>
                <c:pt idx="108">
                  <c:v>44046</c:v>
                </c:pt>
                <c:pt idx="109">
                  <c:v>44045</c:v>
                </c:pt>
                <c:pt idx="110">
                  <c:v>44044</c:v>
                </c:pt>
                <c:pt idx="111">
                  <c:v>44043</c:v>
                </c:pt>
                <c:pt idx="112">
                  <c:v>44042</c:v>
                </c:pt>
                <c:pt idx="113">
                  <c:v>44041</c:v>
                </c:pt>
                <c:pt idx="114">
                  <c:v>44040</c:v>
                </c:pt>
                <c:pt idx="115">
                  <c:v>44039</c:v>
                </c:pt>
                <c:pt idx="116">
                  <c:v>44038</c:v>
                </c:pt>
                <c:pt idx="117">
                  <c:v>44037</c:v>
                </c:pt>
                <c:pt idx="118">
                  <c:v>44036</c:v>
                </c:pt>
                <c:pt idx="119">
                  <c:v>44035</c:v>
                </c:pt>
                <c:pt idx="120">
                  <c:v>44034</c:v>
                </c:pt>
                <c:pt idx="121">
                  <c:v>44033</c:v>
                </c:pt>
                <c:pt idx="122">
                  <c:v>44032</c:v>
                </c:pt>
                <c:pt idx="123">
                  <c:v>44031</c:v>
                </c:pt>
                <c:pt idx="124">
                  <c:v>44030</c:v>
                </c:pt>
                <c:pt idx="125">
                  <c:v>44029</c:v>
                </c:pt>
                <c:pt idx="126">
                  <c:v>44028</c:v>
                </c:pt>
                <c:pt idx="127">
                  <c:v>44027</c:v>
                </c:pt>
                <c:pt idx="128">
                  <c:v>44026</c:v>
                </c:pt>
                <c:pt idx="129">
                  <c:v>44025</c:v>
                </c:pt>
                <c:pt idx="130">
                  <c:v>44024</c:v>
                </c:pt>
                <c:pt idx="131">
                  <c:v>44023</c:v>
                </c:pt>
                <c:pt idx="132">
                  <c:v>44022</c:v>
                </c:pt>
                <c:pt idx="133">
                  <c:v>44021</c:v>
                </c:pt>
                <c:pt idx="134">
                  <c:v>44020</c:v>
                </c:pt>
                <c:pt idx="135">
                  <c:v>44019</c:v>
                </c:pt>
                <c:pt idx="136">
                  <c:v>44018</c:v>
                </c:pt>
                <c:pt idx="137">
                  <c:v>44017</c:v>
                </c:pt>
                <c:pt idx="138">
                  <c:v>44016</c:v>
                </c:pt>
                <c:pt idx="139">
                  <c:v>44015</c:v>
                </c:pt>
                <c:pt idx="140">
                  <c:v>44014</c:v>
                </c:pt>
                <c:pt idx="141">
                  <c:v>44013</c:v>
                </c:pt>
                <c:pt idx="142">
                  <c:v>44012</c:v>
                </c:pt>
                <c:pt idx="143">
                  <c:v>44011</c:v>
                </c:pt>
                <c:pt idx="144">
                  <c:v>44010</c:v>
                </c:pt>
                <c:pt idx="145">
                  <c:v>44009</c:v>
                </c:pt>
                <c:pt idx="146">
                  <c:v>44008</c:v>
                </c:pt>
                <c:pt idx="147">
                  <c:v>44007</c:v>
                </c:pt>
                <c:pt idx="148">
                  <c:v>44006</c:v>
                </c:pt>
                <c:pt idx="149">
                  <c:v>44005</c:v>
                </c:pt>
                <c:pt idx="150">
                  <c:v>44004</c:v>
                </c:pt>
                <c:pt idx="151">
                  <c:v>44003</c:v>
                </c:pt>
                <c:pt idx="152">
                  <c:v>44002</c:v>
                </c:pt>
                <c:pt idx="153">
                  <c:v>44001</c:v>
                </c:pt>
                <c:pt idx="154">
                  <c:v>44000</c:v>
                </c:pt>
                <c:pt idx="155">
                  <c:v>43999</c:v>
                </c:pt>
                <c:pt idx="156">
                  <c:v>43998</c:v>
                </c:pt>
                <c:pt idx="157">
                  <c:v>43997</c:v>
                </c:pt>
                <c:pt idx="158">
                  <c:v>43996</c:v>
                </c:pt>
                <c:pt idx="159">
                  <c:v>43995</c:v>
                </c:pt>
                <c:pt idx="160">
                  <c:v>43994</c:v>
                </c:pt>
                <c:pt idx="161">
                  <c:v>43993</c:v>
                </c:pt>
                <c:pt idx="162">
                  <c:v>43992</c:v>
                </c:pt>
                <c:pt idx="163">
                  <c:v>43991</c:v>
                </c:pt>
                <c:pt idx="164">
                  <c:v>43990</c:v>
                </c:pt>
                <c:pt idx="165">
                  <c:v>43989</c:v>
                </c:pt>
                <c:pt idx="166">
                  <c:v>43988</c:v>
                </c:pt>
                <c:pt idx="167">
                  <c:v>43987</c:v>
                </c:pt>
                <c:pt idx="168">
                  <c:v>43986</c:v>
                </c:pt>
                <c:pt idx="169">
                  <c:v>43985</c:v>
                </c:pt>
                <c:pt idx="170">
                  <c:v>43984</c:v>
                </c:pt>
                <c:pt idx="171">
                  <c:v>43983</c:v>
                </c:pt>
                <c:pt idx="172">
                  <c:v>43982</c:v>
                </c:pt>
                <c:pt idx="173">
                  <c:v>43981</c:v>
                </c:pt>
                <c:pt idx="174">
                  <c:v>43980</c:v>
                </c:pt>
                <c:pt idx="175">
                  <c:v>43979</c:v>
                </c:pt>
                <c:pt idx="176">
                  <c:v>43978</c:v>
                </c:pt>
                <c:pt idx="177">
                  <c:v>43977</c:v>
                </c:pt>
                <c:pt idx="178">
                  <c:v>43976</c:v>
                </c:pt>
                <c:pt idx="179">
                  <c:v>43975</c:v>
                </c:pt>
                <c:pt idx="180">
                  <c:v>43974</c:v>
                </c:pt>
                <c:pt idx="181">
                  <c:v>43973</c:v>
                </c:pt>
                <c:pt idx="182">
                  <c:v>43972</c:v>
                </c:pt>
                <c:pt idx="183">
                  <c:v>43971</c:v>
                </c:pt>
                <c:pt idx="184">
                  <c:v>43970</c:v>
                </c:pt>
                <c:pt idx="185">
                  <c:v>43969</c:v>
                </c:pt>
                <c:pt idx="186">
                  <c:v>43968</c:v>
                </c:pt>
                <c:pt idx="187">
                  <c:v>43967</c:v>
                </c:pt>
                <c:pt idx="188">
                  <c:v>43966</c:v>
                </c:pt>
                <c:pt idx="189">
                  <c:v>43965</c:v>
                </c:pt>
                <c:pt idx="190">
                  <c:v>43964</c:v>
                </c:pt>
                <c:pt idx="191">
                  <c:v>43963</c:v>
                </c:pt>
                <c:pt idx="192">
                  <c:v>43962</c:v>
                </c:pt>
                <c:pt idx="193">
                  <c:v>43961</c:v>
                </c:pt>
                <c:pt idx="194">
                  <c:v>43960</c:v>
                </c:pt>
                <c:pt idx="195">
                  <c:v>43959</c:v>
                </c:pt>
                <c:pt idx="196">
                  <c:v>43958</c:v>
                </c:pt>
                <c:pt idx="197">
                  <c:v>43957</c:v>
                </c:pt>
                <c:pt idx="198">
                  <c:v>43956</c:v>
                </c:pt>
                <c:pt idx="199">
                  <c:v>43955</c:v>
                </c:pt>
                <c:pt idx="200">
                  <c:v>43954</c:v>
                </c:pt>
                <c:pt idx="201">
                  <c:v>43953</c:v>
                </c:pt>
                <c:pt idx="202">
                  <c:v>43952</c:v>
                </c:pt>
                <c:pt idx="203">
                  <c:v>43951</c:v>
                </c:pt>
                <c:pt idx="204">
                  <c:v>43950</c:v>
                </c:pt>
                <c:pt idx="205">
                  <c:v>43949</c:v>
                </c:pt>
                <c:pt idx="206">
                  <c:v>43948</c:v>
                </c:pt>
                <c:pt idx="207">
                  <c:v>43947</c:v>
                </c:pt>
                <c:pt idx="208">
                  <c:v>43946</c:v>
                </c:pt>
                <c:pt idx="209">
                  <c:v>43945</c:v>
                </c:pt>
                <c:pt idx="210">
                  <c:v>43944</c:v>
                </c:pt>
                <c:pt idx="211">
                  <c:v>43943</c:v>
                </c:pt>
                <c:pt idx="212">
                  <c:v>43942</c:v>
                </c:pt>
                <c:pt idx="213">
                  <c:v>43941</c:v>
                </c:pt>
                <c:pt idx="214">
                  <c:v>43940</c:v>
                </c:pt>
                <c:pt idx="215">
                  <c:v>43939</c:v>
                </c:pt>
                <c:pt idx="216">
                  <c:v>43938</c:v>
                </c:pt>
                <c:pt idx="217">
                  <c:v>43937</c:v>
                </c:pt>
                <c:pt idx="218">
                  <c:v>43936</c:v>
                </c:pt>
                <c:pt idx="219">
                  <c:v>43935</c:v>
                </c:pt>
                <c:pt idx="220">
                  <c:v>43934</c:v>
                </c:pt>
                <c:pt idx="221">
                  <c:v>43933</c:v>
                </c:pt>
                <c:pt idx="222">
                  <c:v>43932</c:v>
                </c:pt>
                <c:pt idx="223">
                  <c:v>43931</c:v>
                </c:pt>
                <c:pt idx="224">
                  <c:v>43930</c:v>
                </c:pt>
                <c:pt idx="225">
                  <c:v>43929</c:v>
                </c:pt>
                <c:pt idx="226">
                  <c:v>43928</c:v>
                </c:pt>
                <c:pt idx="227">
                  <c:v>43927</c:v>
                </c:pt>
                <c:pt idx="228">
                  <c:v>43926</c:v>
                </c:pt>
                <c:pt idx="229">
                  <c:v>43925</c:v>
                </c:pt>
                <c:pt idx="230">
                  <c:v>43924</c:v>
                </c:pt>
                <c:pt idx="231">
                  <c:v>43923</c:v>
                </c:pt>
                <c:pt idx="232">
                  <c:v>43922</c:v>
                </c:pt>
                <c:pt idx="233">
                  <c:v>43921</c:v>
                </c:pt>
                <c:pt idx="234">
                  <c:v>43920</c:v>
                </c:pt>
                <c:pt idx="235">
                  <c:v>43919</c:v>
                </c:pt>
                <c:pt idx="236">
                  <c:v>43918</c:v>
                </c:pt>
                <c:pt idx="237">
                  <c:v>43917</c:v>
                </c:pt>
                <c:pt idx="238">
                  <c:v>43916</c:v>
                </c:pt>
                <c:pt idx="239">
                  <c:v>43915</c:v>
                </c:pt>
                <c:pt idx="240">
                  <c:v>43914</c:v>
                </c:pt>
                <c:pt idx="241">
                  <c:v>43913</c:v>
                </c:pt>
                <c:pt idx="242">
                  <c:v>43912</c:v>
                </c:pt>
                <c:pt idx="243">
                  <c:v>43911</c:v>
                </c:pt>
                <c:pt idx="244">
                  <c:v>43910</c:v>
                </c:pt>
                <c:pt idx="245">
                  <c:v>43909</c:v>
                </c:pt>
                <c:pt idx="246">
                  <c:v>43908</c:v>
                </c:pt>
                <c:pt idx="247">
                  <c:v>43907</c:v>
                </c:pt>
                <c:pt idx="248">
                  <c:v>43906</c:v>
                </c:pt>
                <c:pt idx="249">
                  <c:v>43905</c:v>
                </c:pt>
                <c:pt idx="250">
                  <c:v>43904</c:v>
                </c:pt>
                <c:pt idx="251">
                  <c:v>43903</c:v>
                </c:pt>
                <c:pt idx="252">
                  <c:v>43902</c:v>
                </c:pt>
                <c:pt idx="253">
                  <c:v>43901</c:v>
                </c:pt>
                <c:pt idx="254">
                  <c:v>43900</c:v>
                </c:pt>
                <c:pt idx="255">
                  <c:v>43899</c:v>
                </c:pt>
                <c:pt idx="256">
                  <c:v>43898</c:v>
                </c:pt>
                <c:pt idx="257">
                  <c:v>43897</c:v>
                </c:pt>
                <c:pt idx="258">
                  <c:v>43896</c:v>
                </c:pt>
                <c:pt idx="259">
                  <c:v>43895</c:v>
                </c:pt>
                <c:pt idx="260">
                  <c:v>43894</c:v>
                </c:pt>
                <c:pt idx="261">
                  <c:v>43893</c:v>
                </c:pt>
                <c:pt idx="262">
                  <c:v>43892</c:v>
                </c:pt>
                <c:pt idx="263">
                  <c:v>43891</c:v>
                </c:pt>
                <c:pt idx="264">
                  <c:v>43890</c:v>
                </c:pt>
                <c:pt idx="265">
                  <c:v>43889</c:v>
                </c:pt>
                <c:pt idx="266">
                  <c:v>43888</c:v>
                </c:pt>
                <c:pt idx="267">
                  <c:v>43887</c:v>
                </c:pt>
                <c:pt idx="268">
                  <c:v>43886</c:v>
                </c:pt>
                <c:pt idx="269">
                  <c:v>43885</c:v>
                </c:pt>
                <c:pt idx="270">
                  <c:v>43884</c:v>
                </c:pt>
                <c:pt idx="271">
                  <c:v>43883</c:v>
                </c:pt>
                <c:pt idx="272">
                  <c:v>43882</c:v>
                </c:pt>
                <c:pt idx="273">
                  <c:v>43881</c:v>
                </c:pt>
                <c:pt idx="274">
                  <c:v>43880</c:v>
                </c:pt>
                <c:pt idx="275">
                  <c:v>43879</c:v>
                </c:pt>
                <c:pt idx="276">
                  <c:v>43878</c:v>
                </c:pt>
                <c:pt idx="277">
                  <c:v>43877</c:v>
                </c:pt>
                <c:pt idx="278">
                  <c:v>43876</c:v>
                </c:pt>
                <c:pt idx="279">
                  <c:v>43875</c:v>
                </c:pt>
                <c:pt idx="280">
                  <c:v>43874</c:v>
                </c:pt>
                <c:pt idx="281">
                  <c:v>43873</c:v>
                </c:pt>
                <c:pt idx="282">
                  <c:v>43872</c:v>
                </c:pt>
                <c:pt idx="283">
                  <c:v>43871</c:v>
                </c:pt>
                <c:pt idx="284">
                  <c:v>43870</c:v>
                </c:pt>
                <c:pt idx="285">
                  <c:v>43869</c:v>
                </c:pt>
                <c:pt idx="286">
                  <c:v>43868</c:v>
                </c:pt>
                <c:pt idx="287">
                  <c:v>43867</c:v>
                </c:pt>
                <c:pt idx="288">
                  <c:v>43866</c:v>
                </c:pt>
                <c:pt idx="289">
                  <c:v>43865</c:v>
                </c:pt>
                <c:pt idx="290">
                  <c:v>43864</c:v>
                </c:pt>
                <c:pt idx="291">
                  <c:v>43863</c:v>
                </c:pt>
                <c:pt idx="292">
                  <c:v>43862</c:v>
                </c:pt>
                <c:pt idx="293">
                  <c:v>43861</c:v>
                </c:pt>
                <c:pt idx="294">
                  <c:v>43860</c:v>
                </c:pt>
                <c:pt idx="295">
                  <c:v>43859</c:v>
                </c:pt>
                <c:pt idx="296">
                  <c:v>43858</c:v>
                </c:pt>
                <c:pt idx="297">
                  <c:v>43857</c:v>
                </c:pt>
                <c:pt idx="298">
                  <c:v>43856</c:v>
                </c:pt>
                <c:pt idx="299">
                  <c:v>43855</c:v>
                </c:pt>
                <c:pt idx="300">
                  <c:v>43854</c:v>
                </c:pt>
                <c:pt idx="301">
                  <c:v>43853</c:v>
                </c:pt>
                <c:pt idx="302">
                  <c:v>43852</c:v>
                </c:pt>
                <c:pt idx="303">
                  <c:v>43851</c:v>
                </c:pt>
                <c:pt idx="304">
                  <c:v>43850</c:v>
                </c:pt>
                <c:pt idx="305">
                  <c:v>43849</c:v>
                </c:pt>
                <c:pt idx="306">
                  <c:v>43848</c:v>
                </c:pt>
                <c:pt idx="307">
                  <c:v>43847</c:v>
                </c:pt>
                <c:pt idx="308">
                  <c:v>43846</c:v>
                </c:pt>
                <c:pt idx="309">
                  <c:v>43845</c:v>
                </c:pt>
                <c:pt idx="310">
                  <c:v>43844</c:v>
                </c:pt>
                <c:pt idx="311">
                  <c:v>43843</c:v>
                </c:pt>
                <c:pt idx="312">
                  <c:v>43842</c:v>
                </c:pt>
                <c:pt idx="313">
                  <c:v>43841</c:v>
                </c:pt>
                <c:pt idx="314">
                  <c:v>43840</c:v>
                </c:pt>
                <c:pt idx="315">
                  <c:v>43839</c:v>
                </c:pt>
                <c:pt idx="316">
                  <c:v>43838</c:v>
                </c:pt>
                <c:pt idx="317">
                  <c:v>43837</c:v>
                </c:pt>
                <c:pt idx="318">
                  <c:v>43836</c:v>
                </c:pt>
                <c:pt idx="319">
                  <c:v>43835</c:v>
                </c:pt>
                <c:pt idx="320">
                  <c:v>43834</c:v>
                </c:pt>
                <c:pt idx="321">
                  <c:v>43833</c:v>
                </c:pt>
                <c:pt idx="322">
                  <c:v>43832</c:v>
                </c:pt>
                <c:pt idx="323">
                  <c:v>43831</c:v>
                </c:pt>
                <c:pt idx="324">
                  <c:v>43830</c:v>
                </c:pt>
                <c:pt idx="325">
                  <c:v>43829</c:v>
                </c:pt>
                <c:pt idx="326">
                  <c:v>43828</c:v>
                </c:pt>
                <c:pt idx="327">
                  <c:v>43827</c:v>
                </c:pt>
                <c:pt idx="328">
                  <c:v>43826</c:v>
                </c:pt>
                <c:pt idx="329">
                  <c:v>43825</c:v>
                </c:pt>
                <c:pt idx="330">
                  <c:v>43824</c:v>
                </c:pt>
                <c:pt idx="331">
                  <c:v>43823</c:v>
                </c:pt>
                <c:pt idx="332">
                  <c:v>43822</c:v>
                </c:pt>
                <c:pt idx="333">
                  <c:v>43821</c:v>
                </c:pt>
                <c:pt idx="334">
                  <c:v>43820</c:v>
                </c:pt>
                <c:pt idx="335">
                  <c:v>43819</c:v>
                </c:pt>
                <c:pt idx="336">
                  <c:v>43818</c:v>
                </c:pt>
                <c:pt idx="337">
                  <c:v>43817</c:v>
                </c:pt>
                <c:pt idx="338">
                  <c:v>43816</c:v>
                </c:pt>
                <c:pt idx="339">
                  <c:v>43815</c:v>
                </c:pt>
                <c:pt idx="340">
                  <c:v>43814</c:v>
                </c:pt>
                <c:pt idx="341">
                  <c:v>43813</c:v>
                </c:pt>
                <c:pt idx="342">
                  <c:v>43812</c:v>
                </c:pt>
                <c:pt idx="343">
                  <c:v>43811</c:v>
                </c:pt>
                <c:pt idx="344">
                  <c:v>43810</c:v>
                </c:pt>
                <c:pt idx="345">
                  <c:v>43809</c:v>
                </c:pt>
                <c:pt idx="346">
                  <c:v>43808</c:v>
                </c:pt>
                <c:pt idx="347">
                  <c:v>43807</c:v>
                </c:pt>
                <c:pt idx="348">
                  <c:v>43806</c:v>
                </c:pt>
                <c:pt idx="349">
                  <c:v>43805</c:v>
                </c:pt>
                <c:pt idx="350">
                  <c:v>43804</c:v>
                </c:pt>
                <c:pt idx="351">
                  <c:v>43803</c:v>
                </c:pt>
                <c:pt idx="352">
                  <c:v>43802</c:v>
                </c:pt>
                <c:pt idx="353">
                  <c:v>43801</c:v>
                </c:pt>
                <c:pt idx="354">
                  <c:v>43800</c:v>
                </c:pt>
                <c:pt idx="355">
                  <c:v>43799</c:v>
                </c:pt>
                <c:pt idx="356">
                  <c:v>43798</c:v>
                </c:pt>
                <c:pt idx="357">
                  <c:v>43797</c:v>
                </c:pt>
                <c:pt idx="358">
                  <c:v>43796</c:v>
                </c:pt>
                <c:pt idx="359">
                  <c:v>43795</c:v>
                </c:pt>
                <c:pt idx="360">
                  <c:v>43794</c:v>
                </c:pt>
                <c:pt idx="361">
                  <c:v>43793</c:v>
                </c:pt>
                <c:pt idx="362">
                  <c:v>43792</c:v>
                </c:pt>
                <c:pt idx="363">
                  <c:v>43791</c:v>
                </c:pt>
                <c:pt idx="364">
                  <c:v>43790</c:v>
                </c:pt>
                <c:pt idx="365">
                  <c:v>43789</c:v>
                </c:pt>
                <c:pt idx="366">
                  <c:v>43788</c:v>
                </c:pt>
                <c:pt idx="367">
                  <c:v>43787</c:v>
                </c:pt>
                <c:pt idx="368">
                  <c:v>43786</c:v>
                </c:pt>
                <c:pt idx="369">
                  <c:v>43785</c:v>
                </c:pt>
                <c:pt idx="370">
                  <c:v>43784</c:v>
                </c:pt>
                <c:pt idx="371">
                  <c:v>43783</c:v>
                </c:pt>
                <c:pt idx="372">
                  <c:v>43782</c:v>
                </c:pt>
                <c:pt idx="373">
                  <c:v>43781</c:v>
                </c:pt>
                <c:pt idx="374">
                  <c:v>43780</c:v>
                </c:pt>
                <c:pt idx="375">
                  <c:v>43779</c:v>
                </c:pt>
                <c:pt idx="376">
                  <c:v>43778</c:v>
                </c:pt>
                <c:pt idx="377">
                  <c:v>43777</c:v>
                </c:pt>
                <c:pt idx="378">
                  <c:v>43776</c:v>
                </c:pt>
                <c:pt idx="379">
                  <c:v>43775</c:v>
                </c:pt>
                <c:pt idx="380">
                  <c:v>43774</c:v>
                </c:pt>
                <c:pt idx="381">
                  <c:v>43773</c:v>
                </c:pt>
                <c:pt idx="382">
                  <c:v>43772</c:v>
                </c:pt>
                <c:pt idx="383">
                  <c:v>43771</c:v>
                </c:pt>
                <c:pt idx="384">
                  <c:v>43770</c:v>
                </c:pt>
                <c:pt idx="385">
                  <c:v>43769</c:v>
                </c:pt>
                <c:pt idx="386">
                  <c:v>43768</c:v>
                </c:pt>
                <c:pt idx="387">
                  <c:v>43767</c:v>
                </c:pt>
                <c:pt idx="388">
                  <c:v>43766</c:v>
                </c:pt>
                <c:pt idx="389">
                  <c:v>43765</c:v>
                </c:pt>
                <c:pt idx="390">
                  <c:v>43764</c:v>
                </c:pt>
                <c:pt idx="391">
                  <c:v>43763</c:v>
                </c:pt>
                <c:pt idx="392">
                  <c:v>43762</c:v>
                </c:pt>
                <c:pt idx="393">
                  <c:v>43761</c:v>
                </c:pt>
                <c:pt idx="394">
                  <c:v>43760</c:v>
                </c:pt>
                <c:pt idx="395">
                  <c:v>43759</c:v>
                </c:pt>
                <c:pt idx="396">
                  <c:v>43758</c:v>
                </c:pt>
                <c:pt idx="397">
                  <c:v>43757</c:v>
                </c:pt>
                <c:pt idx="398">
                  <c:v>43756</c:v>
                </c:pt>
                <c:pt idx="399">
                  <c:v>43755</c:v>
                </c:pt>
                <c:pt idx="400">
                  <c:v>43754</c:v>
                </c:pt>
                <c:pt idx="401">
                  <c:v>43753</c:v>
                </c:pt>
                <c:pt idx="402">
                  <c:v>43752</c:v>
                </c:pt>
                <c:pt idx="403">
                  <c:v>43751</c:v>
                </c:pt>
                <c:pt idx="404">
                  <c:v>43750</c:v>
                </c:pt>
                <c:pt idx="405">
                  <c:v>43749</c:v>
                </c:pt>
                <c:pt idx="406">
                  <c:v>43748</c:v>
                </c:pt>
                <c:pt idx="407">
                  <c:v>43747</c:v>
                </c:pt>
                <c:pt idx="408">
                  <c:v>43746</c:v>
                </c:pt>
                <c:pt idx="409">
                  <c:v>43745</c:v>
                </c:pt>
                <c:pt idx="410">
                  <c:v>43744</c:v>
                </c:pt>
                <c:pt idx="411">
                  <c:v>43743</c:v>
                </c:pt>
                <c:pt idx="412">
                  <c:v>43742</c:v>
                </c:pt>
                <c:pt idx="413">
                  <c:v>43741</c:v>
                </c:pt>
                <c:pt idx="414">
                  <c:v>43740</c:v>
                </c:pt>
                <c:pt idx="415">
                  <c:v>43739</c:v>
                </c:pt>
                <c:pt idx="416">
                  <c:v>43738</c:v>
                </c:pt>
                <c:pt idx="417">
                  <c:v>43737</c:v>
                </c:pt>
                <c:pt idx="418">
                  <c:v>43736</c:v>
                </c:pt>
                <c:pt idx="419">
                  <c:v>43735</c:v>
                </c:pt>
                <c:pt idx="420">
                  <c:v>43734</c:v>
                </c:pt>
                <c:pt idx="421">
                  <c:v>43733</c:v>
                </c:pt>
                <c:pt idx="422">
                  <c:v>43732</c:v>
                </c:pt>
                <c:pt idx="423">
                  <c:v>43731</c:v>
                </c:pt>
                <c:pt idx="424">
                  <c:v>43730</c:v>
                </c:pt>
                <c:pt idx="425">
                  <c:v>43729</c:v>
                </c:pt>
                <c:pt idx="426">
                  <c:v>43728</c:v>
                </c:pt>
                <c:pt idx="427">
                  <c:v>43727</c:v>
                </c:pt>
                <c:pt idx="428">
                  <c:v>43726</c:v>
                </c:pt>
                <c:pt idx="429">
                  <c:v>43725</c:v>
                </c:pt>
                <c:pt idx="430">
                  <c:v>43724</c:v>
                </c:pt>
                <c:pt idx="431">
                  <c:v>43723</c:v>
                </c:pt>
                <c:pt idx="432">
                  <c:v>43722</c:v>
                </c:pt>
                <c:pt idx="433">
                  <c:v>43721</c:v>
                </c:pt>
                <c:pt idx="434">
                  <c:v>43720</c:v>
                </c:pt>
                <c:pt idx="435">
                  <c:v>43719</c:v>
                </c:pt>
                <c:pt idx="436">
                  <c:v>43718</c:v>
                </c:pt>
                <c:pt idx="437">
                  <c:v>43717</c:v>
                </c:pt>
                <c:pt idx="438">
                  <c:v>43716</c:v>
                </c:pt>
                <c:pt idx="439">
                  <c:v>43715</c:v>
                </c:pt>
                <c:pt idx="440">
                  <c:v>43714</c:v>
                </c:pt>
                <c:pt idx="441">
                  <c:v>43713</c:v>
                </c:pt>
                <c:pt idx="442">
                  <c:v>43712</c:v>
                </c:pt>
                <c:pt idx="443">
                  <c:v>43711</c:v>
                </c:pt>
                <c:pt idx="444">
                  <c:v>43710</c:v>
                </c:pt>
                <c:pt idx="445">
                  <c:v>43709</c:v>
                </c:pt>
                <c:pt idx="446">
                  <c:v>43708</c:v>
                </c:pt>
                <c:pt idx="447">
                  <c:v>43707</c:v>
                </c:pt>
                <c:pt idx="448">
                  <c:v>43706</c:v>
                </c:pt>
                <c:pt idx="449">
                  <c:v>43705</c:v>
                </c:pt>
                <c:pt idx="450">
                  <c:v>43704</c:v>
                </c:pt>
                <c:pt idx="451">
                  <c:v>43703</c:v>
                </c:pt>
                <c:pt idx="452">
                  <c:v>43702</c:v>
                </c:pt>
                <c:pt idx="453">
                  <c:v>43701</c:v>
                </c:pt>
                <c:pt idx="454">
                  <c:v>43700</c:v>
                </c:pt>
                <c:pt idx="455">
                  <c:v>43699</c:v>
                </c:pt>
                <c:pt idx="456">
                  <c:v>43698</c:v>
                </c:pt>
                <c:pt idx="457">
                  <c:v>43697</c:v>
                </c:pt>
                <c:pt idx="458">
                  <c:v>43696</c:v>
                </c:pt>
                <c:pt idx="459">
                  <c:v>43695</c:v>
                </c:pt>
                <c:pt idx="460">
                  <c:v>43694</c:v>
                </c:pt>
                <c:pt idx="461">
                  <c:v>43693</c:v>
                </c:pt>
                <c:pt idx="462">
                  <c:v>43692</c:v>
                </c:pt>
                <c:pt idx="463">
                  <c:v>43691</c:v>
                </c:pt>
                <c:pt idx="464">
                  <c:v>43690</c:v>
                </c:pt>
                <c:pt idx="465">
                  <c:v>43689</c:v>
                </c:pt>
                <c:pt idx="466">
                  <c:v>43688</c:v>
                </c:pt>
                <c:pt idx="467">
                  <c:v>43687</c:v>
                </c:pt>
                <c:pt idx="468">
                  <c:v>43686</c:v>
                </c:pt>
                <c:pt idx="469">
                  <c:v>43685</c:v>
                </c:pt>
                <c:pt idx="470">
                  <c:v>43684</c:v>
                </c:pt>
                <c:pt idx="471">
                  <c:v>43683</c:v>
                </c:pt>
                <c:pt idx="472">
                  <c:v>43682</c:v>
                </c:pt>
                <c:pt idx="473">
                  <c:v>43681</c:v>
                </c:pt>
                <c:pt idx="474">
                  <c:v>43680</c:v>
                </c:pt>
                <c:pt idx="475">
                  <c:v>43679</c:v>
                </c:pt>
                <c:pt idx="476">
                  <c:v>43678</c:v>
                </c:pt>
                <c:pt idx="477">
                  <c:v>43677</c:v>
                </c:pt>
                <c:pt idx="478">
                  <c:v>43676</c:v>
                </c:pt>
                <c:pt idx="479">
                  <c:v>43675</c:v>
                </c:pt>
                <c:pt idx="480">
                  <c:v>43674</c:v>
                </c:pt>
                <c:pt idx="481">
                  <c:v>43673</c:v>
                </c:pt>
                <c:pt idx="482">
                  <c:v>43672</c:v>
                </c:pt>
                <c:pt idx="483">
                  <c:v>43671</c:v>
                </c:pt>
                <c:pt idx="484">
                  <c:v>43670</c:v>
                </c:pt>
                <c:pt idx="485">
                  <c:v>43669</c:v>
                </c:pt>
                <c:pt idx="486">
                  <c:v>43668</c:v>
                </c:pt>
                <c:pt idx="487">
                  <c:v>43667</c:v>
                </c:pt>
                <c:pt idx="488">
                  <c:v>43666</c:v>
                </c:pt>
                <c:pt idx="489">
                  <c:v>43665</c:v>
                </c:pt>
                <c:pt idx="490">
                  <c:v>43664</c:v>
                </c:pt>
                <c:pt idx="491">
                  <c:v>43663</c:v>
                </c:pt>
                <c:pt idx="492">
                  <c:v>43662</c:v>
                </c:pt>
                <c:pt idx="493">
                  <c:v>43661</c:v>
                </c:pt>
                <c:pt idx="494">
                  <c:v>43660</c:v>
                </c:pt>
                <c:pt idx="495">
                  <c:v>43659</c:v>
                </c:pt>
                <c:pt idx="496">
                  <c:v>43658</c:v>
                </c:pt>
                <c:pt idx="497">
                  <c:v>43657</c:v>
                </c:pt>
                <c:pt idx="498">
                  <c:v>43656</c:v>
                </c:pt>
                <c:pt idx="499">
                  <c:v>43655</c:v>
                </c:pt>
                <c:pt idx="500">
                  <c:v>43654</c:v>
                </c:pt>
                <c:pt idx="501">
                  <c:v>43653</c:v>
                </c:pt>
                <c:pt idx="502">
                  <c:v>43652</c:v>
                </c:pt>
                <c:pt idx="503">
                  <c:v>43651</c:v>
                </c:pt>
                <c:pt idx="504">
                  <c:v>43650</c:v>
                </c:pt>
                <c:pt idx="505">
                  <c:v>43649</c:v>
                </c:pt>
                <c:pt idx="506">
                  <c:v>43648</c:v>
                </c:pt>
                <c:pt idx="507">
                  <c:v>43647</c:v>
                </c:pt>
                <c:pt idx="508">
                  <c:v>43646</c:v>
                </c:pt>
                <c:pt idx="509">
                  <c:v>43645</c:v>
                </c:pt>
                <c:pt idx="510">
                  <c:v>43644</c:v>
                </c:pt>
                <c:pt idx="511">
                  <c:v>43643</c:v>
                </c:pt>
                <c:pt idx="512">
                  <c:v>43642</c:v>
                </c:pt>
                <c:pt idx="513">
                  <c:v>43641</c:v>
                </c:pt>
                <c:pt idx="514">
                  <c:v>43640</c:v>
                </c:pt>
                <c:pt idx="515">
                  <c:v>43639</c:v>
                </c:pt>
                <c:pt idx="516">
                  <c:v>43638</c:v>
                </c:pt>
                <c:pt idx="517">
                  <c:v>43637</c:v>
                </c:pt>
                <c:pt idx="518">
                  <c:v>43636</c:v>
                </c:pt>
                <c:pt idx="519">
                  <c:v>43635</c:v>
                </c:pt>
                <c:pt idx="520">
                  <c:v>43634</c:v>
                </c:pt>
                <c:pt idx="521">
                  <c:v>43633</c:v>
                </c:pt>
                <c:pt idx="522">
                  <c:v>43632</c:v>
                </c:pt>
                <c:pt idx="523">
                  <c:v>43631</c:v>
                </c:pt>
                <c:pt idx="524">
                  <c:v>43630</c:v>
                </c:pt>
                <c:pt idx="525">
                  <c:v>43629</c:v>
                </c:pt>
                <c:pt idx="526">
                  <c:v>43628</c:v>
                </c:pt>
                <c:pt idx="527">
                  <c:v>43627</c:v>
                </c:pt>
                <c:pt idx="528">
                  <c:v>43626</c:v>
                </c:pt>
                <c:pt idx="529">
                  <c:v>43625</c:v>
                </c:pt>
                <c:pt idx="530">
                  <c:v>43624</c:v>
                </c:pt>
                <c:pt idx="531">
                  <c:v>43623</c:v>
                </c:pt>
                <c:pt idx="532">
                  <c:v>43622</c:v>
                </c:pt>
                <c:pt idx="533">
                  <c:v>43621</c:v>
                </c:pt>
                <c:pt idx="534">
                  <c:v>43620</c:v>
                </c:pt>
                <c:pt idx="535">
                  <c:v>43619</c:v>
                </c:pt>
                <c:pt idx="536">
                  <c:v>43618</c:v>
                </c:pt>
                <c:pt idx="537">
                  <c:v>43617</c:v>
                </c:pt>
                <c:pt idx="538">
                  <c:v>43616</c:v>
                </c:pt>
                <c:pt idx="539">
                  <c:v>43615</c:v>
                </c:pt>
                <c:pt idx="540">
                  <c:v>43614</c:v>
                </c:pt>
                <c:pt idx="541">
                  <c:v>43613</c:v>
                </c:pt>
                <c:pt idx="542">
                  <c:v>43612</c:v>
                </c:pt>
                <c:pt idx="543">
                  <c:v>43611</c:v>
                </c:pt>
                <c:pt idx="544">
                  <c:v>43610</c:v>
                </c:pt>
                <c:pt idx="545">
                  <c:v>43609</c:v>
                </c:pt>
                <c:pt idx="546">
                  <c:v>43608</c:v>
                </c:pt>
                <c:pt idx="547">
                  <c:v>43607</c:v>
                </c:pt>
                <c:pt idx="548">
                  <c:v>43606</c:v>
                </c:pt>
                <c:pt idx="549">
                  <c:v>43605</c:v>
                </c:pt>
                <c:pt idx="550">
                  <c:v>43604</c:v>
                </c:pt>
                <c:pt idx="551">
                  <c:v>43603</c:v>
                </c:pt>
                <c:pt idx="552">
                  <c:v>43602</c:v>
                </c:pt>
                <c:pt idx="553">
                  <c:v>43601</c:v>
                </c:pt>
                <c:pt idx="554">
                  <c:v>43600</c:v>
                </c:pt>
                <c:pt idx="555">
                  <c:v>43599</c:v>
                </c:pt>
                <c:pt idx="556">
                  <c:v>43598</c:v>
                </c:pt>
                <c:pt idx="557">
                  <c:v>43597</c:v>
                </c:pt>
                <c:pt idx="558">
                  <c:v>43596</c:v>
                </c:pt>
                <c:pt idx="559">
                  <c:v>43595</c:v>
                </c:pt>
                <c:pt idx="560">
                  <c:v>43594</c:v>
                </c:pt>
                <c:pt idx="561">
                  <c:v>43593</c:v>
                </c:pt>
                <c:pt idx="562">
                  <c:v>43592</c:v>
                </c:pt>
                <c:pt idx="563">
                  <c:v>43591</c:v>
                </c:pt>
                <c:pt idx="564">
                  <c:v>43590</c:v>
                </c:pt>
                <c:pt idx="565">
                  <c:v>43589</c:v>
                </c:pt>
                <c:pt idx="566">
                  <c:v>43588</c:v>
                </c:pt>
                <c:pt idx="567">
                  <c:v>43587</c:v>
                </c:pt>
                <c:pt idx="568">
                  <c:v>43586</c:v>
                </c:pt>
                <c:pt idx="569">
                  <c:v>43585</c:v>
                </c:pt>
                <c:pt idx="570">
                  <c:v>43584</c:v>
                </c:pt>
                <c:pt idx="571">
                  <c:v>43583</c:v>
                </c:pt>
                <c:pt idx="572">
                  <c:v>43582</c:v>
                </c:pt>
                <c:pt idx="573">
                  <c:v>43581</c:v>
                </c:pt>
                <c:pt idx="574">
                  <c:v>43580</c:v>
                </c:pt>
                <c:pt idx="575">
                  <c:v>43579</c:v>
                </c:pt>
                <c:pt idx="576">
                  <c:v>43578</c:v>
                </c:pt>
                <c:pt idx="577">
                  <c:v>43577</c:v>
                </c:pt>
                <c:pt idx="578">
                  <c:v>43576</c:v>
                </c:pt>
                <c:pt idx="579">
                  <c:v>43575</c:v>
                </c:pt>
                <c:pt idx="580">
                  <c:v>43574</c:v>
                </c:pt>
                <c:pt idx="581">
                  <c:v>43573</c:v>
                </c:pt>
                <c:pt idx="582">
                  <c:v>43572</c:v>
                </c:pt>
                <c:pt idx="583">
                  <c:v>43571</c:v>
                </c:pt>
                <c:pt idx="584">
                  <c:v>43570</c:v>
                </c:pt>
                <c:pt idx="585">
                  <c:v>43569</c:v>
                </c:pt>
                <c:pt idx="586">
                  <c:v>43568</c:v>
                </c:pt>
                <c:pt idx="587">
                  <c:v>43567</c:v>
                </c:pt>
                <c:pt idx="588">
                  <c:v>43566</c:v>
                </c:pt>
                <c:pt idx="589">
                  <c:v>43565</c:v>
                </c:pt>
                <c:pt idx="590">
                  <c:v>43564</c:v>
                </c:pt>
                <c:pt idx="591">
                  <c:v>43563</c:v>
                </c:pt>
                <c:pt idx="592">
                  <c:v>43562</c:v>
                </c:pt>
                <c:pt idx="593">
                  <c:v>43561</c:v>
                </c:pt>
                <c:pt idx="594">
                  <c:v>43560</c:v>
                </c:pt>
                <c:pt idx="595">
                  <c:v>43559</c:v>
                </c:pt>
                <c:pt idx="596">
                  <c:v>43558</c:v>
                </c:pt>
                <c:pt idx="597">
                  <c:v>43557</c:v>
                </c:pt>
                <c:pt idx="598">
                  <c:v>43556</c:v>
                </c:pt>
                <c:pt idx="599">
                  <c:v>43555</c:v>
                </c:pt>
                <c:pt idx="600">
                  <c:v>43554</c:v>
                </c:pt>
                <c:pt idx="601">
                  <c:v>43553</c:v>
                </c:pt>
                <c:pt idx="602">
                  <c:v>43552</c:v>
                </c:pt>
                <c:pt idx="603">
                  <c:v>43551</c:v>
                </c:pt>
                <c:pt idx="604">
                  <c:v>43550</c:v>
                </c:pt>
                <c:pt idx="605">
                  <c:v>43549</c:v>
                </c:pt>
                <c:pt idx="606">
                  <c:v>43548</c:v>
                </c:pt>
                <c:pt idx="607">
                  <c:v>43547</c:v>
                </c:pt>
                <c:pt idx="608">
                  <c:v>43546</c:v>
                </c:pt>
                <c:pt idx="609">
                  <c:v>43545</c:v>
                </c:pt>
                <c:pt idx="610">
                  <c:v>43544</c:v>
                </c:pt>
                <c:pt idx="611">
                  <c:v>43543</c:v>
                </c:pt>
                <c:pt idx="612">
                  <c:v>43542</c:v>
                </c:pt>
                <c:pt idx="613">
                  <c:v>43541</c:v>
                </c:pt>
                <c:pt idx="614">
                  <c:v>43540</c:v>
                </c:pt>
                <c:pt idx="615">
                  <c:v>43539</c:v>
                </c:pt>
                <c:pt idx="616">
                  <c:v>43538</c:v>
                </c:pt>
                <c:pt idx="617">
                  <c:v>43537</c:v>
                </c:pt>
                <c:pt idx="618">
                  <c:v>43536</c:v>
                </c:pt>
                <c:pt idx="619">
                  <c:v>43535</c:v>
                </c:pt>
                <c:pt idx="620">
                  <c:v>43534</c:v>
                </c:pt>
                <c:pt idx="621">
                  <c:v>43533</c:v>
                </c:pt>
                <c:pt idx="622">
                  <c:v>43532</c:v>
                </c:pt>
                <c:pt idx="623">
                  <c:v>43531</c:v>
                </c:pt>
                <c:pt idx="624">
                  <c:v>43530</c:v>
                </c:pt>
                <c:pt idx="625">
                  <c:v>43529</c:v>
                </c:pt>
                <c:pt idx="626">
                  <c:v>43528</c:v>
                </c:pt>
                <c:pt idx="627">
                  <c:v>43527</c:v>
                </c:pt>
                <c:pt idx="628">
                  <c:v>43526</c:v>
                </c:pt>
                <c:pt idx="629">
                  <c:v>43525</c:v>
                </c:pt>
                <c:pt idx="630">
                  <c:v>43524</c:v>
                </c:pt>
                <c:pt idx="631">
                  <c:v>43523</c:v>
                </c:pt>
                <c:pt idx="632">
                  <c:v>43522</c:v>
                </c:pt>
                <c:pt idx="633">
                  <c:v>43521</c:v>
                </c:pt>
                <c:pt idx="634">
                  <c:v>43520</c:v>
                </c:pt>
                <c:pt idx="635">
                  <c:v>43519</c:v>
                </c:pt>
                <c:pt idx="636">
                  <c:v>43518</c:v>
                </c:pt>
                <c:pt idx="637">
                  <c:v>43517</c:v>
                </c:pt>
                <c:pt idx="638">
                  <c:v>43516</c:v>
                </c:pt>
                <c:pt idx="639">
                  <c:v>43515</c:v>
                </c:pt>
                <c:pt idx="640">
                  <c:v>43514</c:v>
                </c:pt>
                <c:pt idx="641">
                  <c:v>43513</c:v>
                </c:pt>
                <c:pt idx="642">
                  <c:v>43512</c:v>
                </c:pt>
                <c:pt idx="643">
                  <c:v>43511</c:v>
                </c:pt>
                <c:pt idx="644">
                  <c:v>43510</c:v>
                </c:pt>
                <c:pt idx="645">
                  <c:v>43509</c:v>
                </c:pt>
                <c:pt idx="646">
                  <c:v>43508</c:v>
                </c:pt>
                <c:pt idx="647">
                  <c:v>43507</c:v>
                </c:pt>
                <c:pt idx="648">
                  <c:v>43506</c:v>
                </c:pt>
                <c:pt idx="649">
                  <c:v>43505</c:v>
                </c:pt>
                <c:pt idx="650">
                  <c:v>43504</c:v>
                </c:pt>
                <c:pt idx="651">
                  <c:v>43503</c:v>
                </c:pt>
                <c:pt idx="652">
                  <c:v>43502</c:v>
                </c:pt>
                <c:pt idx="653">
                  <c:v>43501</c:v>
                </c:pt>
                <c:pt idx="654">
                  <c:v>43500</c:v>
                </c:pt>
                <c:pt idx="655">
                  <c:v>43499</c:v>
                </c:pt>
                <c:pt idx="656">
                  <c:v>43498</c:v>
                </c:pt>
                <c:pt idx="657">
                  <c:v>43497</c:v>
                </c:pt>
                <c:pt idx="658">
                  <c:v>43496</c:v>
                </c:pt>
                <c:pt idx="659">
                  <c:v>43495</c:v>
                </c:pt>
                <c:pt idx="660">
                  <c:v>43494</c:v>
                </c:pt>
                <c:pt idx="661">
                  <c:v>43493</c:v>
                </c:pt>
                <c:pt idx="662">
                  <c:v>43492</c:v>
                </c:pt>
                <c:pt idx="663">
                  <c:v>43491</c:v>
                </c:pt>
                <c:pt idx="664">
                  <c:v>43490</c:v>
                </c:pt>
                <c:pt idx="665">
                  <c:v>43489</c:v>
                </c:pt>
                <c:pt idx="666">
                  <c:v>43488</c:v>
                </c:pt>
                <c:pt idx="667">
                  <c:v>43487</c:v>
                </c:pt>
                <c:pt idx="668">
                  <c:v>43486</c:v>
                </c:pt>
                <c:pt idx="669">
                  <c:v>43485</c:v>
                </c:pt>
                <c:pt idx="670">
                  <c:v>43484</c:v>
                </c:pt>
                <c:pt idx="671">
                  <c:v>43483</c:v>
                </c:pt>
                <c:pt idx="672">
                  <c:v>43482</c:v>
                </c:pt>
                <c:pt idx="673">
                  <c:v>43481</c:v>
                </c:pt>
                <c:pt idx="674">
                  <c:v>43480</c:v>
                </c:pt>
                <c:pt idx="675">
                  <c:v>43479</c:v>
                </c:pt>
                <c:pt idx="676">
                  <c:v>43478</c:v>
                </c:pt>
                <c:pt idx="677">
                  <c:v>43477</c:v>
                </c:pt>
                <c:pt idx="678">
                  <c:v>43476</c:v>
                </c:pt>
                <c:pt idx="679">
                  <c:v>43475</c:v>
                </c:pt>
                <c:pt idx="680">
                  <c:v>43474</c:v>
                </c:pt>
                <c:pt idx="681">
                  <c:v>43473</c:v>
                </c:pt>
                <c:pt idx="682">
                  <c:v>43472</c:v>
                </c:pt>
                <c:pt idx="683">
                  <c:v>43471</c:v>
                </c:pt>
                <c:pt idx="684">
                  <c:v>43470</c:v>
                </c:pt>
                <c:pt idx="685">
                  <c:v>43469</c:v>
                </c:pt>
                <c:pt idx="686">
                  <c:v>43468</c:v>
                </c:pt>
                <c:pt idx="687">
                  <c:v>43467</c:v>
                </c:pt>
                <c:pt idx="688">
                  <c:v>43466</c:v>
                </c:pt>
                <c:pt idx="689">
                  <c:v>43465</c:v>
                </c:pt>
                <c:pt idx="690">
                  <c:v>43464</c:v>
                </c:pt>
                <c:pt idx="691">
                  <c:v>43463</c:v>
                </c:pt>
                <c:pt idx="692">
                  <c:v>43462</c:v>
                </c:pt>
                <c:pt idx="693">
                  <c:v>43461</c:v>
                </c:pt>
                <c:pt idx="694">
                  <c:v>43460</c:v>
                </c:pt>
                <c:pt idx="695">
                  <c:v>43459</c:v>
                </c:pt>
                <c:pt idx="696">
                  <c:v>43458</c:v>
                </c:pt>
                <c:pt idx="697">
                  <c:v>43457</c:v>
                </c:pt>
                <c:pt idx="698">
                  <c:v>43456</c:v>
                </c:pt>
                <c:pt idx="699">
                  <c:v>43455</c:v>
                </c:pt>
                <c:pt idx="700">
                  <c:v>43454</c:v>
                </c:pt>
                <c:pt idx="701">
                  <c:v>43453</c:v>
                </c:pt>
                <c:pt idx="702">
                  <c:v>43452</c:v>
                </c:pt>
                <c:pt idx="703">
                  <c:v>43451</c:v>
                </c:pt>
                <c:pt idx="704">
                  <c:v>43450</c:v>
                </c:pt>
                <c:pt idx="705">
                  <c:v>43449</c:v>
                </c:pt>
                <c:pt idx="706">
                  <c:v>43448</c:v>
                </c:pt>
                <c:pt idx="707">
                  <c:v>43447</c:v>
                </c:pt>
                <c:pt idx="708">
                  <c:v>43446</c:v>
                </c:pt>
                <c:pt idx="709">
                  <c:v>43445</c:v>
                </c:pt>
                <c:pt idx="710">
                  <c:v>43444</c:v>
                </c:pt>
                <c:pt idx="711">
                  <c:v>43443</c:v>
                </c:pt>
                <c:pt idx="712">
                  <c:v>43442</c:v>
                </c:pt>
                <c:pt idx="713">
                  <c:v>43441</c:v>
                </c:pt>
                <c:pt idx="714">
                  <c:v>43440</c:v>
                </c:pt>
                <c:pt idx="715">
                  <c:v>43439</c:v>
                </c:pt>
                <c:pt idx="716">
                  <c:v>43438</c:v>
                </c:pt>
                <c:pt idx="717">
                  <c:v>43437</c:v>
                </c:pt>
                <c:pt idx="718">
                  <c:v>43436</c:v>
                </c:pt>
                <c:pt idx="719">
                  <c:v>43435</c:v>
                </c:pt>
                <c:pt idx="720">
                  <c:v>43434</c:v>
                </c:pt>
                <c:pt idx="721">
                  <c:v>43433</c:v>
                </c:pt>
                <c:pt idx="722">
                  <c:v>43432</c:v>
                </c:pt>
                <c:pt idx="723">
                  <c:v>43431</c:v>
                </c:pt>
                <c:pt idx="724">
                  <c:v>43430</c:v>
                </c:pt>
                <c:pt idx="725">
                  <c:v>43429</c:v>
                </c:pt>
                <c:pt idx="726">
                  <c:v>43428</c:v>
                </c:pt>
                <c:pt idx="727">
                  <c:v>43427</c:v>
                </c:pt>
                <c:pt idx="728">
                  <c:v>43426</c:v>
                </c:pt>
                <c:pt idx="729">
                  <c:v>43425</c:v>
                </c:pt>
                <c:pt idx="730">
                  <c:v>43424</c:v>
                </c:pt>
                <c:pt idx="731">
                  <c:v>43423</c:v>
                </c:pt>
                <c:pt idx="732">
                  <c:v>43422</c:v>
                </c:pt>
                <c:pt idx="733">
                  <c:v>43421</c:v>
                </c:pt>
                <c:pt idx="734">
                  <c:v>43420</c:v>
                </c:pt>
                <c:pt idx="735">
                  <c:v>43419</c:v>
                </c:pt>
                <c:pt idx="736">
                  <c:v>43418</c:v>
                </c:pt>
                <c:pt idx="737">
                  <c:v>43417</c:v>
                </c:pt>
                <c:pt idx="738">
                  <c:v>43416</c:v>
                </c:pt>
                <c:pt idx="739">
                  <c:v>43415</c:v>
                </c:pt>
                <c:pt idx="740">
                  <c:v>43414</c:v>
                </c:pt>
                <c:pt idx="741">
                  <c:v>43413</c:v>
                </c:pt>
                <c:pt idx="742">
                  <c:v>43412</c:v>
                </c:pt>
                <c:pt idx="743">
                  <c:v>43411</c:v>
                </c:pt>
                <c:pt idx="744">
                  <c:v>43410</c:v>
                </c:pt>
                <c:pt idx="745">
                  <c:v>43409</c:v>
                </c:pt>
                <c:pt idx="746">
                  <c:v>43408</c:v>
                </c:pt>
                <c:pt idx="747">
                  <c:v>43407</c:v>
                </c:pt>
                <c:pt idx="748">
                  <c:v>43406</c:v>
                </c:pt>
                <c:pt idx="749">
                  <c:v>43405</c:v>
                </c:pt>
                <c:pt idx="750">
                  <c:v>43404</c:v>
                </c:pt>
                <c:pt idx="751">
                  <c:v>43403</c:v>
                </c:pt>
                <c:pt idx="752">
                  <c:v>43402</c:v>
                </c:pt>
                <c:pt idx="753">
                  <c:v>43401</c:v>
                </c:pt>
                <c:pt idx="754">
                  <c:v>43400</c:v>
                </c:pt>
                <c:pt idx="755">
                  <c:v>43399</c:v>
                </c:pt>
                <c:pt idx="756">
                  <c:v>43398</c:v>
                </c:pt>
                <c:pt idx="757">
                  <c:v>43397</c:v>
                </c:pt>
                <c:pt idx="758">
                  <c:v>43396</c:v>
                </c:pt>
                <c:pt idx="759">
                  <c:v>43395</c:v>
                </c:pt>
                <c:pt idx="760">
                  <c:v>43394</c:v>
                </c:pt>
                <c:pt idx="761">
                  <c:v>43393</c:v>
                </c:pt>
                <c:pt idx="762">
                  <c:v>43392</c:v>
                </c:pt>
                <c:pt idx="763">
                  <c:v>43391</c:v>
                </c:pt>
                <c:pt idx="764">
                  <c:v>43390</c:v>
                </c:pt>
                <c:pt idx="765">
                  <c:v>43389</c:v>
                </c:pt>
                <c:pt idx="766">
                  <c:v>43388</c:v>
                </c:pt>
                <c:pt idx="767">
                  <c:v>43387</c:v>
                </c:pt>
                <c:pt idx="768">
                  <c:v>43386</c:v>
                </c:pt>
                <c:pt idx="769">
                  <c:v>43385</c:v>
                </c:pt>
                <c:pt idx="770">
                  <c:v>43384</c:v>
                </c:pt>
                <c:pt idx="771">
                  <c:v>43383</c:v>
                </c:pt>
                <c:pt idx="772">
                  <c:v>43382</c:v>
                </c:pt>
                <c:pt idx="773">
                  <c:v>43381</c:v>
                </c:pt>
                <c:pt idx="774">
                  <c:v>43380</c:v>
                </c:pt>
                <c:pt idx="775">
                  <c:v>43379</c:v>
                </c:pt>
                <c:pt idx="776">
                  <c:v>43378</c:v>
                </c:pt>
                <c:pt idx="777">
                  <c:v>43377</c:v>
                </c:pt>
                <c:pt idx="778">
                  <c:v>43376</c:v>
                </c:pt>
                <c:pt idx="779">
                  <c:v>43375</c:v>
                </c:pt>
                <c:pt idx="780">
                  <c:v>43374</c:v>
                </c:pt>
                <c:pt idx="781">
                  <c:v>43373</c:v>
                </c:pt>
                <c:pt idx="782">
                  <c:v>43372</c:v>
                </c:pt>
                <c:pt idx="783">
                  <c:v>43371</c:v>
                </c:pt>
                <c:pt idx="784">
                  <c:v>43370</c:v>
                </c:pt>
                <c:pt idx="785">
                  <c:v>43369</c:v>
                </c:pt>
                <c:pt idx="786">
                  <c:v>43368</c:v>
                </c:pt>
                <c:pt idx="787">
                  <c:v>43367</c:v>
                </c:pt>
                <c:pt idx="788">
                  <c:v>43366</c:v>
                </c:pt>
                <c:pt idx="789">
                  <c:v>43365</c:v>
                </c:pt>
                <c:pt idx="790">
                  <c:v>43364</c:v>
                </c:pt>
                <c:pt idx="791">
                  <c:v>43363</c:v>
                </c:pt>
                <c:pt idx="792">
                  <c:v>43362</c:v>
                </c:pt>
                <c:pt idx="793">
                  <c:v>43361</c:v>
                </c:pt>
                <c:pt idx="794">
                  <c:v>43360</c:v>
                </c:pt>
                <c:pt idx="795">
                  <c:v>43359</c:v>
                </c:pt>
                <c:pt idx="796">
                  <c:v>43358</c:v>
                </c:pt>
                <c:pt idx="797">
                  <c:v>43357</c:v>
                </c:pt>
                <c:pt idx="798">
                  <c:v>43356</c:v>
                </c:pt>
                <c:pt idx="799">
                  <c:v>43355</c:v>
                </c:pt>
                <c:pt idx="800">
                  <c:v>43354</c:v>
                </c:pt>
                <c:pt idx="801">
                  <c:v>43353</c:v>
                </c:pt>
                <c:pt idx="802">
                  <c:v>43352</c:v>
                </c:pt>
                <c:pt idx="803">
                  <c:v>43351</c:v>
                </c:pt>
                <c:pt idx="804">
                  <c:v>43350</c:v>
                </c:pt>
                <c:pt idx="805">
                  <c:v>43349</c:v>
                </c:pt>
                <c:pt idx="806">
                  <c:v>43348</c:v>
                </c:pt>
                <c:pt idx="807">
                  <c:v>43347</c:v>
                </c:pt>
                <c:pt idx="808">
                  <c:v>43346</c:v>
                </c:pt>
                <c:pt idx="809">
                  <c:v>43345</c:v>
                </c:pt>
                <c:pt idx="810">
                  <c:v>43344</c:v>
                </c:pt>
                <c:pt idx="811">
                  <c:v>43343</c:v>
                </c:pt>
                <c:pt idx="812">
                  <c:v>43342</c:v>
                </c:pt>
                <c:pt idx="813">
                  <c:v>43341</c:v>
                </c:pt>
                <c:pt idx="814">
                  <c:v>43340</c:v>
                </c:pt>
                <c:pt idx="815">
                  <c:v>43339</c:v>
                </c:pt>
                <c:pt idx="816">
                  <c:v>43338</c:v>
                </c:pt>
                <c:pt idx="817">
                  <c:v>43337</c:v>
                </c:pt>
                <c:pt idx="818">
                  <c:v>43336</c:v>
                </c:pt>
                <c:pt idx="819">
                  <c:v>43335</c:v>
                </c:pt>
                <c:pt idx="820">
                  <c:v>43334</c:v>
                </c:pt>
                <c:pt idx="821">
                  <c:v>43333</c:v>
                </c:pt>
                <c:pt idx="822">
                  <c:v>43332</c:v>
                </c:pt>
                <c:pt idx="823">
                  <c:v>43331</c:v>
                </c:pt>
                <c:pt idx="824">
                  <c:v>43330</c:v>
                </c:pt>
                <c:pt idx="825">
                  <c:v>43329</c:v>
                </c:pt>
                <c:pt idx="826">
                  <c:v>43328</c:v>
                </c:pt>
                <c:pt idx="827">
                  <c:v>43327</c:v>
                </c:pt>
                <c:pt idx="828">
                  <c:v>43326</c:v>
                </c:pt>
                <c:pt idx="829">
                  <c:v>43325</c:v>
                </c:pt>
                <c:pt idx="830">
                  <c:v>43324</c:v>
                </c:pt>
                <c:pt idx="831">
                  <c:v>43323</c:v>
                </c:pt>
                <c:pt idx="832">
                  <c:v>43322</c:v>
                </c:pt>
                <c:pt idx="833">
                  <c:v>43321</c:v>
                </c:pt>
                <c:pt idx="834">
                  <c:v>43320</c:v>
                </c:pt>
                <c:pt idx="835">
                  <c:v>43319</c:v>
                </c:pt>
                <c:pt idx="836">
                  <c:v>43318</c:v>
                </c:pt>
                <c:pt idx="837">
                  <c:v>43317</c:v>
                </c:pt>
                <c:pt idx="838">
                  <c:v>43316</c:v>
                </c:pt>
                <c:pt idx="839">
                  <c:v>43315</c:v>
                </c:pt>
                <c:pt idx="840">
                  <c:v>43314</c:v>
                </c:pt>
                <c:pt idx="841">
                  <c:v>43313</c:v>
                </c:pt>
                <c:pt idx="842">
                  <c:v>43312</c:v>
                </c:pt>
                <c:pt idx="843">
                  <c:v>43311</c:v>
                </c:pt>
                <c:pt idx="844">
                  <c:v>43310</c:v>
                </c:pt>
                <c:pt idx="845">
                  <c:v>43309</c:v>
                </c:pt>
                <c:pt idx="846">
                  <c:v>43308</c:v>
                </c:pt>
                <c:pt idx="847">
                  <c:v>43307</c:v>
                </c:pt>
                <c:pt idx="848">
                  <c:v>43306</c:v>
                </c:pt>
                <c:pt idx="849">
                  <c:v>43305</c:v>
                </c:pt>
                <c:pt idx="850">
                  <c:v>43304</c:v>
                </c:pt>
                <c:pt idx="851">
                  <c:v>43303</c:v>
                </c:pt>
                <c:pt idx="852">
                  <c:v>43302</c:v>
                </c:pt>
                <c:pt idx="853">
                  <c:v>43301</c:v>
                </c:pt>
                <c:pt idx="854">
                  <c:v>43300</c:v>
                </c:pt>
                <c:pt idx="855">
                  <c:v>43299</c:v>
                </c:pt>
                <c:pt idx="856">
                  <c:v>43298</c:v>
                </c:pt>
                <c:pt idx="857">
                  <c:v>43297</c:v>
                </c:pt>
                <c:pt idx="858">
                  <c:v>43296</c:v>
                </c:pt>
                <c:pt idx="859">
                  <c:v>43295</c:v>
                </c:pt>
                <c:pt idx="860">
                  <c:v>43294</c:v>
                </c:pt>
                <c:pt idx="861">
                  <c:v>43293</c:v>
                </c:pt>
                <c:pt idx="862">
                  <c:v>43292</c:v>
                </c:pt>
                <c:pt idx="863">
                  <c:v>43291</c:v>
                </c:pt>
                <c:pt idx="864">
                  <c:v>43290</c:v>
                </c:pt>
                <c:pt idx="865">
                  <c:v>43289</c:v>
                </c:pt>
                <c:pt idx="866">
                  <c:v>43288</c:v>
                </c:pt>
                <c:pt idx="867">
                  <c:v>43287</c:v>
                </c:pt>
                <c:pt idx="868">
                  <c:v>43286</c:v>
                </c:pt>
                <c:pt idx="869">
                  <c:v>43285</c:v>
                </c:pt>
                <c:pt idx="870">
                  <c:v>43284</c:v>
                </c:pt>
                <c:pt idx="871">
                  <c:v>43283</c:v>
                </c:pt>
                <c:pt idx="872">
                  <c:v>43282</c:v>
                </c:pt>
                <c:pt idx="873">
                  <c:v>43281</c:v>
                </c:pt>
                <c:pt idx="874">
                  <c:v>43280</c:v>
                </c:pt>
                <c:pt idx="875">
                  <c:v>43279</c:v>
                </c:pt>
                <c:pt idx="876">
                  <c:v>43278</c:v>
                </c:pt>
                <c:pt idx="877">
                  <c:v>43277</c:v>
                </c:pt>
                <c:pt idx="878">
                  <c:v>43276</c:v>
                </c:pt>
                <c:pt idx="879">
                  <c:v>43275</c:v>
                </c:pt>
                <c:pt idx="880">
                  <c:v>43274</c:v>
                </c:pt>
                <c:pt idx="881">
                  <c:v>43273</c:v>
                </c:pt>
                <c:pt idx="882">
                  <c:v>43272</c:v>
                </c:pt>
                <c:pt idx="883">
                  <c:v>43271</c:v>
                </c:pt>
                <c:pt idx="884">
                  <c:v>43270</c:v>
                </c:pt>
                <c:pt idx="885">
                  <c:v>43269</c:v>
                </c:pt>
                <c:pt idx="886">
                  <c:v>43268</c:v>
                </c:pt>
                <c:pt idx="887">
                  <c:v>43267</c:v>
                </c:pt>
                <c:pt idx="888">
                  <c:v>43266</c:v>
                </c:pt>
                <c:pt idx="889">
                  <c:v>43265</c:v>
                </c:pt>
                <c:pt idx="890">
                  <c:v>43264</c:v>
                </c:pt>
                <c:pt idx="891">
                  <c:v>43263</c:v>
                </c:pt>
                <c:pt idx="892">
                  <c:v>43262</c:v>
                </c:pt>
                <c:pt idx="893">
                  <c:v>43261</c:v>
                </c:pt>
                <c:pt idx="894">
                  <c:v>43260</c:v>
                </c:pt>
                <c:pt idx="895">
                  <c:v>43259</c:v>
                </c:pt>
                <c:pt idx="896">
                  <c:v>43258</c:v>
                </c:pt>
                <c:pt idx="897">
                  <c:v>43257</c:v>
                </c:pt>
                <c:pt idx="898">
                  <c:v>43256</c:v>
                </c:pt>
                <c:pt idx="899">
                  <c:v>43255</c:v>
                </c:pt>
                <c:pt idx="900">
                  <c:v>43254</c:v>
                </c:pt>
                <c:pt idx="901">
                  <c:v>43253</c:v>
                </c:pt>
                <c:pt idx="902">
                  <c:v>43252</c:v>
                </c:pt>
                <c:pt idx="903">
                  <c:v>43251</c:v>
                </c:pt>
                <c:pt idx="904">
                  <c:v>43250</c:v>
                </c:pt>
                <c:pt idx="905">
                  <c:v>43249</c:v>
                </c:pt>
                <c:pt idx="906">
                  <c:v>43248</c:v>
                </c:pt>
                <c:pt idx="907">
                  <c:v>43247</c:v>
                </c:pt>
                <c:pt idx="908">
                  <c:v>43246</c:v>
                </c:pt>
                <c:pt idx="909">
                  <c:v>43245</c:v>
                </c:pt>
                <c:pt idx="910">
                  <c:v>43244</c:v>
                </c:pt>
                <c:pt idx="911">
                  <c:v>43243</c:v>
                </c:pt>
                <c:pt idx="912">
                  <c:v>43242</c:v>
                </c:pt>
                <c:pt idx="913">
                  <c:v>43241</c:v>
                </c:pt>
                <c:pt idx="914">
                  <c:v>43240</c:v>
                </c:pt>
                <c:pt idx="915">
                  <c:v>43239</c:v>
                </c:pt>
                <c:pt idx="916">
                  <c:v>43238</c:v>
                </c:pt>
                <c:pt idx="917">
                  <c:v>43237</c:v>
                </c:pt>
                <c:pt idx="918">
                  <c:v>43236</c:v>
                </c:pt>
                <c:pt idx="919">
                  <c:v>43235</c:v>
                </c:pt>
                <c:pt idx="920">
                  <c:v>43234</c:v>
                </c:pt>
                <c:pt idx="921">
                  <c:v>43233</c:v>
                </c:pt>
                <c:pt idx="922">
                  <c:v>43232</c:v>
                </c:pt>
                <c:pt idx="923">
                  <c:v>43231</c:v>
                </c:pt>
                <c:pt idx="924">
                  <c:v>43230</c:v>
                </c:pt>
                <c:pt idx="925">
                  <c:v>43229</c:v>
                </c:pt>
                <c:pt idx="926">
                  <c:v>43228</c:v>
                </c:pt>
                <c:pt idx="927">
                  <c:v>43227</c:v>
                </c:pt>
                <c:pt idx="928">
                  <c:v>43226</c:v>
                </c:pt>
                <c:pt idx="929">
                  <c:v>43225</c:v>
                </c:pt>
                <c:pt idx="930">
                  <c:v>43224</c:v>
                </c:pt>
                <c:pt idx="931">
                  <c:v>43223</c:v>
                </c:pt>
                <c:pt idx="932">
                  <c:v>43222</c:v>
                </c:pt>
                <c:pt idx="933">
                  <c:v>43221</c:v>
                </c:pt>
                <c:pt idx="934">
                  <c:v>43220</c:v>
                </c:pt>
                <c:pt idx="935">
                  <c:v>43219</c:v>
                </c:pt>
                <c:pt idx="936">
                  <c:v>43218</c:v>
                </c:pt>
                <c:pt idx="937">
                  <c:v>43217</c:v>
                </c:pt>
                <c:pt idx="938">
                  <c:v>43216</c:v>
                </c:pt>
                <c:pt idx="939">
                  <c:v>43215</c:v>
                </c:pt>
                <c:pt idx="940">
                  <c:v>43214</c:v>
                </c:pt>
                <c:pt idx="941">
                  <c:v>43213</c:v>
                </c:pt>
                <c:pt idx="942">
                  <c:v>43212</c:v>
                </c:pt>
                <c:pt idx="943">
                  <c:v>43211</c:v>
                </c:pt>
                <c:pt idx="944">
                  <c:v>43210</c:v>
                </c:pt>
                <c:pt idx="945">
                  <c:v>43209</c:v>
                </c:pt>
                <c:pt idx="946">
                  <c:v>43208</c:v>
                </c:pt>
                <c:pt idx="947">
                  <c:v>43207</c:v>
                </c:pt>
                <c:pt idx="948">
                  <c:v>43206</c:v>
                </c:pt>
                <c:pt idx="949">
                  <c:v>43205</c:v>
                </c:pt>
                <c:pt idx="950">
                  <c:v>43204</c:v>
                </c:pt>
                <c:pt idx="951">
                  <c:v>43203</c:v>
                </c:pt>
                <c:pt idx="952">
                  <c:v>43202</c:v>
                </c:pt>
                <c:pt idx="953">
                  <c:v>43201</c:v>
                </c:pt>
                <c:pt idx="954">
                  <c:v>43200</c:v>
                </c:pt>
                <c:pt idx="955">
                  <c:v>43199</c:v>
                </c:pt>
                <c:pt idx="956">
                  <c:v>43198</c:v>
                </c:pt>
                <c:pt idx="957">
                  <c:v>43197</c:v>
                </c:pt>
                <c:pt idx="958">
                  <c:v>43196</c:v>
                </c:pt>
                <c:pt idx="959">
                  <c:v>43195</c:v>
                </c:pt>
                <c:pt idx="960">
                  <c:v>43194</c:v>
                </c:pt>
                <c:pt idx="961">
                  <c:v>43193</c:v>
                </c:pt>
                <c:pt idx="962">
                  <c:v>43192</c:v>
                </c:pt>
                <c:pt idx="963">
                  <c:v>43191</c:v>
                </c:pt>
                <c:pt idx="964">
                  <c:v>43190</c:v>
                </c:pt>
                <c:pt idx="965">
                  <c:v>43189</c:v>
                </c:pt>
                <c:pt idx="966">
                  <c:v>43188</c:v>
                </c:pt>
                <c:pt idx="967">
                  <c:v>43187</c:v>
                </c:pt>
                <c:pt idx="968">
                  <c:v>43186</c:v>
                </c:pt>
                <c:pt idx="969">
                  <c:v>43185</c:v>
                </c:pt>
                <c:pt idx="970">
                  <c:v>43184</c:v>
                </c:pt>
                <c:pt idx="971">
                  <c:v>43183</c:v>
                </c:pt>
                <c:pt idx="972">
                  <c:v>43182</c:v>
                </c:pt>
                <c:pt idx="973">
                  <c:v>43181</c:v>
                </c:pt>
                <c:pt idx="974">
                  <c:v>43180</c:v>
                </c:pt>
                <c:pt idx="975">
                  <c:v>43179</c:v>
                </c:pt>
                <c:pt idx="976">
                  <c:v>43178</c:v>
                </c:pt>
                <c:pt idx="977">
                  <c:v>43177</c:v>
                </c:pt>
                <c:pt idx="978">
                  <c:v>43176</c:v>
                </c:pt>
                <c:pt idx="979">
                  <c:v>43175</c:v>
                </c:pt>
                <c:pt idx="980">
                  <c:v>43174</c:v>
                </c:pt>
                <c:pt idx="981">
                  <c:v>43173</c:v>
                </c:pt>
                <c:pt idx="982">
                  <c:v>43172</c:v>
                </c:pt>
                <c:pt idx="983">
                  <c:v>43171</c:v>
                </c:pt>
                <c:pt idx="984">
                  <c:v>43170</c:v>
                </c:pt>
                <c:pt idx="985">
                  <c:v>43169</c:v>
                </c:pt>
                <c:pt idx="986">
                  <c:v>43168</c:v>
                </c:pt>
                <c:pt idx="987">
                  <c:v>43167</c:v>
                </c:pt>
                <c:pt idx="988">
                  <c:v>43166</c:v>
                </c:pt>
                <c:pt idx="989">
                  <c:v>43165</c:v>
                </c:pt>
                <c:pt idx="990">
                  <c:v>43164</c:v>
                </c:pt>
                <c:pt idx="991">
                  <c:v>43163</c:v>
                </c:pt>
                <c:pt idx="992">
                  <c:v>43162</c:v>
                </c:pt>
                <c:pt idx="993">
                  <c:v>43161</c:v>
                </c:pt>
                <c:pt idx="994">
                  <c:v>43160</c:v>
                </c:pt>
                <c:pt idx="995">
                  <c:v>43159</c:v>
                </c:pt>
                <c:pt idx="996">
                  <c:v>43158</c:v>
                </c:pt>
                <c:pt idx="997">
                  <c:v>43157</c:v>
                </c:pt>
                <c:pt idx="998">
                  <c:v>43156</c:v>
                </c:pt>
                <c:pt idx="999">
                  <c:v>43155</c:v>
                </c:pt>
                <c:pt idx="1000">
                  <c:v>43154</c:v>
                </c:pt>
                <c:pt idx="1001">
                  <c:v>43153</c:v>
                </c:pt>
                <c:pt idx="1002">
                  <c:v>43152</c:v>
                </c:pt>
                <c:pt idx="1003">
                  <c:v>43151</c:v>
                </c:pt>
                <c:pt idx="1004">
                  <c:v>43150</c:v>
                </c:pt>
                <c:pt idx="1005">
                  <c:v>43149</c:v>
                </c:pt>
                <c:pt idx="1006">
                  <c:v>43148</c:v>
                </c:pt>
                <c:pt idx="1007">
                  <c:v>43147</c:v>
                </c:pt>
                <c:pt idx="1008">
                  <c:v>43146</c:v>
                </c:pt>
                <c:pt idx="1009">
                  <c:v>43145</c:v>
                </c:pt>
                <c:pt idx="1010">
                  <c:v>43144</c:v>
                </c:pt>
                <c:pt idx="1011">
                  <c:v>43143</c:v>
                </c:pt>
                <c:pt idx="1012">
                  <c:v>43142</c:v>
                </c:pt>
                <c:pt idx="1013">
                  <c:v>43141</c:v>
                </c:pt>
                <c:pt idx="1014">
                  <c:v>43140</c:v>
                </c:pt>
                <c:pt idx="1015">
                  <c:v>43139</c:v>
                </c:pt>
                <c:pt idx="1016">
                  <c:v>43138</c:v>
                </c:pt>
                <c:pt idx="1017">
                  <c:v>43137</c:v>
                </c:pt>
                <c:pt idx="1018">
                  <c:v>43136</c:v>
                </c:pt>
                <c:pt idx="1019">
                  <c:v>43135</c:v>
                </c:pt>
                <c:pt idx="1020">
                  <c:v>43134</c:v>
                </c:pt>
                <c:pt idx="1021">
                  <c:v>43133</c:v>
                </c:pt>
                <c:pt idx="1022">
                  <c:v>43132</c:v>
                </c:pt>
                <c:pt idx="1023">
                  <c:v>43131</c:v>
                </c:pt>
                <c:pt idx="1024">
                  <c:v>43130</c:v>
                </c:pt>
                <c:pt idx="1025">
                  <c:v>43129</c:v>
                </c:pt>
                <c:pt idx="1026">
                  <c:v>43128</c:v>
                </c:pt>
                <c:pt idx="1027">
                  <c:v>43127</c:v>
                </c:pt>
                <c:pt idx="1028">
                  <c:v>43126</c:v>
                </c:pt>
                <c:pt idx="1029">
                  <c:v>43125</c:v>
                </c:pt>
                <c:pt idx="1030">
                  <c:v>43124</c:v>
                </c:pt>
                <c:pt idx="1031">
                  <c:v>43123</c:v>
                </c:pt>
                <c:pt idx="1032">
                  <c:v>43122</c:v>
                </c:pt>
                <c:pt idx="1033">
                  <c:v>43121</c:v>
                </c:pt>
                <c:pt idx="1034">
                  <c:v>43120</c:v>
                </c:pt>
                <c:pt idx="1035">
                  <c:v>43119</c:v>
                </c:pt>
                <c:pt idx="1036">
                  <c:v>43118</c:v>
                </c:pt>
                <c:pt idx="1037">
                  <c:v>43117</c:v>
                </c:pt>
                <c:pt idx="1038">
                  <c:v>43116</c:v>
                </c:pt>
                <c:pt idx="1039">
                  <c:v>43115</c:v>
                </c:pt>
                <c:pt idx="1040">
                  <c:v>43114</c:v>
                </c:pt>
                <c:pt idx="1041">
                  <c:v>43113</c:v>
                </c:pt>
                <c:pt idx="1042">
                  <c:v>43112</c:v>
                </c:pt>
                <c:pt idx="1043">
                  <c:v>43111</c:v>
                </c:pt>
                <c:pt idx="1044">
                  <c:v>43110</c:v>
                </c:pt>
                <c:pt idx="1045">
                  <c:v>43109</c:v>
                </c:pt>
                <c:pt idx="1046">
                  <c:v>43108</c:v>
                </c:pt>
                <c:pt idx="1047">
                  <c:v>43107</c:v>
                </c:pt>
                <c:pt idx="1048">
                  <c:v>43106</c:v>
                </c:pt>
                <c:pt idx="1049">
                  <c:v>43105</c:v>
                </c:pt>
                <c:pt idx="1050">
                  <c:v>43104</c:v>
                </c:pt>
                <c:pt idx="1051">
                  <c:v>43103</c:v>
                </c:pt>
                <c:pt idx="1052">
                  <c:v>43102</c:v>
                </c:pt>
                <c:pt idx="1053">
                  <c:v>43101</c:v>
                </c:pt>
                <c:pt idx="1054">
                  <c:v>43100</c:v>
                </c:pt>
                <c:pt idx="1055">
                  <c:v>43099</c:v>
                </c:pt>
                <c:pt idx="1056">
                  <c:v>43098</c:v>
                </c:pt>
                <c:pt idx="1057">
                  <c:v>43097</c:v>
                </c:pt>
                <c:pt idx="1058">
                  <c:v>43096</c:v>
                </c:pt>
                <c:pt idx="1059">
                  <c:v>43095</c:v>
                </c:pt>
                <c:pt idx="1060">
                  <c:v>43094</c:v>
                </c:pt>
                <c:pt idx="1061">
                  <c:v>43093</c:v>
                </c:pt>
                <c:pt idx="1062">
                  <c:v>43092</c:v>
                </c:pt>
                <c:pt idx="1063">
                  <c:v>43091</c:v>
                </c:pt>
                <c:pt idx="1064">
                  <c:v>43090</c:v>
                </c:pt>
                <c:pt idx="1065">
                  <c:v>43089</c:v>
                </c:pt>
                <c:pt idx="1066">
                  <c:v>43088</c:v>
                </c:pt>
                <c:pt idx="1067">
                  <c:v>43087</c:v>
                </c:pt>
                <c:pt idx="1068">
                  <c:v>43086</c:v>
                </c:pt>
                <c:pt idx="1069">
                  <c:v>43085</c:v>
                </c:pt>
                <c:pt idx="1070">
                  <c:v>43084</c:v>
                </c:pt>
                <c:pt idx="1071">
                  <c:v>43083</c:v>
                </c:pt>
                <c:pt idx="1072">
                  <c:v>43082</c:v>
                </c:pt>
                <c:pt idx="1073">
                  <c:v>43081</c:v>
                </c:pt>
                <c:pt idx="1074">
                  <c:v>43080</c:v>
                </c:pt>
                <c:pt idx="1075">
                  <c:v>43079</c:v>
                </c:pt>
                <c:pt idx="1076">
                  <c:v>43078</c:v>
                </c:pt>
                <c:pt idx="1077">
                  <c:v>43077</c:v>
                </c:pt>
                <c:pt idx="1078">
                  <c:v>43076</c:v>
                </c:pt>
                <c:pt idx="1079">
                  <c:v>43075</c:v>
                </c:pt>
                <c:pt idx="1080">
                  <c:v>43074</c:v>
                </c:pt>
                <c:pt idx="1081">
                  <c:v>43073</c:v>
                </c:pt>
                <c:pt idx="1082">
                  <c:v>43072</c:v>
                </c:pt>
                <c:pt idx="1083">
                  <c:v>43071</c:v>
                </c:pt>
                <c:pt idx="1084">
                  <c:v>43070</c:v>
                </c:pt>
                <c:pt idx="1085">
                  <c:v>43069</c:v>
                </c:pt>
                <c:pt idx="1086">
                  <c:v>43068</c:v>
                </c:pt>
                <c:pt idx="1087">
                  <c:v>43067</c:v>
                </c:pt>
                <c:pt idx="1088">
                  <c:v>43066</c:v>
                </c:pt>
                <c:pt idx="1089">
                  <c:v>43065</c:v>
                </c:pt>
                <c:pt idx="1090">
                  <c:v>43064</c:v>
                </c:pt>
                <c:pt idx="1091">
                  <c:v>43063</c:v>
                </c:pt>
                <c:pt idx="1092">
                  <c:v>43062</c:v>
                </c:pt>
                <c:pt idx="1093">
                  <c:v>43061</c:v>
                </c:pt>
                <c:pt idx="1094">
                  <c:v>43060</c:v>
                </c:pt>
                <c:pt idx="1095">
                  <c:v>43059</c:v>
                </c:pt>
                <c:pt idx="1096">
                  <c:v>43058</c:v>
                </c:pt>
                <c:pt idx="1097">
                  <c:v>43057</c:v>
                </c:pt>
                <c:pt idx="1098">
                  <c:v>43056</c:v>
                </c:pt>
                <c:pt idx="1099">
                  <c:v>43055</c:v>
                </c:pt>
                <c:pt idx="1100">
                  <c:v>43054</c:v>
                </c:pt>
                <c:pt idx="1101">
                  <c:v>43053</c:v>
                </c:pt>
                <c:pt idx="1102">
                  <c:v>43052</c:v>
                </c:pt>
                <c:pt idx="1103">
                  <c:v>43051</c:v>
                </c:pt>
                <c:pt idx="1104">
                  <c:v>43050</c:v>
                </c:pt>
                <c:pt idx="1105">
                  <c:v>43049</c:v>
                </c:pt>
                <c:pt idx="1106">
                  <c:v>43048</c:v>
                </c:pt>
                <c:pt idx="1107">
                  <c:v>43047</c:v>
                </c:pt>
                <c:pt idx="1108">
                  <c:v>43046</c:v>
                </c:pt>
                <c:pt idx="1109">
                  <c:v>43045</c:v>
                </c:pt>
                <c:pt idx="1110">
                  <c:v>43044</c:v>
                </c:pt>
                <c:pt idx="1111">
                  <c:v>43043</c:v>
                </c:pt>
                <c:pt idx="1112">
                  <c:v>43042</c:v>
                </c:pt>
                <c:pt idx="1113">
                  <c:v>43041</c:v>
                </c:pt>
                <c:pt idx="1114">
                  <c:v>43040</c:v>
                </c:pt>
                <c:pt idx="1115">
                  <c:v>43039</c:v>
                </c:pt>
                <c:pt idx="1116">
                  <c:v>43038</c:v>
                </c:pt>
                <c:pt idx="1117">
                  <c:v>43037</c:v>
                </c:pt>
                <c:pt idx="1118">
                  <c:v>43036</c:v>
                </c:pt>
                <c:pt idx="1119">
                  <c:v>43035</c:v>
                </c:pt>
                <c:pt idx="1120">
                  <c:v>43034</c:v>
                </c:pt>
                <c:pt idx="1121">
                  <c:v>43033</c:v>
                </c:pt>
                <c:pt idx="1122">
                  <c:v>43032</c:v>
                </c:pt>
                <c:pt idx="1123">
                  <c:v>43031</c:v>
                </c:pt>
                <c:pt idx="1124">
                  <c:v>43030</c:v>
                </c:pt>
                <c:pt idx="1125">
                  <c:v>43029</c:v>
                </c:pt>
                <c:pt idx="1126">
                  <c:v>43028</c:v>
                </c:pt>
                <c:pt idx="1127">
                  <c:v>43027</c:v>
                </c:pt>
                <c:pt idx="1128">
                  <c:v>43026</c:v>
                </c:pt>
                <c:pt idx="1129">
                  <c:v>43025</c:v>
                </c:pt>
                <c:pt idx="1130">
                  <c:v>43024</c:v>
                </c:pt>
                <c:pt idx="1131">
                  <c:v>43023</c:v>
                </c:pt>
                <c:pt idx="1132">
                  <c:v>43022</c:v>
                </c:pt>
                <c:pt idx="1133">
                  <c:v>43021</c:v>
                </c:pt>
                <c:pt idx="1134">
                  <c:v>43020</c:v>
                </c:pt>
                <c:pt idx="1135">
                  <c:v>43019</c:v>
                </c:pt>
                <c:pt idx="1136">
                  <c:v>43018</c:v>
                </c:pt>
                <c:pt idx="1137">
                  <c:v>43017</c:v>
                </c:pt>
                <c:pt idx="1138">
                  <c:v>43016</c:v>
                </c:pt>
                <c:pt idx="1139">
                  <c:v>43015</c:v>
                </c:pt>
                <c:pt idx="1140">
                  <c:v>43014</c:v>
                </c:pt>
                <c:pt idx="1141">
                  <c:v>43013</c:v>
                </c:pt>
                <c:pt idx="1142">
                  <c:v>43012</c:v>
                </c:pt>
                <c:pt idx="1143">
                  <c:v>43011</c:v>
                </c:pt>
                <c:pt idx="1144">
                  <c:v>43010</c:v>
                </c:pt>
                <c:pt idx="1145">
                  <c:v>43009</c:v>
                </c:pt>
                <c:pt idx="1146">
                  <c:v>43008</c:v>
                </c:pt>
                <c:pt idx="1147">
                  <c:v>43007</c:v>
                </c:pt>
                <c:pt idx="1148">
                  <c:v>43006</c:v>
                </c:pt>
                <c:pt idx="1149">
                  <c:v>43005</c:v>
                </c:pt>
                <c:pt idx="1150">
                  <c:v>43004</c:v>
                </c:pt>
                <c:pt idx="1151">
                  <c:v>43003</c:v>
                </c:pt>
                <c:pt idx="1152">
                  <c:v>43002</c:v>
                </c:pt>
                <c:pt idx="1153">
                  <c:v>43001</c:v>
                </c:pt>
                <c:pt idx="1154">
                  <c:v>43000</c:v>
                </c:pt>
                <c:pt idx="1155">
                  <c:v>42999</c:v>
                </c:pt>
                <c:pt idx="1156">
                  <c:v>42998</c:v>
                </c:pt>
                <c:pt idx="1157">
                  <c:v>42997</c:v>
                </c:pt>
                <c:pt idx="1158">
                  <c:v>42996</c:v>
                </c:pt>
                <c:pt idx="1159">
                  <c:v>42995</c:v>
                </c:pt>
                <c:pt idx="1160">
                  <c:v>42994</c:v>
                </c:pt>
                <c:pt idx="1161">
                  <c:v>42993</c:v>
                </c:pt>
                <c:pt idx="1162">
                  <c:v>42992</c:v>
                </c:pt>
                <c:pt idx="1163">
                  <c:v>42991</c:v>
                </c:pt>
                <c:pt idx="1164">
                  <c:v>42990</c:v>
                </c:pt>
                <c:pt idx="1165">
                  <c:v>42989</c:v>
                </c:pt>
                <c:pt idx="1166">
                  <c:v>42988</c:v>
                </c:pt>
                <c:pt idx="1167">
                  <c:v>42987</c:v>
                </c:pt>
                <c:pt idx="1168">
                  <c:v>42986</c:v>
                </c:pt>
                <c:pt idx="1169">
                  <c:v>42985</c:v>
                </c:pt>
                <c:pt idx="1170">
                  <c:v>42984</c:v>
                </c:pt>
                <c:pt idx="1171">
                  <c:v>42983</c:v>
                </c:pt>
                <c:pt idx="1172">
                  <c:v>42982</c:v>
                </c:pt>
                <c:pt idx="1173">
                  <c:v>42981</c:v>
                </c:pt>
                <c:pt idx="1174">
                  <c:v>42980</c:v>
                </c:pt>
                <c:pt idx="1175">
                  <c:v>42979</c:v>
                </c:pt>
                <c:pt idx="1176">
                  <c:v>42978</c:v>
                </c:pt>
                <c:pt idx="1177">
                  <c:v>42977</c:v>
                </c:pt>
                <c:pt idx="1178">
                  <c:v>42976</c:v>
                </c:pt>
                <c:pt idx="1179">
                  <c:v>42975</c:v>
                </c:pt>
                <c:pt idx="1180">
                  <c:v>42974</c:v>
                </c:pt>
                <c:pt idx="1181">
                  <c:v>42973</c:v>
                </c:pt>
                <c:pt idx="1182">
                  <c:v>42972</c:v>
                </c:pt>
                <c:pt idx="1183">
                  <c:v>42971</c:v>
                </c:pt>
                <c:pt idx="1184">
                  <c:v>42970</c:v>
                </c:pt>
                <c:pt idx="1185">
                  <c:v>42969</c:v>
                </c:pt>
                <c:pt idx="1186">
                  <c:v>42968</c:v>
                </c:pt>
                <c:pt idx="1187">
                  <c:v>42967</c:v>
                </c:pt>
                <c:pt idx="1188">
                  <c:v>42966</c:v>
                </c:pt>
                <c:pt idx="1189">
                  <c:v>42965</c:v>
                </c:pt>
                <c:pt idx="1190">
                  <c:v>42964</c:v>
                </c:pt>
                <c:pt idx="1191">
                  <c:v>42963</c:v>
                </c:pt>
                <c:pt idx="1192">
                  <c:v>42962</c:v>
                </c:pt>
                <c:pt idx="1193">
                  <c:v>42961</c:v>
                </c:pt>
                <c:pt idx="1194">
                  <c:v>42960</c:v>
                </c:pt>
                <c:pt idx="1195">
                  <c:v>42959</c:v>
                </c:pt>
                <c:pt idx="1196">
                  <c:v>42958</c:v>
                </c:pt>
                <c:pt idx="1197">
                  <c:v>42957</c:v>
                </c:pt>
                <c:pt idx="1198">
                  <c:v>42956</c:v>
                </c:pt>
                <c:pt idx="1199">
                  <c:v>42955</c:v>
                </c:pt>
                <c:pt idx="1200">
                  <c:v>42954</c:v>
                </c:pt>
                <c:pt idx="1201">
                  <c:v>42953</c:v>
                </c:pt>
                <c:pt idx="1202">
                  <c:v>42952</c:v>
                </c:pt>
                <c:pt idx="1203">
                  <c:v>42951</c:v>
                </c:pt>
                <c:pt idx="1204">
                  <c:v>42950</c:v>
                </c:pt>
                <c:pt idx="1205">
                  <c:v>42949</c:v>
                </c:pt>
                <c:pt idx="1206">
                  <c:v>42948</c:v>
                </c:pt>
                <c:pt idx="1207">
                  <c:v>42947</c:v>
                </c:pt>
                <c:pt idx="1208">
                  <c:v>42946</c:v>
                </c:pt>
                <c:pt idx="1209">
                  <c:v>42945</c:v>
                </c:pt>
                <c:pt idx="1210">
                  <c:v>42944</c:v>
                </c:pt>
                <c:pt idx="1211">
                  <c:v>42943</c:v>
                </c:pt>
                <c:pt idx="1212">
                  <c:v>42942</c:v>
                </c:pt>
                <c:pt idx="1213">
                  <c:v>42941</c:v>
                </c:pt>
                <c:pt idx="1214">
                  <c:v>42940</c:v>
                </c:pt>
                <c:pt idx="1215">
                  <c:v>42939</c:v>
                </c:pt>
                <c:pt idx="1216">
                  <c:v>42938</c:v>
                </c:pt>
                <c:pt idx="1217">
                  <c:v>42937</c:v>
                </c:pt>
                <c:pt idx="1218">
                  <c:v>42936</c:v>
                </c:pt>
                <c:pt idx="1219">
                  <c:v>42935</c:v>
                </c:pt>
                <c:pt idx="1220">
                  <c:v>42934</c:v>
                </c:pt>
                <c:pt idx="1221">
                  <c:v>42933</c:v>
                </c:pt>
                <c:pt idx="1222">
                  <c:v>42932</c:v>
                </c:pt>
                <c:pt idx="1223">
                  <c:v>42931</c:v>
                </c:pt>
                <c:pt idx="1224">
                  <c:v>42930</c:v>
                </c:pt>
                <c:pt idx="1225">
                  <c:v>42929</c:v>
                </c:pt>
                <c:pt idx="1226">
                  <c:v>42928</c:v>
                </c:pt>
                <c:pt idx="1227">
                  <c:v>42927</c:v>
                </c:pt>
                <c:pt idx="1228">
                  <c:v>42926</c:v>
                </c:pt>
                <c:pt idx="1229">
                  <c:v>42925</c:v>
                </c:pt>
                <c:pt idx="1230">
                  <c:v>42924</c:v>
                </c:pt>
                <c:pt idx="1231">
                  <c:v>42923</c:v>
                </c:pt>
                <c:pt idx="1232">
                  <c:v>42922</c:v>
                </c:pt>
                <c:pt idx="1233">
                  <c:v>42921</c:v>
                </c:pt>
                <c:pt idx="1234">
                  <c:v>42920</c:v>
                </c:pt>
                <c:pt idx="1235">
                  <c:v>42919</c:v>
                </c:pt>
                <c:pt idx="1236">
                  <c:v>42918</c:v>
                </c:pt>
                <c:pt idx="1237">
                  <c:v>42917</c:v>
                </c:pt>
                <c:pt idx="1238">
                  <c:v>42916</c:v>
                </c:pt>
                <c:pt idx="1239">
                  <c:v>42915</c:v>
                </c:pt>
                <c:pt idx="1240">
                  <c:v>42914</c:v>
                </c:pt>
                <c:pt idx="1241">
                  <c:v>42913</c:v>
                </c:pt>
                <c:pt idx="1242">
                  <c:v>42912</c:v>
                </c:pt>
                <c:pt idx="1243">
                  <c:v>42911</c:v>
                </c:pt>
                <c:pt idx="1244">
                  <c:v>42910</c:v>
                </c:pt>
                <c:pt idx="1245">
                  <c:v>42909</c:v>
                </c:pt>
                <c:pt idx="1246">
                  <c:v>42908</c:v>
                </c:pt>
                <c:pt idx="1247">
                  <c:v>42907</c:v>
                </c:pt>
                <c:pt idx="1248">
                  <c:v>42906</c:v>
                </c:pt>
                <c:pt idx="1249">
                  <c:v>42905</c:v>
                </c:pt>
                <c:pt idx="1250">
                  <c:v>42904</c:v>
                </c:pt>
                <c:pt idx="1251">
                  <c:v>42903</c:v>
                </c:pt>
                <c:pt idx="1252">
                  <c:v>42902</c:v>
                </c:pt>
                <c:pt idx="1253">
                  <c:v>42901</c:v>
                </c:pt>
                <c:pt idx="1254">
                  <c:v>42900</c:v>
                </c:pt>
                <c:pt idx="1255">
                  <c:v>42899</c:v>
                </c:pt>
                <c:pt idx="1256">
                  <c:v>42898</c:v>
                </c:pt>
                <c:pt idx="1257">
                  <c:v>42897</c:v>
                </c:pt>
                <c:pt idx="1258">
                  <c:v>42896</c:v>
                </c:pt>
                <c:pt idx="1259">
                  <c:v>42895</c:v>
                </c:pt>
                <c:pt idx="1260">
                  <c:v>42894</c:v>
                </c:pt>
                <c:pt idx="1261">
                  <c:v>42893</c:v>
                </c:pt>
                <c:pt idx="1262">
                  <c:v>42892</c:v>
                </c:pt>
                <c:pt idx="1263">
                  <c:v>42891</c:v>
                </c:pt>
                <c:pt idx="1264">
                  <c:v>42890</c:v>
                </c:pt>
                <c:pt idx="1265">
                  <c:v>42889</c:v>
                </c:pt>
                <c:pt idx="1266">
                  <c:v>42888</c:v>
                </c:pt>
                <c:pt idx="1267">
                  <c:v>42887</c:v>
                </c:pt>
                <c:pt idx="1268">
                  <c:v>42886</c:v>
                </c:pt>
                <c:pt idx="1269">
                  <c:v>42885</c:v>
                </c:pt>
                <c:pt idx="1270">
                  <c:v>42884</c:v>
                </c:pt>
                <c:pt idx="1271">
                  <c:v>42883</c:v>
                </c:pt>
                <c:pt idx="1272">
                  <c:v>42882</c:v>
                </c:pt>
                <c:pt idx="1273">
                  <c:v>42881</c:v>
                </c:pt>
                <c:pt idx="1274">
                  <c:v>42880</c:v>
                </c:pt>
                <c:pt idx="1275">
                  <c:v>42879</c:v>
                </c:pt>
                <c:pt idx="1276">
                  <c:v>42878</c:v>
                </c:pt>
                <c:pt idx="1277">
                  <c:v>42877</c:v>
                </c:pt>
                <c:pt idx="1278">
                  <c:v>42876</c:v>
                </c:pt>
                <c:pt idx="1279">
                  <c:v>42875</c:v>
                </c:pt>
                <c:pt idx="1280">
                  <c:v>42874</c:v>
                </c:pt>
                <c:pt idx="1281">
                  <c:v>42873</c:v>
                </c:pt>
                <c:pt idx="1282">
                  <c:v>42872</c:v>
                </c:pt>
                <c:pt idx="1283">
                  <c:v>42871</c:v>
                </c:pt>
                <c:pt idx="1284">
                  <c:v>42870</c:v>
                </c:pt>
                <c:pt idx="1285">
                  <c:v>42869</c:v>
                </c:pt>
                <c:pt idx="1286">
                  <c:v>42868</c:v>
                </c:pt>
                <c:pt idx="1287">
                  <c:v>42867</c:v>
                </c:pt>
                <c:pt idx="1288">
                  <c:v>42866</c:v>
                </c:pt>
                <c:pt idx="1289">
                  <c:v>42865</c:v>
                </c:pt>
                <c:pt idx="1290">
                  <c:v>42864</c:v>
                </c:pt>
                <c:pt idx="1291">
                  <c:v>42863</c:v>
                </c:pt>
                <c:pt idx="1292">
                  <c:v>42862</c:v>
                </c:pt>
                <c:pt idx="1293">
                  <c:v>42861</c:v>
                </c:pt>
                <c:pt idx="1294">
                  <c:v>42860</c:v>
                </c:pt>
                <c:pt idx="1295">
                  <c:v>42859</c:v>
                </c:pt>
                <c:pt idx="1296">
                  <c:v>42858</c:v>
                </c:pt>
                <c:pt idx="1297">
                  <c:v>42857</c:v>
                </c:pt>
                <c:pt idx="1298">
                  <c:v>42856</c:v>
                </c:pt>
                <c:pt idx="1299">
                  <c:v>42855</c:v>
                </c:pt>
                <c:pt idx="1300">
                  <c:v>42854</c:v>
                </c:pt>
                <c:pt idx="1301">
                  <c:v>42853</c:v>
                </c:pt>
                <c:pt idx="1302">
                  <c:v>42852</c:v>
                </c:pt>
                <c:pt idx="1303">
                  <c:v>42851</c:v>
                </c:pt>
                <c:pt idx="1304">
                  <c:v>42850</c:v>
                </c:pt>
                <c:pt idx="1305">
                  <c:v>42849</c:v>
                </c:pt>
                <c:pt idx="1306">
                  <c:v>42848</c:v>
                </c:pt>
                <c:pt idx="1307">
                  <c:v>42847</c:v>
                </c:pt>
                <c:pt idx="1308">
                  <c:v>42846</c:v>
                </c:pt>
                <c:pt idx="1309">
                  <c:v>42845</c:v>
                </c:pt>
                <c:pt idx="1310">
                  <c:v>42844</c:v>
                </c:pt>
                <c:pt idx="1311">
                  <c:v>42843</c:v>
                </c:pt>
                <c:pt idx="1312">
                  <c:v>42842</c:v>
                </c:pt>
                <c:pt idx="1313">
                  <c:v>42841</c:v>
                </c:pt>
                <c:pt idx="1314">
                  <c:v>42840</c:v>
                </c:pt>
                <c:pt idx="1315">
                  <c:v>42839</c:v>
                </c:pt>
                <c:pt idx="1316">
                  <c:v>42838</c:v>
                </c:pt>
                <c:pt idx="1317">
                  <c:v>42837</c:v>
                </c:pt>
                <c:pt idx="1318">
                  <c:v>42836</c:v>
                </c:pt>
                <c:pt idx="1319">
                  <c:v>42835</c:v>
                </c:pt>
                <c:pt idx="1320">
                  <c:v>42834</c:v>
                </c:pt>
                <c:pt idx="1321">
                  <c:v>42833</c:v>
                </c:pt>
                <c:pt idx="1322">
                  <c:v>42832</c:v>
                </c:pt>
                <c:pt idx="1323">
                  <c:v>42831</c:v>
                </c:pt>
                <c:pt idx="1324">
                  <c:v>42830</c:v>
                </c:pt>
                <c:pt idx="1325">
                  <c:v>42829</c:v>
                </c:pt>
                <c:pt idx="1326">
                  <c:v>42828</c:v>
                </c:pt>
                <c:pt idx="1327">
                  <c:v>42827</c:v>
                </c:pt>
                <c:pt idx="1328">
                  <c:v>42826</c:v>
                </c:pt>
                <c:pt idx="1329">
                  <c:v>42825</c:v>
                </c:pt>
                <c:pt idx="1330">
                  <c:v>42824</c:v>
                </c:pt>
                <c:pt idx="1331">
                  <c:v>42823</c:v>
                </c:pt>
                <c:pt idx="1332">
                  <c:v>42822</c:v>
                </c:pt>
                <c:pt idx="1333">
                  <c:v>42821</c:v>
                </c:pt>
                <c:pt idx="1334">
                  <c:v>42820</c:v>
                </c:pt>
                <c:pt idx="1335">
                  <c:v>42819</c:v>
                </c:pt>
                <c:pt idx="1336">
                  <c:v>42818</c:v>
                </c:pt>
                <c:pt idx="1337">
                  <c:v>42817</c:v>
                </c:pt>
                <c:pt idx="1338">
                  <c:v>42816</c:v>
                </c:pt>
                <c:pt idx="1339">
                  <c:v>42815</c:v>
                </c:pt>
                <c:pt idx="1340">
                  <c:v>42814</c:v>
                </c:pt>
                <c:pt idx="1341">
                  <c:v>42813</c:v>
                </c:pt>
                <c:pt idx="1342">
                  <c:v>42812</c:v>
                </c:pt>
                <c:pt idx="1343">
                  <c:v>42811</c:v>
                </c:pt>
                <c:pt idx="1344">
                  <c:v>42810</c:v>
                </c:pt>
                <c:pt idx="1345">
                  <c:v>42809</c:v>
                </c:pt>
                <c:pt idx="1346">
                  <c:v>42808</c:v>
                </c:pt>
                <c:pt idx="1347">
                  <c:v>42807</c:v>
                </c:pt>
                <c:pt idx="1348">
                  <c:v>42806</c:v>
                </c:pt>
                <c:pt idx="1349">
                  <c:v>42805</c:v>
                </c:pt>
                <c:pt idx="1350">
                  <c:v>42804</c:v>
                </c:pt>
                <c:pt idx="1351">
                  <c:v>42803</c:v>
                </c:pt>
                <c:pt idx="1352">
                  <c:v>42802</c:v>
                </c:pt>
                <c:pt idx="1353">
                  <c:v>42801</c:v>
                </c:pt>
                <c:pt idx="1354">
                  <c:v>42800</c:v>
                </c:pt>
                <c:pt idx="1355">
                  <c:v>42799</c:v>
                </c:pt>
                <c:pt idx="1356">
                  <c:v>42798</c:v>
                </c:pt>
                <c:pt idx="1357">
                  <c:v>42797</c:v>
                </c:pt>
                <c:pt idx="1358">
                  <c:v>42796</c:v>
                </c:pt>
                <c:pt idx="1359">
                  <c:v>42795</c:v>
                </c:pt>
                <c:pt idx="1360">
                  <c:v>42794</c:v>
                </c:pt>
                <c:pt idx="1361">
                  <c:v>42793</c:v>
                </c:pt>
                <c:pt idx="1362">
                  <c:v>42792</c:v>
                </c:pt>
                <c:pt idx="1363">
                  <c:v>42791</c:v>
                </c:pt>
                <c:pt idx="1364">
                  <c:v>42790</c:v>
                </c:pt>
                <c:pt idx="1365">
                  <c:v>42789</c:v>
                </c:pt>
                <c:pt idx="1366">
                  <c:v>42788</c:v>
                </c:pt>
                <c:pt idx="1367">
                  <c:v>42787</c:v>
                </c:pt>
                <c:pt idx="1368">
                  <c:v>42786</c:v>
                </c:pt>
                <c:pt idx="1369">
                  <c:v>42785</c:v>
                </c:pt>
                <c:pt idx="1370">
                  <c:v>42784</c:v>
                </c:pt>
                <c:pt idx="1371">
                  <c:v>42783</c:v>
                </c:pt>
                <c:pt idx="1372">
                  <c:v>42782</c:v>
                </c:pt>
                <c:pt idx="1373">
                  <c:v>42781</c:v>
                </c:pt>
                <c:pt idx="1374">
                  <c:v>42780</c:v>
                </c:pt>
                <c:pt idx="1375">
                  <c:v>42779</c:v>
                </c:pt>
                <c:pt idx="1376">
                  <c:v>42778</c:v>
                </c:pt>
                <c:pt idx="1377">
                  <c:v>42777</c:v>
                </c:pt>
                <c:pt idx="1378">
                  <c:v>42776</c:v>
                </c:pt>
                <c:pt idx="1379">
                  <c:v>42775</c:v>
                </c:pt>
                <c:pt idx="1380">
                  <c:v>42774</c:v>
                </c:pt>
                <c:pt idx="1381">
                  <c:v>42773</c:v>
                </c:pt>
                <c:pt idx="1382">
                  <c:v>42772</c:v>
                </c:pt>
                <c:pt idx="1383">
                  <c:v>42771</c:v>
                </c:pt>
                <c:pt idx="1384">
                  <c:v>42770</c:v>
                </c:pt>
                <c:pt idx="1385">
                  <c:v>42769</c:v>
                </c:pt>
                <c:pt idx="1386">
                  <c:v>42768</c:v>
                </c:pt>
                <c:pt idx="1387">
                  <c:v>42767</c:v>
                </c:pt>
                <c:pt idx="1388">
                  <c:v>42766</c:v>
                </c:pt>
                <c:pt idx="1389">
                  <c:v>42765</c:v>
                </c:pt>
                <c:pt idx="1390">
                  <c:v>42764</c:v>
                </c:pt>
                <c:pt idx="1391">
                  <c:v>42763</c:v>
                </c:pt>
                <c:pt idx="1392">
                  <c:v>42762</c:v>
                </c:pt>
                <c:pt idx="1393">
                  <c:v>42761</c:v>
                </c:pt>
                <c:pt idx="1394">
                  <c:v>42760</c:v>
                </c:pt>
                <c:pt idx="1395">
                  <c:v>42759</c:v>
                </c:pt>
                <c:pt idx="1396">
                  <c:v>42758</c:v>
                </c:pt>
                <c:pt idx="1397">
                  <c:v>42757</c:v>
                </c:pt>
                <c:pt idx="1398">
                  <c:v>42756</c:v>
                </c:pt>
                <c:pt idx="1399">
                  <c:v>42755</c:v>
                </c:pt>
                <c:pt idx="1400">
                  <c:v>42754</c:v>
                </c:pt>
                <c:pt idx="1401">
                  <c:v>42753</c:v>
                </c:pt>
                <c:pt idx="1402">
                  <c:v>42752</c:v>
                </c:pt>
                <c:pt idx="1403">
                  <c:v>42751</c:v>
                </c:pt>
                <c:pt idx="1404">
                  <c:v>42750</c:v>
                </c:pt>
                <c:pt idx="1405">
                  <c:v>42749</c:v>
                </c:pt>
                <c:pt idx="1406">
                  <c:v>42748</c:v>
                </c:pt>
                <c:pt idx="1407">
                  <c:v>42747</c:v>
                </c:pt>
                <c:pt idx="1408">
                  <c:v>42746</c:v>
                </c:pt>
                <c:pt idx="1409">
                  <c:v>42745</c:v>
                </c:pt>
                <c:pt idx="1410">
                  <c:v>42744</c:v>
                </c:pt>
                <c:pt idx="1411">
                  <c:v>42743</c:v>
                </c:pt>
                <c:pt idx="1412">
                  <c:v>42742</c:v>
                </c:pt>
                <c:pt idx="1413">
                  <c:v>42741</c:v>
                </c:pt>
                <c:pt idx="1414">
                  <c:v>42740</c:v>
                </c:pt>
                <c:pt idx="1415">
                  <c:v>42739</c:v>
                </c:pt>
                <c:pt idx="1416">
                  <c:v>42738</c:v>
                </c:pt>
                <c:pt idx="1417">
                  <c:v>42737</c:v>
                </c:pt>
                <c:pt idx="1418">
                  <c:v>42736</c:v>
                </c:pt>
                <c:pt idx="1419">
                  <c:v>42735</c:v>
                </c:pt>
                <c:pt idx="1420">
                  <c:v>42734</c:v>
                </c:pt>
                <c:pt idx="1421">
                  <c:v>42733</c:v>
                </c:pt>
                <c:pt idx="1422">
                  <c:v>42732</c:v>
                </c:pt>
                <c:pt idx="1423">
                  <c:v>42731</c:v>
                </c:pt>
                <c:pt idx="1424">
                  <c:v>42730</c:v>
                </c:pt>
                <c:pt idx="1425">
                  <c:v>42729</c:v>
                </c:pt>
                <c:pt idx="1426">
                  <c:v>42728</c:v>
                </c:pt>
                <c:pt idx="1427">
                  <c:v>42727</c:v>
                </c:pt>
                <c:pt idx="1428">
                  <c:v>42726</c:v>
                </c:pt>
                <c:pt idx="1429">
                  <c:v>42725</c:v>
                </c:pt>
                <c:pt idx="1430">
                  <c:v>42724</c:v>
                </c:pt>
                <c:pt idx="1431">
                  <c:v>42723</c:v>
                </c:pt>
                <c:pt idx="1432">
                  <c:v>42722</c:v>
                </c:pt>
                <c:pt idx="1433">
                  <c:v>42721</c:v>
                </c:pt>
                <c:pt idx="1434">
                  <c:v>42720</c:v>
                </c:pt>
                <c:pt idx="1435">
                  <c:v>42719</c:v>
                </c:pt>
                <c:pt idx="1436">
                  <c:v>42718</c:v>
                </c:pt>
                <c:pt idx="1437">
                  <c:v>42717</c:v>
                </c:pt>
                <c:pt idx="1438">
                  <c:v>42716</c:v>
                </c:pt>
                <c:pt idx="1439">
                  <c:v>42715</c:v>
                </c:pt>
                <c:pt idx="1440">
                  <c:v>42714</c:v>
                </c:pt>
                <c:pt idx="1441">
                  <c:v>42713</c:v>
                </c:pt>
                <c:pt idx="1442">
                  <c:v>42712</c:v>
                </c:pt>
                <c:pt idx="1443">
                  <c:v>42711</c:v>
                </c:pt>
                <c:pt idx="1444">
                  <c:v>42710</c:v>
                </c:pt>
                <c:pt idx="1445">
                  <c:v>42709</c:v>
                </c:pt>
                <c:pt idx="1446">
                  <c:v>42708</c:v>
                </c:pt>
                <c:pt idx="1447">
                  <c:v>42707</c:v>
                </c:pt>
                <c:pt idx="1448">
                  <c:v>42706</c:v>
                </c:pt>
                <c:pt idx="1449">
                  <c:v>42705</c:v>
                </c:pt>
                <c:pt idx="1450">
                  <c:v>42704</c:v>
                </c:pt>
                <c:pt idx="1451">
                  <c:v>42703</c:v>
                </c:pt>
                <c:pt idx="1452">
                  <c:v>42702</c:v>
                </c:pt>
                <c:pt idx="1453">
                  <c:v>42701</c:v>
                </c:pt>
                <c:pt idx="1454">
                  <c:v>42700</c:v>
                </c:pt>
                <c:pt idx="1455">
                  <c:v>42699</c:v>
                </c:pt>
                <c:pt idx="1456">
                  <c:v>42698</c:v>
                </c:pt>
                <c:pt idx="1457">
                  <c:v>42697</c:v>
                </c:pt>
                <c:pt idx="1458">
                  <c:v>42696</c:v>
                </c:pt>
                <c:pt idx="1459">
                  <c:v>42695</c:v>
                </c:pt>
                <c:pt idx="1460">
                  <c:v>42694</c:v>
                </c:pt>
                <c:pt idx="1461">
                  <c:v>42693</c:v>
                </c:pt>
                <c:pt idx="1462">
                  <c:v>42692</c:v>
                </c:pt>
                <c:pt idx="1463">
                  <c:v>42691</c:v>
                </c:pt>
                <c:pt idx="1464">
                  <c:v>42690</c:v>
                </c:pt>
                <c:pt idx="1465">
                  <c:v>42689</c:v>
                </c:pt>
                <c:pt idx="1466">
                  <c:v>42688</c:v>
                </c:pt>
                <c:pt idx="1467">
                  <c:v>42687</c:v>
                </c:pt>
                <c:pt idx="1468">
                  <c:v>42686</c:v>
                </c:pt>
                <c:pt idx="1469">
                  <c:v>42685</c:v>
                </c:pt>
                <c:pt idx="1470">
                  <c:v>42684</c:v>
                </c:pt>
                <c:pt idx="1471">
                  <c:v>42683</c:v>
                </c:pt>
                <c:pt idx="1472">
                  <c:v>42682</c:v>
                </c:pt>
                <c:pt idx="1473">
                  <c:v>42681</c:v>
                </c:pt>
                <c:pt idx="1474">
                  <c:v>42680</c:v>
                </c:pt>
                <c:pt idx="1475">
                  <c:v>42679</c:v>
                </c:pt>
                <c:pt idx="1476">
                  <c:v>42678</c:v>
                </c:pt>
                <c:pt idx="1477">
                  <c:v>42677</c:v>
                </c:pt>
                <c:pt idx="1478">
                  <c:v>42676</c:v>
                </c:pt>
                <c:pt idx="1479">
                  <c:v>42675</c:v>
                </c:pt>
                <c:pt idx="1480">
                  <c:v>42674</c:v>
                </c:pt>
                <c:pt idx="1481">
                  <c:v>42673</c:v>
                </c:pt>
                <c:pt idx="1482">
                  <c:v>42672</c:v>
                </c:pt>
                <c:pt idx="1483">
                  <c:v>42671</c:v>
                </c:pt>
                <c:pt idx="1484">
                  <c:v>42670</c:v>
                </c:pt>
                <c:pt idx="1485">
                  <c:v>42669</c:v>
                </c:pt>
                <c:pt idx="1486">
                  <c:v>42668</c:v>
                </c:pt>
                <c:pt idx="1487">
                  <c:v>42667</c:v>
                </c:pt>
                <c:pt idx="1488">
                  <c:v>42666</c:v>
                </c:pt>
                <c:pt idx="1489">
                  <c:v>42665</c:v>
                </c:pt>
                <c:pt idx="1490">
                  <c:v>42664</c:v>
                </c:pt>
                <c:pt idx="1491">
                  <c:v>42663</c:v>
                </c:pt>
                <c:pt idx="1492">
                  <c:v>42662</c:v>
                </c:pt>
                <c:pt idx="1493">
                  <c:v>42661</c:v>
                </c:pt>
                <c:pt idx="1494">
                  <c:v>42660</c:v>
                </c:pt>
                <c:pt idx="1495">
                  <c:v>42659</c:v>
                </c:pt>
                <c:pt idx="1496">
                  <c:v>42658</c:v>
                </c:pt>
                <c:pt idx="1497">
                  <c:v>42657</c:v>
                </c:pt>
                <c:pt idx="1498">
                  <c:v>42656</c:v>
                </c:pt>
                <c:pt idx="1499">
                  <c:v>42655</c:v>
                </c:pt>
                <c:pt idx="1500">
                  <c:v>42654</c:v>
                </c:pt>
                <c:pt idx="1501">
                  <c:v>42653</c:v>
                </c:pt>
                <c:pt idx="1502">
                  <c:v>42652</c:v>
                </c:pt>
                <c:pt idx="1503">
                  <c:v>42651</c:v>
                </c:pt>
                <c:pt idx="1504">
                  <c:v>42650</c:v>
                </c:pt>
                <c:pt idx="1505">
                  <c:v>42649</c:v>
                </c:pt>
                <c:pt idx="1506">
                  <c:v>42648</c:v>
                </c:pt>
                <c:pt idx="1507">
                  <c:v>42647</c:v>
                </c:pt>
                <c:pt idx="1508">
                  <c:v>42646</c:v>
                </c:pt>
                <c:pt idx="1509">
                  <c:v>42645</c:v>
                </c:pt>
                <c:pt idx="1510">
                  <c:v>42644</c:v>
                </c:pt>
                <c:pt idx="1511">
                  <c:v>42643</c:v>
                </c:pt>
                <c:pt idx="1512">
                  <c:v>42642</c:v>
                </c:pt>
                <c:pt idx="1513">
                  <c:v>42641</c:v>
                </c:pt>
                <c:pt idx="1514">
                  <c:v>42640</c:v>
                </c:pt>
                <c:pt idx="1515">
                  <c:v>42639</c:v>
                </c:pt>
                <c:pt idx="1516">
                  <c:v>42638</c:v>
                </c:pt>
                <c:pt idx="1517">
                  <c:v>42637</c:v>
                </c:pt>
                <c:pt idx="1518">
                  <c:v>42636</c:v>
                </c:pt>
                <c:pt idx="1519">
                  <c:v>42635</c:v>
                </c:pt>
                <c:pt idx="1520">
                  <c:v>42634</c:v>
                </c:pt>
                <c:pt idx="1521">
                  <c:v>42633</c:v>
                </c:pt>
                <c:pt idx="1522">
                  <c:v>42632</c:v>
                </c:pt>
                <c:pt idx="1523">
                  <c:v>42631</c:v>
                </c:pt>
                <c:pt idx="1524">
                  <c:v>42630</c:v>
                </c:pt>
                <c:pt idx="1525">
                  <c:v>42629</c:v>
                </c:pt>
                <c:pt idx="1526">
                  <c:v>42628</c:v>
                </c:pt>
                <c:pt idx="1527">
                  <c:v>42627</c:v>
                </c:pt>
                <c:pt idx="1528">
                  <c:v>42626</c:v>
                </c:pt>
                <c:pt idx="1529">
                  <c:v>42625</c:v>
                </c:pt>
                <c:pt idx="1530">
                  <c:v>42624</c:v>
                </c:pt>
                <c:pt idx="1531">
                  <c:v>42623</c:v>
                </c:pt>
                <c:pt idx="1532">
                  <c:v>42622</c:v>
                </c:pt>
                <c:pt idx="1533">
                  <c:v>42621</c:v>
                </c:pt>
                <c:pt idx="1534">
                  <c:v>42620</c:v>
                </c:pt>
                <c:pt idx="1535">
                  <c:v>42619</c:v>
                </c:pt>
                <c:pt idx="1536">
                  <c:v>42618</c:v>
                </c:pt>
                <c:pt idx="1537">
                  <c:v>42617</c:v>
                </c:pt>
                <c:pt idx="1538">
                  <c:v>42616</c:v>
                </c:pt>
                <c:pt idx="1539">
                  <c:v>42615</c:v>
                </c:pt>
                <c:pt idx="1540">
                  <c:v>42614</c:v>
                </c:pt>
                <c:pt idx="1541">
                  <c:v>42613</c:v>
                </c:pt>
                <c:pt idx="1542">
                  <c:v>42612</c:v>
                </c:pt>
                <c:pt idx="1543">
                  <c:v>42611</c:v>
                </c:pt>
                <c:pt idx="1544">
                  <c:v>42610</c:v>
                </c:pt>
                <c:pt idx="1545">
                  <c:v>42609</c:v>
                </c:pt>
                <c:pt idx="1546">
                  <c:v>42608</c:v>
                </c:pt>
                <c:pt idx="1547">
                  <c:v>42607</c:v>
                </c:pt>
                <c:pt idx="1548">
                  <c:v>42606</c:v>
                </c:pt>
                <c:pt idx="1549">
                  <c:v>42605</c:v>
                </c:pt>
                <c:pt idx="1550">
                  <c:v>42604</c:v>
                </c:pt>
                <c:pt idx="1551">
                  <c:v>42603</c:v>
                </c:pt>
                <c:pt idx="1552">
                  <c:v>42602</c:v>
                </c:pt>
                <c:pt idx="1553">
                  <c:v>42601</c:v>
                </c:pt>
                <c:pt idx="1554">
                  <c:v>42600</c:v>
                </c:pt>
                <c:pt idx="1555">
                  <c:v>42599</c:v>
                </c:pt>
                <c:pt idx="1556">
                  <c:v>42598</c:v>
                </c:pt>
                <c:pt idx="1557">
                  <c:v>42597</c:v>
                </c:pt>
                <c:pt idx="1558">
                  <c:v>42596</c:v>
                </c:pt>
                <c:pt idx="1559">
                  <c:v>42595</c:v>
                </c:pt>
                <c:pt idx="1560">
                  <c:v>42594</c:v>
                </c:pt>
                <c:pt idx="1561">
                  <c:v>42593</c:v>
                </c:pt>
                <c:pt idx="1562">
                  <c:v>42592</c:v>
                </c:pt>
                <c:pt idx="1563">
                  <c:v>42591</c:v>
                </c:pt>
                <c:pt idx="1564">
                  <c:v>42590</c:v>
                </c:pt>
                <c:pt idx="1565">
                  <c:v>42589</c:v>
                </c:pt>
                <c:pt idx="1566">
                  <c:v>42588</c:v>
                </c:pt>
                <c:pt idx="1567">
                  <c:v>42587</c:v>
                </c:pt>
                <c:pt idx="1568">
                  <c:v>42586</c:v>
                </c:pt>
                <c:pt idx="1569">
                  <c:v>42585</c:v>
                </c:pt>
                <c:pt idx="1570">
                  <c:v>42584</c:v>
                </c:pt>
                <c:pt idx="1571">
                  <c:v>42583</c:v>
                </c:pt>
                <c:pt idx="1572">
                  <c:v>42582</c:v>
                </c:pt>
                <c:pt idx="1573">
                  <c:v>42581</c:v>
                </c:pt>
                <c:pt idx="1574">
                  <c:v>42580</c:v>
                </c:pt>
                <c:pt idx="1575">
                  <c:v>42579</c:v>
                </c:pt>
                <c:pt idx="1576">
                  <c:v>42578</c:v>
                </c:pt>
                <c:pt idx="1577">
                  <c:v>42577</c:v>
                </c:pt>
                <c:pt idx="1578">
                  <c:v>42576</c:v>
                </c:pt>
                <c:pt idx="1579">
                  <c:v>42575</c:v>
                </c:pt>
                <c:pt idx="1580">
                  <c:v>42574</c:v>
                </c:pt>
                <c:pt idx="1581">
                  <c:v>42573</c:v>
                </c:pt>
                <c:pt idx="1582">
                  <c:v>42572</c:v>
                </c:pt>
                <c:pt idx="1583">
                  <c:v>42571</c:v>
                </c:pt>
                <c:pt idx="1584">
                  <c:v>42570</c:v>
                </c:pt>
                <c:pt idx="1585">
                  <c:v>42569</c:v>
                </c:pt>
                <c:pt idx="1586">
                  <c:v>42568</c:v>
                </c:pt>
                <c:pt idx="1587">
                  <c:v>42567</c:v>
                </c:pt>
                <c:pt idx="1588">
                  <c:v>42566</c:v>
                </c:pt>
                <c:pt idx="1589">
                  <c:v>42565</c:v>
                </c:pt>
                <c:pt idx="1590">
                  <c:v>42564</c:v>
                </c:pt>
                <c:pt idx="1591">
                  <c:v>42563</c:v>
                </c:pt>
                <c:pt idx="1592">
                  <c:v>42562</c:v>
                </c:pt>
                <c:pt idx="1593">
                  <c:v>42561</c:v>
                </c:pt>
                <c:pt idx="1594">
                  <c:v>42560</c:v>
                </c:pt>
                <c:pt idx="1595">
                  <c:v>42559</c:v>
                </c:pt>
                <c:pt idx="1596">
                  <c:v>42558</c:v>
                </c:pt>
                <c:pt idx="1597">
                  <c:v>42557</c:v>
                </c:pt>
                <c:pt idx="1598">
                  <c:v>42556</c:v>
                </c:pt>
                <c:pt idx="1599">
                  <c:v>42555</c:v>
                </c:pt>
                <c:pt idx="1600">
                  <c:v>42554</c:v>
                </c:pt>
                <c:pt idx="1601">
                  <c:v>42553</c:v>
                </c:pt>
                <c:pt idx="1602">
                  <c:v>42552</c:v>
                </c:pt>
                <c:pt idx="1603">
                  <c:v>42551</c:v>
                </c:pt>
                <c:pt idx="1604">
                  <c:v>42550</c:v>
                </c:pt>
                <c:pt idx="1605">
                  <c:v>42549</c:v>
                </c:pt>
                <c:pt idx="1606">
                  <c:v>42548</c:v>
                </c:pt>
                <c:pt idx="1607">
                  <c:v>42547</c:v>
                </c:pt>
                <c:pt idx="1608">
                  <c:v>42546</c:v>
                </c:pt>
                <c:pt idx="1609">
                  <c:v>42545</c:v>
                </c:pt>
                <c:pt idx="1610">
                  <c:v>42544</c:v>
                </c:pt>
                <c:pt idx="1611">
                  <c:v>42543</c:v>
                </c:pt>
                <c:pt idx="1612">
                  <c:v>42542</c:v>
                </c:pt>
                <c:pt idx="1613">
                  <c:v>42541</c:v>
                </c:pt>
                <c:pt idx="1614">
                  <c:v>42540</c:v>
                </c:pt>
                <c:pt idx="1615">
                  <c:v>42539</c:v>
                </c:pt>
                <c:pt idx="1616">
                  <c:v>42538</c:v>
                </c:pt>
                <c:pt idx="1617">
                  <c:v>42537</c:v>
                </c:pt>
                <c:pt idx="1618">
                  <c:v>42536</c:v>
                </c:pt>
                <c:pt idx="1619">
                  <c:v>42535</c:v>
                </c:pt>
                <c:pt idx="1620">
                  <c:v>42534</c:v>
                </c:pt>
                <c:pt idx="1621">
                  <c:v>42533</c:v>
                </c:pt>
                <c:pt idx="1622">
                  <c:v>42532</c:v>
                </c:pt>
                <c:pt idx="1623">
                  <c:v>42531</c:v>
                </c:pt>
                <c:pt idx="1624">
                  <c:v>42530</c:v>
                </c:pt>
                <c:pt idx="1625">
                  <c:v>42529</c:v>
                </c:pt>
                <c:pt idx="1626">
                  <c:v>42528</c:v>
                </c:pt>
                <c:pt idx="1627">
                  <c:v>42527</c:v>
                </c:pt>
                <c:pt idx="1628">
                  <c:v>42526</c:v>
                </c:pt>
                <c:pt idx="1629">
                  <c:v>42525</c:v>
                </c:pt>
                <c:pt idx="1630">
                  <c:v>42524</c:v>
                </c:pt>
                <c:pt idx="1631">
                  <c:v>42523</c:v>
                </c:pt>
                <c:pt idx="1632">
                  <c:v>42522</c:v>
                </c:pt>
                <c:pt idx="1633">
                  <c:v>42521</c:v>
                </c:pt>
                <c:pt idx="1634">
                  <c:v>42520</c:v>
                </c:pt>
                <c:pt idx="1635">
                  <c:v>42519</c:v>
                </c:pt>
                <c:pt idx="1636">
                  <c:v>42518</c:v>
                </c:pt>
                <c:pt idx="1637">
                  <c:v>42517</c:v>
                </c:pt>
                <c:pt idx="1638">
                  <c:v>42516</c:v>
                </c:pt>
                <c:pt idx="1639">
                  <c:v>42515</c:v>
                </c:pt>
                <c:pt idx="1640">
                  <c:v>42514</c:v>
                </c:pt>
                <c:pt idx="1641">
                  <c:v>42513</c:v>
                </c:pt>
                <c:pt idx="1642">
                  <c:v>42512</c:v>
                </c:pt>
                <c:pt idx="1643">
                  <c:v>42511</c:v>
                </c:pt>
                <c:pt idx="1644">
                  <c:v>42510</c:v>
                </c:pt>
                <c:pt idx="1645">
                  <c:v>42509</c:v>
                </c:pt>
                <c:pt idx="1646">
                  <c:v>42508</c:v>
                </c:pt>
                <c:pt idx="1647">
                  <c:v>42507</c:v>
                </c:pt>
                <c:pt idx="1648">
                  <c:v>42506</c:v>
                </c:pt>
                <c:pt idx="1649">
                  <c:v>42505</c:v>
                </c:pt>
                <c:pt idx="1650">
                  <c:v>42504</c:v>
                </c:pt>
                <c:pt idx="1651">
                  <c:v>42503</c:v>
                </c:pt>
                <c:pt idx="1652">
                  <c:v>42502</c:v>
                </c:pt>
                <c:pt idx="1653">
                  <c:v>42501</c:v>
                </c:pt>
                <c:pt idx="1654">
                  <c:v>42500</c:v>
                </c:pt>
                <c:pt idx="1655">
                  <c:v>42499</c:v>
                </c:pt>
                <c:pt idx="1656">
                  <c:v>42498</c:v>
                </c:pt>
                <c:pt idx="1657">
                  <c:v>42497</c:v>
                </c:pt>
                <c:pt idx="1658">
                  <c:v>42496</c:v>
                </c:pt>
                <c:pt idx="1659">
                  <c:v>42495</c:v>
                </c:pt>
                <c:pt idx="1660">
                  <c:v>42494</c:v>
                </c:pt>
                <c:pt idx="1661">
                  <c:v>42493</c:v>
                </c:pt>
                <c:pt idx="1662">
                  <c:v>42492</c:v>
                </c:pt>
                <c:pt idx="1663">
                  <c:v>42491</c:v>
                </c:pt>
                <c:pt idx="1664">
                  <c:v>42490</c:v>
                </c:pt>
                <c:pt idx="1665">
                  <c:v>42489</c:v>
                </c:pt>
                <c:pt idx="1666">
                  <c:v>42488</c:v>
                </c:pt>
                <c:pt idx="1667">
                  <c:v>42487</c:v>
                </c:pt>
                <c:pt idx="1668">
                  <c:v>42486</c:v>
                </c:pt>
                <c:pt idx="1669">
                  <c:v>42485</c:v>
                </c:pt>
                <c:pt idx="1670">
                  <c:v>42484</c:v>
                </c:pt>
                <c:pt idx="1671">
                  <c:v>42483</c:v>
                </c:pt>
                <c:pt idx="1672">
                  <c:v>42482</c:v>
                </c:pt>
                <c:pt idx="1673">
                  <c:v>42481</c:v>
                </c:pt>
                <c:pt idx="1674">
                  <c:v>42480</c:v>
                </c:pt>
                <c:pt idx="1675">
                  <c:v>42479</c:v>
                </c:pt>
                <c:pt idx="1676">
                  <c:v>42478</c:v>
                </c:pt>
                <c:pt idx="1677">
                  <c:v>42477</c:v>
                </c:pt>
                <c:pt idx="1678">
                  <c:v>42476</c:v>
                </c:pt>
                <c:pt idx="1679">
                  <c:v>42475</c:v>
                </c:pt>
                <c:pt idx="1680">
                  <c:v>42474</c:v>
                </c:pt>
                <c:pt idx="1681">
                  <c:v>42473</c:v>
                </c:pt>
                <c:pt idx="1682">
                  <c:v>42472</c:v>
                </c:pt>
                <c:pt idx="1683">
                  <c:v>42471</c:v>
                </c:pt>
                <c:pt idx="1684">
                  <c:v>42470</c:v>
                </c:pt>
                <c:pt idx="1685">
                  <c:v>42469</c:v>
                </c:pt>
                <c:pt idx="1686">
                  <c:v>42468</c:v>
                </c:pt>
                <c:pt idx="1687">
                  <c:v>42467</c:v>
                </c:pt>
                <c:pt idx="1688">
                  <c:v>42466</c:v>
                </c:pt>
                <c:pt idx="1689">
                  <c:v>42465</c:v>
                </c:pt>
                <c:pt idx="1690">
                  <c:v>42464</c:v>
                </c:pt>
                <c:pt idx="1691">
                  <c:v>42463</c:v>
                </c:pt>
                <c:pt idx="1692">
                  <c:v>42462</c:v>
                </c:pt>
                <c:pt idx="1693">
                  <c:v>42461</c:v>
                </c:pt>
                <c:pt idx="1694">
                  <c:v>42460</c:v>
                </c:pt>
                <c:pt idx="1695">
                  <c:v>42459</c:v>
                </c:pt>
                <c:pt idx="1696">
                  <c:v>42458</c:v>
                </c:pt>
                <c:pt idx="1697">
                  <c:v>42457</c:v>
                </c:pt>
                <c:pt idx="1698">
                  <c:v>42456</c:v>
                </c:pt>
                <c:pt idx="1699">
                  <c:v>42455</c:v>
                </c:pt>
                <c:pt idx="1700">
                  <c:v>42454</c:v>
                </c:pt>
                <c:pt idx="1701">
                  <c:v>42453</c:v>
                </c:pt>
                <c:pt idx="1702">
                  <c:v>42452</c:v>
                </c:pt>
                <c:pt idx="1703">
                  <c:v>42451</c:v>
                </c:pt>
                <c:pt idx="1704">
                  <c:v>42450</c:v>
                </c:pt>
                <c:pt idx="1705">
                  <c:v>42449</c:v>
                </c:pt>
                <c:pt idx="1706">
                  <c:v>42448</c:v>
                </c:pt>
                <c:pt idx="1707">
                  <c:v>42447</c:v>
                </c:pt>
                <c:pt idx="1708">
                  <c:v>42446</c:v>
                </c:pt>
                <c:pt idx="1709">
                  <c:v>42445</c:v>
                </c:pt>
                <c:pt idx="1710">
                  <c:v>42444</c:v>
                </c:pt>
                <c:pt idx="1711">
                  <c:v>42443</c:v>
                </c:pt>
                <c:pt idx="1712">
                  <c:v>42442</c:v>
                </c:pt>
                <c:pt idx="1713">
                  <c:v>42441</c:v>
                </c:pt>
                <c:pt idx="1714">
                  <c:v>42440</c:v>
                </c:pt>
                <c:pt idx="1715">
                  <c:v>42439</c:v>
                </c:pt>
                <c:pt idx="1716">
                  <c:v>42438</c:v>
                </c:pt>
                <c:pt idx="1717">
                  <c:v>42437</c:v>
                </c:pt>
                <c:pt idx="1718">
                  <c:v>42436</c:v>
                </c:pt>
                <c:pt idx="1719">
                  <c:v>42435</c:v>
                </c:pt>
                <c:pt idx="1720">
                  <c:v>42434</c:v>
                </c:pt>
                <c:pt idx="1721">
                  <c:v>42433</c:v>
                </c:pt>
                <c:pt idx="1722">
                  <c:v>42432</c:v>
                </c:pt>
                <c:pt idx="1723">
                  <c:v>42431</c:v>
                </c:pt>
                <c:pt idx="1724">
                  <c:v>42430</c:v>
                </c:pt>
                <c:pt idx="1725">
                  <c:v>42429</c:v>
                </c:pt>
                <c:pt idx="1726">
                  <c:v>42428</c:v>
                </c:pt>
                <c:pt idx="1727">
                  <c:v>42427</c:v>
                </c:pt>
                <c:pt idx="1728">
                  <c:v>42426</c:v>
                </c:pt>
                <c:pt idx="1729">
                  <c:v>42425</c:v>
                </c:pt>
                <c:pt idx="1730">
                  <c:v>42424</c:v>
                </c:pt>
                <c:pt idx="1731">
                  <c:v>42423</c:v>
                </c:pt>
                <c:pt idx="1732">
                  <c:v>42422</c:v>
                </c:pt>
                <c:pt idx="1733">
                  <c:v>42421</c:v>
                </c:pt>
                <c:pt idx="1734">
                  <c:v>42420</c:v>
                </c:pt>
                <c:pt idx="1735">
                  <c:v>42419</c:v>
                </c:pt>
                <c:pt idx="1736">
                  <c:v>42418</c:v>
                </c:pt>
                <c:pt idx="1737">
                  <c:v>42417</c:v>
                </c:pt>
                <c:pt idx="1738">
                  <c:v>42416</c:v>
                </c:pt>
                <c:pt idx="1739">
                  <c:v>42415</c:v>
                </c:pt>
                <c:pt idx="1740">
                  <c:v>42414</c:v>
                </c:pt>
                <c:pt idx="1741">
                  <c:v>42413</c:v>
                </c:pt>
                <c:pt idx="1742">
                  <c:v>42412</c:v>
                </c:pt>
                <c:pt idx="1743">
                  <c:v>42411</c:v>
                </c:pt>
                <c:pt idx="1744">
                  <c:v>42410</c:v>
                </c:pt>
                <c:pt idx="1745">
                  <c:v>42409</c:v>
                </c:pt>
                <c:pt idx="1746">
                  <c:v>42408</c:v>
                </c:pt>
                <c:pt idx="1747">
                  <c:v>42407</c:v>
                </c:pt>
                <c:pt idx="1748">
                  <c:v>42406</c:v>
                </c:pt>
                <c:pt idx="1749">
                  <c:v>42405</c:v>
                </c:pt>
                <c:pt idx="1750">
                  <c:v>42404</c:v>
                </c:pt>
                <c:pt idx="1751">
                  <c:v>42403</c:v>
                </c:pt>
                <c:pt idx="1752">
                  <c:v>42402</c:v>
                </c:pt>
                <c:pt idx="1753">
                  <c:v>42401</c:v>
                </c:pt>
                <c:pt idx="1754">
                  <c:v>42400</c:v>
                </c:pt>
                <c:pt idx="1755">
                  <c:v>42399</c:v>
                </c:pt>
                <c:pt idx="1756">
                  <c:v>42398</c:v>
                </c:pt>
                <c:pt idx="1757">
                  <c:v>42397</c:v>
                </c:pt>
                <c:pt idx="1758">
                  <c:v>42396</c:v>
                </c:pt>
                <c:pt idx="1759">
                  <c:v>42395</c:v>
                </c:pt>
                <c:pt idx="1760">
                  <c:v>42394</c:v>
                </c:pt>
                <c:pt idx="1761">
                  <c:v>42393</c:v>
                </c:pt>
                <c:pt idx="1762">
                  <c:v>42392</c:v>
                </c:pt>
                <c:pt idx="1763">
                  <c:v>42391</c:v>
                </c:pt>
                <c:pt idx="1764">
                  <c:v>42390</c:v>
                </c:pt>
                <c:pt idx="1765">
                  <c:v>42389</c:v>
                </c:pt>
                <c:pt idx="1766">
                  <c:v>42388</c:v>
                </c:pt>
                <c:pt idx="1767">
                  <c:v>42387</c:v>
                </c:pt>
                <c:pt idx="1768">
                  <c:v>42386</c:v>
                </c:pt>
                <c:pt idx="1769">
                  <c:v>42385</c:v>
                </c:pt>
                <c:pt idx="1770">
                  <c:v>42384</c:v>
                </c:pt>
                <c:pt idx="1771">
                  <c:v>42383</c:v>
                </c:pt>
                <c:pt idx="1772">
                  <c:v>42382</c:v>
                </c:pt>
                <c:pt idx="1773">
                  <c:v>42381</c:v>
                </c:pt>
                <c:pt idx="1774">
                  <c:v>42380</c:v>
                </c:pt>
                <c:pt idx="1775">
                  <c:v>42379</c:v>
                </c:pt>
                <c:pt idx="1776">
                  <c:v>42378</c:v>
                </c:pt>
                <c:pt idx="1777">
                  <c:v>42377</c:v>
                </c:pt>
                <c:pt idx="1778">
                  <c:v>42376</c:v>
                </c:pt>
                <c:pt idx="1779">
                  <c:v>42375</c:v>
                </c:pt>
                <c:pt idx="1780">
                  <c:v>42374</c:v>
                </c:pt>
                <c:pt idx="1781">
                  <c:v>42373</c:v>
                </c:pt>
                <c:pt idx="1782">
                  <c:v>42372</c:v>
                </c:pt>
                <c:pt idx="1783">
                  <c:v>42371</c:v>
                </c:pt>
                <c:pt idx="1784">
                  <c:v>42370</c:v>
                </c:pt>
                <c:pt idx="1785">
                  <c:v>42369</c:v>
                </c:pt>
                <c:pt idx="1786">
                  <c:v>42368</c:v>
                </c:pt>
                <c:pt idx="1787">
                  <c:v>42367</c:v>
                </c:pt>
                <c:pt idx="1788">
                  <c:v>42366</c:v>
                </c:pt>
                <c:pt idx="1789">
                  <c:v>42365</c:v>
                </c:pt>
                <c:pt idx="1790">
                  <c:v>42364</c:v>
                </c:pt>
                <c:pt idx="1791">
                  <c:v>42363</c:v>
                </c:pt>
                <c:pt idx="1792">
                  <c:v>42362</c:v>
                </c:pt>
                <c:pt idx="1793">
                  <c:v>42361</c:v>
                </c:pt>
                <c:pt idx="1794">
                  <c:v>42360</c:v>
                </c:pt>
                <c:pt idx="1795">
                  <c:v>42359</c:v>
                </c:pt>
                <c:pt idx="1796">
                  <c:v>42358</c:v>
                </c:pt>
                <c:pt idx="1797">
                  <c:v>42357</c:v>
                </c:pt>
                <c:pt idx="1798">
                  <c:v>42356</c:v>
                </c:pt>
                <c:pt idx="1799">
                  <c:v>42355</c:v>
                </c:pt>
                <c:pt idx="1800">
                  <c:v>42354</c:v>
                </c:pt>
                <c:pt idx="1801">
                  <c:v>42353</c:v>
                </c:pt>
                <c:pt idx="1802">
                  <c:v>42352</c:v>
                </c:pt>
                <c:pt idx="1803">
                  <c:v>42351</c:v>
                </c:pt>
                <c:pt idx="1804">
                  <c:v>42350</c:v>
                </c:pt>
                <c:pt idx="1805">
                  <c:v>42349</c:v>
                </c:pt>
                <c:pt idx="1806">
                  <c:v>42348</c:v>
                </c:pt>
                <c:pt idx="1807">
                  <c:v>42347</c:v>
                </c:pt>
                <c:pt idx="1808">
                  <c:v>42346</c:v>
                </c:pt>
                <c:pt idx="1809">
                  <c:v>42345</c:v>
                </c:pt>
                <c:pt idx="1810">
                  <c:v>42344</c:v>
                </c:pt>
                <c:pt idx="1811">
                  <c:v>42343</c:v>
                </c:pt>
                <c:pt idx="1812">
                  <c:v>42342</c:v>
                </c:pt>
                <c:pt idx="1813">
                  <c:v>42341</c:v>
                </c:pt>
                <c:pt idx="1814">
                  <c:v>42340</c:v>
                </c:pt>
                <c:pt idx="1815">
                  <c:v>42339</c:v>
                </c:pt>
                <c:pt idx="1816">
                  <c:v>42338</c:v>
                </c:pt>
                <c:pt idx="1817">
                  <c:v>42337</c:v>
                </c:pt>
                <c:pt idx="1818">
                  <c:v>42336</c:v>
                </c:pt>
                <c:pt idx="1819">
                  <c:v>42335</c:v>
                </c:pt>
                <c:pt idx="1820">
                  <c:v>42334</c:v>
                </c:pt>
                <c:pt idx="1821">
                  <c:v>42333</c:v>
                </c:pt>
                <c:pt idx="1822">
                  <c:v>42332</c:v>
                </c:pt>
                <c:pt idx="1823">
                  <c:v>42331</c:v>
                </c:pt>
                <c:pt idx="1824">
                  <c:v>42330</c:v>
                </c:pt>
                <c:pt idx="1825">
                  <c:v>42329</c:v>
                </c:pt>
                <c:pt idx="1826">
                  <c:v>42328</c:v>
                </c:pt>
                <c:pt idx="1827">
                  <c:v>42327</c:v>
                </c:pt>
                <c:pt idx="1828">
                  <c:v>42326</c:v>
                </c:pt>
                <c:pt idx="1829">
                  <c:v>42325</c:v>
                </c:pt>
                <c:pt idx="1830">
                  <c:v>42324</c:v>
                </c:pt>
                <c:pt idx="1831">
                  <c:v>42323</c:v>
                </c:pt>
                <c:pt idx="1832">
                  <c:v>42322</c:v>
                </c:pt>
                <c:pt idx="1833">
                  <c:v>42321</c:v>
                </c:pt>
                <c:pt idx="1834">
                  <c:v>42320</c:v>
                </c:pt>
                <c:pt idx="1835">
                  <c:v>42319</c:v>
                </c:pt>
                <c:pt idx="1836">
                  <c:v>42318</c:v>
                </c:pt>
                <c:pt idx="1837">
                  <c:v>42317</c:v>
                </c:pt>
                <c:pt idx="1838">
                  <c:v>42316</c:v>
                </c:pt>
                <c:pt idx="1839">
                  <c:v>42315</c:v>
                </c:pt>
                <c:pt idx="1840">
                  <c:v>42314</c:v>
                </c:pt>
                <c:pt idx="1841">
                  <c:v>42313</c:v>
                </c:pt>
                <c:pt idx="1842">
                  <c:v>42312</c:v>
                </c:pt>
                <c:pt idx="1843">
                  <c:v>42311</c:v>
                </c:pt>
                <c:pt idx="1844">
                  <c:v>42310</c:v>
                </c:pt>
                <c:pt idx="1845">
                  <c:v>42309</c:v>
                </c:pt>
                <c:pt idx="1846">
                  <c:v>42308</c:v>
                </c:pt>
                <c:pt idx="1847">
                  <c:v>42307</c:v>
                </c:pt>
                <c:pt idx="1848">
                  <c:v>42306</c:v>
                </c:pt>
                <c:pt idx="1849">
                  <c:v>42305</c:v>
                </c:pt>
                <c:pt idx="1850">
                  <c:v>42304</c:v>
                </c:pt>
                <c:pt idx="1851">
                  <c:v>42303</c:v>
                </c:pt>
                <c:pt idx="1852">
                  <c:v>42302</c:v>
                </c:pt>
                <c:pt idx="1853">
                  <c:v>42301</c:v>
                </c:pt>
                <c:pt idx="1854">
                  <c:v>42300</c:v>
                </c:pt>
                <c:pt idx="1855">
                  <c:v>42299</c:v>
                </c:pt>
                <c:pt idx="1856">
                  <c:v>42298</c:v>
                </c:pt>
                <c:pt idx="1857">
                  <c:v>42297</c:v>
                </c:pt>
                <c:pt idx="1858">
                  <c:v>42296</c:v>
                </c:pt>
                <c:pt idx="1859">
                  <c:v>42295</c:v>
                </c:pt>
                <c:pt idx="1860">
                  <c:v>42294</c:v>
                </c:pt>
                <c:pt idx="1861">
                  <c:v>42293</c:v>
                </c:pt>
                <c:pt idx="1862">
                  <c:v>42292</c:v>
                </c:pt>
                <c:pt idx="1863">
                  <c:v>42291</c:v>
                </c:pt>
                <c:pt idx="1864">
                  <c:v>42290</c:v>
                </c:pt>
                <c:pt idx="1865">
                  <c:v>42289</c:v>
                </c:pt>
                <c:pt idx="1866">
                  <c:v>42288</c:v>
                </c:pt>
                <c:pt idx="1867">
                  <c:v>42287</c:v>
                </c:pt>
                <c:pt idx="1868">
                  <c:v>42286</c:v>
                </c:pt>
                <c:pt idx="1869">
                  <c:v>42285</c:v>
                </c:pt>
                <c:pt idx="1870">
                  <c:v>42284</c:v>
                </c:pt>
                <c:pt idx="1871">
                  <c:v>42283</c:v>
                </c:pt>
                <c:pt idx="1872">
                  <c:v>42282</c:v>
                </c:pt>
                <c:pt idx="1873">
                  <c:v>42281</c:v>
                </c:pt>
                <c:pt idx="1874">
                  <c:v>42280</c:v>
                </c:pt>
                <c:pt idx="1875">
                  <c:v>42279</c:v>
                </c:pt>
                <c:pt idx="1876">
                  <c:v>42278</c:v>
                </c:pt>
                <c:pt idx="1877">
                  <c:v>42277</c:v>
                </c:pt>
                <c:pt idx="1878">
                  <c:v>42276</c:v>
                </c:pt>
                <c:pt idx="1879">
                  <c:v>42275</c:v>
                </c:pt>
                <c:pt idx="1880">
                  <c:v>42274</c:v>
                </c:pt>
                <c:pt idx="1881">
                  <c:v>42273</c:v>
                </c:pt>
                <c:pt idx="1882">
                  <c:v>42272</c:v>
                </c:pt>
                <c:pt idx="1883">
                  <c:v>42271</c:v>
                </c:pt>
                <c:pt idx="1884">
                  <c:v>42270</c:v>
                </c:pt>
                <c:pt idx="1885">
                  <c:v>42269</c:v>
                </c:pt>
                <c:pt idx="1886">
                  <c:v>42268</c:v>
                </c:pt>
                <c:pt idx="1887">
                  <c:v>42267</c:v>
                </c:pt>
                <c:pt idx="1888">
                  <c:v>42266</c:v>
                </c:pt>
                <c:pt idx="1889">
                  <c:v>42265</c:v>
                </c:pt>
                <c:pt idx="1890">
                  <c:v>42264</c:v>
                </c:pt>
                <c:pt idx="1891">
                  <c:v>42263</c:v>
                </c:pt>
                <c:pt idx="1892">
                  <c:v>42262</c:v>
                </c:pt>
                <c:pt idx="1893">
                  <c:v>42261</c:v>
                </c:pt>
                <c:pt idx="1894">
                  <c:v>42260</c:v>
                </c:pt>
                <c:pt idx="1895">
                  <c:v>42259</c:v>
                </c:pt>
                <c:pt idx="1896">
                  <c:v>42258</c:v>
                </c:pt>
                <c:pt idx="1897">
                  <c:v>42257</c:v>
                </c:pt>
                <c:pt idx="1898">
                  <c:v>42256</c:v>
                </c:pt>
                <c:pt idx="1899">
                  <c:v>42255</c:v>
                </c:pt>
                <c:pt idx="1900">
                  <c:v>42254</c:v>
                </c:pt>
                <c:pt idx="1901">
                  <c:v>42253</c:v>
                </c:pt>
                <c:pt idx="1902">
                  <c:v>42252</c:v>
                </c:pt>
                <c:pt idx="1903">
                  <c:v>42251</c:v>
                </c:pt>
                <c:pt idx="1904">
                  <c:v>42250</c:v>
                </c:pt>
                <c:pt idx="1905">
                  <c:v>42249</c:v>
                </c:pt>
                <c:pt idx="1906">
                  <c:v>42248</c:v>
                </c:pt>
                <c:pt idx="1907">
                  <c:v>42247</c:v>
                </c:pt>
                <c:pt idx="1908">
                  <c:v>42246</c:v>
                </c:pt>
                <c:pt idx="1909">
                  <c:v>42245</c:v>
                </c:pt>
                <c:pt idx="1910">
                  <c:v>42244</c:v>
                </c:pt>
                <c:pt idx="1911">
                  <c:v>42243</c:v>
                </c:pt>
                <c:pt idx="1912">
                  <c:v>42242</c:v>
                </c:pt>
                <c:pt idx="1913">
                  <c:v>42241</c:v>
                </c:pt>
                <c:pt idx="1914">
                  <c:v>42240</c:v>
                </c:pt>
                <c:pt idx="1915">
                  <c:v>42239</c:v>
                </c:pt>
                <c:pt idx="1916">
                  <c:v>42238</c:v>
                </c:pt>
                <c:pt idx="1917">
                  <c:v>42237</c:v>
                </c:pt>
                <c:pt idx="1918">
                  <c:v>42236</c:v>
                </c:pt>
                <c:pt idx="1919">
                  <c:v>42235</c:v>
                </c:pt>
                <c:pt idx="1920">
                  <c:v>42234</c:v>
                </c:pt>
                <c:pt idx="1921">
                  <c:v>42233</c:v>
                </c:pt>
                <c:pt idx="1922">
                  <c:v>42232</c:v>
                </c:pt>
                <c:pt idx="1923">
                  <c:v>42231</c:v>
                </c:pt>
                <c:pt idx="1924">
                  <c:v>42230</c:v>
                </c:pt>
                <c:pt idx="1925">
                  <c:v>42229</c:v>
                </c:pt>
                <c:pt idx="1926">
                  <c:v>42228</c:v>
                </c:pt>
                <c:pt idx="1927">
                  <c:v>42227</c:v>
                </c:pt>
                <c:pt idx="1928">
                  <c:v>42226</c:v>
                </c:pt>
                <c:pt idx="1929">
                  <c:v>42225</c:v>
                </c:pt>
                <c:pt idx="1930">
                  <c:v>42224</c:v>
                </c:pt>
                <c:pt idx="1931">
                  <c:v>42223</c:v>
                </c:pt>
                <c:pt idx="1932">
                  <c:v>42222</c:v>
                </c:pt>
                <c:pt idx="1933">
                  <c:v>42221</c:v>
                </c:pt>
                <c:pt idx="1934">
                  <c:v>42220</c:v>
                </c:pt>
                <c:pt idx="1935">
                  <c:v>42219</c:v>
                </c:pt>
                <c:pt idx="1936">
                  <c:v>42218</c:v>
                </c:pt>
                <c:pt idx="1937">
                  <c:v>42217</c:v>
                </c:pt>
                <c:pt idx="1938">
                  <c:v>42216</c:v>
                </c:pt>
                <c:pt idx="1939">
                  <c:v>42215</c:v>
                </c:pt>
                <c:pt idx="1940">
                  <c:v>42214</c:v>
                </c:pt>
                <c:pt idx="1941">
                  <c:v>42213</c:v>
                </c:pt>
                <c:pt idx="1942">
                  <c:v>42212</c:v>
                </c:pt>
                <c:pt idx="1943">
                  <c:v>42211</c:v>
                </c:pt>
                <c:pt idx="1944">
                  <c:v>42210</c:v>
                </c:pt>
                <c:pt idx="1945">
                  <c:v>42209</c:v>
                </c:pt>
                <c:pt idx="1946">
                  <c:v>42208</c:v>
                </c:pt>
                <c:pt idx="1947">
                  <c:v>42207</c:v>
                </c:pt>
                <c:pt idx="1948">
                  <c:v>42206</c:v>
                </c:pt>
                <c:pt idx="1949">
                  <c:v>42205</c:v>
                </c:pt>
                <c:pt idx="1950">
                  <c:v>42204</c:v>
                </c:pt>
                <c:pt idx="1951">
                  <c:v>42203</c:v>
                </c:pt>
                <c:pt idx="1952">
                  <c:v>42202</c:v>
                </c:pt>
                <c:pt idx="1953">
                  <c:v>42201</c:v>
                </c:pt>
                <c:pt idx="1954">
                  <c:v>42200</c:v>
                </c:pt>
                <c:pt idx="1955">
                  <c:v>42199</c:v>
                </c:pt>
                <c:pt idx="1956">
                  <c:v>42198</c:v>
                </c:pt>
                <c:pt idx="1957">
                  <c:v>42197</c:v>
                </c:pt>
                <c:pt idx="1958">
                  <c:v>42196</c:v>
                </c:pt>
                <c:pt idx="1959">
                  <c:v>42195</c:v>
                </c:pt>
                <c:pt idx="1960">
                  <c:v>42194</c:v>
                </c:pt>
                <c:pt idx="1961">
                  <c:v>42193</c:v>
                </c:pt>
                <c:pt idx="1962">
                  <c:v>42192</c:v>
                </c:pt>
                <c:pt idx="1963">
                  <c:v>42191</c:v>
                </c:pt>
                <c:pt idx="1964">
                  <c:v>42190</c:v>
                </c:pt>
                <c:pt idx="1965">
                  <c:v>42189</c:v>
                </c:pt>
                <c:pt idx="1966">
                  <c:v>42188</c:v>
                </c:pt>
                <c:pt idx="1967">
                  <c:v>42187</c:v>
                </c:pt>
                <c:pt idx="1968">
                  <c:v>42186</c:v>
                </c:pt>
                <c:pt idx="1969">
                  <c:v>42185</c:v>
                </c:pt>
                <c:pt idx="1970">
                  <c:v>42184</c:v>
                </c:pt>
                <c:pt idx="1971">
                  <c:v>42183</c:v>
                </c:pt>
                <c:pt idx="1972">
                  <c:v>42182</c:v>
                </c:pt>
                <c:pt idx="1973">
                  <c:v>42181</c:v>
                </c:pt>
                <c:pt idx="1974">
                  <c:v>42180</c:v>
                </c:pt>
                <c:pt idx="1975">
                  <c:v>42179</c:v>
                </c:pt>
                <c:pt idx="1976">
                  <c:v>42178</c:v>
                </c:pt>
                <c:pt idx="1977">
                  <c:v>42177</c:v>
                </c:pt>
                <c:pt idx="1978">
                  <c:v>42176</c:v>
                </c:pt>
                <c:pt idx="1979">
                  <c:v>42175</c:v>
                </c:pt>
                <c:pt idx="1980">
                  <c:v>42174</c:v>
                </c:pt>
                <c:pt idx="1981">
                  <c:v>42173</c:v>
                </c:pt>
                <c:pt idx="1982">
                  <c:v>42172</c:v>
                </c:pt>
                <c:pt idx="1983">
                  <c:v>42171</c:v>
                </c:pt>
                <c:pt idx="1984">
                  <c:v>42170</c:v>
                </c:pt>
                <c:pt idx="1985">
                  <c:v>42169</c:v>
                </c:pt>
                <c:pt idx="1986">
                  <c:v>42168</c:v>
                </c:pt>
                <c:pt idx="1987">
                  <c:v>42167</c:v>
                </c:pt>
                <c:pt idx="1988">
                  <c:v>42166</c:v>
                </c:pt>
                <c:pt idx="1989">
                  <c:v>42165</c:v>
                </c:pt>
                <c:pt idx="1990">
                  <c:v>42164</c:v>
                </c:pt>
                <c:pt idx="1991">
                  <c:v>42163</c:v>
                </c:pt>
                <c:pt idx="1992">
                  <c:v>42162</c:v>
                </c:pt>
                <c:pt idx="1993">
                  <c:v>42161</c:v>
                </c:pt>
                <c:pt idx="1994">
                  <c:v>42160</c:v>
                </c:pt>
                <c:pt idx="1995">
                  <c:v>42159</c:v>
                </c:pt>
                <c:pt idx="1996">
                  <c:v>42158</c:v>
                </c:pt>
                <c:pt idx="1997">
                  <c:v>42157</c:v>
                </c:pt>
                <c:pt idx="1998">
                  <c:v>42156</c:v>
                </c:pt>
                <c:pt idx="1999">
                  <c:v>42155</c:v>
                </c:pt>
                <c:pt idx="2000">
                  <c:v>42154</c:v>
                </c:pt>
                <c:pt idx="2001">
                  <c:v>42153</c:v>
                </c:pt>
                <c:pt idx="2002">
                  <c:v>42152</c:v>
                </c:pt>
                <c:pt idx="2003">
                  <c:v>42151</c:v>
                </c:pt>
                <c:pt idx="2004">
                  <c:v>42150</c:v>
                </c:pt>
                <c:pt idx="2005">
                  <c:v>42149</c:v>
                </c:pt>
                <c:pt idx="2006">
                  <c:v>42148</c:v>
                </c:pt>
                <c:pt idx="2007">
                  <c:v>42147</c:v>
                </c:pt>
                <c:pt idx="2008">
                  <c:v>42146</c:v>
                </c:pt>
                <c:pt idx="2009">
                  <c:v>42145</c:v>
                </c:pt>
                <c:pt idx="2010">
                  <c:v>42144</c:v>
                </c:pt>
                <c:pt idx="2011">
                  <c:v>42143</c:v>
                </c:pt>
                <c:pt idx="2012">
                  <c:v>42142</c:v>
                </c:pt>
                <c:pt idx="2013">
                  <c:v>42141</c:v>
                </c:pt>
                <c:pt idx="2014">
                  <c:v>42140</c:v>
                </c:pt>
                <c:pt idx="2015">
                  <c:v>42139</c:v>
                </c:pt>
                <c:pt idx="2016">
                  <c:v>42138</c:v>
                </c:pt>
                <c:pt idx="2017">
                  <c:v>42137</c:v>
                </c:pt>
                <c:pt idx="2018">
                  <c:v>42136</c:v>
                </c:pt>
                <c:pt idx="2019">
                  <c:v>42135</c:v>
                </c:pt>
                <c:pt idx="2020">
                  <c:v>42134</c:v>
                </c:pt>
                <c:pt idx="2021">
                  <c:v>42133</c:v>
                </c:pt>
                <c:pt idx="2022">
                  <c:v>42132</c:v>
                </c:pt>
                <c:pt idx="2023">
                  <c:v>42131</c:v>
                </c:pt>
                <c:pt idx="2024">
                  <c:v>42130</c:v>
                </c:pt>
                <c:pt idx="2025">
                  <c:v>42129</c:v>
                </c:pt>
                <c:pt idx="2026">
                  <c:v>42128</c:v>
                </c:pt>
                <c:pt idx="2027">
                  <c:v>42127</c:v>
                </c:pt>
                <c:pt idx="2028">
                  <c:v>42126</c:v>
                </c:pt>
                <c:pt idx="2029">
                  <c:v>42125</c:v>
                </c:pt>
                <c:pt idx="2030">
                  <c:v>42124</c:v>
                </c:pt>
                <c:pt idx="2031">
                  <c:v>42123</c:v>
                </c:pt>
                <c:pt idx="2032">
                  <c:v>42122</c:v>
                </c:pt>
                <c:pt idx="2033">
                  <c:v>42121</c:v>
                </c:pt>
                <c:pt idx="2034">
                  <c:v>42120</c:v>
                </c:pt>
                <c:pt idx="2035">
                  <c:v>42119</c:v>
                </c:pt>
                <c:pt idx="2036">
                  <c:v>42118</c:v>
                </c:pt>
                <c:pt idx="2037">
                  <c:v>42117</c:v>
                </c:pt>
                <c:pt idx="2038">
                  <c:v>42116</c:v>
                </c:pt>
                <c:pt idx="2039">
                  <c:v>42115</c:v>
                </c:pt>
                <c:pt idx="2040">
                  <c:v>42114</c:v>
                </c:pt>
                <c:pt idx="2041">
                  <c:v>42113</c:v>
                </c:pt>
                <c:pt idx="2042">
                  <c:v>42112</c:v>
                </c:pt>
                <c:pt idx="2043">
                  <c:v>42111</c:v>
                </c:pt>
                <c:pt idx="2044">
                  <c:v>42110</c:v>
                </c:pt>
                <c:pt idx="2045">
                  <c:v>42109</c:v>
                </c:pt>
                <c:pt idx="2046">
                  <c:v>42108</c:v>
                </c:pt>
                <c:pt idx="2047">
                  <c:v>42107</c:v>
                </c:pt>
                <c:pt idx="2048">
                  <c:v>42106</c:v>
                </c:pt>
                <c:pt idx="2049">
                  <c:v>42105</c:v>
                </c:pt>
                <c:pt idx="2050">
                  <c:v>42104</c:v>
                </c:pt>
                <c:pt idx="2051">
                  <c:v>42103</c:v>
                </c:pt>
                <c:pt idx="2052">
                  <c:v>42102</c:v>
                </c:pt>
                <c:pt idx="2053">
                  <c:v>42101</c:v>
                </c:pt>
                <c:pt idx="2054">
                  <c:v>42100</c:v>
                </c:pt>
                <c:pt idx="2055">
                  <c:v>42099</c:v>
                </c:pt>
                <c:pt idx="2056">
                  <c:v>42098</c:v>
                </c:pt>
                <c:pt idx="2057">
                  <c:v>42097</c:v>
                </c:pt>
                <c:pt idx="2058">
                  <c:v>42096</c:v>
                </c:pt>
                <c:pt idx="2059">
                  <c:v>42095</c:v>
                </c:pt>
                <c:pt idx="2060">
                  <c:v>42094</c:v>
                </c:pt>
                <c:pt idx="2061">
                  <c:v>42093</c:v>
                </c:pt>
                <c:pt idx="2062">
                  <c:v>42092</c:v>
                </c:pt>
                <c:pt idx="2063">
                  <c:v>42091</c:v>
                </c:pt>
                <c:pt idx="2064">
                  <c:v>42090</c:v>
                </c:pt>
                <c:pt idx="2065">
                  <c:v>42089</c:v>
                </c:pt>
                <c:pt idx="2066">
                  <c:v>42088</c:v>
                </c:pt>
                <c:pt idx="2067">
                  <c:v>42087</c:v>
                </c:pt>
                <c:pt idx="2068">
                  <c:v>42086</c:v>
                </c:pt>
                <c:pt idx="2069">
                  <c:v>42085</c:v>
                </c:pt>
                <c:pt idx="2070">
                  <c:v>42084</c:v>
                </c:pt>
                <c:pt idx="2071">
                  <c:v>42083</c:v>
                </c:pt>
                <c:pt idx="2072">
                  <c:v>42082</c:v>
                </c:pt>
                <c:pt idx="2073">
                  <c:v>42081</c:v>
                </c:pt>
                <c:pt idx="2074">
                  <c:v>42080</c:v>
                </c:pt>
                <c:pt idx="2075">
                  <c:v>42079</c:v>
                </c:pt>
                <c:pt idx="2076">
                  <c:v>42078</c:v>
                </c:pt>
                <c:pt idx="2077">
                  <c:v>42077</c:v>
                </c:pt>
                <c:pt idx="2078">
                  <c:v>42076</c:v>
                </c:pt>
                <c:pt idx="2079">
                  <c:v>42075</c:v>
                </c:pt>
                <c:pt idx="2080">
                  <c:v>42074</c:v>
                </c:pt>
                <c:pt idx="2081">
                  <c:v>42073</c:v>
                </c:pt>
                <c:pt idx="2082">
                  <c:v>42072</c:v>
                </c:pt>
                <c:pt idx="2083">
                  <c:v>42071</c:v>
                </c:pt>
                <c:pt idx="2084">
                  <c:v>42070</c:v>
                </c:pt>
                <c:pt idx="2085">
                  <c:v>42069</c:v>
                </c:pt>
                <c:pt idx="2086">
                  <c:v>42068</c:v>
                </c:pt>
                <c:pt idx="2087">
                  <c:v>42067</c:v>
                </c:pt>
                <c:pt idx="2088">
                  <c:v>42066</c:v>
                </c:pt>
                <c:pt idx="2089">
                  <c:v>42065</c:v>
                </c:pt>
                <c:pt idx="2090">
                  <c:v>42064</c:v>
                </c:pt>
                <c:pt idx="2091">
                  <c:v>42063</c:v>
                </c:pt>
                <c:pt idx="2092">
                  <c:v>42062</c:v>
                </c:pt>
                <c:pt idx="2093">
                  <c:v>42061</c:v>
                </c:pt>
                <c:pt idx="2094">
                  <c:v>42060</c:v>
                </c:pt>
                <c:pt idx="2095">
                  <c:v>42059</c:v>
                </c:pt>
                <c:pt idx="2096">
                  <c:v>42058</c:v>
                </c:pt>
                <c:pt idx="2097">
                  <c:v>42057</c:v>
                </c:pt>
                <c:pt idx="2098">
                  <c:v>42056</c:v>
                </c:pt>
                <c:pt idx="2099">
                  <c:v>42055</c:v>
                </c:pt>
                <c:pt idx="2100">
                  <c:v>42054</c:v>
                </c:pt>
                <c:pt idx="2101">
                  <c:v>42053</c:v>
                </c:pt>
                <c:pt idx="2102">
                  <c:v>42052</c:v>
                </c:pt>
                <c:pt idx="2103">
                  <c:v>42051</c:v>
                </c:pt>
                <c:pt idx="2104">
                  <c:v>42050</c:v>
                </c:pt>
                <c:pt idx="2105">
                  <c:v>42049</c:v>
                </c:pt>
                <c:pt idx="2106">
                  <c:v>42048</c:v>
                </c:pt>
                <c:pt idx="2107">
                  <c:v>42047</c:v>
                </c:pt>
                <c:pt idx="2108">
                  <c:v>42046</c:v>
                </c:pt>
                <c:pt idx="2109">
                  <c:v>42045</c:v>
                </c:pt>
                <c:pt idx="2110">
                  <c:v>42044</c:v>
                </c:pt>
                <c:pt idx="2111">
                  <c:v>42043</c:v>
                </c:pt>
                <c:pt idx="2112">
                  <c:v>42042</c:v>
                </c:pt>
                <c:pt idx="2113">
                  <c:v>42041</c:v>
                </c:pt>
                <c:pt idx="2114">
                  <c:v>42040</c:v>
                </c:pt>
                <c:pt idx="2115">
                  <c:v>42039</c:v>
                </c:pt>
                <c:pt idx="2116">
                  <c:v>42038</c:v>
                </c:pt>
                <c:pt idx="2117">
                  <c:v>42037</c:v>
                </c:pt>
                <c:pt idx="2118">
                  <c:v>42036</c:v>
                </c:pt>
                <c:pt idx="2119">
                  <c:v>42035</c:v>
                </c:pt>
                <c:pt idx="2120">
                  <c:v>42034</c:v>
                </c:pt>
                <c:pt idx="2121">
                  <c:v>42033</c:v>
                </c:pt>
                <c:pt idx="2122">
                  <c:v>42032</c:v>
                </c:pt>
                <c:pt idx="2123">
                  <c:v>42031</c:v>
                </c:pt>
                <c:pt idx="2124">
                  <c:v>42030</c:v>
                </c:pt>
                <c:pt idx="2125">
                  <c:v>42029</c:v>
                </c:pt>
                <c:pt idx="2126">
                  <c:v>42028</c:v>
                </c:pt>
                <c:pt idx="2127">
                  <c:v>42027</c:v>
                </c:pt>
                <c:pt idx="2128">
                  <c:v>42026</c:v>
                </c:pt>
                <c:pt idx="2129">
                  <c:v>42025</c:v>
                </c:pt>
                <c:pt idx="2130">
                  <c:v>42024</c:v>
                </c:pt>
                <c:pt idx="2131">
                  <c:v>42023</c:v>
                </c:pt>
                <c:pt idx="2132">
                  <c:v>42022</c:v>
                </c:pt>
                <c:pt idx="2133">
                  <c:v>42021</c:v>
                </c:pt>
                <c:pt idx="2134">
                  <c:v>42020</c:v>
                </c:pt>
                <c:pt idx="2135">
                  <c:v>42019</c:v>
                </c:pt>
                <c:pt idx="2136">
                  <c:v>42018</c:v>
                </c:pt>
                <c:pt idx="2137">
                  <c:v>42017</c:v>
                </c:pt>
                <c:pt idx="2138">
                  <c:v>42016</c:v>
                </c:pt>
                <c:pt idx="2139">
                  <c:v>42015</c:v>
                </c:pt>
                <c:pt idx="2140">
                  <c:v>42014</c:v>
                </c:pt>
                <c:pt idx="2141">
                  <c:v>42013</c:v>
                </c:pt>
                <c:pt idx="2142">
                  <c:v>42012</c:v>
                </c:pt>
                <c:pt idx="2143">
                  <c:v>42011</c:v>
                </c:pt>
                <c:pt idx="2144">
                  <c:v>42010</c:v>
                </c:pt>
                <c:pt idx="2145">
                  <c:v>42009</c:v>
                </c:pt>
                <c:pt idx="2146">
                  <c:v>42008</c:v>
                </c:pt>
                <c:pt idx="2147">
                  <c:v>42007</c:v>
                </c:pt>
                <c:pt idx="2148">
                  <c:v>42006</c:v>
                </c:pt>
                <c:pt idx="2149">
                  <c:v>42005</c:v>
                </c:pt>
                <c:pt idx="2150">
                  <c:v>42004</c:v>
                </c:pt>
                <c:pt idx="2151">
                  <c:v>42003</c:v>
                </c:pt>
                <c:pt idx="2152">
                  <c:v>42002</c:v>
                </c:pt>
                <c:pt idx="2153">
                  <c:v>42001</c:v>
                </c:pt>
                <c:pt idx="2154">
                  <c:v>42000</c:v>
                </c:pt>
                <c:pt idx="2155">
                  <c:v>41999</c:v>
                </c:pt>
                <c:pt idx="2156">
                  <c:v>41998</c:v>
                </c:pt>
                <c:pt idx="2157">
                  <c:v>41997</c:v>
                </c:pt>
                <c:pt idx="2158">
                  <c:v>41996</c:v>
                </c:pt>
                <c:pt idx="2159">
                  <c:v>41995</c:v>
                </c:pt>
                <c:pt idx="2160">
                  <c:v>41994</c:v>
                </c:pt>
                <c:pt idx="2161">
                  <c:v>41993</c:v>
                </c:pt>
                <c:pt idx="2162">
                  <c:v>41992</c:v>
                </c:pt>
                <c:pt idx="2163">
                  <c:v>41991</c:v>
                </c:pt>
                <c:pt idx="2164">
                  <c:v>41990</c:v>
                </c:pt>
                <c:pt idx="2165">
                  <c:v>41989</c:v>
                </c:pt>
                <c:pt idx="2166">
                  <c:v>41988</c:v>
                </c:pt>
                <c:pt idx="2167">
                  <c:v>41987</c:v>
                </c:pt>
                <c:pt idx="2168">
                  <c:v>41986</c:v>
                </c:pt>
                <c:pt idx="2169">
                  <c:v>41985</c:v>
                </c:pt>
                <c:pt idx="2170">
                  <c:v>41984</c:v>
                </c:pt>
                <c:pt idx="2171">
                  <c:v>41983</c:v>
                </c:pt>
                <c:pt idx="2172">
                  <c:v>41982</c:v>
                </c:pt>
                <c:pt idx="2173">
                  <c:v>41981</c:v>
                </c:pt>
                <c:pt idx="2174">
                  <c:v>41980</c:v>
                </c:pt>
                <c:pt idx="2175">
                  <c:v>41979</c:v>
                </c:pt>
                <c:pt idx="2176">
                  <c:v>41978</c:v>
                </c:pt>
                <c:pt idx="2177">
                  <c:v>41977</c:v>
                </c:pt>
                <c:pt idx="2178">
                  <c:v>41976</c:v>
                </c:pt>
                <c:pt idx="2179">
                  <c:v>41975</c:v>
                </c:pt>
                <c:pt idx="2180">
                  <c:v>41974</c:v>
                </c:pt>
                <c:pt idx="2181">
                  <c:v>41973</c:v>
                </c:pt>
                <c:pt idx="2182">
                  <c:v>41972</c:v>
                </c:pt>
                <c:pt idx="2183">
                  <c:v>41971</c:v>
                </c:pt>
                <c:pt idx="2184">
                  <c:v>41970</c:v>
                </c:pt>
                <c:pt idx="2185">
                  <c:v>41969</c:v>
                </c:pt>
                <c:pt idx="2186">
                  <c:v>41968</c:v>
                </c:pt>
                <c:pt idx="2187">
                  <c:v>41967</c:v>
                </c:pt>
                <c:pt idx="2188">
                  <c:v>41966</c:v>
                </c:pt>
                <c:pt idx="2189">
                  <c:v>41965</c:v>
                </c:pt>
                <c:pt idx="2190">
                  <c:v>41964</c:v>
                </c:pt>
                <c:pt idx="2191">
                  <c:v>41963</c:v>
                </c:pt>
                <c:pt idx="2192">
                  <c:v>41962</c:v>
                </c:pt>
                <c:pt idx="2193">
                  <c:v>41961</c:v>
                </c:pt>
                <c:pt idx="2194">
                  <c:v>41960</c:v>
                </c:pt>
                <c:pt idx="2195">
                  <c:v>41959</c:v>
                </c:pt>
                <c:pt idx="2196">
                  <c:v>41958</c:v>
                </c:pt>
                <c:pt idx="2197">
                  <c:v>41957</c:v>
                </c:pt>
                <c:pt idx="2198">
                  <c:v>41956</c:v>
                </c:pt>
                <c:pt idx="2199">
                  <c:v>41955</c:v>
                </c:pt>
                <c:pt idx="2200">
                  <c:v>41954</c:v>
                </c:pt>
                <c:pt idx="2201">
                  <c:v>41953</c:v>
                </c:pt>
                <c:pt idx="2202">
                  <c:v>41952</c:v>
                </c:pt>
                <c:pt idx="2203">
                  <c:v>41951</c:v>
                </c:pt>
                <c:pt idx="2204">
                  <c:v>41950</c:v>
                </c:pt>
                <c:pt idx="2205">
                  <c:v>41949</c:v>
                </c:pt>
                <c:pt idx="2206">
                  <c:v>41948</c:v>
                </c:pt>
                <c:pt idx="2207">
                  <c:v>41947</c:v>
                </c:pt>
                <c:pt idx="2208">
                  <c:v>41946</c:v>
                </c:pt>
                <c:pt idx="2209">
                  <c:v>41945</c:v>
                </c:pt>
                <c:pt idx="2210">
                  <c:v>41944</c:v>
                </c:pt>
                <c:pt idx="2211">
                  <c:v>41943</c:v>
                </c:pt>
                <c:pt idx="2212">
                  <c:v>41942</c:v>
                </c:pt>
                <c:pt idx="2213">
                  <c:v>41941</c:v>
                </c:pt>
                <c:pt idx="2214">
                  <c:v>41940</c:v>
                </c:pt>
                <c:pt idx="2215">
                  <c:v>41939</c:v>
                </c:pt>
                <c:pt idx="2216">
                  <c:v>41938</c:v>
                </c:pt>
                <c:pt idx="2217">
                  <c:v>41937</c:v>
                </c:pt>
                <c:pt idx="2218">
                  <c:v>41936</c:v>
                </c:pt>
                <c:pt idx="2219">
                  <c:v>41935</c:v>
                </c:pt>
                <c:pt idx="2220">
                  <c:v>41934</c:v>
                </c:pt>
                <c:pt idx="2221">
                  <c:v>41933</c:v>
                </c:pt>
                <c:pt idx="2222">
                  <c:v>41932</c:v>
                </c:pt>
                <c:pt idx="2223">
                  <c:v>41931</c:v>
                </c:pt>
                <c:pt idx="2224">
                  <c:v>41930</c:v>
                </c:pt>
                <c:pt idx="2225">
                  <c:v>41929</c:v>
                </c:pt>
                <c:pt idx="2226">
                  <c:v>41928</c:v>
                </c:pt>
                <c:pt idx="2227">
                  <c:v>41927</c:v>
                </c:pt>
                <c:pt idx="2228">
                  <c:v>41926</c:v>
                </c:pt>
                <c:pt idx="2229">
                  <c:v>41925</c:v>
                </c:pt>
                <c:pt idx="2230">
                  <c:v>41924</c:v>
                </c:pt>
                <c:pt idx="2231">
                  <c:v>41923</c:v>
                </c:pt>
                <c:pt idx="2232">
                  <c:v>41922</c:v>
                </c:pt>
                <c:pt idx="2233">
                  <c:v>41921</c:v>
                </c:pt>
                <c:pt idx="2234">
                  <c:v>41920</c:v>
                </c:pt>
                <c:pt idx="2235">
                  <c:v>41919</c:v>
                </c:pt>
                <c:pt idx="2236">
                  <c:v>41918</c:v>
                </c:pt>
                <c:pt idx="2237">
                  <c:v>41917</c:v>
                </c:pt>
                <c:pt idx="2238">
                  <c:v>41916</c:v>
                </c:pt>
                <c:pt idx="2239">
                  <c:v>41915</c:v>
                </c:pt>
                <c:pt idx="2240">
                  <c:v>41914</c:v>
                </c:pt>
                <c:pt idx="2241">
                  <c:v>41913</c:v>
                </c:pt>
                <c:pt idx="2242">
                  <c:v>41912</c:v>
                </c:pt>
                <c:pt idx="2243">
                  <c:v>41911</c:v>
                </c:pt>
                <c:pt idx="2244">
                  <c:v>41910</c:v>
                </c:pt>
                <c:pt idx="2245">
                  <c:v>41909</c:v>
                </c:pt>
                <c:pt idx="2246">
                  <c:v>41908</c:v>
                </c:pt>
                <c:pt idx="2247">
                  <c:v>41907</c:v>
                </c:pt>
                <c:pt idx="2248">
                  <c:v>41906</c:v>
                </c:pt>
                <c:pt idx="2249">
                  <c:v>41905</c:v>
                </c:pt>
                <c:pt idx="2250">
                  <c:v>41904</c:v>
                </c:pt>
                <c:pt idx="2251">
                  <c:v>41903</c:v>
                </c:pt>
                <c:pt idx="2252">
                  <c:v>41902</c:v>
                </c:pt>
                <c:pt idx="2253">
                  <c:v>41901</c:v>
                </c:pt>
                <c:pt idx="2254">
                  <c:v>41900</c:v>
                </c:pt>
                <c:pt idx="2255">
                  <c:v>41899</c:v>
                </c:pt>
                <c:pt idx="2256">
                  <c:v>41898</c:v>
                </c:pt>
                <c:pt idx="2257">
                  <c:v>41897</c:v>
                </c:pt>
                <c:pt idx="2258">
                  <c:v>41896</c:v>
                </c:pt>
                <c:pt idx="2259">
                  <c:v>41895</c:v>
                </c:pt>
                <c:pt idx="2260">
                  <c:v>41894</c:v>
                </c:pt>
                <c:pt idx="2261">
                  <c:v>41893</c:v>
                </c:pt>
                <c:pt idx="2262">
                  <c:v>41892</c:v>
                </c:pt>
                <c:pt idx="2263">
                  <c:v>41891</c:v>
                </c:pt>
                <c:pt idx="2264">
                  <c:v>41890</c:v>
                </c:pt>
                <c:pt idx="2265">
                  <c:v>41889</c:v>
                </c:pt>
                <c:pt idx="2266">
                  <c:v>41888</c:v>
                </c:pt>
                <c:pt idx="2267">
                  <c:v>41887</c:v>
                </c:pt>
                <c:pt idx="2268">
                  <c:v>41886</c:v>
                </c:pt>
                <c:pt idx="2269">
                  <c:v>41885</c:v>
                </c:pt>
                <c:pt idx="2270">
                  <c:v>41884</c:v>
                </c:pt>
                <c:pt idx="2271">
                  <c:v>41883</c:v>
                </c:pt>
                <c:pt idx="2272">
                  <c:v>41882</c:v>
                </c:pt>
                <c:pt idx="2273">
                  <c:v>41881</c:v>
                </c:pt>
                <c:pt idx="2274">
                  <c:v>41880</c:v>
                </c:pt>
                <c:pt idx="2275">
                  <c:v>41879</c:v>
                </c:pt>
                <c:pt idx="2276">
                  <c:v>41878</c:v>
                </c:pt>
                <c:pt idx="2277">
                  <c:v>41877</c:v>
                </c:pt>
                <c:pt idx="2278">
                  <c:v>41876</c:v>
                </c:pt>
                <c:pt idx="2279">
                  <c:v>41875</c:v>
                </c:pt>
                <c:pt idx="2280">
                  <c:v>41874</c:v>
                </c:pt>
                <c:pt idx="2281">
                  <c:v>41873</c:v>
                </c:pt>
                <c:pt idx="2282">
                  <c:v>41872</c:v>
                </c:pt>
                <c:pt idx="2283">
                  <c:v>41871</c:v>
                </c:pt>
                <c:pt idx="2284">
                  <c:v>41870</c:v>
                </c:pt>
                <c:pt idx="2285">
                  <c:v>41869</c:v>
                </c:pt>
                <c:pt idx="2286">
                  <c:v>41868</c:v>
                </c:pt>
                <c:pt idx="2287">
                  <c:v>41867</c:v>
                </c:pt>
                <c:pt idx="2288">
                  <c:v>41866</c:v>
                </c:pt>
                <c:pt idx="2289">
                  <c:v>41865</c:v>
                </c:pt>
                <c:pt idx="2290">
                  <c:v>41864</c:v>
                </c:pt>
                <c:pt idx="2291">
                  <c:v>41863</c:v>
                </c:pt>
                <c:pt idx="2292">
                  <c:v>41862</c:v>
                </c:pt>
                <c:pt idx="2293">
                  <c:v>41861</c:v>
                </c:pt>
                <c:pt idx="2294">
                  <c:v>41860</c:v>
                </c:pt>
                <c:pt idx="2295">
                  <c:v>41859</c:v>
                </c:pt>
                <c:pt idx="2296">
                  <c:v>41858</c:v>
                </c:pt>
                <c:pt idx="2297">
                  <c:v>41857</c:v>
                </c:pt>
                <c:pt idx="2298">
                  <c:v>41856</c:v>
                </c:pt>
                <c:pt idx="2299">
                  <c:v>41855</c:v>
                </c:pt>
                <c:pt idx="2300">
                  <c:v>41854</c:v>
                </c:pt>
                <c:pt idx="2301">
                  <c:v>41853</c:v>
                </c:pt>
                <c:pt idx="2302">
                  <c:v>41852</c:v>
                </c:pt>
                <c:pt idx="2303">
                  <c:v>41851</c:v>
                </c:pt>
                <c:pt idx="2304">
                  <c:v>41850</c:v>
                </c:pt>
                <c:pt idx="2305">
                  <c:v>41849</c:v>
                </c:pt>
                <c:pt idx="2306">
                  <c:v>41848</c:v>
                </c:pt>
                <c:pt idx="2307">
                  <c:v>41847</c:v>
                </c:pt>
                <c:pt idx="2308">
                  <c:v>41846</c:v>
                </c:pt>
                <c:pt idx="2309">
                  <c:v>41845</c:v>
                </c:pt>
                <c:pt idx="2310">
                  <c:v>41844</c:v>
                </c:pt>
                <c:pt idx="2311">
                  <c:v>41843</c:v>
                </c:pt>
                <c:pt idx="2312">
                  <c:v>41842</c:v>
                </c:pt>
                <c:pt idx="2313">
                  <c:v>41841</c:v>
                </c:pt>
                <c:pt idx="2314">
                  <c:v>41840</c:v>
                </c:pt>
                <c:pt idx="2315">
                  <c:v>41839</c:v>
                </c:pt>
                <c:pt idx="2316">
                  <c:v>41838</c:v>
                </c:pt>
                <c:pt idx="2317">
                  <c:v>41837</c:v>
                </c:pt>
                <c:pt idx="2318">
                  <c:v>41836</c:v>
                </c:pt>
                <c:pt idx="2319">
                  <c:v>41835</c:v>
                </c:pt>
                <c:pt idx="2320">
                  <c:v>41834</c:v>
                </c:pt>
                <c:pt idx="2321">
                  <c:v>41833</c:v>
                </c:pt>
                <c:pt idx="2322">
                  <c:v>41832</c:v>
                </c:pt>
                <c:pt idx="2323">
                  <c:v>41831</c:v>
                </c:pt>
                <c:pt idx="2324">
                  <c:v>41830</c:v>
                </c:pt>
                <c:pt idx="2325">
                  <c:v>41829</c:v>
                </c:pt>
                <c:pt idx="2326">
                  <c:v>41828</c:v>
                </c:pt>
                <c:pt idx="2327">
                  <c:v>41827</c:v>
                </c:pt>
                <c:pt idx="2328">
                  <c:v>41826</c:v>
                </c:pt>
                <c:pt idx="2329">
                  <c:v>41825</c:v>
                </c:pt>
                <c:pt idx="2330">
                  <c:v>41824</c:v>
                </c:pt>
                <c:pt idx="2331">
                  <c:v>41823</c:v>
                </c:pt>
                <c:pt idx="2332">
                  <c:v>41822</c:v>
                </c:pt>
                <c:pt idx="2333">
                  <c:v>41821</c:v>
                </c:pt>
                <c:pt idx="2334">
                  <c:v>41820</c:v>
                </c:pt>
                <c:pt idx="2335">
                  <c:v>41819</c:v>
                </c:pt>
                <c:pt idx="2336">
                  <c:v>41818</c:v>
                </c:pt>
                <c:pt idx="2337">
                  <c:v>41817</c:v>
                </c:pt>
                <c:pt idx="2338">
                  <c:v>41816</c:v>
                </c:pt>
                <c:pt idx="2339">
                  <c:v>41815</c:v>
                </c:pt>
                <c:pt idx="2340">
                  <c:v>41814</c:v>
                </c:pt>
                <c:pt idx="2341">
                  <c:v>41813</c:v>
                </c:pt>
                <c:pt idx="2342">
                  <c:v>41812</c:v>
                </c:pt>
                <c:pt idx="2343">
                  <c:v>41811</c:v>
                </c:pt>
                <c:pt idx="2344">
                  <c:v>41810</c:v>
                </c:pt>
                <c:pt idx="2345">
                  <c:v>41809</c:v>
                </c:pt>
                <c:pt idx="2346">
                  <c:v>41808</c:v>
                </c:pt>
                <c:pt idx="2347">
                  <c:v>41807</c:v>
                </c:pt>
                <c:pt idx="2348">
                  <c:v>41806</c:v>
                </c:pt>
                <c:pt idx="2349">
                  <c:v>41805</c:v>
                </c:pt>
                <c:pt idx="2350">
                  <c:v>41804</c:v>
                </c:pt>
                <c:pt idx="2351">
                  <c:v>41803</c:v>
                </c:pt>
                <c:pt idx="2352">
                  <c:v>41802</c:v>
                </c:pt>
                <c:pt idx="2353">
                  <c:v>41801</c:v>
                </c:pt>
                <c:pt idx="2354">
                  <c:v>41800</c:v>
                </c:pt>
                <c:pt idx="2355">
                  <c:v>41799</c:v>
                </c:pt>
                <c:pt idx="2356">
                  <c:v>41798</c:v>
                </c:pt>
                <c:pt idx="2357">
                  <c:v>41797</c:v>
                </c:pt>
                <c:pt idx="2358">
                  <c:v>41796</c:v>
                </c:pt>
                <c:pt idx="2359">
                  <c:v>41795</c:v>
                </c:pt>
                <c:pt idx="2360">
                  <c:v>41794</c:v>
                </c:pt>
                <c:pt idx="2361">
                  <c:v>41793</c:v>
                </c:pt>
                <c:pt idx="2362">
                  <c:v>41792</c:v>
                </c:pt>
                <c:pt idx="2363">
                  <c:v>41791</c:v>
                </c:pt>
                <c:pt idx="2364">
                  <c:v>41790</c:v>
                </c:pt>
                <c:pt idx="2365">
                  <c:v>41789</c:v>
                </c:pt>
                <c:pt idx="2366">
                  <c:v>41788</c:v>
                </c:pt>
                <c:pt idx="2367">
                  <c:v>41787</c:v>
                </c:pt>
                <c:pt idx="2368">
                  <c:v>41786</c:v>
                </c:pt>
                <c:pt idx="2369">
                  <c:v>41785</c:v>
                </c:pt>
                <c:pt idx="2370">
                  <c:v>41784</c:v>
                </c:pt>
                <c:pt idx="2371">
                  <c:v>41783</c:v>
                </c:pt>
                <c:pt idx="2372">
                  <c:v>41782</c:v>
                </c:pt>
                <c:pt idx="2373">
                  <c:v>41781</c:v>
                </c:pt>
                <c:pt idx="2374">
                  <c:v>41780</c:v>
                </c:pt>
                <c:pt idx="2375">
                  <c:v>41779</c:v>
                </c:pt>
                <c:pt idx="2376">
                  <c:v>41778</c:v>
                </c:pt>
                <c:pt idx="2377">
                  <c:v>41777</c:v>
                </c:pt>
                <c:pt idx="2378">
                  <c:v>41776</c:v>
                </c:pt>
                <c:pt idx="2379">
                  <c:v>41775</c:v>
                </c:pt>
                <c:pt idx="2380">
                  <c:v>41774</c:v>
                </c:pt>
                <c:pt idx="2381">
                  <c:v>41773</c:v>
                </c:pt>
                <c:pt idx="2382">
                  <c:v>41772</c:v>
                </c:pt>
                <c:pt idx="2383">
                  <c:v>41771</c:v>
                </c:pt>
                <c:pt idx="2384">
                  <c:v>41770</c:v>
                </c:pt>
                <c:pt idx="2385">
                  <c:v>41769</c:v>
                </c:pt>
                <c:pt idx="2386">
                  <c:v>41768</c:v>
                </c:pt>
                <c:pt idx="2387">
                  <c:v>41767</c:v>
                </c:pt>
                <c:pt idx="2388">
                  <c:v>41766</c:v>
                </c:pt>
                <c:pt idx="2389">
                  <c:v>41765</c:v>
                </c:pt>
                <c:pt idx="2390">
                  <c:v>41764</c:v>
                </c:pt>
                <c:pt idx="2391">
                  <c:v>41763</c:v>
                </c:pt>
                <c:pt idx="2392">
                  <c:v>41762</c:v>
                </c:pt>
                <c:pt idx="2393">
                  <c:v>41761</c:v>
                </c:pt>
                <c:pt idx="2394">
                  <c:v>41760</c:v>
                </c:pt>
                <c:pt idx="2395">
                  <c:v>41759</c:v>
                </c:pt>
                <c:pt idx="2396">
                  <c:v>41758</c:v>
                </c:pt>
                <c:pt idx="2397">
                  <c:v>41757</c:v>
                </c:pt>
                <c:pt idx="2398">
                  <c:v>41756</c:v>
                </c:pt>
                <c:pt idx="2399">
                  <c:v>41755</c:v>
                </c:pt>
                <c:pt idx="2400">
                  <c:v>41754</c:v>
                </c:pt>
                <c:pt idx="2401">
                  <c:v>41753</c:v>
                </c:pt>
                <c:pt idx="2402">
                  <c:v>41752</c:v>
                </c:pt>
                <c:pt idx="2403">
                  <c:v>41751</c:v>
                </c:pt>
                <c:pt idx="2404">
                  <c:v>41750</c:v>
                </c:pt>
                <c:pt idx="2405">
                  <c:v>41749</c:v>
                </c:pt>
                <c:pt idx="2406">
                  <c:v>41748</c:v>
                </c:pt>
                <c:pt idx="2407">
                  <c:v>41747</c:v>
                </c:pt>
                <c:pt idx="2408">
                  <c:v>41746</c:v>
                </c:pt>
                <c:pt idx="2409">
                  <c:v>41745</c:v>
                </c:pt>
                <c:pt idx="2410">
                  <c:v>41744</c:v>
                </c:pt>
                <c:pt idx="2411">
                  <c:v>41743</c:v>
                </c:pt>
                <c:pt idx="2412">
                  <c:v>41742</c:v>
                </c:pt>
                <c:pt idx="2413">
                  <c:v>41741</c:v>
                </c:pt>
                <c:pt idx="2414">
                  <c:v>41740</c:v>
                </c:pt>
                <c:pt idx="2415">
                  <c:v>41739</c:v>
                </c:pt>
                <c:pt idx="2416">
                  <c:v>41738</c:v>
                </c:pt>
                <c:pt idx="2417">
                  <c:v>41737</c:v>
                </c:pt>
                <c:pt idx="2418">
                  <c:v>41736</c:v>
                </c:pt>
                <c:pt idx="2419">
                  <c:v>41735</c:v>
                </c:pt>
                <c:pt idx="2420">
                  <c:v>41734</c:v>
                </c:pt>
                <c:pt idx="2421">
                  <c:v>41733</c:v>
                </c:pt>
                <c:pt idx="2422">
                  <c:v>41732</c:v>
                </c:pt>
                <c:pt idx="2423">
                  <c:v>41731</c:v>
                </c:pt>
                <c:pt idx="2424">
                  <c:v>41730</c:v>
                </c:pt>
                <c:pt idx="2425">
                  <c:v>41729</c:v>
                </c:pt>
                <c:pt idx="2426">
                  <c:v>41728</c:v>
                </c:pt>
                <c:pt idx="2427">
                  <c:v>41727</c:v>
                </c:pt>
                <c:pt idx="2428">
                  <c:v>41726</c:v>
                </c:pt>
                <c:pt idx="2429">
                  <c:v>41725</c:v>
                </c:pt>
                <c:pt idx="2430">
                  <c:v>41724</c:v>
                </c:pt>
                <c:pt idx="2431">
                  <c:v>41723</c:v>
                </c:pt>
                <c:pt idx="2432">
                  <c:v>41722</c:v>
                </c:pt>
                <c:pt idx="2433">
                  <c:v>41721</c:v>
                </c:pt>
                <c:pt idx="2434">
                  <c:v>41720</c:v>
                </c:pt>
                <c:pt idx="2435">
                  <c:v>41719</c:v>
                </c:pt>
                <c:pt idx="2436">
                  <c:v>41718</c:v>
                </c:pt>
                <c:pt idx="2437">
                  <c:v>41717</c:v>
                </c:pt>
                <c:pt idx="2438">
                  <c:v>41716</c:v>
                </c:pt>
                <c:pt idx="2439">
                  <c:v>41715</c:v>
                </c:pt>
                <c:pt idx="2440">
                  <c:v>41714</c:v>
                </c:pt>
                <c:pt idx="2441">
                  <c:v>41713</c:v>
                </c:pt>
                <c:pt idx="2442">
                  <c:v>41712</c:v>
                </c:pt>
                <c:pt idx="2443">
                  <c:v>41711</c:v>
                </c:pt>
                <c:pt idx="2444">
                  <c:v>41710</c:v>
                </c:pt>
                <c:pt idx="2445">
                  <c:v>41709</c:v>
                </c:pt>
                <c:pt idx="2446">
                  <c:v>41708</c:v>
                </c:pt>
                <c:pt idx="2447">
                  <c:v>41707</c:v>
                </c:pt>
                <c:pt idx="2448">
                  <c:v>41706</c:v>
                </c:pt>
                <c:pt idx="2449">
                  <c:v>41705</c:v>
                </c:pt>
                <c:pt idx="2450">
                  <c:v>41704</c:v>
                </c:pt>
                <c:pt idx="2451">
                  <c:v>41703</c:v>
                </c:pt>
                <c:pt idx="2452">
                  <c:v>41702</c:v>
                </c:pt>
                <c:pt idx="2453">
                  <c:v>41701</c:v>
                </c:pt>
                <c:pt idx="2454">
                  <c:v>41700</c:v>
                </c:pt>
                <c:pt idx="2455">
                  <c:v>41699</c:v>
                </c:pt>
                <c:pt idx="2456">
                  <c:v>41698</c:v>
                </c:pt>
                <c:pt idx="2457">
                  <c:v>41697</c:v>
                </c:pt>
                <c:pt idx="2458">
                  <c:v>41696</c:v>
                </c:pt>
                <c:pt idx="2459">
                  <c:v>41695</c:v>
                </c:pt>
                <c:pt idx="2460">
                  <c:v>41694</c:v>
                </c:pt>
                <c:pt idx="2461">
                  <c:v>41693</c:v>
                </c:pt>
                <c:pt idx="2462">
                  <c:v>41692</c:v>
                </c:pt>
                <c:pt idx="2463">
                  <c:v>41691</c:v>
                </c:pt>
                <c:pt idx="2464">
                  <c:v>41690</c:v>
                </c:pt>
                <c:pt idx="2465">
                  <c:v>41689</c:v>
                </c:pt>
                <c:pt idx="2466">
                  <c:v>41688</c:v>
                </c:pt>
                <c:pt idx="2467">
                  <c:v>41687</c:v>
                </c:pt>
                <c:pt idx="2468">
                  <c:v>41686</c:v>
                </c:pt>
                <c:pt idx="2469">
                  <c:v>41685</c:v>
                </c:pt>
                <c:pt idx="2470">
                  <c:v>41684</c:v>
                </c:pt>
                <c:pt idx="2471">
                  <c:v>41683</c:v>
                </c:pt>
                <c:pt idx="2472">
                  <c:v>41682</c:v>
                </c:pt>
                <c:pt idx="2473">
                  <c:v>41681</c:v>
                </c:pt>
                <c:pt idx="2474">
                  <c:v>41680</c:v>
                </c:pt>
                <c:pt idx="2475">
                  <c:v>41679</c:v>
                </c:pt>
                <c:pt idx="2476">
                  <c:v>41678</c:v>
                </c:pt>
                <c:pt idx="2477">
                  <c:v>41677</c:v>
                </c:pt>
                <c:pt idx="2478">
                  <c:v>41676</c:v>
                </c:pt>
                <c:pt idx="2479">
                  <c:v>41675</c:v>
                </c:pt>
                <c:pt idx="2480">
                  <c:v>41674</c:v>
                </c:pt>
                <c:pt idx="2481">
                  <c:v>41673</c:v>
                </c:pt>
                <c:pt idx="2482">
                  <c:v>41672</c:v>
                </c:pt>
                <c:pt idx="2483">
                  <c:v>41671</c:v>
                </c:pt>
                <c:pt idx="2484">
                  <c:v>41670</c:v>
                </c:pt>
                <c:pt idx="2485">
                  <c:v>41669</c:v>
                </c:pt>
                <c:pt idx="2486">
                  <c:v>41668</c:v>
                </c:pt>
                <c:pt idx="2487">
                  <c:v>41667</c:v>
                </c:pt>
                <c:pt idx="2488">
                  <c:v>41666</c:v>
                </c:pt>
                <c:pt idx="2489">
                  <c:v>41665</c:v>
                </c:pt>
                <c:pt idx="2490">
                  <c:v>41664</c:v>
                </c:pt>
                <c:pt idx="2491">
                  <c:v>41663</c:v>
                </c:pt>
                <c:pt idx="2492">
                  <c:v>41662</c:v>
                </c:pt>
                <c:pt idx="2493">
                  <c:v>41661</c:v>
                </c:pt>
                <c:pt idx="2494">
                  <c:v>41660</c:v>
                </c:pt>
                <c:pt idx="2495">
                  <c:v>41659</c:v>
                </c:pt>
                <c:pt idx="2496">
                  <c:v>41658</c:v>
                </c:pt>
                <c:pt idx="2497">
                  <c:v>41657</c:v>
                </c:pt>
                <c:pt idx="2498">
                  <c:v>41656</c:v>
                </c:pt>
                <c:pt idx="2499">
                  <c:v>41655</c:v>
                </c:pt>
                <c:pt idx="2500">
                  <c:v>41654</c:v>
                </c:pt>
                <c:pt idx="2501">
                  <c:v>41653</c:v>
                </c:pt>
                <c:pt idx="2502">
                  <c:v>41652</c:v>
                </c:pt>
                <c:pt idx="2503">
                  <c:v>41651</c:v>
                </c:pt>
                <c:pt idx="2504">
                  <c:v>41650</c:v>
                </c:pt>
                <c:pt idx="2505">
                  <c:v>41649</c:v>
                </c:pt>
                <c:pt idx="2506">
                  <c:v>41648</c:v>
                </c:pt>
                <c:pt idx="2507">
                  <c:v>41647</c:v>
                </c:pt>
                <c:pt idx="2508">
                  <c:v>41646</c:v>
                </c:pt>
                <c:pt idx="2509">
                  <c:v>41645</c:v>
                </c:pt>
                <c:pt idx="2510">
                  <c:v>41644</c:v>
                </c:pt>
                <c:pt idx="2511">
                  <c:v>41643</c:v>
                </c:pt>
                <c:pt idx="2512">
                  <c:v>41642</c:v>
                </c:pt>
                <c:pt idx="2513">
                  <c:v>41641</c:v>
                </c:pt>
                <c:pt idx="2514">
                  <c:v>41640</c:v>
                </c:pt>
                <c:pt idx="2515">
                  <c:v>41639</c:v>
                </c:pt>
                <c:pt idx="2516">
                  <c:v>41638</c:v>
                </c:pt>
                <c:pt idx="2517">
                  <c:v>41637</c:v>
                </c:pt>
                <c:pt idx="2518">
                  <c:v>41636</c:v>
                </c:pt>
                <c:pt idx="2519">
                  <c:v>41635</c:v>
                </c:pt>
                <c:pt idx="2520">
                  <c:v>41634</c:v>
                </c:pt>
                <c:pt idx="2521">
                  <c:v>41633</c:v>
                </c:pt>
                <c:pt idx="2522">
                  <c:v>41632</c:v>
                </c:pt>
                <c:pt idx="2523">
                  <c:v>41631</c:v>
                </c:pt>
                <c:pt idx="2524">
                  <c:v>41630</c:v>
                </c:pt>
                <c:pt idx="2525">
                  <c:v>41629</c:v>
                </c:pt>
                <c:pt idx="2526">
                  <c:v>41628</c:v>
                </c:pt>
                <c:pt idx="2527">
                  <c:v>41627</c:v>
                </c:pt>
                <c:pt idx="2528">
                  <c:v>41626</c:v>
                </c:pt>
                <c:pt idx="2529">
                  <c:v>41625</c:v>
                </c:pt>
                <c:pt idx="2530">
                  <c:v>41624</c:v>
                </c:pt>
                <c:pt idx="2531">
                  <c:v>41623</c:v>
                </c:pt>
                <c:pt idx="2532">
                  <c:v>41622</c:v>
                </c:pt>
                <c:pt idx="2533">
                  <c:v>41621</c:v>
                </c:pt>
                <c:pt idx="2534">
                  <c:v>41620</c:v>
                </c:pt>
                <c:pt idx="2535">
                  <c:v>41619</c:v>
                </c:pt>
                <c:pt idx="2536">
                  <c:v>41618</c:v>
                </c:pt>
                <c:pt idx="2537">
                  <c:v>41617</c:v>
                </c:pt>
                <c:pt idx="2538">
                  <c:v>41616</c:v>
                </c:pt>
                <c:pt idx="2539">
                  <c:v>41615</c:v>
                </c:pt>
                <c:pt idx="2540">
                  <c:v>41614</c:v>
                </c:pt>
                <c:pt idx="2541">
                  <c:v>41613</c:v>
                </c:pt>
                <c:pt idx="2542">
                  <c:v>41612</c:v>
                </c:pt>
                <c:pt idx="2543">
                  <c:v>41611</c:v>
                </c:pt>
                <c:pt idx="2544">
                  <c:v>41610</c:v>
                </c:pt>
                <c:pt idx="2545">
                  <c:v>41609</c:v>
                </c:pt>
                <c:pt idx="2546">
                  <c:v>41608</c:v>
                </c:pt>
                <c:pt idx="2547">
                  <c:v>41607</c:v>
                </c:pt>
                <c:pt idx="2548">
                  <c:v>41606</c:v>
                </c:pt>
                <c:pt idx="2549">
                  <c:v>41605</c:v>
                </c:pt>
                <c:pt idx="2550">
                  <c:v>41604</c:v>
                </c:pt>
                <c:pt idx="2551">
                  <c:v>41603</c:v>
                </c:pt>
                <c:pt idx="2552">
                  <c:v>41602</c:v>
                </c:pt>
                <c:pt idx="2553">
                  <c:v>41601</c:v>
                </c:pt>
                <c:pt idx="2554">
                  <c:v>41600</c:v>
                </c:pt>
                <c:pt idx="2555">
                  <c:v>41599</c:v>
                </c:pt>
                <c:pt idx="2556">
                  <c:v>41598</c:v>
                </c:pt>
                <c:pt idx="2557">
                  <c:v>41597</c:v>
                </c:pt>
                <c:pt idx="2558">
                  <c:v>41596</c:v>
                </c:pt>
                <c:pt idx="2559">
                  <c:v>41595</c:v>
                </c:pt>
                <c:pt idx="2560">
                  <c:v>41594</c:v>
                </c:pt>
                <c:pt idx="2561">
                  <c:v>41593</c:v>
                </c:pt>
                <c:pt idx="2562">
                  <c:v>41592</c:v>
                </c:pt>
                <c:pt idx="2563">
                  <c:v>41591</c:v>
                </c:pt>
                <c:pt idx="2564">
                  <c:v>41590</c:v>
                </c:pt>
                <c:pt idx="2565">
                  <c:v>41589</c:v>
                </c:pt>
                <c:pt idx="2566">
                  <c:v>41588</c:v>
                </c:pt>
                <c:pt idx="2567">
                  <c:v>41587</c:v>
                </c:pt>
                <c:pt idx="2568">
                  <c:v>41586</c:v>
                </c:pt>
                <c:pt idx="2569">
                  <c:v>41585</c:v>
                </c:pt>
                <c:pt idx="2570">
                  <c:v>41584</c:v>
                </c:pt>
                <c:pt idx="2571">
                  <c:v>41583</c:v>
                </c:pt>
                <c:pt idx="2572">
                  <c:v>41582</c:v>
                </c:pt>
                <c:pt idx="2573">
                  <c:v>41581</c:v>
                </c:pt>
                <c:pt idx="2574">
                  <c:v>41580</c:v>
                </c:pt>
                <c:pt idx="2575">
                  <c:v>41579</c:v>
                </c:pt>
                <c:pt idx="2576">
                  <c:v>41578</c:v>
                </c:pt>
                <c:pt idx="2577">
                  <c:v>41577</c:v>
                </c:pt>
                <c:pt idx="2578">
                  <c:v>41576</c:v>
                </c:pt>
                <c:pt idx="2579">
                  <c:v>41575</c:v>
                </c:pt>
                <c:pt idx="2580">
                  <c:v>41574</c:v>
                </c:pt>
                <c:pt idx="2581">
                  <c:v>41573</c:v>
                </c:pt>
                <c:pt idx="2582">
                  <c:v>41572</c:v>
                </c:pt>
                <c:pt idx="2583">
                  <c:v>41571</c:v>
                </c:pt>
                <c:pt idx="2584">
                  <c:v>41570</c:v>
                </c:pt>
                <c:pt idx="2585">
                  <c:v>41569</c:v>
                </c:pt>
                <c:pt idx="2586">
                  <c:v>41568</c:v>
                </c:pt>
                <c:pt idx="2587">
                  <c:v>41567</c:v>
                </c:pt>
                <c:pt idx="2588">
                  <c:v>41566</c:v>
                </c:pt>
                <c:pt idx="2589">
                  <c:v>41565</c:v>
                </c:pt>
                <c:pt idx="2590">
                  <c:v>41564</c:v>
                </c:pt>
                <c:pt idx="2591">
                  <c:v>41563</c:v>
                </c:pt>
                <c:pt idx="2592">
                  <c:v>41562</c:v>
                </c:pt>
                <c:pt idx="2593">
                  <c:v>41561</c:v>
                </c:pt>
                <c:pt idx="2594">
                  <c:v>41560</c:v>
                </c:pt>
                <c:pt idx="2595">
                  <c:v>41559</c:v>
                </c:pt>
                <c:pt idx="2596">
                  <c:v>41558</c:v>
                </c:pt>
                <c:pt idx="2597">
                  <c:v>41557</c:v>
                </c:pt>
                <c:pt idx="2598">
                  <c:v>41556</c:v>
                </c:pt>
                <c:pt idx="2599">
                  <c:v>41555</c:v>
                </c:pt>
                <c:pt idx="2600">
                  <c:v>41554</c:v>
                </c:pt>
                <c:pt idx="2601">
                  <c:v>41553</c:v>
                </c:pt>
                <c:pt idx="2602">
                  <c:v>41552</c:v>
                </c:pt>
                <c:pt idx="2603">
                  <c:v>41551</c:v>
                </c:pt>
                <c:pt idx="2604">
                  <c:v>41550</c:v>
                </c:pt>
                <c:pt idx="2605">
                  <c:v>41549</c:v>
                </c:pt>
                <c:pt idx="2606">
                  <c:v>41548</c:v>
                </c:pt>
                <c:pt idx="2607">
                  <c:v>41547</c:v>
                </c:pt>
                <c:pt idx="2608">
                  <c:v>41546</c:v>
                </c:pt>
                <c:pt idx="2609">
                  <c:v>41545</c:v>
                </c:pt>
                <c:pt idx="2610">
                  <c:v>41544</c:v>
                </c:pt>
                <c:pt idx="2611">
                  <c:v>41543</c:v>
                </c:pt>
                <c:pt idx="2612">
                  <c:v>41542</c:v>
                </c:pt>
                <c:pt idx="2613">
                  <c:v>41541</c:v>
                </c:pt>
                <c:pt idx="2614">
                  <c:v>41540</c:v>
                </c:pt>
                <c:pt idx="2615">
                  <c:v>41539</c:v>
                </c:pt>
                <c:pt idx="2616">
                  <c:v>41538</c:v>
                </c:pt>
                <c:pt idx="2617">
                  <c:v>41537</c:v>
                </c:pt>
                <c:pt idx="2618">
                  <c:v>41536</c:v>
                </c:pt>
                <c:pt idx="2619">
                  <c:v>41535</c:v>
                </c:pt>
                <c:pt idx="2620">
                  <c:v>41534</c:v>
                </c:pt>
                <c:pt idx="2621">
                  <c:v>41533</c:v>
                </c:pt>
                <c:pt idx="2622">
                  <c:v>41532</c:v>
                </c:pt>
                <c:pt idx="2623">
                  <c:v>41531</c:v>
                </c:pt>
                <c:pt idx="2624">
                  <c:v>41530</c:v>
                </c:pt>
                <c:pt idx="2625">
                  <c:v>41529</c:v>
                </c:pt>
                <c:pt idx="2626">
                  <c:v>41528</c:v>
                </c:pt>
                <c:pt idx="2627">
                  <c:v>41527</c:v>
                </c:pt>
                <c:pt idx="2628">
                  <c:v>41526</c:v>
                </c:pt>
                <c:pt idx="2629">
                  <c:v>41525</c:v>
                </c:pt>
                <c:pt idx="2630">
                  <c:v>41524</c:v>
                </c:pt>
                <c:pt idx="2631">
                  <c:v>41523</c:v>
                </c:pt>
                <c:pt idx="2632">
                  <c:v>41522</c:v>
                </c:pt>
                <c:pt idx="2633">
                  <c:v>41521</c:v>
                </c:pt>
                <c:pt idx="2634">
                  <c:v>41520</c:v>
                </c:pt>
                <c:pt idx="2635">
                  <c:v>41519</c:v>
                </c:pt>
                <c:pt idx="2636">
                  <c:v>41518</c:v>
                </c:pt>
                <c:pt idx="2637">
                  <c:v>41517</c:v>
                </c:pt>
                <c:pt idx="2638">
                  <c:v>41516</c:v>
                </c:pt>
                <c:pt idx="2639">
                  <c:v>41515</c:v>
                </c:pt>
                <c:pt idx="2640">
                  <c:v>41514</c:v>
                </c:pt>
                <c:pt idx="2641">
                  <c:v>41513</c:v>
                </c:pt>
                <c:pt idx="2642">
                  <c:v>41512</c:v>
                </c:pt>
                <c:pt idx="2643">
                  <c:v>41511</c:v>
                </c:pt>
                <c:pt idx="2644">
                  <c:v>41510</c:v>
                </c:pt>
                <c:pt idx="2645">
                  <c:v>41509</c:v>
                </c:pt>
                <c:pt idx="2646">
                  <c:v>41508</c:v>
                </c:pt>
                <c:pt idx="2647">
                  <c:v>41507</c:v>
                </c:pt>
                <c:pt idx="2648">
                  <c:v>41506</c:v>
                </c:pt>
                <c:pt idx="2649">
                  <c:v>41505</c:v>
                </c:pt>
                <c:pt idx="2650">
                  <c:v>41504</c:v>
                </c:pt>
                <c:pt idx="2651">
                  <c:v>41503</c:v>
                </c:pt>
                <c:pt idx="2652">
                  <c:v>41502</c:v>
                </c:pt>
                <c:pt idx="2653">
                  <c:v>41501</c:v>
                </c:pt>
                <c:pt idx="2654">
                  <c:v>41500</c:v>
                </c:pt>
                <c:pt idx="2655">
                  <c:v>41499</c:v>
                </c:pt>
                <c:pt idx="2656">
                  <c:v>41498</c:v>
                </c:pt>
                <c:pt idx="2657">
                  <c:v>41497</c:v>
                </c:pt>
                <c:pt idx="2658">
                  <c:v>41496</c:v>
                </c:pt>
                <c:pt idx="2659">
                  <c:v>41495</c:v>
                </c:pt>
                <c:pt idx="2660">
                  <c:v>41494</c:v>
                </c:pt>
                <c:pt idx="2661">
                  <c:v>41493</c:v>
                </c:pt>
                <c:pt idx="2662">
                  <c:v>41492</c:v>
                </c:pt>
                <c:pt idx="2663">
                  <c:v>41491</c:v>
                </c:pt>
                <c:pt idx="2664">
                  <c:v>41490</c:v>
                </c:pt>
                <c:pt idx="2665">
                  <c:v>41489</c:v>
                </c:pt>
                <c:pt idx="2666">
                  <c:v>41488</c:v>
                </c:pt>
                <c:pt idx="2667">
                  <c:v>41487</c:v>
                </c:pt>
                <c:pt idx="2668">
                  <c:v>41486</c:v>
                </c:pt>
                <c:pt idx="2669">
                  <c:v>41485</c:v>
                </c:pt>
                <c:pt idx="2670">
                  <c:v>41484</c:v>
                </c:pt>
                <c:pt idx="2671">
                  <c:v>41483</c:v>
                </c:pt>
                <c:pt idx="2672">
                  <c:v>41482</c:v>
                </c:pt>
                <c:pt idx="2673">
                  <c:v>41481</c:v>
                </c:pt>
                <c:pt idx="2674">
                  <c:v>41480</c:v>
                </c:pt>
                <c:pt idx="2675">
                  <c:v>41479</c:v>
                </c:pt>
                <c:pt idx="2676">
                  <c:v>41478</c:v>
                </c:pt>
                <c:pt idx="2677">
                  <c:v>41477</c:v>
                </c:pt>
                <c:pt idx="2678">
                  <c:v>41476</c:v>
                </c:pt>
                <c:pt idx="2679">
                  <c:v>41475</c:v>
                </c:pt>
                <c:pt idx="2680">
                  <c:v>41474</c:v>
                </c:pt>
                <c:pt idx="2681">
                  <c:v>41473</c:v>
                </c:pt>
                <c:pt idx="2682">
                  <c:v>41472</c:v>
                </c:pt>
                <c:pt idx="2683">
                  <c:v>41471</c:v>
                </c:pt>
                <c:pt idx="2684">
                  <c:v>41470</c:v>
                </c:pt>
                <c:pt idx="2685">
                  <c:v>41469</c:v>
                </c:pt>
                <c:pt idx="2686">
                  <c:v>41468</c:v>
                </c:pt>
                <c:pt idx="2687">
                  <c:v>41467</c:v>
                </c:pt>
                <c:pt idx="2688">
                  <c:v>41466</c:v>
                </c:pt>
                <c:pt idx="2689">
                  <c:v>41465</c:v>
                </c:pt>
                <c:pt idx="2690">
                  <c:v>41464</c:v>
                </c:pt>
                <c:pt idx="2691">
                  <c:v>41463</c:v>
                </c:pt>
                <c:pt idx="2692">
                  <c:v>41462</c:v>
                </c:pt>
                <c:pt idx="2693">
                  <c:v>41461</c:v>
                </c:pt>
                <c:pt idx="2694">
                  <c:v>41460</c:v>
                </c:pt>
                <c:pt idx="2695">
                  <c:v>41459</c:v>
                </c:pt>
                <c:pt idx="2696">
                  <c:v>41458</c:v>
                </c:pt>
                <c:pt idx="2697">
                  <c:v>41457</c:v>
                </c:pt>
                <c:pt idx="2698">
                  <c:v>41456</c:v>
                </c:pt>
                <c:pt idx="2699">
                  <c:v>41455</c:v>
                </c:pt>
                <c:pt idx="2700">
                  <c:v>41454</c:v>
                </c:pt>
                <c:pt idx="2701">
                  <c:v>41453</c:v>
                </c:pt>
                <c:pt idx="2702">
                  <c:v>41452</c:v>
                </c:pt>
                <c:pt idx="2703">
                  <c:v>41451</c:v>
                </c:pt>
                <c:pt idx="2704">
                  <c:v>41450</c:v>
                </c:pt>
                <c:pt idx="2705">
                  <c:v>41449</c:v>
                </c:pt>
                <c:pt idx="2706">
                  <c:v>41448</c:v>
                </c:pt>
                <c:pt idx="2707">
                  <c:v>41447</c:v>
                </c:pt>
                <c:pt idx="2708">
                  <c:v>41446</c:v>
                </c:pt>
                <c:pt idx="2709">
                  <c:v>41445</c:v>
                </c:pt>
                <c:pt idx="2710">
                  <c:v>41444</c:v>
                </c:pt>
                <c:pt idx="2711">
                  <c:v>41443</c:v>
                </c:pt>
                <c:pt idx="2712">
                  <c:v>41442</c:v>
                </c:pt>
                <c:pt idx="2713">
                  <c:v>41441</c:v>
                </c:pt>
                <c:pt idx="2714">
                  <c:v>41440</c:v>
                </c:pt>
                <c:pt idx="2715">
                  <c:v>41439</c:v>
                </c:pt>
                <c:pt idx="2716">
                  <c:v>41438</c:v>
                </c:pt>
                <c:pt idx="2717">
                  <c:v>41437</c:v>
                </c:pt>
                <c:pt idx="2718">
                  <c:v>41436</c:v>
                </c:pt>
                <c:pt idx="2719">
                  <c:v>41435</c:v>
                </c:pt>
                <c:pt idx="2720">
                  <c:v>41434</c:v>
                </c:pt>
                <c:pt idx="2721">
                  <c:v>41433</c:v>
                </c:pt>
                <c:pt idx="2722">
                  <c:v>41432</c:v>
                </c:pt>
                <c:pt idx="2723">
                  <c:v>41431</c:v>
                </c:pt>
                <c:pt idx="2724">
                  <c:v>41430</c:v>
                </c:pt>
                <c:pt idx="2725">
                  <c:v>41429</c:v>
                </c:pt>
                <c:pt idx="2726">
                  <c:v>41428</c:v>
                </c:pt>
                <c:pt idx="2727">
                  <c:v>41427</c:v>
                </c:pt>
                <c:pt idx="2728">
                  <c:v>41426</c:v>
                </c:pt>
                <c:pt idx="2729">
                  <c:v>41425</c:v>
                </c:pt>
                <c:pt idx="2730">
                  <c:v>41424</c:v>
                </c:pt>
                <c:pt idx="2731">
                  <c:v>41423</c:v>
                </c:pt>
                <c:pt idx="2732">
                  <c:v>41422</c:v>
                </c:pt>
                <c:pt idx="2733">
                  <c:v>41421</c:v>
                </c:pt>
                <c:pt idx="2734">
                  <c:v>41420</c:v>
                </c:pt>
                <c:pt idx="2735">
                  <c:v>41419</c:v>
                </c:pt>
                <c:pt idx="2736">
                  <c:v>41418</c:v>
                </c:pt>
                <c:pt idx="2737">
                  <c:v>41417</c:v>
                </c:pt>
                <c:pt idx="2738">
                  <c:v>41416</c:v>
                </c:pt>
                <c:pt idx="2739">
                  <c:v>41415</c:v>
                </c:pt>
                <c:pt idx="2740">
                  <c:v>41414</c:v>
                </c:pt>
                <c:pt idx="2741">
                  <c:v>41413</c:v>
                </c:pt>
                <c:pt idx="2742">
                  <c:v>41412</c:v>
                </c:pt>
                <c:pt idx="2743">
                  <c:v>41411</c:v>
                </c:pt>
                <c:pt idx="2744">
                  <c:v>41410</c:v>
                </c:pt>
                <c:pt idx="2745">
                  <c:v>41409</c:v>
                </c:pt>
                <c:pt idx="2746">
                  <c:v>41408</c:v>
                </c:pt>
                <c:pt idx="2747">
                  <c:v>41407</c:v>
                </c:pt>
              </c:numCache>
            </c:numRef>
          </c:cat>
          <c:val>
            <c:numRef>
              <c:f>'10a riigivk spread'!$AG$4:$AG$2751</c:f>
              <c:numCache>
                <c:formatCode>[$$-409]#,##0.00_ ;\-[$$-409]#,##0.00\ </c:formatCode>
                <c:ptCount val="2748"/>
                <c:pt idx="0">
                  <c:v>-0.33900000000000002</c:v>
                </c:pt>
                <c:pt idx="1">
                  <c:v>-0.32400000000000001</c:v>
                </c:pt>
                <c:pt idx="2">
                  <c:v>-0.33300000000000002</c:v>
                </c:pt>
                <c:pt idx="3">
                  <c:v>-0.31</c:v>
                </c:pt>
                <c:pt idx="4">
                  <c:v>-0.31</c:v>
                </c:pt>
                <c:pt idx="5">
                  <c:v>-0.31</c:v>
                </c:pt>
                <c:pt idx="6">
                  <c:v>-0.31</c:v>
                </c:pt>
                <c:pt idx="7">
                  <c:v>-0.29399999999999998</c:v>
                </c:pt>
                <c:pt idx="8">
                  <c:v>-0.26800000000000002</c:v>
                </c:pt>
                <c:pt idx="9">
                  <c:v>-0.24099999999999999</c:v>
                </c:pt>
                <c:pt idx="10">
                  <c:v>-0.25600000000000001</c:v>
                </c:pt>
                <c:pt idx="11">
                  <c:v>-0.35699999999999998</c:v>
                </c:pt>
                <c:pt idx="12">
                  <c:v>-0.35699999999999998</c:v>
                </c:pt>
                <c:pt idx="13">
                  <c:v>-0.35699999999999998</c:v>
                </c:pt>
                <c:pt idx="14">
                  <c:v>-0.36499999999999999</c:v>
                </c:pt>
                <c:pt idx="15">
                  <c:v>-0.36299999999999999</c:v>
                </c:pt>
                <c:pt idx="16">
                  <c:v>-0.34499999999999997</c:v>
                </c:pt>
                <c:pt idx="17">
                  <c:v>-0.35399999999999998</c:v>
                </c:pt>
                <c:pt idx="18">
                  <c:v>-0.34300000000000003</c:v>
                </c:pt>
                <c:pt idx="19">
                  <c:v>-0.34300000000000003</c:v>
                </c:pt>
                <c:pt idx="20">
                  <c:v>-0.34300000000000003</c:v>
                </c:pt>
                <c:pt idx="21">
                  <c:v>-0.35399999999999998</c:v>
                </c:pt>
                <c:pt idx="22">
                  <c:v>-0.32900000000000001</c:v>
                </c:pt>
                <c:pt idx="23">
                  <c:v>-0.32900000000000001</c:v>
                </c:pt>
                <c:pt idx="24">
                  <c:v>-0.3</c:v>
                </c:pt>
                <c:pt idx="25">
                  <c:v>-0.30099999999999999</c:v>
                </c:pt>
                <c:pt idx="26">
                  <c:v>-0.30099999999999999</c:v>
                </c:pt>
                <c:pt idx="27">
                  <c:v>-0.30099999999999999</c:v>
                </c:pt>
                <c:pt idx="28">
                  <c:v>-0.28699999999999998</c:v>
                </c:pt>
                <c:pt idx="29">
                  <c:v>-0.312</c:v>
                </c:pt>
                <c:pt idx="30">
                  <c:v>-0.32900000000000001</c:v>
                </c:pt>
                <c:pt idx="31">
                  <c:v>-0.34300000000000003</c:v>
                </c:pt>
                <c:pt idx="32">
                  <c:v>-0.34699999999999998</c:v>
                </c:pt>
                <c:pt idx="33">
                  <c:v>-0.34699999999999998</c:v>
                </c:pt>
                <c:pt idx="34">
                  <c:v>-0.34699999999999998</c:v>
                </c:pt>
                <c:pt idx="35">
                  <c:v>-0.33200000000000002</c:v>
                </c:pt>
                <c:pt idx="36">
                  <c:v>-0.312</c:v>
                </c:pt>
                <c:pt idx="37">
                  <c:v>-0.29599999999999999</c:v>
                </c:pt>
                <c:pt idx="38">
                  <c:v>-0.28599999999999998</c:v>
                </c:pt>
                <c:pt idx="39">
                  <c:v>-0.26700000000000002</c:v>
                </c:pt>
                <c:pt idx="40">
                  <c:v>-0.26700000000000002</c:v>
                </c:pt>
                <c:pt idx="41">
                  <c:v>-0.26700000000000002</c:v>
                </c:pt>
                <c:pt idx="42">
                  <c:v>-0.26</c:v>
                </c:pt>
                <c:pt idx="43">
                  <c:v>-0.23100000000000001</c:v>
                </c:pt>
                <c:pt idx="44">
                  <c:v>-0.248</c:v>
                </c:pt>
                <c:pt idx="45">
                  <c:v>-0.24</c:v>
                </c:pt>
                <c:pt idx="46">
                  <c:v>-0.26200000000000001</c:v>
                </c:pt>
                <c:pt idx="47">
                  <c:v>-0.26200000000000001</c:v>
                </c:pt>
                <c:pt idx="48">
                  <c:v>-0.26200000000000001</c:v>
                </c:pt>
                <c:pt idx="49">
                  <c:v>-0.25900000000000001</c:v>
                </c:pt>
                <c:pt idx="50">
                  <c:v>-0.24399999999999999</c:v>
                </c:pt>
                <c:pt idx="51">
                  <c:v>-0.26800000000000002</c:v>
                </c:pt>
                <c:pt idx="52">
                  <c:v>-0.253</c:v>
                </c:pt>
                <c:pt idx="53">
                  <c:v>-0.254</c:v>
                </c:pt>
                <c:pt idx="54">
                  <c:v>-0.254</c:v>
                </c:pt>
                <c:pt idx="55">
                  <c:v>-0.254</c:v>
                </c:pt>
                <c:pt idx="56">
                  <c:v>-0.22700000000000001</c:v>
                </c:pt>
                <c:pt idx="57">
                  <c:v>-0.245</c:v>
                </c:pt>
                <c:pt idx="58">
                  <c:v>-0.24099999999999999</c:v>
                </c:pt>
                <c:pt idx="59">
                  <c:v>-0.25700000000000001</c:v>
                </c:pt>
                <c:pt idx="60">
                  <c:v>-0.223</c:v>
                </c:pt>
                <c:pt idx="61">
                  <c:v>-0.223</c:v>
                </c:pt>
                <c:pt idx="62">
                  <c:v>-0.223</c:v>
                </c:pt>
                <c:pt idx="63">
                  <c:v>-0.23100000000000001</c:v>
                </c:pt>
                <c:pt idx="64">
                  <c:v>-0.224</c:v>
                </c:pt>
                <c:pt idx="65">
                  <c:v>-0.21199999999999999</c:v>
                </c:pt>
                <c:pt idx="66">
                  <c:v>-0.20200000000000001</c:v>
                </c:pt>
                <c:pt idx="67">
                  <c:v>-0.191</c:v>
                </c:pt>
                <c:pt idx="68">
                  <c:v>-0.191</c:v>
                </c:pt>
                <c:pt idx="69">
                  <c:v>-0.191</c:v>
                </c:pt>
                <c:pt idx="70">
                  <c:v>-0.14199999999999999</c:v>
                </c:pt>
                <c:pt idx="71">
                  <c:v>-0.16600000000000001</c:v>
                </c:pt>
                <c:pt idx="72">
                  <c:v>-0.19600000000000001</c:v>
                </c:pt>
                <c:pt idx="73">
                  <c:v>-0.16500000000000001</c:v>
                </c:pt>
                <c:pt idx="74">
                  <c:v>-0.17499999999999999</c:v>
                </c:pt>
                <c:pt idx="75">
                  <c:v>-0.17499999999999999</c:v>
                </c:pt>
                <c:pt idx="76">
                  <c:v>-0.17499999999999999</c:v>
                </c:pt>
                <c:pt idx="77">
                  <c:v>-0.19700000000000001</c:v>
                </c:pt>
                <c:pt idx="78">
                  <c:v>-0.184</c:v>
                </c:pt>
                <c:pt idx="79">
                  <c:v>-0.122</c:v>
                </c:pt>
                <c:pt idx="80">
                  <c:v>-9.7000000000000003E-2</c:v>
                </c:pt>
                <c:pt idx="81">
                  <c:v>-0.11</c:v>
                </c:pt>
                <c:pt idx="82">
                  <c:v>-0.11</c:v>
                </c:pt>
                <c:pt idx="83">
                  <c:v>-0.11</c:v>
                </c:pt>
                <c:pt idx="84">
                  <c:v>-0.11600000000000001</c:v>
                </c:pt>
                <c:pt idx="85">
                  <c:v>-0.129</c:v>
                </c:pt>
                <c:pt idx="86">
                  <c:v>-0.13800000000000001</c:v>
                </c:pt>
                <c:pt idx="87">
                  <c:v>-0.19400000000000001</c:v>
                </c:pt>
                <c:pt idx="88">
                  <c:v>-0.20300000000000001</c:v>
                </c:pt>
                <c:pt idx="89">
                  <c:v>-0.20300000000000001</c:v>
                </c:pt>
                <c:pt idx="90">
                  <c:v>-0.20300000000000001</c:v>
                </c:pt>
                <c:pt idx="91">
                  <c:v>-0.20300000000000001</c:v>
                </c:pt>
                <c:pt idx="92">
                  <c:v>-0.185</c:v>
                </c:pt>
                <c:pt idx="93">
                  <c:v>-0.17399999999999999</c:v>
                </c:pt>
                <c:pt idx="94">
                  <c:v>-0.16200000000000001</c:v>
                </c:pt>
                <c:pt idx="95">
                  <c:v>-0.13200000000000001</c:v>
                </c:pt>
                <c:pt idx="96">
                  <c:v>-0.13200000000000001</c:v>
                </c:pt>
                <c:pt idx="97">
                  <c:v>-0.13200000000000001</c:v>
                </c:pt>
                <c:pt idx="98">
                  <c:v>-0.127</c:v>
                </c:pt>
                <c:pt idx="99">
                  <c:v>-0.17699999999999999</c:v>
                </c:pt>
                <c:pt idx="100">
                  <c:v>-0.20499999999999999</c:v>
                </c:pt>
                <c:pt idx="101">
                  <c:v>-0.24099999999999999</c:v>
                </c:pt>
                <c:pt idx="102">
                  <c:v>-0.218</c:v>
                </c:pt>
                <c:pt idx="103">
                  <c:v>-0.218</c:v>
                </c:pt>
                <c:pt idx="104">
                  <c:v>-0.218</c:v>
                </c:pt>
                <c:pt idx="105">
                  <c:v>-0.22900000000000001</c:v>
                </c:pt>
                <c:pt idx="106">
                  <c:v>-0.20399999999999999</c:v>
                </c:pt>
                <c:pt idx="107">
                  <c:v>-0.24</c:v>
                </c:pt>
                <c:pt idx="108">
                  <c:v>-0.20499999999999999</c:v>
                </c:pt>
                <c:pt idx="109">
                  <c:v>-0.193</c:v>
                </c:pt>
                <c:pt idx="110">
                  <c:v>-0.193</c:v>
                </c:pt>
                <c:pt idx="111">
                  <c:v>-0.193</c:v>
                </c:pt>
                <c:pt idx="112">
                  <c:v>-0.219</c:v>
                </c:pt>
                <c:pt idx="113">
                  <c:v>-0.184</c:v>
                </c:pt>
                <c:pt idx="114">
                  <c:v>-0.19700000000000001</c:v>
                </c:pt>
                <c:pt idx="115">
                  <c:v>-0.191</c:v>
                </c:pt>
                <c:pt idx="116">
                  <c:v>-0.14899999999999999</c:v>
                </c:pt>
                <c:pt idx="117">
                  <c:v>-0.14899999999999999</c:v>
                </c:pt>
                <c:pt idx="118">
                  <c:v>-0.14899999999999999</c:v>
                </c:pt>
                <c:pt idx="119">
                  <c:v>-0.183</c:v>
                </c:pt>
                <c:pt idx="120">
                  <c:v>-0.186</c:v>
                </c:pt>
                <c:pt idx="121">
                  <c:v>-0.16400000000000001</c:v>
                </c:pt>
                <c:pt idx="122">
                  <c:v>-0.16700000000000001</c:v>
                </c:pt>
                <c:pt idx="123">
                  <c:v>-0.14099999999999999</c:v>
                </c:pt>
                <c:pt idx="124">
                  <c:v>-0.14099999999999999</c:v>
                </c:pt>
                <c:pt idx="125">
                  <c:v>-0.14099999999999999</c:v>
                </c:pt>
                <c:pt idx="126">
                  <c:v>-0.155</c:v>
                </c:pt>
                <c:pt idx="127">
                  <c:v>-0.13800000000000001</c:v>
                </c:pt>
                <c:pt idx="128">
                  <c:v>-0.13300000000000001</c:v>
                </c:pt>
                <c:pt idx="129">
                  <c:v>-0.104</c:v>
                </c:pt>
                <c:pt idx="130">
                  <c:v>-0.14199999999999999</c:v>
                </c:pt>
                <c:pt idx="131">
                  <c:v>-0.14199999999999999</c:v>
                </c:pt>
                <c:pt idx="132">
                  <c:v>-0.14199999999999999</c:v>
                </c:pt>
                <c:pt idx="133">
                  <c:v>-0.14199999999999999</c:v>
                </c:pt>
                <c:pt idx="134">
                  <c:v>-0.128</c:v>
                </c:pt>
                <c:pt idx="135">
                  <c:v>-0.121</c:v>
                </c:pt>
                <c:pt idx="136">
                  <c:v>-0.123</c:v>
                </c:pt>
                <c:pt idx="137">
                  <c:v>-0.113</c:v>
                </c:pt>
                <c:pt idx="138">
                  <c:v>-0.113</c:v>
                </c:pt>
                <c:pt idx="139">
                  <c:v>-0.113</c:v>
                </c:pt>
                <c:pt idx="140">
                  <c:v>-0.113</c:v>
                </c:pt>
                <c:pt idx="141">
                  <c:v>-6.3E-2</c:v>
                </c:pt>
                <c:pt idx="142">
                  <c:v>-0.113</c:v>
                </c:pt>
                <c:pt idx="143">
                  <c:v>-0.125</c:v>
                </c:pt>
                <c:pt idx="144">
                  <c:v>-0.128</c:v>
                </c:pt>
                <c:pt idx="145">
                  <c:v>-0.128</c:v>
                </c:pt>
                <c:pt idx="146">
                  <c:v>-0.128</c:v>
                </c:pt>
                <c:pt idx="147">
                  <c:v>-0.127</c:v>
                </c:pt>
                <c:pt idx="148">
                  <c:v>-0.106</c:v>
                </c:pt>
                <c:pt idx="149">
                  <c:v>-8.5999999999999993E-2</c:v>
                </c:pt>
                <c:pt idx="150">
                  <c:v>-0.12</c:v>
                </c:pt>
                <c:pt idx="151">
                  <c:v>-9.1999999999999998E-2</c:v>
                </c:pt>
                <c:pt idx="152">
                  <c:v>-9.1999999999999998E-2</c:v>
                </c:pt>
                <c:pt idx="153">
                  <c:v>-9.1999999999999998E-2</c:v>
                </c:pt>
                <c:pt idx="154">
                  <c:v>-7.3999999999999996E-2</c:v>
                </c:pt>
                <c:pt idx="155">
                  <c:v>-4.9000000000000002E-2</c:v>
                </c:pt>
                <c:pt idx="156">
                  <c:v>-5.2999999999999999E-2</c:v>
                </c:pt>
                <c:pt idx="157">
                  <c:v>-4.3999999999999997E-2</c:v>
                </c:pt>
                <c:pt idx="158">
                  <c:v>-4.1000000000000002E-2</c:v>
                </c:pt>
                <c:pt idx="159">
                  <c:v>-4.1000000000000002E-2</c:v>
                </c:pt>
                <c:pt idx="160">
                  <c:v>-4.1000000000000002E-2</c:v>
                </c:pt>
                <c:pt idx="161">
                  <c:v>-1E-3</c:v>
                </c:pt>
                <c:pt idx="162">
                  <c:v>7.3999999999999996E-2</c:v>
                </c:pt>
                <c:pt idx="163">
                  <c:v>7.3999999999999996E-2</c:v>
                </c:pt>
                <c:pt idx="164">
                  <c:v>4.2999999999999997E-2</c:v>
                </c:pt>
                <c:pt idx="165">
                  <c:v>1.4999999999999999E-2</c:v>
                </c:pt>
                <c:pt idx="166">
                  <c:v>1.4999999999999999E-2</c:v>
                </c:pt>
                <c:pt idx="167">
                  <c:v>1.4999999999999999E-2</c:v>
                </c:pt>
                <c:pt idx="168">
                  <c:v>-7.0000000000000001E-3</c:v>
                </c:pt>
                <c:pt idx="169">
                  <c:v>3.0000000000000001E-3</c:v>
                </c:pt>
                <c:pt idx="170">
                  <c:v>-5.0999999999999997E-2</c:v>
                </c:pt>
                <c:pt idx="171">
                  <c:v>-0.03</c:v>
                </c:pt>
                <c:pt idx="172">
                  <c:v>-7.9000000000000001E-2</c:v>
                </c:pt>
                <c:pt idx="173">
                  <c:v>-7.9000000000000001E-2</c:v>
                </c:pt>
                <c:pt idx="174">
                  <c:v>-7.9000000000000001E-2</c:v>
                </c:pt>
                <c:pt idx="175">
                  <c:v>-6.0999999999999999E-2</c:v>
                </c:pt>
                <c:pt idx="176">
                  <c:v>-0.01</c:v>
                </c:pt>
                <c:pt idx="177">
                  <c:v>5.0000000000000001E-3</c:v>
                </c:pt>
                <c:pt idx="178">
                  <c:v>-4.7E-2</c:v>
                </c:pt>
                <c:pt idx="179">
                  <c:v>-3.5999999999999997E-2</c:v>
                </c:pt>
                <c:pt idx="180">
                  <c:v>-3.5999999999999997E-2</c:v>
                </c:pt>
                <c:pt idx="181">
                  <c:v>-3.5999999999999997E-2</c:v>
                </c:pt>
                <c:pt idx="182">
                  <c:v>-5.8999999999999997E-2</c:v>
                </c:pt>
                <c:pt idx="183">
                  <c:v>-3.5000000000000003E-2</c:v>
                </c:pt>
                <c:pt idx="184">
                  <c:v>-1.9E-2</c:v>
                </c:pt>
                <c:pt idx="185">
                  <c:v>-1E-3</c:v>
                </c:pt>
                <c:pt idx="186">
                  <c:v>-2.7E-2</c:v>
                </c:pt>
                <c:pt idx="187">
                  <c:v>-2.7E-2</c:v>
                </c:pt>
                <c:pt idx="188">
                  <c:v>-2.7E-2</c:v>
                </c:pt>
                <c:pt idx="189">
                  <c:v>-4.5999999999999999E-2</c:v>
                </c:pt>
                <c:pt idx="190">
                  <c:v>-0.05</c:v>
                </c:pt>
                <c:pt idx="191">
                  <c:v>-2.5999999999999999E-2</c:v>
                </c:pt>
                <c:pt idx="192">
                  <c:v>-8.9999999999999993E-3</c:v>
                </c:pt>
                <c:pt idx="193">
                  <c:v>-3.7999999999999999E-2</c:v>
                </c:pt>
                <c:pt idx="194">
                  <c:v>-3.7999999999999999E-2</c:v>
                </c:pt>
                <c:pt idx="195">
                  <c:v>-3.7999999999999999E-2</c:v>
                </c:pt>
                <c:pt idx="196">
                  <c:v>-2.9000000000000001E-2</c:v>
                </c:pt>
                <c:pt idx="197">
                  <c:v>6.0000000000000001E-3</c:v>
                </c:pt>
                <c:pt idx="198">
                  <c:v>-7.0000000000000007E-2</c:v>
                </c:pt>
                <c:pt idx="199">
                  <c:v>-6.2E-2</c:v>
                </c:pt>
                <c:pt idx="200">
                  <c:v>-0.113</c:v>
                </c:pt>
                <c:pt idx="201">
                  <c:v>-0.113</c:v>
                </c:pt>
                <c:pt idx="202">
                  <c:v>-0.113</c:v>
                </c:pt>
                <c:pt idx="203">
                  <c:v>-0.113</c:v>
                </c:pt>
                <c:pt idx="204">
                  <c:v>-4.2999999999999997E-2</c:v>
                </c:pt>
                <c:pt idx="205">
                  <c:v>-2E-3</c:v>
                </c:pt>
                <c:pt idx="206">
                  <c:v>1.2999999999999999E-2</c:v>
                </c:pt>
                <c:pt idx="207">
                  <c:v>0.02</c:v>
                </c:pt>
                <c:pt idx="208">
                  <c:v>0.02</c:v>
                </c:pt>
                <c:pt idx="209">
                  <c:v>0.02</c:v>
                </c:pt>
                <c:pt idx="210">
                  <c:v>7.6999999999999999E-2</c:v>
                </c:pt>
                <c:pt idx="211">
                  <c:v>0.13300000000000001</c:v>
                </c:pt>
                <c:pt idx="212">
                  <c:v>7.0000000000000007E-2</c:v>
                </c:pt>
                <c:pt idx="213">
                  <c:v>6.7000000000000004E-2</c:v>
                </c:pt>
                <c:pt idx="214">
                  <c:v>2.5999999999999999E-2</c:v>
                </c:pt>
                <c:pt idx="215">
                  <c:v>2.5999999999999999E-2</c:v>
                </c:pt>
                <c:pt idx="216">
                  <c:v>2.5999999999999999E-2</c:v>
                </c:pt>
                <c:pt idx="217">
                  <c:v>3.3000000000000002E-2</c:v>
                </c:pt>
                <c:pt idx="218">
                  <c:v>5.1999999999999998E-2</c:v>
                </c:pt>
                <c:pt idx="219">
                  <c:v>9.5000000000000001E-2</c:v>
                </c:pt>
                <c:pt idx="220">
                  <c:v>0.1</c:v>
                </c:pt>
                <c:pt idx="221">
                  <c:v>0.1</c:v>
                </c:pt>
                <c:pt idx="222">
                  <c:v>0.1</c:v>
                </c:pt>
                <c:pt idx="223">
                  <c:v>0.1</c:v>
                </c:pt>
                <c:pt idx="224">
                  <c:v>0.1</c:v>
                </c:pt>
                <c:pt idx="225">
                  <c:v>0.16500000000000001</c:v>
                </c:pt>
                <c:pt idx="226">
                  <c:v>0.17299999999999999</c:v>
                </c:pt>
                <c:pt idx="227">
                  <c:v>6.2E-2</c:v>
                </c:pt>
                <c:pt idx="228">
                  <c:v>6.8000000000000005E-2</c:v>
                </c:pt>
                <c:pt idx="229">
                  <c:v>6.8000000000000005E-2</c:v>
                </c:pt>
                <c:pt idx="230">
                  <c:v>6.8000000000000005E-2</c:v>
                </c:pt>
                <c:pt idx="231">
                  <c:v>4.3999999999999997E-2</c:v>
                </c:pt>
                <c:pt idx="232">
                  <c:v>1E-3</c:v>
                </c:pt>
                <c:pt idx="233">
                  <c:v>-2.1000000000000001E-2</c:v>
                </c:pt>
                <c:pt idx="234">
                  <c:v>-5.1999999999999998E-2</c:v>
                </c:pt>
                <c:pt idx="235">
                  <c:v>-6.6000000000000003E-2</c:v>
                </c:pt>
                <c:pt idx="236">
                  <c:v>-6.6000000000000003E-2</c:v>
                </c:pt>
                <c:pt idx="237">
                  <c:v>-6.6000000000000003E-2</c:v>
                </c:pt>
                <c:pt idx="238">
                  <c:v>8.0000000000000002E-3</c:v>
                </c:pt>
                <c:pt idx="239">
                  <c:v>0.21199999999999999</c:v>
                </c:pt>
                <c:pt idx="240">
                  <c:v>0.18099999999999999</c:v>
                </c:pt>
                <c:pt idx="241">
                  <c:v>0.104</c:v>
                </c:pt>
                <c:pt idx="242">
                  <c:v>0.105</c:v>
                </c:pt>
                <c:pt idx="243">
                  <c:v>0.105</c:v>
                </c:pt>
                <c:pt idx="244">
                  <c:v>0.105</c:v>
                </c:pt>
                <c:pt idx="245">
                  <c:v>0.224</c:v>
                </c:pt>
                <c:pt idx="246">
                  <c:v>0.34200000000000003</c:v>
                </c:pt>
                <c:pt idx="247">
                  <c:v>0.22</c:v>
                </c:pt>
                <c:pt idx="248">
                  <c:v>0.159</c:v>
                </c:pt>
                <c:pt idx="249">
                  <c:v>0.01</c:v>
                </c:pt>
                <c:pt idx="250">
                  <c:v>0.01</c:v>
                </c:pt>
                <c:pt idx="251">
                  <c:v>0.01</c:v>
                </c:pt>
                <c:pt idx="252">
                  <c:v>-0.112</c:v>
                </c:pt>
                <c:pt idx="253">
                  <c:v>-0.316</c:v>
                </c:pt>
                <c:pt idx="254">
                  <c:v>-0.30199999999999999</c:v>
                </c:pt>
                <c:pt idx="255">
                  <c:v>-0.38700000000000001</c:v>
                </c:pt>
                <c:pt idx="256">
                  <c:v>-0.34799999999999998</c:v>
                </c:pt>
                <c:pt idx="257">
                  <c:v>-0.34799999999999998</c:v>
                </c:pt>
                <c:pt idx="258">
                  <c:v>-0.34799999999999998</c:v>
                </c:pt>
                <c:pt idx="259">
                  <c:v>-0.35299999999999998</c:v>
                </c:pt>
                <c:pt idx="260">
                  <c:v>-0.32500000000000001</c:v>
                </c:pt>
                <c:pt idx="261">
                  <c:v>-0.32700000000000001</c:v>
                </c:pt>
                <c:pt idx="262">
                  <c:v>-0.30199999999999999</c:v>
                </c:pt>
                <c:pt idx="263">
                  <c:v>-0.29099999999999998</c:v>
                </c:pt>
                <c:pt idx="264">
                  <c:v>-0.29099999999999998</c:v>
                </c:pt>
                <c:pt idx="265">
                  <c:v>-0.29099999999999998</c:v>
                </c:pt>
                <c:pt idx="266">
                  <c:v>-0.25900000000000001</c:v>
                </c:pt>
                <c:pt idx="267">
                  <c:v>-0.23400000000000001</c:v>
                </c:pt>
                <c:pt idx="268">
                  <c:v>-0.247</c:v>
                </c:pt>
                <c:pt idx="269">
                  <c:v>-0.23400000000000001</c:v>
                </c:pt>
                <c:pt idx="270">
                  <c:v>-0.20300000000000001</c:v>
                </c:pt>
                <c:pt idx="271">
                  <c:v>-0.20300000000000001</c:v>
                </c:pt>
                <c:pt idx="272">
                  <c:v>-0.20300000000000001</c:v>
                </c:pt>
                <c:pt idx="273">
                  <c:v>-0.218</c:v>
                </c:pt>
                <c:pt idx="274">
                  <c:v>-0.185</c:v>
                </c:pt>
                <c:pt idx="275">
                  <c:v>-0.16700000000000001</c:v>
                </c:pt>
                <c:pt idx="276">
                  <c:v>-0.16400000000000001</c:v>
                </c:pt>
                <c:pt idx="277">
                  <c:v>-0.158</c:v>
                </c:pt>
                <c:pt idx="278">
                  <c:v>-0.158</c:v>
                </c:pt>
                <c:pt idx="279">
                  <c:v>-0.158</c:v>
                </c:pt>
                <c:pt idx="280">
                  <c:v>-0.14499999999999999</c:v>
                </c:pt>
                <c:pt idx="281">
                  <c:v>-0.14000000000000001</c:v>
                </c:pt>
                <c:pt idx="282">
                  <c:v>-0.14599999999999999</c:v>
                </c:pt>
                <c:pt idx="283">
                  <c:v>-0.16600000000000001</c:v>
                </c:pt>
                <c:pt idx="284">
                  <c:v>-0.13700000000000001</c:v>
                </c:pt>
                <c:pt idx="285">
                  <c:v>-0.13700000000000001</c:v>
                </c:pt>
                <c:pt idx="286">
                  <c:v>-0.13700000000000001</c:v>
                </c:pt>
                <c:pt idx="287">
                  <c:v>-0.11799999999999999</c:v>
                </c:pt>
                <c:pt idx="288">
                  <c:v>-0.104</c:v>
                </c:pt>
                <c:pt idx="289">
                  <c:v>-0.14099999999999999</c:v>
                </c:pt>
                <c:pt idx="290">
                  <c:v>-0.18099999999999999</c:v>
                </c:pt>
                <c:pt idx="291">
                  <c:v>-0.17699999999999999</c:v>
                </c:pt>
                <c:pt idx="292">
                  <c:v>-0.17699999999999999</c:v>
                </c:pt>
                <c:pt idx="293">
                  <c:v>-0.17699999999999999</c:v>
                </c:pt>
                <c:pt idx="294">
                  <c:v>-0.14899999999999999</c:v>
                </c:pt>
                <c:pt idx="295">
                  <c:v>-0.126</c:v>
                </c:pt>
                <c:pt idx="296">
                  <c:v>-8.6999999999999994E-2</c:v>
                </c:pt>
                <c:pt idx="297">
                  <c:v>-0.129</c:v>
                </c:pt>
                <c:pt idx="298">
                  <c:v>-7.8E-2</c:v>
                </c:pt>
                <c:pt idx="299">
                  <c:v>-7.8E-2</c:v>
                </c:pt>
                <c:pt idx="300">
                  <c:v>-7.8E-2</c:v>
                </c:pt>
                <c:pt idx="301">
                  <c:v>-6.2E-2</c:v>
                </c:pt>
                <c:pt idx="302">
                  <c:v>-8.0000000000000002E-3</c:v>
                </c:pt>
                <c:pt idx="303">
                  <c:v>7.0000000000000001E-3</c:v>
                </c:pt>
                <c:pt idx="304">
                  <c:v>3.5999999999999997E-2</c:v>
                </c:pt>
                <c:pt idx="305">
                  <c:v>4.2999999999999997E-2</c:v>
                </c:pt>
                <c:pt idx="306">
                  <c:v>4.2999999999999997E-2</c:v>
                </c:pt>
                <c:pt idx="307">
                  <c:v>4.2999999999999997E-2</c:v>
                </c:pt>
                <c:pt idx="308">
                  <c:v>4.1000000000000002E-2</c:v>
                </c:pt>
                <c:pt idx="309">
                  <c:v>5.1999999999999998E-2</c:v>
                </c:pt>
                <c:pt idx="310">
                  <c:v>0.08</c:v>
                </c:pt>
                <c:pt idx="311">
                  <c:v>8.7999999999999995E-2</c:v>
                </c:pt>
                <c:pt idx="312">
                  <c:v>4.2000000000000003E-2</c:v>
                </c:pt>
                <c:pt idx="313">
                  <c:v>4.2000000000000003E-2</c:v>
                </c:pt>
                <c:pt idx="314">
                  <c:v>4.2000000000000003E-2</c:v>
                </c:pt>
                <c:pt idx="315">
                  <c:v>6.3E-2</c:v>
                </c:pt>
                <c:pt idx="316">
                  <c:v>4.8000000000000001E-2</c:v>
                </c:pt>
                <c:pt idx="317">
                  <c:v>1.4999999999999999E-2</c:v>
                </c:pt>
                <c:pt idx="318">
                  <c:v>1.7999999999999999E-2</c:v>
                </c:pt>
                <c:pt idx="319">
                  <c:v>2.3E-2</c:v>
                </c:pt>
                <c:pt idx="320">
                  <c:v>2.3E-2</c:v>
                </c:pt>
                <c:pt idx="321">
                  <c:v>2.3E-2</c:v>
                </c:pt>
                <c:pt idx="322">
                  <c:v>7.4999999999999997E-2</c:v>
                </c:pt>
                <c:pt idx="323">
                  <c:v>0.115</c:v>
                </c:pt>
                <c:pt idx="324">
                  <c:v>0.115</c:v>
                </c:pt>
                <c:pt idx="325">
                  <c:v>0.115</c:v>
                </c:pt>
                <c:pt idx="326">
                  <c:v>4.2999999999999997E-2</c:v>
                </c:pt>
                <c:pt idx="327">
                  <c:v>4.2999999999999997E-2</c:v>
                </c:pt>
                <c:pt idx="328">
                  <c:v>4.2999999999999997E-2</c:v>
                </c:pt>
                <c:pt idx="329">
                  <c:v>5.7000000000000002E-2</c:v>
                </c:pt>
                <c:pt idx="330">
                  <c:v>5.7000000000000002E-2</c:v>
                </c:pt>
                <c:pt idx="331">
                  <c:v>5.7000000000000002E-2</c:v>
                </c:pt>
                <c:pt idx="332">
                  <c:v>5.7000000000000002E-2</c:v>
                </c:pt>
                <c:pt idx="333">
                  <c:v>0.05</c:v>
                </c:pt>
                <c:pt idx="334">
                  <c:v>0.05</c:v>
                </c:pt>
                <c:pt idx="335">
                  <c:v>0.05</c:v>
                </c:pt>
                <c:pt idx="336">
                  <c:v>6.3E-2</c:v>
                </c:pt>
                <c:pt idx="337">
                  <c:v>0.05</c:v>
                </c:pt>
                <c:pt idx="338">
                  <c:v>2E-3</c:v>
                </c:pt>
                <c:pt idx="339">
                  <c:v>1.6E-2</c:v>
                </c:pt>
                <c:pt idx="340">
                  <c:v>3.0000000000000001E-3</c:v>
                </c:pt>
                <c:pt idx="341">
                  <c:v>3.0000000000000001E-3</c:v>
                </c:pt>
                <c:pt idx="342">
                  <c:v>3.0000000000000001E-3</c:v>
                </c:pt>
                <c:pt idx="343">
                  <c:v>3.5999999999999997E-2</c:v>
                </c:pt>
                <c:pt idx="344">
                  <c:v>-0.01</c:v>
                </c:pt>
                <c:pt idx="345">
                  <c:v>1.4E-2</c:v>
                </c:pt>
                <c:pt idx="346">
                  <c:v>8.0000000000000002E-3</c:v>
                </c:pt>
                <c:pt idx="347">
                  <c:v>3.1E-2</c:v>
                </c:pt>
                <c:pt idx="348">
                  <c:v>3.1E-2</c:v>
                </c:pt>
                <c:pt idx="349">
                  <c:v>3.1E-2</c:v>
                </c:pt>
                <c:pt idx="350">
                  <c:v>2.1000000000000001E-2</c:v>
                </c:pt>
                <c:pt idx="351">
                  <c:v>-8.9999999999999993E-3</c:v>
                </c:pt>
                <c:pt idx="352">
                  <c:v>-4.5999999999999999E-2</c:v>
                </c:pt>
                <c:pt idx="353">
                  <c:v>2.7E-2</c:v>
                </c:pt>
                <c:pt idx="354">
                  <c:v>-5.1999999999999998E-2</c:v>
                </c:pt>
                <c:pt idx="355">
                  <c:v>-5.1999999999999998E-2</c:v>
                </c:pt>
                <c:pt idx="356">
                  <c:v>-5.1999999999999998E-2</c:v>
                </c:pt>
                <c:pt idx="357">
                  <c:v>-5.1999999999999998E-2</c:v>
                </c:pt>
                <c:pt idx="358">
                  <c:v>-0.06</c:v>
                </c:pt>
                <c:pt idx="359">
                  <c:v>-6.2E-2</c:v>
                </c:pt>
                <c:pt idx="360">
                  <c:v>-0.04</c:v>
                </c:pt>
                <c:pt idx="361">
                  <c:v>-4.4999999999999998E-2</c:v>
                </c:pt>
                <c:pt idx="362">
                  <c:v>-4.4999999999999998E-2</c:v>
                </c:pt>
                <c:pt idx="363">
                  <c:v>-4.4999999999999998E-2</c:v>
                </c:pt>
                <c:pt idx="364">
                  <c:v>-1.7999999999999999E-2</c:v>
                </c:pt>
                <c:pt idx="365">
                  <c:v>-3.9E-2</c:v>
                </c:pt>
                <c:pt idx="366">
                  <c:v>-2.9000000000000001E-2</c:v>
                </c:pt>
                <c:pt idx="367">
                  <c:v>-3.2000000000000001E-2</c:v>
                </c:pt>
                <c:pt idx="368">
                  <c:v>-2.3E-2</c:v>
                </c:pt>
                <c:pt idx="369">
                  <c:v>-2.3E-2</c:v>
                </c:pt>
                <c:pt idx="370">
                  <c:v>-2.3E-2</c:v>
                </c:pt>
                <c:pt idx="371">
                  <c:v>-2.4E-2</c:v>
                </c:pt>
                <c:pt idx="372">
                  <c:v>1.0999999999999999E-2</c:v>
                </c:pt>
                <c:pt idx="373">
                  <c:v>4.5999999999999999E-2</c:v>
                </c:pt>
                <c:pt idx="374">
                  <c:v>0.05</c:v>
                </c:pt>
                <c:pt idx="375">
                  <c:v>2.1999999999999999E-2</c:v>
                </c:pt>
                <c:pt idx="376">
                  <c:v>2.1999999999999999E-2</c:v>
                </c:pt>
                <c:pt idx="377">
                  <c:v>2.1999999999999999E-2</c:v>
                </c:pt>
                <c:pt idx="378">
                  <c:v>5.5E-2</c:v>
                </c:pt>
                <c:pt idx="379">
                  <c:v>-0.04</c:v>
                </c:pt>
                <c:pt idx="380">
                  <c:v>-1.4E-2</c:v>
                </c:pt>
                <c:pt idx="381">
                  <c:v>-4.4999999999999998E-2</c:v>
                </c:pt>
                <c:pt idx="382">
                  <c:v>-7.1999999999999995E-2</c:v>
                </c:pt>
                <c:pt idx="383">
                  <c:v>-7.1999999999999995E-2</c:v>
                </c:pt>
                <c:pt idx="384">
                  <c:v>-7.1999999999999995E-2</c:v>
                </c:pt>
                <c:pt idx="385">
                  <c:v>-9.9000000000000005E-2</c:v>
                </c:pt>
                <c:pt idx="386">
                  <c:v>-5.8999999999999997E-2</c:v>
                </c:pt>
                <c:pt idx="387">
                  <c:v>-5.2999999999999999E-2</c:v>
                </c:pt>
                <c:pt idx="388">
                  <c:v>-0.03</c:v>
                </c:pt>
                <c:pt idx="389">
                  <c:v>-6.3E-2</c:v>
                </c:pt>
                <c:pt idx="390">
                  <c:v>-6.3E-2</c:v>
                </c:pt>
                <c:pt idx="391">
                  <c:v>-6.3E-2</c:v>
                </c:pt>
                <c:pt idx="392">
                  <c:v>-0.107</c:v>
                </c:pt>
                <c:pt idx="393">
                  <c:v>-9.4E-2</c:v>
                </c:pt>
                <c:pt idx="394">
                  <c:v>-6.6000000000000003E-2</c:v>
                </c:pt>
                <c:pt idx="395">
                  <c:v>-4.3999999999999997E-2</c:v>
                </c:pt>
                <c:pt idx="396">
                  <c:v>-7.9000000000000001E-2</c:v>
                </c:pt>
                <c:pt idx="397">
                  <c:v>-7.9000000000000001E-2</c:v>
                </c:pt>
                <c:pt idx="398">
                  <c:v>-7.9000000000000001E-2</c:v>
                </c:pt>
                <c:pt idx="399">
                  <c:v>-0.11700000000000001</c:v>
                </c:pt>
                <c:pt idx="400">
                  <c:v>-0.1</c:v>
                </c:pt>
                <c:pt idx="401">
                  <c:v>-0.122</c:v>
                </c:pt>
                <c:pt idx="402">
                  <c:v>-0.14499999999999999</c:v>
                </c:pt>
                <c:pt idx="403">
                  <c:v>-0.13</c:v>
                </c:pt>
                <c:pt idx="404">
                  <c:v>-0.13</c:v>
                </c:pt>
                <c:pt idx="405">
                  <c:v>-0.13</c:v>
                </c:pt>
                <c:pt idx="406">
                  <c:v>-0.14399999999999999</c:v>
                </c:pt>
                <c:pt idx="407">
                  <c:v>-0.22</c:v>
                </c:pt>
                <c:pt idx="408">
                  <c:v>-0.25900000000000001</c:v>
                </c:pt>
                <c:pt idx="409">
                  <c:v>-0.27500000000000002</c:v>
                </c:pt>
                <c:pt idx="410">
                  <c:v>-0.28299999999999997</c:v>
                </c:pt>
                <c:pt idx="411">
                  <c:v>-0.28299999999999997</c:v>
                </c:pt>
                <c:pt idx="412">
                  <c:v>-0.28299999999999997</c:v>
                </c:pt>
                <c:pt idx="413">
                  <c:v>-0.28999999999999998</c:v>
                </c:pt>
                <c:pt idx="414">
                  <c:v>-0.248</c:v>
                </c:pt>
                <c:pt idx="415">
                  <c:v>-0.26600000000000001</c:v>
                </c:pt>
                <c:pt idx="416">
                  <c:v>-0.27700000000000002</c:v>
                </c:pt>
                <c:pt idx="417">
                  <c:v>-0.28299999999999997</c:v>
                </c:pt>
                <c:pt idx="418">
                  <c:v>-0.28299999999999997</c:v>
                </c:pt>
                <c:pt idx="419">
                  <c:v>-0.28299999999999997</c:v>
                </c:pt>
                <c:pt idx="420">
                  <c:v>-0.28999999999999998</c:v>
                </c:pt>
                <c:pt idx="421">
                  <c:v>-0.27600000000000002</c:v>
                </c:pt>
                <c:pt idx="422">
                  <c:v>-0.29799999999999999</c:v>
                </c:pt>
                <c:pt idx="423">
                  <c:v>-0.28999999999999998</c:v>
                </c:pt>
                <c:pt idx="424">
                  <c:v>-0.222</c:v>
                </c:pt>
                <c:pt idx="425">
                  <c:v>-0.222</c:v>
                </c:pt>
                <c:pt idx="426">
                  <c:v>-0.222</c:v>
                </c:pt>
                <c:pt idx="427">
                  <c:v>-0.217</c:v>
                </c:pt>
                <c:pt idx="428">
                  <c:v>-0.22800000000000001</c:v>
                </c:pt>
                <c:pt idx="429">
                  <c:v>-0.183</c:v>
                </c:pt>
                <c:pt idx="430">
                  <c:v>-0.20200000000000001</c:v>
                </c:pt>
                <c:pt idx="431">
                  <c:v>-0.17199999999999999</c:v>
                </c:pt>
                <c:pt idx="432">
                  <c:v>-0.17199999999999999</c:v>
                </c:pt>
                <c:pt idx="433">
                  <c:v>-0.17199999999999999</c:v>
                </c:pt>
                <c:pt idx="434">
                  <c:v>-0.23799999999999999</c:v>
                </c:pt>
                <c:pt idx="435">
                  <c:v>-0.26400000000000001</c:v>
                </c:pt>
                <c:pt idx="436">
                  <c:v>-0.245</c:v>
                </c:pt>
                <c:pt idx="437">
                  <c:v>-0.28299999999999997</c:v>
                </c:pt>
                <c:pt idx="438">
                  <c:v>-0.34300000000000003</c:v>
                </c:pt>
                <c:pt idx="439">
                  <c:v>-0.34300000000000003</c:v>
                </c:pt>
                <c:pt idx="440">
                  <c:v>-0.34300000000000003</c:v>
                </c:pt>
                <c:pt idx="441">
                  <c:v>-0.29399999999999998</c:v>
                </c:pt>
                <c:pt idx="442">
                  <c:v>-0.375</c:v>
                </c:pt>
                <c:pt idx="443">
                  <c:v>-0.39900000000000002</c:v>
                </c:pt>
                <c:pt idx="444">
                  <c:v>-0.40100000000000002</c:v>
                </c:pt>
                <c:pt idx="445">
                  <c:v>-0.40600000000000003</c:v>
                </c:pt>
                <c:pt idx="446">
                  <c:v>-0.40600000000000003</c:v>
                </c:pt>
                <c:pt idx="447">
                  <c:v>-0.40600000000000003</c:v>
                </c:pt>
                <c:pt idx="448">
                  <c:v>-0.41299999999999998</c:v>
                </c:pt>
                <c:pt idx="449">
                  <c:v>-0.435</c:v>
                </c:pt>
                <c:pt idx="450">
                  <c:v>-0.41599999999999998</c:v>
                </c:pt>
                <c:pt idx="451">
                  <c:v>-0.376</c:v>
                </c:pt>
                <c:pt idx="452">
                  <c:v>-0.375</c:v>
                </c:pt>
                <c:pt idx="453">
                  <c:v>-0.375</c:v>
                </c:pt>
                <c:pt idx="454">
                  <c:v>-0.375</c:v>
                </c:pt>
                <c:pt idx="455">
                  <c:v>-0.36099999999999999</c:v>
                </c:pt>
                <c:pt idx="456">
                  <c:v>-0.39900000000000002</c:v>
                </c:pt>
                <c:pt idx="457">
                  <c:v>-0.41399999999999998</c:v>
                </c:pt>
                <c:pt idx="458">
                  <c:v>-0.36899999999999999</c:v>
                </c:pt>
                <c:pt idx="459">
                  <c:v>-0.41599999999999998</c:v>
                </c:pt>
                <c:pt idx="460">
                  <c:v>-0.41599999999999998</c:v>
                </c:pt>
                <c:pt idx="461">
                  <c:v>-0.41599999999999998</c:v>
                </c:pt>
                <c:pt idx="462">
                  <c:v>-0.439</c:v>
                </c:pt>
                <c:pt idx="463">
                  <c:v>-0.372</c:v>
                </c:pt>
                <c:pt idx="464">
                  <c:v>-0.317</c:v>
                </c:pt>
                <c:pt idx="465">
                  <c:v>-0.28799999999999998</c:v>
                </c:pt>
                <c:pt idx="466">
                  <c:v>-0.27</c:v>
                </c:pt>
                <c:pt idx="467">
                  <c:v>-0.27</c:v>
                </c:pt>
                <c:pt idx="468">
                  <c:v>-0.27</c:v>
                </c:pt>
                <c:pt idx="469">
                  <c:v>-0.28299999999999997</c:v>
                </c:pt>
                <c:pt idx="470">
                  <c:v>-0.314</c:v>
                </c:pt>
                <c:pt idx="471">
                  <c:v>-0.26600000000000001</c:v>
                </c:pt>
                <c:pt idx="472">
                  <c:v>-0.23899999999999999</c:v>
                </c:pt>
                <c:pt idx="473">
                  <c:v>-0.24</c:v>
                </c:pt>
                <c:pt idx="474">
                  <c:v>-0.24</c:v>
                </c:pt>
                <c:pt idx="475">
                  <c:v>-0.24</c:v>
                </c:pt>
                <c:pt idx="476">
                  <c:v>-0.188</c:v>
                </c:pt>
                <c:pt idx="477">
                  <c:v>-0.186</c:v>
                </c:pt>
                <c:pt idx="478">
                  <c:v>-0.14299999999999999</c:v>
                </c:pt>
                <c:pt idx="479">
                  <c:v>-0.14099999999999999</c:v>
                </c:pt>
                <c:pt idx="480">
                  <c:v>-0.124</c:v>
                </c:pt>
                <c:pt idx="481">
                  <c:v>-0.124</c:v>
                </c:pt>
                <c:pt idx="482">
                  <c:v>-0.124</c:v>
                </c:pt>
                <c:pt idx="483">
                  <c:v>-0.11</c:v>
                </c:pt>
                <c:pt idx="484">
                  <c:v>-0.11700000000000001</c:v>
                </c:pt>
                <c:pt idx="485">
                  <c:v>-9.0999999999999998E-2</c:v>
                </c:pt>
                <c:pt idx="486">
                  <c:v>-8.5000000000000006E-2</c:v>
                </c:pt>
                <c:pt idx="487">
                  <c:v>-7.1999999999999995E-2</c:v>
                </c:pt>
                <c:pt idx="488">
                  <c:v>-7.1999999999999995E-2</c:v>
                </c:pt>
                <c:pt idx="489">
                  <c:v>-7.1999999999999995E-2</c:v>
                </c:pt>
                <c:pt idx="490">
                  <c:v>-6.3E-2</c:v>
                </c:pt>
                <c:pt idx="491">
                  <c:v>-3.9E-2</c:v>
                </c:pt>
                <c:pt idx="492">
                  <c:v>6.0000000000000001E-3</c:v>
                </c:pt>
                <c:pt idx="493">
                  <c:v>0.01</c:v>
                </c:pt>
                <c:pt idx="494">
                  <c:v>5.8999999999999997E-2</c:v>
                </c:pt>
                <c:pt idx="495">
                  <c:v>5.8999999999999997E-2</c:v>
                </c:pt>
                <c:pt idx="496">
                  <c:v>5.8999999999999997E-2</c:v>
                </c:pt>
                <c:pt idx="497">
                  <c:v>1.4999999999999999E-2</c:v>
                </c:pt>
                <c:pt idx="498">
                  <c:v>-2.1000000000000001E-2</c:v>
                </c:pt>
                <c:pt idx="499">
                  <c:v>-5.5E-2</c:v>
                </c:pt>
                <c:pt idx="500">
                  <c:v>-7.0999999999999994E-2</c:v>
                </c:pt>
                <c:pt idx="501">
                  <c:v>-8.7999999999999995E-2</c:v>
                </c:pt>
                <c:pt idx="502">
                  <c:v>-8.7999999999999995E-2</c:v>
                </c:pt>
                <c:pt idx="503">
                  <c:v>-8.7999999999999995E-2</c:v>
                </c:pt>
                <c:pt idx="504">
                  <c:v>-0.13300000000000001</c:v>
                </c:pt>
                <c:pt idx="505">
                  <c:v>-0.104</c:v>
                </c:pt>
                <c:pt idx="506">
                  <c:v>-5.8000000000000003E-2</c:v>
                </c:pt>
                <c:pt idx="507">
                  <c:v>-0.05</c:v>
                </c:pt>
                <c:pt idx="508">
                  <c:v>-7.0000000000000001E-3</c:v>
                </c:pt>
                <c:pt idx="509">
                  <c:v>-7.0000000000000001E-3</c:v>
                </c:pt>
                <c:pt idx="510">
                  <c:v>-7.0000000000000001E-3</c:v>
                </c:pt>
                <c:pt idx="511">
                  <c:v>-2E-3</c:v>
                </c:pt>
                <c:pt idx="512">
                  <c:v>1.7999999999999999E-2</c:v>
                </c:pt>
                <c:pt idx="513">
                  <c:v>-6.0000000000000001E-3</c:v>
                </c:pt>
                <c:pt idx="514">
                  <c:v>2.1999999999999999E-2</c:v>
                </c:pt>
                <c:pt idx="515">
                  <c:v>4.4999999999999998E-2</c:v>
                </c:pt>
                <c:pt idx="516">
                  <c:v>4.4999999999999998E-2</c:v>
                </c:pt>
                <c:pt idx="517">
                  <c:v>4.4999999999999998E-2</c:v>
                </c:pt>
                <c:pt idx="518">
                  <c:v>1.0999999999999999E-2</c:v>
                </c:pt>
                <c:pt idx="519">
                  <c:v>4.5999999999999999E-2</c:v>
                </c:pt>
                <c:pt idx="520">
                  <c:v>7.0000000000000001E-3</c:v>
                </c:pt>
                <c:pt idx="521">
                  <c:v>0.105</c:v>
                </c:pt>
                <c:pt idx="522">
                  <c:v>9.1999999999999998E-2</c:v>
                </c:pt>
                <c:pt idx="523">
                  <c:v>9.1999999999999998E-2</c:v>
                </c:pt>
                <c:pt idx="524">
                  <c:v>9.1999999999999998E-2</c:v>
                </c:pt>
                <c:pt idx="525">
                  <c:v>0.109</c:v>
                </c:pt>
                <c:pt idx="526">
                  <c:v>0.111</c:v>
                </c:pt>
                <c:pt idx="527">
                  <c:v>0.11799999999999999</c:v>
                </c:pt>
                <c:pt idx="528">
                  <c:v>0.13500000000000001</c:v>
                </c:pt>
                <c:pt idx="529">
                  <c:v>8.3000000000000004E-2</c:v>
                </c:pt>
                <c:pt idx="530">
                  <c:v>8.3000000000000004E-2</c:v>
                </c:pt>
                <c:pt idx="531">
                  <c:v>8.3000000000000004E-2</c:v>
                </c:pt>
                <c:pt idx="532">
                  <c:v>0.113</c:v>
                </c:pt>
                <c:pt idx="533">
                  <c:v>0.152</c:v>
                </c:pt>
                <c:pt idx="534">
                  <c:v>0.183</c:v>
                </c:pt>
                <c:pt idx="535">
                  <c:v>0.2</c:v>
                </c:pt>
                <c:pt idx="536">
                  <c:v>0.20699999999999999</c:v>
                </c:pt>
                <c:pt idx="537">
                  <c:v>0.20699999999999999</c:v>
                </c:pt>
                <c:pt idx="538">
                  <c:v>0.20699999999999999</c:v>
                </c:pt>
                <c:pt idx="539">
                  <c:v>0.23499999999999999</c:v>
                </c:pt>
                <c:pt idx="540">
                  <c:v>0.22500000000000001</c:v>
                </c:pt>
                <c:pt idx="541">
                  <c:v>0.248</c:v>
                </c:pt>
                <c:pt idx="542">
                  <c:v>0.25900000000000001</c:v>
                </c:pt>
                <c:pt idx="543">
                  <c:v>0.28000000000000003</c:v>
                </c:pt>
                <c:pt idx="544">
                  <c:v>0.28000000000000003</c:v>
                </c:pt>
                <c:pt idx="545">
                  <c:v>0.28000000000000003</c:v>
                </c:pt>
                <c:pt idx="546">
                  <c:v>0.28100000000000003</c:v>
                </c:pt>
                <c:pt idx="547">
                  <c:v>0.30499999999999999</c:v>
                </c:pt>
                <c:pt idx="548">
                  <c:v>0.32600000000000001</c:v>
                </c:pt>
                <c:pt idx="549">
                  <c:v>0.309</c:v>
                </c:pt>
                <c:pt idx="550">
                  <c:v>0.28499999999999998</c:v>
                </c:pt>
                <c:pt idx="551">
                  <c:v>0.28499999999999998</c:v>
                </c:pt>
                <c:pt idx="552">
                  <c:v>0.28499999999999998</c:v>
                </c:pt>
                <c:pt idx="553">
                  <c:v>0.29299999999999998</c:v>
                </c:pt>
                <c:pt idx="554">
                  <c:v>0.30299999999999999</c:v>
                </c:pt>
                <c:pt idx="555">
                  <c:v>0.32600000000000001</c:v>
                </c:pt>
                <c:pt idx="556">
                  <c:v>0.33100000000000002</c:v>
                </c:pt>
                <c:pt idx="557">
                  <c:v>0.34599999999999997</c:v>
                </c:pt>
                <c:pt idx="558">
                  <c:v>0.34599999999999997</c:v>
                </c:pt>
                <c:pt idx="559">
                  <c:v>0.34599999999999997</c:v>
                </c:pt>
                <c:pt idx="560">
                  <c:v>0.34300000000000003</c:v>
                </c:pt>
                <c:pt idx="561">
                  <c:v>0.33</c:v>
                </c:pt>
                <c:pt idx="562">
                  <c:v>0.32600000000000001</c:v>
                </c:pt>
                <c:pt idx="563">
                  <c:v>0.35499999999999998</c:v>
                </c:pt>
                <c:pt idx="564">
                  <c:v>0.371</c:v>
                </c:pt>
                <c:pt idx="565">
                  <c:v>0.371</c:v>
                </c:pt>
                <c:pt idx="566">
                  <c:v>0.371</c:v>
                </c:pt>
                <c:pt idx="567">
                  <c:v>0.373</c:v>
                </c:pt>
                <c:pt idx="568">
                  <c:v>0.36599999999999999</c:v>
                </c:pt>
                <c:pt idx="569">
                  <c:v>0.36599999999999999</c:v>
                </c:pt>
                <c:pt idx="570">
                  <c:v>0.36399999999999999</c:v>
                </c:pt>
                <c:pt idx="571">
                  <c:v>0.35</c:v>
                </c:pt>
                <c:pt idx="572">
                  <c:v>0.35</c:v>
                </c:pt>
                <c:pt idx="573">
                  <c:v>0.35</c:v>
                </c:pt>
                <c:pt idx="574">
                  <c:v>0.36899999999999999</c:v>
                </c:pt>
                <c:pt idx="575">
                  <c:v>0.34499999999999997</c:v>
                </c:pt>
                <c:pt idx="576">
                  <c:v>0.39300000000000002</c:v>
                </c:pt>
                <c:pt idx="577">
                  <c:v>0.36799999999999999</c:v>
                </c:pt>
                <c:pt idx="578">
                  <c:v>0.36799999999999999</c:v>
                </c:pt>
                <c:pt idx="579">
                  <c:v>0.36799999999999999</c:v>
                </c:pt>
                <c:pt idx="580">
                  <c:v>0.36799999999999999</c:v>
                </c:pt>
                <c:pt idx="581">
                  <c:v>0.36799999999999999</c:v>
                </c:pt>
                <c:pt idx="582">
                  <c:v>0.42199999999999999</c:v>
                </c:pt>
                <c:pt idx="583">
                  <c:v>0.41799999999999998</c:v>
                </c:pt>
                <c:pt idx="584">
                  <c:v>0.41799999999999998</c:v>
                </c:pt>
                <c:pt idx="585">
                  <c:v>0.39800000000000002</c:v>
                </c:pt>
                <c:pt idx="586">
                  <c:v>0.39800000000000002</c:v>
                </c:pt>
                <c:pt idx="587">
                  <c:v>0.39800000000000002</c:v>
                </c:pt>
                <c:pt idx="588">
                  <c:v>0.33</c:v>
                </c:pt>
                <c:pt idx="589">
                  <c:v>0.32100000000000001</c:v>
                </c:pt>
                <c:pt idx="590">
                  <c:v>0.34200000000000003</c:v>
                </c:pt>
                <c:pt idx="591">
                  <c:v>0.36199999999999999</c:v>
                </c:pt>
                <c:pt idx="592">
                  <c:v>0.36</c:v>
                </c:pt>
                <c:pt idx="593">
                  <c:v>0.36</c:v>
                </c:pt>
                <c:pt idx="594">
                  <c:v>0.36</c:v>
                </c:pt>
                <c:pt idx="595">
                  <c:v>0.36499999999999999</c:v>
                </c:pt>
                <c:pt idx="596">
                  <c:v>0.39600000000000002</c:v>
                </c:pt>
                <c:pt idx="597">
                  <c:v>0.35199999999999998</c:v>
                </c:pt>
                <c:pt idx="598">
                  <c:v>0.371</c:v>
                </c:pt>
                <c:pt idx="599">
                  <c:v>0.316</c:v>
                </c:pt>
                <c:pt idx="600">
                  <c:v>0.316</c:v>
                </c:pt>
                <c:pt idx="601">
                  <c:v>0.316</c:v>
                </c:pt>
                <c:pt idx="602">
                  <c:v>0.31</c:v>
                </c:pt>
                <c:pt idx="603">
                  <c:v>0.29799999999999999</c:v>
                </c:pt>
                <c:pt idx="604">
                  <c:v>0.35399999999999998</c:v>
                </c:pt>
                <c:pt idx="605">
                  <c:v>0.35199999999999998</c:v>
                </c:pt>
                <c:pt idx="606">
                  <c:v>0.35199999999999998</c:v>
                </c:pt>
                <c:pt idx="607">
                  <c:v>0.35199999999999998</c:v>
                </c:pt>
                <c:pt idx="608">
                  <c:v>0.35199999999999998</c:v>
                </c:pt>
                <c:pt idx="609">
                  <c:v>0.4</c:v>
                </c:pt>
                <c:pt idx="610">
                  <c:v>0.45600000000000002</c:v>
                </c:pt>
                <c:pt idx="611">
                  <c:v>0.46500000000000002</c:v>
                </c:pt>
                <c:pt idx="612">
                  <c:v>0.45300000000000001</c:v>
                </c:pt>
                <c:pt idx="613">
                  <c:v>0.45700000000000002</c:v>
                </c:pt>
                <c:pt idx="614">
                  <c:v>0.45700000000000002</c:v>
                </c:pt>
                <c:pt idx="615">
                  <c:v>0.45700000000000002</c:v>
                </c:pt>
                <c:pt idx="616">
                  <c:v>0.46600000000000003</c:v>
                </c:pt>
                <c:pt idx="617">
                  <c:v>0.46200000000000002</c:v>
                </c:pt>
                <c:pt idx="618">
                  <c:v>0.47099999999999997</c:v>
                </c:pt>
                <c:pt idx="619">
                  <c:v>0.40699999999999997</c:v>
                </c:pt>
                <c:pt idx="620">
                  <c:v>0.40500000000000003</c:v>
                </c:pt>
                <c:pt idx="621">
                  <c:v>0.40500000000000003</c:v>
                </c:pt>
                <c:pt idx="622">
                  <c:v>0.40500000000000003</c:v>
                </c:pt>
                <c:pt idx="623">
                  <c:v>0.42</c:v>
                </c:pt>
                <c:pt idx="624">
                  <c:v>0.51</c:v>
                </c:pt>
                <c:pt idx="625">
                  <c:v>0.55900000000000005</c:v>
                </c:pt>
                <c:pt idx="626">
                  <c:v>0.55700000000000005</c:v>
                </c:pt>
                <c:pt idx="627">
                  <c:v>0.57699999999999996</c:v>
                </c:pt>
                <c:pt idx="628">
                  <c:v>0.57699999999999996</c:v>
                </c:pt>
                <c:pt idx="629">
                  <c:v>0.57699999999999996</c:v>
                </c:pt>
                <c:pt idx="630">
                  <c:v>0.56799999999999995</c:v>
                </c:pt>
                <c:pt idx="631">
                  <c:v>0.55000000000000004</c:v>
                </c:pt>
                <c:pt idx="632">
                  <c:v>0.52400000000000002</c:v>
                </c:pt>
                <c:pt idx="633">
                  <c:v>0.52200000000000002</c:v>
                </c:pt>
                <c:pt idx="634">
                  <c:v>0.51400000000000001</c:v>
                </c:pt>
                <c:pt idx="635">
                  <c:v>0.51400000000000001</c:v>
                </c:pt>
                <c:pt idx="636">
                  <c:v>0.51400000000000001</c:v>
                </c:pt>
                <c:pt idx="637">
                  <c:v>0.54100000000000004</c:v>
                </c:pt>
                <c:pt idx="638">
                  <c:v>0.52400000000000002</c:v>
                </c:pt>
                <c:pt idx="639">
                  <c:v>0.53200000000000003</c:v>
                </c:pt>
                <c:pt idx="640">
                  <c:v>0.54300000000000004</c:v>
                </c:pt>
                <c:pt idx="641">
                  <c:v>0.53500000000000003</c:v>
                </c:pt>
                <c:pt idx="642">
                  <c:v>0.53500000000000003</c:v>
                </c:pt>
                <c:pt idx="643">
                  <c:v>0.53500000000000003</c:v>
                </c:pt>
                <c:pt idx="644">
                  <c:v>0.52700000000000002</c:v>
                </c:pt>
                <c:pt idx="645">
                  <c:v>0.54900000000000004</c:v>
                </c:pt>
                <c:pt idx="646">
                  <c:v>0.56299999999999994</c:v>
                </c:pt>
                <c:pt idx="647">
                  <c:v>0.56299999999999994</c:v>
                </c:pt>
                <c:pt idx="648">
                  <c:v>0.53900000000000003</c:v>
                </c:pt>
                <c:pt idx="649">
                  <c:v>0.53900000000000003</c:v>
                </c:pt>
                <c:pt idx="650">
                  <c:v>0.53900000000000003</c:v>
                </c:pt>
                <c:pt idx="651">
                  <c:v>0.54800000000000004</c:v>
                </c:pt>
                <c:pt idx="652">
                  <c:v>0.57499999999999996</c:v>
                </c:pt>
                <c:pt idx="653">
                  <c:v>0.57899999999999996</c:v>
                </c:pt>
                <c:pt idx="654">
                  <c:v>0.58199999999999996</c:v>
                </c:pt>
                <c:pt idx="655">
                  <c:v>0.57099999999999995</c:v>
                </c:pt>
                <c:pt idx="656">
                  <c:v>0.57099999999999995</c:v>
                </c:pt>
                <c:pt idx="657">
                  <c:v>0.57099999999999995</c:v>
                </c:pt>
                <c:pt idx="658">
                  <c:v>0.55200000000000005</c:v>
                </c:pt>
                <c:pt idx="659">
                  <c:v>0.59399999999999997</c:v>
                </c:pt>
                <c:pt idx="660">
                  <c:v>0.60799999999999998</c:v>
                </c:pt>
                <c:pt idx="661">
                  <c:v>0.60599999999999998</c:v>
                </c:pt>
                <c:pt idx="662">
                  <c:v>0.59499999999999997</c:v>
                </c:pt>
                <c:pt idx="663">
                  <c:v>0.59499999999999997</c:v>
                </c:pt>
                <c:pt idx="664">
                  <c:v>0.59499999999999997</c:v>
                </c:pt>
                <c:pt idx="665">
                  <c:v>0.58299999999999996</c:v>
                </c:pt>
                <c:pt idx="666">
                  <c:v>0.63300000000000001</c:v>
                </c:pt>
                <c:pt idx="667">
                  <c:v>0.64100000000000001</c:v>
                </c:pt>
                <c:pt idx="668">
                  <c:v>0.65400000000000003</c:v>
                </c:pt>
                <c:pt idx="669">
                  <c:v>0.65900000000000003</c:v>
                </c:pt>
                <c:pt idx="670">
                  <c:v>0.65900000000000003</c:v>
                </c:pt>
                <c:pt idx="671">
                  <c:v>0.65900000000000003</c:v>
                </c:pt>
                <c:pt idx="672">
                  <c:v>0.64100000000000001</c:v>
                </c:pt>
                <c:pt idx="673">
                  <c:v>0.63400000000000001</c:v>
                </c:pt>
                <c:pt idx="674">
                  <c:v>0.622</c:v>
                </c:pt>
                <c:pt idx="675">
                  <c:v>0.63700000000000001</c:v>
                </c:pt>
                <c:pt idx="676">
                  <c:v>0.66100000000000003</c:v>
                </c:pt>
                <c:pt idx="677">
                  <c:v>0.66100000000000003</c:v>
                </c:pt>
                <c:pt idx="678">
                  <c:v>0.66100000000000003</c:v>
                </c:pt>
                <c:pt idx="679">
                  <c:v>0.67200000000000004</c:v>
                </c:pt>
                <c:pt idx="680">
                  <c:v>0.71199999999999997</c:v>
                </c:pt>
                <c:pt idx="681">
                  <c:v>0.73099999999999998</c:v>
                </c:pt>
                <c:pt idx="682">
                  <c:v>0.72399999999999998</c:v>
                </c:pt>
                <c:pt idx="683">
                  <c:v>0.69699999999999995</c:v>
                </c:pt>
                <c:pt idx="684">
                  <c:v>0.69699999999999995</c:v>
                </c:pt>
                <c:pt idx="685">
                  <c:v>0.69699999999999995</c:v>
                </c:pt>
                <c:pt idx="686">
                  <c:v>0.65100000000000002</c:v>
                </c:pt>
                <c:pt idx="687">
                  <c:v>0.64800000000000002</c:v>
                </c:pt>
                <c:pt idx="688">
                  <c:v>0.70499999999999996</c:v>
                </c:pt>
                <c:pt idx="689">
                  <c:v>0.70499999999999996</c:v>
                </c:pt>
                <c:pt idx="690">
                  <c:v>0.70499999999999996</c:v>
                </c:pt>
                <c:pt idx="691">
                  <c:v>0.70499999999999996</c:v>
                </c:pt>
                <c:pt idx="692">
                  <c:v>0.70499999999999996</c:v>
                </c:pt>
                <c:pt idx="693">
                  <c:v>0.69099999999999995</c:v>
                </c:pt>
                <c:pt idx="694">
                  <c:v>0.69299999999999995</c:v>
                </c:pt>
                <c:pt idx="695">
                  <c:v>0.69299999999999995</c:v>
                </c:pt>
                <c:pt idx="696">
                  <c:v>0.69299999999999995</c:v>
                </c:pt>
                <c:pt idx="697">
                  <c:v>0.69299999999999995</c:v>
                </c:pt>
                <c:pt idx="698">
                  <c:v>0.69299999999999995</c:v>
                </c:pt>
                <c:pt idx="699">
                  <c:v>0.69299999999999995</c:v>
                </c:pt>
                <c:pt idx="700">
                  <c:v>0.67400000000000004</c:v>
                </c:pt>
                <c:pt idx="701">
                  <c:v>0.70099999999999996</c:v>
                </c:pt>
                <c:pt idx="702">
                  <c:v>0.70799999999999996</c:v>
                </c:pt>
                <c:pt idx="703">
                  <c:v>0.73499999999999999</c:v>
                </c:pt>
                <c:pt idx="704">
                  <c:v>0.70899999999999996</c:v>
                </c:pt>
                <c:pt idx="705">
                  <c:v>0.70899999999999996</c:v>
                </c:pt>
                <c:pt idx="706">
                  <c:v>0.70899999999999996</c:v>
                </c:pt>
                <c:pt idx="707">
                  <c:v>0.72899999999999998</c:v>
                </c:pt>
                <c:pt idx="708">
                  <c:v>0.73</c:v>
                </c:pt>
                <c:pt idx="709">
                  <c:v>0.71099999999999997</c:v>
                </c:pt>
                <c:pt idx="710">
                  <c:v>0.69099999999999995</c:v>
                </c:pt>
                <c:pt idx="711">
                  <c:v>0.68500000000000005</c:v>
                </c:pt>
                <c:pt idx="712">
                  <c:v>0.68500000000000005</c:v>
                </c:pt>
                <c:pt idx="713">
                  <c:v>0.68500000000000005</c:v>
                </c:pt>
                <c:pt idx="714">
                  <c:v>0.66100000000000003</c:v>
                </c:pt>
                <c:pt idx="715">
                  <c:v>0.67700000000000005</c:v>
                </c:pt>
                <c:pt idx="716">
                  <c:v>0.66400000000000003</c:v>
                </c:pt>
                <c:pt idx="717">
                  <c:v>0.69199999999999995</c:v>
                </c:pt>
                <c:pt idx="718">
                  <c:v>0.68300000000000005</c:v>
                </c:pt>
                <c:pt idx="719">
                  <c:v>0.68300000000000005</c:v>
                </c:pt>
                <c:pt idx="720">
                  <c:v>0.68300000000000005</c:v>
                </c:pt>
                <c:pt idx="721">
                  <c:v>0.69499999999999995</c:v>
                </c:pt>
                <c:pt idx="722">
                  <c:v>0.72799999999999998</c:v>
                </c:pt>
                <c:pt idx="723">
                  <c:v>0.72899999999999998</c:v>
                </c:pt>
                <c:pt idx="724">
                  <c:v>0.73699999999999999</c:v>
                </c:pt>
                <c:pt idx="725">
                  <c:v>0.72</c:v>
                </c:pt>
                <c:pt idx="726">
                  <c:v>0.72</c:v>
                </c:pt>
                <c:pt idx="727">
                  <c:v>0.72</c:v>
                </c:pt>
                <c:pt idx="728">
                  <c:v>0.749</c:v>
                </c:pt>
                <c:pt idx="729">
                  <c:v>0.76400000000000001</c:v>
                </c:pt>
                <c:pt idx="730">
                  <c:v>0.75600000000000001</c:v>
                </c:pt>
                <c:pt idx="731">
                  <c:v>0.77800000000000002</c:v>
                </c:pt>
                <c:pt idx="732">
                  <c:v>0.76200000000000001</c:v>
                </c:pt>
                <c:pt idx="733">
                  <c:v>0.76200000000000001</c:v>
                </c:pt>
                <c:pt idx="734">
                  <c:v>0.76200000000000001</c:v>
                </c:pt>
                <c:pt idx="735">
                  <c:v>0.749</c:v>
                </c:pt>
                <c:pt idx="736">
                  <c:v>0.78</c:v>
                </c:pt>
                <c:pt idx="737">
                  <c:v>0.78300000000000003</c:v>
                </c:pt>
                <c:pt idx="738">
                  <c:v>0.77900000000000003</c:v>
                </c:pt>
                <c:pt idx="739">
                  <c:v>0.78500000000000003</c:v>
                </c:pt>
                <c:pt idx="740">
                  <c:v>0.78500000000000003</c:v>
                </c:pt>
                <c:pt idx="741">
                  <c:v>0.78500000000000003</c:v>
                </c:pt>
                <c:pt idx="742">
                  <c:v>0.81899999999999995</c:v>
                </c:pt>
                <c:pt idx="743">
                  <c:v>0.81100000000000005</c:v>
                </c:pt>
                <c:pt idx="744">
                  <c:v>0.8</c:v>
                </c:pt>
                <c:pt idx="745">
                  <c:v>0.78900000000000003</c:v>
                </c:pt>
                <c:pt idx="746">
                  <c:v>0.78200000000000003</c:v>
                </c:pt>
                <c:pt idx="747">
                  <c:v>0.78200000000000003</c:v>
                </c:pt>
                <c:pt idx="748">
                  <c:v>0.78200000000000003</c:v>
                </c:pt>
                <c:pt idx="749">
                  <c:v>0.75700000000000001</c:v>
                </c:pt>
                <c:pt idx="750">
                  <c:v>0.749</c:v>
                </c:pt>
                <c:pt idx="751">
                  <c:v>0.74099999999999999</c:v>
                </c:pt>
                <c:pt idx="752">
                  <c:v>0.74</c:v>
                </c:pt>
                <c:pt idx="753">
                  <c:v>0.73599999999999999</c:v>
                </c:pt>
                <c:pt idx="754">
                  <c:v>0.73599999999999999</c:v>
                </c:pt>
                <c:pt idx="755">
                  <c:v>0.73599999999999999</c:v>
                </c:pt>
                <c:pt idx="756">
                  <c:v>0.76900000000000002</c:v>
                </c:pt>
                <c:pt idx="757">
                  <c:v>0.76900000000000002</c:v>
                </c:pt>
                <c:pt idx="758">
                  <c:v>0.78400000000000003</c:v>
                </c:pt>
                <c:pt idx="759">
                  <c:v>0.81799999999999995</c:v>
                </c:pt>
                <c:pt idx="760">
                  <c:v>0.83699999999999997</c:v>
                </c:pt>
                <c:pt idx="761">
                  <c:v>0.83699999999999997</c:v>
                </c:pt>
                <c:pt idx="762">
                  <c:v>0.83699999999999997</c:v>
                </c:pt>
                <c:pt idx="763">
                  <c:v>0.79500000000000004</c:v>
                </c:pt>
                <c:pt idx="764">
                  <c:v>0.81299999999999994</c:v>
                </c:pt>
                <c:pt idx="765">
                  <c:v>0.84</c:v>
                </c:pt>
                <c:pt idx="766">
                  <c:v>0.86599999999999999</c:v>
                </c:pt>
                <c:pt idx="767">
                  <c:v>0.86399999999999999</c:v>
                </c:pt>
                <c:pt idx="768">
                  <c:v>0.86399999999999999</c:v>
                </c:pt>
                <c:pt idx="769">
                  <c:v>0.86399999999999999</c:v>
                </c:pt>
                <c:pt idx="770">
                  <c:v>0.879</c:v>
                </c:pt>
                <c:pt idx="771">
                  <c:v>0.89900000000000002</c:v>
                </c:pt>
                <c:pt idx="772">
                  <c:v>0.88800000000000001</c:v>
                </c:pt>
                <c:pt idx="773">
                  <c:v>0.872</c:v>
                </c:pt>
                <c:pt idx="774">
                  <c:v>0.90300000000000002</c:v>
                </c:pt>
                <c:pt idx="775">
                  <c:v>0.90300000000000002</c:v>
                </c:pt>
                <c:pt idx="776">
                  <c:v>0.90300000000000002</c:v>
                </c:pt>
                <c:pt idx="777">
                  <c:v>0.872</c:v>
                </c:pt>
                <c:pt idx="778">
                  <c:v>0.81699999999999995</c:v>
                </c:pt>
                <c:pt idx="779">
                  <c:v>0.78300000000000003</c:v>
                </c:pt>
                <c:pt idx="780">
                  <c:v>0.82399999999999995</c:v>
                </c:pt>
                <c:pt idx="781">
                  <c:v>0.80200000000000005</c:v>
                </c:pt>
                <c:pt idx="782">
                  <c:v>0.80200000000000005</c:v>
                </c:pt>
                <c:pt idx="783">
                  <c:v>0.80200000000000005</c:v>
                </c:pt>
                <c:pt idx="784">
                  <c:v>0.84299999999999997</c:v>
                </c:pt>
                <c:pt idx="785">
                  <c:v>0.84099999999999997</c:v>
                </c:pt>
                <c:pt idx="786">
                  <c:v>0.85399999999999998</c:v>
                </c:pt>
                <c:pt idx="787">
                  <c:v>0.82799999999999996</c:v>
                </c:pt>
                <c:pt idx="788">
                  <c:v>0.77700000000000002</c:v>
                </c:pt>
                <c:pt idx="789">
                  <c:v>0.77700000000000002</c:v>
                </c:pt>
                <c:pt idx="790">
                  <c:v>0.77700000000000002</c:v>
                </c:pt>
                <c:pt idx="791">
                  <c:v>0.78600000000000003</c:v>
                </c:pt>
                <c:pt idx="792">
                  <c:v>0.79700000000000004</c:v>
                </c:pt>
                <c:pt idx="793">
                  <c:v>0.78700000000000003</c:v>
                </c:pt>
                <c:pt idx="794">
                  <c:v>0.77</c:v>
                </c:pt>
                <c:pt idx="795">
                  <c:v>0.76500000000000001</c:v>
                </c:pt>
                <c:pt idx="796">
                  <c:v>0.76500000000000001</c:v>
                </c:pt>
                <c:pt idx="797">
                  <c:v>0.76500000000000001</c:v>
                </c:pt>
                <c:pt idx="798">
                  <c:v>0.73099999999999998</c:v>
                </c:pt>
                <c:pt idx="799">
                  <c:v>0.71699999999999997</c:v>
                </c:pt>
                <c:pt idx="800">
                  <c:v>0.73599999999999999</c:v>
                </c:pt>
                <c:pt idx="801">
                  <c:v>0.71</c:v>
                </c:pt>
                <c:pt idx="802">
                  <c:v>0.71799999999999997</c:v>
                </c:pt>
                <c:pt idx="803">
                  <c:v>0.71799999999999997</c:v>
                </c:pt>
                <c:pt idx="804">
                  <c:v>0.71799999999999997</c:v>
                </c:pt>
                <c:pt idx="805">
                  <c:v>0.69299999999999995</c:v>
                </c:pt>
                <c:pt idx="806">
                  <c:v>0.71599999999999997</c:v>
                </c:pt>
                <c:pt idx="807">
                  <c:v>0.69</c:v>
                </c:pt>
                <c:pt idx="808">
                  <c:v>0.69199999999999995</c:v>
                </c:pt>
                <c:pt idx="809">
                  <c:v>0.68</c:v>
                </c:pt>
                <c:pt idx="810">
                  <c:v>0.68</c:v>
                </c:pt>
                <c:pt idx="811">
                  <c:v>0.68</c:v>
                </c:pt>
                <c:pt idx="812">
                  <c:v>0.69</c:v>
                </c:pt>
                <c:pt idx="813">
                  <c:v>0.73299999999999998</c:v>
                </c:pt>
                <c:pt idx="814">
                  <c:v>0.71699999999999997</c:v>
                </c:pt>
                <c:pt idx="815">
                  <c:v>0.71099999999999997</c:v>
                </c:pt>
                <c:pt idx="816">
                  <c:v>0.68300000000000005</c:v>
                </c:pt>
                <c:pt idx="817">
                  <c:v>0.68300000000000005</c:v>
                </c:pt>
                <c:pt idx="818">
                  <c:v>0.68300000000000005</c:v>
                </c:pt>
                <c:pt idx="819">
                  <c:v>0.67500000000000004</c:v>
                </c:pt>
                <c:pt idx="820">
                  <c:v>0.68400000000000005</c:v>
                </c:pt>
                <c:pt idx="821">
                  <c:v>0.67</c:v>
                </c:pt>
                <c:pt idx="822">
                  <c:v>0.65100000000000002</c:v>
                </c:pt>
                <c:pt idx="823">
                  <c:v>0.66200000000000003</c:v>
                </c:pt>
                <c:pt idx="824">
                  <c:v>0.66200000000000003</c:v>
                </c:pt>
                <c:pt idx="825">
                  <c:v>0.66200000000000003</c:v>
                </c:pt>
                <c:pt idx="826">
                  <c:v>0.67300000000000004</c:v>
                </c:pt>
                <c:pt idx="827">
                  <c:v>0.66600000000000004</c:v>
                </c:pt>
                <c:pt idx="828">
                  <c:v>0.68</c:v>
                </c:pt>
                <c:pt idx="829">
                  <c:v>0.67800000000000005</c:v>
                </c:pt>
                <c:pt idx="830">
                  <c:v>0.66700000000000004</c:v>
                </c:pt>
                <c:pt idx="831">
                  <c:v>0.66700000000000004</c:v>
                </c:pt>
                <c:pt idx="832">
                  <c:v>0.66700000000000004</c:v>
                </c:pt>
                <c:pt idx="833">
                  <c:v>0.71</c:v>
                </c:pt>
                <c:pt idx="834">
                  <c:v>0.72699999999999998</c:v>
                </c:pt>
                <c:pt idx="835">
                  <c:v>0.72599999999999998</c:v>
                </c:pt>
                <c:pt idx="836">
                  <c:v>0.71199999999999997</c:v>
                </c:pt>
                <c:pt idx="837">
                  <c:v>0.73599999999999999</c:v>
                </c:pt>
                <c:pt idx="838">
                  <c:v>0.73599999999999999</c:v>
                </c:pt>
                <c:pt idx="839">
                  <c:v>0.73599999999999999</c:v>
                </c:pt>
                <c:pt idx="840">
                  <c:v>0.77900000000000003</c:v>
                </c:pt>
                <c:pt idx="841">
                  <c:v>0.77500000000000002</c:v>
                </c:pt>
                <c:pt idx="842">
                  <c:v>0.72899999999999998</c:v>
                </c:pt>
                <c:pt idx="843">
                  <c:v>0.74399999999999999</c:v>
                </c:pt>
                <c:pt idx="844">
                  <c:v>0.69899999999999995</c:v>
                </c:pt>
                <c:pt idx="845">
                  <c:v>0.69899999999999995</c:v>
                </c:pt>
                <c:pt idx="846">
                  <c:v>0.69899999999999995</c:v>
                </c:pt>
                <c:pt idx="847">
                  <c:v>0.69699999999999995</c:v>
                </c:pt>
                <c:pt idx="848">
                  <c:v>0.69299999999999995</c:v>
                </c:pt>
                <c:pt idx="849">
                  <c:v>0.7</c:v>
                </c:pt>
                <c:pt idx="850">
                  <c:v>0.71399999999999997</c:v>
                </c:pt>
                <c:pt idx="851">
                  <c:v>0.67700000000000005</c:v>
                </c:pt>
                <c:pt idx="852">
                  <c:v>0.67700000000000005</c:v>
                </c:pt>
                <c:pt idx="853">
                  <c:v>0.67700000000000005</c:v>
                </c:pt>
                <c:pt idx="854">
                  <c:v>0.624</c:v>
                </c:pt>
                <c:pt idx="855">
                  <c:v>0.627</c:v>
                </c:pt>
                <c:pt idx="856">
                  <c:v>0.625</c:v>
                </c:pt>
                <c:pt idx="857">
                  <c:v>0.64700000000000002</c:v>
                </c:pt>
                <c:pt idx="858">
                  <c:v>0.61599999999999999</c:v>
                </c:pt>
                <c:pt idx="859">
                  <c:v>0.61599999999999999</c:v>
                </c:pt>
                <c:pt idx="860">
                  <c:v>0.61599999999999999</c:v>
                </c:pt>
                <c:pt idx="861">
                  <c:v>0.63600000000000001</c:v>
                </c:pt>
                <c:pt idx="862">
                  <c:v>0.64600000000000002</c:v>
                </c:pt>
                <c:pt idx="863">
                  <c:v>0.65200000000000002</c:v>
                </c:pt>
                <c:pt idx="864">
                  <c:v>0.63700000000000001</c:v>
                </c:pt>
                <c:pt idx="865">
                  <c:v>0.63700000000000001</c:v>
                </c:pt>
                <c:pt idx="866">
                  <c:v>0.63700000000000001</c:v>
                </c:pt>
                <c:pt idx="867">
                  <c:v>0.63700000000000001</c:v>
                </c:pt>
                <c:pt idx="868">
                  <c:v>0.64</c:v>
                </c:pt>
                <c:pt idx="869">
                  <c:v>0.64300000000000002</c:v>
                </c:pt>
                <c:pt idx="870">
                  <c:v>0.63500000000000001</c:v>
                </c:pt>
                <c:pt idx="871">
                  <c:v>0.65400000000000003</c:v>
                </c:pt>
                <c:pt idx="872">
                  <c:v>0.66200000000000003</c:v>
                </c:pt>
                <c:pt idx="873">
                  <c:v>0.66200000000000003</c:v>
                </c:pt>
                <c:pt idx="874">
                  <c:v>0.66200000000000003</c:v>
                </c:pt>
                <c:pt idx="875">
                  <c:v>0.70199999999999996</c:v>
                </c:pt>
                <c:pt idx="876">
                  <c:v>0.71099999999999997</c:v>
                </c:pt>
                <c:pt idx="877">
                  <c:v>0.73599999999999999</c:v>
                </c:pt>
                <c:pt idx="878">
                  <c:v>0.71399999999999997</c:v>
                </c:pt>
                <c:pt idx="879">
                  <c:v>0.70699999999999996</c:v>
                </c:pt>
                <c:pt idx="880">
                  <c:v>0.70699999999999996</c:v>
                </c:pt>
                <c:pt idx="881">
                  <c:v>0.70699999999999996</c:v>
                </c:pt>
                <c:pt idx="882">
                  <c:v>0.70199999999999996</c:v>
                </c:pt>
                <c:pt idx="883">
                  <c:v>0.70799999999999996</c:v>
                </c:pt>
                <c:pt idx="884">
                  <c:v>0.7</c:v>
                </c:pt>
                <c:pt idx="885">
                  <c:v>0.72099999999999997</c:v>
                </c:pt>
                <c:pt idx="886">
                  <c:v>0.73</c:v>
                </c:pt>
                <c:pt idx="887">
                  <c:v>0.73</c:v>
                </c:pt>
                <c:pt idx="888">
                  <c:v>0.73</c:v>
                </c:pt>
                <c:pt idx="889">
                  <c:v>0.76300000000000001</c:v>
                </c:pt>
                <c:pt idx="890">
                  <c:v>0.83899999999999997</c:v>
                </c:pt>
                <c:pt idx="891">
                  <c:v>0.876</c:v>
                </c:pt>
                <c:pt idx="892">
                  <c:v>0.90400000000000003</c:v>
                </c:pt>
                <c:pt idx="893">
                  <c:v>0.81399999999999995</c:v>
                </c:pt>
                <c:pt idx="894">
                  <c:v>0.81399999999999995</c:v>
                </c:pt>
                <c:pt idx="895">
                  <c:v>0.81399999999999995</c:v>
                </c:pt>
                <c:pt idx="896">
                  <c:v>0.82399999999999995</c:v>
                </c:pt>
                <c:pt idx="897">
                  <c:v>0.8</c:v>
                </c:pt>
                <c:pt idx="898">
                  <c:v>0.69199999999999995</c:v>
                </c:pt>
                <c:pt idx="899">
                  <c:v>0.72299999999999998</c:v>
                </c:pt>
                <c:pt idx="900">
                  <c:v>0.70399999999999996</c:v>
                </c:pt>
                <c:pt idx="901">
                  <c:v>0.70399999999999996</c:v>
                </c:pt>
                <c:pt idx="902">
                  <c:v>0.70399999999999996</c:v>
                </c:pt>
                <c:pt idx="903">
                  <c:v>0.66400000000000003</c:v>
                </c:pt>
                <c:pt idx="904">
                  <c:v>0.68500000000000005</c:v>
                </c:pt>
                <c:pt idx="905">
                  <c:v>0.64800000000000002</c:v>
                </c:pt>
                <c:pt idx="906">
                  <c:v>0.69299999999999995</c:v>
                </c:pt>
                <c:pt idx="907">
                  <c:v>0.70799999999999996</c:v>
                </c:pt>
                <c:pt idx="908">
                  <c:v>0.70799999999999996</c:v>
                </c:pt>
                <c:pt idx="909">
                  <c:v>0.70799999999999996</c:v>
                </c:pt>
                <c:pt idx="910">
                  <c:v>0.75600000000000001</c:v>
                </c:pt>
                <c:pt idx="911">
                  <c:v>0.80500000000000005</c:v>
                </c:pt>
                <c:pt idx="912">
                  <c:v>0.83</c:v>
                </c:pt>
                <c:pt idx="913">
                  <c:v>0.81399999999999995</c:v>
                </c:pt>
                <c:pt idx="914">
                  <c:v>0.82799999999999996</c:v>
                </c:pt>
                <c:pt idx="915">
                  <c:v>0.82799999999999996</c:v>
                </c:pt>
                <c:pt idx="916">
                  <c:v>0.82799999999999996</c:v>
                </c:pt>
                <c:pt idx="917">
                  <c:v>0.86799999999999999</c:v>
                </c:pt>
                <c:pt idx="918">
                  <c:v>0.84099999999999997</c:v>
                </c:pt>
                <c:pt idx="919">
                  <c:v>0.86</c:v>
                </c:pt>
                <c:pt idx="920">
                  <c:v>0.83399999999999996</c:v>
                </c:pt>
                <c:pt idx="921">
                  <c:v>0.78400000000000003</c:v>
                </c:pt>
                <c:pt idx="922">
                  <c:v>0.78400000000000003</c:v>
                </c:pt>
                <c:pt idx="923">
                  <c:v>0.78400000000000003</c:v>
                </c:pt>
                <c:pt idx="924">
                  <c:v>0.79500000000000004</c:v>
                </c:pt>
                <c:pt idx="925">
                  <c:v>0.79300000000000004</c:v>
                </c:pt>
                <c:pt idx="926">
                  <c:v>0.80400000000000005</c:v>
                </c:pt>
                <c:pt idx="927">
                  <c:v>0.76500000000000001</c:v>
                </c:pt>
                <c:pt idx="928">
                  <c:v>0.77900000000000003</c:v>
                </c:pt>
                <c:pt idx="929">
                  <c:v>0.77900000000000003</c:v>
                </c:pt>
                <c:pt idx="930">
                  <c:v>0.77900000000000003</c:v>
                </c:pt>
                <c:pt idx="931">
                  <c:v>0.75800000000000001</c:v>
                </c:pt>
                <c:pt idx="932">
                  <c:v>0.8</c:v>
                </c:pt>
                <c:pt idx="933">
                  <c:v>0.78400000000000003</c:v>
                </c:pt>
                <c:pt idx="934">
                  <c:v>0.78400000000000003</c:v>
                </c:pt>
                <c:pt idx="935">
                  <c:v>0.79300000000000004</c:v>
                </c:pt>
                <c:pt idx="936">
                  <c:v>0.79300000000000004</c:v>
                </c:pt>
                <c:pt idx="937">
                  <c:v>0.79300000000000004</c:v>
                </c:pt>
                <c:pt idx="938">
                  <c:v>0.81399999999999995</c:v>
                </c:pt>
                <c:pt idx="939">
                  <c:v>0.85199999999999998</c:v>
                </c:pt>
                <c:pt idx="940">
                  <c:v>0.84399999999999997</c:v>
                </c:pt>
                <c:pt idx="941">
                  <c:v>0.84399999999999997</c:v>
                </c:pt>
                <c:pt idx="942">
                  <c:v>0.80700000000000005</c:v>
                </c:pt>
                <c:pt idx="943">
                  <c:v>0.80700000000000005</c:v>
                </c:pt>
                <c:pt idx="944">
                  <c:v>0.80700000000000005</c:v>
                </c:pt>
                <c:pt idx="945">
                  <c:v>0.81799999999999995</c:v>
                </c:pt>
                <c:pt idx="946">
                  <c:v>0.746</c:v>
                </c:pt>
                <c:pt idx="947">
                  <c:v>0.72699999999999998</c:v>
                </c:pt>
                <c:pt idx="948">
                  <c:v>0.749</c:v>
                </c:pt>
                <c:pt idx="949">
                  <c:v>0.73799999999999999</c:v>
                </c:pt>
                <c:pt idx="950">
                  <c:v>0.73799999999999999</c:v>
                </c:pt>
                <c:pt idx="951">
                  <c:v>0.73799999999999999</c:v>
                </c:pt>
                <c:pt idx="952">
                  <c:v>0.749</c:v>
                </c:pt>
                <c:pt idx="953">
                  <c:v>0.73699999999999999</c:v>
                </c:pt>
                <c:pt idx="954">
                  <c:v>0.752</c:v>
                </c:pt>
                <c:pt idx="955">
                  <c:v>0.73699999999999999</c:v>
                </c:pt>
                <c:pt idx="956">
                  <c:v>0.73299999999999998</c:v>
                </c:pt>
                <c:pt idx="957">
                  <c:v>0.73299999999999998</c:v>
                </c:pt>
                <c:pt idx="958">
                  <c:v>0.73299999999999998</c:v>
                </c:pt>
                <c:pt idx="959">
                  <c:v>0.754</c:v>
                </c:pt>
                <c:pt idx="960">
                  <c:v>0.72</c:v>
                </c:pt>
                <c:pt idx="961">
                  <c:v>0.72799999999999998</c:v>
                </c:pt>
                <c:pt idx="962">
                  <c:v>0.71799999999999997</c:v>
                </c:pt>
                <c:pt idx="963">
                  <c:v>0.71799999999999997</c:v>
                </c:pt>
                <c:pt idx="964">
                  <c:v>0.71799999999999997</c:v>
                </c:pt>
                <c:pt idx="965">
                  <c:v>0.71799999999999997</c:v>
                </c:pt>
                <c:pt idx="966">
                  <c:v>0.71799999999999997</c:v>
                </c:pt>
                <c:pt idx="967">
                  <c:v>0.72799999999999998</c:v>
                </c:pt>
                <c:pt idx="968">
                  <c:v>0.72899999999999998</c:v>
                </c:pt>
                <c:pt idx="969">
                  <c:v>0.755</c:v>
                </c:pt>
                <c:pt idx="970">
                  <c:v>0.75600000000000001</c:v>
                </c:pt>
                <c:pt idx="971">
                  <c:v>0.75600000000000001</c:v>
                </c:pt>
                <c:pt idx="972">
                  <c:v>0.75600000000000001</c:v>
                </c:pt>
                <c:pt idx="973">
                  <c:v>0.76700000000000002</c:v>
                </c:pt>
                <c:pt idx="974">
                  <c:v>0.82699999999999996</c:v>
                </c:pt>
                <c:pt idx="975">
                  <c:v>0.82299999999999995</c:v>
                </c:pt>
                <c:pt idx="976">
                  <c:v>0.81499999999999995</c:v>
                </c:pt>
                <c:pt idx="977">
                  <c:v>0.81399999999999995</c:v>
                </c:pt>
                <c:pt idx="978">
                  <c:v>0.81399999999999995</c:v>
                </c:pt>
                <c:pt idx="979">
                  <c:v>0.81399999999999995</c:v>
                </c:pt>
                <c:pt idx="980">
                  <c:v>0.82</c:v>
                </c:pt>
                <c:pt idx="981">
                  <c:v>0.83499999999999996</c:v>
                </c:pt>
                <c:pt idx="982">
                  <c:v>0.86099999999999999</c:v>
                </c:pt>
                <c:pt idx="983">
                  <c:v>0.87</c:v>
                </c:pt>
                <c:pt idx="984">
                  <c:v>0.88900000000000001</c:v>
                </c:pt>
                <c:pt idx="985">
                  <c:v>0.88900000000000001</c:v>
                </c:pt>
                <c:pt idx="986">
                  <c:v>0.88900000000000001</c:v>
                </c:pt>
                <c:pt idx="987">
                  <c:v>0.86099999999999999</c:v>
                </c:pt>
                <c:pt idx="988">
                  <c:v>0.89700000000000002</c:v>
                </c:pt>
                <c:pt idx="989">
                  <c:v>0.92600000000000005</c:v>
                </c:pt>
                <c:pt idx="990">
                  <c:v>0.90400000000000003</c:v>
                </c:pt>
                <c:pt idx="991">
                  <c:v>0.91800000000000004</c:v>
                </c:pt>
                <c:pt idx="992">
                  <c:v>0.91800000000000004</c:v>
                </c:pt>
                <c:pt idx="993">
                  <c:v>0.91800000000000004</c:v>
                </c:pt>
                <c:pt idx="994">
                  <c:v>0.90700000000000003</c:v>
                </c:pt>
                <c:pt idx="995">
                  <c:v>0.91600000000000004</c:v>
                </c:pt>
                <c:pt idx="996">
                  <c:v>0.94599999999999995</c:v>
                </c:pt>
                <c:pt idx="997">
                  <c:v>0.93100000000000005</c:v>
                </c:pt>
                <c:pt idx="998">
                  <c:v>0.93</c:v>
                </c:pt>
                <c:pt idx="999">
                  <c:v>0.93</c:v>
                </c:pt>
                <c:pt idx="1000">
                  <c:v>0.93</c:v>
                </c:pt>
                <c:pt idx="1001">
                  <c:v>0.97799999999999998</c:v>
                </c:pt>
                <c:pt idx="1002">
                  <c:v>0.98599999999999999</c:v>
                </c:pt>
                <c:pt idx="1003">
                  <c:v>0.999</c:v>
                </c:pt>
                <c:pt idx="1004">
                  <c:v>0.99</c:v>
                </c:pt>
                <c:pt idx="1005">
                  <c:v>0.95</c:v>
                </c:pt>
                <c:pt idx="1006">
                  <c:v>0.95</c:v>
                </c:pt>
                <c:pt idx="1007">
                  <c:v>0.95</c:v>
                </c:pt>
                <c:pt idx="1008">
                  <c:v>1.0049999999999999</c:v>
                </c:pt>
                <c:pt idx="1009">
                  <c:v>0.99299999999999999</c:v>
                </c:pt>
                <c:pt idx="1010">
                  <c:v>0.99399999999999999</c:v>
                </c:pt>
                <c:pt idx="1011">
                  <c:v>0.99299999999999999</c:v>
                </c:pt>
                <c:pt idx="1012">
                  <c:v>0.98199999999999998</c:v>
                </c:pt>
                <c:pt idx="1013">
                  <c:v>0.98199999999999998</c:v>
                </c:pt>
                <c:pt idx="1014">
                  <c:v>0.98199999999999998</c:v>
                </c:pt>
                <c:pt idx="1015">
                  <c:v>0.99399999999999999</c:v>
                </c:pt>
                <c:pt idx="1016">
                  <c:v>0.98199999999999998</c:v>
                </c:pt>
                <c:pt idx="1017">
                  <c:v>0.95399999999999996</c:v>
                </c:pt>
                <c:pt idx="1018">
                  <c:v>0.99299999999999999</c:v>
                </c:pt>
                <c:pt idx="1019">
                  <c:v>1.016</c:v>
                </c:pt>
                <c:pt idx="1020">
                  <c:v>1.016</c:v>
                </c:pt>
                <c:pt idx="1021">
                  <c:v>1.016</c:v>
                </c:pt>
                <c:pt idx="1022">
                  <c:v>0.97399999999999998</c:v>
                </c:pt>
                <c:pt idx="1023">
                  <c:v>0.96599999999999997</c:v>
                </c:pt>
                <c:pt idx="1024">
                  <c:v>0.96</c:v>
                </c:pt>
                <c:pt idx="1025">
                  <c:v>0.96699999999999997</c:v>
                </c:pt>
                <c:pt idx="1026">
                  <c:v>0.90900000000000003</c:v>
                </c:pt>
                <c:pt idx="1027">
                  <c:v>0.90900000000000003</c:v>
                </c:pt>
                <c:pt idx="1028">
                  <c:v>0.90900000000000003</c:v>
                </c:pt>
                <c:pt idx="1029">
                  <c:v>0.88300000000000001</c:v>
                </c:pt>
                <c:pt idx="1030">
                  <c:v>0.85699999999999998</c:v>
                </c:pt>
                <c:pt idx="1031">
                  <c:v>0.83899999999999997</c:v>
                </c:pt>
                <c:pt idx="1032">
                  <c:v>0.84099999999999997</c:v>
                </c:pt>
                <c:pt idx="1033">
                  <c:v>0.84</c:v>
                </c:pt>
                <c:pt idx="1034">
                  <c:v>0.84</c:v>
                </c:pt>
                <c:pt idx="1035">
                  <c:v>0.84</c:v>
                </c:pt>
                <c:pt idx="1036">
                  <c:v>0.84599999999999997</c:v>
                </c:pt>
                <c:pt idx="1037">
                  <c:v>0.83699999999999997</c:v>
                </c:pt>
                <c:pt idx="1038">
                  <c:v>0.83399999999999996</c:v>
                </c:pt>
                <c:pt idx="1039">
                  <c:v>0.85799999999999998</c:v>
                </c:pt>
                <c:pt idx="1040">
                  <c:v>0.84899999999999998</c:v>
                </c:pt>
                <c:pt idx="1041">
                  <c:v>0.84899999999999998</c:v>
                </c:pt>
                <c:pt idx="1042">
                  <c:v>0.84899999999999998</c:v>
                </c:pt>
                <c:pt idx="1043">
                  <c:v>0.86</c:v>
                </c:pt>
                <c:pt idx="1044">
                  <c:v>0.81100000000000005</c:v>
                </c:pt>
                <c:pt idx="1045">
                  <c:v>0.81499999999999995</c:v>
                </c:pt>
                <c:pt idx="1046">
                  <c:v>0.78600000000000003</c:v>
                </c:pt>
                <c:pt idx="1047">
                  <c:v>0.79300000000000004</c:v>
                </c:pt>
                <c:pt idx="1048">
                  <c:v>0.79300000000000004</c:v>
                </c:pt>
                <c:pt idx="1049">
                  <c:v>0.79300000000000004</c:v>
                </c:pt>
                <c:pt idx="1050">
                  <c:v>0.78400000000000003</c:v>
                </c:pt>
                <c:pt idx="1051">
                  <c:v>0.79400000000000004</c:v>
                </c:pt>
                <c:pt idx="1052">
                  <c:v>0.81899999999999995</c:v>
                </c:pt>
                <c:pt idx="1053">
                  <c:v>0.78</c:v>
                </c:pt>
                <c:pt idx="1054">
                  <c:v>0.78</c:v>
                </c:pt>
                <c:pt idx="1055">
                  <c:v>0.78</c:v>
                </c:pt>
                <c:pt idx="1056">
                  <c:v>0.78</c:v>
                </c:pt>
                <c:pt idx="1057">
                  <c:v>0.76200000000000001</c:v>
                </c:pt>
                <c:pt idx="1058">
                  <c:v>0.71299999999999997</c:v>
                </c:pt>
                <c:pt idx="1059">
                  <c:v>0.73499999999999999</c:v>
                </c:pt>
                <c:pt idx="1060">
                  <c:v>0.73499999999999999</c:v>
                </c:pt>
                <c:pt idx="1061">
                  <c:v>0.73499999999999999</c:v>
                </c:pt>
                <c:pt idx="1062">
                  <c:v>0.73499999999999999</c:v>
                </c:pt>
                <c:pt idx="1063">
                  <c:v>0.73499999999999999</c:v>
                </c:pt>
                <c:pt idx="1064">
                  <c:v>0.73199999999999998</c:v>
                </c:pt>
                <c:pt idx="1065">
                  <c:v>0.73</c:v>
                </c:pt>
                <c:pt idx="1066">
                  <c:v>0.70199999999999996</c:v>
                </c:pt>
                <c:pt idx="1067">
                  <c:v>0.627</c:v>
                </c:pt>
                <c:pt idx="1068">
                  <c:v>0.627</c:v>
                </c:pt>
                <c:pt idx="1069">
                  <c:v>0.627</c:v>
                </c:pt>
                <c:pt idx="1070">
                  <c:v>0.627</c:v>
                </c:pt>
                <c:pt idx="1071">
                  <c:v>0.64400000000000002</c:v>
                </c:pt>
                <c:pt idx="1072">
                  <c:v>0.65600000000000003</c:v>
                </c:pt>
                <c:pt idx="1073">
                  <c:v>0.64</c:v>
                </c:pt>
                <c:pt idx="1074">
                  <c:v>0.62</c:v>
                </c:pt>
                <c:pt idx="1075">
                  <c:v>0.629</c:v>
                </c:pt>
                <c:pt idx="1076">
                  <c:v>0.629</c:v>
                </c:pt>
                <c:pt idx="1077">
                  <c:v>0.629</c:v>
                </c:pt>
                <c:pt idx="1078">
                  <c:v>0.60699999999999998</c:v>
                </c:pt>
                <c:pt idx="1079">
                  <c:v>0.60899999999999999</c:v>
                </c:pt>
                <c:pt idx="1080">
                  <c:v>0.621</c:v>
                </c:pt>
                <c:pt idx="1081">
                  <c:v>0.64800000000000002</c:v>
                </c:pt>
                <c:pt idx="1082">
                  <c:v>0.60599999999999998</c:v>
                </c:pt>
                <c:pt idx="1083">
                  <c:v>0.60599999999999998</c:v>
                </c:pt>
                <c:pt idx="1084">
                  <c:v>0.60599999999999998</c:v>
                </c:pt>
                <c:pt idx="1085">
                  <c:v>0.68</c:v>
                </c:pt>
                <c:pt idx="1086">
                  <c:v>0.70799999999999996</c:v>
                </c:pt>
                <c:pt idx="1087">
                  <c:v>0.66900000000000004</c:v>
                </c:pt>
                <c:pt idx="1088">
                  <c:v>0.67200000000000004</c:v>
                </c:pt>
                <c:pt idx="1089">
                  <c:v>0.69299999999999995</c:v>
                </c:pt>
                <c:pt idx="1090">
                  <c:v>0.69299999999999995</c:v>
                </c:pt>
                <c:pt idx="1091">
                  <c:v>0.69299999999999995</c:v>
                </c:pt>
                <c:pt idx="1092">
                  <c:v>0.67500000000000004</c:v>
                </c:pt>
                <c:pt idx="1093">
                  <c:v>0.66300000000000003</c:v>
                </c:pt>
                <c:pt idx="1094">
                  <c:v>0.66800000000000004</c:v>
                </c:pt>
                <c:pt idx="1095">
                  <c:v>0.69399999999999995</c:v>
                </c:pt>
                <c:pt idx="1096">
                  <c:v>0.70499999999999996</c:v>
                </c:pt>
                <c:pt idx="1097">
                  <c:v>0.70499999999999996</c:v>
                </c:pt>
                <c:pt idx="1098">
                  <c:v>0.70499999999999996</c:v>
                </c:pt>
                <c:pt idx="1099">
                  <c:v>0.72599999999999998</c:v>
                </c:pt>
                <c:pt idx="1100">
                  <c:v>0.73</c:v>
                </c:pt>
                <c:pt idx="1101">
                  <c:v>0.75600000000000001</c:v>
                </c:pt>
                <c:pt idx="1102">
                  <c:v>0.77700000000000002</c:v>
                </c:pt>
                <c:pt idx="1103">
                  <c:v>0.77600000000000002</c:v>
                </c:pt>
                <c:pt idx="1104">
                  <c:v>0.77600000000000002</c:v>
                </c:pt>
                <c:pt idx="1105">
                  <c:v>0.77600000000000002</c:v>
                </c:pt>
                <c:pt idx="1106">
                  <c:v>0.748</c:v>
                </c:pt>
                <c:pt idx="1107">
                  <c:v>0.69499999999999995</c:v>
                </c:pt>
                <c:pt idx="1108">
                  <c:v>0.68500000000000005</c:v>
                </c:pt>
                <c:pt idx="1109">
                  <c:v>0.72199999999999998</c:v>
                </c:pt>
                <c:pt idx="1110">
                  <c:v>0.751</c:v>
                </c:pt>
                <c:pt idx="1111">
                  <c:v>0.751</c:v>
                </c:pt>
                <c:pt idx="1112">
                  <c:v>0.751</c:v>
                </c:pt>
                <c:pt idx="1113">
                  <c:v>0.75800000000000001</c:v>
                </c:pt>
                <c:pt idx="1114">
                  <c:v>0.76100000000000001</c:v>
                </c:pt>
                <c:pt idx="1115">
                  <c:v>0.753</c:v>
                </c:pt>
                <c:pt idx="1116">
                  <c:v>0.76100000000000001</c:v>
                </c:pt>
                <c:pt idx="1117">
                  <c:v>0.78900000000000003</c:v>
                </c:pt>
                <c:pt idx="1118">
                  <c:v>0.78900000000000003</c:v>
                </c:pt>
                <c:pt idx="1119">
                  <c:v>0.78900000000000003</c:v>
                </c:pt>
                <c:pt idx="1120">
                  <c:v>0.82099999999999995</c:v>
                </c:pt>
                <c:pt idx="1121">
                  <c:v>0.88100000000000001</c:v>
                </c:pt>
                <c:pt idx="1122">
                  <c:v>0.877</c:v>
                </c:pt>
                <c:pt idx="1123">
                  <c:v>0.83599999999999997</c:v>
                </c:pt>
                <c:pt idx="1124">
                  <c:v>0.86</c:v>
                </c:pt>
                <c:pt idx="1125">
                  <c:v>0.86</c:v>
                </c:pt>
                <c:pt idx="1126">
                  <c:v>0.86</c:v>
                </c:pt>
                <c:pt idx="1127">
                  <c:v>0.81</c:v>
                </c:pt>
                <c:pt idx="1128">
                  <c:v>0.80500000000000005</c:v>
                </c:pt>
                <c:pt idx="1129">
                  <c:v>0.77500000000000002</c:v>
                </c:pt>
                <c:pt idx="1130">
                  <c:v>0.78500000000000003</c:v>
                </c:pt>
                <c:pt idx="1131">
                  <c:v>0.81499999999999995</c:v>
                </c:pt>
                <c:pt idx="1132">
                  <c:v>0.81499999999999995</c:v>
                </c:pt>
                <c:pt idx="1133">
                  <c:v>0.81499999999999995</c:v>
                </c:pt>
                <c:pt idx="1134">
                  <c:v>0.86099999999999999</c:v>
                </c:pt>
                <c:pt idx="1135">
                  <c:v>0.88300000000000001</c:v>
                </c:pt>
                <c:pt idx="1136">
                  <c:v>0.71499999999999997</c:v>
                </c:pt>
                <c:pt idx="1137">
                  <c:v>0.71599999999999997</c:v>
                </c:pt>
                <c:pt idx="1138">
                  <c:v>0.73299999999999998</c:v>
                </c:pt>
                <c:pt idx="1139">
                  <c:v>0.73299999999999998</c:v>
                </c:pt>
                <c:pt idx="1140">
                  <c:v>0.73299999999999998</c:v>
                </c:pt>
                <c:pt idx="1141">
                  <c:v>0.73299999999999998</c:v>
                </c:pt>
                <c:pt idx="1142">
                  <c:v>0.746</c:v>
                </c:pt>
                <c:pt idx="1143">
                  <c:v>0.748</c:v>
                </c:pt>
                <c:pt idx="1144">
                  <c:v>0.73599999999999999</c:v>
                </c:pt>
                <c:pt idx="1145">
                  <c:v>0.74199999999999999</c:v>
                </c:pt>
                <c:pt idx="1146">
                  <c:v>0.74199999999999999</c:v>
                </c:pt>
                <c:pt idx="1147">
                  <c:v>0.74199999999999999</c:v>
                </c:pt>
                <c:pt idx="1148">
                  <c:v>0.76400000000000001</c:v>
                </c:pt>
                <c:pt idx="1149">
                  <c:v>0.76100000000000001</c:v>
                </c:pt>
                <c:pt idx="1150">
                  <c:v>0.70399999999999996</c:v>
                </c:pt>
                <c:pt idx="1151">
                  <c:v>0.69799999999999995</c:v>
                </c:pt>
                <c:pt idx="1152">
                  <c:v>0.73</c:v>
                </c:pt>
                <c:pt idx="1153">
                  <c:v>0.73</c:v>
                </c:pt>
                <c:pt idx="1154">
                  <c:v>0.73</c:v>
                </c:pt>
                <c:pt idx="1155">
                  <c:v>0.73499999999999999</c:v>
                </c:pt>
                <c:pt idx="1156">
                  <c:v>0.72599999999999998</c:v>
                </c:pt>
                <c:pt idx="1157">
                  <c:v>0.72299999999999998</c:v>
                </c:pt>
                <c:pt idx="1158">
                  <c:v>0.72699999999999998</c:v>
                </c:pt>
                <c:pt idx="1159">
                  <c:v>0.70699999999999996</c:v>
                </c:pt>
                <c:pt idx="1160">
                  <c:v>0.70699999999999996</c:v>
                </c:pt>
                <c:pt idx="1161">
                  <c:v>0.70699999999999996</c:v>
                </c:pt>
                <c:pt idx="1162">
                  <c:v>0.69599999999999995</c:v>
                </c:pt>
                <c:pt idx="1163">
                  <c:v>0.68300000000000005</c:v>
                </c:pt>
                <c:pt idx="1164">
                  <c:v>0.69699999999999995</c:v>
                </c:pt>
                <c:pt idx="1165">
                  <c:v>0.63200000000000001</c:v>
                </c:pt>
                <c:pt idx="1166">
                  <c:v>0.61399999999999999</c:v>
                </c:pt>
                <c:pt idx="1167">
                  <c:v>0.61399999999999999</c:v>
                </c:pt>
                <c:pt idx="1168">
                  <c:v>0.61399999999999999</c:v>
                </c:pt>
                <c:pt idx="1169">
                  <c:v>0.61199999999999999</c:v>
                </c:pt>
                <c:pt idx="1170">
                  <c:v>0.66100000000000003</c:v>
                </c:pt>
                <c:pt idx="1171">
                  <c:v>0.64600000000000002</c:v>
                </c:pt>
                <c:pt idx="1172">
                  <c:v>0.67800000000000005</c:v>
                </c:pt>
                <c:pt idx="1173">
                  <c:v>0.68300000000000005</c:v>
                </c:pt>
                <c:pt idx="1174">
                  <c:v>0.68300000000000005</c:v>
                </c:pt>
                <c:pt idx="1175">
                  <c:v>0.68300000000000005</c:v>
                </c:pt>
                <c:pt idx="1176">
                  <c:v>0.66</c:v>
                </c:pt>
                <c:pt idx="1177">
                  <c:v>0.66900000000000004</c:v>
                </c:pt>
                <c:pt idx="1178">
                  <c:v>0.65400000000000003</c:v>
                </c:pt>
                <c:pt idx="1179">
                  <c:v>0.69199999999999995</c:v>
                </c:pt>
                <c:pt idx="1180">
                  <c:v>0.69299999999999995</c:v>
                </c:pt>
                <c:pt idx="1181">
                  <c:v>0.69299999999999995</c:v>
                </c:pt>
                <c:pt idx="1182">
                  <c:v>0.69299999999999995</c:v>
                </c:pt>
                <c:pt idx="1183">
                  <c:v>0.68600000000000005</c:v>
                </c:pt>
                <c:pt idx="1184">
                  <c:v>0.68200000000000005</c:v>
                </c:pt>
                <c:pt idx="1185">
                  <c:v>0.70099999999999996</c:v>
                </c:pt>
                <c:pt idx="1186">
                  <c:v>0.69599999999999995</c:v>
                </c:pt>
                <c:pt idx="1187">
                  <c:v>0.70899999999999996</c:v>
                </c:pt>
                <c:pt idx="1188">
                  <c:v>0.70899999999999996</c:v>
                </c:pt>
                <c:pt idx="1189">
                  <c:v>0.70899999999999996</c:v>
                </c:pt>
                <c:pt idx="1190">
                  <c:v>0.72099999999999997</c:v>
                </c:pt>
                <c:pt idx="1191">
                  <c:v>0.73899999999999999</c:v>
                </c:pt>
                <c:pt idx="1192">
                  <c:v>0.72399999999999998</c:v>
                </c:pt>
                <c:pt idx="1193">
                  <c:v>0.70099999999999996</c:v>
                </c:pt>
                <c:pt idx="1194">
                  <c:v>0.67500000000000004</c:v>
                </c:pt>
                <c:pt idx="1195">
                  <c:v>0.67500000000000004</c:v>
                </c:pt>
                <c:pt idx="1196">
                  <c:v>0.67500000000000004</c:v>
                </c:pt>
                <c:pt idx="1197">
                  <c:v>0.71</c:v>
                </c:pt>
                <c:pt idx="1198">
                  <c:v>0.71399999999999997</c:v>
                </c:pt>
                <c:pt idx="1199">
                  <c:v>0.754</c:v>
                </c:pt>
                <c:pt idx="1200">
                  <c:v>0.73499999999999999</c:v>
                </c:pt>
                <c:pt idx="1201">
                  <c:v>0.74399999999999999</c:v>
                </c:pt>
                <c:pt idx="1202">
                  <c:v>0.74399999999999999</c:v>
                </c:pt>
                <c:pt idx="1203">
                  <c:v>0.74399999999999999</c:v>
                </c:pt>
                <c:pt idx="1204">
                  <c:v>0.71699999999999997</c:v>
                </c:pt>
                <c:pt idx="1205">
                  <c:v>0.747</c:v>
                </c:pt>
                <c:pt idx="1206">
                  <c:v>0.74399999999999999</c:v>
                </c:pt>
                <c:pt idx="1207">
                  <c:v>0.8</c:v>
                </c:pt>
                <c:pt idx="1208">
                  <c:v>0.80400000000000005</c:v>
                </c:pt>
                <c:pt idx="1209">
                  <c:v>0.80400000000000005</c:v>
                </c:pt>
                <c:pt idx="1210">
                  <c:v>0.80400000000000005</c:v>
                </c:pt>
                <c:pt idx="1211">
                  <c:v>0.8</c:v>
                </c:pt>
                <c:pt idx="1212">
                  <c:v>0.81299999999999994</c:v>
                </c:pt>
                <c:pt idx="1213">
                  <c:v>0.81200000000000006</c:v>
                </c:pt>
                <c:pt idx="1214">
                  <c:v>0.747</c:v>
                </c:pt>
                <c:pt idx="1215">
                  <c:v>0.75</c:v>
                </c:pt>
                <c:pt idx="1216">
                  <c:v>0.75</c:v>
                </c:pt>
                <c:pt idx="1217">
                  <c:v>0.75</c:v>
                </c:pt>
                <c:pt idx="1218">
                  <c:v>0.77300000000000002</c:v>
                </c:pt>
                <c:pt idx="1219">
                  <c:v>0.79900000000000004</c:v>
                </c:pt>
                <c:pt idx="1220">
                  <c:v>0.81299999999999994</c:v>
                </c:pt>
                <c:pt idx="1221">
                  <c:v>0.84299999999999997</c:v>
                </c:pt>
                <c:pt idx="1222">
                  <c:v>0.85699999999999998</c:v>
                </c:pt>
                <c:pt idx="1223">
                  <c:v>0.85699999999999998</c:v>
                </c:pt>
                <c:pt idx="1224">
                  <c:v>0.85699999999999998</c:v>
                </c:pt>
                <c:pt idx="1225">
                  <c:v>0.879</c:v>
                </c:pt>
                <c:pt idx="1226">
                  <c:v>0.86099999999999999</c:v>
                </c:pt>
                <c:pt idx="1227">
                  <c:v>0.91600000000000004</c:v>
                </c:pt>
                <c:pt idx="1228">
                  <c:v>0.90700000000000003</c:v>
                </c:pt>
                <c:pt idx="1229">
                  <c:v>0.93700000000000006</c:v>
                </c:pt>
                <c:pt idx="1230">
                  <c:v>0.93700000000000006</c:v>
                </c:pt>
                <c:pt idx="1231">
                  <c:v>0.93700000000000006</c:v>
                </c:pt>
                <c:pt idx="1232">
                  <c:v>0.91500000000000004</c:v>
                </c:pt>
                <c:pt idx="1233">
                  <c:v>0.81499999999999995</c:v>
                </c:pt>
                <c:pt idx="1234">
                  <c:v>0.81899999999999995</c:v>
                </c:pt>
                <c:pt idx="1235">
                  <c:v>0.82599999999999996</c:v>
                </c:pt>
                <c:pt idx="1236">
                  <c:v>0.81299999999999994</c:v>
                </c:pt>
                <c:pt idx="1237">
                  <c:v>0.81299999999999994</c:v>
                </c:pt>
                <c:pt idx="1238">
                  <c:v>0.81299999999999994</c:v>
                </c:pt>
                <c:pt idx="1239">
                  <c:v>0.80300000000000005</c:v>
                </c:pt>
                <c:pt idx="1240">
                  <c:v>0.71399999999999997</c:v>
                </c:pt>
                <c:pt idx="1241">
                  <c:v>0.73199999999999998</c:v>
                </c:pt>
                <c:pt idx="1242">
                  <c:v>0.59499999999999997</c:v>
                </c:pt>
                <c:pt idx="1243">
                  <c:v>0.60399999999999998</c:v>
                </c:pt>
                <c:pt idx="1244">
                  <c:v>0.60399999999999998</c:v>
                </c:pt>
                <c:pt idx="1245">
                  <c:v>0.60399999999999998</c:v>
                </c:pt>
                <c:pt idx="1246">
                  <c:v>0.59799999999999998</c:v>
                </c:pt>
                <c:pt idx="1247">
                  <c:v>0.60099999999999998</c:v>
                </c:pt>
                <c:pt idx="1248">
                  <c:v>0.60099999999999998</c:v>
                </c:pt>
                <c:pt idx="1249">
                  <c:v>0.626</c:v>
                </c:pt>
                <c:pt idx="1250">
                  <c:v>0.63</c:v>
                </c:pt>
                <c:pt idx="1251">
                  <c:v>0.63</c:v>
                </c:pt>
                <c:pt idx="1252">
                  <c:v>0.63</c:v>
                </c:pt>
                <c:pt idx="1253">
                  <c:v>0.626</c:v>
                </c:pt>
                <c:pt idx="1254">
                  <c:v>0.58099999999999996</c:v>
                </c:pt>
                <c:pt idx="1255">
                  <c:v>0.60599999999999998</c:v>
                </c:pt>
                <c:pt idx="1256">
                  <c:v>0.59499999999999997</c:v>
                </c:pt>
                <c:pt idx="1257">
                  <c:v>0.64200000000000002</c:v>
                </c:pt>
                <c:pt idx="1258">
                  <c:v>0.64200000000000002</c:v>
                </c:pt>
                <c:pt idx="1259">
                  <c:v>0.64200000000000002</c:v>
                </c:pt>
                <c:pt idx="1260">
                  <c:v>0.64400000000000002</c:v>
                </c:pt>
                <c:pt idx="1261">
                  <c:v>0.69199999999999995</c:v>
                </c:pt>
                <c:pt idx="1262">
                  <c:v>0.66700000000000004</c:v>
                </c:pt>
                <c:pt idx="1263">
                  <c:v>0.72099999999999997</c:v>
                </c:pt>
                <c:pt idx="1264">
                  <c:v>0.70699999999999996</c:v>
                </c:pt>
                <c:pt idx="1265">
                  <c:v>0.70699999999999996</c:v>
                </c:pt>
                <c:pt idx="1266">
                  <c:v>0.70699999999999996</c:v>
                </c:pt>
                <c:pt idx="1267">
                  <c:v>0.73199999999999998</c:v>
                </c:pt>
                <c:pt idx="1268">
                  <c:v>0.73099999999999998</c:v>
                </c:pt>
                <c:pt idx="1269">
                  <c:v>0.72699999999999998</c:v>
                </c:pt>
                <c:pt idx="1270">
                  <c:v>0.73599999999999999</c:v>
                </c:pt>
                <c:pt idx="1271">
                  <c:v>0.754</c:v>
                </c:pt>
                <c:pt idx="1272">
                  <c:v>0.754</c:v>
                </c:pt>
                <c:pt idx="1273">
                  <c:v>0.754</c:v>
                </c:pt>
                <c:pt idx="1274">
                  <c:v>0.79</c:v>
                </c:pt>
                <c:pt idx="1275">
                  <c:v>0.83399999999999996</c:v>
                </c:pt>
                <c:pt idx="1276">
                  <c:v>0.84</c:v>
                </c:pt>
                <c:pt idx="1277">
                  <c:v>0.84299999999999997</c:v>
                </c:pt>
                <c:pt idx="1278">
                  <c:v>0.80300000000000005</c:v>
                </c:pt>
                <c:pt idx="1279">
                  <c:v>0.80300000000000005</c:v>
                </c:pt>
                <c:pt idx="1280">
                  <c:v>0.80300000000000005</c:v>
                </c:pt>
                <c:pt idx="1281">
                  <c:v>0.79800000000000004</c:v>
                </c:pt>
                <c:pt idx="1282">
                  <c:v>0.83199999999999996</c:v>
                </c:pt>
                <c:pt idx="1283">
                  <c:v>0.88800000000000001</c:v>
                </c:pt>
                <c:pt idx="1284">
                  <c:v>0.877</c:v>
                </c:pt>
                <c:pt idx="1285">
                  <c:v>0.83899999999999997</c:v>
                </c:pt>
                <c:pt idx="1286">
                  <c:v>0.83899999999999997</c:v>
                </c:pt>
                <c:pt idx="1287">
                  <c:v>0.83899999999999997</c:v>
                </c:pt>
                <c:pt idx="1288">
                  <c:v>0.874</c:v>
                </c:pt>
                <c:pt idx="1289">
                  <c:v>0.84299999999999997</c:v>
                </c:pt>
                <c:pt idx="1290">
                  <c:v>0.86399999999999999</c:v>
                </c:pt>
                <c:pt idx="1291">
                  <c:v>0.84099999999999997</c:v>
                </c:pt>
                <c:pt idx="1292">
                  <c:v>0.84</c:v>
                </c:pt>
                <c:pt idx="1293">
                  <c:v>0.84</c:v>
                </c:pt>
                <c:pt idx="1294">
                  <c:v>0.84</c:v>
                </c:pt>
                <c:pt idx="1295">
                  <c:v>0.82299999999999995</c:v>
                </c:pt>
                <c:pt idx="1296">
                  <c:v>0.80300000000000005</c:v>
                </c:pt>
                <c:pt idx="1297">
                  <c:v>0.81499999999999995</c:v>
                </c:pt>
                <c:pt idx="1298">
                  <c:v>0.83199999999999996</c:v>
                </c:pt>
                <c:pt idx="1299">
                  <c:v>0.83199999999999996</c:v>
                </c:pt>
                <c:pt idx="1300">
                  <c:v>0.83199999999999996</c:v>
                </c:pt>
                <c:pt idx="1301">
                  <c:v>0.83199999999999996</c:v>
                </c:pt>
                <c:pt idx="1302">
                  <c:v>0.82499999999999996</c:v>
                </c:pt>
                <c:pt idx="1303">
                  <c:v>0.88600000000000001</c:v>
                </c:pt>
                <c:pt idx="1304">
                  <c:v>0.89400000000000002</c:v>
                </c:pt>
                <c:pt idx="1305">
                  <c:v>0.82499999999999996</c:v>
                </c:pt>
                <c:pt idx="1306">
                  <c:v>0.93300000000000005</c:v>
                </c:pt>
                <c:pt idx="1307">
                  <c:v>0.93300000000000005</c:v>
                </c:pt>
                <c:pt idx="1308">
                  <c:v>0.93300000000000005</c:v>
                </c:pt>
                <c:pt idx="1309">
                  <c:v>0.92100000000000004</c:v>
                </c:pt>
                <c:pt idx="1310">
                  <c:v>0.94799999999999995</c:v>
                </c:pt>
                <c:pt idx="1311">
                  <c:v>0.89</c:v>
                </c:pt>
                <c:pt idx="1312">
                  <c:v>0.91300000000000003</c:v>
                </c:pt>
                <c:pt idx="1313">
                  <c:v>0.91300000000000003</c:v>
                </c:pt>
                <c:pt idx="1314">
                  <c:v>0.91300000000000003</c:v>
                </c:pt>
                <c:pt idx="1315">
                  <c:v>0.91300000000000003</c:v>
                </c:pt>
                <c:pt idx="1316">
                  <c:v>0.91300000000000003</c:v>
                </c:pt>
                <c:pt idx="1317">
                  <c:v>0.92500000000000004</c:v>
                </c:pt>
                <c:pt idx="1318">
                  <c:v>0.96</c:v>
                </c:pt>
                <c:pt idx="1319">
                  <c:v>0.92700000000000005</c:v>
                </c:pt>
                <c:pt idx="1320">
                  <c:v>0.88800000000000001</c:v>
                </c:pt>
                <c:pt idx="1321">
                  <c:v>0.88800000000000001</c:v>
                </c:pt>
                <c:pt idx="1322">
                  <c:v>0.88800000000000001</c:v>
                </c:pt>
                <c:pt idx="1323">
                  <c:v>0.89600000000000002</c:v>
                </c:pt>
                <c:pt idx="1324">
                  <c:v>0.92</c:v>
                </c:pt>
                <c:pt idx="1325">
                  <c:v>0.92400000000000004</c:v>
                </c:pt>
                <c:pt idx="1326">
                  <c:v>0.94799999999999995</c:v>
                </c:pt>
                <c:pt idx="1327">
                  <c:v>0.96599999999999997</c:v>
                </c:pt>
                <c:pt idx="1328">
                  <c:v>0.96599999999999997</c:v>
                </c:pt>
                <c:pt idx="1329">
                  <c:v>0.96599999999999997</c:v>
                </c:pt>
                <c:pt idx="1330">
                  <c:v>0.93899999999999995</c:v>
                </c:pt>
                <c:pt idx="1331">
                  <c:v>0.92800000000000005</c:v>
                </c:pt>
                <c:pt idx="1332">
                  <c:v>0.95799999999999996</c:v>
                </c:pt>
                <c:pt idx="1333">
                  <c:v>0.97</c:v>
                </c:pt>
                <c:pt idx="1334">
                  <c:v>0.98199999999999998</c:v>
                </c:pt>
                <c:pt idx="1335">
                  <c:v>0.98199999999999998</c:v>
                </c:pt>
                <c:pt idx="1336">
                  <c:v>0.98199999999999998</c:v>
                </c:pt>
                <c:pt idx="1337">
                  <c:v>1.0409999999999999</c:v>
                </c:pt>
                <c:pt idx="1338">
                  <c:v>1.044</c:v>
                </c:pt>
                <c:pt idx="1339">
                  <c:v>1.095</c:v>
                </c:pt>
                <c:pt idx="1340">
                  <c:v>1.117</c:v>
                </c:pt>
                <c:pt idx="1341">
                  <c:v>1.1060000000000001</c:v>
                </c:pt>
                <c:pt idx="1342">
                  <c:v>1.1060000000000001</c:v>
                </c:pt>
                <c:pt idx="1343">
                  <c:v>1.1060000000000001</c:v>
                </c:pt>
                <c:pt idx="1344">
                  <c:v>1.0880000000000001</c:v>
                </c:pt>
                <c:pt idx="1345">
                  <c:v>1.0349999999999999</c:v>
                </c:pt>
                <c:pt idx="1346">
                  <c:v>1.085</c:v>
                </c:pt>
                <c:pt idx="1347">
                  <c:v>1.0880000000000001</c:v>
                </c:pt>
                <c:pt idx="1348">
                  <c:v>1.111</c:v>
                </c:pt>
                <c:pt idx="1349">
                  <c:v>1.111</c:v>
                </c:pt>
                <c:pt idx="1350">
                  <c:v>1.111</c:v>
                </c:pt>
                <c:pt idx="1351">
                  <c:v>1.0780000000000001</c:v>
                </c:pt>
                <c:pt idx="1352">
                  <c:v>1.018</c:v>
                </c:pt>
                <c:pt idx="1353">
                  <c:v>0.95899999999999996</c:v>
                </c:pt>
                <c:pt idx="1354">
                  <c:v>0.95899999999999996</c:v>
                </c:pt>
                <c:pt idx="1355">
                  <c:v>0.93600000000000005</c:v>
                </c:pt>
                <c:pt idx="1356">
                  <c:v>0.93600000000000005</c:v>
                </c:pt>
                <c:pt idx="1357">
                  <c:v>0.93600000000000005</c:v>
                </c:pt>
                <c:pt idx="1358">
                  <c:v>0.92300000000000004</c:v>
                </c:pt>
                <c:pt idx="1359">
                  <c:v>0.91400000000000003</c:v>
                </c:pt>
                <c:pt idx="1360">
                  <c:v>0.88600000000000001</c:v>
                </c:pt>
                <c:pt idx="1361">
                  <c:v>0.875</c:v>
                </c:pt>
                <c:pt idx="1362">
                  <c:v>0.92200000000000004</c:v>
                </c:pt>
                <c:pt idx="1363">
                  <c:v>0.92200000000000004</c:v>
                </c:pt>
                <c:pt idx="1364">
                  <c:v>0.92200000000000004</c:v>
                </c:pt>
                <c:pt idx="1365">
                  <c:v>0.97799999999999998</c:v>
                </c:pt>
                <c:pt idx="1366">
                  <c:v>1.0109999999999999</c:v>
                </c:pt>
                <c:pt idx="1367">
                  <c:v>1.0860000000000001</c:v>
                </c:pt>
                <c:pt idx="1368">
                  <c:v>1.056</c:v>
                </c:pt>
                <c:pt idx="1369">
                  <c:v>1.0329999999999999</c:v>
                </c:pt>
                <c:pt idx="1370">
                  <c:v>1.0329999999999999</c:v>
                </c:pt>
                <c:pt idx="1371">
                  <c:v>1.0329999999999999</c:v>
                </c:pt>
                <c:pt idx="1372">
                  <c:v>1.0129999999999999</c:v>
                </c:pt>
                <c:pt idx="1373">
                  <c:v>1.0489999999999999</c:v>
                </c:pt>
                <c:pt idx="1374">
                  <c:v>1.048</c:v>
                </c:pt>
                <c:pt idx="1375">
                  <c:v>1.02</c:v>
                </c:pt>
                <c:pt idx="1376">
                  <c:v>1.0509999999999999</c:v>
                </c:pt>
                <c:pt idx="1377">
                  <c:v>1.0509999999999999</c:v>
                </c:pt>
                <c:pt idx="1378">
                  <c:v>1.0509999999999999</c:v>
                </c:pt>
                <c:pt idx="1379">
                  <c:v>0.98299999999999998</c:v>
                </c:pt>
                <c:pt idx="1380">
                  <c:v>1.002</c:v>
                </c:pt>
                <c:pt idx="1381">
                  <c:v>1.109</c:v>
                </c:pt>
                <c:pt idx="1382">
                  <c:v>1.1360000000000001</c:v>
                </c:pt>
                <c:pt idx="1383">
                  <c:v>1.077</c:v>
                </c:pt>
                <c:pt idx="1384">
                  <c:v>1.077</c:v>
                </c:pt>
                <c:pt idx="1385">
                  <c:v>1.077</c:v>
                </c:pt>
                <c:pt idx="1386">
                  <c:v>1.0429999999999999</c:v>
                </c:pt>
                <c:pt idx="1387">
                  <c:v>1.0840000000000001</c:v>
                </c:pt>
                <c:pt idx="1388">
                  <c:v>1.034</c:v>
                </c:pt>
                <c:pt idx="1389">
                  <c:v>1.054</c:v>
                </c:pt>
                <c:pt idx="1390">
                  <c:v>1.028</c:v>
                </c:pt>
                <c:pt idx="1391">
                  <c:v>1.028</c:v>
                </c:pt>
                <c:pt idx="1392">
                  <c:v>1.028</c:v>
                </c:pt>
                <c:pt idx="1393">
                  <c:v>1.024</c:v>
                </c:pt>
                <c:pt idx="1394">
                  <c:v>0.96599999999999997</c:v>
                </c:pt>
                <c:pt idx="1395">
                  <c:v>0.89700000000000002</c:v>
                </c:pt>
                <c:pt idx="1396">
                  <c:v>0.85199999999999998</c:v>
                </c:pt>
                <c:pt idx="1397">
                  <c:v>0.90400000000000003</c:v>
                </c:pt>
                <c:pt idx="1398">
                  <c:v>0.90400000000000003</c:v>
                </c:pt>
                <c:pt idx="1399">
                  <c:v>0.90400000000000003</c:v>
                </c:pt>
                <c:pt idx="1400">
                  <c:v>0.85699999999999998</c:v>
                </c:pt>
                <c:pt idx="1401">
                  <c:v>0.82299999999999995</c:v>
                </c:pt>
                <c:pt idx="1402">
                  <c:v>0.79</c:v>
                </c:pt>
                <c:pt idx="1403">
                  <c:v>0.8</c:v>
                </c:pt>
                <c:pt idx="1404">
                  <c:v>0.80200000000000005</c:v>
                </c:pt>
                <c:pt idx="1405">
                  <c:v>0.80200000000000005</c:v>
                </c:pt>
                <c:pt idx="1406">
                  <c:v>0.80200000000000005</c:v>
                </c:pt>
                <c:pt idx="1407">
                  <c:v>0.77500000000000002</c:v>
                </c:pt>
                <c:pt idx="1408">
                  <c:v>0.77300000000000002</c:v>
                </c:pt>
                <c:pt idx="1409">
                  <c:v>0.80300000000000005</c:v>
                </c:pt>
                <c:pt idx="1410">
                  <c:v>0.79400000000000004</c:v>
                </c:pt>
                <c:pt idx="1411">
                  <c:v>0.82799999999999996</c:v>
                </c:pt>
                <c:pt idx="1412">
                  <c:v>0.82799999999999996</c:v>
                </c:pt>
                <c:pt idx="1413">
                  <c:v>0.82799999999999996</c:v>
                </c:pt>
                <c:pt idx="1414">
                  <c:v>0.78900000000000003</c:v>
                </c:pt>
                <c:pt idx="1415">
                  <c:v>0.80600000000000005</c:v>
                </c:pt>
                <c:pt idx="1416">
                  <c:v>0.77400000000000002</c:v>
                </c:pt>
                <c:pt idx="1417">
                  <c:v>0.66700000000000004</c:v>
                </c:pt>
                <c:pt idx="1418">
                  <c:v>0.68100000000000005</c:v>
                </c:pt>
                <c:pt idx="1419">
                  <c:v>0.68100000000000005</c:v>
                </c:pt>
                <c:pt idx="1420">
                  <c:v>0.68100000000000005</c:v>
                </c:pt>
                <c:pt idx="1421">
                  <c:v>0.64900000000000002</c:v>
                </c:pt>
                <c:pt idx="1422">
                  <c:v>0.67</c:v>
                </c:pt>
                <c:pt idx="1423">
                  <c:v>0.66400000000000003</c:v>
                </c:pt>
                <c:pt idx="1424">
                  <c:v>0.68600000000000005</c:v>
                </c:pt>
                <c:pt idx="1425">
                  <c:v>0.68600000000000005</c:v>
                </c:pt>
                <c:pt idx="1426">
                  <c:v>0.68600000000000005</c:v>
                </c:pt>
                <c:pt idx="1427">
                  <c:v>0.68600000000000005</c:v>
                </c:pt>
                <c:pt idx="1428">
                  <c:v>0.72499999999999998</c:v>
                </c:pt>
                <c:pt idx="1429">
                  <c:v>0.69699999999999995</c:v>
                </c:pt>
                <c:pt idx="1430">
                  <c:v>0.71399999999999997</c:v>
                </c:pt>
                <c:pt idx="1431">
                  <c:v>0.70499999999999996</c:v>
                </c:pt>
                <c:pt idx="1432">
                  <c:v>0.76400000000000001</c:v>
                </c:pt>
                <c:pt idx="1433">
                  <c:v>0.76400000000000001</c:v>
                </c:pt>
                <c:pt idx="1434">
                  <c:v>0.76400000000000001</c:v>
                </c:pt>
                <c:pt idx="1435">
                  <c:v>0.77200000000000002</c:v>
                </c:pt>
                <c:pt idx="1436">
                  <c:v>0.73299999999999998</c:v>
                </c:pt>
                <c:pt idx="1437">
                  <c:v>0.79400000000000004</c:v>
                </c:pt>
                <c:pt idx="1438">
                  <c:v>0.86299999999999999</c:v>
                </c:pt>
                <c:pt idx="1439">
                  <c:v>0.80900000000000005</c:v>
                </c:pt>
                <c:pt idx="1440">
                  <c:v>0.80900000000000005</c:v>
                </c:pt>
                <c:pt idx="1441">
                  <c:v>0.80900000000000005</c:v>
                </c:pt>
                <c:pt idx="1442">
                  <c:v>0.80300000000000005</c:v>
                </c:pt>
                <c:pt idx="1443">
                  <c:v>0.754</c:v>
                </c:pt>
                <c:pt idx="1444">
                  <c:v>0.80100000000000005</c:v>
                </c:pt>
                <c:pt idx="1445">
                  <c:v>0.78700000000000003</c:v>
                </c:pt>
                <c:pt idx="1446">
                  <c:v>0.71599999999999997</c:v>
                </c:pt>
                <c:pt idx="1447">
                  <c:v>0.71599999999999997</c:v>
                </c:pt>
                <c:pt idx="1448">
                  <c:v>0.71599999999999997</c:v>
                </c:pt>
                <c:pt idx="1449">
                  <c:v>0.81200000000000006</c:v>
                </c:pt>
                <c:pt idx="1450">
                  <c:v>0.749</c:v>
                </c:pt>
                <c:pt idx="1451">
                  <c:v>0.69599999999999995</c:v>
                </c:pt>
                <c:pt idx="1452">
                  <c:v>0.76400000000000001</c:v>
                </c:pt>
                <c:pt idx="1453">
                  <c:v>0.78500000000000003</c:v>
                </c:pt>
                <c:pt idx="1454">
                  <c:v>0.78500000000000003</c:v>
                </c:pt>
                <c:pt idx="1455">
                  <c:v>0.78500000000000003</c:v>
                </c:pt>
                <c:pt idx="1456">
                  <c:v>0.78600000000000003</c:v>
                </c:pt>
                <c:pt idx="1457">
                  <c:v>0.77900000000000003</c:v>
                </c:pt>
                <c:pt idx="1458">
                  <c:v>0.70499999999999996</c:v>
                </c:pt>
                <c:pt idx="1459">
                  <c:v>0.755</c:v>
                </c:pt>
                <c:pt idx="1460">
                  <c:v>0.75700000000000001</c:v>
                </c:pt>
                <c:pt idx="1461">
                  <c:v>0.75700000000000001</c:v>
                </c:pt>
                <c:pt idx="1462">
                  <c:v>0.75700000000000001</c:v>
                </c:pt>
                <c:pt idx="1463">
                  <c:v>0.74199999999999999</c:v>
                </c:pt>
                <c:pt idx="1464">
                  <c:v>0.73899999999999999</c:v>
                </c:pt>
                <c:pt idx="1465">
                  <c:v>0.72499999999999998</c:v>
                </c:pt>
                <c:pt idx="1466">
                  <c:v>0.79300000000000004</c:v>
                </c:pt>
                <c:pt idx="1467">
                  <c:v>0.74399999999999999</c:v>
                </c:pt>
                <c:pt idx="1468">
                  <c:v>0.74399999999999999</c:v>
                </c:pt>
                <c:pt idx="1469">
                  <c:v>0.74399999999999999</c:v>
                </c:pt>
                <c:pt idx="1470">
                  <c:v>0.67400000000000004</c:v>
                </c:pt>
                <c:pt idx="1471">
                  <c:v>0.53800000000000003</c:v>
                </c:pt>
                <c:pt idx="1472">
                  <c:v>0.497</c:v>
                </c:pt>
                <c:pt idx="1473">
                  <c:v>0.46300000000000002</c:v>
                </c:pt>
                <c:pt idx="1474">
                  <c:v>0.46</c:v>
                </c:pt>
                <c:pt idx="1475">
                  <c:v>0.46</c:v>
                </c:pt>
                <c:pt idx="1476">
                  <c:v>0.46</c:v>
                </c:pt>
                <c:pt idx="1477">
                  <c:v>0.46700000000000003</c:v>
                </c:pt>
                <c:pt idx="1478">
                  <c:v>0.44600000000000001</c:v>
                </c:pt>
                <c:pt idx="1479">
                  <c:v>0.497</c:v>
                </c:pt>
                <c:pt idx="1480">
                  <c:v>0.46400000000000002</c:v>
                </c:pt>
                <c:pt idx="1481">
                  <c:v>0.46400000000000002</c:v>
                </c:pt>
                <c:pt idx="1482">
                  <c:v>0.46400000000000002</c:v>
                </c:pt>
                <c:pt idx="1483">
                  <c:v>0.46400000000000002</c:v>
                </c:pt>
                <c:pt idx="1484">
                  <c:v>0.45100000000000001</c:v>
                </c:pt>
                <c:pt idx="1485">
                  <c:v>0.36499999999999999</c:v>
                </c:pt>
                <c:pt idx="1486">
                  <c:v>0.30499999999999999</c:v>
                </c:pt>
                <c:pt idx="1487">
                  <c:v>0.3</c:v>
                </c:pt>
                <c:pt idx="1488">
                  <c:v>0.28299999999999997</c:v>
                </c:pt>
                <c:pt idx="1489">
                  <c:v>0.28299999999999997</c:v>
                </c:pt>
                <c:pt idx="1490">
                  <c:v>0.28299999999999997</c:v>
                </c:pt>
                <c:pt idx="1491">
                  <c:v>0.27800000000000002</c:v>
                </c:pt>
                <c:pt idx="1492">
                  <c:v>0.307</c:v>
                </c:pt>
                <c:pt idx="1493">
                  <c:v>0.318</c:v>
                </c:pt>
                <c:pt idx="1494">
                  <c:v>0.33800000000000002</c:v>
                </c:pt>
                <c:pt idx="1495">
                  <c:v>0.33400000000000002</c:v>
                </c:pt>
                <c:pt idx="1496">
                  <c:v>0.33400000000000002</c:v>
                </c:pt>
                <c:pt idx="1497">
                  <c:v>0.33400000000000002</c:v>
                </c:pt>
                <c:pt idx="1498">
                  <c:v>0.32700000000000001</c:v>
                </c:pt>
                <c:pt idx="1499">
                  <c:v>0.36099999999999999</c:v>
                </c:pt>
                <c:pt idx="1500">
                  <c:v>0.318</c:v>
                </c:pt>
                <c:pt idx="1501">
                  <c:v>0.34399999999999997</c:v>
                </c:pt>
                <c:pt idx="1502">
                  <c:v>0.312</c:v>
                </c:pt>
                <c:pt idx="1503">
                  <c:v>0.312</c:v>
                </c:pt>
                <c:pt idx="1504">
                  <c:v>0.312</c:v>
                </c:pt>
                <c:pt idx="1505">
                  <c:v>0.28299999999999997</c:v>
                </c:pt>
                <c:pt idx="1506">
                  <c:v>0.32600000000000001</c:v>
                </c:pt>
                <c:pt idx="1507">
                  <c:v>0.26300000000000001</c:v>
                </c:pt>
                <c:pt idx="1508">
                  <c:v>0.224</c:v>
                </c:pt>
                <c:pt idx="1509">
                  <c:v>0.183</c:v>
                </c:pt>
                <c:pt idx="1510">
                  <c:v>0.183</c:v>
                </c:pt>
                <c:pt idx="1511">
                  <c:v>0.183</c:v>
                </c:pt>
                <c:pt idx="1512">
                  <c:v>0.184</c:v>
                </c:pt>
                <c:pt idx="1513">
                  <c:v>0.158</c:v>
                </c:pt>
                <c:pt idx="1514">
                  <c:v>0.16400000000000001</c:v>
                </c:pt>
                <c:pt idx="1515">
                  <c:v>0.18</c:v>
                </c:pt>
                <c:pt idx="1516">
                  <c:v>0.21199999999999999</c:v>
                </c:pt>
                <c:pt idx="1517">
                  <c:v>0.21199999999999999</c:v>
                </c:pt>
                <c:pt idx="1518">
                  <c:v>0.21199999999999999</c:v>
                </c:pt>
                <c:pt idx="1519">
                  <c:v>0.19800000000000001</c:v>
                </c:pt>
                <c:pt idx="1520">
                  <c:v>0.29799999999999999</c:v>
                </c:pt>
                <c:pt idx="1521">
                  <c:v>0.27800000000000002</c:v>
                </c:pt>
                <c:pt idx="1522">
                  <c:v>0.318</c:v>
                </c:pt>
                <c:pt idx="1523">
                  <c:v>0.30599999999999999</c:v>
                </c:pt>
                <c:pt idx="1524">
                  <c:v>0.30599999999999999</c:v>
                </c:pt>
                <c:pt idx="1525">
                  <c:v>0.30599999999999999</c:v>
                </c:pt>
                <c:pt idx="1526">
                  <c:v>0.33</c:v>
                </c:pt>
                <c:pt idx="1527">
                  <c:v>0.316</c:v>
                </c:pt>
                <c:pt idx="1528">
                  <c:v>0.36699999999999999</c:v>
                </c:pt>
                <c:pt idx="1529">
                  <c:v>0.33100000000000002</c:v>
                </c:pt>
                <c:pt idx="1530">
                  <c:v>0.30399999999999999</c:v>
                </c:pt>
                <c:pt idx="1531">
                  <c:v>0.30399999999999999</c:v>
                </c:pt>
                <c:pt idx="1532">
                  <c:v>0.30399999999999999</c:v>
                </c:pt>
                <c:pt idx="1533">
                  <c:v>0.22700000000000001</c:v>
                </c:pt>
                <c:pt idx="1534">
                  <c:v>0.16300000000000001</c:v>
                </c:pt>
                <c:pt idx="1535">
                  <c:v>0.17299999999999999</c:v>
                </c:pt>
                <c:pt idx="1536">
                  <c:v>0.24199999999999999</c:v>
                </c:pt>
                <c:pt idx="1537">
                  <c:v>0.187</c:v>
                </c:pt>
                <c:pt idx="1538">
                  <c:v>0.187</c:v>
                </c:pt>
                <c:pt idx="1539">
                  <c:v>0.187</c:v>
                </c:pt>
                <c:pt idx="1540">
                  <c:v>0.17599999999999999</c:v>
                </c:pt>
                <c:pt idx="1541">
                  <c:v>0.17699999999999999</c:v>
                </c:pt>
                <c:pt idx="1542">
                  <c:v>0.14499999999999999</c:v>
                </c:pt>
                <c:pt idx="1543">
                  <c:v>0.158</c:v>
                </c:pt>
                <c:pt idx="1544">
                  <c:v>0.16800000000000001</c:v>
                </c:pt>
                <c:pt idx="1545">
                  <c:v>0.16800000000000001</c:v>
                </c:pt>
                <c:pt idx="1546">
                  <c:v>0.16800000000000001</c:v>
                </c:pt>
                <c:pt idx="1547">
                  <c:v>0.16200000000000001</c:v>
                </c:pt>
                <c:pt idx="1548">
                  <c:v>0.14199999999999999</c:v>
                </c:pt>
                <c:pt idx="1549">
                  <c:v>0.13300000000000001</c:v>
                </c:pt>
                <c:pt idx="1550">
                  <c:v>0.13400000000000001</c:v>
                </c:pt>
                <c:pt idx="1551">
                  <c:v>0.186</c:v>
                </c:pt>
                <c:pt idx="1552">
                  <c:v>0.186</c:v>
                </c:pt>
                <c:pt idx="1553">
                  <c:v>0.186</c:v>
                </c:pt>
                <c:pt idx="1554">
                  <c:v>0.13600000000000001</c:v>
                </c:pt>
                <c:pt idx="1555">
                  <c:v>0.16800000000000001</c:v>
                </c:pt>
                <c:pt idx="1556">
                  <c:v>0.193</c:v>
                </c:pt>
                <c:pt idx="1557">
                  <c:v>0.14000000000000001</c:v>
                </c:pt>
                <c:pt idx="1558">
                  <c:v>0.111</c:v>
                </c:pt>
                <c:pt idx="1559">
                  <c:v>0.111</c:v>
                </c:pt>
                <c:pt idx="1560">
                  <c:v>0.111</c:v>
                </c:pt>
                <c:pt idx="1561">
                  <c:v>0.12</c:v>
                </c:pt>
                <c:pt idx="1562">
                  <c:v>0.10199999999999999</c:v>
                </c:pt>
                <c:pt idx="1563">
                  <c:v>0.13900000000000001</c:v>
                </c:pt>
                <c:pt idx="1564">
                  <c:v>0.151</c:v>
                </c:pt>
                <c:pt idx="1565">
                  <c:v>0.153</c:v>
                </c:pt>
                <c:pt idx="1566">
                  <c:v>0.153</c:v>
                </c:pt>
                <c:pt idx="1567">
                  <c:v>0.153</c:v>
                </c:pt>
                <c:pt idx="1568">
                  <c:v>0.129</c:v>
                </c:pt>
                <c:pt idx="1569">
                  <c:v>0.188</c:v>
                </c:pt>
                <c:pt idx="1570">
                  <c:v>0.187</c:v>
                </c:pt>
                <c:pt idx="1571">
                  <c:v>0.125</c:v>
                </c:pt>
                <c:pt idx="1572">
                  <c:v>0.10100000000000001</c:v>
                </c:pt>
                <c:pt idx="1573">
                  <c:v>0.10100000000000001</c:v>
                </c:pt>
                <c:pt idx="1574">
                  <c:v>0.10100000000000001</c:v>
                </c:pt>
                <c:pt idx="1575">
                  <c:v>0.129</c:v>
                </c:pt>
                <c:pt idx="1576">
                  <c:v>0.13700000000000001</c:v>
                </c:pt>
                <c:pt idx="1577">
                  <c:v>0.192</c:v>
                </c:pt>
                <c:pt idx="1578">
                  <c:v>0.192</c:v>
                </c:pt>
                <c:pt idx="1579">
                  <c:v>0.20799999999999999</c:v>
                </c:pt>
                <c:pt idx="1580">
                  <c:v>0.20799999999999999</c:v>
                </c:pt>
                <c:pt idx="1581">
                  <c:v>0.20799999999999999</c:v>
                </c:pt>
                <c:pt idx="1582">
                  <c:v>0.215</c:v>
                </c:pt>
                <c:pt idx="1583">
                  <c:v>0.22</c:v>
                </c:pt>
                <c:pt idx="1584">
                  <c:v>0.20300000000000001</c:v>
                </c:pt>
                <c:pt idx="1585">
                  <c:v>0.21299999999999999</c:v>
                </c:pt>
                <c:pt idx="1586">
                  <c:v>0.23</c:v>
                </c:pt>
                <c:pt idx="1587">
                  <c:v>0.23</c:v>
                </c:pt>
                <c:pt idx="1588">
                  <c:v>0.23</c:v>
                </c:pt>
                <c:pt idx="1589">
                  <c:v>0.185</c:v>
                </c:pt>
                <c:pt idx="1590">
                  <c:v>0.14599999999999999</c:v>
                </c:pt>
                <c:pt idx="1591">
                  <c:v>0.19</c:v>
                </c:pt>
                <c:pt idx="1592">
                  <c:v>0.12</c:v>
                </c:pt>
                <c:pt idx="1593">
                  <c:v>0.10199999999999999</c:v>
                </c:pt>
                <c:pt idx="1594">
                  <c:v>0.10199999999999999</c:v>
                </c:pt>
                <c:pt idx="1595">
                  <c:v>0.10199999999999999</c:v>
                </c:pt>
                <c:pt idx="1596">
                  <c:v>0.13300000000000001</c:v>
                </c:pt>
                <c:pt idx="1597">
                  <c:v>0.13100000000000001</c:v>
                </c:pt>
                <c:pt idx="1598">
                  <c:v>0.13100000000000001</c:v>
                </c:pt>
                <c:pt idx="1599">
                  <c:v>0.16</c:v>
                </c:pt>
                <c:pt idx="1600">
                  <c:v>0.156</c:v>
                </c:pt>
                <c:pt idx="1601">
                  <c:v>0.156</c:v>
                </c:pt>
                <c:pt idx="1602">
                  <c:v>0.156</c:v>
                </c:pt>
                <c:pt idx="1603">
                  <c:v>0.18099999999999999</c:v>
                </c:pt>
                <c:pt idx="1604">
                  <c:v>0.215</c:v>
                </c:pt>
                <c:pt idx="1605">
                  <c:v>0.24</c:v>
                </c:pt>
                <c:pt idx="1606">
                  <c:v>0.28999999999999998</c:v>
                </c:pt>
                <c:pt idx="1607">
                  <c:v>0.38100000000000001</c:v>
                </c:pt>
                <c:pt idx="1608">
                  <c:v>0.38100000000000001</c:v>
                </c:pt>
                <c:pt idx="1609">
                  <c:v>0.38100000000000001</c:v>
                </c:pt>
                <c:pt idx="1610">
                  <c:v>0.45300000000000001</c:v>
                </c:pt>
                <c:pt idx="1611">
                  <c:v>0.42099999999999999</c:v>
                </c:pt>
                <c:pt idx="1612">
                  <c:v>0.41499999999999998</c:v>
                </c:pt>
                <c:pt idx="1613">
                  <c:v>0.42099999999999999</c:v>
                </c:pt>
                <c:pt idx="1614">
                  <c:v>0.42599999999999999</c:v>
                </c:pt>
                <c:pt idx="1615">
                  <c:v>0.42599999999999999</c:v>
                </c:pt>
                <c:pt idx="1616">
                  <c:v>0.42599999999999999</c:v>
                </c:pt>
                <c:pt idx="1617">
                  <c:v>0.4</c:v>
                </c:pt>
                <c:pt idx="1618">
                  <c:v>0.4</c:v>
                </c:pt>
                <c:pt idx="1619">
                  <c:v>0.42299999999999999</c:v>
                </c:pt>
                <c:pt idx="1620">
                  <c:v>0.40600000000000003</c:v>
                </c:pt>
                <c:pt idx="1621">
                  <c:v>0.38700000000000001</c:v>
                </c:pt>
                <c:pt idx="1622">
                  <c:v>0.38700000000000001</c:v>
                </c:pt>
                <c:pt idx="1623">
                  <c:v>0.38700000000000001</c:v>
                </c:pt>
                <c:pt idx="1624">
                  <c:v>0.38600000000000001</c:v>
                </c:pt>
                <c:pt idx="1625">
                  <c:v>0.40899999999999997</c:v>
                </c:pt>
                <c:pt idx="1626">
                  <c:v>0.40600000000000003</c:v>
                </c:pt>
                <c:pt idx="1627">
                  <c:v>0.45200000000000001</c:v>
                </c:pt>
                <c:pt idx="1628">
                  <c:v>0.41199999999999998</c:v>
                </c:pt>
                <c:pt idx="1629">
                  <c:v>0.41199999999999998</c:v>
                </c:pt>
                <c:pt idx="1630">
                  <c:v>0.41199999999999998</c:v>
                </c:pt>
                <c:pt idx="1631">
                  <c:v>0.46600000000000003</c:v>
                </c:pt>
                <c:pt idx="1632">
                  <c:v>0.47299999999999998</c:v>
                </c:pt>
                <c:pt idx="1633">
                  <c:v>0.47599999999999998</c:v>
                </c:pt>
                <c:pt idx="1634">
                  <c:v>0.502</c:v>
                </c:pt>
                <c:pt idx="1635">
                  <c:v>0.46800000000000003</c:v>
                </c:pt>
                <c:pt idx="1636">
                  <c:v>0.46800000000000003</c:v>
                </c:pt>
                <c:pt idx="1637">
                  <c:v>0.46800000000000003</c:v>
                </c:pt>
                <c:pt idx="1638">
                  <c:v>0.48099999999999998</c:v>
                </c:pt>
                <c:pt idx="1639">
                  <c:v>0.47599999999999998</c:v>
                </c:pt>
                <c:pt idx="1640">
                  <c:v>0.504</c:v>
                </c:pt>
                <c:pt idx="1641">
                  <c:v>0.51100000000000001</c:v>
                </c:pt>
                <c:pt idx="1642">
                  <c:v>0.502</c:v>
                </c:pt>
                <c:pt idx="1643">
                  <c:v>0.502</c:v>
                </c:pt>
                <c:pt idx="1644">
                  <c:v>0.502</c:v>
                </c:pt>
                <c:pt idx="1645">
                  <c:v>0.504</c:v>
                </c:pt>
                <c:pt idx="1646">
                  <c:v>0.51100000000000001</c:v>
                </c:pt>
                <c:pt idx="1647">
                  <c:v>0.47399999999999998</c:v>
                </c:pt>
                <c:pt idx="1648">
                  <c:v>0.48599999999999999</c:v>
                </c:pt>
                <c:pt idx="1649">
                  <c:v>0.47</c:v>
                </c:pt>
                <c:pt idx="1650">
                  <c:v>0.47</c:v>
                </c:pt>
                <c:pt idx="1651">
                  <c:v>0.47</c:v>
                </c:pt>
                <c:pt idx="1652">
                  <c:v>0.50800000000000001</c:v>
                </c:pt>
                <c:pt idx="1653">
                  <c:v>0.47699999999999998</c:v>
                </c:pt>
                <c:pt idx="1654">
                  <c:v>0.48799999999999999</c:v>
                </c:pt>
                <c:pt idx="1655">
                  <c:v>0.49</c:v>
                </c:pt>
                <c:pt idx="1656">
                  <c:v>0.52</c:v>
                </c:pt>
                <c:pt idx="1657">
                  <c:v>0.52</c:v>
                </c:pt>
                <c:pt idx="1658">
                  <c:v>0.52</c:v>
                </c:pt>
                <c:pt idx="1659">
                  <c:v>0.53200000000000003</c:v>
                </c:pt>
                <c:pt idx="1660">
                  <c:v>0.56399999999999995</c:v>
                </c:pt>
                <c:pt idx="1661">
                  <c:v>0.55900000000000005</c:v>
                </c:pt>
                <c:pt idx="1662">
                  <c:v>0.61499999999999999</c:v>
                </c:pt>
                <c:pt idx="1663">
                  <c:v>0.63400000000000001</c:v>
                </c:pt>
                <c:pt idx="1664">
                  <c:v>0.63400000000000001</c:v>
                </c:pt>
                <c:pt idx="1665">
                  <c:v>0.63400000000000001</c:v>
                </c:pt>
                <c:pt idx="1666">
                  <c:v>0.60399999999999998</c:v>
                </c:pt>
                <c:pt idx="1667">
                  <c:v>0.63800000000000001</c:v>
                </c:pt>
                <c:pt idx="1668">
                  <c:v>0.63500000000000001</c:v>
                </c:pt>
                <c:pt idx="1669">
                  <c:v>0.60499999999999998</c:v>
                </c:pt>
                <c:pt idx="1670">
                  <c:v>0.56499999999999995</c:v>
                </c:pt>
                <c:pt idx="1671">
                  <c:v>0.56499999999999995</c:v>
                </c:pt>
                <c:pt idx="1672">
                  <c:v>0.56499999999999995</c:v>
                </c:pt>
                <c:pt idx="1673">
                  <c:v>0.56699999999999995</c:v>
                </c:pt>
                <c:pt idx="1674">
                  <c:v>0.49299999999999999</c:v>
                </c:pt>
                <c:pt idx="1675">
                  <c:v>0.50900000000000001</c:v>
                </c:pt>
                <c:pt idx="1676">
                  <c:v>0.5</c:v>
                </c:pt>
                <c:pt idx="1677">
                  <c:v>0.47</c:v>
                </c:pt>
                <c:pt idx="1678">
                  <c:v>0.47</c:v>
                </c:pt>
                <c:pt idx="1679">
                  <c:v>0.47</c:v>
                </c:pt>
                <c:pt idx="1680">
                  <c:v>0.51200000000000001</c:v>
                </c:pt>
                <c:pt idx="1681">
                  <c:v>0.46500000000000002</c:v>
                </c:pt>
                <c:pt idx="1682">
                  <c:v>0.52100000000000002</c:v>
                </c:pt>
                <c:pt idx="1683">
                  <c:v>0.46300000000000002</c:v>
                </c:pt>
                <c:pt idx="1684">
                  <c:v>0.432</c:v>
                </c:pt>
                <c:pt idx="1685">
                  <c:v>0.432</c:v>
                </c:pt>
                <c:pt idx="1686">
                  <c:v>0.432</c:v>
                </c:pt>
                <c:pt idx="1687">
                  <c:v>0.436</c:v>
                </c:pt>
                <c:pt idx="1688">
                  <c:v>0.45500000000000002</c:v>
                </c:pt>
                <c:pt idx="1689">
                  <c:v>0.437</c:v>
                </c:pt>
                <c:pt idx="1690">
                  <c:v>0.46</c:v>
                </c:pt>
                <c:pt idx="1691">
                  <c:v>0.45900000000000002</c:v>
                </c:pt>
                <c:pt idx="1692">
                  <c:v>0.45900000000000002</c:v>
                </c:pt>
                <c:pt idx="1693">
                  <c:v>0.45900000000000002</c:v>
                </c:pt>
                <c:pt idx="1694">
                  <c:v>0.48499999999999999</c:v>
                </c:pt>
                <c:pt idx="1695">
                  <c:v>0.48399999999999999</c:v>
                </c:pt>
                <c:pt idx="1696">
                  <c:v>0.47799999999999998</c:v>
                </c:pt>
                <c:pt idx="1697">
                  <c:v>0.53600000000000003</c:v>
                </c:pt>
                <c:pt idx="1698">
                  <c:v>0.53600000000000003</c:v>
                </c:pt>
                <c:pt idx="1699">
                  <c:v>0.53600000000000003</c:v>
                </c:pt>
                <c:pt idx="1700">
                  <c:v>0.53600000000000003</c:v>
                </c:pt>
                <c:pt idx="1701">
                  <c:v>0.53600000000000003</c:v>
                </c:pt>
                <c:pt idx="1702">
                  <c:v>0.54600000000000004</c:v>
                </c:pt>
                <c:pt idx="1703">
                  <c:v>0.55200000000000005</c:v>
                </c:pt>
                <c:pt idx="1704">
                  <c:v>0.56699999999999995</c:v>
                </c:pt>
                <c:pt idx="1705">
                  <c:v>0.55400000000000005</c:v>
                </c:pt>
                <c:pt idx="1706">
                  <c:v>0.55400000000000005</c:v>
                </c:pt>
                <c:pt idx="1707">
                  <c:v>0.55400000000000005</c:v>
                </c:pt>
                <c:pt idx="1708">
                  <c:v>0.56799999999999995</c:v>
                </c:pt>
                <c:pt idx="1709">
                  <c:v>0.64900000000000002</c:v>
                </c:pt>
                <c:pt idx="1710">
                  <c:v>0.66800000000000004</c:v>
                </c:pt>
                <c:pt idx="1711">
                  <c:v>0.623</c:v>
                </c:pt>
                <c:pt idx="1712">
                  <c:v>0.61699999999999999</c:v>
                </c:pt>
                <c:pt idx="1713">
                  <c:v>0.61699999999999999</c:v>
                </c:pt>
                <c:pt idx="1714">
                  <c:v>0.61699999999999999</c:v>
                </c:pt>
                <c:pt idx="1715">
                  <c:v>0.68100000000000005</c:v>
                </c:pt>
                <c:pt idx="1716">
                  <c:v>0.63100000000000001</c:v>
                </c:pt>
                <c:pt idx="1717">
                  <c:v>0.57899999999999996</c:v>
                </c:pt>
                <c:pt idx="1718">
                  <c:v>0.63900000000000001</c:v>
                </c:pt>
                <c:pt idx="1719">
                  <c:v>0.57899999999999996</c:v>
                </c:pt>
                <c:pt idx="1720">
                  <c:v>0.57899999999999996</c:v>
                </c:pt>
                <c:pt idx="1721">
                  <c:v>0.57899999999999996</c:v>
                </c:pt>
                <c:pt idx="1722">
                  <c:v>0.53600000000000003</c:v>
                </c:pt>
                <c:pt idx="1723">
                  <c:v>0.56299999999999994</c:v>
                </c:pt>
                <c:pt idx="1724">
                  <c:v>0.504</c:v>
                </c:pt>
                <c:pt idx="1725">
                  <c:v>0.46700000000000003</c:v>
                </c:pt>
                <c:pt idx="1726">
                  <c:v>0.501</c:v>
                </c:pt>
                <c:pt idx="1727">
                  <c:v>0.501</c:v>
                </c:pt>
                <c:pt idx="1728">
                  <c:v>0.501</c:v>
                </c:pt>
                <c:pt idx="1729">
                  <c:v>0.50800000000000001</c:v>
                </c:pt>
                <c:pt idx="1730">
                  <c:v>0.52</c:v>
                </c:pt>
                <c:pt idx="1731">
                  <c:v>0.54</c:v>
                </c:pt>
                <c:pt idx="1732">
                  <c:v>0.52300000000000002</c:v>
                </c:pt>
                <c:pt idx="1733">
                  <c:v>0.56499999999999995</c:v>
                </c:pt>
                <c:pt idx="1734">
                  <c:v>0.56499999999999995</c:v>
                </c:pt>
                <c:pt idx="1735">
                  <c:v>0.56499999999999995</c:v>
                </c:pt>
                <c:pt idx="1736">
                  <c:v>0.57999999999999996</c:v>
                </c:pt>
                <c:pt idx="1737">
                  <c:v>0.64400000000000002</c:v>
                </c:pt>
                <c:pt idx="1738">
                  <c:v>0.65300000000000002</c:v>
                </c:pt>
                <c:pt idx="1739">
                  <c:v>0.61599999999999999</c:v>
                </c:pt>
                <c:pt idx="1740">
                  <c:v>0.65400000000000003</c:v>
                </c:pt>
                <c:pt idx="1741">
                  <c:v>0.65400000000000003</c:v>
                </c:pt>
                <c:pt idx="1742">
                  <c:v>0.65400000000000003</c:v>
                </c:pt>
                <c:pt idx="1743">
                  <c:v>0.59599999999999997</c:v>
                </c:pt>
                <c:pt idx="1744">
                  <c:v>0.61399999999999999</c:v>
                </c:pt>
                <c:pt idx="1745">
                  <c:v>0.60899999999999999</c:v>
                </c:pt>
                <c:pt idx="1746">
                  <c:v>0.59199999999999997</c:v>
                </c:pt>
                <c:pt idx="1747">
                  <c:v>0.63200000000000001</c:v>
                </c:pt>
                <c:pt idx="1748">
                  <c:v>0.63200000000000001</c:v>
                </c:pt>
                <c:pt idx="1749">
                  <c:v>0.63200000000000001</c:v>
                </c:pt>
                <c:pt idx="1750">
                  <c:v>0.63400000000000001</c:v>
                </c:pt>
                <c:pt idx="1751">
                  <c:v>0.60799999999999998</c:v>
                </c:pt>
                <c:pt idx="1752">
                  <c:v>0.64200000000000002</c:v>
                </c:pt>
                <c:pt idx="1753">
                  <c:v>0.67300000000000004</c:v>
                </c:pt>
                <c:pt idx="1754">
                  <c:v>0.63500000000000001</c:v>
                </c:pt>
                <c:pt idx="1755">
                  <c:v>0.63500000000000001</c:v>
                </c:pt>
                <c:pt idx="1756">
                  <c:v>0.63500000000000001</c:v>
                </c:pt>
                <c:pt idx="1757">
                  <c:v>0.73299999999999998</c:v>
                </c:pt>
                <c:pt idx="1758">
                  <c:v>0.752</c:v>
                </c:pt>
                <c:pt idx="1759">
                  <c:v>0.748</c:v>
                </c:pt>
                <c:pt idx="1760">
                  <c:v>0.78</c:v>
                </c:pt>
                <c:pt idx="1761">
                  <c:v>0.79800000000000004</c:v>
                </c:pt>
                <c:pt idx="1762">
                  <c:v>0.79800000000000004</c:v>
                </c:pt>
                <c:pt idx="1763">
                  <c:v>0.79800000000000004</c:v>
                </c:pt>
                <c:pt idx="1764">
                  <c:v>0.77500000000000002</c:v>
                </c:pt>
                <c:pt idx="1765">
                  <c:v>0.82399999999999995</c:v>
                </c:pt>
                <c:pt idx="1766">
                  <c:v>0.86599999999999999</c:v>
                </c:pt>
                <c:pt idx="1767">
                  <c:v>0.86799999999999999</c:v>
                </c:pt>
                <c:pt idx="1768">
                  <c:v>0.873</c:v>
                </c:pt>
                <c:pt idx="1769">
                  <c:v>0.873</c:v>
                </c:pt>
                <c:pt idx="1770">
                  <c:v>0.873</c:v>
                </c:pt>
                <c:pt idx="1771">
                  <c:v>0.89700000000000002</c:v>
                </c:pt>
                <c:pt idx="1772">
                  <c:v>0.879</c:v>
                </c:pt>
                <c:pt idx="1773">
                  <c:v>0.91700000000000004</c:v>
                </c:pt>
                <c:pt idx="1774">
                  <c:v>0.91800000000000004</c:v>
                </c:pt>
                <c:pt idx="1775">
                  <c:v>0.879</c:v>
                </c:pt>
                <c:pt idx="1776">
                  <c:v>0.879</c:v>
                </c:pt>
                <c:pt idx="1777">
                  <c:v>0.879</c:v>
                </c:pt>
                <c:pt idx="1778">
                  <c:v>0.91600000000000004</c:v>
                </c:pt>
                <c:pt idx="1779">
                  <c:v>0.872</c:v>
                </c:pt>
                <c:pt idx="1780">
                  <c:v>0.90600000000000003</c:v>
                </c:pt>
                <c:pt idx="1781">
                  <c:v>0.93700000000000006</c:v>
                </c:pt>
                <c:pt idx="1782">
                  <c:v>0.98599999999999999</c:v>
                </c:pt>
                <c:pt idx="1783">
                  <c:v>0.98599999999999999</c:v>
                </c:pt>
                <c:pt idx="1784">
                  <c:v>0.98599999999999999</c:v>
                </c:pt>
                <c:pt idx="1785">
                  <c:v>0.98599999999999999</c:v>
                </c:pt>
                <c:pt idx="1786">
                  <c:v>0.98599999999999999</c:v>
                </c:pt>
                <c:pt idx="1787">
                  <c:v>0.98899999999999999</c:v>
                </c:pt>
                <c:pt idx="1788">
                  <c:v>0.91500000000000004</c:v>
                </c:pt>
                <c:pt idx="1789">
                  <c:v>0.996</c:v>
                </c:pt>
                <c:pt idx="1790">
                  <c:v>0.996</c:v>
                </c:pt>
                <c:pt idx="1791">
                  <c:v>0.996</c:v>
                </c:pt>
                <c:pt idx="1792">
                  <c:v>0.996</c:v>
                </c:pt>
                <c:pt idx="1793">
                  <c:v>0.98099999999999998</c:v>
                </c:pt>
                <c:pt idx="1794">
                  <c:v>0.95299999999999996</c:v>
                </c:pt>
                <c:pt idx="1795">
                  <c:v>0.89</c:v>
                </c:pt>
                <c:pt idx="1796">
                  <c:v>0.88800000000000001</c:v>
                </c:pt>
                <c:pt idx="1797">
                  <c:v>0.88800000000000001</c:v>
                </c:pt>
                <c:pt idx="1798">
                  <c:v>0.88800000000000001</c:v>
                </c:pt>
                <c:pt idx="1799">
                  <c:v>0.93400000000000005</c:v>
                </c:pt>
                <c:pt idx="1800">
                  <c:v>1.0089999999999999</c:v>
                </c:pt>
                <c:pt idx="1801">
                  <c:v>0.97699999999999998</c:v>
                </c:pt>
                <c:pt idx="1802">
                  <c:v>0.92</c:v>
                </c:pt>
                <c:pt idx="1803">
                  <c:v>0.86</c:v>
                </c:pt>
                <c:pt idx="1804">
                  <c:v>0.86</c:v>
                </c:pt>
                <c:pt idx="1805">
                  <c:v>0.86</c:v>
                </c:pt>
                <c:pt idx="1806">
                  <c:v>0.88400000000000001</c:v>
                </c:pt>
                <c:pt idx="1807">
                  <c:v>0.91600000000000004</c:v>
                </c:pt>
                <c:pt idx="1808">
                  <c:v>0.88</c:v>
                </c:pt>
                <c:pt idx="1809">
                  <c:v>0.89700000000000002</c:v>
                </c:pt>
                <c:pt idx="1810">
                  <c:v>1.0009999999999999</c:v>
                </c:pt>
                <c:pt idx="1811">
                  <c:v>1.0009999999999999</c:v>
                </c:pt>
                <c:pt idx="1812">
                  <c:v>1.0009999999999999</c:v>
                </c:pt>
                <c:pt idx="1813">
                  <c:v>0.99099999999999999</c:v>
                </c:pt>
                <c:pt idx="1814">
                  <c:v>0.78400000000000003</c:v>
                </c:pt>
                <c:pt idx="1815">
                  <c:v>0.78800000000000003</c:v>
                </c:pt>
                <c:pt idx="1816">
                  <c:v>0.78900000000000003</c:v>
                </c:pt>
                <c:pt idx="1817">
                  <c:v>0.77300000000000002</c:v>
                </c:pt>
                <c:pt idx="1818">
                  <c:v>0.77300000000000002</c:v>
                </c:pt>
                <c:pt idx="1819">
                  <c:v>0.77300000000000002</c:v>
                </c:pt>
                <c:pt idx="1820">
                  <c:v>0.79700000000000004</c:v>
                </c:pt>
                <c:pt idx="1821">
                  <c:v>0.79900000000000004</c:v>
                </c:pt>
                <c:pt idx="1822">
                  <c:v>0.84699999999999998</c:v>
                </c:pt>
                <c:pt idx="1823">
                  <c:v>0.86799999999999999</c:v>
                </c:pt>
                <c:pt idx="1824">
                  <c:v>0.81599999999999995</c:v>
                </c:pt>
                <c:pt idx="1825">
                  <c:v>0.81599999999999995</c:v>
                </c:pt>
                <c:pt idx="1826">
                  <c:v>0.81599999999999995</c:v>
                </c:pt>
                <c:pt idx="1827">
                  <c:v>0.80800000000000005</c:v>
                </c:pt>
                <c:pt idx="1828">
                  <c:v>0.82499999999999996</c:v>
                </c:pt>
                <c:pt idx="1829">
                  <c:v>0.84699999999999998</c:v>
                </c:pt>
                <c:pt idx="1830">
                  <c:v>0.85099999999999998</c:v>
                </c:pt>
                <c:pt idx="1831">
                  <c:v>0.873</c:v>
                </c:pt>
                <c:pt idx="1832">
                  <c:v>0.873</c:v>
                </c:pt>
                <c:pt idx="1833">
                  <c:v>0.873</c:v>
                </c:pt>
                <c:pt idx="1834">
                  <c:v>0.92300000000000004</c:v>
                </c:pt>
                <c:pt idx="1835">
                  <c:v>0.93</c:v>
                </c:pt>
                <c:pt idx="1836">
                  <c:v>0.94599999999999995</c:v>
                </c:pt>
                <c:pt idx="1837">
                  <c:v>0.98599999999999999</c:v>
                </c:pt>
                <c:pt idx="1838">
                  <c:v>1.02</c:v>
                </c:pt>
                <c:pt idx="1839">
                  <c:v>1.02</c:v>
                </c:pt>
                <c:pt idx="1840">
                  <c:v>1.02</c:v>
                </c:pt>
                <c:pt idx="1841">
                  <c:v>0.94599999999999995</c:v>
                </c:pt>
                <c:pt idx="1842">
                  <c:v>0.95299999999999996</c:v>
                </c:pt>
                <c:pt idx="1843">
                  <c:v>0.93600000000000005</c:v>
                </c:pt>
                <c:pt idx="1844">
                  <c:v>0.92400000000000004</c:v>
                </c:pt>
                <c:pt idx="1845">
                  <c:v>0.86399999999999999</c:v>
                </c:pt>
                <c:pt idx="1846">
                  <c:v>0.86399999999999999</c:v>
                </c:pt>
                <c:pt idx="1847">
                  <c:v>0.86399999999999999</c:v>
                </c:pt>
                <c:pt idx="1848">
                  <c:v>0.871</c:v>
                </c:pt>
                <c:pt idx="1849">
                  <c:v>0.78200000000000003</c:v>
                </c:pt>
                <c:pt idx="1850">
                  <c:v>0.79300000000000004</c:v>
                </c:pt>
                <c:pt idx="1851">
                  <c:v>0.84699999999999998</c:v>
                </c:pt>
                <c:pt idx="1852">
                  <c:v>0.85</c:v>
                </c:pt>
                <c:pt idx="1853">
                  <c:v>0.85</c:v>
                </c:pt>
                <c:pt idx="1854">
                  <c:v>0.85</c:v>
                </c:pt>
                <c:pt idx="1855">
                  <c:v>0.83799999999999997</c:v>
                </c:pt>
                <c:pt idx="1856">
                  <c:v>0.92800000000000005</c:v>
                </c:pt>
                <c:pt idx="1857">
                  <c:v>0.995</c:v>
                </c:pt>
                <c:pt idx="1858">
                  <c:v>0.93</c:v>
                </c:pt>
                <c:pt idx="1859">
                  <c:v>0.91600000000000004</c:v>
                </c:pt>
                <c:pt idx="1860">
                  <c:v>0.91600000000000004</c:v>
                </c:pt>
                <c:pt idx="1861">
                  <c:v>0.91600000000000004</c:v>
                </c:pt>
                <c:pt idx="1862">
                  <c:v>0.92200000000000004</c:v>
                </c:pt>
                <c:pt idx="1863">
                  <c:v>0.91100000000000003</c:v>
                </c:pt>
                <c:pt idx="1864">
                  <c:v>0.95599999999999996</c:v>
                </c:pt>
                <c:pt idx="1865">
                  <c:v>0.95099999999999996</c:v>
                </c:pt>
                <c:pt idx="1866">
                  <c:v>0.98599999999999999</c:v>
                </c:pt>
                <c:pt idx="1867">
                  <c:v>0.98599999999999999</c:v>
                </c:pt>
                <c:pt idx="1868">
                  <c:v>0.98599999999999999</c:v>
                </c:pt>
                <c:pt idx="1869">
                  <c:v>0.95599999999999996</c:v>
                </c:pt>
                <c:pt idx="1870">
                  <c:v>0.96499999999999997</c:v>
                </c:pt>
                <c:pt idx="1871">
                  <c:v>0.97599999999999998</c:v>
                </c:pt>
                <c:pt idx="1872">
                  <c:v>0.94599999999999995</c:v>
                </c:pt>
                <c:pt idx="1873">
                  <c:v>0.89100000000000001</c:v>
                </c:pt>
                <c:pt idx="1874">
                  <c:v>0.89100000000000001</c:v>
                </c:pt>
                <c:pt idx="1875">
                  <c:v>0.89100000000000001</c:v>
                </c:pt>
                <c:pt idx="1876">
                  <c:v>0.92800000000000005</c:v>
                </c:pt>
                <c:pt idx="1877">
                  <c:v>0.98399999999999999</c:v>
                </c:pt>
                <c:pt idx="1878">
                  <c:v>0.98899999999999999</c:v>
                </c:pt>
                <c:pt idx="1879">
                  <c:v>0.996</c:v>
                </c:pt>
                <c:pt idx="1880">
                  <c:v>1.044</c:v>
                </c:pt>
                <c:pt idx="1881">
                  <c:v>1.044</c:v>
                </c:pt>
                <c:pt idx="1882">
                  <c:v>1.044</c:v>
                </c:pt>
                <c:pt idx="1883">
                  <c:v>0.99199999999999999</c:v>
                </c:pt>
                <c:pt idx="1884">
                  <c:v>0.97499999999999998</c:v>
                </c:pt>
                <c:pt idx="1885">
                  <c:v>0.96799999999999997</c:v>
                </c:pt>
                <c:pt idx="1886">
                  <c:v>1.0580000000000001</c:v>
                </c:pt>
                <c:pt idx="1887">
                  <c:v>1.0309999999999999</c:v>
                </c:pt>
                <c:pt idx="1888">
                  <c:v>1.0309999999999999</c:v>
                </c:pt>
                <c:pt idx="1889">
                  <c:v>1.0309999999999999</c:v>
                </c:pt>
                <c:pt idx="1890">
                  <c:v>1.163</c:v>
                </c:pt>
                <c:pt idx="1891">
                  <c:v>1.165</c:v>
                </c:pt>
                <c:pt idx="1892">
                  <c:v>1.137</c:v>
                </c:pt>
                <c:pt idx="1893">
                  <c:v>1.0589999999999999</c:v>
                </c:pt>
                <c:pt idx="1894">
                  <c:v>1.0580000000000001</c:v>
                </c:pt>
                <c:pt idx="1895">
                  <c:v>1.0580000000000001</c:v>
                </c:pt>
                <c:pt idx="1896">
                  <c:v>1.0580000000000001</c:v>
                </c:pt>
                <c:pt idx="1897">
                  <c:v>1.0960000000000001</c:v>
                </c:pt>
                <c:pt idx="1898">
                  <c:v>1.0980000000000001</c:v>
                </c:pt>
                <c:pt idx="1899">
                  <c:v>1.1000000000000001</c:v>
                </c:pt>
                <c:pt idx="1900">
                  <c:v>1.123</c:v>
                </c:pt>
                <c:pt idx="1901">
                  <c:v>1.0129999999999999</c:v>
                </c:pt>
                <c:pt idx="1902">
                  <c:v>1.0129999999999999</c:v>
                </c:pt>
                <c:pt idx="1903">
                  <c:v>1.0129999999999999</c:v>
                </c:pt>
                <c:pt idx="1904">
                  <c:v>1.0629999999999999</c:v>
                </c:pt>
                <c:pt idx="1905">
                  <c:v>1.1299999999999999</c:v>
                </c:pt>
                <c:pt idx="1906">
                  <c:v>1.157</c:v>
                </c:pt>
                <c:pt idx="1907">
                  <c:v>1.151</c:v>
                </c:pt>
                <c:pt idx="1908">
                  <c:v>1.0880000000000001</c:v>
                </c:pt>
                <c:pt idx="1909">
                  <c:v>1.0880000000000001</c:v>
                </c:pt>
                <c:pt idx="1910">
                  <c:v>1.0880000000000001</c:v>
                </c:pt>
                <c:pt idx="1911">
                  <c:v>1.1000000000000001</c:v>
                </c:pt>
                <c:pt idx="1912">
                  <c:v>1.079</c:v>
                </c:pt>
                <c:pt idx="1913">
                  <c:v>1.119</c:v>
                </c:pt>
                <c:pt idx="1914">
                  <c:v>0.97499999999999998</c:v>
                </c:pt>
                <c:pt idx="1915">
                  <c:v>0.94799999999999995</c:v>
                </c:pt>
                <c:pt idx="1916">
                  <c:v>0.94799999999999995</c:v>
                </c:pt>
                <c:pt idx="1917">
                  <c:v>0.94799999999999995</c:v>
                </c:pt>
                <c:pt idx="1918">
                  <c:v>0.94399999999999995</c:v>
                </c:pt>
                <c:pt idx="1919">
                  <c:v>0.96699999999999997</c:v>
                </c:pt>
                <c:pt idx="1920">
                  <c:v>0.97699999999999998</c:v>
                </c:pt>
                <c:pt idx="1921">
                  <c:v>0.94399999999999995</c:v>
                </c:pt>
                <c:pt idx="1922">
                  <c:v>0.97799999999999998</c:v>
                </c:pt>
                <c:pt idx="1923">
                  <c:v>0.97799999999999998</c:v>
                </c:pt>
                <c:pt idx="1924">
                  <c:v>0.97799999999999998</c:v>
                </c:pt>
                <c:pt idx="1925">
                  <c:v>0.94699999999999995</c:v>
                </c:pt>
                <c:pt idx="1926">
                  <c:v>0.92500000000000004</c:v>
                </c:pt>
                <c:pt idx="1927">
                  <c:v>0.92800000000000005</c:v>
                </c:pt>
                <c:pt idx="1928">
                  <c:v>1</c:v>
                </c:pt>
                <c:pt idx="1929">
                  <c:v>0.96399999999999997</c:v>
                </c:pt>
                <c:pt idx="1930">
                  <c:v>0.96399999999999997</c:v>
                </c:pt>
                <c:pt idx="1931">
                  <c:v>0.96399999999999997</c:v>
                </c:pt>
                <c:pt idx="1932">
                  <c:v>1.008</c:v>
                </c:pt>
                <c:pt idx="1933">
                  <c:v>1.0620000000000001</c:v>
                </c:pt>
                <c:pt idx="1934">
                  <c:v>0.95799999999999996</c:v>
                </c:pt>
                <c:pt idx="1935">
                  <c:v>0.93700000000000006</c:v>
                </c:pt>
                <c:pt idx="1936">
                  <c:v>0.93400000000000005</c:v>
                </c:pt>
                <c:pt idx="1937">
                  <c:v>0.93400000000000005</c:v>
                </c:pt>
                <c:pt idx="1938">
                  <c:v>0.93400000000000005</c:v>
                </c:pt>
                <c:pt idx="1939">
                  <c:v>0.93899999999999995</c:v>
                </c:pt>
                <c:pt idx="1940">
                  <c:v>1.008</c:v>
                </c:pt>
                <c:pt idx="1941">
                  <c:v>0.97499999999999998</c:v>
                </c:pt>
                <c:pt idx="1942">
                  <c:v>0.97299999999999998</c:v>
                </c:pt>
                <c:pt idx="1943">
                  <c:v>0.96599999999999997</c:v>
                </c:pt>
                <c:pt idx="1944">
                  <c:v>0.96599999999999997</c:v>
                </c:pt>
                <c:pt idx="1945">
                  <c:v>0.96599999999999997</c:v>
                </c:pt>
                <c:pt idx="1946">
                  <c:v>1.0269999999999999</c:v>
                </c:pt>
                <c:pt idx="1947">
                  <c:v>1.048</c:v>
                </c:pt>
                <c:pt idx="1948">
                  <c:v>1.0820000000000001</c:v>
                </c:pt>
                <c:pt idx="1949">
                  <c:v>1.0369999999999999</c:v>
                </c:pt>
                <c:pt idx="1950">
                  <c:v>1.073</c:v>
                </c:pt>
                <c:pt idx="1951">
                  <c:v>1.073</c:v>
                </c:pt>
                <c:pt idx="1952">
                  <c:v>1.073</c:v>
                </c:pt>
                <c:pt idx="1953">
                  <c:v>1.1360000000000001</c:v>
                </c:pt>
                <c:pt idx="1954">
                  <c:v>1.1360000000000001</c:v>
                </c:pt>
                <c:pt idx="1955">
                  <c:v>1.2170000000000001</c:v>
                </c:pt>
                <c:pt idx="1956">
                  <c:v>1.254</c:v>
                </c:pt>
                <c:pt idx="1957">
                  <c:v>1.2810000000000001</c:v>
                </c:pt>
                <c:pt idx="1958">
                  <c:v>1.2810000000000001</c:v>
                </c:pt>
                <c:pt idx="1959">
                  <c:v>1.2810000000000001</c:v>
                </c:pt>
                <c:pt idx="1960">
                  <c:v>1.1539999999999999</c:v>
                </c:pt>
                <c:pt idx="1961">
                  <c:v>1.1240000000000001</c:v>
                </c:pt>
                <c:pt idx="1962">
                  <c:v>1.127</c:v>
                </c:pt>
                <c:pt idx="1963">
                  <c:v>1.242</c:v>
                </c:pt>
                <c:pt idx="1964">
                  <c:v>1.24</c:v>
                </c:pt>
                <c:pt idx="1965">
                  <c:v>1.24</c:v>
                </c:pt>
                <c:pt idx="1966">
                  <c:v>1.24</c:v>
                </c:pt>
                <c:pt idx="1967">
                  <c:v>1.3029999999999999</c:v>
                </c:pt>
                <c:pt idx="1968">
                  <c:v>1.242</c:v>
                </c:pt>
                <c:pt idx="1969">
                  <c:v>1.1930000000000001</c:v>
                </c:pt>
                <c:pt idx="1970">
                  <c:v>1.236</c:v>
                </c:pt>
                <c:pt idx="1971">
                  <c:v>1.296</c:v>
                </c:pt>
                <c:pt idx="1972">
                  <c:v>1.296</c:v>
                </c:pt>
                <c:pt idx="1973">
                  <c:v>1.296</c:v>
                </c:pt>
                <c:pt idx="1974">
                  <c:v>1.2330000000000001</c:v>
                </c:pt>
                <c:pt idx="1975">
                  <c:v>1.222</c:v>
                </c:pt>
                <c:pt idx="1976">
                  <c:v>1.236</c:v>
                </c:pt>
                <c:pt idx="1977">
                  <c:v>1.248</c:v>
                </c:pt>
                <c:pt idx="1978">
                  <c:v>1.1579999999999999</c:v>
                </c:pt>
                <c:pt idx="1979">
                  <c:v>1.1579999999999999</c:v>
                </c:pt>
                <c:pt idx="1980">
                  <c:v>1.1579999999999999</c:v>
                </c:pt>
                <c:pt idx="1981">
                  <c:v>1.206</c:v>
                </c:pt>
                <c:pt idx="1982">
                  <c:v>1.236</c:v>
                </c:pt>
                <c:pt idx="1983">
                  <c:v>1.2509999999999999</c:v>
                </c:pt>
                <c:pt idx="1984">
                  <c:v>1.274</c:v>
                </c:pt>
                <c:pt idx="1985">
                  <c:v>1.2110000000000001</c:v>
                </c:pt>
                <c:pt idx="1986">
                  <c:v>1.2110000000000001</c:v>
                </c:pt>
                <c:pt idx="1987">
                  <c:v>1.2110000000000001</c:v>
                </c:pt>
                <c:pt idx="1988">
                  <c:v>1.2110000000000001</c:v>
                </c:pt>
                <c:pt idx="1989">
                  <c:v>1.3109999999999999</c:v>
                </c:pt>
                <c:pt idx="1990">
                  <c:v>1.2770000000000001</c:v>
                </c:pt>
                <c:pt idx="1991">
                  <c:v>1.206</c:v>
                </c:pt>
                <c:pt idx="1992">
                  <c:v>1.161</c:v>
                </c:pt>
                <c:pt idx="1993">
                  <c:v>1.161</c:v>
                </c:pt>
                <c:pt idx="1994">
                  <c:v>1.161</c:v>
                </c:pt>
                <c:pt idx="1995">
                  <c:v>1.1400000000000001</c:v>
                </c:pt>
                <c:pt idx="1996">
                  <c:v>1.169</c:v>
                </c:pt>
                <c:pt idx="1997">
                  <c:v>1.022</c:v>
                </c:pt>
                <c:pt idx="1998">
                  <c:v>0.86099999999999999</c:v>
                </c:pt>
                <c:pt idx="1999">
                  <c:v>0.79400000000000004</c:v>
                </c:pt>
                <c:pt idx="2000">
                  <c:v>0.79400000000000004</c:v>
                </c:pt>
                <c:pt idx="2001">
                  <c:v>0.79400000000000004</c:v>
                </c:pt>
                <c:pt idx="2002">
                  <c:v>0.83699999999999997</c:v>
                </c:pt>
                <c:pt idx="2003">
                  <c:v>0.85199999999999998</c:v>
                </c:pt>
                <c:pt idx="2004">
                  <c:v>0.85199999999999998</c:v>
                </c:pt>
                <c:pt idx="2005">
                  <c:v>0.89200000000000002</c:v>
                </c:pt>
                <c:pt idx="2006">
                  <c:v>0.89300000000000002</c:v>
                </c:pt>
                <c:pt idx="2007">
                  <c:v>0.89300000000000002</c:v>
                </c:pt>
                <c:pt idx="2008">
                  <c:v>0.89300000000000002</c:v>
                </c:pt>
                <c:pt idx="2009">
                  <c:v>0.92</c:v>
                </c:pt>
                <c:pt idx="2010">
                  <c:v>0.91400000000000003</c:v>
                </c:pt>
                <c:pt idx="2011">
                  <c:v>0.86899999999999999</c:v>
                </c:pt>
                <c:pt idx="2012">
                  <c:v>0.93200000000000005</c:v>
                </c:pt>
                <c:pt idx="2013">
                  <c:v>0.89900000000000002</c:v>
                </c:pt>
                <c:pt idx="2014">
                  <c:v>0.89900000000000002</c:v>
                </c:pt>
                <c:pt idx="2015">
                  <c:v>0.89900000000000002</c:v>
                </c:pt>
                <c:pt idx="2016">
                  <c:v>0.96899999999999997</c:v>
                </c:pt>
                <c:pt idx="2017">
                  <c:v>0.996</c:v>
                </c:pt>
                <c:pt idx="2018">
                  <c:v>0.96899999999999997</c:v>
                </c:pt>
                <c:pt idx="2019">
                  <c:v>0.9</c:v>
                </c:pt>
                <c:pt idx="2020">
                  <c:v>0.83399999999999996</c:v>
                </c:pt>
                <c:pt idx="2021">
                  <c:v>0.83399999999999996</c:v>
                </c:pt>
                <c:pt idx="2022">
                  <c:v>0.83399999999999996</c:v>
                </c:pt>
                <c:pt idx="2023">
                  <c:v>0.89300000000000002</c:v>
                </c:pt>
                <c:pt idx="2024">
                  <c:v>0.89900000000000002</c:v>
                </c:pt>
                <c:pt idx="2025">
                  <c:v>0.81599999999999995</c:v>
                </c:pt>
                <c:pt idx="2026">
                  <c:v>0.72399999999999998</c:v>
                </c:pt>
                <c:pt idx="2027">
                  <c:v>0.64700000000000002</c:v>
                </c:pt>
                <c:pt idx="2028">
                  <c:v>0.64700000000000002</c:v>
                </c:pt>
                <c:pt idx="2029">
                  <c:v>0.64700000000000002</c:v>
                </c:pt>
                <c:pt idx="2030">
                  <c:v>0.63800000000000001</c:v>
                </c:pt>
                <c:pt idx="2031">
                  <c:v>0.56499999999999995</c:v>
                </c:pt>
                <c:pt idx="2032">
                  <c:v>0.42199999999999999</c:v>
                </c:pt>
                <c:pt idx="2033">
                  <c:v>0.41699999999999998</c:v>
                </c:pt>
                <c:pt idx="2034">
                  <c:v>0.41699999999999998</c:v>
                </c:pt>
                <c:pt idx="2035">
                  <c:v>0.41699999999999998</c:v>
                </c:pt>
                <c:pt idx="2036">
                  <c:v>0.41699999999999998</c:v>
                </c:pt>
                <c:pt idx="2037">
                  <c:v>0.41399999999999998</c:v>
                </c:pt>
                <c:pt idx="2038">
                  <c:v>0.41399999999999998</c:v>
                </c:pt>
                <c:pt idx="2039">
                  <c:v>0.36799999999999999</c:v>
                </c:pt>
                <c:pt idx="2040">
                  <c:v>0.35599999999999998</c:v>
                </c:pt>
                <c:pt idx="2041">
                  <c:v>0.36799999999999999</c:v>
                </c:pt>
                <c:pt idx="2042">
                  <c:v>0.36799999999999999</c:v>
                </c:pt>
                <c:pt idx="2043">
                  <c:v>0.36799999999999999</c:v>
                </c:pt>
                <c:pt idx="2044">
                  <c:v>0.35099999999999998</c:v>
                </c:pt>
                <c:pt idx="2045">
                  <c:v>0.35099999999999998</c:v>
                </c:pt>
                <c:pt idx="2046">
                  <c:v>0.40600000000000003</c:v>
                </c:pt>
                <c:pt idx="2047">
                  <c:v>0.43099999999999999</c:v>
                </c:pt>
                <c:pt idx="2048">
                  <c:v>0.433</c:v>
                </c:pt>
                <c:pt idx="2049">
                  <c:v>0.433</c:v>
                </c:pt>
                <c:pt idx="2050">
                  <c:v>0.433</c:v>
                </c:pt>
                <c:pt idx="2051">
                  <c:v>0.44700000000000001</c:v>
                </c:pt>
                <c:pt idx="2052">
                  <c:v>0.44400000000000001</c:v>
                </c:pt>
                <c:pt idx="2053">
                  <c:v>0.46600000000000003</c:v>
                </c:pt>
                <c:pt idx="2054">
                  <c:v>0.48299999999999998</c:v>
                </c:pt>
                <c:pt idx="2055">
                  <c:v>0.48299999999999998</c:v>
                </c:pt>
                <c:pt idx="2056">
                  <c:v>0.48299999999999998</c:v>
                </c:pt>
                <c:pt idx="2057">
                  <c:v>0.48299999999999998</c:v>
                </c:pt>
                <c:pt idx="2058">
                  <c:v>0.48299999999999998</c:v>
                </c:pt>
                <c:pt idx="2059">
                  <c:v>0.45100000000000001</c:v>
                </c:pt>
                <c:pt idx="2060">
                  <c:v>0.47399999999999998</c:v>
                </c:pt>
                <c:pt idx="2061">
                  <c:v>0.50600000000000001</c:v>
                </c:pt>
                <c:pt idx="2062">
                  <c:v>0.499</c:v>
                </c:pt>
                <c:pt idx="2063">
                  <c:v>0.499</c:v>
                </c:pt>
                <c:pt idx="2064">
                  <c:v>0.499</c:v>
                </c:pt>
                <c:pt idx="2065">
                  <c:v>0.49299999999999999</c:v>
                </c:pt>
                <c:pt idx="2066">
                  <c:v>0.5</c:v>
                </c:pt>
                <c:pt idx="2067">
                  <c:v>0.50800000000000001</c:v>
                </c:pt>
                <c:pt idx="2068">
                  <c:v>0.49</c:v>
                </c:pt>
                <c:pt idx="2069">
                  <c:v>0.441</c:v>
                </c:pt>
                <c:pt idx="2070">
                  <c:v>0.441</c:v>
                </c:pt>
                <c:pt idx="2071">
                  <c:v>0.441</c:v>
                </c:pt>
                <c:pt idx="2072">
                  <c:v>0.45300000000000001</c:v>
                </c:pt>
                <c:pt idx="2073">
                  <c:v>0.47199999999999998</c:v>
                </c:pt>
                <c:pt idx="2074">
                  <c:v>0.53400000000000003</c:v>
                </c:pt>
                <c:pt idx="2075">
                  <c:v>0.51500000000000001</c:v>
                </c:pt>
                <c:pt idx="2076">
                  <c:v>0.496</c:v>
                </c:pt>
                <c:pt idx="2077">
                  <c:v>0.496</c:v>
                </c:pt>
                <c:pt idx="2078">
                  <c:v>0.496</c:v>
                </c:pt>
                <c:pt idx="2079">
                  <c:v>0.49199999999999999</c:v>
                </c:pt>
                <c:pt idx="2080">
                  <c:v>0.48099999999999998</c:v>
                </c:pt>
                <c:pt idx="2081">
                  <c:v>0.52200000000000002</c:v>
                </c:pt>
                <c:pt idx="2082">
                  <c:v>0.60399999999999998</c:v>
                </c:pt>
                <c:pt idx="2083">
                  <c:v>0.69099999999999995</c:v>
                </c:pt>
                <c:pt idx="2084">
                  <c:v>0.69099999999999995</c:v>
                </c:pt>
                <c:pt idx="2085">
                  <c:v>0.69099999999999995</c:v>
                </c:pt>
                <c:pt idx="2086">
                  <c:v>0.64500000000000002</c:v>
                </c:pt>
                <c:pt idx="2087">
                  <c:v>0.67500000000000004</c:v>
                </c:pt>
                <c:pt idx="2088">
                  <c:v>0.66600000000000004</c:v>
                </c:pt>
                <c:pt idx="2089">
                  <c:v>0.63600000000000001</c:v>
                </c:pt>
                <c:pt idx="2090">
                  <c:v>0.60299999999999998</c:v>
                </c:pt>
                <c:pt idx="2091">
                  <c:v>0.60299999999999998</c:v>
                </c:pt>
                <c:pt idx="2092">
                  <c:v>0.60299999999999998</c:v>
                </c:pt>
                <c:pt idx="2093">
                  <c:v>0.57499999999999996</c:v>
                </c:pt>
                <c:pt idx="2094">
                  <c:v>0.61</c:v>
                </c:pt>
                <c:pt idx="2095">
                  <c:v>0.64900000000000002</c:v>
                </c:pt>
                <c:pt idx="2096">
                  <c:v>0.65700000000000003</c:v>
                </c:pt>
                <c:pt idx="2097">
                  <c:v>0.68200000000000005</c:v>
                </c:pt>
                <c:pt idx="2098">
                  <c:v>0.68200000000000005</c:v>
                </c:pt>
                <c:pt idx="2099">
                  <c:v>0.68200000000000005</c:v>
                </c:pt>
                <c:pt idx="2100">
                  <c:v>0.70399999999999996</c:v>
                </c:pt>
                <c:pt idx="2101">
                  <c:v>0.69</c:v>
                </c:pt>
                <c:pt idx="2102">
                  <c:v>0.69</c:v>
                </c:pt>
                <c:pt idx="2103">
                  <c:v>0.65600000000000003</c:v>
                </c:pt>
                <c:pt idx="2104">
                  <c:v>0.64400000000000002</c:v>
                </c:pt>
                <c:pt idx="2105">
                  <c:v>0.64400000000000002</c:v>
                </c:pt>
                <c:pt idx="2106">
                  <c:v>0.64400000000000002</c:v>
                </c:pt>
                <c:pt idx="2107">
                  <c:v>0.64</c:v>
                </c:pt>
                <c:pt idx="2108">
                  <c:v>0.68100000000000005</c:v>
                </c:pt>
                <c:pt idx="2109">
                  <c:v>0.70099999999999996</c:v>
                </c:pt>
                <c:pt idx="2110">
                  <c:v>0.66600000000000004</c:v>
                </c:pt>
                <c:pt idx="2111">
                  <c:v>0.61299999999999999</c:v>
                </c:pt>
                <c:pt idx="2112">
                  <c:v>0.61299999999999999</c:v>
                </c:pt>
                <c:pt idx="2113">
                  <c:v>0.61299999999999999</c:v>
                </c:pt>
                <c:pt idx="2114">
                  <c:v>0.58699999999999997</c:v>
                </c:pt>
                <c:pt idx="2115">
                  <c:v>0.59299999999999997</c:v>
                </c:pt>
                <c:pt idx="2116">
                  <c:v>0.57599999999999996</c:v>
                </c:pt>
                <c:pt idx="2117">
                  <c:v>0.54700000000000004</c:v>
                </c:pt>
                <c:pt idx="2118">
                  <c:v>0.53500000000000003</c:v>
                </c:pt>
                <c:pt idx="2119">
                  <c:v>0.53500000000000003</c:v>
                </c:pt>
                <c:pt idx="2120">
                  <c:v>0.53500000000000003</c:v>
                </c:pt>
                <c:pt idx="2121">
                  <c:v>0.59599999999999997</c:v>
                </c:pt>
                <c:pt idx="2122">
                  <c:v>0.56899999999999995</c:v>
                </c:pt>
                <c:pt idx="2123">
                  <c:v>0.57599999999999996</c:v>
                </c:pt>
                <c:pt idx="2124">
                  <c:v>0.58199999999999996</c:v>
                </c:pt>
                <c:pt idx="2125">
                  <c:v>0.54200000000000004</c:v>
                </c:pt>
                <c:pt idx="2126">
                  <c:v>0.54200000000000004</c:v>
                </c:pt>
                <c:pt idx="2127">
                  <c:v>0.54200000000000004</c:v>
                </c:pt>
                <c:pt idx="2128">
                  <c:v>0.61599999999999999</c:v>
                </c:pt>
                <c:pt idx="2129">
                  <c:v>0.70299999999999996</c:v>
                </c:pt>
                <c:pt idx="2130">
                  <c:v>0.64600000000000002</c:v>
                </c:pt>
                <c:pt idx="2131">
                  <c:v>0.63600000000000001</c:v>
                </c:pt>
                <c:pt idx="2132">
                  <c:v>0.63200000000000001</c:v>
                </c:pt>
                <c:pt idx="2133">
                  <c:v>0.63200000000000001</c:v>
                </c:pt>
                <c:pt idx="2134">
                  <c:v>0.63200000000000001</c:v>
                </c:pt>
                <c:pt idx="2135">
                  <c:v>0.67100000000000004</c:v>
                </c:pt>
                <c:pt idx="2136">
                  <c:v>0.65</c:v>
                </c:pt>
                <c:pt idx="2137">
                  <c:v>0.73899999999999999</c:v>
                </c:pt>
                <c:pt idx="2138">
                  <c:v>0.753</c:v>
                </c:pt>
                <c:pt idx="2139">
                  <c:v>0.77900000000000003</c:v>
                </c:pt>
                <c:pt idx="2140">
                  <c:v>0.77900000000000003</c:v>
                </c:pt>
                <c:pt idx="2141">
                  <c:v>0.77900000000000003</c:v>
                </c:pt>
                <c:pt idx="2142">
                  <c:v>0.79700000000000004</c:v>
                </c:pt>
                <c:pt idx="2143">
                  <c:v>0.78500000000000003</c:v>
                </c:pt>
                <c:pt idx="2144">
                  <c:v>0.73</c:v>
                </c:pt>
                <c:pt idx="2145">
                  <c:v>0.80300000000000005</c:v>
                </c:pt>
                <c:pt idx="2146">
                  <c:v>0.77800000000000002</c:v>
                </c:pt>
                <c:pt idx="2147">
                  <c:v>0.77800000000000002</c:v>
                </c:pt>
                <c:pt idx="2148">
                  <c:v>0.77800000000000002</c:v>
                </c:pt>
                <c:pt idx="2149">
                  <c:v>0.82199999999999995</c:v>
                </c:pt>
                <c:pt idx="2150">
                  <c:v>0.82199999999999995</c:v>
                </c:pt>
                <c:pt idx="2151">
                  <c:v>0.82099999999999995</c:v>
                </c:pt>
                <c:pt idx="2152">
                  <c:v>0.83</c:v>
                </c:pt>
                <c:pt idx="2153">
                  <c:v>0.86</c:v>
                </c:pt>
                <c:pt idx="2154">
                  <c:v>0.86</c:v>
                </c:pt>
                <c:pt idx="2155">
                  <c:v>0.86</c:v>
                </c:pt>
                <c:pt idx="2156">
                  <c:v>0.86</c:v>
                </c:pt>
                <c:pt idx="2157">
                  <c:v>0.86</c:v>
                </c:pt>
                <c:pt idx="2158">
                  <c:v>0.86699999999999999</c:v>
                </c:pt>
                <c:pt idx="2159">
                  <c:v>0.877</c:v>
                </c:pt>
                <c:pt idx="2160">
                  <c:v>0.88700000000000001</c:v>
                </c:pt>
                <c:pt idx="2161">
                  <c:v>0.88700000000000001</c:v>
                </c:pt>
                <c:pt idx="2162">
                  <c:v>0.88700000000000001</c:v>
                </c:pt>
                <c:pt idx="2163">
                  <c:v>0.89100000000000001</c:v>
                </c:pt>
                <c:pt idx="2164">
                  <c:v>0.871</c:v>
                </c:pt>
                <c:pt idx="2165">
                  <c:v>0.876</c:v>
                </c:pt>
                <c:pt idx="2166">
                  <c:v>0.89400000000000002</c:v>
                </c:pt>
                <c:pt idx="2167">
                  <c:v>0.89500000000000002</c:v>
                </c:pt>
                <c:pt idx="2168">
                  <c:v>0.89500000000000002</c:v>
                </c:pt>
                <c:pt idx="2169">
                  <c:v>0.89500000000000002</c:v>
                </c:pt>
                <c:pt idx="2170">
                  <c:v>0.94699999999999995</c:v>
                </c:pt>
                <c:pt idx="2171">
                  <c:v>0.96099999999999997</c:v>
                </c:pt>
                <c:pt idx="2172">
                  <c:v>0.96499999999999997</c:v>
                </c:pt>
                <c:pt idx="2173">
                  <c:v>0.97</c:v>
                </c:pt>
                <c:pt idx="2174">
                  <c:v>1.03</c:v>
                </c:pt>
                <c:pt idx="2175">
                  <c:v>1.03</c:v>
                </c:pt>
                <c:pt idx="2176">
                  <c:v>1.03</c:v>
                </c:pt>
                <c:pt idx="2177">
                  <c:v>1.0369999999999999</c:v>
                </c:pt>
                <c:pt idx="2178">
                  <c:v>1.016</c:v>
                </c:pt>
                <c:pt idx="2179">
                  <c:v>1.012</c:v>
                </c:pt>
                <c:pt idx="2180">
                  <c:v>0.98799999999999999</c:v>
                </c:pt>
                <c:pt idx="2181">
                  <c:v>0.96899999999999997</c:v>
                </c:pt>
                <c:pt idx="2182">
                  <c:v>0.96899999999999997</c:v>
                </c:pt>
                <c:pt idx="2183">
                  <c:v>0.96899999999999997</c:v>
                </c:pt>
                <c:pt idx="2184">
                  <c:v>0.99199999999999999</c:v>
                </c:pt>
                <c:pt idx="2185">
                  <c:v>1.05</c:v>
                </c:pt>
                <c:pt idx="2186">
                  <c:v>1.0660000000000001</c:v>
                </c:pt>
                <c:pt idx="2187">
                  <c:v>1.1140000000000001</c:v>
                </c:pt>
                <c:pt idx="2188">
                  <c:v>1.1100000000000001</c:v>
                </c:pt>
                <c:pt idx="2189">
                  <c:v>1.1100000000000001</c:v>
                </c:pt>
                <c:pt idx="2190">
                  <c:v>1.1100000000000001</c:v>
                </c:pt>
                <c:pt idx="2191">
                  <c:v>1.141</c:v>
                </c:pt>
                <c:pt idx="2192">
                  <c:v>1.1950000000000001</c:v>
                </c:pt>
                <c:pt idx="2193">
                  <c:v>1.145</c:v>
                </c:pt>
                <c:pt idx="2194">
                  <c:v>1.1479999999999999</c:v>
                </c:pt>
                <c:pt idx="2195">
                  <c:v>1.139</c:v>
                </c:pt>
                <c:pt idx="2196">
                  <c:v>1.139</c:v>
                </c:pt>
                <c:pt idx="2197">
                  <c:v>1.139</c:v>
                </c:pt>
                <c:pt idx="2198">
                  <c:v>1.163</c:v>
                </c:pt>
                <c:pt idx="2199">
                  <c:v>1.171</c:v>
                </c:pt>
                <c:pt idx="2200">
                  <c:v>1.1719999999999999</c:v>
                </c:pt>
                <c:pt idx="2201">
                  <c:v>1.1890000000000001</c:v>
                </c:pt>
                <c:pt idx="2202">
                  <c:v>1.1830000000000001</c:v>
                </c:pt>
                <c:pt idx="2203">
                  <c:v>1.1830000000000001</c:v>
                </c:pt>
                <c:pt idx="2204">
                  <c:v>1.1830000000000001</c:v>
                </c:pt>
                <c:pt idx="2205">
                  <c:v>1.1879999999999999</c:v>
                </c:pt>
                <c:pt idx="2206">
                  <c:v>1.1890000000000001</c:v>
                </c:pt>
                <c:pt idx="2207">
                  <c:v>1.169</c:v>
                </c:pt>
                <c:pt idx="2208">
                  <c:v>1.2110000000000001</c:v>
                </c:pt>
                <c:pt idx="2209">
                  <c:v>1.181</c:v>
                </c:pt>
                <c:pt idx="2210">
                  <c:v>1.181</c:v>
                </c:pt>
                <c:pt idx="2211">
                  <c:v>1.181</c:v>
                </c:pt>
                <c:pt idx="2212">
                  <c:v>1.2290000000000001</c:v>
                </c:pt>
                <c:pt idx="2213">
                  <c:v>1.2789999999999999</c:v>
                </c:pt>
                <c:pt idx="2214">
                  <c:v>1.276</c:v>
                </c:pt>
                <c:pt idx="2215">
                  <c:v>1.2829999999999999</c:v>
                </c:pt>
                <c:pt idx="2216">
                  <c:v>1.3049999999999999</c:v>
                </c:pt>
                <c:pt idx="2217">
                  <c:v>1.3049999999999999</c:v>
                </c:pt>
                <c:pt idx="2218">
                  <c:v>1.3049999999999999</c:v>
                </c:pt>
                <c:pt idx="2219">
                  <c:v>1.2989999999999999</c:v>
                </c:pt>
                <c:pt idx="2220">
                  <c:v>1.284</c:v>
                </c:pt>
                <c:pt idx="2221">
                  <c:v>1.294</c:v>
                </c:pt>
                <c:pt idx="2222">
                  <c:v>1.3109999999999999</c:v>
                </c:pt>
                <c:pt idx="2223">
                  <c:v>1.2969999999999999</c:v>
                </c:pt>
                <c:pt idx="2224">
                  <c:v>1.2969999999999999</c:v>
                </c:pt>
                <c:pt idx="2225">
                  <c:v>1.2969999999999999</c:v>
                </c:pt>
                <c:pt idx="2226">
                  <c:v>1.2610000000000001</c:v>
                </c:pt>
                <c:pt idx="2227">
                  <c:v>1.131</c:v>
                </c:pt>
                <c:pt idx="2228">
                  <c:v>1.1990000000000001</c:v>
                </c:pt>
                <c:pt idx="2229">
                  <c:v>1.266</c:v>
                </c:pt>
                <c:pt idx="2230">
                  <c:v>1.2509999999999999</c:v>
                </c:pt>
                <c:pt idx="2231">
                  <c:v>1.2509999999999999</c:v>
                </c:pt>
                <c:pt idx="2232">
                  <c:v>1.2509999999999999</c:v>
                </c:pt>
                <c:pt idx="2233">
                  <c:v>1.2490000000000001</c:v>
                </c:pt>
                <c:pt idx="2234">
                  <c:v>1.26</c:v>
                </c:pt>
                <c:pt idx="2235">
                  <c:v>1.266</c:v>
                </c:pt>
                <c:pt idx="2236">
                  <c:v>1.254</c:v>
                </c:pt>
                <c:pt idx="2237">
                  <c:v>1.264</c:v>
                </c:pt>
                <c:pt idx="2238">
                  <c:v>1.264</c:v>
                </c:pt>
                <c:pt idx="2239">
                  <c:v>1.264</c:v>
                </c:pt>
                <c:pt idx="2240">
                  <c:v>1.2490000000000001</c:v>
                </c:pt>
                <c:pt idx="2241">
                  <c:v>1.2410000000000001</c:v>
                </c:pt>
                <c:pt idx="2242">
                  <c:v>1.284</c:v>
                </c:pt>
                <c:pt idx="2243">
                  <c:v>1.304</c:v>
                </c:pt>
                <c:pt idx="2244">
                  <c:v>1.3109999999999999</c:v>
                </c:pt>
                <c:pt idx="2245">
                  <c:v>1.3109999999999999</c:v>
                </c:pt>
                <c:pt idx="2246">
                  <c:v>1.3109999999999999</c:v>
                </c:pt>
                <c:pt idx="2247">
                  <c:v>1.32</c:v>
                </c:pt>
                <c:pt idx="2248">
                  <c:v>1.34</c:v>
                </c:pt>
                <c:pt idx="2249">
                  <c:v>1.349</c:v>
                </c:pt>
                <c:pt idx="2250">
                  <c:v>1.3460000000000001</c:v>
                </c:pt>
                <c:pt idx="2251">
                  <c:v>1.389</c:v>
                </c:pt>
                <c:pt idx="2252">
                  <c:v>1.389</c:v>
                </c:pt>
                <c:pt idx="2253">
                  <c:v>1.389</c:v>
                </c:pt>
                <c:pt idx="2254">
                  <c:v>1.4390000000000001</c:v>
                </c:pt>
                <c:pt idx="2255">
                  <c:v>1.405</c:v>
                </c:pt>
                <c:pt idx="2256">
                  <c:v>1.4359999999999999</c:v>
                </c:pt>
                <c:pt idx="2257">
                  <c:v>1.4259999999999999</c:v>
                </c:pt>
                <c:pt idx="2258">
                  <c:v>1.429</c:v>
                </c:pt>
                <c:pt idx="2259">
                  <c:v>1.429</c:v>
                </c:pt>
                <c:pt idx="2260">
                  <c:v>1.429</c:v>
                </c:pt>
                <c:pt idx="2261">
                  <c:v>1.4</c:v>
                </c:pt>
                <c:pt idx="2262">
                  <c:v>1.3639999999999999</c:v>
                </c:pt>
                <c:pt idx="2263">
                  <c:v>1.3460000000000001</c:v>
                </c:pt>
                <c:pt idx="2264">
                  <c:v>1.2829999999999999</c:v>
                </c:pt>
                <c:pt idx="2265">
                  <c:v>1.2570000000000001</c:v>
                </c:pt>
                <c:pt idx="2266">
                  <c:v>1.2570000000000001</c:v>
                </c:pt>
                <c:pt idx="2267">
                  <c:v>1.2570000000000001</c:v>
                </c:pt>
                <c:pt idx="2268">
                  <c:v>1.3029999999999999</c:v>
                </c:pt>
                <c:pt idx="2269">
                  <c:v>1.3340000000000001</c:v>
                </c:pt>
                <c:pt idx="2270">
                  <c:v>1.3140000000000001</c:v>
                </c:pt>
                <c:pt idx="2271">
                  <c:v>1.254</c:v>
                </c:pt>
                <c:pt idx="2272">
                  <c:v>1.2530000000000001</c:v>
                </c:pt>
                <c:pt idx="2273">
                  <c:v>1.2530000000000001</c:v>
                </c:pt>
                <c:pt idx="2274">
                  <c:v>1.2530000000000001</c:v>
                </c:pt>
                <c:pt idx="2275">
                  <c:v>1.24</c:v>
                </c:pt>
                <c:pt idx="2276">
                  <c:v>1.2530000000000001</c:v>
                </c:pt>
                <c:pt idx="2277">
                  <c:v>1.274</c:v>
                </c:pt>
                <c:pt idx="2278">
                  <c:v>1.3089999999999999</c:v>
                </c:pt>
                <c:pt idx="2279">
                  <c:v>1.3679999999999999</c:v>
                </c:pt>
                <c:pt idx="2280">
                  <c:v>1.3679999999999999</c:v>
                </c:pt>
                <c:pt idx="2281">
                  <c:v>1.3679999999999999</c:v>
                </c:pt>
                <c:pt idx="2282">
                  <c:v>1.385</c:v>
                </c:pt>
                <c:pt idx="2283">
                  <c:v>1.379</c:v>
                </c:pt>
                <c:pt idx="2284">
                  <c:v>1.391</c:v>
                </c:pt>
                <c:pt idx="2285">
                  <c:v>1.4119999999999999</c:v>
                </c:pt>
                <c:pt idx="2286">
                  <c:v>1.339</c:v>
                </c:pt>
                <c:pt idx="2287">
                  <c:v>1.339</c:v>
                </c:pt>
                <c:pt idx="2288">
                  <c:v>1.339</c:v>
                </c:pt>
                <c:pt idx="2289">
                  <c:v>1.4039999999999999</c:v>
                </c:pt>
                <c:pt idx="2290">
                  <c:v>1.425</c:v>
                </c:pt>
                <c:pt idx="2291">
                  <c:v>1.46</c:v>
                </c:pt>
                <c:pt idx="2292">
                  <c:v>1.4670000000000001</c:v>
                </c:pt>
                <c:pt idx="2293">
                  <c:v>1.4570000000000001</c:v>
                </c:pt>
                <c:pt idx="2294">
                  <c:v>1.4570000000000001</c:v>
                </c:pt>
                <c:pt idx="2295">
                  <c:v>1.4570000000000001</c:v>
                </c:pt>
                <c:pt idx="2296">
                  <c:v>1.4870000000000001</c:v>
                </c:pt>
                <c:pt idx="2297">
                  <c:v>1.52</c:v>
                </c:pt>
                <c:pt idx="2298">
                  <c:v>1.5649999999999999</c:v>
                </c:pt>
                <c:pt idx="2299">
                  <c:v>1.5150000000000001</c:v>
                </c:pt>
                <c:pt idx="2300">
                  <c:v>1.5150000000000001</c:v>
                </c:pt>
                <c:pt idx="2301">
                  <c:v>1.5150000000000001</c:v>
                </c:pt>
                <c:pt idx="2302">
                  <c:v>1.5150000000000001</c:v>
                </c:pt>
                <c:pt idx="2303">
                  <c:v>1.5289999999999999</c:v>
                </c:pt>
                <c:pt idx="2304">
                  <c:v>1.5489999999999999</c:v>
                </c:pt>
                <c:pt idx="2305">
                  <c:v>1.504</c:v>
                </c:pt>
                <c:pt idx="2306">
                  <c:v>1.542</c:v>
                </c:pt>
                <c:pt idx="2307">
                  <c:v>1.5510000000000002</c:v>
                </c:pt>
                <c:pt idx="2308">
                  <c:v>1.5510000000000002</c:v>
                </c:pt>
                <c:pt idx="2309">
                  <c:v>1.5510000000000002</c:v>
                </c:pt>
                <c:pt idx="2310">
                  <c:v>1.5739999999999998</c:v>
                </c:pt>
                <c:pt idx="2311">
                  <c:v>1.5409999999999999</c:v>
                </c:pt>
                <c:pt idx="2312">
                  <c:v>1.5680000000000001</c:v>
                </c:pt>
                <c:pt idx="2313">
                  <c:v>1.5590000000000002</c:v>
                </c:pt>
                <c:pt idx="2314">
                  <c:v>1.573</c:v>
                </c:pt>
                <c:pt idx="2315">
                  <c:v>1.573</c:v>
                </c:pt>
                <c:pt idx="2316">
                  <c:v>1.573</c:v>
                </c:pt>
                <c:pt idx="2317">
                  <c:v>1.5760000000000001</c:v>
                </c:pt>
                <c:pt idx="2318">
                  <c:v>1.6139999999999999</c:v>
                </c:pt>
                <c:pt idx="2319">
                  <c:v>1.635</c:v>
                </c:pt>
                <c:pt idx="2320">
                  <c:v>1.645</c:v>
                </c:pt>
                <c:pt idx="2321">
                  <c:v>1.6400000000000001</c:v>
                </c:pt>
                <c:pt idx="2322">
                  <c:v>1.6400000000000001</c:v>
                </c:pt>
                <c:pt idx="2323">
                  <c:v>1.6400000000000001</c:v>
                </c:pt>
                <c:pt idx="2324">
                  <c:v>1.6379999999999999</c:v>
                </c:pt>
                <c:pt idx="2325">
                  <c:v>1.659</c:v>
                </c:pt>
                <c:pt idx="2326">
                  <c:v>1.6520000000000001</c:v>
                </c:pt>
                <c:pt idx="2327">
                  <c:v>1.6930000000000001</c:v>
                </c:pt>
                <c:pt idx="2328">
                  <c:v>1.6949999999999998</c:v>
                </c:pt>
                <c:pt idx="2329">
                  <c:v>1.6949999999999998</c:v>
                </c:pt>
                <c:pt idx="2330">
                  <c:v>1.6949999999999998</c:v>
                </c:pt>
                <c:pt idx="2331">
                  <c:v>1.72</c:v>
                </c:pt>
                <c:pt idx="2332">
                  <c:v>1.7490000000000001</c:v>
                </c:pt>
                <c:pt idx="2333">
                  <c:v>1.704</c:v>
                </c:pt>
                <c:pt idx="2334">
                  <c:v>1.6989999999999998</c:v>
                </c:pt>
                <c:pt idx="2335">
                  <c:v>1.7050000000000001</c:v>
                </c:pt>
                <c:pt idx="2336">
                  <c:v>1.7050000000000001</c:v>
                </c:pt>
                <c:pt idx="2337">
                  <c:v>1.7050000000000001</c:v>
                </c:pt>
                <c:pt idx="2338">
                  <c:v>1.6830000000000001</c:v>
                </c:pt>
                <c:pt idx="2339">
                  <c:v>1.6970000000000001</c:v>
                </c:pt>
                <c:pt idx="2340">
                  <c:v>1.7589999999999999</c:v>
                </c:pt>
                <c:pt idx="2341">
                  <c:v>1.7789999999999999</c:v>
                </c:pt>
                <c:pt idx="2342">
                  <c:v>1.792</c:v>
                </c:pt>
                <c:pt idx="2343">
                  <c:v>1.792</c:v>
                </c:pt>
                <c:pt idx="2344">
                  <c:v>1.792</c:v>
                </c:pt>
                <c:pt idx="2345">
                  <c:v>1.7690000000000001</c:v>
                </c:pt>
                <c:pt idx="2346">
                  <c:v>1.845</c:v>
                </c:pt>
                <c:pt idx="2347">
                  <c:v>1.7690000000000001</c:v>
                </c:pt>
                <c:pt idx="2348">
                  <c:v>1.7269999999999999</c:v>
                </c:pt>
                <c:pt idx="2349">
                  <c:v>1.7309999999999999</c:v>
                </c:pt>
                <c:pt idx="2350">
                  <c:v>1.7309999999999999</c:v>
                </c:pt>
                <c:pt idx="2351">
                  <c:v>1.7309999999999999</c:v>
                </c:pt>
                <c:pt idx="2352">
                  <c:v>1.7549999999999999</c:v>
                </c:pt>
                <c:pt idx="2353">
                  <c:v>1.754</c:v>
                </c:pt>
                <c:pt idx="2354">
                  <c:v>1.7570000000000001</c:v>
                </c:pt>
                <c:pt idx="2355">
                  <c:v>1.7</c:v>
                </c:pt>
                <c:pt idx="2356">
                  <c:v>1.7029999999999998</c:v>
                </c:pt>
                <c:pt idx="2357">
                  <c:v>1.7029999999999998</c:v>
                </c:pt>
                <c:pt idx="2358">
                  <c:v>1.7029999999999998</c:v>
                </c:pt>
                <c:pt idx="2359">
                  <c:v>1.792</c:v>
                </c:pt>
                <c:pt idx="2360">
                  <c:v>1.841</c:v>
                </c:pt>
                <c:pt idx="2361">
                  <c:v>1.8109999999999999</c:v>
                </c:pt>
                <c:pt idx="2362">
                  <c:v>1.772</c:v>
                </c:pt>
                <c:pt idx="2363">
                  <c:v>1.766</c:v>
                </c:pt>
                <c:pt idx="2364">
                  <c:v>1.766</c:v>
                </c:pt>
                <c:pt idx="2365">
                  <c:v>1.766</c:v>
                </c:pt>
                <c:pt idx="2366">
                  <c:v>1.7410000000000001</c:v>
                </c:pt>
                <c:pt idx="2367">
                  <c:v>1.724</c:v>
                </c:pt>
                <c:pt idx="2368">
                  <c:v>1.7909999999999999</c:v>
                </c:pt>
                <c:pt idx="2369">
                  <c:v>1.825</c:v>
                </c:pt>
                <c:pt idx="2370">
                  <c:v>1.8149999999999999</c:v>
                </c:pt>
                <c:pt idx="2371">
                  <c:v>1.8149999999999999</c:v>
                </c:pt>
                <c:pt idx="2372">
                  <c:v>1.8149999999999999</c:v>
                </c:pt>
                <c:pt idx="2373">
                  <c:v>1.819</c:v>
                </c:pt>
                <c:pt idx="2374">
                  <c:v>1.8420000000000001</c:v>
                </c:pt>
                <c:pt idx="2375">
                  <c:v>1.833</c:v>
                </c:pt>
                <c:pt idx="2376">
                  <c:v>1.81</c:v>
                </c:pt>
                <c:pt idx="2377">
                  <c:v>1.784</c:v>
                </c:pt>
                <c:pt idx="2378">
                  <c:v>1.784</c:v>
                </c:pt>
                <c:pt idx="2379">
                  <c:v>1.784</c:v>
                </c:pt>
                <c:pt idx="2380">
                  <c:v>1.762</c:v>
                </c:pt>
                <c:pt idx="2381">
                  <c:v>1.8080000000000001</c:v>
                </c:pt>
                <c:pt idx="2382">
                  <c:v>1.879</c:v>
                </c:pt>
                <c:pt idx="2383">
                  <c:v>1.917</c:v>
                </c:pt>
                <c:pt idx="2384">
                  <c:v>1.897</c:v>
                </c:pt>
                <c:pt idx="2385">
                  <c:v>1.897</c:v>
                </c:pt>
                <c:pt idx="2386">
                  <c:v>1.897</c:v>
                </c:pt>
                <c:pt idx="2387">
                  <c:v>1.895</c:v>
                </c:pt>
                <c:pt idx="2388">
                  <c:v>1.9419999999999999</c:v>
                </c:pt>
                <c:pt idx="2389">
                  <c:v>1.927</c:v>
                </c:pt>
                <c:pt idx="2390">
                  <c:v>1.9379999999999999</c:v>
                </c:pt>
                <c:pt idx="2391">
                  <c:v>1.9239999999999999</c:v>
                </c:pt>
                <c:pt idx="2392">
                  <c:v>1.9239999999999999</c:v>
                </c:pt>
                <c:pt idx="2393">
                  <c:v>1.9239999999999999</c:v>
                </c:pt>
                <c:pt idx="2394">
                  <c:v>1.9510000000000001</c:v>
                </c:pt>
                <c:pt idx="2395">
                  <c:v>1.9510000000000001</c:v>
                </c:pt>
                <c:pt idx="2396">
                  <c:v>1.994</c:v>
                </c:pt>
                <c:pt idx="2397">
                  <c:v>1.99</c:v>
                </c:pt>
                <c:pt idx="2398">
                  <c:v>1.972</c:v>
                </c:pt>
                <c:pt idx="2399">
                  <c:v>1.972</c:v>
                </c:pt>
                <c:pt idx="2400">
                  <c:v>1.972</c:v>
                </c:pt>
                <c:pt idx="2401">
                  <c:v>2.008</c:v>
                </c:pt>
                <c:pt idx="2402">
                  <c:v>2.0049999999999999</c:v>
                </c:pt>
                <c:pt idx="2403">
                  <c:v>2.0089999999999999</c:v>
                </c:pt>
                <c:pt idx="2404">
                  <c:v>1.986</c:v>
                </c:pt>
                <c:pt idx="2405">
                  <c:v>1.986</c:v>
                </c:pt>
                <c:pt idx="2406">
                  <c:v>1.986</c:v>
                </c:pt>
                <c:pt idx="2407">
                  <c:v>1.986</c:v>
                </c:pt>
                <c:pt idx="2408">
                  <c:v>1.986</c:v>
                </c:pt>
                <c:pt idx="2409">
                  <c:v>1.952</c:v>
                </c:pt>
                <c:pt idx="2410">
                  <c:v>1.948</c:v>
                </c:pt>
                <c:pt idx="2411">
                  <c:v>2.0129999999999999</c:v>
                </c:pt>
                <c:pt idx="2412">
                  <c:v>2.0089999999999999</c:v>
                </c:pt>
                <c:pt idx="2413">
                  <c:v>2.0089999999999999</c:v>
                </c:pt>
                <c:pt idx="2414">
                  <c:v>2.0089999999999999</c:v>
                </c:pt>
                <c:pt idx="2415">
                  <c:v>2.0169999999999999</c:v>
                </c:pt>
                <c:pt idx="2416">
                  <c:v>2.0779999999999998</c:v>
                </c:pt>
                <c:pt idx="2417">
                  <c:v>2.056</c:v>
                </c:pt>
                <c:pt idx="2418">
                  <c:v>2.04</c:v>
                </c:pt>
                <c:pt idx="2419">
                  <c:v>2.0289999999999999</c:v>
                </c:pt>
                <c:pt idx="2420">
                  <c:v>2.0289999999999999</c:v>
                </c:pt>
                <c:pt idx="2421">
                  <c:v>2.0289999999999999</c:v>
                </c:pt>
                <c:pt idx="2422">
                  <c:v>2.1110000000000002</c:v>
                </c:pt>
                <c:pt idx="2423">
                  <c:v>2.1360000000000001</c:v>
                </c:pt>
                <c:pt idx="2424">
                  <c:v>2.0990000000000002</c:v>
                </c:pt>
                <c:pt idx="2425">
                  <c:v>2.0830000000000002</c:v>
                </c:pt>
                <c:pt idx="2426">
                  <c:v>2.0630000000000002</c:v>
                </c:pt>
                <c:pt idx="2427">
                  <c:v>2.0630000000000002</c:v>
                </c:pt>
                <c:pt idx="2428">
                  <c:v>2.0630000000000002</c:v>
                </c:pt>
                <c:pt idx="2429">
                  <c:v>2.0569999999999999</c:v>
                </c:pt>
                <c:pt idx="2430">
                  <c:v>2.0960000000000001</c:v>
                </c:pt>
                <c:pt idx="2431">
                  <c:v>2.1179999999999999</c:v>
                </c:pt>
                <c:pt idx="2432">
                  <c:v>2.12</c:v>
                </c:pt>
                <c:pt idx="2433">
                  <c:v>2.1579999999999999</c:v>
                </c:pt>
                <c:pt idx="2434">
                  <c:v>2.1579999999999999</c:v>
                </c:pt>
                <c:pt idx="2435">
                  <c:v>2.1579999999999999</c:v>
                </c:pt>
                <c:pt idx="2436">
                  <c:v>2.1859999999999999</c:v>
                </c:pt>
                <c:pt idx="2437">
                  <c:v>2.161</c:v>
                </c:pt>
                <c:pt idx="2438">
                  <c:v>2.1189999999999998</c:v>
                </c:pt>
                <c:pt idx="2439">
                  <c:v>2.13</c:v>
                </c:pt>
                <c:pt idx="2440">
                  <c:v>2.1219999999999999</c:v>
                </c:pt>
                <c:pt idx="2441">
                  <c:v>2.1219999999999999</c:v>
                </c:pt>
                <c:pt idx="2442">
                  <c:v>2.1219999999999999</c:v>
                </c:pt>
                <c:pt idx="2443">
                  <c:v>2.137</c:v>
                </c:pt>
                <c:pt idx="2444">
                  <c:v>2.1829999999999998</c:v>
                </c:pt>
                <c:pt idx="2445">
                  <c:v>2.218</c:v>
                </c:pt>
                <c:pt idx="2446">
                  <c:v>2.1989999999999998</c:v>
                </c:pt>
                <c:pt idx="2447">
                  <c:v>2.214</c:v>
                </c:pt>
                <c:pt idx="2448">
                  <c:v>2.214</c:v>
                </c:pt>
                <c:pt idx="2449">
                  <c:v>2.214</c:v>
                </c:pt>
                <c:pt idx="2450">
                  <c:v>2.2160000000000002</c:v>
                </c:pt>
                <c:pt idx="2451">
                  <c:v>2.17</c:v>
                </c:pt>
                <c:pt idx="2452">
                  <c:v>2.17</c:v>
                </c:pt>
                <c:pt idx="2453">
                  <c:v>2.133</c:v>
                </c:pt>
                <c:pt idx="2454">
                  <c:v>2.194</c:v>
                </c:pt>
                <c:pt idx="2455">
                  <c:v>2.194</c:v>
                </c:pt>
                <c:pt idx="2456">
                  <c:v>2.194</c:v>
                </c:pt>
                <c:pt idx="2457">
                  <c:v>2.1240000000000001</c:v>
                </c:pt>
                <c:pt idx="2458">
                  <c:v>2.1970000000000001</c:v>
                </c:pt>
                <c:pt idx="2459">
                  <c:v>2.2280000000000002</c:v>
                </c:pt>
                <c:pt idx="2460">
                  <c:v>2.2709999999999999</c:v>
                </c:pt>
                <c:pt idx="2461">
                  <c:v>2.2549999999999999</c:v>
                </c:pt>
                <c:pt idx="2462">
                  <c:v>2.2549999999999999</c:v>
                </c:pt>
                <c:pt idx="2463">
                  <c:v>2.2549999999999999</c:v>
                </c:pt>
                <c:pt idx="2464">
                  <c:v>2.2930000000000001</c:v>
                </c:pt>
                <c:pt idx="2465">
                  <c:v>2.2549999999999999</c:v>
                </c:pt>
                <c:pt idx="2466">
                  <c:v>2.2509999999999999</c:v>
                </c:pt>
                <c:pt idx="2467">
                  <c:v>2.2789999999999999</c:v>
                </c:pt>
                <c:pt idx="2468">
                  <c:v>2.278</c:v>
                </c:pt>
                <c:pt idx="2469">
                  <c:v>2.278</c:v>
                </c:pt>
                <c:pt idx="2470">
                  <c:v>2.278</c:v>
                </c:pt>
                <c:pt idx="2471">
                  <c:v>2.2669999999999999</c:v>
                </c:pt>
                <c:pt idx="2472">
                  <c:v>2.3039999999999998</c:v>
                </c:pt>
                <c:pt idx="2473">
                  <c:v>2.278</c:v>
                </c:pt>
                <c:pt idx="2474">
                  <c:v>2.274</c:v>
                </c:pt>
                <c:pt idx="2475">
                  <c:v>2.242</c:v>
                </c:pt>
                <c:pt idx="2476">
                  <c:v>2.242</c:v>
                </c:pt>
                <c:pt idx="2477">
                  <c:v>2.242</c:v>
                </c:pt>
                <c:pt idx="2478">
                  <c:v>2.2810000000000001</c:v>
                </c:pt>
                <c:pt idx="2479">
                  <c:v>2.226</c:v>
                </c:pt>
                <c:pt idx="2480">
                  <c:v>2.23</c:v>
                </c:pt>
                <c:pt idx="2481">
                  <c:v>2.2130000000000001</c:v>
                </c:pt>
                <c:pt idx="2482">
                  <c:v>2.2269999999999999</c:v>
                </c:pt>
                <c:pt idx="2483">
                  <c:v>2.2269999999999999</c:v>
                </c:pt>
                <c:pt idx="2484">
                  <c:v>2.2269999999999999</c:v>
                </c:pt>
                <c:pt idx="2485">
                  <c:v>2.3050000000000002</c:v>
                </c:pt>
                <c:pt idx="2486">
                  <c:v>2.3380000000000001</c:v>
                </c:pt>
                <c:pt idx="2487">
                  <c:v>2.363</c:v>
                </c:pt>
                <c:pt idx="2488">
                  <c:v>2.363</c:v>
                </c:pt>
                <c:pt idx="2489">
                  <c:v>2.375</c:v>
                </c:pt>
                <c:pt idx="2490">
                  <c:v>2.375</c:v>
                </c:pt>
                <c:pt idx="2491">
                  <c:v>2.375</c:v>
                </c:pt>
                <c:pt idx="2492">
                  <c:v>2.423</c:v>
                </c:pt>
                <c:pt idx="2493">
                  <c:v>2.4390000000000001</c:v>
                </c:pt>
                <c:pt idx="2494">
                  <c:v>2.4050000000000002</c:v>
                </c:pt>
                <c:pt idx="2495">
                  <c:v>2.3919999999999999</c:v>
                </c:pt>
                <c:pt idx="2496">
                  <c:v>2.4119999999999999</c:v>
                </c:pt>
                <c:pt idx="2497">
                  <c:v>2.4119999999999999</c:v>
                </c:pt>
                <c:pt idx="2498">
                  <c:v>2.4119999999999999</c:v>
                </c:pt>
                <c:pt idx="2499">
                  <c:v>2.4460000000000002</c:v>
                </c:pt>
                <c:pt idx="2500">
                  <c:v>2.4790000000000001</c:v>
                </c:pt>
                <c:pt idx="2501">
                  <c:v>2.464</c:v>
                </c:pt>
                <c:pt idx="2502">
                  <c:v>2.4809999999999999</c:v>
                </c:pt>
                <c:pt idx="2503">
                  <c:v>2.5009999999999999</c:v>
                </c:pt>
                <c:pt idx="2504">
                  <c:v>2.5009999999999999</c:v>
                </c:pt>
                <c:pt idx="2505">
                  <c:v>2.5009999999999999</c:v>
                </c:pt>
                <c:pt idx="2506">
                  <c:v>2.57</c:v>
                </c:pt>
                <c:pt idx="2507">
                  <c:v>2.508</c:v>
                </c:pt>
                <c:pt idx="2508">
                  <c:v>2.4929999999999999</c:v>
                </c:pt>
                <c:pt idx="2509">
                  <c:v>2.524</c:v>
                </c:pt>
                <c:pt idx="2510">
                  <c:v>2.5470000000000002</c:v>
                </c:pt>
                <c:pt idx="2511">
                  <c:v>2.5470000000000002</c:v>
                </c:pt>
                <c:pt idx="2512">
                  <c:v>2.5470000000000002</c:v>
                </c:pt>
                <c:pt idx="2513">
                  <c:v>2.5550000000000002</c:v>
                </c:pt>
                <c:pt idx="2514">
                  <c:v>2.5529999999999999</c:v>
                </c:pt>
                <c:pt idx="2515">
                  <c:v>2.5529999999999999</c:v>
                </c:pt>
                <c:pt idx="2516">
                  <c:v>2.56</c:v>
                </c:pt>
                <c:pt idx="2517">
                  <c:v>2.5739999999999998</c:v>
                </c:pt>
                <c:pt idx="2518">
                  <c:v>2.5739999999999998</c:v>
                </c:pt>
                <c:pt idx="2519">
                  <c:v>2.5739999999999998</c:v>
                </c:pt>
                <c:pt idx="2520">
                  <c:v>2.4830000000000001</c:v>
                </c:pt>
                <c:pt idx="2521">
                  <c:v>2.4830000000000001</c:v>
                </c:pt>
                <c:pt idx="2522">
                  <c:v>2.4830000000000001</c:v>
                </c:pt>
                <c:pt idx="2523">
                  <c:v>2.4870000000000001</c:v>
                </c:pt>
                <c:pt idx="2524">
                  <c:v>2.4660000000000002</c:v>
                </c:pt>
                <c:pt idx="2525">
                  <c:v>2.4660000000000002</c:v>
                </c:pt>
                <c:pt idx="2526">
                  <c:v>2.4660000000000002</c:v>
                </c:pt>
                <c:pt idx="2527">
                  <c:v>2.472</c:v>
                </c:pt>
                <c:pt idx="2528">
                  <c:v>2.4550000000000001</c:v>
                </c:pt>
                <c:pt idx="2529">
                  <c:v>2.4329999999999998</c:v>
                </c:pt>
                <c:pt idx="2530">
                  <c:v>2.4390000000000001</c:v>
                </c:pt>
                <c:pt idx="2531">
                  <c:v>2.427</c:v>
                </c:pt>
                <c:pt idx="2532">
                  <c:v>2.427</c:v>
                </c:pt>
                <c:pt idx="2533">
                  <c:v>2.427</c:v>
                </c:pt>
                <c:pt idx="2534">
                  <c:v>2.4390000000000001</c:v>
                </c:pt>
                <c:pt idx="2535">
                  <c:v>2.411</c:v>
                </c:pt>
                <c:pt idx="2536">
                  <c:v>2.4249999999999998</c:v>
                </c:pt>
                <c:pt idx="2537">
                  <c:v>2.4359999999999999</c:v>
                </c:pt>
                <c:pt idx="2538">
                  <c:v>2.4420000000000002</c:v>
                </c:pt>
                <c:pt idx="2539">
                  <c:v>2.4420000000000002</c:v>
                </c:pt>
                <c:pt idx="2540">
                  <c:v>2.4420000000000002</c:v>
                </c:pt>
                <c:pt idx="2541">
                  <c:v>2.4430000000000001</c:v>
                </c:pt>
                <c:pt idx="2542">
                  <c:v>2.4039999999999999</c:v>
                </c:pt>
                <c:pt idx="2543">
                  <c:v>2.34</c:v>
                </c:pt>
                <c:pt idx="2544">
                  <c:v>2.177</c:v>
                </c:pt>
                <c:pt idx="2545">
                  <c:v>2.15</c:v>
                </c:pt>
                <c:pt idx="2546">
                  <c:v>2.15</c:v>
                </c:pt>
                <c:pt idx="2547">
                  <c:v>2.15</c:v>
                </c:pt>
                <c:pt idx="2548">
                  <c:v>2.1669999999999998</c:v>
                </c:pt>
                <c:pt idx="2549">
                  <c:v>2.1819999999999999</c:v>
                </c:pt>
                <c:pt idx="2550">
                  <c:v>2.1579999999999999</c:v>
                </c:pt>
                <c:pt idx="2551">
                  <c:v>2.1840000000000002</c:v>
                </c:pt>
                <c:pt idx="2552">
                  <c:v>2.2040000000000002</c:v>
                </c:pt>
                <c:pt idx="2553">
                  <c:v>2.2040000000000002</c:v>
                </c:pt>
                <c:pt idx="2554">
                  <c:v>2.2040000000000002</c:v>
                </c:pt>
                <c:pt idx="2555">
                  <c:v>2.2170000000000001</c:v>
                </c:pt>
                <c:pt idx="2556">
                  <c:v>2.1970000000000001</c:v>
                </c:pt>
                <c:pt idx="2557">
                  <c:v>2.2000000000000002</c:v>
                </c:pt>
                <c:pt idx="2558">
                  <c:v>2.169</c:v>
                </c:pt>
                <c:pt idx="2559">
                  <c:v>2.181</c:v>
                </c:pt>
                <c:pt idx="2560">
                  <c:v>2.181</c:v>
                </c:pt>
                <c:pt idx="2561">
                  <c:v>2.181</c:v>
                </c:pt>
                <c:pt idx="2562">
                  <c:v>2.1669999999999998</c:v>
                </c:pt>
                <c:pt idx="2563">
                  <c:v>2.2010000000000001</c:v>
                </c:pt>
                <c:pt idx="2564">
                  <c:v>2.258</c:v>
                </c:pt>
                <c:pt idx="2565">
                  <c:v>2.2200000000000002</c:v>
                </c:pt>
                <c:pt idx="2566">
                  <c:v>2.222</c:v>
                </c:pt>
                <c:pt idx="2567">
                  <c:v>2.222</c:v>
                </c:pt>
                <c:pt idx="2568">
                  <c:v>2.222</c:v>
                </c:pt>
                <c:pt idx="2569">
                  <c:v>2.1560000000000001</c:v>
                </c:pt>
                <c:pt idx="2570">
                  <c:v>2.2210000000000001</c:v>
                </c:pt>
                <c:pt idx="2571">
                  <c:v>2.2170000000000001</c:v>
                </c:pt>
                <c:pt idx="2572">
                  <c:v>2.1459999999999999</c:v>
                </c:pt>
                <c:pt idx="2573">
                  <c:v>2.1469999999999998</c:v>
                </c:pt>
                <c:pt idx="2574">
                  <c:v>2.1469999999999998</c:v>
                </c:pt>
                <c:pt idx="2575">
                  <c:v>2.1469999999999998</c:v>
                </c:pt>
                <c:pt idx="2576">
                  <c:v>2.1589999999999998</c:v>
                </c:pt>
                <c:pt idx="2577">
                  <c:v>2.1920000000000002</c:v>
                </c:pt>
                <c:pt idx="2578">
                  <c:v>2.2229999999999999</c:v>
                </c:pt>
                <c:pt idx="2579">
                  <c:v>2.2410000000000001</c:v>
                </c:pt>
                <c:pt idx="2580">
                  <c:v>2.2509999999999999</c:v>
                </c:pt>
                <c:pt idx="2581">
                  <c:v>2.2509999999999999</c:v>
                </c:pt>
                <c:pt idx="2582">
                  <c:v>2.2509999999999999</c:v>
                </c:pt>
                <c:pt idx="2583">
                  <c:v>2.2560000000000002</c:v>
                </c:pt>
                <c:pt idx="2584">
                  <c:v>2.258</c:v>
                </c:pt>
                <c:pt idx="2585">
                  <c:v>2.2890000000000001</c:v>
                </c:pt>
                <c:pt idx="2586">
                  <c:v>2.3540000000000001</c:v>
                </c:pt>
                <c:pt idx="2587">
                  <c:v>2.3449999999999998</c:v>
                </c:pt>
                <c:pt idx="2588">
                  <c:v>2.3449999999999998</c:v>
                </c:pt>
                <c:pt idx="2589">
                  <c:v>2.3449999999999998</c:v>
                </c:pt>
                <c:pt idx="2590">
                  <c:v>2.38</c:v>
                </c:pt>
                <c:pt idx="2591">
                  <c:v>2.431</c:v>
                </c:pt>
                <c:pt idx="2592">
                  <c:v>2.4169999999999998</c:v>
                </c:pt>
                <c:pt idx="2593">
                  <c:v>2.371</c:v>
                </c:pt>
                <c:pt idx="2594">
                  <c:v>2.3759999999999999</c:v>
                </c:pt>
                <c:pt idx="2595">
                  <c:v>2.3759999999999999</c:v>
                </c:pt>
                <c:pt idx="2596">
                  <c:v>2.3759999999999999</c:v>
                </c:pt>
                <c:pt idx="2597">
                  <c:v>2.387</c:v>
                </c:pt>
                <c:pt idx="2598">
                  <c:v>2.3479999999999999</c:v>
                </c:pt>
                <c:pt idx="2599">
                  <c:v>2.339</c:v>
                </c:pt>
                <c:pt idx="2600">
                  <c:v>2.331</c:v>
                </c:pt>
                <c:pt idx="2601">
                  <c:v>2.3620000000000001</c:v>
                </c:pt>
                <c:pt idx="2602">
                  <c:v>2.3620000000000001</c:v>
                </c:pt>
                <c:pt idx="2603">
                  <c:v>2.3620000000000001</c:v>
                </c:pt>
                <c:pt idx="2604">
                  <c:v>2.3420000000000001</c:v>
                </c:pt>
                <c:pt idx="2605">
                  <c:v>2.3420000000000001</c:v>
                </c:pt>
                <c:pt idx="2606">
                  <c:v>2.3250000000000002</c:v>
                </c:pt>
                <c:pt idx="2607">
                  <c:v>2.3210000000000002</c:v>
                </c:pt>
                <c:pt idx="2608">
                  <c:v>2.335</c:v>
                </c:pt>
                <c:pt idx="2609">
                  <c:v>2.335</c:v>
                </c:pt>
                <c:pt idx="2610">
                  <c:v>2.335</c:v>
                </c:pt>
                <c:pt idx="2611">
                  <c:v>2.3620000000000001</c:v>
                </c:pt>
                <c:pt idx="2612">
                  <c:v>2.3479999999999999</c:v>
                </c:pt>
                <c:pt idx="2613">
                  <c:v>2.3559999999999999</c:v>
                </c:pt>
                <c:pt idx="2614">
                  <c:v>2.423</c:v>
                </c:pt>
                <c:pt idx="2615">
                  <c:v>2.4500000000000002</c:v>
                </c:pt>
                <c:pt idx="2616">
                  <c:v>2.4500000000000002</c:v>
                </c:pt>
                <c:pt idx="2617">
                  <c:v>2.4500000000000002</c:v>
                </c:pt>
                <c:pt idx="2618">
                  <c:v>2.42</c:v>
                </c:pt>
                <c:pt idx="2619">
                  <c:v>2.5049999999999999</c:v>
                </c:pt>
                <c:pt idx="2620">
                  <c:v>2.48</c:v>
                </c:pt>
                <c:pt idx="2621">
                  <c:v>2.4820000000000002</c:v>
                </c:pt>
                <c:pt idx="2622">
                  <c:v>2.5350000000000001</c:v>
                </c:pt>
                <c:pt idx="2623">
                  <c:v>2.5350000000000001</c:v>
                </c:pt>
                <c:pt idx="2624">
                  <c:v>2.5350000000000001</c:v>
                </c:pt>
                <c:pt idx="2625">
                  <c:v>2.5529999999999999</c:v>
                </c:pt>
                <c:pt idx="2626">
                  <c:v>2.5830000000000002</c:v>
                </c:pt>
                <c:pt idx="2627">
                  <c:v>2.6280000000000001</c:v>
                </c:pt>
                <c:pt idx="2628">
                  <c:v>2.5620000000000003</c:v>
                </c:pt>
                <c:pt idx="2629">
                  <c:v>2.5470000000000002</c:v>
                </c:pt>
                <c:pt idx="2630">
                  <c:v>2.5470000000000002</c:v>
                </c:pt>
                <c:pt idx="2631">
                  <c:v>2.5470000000000002</c:v>
                </c:pt>
                <c:pt idx="2632">
                  <c:v>2.6240000000000001</c:v>
                </c:pt>
                <c:pt idx="2633">
                  <c:v>2.528</c:v>
                </c:pt>
                <c:pt idx="2634">
                  <c:v>2.5169999999999999</c:v>
                </c:pt>
                <c:pt idx="2635">
                  <c:v>2.4929999999999999</c:v>
                </c:pt>
                <c:pt idx="2636">
                  <c:v>2.4699999999999998</c:v>
                </c:pt>
                <c:pt idx="2637">
                  <c:v>2.4699999999999998</c:v>
                </c:pt>
                <c:pt idx="2638">
                  <c:v>2.4699999999999998</c:v>
                </c:pt>
                <c:pt idx="2639">
                  <c:v>2.4430000000000001</c:v>
                </c:pt>
                <c:pt idx="2640">
                  <c:v>2.4529999999999998</c:v>
                </c:pt>
                <c:pt idx="2641">
                  <c:v>2.4329999999999998</c:v>
                </c:pt>
                <c:pt idx="2642">
                  <c:v>2.4529999999999998</c:v>
                </c:pt>
                <c:pt idx="2643">
                  <c:v>2.472</c:v>
                </c:pt>
                <c:pt idx="2644">
                  <c:v>2.472</c:v>
                </c:pt>
                <c:pt idx="2645">
                  <c:v>2.472</c:v>
                </c:pt>
                <c:pt idx="2646">
                  <c:v>2.4699999999999998</c:v>
                </c:pt>
                <c:pt idx="2647">
                  <c:v>2.4279999999999999</c:v>
                </c:pt>
                <c:pt idx="2648">
                  <c:v>2.3970000000000002</c:v>
                </c:pt>
                <c:pt idx="2649">
                  <c:v>2.4350000000000001</c:v>
                </c:pt>
                <c:pt idx="2650">
                  <c:v>2.3970000000000002</c:v>
                </c:pt>
                <c:pt idx="2651">
                  <c:v>2.3970000000000002</c:v>
                </c:pt>
                <c:pt idx="2652">
                  <c:v>2.3970000000000002</c:v>
                </c:pt>
                <c:pt idx="2653">
                  <c:v>2.41</c:v>
                </c:pt>
                <c:pt idx="2654">
                  <c:v>2.3410000000000002</c:v>
                </c:pt>
                <c:pt idx="2655">
                  <c:v>2.3479999999999999</c:v>
                </c:pt>
                <c:pt idx="2656">
                  <c:v>2.242</c:v>
                </c:pt>
                <c:pt idx="2657">
                  <c:v>2.2309999999999999</c:v>
                </c:pt>
                <c:pt idx="2658">
                  <c:v>2.2309999999999999</c:v>
                </c:pt>
                <c:pt idx="2659">
                  <c:v>2.2309999999999999</c:v>
                </c:pt>
                <c:pt idx="2660">
                  <c:v>2.2389999999999999</c:v>
                </c:pt>
                <c:pt idx="2661">
                  <c:v>2.2480000000000002</c:v>
                </c:pt>
                <c:pt idx="2662">
                  <c:v>2.2650000000000001</c:v>
                </c:pt>
                <c:pt idx="2663">
                  <c:v>2.2530000000000001</c:v>
                </c:pt>
                <c:pt idx="2664">
                  <c:v>2.194</c:v>
                </c:pt>
                <c:pt idx="2665">
                  <c:v>2.194</c:v>
                </c:pt>
                <c:pt idx="2666">
                  <c:v>2.194</c:v>
                </c:pt>
                <c:pt idx="2667">
                  <c:v>2.2200000000000002</c:v>
                </c:pt>
                <c:pt idx="2668">
                  <c:v>2.23</c:v>
                </c:pt>
                <c:pt idx="2669">
                  <c:v>2.262</c:v>
                </c:pt>
                <c:pt idx="2670">
                  <c:v>2.27</c:v>
                </c:pt>
                <c:pt idx="2671">
                  <c:v>2.2749999999999999</c:v>
                </c:pt>
                <c:pt idx="2672">
                  <c:v>2.2749999999999999</c:v>
                </c:pt>
                <c:pt idx="2673">
                  <c:v>2.2749999999999999</c:v>
                </c:pt>
                <c:pt idx="2674">
                  <c:v>2.2789999999999999</c:v>
                </c:pt>
                <c:pt idx="2675">
                  <c:v>2.266</c:v>
                </c:pt>
                <c:pt idx="2676">
                  <c:v>2.2120000000000002</c:v>
                </c:pt>
                <c:pt idx="2677">
                  <c:v>2.1869999999999998</c:v>
                </c:pt>
                <c:pt idx="2678">
                  <c:v>2.1850000000000001</c:v>
                </c:pt>
                <c:pt idx="2679">
                  <c:v>2.1850000000000001</c:v>
                </c:pt>
                <c:pt idx="2680">
                  <c:v>2.1850000000000001</c:v>
                </c:pt>
                <c:pt idx="2681">
                  <c:v>2.169</c:v>
                </c:pt>
                <c:pt idx="2682">
                  <c:v>2.1960000000000002</c:v>
                </c:pt>
                <c:pt idx="2683">
                  <c:v>2.1880000000000002</c:v>
                </c:pt>
                <c:pt idx="2684">
                  <c:v>2.2080000000000002</c:v>
                </c:pt>
                <c:pt idx="2685">
                  <c:v>2.1890000000000001</c:v>
                </c:pt>
                <c:pt idx="2686">
                  <c:v>2.1890000000000001</c:v>
                </c:pt>
                <c:pt idx="2687">
                  <c:v>2.1890000000000001</c:v>
                </c:pt>
                <c:pt idx="2688">
                  <c:v>2.226</c:v>
                </c:pt>
                <c:pt idx="2689">
                  <c:v>2.2429999999999999</c:v>
                </c:pt>
                <c:pt idx="2690">
                  <c:v>2.2370000000000001</c:v>
                </c:pt>
                <c:pt idx="2691">
                  <c:v>2.254</c:v>
                </c:pt>
                <c:pt idx="2692">
                  <c:v>2.294</c:v>
                </c:pt>
                <c:pt idx="2693">
                  <c:v>2.294</c:v>
                </c:pt>
                <c:pt idx="2694">
                  <c:v>2.294</c:v>
                </c:pt>
                <c:pt idx="2695">
                  <c:v>2.258</c:v>
                </c:pt>
                <c:pt idx="2696">
                  <c:v>2.2850000000000001</c:v>
                </c:pt>
                <c:pt idx="2697">
                  <c:v>2.3090000000000002</c:v>
                </c:pt>
                <c:pt idx="2698">
                  <c:v>2.319</c:v>
                </c:pt>
                <c:pt idx="2699">
                  <c:v>2.343</c:v>
                </c:pt>
                <c:pt idx="2700">
                  <c:v>2.343</c:v>
                </c:pt>
                <c:pt idx="2701">
                  <c:v>2.343</c:v>
                </c:pt>
                <c:pt idx="2702">
                  <c:v>2.3220000000000001</c:v>
                </c:pt>
                <c:pt idx="2703">
                  <c:v>2.37</c:v>
                </c:pt>
                <c:pt idx="2704">
                  <c:v>2.4510000000000001</c:v>
                </c:pt>
                <c:pt idx="2705">
                  <c:v>2.448</c:v>
                </c:pt>
                <c:pt idx="2706">
                  <c:v>2.3159999999999998</c:v>
                </c:pt>
                <c:pt idx="2707">
                  <c:v>2.3159999999999998</c:v>
                </c:pt>
                <c:pt idx="2708">
                  <c:v>2.3159999999999998</c:v>
                </c:pt>
                <c:pt idx="2709">
                  <c:v>2.262</c:v>
                </c:pt>
                <c:pt idx="2710">
                  <c:v>2.1059999999999999</c:v>
                </c:pt>
                <c:pt idx="2711">
                  <c:v>2.1259999999999999</c:v>
                </c:pt>
                <c:pt idx="2712">
                  <c:v>2.085</c:v>
                </c:pt>
                <c:pt idx="2713">
                  <c:v>2.0859999999999999</c:v>
                </c:pt>
                <c:pt idx="2714">
                  <c:v>2.0859999999999999</c:v>
                </c:pt>
                <c:pt idx="2715">
                  <c:v>2.0859999999999999</c:v>
                </c:pt>
                <c:pt idx="2716">
                  <c:v>2.16</c:v>
                </c:pt>
                <c:pt idx="2717">
                  <c:v>2.1920000000000002</c:v>
                </c:pt>
                <c:pt idx="2718">
                  <c:v>2.21</c:v>
                </c:pt>
                <c:pt idx="2719">
                  <c:v>2.1819999999999999</c:v>
                </c:pt>
                <c:pt idx="2720">
                  <c:v>2.1259999999999999</c:v>
                </c:pt>
                <c:pt idx="2721">
                  <c:v>2.1259999999999999</c:v>
                </c:pt>
                <c:pt idx="2722">
                  <c:v>2.1259999999999999</c:v>
                </c:pt>
                <c:pt idx="2723">
                  <c:v>2.109</c:v>
                </c:pt>
                <c:pt idx="2724">
                  <c:v>2.056</c:v>
                </c:pt>
                <c:pt idx="2725">
                  <c:v>2.0779999999999998</c:v>
                </c:pt>
                <c:pt idx="2726">
                  <c:v>2.0870000000000002</c:v>
                </c:pt>
                <c:pt idx="2727">
                  <c:v>2.0710000000000002</c:v>
                </c:pt>
                <c:pt idx="2728">
                  <c:v>2.0710000000000002</c:v>
                </c:pt>
                <c:pt idx="2729">
                  <c:v>2.0710000000000002</c:v>
                </c:pt>
                <c:pt idx="2730">
                  <c:v>2.0990000000000002</c:v>
                </c:pt>
                <c:pt idx="2731">
                  <c:v>2.06</c:v>
                </c:pt>
                <c:pt idx="2732">
                  <c:v>2.004</c:v>
                </c:pt>
                <c:pt idx="2733">
                  <c:v>1.966</c:v>
                </c:pt>
                <c:pt idx="2734">
                  <c:v>1.9390000000000001</c:v>
                </c:pt>
                <c:pt idx="2735">
                  <c:v>1.9390000000000001</c:v>
                </c:pt>
                <c:pt idx="2736">
                  <c:v>1.9390000000000001</c:v>
                </c:pt>
                <c:pt idx="2737">
                  <c:v>1.9340000000000002</c:v>
                </c:pt>
                <c:pt idx="2738">
                  <c:v>1.893</c:v>
                </c:pt>
                <c:pt idx="2739">
                  <c:v>1.9</c:v>
                </c:pt>
                <c:pt idx="2740">
                  <c:v>1.877</c:v>
                </c:pt>
                <c:pt idx="2741">
                  <c:v>1.857</c:v>
                </c:pt>
                <c:pt idx="2742">
                  <c:v>1.857</c:v>
                </c:pt>
                <c:pt idx="2743">
                  <c:v>1.857</c:v>
                </c:pt>
                <c:pt idx="2744">
                  <c:v>1.8740000000000001</c:v>
                </c:pt>
                <c:pt idx="2745">
                  <c:v>1.9370000000000001</c:v>
                </c:pt>
                <c:pt idx="2746">
                  <c:v>1.944</c:v>
                </c:pt>
                <c:pt idx="2747">
                  <c:v>1.9370000000000001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1C0-4622-8896-0A6405EC5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0427392"/>
        <c:axId val="1630432384"/>
        <c:extLst>
          <c:ext xmlns:c15="http://schemas.microsoft.com/office/drawing/2012/chart" uri="{02D57815-91ED-43cb-92C2-25804820EDAC}">
            <c15:filteredLine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'10a riigivk spread'!$AF$3</c15:sqref>
                        </c15:formulaRef>
                      </c:ext>
                    </c:extLst>
                    <c:strCache>
                      <c:ptCount val="1"/>
                      <c:pt idx="0">
                        <c:v>Iirimaa</c:v>
                      </c:pt>
                    </c:strCache>
                  </c:strRef>
                </c:tx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'10a riigivk spread'!$Y$4:$Y$2751</c15:sqref>
                        </c15:formulaRef>
                      </c:ext>
                    </c:extLst>
                    <c:numCache>
                      <c:formatCode>m/d/yyyy</c:formatCode>
                      <c:ptCount val="2748"/>
                      <c:pt idx="0">
                        <c:v>0</c:v>
                      </c:pt>
                      <c:pt idx="1">
                        <c:v>44153</c:v>
                      </c:pt>
                      <c:pt idx="2">
                        <c:v>44152</c:v>
                      </c:pt>
                      <c:pt idx="3">
                        <c:v>44151</c:v>
                      </c:pt>
                      <c:pt idx="4">
                        <c:v>44150</c:v>
                      </c:pt>
                      <c:pt idx="5">
                        <c:v>44149</c:v>
                      </c:pt>
                      <c:pt idx="6">
                        <c:v>44148</c:v>
                      </c:pt>
                      <c:pt idx="7">
                        <c:v>44147</c:v>
                      </c:pt>
                      <c:pt idx="8">
                        <c:v>44146</c:v>
                      </c:pt>
                      <c:pt idx="9">
                        <c:v>44145</c:v>
                      </c:pt>
                      <c:pt idx="10">
                        <c:v>44144</c:v>
                      </c:pt>
                      <c:pt idx="11">
                        <c:v>44143</c:v>
                      </c:pt>
                      <c:pt idx="12">
                        <c:v>44142</c:v>
                      </c:pt>
                      <c:pt idx="13">
                        <c:v>44141</c:v>
                      </c:pt>
                      <c:pt idx="14">
                        <c:v>44140</c:v>
                      </c:pt>
                      <c:pt idx="15">
                        <c:v>44139</c:v>
                      </c:pt>
                      <c:pt idx="16">
                        <c:v>44138</c:v>
                      </c:pt>
                      <c:pt idx="17">
                        <c:v>44137</c:v>
                      </c:pt>
                      <c:pt idx="18">
                        <c:v>44136</c:v>
                      </c:pt>
                      <c:pt idx="19">
                        <c:v>44135</c:v>
                      </c:pt>
                      <c:pt idx="20">
                        <c:v>44134</c:v>
                      </c:pt>
                      <c:pt idx="21">
                        <c:v>44133</c:v>
                      </c:pt>
                      <c:pt idx="22">
                        <c:v>44132</c:v>
                      </c:pt>
                      <c:pt idx="23">
                        <c:v>44131</c:v>
                      </c:pt>
                      <c:pt idx="24">
                        <c:v>44130</c:v>
                      </c:pt>
                      <c:pt idx="25">
                        <c:v>44129</c:v>
                      </c:pt>
                      <c:pt idx="26">
                        <c:v>44128</c:v>
                      </c:pt>
                      <c:pt idx="27">
                        <c:v>44127</c:v>
                      </c:pt>
                      <c:pt idx="28">
                        <c:v>44126</c:v>
                      </c:pt>
                      <c:pt idx="29">
                        <c:v>44125</c:v>
                      </c:pt>
                      <c:pt idx="30">
                        <c:v>44124</c:v>
                      </c:pt>
                      <c:pt idx="31">
                        <c:v>44123</c:v>
                      </c:pt>
                      <c:pt idx="32">
                        <c:v>44122</c:v>
                      </c:pt>
                      <c:pt idx="33">
                        <c:v>44121</c:v>
                      </c:pt>
                      <c:pt idx="34">
                        <c:v>44120</c:v>
                      </c:pt>
                      <c:pt idx="35">
                        <c:v>44119</c:v>
                      </c:pt>
                      <c:pt idx="36">
                        <c:v>44118</c:v>
                      </c:pt>
                      <c:pt idx="37">
                        <c:v>44117</c:v>
                      </c:pt>
                      <c:pt idx="38">
                        <c:v>44116</c:v>
                      </c:pt>
                      <c:pt idx="39">
                        <c:v>44115</c:v>
                      </c:pt>
                      <c:pt idx="40">
                        <c:v>44114</c:v>
                      </c:pt>
                      <c:pt idx="41">
                        <c:v>44113</c:v>
                      </c:pt>
                      <c:pt idx="42">
                        <c:v>44112</c:v>
                      </c:pt>
                      <c:pt idx="43">
                        <c:v>44111</c:v>
                      </c:pt>
                      <c:pt idx="44">
                        <c:v>44110</c:v>
                      </c:pt>
                      <c:pt idx="45">
                        <c:v>44109</c:v>
                      </c:pt>
                      <c:pt idx="46">
                        <c:v>44108</c:v>
                      </c:pt>
                      <c:pt idx="47">
                        <c:v>44107</c:v>
                      </c:pt>
                      <c:pt idx="48">
                        <c:v>44106</c:v>
                      </c:pt>
                      <c:pt idx="49">
                        <c:v>44105</c:v>
                      </c:pt>
                      <c:pt idx="50">
                        <c:v>44104</c:v>
                      </c:pt>
                      <c:pt idx="51">
                        <c:v>44103</c:v>
                      </c:pt>
                      <c:pt idx="52">
                        <c:v>44102</c:v>
                      </c:pt>
                      <c:pt idx="53">
                        <c:v>44101</c:v>
                      </c:pt>
                      <c:pt idx="54">
                        <c:v>44100</c:v>
                      </c:pt>
                      <c:pt idx="55">
                        <c:v>44099</c:v>
                      </c:pt>
                      <c:pt idx="56">
                        <c:v>44098</c:v>
                      </c:pt>
                      <c:pt idx="57">
                        <c:v>44097</c:v>
                      </c:pt>
                      <c:pt idx="58">
                        <c:v>44096</c:v>
                      </c:pt>
                      <c:pt idx="59">
                        <c:v>44095</c:v>
                      </c:pt>
                      <c:pt idx="60">
                        <c:v>44094</c:v>
                      </c:pt>
                      <c:pt idx="61">
                        <c:v>44093</c:v>
                      </c:pt>
                      <c:pt idx="62">
                        <c:v>44092</c:v>
                      </c:pt>
                      <c:pt idx="63">
                        <c:v>44091</c:v>
                      </c:pt>
                      <c:pt idx="64">
                        <c:v>44090</c:v>
                      </c:pt>
                      <c:pt idx="65">
                        <c:v>44089</c:v>
                      </c:pt>
                      <c:pt idx="66">
                        <c:v>44088</c:v>
                      </c:pt>
                      <c:pt idx="67">
                        <c:v>44087</c:v>
                      </c:pt>
                      <c:pt idx="68">
                        <c:v>44086</c:v>
                      </c:pt>
                      <c:pt idx="69">
                        <c:v>44085</c:v>
                      </c:pt>
                      <c:pt idx="70">
                        <c:v>44084</c:v>
                      </c:pt>
                      <c:pt idx="71">
                        <c:v>44083</c:v>
                      </c:pt>
                      <c:pt idx="72">
                        <c:v>44082</c:v>
                      </c:pt>
                      <c:pt idx="73">
                        <c:v>44081</c:v>
                      </c:pt>
                      <c:pt idx="74">
                        <c:v>44080</c:v>
                      </c:pt>
                      <c:pt idx="75">
                        <c:v>44079</c:v>
                      </c:pt>
                      <c:pt idx="76">
                        <c:v>44078</c:v>
                      </c:pt>
                      <c:pt idx="77">
                        <c:v>44077</c:v>
                      </c:pt>
                      <c:pt idx="78">
                        <c:v>44076</c:v>
                      </c:pt>
                      <c:pt idx="79">
                        <c:v>44075</c:v>
                      </c:pt>
                      <c:pt idx="80">
                        <c:v>44074</c:v>
                      </c:pt>
                      <c:pt idx="81">
                        <c:v>44073</c:v>
                      </c:pt>
                      <c:pt idx="82">
                        <c:v>44072</c:v>
                      </c:pt>
                      <c:pt idx="83">
                        <c:v>44071</c:v>
                      </c:pt>
                      <c:pt idx="84">
                        <c:v>44070</c:v>
                      </c:pt>
                      <c:pt idx="85">
                        <c:v>44069</c:v>
                      </c:pt>
                      <c:pt idx="86">
                        <c:v>44068</c:v>
                      </c:pt>
                      <c:pt idx="87">
                        <c:v>44067</c:v>
                      </c:pt>
                      <c:pt idx="88">
                        <c:v>44066</c:v>
                      </c:pt>
                      <c:pt idx="89">
                        <c:v>44065</c:v>
                      </c:pt>
                      <c:pt idx="90">
                        <c:v>44064</c:v>
                      </c:pt>
                      <c:pt idx="91">
                        <c:v>44063</c:v>
                      </c:pt>
                      <c:pt idx="92">
                        <c:v>44062</c:v>
                      </c:pt>
                      <c:pt idx="93">
                        <c:v>44061</c:v>
                      </c:pt>
                      <c:pt idx="94">
                        <c:v>44060</c:v>
                      </c:pt>
                      <c:pt idx="95">
                        <c:v>44059</c:v>
                      </c:pt>
                      <c:pt idx="96">
                        <c:v>44058</c:v>
                      </c:pt>
                      <c:pt idx="97">
                        <c:v>44057</c:v>
                      </c:pt>
                      <c:pt idx="98">
                        <c:v>44056</c:v>
                      </c:pt>
                      <c:pt idx="99">
                        <c:v>44055</c:v>
                      </c:pt>
                      <c:pt idx="100">
                        <c:v>44054</c:v>
                      </c:pt>
                      <c:pt idx="101">
                        <c:v>44053</c:v>
                      </c:pt>
                      <c:pt idx="102">
                        <c:v>44052</c:v>
                      </c:pt>
                      <c:pt idx="103">
                        <c:v>44051</c:v>
                      </c:pt>
                      <c:pt idx="104">
                        <c:v>44050</c:v>
                      </c:pt>
                      <c:pt idx="105">
                        <c:v>44049</c:v>
                      </c:pt>
                      <c:pt idx="106">
                        <c:v>44048</c:v>
                      </c:pt>
                      <c:pt idx="107">
                        <c:v>44047</c:v>
                      </c:pt>
                      <c:pt idx="108">
                        <c:v>44046</c:v>
                      </c:pt>
                      <c:pt idx="109">
                        <c:v>44045</c:v>
                      </c:pt>
                      <c:pt idx="110">
                        <c:v>44044</c:v>
                      </c:pt>
                      <c:pt idx="111">
                        <c:v>44043</c:v>
                      </c:pt>
                      <c:pt idx="112">
                        <c:v>44042</c:v>
                      </c:pt>
                      <c:pt idx="113">
                        <c:v>44041</c:v>
                      </c:pt>
                      <c:pt idx="114">
                        <c:v>44040</c:v>
                      </c:pt>
                      <c:pt idx="115">
                        <c:v>44039</c:v>
                      </c:pt>
                      <c:pt idx="116">
                        <c:v>44038</c:v>
                      </c:pt>
                      <c:pt idx="117">
                        <c:v>44037</c:v>
                      </c:pt>
                      <c:pt idx="118">
                        <c:v>44036</c:v>
                      </c:pt>
                      <c:pt idx="119">
                        <c:v>44035</c:v>
                      </c:pt>
                      <c:pt idx="120">
                        <c:v>44034</c:v>
                      </c:pt>
                      <c:pt idx="121">
                        <c:v>44033</c:v>
                      </c:pt>
                      <c:pt idx="122">
                        <c:v>44032</c:v>
                      </c:pt>
                      <c:pt idx="123">
                        <c:v>44031</c:v>
                      </c:pt>
                      <c:pt idx="124">
                        <c:v>44030</c:v>
                      </c:pt>
                      <c:pt idx="125">
                        <c:v>44029</c:v>
                      </c:pt>
                      <c:pt idx="126">
                        <c:v>44028</c:v>
                      </c:pt>
                      <c:pt idx="127">
                        <c:v>44027</c:v>
                      </c:pt>
                      <c:pt idx="128">
                        <c:v>44026</c:v>
                      </c:pt>
                      <c:pt idx="129">
                        <c:v>44025</c:v>
                      </c:pt>
                      <c:pt idx="130">
                        <c:v>44024</c:v>
                      </c:pt>
                      <c:pt idx="131">
                        <c:v>44023</c:v>
                      </c:pt>
                      <c:pt idx="132">
                        <c:v>44022</c:v>
                      </c:pt>
                      <c:pt idx="133">
                        <c:v>44021</c:v>
                      </c:pt>
                      <c:pt idx="134">
                        <c:v>44020</c:v>
                      </c:pt>
                      <c:pt idx="135">
                        <c:v>44019</c:v>
                      </c:pt>
                      <c:pt idx="136">
                        <c:v>44018</c:v>
                      </c:pt>
                      <c:pt idx="137">
                        <c:v>44017</c:v>
                      </c:pt>
                      <c:pt idx="138">
                        <c:v>44016</c:v>
                      </c:pt>
                      <c:pt idx="139">
                        <c:v>44015</c:v>
                      </c:pt>
                      <c:pt idx="140">
                        <c:v>44014</c:v>
                      </c:pt>
                      <c:pt idx="141">
                        <c:v>44013</c:v>
                      </c:pt>
                      <c:pt idx="142">
                        <c:v>44012</c:v>
                      </c:pt>
                      <c:pt idx="143">
                        <c:v>44011</c:v>
                      </c:pt>
                      <c:pt idx="144">
                        <c:v>44010</c:v>
                      </c:pt>
                      <c:pt idx="145">
                        <c:v>44009</c:v>
                      </c:pt>
                      <c:pt idx="146">
                        <c:v>44008</c:v>
                      </c:pt>
                      <c:pt idx="147">
                        <c:v>44007</c:v>
                      </c:pt>
                      <c:pt idx="148">
                        <c:v>44006</c:v>
                      </c:pt>
                      <c:pt idx="149">
                        <c:v>44005</c:v>
                      </c:pt>
                      <c:pt idx="150">
                        <c:v>44004</c:v>
                      </c:pt>
                      <c:pt idx="151">
                        <c:v>44003</c:v>
                      </c:pt>
                      <c:pt idx="152">
                        <c:v>44002</c:v>
                      </c:pt>
                      <c:pt idx="153">
                        <c:v>44001</c:v>
                      </c:pt>
                      <c:pt idx="154">
                        <c:v>44000</c:v>
                      </c:pt>
                      <c:pt idx="155">
                        <c:v>43999</c:v>
                      </c:pt>
                      <c:pt idx="156">
                        <c:v>43998</c:v>
                      </c:pt>
                      <c:pt idx="157">
                        <c:v>43997</c:v>
                      </c:pt>
                      <c:pt idx="158">
                        <c:v>43996</c:v>
                      </c:pt>
                      <c:pt idx="159">
                        <c:v>43995</c:v>
                      </c:pt>
                      <c:pt idx="160">
                        <c:v>43994</c:v>
                      </c:pt>
                      <c:pt idx="161">
                        <c:v>43993</c:v>
                      </c:pt>
                      <c:pt idx="162">
                        <c:v>43992</c:v>
                      </c:pt>
                      <c:pt idx="163">
                        <c:v>43991</c:v>
                      </c:pt>
                      <c:pt idx="164">
                        <c:v>43990</c:v>
                      </c:pt>
                      <c:pt idx="165">
                        <c:v>43989</c:v>
                      </c:pt>
                      <c:pt idx="166">
                        <c:v>43988</c:v>
                      </c:pt>
                      <c:pt idx="167">
                        <c:v>43987</c:v>
                      </c:pt>
                      <c:pt idx="168">
                        <c:v>43986</c:v>
                      </c:pt>
                      <c:pt idx="169">
                        <c:v>43985</c:v>
                      </c:pt>
                      <c:pt idx="170">
                        <c:v>43984</c:v>
                      </c:pt>
                      <c:pt idx="171">
                        <c:v>43983</c:v>
                      </c:pt>
                      <c:pt idx="172">
                        <c:v>43982</c:v>
                      </c:pt>
                      <c:pt idx="173">
                        <c:v>43981</c:v>
                      </c:pt>
                      <c:pt idx="174">
                        <c:v>43980</c:v>
                      </c:pt>
                      <c:pt idx="175">
                        <c:v>43979</c:v>
                      </c:pt>
                      <c:pt idx="176">
                        <c:v>43978</c:v>
                      </c:pt>
                      <c:pt idx="177">
                        <c:v>43977</c:v>
                      </c:pt>
                      <c:pt idx="178">
                        <c:v>43976</c:v>
                      </c:pt>
                      <c:pt idx="179">
                        <c:v>43975</c:v>
                      </c:pt>
                      <c:pt idx="180">
                        <c:v>43974</c:v>
                      </c:pt>
                      <c:pt idx="181">
                        <c:v>43973</c:v>
                      </c:pt>
                      <c:pt idx="182">
                        <c:v>43972</c:v>
                      </c:pt>
                      <c:pt idx="183">
                        <c:v>43971</c:v>
                      </c:pt>
                      <c:pt idx="184">
                        <c:v>43970</c:v>
                      </c:pt>
                      <c:pt idx="185">
                        <c:v>43969</c:v>
                      </c:pt>
                      <c:pt idx="186">
                        <c:v>43968</c:v>
                      </c:pt>
                      <c:pt idx="187">
                        <c:v>43967</c:v>
                      </c:pt>
                      <c:pt idx="188">
                        <c:v>43966</c:v>
                      </c:pt>
                      <c:pt idx="189">
                        <c:v>43965</c:v>
                      </c:pt>
                      <c:pt idx="190">
                        <c:v>43964</c:v>
                      </c:pt>
                      <c:pt idx="191">
                        <c:v>43963</c:v>
                      </c:pt>
                      <c:pt idx="192">
                        <c:v>43962</c:v>
                      </c:pt>
                      <c:pt idx="193">
                        <c:v>43961</c:v>
                      </c:pt>
                      <c:pt idx="194">
                        <c:v>43960</c:v>
                      </c:pt>
                      <c:pt idx="195">
                        <c:v>43959</c:v>
                      </c:pt>
                      <c:pt idx="196">
                        <c:v>43958</c:v>
                      </c:pt>
                      <c:pt idx="197">
                        <c:v>43957</c:v>
                      </c:pt>
                      <c:pt idx="198">
                        <c:v>43956</c:v>
                      </c:pt>
                      <c:pt idx="199">
                        <c:v>43955</c:v>
                      </c:pt>
                      <c:pt idx="200">
                        <c:v>43954</c:v>
                      </c:pt>
                      <c:pt idx="201">
                        <c:v>43953</c:v>
                      </c:pt>
                      <c:pt idx="202">
                        <c:v>43952</c:v>
                      </c:pt>
                      <c:pt idx="203">
                        <c:v>43951</c:v>
                      </c:pt>
                      <c:pt idx="204">
                        <c:v>43950</c:v>
                      </c:pt>
                      <c:pt idx="205">
                        <c:v>43949</c:v>
                      </c:pt>
                      <c:pt idx="206">
                        <c:v>43948</c:v>
                      </c:pt>
                      <c:pt idx="207">
                        <c:v>43947</c:v>
                      </c:pt>
                      <c:pt idx="208">
                        <c:v>43946</c:v>
                      </c:pt>
                      <c:pt idx="209">
                        <c:v>43945</c:v>
                      </c:pt>
                      <c:pt idx="210">
                        <c:v>43944</c:v>
                      </c:pt>
                      <c:pt idx="211">
                        <c:v>43943</c:v>
                      </c:pt>
                      <c:pt idx="212">
                        <c:v>43942</c:v>
                      </c:pt>
                      <c:pt idx="213">
                        <c:v>43941</c:v>
                      </c:pt>
                      <c:pt idx="214">
                        <c:v>43940</c:v>
                      </c:pt>
                      <c:pt idx="215">
                        <c:v>43939</c:v>
                      </c:pt>
                      <c:pt idx="216">
                        <c:v>43938</c:v>
                      </c:pt>
                      <c:pt idx="217">
                        <c:v>43937</c:v>
                      </c:pt>
                      <c:pt idx="218">
                        <c:v>43936</c:v>
                      </c:pt>
                      <c:pt idx="219">
                        <c:v>43935</c:v>
                      </c:pt>
                      <c:pt idx="220">
                        <c:v>43934</c:v>
                      </c:pt>
                      <c:pt idx="221">
                        <c:v>43933</c:v>
                      </c:pt>
                      <c:pt idx="222">
                        <c:v>43932</c:v>
                      </c:pt>
                      <c:pt idx="223">
                        <c:v>43931</c:v>
                      </c:pt>
                      <c:pt idx="224">
                        <c:v>43930</c:v>
                      </c:pt>
                      <c:pt idx="225">
                        <c:v>43929</c:v>
                      </c:pt>
                      <c:pt idx="226">
                        <c:v>43928</c:v>
                      </c:pt>
                      <c:pt idx="227">
                        <c:v>43927</c:v>
                      </c:pt>
                      <c:pt idx="228">
                        <c:v>43926</c:v>
                      </c:pt>
                      <c:pt idx="229">
                        <c:v>43925</c:v>
                      </c:pt>
                      <c:pt idx="230">
                        <c:v>43924</c:v>
                      </c:pt>
                      <c:pt idx="231">
                        <c:v>43923</c:v>
                      </c:pt>
                      <c:pt idx="232">
                        <c:v>43922</c:v>
                      </c:pt>
                      <c:pt idx="233">
                        <c:v>43921</c:v>
                      </c:pt>
                      <c:pt idx="234">
                        <c:v>43920</c:v>
                      </c:pt>
                      <c:pt idx="235">
                        <c:v>43919</c:v>
                      </c:pt>
                      <c:pt idx="236">
                        <c:v>43918</c:v>
                      </c:pt>
                      <c:pt idx="237">
                        <c:v>43917</c:v>
                      </c:pt>
                      <c:pt idx="238">
                        <c:v>43916</c:v>
                      </c:pt>
                      <c:pt idx="239">
                        <c:v>43915</c:v>
                      </c:pt>
                      <c:pt idx="240">
                        <c:v>43914</c:v>
                      </c:pt>
                      <c:pt idx="241">
                        <c:v>43913</c:v>
                      </c:pt>
                      <c:pt idx="242">
                        <c:v>43912</c:v>
                      </c:pt>
                      <c:pt idx="243">
                        <c:v>43911</c:v>
                      </c:pt>
                      <c:pt idx="244">
                        <c:v>43910</c:v>
                      </c:pt>
                      <c:pt idx="245">
                        <c:v>43909</c:v>
                      </c:pt>
                      <c:pt idx="246">
                        <c:v>43908</c:v>
                      </c:pt>
                      <c:pt idx="247">
                        <c:v>43907</c:v>
                      </c:pt>
                      <c:pt idx="248">
                        <c:v>43906</c:v>
                      </c:pt>
                      <c:pt idx="249">
                        <c:v>43905</c:v>
                      </c:pt>
                      <c:pt idx="250">
                        <c:v>43904</c:v>
                      </c:pt>
                      <c:pt idx="251">
                        <c:v>43903</c:v>
                      </c:pt>
                      <c:pt idx="252">
                        <c:v>43902</c:v>
                      </c:pt>
                      <c:pt idx="253">
                        <c:v>43901</c:v>
                      </c:pt>
                      <c:pt idx="254">
                        <c:v>43900</c:v>
                      </c:pt>
                      <c:pt idx="255">
                        <c:v>43899</c:v>
                      </c:pt>
                      <c:pt idx="256">
                        <c:v>43898</c:v>
                      </c:pt>
                      <c:pt idx="257">
                        <c:v>43897</c:v>
                      </c:pt>
                      <c:pt idx="258">
                        <c:v>43896</c:v>
                      </c:pt>
                      <c:pt idx="259">
                        <c:v>43895</c:v>
                      </c:pt>
                      <c:pt idx="260">
                        <c:v>43894</c:v>
                      </c:pt>
                      <c:pt idx="261">
                        <c:v>43893</c:v>
                      </c:pt>
                      <c:pt idx="262">
                        <c:v>43892</c:v>
                      </c:pt>
                      <c:pt idx="263">
                        <c:v>43891</c:v>
                      </c:pt>
                      <c:pt idx="264">
                        <c:v>43890</c:v>
                      </c:pt>
                      <c:pt idx="265">
                        <c:v>43889</c:v>
                      </c:pt>
                      <c:pt idx="266">
                        <c:v>43888</c:v>
                      </c:pt>
                      <c:pt idx="267">
                        <c:v>43887</c:v>
                      </c:pt>
                      <c:pt idx="268">
                        <c:v>43886</c:v>
                      </c:pt>
                      <c:pt idx="269">
                        <c:v>43885</c:v>
                      </c:pt>
                      <c:pt idx="270">
                        <c:v>43884</c:v>
                      </c:pt>
                      <c:pt idx="271">
                        <c:v>43883</c:v>
                      </c:pt>
                      <c:pt idx="272">
                        <c:v>43882</c:v>
                      </c:pt>
                      <c:pt idx="273">
                        <c:v>43881</c:v>
                      </c:pt>
                      <c:pt idx="274">
                        <c:v>43880</c:v>
                      </c:pt>
                      <c:pt idx="275">
                        <c:v>43879</c:v>
                      </c:pt>
                      <c:pt idx="276">
                        <c:v>43878</c:v>
                      </c:pt>
                      <c:pt idx="277">
                        <c:v>43877</c:v>
                      </c:pt>
                      <c:pt idx="278">
                        <c:v>43876</c:v>
                      </c:pt>
                      <c:pt idx="279">
                        <c:v>43875</c:v>
                      </c:pt>
                      <c:pt idx="280">
                        <c:v>43874</c:v>
                      </c:pt>
                      <c:pt idx="281">
                        <c:v>43873</c:v>
                      </c:pt>
                      <c:pt idx="282">
                        <c:v>43872</c:v>
                      </c:pt>
                      <c:pt idx="283">
                        <c:v>43871</c:v>
                      </c:pt>
                      <c:pt idx="284">
                        <c:v>43870</c:v>
                      </c:pt>
                      <c:pt idx="285">
                        <c:v>43869</c:v>
                      </c:pt>
                      <c:pt idx="286">
                        <c:v>43868</c:v>
                      </c:pt>
                      <c:pt idx="287">
                        <c:v>43867</c:v>
                      </c:pt>
                      <c:pt idx="288">
                        <c:v>43866</c:v>
                      </c:pt>
                      <c:pt idx="289">
                        <c:v>43865</c:v>
                      </c:pt>
                      <c:pt idx="290">
                        <c:v>43864</c:v>
                      </c:pt>
                      <c:pt idx="291">
                        <c:v>43863</c:v>
                      </c:pt>
                      <c:pt idx="292">
                        <c:v>43862</c:v>
                      </c:pt>
                      <c:pt idx="293">
                        <c:v>43861</c:v>
                      </c:pt>
                      <c:pt idx="294">
                        <c:v>43860</c:v>
                      </c:pt>
                      <c:pt idx="295">
                        <c:v>43859</c:v>
                      </c:pt>
                      <c:pt idx="296">
                        <c:v>43858</c:v>
                      </c:pt>
                      <c:pt idx="297">
                        <c:v>43857</c:v>
                      </c:pt>
                      <c:pt idx="298">
                        <c:v>43856</c:v>
                      </c:pt>
                      <c:pt idx="299">
                        <c:v>43855</c:v>
                      </c:pt>
                      <c:pt idx="300">
                        <c:v>43854</c:v>
                      </c:pt>
                      <c:pt idx="301">
                        <c:v>43853</c:v>
                      </c:pt>
                      <c:pt idx="302">
                        <c:v>43852</c:v>
                      </c:pt>
                      <c:pt idx="303">
                        <c:v>43851</c:v>
                      </c:pt>
                      <c:pt idx="304">
                        <c:v>43850</c:v>
                      </c:pt>
                      <c:pt idx="305">
                        <c:v>43849</c:v>
                      </c:pt>
                      <c:pt idx="306">
                        <c:v>43848</c:v>
                      </c:pt>
                      <c:pt idx="307">
                        <c:v>43847</c:v>
                      </c:pt>
                      <c:pt idx="308">
                        <c:v>43846</c:v>
                      </c:pt>
                      <c:pt idx="309">
                        <c:v>43845</c:v>
                      </c:pt>
                      <c:pt idx="310">
                        <c:v>43844</c:v>
                      </c:pt>
                      <c:pt idx="311">
                        <c:v>43843</c:v>
                      </c:pt>
                      <c:pt idx="312">
                        <c:v>43842</c:v>
                      </c:pt>
                      <c:pt idx="313">
                        <c:v>43841</c:v>
                      </c:pt>
                      <c:pt idx="314">
                        <c:v>43840</c:v>
                      </c:pt>
                      <c:pt idx="315">
                        <c:v>43839</c:v>
                      </c:pt>
                      <c:pt idx="316">
                        <c:v>43838</c:v>
                      </c:pt>
                      <c:pt idx="317">
                        <c:v>43837</c:v>
                      </c:pt>
                      <c:pt idx="318">
                        <c:v>43836</c:v>
                      </c:pt>
                      <c:pt idx="319">
                        <c:v>43835</c:v>
                      </c:pt>
                      <c:pt idx="320">
                        <c:v>43834</c:v>
                      </c:pt>
                      <c:pt idx="321">
                        <c:v>43833</c:v>
                      </c:pt>
                      <c:pt idx="322">
                        <c:v>43832</c:v>
                      </c:pt>
                      <c:pt idx="323">
                        <c:v>43831</c:v>
                      </c:pt>
                      <c:pt idx="324">
                        <c:v>43830</c:v>
                      </c:pt>
                      <c:pt idx="325">
                        <c:v>43829</c:v>
                      </c:pt>
                      <c:pt idx="326">
                        <c:v>43828</c:v>
                      </c:pt>
                      <c:pt idx="327">
                        <c:v>43827</c:v>
                      </c:pt>
                      <c:pt idx="328">
                        <c:v>43826</c:v>
                      </c:pt>
                      <c:pt idx="329">
                        <c:v>43825</c:v>
                      </c:pt>
                      <c:pt idx="330">
                        <c:v>43824</c:v>
                      </c:pt>
                      <c:pt idx="331">
                        <c:v>43823</c:v>
                      </c:pt>
                      <c:pt idx="332">
                        <c:v>43822</c:v>
                      </c:pt>
                      <c:pt idx="333">
                        <c:v>43821</c:v>
                      </c:pt>
                      <c:pt idx="334">
                        <c:v>43820</c:v>
                      </c:pt>
                      <c:pt idx="335">
                        <c:v>43819</c:v>
                      </c:pt>
                      <c:pt idx="336">
                        <c:v>43818</c:v>
                      </c:pt>
                      <c:pt idx="337">
                        <c:v>43817</c:v>
                      </c:pt>
                      <c:pt idx="338">
                        <c:v>43816</c:v>
                      </c:pt>
                      <c:pt idx="339">
                        <c:v>43815</c:v>
                      </c:pt>
                      <c:pt idx="340">
                        <c:v>43814</c:v>
                      </c:pt>
                      <c:pt idx="341">
                        <c:v>43813</c:v>
                      </c:pt>
                      <c:pt idx="342">
                        <c:v>43812</c:v>
                      </c:pt>
                      <c:pt idx="343">
                        <c:v>43811</c:v>
                      </c:pt>
                      <c:pt idx="344">
                        <c:v>43810</c:v>
                      </c:pt>
                      <c:pt idx="345">
                        <c:v>43809</c:v>
                      </c:pt>
                      <c:pt idx="346">
                        <c:v>43808</c:v>
                      </c:pt>
                      <c:pt idx="347">
                        <c:v>43807</c:v>
                      </c:pt>
                      <c:pt idx="348">
                        <c:v>43806</c:v>
                      </c:pt>
                      <c:pt idx="349">
                        <c:v>43805</c:v>
                      </c:pt>
                      <c:pt idx="350">
                        <c:v>43804</c:v>
                      </c:pt>
                      <c:pt idx="351">
                        <c:v>43803</c:v>
                      </c:pt>
                      <c:pt idx="352">
                        <c:v>43802</c:v>
                      </c:pt>
                      <c:pt idx="353">
                        <c:v>43801</c:v>
                      </c:pt>
                      <c:pt idx="354">
                        <c:v>43800</c:v>
                      </c:pt>
                      <c:pt idx="355">
                        <c:v>43799</c:v>
                      </c:pt>
                      <c:pt idx="356">
                        <c:v>43798</c:v>
                      </c:pt>
                      <c:pt idx="357">
                        <c:v>43797</c:v>
                      </c:pt>
                      <c:pt idx="358">
                        <c:v>43796</c:v>
                      </c:pt>
                      <c:pt idx="359">
                        <c:v>43795</c:v>
                      </c:pt>
                      <c:pt idx="360">
                        <c:v>43794</c:v>
                      </c:pt>
                      <c:pt idx="361">
                        <c:v>43793</c:v>
                      </c:pt>
                      <c:pt idx="362">
                        <c:v>43792</c:v>
                      </c:pt>
                      <c:pt idx="363">
                        <c:v>43791</c:v>
                      </c:pt>
                      <c:pt idx="364">
                        <c:v>43790</c:v>
                      </c:pt>
                      <c:pt idx="365">
                        <c:v>43789</c:v>
                      </c:pt>
                      <c:pt idx="366">
                        <c:v>43788</c:v>
                      </c:pt>
                      <c:pt idx="367">
                        <c:v>43787</c:v>
                      </c:pt>
                      <c:pt idx="368">
                        <c:v>43786</c:v>
                      </c:pt>
                      <c:pt idx="369">
                        <c:v>43785</c:v>
                      </c:pt>
                      <c:pt idx="370">
                        <c:v>43784</c:v>
                      </c:pt>
                      <c:pt idx="371">
                        <c:v>43783</c:v>
                      </c:pt>
                      <c:pt idx="372">
                        <c:v>43782</c:v>
                      </c:pt>
                      <c:pt idx="373">
                        <c:v>43781</c:v>
                      </c:pt>
                      <c:pt idx="374">
                        <c:v>43780</c:v>
                      </c:pt>
                      <c:pt idx="375">
                        <c:v>43779</c:v>
                      </c:pt>
                      <c:pt idx="376">
                        <c:v>43778</c:v>
                      </c:pt>
                      <c:pt idx="377">
                        <c:v>43777</c:v>
                      </c:pt>
                      <c:pt idx="378">
                        <c:v>43776</c:v>
                      </c:pt>
                      <c:pt idx="379">
                        <c:v>43775</c:v>
                      </c:pt>
                      <c:pt idx="380">
                        <c:v>43774</c:v>
                      </c:pt>
                      <c:pt idx="381">
                        <c:v>43773</c:v>
                      </c:pt>
                      <c:pt idx="382">
                        <c:v>43772</c:v>
                      </c:pt>
                      <c:pt idx="383">
                        <c:v>43771</c:v>
                      </c:pt>
                      <c:pt idx="384">
                        <c:v>43770</c:v>
                      </c:pt>
                      <c:pt idx="385">
                        <c:v>43769</c:v>
                      </c:pt>
                      <c:pt idx="386">
                        <c:v>43768</c:v>
                      </c:pt>
                      <c:pt idx="387">
                        <c:v>43767</c:v>
                      </c:pt>
                      <c:pt idx="388">
                        <c:v>43766</c:v>
                      </c:pt>
                      <c:pt idx="389">
                        <c:v>43765</c:v>
                      </c:pt>
                      <c:pt idx="390">
                        <c:v>43764</c:v>
                      </c:pt>
                      <c:pt idx="391">
                        <c:v>43763</c:v>
                      </c:pt>
                      <c:pt idx="392">
                        <c:v>43762</c:v>
                      </c:pt>
                      <c:pt idx="393">
                        <c:v>43761</c:v>
                      </c:pt>
                      <c:pt idx="394">
                        <c:v>43760</c:v>
                      </c:pt>
                      <c:pt idx="395">
                        <c:v>43759</c:v>
                      </c:pt>
                      <c:pt idx="396">
                        <c:v>43758</c:v>
                      </c:pt>
                      <c:pt idx="397">
                        <c:v>43757</c:v>
                      </c:pt>
                      <c:pt idx="398">
                        <c:v>43756</c:v>
                      </c:pt>
                      <c:pt idx="399">
                        <c:v>43755</c:v>
                      </c:pt>
                      <c:pt idx="400">
                        <c:v>43754</c:v>
                      </c:pt>
                      <c:pt idx="401">
                        <c:v>43753</c:v>
                      </c:pt>
                      <c:pt idx="402">
                        <c:v>43752</c:v>
                      </c:pt>
                      <c:pt idx="403">
                        <c:v>43751</c:v>
                      </c:pt>
                      <c:pt idx="404">
                        <c:v>43750</c:v>
                      </c:pt>
                      <c:pt idx="405">
                        <c:v>43749</c:v>
                      </c:pt>
                      <c:pt idx="406">
                        <c:v>43748</c:v>
                      </c:pt>
                      <c:pt idx="407">
                        <c:v>43747</c:v>
                      </c:pt>
                      <c:pt idx="408">
                        <c:v>43746</c:v>
                      </c:pt>
                      <c:pt idx="409">
                        <c:v>43745</c:v>
                      </c:pt>
                      <c:pt idx="410">
                        <c:v>43744</c:v>
                      </c:pt>
                      <c:pt idx="411">
                        <c:v>43743</c:v>
                      </c:pt>
                      <c:pt idx="412">
                        <c:v>43742</c:v>
                      </c:pt>
                      <c:pt idx="413">
                        <c:v>43741</c:v>
                      </c:pt>
                      <c:pt idx="414">
                        <c:v>43740</c:v>
                      </c:pt>
                      <c:pt idx="415">
                        <c:v>43739</c:v>
                      </c:pt>
                      <c:pt idx="416">
                        <c:v>43738</c:v>
                      </c:pt>
                      <c:pt idx="417">
                        <c:v>43737</c:v>
                      </c:pt>
                      <c:pt idx="418">
                        <c:v>43736</c:v>
                      </c:pt>
                      <c:pt idx="419">
                        <c:v>43735</c:v>
                      </c:pt>
                      <c:pt idx="420">
                        <c:v>43734</c:v>
                      </c:pt>
                      <c:pt idx="421">
                        <c:v>43733</c:v>
                      </c:pt>
                      <c:pt idx="422">
                        <c:v>43732</c:v>
                      </c:pt>
                      <c:pt idx="423">
                        <c:v>43731</c:v>
                      </c:pt>
                      <c:pt idx="424">
                        <c:v>43730</c:v>
                      </c:pt>
                      <c:pt idx="425">
                        <c:v>43729</c:v>
                      </c:pt>
                      <c:pt idx="426">
                        <c:v>43728</c:v>
                      </c:pt>
                      <c:pt idx="427">
                        <c:v>43727</c:v>
                      </c:pt>
                      <c:pt idx="428">
                        <c:v>43726</c:v>
                      </c:pt>
                      <c:pt idx="429">
                        <c:v>43725</c:v>
                      </c:pt>
                      <c:pt idx="430">
                        <c:v>43724</c:v>
                      </c:pt>
                      <c:pt idx="431">
                        <c:v>43723</c:v>
                      </c:pt>
                      <c:pt idx="432">
                        <c:v>43722</c:v>
                      </c:pt>
                      <c:pt idx="433">
                        <c:v>43721</c:v>
                      </c:pt>
                      <c:pt idx="434">
                        <c:v>43720</c:v>
                      </c:pt>
                      <c:pt idx="435">
                        <c:v>43719</c:v>
                      </c:pt>
                      <c:pt idx="436">
                        <c:v>43718</c:v>
                      </c:pt>
                      <c:pt idx="437">
                        <c:v>43717</c:v>
                      </c:pt>
                      <c:pt idx="438">
                        <c:v>43716</c:v>
                      </c:pt>
                      <c:pt idx="439">
                        <c:v>43715</c:v>
                      </c:pt>
                      <c:pt idx="440">
                        <c:v>43714</c:v>
                      </c:pt>
                      <c:pt idx="441">
                        <c:v>43713</c:v>
                      </c:pt>
                      <c:pt idx="442">
                        <c:v>43712</c:v>
                      </c:pt>
                      <c:pt idx="443">
                        <c:v>43711</c:v>
                      </c:pt>
                      <c:pt idx="444">
                        <c:v>43710</c:v>
                      </c:pt>
                      <c:pt idx="445">
                        <c:v>43709</c:v>
                      </c:pt>
                      <c:pt idx="446">
                        <c:v>43708</c:v>
                      </c:pt>
                      <c:pt idx="447">
                        <c:v>43707</c:v>
                      </c:pt>
                      <c:pt idx="448">
                        <c:v>43706</c:v>
                      </c:pt>
                      <c:pt idx="449">
                        <c:v>43705</c:v>
                      </c:pt>
                      <c:pt idx="450">
                        <c:v>43704</c:v>
                      </c:pt>
                      <c:pt idx="451">
                        <c:v>43703</c:v>
                      </c:pt>
                      <c:pt idx="452">
                        <c:v>43702</c:v>
                      </c:pt>
                      <c:pt idx="453">
                        <c:v>43701</c:v>
                      </c:pt>
                      <c:pt idx="454">
                        <c:v>43700</c:v>
                      </c:pt>
                      <c:pt idx="455">
                        <c:v>43699</c:v>
                      </c:pt>
                      <c:pt idx="456">
                        <c:v>43698</c:v>
                      </c:pt>
                      <c:pt idx="457">
                        <c:v>43697</c:v>
                      </c:pt>
                      <c:pt idx="458">
                        <c:v>43696</c:v>
                      </c:pt>
                      <c:pt idx="459">
                        <c:v>43695</c:v>
                      </c:pt>
                      <c:pt idx="460">
                        <c:v>43694</c:v>
                      </c:pt>
                      <c:pt idx="461">
                        <c:v>43693</c:v>
                      </c:pt>
                      <c:pt idx="462">
                        <c:v>43692</c:v>
                      </c:pt>
                      <c:pt idx="463">
                        <c:v>43691</c:v>
                      </c:pt>
                      <c:pt idx="464">
                        <c:v>43690</c:v>
                      </c:pt>
                      <c:pt idx="465">
                        <c:v>43689</c:v>
                      </c:pt>
                      <c:pt idx="466">
                        <c:v>43688</c:v>
                      </c:pt>
                      <c:pt idx="467">
                        <c:v>43687</c:v>
                      </c:pt>
                      <c:pt idx="468">
                        <c:v>43686</c:v>
                      </c:pt>
                      <c:pt idx="469">
                        <c:v>43685</c:v>
                      </c:pt>
                      <c:pt idx="470">
                        <c:v>43684</c:v>
                      </c:pt>
                      <c:pt idx="471">
                        <c:v>43683</c:v>
                      </c:pt>
                      <c:pt idx="472">
                        <c:v>43682</c:v>
                      </c:pt>
                      <c:pt idx="473">
                        <c:v>43681</c:v>
                      </c:pt>
                      <c:pt idx="474">
                        <c:v>43680</c:v>
                      </c:pt>
                      <c:pt idx="475">
                        <c:v>43679</c:v>
                      </c:pt>
                      <c:pt idx="476">
                        <c:v>43678</c:v>
                      </c:pt>
                      <c:pt idx="477">
                        <c:v>43677</c:v>
                      </c:pt>
                      <c:pt idx="478">
                        <c:v>43676</c:v>
                      </c:pt>
                      <c:pt idx="479">
                        <c:v>43675</c:v>
                      </c:pt>
                      <c:pt idx="480">
                        <c:v>43674</c:v>
                      </c:pt>
                      <c:pt idx="481">
                        <c:v>43673</c:v>
                      </c:pt>
                      <c:pt idx="482">
                        <c:v>43672</c:v>
                      </c:pt>
                      <c:pt idx="483">
                        <c:v>43671</c:v>
                      </c:pt>
                      <c:pt idx="484">
                        <c:v>43670</c:v>
                      </c:pt>
                      <c:pt idx="485">
                        <c:v>43669</c:v>
                      </c:pt>
                      <c:pt idx="486">
                        <c:v>43668</c:v>
                      </c:pt>
                      <c:pt idx="487">
                        <c:v>43667</c:v>
                      </c:pt>
                      <c:pt idx="488">
                        <c:v>43666</c:v>
                      </c:pt>
                      <c:pt idx="489">
                        <c:v>43665</c:v>
                      </c:pt>
                      <c:pt idx="490">
                        <c:v>43664</c:v>
                      </c:pt>
                      <c:pt idx="491">
                        <c:v>43663</c:v>
                      </c:pt>
                      <c:pt idx="492">
                        <c:v>43662</c:v>
                      </c:pt>
                      <c:pt idx="493">
                        <c:v>43661</c:v>
                      </c:pt>
                      <c:pt idx="494">
                        <c:v>43660</c:v>
                      </c:pt>
                      <c:pt idx="495">
                        <c:v>43659</c:v>
                      </c:pt>
                      <c:pt idx="496">
                        <c:v>43658</c:v>
                      </c:pt>
                      <c:pt idx="497">
                        <c:v>43657</c:v>
                      </c:pt>
                      <c:pt idx="498">
                        <c:v>43656</c:v>
                      </c:pt>
                      <c:pt idx="499">
                        <c:v>43655</c:v>
                      </c:pt>
                      <c:pt idx="500">
                        <c:v>43654</c:v>
                      </c:pt>
                      <c:pt idx="501">
                        <c:v>43653</c:v>
                      </c:pt>
                      <c:pt idx="502">
                        <c:v>43652</c:v>
                      </c:pt>
                      <c:pt idx="503">
                        <c:v>43651</c:v>
                      </c:pt>
                      <c:pt idx="504">
                        <c:v>43650</c:v>
                      </c:pt>
                      <c:pt idx="505">
                        <c:v>43649</c:v>
                      </c:pt>
                      <c:pt idx="506">
                        <c:v>43648</c:v>
                      </c:pt>
                      <c:pt idx="507">
                        <c:v>43647</c:v>
                      </c:pt>
                      <c:pt idx="508">
                        <c:v>43646</c:v>
                      </c:pt>
                      <c:pt idx="509">
                        <c:v>43645</c:v>
                      </c:pt>
                      <c:pt idx="510">
                        <c:v>43644</c:v>
                      </c:pt>
                      <c:pt idx="511">
                        <c:v>43643</c:v>
                      </c:pt>
                      <c:pt idx="512">
                        <c:v>43642</c:v>
                      </c:pt>
                      <c:pt idx="513">
                        <c:v>43641</c:v>
                      </c:pt>
                      <c:pt idx="514">
                        <c:v>43640</c:v>
                      </c:pt>
                      <c:pt idx="515">
                        <c:v>43639</c:v>
                      </c:pt>
                      <c:pt idx="516">
                        <c:v>43638</c:v>
                      </c:pt>
                      <c:pt idx="517">
                        <c:v>43637</c:v>
                      </c:pt>
                      <c:pt idx="518">
                        <c:v>43636</c:v>
                      </c:pt>
                      <c:pt idx="519">
                        <c:v>43635</c:v>
                      </c:pt>
                      <c:pt idx="520">
                        <c:v>43634</c:v>
                      </c:pt>
                      <c:pt idx="521">
                        <c:v>43633</c:v>
                      </c:pt>
                      <c:pt idx="522">
                        <c:v>43632</c:v>
                      </c:pt>
                      <c:pt idx="523">
                        <c:v>43631</c:v>
                      </c:pt>
                      <c:pt idx="524">
                        <c:v>43630</c:v>
                      </c:pt>
                      <c:pt idx="525">
                        <c:v>43629</c:v>
                      </c:pt>
                      <c:pt idx="526">
                        <c:v>43628</c:v>
                      </c:pt>
                      <c:pt idx="527">
                        <c:v>43627</c:v>
                      </c:pt>
                      <c:pt idx="528">
                        <c:v>43626</c:v>
                      </c:pt>
                      <c:pt idx="529">
                        <c:v>43625</c:v>
                      </c:pt>
                      <c:pt idx="530">
                        <c:v>43624</c:v>
                      </c:pt>
                      <c:pt idx="531">
                        <c:v>43623</c:v>
                      </c:pt>
                      <c:pt idx="532">
                        <c:v>43622</c:v>
                      </c:pt>
                      <c:pt idx="533">
                        <c:v>43621</c:v>
                      </c:pt>
                      <c:pt idx="534">
                        <c:v>43620</c:v>
                      </c:pt>
                      <c:pt idx="535">
                        <c:v>43619</c:v>
                      </c:pt>
                      <c:pt idx="536">
                        <c:v>43618</c:v>
                      </c:pt>
                      <c:pt idx="537">
                        <c:v>43617</c:v>
                      </c:pt>
                      <c:pt idx="538">
                        <c:v>43616</c:v>
                      </c:pt>
                      <c:pt idx="539">
                        <c:v>43615</c:v>
                      </c:pt>
                      <c:pt idx="540">
                        <c:v>43614</c:v>
                      </c:pt>
                      <c:pt idx="541">
                        <c:v>43613</c:v>
                      </c:pt>
                      <c:pt idx="542">
                        <c:v>43612</c:v>
                      </c:pt>
                      <c:pt idx="543">
                        <c:v>43611</c:v>
                      </c:pt>
                      <c:pt idx="544">
                        <c:v>43610</c:v>
                      </c:pt>
                      <c:pt idx="545">
                        <c:v>43609</c:v>
                      </c:pt>
                      <c:pt idx="546">
                        <c:v>43608</c:v>
                      </c:pt>
                      <c:pt idx="547">
                        <c:v>43607</c:v>
                      </c:pt>
                      <c:pt idx="548">
                        <c:v>43606</c:v>
                      </c:pt>
                      <c:pt idx="549">
                        <c:v>43605</c:v>
                      </c:pt>
                      <c:pt idx="550">
                        <c:v>43604</c:v>
                      </c:pt>
                      <c:pt idx="551">
                        <c:v>43603</c:v>
                      </c:pt>
                      <c:pt idx="552">
                        <c:v>43602</c:v>
                      </c:pt>
                      <c:pt idx="553">
                        <c:v>43601</c:v>
                      </c:pt>
                      <c:pt idx="554">
                        <c:v>43600</c:v>
                      </c:pt>
                      <c:pt idx="555">
                        <c:v>43599</c:v>
                      </c:pt>
                      <c:pt idx="556">
                        <c:v>43598</c:v>
                      </c:pt>
                      <c:pt idx="557">
                        <c:v>43597</c:v>
                      </c:pt>
                      <c:pt idx="558">
                        <c:v>43596</c:v>
                      </c:pt>
                      <c:pt idx="559">
                        <c:v>43595</c:v>
                      </c:pt>
                      <c:pt idx="560">
                        <c:v>43594</c:v>
                      </c:pt>
                      <c:pt idx="561">
                        <c:v>43593</c:v>
                      </c:pt>
                      <c:pt idx="562">
                        <c:v>43592</c:v>
                      </c:pt>
                      <c:pt idx="563">
                        <c:v>43591</c:v>
                      </c:pt>
                      <c:pt idx="564">
                        <c:v>43590</c:v>
                      </c:pt>
                      <c:pt idx="565">
                        <c:v>43589</c:v>
                      </c:pt>
                      <c:pt idx="566">
                        <c:v>43588</c:v>
                      </c:pt>
                      <c:pt idx="567">
                        <c:v>43587</c:v>
                      </c:pt>
                      <c:pt idx="568">
                        <c:v>43586</c:v>
                      </c:pt>
                      <c:pt idx="569">
                        <c:v>43585</c:v>
                      </c:pt>
                      <c:pt idx="570">
                        <c:v>43584</c:v>
                      </c:pt>
                      <c:pt idx="571">
                        <c:v>43583</c:v>
                      </c:pt>
                      <c:pt idx="572">
                        <c:v>43582</c:v>
                      </c:pt>
                      <c:pt idx="573">
                        <c:v>43581</c:v>
                      </c:pt>
                      <c:pt idx="574">
                        <c:v>43580</c:v>
                      </c:pt>
                      <c:pt idx="575">
                        <c:v>43579</c:v>
                      </c:pt>
                      <c:pt idx="576">
                        <c:v>43578</c:v>
                      </c:pt>
                      <c:pt idx="577">
                        <c:v>43577</c:v>
                      </c:pt>
                      <c:pt idx="578">
                        <c:v>43576</c:v>
                      </c:pt>
                      <c:pt idx="579">
                        <c:v>43575</c:v>
                      </c:pt>
                      <c:pt idx="580">
                        <c:v>43574</c:v>
                      </c:pt>
                      <c:pt idx="581">
                        <c:v>43573</c:v>
                      </c:pt>
                      <c:pt idx="582">
                        <c:v>43572</c:v>
                      </c:pt>
                      <c:pt idx="583">
                        <c:v>43571</c:v>
                      </c:pt>
                      <c:pt idx="584">
                        <c:v>43570</c:v>
                      </c:pt>
                      <c:pt idx="585">
                        <c:v>43569</c:v>
                      </c:pt>
                      <c:pt idx="586">
                        <c:v>43568</c:v>
                      </c:pt>
                      <c:pt idx="587">
                        <c:v>43567</c:v>
                      </c:pt>
                      <c:pt idx="588">
                        <c:v>43566</c:v>
                      </c:pt>
                      <c:pt idx="589">
                        <c:v>43565</c:v>
                      </c:pt>
                      <c:pt idx="590">
                        <c:v>43564</c:v>
                      </c:pt>
                      <c:pt idx="591">
                        <c:v>43563</c:v>
                      </c:pt>
                      <c:pt idx="592">
                        <c:v>43562</c:v>
                      </c:pt>
                      <c:pt idx="593">
                        <c:v>43561</c:v>
                      </c:pt>
                      <c:pt idx="594">
                        <c:v>43560</c:v>
                      </c:pt>
                      <c:pt idx="595">
                        <c:v>43559</c:v>
                      </c:pt>
                      <c:pt idx="596">
                        <c:v>43558</c:v>
                      </c:pt>
                      <c:pt idx="597">
                        <c:v>43557</c:v>
                      </c:pt>
                      <c:pt idx="598">
                        <c:v>43556</c:v>
                      </c:pt>
                      <c:pt idx="599">
                        <c:v>43555</c:v>
                      </c:pt>
                      <c:pt idx="600">
                        <c:v>43554</c:v>
                      </c:pt>
                      <c:pt idx="601">
                        <c:v>43553</c:v>
                      </c:pt>
                      <c:pt idx="602">
                        <c:v>43552</c:v>
                      </c:pt>
                      <c:pt idx="603">
                        <c:v>43551</c:v>
                      </c:pt>
                      <c:pt idx="604">
                        <c:v>43550</c:v>
                      </c:pt>
                      <c:pt idx="605">
                        <c:v>43549</c:v>
                      </c:pt>
                      <c:pt idx="606">
                        <c:v>43548</c:v>
                      </c:pt>
                      <c:pt idx="607">
                        <c:v>43547</c:v>
                      </c:pt>
                      <c:pt idx="608">
                        <c:v>43546</c:v>
                      </c:pt>
                      <c:pt idx="609">
                        <c:v>43545</c:v>
                      </c:pt>
                      <c:pt idx="610">
                        <c:v>43544</c:v>
                      </c:pt>
                      <c:pt idx="611">
                        <c:v>43543</c:v>
                      </c:pt>
                      <c:pt idx="612">
                        <c:v>43542</c:v>
                      </c:pt>
                      <c:pt idx="613">
                        <c:v>43541</c:v>
                      </c:pt>
                      <c:pt idx="614">
                        <c:v>43540</c:v>
                      </c:pt>
                      <c:pt idx="615">
                        <c:v>43539</c:v>
                      </c:pt>
                      <c:pt idx="616">
                        <c:v>43538</c:v>
                      </c:pt>
                      <c:pt idx="617">
                        <c:v>43537</c:v>
                      </c:pt>
                      <c:pt idx="618">
                        <c:v>43536</c:v>
                      </c:pt>
                      <c:pt idx="619">
                        <c:v>43535</c:v>
                      </c:pt>
                      <c:pt idx="620">
                        <c:v>43534</c:v>
                      </c:pt>
                      <c:pt idx="621">
                        <c:v>43533</c:v>
                      </c:pt>
                      <c:pt idx="622">
                        <c:v>43532</c:v>
                      </c:pt>
                      <c:pt idx="623">
                        <c:v>43531</c:v>
                      </c:pt>
                      <c:pt idx="624">
                        <c:v>43530</c:v>
                      </c:pt>
                      <c:pt idx="625">
                        <c:v>43529</c:v>
                      </c:pt>
                      <c:pt idx="626">
                        <c:v>43528</c:v>
                      </c:pt>
                      <c:pt idx="627">
                        <c:v>43527</c:v>
                      </c:pt>
                      <c:pt idx="628">
                        <c:v>43526</c:v>
                      </c:pt>
                      <c:pt idx="629">
                        <c:v>43525</c:v>
                      </c:pt>
                      <c:pt idx="630">
                        <c:v>43524</c:v>
                      </c:pt>
                      <c:pt idx="631">
                        <c:v>43523</c:v>
                      </c:pt>
                      <c:pt idx="632">
                        <c:v>43522</c:v>
                      </c:pt>
                      <c:pt idx="633">
                        <c:v>43521</c:v>
                      </c:pt>
                      <c:pt idx="634">
                        <c:v>43520</c:v>
                      </c:pt>
                      <c:pt idx="635">
                        <c:v>43519</c:v>
                      </c:pt>
                      <c:pt idx="636">
                        <c:v>43518</c:v>
                      </c:pt>
                      <c:pt idx="637">
                        <c:v>43517</c:v>
                      </c:pt>
                      <c:pt idx="638">
                        <c:v>43516</c:v>
                      </c:pt>
                      <c:pt idx="639">
                        <c:v>43515</c:v>
                      </c:pt>
                      <c:pt idx="640">
                        <c:v>43514</c:v>
                      </c:pt>
                      <c:pt idx="641">
                        <c:v>43513</c:v>
                      </c:pt>
                      <c:pt idx="642">
                        <c:v>43512</c:v>
                      </c:pt>
                      <c:pt idx="643">
                        <c:v>43511</c:v>
                      </c:pt>
                      <c:pt idx="644">
                        <c:v>43510</c:v>
                      </c:pt>
                      <c:pt idx="645">
                        <c:v>43509</c:v>
                      </c:pt>
                      <c:pt idx="646">
                        <c:v>43508</c:v>
                      </c:pt>
                      <c:pt idx="647">
                        <c:v>43507</c:v>
                      </c:pt>
                      <c:pt idx="648">
                        <c:v>43506</c:v>
                      </c:pt>
                      <c:pt idx="649">
                        <c:v>43505</c:v>
                      </c:pt>
                      <c:pt idx="650">
                        <c:v>43504</c:v>
                      </c:pt>
                      <c:pt idx="651">
                        <c:v>43503</c:v>
                      </c:pt>
                      <c:pt idx="652">
                        <c:v>43502</c:v>
                      </c:pt>
                      <c:pt idx="653">
                        <c:v>43501</c:v>
                      </c:pt>
                      <c:pt idx="654">
                        <c:v>43500</c:v>
                      </c:pt>
                      <c:pt idx="655">
                        <c:v>43499</c:v>
                      </c:pt>
                      <c:pt idx="656">
                        <c:v>43498</c:v>
                      </c:pt>
                      <c:pt idx="657">
                        <c:v>43497</c:v>
                      </c:pt>
                      <c:pt idx="658">
                        <c:v>43496</c:v>
                      </c:pt>
                      <c:pt idx="659">
                        <c:v>43495</c:v>
                      </c:pt>
                      <c:pt idx="660">
                        <c:v>43494</c:v>
                      </c:pt>
                      <c:pt idx="661">
                        <c:v>43493</c:v>
                      </c:pt>
                      <c:pt idx="662">
                        <c:v>43492</c:v>
                      </c:pt>
                      <c:pt idx="663">
                        <c:v>43491</c:v>
                      </c:pt>
                      <c:pt idx="664">
                        <c:v>43490</c:v>
                      </c:pt>
                      <c:pt idx="665">
                        <c:v>43489</c:v>
                      </c:pt>
                      <c:pt idx="666">
                        <c:v>43488</c:v>
                      </c:pt>
                      <c:pt idx="667">
                        <c:v>43487</c:v>
                      </c:pt>
                      <c:pt idx="668">
                        <c:v>43486</c:v>
                      </c:pt>
                      <c:pt idx="669">
                        <c:v>43485</c:v>
                      </c:pt>
                      <c:pt idx="670">
                        <c:v>43484</c:v>
                      </c:pt>
                      <c:pt idx="671">
                        <c:v>43483</c:v>
                      </c:pt>
                      <c:pt idx="672">
                        <c:v>43482</c:v>
                      </c:pt>
                      <c:pt idx="673">
                        <c:v>43481</c:v>
                      </c:pt>
                      <c:pt idx="674">
                        <c:v>43480</c:v>
                      </c:pt>
                      <c:pt idx="675">
                        <c:v>43479</c:v>
                      </c:pt>
                      <c:pt idx="676">
                        <c:v>43478</c:v>
                      </c:pt>
                      <c:pt idx="677">
                        <c:v>43477</c:v>
                      </c:pt>
                      <c:pt idx="678">
                        <c:v>43476</c:v>
                      </c:pt>
                      <c:pt idx="679">
                        <c:v>43475</c:v>
                      </c:pt>
                      <c:pt idx="680">
                        <c:v>43474</c:v>
                      </c:pt>
                      <c:pt idx="681">
                        <c:v>43473</c:v>
                      </c:pt>
                      <c:pt idx="682">
                        <c:v>43472</c:v>
                      </c:pt>
                      <c:pt idx="683">
                        <c:v>43471</c:v>
                      </c:pt>
                      <c:pt idx="684">
                        <c:v>43470</c:v>
                      </c:pt>
                      <c:pt idx="685">
                        <c:v>43469</c:v>
                      </c:pt>
                      <c:pt idx="686">
                        <c:v>43468</c:v>
                      </c:pt>
                      <c:pt idx="687">
                        <c:v>43467</c:v>
                      </c:pt>
                      <c:pt idx="688">
                        <c:v>43466</c:v>
                      </c:pt>
                      <c:pt idx="689">
                        <c:v>43465</c:v>
                      </c:pt>
                      <c:pt idx="690">
                        <c:v>43464</c:v>
                      </c:pt>
                      <c:pt idx="691">
                        <c:v>43463</c:v>
                      </c:pt>
                      <c:pt idx="692">
                        <c:v>43462</c:v>
                      </c:pt>
                      <c:pt idx="693">
                        <c:v>43461</c:v>
                      </c:pt>
                      <c:pt idx="694">
                        <c:v>43460</c:v>
                      </c:pt>
                      <c:pt idx="695">
                        <c:v>43459</c:v>
                      </c:pt>
                      <c:pt idx="696">
                        <c:v>43458</c:v>
                      </c:pt>
                      <c:pt idx="697">
                        <c:v>43457</c:v>
                      </c:pt>
                      <c:pt idx="698">
                        <c:v>43456</c:v>
                      </c:pt>
                      <c:pt idx="699">
                        <c:v>43455</c:v>
                      </c:pt>
                      <c:pt idx="700">
                        <c:v>43454</c:v>
                      </c:pt>
                      <c:pt idx="701">
                        <c:v>43453</c:v>
                      </c:pt>
                      <c:pt idx="702">
                        <c:v>43452</c:v>
                      </c:pt>
                      <c:pt idx="703">
                        <c:v>43451</c:v>
                      </c:pt>
                      <c:pt idx="704">
                        <c:v>43450</c:v>
                      </c:pt>
                      <c:pt idx="705">
                        <c:v>43449</c:v>
                      </c:pt>
                      <c:pt idx="706">
                        <c:v>43448</c:v>
                      </c:pt>
                      <c:pt idx="707">
                        <c:v>43447</c:v>
                      </c:pt>
                      <c:pt idx="708">
                        <c:v>43446</c:v>
                      </c:pt>
                      <c:pt idx="709">
                        <c:v>43445</c:v>
                      </c:pt>
                      <c:pt idx="710">
                        <c:v>43444</c:v>
                      </c:pt>
                      <c:pt idx="711">
                        <c:v>43443</c:v>
                      </c:pt>
                      <c:pt idx="712">
                        <c:v>43442</c:v>
                      </c:pt>
                      <c:pt idx="713">
                        <c:v>43441</c:v>
                      </c:pt>
                      <c:pt idx="714">
                        <c:v>43440</c:v>
                      </c:pt>
                      <c:pt idx="715">
                        <c:v>43439</c:v>
                      </c:pt>
                      <c:pt idx="716">
                        <c:v>43438</c:v>
                      </c:pt>
                      <c:pt idx="717">
                        <c:v>43437</c:v>
                      </c:pt>
                      <c:pt idx="718">
                        <c:v>43436</c:v>
                      </c:pt>
                      <c:pt idx="719">
                        <c:v>43435</c:v>
                      </c:pt>
                      <c:pt idx="720">
                        <c:v>43434</c:v>
                      </c:pt>
                      <c:pt idx="721">
                        <c:v>43433</c:v>
                      </c:pt>
                      <c:pt idx="722">
                        <c:v>43432</c:v>
                      </c:pt>
                      <c:pt idx="723">
                        <c:v>43431</c:v>
                      </c:pt>
                      <c:pt idx="724">
                        <c:v>43430</c:v>
                      </c:pt>
                      <c:pt idx="725">
                        <c:v>43429</c:v>
                      </c:pt>
                      <c:pt idx="726">
                        <c:v>43428</c:v>
                      </c:pt>
                      <c:pt idx="727">
                        <c:v>43427</c:v>
                      </c:pt>
                      <c:pt idx="728">
                        <c:v>43426</c:v>
                      </c:pt>
                      <c:pt idx="729">
                        <c:v>43425</c:v>
                      </c:pt>
                      <c:pt idx="730">
                        <c:v>43424</c:v>
                      </c:pt>
                      <c:pt idx="731">
                        <c:v>43423</c:v>
                      </c:pt>
                      <c:pt idx="732">
                        <c:v>43422</c:v>
                      </c:pt>
                      <c:pt idx="733">
                        <c:v>43421</c:v>
                      </c:pt>
                      <c:pt idx="734">
                        <c:v>43420</c:v>
                      </c:pt>
                      <c:pt idx="735">
                        <c:v>43419</c:v>
                      </c:pt>
                      <c:pt idx="736">
                        <c:v>43418</c:v>
                      </c:pt>
                      <c:pt idx="737">
                        <c:v>43417</c:v>
                      </c:pt>
                      <c:pt idx="738">
                        <c:v>43416</c:v>
                      </c:pt>
                      <c:pt idx="739">
                        <c:v>43415</c:v>
                      </c:pt>
                      <c:pt idx="740">
                        <c:v>43414</c:v>
                      </c:pt>
                      <c:pt idx="741">
                        <c:v>43413</c:v>
                      </c:pt>
                      <c:pt idx="742">
                        <c:v>43412</c:v>
                      </c:pt>
                      <c:pt idx="743">
                        <c:v>43411</c:v>
                      </c:pt>
                      <c:pt idx="744">
                        <c:v>43410</c:v>
                      </c:pt>
                      <c:pt idx="745">
                        <c:v>43409</c:v>
                      </c:pt>
                      <c:pt idx="746">
                        <c:v>43408</c:v>
                      </c:pt>
                      <c:pt idx="747">
                        <c:v>43407</c:v>
                      </c:pt>
                      <c:pt idx="748">
                        <c:v>43406</c:v>
                      </c:pt>
                      <c:pt idx="749">
                        <c:v>43405</c:v>
                      </c:pt>
                      <c:pt idx="750">
                        <c:v>43404</c:v>
                      </c:pt>
                      <c:pt idx="751">
                        <c:v>43403</c:v>
                      </c:pt>
                      <c:pt idx="752">
                        <c:v>43402</c:v>
                      </c:pt>
                      <c:pt idx="753">
                        <c:v>43401</c:v>
                      </c:pt>
                      <c:pt idx="754">
                        <c:v>43400</c:v>
                      </c:pt>
                      <c:pt idx="755">
                        <c:v>43399</c:v>
                      </c:pt>
                      <c:pt idx="756">
                        <c:v>43398</c:v>
                      </c:pt>
                      <c:pt idx="757">
                        <c:v>43397</c:v>
                      </c:pt>
                      <c:pt idx="758">
                        <c:v>43396</c:v>
                      </c:pt>
                      <c:pt idx="759">
                        <c:v>43395</c:v>
                      </c:pt>
                      <c:pt idx="760">
                        <c:v>43394</c:v>
                      </c:pt>
                      <c:pt idx="761">
                        <c:v>43393</c:v>
                      </c:pt>
                      <c:pt idx="762">
                        <c:v>43392</c:v>
                      </c:pt>
                      <c:pt idx="763">
                        <c:v>43391</c:v>
                      </c:pt>
                      <c:pt idx="764">
                        <c:v>43390</c:v>
                      </c:pt>
                      <c:pt idx="765">
                        <c:v>43389</c:v>
                      </c:pt>
                      <c:pt idx="766">
                        <c:v>43388</c:v>
                      </c:pt>
                      <c:pt idx="767">
                        <c:v>43387</c:v>
                      </c:pt>
                      <c:pt idx="768">
                        <c:v>43386</c:v>
                      </c:pt>
                      <c:pt idx="769">
                        <c:v>43385</c:v>
                      </c:pt>
                      <c:pt idx="770">
                        <c:v>43384</c:v>
                      </c:pt>
                      <c:pt idx="771">
                        <c:v>43383</c:v>
                      </c:pt>
                      <c:pt idx="772">
                        <c:v>43382</c:v>
                      </c:pt>
                      <c:pt idx="773">
                        <c:v>43381</c:v>
                      </c:pt>
                      <c:pt idx="774">
                        <c:v>43380</c:v>
                      </c:pt>
                      <c:pt idx="775">
                        <c:v>43379</c:v>
                      </c:pt>
                      <c:pt idx="776">
                        <c:v>43378</c:v>
                      </c:pt>
                      <c:pt idx="777">
                        <c:v>43377</c:v>
                      </c:pt>
                      <c:pt idx="778">
                        <c:v>43376</c:v>
                      </c:pt>
                      <c:pt idx="779">
                        <c:v>43375</c:v>
                      </c:pt>
                      <c:pt idx="780">
                        <c:v>43374</c:v>
                      </c:pt>
                      <c:pt idx="781">
                        <c:v>43373</c:v>
                      </c:pt>
                      <c:pt idx="782">
                        <c:v>43372</c:v>
                      </c:pt>
                      <c:pt idx="783">
                        <c:v>43371</c:v>
                      </c:pt>
                      <c:pt idx="784">
                        <c:v>43370</c:v>
                      </c:pt>
                      <c:pt idx="785">
                        <c:v>43369</c:v>
                      </c:pt>
                      <c:pt idx="786">
                        <c:v>43368</c:v>
                      </c:pt>
                      <c:pt idx="787">
                        <c:v>43367</c:v>
                      </c:pt>
                      <c:pt idx="788">
                        <c:v>43366</c:v>
                      </c:pt>
                      <c:pt idx="789">
                        <c:v>43365</c:v>
                      </c:pt>
                      <c:pt idx="790">
                        <c:v>43364</c:v>
                      </c:pt>
                      <c:pt idx="791">
                        <c:v>43363</c:v>
                      </c:pt>
                      <c:pt idx="792">
                        <c:v>43362</c:v>
                      </c:pt>
                      <c:pt idx="793">
                        <c:v>43361</c:v>
                      </c:pt>
                      <c:pt idx="794">
                        <c:v>43360</c:v>
                      </c:pt>
                      <c:pt idx="795">
                        <c:v>43359</c:v>
                      </c:pt>
                      <c:pt idx="796">
                        <c:v>43358</c:v>
                      </c:pt>
                      <c:pt idx="797">
                        <c:v>43357</c:v>
                      </c:pt>
                      <c:pt idx="798">
                        <c:v>43356</c:v>
                      </c:pt>
                      <c:pt idx="799">
                        <c:v>43355</c:v>
                      </c:pt>
                      <c:pt idx="800">
                        <c:v>43354</c:v>
                      </c:pt>
                      <c:pt idx="801">
                        <c:v>43353</c:v>
                      </c:pt>
                      <c:pt idx="802">
                        <c:v>43352</c:v>
                      </c:pt>
                      <c:pt idx="803">
                        <c:v>43351</c:v>
                      </c:pt>
                      <c:pt idx="804">
                        <c:v>43350</c:v>
                      </c:pt>
                      <c:pt idx="805">
                        <c:v>43349</c:v>
                      </c:pt>
                      <c:pt idx="806">
                        <c:v>43348</c:v>
                      </c:pt>
                      <c:pt idx="807">
                        <c:v>43347</c:v>
                      </c:pt>
                      <c:pt idx="808">
                        <c:v>43346</c:v>
                      </c:pt>
                      <c:pt idx="809">
                        <c:v>43345</c:v>
                      </c:pt>
                      <c:pt idx="810">
                        <c:v>43344</c:v>
                      </c:pt>
                      <c:pt idx="811">
                        <c:v>43343</c:v>
                      </c:pt>
                      <c:pt idx="812">
                        <c:v>43342</c:v>
                      </c:pt>
                      <c:pt idx="813">
                        <c:v>43341</c:v>
                      </c:pt>
                      <c:pt idx="814">
                        <c:v>43340</c:v>
                      </c:pt>
                      <c:pt idx="815">
                        <c:v>43339</c:v>
                      </c:pt>
                      <c:pt idx="816">
                        <c:v>43338</c:v>
                      </c:pt>
                      <c:pt idx="817">
                        <c:v>43337</c:v>
                      </c:pt>
                      <c:pt idx="818">
                        <c:v>43336</c:v>
                      </c:pt>
                      <c:pt idx="819">
                        <c:v>43335</c:v>
                      </c:pt>
                      <c:pt idx="820">
                        <c:v>43334</c:v>
                      </c:pt>
                      <c:pt idx="821">
                        <c:v>43333</c:v>
                      </c:pt>
                      <c:pt idx="822">
                        <c:v>43332</c:v>
                      </c:pt>
                      <c:pt idx="823">
                        <c:v>43331</c:v>
                      </c:pt>
                      <c:pt idx="824">
                        <c:v>43330</c:v>
                      </c:pt>
                      <c:pt idx="825">
                        <c:v>43329</c:v>
                      </c:pt>
                      <c:pt idx="826">
                        <c:v>43328</c:v>
                      </c:pt>
                      <c:pt idx="827">
                        <c:v>43327</c:v>
                      </c:pt>
                      <c:pt idx="828">
                        <c:v>43326</c:v>
                      </c:pt>
                      <c:pt idx="829">
                        <c:v>43325</c:v>
                      </c:pt>
                      <c:pt idx="830">
                        <c:v>43324</c:v>
                      </c:pt>
                      <c:pt idx="831">
                        <c:v>43323</c:v>
                      </c:pt>
                      <c:pt idx="832">
                        <c:v>43322</c:v>
                      </c:pt>
                      <c:pt idx="833">
                        <c:v>43321</c:v>
                      </c:pt>
                      <c:pt idx="834">
                        <c:v>43320</c:v>
                      </c:pt>
                      <c:pt idx="835">
                        <c:v>43319</c:v>
                      </c:pt>
                      <c:pt idx="836">
                        <c:v>43318</c:v>
                      </c:pt>
                      <c:pt idx="837">
                        <c:v>43317</c:v>
                      </c:pt>
                      <c:pt idx="838">
                        <c:v>43316</c:v>
                      </c:pt>
                      <c:pt idx="839">
                        <c:v>43315</c:v>
                      </c:pt>
                      <c:pt idx="840">
                        <c:v>43314</c:v>
                      </c:pt>
                      <c:pt idx="841">
                        <c:v>43313</c:v>
                      </c:pt>
                      <c:pt idx="842">
                        <c:v>43312</c:v>
                      </c:pt>
                      <c:pt idx="843">
                        <c:v>43311</c:v>
                      </c:pt>
                      <c:pt idx="844">
                        <c:v>43310</c:v>
                      </c:pt>
                      <c:pt idx="845">
                        <c:v>43309</c:v>
                      </c:pt>
                      <c:pt idx="846">
                        <c:v>43308</c:v>
                      </c:pt>
                      <c:pt idx="847">
                        <c:v>43307</c:v>
                      </c:pt>
                      <c:pt idx="848">
                        <c:v>43306</c:v>
                      </c:pt>
                      <c:pt idx="849">
                        <c:v>43305</c:v>
                      </c:pt>
                      <c:pt idx="850">
                        <c:v>43304</c:v>
                      </c:pt>
                      <c:pt idx="851">
                        <c:v>43303</c:v>
                      </c:pt>
                      <c:pt idx="852">
                        <c:v>43302</c:v>
                      </c:pt>
                      <c:pt idx="853">
                        <c:v>43301</c:v>
                      </c:pt>
                      <c:pt idx="854">
                        <c:v>43300</c:v>
                      </c:pt>
                      <c:pt idx="855">
                        <c:v>43299</c:v>
                      </c:pt>
                      <c:pt idx="856">
                        <c:v>43298</c:v>
                      </c:pt>
                      <c:pt idx="857">
                        <c:v>43297</c:v>
                      </c:pt>
                      <c:pt idx="858">
                        <c:v>43296</c:v>
                      </c:pt>
                      <c:pt idx="859">
                        <c:v>43295</c:v>
                      </c:pt>
                      <c:pt idx="860">
                        <c:v>43294</c:v>
                      </c:pt>
                      <c:pt idx="861">
                        <c:v>43293</c:v>
                      </c:pt>
                      <c:pt idx="862">
                        <c:v>43292</c:v>
                      </c:pt>
                      <c:pt idx="863">
                        <c:v>43291</c:v>
                      </c:pt>
                      <c:pt idx="864">
                        <c:v>43290</c:v>
                      </c:pt>
                      <c:pt idx="865">
                        <c:v>43289</c:v>
                      </c:pt>
                      <c:pt idx="866">
                        <c:v>43288</c:v>
                      </c:pt>
                      <c:pt idx="867">
                        <c:v>43287</c:v>
                      </c:pt>
                      <c:pt idx="868">
                        <c:v>43286</c:v>
                      </c:pt>
                      <c:pt idx="869">
                        <c:v>43285</c:v>
                      </c:pt>
                      <c:pt idx="870">
                        <c:v>43284</c:v>
                      </c:pt>
                      <c:pt idx="871">
                        <c:v>43283</c:v>
                      </c:pt>
                      <c:pt idx="872">
                        <c:v>43282</c:v>
                      </c:pt>
                      <c:pt idx="873">
                        <c:v>43281</c:v>
                      </c:pt>
                      <c:pt idx="874">
                        <c:v>43280</c:v>
                      </c:pt>
                      <c:pt idx="875">
                        <c:v>43279</c:v>
                      </c:pt>
                      <c:pt idx="876">
                        <c:v>43278</c:v>
                      </c:pt>
                      <c:pt idx="877">
                        <c:v>43277</c:v>
                      </c:pt>
                      <c:pt idx="878">
                        <c:v>43276</c:v>
                      </c:pt>
                      <c:pt idx="879">
                        <c:v>43275</c:v>
                      </c:pt>
                      <c:pt idx="880">
                        <c:v>43274</c:v>
                      </c:pt>
                      <c:pt idx="881">
                        <c:v>43273</c:v>
                      </c:pt>
                      <c:pt idx="882">
                        <c:v>43272</c:v>
                      </c:pt>
                      <c:pt idx="883">
                        <c:v>43271</c:v>
                      </c:pt>
                      <c:pt idx="884">
                        <c:v>43270</c:v>
                      </c:pt>
                      <c:pt idx="885">
                        <c:v>43269</c:v>
                      </c:pt>
                      <c:pt idx="886">
                        <c:v>43268</c:v>
                      </c:pt>
                      <c:pt idx="887">
                        <c:v>43267</c:v>
                      </c:pt>
                      <c:pt idx="888">
                        <c:v>43266</c:v>
                      </c:pt>
                      <c:pt idx="889">
                        <c:v>43265</c:v>
                      </c:pt>
                      <c:pt idx="890">
                        <c:v>43264</c:v>
                      </c:pt>
                      <c:pt idx="891">
                        <c:v>43263</c:v>
                      </c:pt>
                      <c:pt idx="892">
                        <c:v>43262</c:v>
                      </c:pt>
                      <c:pt idx="893">
                        <c:v>43261</c:v>
                      </c:pt>
                      <c:pt idx="894">
                        <c:v>43260</c:v>
                      </c:pt>
                      <c:pt idx="895">
                        <c:v>43259</c:v>
                      </c:pt>
                      <c:pt idx="896">
                        <c:v>43258</c:v>
                      </c:pt>
                      <c:pt idx="897">
                        <c:v>43257</c:v>
                      </c:pt>
                      <c:pt idx="898">
                        <c:v>43256</c:v>
                      </c:pt>
                      <c:pt idx="899">
                        <c:v>43255</c:v>
                      </c:pt>
                      <c:pt idx="900">
                        <c:v>43254</c:v>
                      </c:pt>
                      <c:pt idx="901">
                        <c:v>43253</c:v>
                      </c:pt>
                      <c:pt idx="902">
                        <c:v>43252</c:v>
                      </c:pt>
                      <c:pt idx="903">
                        <c:v>43251</c:v>
                      </c:pt>
                      <c:pt idx="904">
                        <c:v>43250</c:v>
                      </c:pt>
                      <c:pt idx="905">
                        <c:v>43249</c:v>
                      </c:pt>
                      <c:pt idx="906">
                        <c:v>43248</c:v>
                      </c:pt>
                      <c:pt idx="907">
                        <c:v>43247</c:v>
                      </c:pt>
                      <c:pt idx="908">
                        <c:v>43246</c:v>
                      </c:pt>
                      <c:pt idx="909">
                        <c:v>43245</c:v>
                      </c:pt>
                      <c:pt idx="910">
                        <c:v>43244</c:v>
                      </c:pt>
                      <c:pt idx="911">
                        <c:v>43243</c:v>
                      </c:pt>
                      <c:pt idx="912">
                        <c:v>43242</c:v>
                      </c:pt>
                      <c:pt idx="913">
                        <c:v>43241</c:v>
                      </c:pt>
                      <c:pt idx="914">
                        <c:v>43240</c:v>
                      </c:pt>
                      <c:pt idx="915">
                        <c:v>43239</c:v>
                      </c:pt>
                      <c:pt idx="916">
                        <c:v>43238</c:v>
                      </c:pt>
                      <c:pt idx="917">
                        <c:v>43237</c:v>
                      </c:pt>
                      <c:pt idx="918">
                        <c:v>43236</c:v>
                      </c:pt>
                      <c:pt idx="919">
                        <c:v>43235</c:v>
                      </c:pt>
                      <c:pt idx="920">
                        <c:v>43234</c:v>
                      </c:pt>
                      <c:pt idx="921">
                        <c:v>43233</c:v>
                      </c:pt>
                      <c:pt idx="922">
                        <c:v>43232</c:v>
                      </c:pt>
                      <c:pt idx="923">
                        <c:v>43231</c:v>
                      </c:pt>
                      <c:pt idx="924">
                        <c:v>43230</c:v>
                      </c:pt>
                      <c:pt idx="925">
                        <c:v>43229</c:v>
                      </c:pt>
                      <c:pt idx="926">
                        <c:v>43228</c:v>
                      </c:pt>
                      <c:pt idx="927">
                        <c:v>43227</c:v>
                      </c:pt>
                      <c:pt idx="928">
                        <c:v>43226</c:v>
                      </c:pt>
                      <c:pt idx="929">
                        <c:v>43225</c:v>
                      </c:pt>
                      <c:pt idx="930">
                        <c:v>43224</c:v>
                      </c:pt>
                      <c:pt idx="931">
                        <c:v>43223</c:v>
                      </c:pt>
                      <c:pt idx="932">
                        <c:v>43222</c:v>
                      </c:pt>
                      <c:pt idx="933">
                        <c:v>43221</c:v>
                      </c:pt>
                      <c:pt idx="934">
                        <c:v>43220</c:v>
                      </c:pt>
                      <c:pt idx="935">
                        <c:v>43219</c:v>
                      </c:pt>
                      <c:pt idx="936">
                        <c:v>43218</c:v>
                      </c:pt>
                      <c:pt idx="937">
                        <c:v>43217</c:v>
                      </c:pt>
                      <c:pt idx="938">
                        <c:v>43216</c:v>
                      </c:pt>
                      <c:pt idx="939">
                        <c:v>43215</c:v>
                      </c:pt>
                      <c:pt idx="940">
                        <c:v>43214</c:v>
                      </c:pt>
                      <c:pt idx="941">
                        <c:v>43213</c:v>
                      </c:pt>
                      <c:pt idx="942">
                        <c:v>43212</c:v>
                      </c:pt>
                      <c:pt idx="943">
                        <c:v>43211</c:v>
                      </c:pt>
                      <c:pt idx="944">
                        <c:v>43210</c:v>
                      </c:pt>
                      <c:pt idx="945">
                        <c:v>43209</c:v>
                      </c:pt>
                      <c:pt idx="946">
                        <c:v>43208</c:v>
                      </c:pt>
                      <c:pt idx="947">
                        <c:v>43207</c:v>
                      </c:pt>
                      <c:pt idx="948">
                        <c:v>43206</c:v>
                      </c:pt>
                      <c:pt idx="949">
                        <c:v>43205</c:v>
                      </c:pt>
                      <c:pt idx="950">
                        <c:v>43204</c:v>
                      </c:pt>
                      <c:pt idx="951">
                        <c:v>43203</c:v>
                      </c:pt>
                      <c:pt idx="952">
                        <c:v>43202</c:v>
                      </c:pt>
                      <c:pt idx="953">
                        <c:v>43201</c:v>
                      </c:pt>
                      <c:pt idx="954">
                        <c:v>43200</c:v>
                      </c:pt>
                      <c:pt idx="955">
                        <c:v>43199</c:v>
                      </c:pt>
                      <c:pt idx="956">
                        <c:v>43198</c:v>
                      </c:pt>
                      <c:pt idx="957">
                        <c:v>43197</c:v>
                      </c:pt>
                      <c:pt idx="958">
                        <c:v>43196</c:v>
                      </c:pt>
                      <c:pt idx="959">
                        <c:v>43195</c:v>
                      </c:pt>
                      <c:pt idx="960">
                        <c:v>43194</c:v>
                      </c:pt>
                      <c:pt idx="961">
                        <c:v>43193</c:v>
                      </c:pt>
                      <c:pt idx="962">
                        <c:v>43192</c:v>
                      </c:pt>
                      <c:pt idx="963">
                        <c:v>43191</c:v>
                      </c:pt>
                      <c:pt idx="964">
                        <c:v>43190</c:v>
                      </c:pt>
                      <c:pt idx="965">
                        <c:v>43189</c:v>
                      </c:pt>
                      <c:pt idx="966">
                        <c:v>43188</c:v>
                      </c:pt>
                      <c:pt idx="967">
                        <c:v>43187</c:v>
                      </c:pt>
                      <c:pt idx="968">
                        <c:v>43186</c:v>
                      </c:pt>
                      <c:pt idx="969">
                        <c:v>43185</c:v>
                      </c:pt>
                      <c:pt idx="970">
                        <c:v>43184</c:v>
                      </c:pt>
                      <c:pt idx="971">
                        <c:v>43183</c:v>
                      </c:pt>
                      <c:pt idx="972">
                        <c:v>43182</c:v>
                      </c:pt>
                      <c:pt idx="973">
                        <c:v>43181</c:v>
                      </c:pt>
                      <c:pt idx="974">
                        <c:v>43180</c:v>
                      </c:pt>
                      <c:pt idx="975">
                        <c:v>43179</c:v>
                      </c:pt>
                      <c:pt idx="976">
                        <c:v>43178</c:v>
                      </c:pt>
                      <c:pt idx="977">
                        <c:v>43177</c:v>
                      </c:pt>
                      <c:pt idx="978">
                        <c:v>43176</c:v>
                      </c:pt>
                      <c:pt idx="979">
                        <c:v>43175</c:v>
                      </c:pt>
                      <c:pt idx="980">
                        <c:v>43174</c:v>
                      </c:pt>
                      <c:pt idx="981">
                        <c:v>43173</c:v>
                      </c:pt>
                      <c:pt idx="982">
                        <c:v>43172</c:v>
                      </c:pt>
                      <c:pt idx="983">
                        <c:v>43171</c:v>
                      </c:pt>
                      <c:pt idx="984">
                        <c:v>43170</c:v>
                      </c:pt>
                      <c:pt idx="985">
                        <c:v>43169</c:v>
                      </c:pt>
                      <c:pt idx="986">
                        <c:v>43168</c:v>
                      </c:pt>
                      <c:pt idx="987">
                        <c:v>43167</c:v>
                      </c:pt>
                      <c:pt idx="988">
                        <c:v>43166</c:v>
                      </c:pt>
                      <c:pt idx="989">
                        <c:v>43165</c:v>
                      </c:pt>
                      <c:pt idx="990">
                        <c:v>43164</c:v>
                      </c:pt>
                      <c:pt idx="991">
                        <c:v>43163</c:v>
                      </c:pt>
                      <c:pt idx="992">
                        <c:v>43162</c:v>
                      </c:pt>
                      <c:pt idx="993">
                        <c:v>43161</c:v>
                      </c:pt>
                      <c:pt idx="994">
                        <c:v>43160</c:v>
                      </c:pt>
                      <c:pt idx="995">
                        <c:v>43159</c:v>
                      </c:pt>
                      <c:pt idx="996">
                        <c:v>43158</c:v>
                      </c:pt>
                      <c:pt idx="997">
                        <c:v>43157</c:v>
                      </c:pt>
                      <c:pt idx="998">
                        <c:v>43156</c:v>
                      </c:pt>
                      <c:pt idx="999">
                        <c:v>43155</c:v>
                      </c:pt>
                      <c:pt idx="1000">
                        <c:v>43154</c:v>
                      </c:pt>
                      <c:pt idx="1001">
                        <c:v>43153</c:v>
                      </c:pt>
                      <c:pt idx="1002">
                        <c:v>43152</c:v>
                      </c:pt>
                      <c:pt idx="1003">
                        <c:v>43151</c:v>
                      </c:pt>
                      <c:pt idx="1004">
                        <c:v>43150</c:v>
                      </c:pt>
                      <c:pt idx="1005">
                        <c:v>43149</c:v>
                      </c:pt>
                      <c:pt idx="1006">
                        <c:v>43148</c:v>
                      </c:pt>
                      <c:pt idx="1007">
                        <c:v>43147</c:v>
                      </c:pt>
                      <c:pt idx="1008">
                        <c:v>43146</c:v>
                      </c:pt>
                      <c:pt idx="1009">
                        <c:v>43145</c:v>
                      </c:pt>
                      <c:pt idx="1010">
                        <c:v>43144</c:v>
                      </c:pt>
                      <c:pt idx="1011">
                        <c:v>43143</c:v>
                      </c:pt>
                      <c:pt idx="1012">
                        <c:v>43142</c:v>
                      </c:pt>
                      <c:pt idx="1013">
                        <c:v>43141</c:v>
                      </c:pt>
                      <c:pt idx="1014">
                        <c:v>43140</c:v>
                      </c:pt>
                      <c:pt idx="1015">
                        <c:v>43139</c:v>
                      </c:pt>
                      <c:pt idx="1016">
                        <c:v>43138</c:v>
                      </c:pt>
                      <c:pt idx="1017">
                        <c:v>43137</c:v>
                      </c:pt>
                      <c:pt idx="1018">
                        <c:v>43136</c:v>
                      </c:pt>
                      <c:pt idx="1019">
                        <c:v>43135</c:v>
                      </c:pt>
                      <c:pt idx="1020">
                        <c:v>43134</c:v>
                      </c:pt>
                      <c:pt idx="1021">
                        <c:v>43133</c:v>
                      </c:pt>
                      <c:pt idx="1022">
                        <c:v>43132</c:v>
                      </c:pt>
                      <c:pt idx="1023">
                        <c:v>43131</c:v>
                      </c:pt>
                      <c:pt idx="1024">
                        <c:v>43130</c:v>
                      </c:pt>
                      <c:pt idx="1025">
                        <c:v>43129</c:v>
                      </c:pt>
                      <c:pt idx="1026">
                        <c:v>43128</c:v>
                      </c:pt>
                      <c:pt idx="1027">
                        <c:v>43127</c:v>
                      </c:pt>
                      <c:pt idx="1028">
                        <c:v>43126</c:v>
                      </c:pt>
                      <c:pt idx="1029">
                        <c:v>43125</c:v>
                      </c:pt>
                      <c:pt idx="1030">
                        <c:v>43124</c:v>
                      </c:pt>
                      <c:pt idx="1031">
                        <c:v>43123</c:v>
                      </c:pt>
                      <c:pt idx="1032">
                        <c:v>43122</c:v>
                      </c:pt>
                      <c:pt idx="1033">
                        <c:v>43121</c:v>
                      </c:pt>
                      <c:pt idx="1034">
                        <c:v>43120</c:v>
                      </c:pt>
                      <c:pt idx="1035">
                        <c:v>43119</c:v>
                      </c:pt>
                      <c:pt idx="1036">
                        <c:v>43118</c:v>
                      </c:pt>
                      <c:pt idx="1037">
                        <c:v>43117</c:v>
                      </c:pt>
                      <c:pt idx="1038">
                        <c:v>43116</c:v>
                      </c:pt>
                      <c:pt idx="1039">
                        <c:v>43115</c:v>
                      </c:pt>
                      <c:pt idx="1040">
                        <c:v>43114</c:v>
                      </c:pt>
                      <c:pt idx="1041">
                        <c:v>43113</c:v>
                      </c:pt>
                      <c:pt idx="1042">
                        <c:v>43112</c:v>
                      </c:pt>
                      <c:pt idx="1043">
                        <c:v>43111</c:v>
                      </c:pt>
                      <c:pt idx="1044">
                        <c:v>43110</c:v>
                      </c:pt>
                      <c:pt idx="1045">
                        <c:v>43109</c:v>
                      </c:pt>
                      <c:pt idx="1046">
                        <c:v>43108</c:v>
                      </c:pt>
                      <c:pt idx="1047">
                        <c:v>43107</c:v>
                      </c:pt>
                      <c:pt idx="1048">
                        <c:v>43106</c:v>
                      </c:pt>
                      <c:pt idx="1049">
                        <c:v>43105</c:v>
                      </c:pt>
                      <c:pt idx="1050">
                        <c:v>43104</c:v>
                      </c:pt>
                      <c:pt idx="1051">
                        <c:v>43103</c:v>
                      </c:pt>
                      <c:pt idx="1052">
                        <c:v>43102</c:v>
                      </c:pt>
                      <c:pt idx="1053">
                        <c:v>43101</c:v>
                      </c:pt>
                      <c:pt idx="1054">
                        <c:v>43100</c:v>
                      </c:pt>
                      <c:pt idx="1055">
                        <c:v>43099</c:v>
                      </c:pt>
                      <c:pt idx="1056">
                        <c:v>43098</c:v>
                      </c:pt>
                      <c:pt idx="1057">
                        <c:v>43097</c:v>
                      </c:pt>
                      <c:pt idx="1058">
                        <c:v>43096</c:v>
                      </c:pt>
                      <c:pt idx="1059">
                        <c:v>43095</c:v>
                      </c:pt>
                      <c:pt idx="1060">
                        <c:v>43094</c:v>
                      </c:pt>
                      <c:pt idx="1061">
                        <c:v>43093</c:v>
                      </c:pt>
                      <c:pt idx="1062">
                        <c:v>43092</c:v>
                      </c:pt>
                      <c:pt idx="1063">
                        <c:v>43091</c:v>
                      </c:pt>
                      <c:pt idx="1064">
                        <c:v>43090</c:v>
                      </c:pt>
                      <c:pt idx="1065">
                        <c:v>43089</c:v>
                      </c:pt>
                      <c:pt idx="1066">
                        <c:v>43088</c:v>
                      </c:pt>
                      <c:pt idx="1067">
                        <c:v>43087</c:v>
                      </c:pt>
                      <c:pt idx="1068">
                        <c:v>43086</c:v>
                      </c:pt>
                      <c:pt idx="1069">
                        <c:v>43085</c:v>
                      </c:pt>
                      <c:pt idx="1070">
                        <c:v>43084</c:v>
                      </c:pt>
                      <c:pt idx="1071">
                        <c:v>43083</c:v>
                      </c:pt>
                      <c:pt idx="1072">
                        <c:v>43082</c:v>
                      </c:pt>
                      <c:pt idx="1073">
                        <c:v>43081</c:v>
                      </c:pt>
                      <c:pt idx="1074">
                        <c:v>43080</c:v>
                      </c:pt>
                      <c:pt idx="1075">
                        <c:v>43079</c:v>
                      </c:pt>
                      <c:pt idx="1076">
                        <c:v>43078</c:v>
                      </c:pt>
                      <c:pt idx="1077">
                        <c:v>43077</c:v>
                      </c:pt>
                      <c:pt idx="1078">
                        <c:v>43076</c:v>
                      </c:pt>
                      <c:pt idx="1079">
                        <c:v>43075</c:v>
                      </c:pt>
                      <c:pt idx="1080">
                        <c:v>43074</c:v>
                      </c:pt>
                      <c:pt idx="1081">
                        <c:v>43073</c:v>
                      </c:pt>
                      <c:pt idx="1082">
                        <c:v>43072</c:v>
                      </c:pt>
                      <c:pt idx="1083">
                        <c:v>43071</c:v>
                      </c:pt>
                      <c:pt idx="1084">
                        <c:v>43070</c:v>
                      </c:pt>
                      <c:pt idx="1085">
                        <c:v>43069</c:v>
                      </c:pt>
                      <c:pt idx="1086">
                        <c:v>43068</c:v>
                      </c:pt>
                      <c:pt idx="1087">
                        <c:v>43067</c:v>
                      </c:pt>
                      <c:pt idx="1088">
                        <c:v>43066</c:v>
                      </c:pt>
                      <c:pt idx="1089">
                        <c:v>43065</c:v>
                      </c:pt>
                      <c:pt idx="1090">
                        <c:v>43064</c:v>
                      </c:pt>
                      <c:pt idx="1091">
                        <c:v>43063</c:v>
                      </c:pt>
                      <c:pt idx="1092">
                        <c:v>43062</c:v>
                      </c:pt>
                      <c:pt idx="1093">
                        <c:v>43061</c:v>
                      </c:pt>
                      <c:pt idx="1094">
                        <c:v>43060</c:v>
                      </c:pt>
                      <c:pt idx="1095">
                        <c:v>43059</c:v>
                      </c:pt>
                      <c:pt idx="1096">
                        <c:v>43058</c:v>
                      </c:pt>
                      <c:pt idx="1097">
                        <c:v>43057</c:v>
                      </c:pt>
                      <c:pt idx="1098">
                        <c:v>43056</c:v>
                      </c:pt>
                      <c:pt idx="1099">
                        <c:v>43055</c:v>
                      </c:pt>
                      <c:pt idx="1100">
                        <c:v>43054</c:v>
                      </c:pt>
                      <c:pt idx="1101">
                        <c:v>43053</c:v>
                      </c:pt>
                      <c:pt idx="1102">
                        <c:v>43052</c:v>
                      </c:pt>
                      <c:pt idx="1103">
                        <c:v>43051</c:v>
                      </c:pt>
                      <c:pt idx="1104">
                        <c:v>43050</c:v>
                      </c:pt>
                      <c:pt idx="1105">
                        <c:v>43049</c:v>
                      </c:pt>
                      <c:pt idx="1106">
                        <c:v>43048</c:v>
                      </c:pt>
                      <c:pt idx="1107">
                        <c:v>43047</c:v>
                      </c:pt>
                      <c:pt idx="1108">
                        <c:v>43046</c:v>
                      </c:pt>
                      <c:pt idx="1109">
                        <c:v>43045</c:v>
                      </c:pt>
                      <c:pt idx="1110">
                        <c:v>43044</c:v>
                      </c:pt>
                      <c:pt idx="1111">
                        <c:v>43043</c:v>
                      </c:pt>
                      <c:pt idx="1112">
                        <c:v>43042</c:v>
                      </c:pt>
                      <c:pt idx="1113">
                        <c:v>43041</c:v>
                      </c:pt>
                      <c:pt idx="1114">
                        <c:v>43040</c:v>
                      </c:pt>
                      <c:pt idx="1115">
                        <c:v>43039</c:v>
                      </c:pt>
                      <c:pt idx="1116">
                        <c:v>43038</c:v>
                      </c:pt>
                      <c:pt idx="1117">
                        <c:v>43037</c:v>
                      </c:pt>
                      <c:pt idx="1118">
                        <c:v>43036</c:v>
                      </c:pt>
                      <c:pt idx="1119">
                        <c:v>43035</c:v>
                      </c:pt>
                      <c:pt idx="1120">
                        <c:v>43034</c:v>
                      </c:pt>
                      <c:pt idx="1121">
                        <c:v>43033</c:v>
                      </c:pt>
                      <c:pt idx="1122">
                        <c:v>43032</c:v>
                      </c:pt>
                      <c:pt idx="1123">
                        <c:v>43031</c:v>
                      </c:pt>
                      <c:pt idx="1124">
                        <c:v>43030</c:v>
                      </c:pt>
                      <c:pt idx="1125">
                        <c:v>43029</c:v>
                      </c:pt>
                      <c:pt idx="1126">
                        <c:v>43028</c:v>
                      </c:pt>
                      <c:pt idx="1127">
                        <c:v>43027</c:v>
                      </c:pt>
                      <c:pt idx="1128">
                        <c:v>43026</c:v>
                      </c:pt>
                      <c:pt idx="1129">
                        <c:v>43025</c:v>
                      </c:pt>
                      <c:pt idx="1130">
                        <c:v>43024</c:v>
                      </c:pt>
                      <c:pt idx="1131">
                        <c:v>43023</c:v>
                      </c:pt>
                      <c:pt idx="1132">
                        <c:v>43022</c:v>
                      </c:pt>
                      <c:pt idx="1133">
                        <c:v>43021</c:v>
                      </c:pt>
                      <c:pt idx="1134">
                        <c:v>43020</c:v>
                      </c:pt>
                      <c:pt idx="1135">
                        <c:v>43019</c:v>
                      </c:pt>
                      <c:pt idx="1136">
                        <c:v>43018</c:v>
                      </c:pt>
                      <c:pt idx="1137">
                        <c:v>43017</c:v>
                      </c:pt>
                      <c:pt idx="1138">
                        <c:v>43016</c:v>
                      </c:pt>
                      <c:pt idx="1139">
                        <c:v>43015</c:v>
                      </c:pt>
                      <c:pt idx="1140">
                        <c:v>43014</c:v>
                      </c:pt>
                      <c:pt idx="1141">
                        <c:v>43013</c:v>
                      </c:pt>
                      <c:pt idx="1142">
                        <c:v>43012</c:v>
                      </c:pt>
                      <c:pt idx="1143">
                        <c:v>43011</c:v>
                      </c:pt>
                      <c:pt idx="1144">
                        <c:v>43010</c:v>
                      </c:pt>
                      <c:pt idx="1145">
                        <c:v>43009</c:v>
                      </c:pt>
                      <c:pt idx="1146">
                        <c:v>43008</c:v>
                      </c:pt>
                      <c:pt idx="1147">
                        <c:v>43007</c:v>
                      </c:pt>
                      <c:pt idx="1148">
                        <c:v>43006</c:v>
                      </c:pt>
                      <c:pt idx="1149">
                        <c:v>43005</c:v>
                      </c:pt>
                      <c:pt idx="1150">
                        <c:v>43004</c:v>
                      </c:pt>
                      <c:pt idx="1151">
                        <c:v>43003</c:v>
                      </c:pt>
                      <c:pt idx="1152">
                        <c:v>43002</c:v>
                      </c:pt>
                      <c:pt idx="1153">
                        <c:v>43001</c:v>
                      </c:pt>
                      <c:pt idx="1154">
                        <c:v>43000</c:v>
                      </c:pt>
                      <c:pt idx="1155">
                        <c:v>42999</c:v>
                      </c:pt>
                      <c:pt idx="1156">
                        <c:v>42998</c:v>
                      </c:pt>
                      <c:pt idx="1157">
                        <c:v>42997</c:v>
                      </c:pt>
                      <c:pt idx="1158">
                        <c:v>42996</c:v>
                      </c:pt>
                      <c:pt idx="1159">
                        <c:v>42995</c:v>
                      </c:pt>
                      <c:pt idx="1160">
                        <c:v>42994</c:v>
                      </c:pt>
                      <c:pt idx="1161">
                        <c:v>42993</c:v>
                      </c:pt>
                      <c:pt idx="1162">
                        <c:v>42992</c:v>
                      </c:pt>
                      <c:pt idx="1163">
                        <c:v>42991</c:v>
                      </c:pt>
                      <c:pt idx="1164">
                        <c:v>42990</c:v>
                      </c:pt>
                      <c:pt idx="1165">
                        <c:v>42989</c:v>
                      </c:pt>
                      <c:pt idx="1166">
                        <c:v>42988</c:v>
                      </c:pt>
                      <c:pt idx="1167">
                        <c:v>42987</c:v>
                      </c:pt>
                      <c:pt idx="1168">
                        <c:v>42986</c:v>
                      </c:pt>
                      <c:pt idx="1169">
                        <c:v>42985</c:v>
                      </c:pt>
                      <c:pt idx="1170">
                        <c:v>42984</c:v>
                      </c:pt>
                      <c:pt idx="1171">
                        <c:v>42983</c:v>
                      </c:pt>
                      <c:pt idx="1172">
                        <c:v>42982</c:v>
                      </c:pt>
                      <c:pt idx="1173">
                        <c:v>42981</c:v>
                      </c:pt>
                      <c:pt idx="1174">
                        <c:v>42980</c:v>
                      </c:pt>
                      <c:pt idx="1175">
                        <c:v>42979</c:v>
                      </c:pt>
                      <c:pt idx="1176">
                        <c:v>42978</c:v>
                      </c:pt>
                      <c:pt idx="1177">
                        <c:v>42977</c:v>
                      </c:pt>
                      <c:pt idx="1178">
                        <c:v>42976</c:v>
                      </c:pt>
                      <c:pt idx="1179">
                        <c:v>42975</c:v>
                      </c:pt>
                      <c:pt idx="1180">
                        <c:v>42974</c:v>
                      </c:pt>
                      <c:pt idx="1181">
                        <c:v>42973</c:v>
                      </c:pt>
                      <c:pt idx="1182">
                        <c:v>42972</c:v>
                      </c:pt>
                      <c:pt idx="1183">
                        <c:v>42971</c:v>
                      </c:pt>
                      <c:pt idx="1184">
                        <c:v>42970</c:v>
                      </c:pt>
                      <c:pt idx="1185">
                        <c:v>42969</c:v>
                      </c:pt>
                      <c:pt idx="1186">
                        <c:v>42968</c:v>
                      </c:pt>
                      <c:pt idx="1187">
                        <c:v>42967</c:v>
                      </c:pt>
                      <c:pt idx="1188">
                        <c:v>42966</c:v>
                      </c:pt>
                      <c:pt idx="1189">
                        <c:v>42965</c:v>
                      </c:pt>
                      <c:pt idx="1190">
                        <c:v>42964</c:v>
                      </c:pt>
                      <c:pt idx="1191">
                        <c:v>42963</c:v>
                      </c:pt>
                      <c:pt idx="1192">
                        <c:v>42962</c:v>
                      </c:pt>
                      <c:pt idx="1193">
                        <c:v>42961</c:v>
                      </c:pt>
                      <c:pt idx="1194">
                        <c:v>42960</c:v>
                      </c:pt>
                      <c:pt idx="1195">
                        <c:v>42959</c:v>
                      </c:pt>
                      <c:pt idx="1196">
                        <c:v>42958</c:v>
                      </c:pt>
                      <c:pt idx="1197">
                        <c:v>42957</c:v>
                      </c:pt>
                      <c:pt idx="1198">
                        <c:v>42956</c:v>
                      </c:pt>
                      <c:pt idx="1199">
                        <c:v>42955</c:v>
                      </c:pt>
                      <c:pt idx="1200">
                        <c:v>42954</c:v>
                      </c:pt>
                      <c:pt idx="1201">
                        <c:v>42953</c:v>
                      </c:pt>
                      <c:pt idx="1202">
                        <c:v>42952</c:v>
                      </c:pt>
                      <c:pt idx="1203">
                        <c:v>42951</c:v>
                      </c:pt>
                      <c:pt idx="1204">
                        <c:v>42950</c:v>
                      </c:pt>
                      <c:pt idx="1205">
                        <c:v>42949</c:v>
                      </c:pt>
                      <c:pt idx="1206">
                        <c:v>42948</c:v>
                      </c:pt>
                      <c:pt idx="1207">
                        <c:v>42947</c:v>
                      </c:pt>
                      <c:pt idx="1208">
                        <c:v>42946</c:v>
                      </c:pt>
                      <c:pt idx="1209">
                        <c:v>42945</c:v>
                      </c:pt>
                      <c:pt idx="1210">
                        <c:v>42944</c:v>
                      </c:pt>
                      <c:pt idx="1211">
                        <c:v>42943</c:v>
                      </c:pt>
                      <c:pt idx="1212">
                        <c:v>42942</c:v>
                      </c:pt>
                      <c:pt idx="1213">
                        <c:v>42941</c:v>
                      </c:pt>
                      <c:pt idx="1214">
                        <c:v>42940</c:v>
                      </c:pt>
                      <c:pt idx="1215">
                        <c:v>42939</c:v>
                      </c:pt>
                      <c:pt idx="1216">
                        <c:v>42938</c:v>
                      </c:pt>
                      <c:pt idx="1217">
                        <c:v>42937</c:v>
                      </c:pt>
                      <c:pt idx="1218">
                        <c:v>42936</c:v>
                      </c:pt>
                      <c:pt idx="1219">
                        <c:v>42935</c:v>
                      </c:pt>
                      <c:pt idx="1220">
                        <c:v>42934</c:v>
                      </c:pt>
                      <c:pt idx="1221">
                        <c:v>42933</c:v>
                      </c:pt>
                      <c:pt idx="1222">
                        <c:v>42932</c:v>
                      </c:pt>
                      <c:pt idx="1223">
                        <c:v>42931</c:v>
                      </c:pt>
                      <c:pt idx="1224">
                        <c:v>42930</c:v>
                      </c:pt>
                      <c:pt idx="1225">
                        <c:v>42929</c:v>
                      </c:pt>
                      <c:pt idx="1226">
                        <c:v>42928</c:v>
                      </c:pt>
                      <c:pt idx="1227">
                        <c:v>42927</c:v>
                      </c:pt>
                      <c:pt idx="1228">
                        <c:v>42926</c:v>
                      </c:pt>
                      <c:pt idx="1229">
                        <c:v>42925</c:v>
                      </c:pt>
                      <c:pt idx="1230">
                        <c:v>42924</c:v>
                      </c:pt>
                      <c:pt idx="1231">
                        <c:v>42923</c:v>
                      </c:pt>
                      <c:pt idx="1232">
                        <c:v>42922</c:v>
                      </c:pt>
                      <c:pt idx="1233">
                        <c:v>42921</c:v>
                      </c:pt>
                      <c:pt idx="1234">
                        <c:v>42920</c:v>
                      </c:pt>
                      <c:pt idx="1235">
                        <c:v>42919</c:v>
                      </c:pt>
                      <c:pt idx="1236">
                        <c:v>42918</c:v>
                      </c:pt>
                      <c:pt idx="1237">
                        <c:v>42917</c:v>
                      </c:pt>
                      <c:pt idx="1238">
                        <c:v>42916</c:v>
                      </c:pt>
                      <c:pt idx="1239">
                        <c:v>42915</c:v>
                      </c:pt>
                      <c:pt idx="1240">
                        <c:v>42914</c:v>
                      </c:pt>
                      <c:pt idx="1241">
                        <c:v>42913</c:v>
                      </c:pt>
                      <c:pt idx="1242">
                        <c:v>42912</c:v>
                      </c:pt>
                      <c:pt idx="1243">
                        <c:v>42911</c:v>
                      </c:pt>
                      <c:pt idx="1244">
                        <c:v>42910</c:v>
                      </c:pt>
                      <c:pt idx="1245">
                        <c:v>42909</c:v>
                      </c:pt>
                      <c:pt idx="1246">
                        <c:v>42908</c:v>
                      </c:pt>
                      <c:pt idx="1247">
                        <c:v>42907</c:v>
                      </c:pt>
                      <c:pt idx="1248">
                        <c:v>42906</c:v>
                      </c:pt>
                      <c:pt idx="1249">
                        <c:v>42905</c:v>
                      </c:pt>
                      <c:pt idx="1250">
                        <c:v>42904</c:v>
                      </c:pt>
                      <c:pt idx="1251">
                        <c:v>42903</c:v>
                      </c:pt>
                      <c:pt idx="1252">
                        <c:v>42902</c:v>
                      </c:pt>
                      <c:pt idx="1253">
                        <c:v>42901</c:v>
                      </c:pt>
                      <c:pt idx="1254">
                        <c:v>42900</c:v>
                      </c:pt>
                      <c:pt idx="1255">
                        <c:v>42899</c:v>
                      </c:pt>
                      <c:pt idx="1256">
                        <c:v>42898</c:v>
                      </c:pt>
                      <c:pt idx="1257">
                        <c:v>42897</c:v>
                      </c:pt>
                      <c:pt idx="1258">
                        <c:v>42896</c:v>
                      </c:pt>
                      <c:pt idx="1259">
                        <c:v>42895</c:v>
                      </c:pt>
                      <c:pt idx="1260">
                        <c:v>42894</c:v>
                      </c:pt>
                      <c:pt idx="1261">
                        <c:v>42893</c:v>
                      </c:pt>
                      <c:pt idx="1262">
                        <c:v>42892</c:v>
                      </c:pt>
                      <c:pt idx="1263">
                        <c:v>42891</c:v>
                      </c:pt>
                      <c:pt idx="1264">
                        <c:v>42890</c:v>
                      </c:pt>
                      <c:pt idx="1265">
                        <c:v>42889</c:v>
                      </c:pt>
                      <c:pt idx="1266">
                        <c:v>42888</c:v>
                      </c:pt>
                      <c:pt idx="1267">
                        <c:v>42887</c:v>
                      </c:pt>
                      <c:pt idx="1268">
                        <c:v>42886</c:v>
                      </c:pt>
                      <c:pt idx="1269">
                        <c:v>42885</c:v>
                      </c:pt>
                      <c:pt idx="1270">
                        <c:v>42884</c:v>
                      </c:pt>
                      <c:pt idx="1271">
                        <c:v>42883</c:v>
                      </c:pt>
                      <c:pt idx="1272">
                        <c:v>42882</c:v>
                      </c:pt>
                      <c:pt idx="1273">
                        <c:v>42881</c:v>
                      </c:pt>
                      <c:pt idx="1274">
                        <c:v>42880</c:v>
                      </c:pt>
                      <c:pt idx="1275">
                        <c:v>42879</c:v>
                      </c:pt>
                      <c:pt idx="1276">
                        <c:v>42878</c:v>
                      </c:pt>
                      <c:pt idx="1277">
                        <c:v>42877</c:v>
                      </c:pt>
                      <c:pt idx="1278">
                        <c:v>42876</c:v>
                      </c:pt>
                      <c:pt idx="1279">
                        <c:v>42875</c:v>
                      </c:pt>
                      <c:pt idx="1280">
                        <c:v>42874</c:v>
                      </c:pt>
                      <c:pt idx="1281">
                        <c:v>42873</c:v>
                      </c:pt>
                      <c:pt idx="1282">
                        <c:v>42872</c:v>
                      </c:pt>
                      <c:pt idx="1283">
                        <c:v>42871</c:v>
                      </c:pt>
                      <c:pt idx="1284">
                        <c:v>42870</c:v>
                      </c:pt>
                      <c:pt idx="1285">
                        <c:v>42869</c:v>
                      </c:pt>
                      <c:pt idx="1286">
                        <c:v>42868</c:v>
                      </c:pt>
                      <c:pt idx="1287">
                        <c:v>42867</c:v>
                      </c:pt>
                      <c:pt idx="1288">
                        <c:v>42866</c:v>
                      </c:pt>
                      <c:pt idx="1289">
                        <c:v>42865</c:v>
                      </c:pt>
                      <c:pt idx="1290">
                        <c:v>42864</c:v>
                      </c:pt>
                      <c:pt idx="1291">
                        <c:v>42863</c:v>
                      </c:pt>
                      <c:pt idx="1292">
                        <c:v>42862</c:v>
                      </c:pt>
                      <c:pt idx="1293">
                        <c:v>42861</c:v>
                      </c:pt>
                      <c:pt idx="1294">
                        <c:v>42860</c:v>
                      </c:pt>
                      <c:pt idx="1295">
                        <c:v>42859</c:v>
                      </c:pt>
                      <c:pt idx="1296">
                        <c:v>42858</c:v>
                      </c:pt>
                      <c:pt idx="1297">
                        <c:v>42857</c:v>
                      </c:pt>
                      <c:pt idx="1298">
                        <c:v>42856</c:v>
                      </c:pt>
                      <c:pt idx="1299">
                        <c:v>42855</c:v>
                      </c:pt>
                      <c:pt idx="1300">
                        <c:v>42854</c:v>
                      </c:pt>
                      <c:pt idx="1301">
                        <c:v>42853</c:v>
                      </c:pt>
                      <c:pt idx="1302">
                        <c:v>42852</c:v>
                      </c:pt>
                      <c:pt idx="1303">
                        <c:v>42851</c:v>
                      </c:pt>
                      <c:pt idx="1304">
                        <c:v>42850</c:v>
                      </c:pt>
                      <c:pt idx="1305">
                        <c:v>42849</c:v>
                      </c:pt>
                      <c:pt idx="1306">
                        <c:v>42848</c:v>
                      </c:pt>
                      <c:pt idx="1307">
                        <c:v>42847</c:v>
                      </c:pt>
                      <c:pt idx="1308">
                        <c:v>42846</c:v>
                      </c:pt>
                      <c:pt idx="1309">
                        <c:v>42845</c:v>
                      </c:pt>
                      <c:pt idx="1310">
                        <c:v>42844</c:v>
                      </c:pt>
                      <c:pt idx="1311">
                        <c:v>42843</c:v>
                      </c:pt>
                      <c:pt idx="1312">
                        <c:v>42842</c:v>
                      </c:pt>
                      <c:pt idx="1313">
                        <c:v>42841</c:v>
                      </c:pt>
                      <c:pt idx="1314">
                        <c:v>42840</c:v>
                      </c:pt>
                      <c:pt idx="1315">
                        <c:v>42839</c:v>
                      </c:pt>
                      <c:pt idx="1316">
                        <c:v>42838</c:v>
                      </c:pt>
                      <c:pt idx="1317">
                        <c:v>42837</c:v>
                      </c:pt>
                      <c:pt idx="1318">
                        <c:v>42836</c:v>
                      </c:pt>
                      <c:pt idx="1319">
                        <c:v>42835</c:v>
                      </c:pt>
                      <c:pt idx="1320">
                        <c:v>42834</c:v>
                      </c:pt>
                      <c:pt idx="1321">
                        <c:v>42833</c:v>
                      </c:pt>
                      <c:pt idx="1322">
                        <c:v>42832</c:v>
                      </c:pt>
                      <c:pt idx="1323">
                        <c:v>42831</c:v>
                      </c:pt>
                      <c:pt idx="1324">
                        <c:v>42830</c:v>
                      </c:pt>
                      <c:pt idx="1325">
                        <c:v>42829</c:v>
                      </c:pt>
                      <c:pt idx="1326">
                        <c:v>42828</c:v>
                      </c:pt>
                      <c:pt idx="1327">
                        <c:v>42827</c:v>
                      </c:pt>
                      <c:pt idx="1328">
                        <c:v>42826</c:v>
                      </c:pt>
                      <c:pt idx="1329">
                        <c:v>42825</c:v>
                      </c:pt>
                      <c:pt idx="1330">
                        <c:v>42824</c:v>
                      </c:pt>
                      <c:pt idx="1331">
                        <c:v>42823</c:v>
                      </c:pt>
                      <c:pt idx="1332">
                        <c:v>42822</c:v>
                      </c:pt>
                      <c:pt idx="1333">
                        <c:v>42821</c:v>
                      </c:pt>
                      <c:pt idx="1334">
                        <c:v>42820</c:v>
                      </c:pt>
                      <c:pt idx="1335">
                        <c:v>42819</c:v>
                      </c:pt>
                      <c:pt idx="1336">
                        <c:v>42818</c:v>
                      </c:pt>
                      <c:pt idx="1337">
                        <c:v>42817</c:v>
                      </c:pt>
                      <c:pt idx="1338">
                        <c:v>42816</c:v>
                      </c:pt>
                      <c:pt idx="1339">
                        <c:v>42815</c:v>
                      </c:pt>
                      <c:pt idx="1340">
                        <c:v>42814</c:v>
                      </c:pt>
                      <c:pt idx="1341">
                        <c:v>42813</c:v>
                      </c:pt>
                      <c:pt idx="1342">
                        <c:v>42812</c:v>
                      </c:pt>
                      <c:pt idx="1343">
                        <c:v>42811</c:v>
                      </c:pt>
                      <c:pt idx="1344">
                        <c:v>42810</c:v>
                      </c:pt>
                      <c:pt idx="1345">
                        <c:v>42809</c:v>
                      </c:pt>
                      <c:pt idx="1346">
                        <c:v>42808</c:v>
                      </c:pt>
                      <c:pt idx="1347">
                        <c:v>42807</c:v>
                      </c:pt>
                      <c:pt idx="1348">
                        <c:v>42806</c:v>
                      </c:pt>
                      <c:pt idx="1349">
                        <c:v>42805</c:v>
                      </c:pt>
                      <c:pt idx="1350">
                        <c:v>42804</c:v>
                      </c:pt>
                      <c:pt idx="1351">
                        <c:v>42803</c:v>
                      </c:pt>
                      <c:pt idx="1352">
                        <c:v>42802</c:v>
                      </c:pt>
                      <c:pt idx="1353">
                        <c:v>42801</c:v>
                      </c:pt>
                      <c:pt idx="1354">
                        <c:v>42800</c:v>
                      </c:pt>
                      <c:pt idx="1355">
                        <c:v>42799</c:v>
                      </c:pt>
                      <c:pt idx="1356">
                        <c:v>42798</c:v>
                      </c:pt>
                      <c:pt idx="1357">
                        <c:v>42797</c:v>
                      </c:pt>
                      <c:pt idx="1358">
                        <c:v>42796</c:v>
                      </c:pt>
                      <c:pt idx="1359">
                        <c:v>42795</c:v>
                      </c:pt>
                      <c:pt idx="1360">
                        <c:v>42794</c:v>
                      </c:pt>
                      <c:pt idx="1361">
                        <c:v>42793</c:v>
                      </c:pt>
                      <c:pt idx="1362">
                        <c:v>42792</c:v>
                      </c:pt>
                      <c:pt idx="1363">
                        <c:v>42791</c:v>
                      </c:pt>
                      <c:pt idx="1364">
                        <c:v>42790</c:v>
                      </c:pt>
                      <c:pt idx="1365">
                        <c:v>42789</c:v>
                      </c:pt>
                      <c:pt idx="1366">
                        <c:v>42788</c:v>
                      </c:pt>
                      <c:pt idx="1367">
                        <c:v>42787</c:v>
                      </c:pt>
                      <c:pt idx="1368">
                        <c:v>42786</c:v>
                      </c:pt>
                      <c:pt idx="1369">
                        <c:v>42785</c:v>
                      </c:pt>
                      <c:pt idx="1370">
                        <c:v>42784</c:v>
                      </c:pt>
                      <c:pt idx="1371">
                        <c:v>42783</c:v>
                      </c:pt>
                      <c:pt idx="1372">
                        <c:v>42782</c:v>
                      </c:pt>
                      <c:pt idx="1373">
                        <c:v>42781</c:v>
                      </c:pt>
                      <c:pt idx="1374">
                        <c:v>42780</c:v>
                      </c:pt>
                      <c:pt idx="1375">
                        <c:v>42779</c:v>
                      </c:pt>
                      <c:pt idx="1376">
                        <c:v>42778</c:v>
                      </c:pt>
                      <c:pt idx="1377">
                        <c:v>42777</c:v>
                      </c:pt>
                      <c:pt idx="1378">
                        <c:v>42776</c:v>
                      </c:pt>
                      <c:pt idx="1379">
                        <c:v>42775</c:v>
                      </c:pt>
                      <c:pt idx="1380">
                        <c:v>42774</c:v>
                      </c:pt>
                      <c:pt idx="1381">
                        <c:v>42773</c:v>
                      </c:pt>
                      <c:pt idx="1382">
                        <c:v>42772</c:v>
                      </c:pt>
                      <c:pt idx="1383">
                        <c:v>42771</c:v>
                      </c:pt>
                      <c:pt idx="1384">
                        <c:v>42770</c:v>
                      </c:pt>
                      <c:pt idx="1385">
                        <c:v>42769</c:v>
                      </c:pt>
                      <c:pt idx="1386">
                        <c:v>42768</c:v>
                      </c:pt>
                      <c:pt idx="1387">
                        <c:v>42767</c:v>
                      </c:pt>
                      <c:pt idx="1388">
                        <c:v>42766</c:v>
                      </c:pt>
                      <c:pt idx="1389">
                        <c:v>42765</c:v>
                      </c:pt>
                      <c:pt idx="1390">
                        <c:v>42764</c:v>
                      </c:pt>
                      <c:pt idx="1391">
                        <c:v>42763</c:v>
                      </c:pt>
                      <c:pt idx="1392">
                        <c:v>42762</c:v>
                      </c:pt>
                      <c:pt idx="1393">
                        <c:v>42761</c:v>
                      </c:pt>
                      <c:pt idx="1394">
                        <c:v>42760</c:v>
                      </c:pt>
                      <c:pt idx="1395">
                        <c:v>42759</c:v>
                      </c:pt>
                      <c:pt idx="1396">
                        <c:v>42758</c:v>
                      </c:pt>
                      <c:pt idx="1397">
                        <c:v>42757</c:v>
                      </c:pt>
                      <c:pt idx="1398">
                        <c:v>42756</c:v>
                      </c:pt>
                      <c:pt idx="1399">
                        <c:v>42755</c:v>
                      </c:pt>
                      <c:pt idx="1400">
                        <c:v>42754</c:v>
                      </c:pt>
                      <c:pt idx="1401">
                        <c:v>42753</c:v>
                      </c:pt>
                      <c:pt idx="1402">
                        <c:v>42752</c:v>
                      </c:pt>
                      <c:pt idx="1403">
                        <c:v>42751</c:v>
                      </c:pt>
                      <c:pt idx="1404">
                        <c:v>42750</c:v>
                      </c:pt>
                      <c:pt idx="1405">
                        <c:v>42749</c:v>
                      </c:pt>
                      <c:pt idx="1406">
                        <c:v>42748</c:v>
                      </c:pt>
                      <c:pt idx="1407">
                        <c:v>42747</c:v>
                      </c:pt>
                      <c:pt idx="1408">
                        <c:v>42746</c:v>
                      </c:pt>
                      <c:pt idx="1409">
                        <c:v>42745</c:v>
                      </c:pt>
                      <c:pt idx="1410">
                        <c:v>42744</c:v>
                      </c:pt>
                      <c:pt idx="1411">
                        <c:v>42743</c:v>
                      </c:pt>
                      <c:pt idx="1412">
                        <c:v>42742</c:v>
                      </c:pt>
                      <c:pt idx="1413">
                        <c:v>42741</c:v>
                      </c:pt>
                      <c:pt idx="1414">
                        <c:v>42740</c:v>
                      </c:pt>
                      <c:pt idx="1415">
                        <c:v>42739</c:v>
                      </c:pt>
                      <c:pt idx="1416">
                        <c:v>42738</c:v>
                      </c:pt>
                      <c:pt idx="1417">
                        <c:v>42737</c:v>
                      </c:pt>
                      <c:pt idx="1418">
                        <c:v>42736</c:v>
                      </c:pt>
                      <c:pt idx="1419">
                        <c:v>42735</c:v>
                      </c:pt>
                      <c:pt idx="1420">
                        <c:v>42734</c:v>
                      </c:pt>
                      <c:pt idx="1421">
                        <c:v>42733</c:v>
                      </c:pt>
                      <c:pt idx="1422">
                        <c:v>42732</c:v>
                      </c:pt>
                      <c:pt idx="1423">
                        <c:v>42731</c:v>
                      </c:pt>
                      <c:pt idx="1424">
                        <c:v>42730</c:v>
                      </c:pt>
                      <c:pt idx="1425">
                        <c:v>42729</c:v>
                      </c:pt>
                      <c:pt idx="1426">
                        <c:v>42728</c:v>
                      </c:pt>
                      <c:pt idx="1427">
                        <c:v>42727</c:v>
                      </c:pt>
                      <c:pt idx="1428">
                        <c:v>42726</c:v>
                      </c:pt>
                      <c:pt idx="1429">
                        <c:v>42725</c:v>
                      </c:pt>
                      <c:pt idx="1430">
                        <c:v>42724</c:v>
                      </c:pt>
                      <c:pt idx="1431">
                        <c:v>42723</c:v>
                      </c:pt>
                      <c:pt idx="1432">
                        <c:v>42722</c:v>
                      </c:pt>
                      <c:pt idx="1433">
                        <c:v>42721</c:v>
                      </c:pt>
                      <c:pt idx="1434">
                        <c:v>42720</c:v>
                      </c:pt>
                      <c:pt idx="1435">
                        <c:v>42719</c:v>
                      </c:pt>
                      <c:pt idx="1436">
                        <c:v>42718</c:v>
                      </c:pt>
                      <c:pt idx="1437">
                        <c:v>42717</c:v>
                      </c:pt>
                      <c:pt idx="1438">
                        <c:v>42716</c:v>
                      </c:pt>
                      <c:pt idx="1439">
                        <c:v>42715</c:v>
                      </c:pt>
                      <c:pt idx="1440">
                        <c:v>42714</c:v>
                      </c:pt>
                      <c:pt idx="1441">
                        <c:v>42713</c:v>
                      </c:pt>
                      <c:pt idx="1442">
                        <c:v>42712</c:v>
                      </c:pt>
                      <c:pt idx="1443">
                        <c:v>42711</c:v>
                      </c:pt>
                      <c:pt idx="1444">
                        <c:v>42710</c:v>
                      </c:pt>
                      <c:pt idx="1445">
                        <c:v>42709</c:v>
                      </c:pt>
                      <c:pt idx="1446">
                        <c:v>42708</c:v>
                      </c:pt>
                      <c:pt idx="1447">
                        <c:v>42707</c:v>
                      </c:pt>
                      <c:pt idx="1448">
                        <c:v>42706</c:v>
                      </c:pt>
                      <c:pt idx="1449">
                        <c:v>42705</c:v>
                      </c:pt>
                      <c:pt idx="1450">
                        <c:v>42704</c:v>
                      </c:pt>
                      <c:pt idx="1451">
                        <c:v>42703</c:v>
                      </c:pt>
                      <c:pt idx="1452">
                        <c:v>42702</c:v>
                      </c:pt>
                      <c:pt idx="1453">
                        <c:v>42701</c:v>
                      </c:pt>
                      <c:pt idx="1454">
                        <c:v>42700</c:v>
                      </c:pt>
                      <c:pt idx="1455">
                        <c:v>42699</c:v>
                      </c:pt>
                      <c:pt idx="1456">
                        <c:v>42698</c:v>
                      </c:pt>
                      <c:pt idx="1457">
                        <c:v>42697</c:v>
                      </c:pt>
                      <c:pt idx="1458">
                        <c:v>42696</c:v>
                      </c:pt>
                      <c:pt idx="1459">
                        <c:v>42695</c:v>
                      </c:pt>
                      <c:pt idx="1460">
                        <c:v>42694</c:v>
                      </c:pt>
                      <c:pt idx="1461">
                        <c:v>42693</c:v>
                      </c:pt>
                      <c:pt idx="1462">
                        <c:v>42692</c:v>
                      </c:pt>
                      <c:pt idx="1463">
                        <c:v>42691</c:v>
                      </c:pt>
                      <c:pt idx="1464">
                        <c:v>42690</c:v>
                      </c:pt>
                      <c:pt idx="1465">
                        <c:v>42689</c:v>
                      </c:pt>
                      <c:pt idx="1466">
                        <c:v>42688</c:v>
                      </c:pt>
                      <c:pt idx="1467">
                        <c:v>42687</c:v>
                      </c:pt>
                      <c:pt idx="1468">
                        <c:v>42686</c:v>
                      </c:pt>
                      <c:pt idx="1469">
                        <c:v>42685</c:v>
                      </c:pt>
                      <c:pt idx="1470">
                        <c:v>42684</c:v>
                      </c:pt>
                      <c:pt idx="1471">
                        <c:v>42683</c:v>
                      </c:pt>
                      <c:pt idx="1472">
                        <c:v>42682</c:v>
                      </c:pt>
                      <c:pt idx="1473">
                        <c:v>42681</c:v>
                      </c:pt>
                      <c:pt idx="1474">
                        <c:v>42680</c:v>
                      </c:pt>
                      <c:pt idx="1475">
                        <c:v>42679</c:v>
                      </c:pt>
                      <c:pt idx="1476">
                        <c:v>42678</c:v>
                      </c:pt>
                      <c:pt idx="1477">
                        <c:v>42677</c:v>
                      </c:pt>
                      <c:pt idx="1478">
                        <c:v>42676</c:v>
                      </c:pt>
                      <c:pt idx="1479">
                        <c:v>42675</c:v>
                      </c:pt>
                      <c:pt idx="1480">
                        <c:v>42674</c:v>
                      </c:pt>
                      <c:pt idx="1481">
                        <c:v>42673</c:v>
                      </c:pt>
                      <c:pt idx="1482">
                        <c:v>42672</c:v>
                      </c:pt>
                      <c:pt idx="1483">
                        <c:v>42671</c:v>
                      </c:pt>
                      <c:pt idx="1484">
                        <c:v>42670</c:v>
                      </c:pt>
                      <c:pt idx="1485">
                        <c:v>42669</c:v>
                      </c:pt>
                      <c:pt idx="1486">
                        <c:v>42668</c:v>
                      </c:pt>
                      <c:pt idx="1487">
                        <c:v>42667</c:v>
                      </c:pt>
                      <c:pt idx="1488">
                        <c:v>42666</c:v>
                      </c:pt>
                      <c:pt idx="1489">
                        <c:v>42665</c:v>
                      </c:pt>
                      <c:pt idx="1490">
                        <c:v>42664</c:v>
                      </c:pt>
                      <c:pt idx="1491">
                        <c:v>42663</c:v>
                      </c:pt>
                      <c:pt idx="1492">
                        <c:v>42662</c:v>
                      </c:pt>
                      <c:pt idx="1493">
                        <c:v>42661</c:v>
                      </c:pt>
                      <c:pt idx="1494">
                        <c:v>42660</c:v>
                      </c:pt>
                      <c:pt idx="1495">
                        <c:v>42659</c:v>
                      </c:pt>
                      <c:pt idx="1496">
                        <c:v>42658</c:v>
                      </c:pt>
                      <c:pt idx="1497">
                        <c:v>42657</c:v>
                      </c:pt>
                      <c:pt idx="1498">
                        <c:v>42656</c:v>
                      </c:pt>
                      <c:pt idx="1499">
                        <c:v>42655</c:v>
                      </c:pt>
                      <c:pt idx="1500">
                        <c:v>42654</c:v>
                      </c:pt>
                      <c:pt idx="1501">
                        <c:v>42653</c:v>
                      </c:pt>
                      <c:pt idx="1502">
                        <c:v>42652</c:v>
                      </c:pt>
                      <c:pt idx="1503">
                        <c:v>42651</c:v>
                      </c:pt>
                      <c:pt idx="1504">
                        <c:v>42650</c:v>
                      </c:pt>
                      <c:pt idx="1505">
                        <c:v>42649</c:v>
                      </c:pt>
                      <c:pt idx="1506">
                        <c:v>42648</c:v>
                      </c:pt>
                      <c:pt idx="1507">
                        <c:v>42647</c:v>
                      </c:pt>
                      <c:pt idx="1508">
                        <c:v>42646</c:v>
                      </c:pt>
                      <c:pt idx="1509">
                        <c:v>42645</c:v>
                      </c:pt>
                      <c:pt idx="1510">
                        <c:v>42644</c:v>
                      </c:pt>
                      <c:pt idx="1511">
                        <c:v>42643</c:v>
                      </c:pt>
                      <c:pt idx="1512">
                        <c:v>42642</c:v>
                      </c:pt>
                      <c:pt idx="1513">
                        <c:v>42641</c:v>
                      </c:pt>
                      <c:pt idx="1514">
                        <c:v>42640</c:v>
                      </c:pt>
                      <c:pt idx="1515">
                        <c:v>42639</c:v>
                      </c:pt>
                      <c:pt idx="1516">
                        <c:v>42638</c:v>
                      </c:pt>
                      <c:pt idx="1517">
                        <c:v>42637</c:v>
                      </c:pt>
                      <c:pt idx="1518">
                        <c:v>42636</c:v>
                      </c:pt>
                      <c:pt idx="1519">
                        <c:v>42635</c:v>
                      </c:pt>
                      <c:pt idx="1520">
                        <c:v>42634</c:v>
                      </c:pt>
                      <c:pt idx="1521">
                        <c:v>42633</c:v>
                      </c:pt>
                      <c:pt idx="1522">
                        <c:v>42632</c:v>
                      </c:pt>
                      <c:pt idx="1523">
                        <c:v>42631</c:v>
                      </c:pt>
                      <c:pt idx="1524">
                        <c:v>42630</c:v>
                      </c:pt>
                      <c:pt idx="1525">
                        <c:v>42629</c:v>
                      </c:pt>
                      <c:pt idx="1526">
                        <c:v>42628</c:v>
                      </c:pt>
                      <c:pt idx="1527">
                        <c:v>42627</c:v>
                      </c:pt>
                      <c:pt idx="1528">
                        <c:v>42626</c:v>
                      </c:pt>
                      <c:pt idx="1529">
                        <c:v>42625</c:v>
                      </c:pt>
                      <c:pt idx="1530">
                        <c:v>42624</c:v>
                      </c:pt>
                      <c:pt idx="1531">
                        <c:v>42623</c:v>
                      </c:pt>
                      <c:pt idx="1532">
                        <c:v>42622</c:v>
                      </c:pt>
                      <c:pt idx="1533">
                        <c:v>42621</c:v>
                      </c:pt>
                      <c:pt idx="1534">
                        <c:v>42620</c:v>
                      </c:pt>
                      <c:pt idx="1535">
                        <c:v>42619</c:v>
                      </c:pt>
                      <c:pt idx="1536">
                        <c:v>42618</c:v>
                      </c:pt>
                      <c:pt idx="1537">
                        <c:v>42617</c:v>
                      </c:pt>
                      <c:pt idx="1538">
                        <c:v>42616</c:v>
                      </c:pt>
                      <c:pt idx="1539">
                        <c:v>42615</c:v>
                      </c:pt>
                      <c:pt idx="1540">
                        <c:v>42614</c:v>
                      </c:pt>
                      <c:pt idx="1541">
                        <c:v>42613</c:v>
                      </c:pt>
                      <c:pt idx="1542">
                        <c:v>42612</c:v>
                      </c:pt>
                      <c:pt idx="1543">
                        <c:v>42611</c:v>
                      </c:pt>
                      <c:pt idx="1544">
                        <c:v>42610</c:v>
                      </c:pt>
                      <c:pt idx="1545">
                        <c:v>42609</c:v>
                      </c:pt>
                      <c:pt idx="1546">
                        <c:v>42608</c:v>
                      </c:pt>
                      <c:pt idx="1547">
                        <c:v>42607</c:v>
                      </c:pt>
                      <c:pt idx="1548">
                        <c:v>42606</c:v>
                      </c:pt>
                      <c:pt idx="1549">
                        <c:v>42605</c:v>
                      </c:pt>
                      <c:pt idx="1550">
                        <c:v>42604</c:v>
                      </c:pt>
                      <c:pt idx="1551">
                        <c:v>42603</c:v>
                      </c:pt>
                      <c:pt idx="1552">
                        <c:v>42602</c:v>
                      </c:pt>
                      <c:pt idx="1553">
                        <c:v>42601</c:v>
                      </c:pt>
                      <c:pt idx="1554">
                        <c:v>42600</c:v>
                      </c:pt>
                      <c:pt idx="1555">
                        <c:v>42599</c:v>
                      </c:pt>
                      <c:pt idx="1556">
                        <c:v>42598</c:v>
                      </c:pt>
                      <c:pt idx="1557">
                        <c:v>42597</c:v>
                      </c:pt>
                      <c:pt idx="1558">
                        <c:v>42596</c:v>
                      </c:pt>
                      <c:pt idx="1559">
                        <c:v>42595</c:v>
                      </c:pt>
                      <c:pt idx="1560">
                        <c:v>42594</c:v>
                      </c:pt>
                      <c:pt idx="1561">
                        <c:v>42593</c:v>
                      </c:pt>
                      <c:pt idx="1562">
                        <c:v>42592</c:v>
                      </c:pt>
                      <c:pt idx="1563">
                        <c:v>42591</c:v>
                      </c:pt>
                      <c:pt idx="1564">
                        <c:v>42590</c:v>
                      </c:pt>
                      <c:pt idx="1565">
                        <c:v>42589</c:v>
                      </c:pt>
                      <c:pt idx="1566">
                        <c:v>42588</c:v>
                      </c:pt>
                      <c:pt idx="1567">
                        <c:v>42587</c:v>
                      </c:pt>
                      <c:pt idx="1568">
                        <c:v>42586</c:v>
                      </c:pt>
                      <c:pt idx="1569">
                        <c:v>42585</c:v>
                      </c:pt>
                      <c:pt idx="1570">
                        <c:v>42584</c:v>
                      </c:pt>
                      <c:pt idx="1571">
                        <c:v>42583</c:v>
                      </c:pt>
                      <c:pt idx="1572">
                        <c:v>42582</c:v>
                      </c:pt>
                      <c:pt idx="1573">
                        <c:v>42581</c:v>
                      </c:pt>
                      <c:pt idx="1574">
                        <c:v>42580</c:v>
                      </c:pt>
                      <c:pt idx="1575">
                        <c:v>42579</c:v>
                      </c:pt>
                      <c:pt idx="1576">
                        <c:v>42578</c:v>
                      </c:pt>
                      <c:pt idx="1577">
                        <c:v>42577</c:v>
                      </c:pt>
                      <c:pt idx="1578">
                        <c:v>42576</c:v>
                      </c:pt>
                      <c:pt idx="1579">
                        <c:v>42575</c:v>
                      </c:pt>
                      <c:pt idx="1580">
                        <c:v>42574</c:v>
                      </c:pt>
                      <c:pt idx="1581">
                        <c:v>42573</c:v>
                      </c:pt>
                      <c:pt idx="1582">
                        <c:v>42572</c:v>
                      </c:pt>
                      <c:pt idx="1583">
                        <c:v>42571</c:v>
                      </c:pt>
                      <c:pt idx="1584">
                        <c:v>42570</c:v>
                      </c:pt>
                      <c:pt idx="1585">
                        <c:v>42569</c:v>
                      </c:pt>
                      <c:pt idx="1586">
                        <c:v>42568</c:v>
                      </c:pt>
                      <c:pt idx="1587">
                        <c:v>42567</c:v>
                      </c:pt>
                      <c:pt idx="1588">
                        <c:v>42566</c:v>
                      </c:pt>
                      <c:pt idx="1589">
                        <c:v>42565</c:v>
                      </c:pt>
                      <c:pt idx="1590">
                        <c:v>42564</c:v>
                      </c:pt>
                      <c:pt idx="1591">
                        <c:v>42563</c:v>
                      </c:pt>
                      <c:pt idx="1592">
                        <c:v>42562</c:v>
                      </c:pt>
                      <c:pt idx="1593">
                        <c:v>42561</c:v>
                      </c:pt>
                      <c:pt idx="1594">
                        <c:v>42560</c:v>
                      </c:pt>
                      <c:pt idx="1595">
                        <c:v>42559</c:v>
                      </c:pt>
                      <c:pt idx="1596">
                        <c:v>42558</c:v>
                      </c:pt>
                      <c:pt idx="1597">
                        <c:v>42557</c:v>
                      </c:pt>
                      <c:pt idx="1598">
                        <c:v>42556</c:v>
                      </c:pt>
                      <c:pt idx="1599">
                        <c:v>42555</c:v>
                      </c:pt>
                      <c:pt idx="1600">
                        <c:v>42554</c:v>
                      </c:pt>
                      <c:pt idx="1601">
                        <c:v>42553</c:v>
                      </c:pt>
                      <c:pt idx="1602">
                        <c:v>42552</c:v>
                      </c:pt>
                      <c:pt idx="1603">
                        <c:v>42551</c:v>
                      </c:pt>
                      <c:pt idx="1604">
                        <c:v>42550</c:v>
                      </c:pt>
                      <c:pt idx="1605">
                        <c:v>42549</c:v>
                      </c:pt>
                      <c:pt idx="1606">
                        <c:v>42548</c:v>
                      </c:pt>
                      <c:pt idx="1607">
                        <c:v>42547</c:v>
                      </c:pt>
                      <c:pt idx="1608">
                        <c:v>42546</c:v>
                      </c:pt>
                      <c:pt idx="1609">
                        <c:v>42545</c:v>
                      </c:pt>
                      <c:pt idx="1610">
                        <c:v>42544</c:v>
                      </c:pt>
                      <c:pt idx="1611">
                        <c:v>42543</c:v>
                      </c:pt>
                      <c:pt idx="1612">
                        <c:v>42542</c:v>
                      </c:pt>
                      <c:pt idx="1613">
                        <c:v>42541</c:v>
                      </c:pt>
                      <c:pt idx="1614">
                        <c:v>42540</c:v>
                      </c:pt>
                      <c:pt idx="1615">
                        <c:v>42539</c:v>
                      </c:pt>
                      <c:pt idx="1616">
                        <c:v>42538</c:v>
                      </c:pt>
                      <c:pt idx="1617">
                        <c:v>42537</c:v>
                      </c:pt>
                      <c:pt idx="1618">
                        <c:v>42536</c:v>
                      </c:pt>
                      <c:pt idx="1619">
                        <c:v>42535</c:v>
                      </c:pt>
                      <c:pt idx="1620">
                        <c:v>42534</c:v>
                      </c:pt>
                      <c:pt idx="1621">
                        <c:v>42533</c:v>
                      </c:pt>
                      <c:pt idx="1622">
                        <c:v>42532</c:v>
                      </c:pt>
                      <c:pt idx="1623">
                        <c:v>42531</c:v>
                      </c:pt>
                      <c:pt idx="1624">
                        <c:v>42530</c:v>
                      </c:pt>
                      <c:pt idx="1625">
                        <c:v>42529</c:v>
                      </c:pt>
                      <c:pt idx="1626">
                        <c:v>42528</c:v>
                      </c:pt>
                      <c:pt idx="1627">
                        <c:v>42527</c:v>
                      </c:pt>
                      <c:pt idx="1628">
                        <c:v>42526</c:v>
                      </c:pt>
                      <c:pt idx="1629">
                        <c:v>42525</c:v>
                      </c:pt>
                      <c:pt idx="1630">
                        <c:v>42524</c:v>
                      </c:pt>
                      <c:pt idx="1631">
                        <c:v>42523</c:v>
                      </c:pt>
                      <c:pt idx="1632">
                        <c:v>42522</c:v>
                      </c:pt>
                      <c:pt idx="1633">
                        <c:v>42521</c:v>
                      </c:pt>
                      <c:pt idx="1634">
                        <c:v>42520</c:v>
                      </c:pt>
                      <c:pt idx="1635">
                        <c:v>42519</c:v>
                      </c:pt>
                      <c:pt idx="1636">
                        <c:v>42518</c:v>
                      </c:pt>
                      <c:pt idx="1637">
                        <c:v>42517</c:v>
                      </c:pt>
                      <c:pt idx="1638">
                        <c:v>42516</c:v>
                      </c:pt>
                      <c:pt idx="1639">
                        <c:v>42515</c:v>
                      </c:pt>
                      <c:pt idx="1640">
                        <c:v>42514</c:v>
                      </c:pt>
                      <c:pt idx="1641">
                        <c:v>42513</c:v>
                      </c:pt>
                      <c:pt idx="1642">
                        <c:v>42512</c:v>
                      </c:pt>
                      <c:pt idx="1643">
                        <c:v>42511</c:v>
                      </c:pt>
                      <c:pt idx="1644">
                        <c:v>42510</c:v>
                      </c:pt>
                      <c:pt idx="1645">
                        <c:v>42509</c:v>
                      </c:pt>
                      <c:pt idx="1646">
                        <c:v>42508</c:v>
                      </c:pt>
                      <c:pt idx="1647">
                        <c:v>42507</c:v>
                      </c:pt>
                      <c:pt idx="1648">
                        <c:v>42506</c:v>
                      </c:pt>
                      <c:pt idx="1649">
                        <c:v>42505</c:v>
                      </c:pt>
                      <c:pt idx="1650">
                        <c:v>42504</c:v>
                      </c:pt>
                      <c:pt idx="1651">
                        <c:v>42503</c:v>
                      </c:pt>
                      <c:pt idx="1652">
                        <c:v>42502</c:v>
                      </c:pt>
                      <c:pt idx="1653">
                        <c:v>42501</c:v>
                      </c:pt>
                      <c:pt idx="1654">
                        <c:v>42500</c:v>
                      </c:pt>
                      <c:pt idx="1655">
                        <c:v>42499</c:v>
                      </c:pt>
                      <c:pt idx="1656">
                        <c:v>42498</c:v>
                      </c:pt>
                      <c:pt idx="1657">
                        <c:v>42497</c:v>
                      </c:pt>
                      <c:pt idx="1658">
                        <c:v>42496</c:v>
                      </c:pt>
                      <c:pt idx="1659">
                        <c:v>42495</c:v>
                      </c:pt>
                      <c:pt idx="1660">
                        <c:v>42494</c:v>
                      </c:pt>
                      <c:pt idx="1661">
                        <c:v>42493</c:v>
                      </c:pt>
                      <c:pt idx="1662">
                        <c:v>42492</c:v>
                      </c:pt>
                      <c:pt idx="1663">
                        <c:v>42491</c:v>
                      </c:pt>
                      <c:pt idx="1664">
                        <c:v>42490</c:v>
                      </c:pt>
                      <c:pt idx="1665">
                        <c:v>42489</c:v>
                      </c:pt>
                      <c:pt idx="1666">
                        <c:v>42488</c:v>
                      </c:pt>
                      <c:pt idx="1667">
                        <c:v>42487</c:v>
                      </c:pt>
                      <c:pt idx="1668">
                        <c:v>42486</c:v>
                      </c:pt>
                      <c:pt idx="1669">
                        <c:v>42485</c:v>
                      </c:pt>
                      <c:pt idx="1670">
                        <c:v>42484</c:v>
                      </c:pt>
                      <c:pt idx="1671">
                        <c:v>42483</c:v>
                      </c:pt>
                      <c:pt idx="1672">
                        <c:v>42482</c:v>
                      </c:pt>
                      <c:pt idx="1673">
                        <c:v>42481</c:v>
                      </c:pt>
                      <c:pt idx="1674">
                        <c:v>42480</c:v>
                      </c:pt>
                      <c:pt idx="1675">
                        <c:v>42479</c:v>
                      </c:pt>
                      <c:pt idx="1676">
                        <c:v>42478</c:v>
                      </c:pt>
                      <c:pt idx="1677">
                        <c:v>42477</c:v>
                      </c:pt>
                      <c:pt idx="1678">
                        <c:v>42476</c:v>
                      </c:pt>
                      <c:pt idx="1679">
                        <c:v>42475</c:v>
                      </c:pt>
                      <c:pt idx="1680">
                        <c:v>42474</c:v>
                      </c:pt>
                      <c:pt idx="1681">
                        <c:v>42473</c:v>
                      </c:pt>
                      <c:pt idx="1682">
                        <c:v>42472</c:v>
                      </c:pt>
                      <c:pt idx="1683">
                        <c:v>42471</c:v>
                      </c:pt>
                      <c:pt idx="1684">
                        <c:v>42470</c:v>
                      </c:pt>
                      <c:pt idx="1685">
                        <c:v>42469</c:v>
                      </c:pt>
                      <c:pt idx="1686">
                        <c:v>42468</c:v>
                      </c:pt>
                      <c:pt idx="1687">
                        <c:v>42467</c:v>
                      </c:pt>
                      <c:pt idx="1688">
                        <c:v>42466</c:v>
                      </c:pt>
                      <c:pt idx="1689">
                        <c:v>42465</c:v>
                      </c:pt>
                      <c:pt idx="1690">
                        <c:v>42464</c:v>
                      </c:pt>
                      <c:pt idx="1691">
                        <c:v>42463</c:v>
                      </c:pt>
                      <c:pt idx="1692">
                        <c:v>42462</c:v>
                      </c:pt>
                      <c:pt idx="1693">
                        <c:v>42461</c:v>
                      </c:pt>
                      <c:pt idx="1694">
                        <c:v>42460</c:v>
                      </c:pt>
                      <c:pt idx="1695">
                        <c:v>42459</c:v>
                      </c:pt>
                      <c:pt idx="1696">
                        <c:v>42458</c:v>
                      </c:pt>
                      <c:pt idx="1697">
                        <c:v>42457</c:v>
                      </c:pt>
                      <c:pt idx="1698">
                        <c:v>42456</c:v>
                      </c:pt>
                      <c:pt idx="1699">
                        <c:v>42455</c:v>
                      </c:pt>
                      <c:pt idx="1700">
                        <c:v>42454</c:v>
                      </c:pt>
                      <c:pt idx="1701">
                        <c:v>42453</c:v>
                      </c:pt>
                      <c:pt idx="1702">
                        <c:v>42452</c:v>
                      </c:pt>
                      <c:pt idx="1703">
                        <c:v>42451</c:v>
                      </c:pt>
                      <c:pt idx="1704">
                        <c:v>42450</c:v>
                      </c:pt>
                      <c:pt idx="1705">
                        <c:v>42449</c:v>
                      </c:pt>
                      <c:pt idx="1706">
                        <c:v>42448</c:v>
                      </c:pt>
                      <c:pt idx="1707">
                        <c:v>42447</c:v>
                      </c:pt>
                      <c:pt idx="1708">
                        <c:v>42446</c:v>
                      </c:pt>
                      <c:pt idx="1709">
                        <c:v>42445</c:v>
                      </c:pt>
                      <c:pt idx="1710">
                        <c:v>42444</c:v>
                      </c:pt>
                      <c:pt idx="1711">
                        <c:v>42443</c:v>
                      </c:pt>
                      <c:pt idx="1712">
                        <c:v>42442</c:v>
                      </c:pt>
                      <c:pt idx="1713">
                        <c:v>42441</c:v>
                      </c:pt>
                      <c:pt idx="1714">
                        <c:v>42440</c:v>
                      </c:pt>
                      <c:pt idx="1715">
                        <c:v>42439</c:v>
                      </c:pt>
                      <c:pt idx="1716">
                        <c:v>42438</c:v>
                      </c:pt>
                      <c:pt idx="1717">
                        <c:v>42437</c:v>
                      </c:pt>
                      <c:pt idx="1718">
                        <c:v>42436</c:v>
                      </c:pt>
                      <c:pt idx="1719">
                        <c:v>42435</c:v>
                      </c:pt>
                      <c:pt idx="1720">
                        <c:v>42434</c:v>
                      </c:pt>
                      <c:pt idx="1721">
                        <c:v>42433</c:v>
                      </c:pt>
                      <c:pt idx="1722">
                        <c:v>42432</c:v>
                      </c:pt>
                      <c:pt idx="1723">
                        <c:v>42431</c:v>
                      </c:pt>
                      <c:pt idx="1724">
                        <c:v>42430</c:v>
                      </c:pt>
                      <c:pt idx="1725">
                        <c:v>42429</c:v>
                      </c:pt>
                      <c:pt idx="1726">
                        <c:v>42428</c:v>
                      </c:pt>
                      <c:pt idx="1727">
                        <c:v>42427</c:v>
                      </c:pt>
                      <c:pt idx="1728">
                        <c:v>42426</c:v>
                      </c:pt>
                      <c:pt idx="1729">
                        <c:v>42425</c:v>
                      </c:pt>
                      <c:pt idx="1730">
                        <c:v>42424</c:v>
                      </c:pt>
                      <c:pt idx="1731">
                        <c:v>42423</c:v>
                      </c:pt>
                      <c:pt idx="1732">
                        <c:v>42422</c:v>
                      </c:pt>
                      <c:pt idx="1733">
                        <c:v>42421</c:v>
                      </c:pt>
                      <c:pt idx="1734">
                        <c:v>42420</c:v>
                      </c:pt>
                      <c:pt idx="1735">
                        <c:v>42419</c:v>
                      </c:pt>
                      <c:pt idx="1736">
                        <c:v>42418</c:v>
                      </c:pt>
                      <c:pt idx="1737">
                        <c:v>42417</c:v>
                      </c:pt>
                      <c:pt idx="1738">
                        <c:v>42416</c:v>
                      </c:pt>
                      <c:pt idx="1739">
                        <c:v>42415</c:v>
                      </c:pt>
                      <c:pt idx="1740">
                        <c:v>42414</c:v>
                      </c:pt>
                      <c:pt idx="1741">
                        <c:v>42413</c:v>
                      </c:pt>
                      <c:pt idx="1742">
                        <c:v>42412</c:v>
                      </c:pt>
                      <c:pt idx="1743">
                        <c:v>42411</c:v>
                      </c:pt>
                      <c:pt idx="1744">
                        <c:v>42410</c:v>
                      </c:pt>
                      <c:pt idx="1745">
                        <c:v>42409</c:v>
                      </c:pt>
                      <c:pt idx="1746">
                        <c:v>42408</c:v>
                      </c:pt>
                      <c:pt idx="1747">
                        <c:v>42407</c:v>
                      </c:pt>
                      <c:pt idx="1748">
                        <c:v>42406</c:v>
                      </c:pt>
                      <c:pt idx="1749">
                        <c:v>42405</c:v>
                      </c:pt>
                      <c:pt idx="1750">
                        <c:v>42404</c:v>
                      </c:pt>
                      <c:pt idx="1751">
                        <c:v>42403</c:v>
                      </c:pt>
                      <c:pt idx="1752">
                        <c:v>42402</c:v>
                      </c:pt>
                      <c:pt idx="1753">
                        <c:v>42401</c:v>
                      </c:pt>
                      <c:pt idx="1754">
                        <c:v>42400</c:v>
                      </c:pt>
                      <c:pt idx="1755">
                        <c:v>42399</c:v>
                      </c:pt>
                      <c:pt idx="1756">
                        <c:v>42398</c:v>
                      </c:pt>
                      <c:pt idx="1757">
                        <c:v>42397</c:v>
                      </c:pt>
                      <c:pt idx="1758">
                        <c:v>42396</c:v>
                      </c:pt>
                      <c:pt idx="1759">
                        <c:v>42395</c:v>
                      </c:pt>
                      <c:pt idx="1760">
                        <c:v>42394</c:v>
                      </c:pt>
                      <c:pt idx="1761">
                        <c:v>42393</c:v>
                      </c:pt>
                      <c:pt idx="1762">
                        <c:v>42392</c:v>
                      </c:pt>
                      <c:pt idx="1763">
                        <c:v>42391</c:v>
                      </c:pt>
                      <c:pt idx="1764">
                        <c:v>42390</c:v>
                      </c:pt>
                      <c:pt idx="1765">
                        <c:v>42389</c:v>
                      </c:pt>
                      <c:pt idx="1766">
                        <c:v>42388</c:v>
                      </c:pt>
                      <c:pt idx="1767">
                        <c:v>42387</c:v>
                      </c:pt>
                      <c:pt idx="1768">
                        <c:v>42386</c:v>
                      </c:pt>
                      <c:pt idx="1769">
                        <c:v>42385</c:v>
                      </c:pt>
                      <c:pt idx="1770">
                        <c:v>42384</c:v>
                      </c:pt>
                      <c:pt idx="1771">
                        <c:v>42383</c:v>
                      </c:pt>
                      <c:pt idx="1772">
                        <c:v>42382</c:v>
                      </c:pt>
                      <c:pt idx="1773">
                        <c:v>42381</c:v>
                      </c:pt>
                      <c:pt idx="1774">
                        <c:v>42380</c:v>
                      </c:pt>
                      <c:pt idx="1775">
                        <c:v>42379</c:v>
                      </c:pt>
                      <c:pt idx="1776">
                        <c:v>42378</c:v>
                      </c:pt>
                      <c:pt idx="1777">
                        <c:v>42377</c:v>
                      </c:pt>
                      <c:pt idx="1778">
                        <c:v>42376</c:v>
                      </c:pt>
                      <c:pt idx="1779">
                        <c:v>42375</c:v>
                      </c:pt>
                      <c:pt idx="1780">
                        <c:v>42374</c:v>
                      </c:pt>
                      <c:pt idx="1781">
                        <c:v>42373</c:v>
                      </c:pt>
                      <c:pt idx="1782">
                        <c:v>42372</c:v>
                      </c:pt>
                      <c:pt idx="1783">
                        <c:v>42371</c:v>
                      </c:pt>
                      <c:pt idx="1784">
                        <c:v>42370</c:v>
                      </c:pt>
                      <c:pt idx="1785">
                        <c:v>42369</c:v>
                      </c:pt>
                      <c:pt idx="1786">
                        <c:v>42368</c:v>
                      </c:pt>
                      <c:pt idx="1787">
                        <c:v>42367</c:v>
                      </c:pt>
                      <c:pt idx="1788">
                        <c:v>42366</c:v>
                      </c:pt>
                      <c:pt idx="1789">
                        <c:v>42365</c:v>
                      </c:pt>
                      <c:pt idx="1790">
                        <c:v>42364</c:v>
                      </c:pt>
                      <c:pt idx="1791">
                        <c:v>42363</c:v>
                      </c:pt>
                      <c:pt idx="1792">
                        <c:v>42362</c:v>
                      </c:pt>
                      <c:pt idx="1793">
                        <c:v>42361</c:v>
                      </c:pt>
                      <c:pt idx="1794">
                        <c:v>42360</c:v>
                      </c:pt>
                      <c:pt idx="1795">
                        <c:v>42359</c:v>
                      </c:pt>
                      <c:pt idx="1796">
                        <c:v>42358</c:v>
                      </c:pt>
                      <c:pt idx="1797">
                        <c:v>42357</c:v>
                      </c:pt>
                      <c:pt idx="1798">
                        <c:v>42356</c:v>
                      </c:pt>
                      <c:pt idx="1799">
                        <c:v>42355</c:v>
                      </c:pt>
                      <c:pt idx="1800">
                        <c:v>42354</c:v>
                      </c:pt>
                      <c:pt idx="1801">
                        <c:v>42353</c:v>
                      </c:pt>
                      <c:pt idx="1802">
                        <c:v>42352</c:v>
                      </c:pt>
                      <c:pt idx="1803">
                        <c:v>42351</c:v>
                      </c:pt>
                      <c:pt idx="1804">
                        <c:v>42350</c:v>
                      </c:pt>
                      <c:pt idx="1805">
                        <c:v>42349</c:v>
                      </c:pt>
                      <c:pt idx="1806">
                        <c:v>42348</c:v>
                      </c:pt>
                      <c:pt idx="1807">
                        <c:v>42347</c:v>
                      </c:pt>
                      <c:pt idx="1808">
                        <c:v>42346</c:v>
                      </c:pt>
                      <c:pt idx="1809">
                        <c:v>42345</c:v>
                      </c:pt>
                      <c:pt idx="1810">
                        <c:v>42344</c:v>
                      </c:pt>
                      <c:pt idx="1811">
                        <c:v>42343</c:v>
                      </c:pt>
                      <c:pt idx="1812">
                        <c:v>42342</c:v>
                      </c:pt>
                      <c:pt idx="1813">
                        <c:v>42341</c:v>
                      </c:pt>
                      <c:pt idx="1814">
                        <c:v>42340</c:v>
                      </c:pt>
                      <c:pt idx="1815">
                        <c:v>42339</c:v>
                      </c:pt>
                      <c:pt idx="1816">
                        <c:v>42338</c:v>
                      </c:pt>
                      <c:pt idx="1817">
                        <c:v>42337</c:v>
                      </c:pt>
                      <c:pt idx="1818">
                        <c:v>42336</c:v>
                      </c:pt>
                      <c:pt idx="1819">
                        <c:v>42335</c:v>
                      </c:pt>
                      <c:pt idx="1820">
                        <c:v>42334</c:v>
                      </c:pt>
                      <c:pt idx="1821">
                        <c:v>42333</c:v>
                      </c:pt>
                      <c:pt idx="1822">
                        <c:v>42332</c:v>
                      </c:pt>
                      <c:pt idx="1823">
                        <c:v>42331</c:v>
                      </c:pt>
                      <c:pt idx="1824">
                        <c:v>42330</c:v>
                      </c:pt>
                      <c:pt idx="1825">
                        <c:v>42329</c:v>
                      </c:pt>
                      <c:pt idx="1826">
                        <c:v>42328</c:v>
                      </c:pt>
                      <c:pt idx="1827">
                        <c:v>42327</c:v>
                      </c:pt>
                      <c:pt idx="1828">
                        <c:v>42326</c:v>
                      </c:pt>
                      <c:pt idx="1829">
                        <c:v>42325</c:v>
                      </c:pt>
                      <c:pt idx="1830">
                        <c:v>42324</c:v>
                      </c:pt>
                      <c:pt idx="1831">
                        <c:v>42323</c:v>
                      </c:pt>
                      <c:pt idx="1832">
                        <c:v>42322</c:v>
                      </c:pt>
                      <c:pt idx="1833">
                        <c:v>42321</c:v>
                      </c:pt>
                      <c:pt idx="1834">
                        <c:v>42320</c:v>
                      </c:pt>
                      <c:pt idx="1835">
                        <c:v>42319</c:v>
                      </c:pt>
                      <c:pt idx="1836">
                        <c:v>42318</c:v>
                      </c:pt>
                      <c:pt idx="1837">
                        <c:v>42317</c:v>
                      </c:pt>
                      <c:pt idx="1838">
                        <c:v>42316</c:v>
                      </c:pt>
                      <c:pt idx="1839">
                        <c:v>42315</c:v>
                      </c:pt>
                      <c:pt idx="1840">
                        <c:v>42314</c:v>
                      </c:pt>
                      <c:pt idx="1841">
                        <c:v>42313</c:v>
                      </c:pt>
                      <c:pt idx="1842">
                        <c:v>42312</c:v>
                      </c:pt>
                      <c:pt idx="1843">
                        <c:v>42311</c:v>
                      </c:pt>
                      <c:pt idx="1844">
                        <c:v>42310</c:v>
                      </c:pt>
                      <c:pt idx="1845">
                        <c:v>42309</c:v>
                      </c:pt>
                      <c:pt idx="1846">
                        <c:v>42308</c:v>
                      </c:pt>
                      <c:pt idx="1847">
                        <c:v>42307</c:v>
                      </c:pt>
                      <c:pt idx="1848">
                        <c:v>42306</c:v>
                      </c:pt>
                      <c:pt idx="1849">
                        <c:v>42305</c:v>
                      </c:pt>
                      <c:pt idx="1850">
                        <c:v>42304</c:v>
                      </c:pt>
                      <c:pt idx="1851">
                        <c:v>42303</c:v>
                      </c:pt>
                      <c:pt idx="1852">
                        <c:v>42302</c:v>
                      </c:pt>
                      <c:pt idx="1853">
                        <c:v>42301</c:v>
                      </c:pt>
                      <c:pt idx="1854">
                        <c:v>42300</c:v>
                      </c:pt>
                      <c:pt idx="1855">
                        <c:v>42299</c:v>
                      </c:pt>
                      <c:pt idx="1856">
                        <c:v>42298</c:v>
                      </c:pt>
                      <c:pt idx="1857">
                        <c:v>42297</c:v>
                      </c:pt>
                      <c:pt idx="1858">
                        <c:v>42296</c:v>
                      </c:pt>
                      <c:pt idx="1859">
                        <c:v>42295</c:v>
                      </c:pt>
                      <c:pt idx="1860">
                        <c:v>42294</c:v>
                      </c:pt>
                      <c:pt idx="1861">
                        <c:v>42293</c:v>
                      </c:pt>
                      <c:pt idx="1862">
                        <c:v>42292</c:v>
                      </c:pt>
                      <c:pt idx="1863">
                        <c:v>42291</c:v>
                      </c:pt>
                      <c:pt idx="1864">
                        <c:v>42290</c:v>
                      </c:pt>
                      <c:pt idx="1865">
                        <c:v>42289</c:v>
                      </c:pt>
                      <c:pt idx="1866">
                        <c:v>42288</c:v>
                      </c:pt>
                      <c:pt idx="1867">
                        <c:v>42287</c:v>
                      </c:pt>
                      <c:pt idx="1868">
                        <c:v>42286</c:v>
                      </c:pt>
                      <c:pt idx="1869">
                        <c:v>42285</c:v>
                      </c:pt>
                      <c:pt idx="1870">
                        <c:v>42284</c:v>
                      </c:pt>
                      <c:pt idx="1871">
                        <c:v>42283</c:v>
                      </c:pt>
                      <c:pt idx="1872">
                        <c:v>42282</c:v>
                      </c:pt>
                      <c:pt idx="1873">
                        <c:v>42281</c:v>
                      </c:pt>
                      <c:pt idx="1874">
                        <c:v>42280</c:v>
                      </c:pt>
                      <c:pt idx="1875">
                        <c:v>42279</c:v>
                      </c:pt>
                      <c:pt idx="1876">
                        <c:v>42278</c:v>
                      </c:pt>
                      <c:pt idx="1877">
                        <c:v>42277</c:v>
                      </c:pt>
                      <c:pt idx="1878">
                        <c:v>42276</c:v>
                      </c:pt>
                      <c:pt idx="1879">
                        <c:v>42275</c:v>
                      </c:pt>
                      <c:pt idx="1880">
                        <c:v>42274</c:v>
                      </c:pt>
                      <c:pt idx="1881">
                        <c:v>42273</c:v>
                      </c:pt>
                      <c:pt idx="1882">
                        <c:v>42272</c:v>
                      </c:pt>
                      <c:pt idx="1883">
                        <c:v>42271</c:v>
                      </c:pt>
                      <c:pt idx="1884">
                        <c:v>42270</c:v>
                      </c:pt>
                      <c:pt idx="1885">
                        <c:v>42269</c:v>
                      </c:pt>
                      <c:pt idx="1886">
                        <c:v>42268</c:v>
                      </c:pt>
                      <c:pt idx="1887">
                        <c:v>42267</c:v>
                      </c:pt>
                      <c:pt idx="1888">
                        <c:v>42266</c:v>
                      </c:pt>
                      <c:pt idx="1889">
                        <c:v>42265</c:v>
                      </c:pt>
                      <c:pt idx="1890">
                        <c:v>42264</c:v>
                      </c:pt>
                      <c:pt idx="1891">
                        <c:v>42263</c:v>
                      </c:pt>
                      <c:pt idx="1892">
                        <c:v>42262</c:v>
                      </c:pt>
                      <c:pt idx="1893">
                        <c:v>42261</c:v>
                      </c:pt>
                      <c:pt idx="1894">
                        <c:v>42260</c:v>
                      </c:pt>
                      <c:pt idx="1895">
                        <c:v>42259</c:v>
                      </c:pt>
                      <c:pt idx="1896">
                        <c:v>42258</c:v>
                      </c:pt>
                      <c:pt idx="1897">
                        <c:v>42257</c:v>
                      </c:pt>
                      <c:pt idx="1898">
                        <c:v>42256</c:v>
                      </c:pt>
                      <c:pt idx="1899">
                        <c:v>42255</c:v>
                      </c:pt>
                      <c:pt idx="1900">
                        <c:v>42254</c:v>
                      </c:pt>
                      <c:pt idx="1901">
                        <c:v>42253</c:v>
                      </c:pt>
                      <c:pt idx="1902">
                        <c:v>42252</c:v>
                      </c:pt>
                      <c:pt idx="1903">
                        <c:v>42251</c:v>
                      </c:pt>
                      <c:pt idx="1904">
                        <c:v>42250</c:v>
                      </c:pt>
                      <c:pt idx="1905">
                        <c:v>42249</c:v>
                      </c:pt>
                      <c:pt idx="1906">
                        <c:v>42248</c:v>
                      </c:pt>
                      <c:pt idx="1907">
                        <c:v>42247</c:v>
                      </c:pt>
                      <c:pt idx="1908">
                        <c:v>42246</c:v>
                      </c:pt>
                      <c:pt idx="1909">
                        <c:v>42245</c:v>
                      </c:pt>
                      <c:pt idx="1910">
                        <c:v>42244</c:v>
                      </c:pt>
                      <c:pt idx="1911">
                        <c:v>42243</c:v>
                      </c:pt>
                      <c:pt idx="1912">
                        <c:v>42242</c:v>
                      </c:pt>
                      <c:pt idx="1913">
                        <c:v>42241</c:v>
                      </c:pt>
                      <c:pt idx="1914">
                        <c:v>42240</c:v>
                      </c:pt>
                      <c:pt idx="1915">
                        <c:v>42239</c:v>
                      </c:pt>
                      <c:pt idx="1916">
                        <c:v>42238</c:v>
                      </c:pt>
                      <c:pt idx="1917">
                        <c:v>42237</c:v>
                      </c:pt>
                      <c:pt idx="1918">
                        <c:v>42236</c:v>
                      </c:pt>
                      <c:pt idx="1919">
                        <c:v>42235</c:v>
                      </c:pt>
                      <c:pt idx="1920">
                        <c:v>42234</c:v>
                      </c:pt>
                      <c:pt idx="1921">
                        <c:v>42233</c:v>
                      </c:pt>
                      <c:pt idx="1922">
                        <c:v>42232</c:v>
                      </c:pt>
                      <c:pt idx="1923">
                        <c:v>42231</c:v>
                      </c:pt>
                      <c:pt idx="1924">
                        <c:v>42230</c:v>
                      </c:pt>
                      <c:pt idx="1925">
                        <c:v>42229</c:v>
                      </c:pt>
                      <c:pt idx="1926">
                        <c:v>42228</c:v>
                      </c:pt>
                      <c:pt idx="1927">
                        <c:v>42227</c:v>
                      </c:pt>
                      <c:pt idx="1928">
                        <c:v>42226</c:v>
                      </c:pt>
                      <c:pt idx="1929">
                        <c:v>42225</c:v>
                      </c:pt>
                      <c:pt idx="1930">
                        <c:v>42224</c:v>
                      </c:pt>
                      <c:pt idx="1931">
                        <c:v>42223</c:v>
                      </c:pt>
                      <c:pt idx="1932">
                        <c:v>42222</c:v>
                      </c:pt>
                      <c:pt idx="1933">
                        <c:v>42221</c:v>
                      </c:pt>
                      <c:pt idx="1934">
                        <c:v>42220</c:v>
                      </c:pt>
                      <c:pt idx="1935">
                        <c:v>42219</c:v>
                      </c:pt>
                      <c:pt idx="1936">
                        <c:v>42218</c:v>
                      </c:pt>
                      <c:pt idx="1937">
                        <c:v>42217</c:v>
                      </c:pt>
                      <c:pt idx="1938">
                        <c:v>42216</c:v>
                      </c:pt>
                      <c:pt idx="1939">
                        <c:v>42215</c:v>
                      </c:pt>
                      <c:pt idx="1940">
                        <c:v>42214</c:v>
                      </c:pt>
                      <c:pt idx="1941">
                        <c:v>42213</c:v>
                      </c:pt>
                      <c:pt idx="1942">
                        <c:v>42212</c:v>
                      </c:pt>
                      <c:pt idx="1943">
                        <c:v>42211</c:v>
                      </c:pt>
                      <c:pt idx="1944">
                        <c:v>42210</c:v>
                      </c:pt>
                      <c:pt idx="1945">
                        <c:v>42209</c:v>
                      </c:pt>
                      <c:pt idx="1946">
                        <c:v>42208</c:v>
                      </c:pt>
                      <c:pt idx="1947">
                        <c:v>42207</c:v>
                      </c:pt>
                      <c:pt idx="1948">
                        <c:v>42206</c:v>
                      </c:pt>
                      <c:pt idx="1949">
                        <c:v>42205</c:v>
                      </c:pt>
                      <c:pt idx="1950">
                        <c:v>42204</c:v>
                      </c:pt>
                      <c:pt idx="1951">
                        <c:v>42203</c:v>
                      </c:pt>
                      <c:pt idx="1952">
                        <c:v>42202</c:v>
                      </c:pt>
                      <c:pt idx="1953">
                        <c:v>42201</c:v>
                      </c:pt>
                      <c:pt idx="1954">
                        <c:v>42200</c:v>
                      </c:pt>
                      <c:pt idx="1955">
                        <c:v>42199</c:v>
                      </c:pt>
                      <c:pt idx="1956">
                        <c:v>42198</c:v>
                      </c:pt>
                      <c:pt idx="1957">
                        <c:v>42197</c:v>
                      </c:pt>
                      <c:pt idx="1958">
                        <c:v>42196</c:v>
                      </c:pt>
                      <c:pt idx="1959">
                        <c:v>42195</c:v>
                      </c:pt>
                      <c:pt idx="1960">
                        <c:v>42194</c:v>
                      </c:pt>
                      <c:pt idx="1961">
                        <c:v>42193</c:v>
                      </c:pt>
                      <c:pt idx="1962">
                        <c:v>42192</c:v>
                      </c:pt>
                      <c:pt idx="1963">
                        <c:v>42191</c:v>
                      </c:pt>
                      <c:pt idx="1964">
                        <c:v>42190</c:v>
                      </c:pt>
                      <c:pt idx="1965">
                        <c:v>42189</c:v>
                      </c:pt>
                      <c:pt idx="1966">
                        <c:v>42188</c:v>
                      </c:pt>
                      <c:pt idx="1967">
                        <c:v>42187</c:v>
                      </c:pt>
                      <c:pt idx="1968">
                        <c:v>42186</c:v>
                      </c:pt>
                      <c:pt idx="1969">
                        <c:v>42185</c:v>
                      </c:pt>
                      <c:pt idx="1970">
                        <c:v>42184</c:v>
                      </c:pt>
                      <c:pt idx="1971">
                        <c:v>42183</c:v>
                      </c:pt>
                      <c:pt idx="1972">
                        <c:v>42182</c:v>
                      </c:pt>
                      <c:pt idx="1973">
                        <c:v>42181</c:v>
                      </c:pt>
                      <c:pt idx="1974">
                        <c:v>42180</c:v>
                      </c:pt>
                      <c:pt idx="1975">
                        <c:v>42179</c:v>
                      </c:pt>
                      <c:pt idx="1976">
                        <c:v>42178</c:v>
                      </c:pt>
                      <c:pt idx="1977">
                        <c:v>42177</c:v>
                      </c:pt>
                      <c:pt idx="1978">
                        <c:v>42176</c:v>
                      </c:pt>
                      <c:pt idx="1979">
                        <c:v>42175</c:v>
                      </c:pt>
                      <c:pt idx="1980">
                        <c:v>42174</c:v>
                      </c:pt>
                      <c:pt idx="1981">
                        <c:v>42173</c:v>
                      </c:pt>
                      <c:pt idx="1982">
                        <c:v>42172</c:v>
                      </c:pt>
                      <c:pt idx="1983">
                        <c:v>42171</c:v>
                      </c:pt>
                      <c:pt idx="1984">
                        <c:v>42170</c:v>
                      </c:pt>
                      <c:pt idx="1985">
                        <c:v>42169</c:v>
                      </c:pt>
                      <c:pt idx="1986">
                        <c:v>42168</c:v>
                      </c:pt>
                      <c:pt idx="1987">
                        <c:v>42167</c:v>
                      </c:pt>
                      <c:pt idx="1988">
                        <c:v>42166</c:v>
                      </c:pt>
                      <c:pt idx="1989">
                        <c:v>42165</c:v>
                      </c:pt>
                      <c:pt idx="1990">
                        <c:v>42164</c:v>
                      </c:pt>
                      <c:pt idx="1991">
                        <c:v>42163</c:v>
                      </c:pt>
                      <c:pt idx="1992">
                        <c:v>42162</c:v>
                      </c:pt>
                      <c:pt idx="1993">
                        <c:v>42161</c:v>
                      </c:pt>
                      <c:pt idx="1994">
                        <c:v>42160</c:v>
                      </c:pt>
                      <c:pt idx="1995">
                        <c:v>42159</c:v>
                      </c:pt>
                      <c:pt idx="1996">
                        <c:v>42158</c:v>
                      </c:pt>
                      <c:pt idx="1997">
                        <c:v>42157</c:v>
                      </c:pt>
                      <c:pt idx="1998">
                        <c:v>42156</c:v>
                      </c:pt>
                      <c:pt idx="1999">
                        <c:v>42155</c:v>
                      </c:pt>
                      <c:pt idx="2000">
                        <c:v>42154</c:v>
                      </c:pt>
                      <c:pt idx="2001">
                        <c:v>42153</c:v>
                      </c:pt>
                      <c:pt idx="2002">
                        <c:v>42152</c:v>
                      </c:pt>
                      <c:pt idx="2003">
                        <c:v>42151</c:v>
                      </c:pt>
                      <c:pt idx="2004">
                        <c:v>42150</c:v>
                      </c:pt>
                      <c:pt idx="2005">
                        <c:v>42149</c:v>
                      </c:pt>
                      <c:pt idx="2006">
                        <c:v>42148</c:v>
                      </c:pt>
                      <c:pt idx="2007">
                        <c:v>42147</c:v>
                      </c:pt>
                      <c:pt idx="2008">
                        <c:v>42146</c:v>
                      </c:pt>
                      <c:pt idx="2009">
                        <c:v>42145</c:v>
                      </c:pt>
                      <c:pt idx="2010">
                        <c:v>42144</c:v>
                      </c:pt>
                      <c:pt idx="2011">
                        <c:v>42143</c:v>
                      </c:pt>
                      <c:pt idx="2012">
                        <c:v>42142</c:v>
                      </c:pt>
                      <c:pt idx="2013">
                        <c:v>42141</c:v>
                      </c:pt>
                      <c:pt idx="2014">
                        <c:v>42140</c:v>
                      </c:pt>
                      <c:pt idx="2015">
                        <c:v>42139</c:v>
                      </c:pt>
                      <c:pt idx="2016">
                        <c:v>42138</c:v>
                      </c:pt>
                      <c:pt idx="2017">
                        <c:v>42137</c:v>
                      </c:pt>
                      <c:pt idx="2018">
                        <c:v>42136</c:v>
                      </c:pt>
                      <c:pt idx="2019">
                        <c:v>42135</c:v>
                      </c:pt>
                      <c:pt idx="2020">
                        <c:v>42134</c:v>
                      </c:pt>
                      <c:pt idx="2021">
                        <c:v>42133</c:v>
                      </c:pt>
                      <c:pt idx="2022">
                        <c:v>42132</c:v>
                      </c:pt>
                      <c:pt idx="2023">
                        <c:v>42131</c:v>
                      </c:pt>
                      <c:pt idx="2024">
                        <c:v>42130</c:v>
                      </c:pt>
                      <c:pt idx="2025">
                        <c:v>42129</c:v>
                      </c:pt>
                      <c:pt idx="2026">
                        <c:v>42128</c:v>
                      </c:pt>
                      <c:pt idx="2027">
                        <c:v>42127</c:v>
                      </c:pt>
                      <c:pt idx="2028">
                        <c:v>42126</c:v>
                      </c:pt>
                      <c:pt idx="2029">
                        <c:v>42125</c:v>
                      </c:pt>
                      <c:pt idx="2030">
                        <c:v>42124</c:v>
                      </c:pt>
                      <c:pt idx="2031">
                        <c:v>42123</c:v>
                      </c:pt>
                      <c:pt idx="2032">
                        <c:v>42122</c:v>
                      </c:pt>
                      <c:pt idx="2033">
                        <c:v>42121</c:v>
                      </c:pt>
                      <c:pt idx="2034">
                        <c:v>42120</c:v>
                      </c:pt>
                      <c:pt idx="2035">
                        <c:v>42119</c:v>
                      </c:pt>
                      <c:pt idx="2036">
                        <c:v>42118</c:v>
                      </c:pt>
                      <c:pt idx="2037">
                        <c:v>42117</c:v>
                      </c:pt>
                      <c:pt idx="2038">
                        <c:v>42116</c:v>
                      </c:pt>
                      <c:pt idx="2039">
                        <c:v>42115</c:v>
                      </c:pt>
                      <c:pt idx="2040">
                        <c:v>42114</c:v>
                      </c:pt>
                      <c:pt idx="2041">
                        <c:v>42113</c:v>
                      </c:pt>
                      <c:pt idx="2042">
                        <c:v>42112</c:v>
                      </c:pt>
                      <c:pt idx="2043">
                        <c:v>42111</c:v>
                      </c:pt>
                      <c:pt idx="2044">
                        <c:v>42110</c:v>
                      </c:pt>
                      <c:pt idx="2045">
                        <c:v>42109</c:v>
                      </c:pt>
                      <c:pt idx="2046">
                        <c:v>42108</c:v>
                      </c:pt>
                      <c:pt idx="2047">
                        <c:v>42107</c:v>
                      </c:pt>
                      <c:pt idx="2048">
                        <c:v>42106</c:v>
                      </c:pt>
                      <c:pt idx="2049">
                        <c:v>42105</c:v>
                      </c:pt>
                      <c:pt idx="2050">
                        <c:v>42104</c:v>
                      </c:pt>
                      <c:pt idx="2051">
                        <c:v>42103</c:v>
                      </c:pt>
                      <c:pt idx="2052">
                        <c:v>42102</c:v>
                      </c:pt>
                      <c:pt idx="2053">
                        <c:v>42101</c:v>
                      </c:pt>
                      <c:pt idx="2054">
                        <c:v>42100</c:v>
                      </c:pt>
                      <c:pt idx="2055">
                        <c:v>42099</c:v>
                      </c:pt>
                      <c:pt idx="2056">
                        <c:v>42098</c:v>
                      </c:pt>
                      <c:pt idx="2057">
                        <c:v>42097</c:v>
                      </c:pt>
                      <c:pt idx="2058">
                        <c:v>42096</c:v>
                      </c:pt>
                      <c:pt idx="2059">
                        <c:v>42095</c:v>
                      </c:pt>
                      <c:pt idx="2060">
                        <c:v>42094</c:v>
                      </c:pt>
                      <c:pt idx="2061">
                        <c:v>42093</c:v>
                      </c:pt>
                      <c:pt idx="2062">
                        <c:v>42092</c:v>
                      </c:pt>
                      <c:pt idx="2063">
                        <c:v>42091</c:v>
                      </c:pt>
                      <c:pt idx="2064">
                        <c:v>42090</c:v>
                      </c:pt>
                      <c:pt idx="2065">
                        <c:v>42089</c:v>
                      </c:pt>
                      <c:pt idx="2066">
                        <c:v>42088</c:v>
                      </c:pt>
                      <c:pt idx="2067">
                        <c:v>42087</c:v>
                      </c:pt>
                      <c:pt idx="2068">
                        <c:v>42086</c:v>
                      </c:pt>
                      <c:pt idx="2069">
                        <c:v>42085</c:v>
                      </c:pt>
                      <c:pt idx="2070">
                        <c:v>42084</c:v>
                      </c:pt>
                      <c:pt idx="2071">
                        <c:v>42083</c:v>
                      </c:pt>
                      <c:pt idx="2072">
                        <c:v>42082</c:v>
                      </c:pt>
                      <c:pt idx="2073">
                        <c:v>42081</c:v>
                      </c:pt>
                      <c:pt idx="2074">
                        <c:v>42080</c:v>
                      </c:pt>
                      <c:pt idx="2075">
                        <c:v>42079</c:v>
                      </c:pt>
                      <c:pt idx="2076">
                        <c:v>42078</c:v>
                      </c:pt>
                      <c:pt idx="2077">
                        <c:v>42077</c:v>
                      </c:pt>
                      <c:pt idx="2078">
                        <c:v>42076</c:v>
                      </c:pt>
                      <c:pt idx="2079">
                        <c:v>42075</c:v>
                      </c:pt>
                      <c:pt idx="2080">
                        <c:v>42074</c:v>
                      </c:pt>
                      <c:pt idx="2081">
                        <c:v>42073</c:v>
                      </c:pt>
                      <c:pt idx="2082">
                        <c:v>42072</c:v>
                      </c:pt>
                      <c:pt idx="2083">
                        <c:v>42071</c:v>
                      </c:pt>
                      <c:pt idx="2084">
                        <c:v>42070</c:v>
                      </c:pt>
                      <c:pt idx="2085">
                        <c:v>42069</c:v>
                      </c:pt>
                      <c:pt idx="2086">
                        <c:v>42068</c:v>
                      </c:pt>
                      <c:pt idx="2087">
                        <c:v>42067</c:v>
                      </c:pt>
                      <c:pt idx="2088">
                        <c:v>42066</c:v>
                      </c:pt>
                      <c:pt idx="2089">
                        <c:v>42065</c:v>
                      </c:pt>
                      <c:pt idx="2090">
                        <c:v>42064</c:v>
                      </c:pt>
                      <c:pt idx="2091">
                        <c:v>42063</c:v>
                      </c:pt>
                      <c:pt idx="2092">
                        <c:v>42062</c:v>
                      </c:pt>
                      <c:pt idx="2093">
                        <c:v>42061</c:v>
                      </c:pt>
                      <c:pt idx="2094">
                        <c:v>42060</c:v>
                      </c:pt>
                      <c:pt idx="2095">
                        <c:v>42059</c:v>
                      </c:pt>
                      <c:pt idx="2096">
                        <c:v>42058</c:v>
                      </c:pt>
                      <c:pt idx="2097">
                        <c:v>42057</c:v>
                      </c:pt>
                      <c:pt idx="2098">
                        <c:v>42056</c:v>
                      </c:pt>
                      <c:pt idx="2099">
                        <c:v>42055</c:v>
                      </c:pt>
                      <c:pt idx="2100">
                        <c:v>42054</c:v>
                      </c:pt>
                      <c:pt idx="2101">
                        <c:v>42053</c:v>
                      </c:pt>
                      <c:pt idx="2102">
                        <c:v>42052</c:v>
                      </c:pt>
                      <c:pt idx="2103">
                        <c:v>42051</c:v>
                      </c:pt>
                      <c:pt idx="2104">
                        <c:v>42050</c:v>
                      </c:pt>
                      <c:pt idx="2105">
                        <c:v>42049</c:v>
                      </c:pt>
                      <c:pt idx="2106">
                        <c:v>42048</c:v>
                      </c:pt>
                      <c:pt idx="2107">
                        <c:v>42047</c:v>
                      </c:pt>
                      <c:pt idx="2108">
                        <c:v>42046</c:v>
                      </c:pt>
                      <c:pt idx="2109">
                        <c:v>42045</c:v>
                      </c:pt>
                      <c:pt idx="2110">
                        <c:v>42044</c:v>
                      </c:pt>
                      <c:pt idx="2111">
                        <c:v>42043</c:v>
                      </c:pt>
                      <c:pt idx="2112">
                        <c:v>42042</c:v>
                      </c:pt>
                      <c:pt idx="2113">
                        <c:v>42041</c:v>
                      </c:pt>
                      <c:pt idx="2114">
                        <c:v>42040</c:v>
                      </c:pt>
                      <c:pt idx="2115">
                        <c:v>42039</c:v>
                      </c:pt>
                      <c:pt idx="2116">
                        <c:v>42038</c:v>
                      </c:pt>
                      <c:pt idx="2117">
                        <c:v>42037</c:v>
                      </c:pt>
                      <c:pt idx="2118">
                        <c:v>42036</c:v>
                      </c:pt>
                      <c:pt idx="2119">
                        <c:v>42035</c:v>
                      </c:pt>
                      <c:pt idx="2120">
                        <c:v>42034</c:v>
                      </c:pt>
                      <c:pt idx="2121">
                        <c:v>42033</c:v>
                      </c:pt>
                      <c:pt idx="2122">
                        <c:v>42032</c:v>
                      </c:pt>
                      <c:pt idx="2123">
                        <c:v>42031</c:v>
                      </c:pt>
                      <c:pt idx="2124">
                        <c:v>42030</c:v>
                      </c:pt>
                      <c:pt idx="2125">
                        <c:v>42029</c:v>
                      </c:pt>
                      <c:pt idx="2126">
                        <c:v>42028</c:v>
                      </c:pt>
                      <c:pt idx="2127">
                        <c:v>42027</c:v>
                      </c:pt>
                      <c:pt idx="2128">
                        <c:v>42026</c:v>
                      </c:pt>
                      <c:pt idx="2129">
                        <c:v>42025</c:v>
                      </c:pt>
                      <c:pt idx="2130">
                        <c:v>42024</c:v>
                      </c:pt>
                      <c:pt idx="2131">
                        <c:v>42023</c:v>
                      </c:pt>
                      <c:pt idx="2132">
                        <c:v>42022</c:v>
                      </c:pt>
                      <c:pt idx="2133">
                        <c:v>42021</c:v>
                      </c:pt>
                      <c:pt idx="2134">
                        <c:v>42020</c:v>
                      </c:pt>
                      <c:pt idx="2135">
                        <c:v>42019</c:v>
                      </c:pt>
                      <c:pt idx="2136">
                        <c:v>42018</c:v>
                      </c:pt>
                      <c:pt idx="2137">
                        <c:v>42017</c:v>
                      </c:pt>
                      <c:pt idx="2138">
                        <c:v>42016</c:v>
                      </c:pt>
                      <c:pt idx="2139">
                        <c:v>42015</c:v>
                      </c:pt>
                      <c:pt idx="2140">
                        <c:v>42014</c:v>
                      </c:pt>
                      <c:pt idx="2141">
                        <c:v>42013</c:v>
                      </c:pt>
                      <c:pt idx="2142">
                        <c:v>42012</c:v>
                      </c:pt>
                      <c:pt idx="2143">
                        <c:v>42011</c:v>
                      </c:pt>
                      <c:pt idx="2144">
                        <c:v>42010</c:v>
                      </c:pt>
                      <c:pt idx="2145">
                        <c:v>42009</c:v>
                      </c:pt>
                      <c:pt idx="2146">
                        <c:v>42008</c:v>
                      </c:pt>
                      <c:pt idx="2147">
                        <c:v>42007</c:v>
                      </c:pt>
                      <c:pt idx="2148">
                        <c:v>42006</c:v>
                      </c:pt>
                      <c:pt idx="2149">
                        <c:v>42005</c:v>
                      </c:pt>
                      <c:pt idx="2150">
                        <c:v>42004</c:v>
                      </c:pt>
                      <c:pt idx="2151">
                        <c:v>42003</c:v>
                      </c:pt>
                      <c:pt idx="2152">
                        <c:v>42002</c:v>
                      </c:pt>
                      <c:pt idx="2153">
                        <c:v>42001</c:v>
                      </c:pt>
                      <c:pt idx="2154">
                        <c:v>42000</c:v>
                      </c:pt>
                      <c:pt idx="2155">
                        <c:v>41999</c:v>
                      </c:pt>
                      <c:pt idx="2156">
                        <c:v>41998</c:v>
                      </c:pt>
                      <c:pt idx="2157">
                        <c:v>41997</c:v>
                      </c:pt>
                      <c:pt idx="2158">
                        <c:v>41996</c:v>
                      </c:pt>
                      <c:pt idx="2159">
                        <c:v>41995</c:v>
                      </c:pt>
                      <c:pt idx="2160">
                        <c:v>41994</c:v>
                      </c:pt>
                      <c:pt idx="2161">
                        <c:v>41993</c:v>
                      </c:pt>
                      <c:pt idx="2162">
                        <c:v>41992</c:v>
                      </c:pt>
                      <c:pt idx="2163">
                        <c:v>41991</c:v>
                      </c:pt>
                      <c:pt idx="2164">
                        <c:v>41990</c:v>
                      </c:pt>
                      <c:pt idx="2165">
                        <c:v>41989</c:v>
                      </c:pt>
                      <c:pt idx="2166">
                        <c:v>41988</c:v>
                      </c:pt>
                      <c:pt idx="2167">
                        <c:v>41987</c:v>
                      </c:pt>
                      <c:pt idx="2168">
                        <c:v>41986</c:v>
                      </c:pt>
                      <c:pt idx="2169">
                        <c:v>41985</c:v>
                      </c:pt>
                      <c:pt idx="2170">
                        <c:v>41984</c:v>
                      </c:pt>
                      <c:pt idx="2171">
                        <c:v>41983</c:v>
                      </c:pt>
                      <c:pt idx="2172">
                        <c:v>41982</c:v>
                      </c:pt>
                      <c:pt idx="2173">
                        <c:v>41981</c:v>
                      </c:pt>
                      <c:pt idx="2174">
                        <c:v>41980</c:v>
                      </c:pt>
                      <c:pt idx="2175">
                        <c:v>41979</c:v>
                      </c:pt>
                      <c:pt idx="2176">
                        <c:v>41978</c:v>
                      </c:pt>
                      <c:pt idx="2177">
                        <c:v>41977</c:v>
                      </c:pt>
                      <c:pt idx="2178">
                        <c:v>41976</c:v>
                      </c:pt>
                      <c:pt idx="2179">
                        <c:v>41975</c:v>
                      </c:pt>
                      <c:pt idx="2180">
                        <c:v>41974</c:v>
                      </c:pt>
                      <c:pt idx="2181">
                        <c:v>41973</c:v>
                      </c:pt>
                      <c:pt idx="2182">
                        <c:v>41972</c:v>
                      </c:pt>
                      <c:pt idx="2183">
                        <c:v>41971</c:v>
                      </c:pt>
                      <c:pt idx="2184">
                        <c:v>41970</c:v>
                      </c:pt>
                      <c:pt idx="2185">
                        <c:v>41969</c:v>
                      </c:pt>
                      <c:pt idx="2186">
                        <c:v>41968</c:v>
                      </c:pt>
                      <c:pt idx="2187">
                        <c:v>41967</c:v>
                      </c:pt>
                      <c:pt idx="2188">
                        <c:v>41966</c:v>
                      </c:pt>
                      <c:pt idx="2189">
                        <c:v>41965</c:v>
                      </c:pt>
                      <c:pt idx="2190">
                        <c:v>41964</c:v>
                      </c:pt>
                      <c:pt idx="2191">
                        <c:v>41963</c:v>
                      </c:pt>
                      <c:pt idx="2192">
                        <c:v>41962</c:v>
                      </c:pt>
                      <c:pt idx="2193">
                        <c:v>41961</c:v>
                      </c:pt>
                      <c:pt idx="2194">
                        <c:v>41960</c:v>
                      </c:pt>
                      <c:pt idx="2195">
                        <c:v>41959</c:v>
                      </c:pt>
                      <c:pt idx="2196">
                        <c:v>41958</c:v>
                      </c:pt>
                      <c:pt idx="2197">
                        <c:v>41957</c:v>
                      </c:pt>
                      <c:pt idx="2198">
                        <c:v>41956</c:v>
                      </c:pt>
                      <c:pt idx="2199">
                        <c:v>41955</c:v>
                      </c:pt>
                      <c:pt idx="2200">
                        <c:v>41954</c:v>
                      </c:pt>
                      <c:pt idx="2201">
                        <c:v>41953</c:v>
                      </c:pt>
                      <c:pt idx="2202">
                        <c:v>41952</c:v>
                      </c:pt>
                      <c:pt idx="2203">
                        <c:v>41951</c:v>
                      </c:pt>
                      <c:pt idx="2204">
                        <c:v>41950</c:v>
                      </c:pt>
                      <c:pt idx="2205">
                        <c:v>41949</c:v>
                      </c:pt>
                      <c:pt idx="2206">
                        <c:v>41948</c:v>
                      </c:pt>
                      <c:pt idx="2207">
                        <c:v>41947</c:v>
                      </c:pt>
                      <c:pt idx="2208">
                        <c:v>41946</c:v>
                      </c:pt>
                      <c:pt idx="2209">
                        <c:v>41945</c:v>
                      </c:pt>
                      <c:pt idx="2210">
                        <c:v>41944</c:v>
                      </c:pt>
                      <c:pt idx="2211">
                        <c:v>41943</c:v>
                      </c:pt>
                      <c:pt idx="2212">
                        <c:v>41942</c:v>
                      </c:pt>
                      <c:pt idx="2213">
                        <c:v>41941</c:v>
                      </c:pt>
                      <c:pt idx="2214">
                        <c:v>41940</c:v>
                      </c:pt>
                      <c:pt idx="2215">
                        <c:v>41939</c:v>
                      </c:pt>
                      <c:pt idx="2216">
                        <c:v>41938</c:v>
                      </c:pt>
                      <c:pt idx="2217">
                        <c:v>41937</c:v>
                      </c:pt>
                      <c:pt idx="2218">
                        <c:v>41936</c:v>
                      </c:pt>
                      <c:pt idx="2219">
                        <c:v>41935</c:v>
                      </c:pt>
                      <c:pt idx="2220">
                        <c:v>41934</c:v>
                      </c:pt>
                      <c:pt idx="2221">
                        <c:v>41933</c:v>
                      </c:pt>
                      <c:pt idx="2222">
                        <c:v>41932</c:v>
                      </c:pt>
                      <c:pt idx="2223">
                        <c:v>41931</c:v>
                      </c:pt>
                      <c:pt idx="2224">
                        <c:v>41930</c:v>
                      </c:pt>
                      <c:pt idx="2225">
                        <c:v>41929</c:v>
                      </c:pt>
                      <c:pt idx="2226">
                        <c:v>41928</c:v>
                      </c:pt>
                      <c:pt idx="2227">
                        <c:v>41927</c:v>
                      </c:pt>
                      <c:pt idx="2228">
                        <c:v>41926</c:v>
                      </c:pt>
                      <c:pt idx="2229">
                        <c:v>41925</c:v>
                      </c:pt>
                      <c:pt idx="2230">
                        <c:v>41924</c:v>
                      </c:pt>
                      <c:pt idx="2231">
                        <c:v>41923</c:v>
                      </c:pt>
                      <c:pt idx="2232">
                        <c:v>41922</c:v>
                      </c:pt>
                      <c:pt idx="2233">
                        <c:v>41921</c:v>
                      </c:pt>
                      <c:pt idx="2234">
                        <c:v>41920</c:v>
                      </c:pt>
                      <c:pt idx="2235">
                        <c:v>41919</c:v>
                      </c:pt>
                      <c:pt idx="2236">
                        <c:v>41918</c:v>
                      </c:pt>
                      <c:pt idx="2237">
                        <c:v>41917</c:v>
                      </c:pt>
                      <c:pt idx="2238">
                        <c:v>41916</c:v>
                      </c:pt>
                      <c:pt idx="2239">
                        <c:v>41915</c:v>
                      </c:pt>
                      <c:pt idx="2240">
                        <c:v>41914</c:v>
                      </c:pt>
                      <c:pt idx="2241">
                        <c:v>41913</c:v>
                      </c:pt>
                      <c:pt idx="2242">
                        <c:v>41912</c:v>
                      </c:pt>
                      <c:pt idx="2243">
                        <c:v>41911</c:v>
                      </c:pt>
                      <c:pt idx="2244">
                        <c:v>41910</c:v>
                      </c:pt>
                      <c:pt idx="2245">
                        <c:v>41909</c:v>
                      </c:pt>
                      <c:pt idx="2246">
                        <c:v>41908</c:v>
                      </c:pt>
                      <c:pt idx="2247">
                        <c:v>41907</c:v>
                      </c:pt>
                      <c:pt idx="2248">
                        <c:v>41906</c:v>
                      </c:pt>
                      <c:pt idx="2249">
                        <c:v>41905</c:v>
                      </c:pt>
                      <c:pt idx="2250">
                        <c:v>41904</c:v>
                      </c:pt>
                      <c:pt idx="2251">
                        <c:v>41903</c:v>
                      </c:pt>
                      <c:pt idx="2252">
                        <c:v>41902</c:v>
                      </c:pt>
                      <c:pt idx="2253">
                        <c:v>41901</c:v>
                      </c:pt>
                      <c:pt idx="2254">
                        <c:v>41900</c:v>
                      </c:pt>
                      <c:pt idx="2255">
                        <c:v>41899</c:v>
                      </c:pt>
                      <c:pt idx="2256">
                        <c:v>41898</c:v>
                      </c:pt>
                      <c:pt idx="2257">
                        <c:v>41897</c:v>
                      </c:pt>
                      <c:pt idx="2258">
                        <c:v>41896</c:v>
                      </c:pt>
                      <c:pt idx="2259">
                        <c:v>41895</c:v>
                      </c:pt>
                      <c:pt idx="2260">
                        <c:v>41894</c:v>
                      </c:pt>
                      <c:pt idx="2261">
                        <c:v>41893</c:v>
                      </c:pt>
                      <c:pt idx="2262">
                        <c:v>41892</c:v>
                      </c:pt>
                      <c:pt idx="2263">
                        <c:v>41891</c:v>
                      </c:pt>
                      <c:pt idx="2264">
                        <c:v>41890</c:v>
                      </c:pt>
                      <c:pt idx="2265">
                        <c:v>41889</c:v>
                      </c:pt>
                      <c:pt idx="2266">
                        <c:v>41888</c:v>
                      </c:pt>
                      <c:pt idx="2267">
                        <c:v>41887</c:v>
                      </c:pt>
                      <c:pt idx="2268">
                        <c:v>41886</c:v>
                      </c:pt>
                      <c:pt idx="2269">
                        <c:v>41885</c:v>
                      </c:pt>
                      <c:pt idx="2270">
                        <c:v>41884</c:v>
                      </c:pt>
                      <c:pt idx="2271">
                        <c:v>41883</c:v>
                      </c:pt>
                      <c:pt idx="2272">
                        <c:v>41882</c:v>
                      </c:pt>
                      <c:pt idx="2273">
                        <c:v>41881</c:v>
                      </c:pt>
                      <c:pt idx="2274">
                        <c:v>41880</c:v>
                      </c:pt>
                      <c:pt idx="2275">
                        <c:v>41879</c:v>
                      </c:pt>
                      <c:pt idx="2276">
                        <c:v>41878</c:v>
                      </c:pt>
                      <c:pt idx="2277">
                        <c:v>41877</c:v>
                      </c:pt>
                      <c:pt idx="2278">
                        <c:v>41876</c:v>
                      </c:pt>
                      <c:pt idx="2279">
                        <c:v>41875</c:v>
                      </c:pt>
                      <c:pt idx="2280">
                        <c:v>41874</c:v>
                      </c:pt>
                      <c:pt idx="2281">
                        <c:v>41873</c:v>
                      </c:pt>
                      <c:pt idx="2282">
                        <c:v>41872</c:v>
                      </c:pt>
                      <c:pt idx="2283">
                        <c:v>41871</c:v>
                      </c:pt>
                      <c:pt idx="2284">
                        <c:v>41870</c:v>
                      </c:pt>
                      <c:pt idx="2285">
                        <c:v>41869</c:v>
                      </c:pt>
                      <c:pt idx="2286">
                        <c:v>41868</c:v>
                      </c:pt>
                      <c:pt idx="2287">
                        <c:v>41867</c:v>
                      </c:pt>
                      <c:pt idx="2288">
                        <c:v>41866</c:v>
                      </c:pt>
                      <c:pt idx="2289">
                        <c:v>41865</c:v>
                      </c:pt>
                      <c:pt idx="2290">
                        <c:v>41864</c:v>
                      </c:pt>
                      <c:pt idx="2291">
                        <c:v>41863</c:v>
                      </c:pt>
                      <c:pt idx="2292">
                        <c:v>41862</c:v>
                      </c:pt>
                      <c:pt idx="2293">
                        <c:v>41861</c:v>
                      </c:pt>
                      <c:pt idx="2294">
                        <c:v>41860</c:v>
                      </c:pt>
                      <c:pt idx="2295">
                        <c:v>41859</c:v>
                      </c:pt>
                      <c:pt idx="2296">
                        <c:v>41858</c:v>
                      </c:pt>
                      <c:pt idx="2297">
                        <c:v>41857</c:v>
                      </c:pt>
                      <c:pt idx="2298">
                        <c:v>41856</c:v>
                      </c:pt>
                      <c:pt idx="2299">
                        <c:v>41855</c:v>
                      </c:pt>
                      <c:pt idx="2300">
                        <c:v>41854</c:v>
                      </c:pt>
                      <c:pt idx="2301">
                        <c:v>41853</c:v>
                      </c:pt>
                      <c:pt idx="2302">
                        <c:v>41852</c:v>
                      </c:pt>
                      <c:pt idx="2303">
                        <c:v>41851</c:v>
                      </c:pt>
                      <c:pt idx="2304">
                        <c:v>41850</c:v>
                      </c:pt>
                      <c:pt idx="2305">
                        <c:v>41849</c:v>
                      </c:pt>
                      <c:pt idx="2306">
                        <c:v>41848</c:v>
                      </c:pt>
                      <c:pt idx="2307">
                        <c:v>41847</c:v>
                      </c:pt>
                      <c:pt idx="2308">
                        <c:v>41846</c:v>
                      </c:pt>
                      <c:pt idx="2309">
                        <c:v>41845</c:v>
                      </c:pt>
                      <c:pt idx="2310">
                        <c:v>41844</c:v>
                      </c:pt>
                      <c:pt idx="2311">
                        <c:v>41843</c:v>
                      </c:pt>
                      <c:pt idx="2312">
                        <c:v>41842</c:v>
                      </c:pt>
                      <c:pt idx="2313">
                        <c:v>41841</c:v>
                      </c:pt>
                      <c:pt idx="2314">
                        <c:v>41840</c:v>
                      </c:pt>
                      <c:pt idx="2315">
                        <c:v>41839</c:v>
                      </c:pt>
                      <c:pt idx="2316">
                        <c:v>41838</c:v>
                      </c:pt>
                      <c:pt idx="2317">
                        <c:v>41837</c:v>
                      </c:pt>
                      <c:pt idx="2318">
                        <c:v>41836</c:v>
                      </c:pt>
                      <c:pt idx="2319">
                        <c:v>41835</c:v>
                      </c:pt>
                      <c:pt idx="2320">
                        <c:v>41834</c:v>
                      </c:pt>
                      <c:pt idx="2321">
                        <c:v>41833</c:v>
                      </c:pt>
                      <c:pt idx="2322">
                        <c:v>41832</c:v>
                      </c:pt>
                      <c:pt idx="2323">
                        <c:v>41831</c:v>
                      </c:pt>
                      <c:pt idx="2324">
                        <c:v>41830</c:v>
                      </c:pt>
                      <c:pt idx="2325">
                        <c:v>41829</c:v>
                      </c:pt>
                      <c:pt idx="2326">
                        <c:v>41828</c:v>
                      </c:pt>
                      <c:pt idx="2327">
                        <c:v>41827</c:v>
                      </c:pt>
                      <c:pt idx="2328">
                        <c:v>41826</c:v>
                      </c:pt>
                      <c:pt idx="2329">
                        <c:v>41825</c:v>
                      </c:pt>
                      <c:pt idx="2330">
                        <c:v>41824</c:v>
                      </c:pt>
                      <c:pt idx="2331">
                        <c:v>41823</c:v>
                      </c:pt>
                      <c:pt idx="2332">
                        <c:v>41822</c:v>
                      </c:pt>
                      <c:pt idx="2333">
                        <c:v>41821</c:v>
                      </c:pt>
                      <c:pt idx="2334">
                        <c:v>41820</c:v>
                      </c:pt>
                      <c:pt idx="2335">
                        <c:v>41819</c:v>
                      </c:pt>
                      <c:pt idx="2336">
                        <c:v>41818</c:v>
                      </c:pt>
                      <c:pt idx="2337">
                        <c:v>41817</c:v>
                      </c:pt>
                      <c:pt idx="2338">
                        <c:v>41816</c:v>
                      </c:pt>
                      <c:pt idx="2339">
                        <c:v>41815</c:v>
                      </c:pt>
                      <c:pt idx="2340">
                        <c:v>41814</c:v>
                      </c:pt>
                      <c:pt idx="2341">
                        <c:v>41813</c:v>
                      </c:pt>
                      <c:pt idx="2342">
                        <c:v>41812</c:v>
                      </c:pt>
                      <c:pt idx="2343">
                        <c:v>41811</c:v>
                      </c:pt>
                      <c:pt idx="2344">
                        <c:v>41810</c:v>
                      </c:pt>
                      <c:pt idx="2345">
                        <c:v>41809</c:v>
                      </c:pt>
                      <c:pt idx="2346">
                        <c:v>41808</c:v>
                      </c:pt>
                      <c:pt idx="2347">
                        <c:v>41807</c:v>
                      </c:pt>
                      <c:pt idx="2348">
                        <c:v>41806</c:v>
                      </c:pt>
                      <c:pt idx="2349">
                        <c:v>41805</c:v>
                      </c:pt>
                      <c:pt idx="2350">
                        <c:v>41804</c:v>
                      </c:pt>
                      <c:pt idx="2351">
                        <c:v>41803</c:v>
                      </c:pt>
                      <c:pt idx="2352">
                        <c:v>41802</c:v>
                      </c:pt>
                      <c:pt idx="2353">
                        <c:v>41801</c:v>
                      </c:pt>
                      <c:pt idx="2354">
                        <c:v>41800</c:v>
                      </c:pt>
                      <c:pt idx="2355">
                        <c:v>41799</c:v>
                      </c:pt>
                      <c:pt idx="2356">
                        <c:v>41798</c:v>
                      </c:pt>
                      <c:pt idx="2357">
                        <c:v>41797</c:v>
                      </c:pt>
                      <c:pt idx="2358">
                        <c:v>41796</c:v>
                      </c:pt>
                      <c:pt idx="2359">
                        <c:v>41795</c:v>
                      </c:pt>
                      <c:pt idx="2360">
                        <c:v>41794</c:v>
                      </c:pt>
                      <c:pt idx="2361">
                        <c:v>41793</c:v>
                      </c:pt>
                      <c:pt idx="2362">
                        <c:v>41792</c:v>
                      </c:pt>
                      <c:pt idx="2363">
                        <c:v>41791</c:v>
                      </c:pt>
                      <c:pt idx="2364">
                        <c:v>41790</c:v>
                      </c:pt>
                      <c:pt idx="2365">
                        <c:v>41789</c:v>
                      </c:pt>
                      <c:pt idx="2366">
                        <c:v>41788</c:v>
                      </c:pt>
                      <c:pt idx="2367">
                        <c:v>41787</c:v>
                      </c:pt>
                      <c:pt idx="2368">
                        <c:v>41786</c:v>
                      </c:pt>
                      <c:pt idx="2369">
                        <c:v>41785</c:v>
                      </c:pt>
                      <c:pt idx="2370">
                        <c:v>41784</c:v>
                      </c:pt>
                      <c:pt idx="2371">
                        <c:v>41783</c:v>
                      </c:pt>
                      <c:pt idx="2372">
                        <c:v>41782</c:v>
                      </c:pt>
                      <c:pt idx="2373">
                        <c:v>41781</c:v>
                      </c:pt>
                      <c:pt idx="2374">
                        <c:v>41780</c:v>
                      </c:pt>
                      <c:pt idx="2375">
                        <c:v>41779</c:v>
                      </c:pt>
                      <c:pt idx="2376">
                        <c:v>41778</c:v>
                      </c:pt>
                      <c:pt idx="2377">
                        <c:v>41777</c:v>
                      </c:pt>
                      <c:pt idx="2378">
                        <c:v>41776</c:v>
                      </c:pt>
                      <c:pt idx="2379">
                        <c:v>41775</c:v>
                      </c:pt>
                      <c:pt idx="2380">
                        <c:v>41774</c:v>
                      </c:pt>
                      <c:pt idx="2381">
                        <c:v>41773</c:v>
                      </c:pt>
                      <c:pt idx="2382">
                        <c:v>41772</c:v>
                      </c:pt>
                      <c:pt idx="2383">
                        <c:v>41771</c:v>
                      </c:pt>
                      <c:pt idx="2384">
                        <c:v>41770</c:v>
                      </c:pt>
                      <c:pt idx="2385">
                        <c:v>41769</c:v>
                      </c:pt>
                      <c:pt idx="2386">
                        <c:v>41768</c:v>
                      </c:pt>
                      <c:pt idx="2387">
                        <c:v>41767</c:v>
                      </c:pt>
                      <c:pt idx="2388">
                        <c:v>41766</c:v>
                      </c:pt>
                      <c:pt idx="2389">
                        <c:v>41765</c:v>
                      </c:pt>
                      <c:pt idx="2390">
                        <c:v>41764</c:v>
                      </c:pt>
                      <c:pt idx="2391">
                        <c:v>41763</c:v>
                      </c:pt>
                      <c:pt idx="2392">
                        <c:v>41762</c:v>
                      </c:pt>
                      <c:pt idx="2393">
                        <c:v>41761</c:v>
                      </c:pt>
                      <c:pt idx="2394">
                        <c:v>41760</c:v>
                      </c:pt>
                      <c:pt idx="2395">
                        <c:v>41759</c:v>
                      </c:pt>
                      <c:pt idx="2396">
                        <c:v>41758</c:v>
                      </c:pt>
                      <c:pt idx="2397">
                        <c:v>41757</c:v>
                      </c:pt>
                      <c:pt idx="2398">
                        <c:v>41756</c:v>
                      </c:pt>
                      <c:pt idx="2399">
                        <c:v>41755</c:v>
                      </c:pt>
                      <c:pt idx="2400">
                        <c:v>41754</c:v>
                      </c:pt>
                      <c:pt idx="2401">
                        <c:v>41753</c:v>
                      </c:pt>
                      <c:pt idx="2402">
                        <c:v>41752</c:v>
                      </c:pt>
                      <c:pt idx="2403">
                        <c:v>41751</c:v>
                      </c:pt>
                      <c:pt idx="2404">
                        <c:v>41750</c:v>
                      </c:pt>
                      <c:pt idx="2405">
                        <c:v>41749</c:v>
                      </c:pt>
                      <c:pt idx="2406">
                        <c:v>41748</c:v>
                      </c:pt>
                      <c:pt idx="2407">
                        <c:v>41747</c:v>
                      </c:pt>
                      <c:pt idx="2408">
                        <c:v>41746</c:v>
                      </c:pt>
                      <c:pt idx="2409">
                        <c:v>41745</c:v>
                      </c:pt>
                      <c:pt idx="2410">
                        <c:v>41744</c:v>
                      </c:pt>
                      <c:pt idx="2411">
                        <c:v>41743</c:v>
                      </c:pt>
                      <c:pt idx="2412">
                        <c:v>41742</c:v>
                      </c:pt>
                      <c:pt idx="2413">
                        <c:v>41741</c:v>
                      </c:pt>
                      <c:pt idx="2414">
                        <c:v>41740</c:v>
                      </c:pt>
                      <c:pt idx="2415">
                        <c:v>41739</c:v>
                      </c:pt>
                      <c:pt idx="2416">
                        <c:v>41738</c:v>
                      </c:pt>
                      <c:pt idx="2417">
                        <c:v>41737</c:v>
                      </c:pt>
                      <c:pt idx="2418">
                        <c:v>41736</c:v>
                      </c:pt>
                      <c:pt idx="2419">
                        <c:v>41735</c:v>
                      </c:pt>
                      <c:pt idx="2420">
                        <c:v>41734</c:v>
                      </c:pt>
                      <c:pt idx="2421">
                        <c:v>41733</c:v>
                      </c:pt>
                      <c:pt idx="2422">
                        <c:v>41732</c:v>
                      </c:pt>
                      <c:pt idx="2423">
                        <c:v>41731</c:v>
                      </c:pt>
                      <c:pt idx="2424">
                        <c:v>41730</c:v>
                      </c:pt>
                      <c:pt idx="2425">
                        <c:v>41729</c:v>
                      </c:pt>
                      <c:pt idx="2426">
                        <c:v>41728</c:v>
                      </c:pt>
                      <c:pt idx="2427">
                        <c:v>41727</c:v>
                      </c:pt>
                      <c:pt idx="2428">
                        <c:v>41726</c:v>
                      </c:pt>
                      <c:pt idx="2429">
                        <c:v>41725</c:v>
                      </c:pt>
                      <c:pt idx="2430">
                        <c:v>41724</c:v>
                      </c:pt>
                      <c:pt idx="2431">
                        <c:v>41723</c:v>
                      </c:pt>
                      <c:pt idx="2432">
                        <c:v>41722</c:v>
                      </c:pt>
                      <c:pt idx="2433">
                        <c:v>41721</c:v>
                      </c:pt>
                      <c:pt idx="2434">
                        <c:v>41720</c:v>
                      </c:pt>
                      <c:pt idx="2435">
                        <c:v>41719</c:v>
                      </c:pt>
                      <c:pt idx="2436">
                        <c:v>41718</c:v>
                      </c:pt>
                      <c:pt idx="2437">
                        <c:v>41717</c:v>
                      </c:pt>
                      <c:pt idx="2438">
                        <c:v>41716</c:v>
                      </c:pt>
                      <c:pt idx="2439">
                        <c:v>41715</c:v>
                      </c:pt>
                      <c:pt idx="2440">
                        <c:v>41714</c:v>
                      </c:pt>
                      <c:pt idx="2441">
                        <c:v>41713</c:v>
                      </c:pt>
                      <c:pt idx="2442">
                        <c:v>41712</c:v>
                      </c:pt>
                      <c:pt idx="2443">
                        <c:v>41711</c:v>
                      </c:pt>
                      <c:pt idx="2444">
                        <c:v>41710</c:v>
                      </c:pt>
                      <c:pt idx="2445">
                        <c:v>41709</c:v>
                      </c:pt>
                      <c:pt idx="2446">
                        <c:v>41708</c:v>
                      </c:pt>
                      <c:pt idx="2447">
                        <c:v>41707</c:v>
                      </c:pt>
                      <c:pt idx="2448">
                        <c:v>41706</c:v>
                      </c:pt>
                      <c:pt idx="2449">
                        <c:v>41705</c:v>
                      </c:pt>
                      <c:pt idx="2450">
                        <c:v>41704</c:v>
                      </c:pt>
                      <c:pt idx="2451">
                        <c:v>41703</c:v>
                      </c:pt>
                      <c:pt idx="2452">
                        <c:v>41702</c:v>
                      </c:pt>
                      <c:pt idx="2453">
                        <c:v>41701</c:v>
                      </c:pt>
                      <c:pt idx="2454">
                        <c:v>41700</c:v>
                      </c:pt>
                      <c:pt idx="2455">
                        <c:v>41699</c:v>
                      </c:pt>
                      <c:pt idx="2456">
                        <c:v>41698</c:v>
                      </c:pt>
                      <c:pt idx="2457">
                        <c:v>41697</c:v>
                      </c:pt>
                      <c:pt idx="2458">
                        <c:v>41696</c:v>
                      </c:pt>
                      <c:pt idx="2459">
                        <c:v>41695</c:v>
                      </c:pt>
                      <c:pt idx="2460">
                        <c:v>41694</c:v>
                      </c:pt>
                      <c:pt idx="2461">
                        <c:v>41693</c:v>
                      </c:pt>
                      <c:pt idx="2462">
                        <c:v>41692</c:v>
                      </c:pt>
                      <c:pt idx="2463">
                        <c:v>41691</c:v>
                      </c:pt>
                      <c:pt idx="2464">
                        <c:v>41690</c:v>
                      </c:pt>
                      <c:pt idx="2465">
                        <c:v>41689</c:v>
                      </c:pt>
                      <c:pt idx="2466">
                        <c:v>41688</c:v>
                      </c:pt>
                      <c:pt idx="2467">
                        <c:v>41687</c:v>
                      </c:pt>
                      <c:pt idx="2468">
                        <c:v>41686</c:v>
                      </c:pt>
                      <c:pt idx="2469">
                        <c:v>41685</c:v>
                      </c:pt>
                      <c:pt idx="2470">
                        <c:v>41684</c:v>
                      </c:pt>
                      <c:pt idx="2471">
                        <c:v>41683</c:v>
                      </c:pt>
                      <c:pt idx="2472">
                        <c:v>41682</c:v>
                      </c:pt>
                      <c:pt idx="2473">
                        <c:v>41681</c:v>
                      </c:pt>
                      <c:pt idx="2474">
                        <c:v>41680</c:v>
                      </c:pt>
                      <c:pt idx="2475">
                        <c:v>41679</c:v>
                      </c:pt>
                      <c:pt idx="2476">
                        <c:v>41678</c:v>
                      </c:pt>
                      <c:pt idx="2477">
                        <c:v>41677</c:v>
                      </c:pt>
                      <c:pt idx="2478">
                        <c:v>41676</c:v>
                      </c:pt>
                      <c:pt idx="2479">
                        <c:v>41675</c:v>
                      </c:pt>
                      <c:pt idx="2480">
                        <c:v>41674</c:v>
                      </c:pt>
                      <c:pt idx="2481">
                        <c:v>41673</c:v>
                      </c:pt>
                      <c:pt idx="2482">
                        <c:v>41672</c:v>
                      </c:pt>
                      <c:pt idx="2483">
                        <c:v>41671</c:v>
                      </c:pt>
                      <c:pt idx="2484">
                        <c:v>41670</c:v>
                      </c:pt>
                      <c:pt idx="2485">
                        <c:v>41669</c:v>
                      </c:pt>
                      <c:pt idx="2486">
                        <c:v>41668</c:v>
                      </c:pt>
                      <c:pt idx="2487">
                        <c:v>41667</c:v>
                      </c:pt>
                      <c:pt idx="2488">
                        <c:v>41666</c:v>
                      </c:pt>
                      <c:pt idx="2489">
                        <c:v>41665</c:v>
                      </c:pt>
                      <c:pt idx="2490">
                        <c:v>41664</c:v>
                      </c:pt>
                      <c:pt idx="2491">
                        <c:v>41663</c:v>
                      </c:pt>
                      <c:pt idx="2492">
                        <c:v>41662</c:v>
                      </c:pt>
                      <c:pt idx="2493">
                        <c:v>41661</c:v>
                      </c:pt>
                      <c:pt idx="2494">
                        <c:v>41660</c:v>
                      </c:pt>
                      <c:pt idx="2495">
                        <c:v>41659</c:v>
                      </c:pt>
                      <c:pt idx="2496">
                        <c:v>41658</c:v>
                      </c:pt>
                      <c:pt idx="2497">
                        <c:v>41657</c:v>
                      </c:pt>
                      <c:pt idx="2498">
                        <c:v>41656</c:v>
                      </c:pt>
                      <c:pt idx="2499">
                        <c:v>41655</c:v>
                      </c:pt>
                      <c:pt idx="2500">
                        <c:v>41654</c:v>
                      </c:pt>
                      <c:pt idx="2501">
                        <c:v>41653</c:v>
                      </c:pt>
                      <c:pt idx="2502">
                        <c:v>41652</c:v>
                      </c:pt>
                      <c:pt idx="2503">
                        <c:v>41651</c:v>
                      </c:pt>
                      <c:pt idx="2504">
                        <c:v>41650</c:v>
                      </c:pt>
                      <c:pt idx="2505">
                        <c:v>41649</c:v>
                      </c:pt>
                      <c:pt idx="2506">
                        <c:v>41648</c:v>
                      </c:pt>
                      <c:pt idx="2507">
                        <c:v>41647</c:v>
                      </c:pt>
                      <c:pt idx="2508">
                        <c:v>41646</c:v>
                      </c:pt>
                      <c:pt idx="2509">
                        <c:v>41645</c:v>
                      </c:pt>
                      <c:pt idx="2510">
                        <c:v>41644</c:v>
                      </c:pt>
                      <c:pt idx="2511">
                        <c:v>41643</c:v>
                      </c:pt>
                      <c:pt idx="2512">
                        <c:v>41642</c:v>
                      </c:pt>
                      <c:pt idx="2513">
                        <c:v>41641</c:v>
                      </c:pt>
                      <c:pt idx="2514">
                        <c:v>41640</c:v>
                      </c:pt>
                      <c:pt idx="2515">
                        <c:v>41639</c:v>
                      </c:pt>
                      <c:pt idx="2516">
                        <c:v>41638</c:v>
                      </c:pt>
                      <c:pt idx="2517">
                        <c:v>41637</c:v>
                      </c:pt>
                      <c:pt idx="2518">
                        <c:v>41636</c:v>
                      </c:pt>
                      <c:pt idx="2519">
                        <c:v>41635</c:v>
                      </c:pt>
                      <c:pt idx="2520">
                        <c:v>41634</c:v>
                      </c:pt>
                      <c:pt idx="2521">
                        <c:v>41633</c:v>
                      </c:pt>
                      <c:pt idx="2522">
                        <c:v>41632</c:v>
                      </c:pt>
                      <c:pt idx="2523">
                        <c:v>41631</c:v>
                      </c:pt>
                      <c:pt idx="2524">
                        <c:v>41630</c:v>
                      </c:pt>
                      <c:pt idx="2525">
                        <c:v>41629</c:v>
                      </c:pt>
                      <c:pt idx="2526">
                        <c:v>41628</c:v>
                      </c:pt>
                      <c:pt idx="2527">
                        <c:v>41627</c:v>
                      </c:pt>
                      <c:pt idx="2528">
                        <c:v>41626</c:v>
                      </c:pt>
                      <c:pt idx="2529">
                        <c:v>41625</c:v>
                      </c:pt>
                      <c:pt idx="2530">
                        <c:v>41624</c:v>
                      </c:pt>
                      <c:pt idx="2531">
                        <c:v>41623</c:v>
                      </c:pt>
                      <c:pt idx="2532">
                        <c:v>41622</c:v>
                      </c:pt>
                      <c:pt idx="2533">
                        <c:v>41621</c:v>
                      </c:pt>
                      <c:pt idx="2534">
                        <c:v>41620</c:v>
                      </c:pt>
                      <c:pt idx="2535">
                        <c:v>41619</c:v>
                      </c:pt>
                      <c:pt idx="2536">
                        <c:v>41618</c:v>
                      </c:pt>
                      <c:pt idx="2537">
                        <c:v>41617</c:v>
                      </c:pt>
                      <c:pt idx="2538">
                        <c:v>41616</c:v>
                      </c:pt>
                      <c:pt idx="2539">
                        <c:v>41615</c:v>
                      </c:pt>
                      <c:pt idx="2540">
                        <c:v>41614</c:v>
                      </c:pt>
                      <c:pt idx="2541">
                        <c:v>41613</c:v>
                      </c:pt>
                      <c:pt idx="2542">
                        <c:v>41612</c:v>
                      </c:pt>
                      <c:pt idx="2543">
                        <c:v>41611</c:v>
                      </c:pt>
                      <c:pt idx="2544">
                        <c:v>41610</c:v>
                      </c:pt>
                      <c:pt idx="2545">
                        <c:v>41609</c:v>
                      </c:pt>
                      <c:pt idx="2546">
                        <c:v>41608</c:v>
                      </c:pt>
                      <c:pt idx="2547">
                        <c:v>41607</c:v>
                      </c:pt>
                      <c:pt idx="2548">
                        <c:v>41606</c:v>
                      </c:pt>
                      <c:pt idx="2549">
                        <c:v>41605</c:v>
                      </c:pt>
                      <c:pt idx="2550">
                        <c:v>41604</c:v>
                      </c:pt>
                      <c:pt idx="2551">
                        <c:v>41603</c:v>
                      </c:pt>
                      <c:pt idx="2552">
                        <c:v>41602</c:v>
                      </c:pt>
                      <c:pt idx="2553">
                        <c:v>41601</c:v>
                      </c:pt>
                      <c:pt idx="2554">
                        <c:v>41600</c:v>
                      </c:pt>
                      <c:pt idx="2555">
                        <c:v>41599</c:v>
                      </c:pt>
                      <c:pt idx="2556">
                        <c:v>41598</c:v>
                      </c:pt>
                      <c:pt idx="2557">
                        <c:v>41597</c:v>
                      </c:pt>
                      <c:pt idx="2558">
                        <c:v>41596</c:v>
                      </c:pt>
                      <c:pt idx="2559">
                        <c:v>41595</c:v>
                      </c:pt>
                      <c:pt idx="2560">
                        <c:v>41594</c:v>
                      </c:pt>
                      <c:pt idx="2561">
                        <c:v>41593</c:v>
                      </c:pt>
                      <c:pt idx="2562">
                        <c:v>41592</c:v>
                      </c:pt>
                      <c:pt idx="2563">
                        <c:v>41591</c:v>
                      </c:pt>
                      <c:pt idx="2564">
                        <c:v>41590</c:v>
                      </c:pt>
                      <c:pt idx="2565">
                        <c:v>41589</c:v>
                      </c:pt>
                      <c:pt idx="2566">
                        <c:v>41588</c:v>
                      </c:pt>
                      <c:pt idx="2567">
                        <c:v>41587</c:v>
                      </c:pt>
                      <c:pt idx="2568">
                        <c:v>41586</c:v>
                      </c:pt>
                      <c:pt idx="2569">
                        <c:v>41585</c:v>
                      </c:pt>
                      <c:pt idx="2570">
                        <c:v>41584</c:v>
                      </c:pt>
                      <c:pt idx="2571">
                        <c:v>41583</c:v>
                      </c:pt>
                      <c:pt idx="2572">
                        <c:v>41582</c:v>
                      </c:pt>
                      <c:pt idx="2573">
                        <c:v>41581</c:v>
                      </c:pt>
                      <c:pt idx="2574">
                        <c:v>41580</c:v>
                      </c:pt>
                      <c:pt idx="2575">
                        <c:v>41579</c:v>
                      </c:pt>
                      <c:pt idx="2576">
                        <c:v>41578</c:v>
                      </c:pt>
                      <c:pt idx="2577">
                        <c:v>41577</c:v>
                      </c:pt>
                      <c:pt idx="2578">
                        <c:v>41576</c:v>
                      </c:pt>
                      <c:pt idx="2579">
                        <c:v>41575</c:v>
                      </c:pt>
                      <c:pt idx="2580">
                        <c:v>41574</c:v>
                      </c:pt>
                      <c:pt idx="2581">
                        <c:v>41573</c:v>
                      </c:pt>
                      <c:pt idx="2582">
                        <c:v>41572</c:v>
                      </c:pt>
                      <c:pt idx="2583">
                        <c:v>41571</c:v>
                      </c:pt>
                      <c:pt idx="2584">
                        <c:v>41570</c:v>
                      </c:pt>
                      <c:pt idx="2585">
                        <c:v>41569</c:v>
                      </c:pt>
                      <c:pt idx="2586">
                        <c:v>41568</c:v>
                      </c:pt>
                      <c:pt idx="2587">
                        <c:v>41567</c:v>
                      </c:pt>
                      <c:pt idx="2588">
                        <c:v>41566</c:v>
                      </c:pt>
                      <c:pt idx="2589">
                        <c:v>41565</c:v>
                      </c:pt>
                      <c:pt idx="2590">
                        <c:v>41564</c:v>
                      </c:pt>
                      <c:pt idx="2591">
                        <c:v>41563</c:v>
                      </c:pt>
                      <c:pt idx="2592">
                        <c:v>41562</c:v>
                      </c:pt>
                      <c:pt idx="2593">
                        <c:v>41561</c:v>
                      </c:pt>
                      <c:pt idx="2594">
                        <c:v>41560</c:v>
                      </c:pt>
                      <c:pt idx="2595">
                        <c:v>41559</c:v>
                      </c:pt>
                      <c:pt idx="2596">
                        <c:v>41558</c:v>
                      </c:pt>
                      <c:pt idx="2597">
                        <c:v>41557</c:v>
                      </c:pt>
                      <c:pt idx="2598">
                        <c:v>41556</c:v>
                      </c:pt>
                      <c:pt idx="2599">
                        <c:v>41555</c:v>
                      </c:pt>
                      <c:pt idx="2600">
                        <c:v>41554</c:v>
                      </c:pt>
                      <c:pt idx="2601">
                        <c:v>41553</c:v>
                      </c:pt>
                      <c:pt idx="2602">
                        <c:v>41552</c:v>
                      </c:pt>
                      <c:pt idx="2603">
                        <c:v>41551</c:v>
                      </c:pt>
                      <c:pt idx="2604">
                        <c:v>41550</c:v>
                      </c:pt>
                      <c:pt idx="2605">
                        <c:v>41549</c:v>
                      </c:pt>
                      <c:pt idx="2606">
                        <c:v>41548</c:v>
                      </c:pt>
                      <c:pt idx="2607">
                        <c:v>41547</c:v>
                      </c:pt>
                      <c:pt idx="2608">
                        <c:v>41546</c:v>
                      </c:pt>
                      <c:pt idx="2609">
                        <c:v>41545</c:v>
                      </c:pt>
                      <c:pt idx="2610">
                        <c:v>41544</c:v>
                      </c:pt>
                      <c:pt idx="2611">
                        <c:v>41543</c:v>
                      </c:pt>
                      <c:pt idx="2612">
                        <c:v>41542</c:v>
                      </c:pt>
                      <c:pt idx="2613">
                        <c:v>41541</c:v>
                      </c:pt>
                      <c:pt idx="2614">
                        <c:v>41540</c:v>
                      </c:pt>
                      <c:pt idx="2615">
                        <c:v>41539</c:v>
                      </c:pt>
                      <c:pt idx="2616">
                        <c:v>41538</c:v>
                      </c:pt>
                      <c:pt idx="2617">
                        <c:v>41537</c:v>
                      </c:pt>
                      <c:pt idx="2618">
                        <c:v>41536</c:v>
                      </c:pt>
                      <c:pt idx="2619">
                        <c:v>41535</c:v>
                      </c:pt>
                      <c:pt idx="2620">
                        <c:v>41534</c:v>
                      </c:pt>
                      <c:pt idx="2621">
                        <c:v>41533</c:v>
                      </c:pt>
                      <c:pt idx="2622">
                        <c:v>41532</c:v>
                      </c:pt>
                      <c:pt idx="2623">
                        <c:v>41531</c:v>
                      </c:pt>
                      <c:pt idx="2624">
                        <c:v>41530</c:v>
                      </c:pt>
                      <c:pt idx="2625">
                        <c:v>41529</c:v>
                      </c:pt>
                      <c:pt idx="2626">
                        <c:v>41528</c:v>
                      </c:pt>
                      <c:pt idx="2627">
                        <c:v>41527</c:v>
                      </c:pt>
                      <c:pt idx="2628">
                        <c:v>41526</c:v>
                      </c:pt>
                      <c:pt idx="2629">
                        <c:v>41525</c:v>
                      </c:pt>
                      <c:pt idx="2630">
                        <c:v>41524</c:v>
                      </c:pt>
                      <c:pt idx="2631">
                        <c:v>41523</c:v>
                      </c:pt>
                      <c:pt idx="2632">
                        <c:v>41522</c:v>
                      </c:pt>
                      <c:pt idx="2633">
                        <c:v>41521</c:v>
                      </c:pt>
                      <c:pt idx="2634">
                        <c:v>41520</c:v>
                      </c:pt>
                      <c:pt idx="2635">
                        <c:v>41519</c:v>
                      </c:pt>
                      <c:pt idx="2636">
                        <c:v>41518</c:v>
                      </c:pt>
                      <c:pt idx="2637">
                        <c:v>41517</c:v>
                      </c:pt>
                      <c:pt idx="2638">
                        <c:v>41516</c:v>
                      </c:pt>
                      <c:pt idx="2639">
                        <c:v>41515</c:v>
                      </c:pt>
                      <c:pt idx="2640">
                        <c:v>41514</c:v>
                      </c:pt>
                      <c:pt idx="2641">
                        <c:v>41513</c:v>
                      </c:pt>
                      <c:pt idx="2642">
                        <c:v>41512</c:v>
                      </c:pt>
                      <c:pt idx="2643">
                        <c:v>41511</c:v>
                      </c:pt>
                      <c:pt idx="2644">
                        <c:v>41510</c:v>
                      </c:pt>
                      <c:pt idx="2645">
                        <c:v>41509</c:v>
                      </c:pt>
                      <c:pt idx="2646">
                        <c:v>41508</c:v>
                      </c:pt>
                      <c:pt idx="2647">
                        <c:v>41507</c:v>
                      </c:pt>
                      <c:pt idx="2648">
                        <c:v>41506</c:v>
                      </c:pt>
                      <c:pt idx="2649">
                        <c:v>41505</c:v>
                      </c:pt>
                      <c:pt idx="2650">
                        <c:v>41504</c:v>
                      </c:pt>
                      <c:pt idx="2651">
                        <c:v>41503</c:v>
                      </c:pt>
                      <c:pt idx="2652">
                        <c:v>41502</c:v>
                      </c:pt>
                      <c:pt idx="2653">
                        <c:v>41501</c:v>
                      </c:pt>
                      <c:pt idx="2654">
                        <c:v>41500</c:v>
                      </c:pt>
                      <c:pt idx="2655">
                        <c:v>41499</c:v>
                      </c:pt>
                      <c:pt idx="2656">
                        <c:v>41498</c:v>
                      </c:pt>
                      <c:pt idx="2657">
                        <c:v>41497</c:v>
                      </c:pt>
                      <c:pt idx="2658">
                        <c:v>41496</c:v>
                      </c:pt>
                      <c:pt idx="2659">
                        <c:v>41495</c:v>
                      </c:pt>
                      <c:pt idx="2660">
                        <c:v>41494</c:v>
                      </c:pt>
                      <c:pt idx="2661">
                        <c:v>41493</c:v>
                      </c:pt>
                      <c:pt idx="2662">
                        <c:v>41492</c:v>
                      </c:pt>
                      <c:pt idx="2663">
                        <c:v>41491</c:v>
                      </c:pt>
                      <c:pt idx="2664">
                        <c:v>41490</c:v>
                      </c:pt>
                      <c:pt idx="2665">
                        <c:v>41489</c:v>
                      </c:pt>
                      <c:pt idx="2666">
                        <c:v>41488</c:v>
                      </c:pt>
                      <c:pt idx="2667">
                        <c:v>41487</c:v>
                      </c:pt>
                      <c:pt idx="2668">
                        <c:v>41486</c:v>
                      </c:pt>
                      <c:pt idx="2669">
                        <c:v>41485</c:v>
                      </c:pt>
                      <c:pt idx="2670">
                        <c:v>41484</c:v>
                      </c:pt>
                      <c:pt idx="2671">
                        <c:v>41483</c:v>
                      </c:pt>
                      <c:pt idx="2672">
                        <c:v>41482</c:v>
                      </c:pt>
                      <c:pt idx="2673">
                        <c:v>41481</c:v>
                      </c:pt>
                      <c:pt idx="2674">
                        <c:v>41480</c:v>
                      </c:pt>
                      <c:pt idx="2675">
                        <c:v>41479</c:v>
                      </c:pt>
                      <c:pt idx="2676">
                        <c:v>41478</c:v>
                      </c:pt>
                      <c:pt idx="2677">
                        <c:v>41477</c:v>
                      </c:pt>
                      <c:pt idx="2678">
                        <c:v>41476</c:v>
                      </c:pt>
                      <c:pt idx="2679">
                        <c:v>41475</c:v>
                      </c:pt>
                      <c:pt idx="2680">
                        <c:v>41474</c:v>
                      </c:pt>
                      <c:pt idx="2681">
                        <c:v>41473</c:v>
                      </c:pt>
                      <c:pt idx="2682">
                        <c:v>41472</c:v>
                      </c:pt>
                      <c:pt idx="2683">
                        <c:v>41471</c:v>
                      </c:pt>
                      <c:pt idx="2684">
                        <c:v>41470</c:v>
                      </c:pt>
                      <c:pt idx="2685">
                        <c:v>41469</c:v>
                      </c:pt>
                      <c:pt idx="2686">
                        <c:v>41468</c:v>
                      </c:pt>
                      <c:pt idx="2687">
                        <c:v>41467</c:v>
                      </c:pt>
                      <c:pt idx="2688">
                        <c:v>41466</c:v>
                      </c:pt>
                      <c:pt idx="2689">
                        <c:v>41465</c:v>
                      </c:pt>
                      <c:pt idx="2690">
                        <c:v>41464</c:v>
                      </c:pt>
                      <c:pt idx="2691">
                        <c:v>41463</c:v>
                      </c:pt>
                      <c:pt idx="2692">
                        <c:v>41462</c:v>
                      </c:pt>
                      <c:pt idx="2693">
                        <c:v>41461</c:v>
                      </c:pt>
                      <c:pt idx="2694">
                        <c:v>41460</c:v>
                      </c:pt>
                      <c:pt idx="2695">
                        <c:v>41459</c:v>
                      </c:pt>
                      <c:pt idx="2696">
                        <c:v>41458</c:v>
                      </c:pt>
                      <c:pt idx="2697">
                        <c:v>41457</c:v>
                      </c:pt>
                      <c:pt idx="2698">
                        <c:v>41456</c:v>
                      </c:pt>
                      <c:pt idx="2699">
                        <c:v>41455</c:v>
                      </c:pt>
                      <c:pt idx="2700">
                        <c:v>41454</c:v>
                      </c:pt>
                      <c:pt idx="2701">
                        <c:v>41453</c:v>
                      </c:pt>
                      <c:pt idx="2702">
                        <c:v>41452</c:v>
                      </c:pt>
                      <c:pt idx="2703">
                        <c:v>41451</c:v>
                      </c:pt>
                      <c:pt idx="2704">
                        <c:v>41450</c:v>
                      </c:pt>
                      <c:pt idx="2705">
                        <c:v>41449</c:v>
                      </c:pt>
                      <c:pt idx="2706">
                        <c:v>41448</c:v>
                      </c:pt>
                      <c:pt idx="2707">
                        <c:v>41447</c:v>
                      </c:pt>
                      <c:pt idx="2708">
                        <c:v>41446</c:v>
                      </c:pt>
                      <c:pt idx="2709">
                        <c:v>41445</c:v>
                      </c:pt>
                      <c:pt idx="2710">
                        <c:v>41444</c:v>
                      </c:pt>
                      <c:pt idx="2711">
                        <c:v>41443</c:v>
                      </c:pt>
                      <c:pt idx="2712">
                        <c:v>41442</c:v>
                      </c:pt>
                      <c:pt idx="2713">
                        <c:v>41441</c:v>
                      </c:pt>
                      <c:pt idx="2714">
                        <c:v>41440</c:v>
                      </c:pt>
                      <c:pt idx="2715">
                        <c:v>41439</c:v>
                      </c:pt>
                      <c:pt idx="2716">
                        <c:v>41438</c:v>
                      </c:pt>
                      <c:pt idx="2717">
                        <c:v>41437</c:v>
                      </c:pt>
                      <c:pt idx="2718">
                        <c:v>41436</c:v>
                      </c:pt>
                      <c:pt idx="2719">
                        <c:v>41435</c:v>
                      </c:pt>
                      <c:pt idx="2720">
                        <c:v>41434</c:v>
                      </c:pt>
                      <c:pt idx="2721">
                        <c:v>41433</c:v>
                      </c:pt>
                      <c:pt idx="2722">
                        <c:v>41432</c:v>
                      </c:pt>
                      <c:pt idx="2723">
                        <c:v>41431</c:v>
                      </c:pt>
                      <c:pt idx="2724">
                        <c:v>41430</c:v>
                      </c:pt>
                      <c:pt idx="2725">
                        <c:v>41429</c:v>
                      </c:pt>
                      <c:pt idx="2726">
                        <c:v>41428</c:v>
                      </c:pt>
                      <c:pt idx="2727">
                        <c:v>41427</c:v>
                      </c:pt>
                      <c:pt idx="2728">
                        <c:v>41426</c:v>
                      </c:pt>
                      <c:pt idx="2729">
                        <c:v>41425</c:v>
                      </c:pt>
                      <c:pt idx="2730">
                        <c:v>41424</c:v>
                      </c:pt>
                      <c:pt idx="2731">
                        <c:v>41423</c:v>
                      </c:pt>
                      <c:pt idx="2732">
                        <c:v>41422</c:v>
                      </c:pt>
                      <c:pt idx="2733">
                        <c:v>41421</c:v>
                      </c:pt>
                      <c:pt idx="2734">
                        <c:v>41420</c:v>
                      </c:pt>
                      <c:pt idx="2735">
                        <c:v>41419</c:v>
                      </c:pt>
                      <c:pt idx="2736">
                        <c:v>41418</c:v>
                      </c:pt>
                      <c:pt idx="2737">
                        <c:v>41417</c:v>
                      </c:pt>
                      <c:pt idx="2738">
                        <c:v>41416</c:v>
                      </c:pt>
                      <c:pt idx="2739">
                        <c:v>41415</c:v>
                      </c:pt>
                      <c:pt idx="2740">
                        <c:v>41414</c:v>
                      </c:pt>
                      <c:pt idx="2741">
                        <c:v>41413</c:v>
                      </c:pt>
                      <c:pt idx="2742">
                        <c:v>41412</c:v>
                      </c:pt>
                      <c:pt idx="2743">
                        <c:v>41411</c:v>
                      </c:pt>
                      <c:pt idx="2744">
                        <c:v>41410</c:v>
                      </c:pt>
                      <c:pt idx="2745">
                        <c:v>41409</c:v>
                      </c:pt>
                      <c:pt idx="2746">
                        <c:v>41408</c:v>
                      </c:pt>
                      <c:pt idx="2747">
                        <c:v>41407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'10a riigivk spread'!$AF$4:$AF$2751</c15:sqref>
                        </c15:formulaRef>
                      </c:ext>
                    </c:extLst>
                    <c:numCache>
                      <c:formatCode>[$$-409]#,##0.00_ ;\-[$$-409]#,##0.00\ </c:formatCode>
                      <c:ptCount val="2748"/>
                      <c:pt idx="0">
                        <c:v>-0.26100000000000001</c:v>
                      </c:pt>
                      <c:pt idx="1">
                        <c:v>-0.245</c:v>
                      </c:pt>
                      <c:pt idx="2">
                        <c:v>-0.253</c:v>
                      </c:pt>
                      <c:pt idx="3">
                        <c:v>-0.23</c:v>
                      </c:pt>
                      <c:pt idx="4">
                        <c:v>-0.22600000000000001</c:v>
                      </c:pt>
                      <c:pt idx="5">
                        <c:v>-0.22600000000000001</c:v>
                      </c:pt>
                      <c:pt idx="6">
                        <c:v>-0.22600000000000001</c:v>
                      </c:pt>
                      <c:pt idx="7">
                        <c:v>-0.21</c:v>
                      </c:pt>
                      <c:pt idx="8">
                        <c:v>-0.184</c:v>
                      </c:pt>
                      <c:pt idx="9">
                        <c:v>-0.159</c:v>
                      </c:pt>
                      <c:pt idx="10">
                        <c:v>-0.17</c:v>
                      </c:pt>
                      <c:pt idx="11">
                        <c:v>-0.27500000000000002</c:v>
                      </c:pt>
                      <c:pt idx="12">
                        <c:v>-0.27500000000000002</c:v>
                      </c:pt>
                      <c:pt idx="13">
                        <c:v>-0.27500000000000002</c:v>
                      </c:pt>
                      <c:pt idx="14">
                        <c:v>-0.28399999999999997</c:v>
                      </c:pt>
                      <c:pt idx="15">
                        <c:v>-0.28199999999999997</c:v>
                      </c:pt>
                      <c:pt idx="16">
                        <c:v>-0.26400000000000001</c:v>
                      </c:pt>
                      <c:pt idx="17">
                        <c:v>-0.27200000000000002</c:v>
                      </c:pt>
                      <c:pt idx="18">
                        <c:v>-0.26100000000000001</c:v>
                      </c:pt>
                      <c:pt idx="19">
                        <c:v>-0.26100000000000001</c:v>
                      </c:pt>
                      <c:pt idx="20">
                        <c:v>-0.26100000000000001</c:v>
                      </c:pt>
                      <c:pt idx="21">
                        <c:v>-0.27</c:v>
                      </c:pt>
                      <c:pt idx="22">
                        <c:v>-0.24399999999999999</c:v>
                      </c:pt>
                      <c:pt idx="23">
                        <c:v>-0.251</c:v>
                      </c:pt>
                      <c:pt idx="24">
                        <c:v>-0.22600000000000001</c:v>
                      </c:pt>
                      <c:pt idx="25">
                        <c:v>-0.22</c:v>
                      </c:pt>
                      <c:pt idx="26">
                        <c:v>-0.22</c:v>
                      </c:pt>
                      <c:pt idx="27">
                        <c:v>-0.22</c:v>
                      </c:pt>
                      <c:pt idx="28">
                        <c:v>-0.20599999999999999</c:v>
                      </c:pt>
                      <c:pt idx="29">
                        <c:v>-0.22800000000000001</c:v>
                      </c:pt>
                      <c:pt idx="30">
                        <c:v>-0.24299999999999999</c:v>
                      </c:pt>
                      <c:pt idx="31">
                        <c:v>-0.25900000000000001</c:v>
                      </c:pt>
                      <c:pt idx="32">
                        <c:v>-0.26600000000000001</c:v>
                      </c:pt>
                      <c:pt idx="33">
                        <c:v>-0.26600000000000001</c:v>
                      </c:pt>
                      <c:pt idx="34">
                        <c:v>-0.26600000000000001</c:v>
                      </c:pt>
                      <c:pt idx="35">
                        <c:v>-0.254</c:v>
                      </c:pt>
                      <c:pt idx="36">
                        <c:v>-0.23599999999999999</c:v>
                      </c:pt>
                      <c:pt idx="37">
                        <c:v>-0.224</c:v>
                      </c:pt>
                      <c:pt idx="38">
                        <c:v>-0.21299999999999999</c:v>
                      </c:pt>
                      <c:pt idx="39">
                        <c:v>-0.19600000000000001</c:v>
                      </c:pt>
                      <c:pt idx="40">
                        <c:v>-0.19600000000000001</c:v>
                      </c:pt>
                      <c:pt idx="41">
                        <c:v>-0.19600000000000001</c:v>
                      </c:pt>
                      <c:pt idx="42">
                        <c:v>-0.191</c:v>
                      </c:pt>
                      <c:pt idx="43">
                        <c:v>-0.157</c:v>
                      </c:pt>
                      <c:pt idx="44">
                        <c:v>-0.16400000000000001</c:v>
                      </c:pt>
                      <c:pt idx="45">
                        <c:v>-0.152</c:v>
                      </c:pt>
                      <c:pt idx="46">
                        <c:v>-0.17399999999999999</c:v>
                      </c:pt>
                      <c:pt idx="47">
                        <c:v>-0.17399999999999999</c:v>
                      </c:pt>
                      <c:pt idx="48">
                        <c:v>-0.17399999999999999</c:v>
                      </c:pt>
                      <c:pt idx="49">
                        <c:v>-0.17</c:v>
                      </c:pt>
                      <c:pt idx="50">
                        <c:v>-0.16200000000000001</c:v>
                      </c:pt>
                      <c:pt idx="51">
                        <c:v>-0.184</c:v>
                      </c:pt>
                      <c:pt idx="52">
                        <c:v>-0.16900000000000001</c:v>
                      </c:pt>
                      <c:pt idx="53">
                        <c:v>-0.16700000000000001</c:v>
                      </c:pt>
                      <c:pt idx="54">
                        <c:v>-0.16700000000000001</c:v>
                      </c:pt>
                      <c:pt idx="55">
                        <c:v>-0.16700000000000001</c:v>
                      </c:pt>
                      <c:pt idx="56">
                        <c:v>-0.14299999999999999</c:v>
                      </c:pt>
                      <c:pt idx="57">
                        <c:v>-0.161</c:v>
                      </c:pt>
                      <c:pt idx="58">
                        <c:v>-0.157</c:v>
                      </c:pt>
                      <c:pt idx="59">
                        <c:v>-0.17199999999999999</c:v>
                      </c:pt>
                      <c:pt idx="60">
                        <c:v>-0.13300000000000001</c:v>
                      </c:pt>
                      <c:pt idx="61">
                        <c:v>-0.13300000000000001</c:v>
                      </c:pt>
                      <c:pt idx="62">
                        <c:v>-0.13300000000000001</c:v>
                      </c:pt>
                      <c:pt idx="63">
                        <c:v>-0.14000000000000001</c:v>
                      </c:pt>
                      <c:pt idx="64">
                        <c:v>-0.13300000000000001</c:v>
                      </c:pt>
                      <c:pt idx="65">
                        <c:v>-0.10199999999999999</c:v>
                      </c:pt>
                      <c:pt idx="66">
                        <c:v>-9.5000000000000001E-2</c:v>
                      </c:pt>
                      <c:pt idx="67">
                        <c:v>-8.5000000000000006E-2</c:v>
                      </c:pt>
                      <c:pt idx="68">
                        <c:v>-8.5000000000000006E-2</c:v>
                      </c:pt>
                      <c:pt idx="69">
                        <c:v>-8.5000000000000006E-2</c:v>
                      </c:pt>
                      <c:pt idx="70">
                        <c:v>-6.7000000000000004E-2</c:v>
                      </c:pt>
                      <c:pt idx="71">
                        <c:v>-9.2999999999999999E-2</c:v>
                      </c:pt>
                      <c:pt idx="72">
                        <c:v>-0.126</c:v>
                      </c:pt>
                      <c:pt idx="73">
                        <c:v>-9.9000000000000005E-2</c:v>
                      </c:pt>
                      <c:pt idx="74">
                        <c:v>-0.11700000000000001</c:v>
                      </c:pt>
                      <c:pt idx="75">
                        <c:v>-0.11700000000000001</c:v>
                      </c:pt>
                      <c:pt idx="76">
                        <c:v>-0.11700000000000001</c:v>
                      </c:pt>
                      <c:pt idx="77">
                        <c:v>-0.14099999999999999</c:v>
                      </c:pt>
                      <c:pt idx="78">
                        <c:v>-0.13100000000000001</c:v>
                      </c:pt>
                      <c:pt idx="79">
                        <c:v>-6.7000000000000004E-2</c:v>
                      </c:pt>
                      <c:pt idx="80">
                        <c:v>-4.5999999999999999E-2</c:v>
                      </c:pt>
                      <c:pt idx="81">
                        <c:v>-5.7000000000000002E-2</c:v>
                      </c:pt>
                      <c:pt idx="82">
                        <c:v>-5.7000000000000002E-2</c:v>
                      </c:pt>
                      <c:pt idx="83">
                        <c:v>-5.7000000000000002E-2</c:v>
                      </c:pt>
                      <c:pt idx="84">
                        <c:v>-5.8000000000000003E-2</c:v>
                      </c:pt>
                      <c:pt idx="85">
                        <c:v>-8.7999999999999995E-2</c:v>
                      </c:pt>
                      <c:pt idx="86">
                        <c:v>-9.9000000000000005E-2</c:v>
                      </c:pt>
                      <c:pt idx="87">
                        <c:v>-0.154</c:v>
                      </c:pt>
                      <c:pt idx="88">
                        <c:v>-0.16400000000000001</c:v>
                      </c:pt>
                      <c:pt idx="89">
                        <c:v>-0.16400000000000001</c:v>
                      </c:pt>
                      <c:pt idx="90">
                        <c:v>-0.16400000000000001</c:v>
                      </c:pt>
                      <c:pt idx="91">
                        <c:v>-0.16400000000000001</c:v>
                      </c:pt>
                      <c:pt idx="92">
                        <c:v>-0.14599999999999999</c:v>
                      </c:pt>
                      <c:pt idx="93">
                        <c:v>-0.13300000000000001</c:v>
                      </c:pt>
                      <c:pt idx="94">
                        <c:v>-0.111</c:v>
                      </c:pt>
                      <c:pt idx="95">
                        <c:v>-7.5999999999999998E-2</c:v>
                      </c:pt>
                      <c:pt idx="96">
                        <c:v>-7.5999999999999998E-2</c:v>
                      </c:pt>
                      <c:pt idx="97">
                        <c:v>-7.5999999999999998E-2</c:v>
                      </c:pt>
                      <c:pt idx="98">
                        <c:v>-6.6000000000000003E-2</c:v>
                      </c:pt>
                      <c:pt idx="99">
                        <c:v>-0.10299999999999999</c:v>
                      </c:pt>
                      <c:pt idx="100">
                        <c:v>-0.13</c:v>
                      </c:pt>
                      <c:pt idx="101">
                        <c:v>-0.16500000000000001</c:v>
                      </c:pt>
                      <c:pt idx="102">
                        <c:v>-0.14399999999999999</c:v>
                      </c:pt>
                      <c:pt idx="103">
                        <c:v>-0.14399999999999999</c:v>
                      </c:pt>
                      <c:pt idx="104">
                        <c:v>-0.14399999999999999</c:v>
                      </c:pt>
                      <c:pt idx="105">
                        <c:v>-0.153</c:v>
                      </c:pt>
                      <c:pt idx="106">
                        <c:v>-0.127</c:v>
                      </c:pt>
                      <c:pt idx="107">
                        <c:v>-0.16400000000000001</c:v>
                      </c:pt>
                      <c:pt idx="108">
                        <c:v>-0.129</c:v>
                      </c:pt>
                      <c:pt idx="109">
                        <c:v>-0.11700000000000001</c:v>
                      </c:pt>
                      <c:pt idx="110">
                        <c:v>-0.11700000000000001</c:v>
                      </c:pt>
                      <c:pt idx="111">
                        <c:v>-0.11700000000000001</c:v>
                      </c:pt>
                      <c:pt idx="112">
                        <c:v>-0.14199999999999999</c:v>
                      </c:pt>
                      <c:pt idx="113">
                        <c:v>-0.108</c:v>
                      </c:pt>
                      <c:pt idx="114">
                        <c:v>-0.121</c:v>
                      </c:pt>
                      <c:pt idx="115">
                        <c:v>-0.11</c:v>
                      </c:pt>
                      <c:pt idx="116">
                        <c:v>-6.5000000000000002E-2</c:v>
                      </c:pt>
                      <c:pt idx="117">
                        <c:v>-6.5000000000000002E-2</c:v>
                      </c:pt>
                      <c:pt idx="118">
                        <c:v>-6.5000000000000002E-2</c:v>
                      </c:pt>
                      <c:pt idx="119">
                        <c:v>-9.6000000000000002E-2</c:v>
                      </c:pt>
                      <c:pt idx="120">
                        <c:v>-7.9000000000000001E-2</c:v>
                      </c:pt>
                      <c:pt idx="121">
                        <c:v>-5.1999999999999998E-2</c:v>
                      </c:pt>
                      <c:pt idx="122">
                        <c:v>-5.1999999999999998E-2</c:v>
                      </c:pt>
                      <c:pt idx="123">
                        <c:v>-2.3E-2</c:v>
                      </c:pt>
                      <c:pt idx="124">
                        <c:v>-2.3E-2</c:v>
                      </c:pt>
                      <c:pt idx="125">
                        <c:v>-2.3E-2</c:v>
                      </c:pt>
                      <c:pt idx="126">
                        <c:v>-3.9E-2</c:v>
                      </c:pt>
                      <c:pt idx="127">
                        <c:v>-2.3E-2</c:v>
                      </c:pt>
                      <c:pt idx="128">
                        <c:v>-2.1999999999999999E-2</c:v>
                      </c:pt>
                      <c:pt idx="129">
                        <c:v>7.0000000000000001E-3</c:v>
                      </c:pt>
                      <c:pt idx="130">
                        <c:v>-3.1E-2</c:v>
                      </c:pt>
                      <c:pt idx="131">
                        <c:v>-3.1E-2</c:v>
                      </c:pt>
                      <c:pt idx="132">
                        <c:v>-3.1E-2</c:v>
                      </c:pt>
                      <c:pt idx="133">
                        <c:v>-0.03</c:v>
                      </c:pt>
                      <c:pt idx="134">
                        <c:v>-8.9999999999999993E-3</c:v>
                      </c:pt>
                      <c:pt idx="135">
                        <c:v>1.4999999999999999E-2</c:v>
                      </c:pt>
                      <c:pt idx="136">
                        <c:v>0.01</c:v>
                      </c:pt>
                      <c:pt idx="137">
                        <c:v>1.6E-2</c:v>
                      </c:pt>
                      <c:pt idx="138">
                        <c:v>1.6E-2</c:v>
                      </c:pt>
                      <c:pt idx="139">
                        <c:v>1.6E-2</c:v>
                      </c:pt>
                      <c:pt idx="140">
                        <c:v>1.6E-2</c:v>
                      </c:pt>
                      <c:pt idx="141">
                        <c:v>6.0999999999999999E-2</c:v>
                      </c:pt>
                      <c:pt idx="142">
                        <c:v>5.0000000000000001E-3</c:v>
                      </c:pt>
                      <c:pt idx="143">
                        <c:v>5.0000000000000001E-3</c:v>
                      </c:pt>
                      <c:pt idx="144">
                        <c:v>2.1999999999999999E-2</c:v>
                      </c:pt>
                      <c:pt idx="145">
                        <c:v>2.1999999999999999E-2</c:v>
                      </c:pt>
                      <c:pt idx="146">
                        <c:v>2.1999999999999999E-2</c:v>
                      </c:pt>
                      <c:pt idx="147">
                        <c:v>2.5000000000000001E-2</c:v>
                      </c:pt>
                      <c:pt idx="148">
                        <c:v>4.9000000000000002E-2</c:v>
                      </c:pt>
                      <c:pt idx="149">
                        <c:v>5.0999999999999997E-2</c:v>
                      </c:pt>
                      <c:pt idx="150">
                        <c:v>2.1000000000000001E-2</c:v>
                      </c:pt>
                      <c:pt idx="151">
                        <c:v>5.0999999999999997E-2</c:v>
                      </c:pt>
                      <c:pt idx="152">
                        <c:v>5.0999999999999997E-2</c:v>
                      </c:pt>
                      <c:pt idx="153">
                        <c:v>5.0999999999999997E-2</c:v>
                      </c:pt>
                      <c:pt idx="154">
                        <c:v>6.6000000000000003E-2</c:v>
                      </c:pt>
                      <c:pt idx="155">
                        <c:v>9.6000000000000002E-2</c:v>
                      </c:pt>
                      <c:pt idx="156">
                        <c:v>9.9000000000000005E-2</c:v>
                      </c:pt>
                      <c:pt idx="157">
                        <c:v>0.123</c:v>
                      </c:pt>
                      <c:pt idx="158">
                        <c:v>0.13400000000000001</c:v>
                      </c:pt>
                      <c:pt idx="159">
                        <c:v>0.13400000000000001</c:v>
                      </c:pt>
                      <c:pt idx="160">
                        <c:v>0.13400000000000001</c:v>
                      </c:pt>
                      <c:pt idx="161">
                        <c:v>0.17699999999999999</c:v>
                      </c:pt>
                      <c:pt idx="162">
                        <c:v>0.124</c:v>
                      </c:pt>
                      <c:pt idx="163">
                        <c:v>0.13500000000000001</c:v>
                      </c:pt>
                      <c:pt idx="164">
                        <c:v>0.125</c:v>
                      </c:pt>
                      <c:pt idx="165">
                        <c:v>0.154</c:v>
                      </c:pt>
                      <c:pt idx="166">
                        <c:v>0.154</c:v>
                      </c:pt>
                      <c:pt idx="167">
                        <c:v>0.154</c:v>
                      </c:pt>
                      <c:pt idx="168">
                        <c:v>0.13200000000000001</c:v>
                      </c:pt>
                      <c:pt idx="169">
                        <c:v>0.14299999999999999</c:v>
                      </c:pt>
                      <c:pt idx="170">
                        <c:v>9.1999999999999998E-2</c:v>
                      </c:pt>
                      <c:pt idx="171">
                        <c:v>0.127</c:v>
                      </c:pt>
                      <c:pt idx="172">
                        <c:v>8.3000000000000004E-2</c:v>
                      </c:pt>
                      <c:pt idx="173">
                        <c:v>8.3000000000000004E-2</c:v>
                      </c:pt>
                      <c:pt idx="174">
                        <c:v>8.3000000000000004E-2</c:v>
                      </c:pt>
                      <c:pt idx="175">
                        <c:v>9.7000000000000003E-2</c:v>
                      </c:pt>
                      <c:pt idx="176">
                        <c:v>0.14499999999999999</c:v>
                      </c:pt>
                      <c:pt idx="177">
                        <c:v>0.159</c:v>
                      </c:pt>
                      <c:pt idx="178">
                        <c:v>0.109</c:v>
                      </c:pt>
                      <c:pt idx="179">
                        <c:v>0.126</c:v>
                      </c:pt>
                      <c:pt idx="180">
                        <c:v>0.126</c:v>
                      </c:pt>
                      <c:pt idx="181">
                        <c:v>0.126</c:v>
                      </c:pt>
                      <c:pt idx="182">
                        <c:v>8.5000000000000006E-2</c:v>
                      </c:pt>
                      <c:pt idx="183">
                        <c:v>0.10199999999999999</c:v>
                      </c:pt>
                      <c:pt idx="184">
                        <c:v>0.115</c:v>
                      </c:pt>
                      <c:pt idx="185">
                        <c:v>0.13900000000000001</c:v>
                      </c:pt>
                      <c:pt idx="186">
                        <c:v>9.9000000000000005E-2</c:v>
                      </c:pt>
                      <c:pt idx="187">
                        <c:v>9.9000000000000005E-2</c:v>
                      </c:pt>
                      <c:pt idx="188">
                        <c:v>9.9000000000000005E-2</c:v>
                      </c:pt>
                      <c:pt idx="189">
                        <c:v>8.1000000000000003E-2</c:v>
                      </c:pt>
                      <c:pt idx="190">
                        <c:v>8.6999999999999994E-2</c:v>
                      </c:pt>
                      <c:pt idx="191">
                        <c:v>0.13600000000000001</c:v>
                      </c:pt>
                      <c:pt idx="192">
                        <c:v>0.158</c:v>
                      </c:pt>
                      <c:pt idx="193">
                        <c:v>0.126</c:v>
                      </c:pt>
                      <c:pt idx="194">
                        <c:v>0.126</c:v>
                      </c:pt>
                      <c:pt idx="195">
                        <c:v>0.126</c:v>
                      </c:pt>
                      <c:pt idx="196">
                        <c:v>0.13200000000000001</c:v>
                      </c:pt>
                      <c:pt idx="197">
                        <c:v>0.16500000000000001</c:v>
                      </c:pt>
                      <c:pt idx="198">
                        <c:v>9.1999999999999998E-2</c:v>
                      </c:pt>
                      <c:pt idx="199">
                        <c:v>9.6000000000000002E-2</c:v>
                      </c:pt>
                      <c:pt idx="200">
                        <c:v>4.7E-2</c:v>
                      </c:pt>
                      <c:pt idx="201">
                        <c:v>4.7E-2</c:v>
                      </c:pt>
                      <c:pt idx="202">
                        <c:v>4.7E-2</c:v>
                      </c:pt>
                      <c:pt idx="203">
                        <c:v>4.7E-2</c:v>
                      </c:pt>
                      <c:pt idx="204">
                        <c:v>0.13900000000000001</c:v>
                      </c:pt>
                      <c:pt idx="205">
                        <c:v>0.18</c:v>
                      </c:pt>
                      <c:pt idx="206">
                        <c:v>0.20100000000000001</c:v>
                      </c:pt>
                      <c:pt idx="207">
                        <c:v>0.20599999999999999</c:v>
                      </c:pt>
                      <c:pt idx="208">
                        <c:v>0.20599999999999999</c:v>
                      </c:pt>
                      <c:pt idx="209">
                        <c:v>0.20599999999999999</c:v>
                      </c:pt>
                      <c:pt idx="210">
                        <c:v>0.26600000000000001</c:v>
                      </c:pt>
                      <c:pt idx="211">
                        <c:v>0.29899999999999999</c:v>
                      </c:pt>
                      <c:pt idx="212">
                        <c:v>0.222</c:v>
                      </c:pt>
                      <c:pt idx="213">
                        <c:v>0.221</c:v>
                      </c:pt>
                      <c:pt idx="214">
                        <c:v>0.16800000000000001</c:v>
                      </c:pt>
                      <c:pt idx="215">
                        <c:v>0.16800000000000001</c:v>
                      </c:pt>
                      <c:pt idx="216">
                        <c:v>0.16800000000000001</c:v>
                      </c:pt>
                      <c:pt idx="217">
                        <c:v>0.16700000000000001</c:v>
                      </c:pt>
                      <c:pt idx="218">
                        <c:v>0.16700000000000001</c:v>
                      </c:pt>
                      <c:pt idx="219">
                        <c:v>0.20699999999999999</c:v>
                      </c:pt>
                      <c:pt idx="220">
                        <c:v>0.214</c:v>
                      </c:pt>
                      <c:pt idx="221">
                        <c:v>0.214</c:v>
                      </c:pt>
                      <c:pt idx="222">
                        <c:v>0.214</c:v>
                      </c:pt>
                      <c:pt idx="223">
                        <c:v>0.214</c:v>
                      </c:pt>
                      <c:pt idx="224">
                        <c:v>0.214</c:v>
                      </c:pt>
                      <c:pt idx="225">
                        <c:v>0.28399999999999997</c:v>
                      </c:pt>
                      <c:pt idx="226">
                        <c:v>0.31</c:v>
                      </c:pt>
                      <c:pt idx="227">
                        <c:v>0.251</c:v>
                      </c:pt>
                      <c:pt idx="228">
                        <c:v>0.23499999999999999</c:v>
                      </c:pt>
                      <c:pt idx="229">
                        <c:v>0.23499999999999999</c:v>
                      </c:pt>
                      <c:pt idx="230">
                        <c:v>0.23499999999999999</c:v>
                      </c:pt>
                      <c:pt idx="231">
                        <c:v>0.193</c:v>
                      </c:pt>
                      <c:pt idx="232">
                        <c:v>0.16700000000000001</c:v>
                      </c:pt>
                      <c:pt idx="233">
                        <c:v>6.9000000000000006E-2</c:v>
                      </c:pt>
                      <c:pt idx="234">
                        <c:v>4.5999999999999999E-2</c:v>
                      </c:pt>
                      <c:pt idx="235">
                        <c:v>2.5999999999999999E-2</c:v>
                      </c:pt>
                      <c:pt idx="236">
                        <c:v>2.5999999999999999E-2</c:v>
                      </c:pt>
                      <c:pt idx="237">
                        <c:v>2.5999999999999999E-2</c:v>
                      </c:pt>
                      <c:pt idx="238">
                        <c:v>0.129</c:v>
                      </c:pt>
                      <c:pt idx="239">
                        <c:v>0.33</c:v>
                      </c:pt>
                      <c:pt idx="240">
                        <c:v>0.31</c:v>
                      </c:pt>
                      <c:pt idx="241">
                        <c:v>0.24299999999999999</c:v>
                      </c:pt>
                      <c:pt idx="242">
                        <c:v>0.24399999999999999</c:v>
                      </c:pt>
                      <c:pt idx="243">
                        <c:v>0.24399999999999999</c:v>
                      </c:pt>
                      <c:pt idx="244">
                        <c:v>0.24399999999999999</c:v>
                      </c:pt>
                      <c:pt idx="245">
                        <c:v>0.374</c:v>
                      </c:pt>
                      <c:pt idx="246">
                        <c:v>0.48899999999999999</c:v>
                      </c:pt>
                      <c:pt idx="247">
                        <c:v>0.34799999999999998</c:v>
                      </c:pt>
                      <c:pt idx="248">
                        <c:v>0.29299999999999998</c:v>
                      </c:pt>
                      <c:pt idx="249">
                        <c:v>0.17599999999999999</c:v>
                      </c:pt>
                      <c:pt idx="250">
                        <c:v>0.17599999999999999</c:v>
                      </c:pt>
                      <c:pt idx="251">
                        <c:v>0.17599999999999999</c:v>
                      </c:pt>
                      <c:pt idx="252">
                        <c:v>5.8000000000000003E-2</c:v>
                      </c:pt>
                      <c:pt idx="253">
                        <c:v>-0.127</c:v>
                      </c:pt>
                      <c:pt idx="254">
                        <c:v>-0.109</c:v>
                      </c:pt>
                      <c:pt idx="255">
                        <c:v>-0.17799999999999999</c:v>
                      </c:pt>
                      <c:pt idx="256">
                        <c:v>-0.185</c:v>
                      </c:pt>
                      <c:pt idx="257">
                        <c:v>-0.185</c:v>
                      </c:pt>
                      <c:pt idx="258">
                        <c:v>-0.185</c:v>
                      </c:pt>
                      <c:pt idx="259">
                        <c:v>-0.215</c:v>
                      </c:pt>
                      <c:pt idx="260">
                        <c:v>-0.217</c:v>
                      </c:pt>
                      <c:pt idx="261">
                        <c:v>-0.20100000000000001</c:v>
                      </c:pt>
                      <c:pt idx="262">
                        <c:v>-0.189</c:v>
                      </c:pt>
                      <c:pt idx="263">
                        <c:v>-0.16400000000000001</c:v>
                      </c:pt>
                      <c:pt idx="264">
                        <c:v>-0.16400000000000001</c:v>
                      </c:pt>
                      <c:pt idx="265">
                        <c:v>-0.16400000000000001</c:v>
                      </c:pt>
                      <c:pt idx="266">
                        <c:v>-0.14399999999999999</c:v>
                      </c:pt>
                      <c:pt idx="267">
                        <c:v>-0.16600000000000001</c:v>
                      </c:pt>
                      <c:pt idx="268">
                        <c:v>-0.18</c:v>
                      </c:pt>
                      <c:pt idx="269">
                        <c:v>-0.17399999999999999</c:v>
                      </c:pt>
                      <c:pt idx="270">
                        <c:v>-0.15</c:v>
                      </c:pt>
                      <c:pt idx="271">
                        <c:v>-0.15</c:v>
                      </c:pt>
                      <c:pt idx="272">
                        <c:v>-0.15</c:v>
                      </c:pt>
                      <c:pt idx="273">
                        <c:v>-0.16700000000000001</c:v>
                      </c:pt>
                      <c:pt idx="274">
                        <c:v>-0.13700000000000001</c:v>
                      </c:pt>
                      <c:pt idx="275">
                        <c:v>-0.121</c:v>
                      </c:pt>
                      <c:pt idx="276">
                        <c:v>-0.115</c:v>
                      </c:pt>
                      <c:pt idx="277">
                        <c:v>-0.108</c:v>
                      </c:pt>
                      <c:pt idx="278">
                        <c:v>-0.108</c:v>
                      </c:pt>
                      <c:pt idx="279">
                        <c:v>-0.108</c:v>
                      </c:pt>
                      <c:pt idx="280">
                        <c:v>-8.4000000000000005E-2</c:v>
                      </c:pt>
                      <c:pt idx="281">
                        <c:v>-7.5999999999999998E-2</c:v>
                      </c:pt>
                      <c:pt idx="282">
                        <c:v>-8.4000000000000005E-2</c:v>
                      </c:pt>
                      <c:pt idx="283">
                        <c:v>-0.114</c:v>
                      </c:pt>
                      <c:pt idx="284">
                        <c:v>-0.111</c:v>
                      </c:pt>
                      <c:pt idx="285">
                        <c:v>-0.111</c:v>
                      </c:pt>
                      <c:pt idx="286">
                        <c:v>-0.111</c:v>
                      </c:pt>
                      <c:pt idx="287">
                        <c:v>-0.09</c:v>
                      </c:pt>
                      <c:pt idx="288">
                        <c:v>-8.3000000000000004E-2</c:v>
                      </c:pt>
                      <c:pt idx="289">
                        <c:v>-9.8000000000000004E-2</c:v>
                      </c:pt>
                      <c:pt idx="290">
                        <c:v>-0.125</c:v>
                      </c:pt>
                      <c:pt idx="291">
                        <c:v>-0.14399999999999999</c:v>
                      </c:pt>
                      <c:pt idx="292">
                        <c:v>-0.14399999999999999</c:v>
                      </c:pt>
                      <c:pt idx="293">
                        <c:v>-0.14399999999999999</c:v>
                      </c:pt>
                      <c:pt idx="294">
                        <c:v>-0.13400000000000001</c:v>
                      </c:pt>
                      <c:pt idx="295">
                        <c:v>-0.113</c:v>
                      </c:pt>
                      <c:pt idx="296">
                        <c:v>-8.2000000000000003E-2</c:v>
                      </c:pt>
                      <c:pt idx="297">
                        <c:v>-0.126</c:v>
                      </c:pt>
                      <c:pt idx="298">
                        <c:v>-7.0999999999999994E-2</c:v>
                      </c:pt>
                      <c:pt idx="299">
                        <c:v>-7.0999999999999994E-2</c:v>
                      </c:pt>
                      <c:pt idx="300">
                        <c:v>-7.0999999999999994E-2</c:v>
                      </c:pt>
                      <c:pt idx="301">
                        <c:v>-5.3999999999999999E-2</c:v>
                      </c:pt>
                      <c:pt idx="302">
                        <c:v>-4.0000000000000001E-3</c:v>
                      </c:pt>
                      <c:pt idx="303">
                        <c:v>0.02</c:v>
                      </c:pt>
                      <c:pt idx="304">
                        <c:v>5.8000000000000003E-2</c:v>
                      </c:pt>
                      <c:pt idx="305">
                        <c:v>5.7000000000000002E-2</c:v>
                      </c:pt>
                      <c:pt idx="306">
                        <c:v>5.7000000000000002E-2</c:v>
                      </c:pt>
                      <c:pt idx="307">
                        <c:v>5.7000000000000002E-2</c:v>
                      </c:pt>
                      <c:pt idx="308">
                        <c:v>4.9000000000000002E-2</c:v>
                      </c:pt>
                      <c:pt idx="309">
                        <c:v>5.5E-2</c:v>
                      </c:pt>
                      <c:pt idx="310">
                        <c:v>8.8999999999999996E-2</c:v>
                      </c:pt>
                      <c:pt idx="311">
                        <c:v>0.10199999999999999</c:v>
                      </c:pt>
                      <c:pt idx="312">
                        <c:v>5.8000000000000003E-2</c:v>
                      </c:pt>
                      <c:pt idx="313">
                        <c:v>5.8000000000000003E-2</c:v>
                      </c:pt>
                      <c:pt idx="314">
                        <c:v>5.8000000000000003E-2</c:v>
                      </c:pt>
                      <c:pt idx="315">
                        <c:v>8.1000000000000003E-2</c:v>
                      </c:pt>
                      <c:pt idx="316">
                        <c:v>7.1999999999999995E-2</c:v>
                      </c:pt>
                      <c:pt idx="317">
                        <c:v>1.7999999999999999E-2</c:v>
                      </c:pt>
                      <c:pt idx="318">
                        <c:v>5.8999999999999997E-2</c:v>
                      </c:pt>
                      <c:pt idx="319">
                        <c:v>4.4999999999999998E-2</c:v>
                      </c:pt>
                      <c:pt idx="320">
                        <c:v>4.4999999999999998E-2</c:v>
                      </c:pt>
                      <c:pt idx="321">
                        <c:v>4.4999999999999998E-2</c:v>
                      </c:pt>
                      <c:pt idx="322">
                        <c:v>9.6000000000000002E-2</c:v>
                      </c:pt>
                      <c:pt idx="323">
                        <c:v>0.11899999999999999</c:v>
                      </c:pt>
                      <c:pt idx="324">
                        <c:v>0.11899999999999999</c:v>
                      </c:pt>
                      <c:pt idx="325">
                        <c:v>0.11899999999999999</c:v>
                      </c:pt>
                      <c:pt idx="326">
                        <c:v>5.5E-2</c:v>
                      </c:pt>
                      <c:pt idx="327">
                        <c:v>5.5E-2</c:v>
                      </c:pt>
                      <c:pt idx="328">
                        <c:v>5.5E-2</c:v>
                      </c:pt>
                      <c:pt idx="329">
                        <c:v>8.4000000000000005E-2</c:v>
                      </c:pt>
                      <c:pt idx="330">
                        <c:v>8.4000000000000005E-2</c:v>
                      </c:pt>
                      <c:pt idx="331">
                        <c:v>8.5000000000000006E-2</c:v>
                      </c:pt>
                      <c:pt idx="332">
                        <c:v>8.5000000000000006E-2</c:v>
                      </c:pt>
                      <c:pt idx="333">
                        <c:v>7.6999999999999999E-2</c:v>
                      </c:pt>
                      <c:pt idx="334">
                        <c:v>7.6999999999999999E-2</c:v>
                      </c:pt>
                      <c:pt idx="335">
                        <c:v>7.6999999999999999E-2</c:v>
                      </c:pt>
                      <c:pt idx="336">
                        <c:v>8.3000000000000004E-2</c:v>
                      </c:pt>
                      <c:pt idx="337">
                        <c:v>7.0999999999999994E-2</c:v>
                      </c:pt>
                      <c:pt idx="338">
                        <c:v>1.6E-2</c:v>
                      </c:pt>
                      <c:pt idx="339">
                        <c:v>1.4E-2</c:v>
                      </c:pt>
                      <c:pt idx="340">
                        <c:v>-3.0000000000000001E-3</c:v>
                      </c:pt>
                      <c:pt idx="341">
                        <c:v>-3.0000000000000001E-3</c:v>
                      </c:pt>
                      <c:pt idx="342">
                        <c:v>-3.0000000000000001E-3</c:v>
                      </c:pt>
                      <c:pt idx="343">
                        <c:v>4.2999999999999997E-2</c:v>
                      </c:pt>
                      <c:pt idx="344">
                        <c:v>-7.0000000000000001E-3</c:v>
                      </c:pt>
                      <c:pt idx="345">
                        <c:v>1.4E-2</c:v>
                      </c:pt>
                      <c:pt idx="346">
                        <c:v>0.03</c:v>
                      </c:pt>
                      <c:pt idx="347">
                        <c:v>6.0999999999999999E-2</c:v>
                      </c:pt>
                      <c:pt idx="348">
                        <c:v>6.0999999999999999E-2</c:v>
                      </c:pt>
                      <c:pt idx="349">
                        <c:v>6.0999999999999999E-2</c:v>
                      </c:pt>
                      <c:pt idx="350">
                        <c:v>5.3999999999999999E-2</c:v>
                      </c:pt>
                      <c:pt idx="351">
                        <c:v>2.3E-2</c:v>
                      </c:pt>
                      <c:pt idx="352">
                        <c:v>-1.2E-2</c:v>
                      </c:pt>
                      <c:pt idx="353">
                        <c:v>8.5000000000000006E-2</c:v>
                      </c:pt>
                      <c:pt idx="354">
                        <c:v>4.5999999999999999E-2</c:v>
                      </c:pt>
                      <c:pt idx="355">
                        <c:v>4.5999999999999999E-2</c:v>
                      </c:pt>
                      <c:pt idx="356">
                        <c:v>4.5999999999999999E-2</c:v>
                      </c:pt>
                      <c:pt idx="357">
                        <c:v>5.0999999999999997E-2</c:v>
                      </c:pt>
                      <c:pt idx="358">
                        <c:v>4.7E-2</c:v>
                      </c:pt>
                      <c:pt idx="359">
                        <c:v>4.4999999999999998E-2</c:v>
                      </c:pt>
                      <c:pt idx="360">
                        <c:v>7.5999999999999998E-2</c:v>
                      </c:pt>
                      <c:pt idx="361">
                        <c:v>7.0000000000000007E-2</c:v>
                      </c:pt>
                      <c:pt idx="362">
                        <c:v>7.0000000000000007E-2</c:v>
                      </c:pt>
                      <c:pt idx="363">
                        <c:v>7.0000000000000007E-2</c:v>
                      </c:pt>
                      <c:pt idx="364">
                        <c:v>9.2999999999999999E-2</c:v>
                      </c:pt>
                      <c:pt idx="365">
                        <c:v>6.9000000000000006E-2</c:v>
                      </c:pt>
                      <c:pt idx="366">
                        <c:v>6.8000000000000005E-2</c:v>
                      </c:pt>
                      <c:pt idx="367">
                        <c:v>6.3E-2</c:v>
                      </c:pt>
                      <c:pt idx="368">
                        <c:v>6.8000000000000005E-2</c:v>
                      </c:pt>
                      <c:pt idx="369">
                        <c:v>6.8000000000000005E-2</c:v>
                      </c:pt>
                      <c:pt idx="370">
                        <c:v>6.8000000000000005E-2</c:v>
                      </c:pt>
                      <c:pt idx="371">
                        <c:v>6.5000000000000002E-2</c:v>
                      </c:pt>
                      <c:pt idx="372">
                        <c:v>0.10100000000000001</c:v>
                      </c:pt>
                      <c:pt idx="373">
                        <c:v>0.14299999999999999</c:v>
                      </c:pt>
                      <c:pt idx="374">
                        <c:v>0.14799999999999999</c:v>
                      </c:pt>
                      <c:pt idx="375">
                        <c:v>0.11899999999999999</c:v>
                      </c:pt>
                      <c:pt idx="376">
                        <c:v>0.11899999999999999</c:v>
                      </c:pt>
                      <c:pt idx="377">
                        <c:v>0.11899999999999999</c:v>
                      </c:pt>
                      <c:pt idx="378">
                        <c:v>0.14799999999999999</c:v>
                      </c:pt>
                      <c:pt idx="379">
                        <c:v>5.0999999999999997E-2</c:v>
                      </c:pt>
                      <c:pt idx="380">
                        <c:v>7.0999999999999994E-2</c:v>
                      </c:pt>
                      <c:pt idx="381">
                        <c:v>5.1999999999999998E-2</c:v>
                      </c:pt>
                      <c:pt idx="382">
                        <c:v>0.03</c:v>
                      </c:pt>
                      <c:pt idx="383">
                        <c:v>0.03</c:v>
                      </c:pt>
                      <c:pt idx="384">
                        <c:v>0.03</c:v>
                      </c:pt>
                      <c:pt idx="385">
                        <c:v>5.0000000000000001E-3</c:v>
                      </c:pt>
                      <c:pt idx="386">
                        <c:v>0.05</c:v>
                      </c:pt>
                      <c:pt idx="387">
                        <c:v>5.3999999999999999E-2</c:v>
                      </c:pt>
                      <c:pt idx="388">
                        <c:v>7.6999999999999999E-2</c:v>
                      </c:pt>
                      <c:pt idx="389">
                        <c:v>0.05</c:v>
                      </c:pt>
                      <c:pt idx="390">
                        <c:v>0.05</c:v>
                      </c:pt>
                      <c:pt idx="391">
                        <c:v>0.05</c:v>
                      </c:pt>
                      <c:pt idx="392">
                        <c:v>1.2E-2</c:v>
                      </c:pt>
                      <c:pt idx="393">
                        <c:v>2.1000000000000001E-2</c:v>
                      </c:pt>
                      <c:pt idx="394">
                        <c:v>3.9E-2</c:v>
                      </c:pt>
                      <c:pt idx="395">
                        <c:v>5.8999999999999997E-2</c:v>
                      </c:pt>
                      <c:pt idx="396">
                        <c:v>4.3999999999999997E-2</c:v>
                      </c:pt>
                      <c:pt idx="397">
                        <c:v>4.3999999999999997E-2</c:v>
                      </c:pt>
                      <c:pt idx="398">
                        <c:v>4.3999999999999997E-2</c:v>
                      </c:pt>
                      <c:pt idx="399">
                        <c:v>2.8000000000000001E-2</c:v>
                      </c:pt>
                      <c:pt idx="400">
                        <c:v>4.2999999999999997E-2</c:v>
                      </c:pt>
                      <c:pt idx="401">
                        <c:v>1.7000000000000001E-2</c:v>
                      </c:pt>
                      <c:pt idx="402">
                        <c:v>2.5000000000000001E-2</c:v>
                      </c:pt>
                      <c:pt idx="403">
                        <c:v>3.9E-2</c:v>
                      </c:pt>
                      <c:pt idx="404">
                        <c:v>3.9E-2</c:v>
                      </c:pt>
                      <c:pt idx="405">
                        <c:v>3.9E-2</c:v>
                      </c:pt>
                      <c:pt idx="406">
                        <c:v>7.9000000000000001E-2</c:v>
                      </c:pt>
                      <c:pt idx="407">
                        <c:v>7.0000000000000001E-3</c:v>
                      </c:pt>
                      <c:pt idx="408">
                        <c:v>-4.2000000000000003E-2</c:v>
                      </c:pt>
                      <c:pt idx="409">
                        <c:v>-1.9E-2</c:v>
                      </c:pt>
                      <c:pt idx="410">
                        <c:v>-3.2000000000000001E-2</c:v>
                      </c:pt>
                      <c:pt idx="411">
                        <c:v>-3.2000000000000001E-2</c:v>
                      </c:pt>
                      <c:pt idx="412">
                        <c:v>-3.2000000000000001E-2</c:v>
                      </c:pt>
                      <c:pt idx="413">
                        <c:v>-3.9E-2</c:v>
                      </c:pt>
                      <c:pt idx="414">
                        <c:v>0</c:v>
                      </c:pt>
                      <c:pt idx="415">
                        <c:v>-3.2000000000000001E-2</c:v>
                      </c:pt>
                      <c:pt idx="416">
                        <c:v>-3.5000000000000003E-2</c:v>
                      </c:pt>
                      <c:pt idx="417">
                        <c:v>-3.3000000000000002E-2</c:v>
                      </c:pt>
                      <c:pt idx="418">
                        <c:v>-3.3000000000000002E-2</c:v>
                      </c:pt>
                      <c:pt idx="419">
                        <c:v>-3.3000000000000002E-2</c:v>
                      </c:pt>
                      <c:pt idx="420">
                        <c:v>-3.7999999999999999E-2</c:v>
                      </c:pt>
                      <c:pt idx="421">
                        <c:v>-2.4E-2</c:v>
                      </c:pt>
                      <c:pt idx="422">
                        <c:v>-4.4999999999999998E-2</c:v>
                      </c:pt>
                      <c:pt idx="423">
                        <c:v>-3.5999999999999997E-2</c:v>
                      </c:pt>
                      <c:pt idx="424">
                        <c:v>2.5999999999999999E-2</c:v>
                      </c:pt>
                      <c:pt idx="425">
                        <c:v>2.5999999999999999E-2</c:v>
                      </c:pt>
                      <c:pt idx="426">
                        <c:v>2.5999999999999999E-2</c:v>
                      </c:pt>
                      <c:pt idx="427">
                        <c:v>4.5999999999999999E-2</c:v>
                      </c:pt>
                      <c:pt idx="428">
                        <c:v>2.4E-2</c:v>
                      </c:pt>
                      <c:pt idx="429">
                        <c:v>6.5000000000000002E-2</c:v>
                      </c:pt>
                      <c:pt idx="430">
                        <c:v>4.5999999999999999E-2</c:v>
                      </c:pt>
                      <c:pt idx="431">
                        <c:v>7.3999999999999996E-2</c:v>
                      </c:pt>
                      <c:pt idx="432">
                        <c:v>7.3999999999999996E-2</c:v>
                      </c:pt>
                      <c:pt idx="433">
                        <c:v>7.3999999999999996E-2</c:v>
                      </c:pt>
                      <c:pt idx="434">
                        <c:v>3.3000000000000002E-2</c:v>
                      </c:pt>
                      <c:pt idx="435">
                        <c:v>0.01</c:v>
                      </c:pt>
                      <c:pt idx="436">
                        <c:v>4.1000000000000002E-2</c:v>
                      </c:pt>
                      <c:pt idx="437">
                        <c:v>6.0000000000000001E-3</c:v>
                      </c:pt>
                      <c:pt idx="438">
                        <c:v>-5.8000000000000003E-2</c:v>
                      </c:pt>
                      <c:pt idx="439">
                        <c:v>-5.8000000000000003E-2</c:v>
                      </c:pt>
                      <c:pt idx="440">
                        <c:v>-5.8000000000000003E-2</c:v>
                      </c:pt>
                      <c:pt idx="441">
                        <c:v>-4.0000000000000001E-3</c:v>
                      </c:pt>
                      <c:pt idx="442">
                        <c:v>-4.7E-2</c:v>
                      </c:pt>
                      <c:pt idx="443">
                        <c:v>-6.3E-2</c:v>
                      </c:pt>
                      <c:pt idx="444">
                        <c:v>-6.5000000000000002E-2</c:v>
                      </c:pt>
                      <c:pt idx="445">
                        <c:v>-7.9000000000000001E-2</c:v>
                      </c:pt>
                      <c:pt idx="446">
                        <c:v>-7.9000000000000001E-2</c:v>
                      </c:pt>
                      <c:pt idx="447">
                        <c:v>-7.9000000000000001E-2</c:v>
                      </c:pt>
                      <c:pt idx="448">
                        <c:v>-8.2000000000000003E-2</c:v>
                      </c:pt>
                      <c:pt idx="449">
                        <c:v>-0.105</c:v>
                      </c:pt>
                      <c:pt idx="450">
                        <c:v>-8.5000000000000006E-2</c:v>
                      </c:pt>
                      <c:pt idx="451">
                        <c:v>-3.6999999999999998E-2</c:v>
                      </c:pt>
                      <c:pt idx="452">
                        <c:v>-3.9E-2</c:v>
                      </c:pt>
                      <c:pt idx="453">
                        <c:v>-3.9E-2</c:v>
                      </c:pt>
                      <c:pt idx="454">
                        <c:v>-3.9E-2</c:v>
                      </c:pt>
                      <c:pt idx="455">
                        <c:v>-2.5999999999999999E-2</c:v>
                      </c:pt>
                      <c:pt idx="456">
                        <c:v>-8.5000000000000006E-2</c:v>
                      </c:pt>
                      <c:pt idx="457">
                        <c:v>-0.11600000000000001</c:v>
                      </c:pt>
                      <c:pt idx="458">
                        <c:v>-7.3999999999999996E-2</c:v>
                      </c:pt>
                      <c:pt idx="459">
                        <c:v>-0.121</c:v>
                      </c:pt>
                      <c:pt idx="460">
                        <c:v>-0.121</c:v>
                      </c:pt>
                      <c:pt idx="461">
                        <c:v>-0.121</c:v>
                      </c:pt>
                      <c:pt idx="462">
                        <c:v>-0.14799999999999999</c:v>
                      </c:pt>
                      <c:pt idx="463">
                        <c:v>-8.3000000000000004E-2</c:v>
                      </c:pt>
                      <c:pt idx="464">
                        <c:v>-3.2000000000000001E-2</c:v>
                      </c:pt>
                      <c:pt idx="465">
                        <c:v>-2E-3</c:v>
                      </c:pt>
                      <c:pt idx="466">
                        <c:v>1.6E-2</c:v>
                      </c:pt>
                      <c:pt idx="467">
                        <c:v>1.6E-2</c:v>
                      </c:pt>
                      <c:pt idx="468">
                        <c:v>1.6E-2</c:v>
                      </c:pt>
                      <c:pt idx="469">
                        <c:v>0</c:v>
                      </c:pt>
                      <c:pt idx="470">
                        <c:v>-2.4E-2</c:v>
                      </c:pt>
                      <c:pt idx="471">
                        <c:v>1.4999999999999999E-2</c:v>
                      </c:pt>
                      <c:pt idx="472">
                        <c:v>3.3000000000000002E-2</c:v>
                      </c:pt>
                      <c:pt idx="473">
                        <c:v>3.5999999999999997E-2</c:v>
                      </c:pt>
                      <c:pt idx="474">
                        <c:v>3.5999999999999997E-2</c:v>
                      </c:pt>
                      <c:pt idx="475">
                        <c:v>3.5999999999999997E-2</c:v>
                      </c:pt>
                      <c:pt idx="476">
                        <c:v>9.0999999999999998E-2</c:v>
                      </c:pt>
                      <c:pt idx="477">
                        <c:v>8.6999999999999994E-2</c:v>
                      </c:pt>
                      <c:pt idx="478">
                        <c:v>0.16900000000000001</c:v>
                      </c:pt>
                      <c:pt idx="479">
                        <c:v>0.152</c:v>
                      </c:pt>
                      <c:pt idx="480">
                        <c:v>0.128</c:v>
                      </c:pt>
                      <c:pt idx="481">
                        <c:v>0.128</c:v>
                      </c:pt>
                      <c:pt idx="482">
                        <c:v>0.128</c:v>
                      </c:pt>
                      <c:pt idx="483">
                        <c:v>0.12</c:v>
                      </c:pt>
                      <c:pt idx="484">
                        <c:v>0.11</c:v>
                      </c:pt>
                      <c:pt idx="485">
                        <c:v>0.125</c:v>
                      </c:pt>
                      <c:pt idx="486">
                        <c:v>0.121</c:v>
                      </c:pt>
                      <c:pt idx="487">
                        <c:v>0.13400000000000001</c:v>
                      </c:pt>
                      <c:pt idx="488">
                        <c:v>0.13400000000000001</c:v>
                      </c:pt>
                      <c:pt idx="489">
                        <c:v>0.13400000000000001</c:v>
                      </c:pt>
                      <c:pt idx="490">
                        <c:v>0.13100000000000001</c:v>
                      </c:pt>
                      <c:pt idx="491">
                        <c:v>0.151</c:v>
                      </c:pt>
                      <c:pt idx="492">
                        <c:v>0.19</c:v>
                      </c:pt>
                      <c:pt idx="493">
                        <c:v>0.20200000000000001</c:v>
                      </c:pt>
                      <c:pt idx="494">
                        <c:v>0.25800000000000001</c:v>
                      </c:pt>
                      <c:pt idx="495">
                        <c:v>0.25800000000000001</c:v>
                      </c:pt>
                      <c:pt idx="496">
                        <c:v>0.25800000000000001</c:v>
                      </c:pt>
                      <c:pt idx="497">
                        <c:v>0.20599999999999999</c:v>
                      </c:pt>
                      <c:pt idx="498">
                        <c:v>0.17100000000000001</c:v>
                      </c:pt>
                      <c:pt idx="499">
                        <c:v>0.127</c:v>
                      </c:pt>
                      <c:pt idx="500">
                        <c:v>0.122</c:v>
                      </c:pt>
                      <c:pt idx="501">
                        <c:v>8.3000000000000004E-2</c:v>
                      </c:pt>
                      <c:pt idx="502">
                        <c:v>8.3000000000000004E-2</c:v>
                      </c:pt>
                      <c:pt idx="503">
                        <c:v>8.3000000000000004E-2</c:v>
                      </c:pt>
                      <c:pt idx="504">
                        <c:v>4.2000000000000003E-2</c:v>
                      </c:pt>
                      <c:pt idx="505">
                        <c:v>7.5999999999999998E-2</c:v>
                      </c:pt>
                      <c:pt idx="506">
                        <c:v>0.13</c:v>
                      </c:pt>
                      <c:pt idx="507">
                        <c:v>0.13700000000000001</c:v>
                      </c:pt>
                      <c:pt idx="508">
                        <c:v>0.17399999999999999</c:v>
                      </c:pt>
                      <c:pt idx="509">
                        <c:v>0.17399999999999999</c:v>
                      </c:pt>
                      <c:pt idx="510">
                        <c:v>0.17399999999999999</c:v>
                      </c:pt>
                      <c:pt idx="511">
                        <c:v>0.18</c:v>
                      </c:pt>
                      <c:pt idx="512">
                        <c:v>0.20100000000000001</c:v>
                      </c:pt>
                      <c:pt idx="513">
                        <c:v>0.17399999999999999</c:v>
                      </c:pt>
                      <c:pt idx="514">
                        <c:v>0.19400000000000001</c:v>
                      </c:pt>
                      <c:pt idx="515">
                        <c:v>0.248</c:v>
                      </c:pt>
                      <c:pt idx="516">
                        <c:v>0.248</c:v>
                      </c:pt>
                      <c:pt idx="517">
                        <c:v>0.248</c:v>
                      </c:pt>
                      <c:pt idx="518">
                        <c:v>0.218</c:v>
                      </c:pt>
                      <c:pt idx="519">
                        <c:v>0.27200000000000002</c:v>
                      </c:pt>
                      <c:pt idx="520">
                        <c:v>0.22</c:v>
                      </c:pt>
                      <c:pt idx="521">
                        <c:v>0.313</c:v>
                      </c:pt>
                      <c:pt idx="522">
                        <c:v>0.29699999999999999</c:v>
                      </c:pt>
                      <c:pt idx="523">
                        <c:v>0.29699999999999999</c:v>
                      </c:pt>
                      <c:pt idx="524">
                        <c:v>0.29699999999999999</c:v>
                      </c:pt>
                      <c:pt idx="525">
                        <c:v>0.311</c:v>
                      </c:pt>
                      <c:pt idx="526">
                        <c:v>0.307</c:v>
                      </c:pt>
                      <c:pt idx="527">
                        <c:v>0.31</c:v>
                      </c:pt>
                      <c:pt idx="528">
                        <c:v>0.33100000000000002</c:v>
                      </c:pt>
                      <c:pt idx="529">
                        <c:v>0.27900000000000003</c:v>
                      </c:pt>
                      <c:pt idx="530">
                        <c:v>0.27900000000000003</c:v>
                      </c:pt>
                      <c:pt idx="531">
                        <c:v>0.27900000000000003</c:v>
                      </c:pt>
                      <c:pt idx="532">
                        <c:v>0.30199999999999999</c:v>
                      </c:pt>
                      <c:pt idx="533">
                        <c:v>0.35399999999999998</c:v>
                      </c:pt>
                      <c:pt idx="534">
                        <c:v>0.40600000000000003</c:v>
                      </c:pt>
                      <c:pt idx="535">
                        <c:v>0.42399999999999999</c:v>
                      </c:pt>
                      <c:pt idx="536">
                        <c:v>0.42699999999999999</c:v>
                      </c:pt>
                      <c:pt idx="537">
                        <c:v>0.42699999999999999</c:v>
                      </c:pt>
                      <c:pt idx="538">
                        <c:v>0.42699999999999999</c:v>
                      </c:pt>
                      <c:pt idx="539">
                        <c:v>0.45200000000000001</c:v>
                      </c:pt>
                      <c:pt idx="540">
                        <c:v>0.44500000000000001</c:v>
                      </c:pt>
                      <c:pt idx="541">
                        <c:v>0.47099999999999997</c:v>
                      </c:pt>
                      <c:pt idx="542">
                        <c:v>0.48399999999999999</c:v>
                      </c:pt>
                      <c:pt idx="543">
                        <c:v>0.504</c:v>
                      </c:pt>
                      <c:pt idx="544">
                        <c:v>0.504</c:v>
                      </c:pt>
                      <c:pt idx="545">
                        <c:v>0.504</c:v>
                      </c:pt>
                      <c:pt idx="546">
                        <c:v>0.51</c:v>
                      </c:pt>
                      <c:pt idx="547">
                        <c:v>0.52300000000000002</c:v>
                      </c:pt>
                      <c:pt idx="548">
                        <c:v>0.53600000000000003</c:v>
                      </c:pt>
                      <c:pt idx="549">
                        <c:v>0.51600000000000001</c:v>
                      </c:pt>
                      <c:pt idx="550">
                        <c:v>0.49199999999999999</c:v>
                      </c:pt>
                      <c:pt idx="551">
                        <c:v>0.49199999999999999</c:v>
                      </c:pt>
                      <c:pt idx="552">
                        <c:v>0.49199999999999999</c:v>
                      </c:pt>
                      <c:pt idx="553">
                        <c:v>0.48299999999999998</c:v>
                      </c:pt>
                      <c:pt idx="554">
                        <c:v>0.49</c:v>
                      </c:pt>
                      <c:pt idx="555">
                        <c:v>0.51100000000000001</c:v>
                      </c:pt>
                      <c:pt idx="556">
                        <c:v>0.52100000000000002</c:v>
                      </c:pt>
                      <c:pt idx="557">
                        <c:v>0.53800000000000003</c:v>
                      </c:pt>
                      <c:pt idx="558">
                        <c:v>0.53800000000000003</c:v>
                      </c:pt>
                      <c:pt idx="559">
                        <c:v>0.53800000000000003</c:v>
                      </c:pt>
                      <c:pt idx="560">
                        <c:v>0.51500000000000001</c:v>
                      </c:pt>
                      <c:pt idx="561">
                        <c:v>0.504</c:v>
                      </c:pt>
                      <c:pt idx="562">
                        <c:v>0.504</c:v>
                      </c:pt>
                      <c:pt idx="563">
                        <c:v>0.54100000000000004</c:v>
                      </c:pt>
                      <c:pt idx="564">
                        <c:v>0.55300000000000005</c:v>
                      </c:pt>
                      <c:pt idx="565">
                        <c:v>0.55300000000000005</c:v>
                      </c:pt>
                      <c:pt idx="566">
                        <c:v>0.55300000000000005</c:v>
                      </c:pt>
                      <c:pt idx="567">
                        <c:v>0.56200000000000006</c:v>
                      </c:pt>
                      <c:pt idx="568">
                        <c:v>0.55600000000000005</c:v>
                      </c:pt>
                      <c:pt idx="569">
                        <c:v>0.55600000000000005</c:v>
                      </c:pt>
                      <c:pt idx="570">
                        <c:v>0.55400000000000005</c:v>
                      </c:pt>
                      <c:pt idx="571">
                        <c:v>0.54500000000000004</c:v>
                      </c:pt>
                      <c:pt idx="572">
                        <c:v>0.54500000000000004</c:v>
                      </c:pt>
                      <c:pt idx="573">
                        <c:v>0.54500000000000004</c:v>
                      </c:pt>
                      <c:pt idx="574">
                        <c:v>0.55800000000000005</c:v>
                      </c:pt>
                      <c:pt idx="575">
                        <c:v>0.51900000000000002</c:v>
                      </c:pt>
                      <c:pt idx="576">
                        <c:v>0.56299999999999994</c:v>
                      </c:pt>
                      <c:pt idx="577">
                        <c:v>0.53</c:v>
                      </c:pt>
                      <c:pt idx="578">
                        <c:v>0.53</c:v>
                      </c:pt>
                      <c:pt idx="579">
                        <c:v>0.53</c:v>
                      </c:pt>
                      <c:pt idx="580">
                        <c:v>0.53</c:v>
                      </c:pt>
                      <c:pt idx="581">
                        <c:v>0.53</c:v>
                      </c:pt>
                      <c:pt idx="582">
                        <c:v>0.57099999999999995</c:v>
                      </c:pt>
                      <c:pt idx="583">
                        <c:v>0.57599999999999996</c:v>
                      </c:pt>
                      <c:pt idx="584">
                        <c:v>0.58799999999999997</c:v>
                      </c:pt>
                      <c:pt idx="585">
                        <c:v>0.59799999999999998</c:v>
                      </c:pt>
                      <c:pt idx="586">
                        <c:v>0.59799999999999998</c:v>
                      </c:pt>
                      <c:pt idx="587">
                        <c:v>0.59799999999999998</c:v>
                      </c:pt>
                      <c:pt idx="588">
                        <c:v>0.54400000000000004</c:v>
                      </c:pt>
                      <c:pt idx="589">
                        <c:v>0.54100000000000004</c:v>
                      </c:pt>
                      <c:pt idx="590">
                        <c:v>0.55900000000000005</c:v>
                      </c:pt>
                      <c:pt idx="591">
                        <c:v>0.58199999999999996</c:v>
                      </c:pt>
                      <c:pt idx="592">
                        <c:v>0.59099999999999997</c:v>
                      </c:pt>
                      <c:pt idx="593">
                        <c:v>0.59099999999999997</c:v>
                      </c:pt>
                      <c:pt idx="594">
                        <c:v>0.59099999999999997</c:v>
                      </c:pt>
                      <c:pt idx="595">
                        <c:v>0.60199999999999998</c:v>
                      </c:pt>
                      <c:pt idx="596">
                        <c:v>0.63100000000000001</c:v>
                      </c:pt>
                      <c:pt idx="597">
                        <c:v>0.58599999999999997</c:v>
                      </c:pt>
                      <c:pt idx="598">
                        <c:v>0.59699999999999998</c:v>
                      </c:pt>
                      <c:pt idx="599">
                        <c:v>0.55000000000000004</c:v>
                      </c:pt>
                      <c:pt idx="600">
                        <c:v>0.55000000000000004</c:v>
                      </c:pt>
                      <c:pt idx="601">
                        <c:v>0.55000000000000004</c:v>
                      </c:pt>
                      <c:pt idx="602">
                        <c:v>0.54500000000000004</c:v>
                      </c:pt>
                      <c:pt idx="603">
                        <c:v>0.53600000000000003</c:v>
                      </c:pt>
                      <c:pt idx="604">
                        <c:v>0.59499999999999997</c:v>
                      </c:pt>
                      <c:pt idx="605">
                        <c:v>0.58899999999999997</c:v>
                      </c:pt>
                      <c:pt idx="606">
                        <c:v>0.59099999999999997</c:v>
                      </c:pt>
                      <c:pt idx="607">
                        <c:v>0.59099999999999997</c:v>
                      </c:pt>
                      <c:pt idx="608">
                        <c:v>0.59099999999999997</c:v>
                      </c:pt>
                      <c:pt idx="609">
                        <c:v>0.63500000000000001</c:v>
                      </c:pt>
                      <c:pt idx="610">
                        <c:v>0.68300000000000005</c:v>
                      </c:pt>
                      <c:pt idx="611">
                        <c:v>0.69099999999999995</c:v>
                      </c:pt>
                      <c:pt idx="612">
                        <c:v>0.67700000000000005</c:v>
                      </c:pt>
                      <c:pt idx="613">
                        <c:v>0.67500000000000004</c:v>
                      </c:pt>
                      <c:pt idx="614">
                        <c:v>0.67500000000000004</c:v>
                      </c:pt>
                      <c:pt idx="615">
                        <c:v>0.67500000000000004</c:v>
                      </c:pt>
                      <c:pt idx="616">
                        <c:v>0.67500000000000004</c:v>
                      </c:pt>
                      <c:pt idx="617">
                        <c:v>0.70299999999999996</c:v>
                      </c:pt>
                      <c:pt idx="618">
                        <c:v>0.70899999999999996</c:v>
                      </c:pt>
                      <c:pt idx="619">
                        <c:v>0.69199999999999995</c:v>
                      </c:pt>
                      <c:pt idx="620">
                        <c:v>0.67400000000000004</c:v>
                      </c:pt>
                      <c:pt idx="621">
                        <c:v>0.67400000000000004</c:v>
                      </c:pt>
                      <c:pt idx="622">
                        <c:v>0.67400000000000004</c:v>
                      </c:pt>
                      <c:pt idx="623">
                        <c:v>0.68200000000000005</c:v>
                      </c:pt>
                      <c:pt idx="624">
                        <c:v>0.76100000000000001</c:v>
                      </c:pt>
                      <c:pt idx="625">
                        <c:v>0.81100000000000005</c:v>
                      </c:pt>
                      <c:pt idx="626">
                        <c:v>0.80800000000000005</c:v>
                      </c:pt>
                      <c:pt idx="627">
                        <c:v>0.83</c:v>
                      </c:pt>
                      <c:pt idx="628">
                        <c:v>0.83</c:v>
                      </c:pt>
                      <c:pt idx="629">
                        <c:v>0.83</c:v>
                      </c:pt>
                      <c:pt idx="630">
                        <c:v>0.82099999999999995</c:v>
                      </c:pt>
                      <c:pt idx="631">
                        <c:v>0.80700000000000005</c:v>
                      </c:pt>
                      <c:pt idx="632">
                        <c:v>0.8</c:v>
                      </c:pt>
                      <c:pt idx="633">
                        <c:v>0.81200000000000006</c:v>
                      </c:pt>
                      <c:pt idx="634">
                        <c:v>0.82899999999999996</c:v>
                      </c:pt>
                      <c:pt idx="635">
                        <c:v>0.82899999999999996</c:v>
                      </c:pt>
                      <c:pt idx="636">
                        <c:v>0.82899999999999996</c:v>
                      </c:pt>
                      <c:pt idx="637">
                        <c:v>0.85299999999999998</c:v>
                      </c:pt>
                      <c:pt idx="638">
                        <c:v>0.83499999999999996</c:v>
                      </c:pt>
                      <c:pt idx="639">
                        <c:v>0.84799999999999998</c:v>
                      </c:pt>
                      <c:pt idx="640">
                        <c:v>0.86199999999999999</c:v>
                      </c:pt>
                      <c:pt idx="641">
                        <c:v>0.86099999999999999</c:v>
                      </c:pt>
                      <c:pt idx="642">
                        <c:v>0.86099999999999999</c:v>
                      </c:pt>
                      <c:pt idx="643">
                        <c:v>0.86099999999999999</c:v>
                      </c:pt>
                      <c:pt idx="644">
                        <c:v>0.85899999999999999</c:v>
                      </c:pt>
                      <c:pt idx="645">
                        <c:v>0.89200000000000002</c:v>
                      </c:pt>
                      <c:pt idx="646">
                        <c:v>0.90300000000000002</c:v>
                      </c:pt>
                      <c:pt idx="647">
                        <c:v>0.90200000000000002</c:v>
                      </c:pt>
                      <c:pt idx="648">
                        <c:v>0.873</c:v>
                      </c:pt>
                      <c:pt idx="649">
                        <c:v>0.873</c:v>
                      </c:pt>
                      <c:pt idx="650">
                        <c:v>0.873</c:v>
                      </c:pt>
                      <c:pt idx="651">
                        <c:v>0.878</c:v>
                      </c:pt>
                      <c:pt idx="652">
                        <c:v>0.89700000000000002</c:v>
                      </c:pt>
                      <c:pt idx="653">
                        <c:v>0.90100000000000002</c:v>
                      </c:pt>
                      <c:pt idx="654">
                        <c:v>0.90300000000000002</c:v>
                      </c:pt>
                      <c:pt idx="655">
                        <c:v>0.89100000000000001</c:v>
                      </c:pt>
                      <c:pt idx="656">
                        <c:v>0.89100000000000001</c:v>
                      </c:pt>
                      <c:pt idx="657">
                        <c:v>0.89100000000000001</c:v>
                      </c:pt>
                      <c:pt idx="658">
                        <c:v>0.873</c:v>
                      </c:pt>
                      <c:pt idx="659">
                        <c:v>0.92400000000000004</c:v>
                      </c:pt>
                      <c:pt idx="660">
                        <c:v>0.93700000000000006</c:v>
                      </c:pt>
                      <c:pt idx="661">
                        <c:v>0.92800000000000005</c:v>
                      </c:pt>
                      <c:pt idx="662">
                        <c:v>0.91900000000000004</c:v>
                      </c:pt>
                      <c:pt idx="663">
                        <c:v>0.91900000000000004</c:v>
                      </c:pt>
                      <c:pt idx="664">
                        <c:v>0.91900000000000004</c:v>
                      </c:pt>
                      <c:pt idx="665">
                        <c:v>0.91500000000000004</c:v>
                      </c:pt>
                      <c:pt idx="666">
                        <c:v>0.96699999999999997</c:v>
                      </c:pt>
                      <c:pt idx="667">
                        <c:v>0.97299999999999998</c:v>
                      </c:pt>
                      <c:pt idx="668">
                        <c:v>0.99199999999999999</c:v>
                      </c:pt>
                      <c:pt idx="669">
                        <c:v>1.004</c:v>
                      </c:pt>
                      <c:pt idx="670">
                        <c:v>1.004</c:v>
                      </c:pt>
                      <c:pt idx="671">
                        <c:v>1.004</c:v>
                      </c:pt>
                      <c:pt idx="672">
                        <c:v>0.998</c:v>
                      </c:pt>
                      <c:pt idx="673">
                        <c:v>0.98299999999999998</c:v>
                      </c:pt>
                      <c:pt idx="674">
                        <c:v>0.96799999999999997</c:v>
                      </c:pt>
                      <c:pt idx="675">
                        <c:v>0.98799999999999999</c:v>
                      </c:pt>
                      <c:pt idx="676">
                        <c:v>1.018</c:v>
                      </c:pt>
                      <c:pt idx="677">
                        <c:v>1.018</c:v>
                      </c:pt>
                      <c:pt idx="678">
                        <c:v>1.018</c:v>
                      </c:pt>
                      <c:pt idx="679">
                        <c:v>0.879</c:v>
                      </c:pt>
                      <c:pt idx="680">
                        <c:v>0.90700000000000003</c:v>
                      </c:pt>
                      <c:pt idx="681">
                        <c:v>0.95699999999999996</c:v>
                      </c:pt>
                      <c:pt idx="682">
                        <c:v>0.95299999999999996</c:v>
                      </c:pt>
                      <c:pt idx="683">
                        <c:v>0.92600000000000005</c:v>
                      </c:pt>
                      <c:pt idx="684">
                        <c:v>0.92600000000000005</c:v>
                      </c:pt>
                      <c:pt idx="685">
                        <c:v>0.92600000000000005</c:v>
                      </c:pt>
                      <c:pt idx="686">
                        <c:v>0.874</c:v>
                      </c:pt>
                      <c:pt idx="687">
                        <c:v>0.86599999999999999</c:v>
                      </c:pt>
                      <c:pt idx="688">
                        <c:v>0.90400000000000003</c:v>
                      </c:pt>
                      <c:pt idx="689">
                        <c:v>0.90400000000000003</c:v>
                      </c:pt>
                      <c:pt idx="690">
                        <c:v>0.90400000000000003</c:v>
                      </c:pt>
                      <c:pt idx="691">
                        <c:v>0.90400000000000003</c:v>
                      </c:pt>
                      <c:pt idx="692">
                        <c:v>0.90400000000000003</c:v>
                      </c:pt>
                      <c:pt idx="693">
                        <c:v>0.89100000000000001</c:v>
                      </c:pt>
                      <c:pt idx="694">
                        <c:v>0.89300000000000002</c:v>
                      </c:pt>
                      <c:pt idx="695">
                        <c:v>0.89300000000000002</c:v>
                      </c:pt>
                      <c:pt idx="696">
                        <c:v>0.89300000000000002</c:v>
                      </c:pt>
                      <c:pt idx="697">
                        <c:v>0.89300000000000002</c:v>
                      </c:pt>
                      <c:pt idx="698">
                        <c:v>0.89300000000000002</c:v>
                      </c:pt>
                      <c:pt idx="699">
                        <c:v>0.89300000000000002</c:v>
                      </c:pt>
                      <c:pt idx="700">
                        <c:v>0.872</c:v>
                      </c:pt>
                      <c:pt idx="701">
                        <c:v>0.90100000000000002</c:v>
                      </c:pt>
                      <c:pt idx="702">
                        <c:v>0.92400000000000004</c:v>
                      </c:pt>
                      <c:pt idx="703">
                        <c:v>0.96499999999999997</c:v>
                      </c:pt>
                      <c:pt idx="704">
                        <c:v>0.94699999999999995</c:v>
                      </c:pt>
                      <c:pt idx="705">
                        <c:v>0.94699999999999995</c:v>
                      </c:pt>
                      <c:pt idx="706">
                        <c:v>0.94699999999999995</c:v>
                      </c:pt>
                      <c:pt idx="707">
                        <c:v>0.96499999999999997</c:v>
                      </c:pt>
                      <c:pt idx="708">
                        <c:v>0.97099999999999997</c:v>
                      </c:pt>
                      <c:pt idx="709">
                        <c:v>0.92200000000000004</c:v>
                      </c:pt>
                      <c:pt idx="710">
                        <c:v>0.91300000000000003</c:v>
                      </c:pt>
                      <c:pt idx="711">
                        <c:v>0.90600000000000003</c:v>
                      </c:pt>
                      <c:pt idx="712">
                        <c:v>0.90600000000000003</c:v>
                      </c:pt>
                      <c:pt idx="713">
                        <c:v>0.90600000000000003</c:v>
                      </c:pt>
                      <c:pt idx="714">
                        <c:v>0.879</c:v>
                      </c:pt>
                      <c:pt idx="715">
                        <c:v>0.9</c:v>
                      </c:pt>
                      <c:pt idx="716">
                        <c:v>0.89100000000000001</c:v>
                      </c:pt>
                      <c:pt idx="717">
                        <c:v>0.91600000000000004</c:v>
                      </c:pt>
                      <c:pt idx="718">
                        <c:v>0.91500000000000004</c:v>
                      </c:pt>
                      <c:pt idx="719">
                        <c:v>0.91500000000000004</c:v>
                      </c:pt>
                      <c:pt idx="720">
                        <c:v>0.91500000000000004</c:v>
                      </c:pt>
                      <c:pt idx="721">
                        <c:v>0.92</c:v>
                      </c:pt>
                      <c:pt idx="722">
                        <c:v>0.95699999999999996</c:v>
                      </c:pt>
                      <c:pt idx="723">
                        <c:v>0.99</c:v>
                      </c:pt>
                      <c:pt idx="724">
                        <c:v>0.998</c:v>
                      </c:pt>
                      <c:pt idx="725">
                        <c:v>0.98099999999999998</c:v>
                      </c:pt>
                      <c:pt idx="726">
                        <c:v>0.98099999999999998</c:v>
                      </c:pt>
                      <c:pt idx="727">
                        <c:v>0.98099999999999998</c:v>
                      </c:pt>
                      <c:pt idx="728">
                        <c:v>1.008</c:v>
                      </c:pt>
                      <c:pt idx="729">
                        <c:v>1.0109999999999999</c:v>
                      </c:pt>
                      <c:pt idx="730">
                        <c:v>1.0189999999999999</c:v>
                      </c:pt>
                      <c:pt idx="731">
                        <c:v>1.0229999999999999</c:v>
                      </c:pt>
                      <c:pt idx="732">
                        <c:v>1.022</c:v>
                      </c:pt>
                      <c:pt idx="733">
                        <c:v>1.022</c:v>
                      </c:pt>
                      <c:pt idx="734">
                        <c:v>1.022</c:v>
                      </c:pt>
                      <c:pt idx="735">
                        <c:v>0.97</c:v>
                      </c:pt>
                      <c:pt idx="736">
                        <c:v>0.97799999999999998</c:v>
                      </c:pt>
                      <c:pt idx="737">
                        <c:v>0.98599999999999999</c:v>
                      </c:pt>
                      <c:pt idx="738">
                        <c:v>0.97499999999999998</c:v>
                      </c:pt>
                      <c:pt idx="739">
                        <c:v>0.97599999999999998</c:v>
                      </c:pt>
                      <c:pt idx="740">
                        <c:v>0.97599999999999998</c:v>
                      </c:pt>
                      <c:pt idx="741">
                        <c:v>0.97599999999999998</c:v>
                      </c:pt>
                      <c:pt idx="742">
                        <c:v>1.0069999999999999</c:v>
                      </c:pt>
                      <c:pt idx="743">
                        <c:v>1.01</c:v>
                      </c:pt>
                      <c:pt idx="744">
                        <c:v>1.008</c:v>
                      </c:pt>
                      <c:pt idx="745">
                        <c:v>1.01</c:v>
                      </c:pt>
                      <c:pt idx="746">
                        <c:v>1</c:v>
                      </c:pt>
                      <c:pt idx="747">
                        <c:v>1</c:v>
                      </c:pt>
                      <c:pt idx="748">
                        <c:v>1</c:v>
                      </c:pt>
                      <c:pt idx="749">
                        <c:v>0.97199999999999998</c:v>
                      </c:pt>
                      <c:pt idx="750">
                        <c:v>0.95499999999999996</c:v>
                      </c:pt>
                      <c:pt idx="751">
                        <c:v>0.93700000000000006</c:v>
                      </c:pt>
                      <c:pt idx="752">
                        <c:v>0.94</c:v>
                      </c:pt>
                      <c:pt idx="753">
                        <c:v>0.94099999999999995</c:v>
                      </c:pt>
                      <c:pt idx="754">
                        <c:v>0.94099999999999995</c:v>
                      </c:pt>
                      <c:pt idx="755">
                        <c:v>0.94099999999999995</c:v>
                      </c:pt>
                      <c:pt idx="756">
                        <c:v>0.97499999999999998</c:v>
                      </c:pt>
                      <c:pt idx="757">
                        <c:v>0.97099999999999997</c:v>
                      </c:pt>
                      <c:pt idx="758">
                        <c:v>0.98599999999999999</c:v>
                      </c:pt>
                      <c:pt idx="759">
                        <c:v>1.02</c:v>
                      </c:pt>
                      <c:pt idx="760">
                        <c:v>1.046</c:v>
                      </c:pt>
                      <c:pt idx="761">
                        <c:v>1.046</c:v>
                      </c:pt>
                      <c:pt idx="762">
                        <c:v>1.046</c:v>
                      </c:pt>
                      <c:pt idx="763">
                        <c:v>0.998</c:v>
                      </c:pt>
                      <c:pt idx="764">
                        <c:v>1.0129999999999999</c:v>
                      </c:pt>
                      <c:pt idx="765">
                        <c:v>1.036</c:v>
                      </c:pt>
                      <c:pt idx="766">
                        <c:v>1.0609999999999999</c:v>
                      </c:pt>
                      <c:pt idx="767">
                        <c:v>1.06</c:v>
                      </c:pt>
                      <c:pt idx="768">
                        <c:v>1.06</c:v>
                      </c:pt>
                      <c:pt idx="769">
                        <c:v>1.06</c:v>
                      </c:pt>
                      <c:pt idx="770">
                        <c:v>1.0680000000000001</c:v>
                      </c:pt>
                      <c:pt idx="771">
                        <c:v>1.08</c:v>
                      </c:pt>
                      <c:pt idx="772">
                        <c:v>1.0669999999999999</c:v>
                      </c:pt>
                      <c:pt idx="773">
                        <c:v>1.0509999999999999</c:v>
                      </c:pt>
                      <c:pt idx="774">
                        <c:v>1.077</c:v>
                      </c:pt>
                      <c:pt idx="775">
                        <c:v>1.077</c:v>
                      </c:pt>
                      <c:pt idx="776">
                        <c:v>1.077</c:v>
                      </c:pt>
                      <c:pt idx="777">
                        <c:v>1.052</c:v>
                      </c:pt>
                      <c:pt idx="778">
                        <c:v>0.995</c:v>
                      </c:pt>
                      <c:pt idx="779">
                        <c:v>0.95099999999999996</c:v>
                      </c:pt>
                      <c:pt idx="780">
                        <c:v>1</c:v>
                      </c:pt>
                      <c:pt idx="781">
                        <c:v>0.98599999999999999</c:v>
                      </c:pt>
                      <c:pt idx="782">
                        <c:v>0.98599999999999999</c:v>
                      </c:pt>
                      <c:pt idx="783">
                        <c:v>0.98599999999999999</c:v>
                      </c:pt>
                      <c:pt idx="784">
                        <c:v>1.026</c:v>
                      </c:pt>
                      <c:pt idx="785">
                        <c:v>1.024</c:v>
                      </c:pt>
                      <c:pt idx="786">
                        <c:v>1.0309999999999999</c:v>
                      </c:pt>
                      <c:pt idx="787">
                        <c:v>1.0049999999999999</c:v>
                      </c:pt>
                      <c:pt idx="788">
                        <c:v>0.95499999999999996</c:v>
                      </c:pt>
                      <c:pt idx="789">
                        <c:v>0.95499999999999996</c:v>
                      </c:pt>
                      <c:pt idx="790">
                        <c:v>0.95499999999999996</c:v>
                      </c:pt>
                      <c:pt idx="791">
                        <c:v>0.96299999999999997</c:v>
                      </c:pt>
                      <c:pt idx="792">
                        <c:v>0.97499999999999998</c:v>
                      </c:pt>
                      <c:pt idx="793">
                        <c:v>0.95699999999999996</c:v>
                      </c:pt>
                      <c:pt idx="794">
                        <c:v>0.93799999999999994</c:v>
                      </c:pt>
                      <c:pt idx="795">
                        <c:v>0.93600000000000005</c:v>
                      </c:pt>
                      <c:pt idx="796">
                        <c:v>0.93600000000000005</c:v>
                      </c:pt>
                      <c:pt idx="797">
                        <c:v>0.93600000000000005</c:v>
                      </c:pt>
                      <c:pt idx="798">
                        <c:v>0.90400000000000003</c:v>
                      </c:pt>
                      <c:pt idx="799">
                        <c:v>0.89100000000000001</c:v>
                      </c:pt>
                      <c:pt idx="800">
                        <c:v>0.90800000000000003</c:v>
                      </c:pt>
                      <c:pt idx="801">
                        <c:v>0.88100000000000001</c:v>
                      </c:pt>
                      <c:pt idx="802">
                        <c:v>0.88500000000000001</c:v>
                      </c:pt>
                      <c:pt idx="803">
                        <c:v>0.88500000000000001</c:v>
                      </c:pt>
                      <c:pt idx="804">
                        <c:v>0.88500000000000001</c:v>
                      </c:pt>
                      <c:pt idx="805">
                        <c:v>0.86099999999999999</c:v>
                      </c:pt>
                      <c:pt idx="806">
                        <c:v>0.88700000000000001</c:v>
                      </c:pt>
                      <c:pt idx="807">
                        <c:v>0.86899999999999999</c:v>
                      </c:pt>
                      <c:pt idx="808">
                        <c:v>0.86899999999999999</c:v>
                      </c:pt>
                      <c:pt idx="809">
                        <c:v>0.85699999999999998</c:v>
                      </c:pt>
                      <c:pt idx="810">
                        <c:v>0.85699999999999998</c:v>
                      </c:pt>
                      <c:pt idx="811">
                        <c:v>0.85699999999999998</c:v>
                      </c:pt>
                      <c:pt idx="812">
                        <c:v>0.872</c:v>
                      </c:pt>
                      <c:pt idx="813">
                        <c:v>0.91600000000000004</c:v>
                      </c:pt>
                      <c:pt idx="814">
                        <c:v>0.89900000000000002</c:v>
                      </c:pt>
                      <c:pt idx="815">
                        <c:v>0.89</c:v>
                      </c:pt>
                      <c:pt idx="816">
                        <c:v>0.86299999999999999</c:v>
                      </c:pt>
                      <c:pt idx="817">
                        <c:v>0.86299999999999999</c:v>
                      </c:pt>
                      <c:pt idx="818">
                        <c:v>0.86299999999999999</c:v>
                      </c:pt>
                      <c:pt idx="819">
                        <c:v>0.85799999999999998</c:v>
                      </c:pt>
                      <c:pt idx="820">
                        <c:v>0.86499999999999999</c:v>
                      </c:pt>
                      <c:pt idx="821">
                        <c:v>0.85099999999999998</c:v>
                      </c:pt>
                      <c:pt idx="822">
                        <c:v>0.83199999999999996</c:v>
                      </c:pt>
                      <c:pt idx="823">
                        <c:v>0.84199999999999997</c:v>
                      </c:pt>
                      <c:pt idx="824">
                        <c:v>0.84199999999999997</c:v>
                      </c:pt>
                      <c:pt idx="825">
                        <c:v>0.84199999999999997</c:v>
                      </c:pt>
                      <c:pt idx="826">
                        <c:v>0.85299999999999998</c:v>
                      </c:pt>
                      <c:pt idx="827">
                        <c:v>0.83899999999999997</c:v>
                      </c:pt>
                      <c:pt idx="828">
                        <c:v>0.85799999999999998</c:v>
                      </c:pt>
                      <c:pt idx="829">
                        <c:v>0.84199999999999997</c:v>
                      </c:pt>
                      <c:pt idx="830">
                        <c:v>0.82499999999999996</c:v>
                      </c:pt>
                      <c:pt idx="831">
                        <c:v>0.82499999999999996</c:v>
                      </c:pt>
                      <c:pt idx="832">
                        <c:v>0.82499999999999996</c:v>
                      </c:pt>
                      <c:pt idx="833">
                        <c:v>0.86</c:v>
                      </c:pt>
                      <c:pt idx="834">
                        <c:v>0.875</c:v>
                      </c:pt>
                      <c:pt idx="835">
                        <c:v>0.879</c:v>
                      </c:pt>
                      <c:pt idx="836">
                        <c:v>0.86499999999999999</c:v>
                      </c:pt>
                      <c:pt idx="837">
                        <c:v>0.88700000000000001</c:v>
                      </c:pt>
                      <c:pt idx="838">
                        <c:v>0.88700000000000001</c:v>
                      </c:pt>
                      <c:pt idx="839">
                        <c:v>0.88700000000000001</c:v>
                      </c:pt>
                      <c:pt idx="840">
                        <c:v>0.93</c:v>
                      </c:pt>
                      <c:pt idx="841">
                        <c:v>0.93700000000000006</c:v>
                      </c:pt>
                      <c:pt idx="842">
                        <c:v>0.90100000000000002</c:v>
                      </c:pt>
                      <c:pt idx="843">
                        <c:v>0.91400000000000003</c:v>
                      </c:pt>
                      <c:pt idx="844">
                        <c:v>0.87</c:v>
                      </c:pt>
                      <c:pt idx="845">
                        <c:v>0.87</c:v>
                      </c:pt>
                      <c:pt idx="846">
                        <c:v>0.87</c:v>
                      </c:pt>
                      <c:pt idx="847">
                        <c:v>0.86499999999999999</c:v>
                      </c:pt>
                      <c:pt idx="848">
                        <c:v>0.86199999999999999</c:v>
                      </c:pt>
                      <c:pt idx="849">
                        <c:v>0.86799999999999999</c:v>
                      </c:pt>
                      <c:pt idx="850">
                        <c:v>0.88400000000000001</c:v>
                      </c:pt>
                      <c:pt idx="851">
                        <c:v>0.84799999999999998</c:v>
                      </c:pt>
                      <c:pt idx="852">
                        <c:v>0.84799999999999998</c:v>
                      </c:pt>
                      <c:pt idx="853">
                        <c:v>0.84799999999999998</c:v>
                      </c:pt>
                      <c:pt idx="854">
                        <c:v>0.8</c:v>
                      </c:pt>
                      <c:pt idx="855">
                        <c:v>0.80400000000000005</c:v>
                      </c:pt>
                      <c:pt idx="856">
                        <c:v>0.80400000000000005</c:v>
                      </c:pt>
                      <c:pt idx="857">
                        <c:v>0.83399999999999996</c:v>
                      </c:pt>
                      <c:pt idx="858">
                        <c:v>0.81</c:v>
                      </c:pt>
                      <c:pt idx="859">
                        <c:v>0.81</c:v>
                      </c:pt>
                      <c:pt idx="860">
                        <c:v>0.81</c:v>
                      </c:pt>
                      <c:pt idx="861">
                        <c:v>0.83</c:v>
                      </c:pt>
                      <c:pt idx="862">
                        <c:v>0.81599999999999995</c:v>
                      </c:pt>
                      <c:pt idx="863">
                        <c:v>0.82</c:v>
                      </c:pt>
                      <c:pt idx="864">
                        <c:v>0.80100000000000005</c:v>
                      </c:pt>
                      <c:pt idx="865">
                        <c:v>0.79400000000000004</c:v>
                      </c:pt>
                      <c:pt idx="866">
                        <c:v>0.79400000000000004</c:v>
                      </c:pt>
                      <c:pt idx="867">
                        <c:v>0.79400000000000004</c:v>
                      </c:pt>
                      <c:pt idx="868">
                        <c:v>0.80100000000000005</c:v>
                      </c:pt>
                      <c:pt idx="869">
                        <c:v>0.80400000000000005</c:v>
                      </c:pt>
                      <c:pt idx="870">
                        <c:v>0.79600000000000004</c:v>
                      </c:pt>
                      <c:pt idx="871">
                        <c:v>0.81499999999999995</c:v>
                      </c:pt>
                      <c:pt idx="872">
                        <c:v>0.81399999999999995</c:v>
                      </c:pt>
                      <c:pt idx="873">
                        <c:v>0.81399999999999995</c:v>
                      </c:pt>
                      <c:pt idx="874">
                        <c:v>0.81399999999999995</c:v>
                      </c:pt>
                      <c:pt idx="875">
                        <c:v>0.85499999999999998</c:v>
                      </c:pt>
                      <c:pt idx="876">
                        <c:v>0.85899999999999999</c:v>
                      </c:pt>
                      <c:pt idx="877">
                        <c:v>0.88400000000000001</c:v>
                      </c:pt>
                      <c:pt idx="878">
                        <c:v>0.86</c:v>
                      </c:pt>
                      <c:pt idx="879">
                        <c:v>0.85599999999999998</c:v>
                      </c:pt>
                      <c:pt idx="880">
                        <c:v>0.85599999999999998</c:v>
                      </c:pt>
                      <c:pt idx="881">
                        <c:v>0.85599999999999998</c:v>
                      </c:pt>
                      <c:pt idx="882">
                        <c:v>0.85</c:v>
                      </c:pt>
                      <c:pt idx="883">
                        <c:v>0.85699999999999998</c:v>
                      </c:pt>
                      <c:pt idx="884">
                        <c:v>0.85799999999999998</c:v>
                      </c:pt>
                      <c:pt idx="885">
                        <c:v>0.88600000000000001</c:v>
                      </c:pt>
                      <c:pt idx="886">
                        <c:v>0.90200000000000002</c:v>
                      </c:pt>
                      <c:pt idx="887">
                        <c:v>0.90200000000000002</c:v>
                      </c:pt>
                      <c:pt idx="888">
                        <c:v>0.90200000000000002</c:v>
                      </c:pt>
                      <c:pt idx="889">
                        <c:v>0.94299999999999995</c:v>
                      </c:pt>
                      <c:pt idx="890">
                        <c:v>1.02</c:v>
                      </c:pt>
                      <c:pt idx="891">
                        <c:v>1.0549999999999999</c:v>
                      </c:pt>
                      <c:pt idx="892">
                        <c:v>1.0880000000000001</c:v>
                      </c:pt>
                      <c:pt idx="893">
                        <c:v>1.0649999999999999</c:v>
                      </c:pt>
                      <c:pt idx="894">
                        <c:v>1.0649999999999999</c:v>
                      </c:pt>
                      <c:pt idx="895">
                        <c:v>1.0649999999999999</c:v>
                      </c:pt>
                      <c:pt idx="896">
                        <c:v>1.0660000000000001</c:v>
                      </c:pt>
                      <c:pt idx="897">
                        <c:v>1.048</c:v>
                      </c:pt>
                      <c:pt idx="898">
                        <c:v>0.95499999999999996</c:v>
                      </c:pt>
                      <c:pt idx="899">
                        <c:v>0.98099999999999998</c:v>
                      </c:pt>
                      <c:pt idx="900">
                        <c:v>0.98</c:v>
                      </c:pt>
                      <c:pt idx="901">
                        <c:v>0.98</c:v>
                      </c:pt>
                      <c:pt idx="902">
                        <c:v>0.98</c:v>
                      </c:pt>
                      <c:pt idx="903">
                        <c:v>0.95499999999999996</c:v>
                      </c:pt>
                      <c:pt idx="904">
                        <c:v>1.012</c:v>
                      </c:pt>
                      <c:pt idx="905">
                        <c:v>0.96799999999999997</c:v>
                      </c:pt>
                      <c:pt idx="906">
                        <c:v>0.97299999999999998</c:v>
                      </c:pt>
                      <c:pt idx="907">
                        <c:v>0.96399999999999997</c:v>
                      </c:pt>
                      <c:pt idx="908">
                        <c:v>0.96399999999999997</c:v>
                      </c:pt>
                      <c:pt idx="909">
                        <c:v>0.96399999999999997</c:v>
                      </c:pt>
                      <c:pt idx="910">
                        <c:v>0.97199999999999998</c:v>
                      </c:pt>
                      <c:pt idx="911">
                        <c:v>1.022</c:v>
                      </c:pt>
                      <c:pt idx="912">
                        <c:v>1.0409999999999999</c:v>
                      </c:pt>
                      <c:pt idx="913">
                        <c:v>1.014</c:v>
                      </c:pt>
                      <c:pt idx="914">
                        <c:v>1.0189999999999999</c:v>
                      </c:pt>
                      <c:pt idx="915">
                        <c:v>1.0189999999999999</c:v>
                      </c:pt>
                      <c:pt idx="916">
                        <c:v>1.0189999999999999</c:v>
                      </c:pt>
                      <c:pt idx="917">
                        <c:v>1.054</c:v>
                      </c:pt>
                      <c:pt idx="918">
                        <c:v>1.0309999999999999</c:v>
                      </c:pt>
                      <c:pt idx="919">
                        <c:v>1.0429999999999999</c:v>
                      </c:pt>
                      <c:pt idx="920">
                        <c:v>1.0149999999999999</c:v>
                      </c:pt>
                      <c:pt idx="921">
                        <c:v>0.96699999999999997</c:v>
                      </c:pt>
                      <c:pt idx="922">
                        <c:v>0.96699999999999997</c:v>
                      </c:pt>
                      <c:pt idx="923">
                        <c:v>0.96699999999999997</c:v>
                      </c:pt>
                      <c:pt idx="924">
                        <c:v>0.97599999999999998</c:v>
                      </c:pt>
                      <c:pt idx="925">
                        <c:v>0.97899999999999998</c:v>
                      </c:pt>
                      <c:pt idx="926">
                        <c:v>0.99199999999999999</c:v>
                      </c:pt>
                      <c:pt idx="927">
                        <c:v>0.95399999999999996</c:v>
                      </c:pt>
                      <c:pt idx="928">
                        <c:v>0.96799999999999997</c:v>
                      </c:pt>
                      <c:pt idx="929">
                        <c:v>0.96799999999999997</c:v>
                      </c:pt>
                      <c:pt idx="930">
                        <c:v>0.96799999999999997</c:v>
                      </c:pt>
                      <c:pt idx="931">
                        <c:v>0.94899999999999995</c:v>
                      </c:pt>
                      <c:pt idx="932">
                        <c:v>0.98599999999999999</c:v>
                      </c:pt>
                      <c:pt idx="933">
                        <c:v>0.96799999999999997</c:v>
                      </c:pt>
                      <c:pt idx="934">
                        <c:v>0.96799999999999997</c:v>
                      </c:pt>
                      <c:pt idx="935">
                        <c:v>0.97799999999999998</c:v>
                      </c:pt>
                      <c:pt idx="936">
                        <c:v>0.97799999999999998</c:v>
                      </c:pt>
                      <c:pt idx="937">
                        <c:v>0.97799999999999998</c:v>
                      </c:pt>
                      <c:pt idx="938">
                        <c:v>1.004</c:v>
                      </c:pt>
                      <c:pt idx="939">
                        <c:v>1.0349999999999999</c:v>
                      </c:pt>
                      <c:pt idx="940">
                        <c:v>1.0289999999999999</c:v>
                      </c:pt>
                      <c:pt idx="941">
                        <c:v>1.03</c:v>
                      </c:pt>
                      <c:pt idx="942">
                        <c:v>0.99099999999999999</c:v>
                      </c:pt>
                      <c:pt idx="943">
                        <c:v>0.99099999999999999</c:v>
                      </c:pt>
                      <c:pt idx="944">
                        <c:v>0.99099999999999999</c:v>
                      </c:pt>
                      <c:pt idx="945">
                        <c:v>0.999</c:v>
                      </c:pt>
                      <c:pt idx="946">
                        <c:v>0.92900000000000005</c:v>
                      </c:pt>
                      <c:pt idx="947">
                        <c:v>0.91500000000000004</c:v>
                      </c:pt>
                      <c:pt idx="948">
                        <c:v>0.93799999999999994</c:v>
                      </c:pt>
                      <c:pt idx="949">
                        <c:v>0.93100000000000005</c:v>
                      </c:pt>
                      <c:pt idx="950">
                        <c:v>0.93100000000000005</c:v>
                      </c:pt>
                      <c:pt idx="951">
                        <c:v>0.93100000000000005</c:v>
                      </c:pt>
                      <c:pt idx="952">
                        <c:v>0.94</c:v>
                      </c:pt>
                      <c:pt idx="953">
                        <c:v>0.92200000000000004</c:v>
                      </c:pt>
                      <c:pt idx="954">
                        <c:v>0.93300000000000005</c:v>
                      </c:pt>
                      <c:pt idx="955">
                        <c:v>0.92200000000000004</c:v>
                      </c:pt>
                      <c:pt idx="956">
                        <c:v>0.90600000000000003</c:v>
                      </c:pt>
                      <c:pt idx="957">
                        <c:v>0.90600000000000003</c:v>
                      </c:pt>
                      <c:pt idx="958">
                        <c:v>0.90600000000000003</c:v>
                      </c:pt>
                      <c:pt idx="959">
                        <c:v>0.91900000000000004</c:v>
                      </c:pt>
                      <c:pt idx="960">
                        <c:v>0.88700000000000001</c:v>
                      </c:pt>
                      <c:pt idx="961">
                        <c:v>0.91700000000000004</c:v>
                      </c:pt>
                      <c:pt idx="962">
                        <c:v>0.91100000000000003</c:v>
                      </c:pt>
                      <c:pt idx="963">
                        <c:v>0.91100000000000003</c:v>
                      </c:pt>
                      <c:pt idx="964">
                        <c:v>0.91100000000000003</c:v>
                      </c:pt>
                      <c:pt idx="965">
                        <c:v>0.91100000000000003</c:v>
                      </c:pt>
                      <c:pt idx="966">
                        <c:v>0.91100000000000003</c:v>
                      </c:pt>
                      <c:pt idx="967">
                        <c:v>0.92300000000000004</c:v>
                      </c:pt>
                      <c:pt idx="968">
                        <c:v>0.92400000000000004</c:v>
                      </c:pt>
                      <c:pt idx="969">
                        <c:v>0.95199999999999996</c:v>
                      </c:pt>
                      <c:pt idx="970">
                        <c:v>0.95399999999999996</c:v>
                      </c:pt>
                      <c:pt idx="971">
                        <c:v>0.95399999999999996</c:v>
                      </c:pt>
                      <c:pt idx="972">
                        <c:v>0.95399999999999996</c:v>
                      </c:pt>
                      <c:pt idx="973">
                        <c:v>0.95799999999999996</c:v>
                      </c:pt>
                      <c:pt idx="974">
                        <c:v>1.01</c:v>
                      </c:pt>
                      <c:pt idx="975">
                        <c:v>1.0029999999999999</c:v>
                      </c:pt>
                      <c:pt idx="976">
                        <c:v>1.004</c:v>
                      </c:pt>
                      <c:pt idx="977">
                        <c:v>1.0069999999999999</c:v>
                      </c:pt>
                      <c:pt idx="978">
                        <c:v>1.0069999999999999</c:v>
                      </c:pt>
                      <c:pt idx="979">
                        <c:v>1.0069999999999999</c:v>
                      </c:pt>
                      <c:pt idx="980">
                        <c:v>1.016</c:v>
                      </c:pt>
                      <c:pt idx="981">
                        <c:v>1.04</c:v>
                      </c:pt>
                      <c:pt idx="982">
                        <c:v>1.0469999999999999</c:v>
                      </c:pt>
                      <c:pt idx="983">
                        <c:v>1.056</c:v>
                      </c:pt>
                      <c:pt idx="984">
                        <c:v>1.0669999999999999</c:v>
                      </c:pt>
                      <c:pt idx="985">
                        <c:v>1.0669999999999999</c:v>
                      </c:pt>
                      <c:pt idx="986">
                        <c:v>1.0669999999999999</c:v>
                      </c:pt>
                      <c:pt idx="987">
                        <c:v>1.04</c:v>
                      </c:pt>
                      <c:pt idx="988">
                        <c:v>1.069</c:v>
                      </c:pt>
                      <c:pt idx="989">
                        <c:v>1.0840000000000001</c:v>
                      </c:pt>
                      <c:pt idx="990">
                        <c:v>1.087</c:v>
                      </c:pt>
                      <c:pt idx="991">
                        <c:v>1.095</c:v>
                      </c:pt>
                      <c:pt idx="992">
                        <c:v>1.095</c:v>
                      </c:pt>
                      <c:pt idx="993">
                        <c:v>1.095</c:v>
                      </c:pt>
                      <c:pt idx="994">
                        <c:v>1.0660000000000001</c:v>
                      </c:pt>
                      <c:pt idx="995">
                        <c:v>1.0820000000000001</c:v>
                      </c:pt>
                      <c:pt idx="996">
                        <c:v>1.1280000000000001</c:v>
                      </c:pt>
                      <c:pt idx="997">
                        <c:v>1.121</c:v>
                      </c:pt>
                      <c:pt idx="998">
                        <c:v>1.1259999999999999</c:v>
                      </c:pt>
                      <c:pt idx="999">
                        <c:v>1.1259999999999999</c:v>
                      </c:pt>
                      <c:pt idx="1000">
                        <c:v>1.1259999999999999</c:v>
                      </c:pt>
                      <c:pt idx="1001">
                        <c:v>1.1679999999999999</c:v>
                      </c:pt>
                      <c:pt idx="1002">
                        <c:v>1.17</c:v>
                      </c:pt>
                      <c:pt idx="1003">
                        <c:v>1.179</c:v>
                      </c:pt>
                      <c:pt idx="1004">
                        <c:v>1.163</c:v>
                      </c:pt>
                      <c:pt idx="1005">
                        <c:v>1.1219999999999999</c:v>
                      </c:pt>
                      <c:pt idx="1006">
                        <c:v>1.1219999999999999</c:v>
                      </c:pt>
                      <c:pt idx="1007">
                        <c:v>1.1219999999999999</c:v>
                      </c:pt>
                      <c:pt idx="1008">
                        <c:v>1.1739999999999999</c:v>
                      </c:pt>
                      <c:pt idx="1009">
                        <c:v>1.1559999999999999</c:v>
                      </c:pt>
                      <c:pt idx="1010">
                        <c:v>1.153</c:v>
                      </c:pt>
                      <c:pt idx="1011">
                        <c:v>1.1519999999999999</c:v>
                      </c:pt>
                      <c:pt idx="1012">
                        <c:v>1.1379999999999999</c:v>
                      </c:pt>
                      <c:pt idx="1013">
                        <c:v>1.1379999999999999</c:v>
                      </c:pt>
                      <c:pt idx="1014">
                        <c:v>1.1379999999999999</c:v>
                      </c:pt>
                      <c:pt idx="1015">
                        <c:v>1.135</c:v>
                      </c:pt>
                      <c:pt idx="1016">
                        <c:v>1.1179999999999999</c:v>
                      </c:pt>
                      <c:pt idx="1017">
                        <c:v>1.1140000000000001</c:v>
                      </c:pt>
                      <c:pt idx="1018">
                        <c:v>1.153</c:v>
                      </c:pt>
                      <c:pt idx="1019">
                        <c:v>1.1819999999999999</c:v>
                      </c:pt>
                      <c:pt idx="1020">
                        <c:v>1.1819999999999999</c:v>
                      </c:pt>
                      <c:pt idx="1021">
                        <c:v>1.1819999999999999</c:v>
                      </c:pt>
                      <c:pt idx="1022">
                        <c:v>1.1519999999999999</c:v>
                      </c:pt>
                      <c:pt idx="1023">
                        <c:v>1.1419999999999999</c:v>
                      </c:pt>
                      <c:pt idx="1024">
                        <c:v>1.121</c:v>
                      </c:pt>
                      <c:pt idx="1025">
                        <c:v>1.1259999999999999</c:v>
                      </c:pt>
                      <c:pt idx="1026">
                        <c:v>1.0609999999999999</c:v>
                      </c:pt>
                      <c:pt idx="1027">
                        <c:v>1.0609999999999999</c:v>
                      </c:pt>
                      <c:pt idx="1028">
                        <c:v>1.0609999999999999</c:v>
                      </c:pt>
                      <c:pt idx="1029">
                        <c:v>1.04</c:v>
                      </c:pt>
                      <c:pt idx="1030">
                        <c:v>1.0149999999999999</c:v>
                      </c:pt>
                      <c:pt idx="1031">
                        <c:v>0.98699999999999999</c:v>
                      </c:pt>
                      <c:pt idx="1032">
                        <c:v>0.97799999999999998</c:v>
                      </c:pt>
                      <c:pt idx="1033">
                        <c:v>0.98199999999999998</c:v>
                      </c:pt>
                      <c:pt idx="1034">
                        <c:v>0.98199999999999998</c:v>
                      </c:pt>
                      <c:pt idx="1035">
                        <c:v>0.98199999999999998</c:v>
                      </c:pt>
                      <c:pt idx="1036">
                        <c:v>0.99199999999999999</c:v>
                      </c:pt>
                      <c:pt idx="1037">
                        <c:v>0.98</c:v>
                      </c:pt>
                      <c:pt idx="1038">
                        <c:v>0.97</c:v>
                      </c:pt>
                      <c:pt idx="1039">
                        <c:v>0.999</c:v>
                      </c:pt>
                      <c:pt idx="1040">
                        <c:v>1</c:v>
                      </c:pt>
                      <c:pt idx="1041">
                        <c:v>1</c:v>
                      </c:pt>
                      <c:pt idx="1042">
                        <c:v>1</c:v>
                      </c:pt>
                      <c:pt idx="1043">
                        <c:v>1.008</c:v>
                      </c:pt>
                      <c:pt idx="1044">
                        <c:v>0.94699999999999995</c:v>
                      </c:pt>
                      <c:pt idx="1045">
                        <c:v>0.66200000000000003</c:v>
                      </c:pt>
                      <c:pt idx="1046">
                        <c:v>0.64700000000000002</c:v>
                      </c:pt>
                      <c:pt idx="1047">
                        <c:v>0.65700000000000003</c:v>
                      </c:pt>
                      <c:pt idx="1048">
                        <c:v>0.65700000000000003</c:v>
                      </c:pt>
                      <c:pt idx="1049">
                        <c:v>0.65700000000000003</c:v>
                      </c:pt>
                      <c:pt idx="1050">
                        <c:v>0.65800000000000003</c:v>
                      </c:pt>
                      <c:pt idx="1051">
                        <c:v>0.66900000000000004</c:v>
                      </c:pt>
                      <c:pt idx="1052">
                        <c:v>0.71299999999999997</c:v>
                      </c:pt>
                      <c:pt idx="1053">
                        <c:v>0.67</c:v>
                      </c:pt>
                      <c:pt idx="1054">
                        <c:v>0.67</c:v>
                      </c:pt>
                      <c:pt idx="1055">
                        <c:v>0.67</c:v>
                      </c:pt>
                      <c:pt idx="1056">
                        <c:v>0.67</c:v>
                      </c:pt>
                      <c:pt idx="1057">
                        <c:v>0.64700000000000002</c:v>
                      </c:pt>
                      <c:pt idx="1058">
                        <c:v>0.61399999999999999</c:v>
                      </c:pt>
                      <c:pt idx="1059">
                        <c:v>0.61899999999999999</c:v>
                      </c:pt>
                      <c:pt idx="1060">
                        <c:v>0.61899999999999999</c:v>
                      </c:pt>
                      <c:pt idx="1061">
                        <c:v>0.61899999999999999</c:v>
                      </c:pt>
                      <c:pt idx="1062">
                        <c:v>0.61899999999999999</c:v>
                      </c:pt>
                      <c:pt idx="1063">
                        <c:v>0.61899999999999999</c:v>
                      </c:pt>
                      <c:pt idx="1064">
                        <c:v>0.61099999999999999</c:v>
                      </c:pt>
                      <c:pt idx="1065">
                        <c:v>0.60099999999999998</c:v>
                      </c:pt>
                      <c:pt idx="1066">
                        <c:v>0.57599999999999996</c:v>
                      </c:pt>
                      <c:pt idx="1067">
                        <c:v>0.50900000000000001</c:v>
                      </c:pt>
                      <c:pt idx="1068">
                        <c:v>0.51200000000000001</c:v>
                      </c:pt>
                      <c:pt idx="1069">
                        <c:v>0.51200000000000001</c:v>
                      </c:pt>
                      <c:pt idx="1070">
                        <c:v>0.51200000000000001</c:v>
                      </c:pt>
                      <c:pt idx="1071">
                        <c:v>0.52100000000000002</c:v>
                      </c:pt>
                      <c:pt idx="1072">
                        <c:v>0.53</c:v>
                      </c:pt>
                      <c:pt idx="1073">
                        <c:v>0.51500000000000001</c:v>
                      </c:pt>
                      <c:pt idx="1074">
                        <c:v>0.499</c:v>
                      </c:pt>
                      <c:pt idx="1075">
                        <c:v>0.502</c:v>
                      </c:pt>
                      <c:pt idx="1076">
                        <c:v>0.502</c:v>
                      </c:pt>
                      <c:pt idx="1077">
                        <c:v>0.502</c:v>
                      </c:pt>
                      <c:pt idx="1078">
                        <c:v>0.48399999999999999</c:v>
                      </c:pt>
                      <c:pt idx="1079">
                        <c:v>0.48799999999999999</c:v>
                      </c:pt>
                      <c:pt idx="1080">
                        <c:v>0.497</c:v>
                      </c:pt>
                      <c:pt idx="1081">
                        <c:v>0.55300000000000005</c:v>
                      </c:pt>
                      <c:pt idx="1082">
                        <c:v>0.52300000000000002</c:v>
                      </c:pt>
                      <c:pt idx="1083">
                        <c:v>0.52300000000000002</c:v>
                      </c:pt>
                      <c:pt idx="1084">
                        <c:v>0.52300000000000002</c:v>
                      </c:pt>
                      <c:pt idx="1085">
                        <c:v>0.58599999999999997</c:v>
                      </c:pt>
                      <c:pt idx="1086">
                        <c:v>0.61299999999999999</c:v>
                      </c:pt>
                      <c:pt idx="1087">
                        <c:v>0.57599999999999996</c:v>
                      </c:pt>
                      <c:pt idx="1088">
                        <c:v>0.58299999999999996</c:v>
                      </c:pt>
                      <c:pt idx="1089">
                        <c:v>0.60599999999999998</c:v>
                      </c:pt>
                      <c:pt idx="1090">
                        <c:v>0.60599999999999998</c:v>
                      </c:pt>
                      <c:pt idx="1091">
                        <c:v>0.60599999999999998</c:v>
                      </c:pt>
                      <c:pt idx="1092">
                        <c:v>0.57799999999999996</c:v>
                      </c:pt>
                      <c:pt idx="1093">
                        <c:v>0.56799999999999995</c:v>
                      </c:pt>
                      <c:pt idx="1094">
                        <c:v>0.56399999999999995</c:v>
                      </c:pt>
                      <c:pt idx="1095">
                        <c:v>0.57999999999999996</c:v>
                      </c:pt>
                      <c:pt idx="1096">
                        <c:v>0.57899999999999996</c:v>
                      </c:pt>
                      <c:pt idx="1097">
                        <c:v>0.57899999999999996</c:v>
                      </c:pt>
                      <c:pt idx="1098">
                        <c:v>0.57899999999999996</c:v>
                      </c:pt>
                      <c:pt idx="1099">
                        <c:v>0.59</c:v>
                      </c:pt>
                      <c:pt idx="1100">
                        <c:v>0.6</c:v>
                      </c:pt>
                      <c:pt idx="1101">
                        <c:v>0.629</c:v>
                      </c:pt>
                      <c:pt idx="1102">
                        <c:v>0.64800000000000002</c:v>
                      </c:pt>
                      <c:pt idx="1103">
                        <c:v>0.65200000000000002</c:v>
                      </c:pt>
                      <c:pt idx="1104">
                        <c:v>0.65200000000000002</c:v>
                      </c:pt>
                      <c:pt idx="1105">
                        <c:v>0.65200000000000002</c:v>
                      </c:pt>
                      <c:pt idx="1106">
                        <c:v>0.61099999999999999</c:v>
                      </c:pt>
                      <c:pt idx="1107">
                        <c:v>0.54300000000000004</c:v>
                      </c:pt>
                      <c:pt idx="1108">
                        <c:v>0.53300000000000003</c:v>
                      </c:pt>
                      <c:pt idx="1109">
                        <c:v>0.56799999999999995</c:v>
                      </c:pt>
                      <c:pt idx="1110">
                        <c:v>0.59099999999999997</c:v>
                      </c:pt>
                      <c:pt idx="1111">
                        <c:v>0.59099999999999997</c:v>
                      </c:pt>
                      <c:pt idx="1112">
                        <c:v>0.59099999999999997</c:v>
                      </c:pt>
                      <c:pt idx="1113">
                        <c:v>0.59199999999999997</c:v>
                      </c:pt>
                      <c:pt idx="1114">
                        <c:v>0.59</c:v>
                      </c:pt>
                      <c:pt idx="1115">
                        <c:v>0.57999999999999996</c:v>
                      </c:pt>
                      <c:pt idx="1116">
                        <c:v>0.58499999999999996</c:v>
                      </c:pt>
                      <c:pt idx="1117">
                        <c:v>0.60499999999999998</c:v>
                      </c:pt>
                      <c:pt idx="1118">
                        <c:v>0.60499999999999998</c:v>
                      </c:pt>
                      <c:pt idx="1119">
                        <c:v>0.60499999999999998</c:v>
                      </c:pt>
                      <c:pt idx="1120">
                        <c:v>0.64</c:v>
                      </c:pt>
                      <c:pt idx="1121">
                        <c:v>0.69699999999999995</c:v>
                      </c:pt>
                      <c:pt idx="1122">
                        <c:v>0.69199999999999995</c:v>
                      </c:pt>
                      <c:pt idx="1123">
                        <c:v>0.65</c:v>
                      </c:pt>
                      <c:pt idx="1124">
                        <c:v>0.67300000000000004</c:v>
                      </c:pt>
                      <c:pt idx="1125">
                        <c:v>0.67300000000000004</c:v>
                      </c:pt>
                      <c:pt idx="1126">
                        <c:v>0.67300000000000004</c:v>
                      </c:pt>
                      <c:pt idx="1127">
                        <c:v>0.628</c:v>
                      </c:pt>
                      <c:pt idx="1128">
                        <c:v>0.63100000000000001</c:v>
                      </c:pt>
                      <c:pt idx="1129">
                        <c:v>0.61199999999999999</c:v>
                      </c:pt>
                      <c:pt idx="1130">
                        <c:v>0.60899999999999999</c:v>
                      </c:pt>
                      <c:pt idx="1131">
                        <c:v>0.63900000000000001</c:v>
                      </c:pt>
                      <c:pt idx="1132">
                        <c:v>0.63900000000000001</c:v>
                      </c:pt>
                      <c:pt idx="1133">
                        <c:v>0.63900000000000001</c:v>
                      </c:pt>
                      <c:pt idx="1134">
                        <c:v>0.68</c:v>
                      </c:pt>
                      <c:pt idx="1135">
                        <c:v>0.70399999999999996</c:v>
                      </c:pt>
                      <c:pt idx="1136">
                        <c:v>0.69099999999999995</c:v>
                      </c:pt>
                      <c:pt idx="1137">
                        <c:v>0.69499999999999995</c:v>
                      </c:pt>
                      <c:pt idx="1138">
                        <c:v>0.71199999999999997</c:v>
                      </c:pt>
                      <c:pt idx="1139">
                        <c:v>0.71199999999999997</c:v>
                      </c:pt>
                      <c:pt idx="1140">
                        <c:v>0.71199999999999997</c:v>
                      </c:pt>
                      <c:pt idx="1141">
                        <c:v>0.71199999999999997</c:v>
                      </c:pt>
                      <c:pt idx="1142">
                        <c:v>0.72</c:v>
                      </c:pt>
                      <c:pt idx="1143">
                        <c:v>0.73399999999999999</c:v>
                      </c:pt>
                      <c:pt idx="1144">
                        <c:v>0.73899999999999999</c:v>
                      </c:pt>
                      <c:pt idx="1145">
                        <c:v>0.74199999999999999</c:v>
                      </c:pt>
                      <c:pt idx="1146">
                        <c:v>0.74199999999999999</c:v>
                      </c:pt>
                      <c:pt idx="1147">
                        <c:v>0.74199999999999999</c:v>
                      </c:pt>
                      <c:pt idx="1148">
                        <c:v>0.76300000000000001</c:v>
                      </c:pt>
                      <c:pt idx="1149">
                        <c:v>0.77800000000000002</c:v>
                      </c:pt>
                      <c:pt idx="1150">
                        <c:v>0.72299999999999998</c:v>
                      </c:pt>
                      <c:pt idx="1151">
                        <c:v>0.71499999999999997</c:v>
                      </c:pt>
                      <c:pt idx="1152">
                        <c:v>0.746</c:v>
                      </c:pt>
                      <c:pt idx="1153">
                        <c:v>0.746</c:v>
                      </c:pt>
                      <c:pt idx="1154">
                        <c:v>0.746</c:v>
                      </c:pt>
                      <c:pt idx="1155">
                        <c:v>0.749</c:v>
                      </c:pt>
                      <c:pt idx="1156">
                        <c:v>0.72199999999999998</c:v>
                      </c:pt>
                      <c:pt idx="1157">
                        <c:v>0.72499999999999998</c:v>
                      </c:pt>
                      <c:pt idx="1158">
                        <c:v>0.73</c:v>
                      </c:pt>
                      <c:pt idx="1159">
                        <c:v>0.72399999999999998</c:v>
                      </c:pt>
                      <c:pt idx="1160">
                        <c:v>0.72399999999999998</c:v>
                      </c:pt>
                      <c:pt idx="1161">
                        <c:v>0.72399999999999998</c:v>
                      </c:pt>
                      <c:pt idx="1162">
                        <c:v>0.71299999999999997</c:v>
                      </c:pt>
                      <c:pt idx="1163">
                        <c:v>0.71799999999999997</c:v>
                      </c:pt>
                      <c:pt idx="1164">
                        <c:v>0.73699999999999999</c:v>
                      </c:pt>
                      <c:pt idx="1165">
                        <c:v>0.67100000000000004</c:v>
                      </c:pt>
                      <c:pt idx="1166">
                        <c:v>0.64</c:v>
                      </c:pt>
                      <c:pt idx="1167">
                        <c:v>0.64</c:v>
                      </c:pt>
                      <c:pt idx="1168">
                        <c:v>0.64</c:v>
                      </c:pt>
                      <c:pt idx="1169">
                        <c:v>0.63600000000000001</c:v>
                      </c:pt>
                      <c:pt idx="1170">
                        <c:v>0.68200000000000005</c:v>
                      </c:pt>
                      <c:pt idx="1171">
                        <c:v>0.65500000000000003</c:v>
                      </c:pt>
                      <c:pt idx="1172">
                        <c:v>0.69099999999999995</c:v>
                      </c:pt>
                      <c:pt idx="1173">
                        <c:v>0.70499999999999996</c:v>
                      </c:pt>
                      <c:pt idx="1174">
                        <c:v>0.70499999999999996</c:v>
                      </c:pt>
                      <c:pt idx="1175">
                        <c:v>0.70499999999999996</c:v>
                      </c:pt>
                      <c:pt idx="1176">
                        <c:v>0.68899999999999995</c:v>
                      </c:pt>
                      <c:pt idx="1177">
                        <c:v>0.70799999999999996</c:v>
                      </c:pt>
                      <c:pt idx="1178">
                        <c:v>0.69599999999999995</c:v>
                      </c:pt>
                      <c:pt idx="1179">
                        <c:v>0.73599999999999999</c:v>
                      </c:pt>
                      <c:pt idx="1180">
                        <c:v>0.74199999999999999</c:v>
                      </c:pt>
                      <c:pt idx="1181">
                        <c:v>0.74199999999999999</c:v>
                      </c:pt>
                      <c:pt idx="1182">
                        <c:v>0.74199999999999999</c:v>
                      </c:pt>
                      <c:pt idx="1183">
                        <c:v>0.73499999999999999</c:v>
                      </c:pt>
                      <c:pt idx="1184">
                        <c:v>0.73</c:v>
                      </c:pt>
                      <c:pt idx="1185">
                        <c:v>0.748</c:v>
                      </c:pt>
                      <c:pt idx="1186">
                        <c:v>0.74299999999999999</c:v>
                      </c:pt>
                      <c:pt idx="1187">
                        <c:v>0.752</c:v>
                      </c:pt>
                      <c:pt idx="1188">
                        <c:v>0.752</c:v>
                      </c:pt>
                      <c:pt idx="1189">
                        <c:v>0.752</c:v>
                      </c:pt>
                      <c:pt idx="1190">
                        <c:v>0.76800000000000002</c:v>
                      </c:pt>
                      <c:pt idx="1191">
                        <c:v>0.78700000000000003</c:v>
                      </c:pt>
                      <c:pt idx="1192">
                        <c:v>0.77</c:v>
                      </c:pt>
                      <c:pt idx="1193">
                        <c:v>0.748</c:v>
                      </c:pt>
                      <c:pt idx="1194">
                        <c:v>0.72199999999999998</c:v>
                      </c:pt>
                      <c:pt idx="1195">
                        <c:v>0.72199999999999998</c:v>
                      </c:pt>
                      <c:pt idx="1196">
                        <c:v>0.72199999999999998</c:v>
                      </c:pt>
                      <c:pt idx="1197">
                        <c:v>0.74099999999999999</c:v>
                      </c:pt>
                      <c:pt idx="1198">
                        <c:v>0.73799999999999999</c:v>
                      </c:pt>
                      <c:pt idx="1199">
                        <c:v>0.77300000000000002</c:v>
                      </c:pt>
                      <c:pt idx="1200">
                        <c:v>0.755</c:v>
                      </c:pt>
                      <c:pt idx="1201">
                        <c:v>0.76300000000000001</c:v>
                      </c:pt>
                      <c:pt idx="1202">
                        <c:v>0.76300000000000001</c:v>
                      </c:pt>
                      <c:pt idx="1203">
                        <c:v>0.76300000000000001</c:v>
                      </c:pt>
                      <c:pt idx="1204">
                        <c:v>0.74099999999999999</c:v>
                      </c:pt>
                      <c:pt idx="1205">
                        <c:v>0.78400000000000003</c:v>
                      </c:pt>
                      <c:pt idx="1206">
                        <c:v>0.78900000000000003</c:v>
                      </c:pt>
                      <c:pt idx="1207">
                        <c:v>0.84199999999999997</c:v>
                      </c:pt>
                      <c:pt idx="1208">
                        <c:v>0.84499999999999997</c:v>
                      </c:pt>
                      <c:pt idx="1209">
                        <c:v>0.84499999999999997</c:v>
                      </c:pt>
                      <c:pt idx="1210">
                        <c:v>0.84499999999999997</c:v>
                      </c:pt>
                      <c:pt idx="1211">
                        <c:v>0.84799999999999998</c:v>
                      </c:pt>
                      <c:pt idx="1212">
                        <c:v>0.86399999999999999</c:v>
                      </c:pt>
                      <c:pt idx="1213">
                        <c:v>0.87</c:v>
                      </c:pt>
                      <c:pt idx="1214">
                        <c:v>0.81</c:v>
                      </c:pt>
                      <c:pt idx="1215">
                        <c:v>0.82099999999999995</c:v>
                      </c:pt>
                      <c:pt idx="1216">
                        <c:v>0.82099999999999995</c:v>
                      </c:pt>
                      <c:pt idx="1217">
                        <c:v>0.82099999999999995</c:v>
                      </c:pt>
                      <c:pt idx="1218">
                        <c:v>0.82299999999999995</c:v>
                      </c:pt>
                      <c:pt idx="1219">
                        <c:v>0.84499999999999997</c:v>
                      </c:pt>
                      <c:pt idx="1220">
                        <c:v>0.86099999999999999</c:v>
                      </c:pt>
                      <c:pt idx="1221">
                        <c:v>0.89100000000000001</c:v>
                      </c:pt>
                      <c:pt idx="1222">
                        <c:v>0.90700000000000003</c:v>
                      </c:pt>
                      <c:pt idx="1223">
                        <c:v>0.90700000000000003</c:v>
                      </c:pt>
                      <c:pt idx="1224">
                        <c:v>0.90700000000000003</c:v>
                      </c:pt>
                      <c:pt idx="1225">
                        <c:v>0.91900000000000004</c:v>
                      </c:pt>
                      <c:pt idx="1226">
                        <c:v>0.89100000000000001</c:v>
                      </c:pt>
                      <c:pt idx="1227">
                        <c:v>0.93799999999999994</c:v>
                      </c:pt>
                      <c:pt idx="1228">
                        <c:v>0.95599999999999996</c:v>
                      </c:pt>
                      <c:pt idx="1229">
                        <c:v>0.99</c:v>
                      </c:pt>
                      <c:pt idx="1230">
                        <c:v>0.99</c:v>
                      </c:pt>
                      <c:pt idx="1231">
                        <c:v>0.99</c:v>
                      </c:pt>
                      <c:pt idx="1232">
                        <c:v>0.98699999999999999</c:v>
                      </c:pt>
                      <c:pt idx="1233">
                        <c:v>0.88300000000000001</c:v>
                      </c:pt>
                      <c:pt idx="1234">
                        <c:v>0.877</c:v>
                      </c:pt>
                      <c:pt idx="1235">
                        <c:v>0.91500000000000004</c:v>
                      </c:pt>
                      <c:pt idx="1236">
                        <c:v>0.9</c:v>
                      </c:pt>
                      <c:pt idx="1237">
                        <c:v>0.9</c:v>
                      </c:pt>
                      <c:pt idx="1238">
                        <c:v>0.9</c:v>
                      </c:pt>
                      <c:pt idx="1239">
                        <c:v>0.874</c:v>
                      </c:pt>
                      <c:pt idx="1240">
                        <c:v>0.79600000000000004</c:v>
                      </c:pt>
                      <c:pt idx="1241">
                        <c:v>0.79400000000000004</c:v>
                      </c:pt>
                      <c:pt idx="1242">
                        <c:v>0.65700000000000003</c:v>
                      </c:pt>
                      <c:pt idx="1243">
                        <c:v>0.66900000000000004</c:v>
                      </c:pt>
                      <c:pt idx="1244">
                        <c:v>0.66900000000000004</c:v>
                      </c:pt>
                      <c:pt idx="1245">
                        <c:v>0.66900000000000004</c:v>
                      </c:pt>
                      <c:pt idx="1246">
                        <c:v>0.65800000000000003</c:v>
                      </c:pt>
                      <c:pt idx="1247">
                        <c:v>0.67200000000000004</c:v>
                      </c:pt>
                      <c:pt idx="1248">
                        <c:v>0.66</c:v>
                      </c:pt>
                      <c:pt idx="1249">
                        <c:v>0.68400000000000005</c:v>
                      </c:pt>
                      <c:pt idx="1250">
                        <c:v>0.69599999999999995</c:v>
                      </c:pt>
                      <c:pt idx="1251">
                        <c:v>0.69599999999999995</c:v>
                      </c:pt>
                      <c:pt idx="1252">
                        <c:v>0.69599999999999995</c:v>
                      </c:pt>
                      <c:pt idx="1253">
                        <c:v>0.69099999999999995</c:v>
                      </c:pt>
                      <c:pt idx="1254">
                        <c:v>0.65800000000000003</c:v>
                      </c:pt>
                      <c:pt idx="1255">
                        <c:v>0.69099999999999995</c:v>
                      </c:pt>
                      <c:pt idx="1256">
                        <c:v>0.66600000000000004</c:v>
                      </c:pt>
                      <c:pt idx="1257">
                        <c:v>0.68300000000000005</c:v>
                      </c:pt>
                      <c:pt idx="1258">
                        <c:v>0.68300000000000005</c:v>
                      </c:pt>
                      <c:pt idx="1259">
                        <c:v>0.68300000000000005</c:v>
                      </c:pt>
                      <c:pt idx="1260">
                        <c:v>0.68799999999999994</c:v>
                      </c:pt>
                      <c:pt idx="1261">
                        <c:v>0.74199999999999999</c:v>
                      </c:pt>
                      <c:pt idx="1262">
                        <c:v>0.73399999999999999</c:v>
                      </c:pt>
                      <c:pt idx="1263">
                        <c:v>0.78200000000000003</c:v>
                      </c:pt>
                      <c:pt idx="1264">
                        <c:v>0.76500000000000001</c:v>
                      </c:pt>
                      <c:pt idx="1265">
                        <c:v>0.76500000000000001</c:v>
                      </c:pt>
                      <c:pt idx="1266">
                        <c:v>0.76500000000000001</c:v>
                      </c:pt>
                      <c:pt idx="1267">
                        <c:v>0.79500000000000004</c:v>
                      </c:pt>
                      <c:pt idx="1268">
                        <c:v>0.78</c:v>
                      </c:pt>
                      <c:pt idx="1269">
                        <c:v>0.77200000000000002</c:v>
                      </c:pt>
                      <c:pt idx="1270">
                        <c:v>0.77700000000000002</c:v>
                      </c:pt>
                      <c:pt idx="1271">
                        <c:v>0.79500000000000004</c:v>
                      </c:pt>
                      <c:pt idx="1272">
                        <c:v>0.79500000000000004</c:v>
                      </c:pt>
                      <c:pt idx="1273">
                        <c:v>0.79500000000000004</c:v>
                      </c:pt>
                      <c:pt idx="1274">
                        <c:v>0.82299999999999995</c:v>
                      </c:pt>
                      <c:pt idx="1275">
                        <c:v>0.86</c:v>
                      </c:pt>
                      <c:pt idx="1276">
                        <c:v>0.86399999999999999</c:v>
                      </c:pt>
                      <c:pt idx="1277">
                        <c:v>0.86599999999999999</c:v>
                      </c:pt>
                      <c:pt idx="1278">
                        <c:v>0.83299999999999996</c:v>
                      </c:pt>
                      <c:pt idx="1279">
                        <c:v>0.83299999999999996</c:v>
                      </c:pt>
                      <c:pt idx="1280">
                        <c:v>0.83299999999999996</c:v>
                      </c:pt>
                      <c:pt idx="1281">
                        <c:v>0.82499999999999996</c:v>
                      </c:pt>
                      <c:pt idx="1282">
                        <c:v>0.85</c:v>
                      </c:pt>
                      <c:pt idx="1283">
                        <c:v>0.89900000000000002</c:v>
                      </c:pt>
                      <c:pt idx="1284">
                        <c:v>0.89300000000000002</c:v>
                      </c:pt>
                      <c:pt idx="1285">
                        <c:v>0.86199999999999999</c:v>
                      </c:pt>
                      <c:pt idx="1286">
                        <c:v>0.86199999999999999</c:v>
                      </c:pt>
                      <c:pt idx="1287">
                        <c:v>0.86199999999999999</c:v>
                      </c:pt>
                      <c:pt idx="1288">
                        <c:v>0.90100000000000002</c:v>
                      </c:pt>
                      <c:pt idx="1289">
                        <c:v>0.86799999999999999</c:v>
                      </c:pt>
                      <c:pt idx="1290">
                        <c:v>0.88600000000000001</c:v>
                      </c:pt>
                      <c:pt idx="1291">
                        <c:v>0.872</c:v>
                      </c:pt>
                      <c:pt idx="1292">
                        <c:v>0.875</c:v>
                      </c:pt>
                      <c:pt idx="1293">
                        <c:v>0.875</c:v>
                      </c:pt>
                      <c:pt idx="1294">
                        <c:v>0.875</c:v>
                      </c:pt>
                      <c:pt idx="1295">
                        <c:v>0.86299999999999999</c:v>
                      </c:pt>
                      <c:pt idx="1296">
                        <c:v>0.84399999999999997</c:v>
                      </c:pt>
                      <c:pt idx="1297">
                        <c:v>0.84199999999999997</c:v>
                      </c:pt>
                      <c:pt idx="1298">
                        <c:v>0.85399999999999998</c:v>
                      </c:pt>
                      <c:pt idx="1299">
                        <c:v>0.85399999999999998</c:v>
                      </c:pt>
                      <c:pt idx="1300">
                        <c:v>0.85399999999999998</c:v>
                      </c:pt>
                      <c:pt idx="1301">
                        <c:v>0.85399999999999998</c:v>
                      </c:pt>
                      <c:pt idx="1302">
                        <c:v>0.84599999999999997</c:v>
                      </c:pt>
                      <c:pt idx="1303">
                        <c:v>0.92800000000000005</c:v>
                      </c:pt>
                      <c:pt idx="1304">
                        <c:v>0.92800000000000005</c:v>
                      </c:pt>
                      <c:pt idx="1305">
                        <c:v>0.871</c:v>
                      </c:pt>
                      <c:pt idx="1306">
                        <c:v>0.94299999999999995</c:v>
                      </c:pt>
                      <c:pt idx="1307">
                        <c:v>0.94299999999999995</c:v>
                      </c:pt>
                      <c:pt idx="1308">
                        <c:v>0.94299999999999995</c:v>
                      </c:pt>
                      <c:pt idx="1309">
                        <c:v>0.91900000000000004</c:v>
                      </c:pt>
                      <c:pt idx="1310">
                        <c:v>0.90500000000000003</c:v>
                      </c:pt>
                      <c:pt idx="1311">
                        <c:v>0.89500000000000002</c:v>
                      </c:pt>
                      <c:pt idx="1312">
                        <c:v>0.92800000000000005</c:v>
                      </c:pt>
                      <c:pt idx="1313">
                        <c:v>0.92800000000000005</c:v>
                      </c:pt>
                      <c:pt idx="1314">
                        <c:v>0.92800000000000005</c:v>
                      </c:pt>
                      <c:pt idx="1315">
                        <c:v>0.92800000000000005</c:v>
                      </c:pt>
                      <c:pt idx="1316">
                        <c:v>0.92800000000000005</c:v>
                      </c:pt>
                      <c:pt idx="1317">
                        <c:v>0.93400000000000005</c:v>
                      </c:pt>
                      <c:pt idx="1318">
                        <c:v>0.95899999999999996</c:v>
                      </c:pt>
                      <c:pt idx="1319">
                        <c:v>0.93100000000000005</c:v>
                      </c:pt>
                      <c:pt idx="1320">
                        <c:v>0.91100000000000003</c:v>
                      </c:pt>
                      <c:pt idx="1321">
                        <c:v>0.91100000000000003</c:v>
                      </c:pt>
                      <c:pt idx="1322">
                        <c:v>0.91100000000000003</c:v>
                      </c:pt>
                      <c:pt idx="1323">
                        <c:v>0.92200000000000004</c:v>
                      </c:pt>
                      <c:pt idx="1324">
                        <c:v>0.96899999999999997</c:v>
                      </c:pt>
                      <c:pt idx="1325">
                        <c:v>0.96399999999999997</c:v>
                      </c:pt>
                      <c:pt idx="1326">
                        <c:v>0.97699999999999998</c:v>
                      </c:pt>
                      <c:pt idx="1327">
                        <c:v>0.997</c:v>
                      </c:pt>
                      <c:pt idx="1328">
                        <c:v>0.997</c:v>
                      </c:pt>
                      <c:pt idx="1329">
                        <c:v>0.997</c:v>
                      </c:pt>
                      <c:pt idx="1330">
                        <c:v>0.96699999999999997</c:v>
                      </c:pt>
                      <c:pt idx="1331">
                        <c:v>0.96699999999999997</c:v>
                      </c:pt>
                      <c:pt idx="1332">
                        <c:v>1.02</c:v>
                      </c:pt>
                      <c:pt idx="1333">
                        <c:v>1.0429999999999999</c:v>
                      </c:pt>
                      <c:pt idx="1334">
                        <c:v>1.0609999999999999</c:v>
                      </c:pt>
                      <c:pt idx="1335">
                        <c:v>1.0609999999999999</c:v>
                      </c:pt>
                      <c:pt idx="1336">
                        <c:v>1.0609999999999999</c:v>
                      </c:pt>
                      <c:pt idx="1337">
                        <c:v>1.1000000000000001</c:v>
                      </c:pt>
                      <c:pt idx="1338">
                        <c:v>1.095</c:v>
                      </c:pt>
                      <c:pt idx="1339">
                        <c:v>1.1299999999999999</c:v>
                      </c:pt>
                      <c:pt idx="1340">
                        <c:v>1.145</c:v>
                      </c:pt>
                      <c:pt idx="1341">
                        <c:v>1.1439999999999999</c:v>
                      </c:pt>
                      <c:pt idx="1342">
                        <c:v>1.1439999999999999</c:v>
                      </c:pt>
                      <c:pt idx="1343">
                        <c:v>1.1439999999999999</c:v>
                      </c:pt>
                      <c:pt idx="1344">
                        <c:v>1.151</c:v>
                      </c:pt>
                      <c:pt idx="1345">
                        <c:v>1.1160000000000001</c:v>
                      </c:pt>
                      <c:pt idx="1346">
                        <c:v>1.133</c:v>
                      </c:pt>
                      <c:pt idx="1347">
                        <c:v>1.1639999999999999</c:v>
                      </c:pt>
                      <c:pt idx="1348">
                        <c:v>1.169</c:v>
                      </c:pt>
                      <c:pt idx="1349">
                        <c:v>1.169</c:v>
                      </c:pt>
                      <c:pt idx="1350">
                        <c:v>1.169</c:v>
                      </c:pt>
                      <c:pt idx="1351">
                        <c:v>1.1240000000000001</c:v>
                      </c:pt>
                      <c:pt idx="1352">
                        <c:v>1.079</c:v>
                      </c:pt>
                      <c:pt idx="1353">
                        <c:v>1.0229999999999999</c:v>
                      </c:pt>
                      <c:pt idx="1354">
                        <c:v>1.038</c:v>
                      </c:pt>
                      <c:pt idx="1355">
                        <c:v>1.02</c:v>
                      </c:pt>
                      <c:pt idx="1356">
                        <c:v>1.02</c:v>
                      </c:pt>
                      <c:pt idx="1357">
                        <c:v>1.02</c:v>
                      </c:pt>
                      <c:pt idx="1358">
                        <c:v>0.98199999999999998</c:v>
                      </c:pt>
                      <c:pt idx="1359">
                        <c:v>0.94499999999999995</c:v>
                      </c:pt>
                      <c:pt idx="1360">
                        <c:v>0.88900000000000001</c:v>
                      </c:pt>
                      <c:pt idx="1361">
                        <c:v>0.89800000000000002</c:v>
                      </c:pt>
                      <c:pt idx="1362">
                        <c:v>0.93600000000000005</c:v>
                      </c:pt>
                      <c:pt idx="1363">
                        <c:v>0.93600000000000005</c:v>
                      </c:pt>
                      <c:pt idx="1364">
                        <c:v>0.93600000000000005</c:v>
                      </c:pt>
                      <c:pt idx="1365">
                        <c:v>1.008</c:v>
                      </c:pt>
                      <c:pt idx="1366">
                        <c:v>1.042</c:v>
                      </c:pt>
                      <c:pt idx="1367">
                        <c:v>1.1020000000000001</c:v>
                      </c:pt>
                      <c:pt idx="1368">
                        <c:v>1.091</c:v>
                      </c:pt>
                      <c:pt idx="1369">
                        <c:v>1.0720000000000001</c:v>
                      </c:pt>
                      <c:pt idx="1370">
                        <c:v>1.0720000000000001</c:v>
                      </c:pt>
                      <c:pt idx="1371">
                        <c:v>1.0720000000000001</c:v>
                      </c:pt>
                      <c:pt idx="1372">
                        <c:v>1.0649999999999999</c:v>
                      </c:pt>
                      <c:pt idx="1373">
                        <c:v>1.091</c:v>
                      </c:pt>
                      <c:pt idx="1374">
                        <c:v>1.0680000000000001</c:v>
                      </c:pt>
                      <c:pt idx="1375">
                        <c:v>1.0569999999999999</c:v>
                      </c:pt>
                      <c:pt idx="1376">
                        <c:v>1.0920000000000001</c:v>
                      </c:pt>
                      <c:pt idx="1377">
                        <c:v>1.0920000000000001</c:v>
                      </c:pt>
                      <c:pt idx="1378">
                        <c:v>1.0920000000000001</c:v>
                      </c:pt>
                      <c:pt idx="1379">
                        <c:v>1.046</c:v>
                      </c:pt>
                      <c:pt idx="1380">
                        <c:v>1.0840000000000001</c:v>
                      </c:pt>
                      <c:pt idx="1381">
                        <c:v>1.1850000000000001</c:v>
                      </c:pt>
                      <c:pt idx="1382">
                        <c:v>1.23</c:v>
                      </c:pt>
                      <c:pt idx="1383">
                        <c:v>1.17</c:v>
                      </c:pt>
                      <c:pt idx="1384">
                        <c:v>1.17</c:v>
                      </c:pt>
                      <c:pt idx="1385">
                        <c:v>1.17</c:v>
                      </c:pt>
                      <c:pt idx="1386">
                        <c:v>1.1400000000000001</c:v>
                      </c:pt>
                      <c:pt idx="1387">
                        <c:v>1.2130000000000001</c:v>
                      </c:pt>
                      <c:pt idx="1388">
                        <c:v>1.175</c:v>
                      </c:pt>
                      <c:pt idx="1389">
                        <c:v>1.2</c:v>
                      </c:pt>
                      <c:pt idx="1390">
                        <c:v>1.1639999999999999</c:v>
                      </c:pt>
                      <c:pt idx="1391">
                        <c:v>1.1639999999999999</c:v>
                      </c:pt>
                      <c:pt idx="1392">
                        <c:v>1.1639999999999999</c:v>
                      </c:pt>
                      <c:pt idx="1393">
                        <c:v>1.179</c:v>
                      </c:pt>
                      <c:pt idx="1394">
                        <c:v>1.1160000000000001</c:v>
                      </c:pt>
                      <c:pt idx="1395">
                        <c:v>1.044</c:v>
                      </c:pt>
                      <c:pt idx="1396">
                        <c:v>0.999</c:v>
                      </c:pt>
                      <c:pt idx="1397">
                        <c:v>1.0449999999999999</c:v>
                      </c:pt>
                      <c:pt idx="1398">
                        <c:v>1.0449999999999999</c:v>
                      </c:pt>
                      <c:pt idx="1399">
                        <c:v>1.0449999999999999</c:v>
                      </c:pt>
                      <c:pt idx="1400">
                        <c:v>0.98</c:v>
                      </c:pt>
                      <c:pt idx="1401">
                        <c:v>0.95499999999999996</c:v>
                      </c:pt>
                      <c:pt idx="1402">
                        <c:v>0.92700000000000005</c:v>
                      </c:pt>
                      <c:pt idx="1403">
                        <c:v>0.94</c:v>
                      </c:pt>
                      <c:pt idx="1404">
                        <c:v>0.92300000000000004</c:v>
                      </c:pt>
                      <c:pt idx="1405">
                        <c:v>0.92300000000000004</c:v>
                      </c:pt>
                      <c:pt idx="1406">
                        <c:v>0.92300000000000004</c:v>
                      </c:pt>
                      <c:pt idx="1407">
                        <c:v>0.875</c:v>
                      </c:pt>
                      <c:pt idx="1408">
                        <c:v>0.89300000000000002</c:v>
                      </c:pt>
                      <c:pt idx="1409">
                        <c:v>0.92500000000000004</c:v>
                      </c:pt>
                      <c:pt idx="1410">
                        <c:v>0.92600000000000005</c:v>
                      </c:pt>
                      <c:pt idx="1411">
                        <c:v>0.96699999999999997</c:v>
                      </c:pt>
                      <c:pt idx="1412">
                        <c:v>0.96699999999999997</c:v>
                      </c:pt>
                      <c:pt idx="1413">
                        <c:v>0.96699999999999997</c:v>
                      </c:pt>
                      <c:pt idx="1414">
                        <c:v>0.92</c:v>
                      </c:pt>
                      <c:pt idx="1415">
                        <c:v>0.91900000000000004</c:v>
                      </c:pt>
                      <c:pt idx="1416">
                        <c:v>0.88500000000000001</c:v>
                      </c:pt>
                      <c:pt idx="1417">
                        <c:v>0.751</c:v>
                      </c:pt>
                      <c:pt idx="1418">
                        <c:v>0.751</c:v>
                      </c:pt>
                      <c:pt idx="1419">
                        <c:v>0.751</c:v>
                      </c:pt>
                      <c:pt idx="1420">
                        <c:v>0.751</c:v>
                      </c:pt>
                      <c:pt idx="1421">
                        <c:v>0.73499999999999999</c:v>
                      </c:pt>
                      <c:pt idx="1422">
                        <c:v>0.76400000000000001</c:v>
                      </c:pt>
                      <c:pt idx="1423">
                        <c:v>0.79700000000000004</c:v>
                      </c:pt>
                      <c:pt idx="1424">
                        <c:v>0.79700000000000004</c:v>
                      </c:pt>
                      <c:pt idx="1425">
                        <c:v>0.79700000000000004</c:v>
                      </c:pt>
                      <c:pt idx="1426">
                        <c:v>0.79700000000000004</c:v>
                      </c:pt>
                      <c:pt idx="1427">
                        <c:v>0.79700000000000004</c:v>
                      </c:pt>
                      <c:pt idx="1428">
                        <c:v>0.82499999999999996</c:v>
                      </c:pt>
                      <c:pt idx="1429">
                        <c:v>0.79600000000000004</c:v>
                      </c:pt>
                      <c:pt idx="1430">
                        <c:v>0.81399999999999995</c:v>
                      </c:pt>
                      <c:pt idx="1431">
                        <c:v>0.79300000000000004</c:v>
                      </c:pt>
                      <c:pt idx="1432">
                        <c:v>0.86299999999999999</c:v>
                      </c:pt>
                      <c:pt idx="1433">
                        <c:v>0.86299999999999999</c:v>
                      </c:pt>
                      <c:pt idx="1434">
                        <c:v>0.86299999999999999</c:v>
                      </c:pt>
                      <c:pt idx="1435">
                        <c:v>0.89500000000000002</c:v>
                      </c:pt>
                      <c:pt idx="1436">
                        <c:v>0.875</c:v>
                      </c:pt>
                      <c:pt idx="1437">
                        <c:v>0.93</c:v>
                      </c:pt>
                      <c:pt idx="1438">
                        <c:v>0.98899999999999999</c:v>
                      </c:pt>
                      <c:pt idx="1439">
                        <c:v>0.98699999999999999</c:v>
                      </c:pt>
                      <c:pt idx="1440">
                        <c:v>0.98699999999999999</c:v>
                      </c:pt>
                      <c:pt idx="1441">
                        <c:v>0.98699999999999999</c:v>
                      </c:pt>
                      <c:pt idx="1442">
                        <c:v>0.90400000000000003</c:v>
                      </c:pt>
                      <c:pt idx="1443">
                        <c:v>0.84199999999999997</c:v>
                      </c:pt>
                      <c:pt idx="1444">
                        <c:v>0.88500000000000001</c:v>
                      </c:pt>
                      <c:pt idx="1445">
                        <c:v>0.85499999999999998</c:v>
                      </c:pt>
                      <c:pt idx="1446">
                        <c:v>0.82799999999999996</c:v>
                      </c:pt>
                      <c:pt idx="1447">
                        <c:v>0.82799999999999996</c:v>
                      </c:pt>
                      <c:pt idx="1448">
                        <c:v>0.82799999999999996</c:v>
                      </c:pt>
                      <c:pt idx="1449">
                        <c:v>0.94499999999999995</c:v>
                      </c:pt>
                      <c:pt idx="1450">
                        <c:v>0.88200000000000001</c:v>
                      </c:pt>
                      <c:pt idx="1451">
                        <c:v>0.85199999999999998</c:v>
                      </c:pt>
                      <c:pt idx="1452">
                        <c:v>0.89600000000000002</c:v>
                      </c:pt>
                      <c:pt idx="1453">
                        <c:v>0.92</c:v>
                      </c:pt>
                      <c:pt idx="1454">
                        <c:v>0.92</c:v>
                      </c:pt>
                      <c:pt idx="1455">
                        <c:v>0.92</c:v>
                      </c:pt>
                      <c:pt idx="1456">
                        <c:v>0.95699999999999996</c:v>
                      </c:pt>
                      <c:pt idx="1457">
                        <c:v>0.96099999999999997</c:v>
                      </c:pt>
                      <c:pt idx="1458">
                        <c:v>0.91500000000000004</c:v>
                      </c:pt>
                      <c:pt idx="1459">
                        <c:v>0.99299999999999999</c:v>
                      </c:pt>
                      <c:pt idx="1460">
                        <c:v>1.002</c:v>
                      </c:pt>
                      <c:pt idx="1461">
                        <c:v>1.002</c:v>
                      </c:pt>
                      <c:pt idx="1462">
                        <c:v>1.002</c:v>
                      </c:pt>
                      <c:pt idx="1463">
                        <c:v>0.98799999999999999</c:v>
                      </c:pt>
                      <c:pt idx="1464">
                        <c:v>0.95199999999999996</c:v>
                      </c:pt>
                      <c:pt idx="1465">
                        <c:v>0.91700000000000004</c:v>
                      </c:pt>
                      <c:pt idx="1466">
                        <c:v>0.997</c:v>
                      </c:pt>
                      <c:pt idx="1467">
                        <c:v>0.99299999999999999</c:v>
                      </c:pt>
                      <c:pt idx="1468">
                        <c:v>0.99299999999999999</c:v>
                      </c:pt>
                      <c:pt idx="1469">
                        <c:v>0.99299999999999999</c:v>
                      </c:pt>
                      <c:pt idx="1470">
                        <c:v>0.86399999999999999</c:v>
                      </c:pt>
                      <c:pt idx="1471">
                        <c:v>0.73099999999999998</c:v>
                      </c:pt>
                      <c:pt idx="1472">
                        <c:v>0.69</c:v>
                      </c:pt>
                      <c:pt idx="1473">
                        <c:v>0.65200000000000002</c:v>
                      </c:pt>
                      <c:pt idx="1474">
                        <c:v>0.67400000000000004</c:v>
                      </c:pt>
                      <c:pt idx="1475">
                        <c:v>0.67400000000000004</c:v>
                      </c:pt>
                      <c:pt idx="1476">
                        <c:v>0.67400000000000004</c:v>
                      </c:pt>
                      <c:pt idx="1477">
                        <c:v>0.66200000000000003</c:v>
                      </c:pt>
                      <c:pt idx="1478">
                        <c:v>0.63200000000000001</c:v>
                      </c:pt>
                      <c:pt idx="1479">
                        <c:v>0.65600000000000003</c:v>
                      </c:pt>
                      <c:pt idx="1480">
                        <c:v>0.64600000000000002</c:v>
                      </c:pt>
                      <c:pt idx="1481">
                        <c:v>0.63</c:v>
                      </c:pt>
                      <c:pt idx="1482">
                        <c:v>0.63</c:v>
                      </c:pt>
                      <c:pt idx="1483">
                        <c:v>0.63</c:v>
                      </c:pt>
                      <c:pt idx="1484">
                        <c:v>0.61399999999999999</c:v>
                      </c:pt>
                      <c:pt idx="1485">
                        <c:v>0.54800000000000004</c:v>
                      </c:pt>
                      <c:pt idx="1486">
                        <c:v>0.48299999999999998</c:v>
                      </c:pt>
                      <c:pt idx="1487">
                        <c:v>0.47599999999999998</c:v>
                      </c:pt>
                      <c:pt idx="1488">
                        <c:v>0.46200000000000002</c:v>
                      </c:pt>
                      <c:pt idx="1489">
                        <c:v>0.46200000000000002</c:v>
                      </c:pt>
                      <c:pt idx="1490">
                        <c:v>0.46200000000000002</c:v>
                      </c:pt>
                      <c:pt idx="1491">
                        <c:v>0.45300000000000001</c:v>
                      </c:pt>
                      <c:pt idx="1492">
                        <c:v>0.49099999999999999</c:v>
                      </c:pt>
                      <c:pt idx="1493">
                        <c:v>0.48899999999999999</c:v>
                      </c:pt>
                      <c:pt idx="1494">
                        <c:v>0.49099999999999999</c:v>
                      </c:pt>
                      <c:pt idx="1495">
                        <c:v>0.498</c:v>
                      </c:pt>
                      <c:pt idx="1496">
                        <c:v>0.498</c:v>
                      </c:pt>
                      <c:pt idx="1497">
                        <c:v>0.498</c:v>
                      </c:pt>
                      <c:pt idx="1498">
                        <c:v>0.497</c:v>
                      </c:pt>
                      <c:pt idx="1499">
                        <c:v>0.53300000000000003</c:v>
                      </c:pt>
                      <c:pt idx="1500">
                        <c:v>0.49099999999999999</c:v>
                      </c:pt>
                      <c:pt idx="1501">
                        <c:v>0.53700000000000003</c:v>
                      </c:pt>
                      <c:pt idx="1502">
                        <c:v>0.49299999999999999</c:v>
                      </c:pt>
                      <c:pt idx="1503">
                        <c:v>0.49299999999999999</c:v>
                      </c:pt>
                      <c:pt idx="1504">
                        <c:v>0.49299999999999999</c:v>
                      </c:pt>
                      <c:pt idx="1505">
                        <c:v>0.46500000000000002</c:v>
                      </c:pt>
                      <c:pt idx="1506">
                        <c:v>0.499</c:v>
                      </c:pt>
                      <c:pt idx="1507">
                        <c:v>0.43</c:v>
                      </c:pt>
                      <c:pt idx="1508">
                        <c:v>0.379</c:v>
                      </c:pt>
                      <c:pt idx="1509">
                        <c:v>0.32700000000000001</c:v>
                      </c:pt>
                      <c:pt idx="1510">
                        <c:v>0.32700000000000001</c:v>
                      </c:pt>
                      <c:pt idx="1511">
                        <c:v>0.32700000000000001</c:v>
                      </c:pt>
                      <c:pt idx="1512">
                        <c:v>0.32800000000000001</c:v>
                      </c:pt>
                      <c:pt idx="1513">
                        <c:v>0.32800000000000001</c:v>
                      </c:pt>
                      <c:pt idx="1514">
                        <c:v>0.35099999999999998</c:v>
                      </c:pt>
                      <c:pt idx="1515">
                        <c:v>0.35799999999999998</c:v>
                      </c:pt>
                      <c:pt idx="1516">
                        <c:v>0.39100000000000001</c:v>
                      </c:pt>
                      <c:pt idx="1517">
                        <c:v>0.39100000000000001</c:v>
                      </c:pt>
                      <c:pt idx="1518">
                        <c:v>0.39100000000000001</c:v>
                      </c:pt>
                      <c:pt idx="1519">
                        <c:v>0.38100000000000001</c:v>
                      </c:pt>
                      <c:pt idx="1520">
                        <c:v>0.47</c:v>
                      </c:pt>
                      <c:pt idx="1521">
                        <c:v>0.433</c:v>
                      </c:pt>
                      <c:pt idx="1522">
                        <c:v>0.47899999999999998</c:v>
                      </c:pt>
                      <c:pt idx="1523">
                        <c:v>0.47199999999999998</c:v>
                      </c:pt>
                      <c:pt idx="1524">
                        <c:v>0.47199999999999998</c:v>
                      </c:pt>
                      <c:pt idx="1525">
                        <c:v>0.47199999999999998</c:v>
                      </c:pt>
                      <c:pt idx="1526">
                        <c:v>0.496</c:v>
                      </c:pt>
                      <c:pt idx="1527">
                        <c:v>0.48799999999999999</c:v>
                      </c:pt>
                      <c:pt idx="1528">
                        <c:v>0.54100000000000004</c:v>
                      </c:pt>
                      <c:pt idx="1529">
                        <c:v>0.50700000000000001</c:v>
                      </c:pt>
                      <c:pt idx="1530">
                        <c:v>0.47</c:v>
                      </c:pt>
                      <c:pt idx="1531">
                        <c:v>0.47</c:v>
                      </c:pt>
                      <c:pt idx="1532">
                        <c:v>0.47</c:v>
                      </c:pt>
                      <c:pt idx="1533">
                        <c:v>0.40600000000000003</c:v>
                      </c:pt>
                      <c:pt idx="1534">
                        <c:v>0.36399999999999999</c:v>
                      </c:pt>
                      <c:pt idx="1535">
                        <c:v>0.37</c:v>
                      </c:pt>
                      <c:pt idx="1536">
                        <c:v>0.42399999999999999</c:v>
                      </c:pt>
                      <c:pt idx="1537">
                        <c:v>0.46700000000000003</c:v>
                      </c:pt>
                      <c:pt idx="1538">
                        <c:v>0.46700000000000003</c:v>
                      </c:pt>
                      <c:pt idx="1539">
                        <c:v>0.46700000000000003</c:v>
                      </c:pt>
                      <c:pt idx="1540">
                        <c:v>0.46</c:v>
                      </c:pt>
                      <c:pt idx="1541">
                        <c:v>0.42599999999999999</c:v>
                      </c:pt>
                      <c:pt idx="1542">
                        <c:v>0.39700000000000002</c:v>
                      </c:pt>
                      <c:pt idx="1543">
                        <c:v>0.40899999999999997</c:v>
                      </c:pt>
                      <c:pt idx="1544">
                        <c:v>0.42199999999999999</c:v>
                      </c:pt>
                      <c:pt idx="1545">
                        <c:v>0.42199999999999999</c:v>
                      </c:pt>
                      <c:pt idx="1546">
                        <c:v>0.42199999999999999</c:v>
                      </c:pt>
                      <c:pt idx="1547">
                        <c:v>0.42199999999999999</c:v>
                      </c:pt>
                      <c:pt idx="1548">
                        <c:v>0.41199999999999998</c:v>
                      </c:pt>
                      <c:pt idx="1549">
                        <c:v>0.41799999999999998</c:v>
                      </c:pt>
                      <c:pt idx="1550">
                        <c:v>0.4</c:v>
                      </c:pt>
                      <c:pt idx="1551">
                        <c:v>0.44900000000000001</c:v>
                      </c:pt>
                      <c:pt idx="1552">
                        <c:v>0.44900000000000001</c:v>
                      </c:pt>
                      <c:pt idx="1553">
                        <c:v>0.44900000000000001</c:v>
                      </c:pt>
                      <c:pt idx="1554">
                        <c:v>0.38600000000000001</c:v>
                      </c:pt>
                      <c:pt idx="1555">
                        <c:v>0.39800000000000002</c:v>
                      </c:pt>
                      <c:pt idx="1556">
                        <c:v>0.41399999999999998</c:v>
                      </c:pt>
                      <c:pt idx="1557">
                        <c:v>0.36</c:v>
                      </c:pt>
                      <c:pt idx="1558">
                        <c:v>0.32800000000000001</c:v>
                      </c:pt>
                      <c:pt idx="1559">
                        <c:v>0.32800000000000001</c:v>
                      </c:pt>
                      <c:pt idx="1560">
                        <c:v>0.32800000000000001</c:v>
                      </c:pt>
                      <c:pt idx="1561">
                        <c:v>0.34300000000000003</c:v>
                      </c:pt>
                      <c:pt idx="1562">
                        <c:v>0.33400000000000002</c:v>
                      </c:pt>
                      <c:pt idx="1563">
                        <c:v>0.36899999999999999</c:v>
                      </c:pt>
                      <c:pt idx="1564">
                        <c:v>0.39200000000000002</c:v>
                      </c:pt>
                      <c:pt idx="1565">
                        <c:v>0.42499999999999999</c:v>
                      </c:pt>
                      <c:pt idx="1566">
                        <c:v>0.42499999999999999</c:v>
                      </c:pt>
                      <c:pt idx="1567">
                        <c:v>0.42499999999999999</c:v>
                      </c:pt>
                      <c:pt idx="1568">
                        <c:v>0.41399999999999998</c:v>
                      </c:pt>
                      <c:pt idx="1569">
                        <c:v>0.47899999999999998</c:v>
                      </c:pt>
                      <c:pt idx="1570">
                        <c:v>0.48799999999999999</c:v>
                      </c:pt>
                      <c:pt idx="1571">
                        <c:v>0.42799999999999999</c:v>
                      </c:pt>
                      <c:pt idx="1572">
                        <c:v>0.41499999999999998</c:v>
                      </c:pt>
                      <c:pt idx="1573">
                        <c:v>0.41499999999999998</c:v>
                      </c:pt>
                      <c:pt idx="1574">
                        <c:v>0.41499999999999998</c:v>
                      </c:pt>
                      <c:pt idx="1575">
                        <c:v>0.44600000000000001</c:v>
                      </c:pt>
                      <c:pt idx="1576">
                        <c:v>0.45500000000000002</c:v>
                      </c:pt>
                      <c:pt idx="1577">
                        <c:v>0.49099999999999999</c:v>
                      </c:pt>
                      <c:pt idx="1578">
                        <c:v>0.47499999999999998</c:v>
                      </c:pt>
                      <c:pt idx="1579">
                        <c:v>0.48199999999999998</c:v>
                      </c:pt>
                      <c:pt idx="1580">
                        <c:v>0.48199999999999998</c:v>
                      </c:pt>
                      <c:pt idx="1581">
                        <c:v>0.48199999999999998</c:v>
                      </c:pt>
                      <c:pt idx="1582">
                        <c:v>0.49399999999999999</c:v>
                      </c:pt>
                      <c:pt idx="1583">
                        <c:v>0.505</c:v>
                      </c:pt>
                      <c:pt idx="1584">
                        <c:v>0.48699999999999999</c:v>
                      </c:pt>
                      <c:pt idx="1585">
                        <c:v>0.49</c:v>
                      </c:pt>
                      <c:pt idx="1586">
                        <c:v>0.504</c:v>
                      </c:pt>
                      <c:pt idx="1587">
                        <c:v>0.504</c:v>
                      </c:pt>
                      <c:pt idx="1588">
                        <c:v>0.504</c:v>
                      </c:pt>
                      <c:pt idx="1589">
                        <c:v>0.45900000000000002</c:v>
                      </c:pt>
                      <c:pt idx="1590">
                        <c:v>0.41899999999999998</c:v>
                      </c:pt>
                      <c:pt idx="1591">
                        <c:v>0.47799999999999998</c:v>
                      </c:pt>
                      <c:pt idx="1592">
                        <c:v>0.44700000000000001</c:v>
                      </c:pt>
                      <c:pt idx="1593">
                        <c:v>0.437</c:v>
                      </c:pt>
                      <c:pt idx="1594">
                        <c:v>0.437</c:v>
                      </c:pt>
                      <c:pt idx="1595">
                        <c:v>0.437</c:v>
                      </c:pt>
                      <c:pt idx="1596">
                        <c:v>0.47299999999999998</c:v>
                      </c:pt>
                      <c:pt idx="1597">
                        <c:v>0.47699999999999998</c:v>
                      </c:pt>
                      <c:pt idx="1598">
                        <c:v>0.439</c:v>
                      </c:pt>
                      <c:pt idx="1599">
                        <c:v>0.44700000000000001</c:v>
                      </c:pt>
                      <c:pt idx="1600">
                        <c:v>0.46500000000000002</c:v>
                      </c:pt>
                      <c:pt idx="1601">
                        <c:v>0.46500000000000002</c:v>
                      </c:pt>
                      <c:pt idx="1602">
                        <c:v>0.46500000000000002</c:v>
                      </c:pt>
                      <c:pt idx="1603">
                        <c:v>0.52</c:v>
                      </c:pt>
                      <c:pt idx="1604">
                        <c:v>0.60399999999999998</c:v>
                      </c:pt>
                      <c:pt idx="1605">
                        <c:v>0.64300000000000002</c:v>
                      </c:pt>
                      <c:pt idx="1606">
                        <c:v>0.74099999999999999</c:v>
                      </c:pt>
                      <c:pt idx="1607">
                        <c:v>0.83299999999999996</c:v>
                      </c:pt>
                      <c:pt idx="1608">
                        <c:v>0.83299999999999996</c:v>
                      </c:pt>
                      <c:pt idx="1609">
                        <c:v>0.83299999999999996</c:v>
                      </c:pt>
                      <c:pt idx="1610">
                        <c:v>0.77500000000000002</c:v>
                      </c:pt>
                      <c:pt idx="1611">
                        <c:v>0.77</c:v>
                      </c:pt>
                      <c:pt idx="1612">
                        <c:v>0.78800000000000003</c:v>
                      </c:pt>
                      <c:pt idx="1613">
                        <c:v>0.81200000000000006</c:v>
                      </c:pt>
                      <c:pt idx="1614">
                        <c:v>0.86799999999999999</c:v>
                      </c:pt>
                      <c:pt idx="1615">
                        <c:v>0.86799999999999999</c:v>
                      </c:pt>
                      <c:pt idx="1616">
                        <c:v>0.86799999999999999</c:v>
                      </c:pt>
                      <c:pt idx="1617">
                        <c:v>0.93100000000000005</c:v>
                      </c:pt>
                      <c:pt idx="1618">
                        <c:v>0.83</c:v>
                      </c:pt>
                      <c:pt idx="1619">
                        <c:v>0.83699999999999997</c:v>
                      </c:pt>
                      <c:pt idx="1620">
                        <c:v>0.77100000000000002</c:v>
                      </c:pt>
                      <c:pt idx="1621">
                        <c:v>0.73799999999999999</c:v>
                      </c:pt>
                      <c:pt idx="1622">
                        <c:v>0.73799999999999999</c:v>
                      </c:pt>
                      <c:pt idx="1623">
                        <c:v>0.73799999999999999</c:v>
                      </c:pt>
                      <c:pt idx="1624">
                        <c:v>0.73</c:v>
                      </c:pt>
                      <c:pt idx="1625">
                        <c:v>0.76200000000000001</c:v>
                      </c:pt>
                      <c:pt idx="1626">
                        <c:v>0.752</c:v>
                      </c:pt>
                      <c:pt idx="1627">
                        <c:v>0.79900000000000004</c:v>
                      </c:pt>
                      <c:pt idx="1628">
                        <c:v>0.73899999999999999</c:v>
                      </c:pt>
                      <c:pt idx="1629">
                        <c:v>0.73899999999999999</c:v>
                      </c:pt>
                      <c:pt idx="1630">
                        <c:v>0.73899999999999999</c:v>
                      </c:pt>
                      <c:pt idx="1631">
                        <c:v>0.78800000000000003</c:v>
                      </c:pt>
                      <c:pt idx="1632">
                        <c:v>0.80100000000000005</c:v>
                      </c:pt>
                      <c:pt idx="1633">
                        <c:v>0.76200000000000001</c:v>
                      </c:pt>
                      <c:pt idx="1634">
                        <c:v>0.79900000000000004</c:v>
                      </c:pt>
                      <c:pt idx="1635">
                        <c:v>0.77100000000000002</c:v>
                      </c:pt>
                      <c:pt idx="1636">
                        <c:v>0.77100000000000002</c:v>
                      </c:pt>
                      <c:pt idx="1637">
                        <c:v>0.77100000000000002</c:v>
                      </c:pt>
                      <c:pt idx="1638">
                        <c:v>0.77900000000000003</c:v>
                      </c:pt>
                      <c:pt idx="1639">
                        <c:v>0.77400000000000002</c:v>
                      </c:pt>
                      <c:pt idx="1640">
                        <c:v>0.82699999999999996</c:v>
                      </c:pt>
                      <c:pt idx="1641">
                        <c:v>0.84799999999999998</c:v>
                      </c:pt>
                      <c:pt idx="1642">
                        <c:v>0.84199999999999997</c:v>
                      </c:pt>
                      <c:pt idx="1643">
                        <c:v>0.84199999999999997</c:v>
                      </c:pt>
                      <c:pt idx="1644">
                        <c:v>0.84199999999999997</c:v>
                      </c:pt>
                      <c:pt idx="1645">
                        <c:v>0.85</c:v>
                      </c:pt>
                      <c:pt idx="1646">
                        <c:v>0.84599999999999997</c:v>
                      </c:pt>
                      <c:pt idx="1647">
                        <c:v>0.8</c:v>
                      </c:pt>
                      <c:pt idx="1648">
                        <c:v>0.80400000000000005</c:v>
                      </c:pt>
                      <c:pt idx="1649">
                        <c:v>0.80800000000000005</c:v>
                      </c:pt>
                      <c:pt idx="1650">
                        <c:v>0.80800000000000005</c:v>
                      </c:pt>
                      <c:pt idx="1651">
                        <c:v>0.80800000000000005</c:v>
                      </c:pt>
                      <c:pt idx="1652">
                        <c:v>0.86399999999999999</c:v>
                      </c:pt>
                      <c:pt idx="1653">
                        <c:v>0.86299999999999999</c:v>
                      </c:pt>
                      <c:pt idx="1654">
                        <c:v>0.88900000000000001</c:v>
                      </c:pt>
                      <c:pt idx="1655">
                        <c:v>0.88400000000000001</c:v>
                      </c:pt>
                      <c:pt idx="1656">
                        <c:v>0.92100000000000004</c:v>
                      </c:pt>
                      <c:pt idx="1657">
                        <c:v>0.92100000000000004</c:v>
                      </c:pt>
                      <c:pt idx="1658">
                        <c:v>0.92100000000000004</c:v>
                      </c:pt>
                      <c:pt idx="1659">
                        <c:v>0.89300000000000002</c:v>
                      </c:pt>
                      <c:pt idx="1660">
                        <c:v>0.91600000000000004</c:v>
                      </c:pt>
                      <c:pt idx="1661">
                        <c:v>0.88800000000000001</c:v>
                      </c:pt>
                      <c:pt idx="1662">
                        <c:v>0.95399999999999996</c:v>
                      </c:pt>
                      <c:pt idx="1663">
                        <c:v>0.96699999999999997</c:v>
                      </c:pt>
                      <c:pt idx="1664">
                        <c:v>0.96699999999999997</c:v>
                      </c:pt>
                      <c:pt idx="1665">
                        <c:v>0.96699999999999997</c:v>
                      </c:pt>
                      <c:pt idx="1666">
                        <c:v>0.94299999999999995</c:v>
                      </c:pt>
                      <c:pt idx="1667">
                        <c:v>0.96699999999999997</c:v>
                      </c:pt>
                      <c:pt idx="1668">
                        <c:v>0.97599999999999998</c:v>
                      </c:pt>
                      <c:pt idx="1669">
                        <c:v>0.94599999999999995</c:v>
                      </c:pt>
                      <c:pt idx="1670">
                        <c:v>0.92100000000000004</c:v>
                      </c:pt>
                      <c:pt idx="1671">
                        <c:v>0.92100000000000004</c:v>
                      </c:pt>
                      <c:pt idx="1672">
                        <c:v>0.92100000000000004</c:v>
                      </c:pt>
                      <c:pt idx="1673">
                        <c:v>0.91400000000000003</c:v>
                      </c:pt>
                      <c:pt idx="1674">
                        <c:v>0.85099999999999998</c:v>
                      </c:pt>
                      <c:pt idx="1675">
                        <c:v>0.86299999999999999</c:v>
                      </c:pt>
                      <c:pt idx="1676">
                        <c:v>0.86399999999999999</c:v>
                      </c:pt>
                      <c:pt idx="1677">
                        <c:v>0.81899999999999995</c:v>
                      </c:pt>
                      <c:pt idx="1678">
                        <c:v>0.81899999999999995</c:v>
                      </c:pt>
                      <c:pt idx="1679">
                        <c:v>0.81899999999999995</c:v>
                      </c:pt>
                      <c:pt idx="1680">
                        <c:v>0.86099999999999999</c:v>
                      </c:pt>
                      <c:pt idx="1681">
                        <c:v>0.84</c:v>
                      </c:pt>
                      <c:pt idx="1682">
                        <c:v>0.89100000000000001</c:v>
                      </c:pt>
                      <c:pt idx="1683">
                        <c:v>0.83299999999999996</c:v>
                      </c:pt>
                      <c:pt idx="1684">
                        <c:v>0.77900000000000003</c:v>
                      </c:pt>
                      <c:pt idx="1685">
                        <c:v>0.77900000000000003</c:v>
                      </c:pt>
                      <c:pt idx="1686">
                        <c:v>0.77900000000000003</c:v>
                      </c:pt>
                      <c:pt idx="1687">
                        <c:v>0.82399999999999995</c:v>
                      </c:pt>
                      <c:pt idx="1688">
                        <c:v>0.77100000000000002</c:v>
                      </c:pt>
                      <c:pt idx="1689">
                        <c:v>0.72399999999999998</c:v>
                      </c:pt>
                      <c:pt idx="1690">
                        <c:v>0.71799999999999997</c:v>
                      </c:pt>
                      <c:pt idx="1691">
                        <c:v>0.71599999999999997</c:v>
                      </c:pt>
                      <c:pt idx="1692">
                        <c:v>0.71599999999999997</c:v>
                      </c:pt>
                      <c:pt idx="1693">
                        <c:v>0.71599999999999997</c:v>
                      </c:pt>
                      <c:pt idx="1694">
                        <c:v>0.72899999999999998</c:v>
                      </c:pt>
                      <c:pt idx="1695">
                        <c:v>0.72799999999999998</c:v>
                      </c:pt>
                      <c:pt idx="1696">
                        <c:v>0.73299999999999998</c:v>
                      </c:pt>
                      <c:pt idx="1697">
                        <c:v>0.81699999999999995</c:v>
                      </c:pt>
                      <c:pt idx="1698">
                        <c:v>0.81699999999999995</c:v>
                      </c:pt>
                      <c:pt idx="1699">
                        <c:v>0.81699999999999995</c:v>
                      </c:pt>
                      <c:pt idx="1700">
                        <c:v>0.81699999999999995</c:v>
                      </c:pt>
                      <c:pt idx="1701">
                        <c:v>0.81699999999999995</c:v>
                      </c:pt>
                      <c:pt idx="1702">
                        <c:v>0.83199999999999996</c:v>
                      </c:pt>
                      <c:pt idx="1703">
                        <c:v>0.84499999999999997</c:v>
                      </c:pt>
                      <c:pt idx="1704">
                        <c:v>0.84599999999999997</c:v>
                      </c:pt>
                      <c:pt idx="1705">
                        <c:v>0.80100000000000005</c:v>
                      </c:pt>
                      <c:pt idx="1706">
                        <c:v>0.80100000000000005</c:v>
                      </c:pt>
                      <c:pt idx="1707">
                        <c:v>0.80100000000000005</c:v>
                      </c:pt>
                      <c:pt idx="1708">
                        <c:v>0.82899999999999996</c:v>
                      </c:pt>
                      <c:pt idx="1709">
                        <c:v>0.90600000000000003</c:v>
                      </c:pt>
                      <c:pt idx="1710">
                        <c:v>0.90700000000000003</c:v>
                      </c:pt>
                      <c:pt idx="1711">
                        <c:v>0.85799999999999998</c:v>
                      </c:pt>
                      <c:pt idx="1712">
                        <c:v>0.86399999999999999</c:v>
                      </c:pt>
                      <c:pt idx="1713">
                        <c:v>0.86399999999999999</c:v>
                      </c:pt>
                      <c:pt idx="1714">
                        <c:v>0.86399999999999999</c:v>
                      </c:pt>
                      <c:pt idx="1715">
                        <c:v>0.94699999999999995</c:v>
                      </c:pt>
                      <c:pt idx="1716">
                        <c:v>0.89500000000000002</c:v>
                      </c:pt>
                      <c:pt idx="1717">
                        <c:v>0.875</c:v>
                      </c:pt>
                      <c:pt idx="1718">
                        <c:v>0.93</c:v>
                      </c:pt>
                      <c:pt idx="1719">
                        <c:v>0.95199999999999996</c:v>
                      </c:pt>
                      <c:pt idx="1720">
                        <c:v>0.95199999999999996</c:v>
                      </c:pt>
                      <c:pt idx="1721">
                        <c:v>0.95199999999999996</c:v>
                      </c:pt>
                      <c:pt idx="1722">
                        <c:v>0.9</c:v>
                      </c:pt>
                      <c:pt idx="1723">
                        <c:v>0.93600000000000005</c:v>
                      </c:pt>
                      <c:pt idx="1724">
                        <c:v>0.89700000000000002</c:v>
                      </c:pt>
                      <c:pt idx="1725">
                        <c:v>0.879</c:v>
                      </c:pt>
                      <c:pt idx="1726">
                        <c:v>0.91</c:v>
                      </c:pt>
                      <c:pt idx="1727">
                        <c:v>0.91</c:v>
                      </c:pt>
                      <c:pt idx="1728">
                        <c:v>0.91</c:v>
                      </c:pt>
                      <c:pt idx="1729">
                        <c:v>0.91400000000000003</c:v>
                      </c:pt>
                      <c:pt idx="1730">
                        <c:v>0.98699999999999999</c:v>
                      </c:pt>
                      <c:pt idx="1731">
                        <c:v>1.0169999999999999</c:v>
                      </c:pt>
                      <c:pt idx="1732">
                        <c:v>0.97399999999999998</c:v>
                      </c:pt>
                      <c:pt idx="1733">
                        <c:v>0.95599999999999996</c:v>
                      </c:pt>
                      <c:pt idx="1734">
                        <c:v>0.95599999999999996</c:v>
                      </c:pt>
                      <c:pt idx="1735">
                        <c:v>0.95599999999999996</c:v>
                      </c:pt>
                      <c:pt idx="1736">
                        <c:v>0.95399999999999996</c:v>
                      </c:pt>
                      <c:pt idx="1737">
                        <c:v>1.01</c:v>
                      </c:pt>
                      <c:pt idx="1738">
                        <c:v>1.0309999999999999</c:v>
                      </c:pt>
                      <c:pt idx="1739">
                        <c:v>0.999</c:v>
                      </c:pt>
                      <c:pt idx="1740">
                        <c:v>1.0369999999999999</c:v>
                      </c:pt>
                      <c:pt idx="1741">
                        <c:v>1.0369999999999999</c:v>
                      </c:pt>
                      <c:pt idx="1742">
                        <c:v>1.0369999999999999</c:v>
                      </c:pt>
                      <c:pt idx="1743">
                        <c:v>1.042</c:v>
                      </c:pt>
                      <c:pt idx="1744">
                        <c:v>1.0289999999999999</c:v>
                      </c:pt>
                      <c:pt idx="1745">
                        <c:v>1.087</c:v>
                      </c:pt>
                      <c:pt idx="1746">
                        <c:v>1.0409999999999999</c:v>
                      </c:pt>
                      <c:pt idx="1747">
                        <c:v>0.996</c:v>
                      </c:pt>
                      <c:pt idx="1748">
                        <c:v>0.996</c:v>
                      </c:pt>
                      <c:pt idx="1749">
                        <c:v>0.996</c:v>
                      </c:pt>
                      <c:pt idx="1750">
                        <c:v>0.99299999999999999</c:v>
                      </c:pt>
                      <c:pt idx="1751">
                        <c:v>0.94599999999999995</c:v>
                      </c:pt>
                      <c:pt idx="1752">
                        <c:v>0.95599999999999996</c:v>
                      </c:pt>
                      <c:pt idx="1753">
                        <c:v>0.98099999999999998</c:v>
                      </c:pt>
                      <c:pt idx="1754">
                        <c:v>0.95399999999999996</c:v>
                      </c:pt>
                      <c:pt idx="1755">
                        <c:v>0.95399999999999996</c:v>
                      </c:pt>
                      <c:pt idx="1756">
                        <c:v>0.95399999999999996</c:v>
                      </c:pt>
                      <c:pt idx="1757">
                        <c:v>1.0489999999999999</c:v>
                      </c:pt>
                      <c:pt idx="1758">
                        <c:v>1.044</c:v>
                      </c:pt>
                      <c:pt idx="1759">
                        <c:v>1.026</c:v>
                      </c:pt>
                      <c:pt idx="1760">
                        <c:v>1.0549999999999999</c:v>
                      </c:pt>
                      <c:pt idx="1761">
                        <c:v>1.0680000000000001</c:v>
                      </c:pt>
                      <c:pt idx="1762">
                        <c:v>1.0680000000000001</c:v>
                      </c:pt>
                      <c:pt idx="1763">
                        <c:v>1.0680000000000001</c:v>
                      </c:pt>
                      <c:pt idx="1764">
                        <c:v>1.0669999999999999</c:v>
                      </c:pt>
                      <c:pt idx="1765">
                        <c:v>1.0980000000000001</c:v>
                      </c:pt>
                      <c:pt idx="1766">
                        <c:v>1.1200000000000001</c:v>
                      </c:pt>
                      <c:pt idx="1767">
                        <c:v>1.1179999999999999</c:v>
                      </c:pt>
                      <c:pt idx="1768">
                        <c:v>1.1219999999999999</c:v>
                      </c:pt>
                      <c:pt idx="1769">
                        <c:v>1.1219999999999999</c:v>
                      </c:pt>
                      <c:pt idx="1770">
                        <c:v>1.1219999999999999</c:v>
                      </c:pt>
                      <c:pt idx="1771">
                        <c:v>1.1459999999999999</c:v>
                      </c:pt>
                      <c:pt idx="1772">
                        <c:v>1.002</c:v>
                      </c:pt>
                      <c:pt idx="1773">
                        <c:v>1.034</c:v>
                      </c:pt>
                      <c:pt idx="1774">
                        <c:v>1.024</c:v>
                      </c:pt>
                      <c:pt idx="1775">
                        <c:v>0.999</c:v>
                      </c:pt>
                      <c:pt idx="1776">
                        <c:v>0.999</c:v>
                      </c:pt>
                      <c:pt idx="1777">
                        <c:v>0.999</c:v>
                      </c:pt>
                      <c:pt idx="1778">
                        <c:v>1.0249999999999999</c:v>
                      </c:pt>
                      <c:pt idx="1779">
                        <c:v>1.016</c:v>
                      </c:pt>
                      <c:pt idx="1780">
                        <c:v>1.0429999999999999</c:v>
                      </c:pt>
                      <c:pt idx="1781">
                        <c:v>1.1080000000000001</c:v>
                      </c:pt>
                      <c:pt idx="1782">
                        <c:v>1.1519999999999999</c:v>
                      </c:pt>
                      <c:pt idx="1783">
                        <c:v>1.1519999999999999</c:v>
                      </c:pt>
                      <c:pt idx="1784">
                        <c:v>1.1519999999999999</c:v>
                      </c:pt>
                      <c:pt idx="1785">
                        <c:v>1.1519999999999999</c:v>
                      </c:pt>
                      <c:pt idx="1786">
                        <c:v>1.153</c:v>
                      </c:pt>
                      <c:pt idx="1787">
                        <c:v>1.143</c:v>
                      </c:pt>
                      <c:pt idx="1788">
                        <c:v>1.0840000000000001</c:v>
                      </c:pt>
                      <c:pt idx="1789">
                        <c:v>1.1519999999999999</c:v>
                      </c:pt>
                      <c:pt idx="1790">
                        <c:v>1.1519999999999999</c:v>
                      </c:pt>
                      <c:pt idx="1791">
                        <c:v>1.1519999999999999</c:v>
                      </c:pt>
                      <c:pt idx="1792">
                        <c:v>1.1519999999999999</c:v>
                      </c:pt>
                      <c:pt idx="1793">
                        <c:v>1.1519999999999999</c:v>
                      </c:pt>
                      <c:pt idx="1794">
                        <c:v>1.127</c:v>
                      </c:pt>
                      <c:pt idx="1795">
                        <c:v>1.0760000000000001</c:v>
                      </c:pt>
                      <c:pt idx="1796">
                        <c:v>1.0669999999999999</c:v>
                      </c:pt>
                      <c:pt idx="1797">
                        <c:v>1.0669999999999999</c:v>
                      </c:pt>
                      <c:pt idx="1798">
                        <c:v>1.0669999999999999</c:v>
                      </c:pt>
                      <c:pt idx="1799">
                        <c:v>1.095</c:v>
                      </c:pt>
                      <c:pt idx="1800">
                        <c:v>1.161</c:v>
                      </c:pt>
                      <c:pt idx="1801">
                        <c:v>1.1280000000000001</c:v>
                      </c:pt>
                      <c:pt idx="1802">
                        <c:v>1.0840000000000001</c:v>
                      </c:pt>
                      <c:pt idx="1803">
                        <c:v>1.04</c:v>
                      </c:pt>
                      <c:pt idx="1804">
                        <c:v>1.04</c:v>
                      </c:pt>
                      <c:pt idx="1805">
                        <c:v>1.04</c:v>
                      </c:pt>
                      <c:pt idx="1806">
                        <c:v>1.0860000000000001</c:v>
                      </c:pt>
                      <c:pt idx="1807">
                        <c:v>1.1259999999999999</c:v>
                      </c:pt>
                      <c:pt idx="1808">
                        <c:v>1.093</c:v>
                      </c:pt>
                      <c:pt idx="1809">
                        <c:v>1.1100000000000001</c:v>
                      </c:pt>
                      <c:pt idx="1810">
                        <c:v>1.2010000000000001</c:v>
                      </c:pt>
                      <c:pt idx="1811">
                        <c:v>1.2010000000000001</c:v>
                      </c:pt>
                      <c:pt idx="1812">
                        <c:v>1.2010000000000001</c:v>
                      </c:pt>
                      <c:pt idx="1813">
                        <c:v>1.2</c:v>
                      </c:pt>
                      <c:pt idx="1814">
                        <c:v>0.999</c:v>
                      </c:pt>
                      <c:pt idx="1815">
                        <c:v>1.0089999999999999</c:v>
                      </c:pt>
                      <c:pt idx="1816">
                        <c:v>0.99299999999999999</c:v>
                      </c:pt>
                      <c:pt idx="1817">
                        <c:v>0.95499999999999996</c:v>
                      </c:pt>
                      <c:pt idx="1818">
                        <c:v>0.95499999999999996</c:v>
                      </c:pt>
                      <c:pt idx="1819">
                        <c:v>0.95499999999999996</c:v>
                      </c:pt>
                      <c:pt idx="1820">
                        <c:v>0.97399999999999998</c:v>
                      </c:pt>
                      <c:pt idx="1821">
                        <c:v>0.97</c:v>
                      </c:pt>
                      <c:pt idx="1822">
                        <c:v>1.0209999999999999</c:v>
                      </c:pt>
                      <c:pt idx="1823">
                        <c:v>1.0489999999999999</c:v>
                      </c:pt>
                      <c:pt idx="1824">
                        <c:v>1.0129999999999999</c:v>
                      </c:pt>
                      <c:pt idx="1825">
                        <c:v>1.0129999999999999</c:v>
                      </c:pt>
                      <c:pt idx="1826">
                        <c:v>1.0129999999999999</c:v>
                      </c:pt>
                      <c:pt idx="1827">
                        <c:v>1.026</c:v>
                      </c:pt>
                      <c:pt idx="1828">
                        <c:v>1.0469999999999999</c:v>
                      </c:pt>
                      <c:pt idx="1829">
                        <c:v>1.081</c:v>
                      </c:pt>
                      <c:pt idx="1830">
                        <c:v>1.0820000000000001</c:v>
                      </c:pt>
                      <c:pt idx="1831">
                        <c:v>1.095</c:v>
                      </c:pt>
                      <c:pt idx="1832">
                        <c:v>1.095</c:v>
                      </c:pt>
                      <c:pt idx="1833">
                        <c:v>1.095</c:v>
                      </c:pt>
                      <c:pt idx="1834">
                        <c:v>1.145</c:v>
                      </c:pt>
                      <c:pt idx="1835">
                        <c:v>1.1619999999999999</c:v>
                      </c:pt>
                      <c:pt idx="1836">
                        <c:v>1.194</c:v>
                      </c:pt>
                      <c:pt idx="1837">
                        <c:v>1.2410000000000001</c:v>
                      </c:pt>
                      <c:pt idx="1838">
                        <c:v>1.2709999999999999</c:v>
                      </c:pt>
                      <c:pt idx="1839">
                        <c:v>1.2709999999999999</c:v>
                      </c:pt>
                      <c:pt idx="1840">
                        <c:v>1.2709999999999999</c:v>
                      </c:pt>
                      <c:pt idx="1841">
                        <c:v>1.1819999999999999</c:v>
                      </c:pt>
                      <c:pt idx="1842">
                        <c:v>1.167</c:v>
                      </c:pt>
                      <c:pt idx="1843">
                        <c:v>1.1659999999999999</c:v>
                      </c:pt>
                      <c:pt idx="1844">
                        <c:v>1.165</c:v>
                      </c:pt>
                      <c:pt idx="1845">
                        <c:v>1.1120000000000001</c:v>
                      </c:pt>
                      <c:pt idx="1846">
                        <c:v>1.1120000000000001</c:v>
                      </c:pt>
                      <c:pt idx="1847">
                        <c:v>1.1120000000000001</c:v>
                      </c:pt>
                      <c:pt idx="1848">
                        <c:v>1.1200000000000001</c:v>
                      </c:pt>
                      <c:pt idx="1849">
                        <c:v>1.0329999999999999</c:v>
                      </c:pt>
                      <c:pt idx="1850">
                        <c:v>1.0429999999999999</c:v>
                      </c:pt>
                      <c:pt idx="1851">
                        <c:v>1.079</c:v>
                      </c:pt>
                      <c:pt idx="1852">
                        <c:v>1.077</c:v>
                      </c:pt>
                      <c:pt idx="1853">
                        <c:v>1.077</c:v>
                      </c:pt>
                      <c:pt idx="1854">
                        <c:v>1.077</c:v>
                      </c:pt>
                      <c:pt idx="1855">
                        <c:v>1.0669999999999999</c:v>
                      </c:pt>
                      <c:pt idx="1856">
                        <c:v>1.167</c:v>
                      </c:pt>
                      <c:pt idx="1857">
                        <c:v>1.2230000000000001</c:v>
                      </c:pt>
                      <c:pt idx="1858">
                        <c:v>1.163</c:v>
                      </c:pt>
                      <c:pt idx="1859">
                        <c:v>1.1599999999999999</c:v>
                      </c:pt>
                      <c:pt idx="1860">
                        <c:v>1.1599999999999999</c:v>
                      </c:pt>
                      <c:pt idx="1861">
                        <c:v>1.1599999999999999</c:v>
                      </c:pt>
                      <c:pt idx="1862">
                        <c:v>1.169</c:v>
                      </c:pt>
                      <c:pt idx="1863">
                        <c:v>1.143</c:v>
                      </c:pt>
                      <c:pt idx="1864">
                        <c:v>1.17</c:v>
                      </c:pt>
                      <c:pt idx="1865">
                        <c:v>1.1619999999999999</c:v>
                      </c:pt>
                      <c:pt idx="1866">
                        <c:v>1.1830000000000001</c:v>
                      </c:pt>
                      <c:pt idx="1867">
                        <c:v>1.1830000000000001</c:v>
                      </c:pt>
                      <c:pt idx="1868">
                        <c:v>1.1830000000000001</c:v>
                      </c:pt>
                      <c:pt idx="1869">
                        <c:v>1.1659999999999999</c:v>
                      </c:pt>
                      <c:pt idx="1870">
                        <c:v>1.1759999999999999</c:v>
                      </c:pt>
                      <c:pt idx="1871">
                        <c:v>1.18</c:v>
                      </c:pt>
                      <c:pt idx="1872">
                        <c:v>1.167</c:v>
                      </c:pt>
                      <c:pt idx="1873">
                        <c:v>1.123</c:v>
                      </c:pt>
                      <c:pt idx="1874">
                        <c:v>1.123</c:v>
                      </c:pt>
                      <c:pt idx="1875">
                        <c:v>1.123</c:v>
                      </c:pt>
                      <c:pt idx="1876">
                        <c:v>1.159</c:v>
                      </c:pt>
                      <c:pt idx="1877">
                        <c:v>1.2370000000000001</c:v>
                      </c:pt>
                      <c:pt idx="1878">
                        <c:v>1.228</c:v>
                      </c:pt>
                      <c:pt idx="1879">
                        <c:v>1.2170000000000001</c:v>
                      </c:pt>
                      <c:pt idx="1880">
                        <c:v>1.2610000000000001</c:v>
                      </c:pt>
                      <c:pt idx="1881">
                        <c:v>1.2610000000000001</c:v>
                      </c:pt>
                      <c:pt idx="1882">
                        <c:v>1.2610000000000001</c:v>
                      </c:pt>
                      <c:pt idx="1883">
                        <c:v>1.224</c:v>
                      </c:pt>
                      <c:pt idx="1884">
                        <c:v>1.212</c:v>
                      </c:pt>
                      <c:pt idx="1885">
                        <c:v>1.2090000000000001</c:v>
                      </c:pt>
                      <c:pt idx="1886">
                        <c:v>1.28</c:v>
                      </c:pt>
                      <c:pt idx="1887">
                        <c:v>1.262</c:v>
                      </c:pt>
                      <c:pt idx="1888">
                        <c:v>1.262</c:v>
                      </c:pt>
                      <c:pt idx="1889">
                        <c:v>1.262</c:v>
                      </c:pt>
                      <c:pt idx="1890">
                        <c:v>1.3900000000000001</c:v>
                      </c:pt>
                      <c:pt idx="1891">
                        <c:v>1.377</c:v>
                      </c:pt>
                      <c:pt idx="1892">
                        <c:v>1.3360000000000001</c:v>
                      </c:pt>
                      <c:pt idx="1893">
                        <c:v>1.2730000000000001</c:v>
                      </c:pt>
                      <c:pt idx="1894">
                        <c:v>1.2810000000000001</c:v>
                      </c:pt>
                      <c:pt idx="1895">
                        <c:v>1.2810000000000001</c:v>
                      </c:pt>
                      <c:pt idx="1896">
                        <c:v>1.2810000000000001</c:v>
                      </c:pt>
                      <c:pt idx="1897">
                        <c:v>1.3080000000000001</c:v>
                      </c:pt>
                      <c:pt idx="1898">
                        <c:v>1.335</c:v>
                      </c:pt>
                      <c:pt idx="1899">
                        <c:v>1.34</c:v>
                      </c:pt>
                      <c:pt idx="1900">
                        <c:v>1.4159999999999999</c:v>
                      </c:pt>
                      <c:pt idx="1901">
                        <c:v>1.365</c:v>
                      </c:pt>
                      <c:pt idx="1902">
                        <c:v>1.365</c:v>
                      </c:pt>
                      <c:pt idx="1903">
                        <c:v>1.365</c:v>
                      </c:pt>
                      <c:pt idx="1904">
                        <c:v>1.4</c:v>
                      </c:pt>
                      <c:pt idx="1905">
                        <c:v>1.4379999999999999</c:v>
                      </c:pt>
                      <c:pt idx="1906">
                        <c:v>1.46</c:v>
                      </c:pt>
                      <c:pt idx="1907">
                        <c:v>1.464</c:v>
                      </c:pt>
                      <c:pt idx="1908">
                        <c:v>1.3980000000000001</c:v>
                      </c:pt>
                      <c:pt idx="1909">
                        <c:v>1.3980000000000001</c:v>
                      </c:pt>
                      <c:pt idx="1910">
                        <c:v>1.3980000000000001</c:v>
                      </c:pt>
                      <c:pt idx="1911">
                        <c:v>1.4139999999999999</c:v>
                      </c:pt>
                      <c:pt idx="1912">
                        <c:v>1.389</c:v>
                      </c:pt>
                      <c:pt idx="1913">
                        <c:v>1.413</c:v>
                      </c:pt>
                      <c:pt idx="1914">
                        <c:v>1.3240000000000001</c:v>
                      </c:pt>
                      <c:pt idx="1915">
                        <c:v>1.2650000000000001</c:v>
                      </c:pt>
                      <c:pt idx="1916">
                        <c:v>1.2650000000000001</c:v>
                      </c:pt>
                      <c:pt idx="1917">
                        <c:v>1.2650000000000001</c:v>
                      </c:pt>
                      <c:pt idx="1918">
                        <c:v>1.2749999999999999</c:v>
                      </c:pt>
                      <c:pt idx="1919">
                        <c:v>1.284</c:v>
                      </c:pt>
                      <c:pt idx="1920">
                        <c:v>1.2650000000000001</c:v>
                      </c:pt>
                      <c:pt idx="1921">
                        <c:v>1.236</c:v>
                      </c:pt>
                      <c:pt idx="1922">
                        <c:v>1.2629999999999999</c:v>
                      </c:pt>
                      <c:pt idx="1923">
                        <c:v>1.2629999999999999</c:v>
                      </c:pt>
                      <c:pt idx="1924">
                        <c:v>1.2629999999999999</c:v>
                      </c:pt>
                      <c:pt idx="1925">
                        <c:v>1.234</c:v>
                      </c:pt>
                      <c:pt idx="1926">
                        <c:v>1.198</c:v>
                      </c:pt>
                      <c:pt idx="1927">
                        <c:v>1.1950000000000001</c:v>
                      </c:pt>
                      <c:pt idx="1928">
                        <c:v>1.2570000000000001</c:v>
                      </c:pt>
                      <c:pt idx="1929">
                        <c:v>1.24</c:v>
                      </c:pt>
                      <c:pt idx="1930">
                        <c:v>1.24</c:v>
                      </c:pt>
                      <c:pt idx="1931">
                        <c:v>1.24</c:v>
                      </c:pt>
                      <c:pt idx="1932">
                        <c:v>1.292</c:v>
                      </c:pt>
                      <c:pt idx="1933">
                        <c:v>1.3109999999999999</c:v>
                      </c:pt>
                      <c:pt idx="1934">
                        <c:v>1.2070000000000001</c:v>
                      </c:pt>
                      <c:pt idx="1935">
                        <c:v>1.1839999999999999</c:v>
                      </c:pt>
                      <c:pt idx="1936">
                        <c:v>1.2070000000000001</c:v>
                      </c:pt>
                      <c:pt idx="1937">
                        <c:v>1.2070000000000001</c:v>
                      </c:pt>
                      <c:pt idx="1938">
                        <c:v>1.2070000000000001</c:v>
                      </c:pt>
                      <c:pt idx="1939">
                        <c:v>1.2210000000000001</c:v>
                      </c:pt>
                      <c:pt idx="1940">
                        <c:v>1.327</c:v>
                      </c:pt>
                      <c:pt idx="1941">
                        <c:v>1.3</c:v>
                      </c:pt>
                      <c:pt idx="1942">
                        <c:v>1.288</c:v>
                      </c:pt>
                      <c:pt idx="1943">
                        <c:v>1.26</c:v>
                      </c:pt>
                      <c:pt idx="1944">
                        <c:v>1.26</c:v>
                      </c:pt>
                      <c:pt idx="1945">
                        <c:v>1.26</c:v>
                      </c:pt>
                      <c:pt idx="1946">
                        <c:v>1.353</c:v>
                      </c:pt>
                      <c:pt idx="1947">
                        <c:v>1.3980000000000001</c:v>
                      </c:pt>
                      <c:pt idx="1948">
                        <c:v>1.425</c:v>
                      </c:pt>
                      <c:pt idx="1949">
                        <c:v>1.35</c:v>
                      </c:pt>
                      <c:pt idx="1950">
                        <c:v>1.401</c:v>
                      </c:pt>
                      <c:pt idx="1951">
                        <c:v>1.401</c:v>
                      </c:pt>
                      <c:pt idx="1952">
                        <c:v>1.401</c:v>
                      </c:pt>
                      <c:pt idx="1953">
                        <c:v>1.4630000000000001</c:v>
                      </c:pt>
                      <c:pt idx="1954">
                        <c:v>1.478</c:v>
                      </c:pt>
                      <c:pt idx="1955">
                        <c:v>1.5899999999999999</c:v>
                      </c:pt>
                      <c:pt idx="1956">
                        <c:v>1.6160000000000001</c:v>
                      </c:pt>
                      <c:pt idx="1957">
                        <c:v>1.655</c:v>
                      </c:pt>
                      <c:pt idx="1958">
                        <c:v>1.655</c:v>
                      </c:pt>
                      <c:pt idx="1959">
                        <c:v>1.655</c:v>
                      </c:pt>
                      <c:pt idx="1960">
                        <c:v>1.5819999999999999</c:v>
                      </c:pt>
                      <c:pt idx="1961">
                        <c:v>1.5590000000000002</c:v>
                      </c:pt>
                      <c:pt idx="1962">
                        <c:v>1.593</c:v>
                      </c:pt>
                      <c:pt idx="1963">
                        <c:v>1.6360000000000001</c:v>
                      </c:pt>
                      <c:pt idx="1964">
                        <c:v>1.601</c:v>
                      </c:pt>
                      <c:pt idx="1965">
                        <c:v>1.601</c:v>
                      </c:pt>
                      <c:pt idx="1966">
                        <c:v>1.601</c:v>
                      </c:pt>
                      <c:pt idx="1967">
                        <c:v>1.6840000000000002</c:v>
                      </c:pt>
                      <c:pt idx="1968">
                        <c:v>1.6259999999999999</c:v>
                      </c:pt>
                      <c:pt idx="1969">
                        <c:v>1.647</c:v>
                      </c:pt>
                      <c:pt idx="1970">
                        <c:v>1.6640000000000001</c:v>
                      </c:pt>
                      <c:pt idx="1971">
                        <c:v>1.663</c:v>
                      </c:pt>
                      <c:pt idx="1972">
                        <c:v>1.663</c:v>
                      </c:pt>
                      <c:pt idx="1973">
                        <c:v>1.663</c:v>
                      </c:pt>
                      <c:pt idx="1974">
                        <c:v>1.629</c:v>
                      </c:pt>
                      <c:pt idx="1975">
                        <c:v>1.625</c:v>
                      </c:pt>
                      <c:pt idx="1976">
                        <c:v>1.605</c:v>
                      </c:pt>
                      <c:pt idx="1977">
                        <c:v>1.65</c:v>
                      </c:pt>
                      <c:pt idx="1978">
                        <c:v>1.6280000000000001</c:v>
                      </c:pt>
                      <c:pt idx="1979">
                        <c:v>1.6280000000000001</c:v>
                      </c:pt>
                      <c:pt idx="1980">
                        <c:v>1.6280000000000001</c:v>
                      </c:pt>
                      <c:pt idx="1981">
                        <c:v>1.6819999999999999</c:v>
                      </c:pt>
                      <c:pt idx="1982">
                        <c:v>1.7330000000000001</c:v>
                      </c:pt>
                      <c:pt idx="1983">
                        <c:v>1.742</c:v>
                      </c:pt>
                      <c:pt idx="1984">
                        <c:v>1.7709999999999999</c:v>
                      </c:pt>
                      <c:pt idx="1985">
                        <c:v>1.6890000000000001</c:v>
                      </c:pt>
                      <c:pt idx="1986">
                        <c:v>1.6890000000000001</c:v>
                      </c:pt>
                      <c:pt idx="1987">
                        <c:v>1.6890000000000001</c:v>
                      </c:pt>
                      <c:pt idx="1988">
                        <c:v>1.5979999999999999</c:v>
                      </c:pt>
                      <c:pt idx="1989">
                        <c:v>1.7829999999999999</c:v>
                      </c:pt>
                      <c:pt idx="1990">
                        <c:v>1.7589999999999999</c:v>
                      </c:pt>
                      <c:pt idx="1991">
                        <c:v>1.696</c:v>
                      </c:pt>
                      <c:pt idx="1992">
                        <c:v>1.645</c:v>
                      </c:pt>
                      <c:pt idx="1993">
                        <c:v>1.645</c:v>
                      </c:pt>
                      <c:pt idx="1994">
                        <c:v>1.645</c:v>
                      </c:pt>
                      <c:pt idx="1995">
                        <c:v>1.5669999999999999</c:v>
                      </c:pt>
                      <c:pt idx="1996">
                        <c:v>1.552</c:v>
                      </c:pt>
                      <c:pt idx="1997">
                        <c:v>1.4079999999999999</c:v>
                      </c:pt>
                      <c:pt idx="1998">
                        <c:v>1.26</c:v>
                      </c:pt>
                      <c:pt idx="1999">
                        <c:v>1.19</c:v>
                      </c:pt>
                      <c:pt idx="2000">
                        <c:v>1.19</c:v>
                      </c:pt>
                      <c:pt idx="2001">
                        <c:v>1.19</c:v>
                      </c:pt>
                      <c:pt idx="2002">
                        <c:v>1.212</c:v>
                      </c:pt>
                      <c:pt idx="2003">
                        <c:v>1.2250000000000001</c:v>
                      </c:pt>
                      <c:pt idx="2004">
                        <c:v>1.2509999999999999</c:v>
                      </c:pt>
                      <c:pt idx="2005">
                        <c:v>1.2789999999999999</c:v>
                      </c:pt>
                      <c:pt idx="2006">
                        <c:v>1.2829999999999999</c:v>
                      </c:pt>
                      <c:pt idx="2007">
                        <c:v>1.2829999999999999</c:v>
                      </c:pt>
                      <c:pt idx="2008">
                        <c:v>1.2829999999999999</c:v>
                      </c:pt>
                      <c:pt idx="2009">
                        <c:v>1.31</c:v>
                      </c:pt>
                      <c:pt idx="2010">
                        <c:v>1.2909999999999999</c:v>
                      </c:pt>
                      <c:pt idx="2011">
                        <c:v>1.2389999999999999</c:v>
                      </c:pt>
                      <c:pt idx="2012">
                        <c:v>1.3049999999999999</c:v>
                      </c:pt>
                      <c:pt idx="2013">
                        <c:v>1.262</c:v>
                      </c:pt>
                      <c:pt idx="2014">
                        <c:v>1.262</c:v>
                      </c:pt>
                      <c:pt idx="2015">
                        <c:v>1.262</c:v>
                      </c:pt>
                      <c:pt idx="2016">
                        <c:v>1.337</c:v>
                      </c:pt>
                      <c:pt idx="2017">
                        <c:v>1.37</c:v>
                      </c:pt>
                      <c:pt idx="2018">
                        <c:v>1.377</c:v>
                      </c:pt>
                      <c:pt idx="2019">
                        <c:v>1.2889999999999999</c:v>
                      </c:pt>
                      <c:pt idx="2020">
                        <c:v>1.2150000000000001</c:v>
                      </c:pt>
                      <c:pt idx="2021">
                        <c:v>1.2150000000000001</c:v>
                      </c:pt>
                      <c:pt idx="2022">
                        <c:v>1.2150000000000001</c:v>
                      </c:pt>
                      <c:pt idx="2023">
                        <c:v>1.276</c:v>
                      </c:pt>
                      <c:pt idx="2024">
                        <c:v>1.2969999999999999</c:v>
                      </c:pt>
                      <c:pt idx="2025">
                        <c:v>1.111</c:v>
                      </c:pt>
                      <c:pt idx="2026">
                        <c:v>1.002</c:v>
                      </c:pt>
                      <c:pt idx="2027">
                        <c:v>0.93300000000000005</c:v>
                      </c:pt>
                      <c:pt idx="2028">
                        <c:v>0.93300000000000005</c:v>
                      </c:pt>
                      <c:pt idx="2029">
                        <c:v>0.93300000000000005</c:v>
                      </c:pt>
                      <c:pt idx="2030">
                        <c:v>0.92900000000000005</c:v>
                      </c:pt>
                      <c:pt idx="2031">
                        <c:v>0.85299999999999998</c:v>
                      </c:pt>
                      <c:pt idx="2032">
                        <c:v>0.71199999999999997</c:v>
                      </c:pt>
                      <c:pt idx="2033">
                        <c:v>0.71099999999999997</c:v>
                      </c:pt>
                      <c:pt idx="2034">
                        <c:v>0.72299999999999998</c:v>
                      </c:pt>
                      <c:pt idx="2035">
                        <c:v>0.72299999999999998</c:v>
                      </c:pt>
                      <c:pt idx="2036">
                        <c:v>0.72299999999999998</c:v>
                      </c:pt>
                      <c:pt idx="2037">
                        <c:v>0.747</c:v>
                      </c:pt>
                      <c:pt idx="2038">
                        <c:v>0.75600000000000001</c:v>
                      </c:pt>
                      <c:pt idx="2039">
                        <c:v>0.72299999999999998</c:v>
                      </c:pt>
                      <c:pt idx="2040">
                        <c:v>0.70699999999999996</c:v>
                      </c:pt>
                      <c:pt idx="2041">
                        <c:v>0.69699999999999995</c:v>
                      </c:pt>
                      <c:pt idx="2042">
                        <c:v>0.69699999999999995</c:v>
                      </c:pt>
                      <c:pt idx="2043">
                        <c:v>0.69699999999999995</c:v>
                      </c:pt>
                      <c:pt idx="2044">
                        <c:v>0.66</c:v>
                      </c:pt>
                      <c:pt idx="2045">
                        <c:v>0.65400000000000003</c:v>
                      </c:pt>
                      <c:pt idx="2046">
                        <c:v>0.68799999999999994</c:v>
                      </c:pt>
                      <c:pt idx="2047">
                        <c:v>0.69299999999999995</c:v>
                      </c:pt>
                      <c:pt idx="2048">
                        <c:v>0.70599999999999996</c:v>
                      </c:pt>
                      <c:pt idx="2049">
                        <c:v>0.70599999999999996</c:v>
                      </c:pt>
                      <c:pt idx="2050">
                        <c:v>0.70599999999999996</c:v>
                      </c:pt>
                      <c:pt idx="2051">
                        <c:v>0.72199999999999998</c:v>
                      </c:pt>
                      <c:pt idx="2052">
                        <c:v>0.72299999999999998</c:v>
                      </c:pt>
                      <c:pt idx="2053">
                        <c:v>0.73599999999999999</c:v>
                      </c:pt>
                      <c:pt idx="2054">
                        <c:v>0.75900000000000001</c:v>
                      </c:pt>
                      <c:pt idx="2055">
                        <c:v>0.75900000000000001</c:v>
                      </c:pt>
                      <c:pt idx="2056">
                        <c:v>0.75900000000000001</c:v>
                      </c:pt>
                      <c:pt idx="2057">
                        <c:v>0.75900000000000001</c:v>
                      </c:pt>
                      <c:pt idx="2058">
                        <c:v>0.75900000000000001</c:v>
                      </c:pt>
                      <c:pt idx="2059">
                        <c:v>0.73899999999999999</c:v>
                      </c:pt>
                      <c:pt idx="2060">
                        <c:v>0.751</c:v>
                      </c:pt>
                      <c:pt idx="2061">
                        <c:v>0.78100000000000003</c:v>
                      </c:pt>
                      <c:pt idx="2062">
                        <c:v>0.77900000000000003</c:v>
                      </c:pt>
                      <c:pt idx="2063">
                        <c:v>0.77900000000000003</c:v>
                      </c:pt>
                      <c:pt idx="2064">
                        <c:v>0.77900000000000003</c:v>
                      </c:pt>
                      <c:pt idx="2065">
                        <c:v>0.78100000000000003</c:v>
                      </c:pt>
                      <c:pt idx="2066">
                        <c:v>0.78500000000000003</c:v>
                      </c:pt>
                      <c:pt idx="2067">
                        <c:v>0.80700000000000005</c:v>
                      </c:pt>
                      <c:pt idx="2068">
                        <c:v>0.80500000000000005</c:v>
                      </c:pt>
                      <c:pt idx="2069">
                        <c:v>0.77400000000000002</c:v>
                      </c:pt>
                      <c:pt idx="2070">
                        <c:v>0.77400000000000002</c:v>
                      </c:pt>
                      <c:pt idx="2071">
                        <c:v>0.77400000000000002</c:v>
                      </c:pt>
                      <c:pt idx="2072">
                        <c:v>0.79900000000000004</c:v>
                      </c:pt>
                      <c:pt idx="2073">
                        <c:v>0.81399999999999995</c:v>
                      </c:pt>
                      <c:pt idx="2074">
                        <c:v>0.82099999999999995</c:v>
                      </c:pt>
                      <c:pt idx="2075">
                        <c:v>0.80100000000000005</c:v>
                      </c:pt>
                      <c:pt idx="2076">
                        <c:v>0.77400000000000002</c:v>
                      </c:pt>
                      <c:pt idx="2077">
                        <c:v>0.77400000000000002</c:v>
                      </c:pt>
                      <c:pt idx="2078">
                        <c:v>0.77400000000000002</c:v>
                      </c:pt>
                      <c:pt idx="2079">
                        <c:v>0.748</c:v>
                      </c:pt>
                      <c:pt idx="2080">
                        <c:v>0.72</c:v>
                      </c:pt>
                      <c:pt idx="2081">
                        <c:v>0.751</c:v>
                      </c:pt>
                      <c:pt idx="2082">
                        <c:v>0.83699999999999997</c:v>
                      </c:pt>
                      <c:pt idx="2083">
                        <c:v>0.86899999999999999</c:v>
                      </c:pt>
                      <c:pt idx="2084">
                        <c:v>0.86899999999999999</c:v>
                      </c:pt>
                      <c:pt idx="2085">
                        <c:v>0.86899999999999999</c:v>
                      </c:pt>
                      <c:pt idx="2086">
                        <c:v>0.874</c:v>
                      </c:pt>
                      <c:pt idx="2087">
                        <c:v>0.91500000000000004</c:v>
                      </c:pt>
                      <c:pt idx="2088">
                        <c:v>0.90900000000000003</c:v>
                      </c:pt>
                      <c:pt idx="2089">
                        <c:v>0.88600000000000001</c:v>
                      </c:pt>
                      <c:pt idx="2090">
                        <c:v>0.86599999999999999</c:v>
                      </c:pt>
                      <c:pt idx="2091">
                        <c:v>0.86599999999999999</c:v>
                      </c:pt>
                      <c:pt idx="2092">
                        <c:v>0.86599999999999999</c:v>
                      </c:pt>
                      <c:pt idx="2093">
                        <c:v>0.88300000000000001</c:v>
                      </c:pt>
                      <c:pt idx="2094">
                        <c:v>0.96299999999999997</c:v>
                      </c:pt>
                      <c:pt idx="2095">
                        <c:v>1.02</c:v>
                      </c:pt>
                      <c:pt idx="2096">
                        <c:v>1.0620000000000001</c:v>
                      </c:pt>
                      <c:pt idx="2097">
                        <c:v>1.1060000000000001</c:v>
                      </c:pt>
                      <c:pt idx="2098">
                        <c:v>1.1060000000000001</c:v>
                      </c:pt>
                      <c:pt idx="2099">
                        <c:v>1.1060000000000001</c:v>
                      </c:pt>
                      <c:pt idx="2100">
                        <c:v>1.1060000000000001</c:v>
                      </c:pt>
                      <c:pt idx="2101">
                        <c:v>1.143</c:v>
                      </c:pt>
                      <c:pt idx="2102">
                        <c:v>1.157</c:v>
                      </c:pt>
                      <c:pt idx="2103">
                        <c:v>1.171</c:v>
                      </c:pt>
                      <c:pt idx="2104">
                        <c:v>1.1830000000000001</c:v>
                      </c:pt>
                      <c:pt idx="2105">
                        <c:v>1.1830000000000001</c:v>
                      </c:pt>
                      <c:pt idx="2106">
                        <c:v>1.1830000000000001</c:v>
                      </c:pt>
                      <c:pt idx="2107">
                        <c:v>1.206</c:v>
                      </c:pt>
                      <c:pt idx="2108">
                        <c:v>1.2469999999999999</c:v>
                      </c:pt>
                      <c:pt idx="2109">
                        <c:v>1.2410000000000001</c:v>
                      </c:pt>
                      <c:pt idx="2110">
                        <c:v>1.218</c:v>
                      </c:pt>
                      <c:pt idx="2111">
                        <c:v>1.181</c:v>
                      </c:pt>
                      <c:pt idx="2112">
                        <c:v>1.181</c:v>
                      </c:pt>
                      <c:pt idx="2113">
                        <c:v>1.181</c:v>
                      </c:pt>
                      <c:pt idx="2114">
                        <c:v>1.167</c:v>
                      </c:pt>
                      <c:pt idx="2115">
                        <c:v>1.1679999999999999</c:v>
                      </c:pt>
                      <c:pt idx="2116">
                        <c:v>1.165</c:v>
                      </c:pt>
                      <c:pt idx="2117">
                        <c:v>1.1559999999999999</c:v>
                      </c:pt>
                      <c:pt idx="2118">
                        <c:v>1.137</c:v>
                      </c:pt>
                      <c:pt idx="2119">
                        <c:v>1.137</c:v>
                      </c:pt>
                      <c:pt idx="2120">
                        <c:v>1.137</c:v>
                      </c:pt>
                      <c:pt idx="2121">
                        <c:v>1.175</c:v>
                      </c:pt>
                      <c:pt idx="2122">
                        <c:v>1.137</c:v>
                      </c:pt>
                      <c:pt idx="2123">
                        <c:v>1.119</c:v>
                      </c:pt>
                      <c:pt idx="2124">
                        <c:v>1.0860000000000001</c:v>
                      </c:pt>
                      <c:pt idx="2125">
                        <c:v>1.071</c:v>
                      </c:pt>
                      <c:pt idx="2126">
                        <c:v>1.071</c:v>
                      </c:pt>
                      <c:pt idx="2127">
                        <c:v>1.071</c:v>
                      </c:pt>
                      <c:pt idx="2128">
                        <c:v>1.1479999999999999</c:v>
                      </c:pt>
                      <c:pt idx="2129">
                        <c:v>1.248</c:v>
                      </c:pt>
                      <c:pt idx="2130">
                        <c:v>1.2110000000000001</c:v>
                      </c:pt>
                      <c:pt idx="2131">
                        <c:v>1.2090000000000001</c:v>
                      </c:pt>
                      <c:pt idx="2132">
                        <c:v>1.2270000000000001</c:v>
                      </c:pt>
                      <c:pt idx="2133">
                        <c:v>1.2270000000000001</c:v>
                      </c:pt>
                      <c:pt idx="2134">
                        <c:v>1.2270000000000001</c:v>
                      </c:pt>
                      <c:pt idx="2135">
                        <c:v>1.3049999999999999</c:v>
                      </c:pt>
                      <c:pt idx="2136">
                        <c:v>1.31</c:v>
                      </c:pt>
                      <c:pt idx="2137">
                        <c:v>1.347</c:v>
                      </c:pt>
                      <c:pt idx="2138">
                        <c:v>1.361</c:v>
                      </c:pt>
                      <c:pt idx="2139">
                        <c:v>1.389</c:v>
                      </c:pt>
                      <c:pt idx="2140">
                        <c:v>1.389</c:v>
                      </c:pt>
                      <c:pt idx="2141">
                        <c:v>1.389</c:v>
                      </c:pt>
                      <c:pt idx="2142">
                        <c:v>1.3879999999999999</c:v>
                      </c:pt>
                      <c:pt idx="2143">
                        <c:v>1.24</c:v>
                      </c:pt>
                      <c:pt idx="2144">
                        <c:v>1.2050000000000001</c:v>
                      </c:pt>
                      <c:pt idx="2145">
                        <c:v>1.216</c:v>
                      </c:pt>
                      <c:pt idx="2146">
                        <c:v>1.1679999999999999</c:v>
                      </c:pt>
                      <c:pt idx="2147">
                        <c:v>1.1679999999999999</c:v>
                      </c:pt>
                      <c:pt idx="2148">
                        <c:v>1.1679999999999999</c:v>
                      </c:pt>
                      <c:pt idx="2149">
                        <c:v>1.25</c:v>
                      </c:pt>
                      <c:pt idx="2150">
                        <c:v>1.25</c:v>
                      </c:pt>
                      <c:pt idx="2151">
                        <c:v>1.2509999999999999</c:v>
                      </c:pt>
                      <c:pt idx="2152">
                        <c:v>1.268</c:v>
                      </c:pt>
                      <c:pt idx="2153">
                        <c:v>1.2730000000000001</c:v>
                      </c:pt>
                      <c:pt idx="2154">
                        <c:v>1.2730000000000001</c:v>
                      </c:pt>
                      <c:pt idx="2155">
                        <c:v>1.2730000000000001</c:v>
                      </c:pt>
                      <c:pt idx="2156">
                        <c:v>1.2730000000000001</c:v>
                      </c:pt>
                      <c:pt idx="2157">
                        <c:v>1.2730000000000001</c:v>
                      </c:pt>
                      <c:pt idx="2158">
                        <c:v>1.2730000000000001</c:v>
                      </c:pt>
                      <c:pt idx="2159">
                        <c:v>1.286</c:v>
                      </c:pt>
                      <c:pt idx="2160">
                        <c:v>1.2909999999999999</c:v>
                      </c:pt>
                      <c:pt idx="2161">
                        <c:v>1.2909999999999999</c:v>
                      </c:pt>
                      <c:pt idx="2162">
                        <c:v>1.2909999999999999</c:v>
                      </c:pt>
                      <c:pt idx="2163">
                        <c:v>1.296</c:v>
                      </c:pt>
                      <c:pt idx="2164">
                        <c:v>1.2989999999999999</c:v>
                      </c:pt>
                      <c:pt idx="2165">
                        <c:v>1.3160000000000001</c:v>
                      </c:pt>
                      <c:pt idx="2166">
                        <c:v>1.27</c:v>
                      </c:pt>
                      <c:pt idx="2167">
                        <c:v>1.2789999999999999</c:v>
                      </c:pt>
                      <c:pt idx="2168">
                        <c:v>1.2789999999999999</c:v>
                      </c:pt>
                      <c:pt idx="2169">
                        <c:v>1.2789999999999999</c:v>
                      </c:pt>
                      <c:pt idx="2170">
                        <c:v>1.3149999999999999</c:v>
                      </c:pt>
                      <c:pt idx="2171">
                        <c:v>1.3180000000000001</c:v>
                      </c:pt>
                      <c:pt idx="2172">
                        <c:v>1.34</c:v>
                      </c:pt>
                      <c:pt idx="2173">
                        <c:v>1.33</c:v>
                      </c:pt>
                      <c:pt idx="2174">
                        <c:v>1.3820000000000001</c:v>
                      </c:pt>
                      <c:pt idx="2175">
                        <c:v>1.3820000000000001</c:v>
                      </c:pt>
                      <c:pt idx="2176">
                        <c:v>1.3820000000000001</c:v>
                      </c:pt>
                      <c:pt idx="2177">
                        <c:v>1.401</c:v>
                      </c:pt>
                      <c:pt idx="2178">
                        <c:v>1.3900000000000001</c:v>
                      </c:pt>
                      <c:pt idx="2179">
                        <c:v>1.3839999999999999</c:v>
                      </c:pt>
                      <c:pt idx="2180">
                        <c:v>1.3759999999999999</c:v>
                      </c:pt>
                      <c:pt idx="2181">
                        <c:v>1.377</c:v>
                      </c:pt>
                      <c:pt idx="2182">
                        <c:v>1.377</c:v>
                      </c:pt>
                      <c:pt idx="2183">
                        <c:v>1.377</c:v>
                      </c:pt>
                      <c:pt idx="2184">
                        <c:v>1.3839999999999999</c:v>
                      </c:pt>
                      <c:pt idx="2185">
                        <c:v>1.4630000000000001</c:v>
                      </c:pt>
                      <c:pt idx="2186">
                        <c:v>1.456</c:v>
                      </c:pt>
                      <c:pt idx="2187">
                        <c:v>1.48</c:v>
                      </c:pt>
                      <c:pt idx="2188">
                        <c:v>1.492</c:v>
                      </c:pt>
                      <c:pt idx="2189">
                        <c:v>1.492</c:v>
                      </c:pt>
                      <c:pt idx="2190">
                        <c:v>1.492</c:v>
                      </c:pt>
                      <c:pt idx="2191">
                        <c:v>1.542</c:v>
                      </c:pt>
                      <c:pt idx="2192">
                        <c:v>1.5659999999999998</c:v>
                      </c:pt>
                      <c:pt idx="2193">
                        <c:v>1.544</c:v>
                      </c:pt>
                      <c:pt idx="2194">
                        <c:v>1.554</c:v>
                      </c:pt>
                      <c:pt idx="2195">
                        <c:v>1.571</c:v>
                      </c:pt>
                      <c:pt idx="2196">
                        <c:v>1.571</c:v>
                      </c:pt>
                      <c:pt idx="2197">
                        <c:v>1.571</c:v>
                      </c:pt>
                      <c:pt idx="2198">
                        <c:v>1.601</c:v>
                      </c:pt>
                      <c:pt idx="2199">
                        <c:v>1.6059999999999999</c:v>
                      </c:pt>
                      <c:pt idx="2200">
                        <c:v>1.6160000000000001</c:v>
                      </c:pt>
                      <c:pt idx="2201">
                        <c:v>1.653</c:v>
                      </c:pt>
                      <c:pt idx="2202">
                        <c:v>1.6840000000000002</c:v>
                      </c:pt>
                      <c:pt idx="2203">
                        <c:v>1.6840000000000002</c:v>
                      </c:pt>
                      <c:pt idx="2204">
                        <c:v>1.6840000000000002</c:v>
                      </c:pt>
                      <c:pt idx="2205">
                        <c:v>1.724</c:v>
                      </c:pt>
                      <c:pt idx="2206">
                        <c:v>1.758</c:v>
                      </c:pt>
                      <c:pt idx="2207">
                        <c:v>1.7549999999999999</c:v>
                      </c:pt>
                      <c:pt idx="2208">
                        <c:v>1.7850000000000001</c:v>
                      </c:pt>
                      <c:pt idx="2209">
                        <c:v>1.712</c:v>
                      </c:pt>
                      <c:pt idx="2210">
                        <c:v>1.712</c:v>
                      </c:pt>
                      <c:pt idx="2211">
                        <c:v>1.712</c:v>
                      </c:pt>
                      <c:pt idx="2212">
                        <c:v>1.7669999999999999</c:v>
                      </c:pt>
                      <c:pt idx="2213">
                        <c:v>1.8050000000000002</c:v>
                      </c:pt>
                      <c:pt idx="2214">
                        <c:v>1.804</c:v>
                      </c:pt>
                      <c:pt idx="2215">
                        <c:v>1.7970000000000002</c:v>
                      </c:pt>
                      <c:pt idx="2216">
                        <c:v>1.804</c:v>
                      </c:pt>
                      <c:pt idx="2217">
                        <c:v>1.804</c:v>
                      </c:pt>
                      <c:pt idx="2218">
                        <c:v>1.804</c:v>
                      </c:pt>
                      <c:pt idx="2219">
                        <c:v>1.843</c:v>
                      </c:pt>
                      <c:pt idx="2220">
                        <c:v>1.829</c:v>
                      </c:pt>
                      <c:pt idx="2221">
                        <c:v>1.8540000000000001</c:v>
                      </c:pt>
                      <c:pt idx="2222">
                        <c:v>1.855</c:v>
                      </c:pt>
                      <c:pt idx="2223">
                        <c:v>1.75</c:v>
                      </c:pt>
                      <c:pt idx="2224">
                        <c:v>1.75</c:v>
                      </c:pt>
                      <c:pt idx="2225">
                        <c:v>1.75</c:v>
                      </c:pt>
                      <c:pt idx="2226">
                        <c:v>1.835</c:v>
                      </c:pt>
                      <c:pt idx="2227">
                        <c:v>1.704</c:v>
                      </c:pt>
                      <c:pt idx="2228">
                        <c:v>1.6640000000000001</c:v>
                      </c:pt>
                      <c:pt idx="2229">
                        <c:v>1.722</c:v>
                      </c:pt>
                      <c:pt idx="2230">
                        <c:v>1.6919999999999999</c:v>
                      </c:pt>
                      <c:pt idx="2231">
                        <c:v>1.6919999999999999</c:v>
                      </c:pt>
                      <c:pt idx="2232">
                        <c:v>1.6919999999999999</c:v>
                      </c:pt>
                      <c:pt idx="2233">
                        <c:v>1.6760000000000002</c:v>
                      </c:pt>
                      <c:pt idx="2234">
                        <c:v>1.6879999999999999</c:v>
                      </c:pt>
                      <c:pt idx="2235">
                        <c:v>1.679</c:v>
                      </c:pt>
                      <c:pt idx="2236">
                        <c:v>1.667</c:v>
                      </c:pt>
                      <c:pt idx="2237">
                        <c:v>1.6560000000000001</c:v>
                      </c:pt>
                      <c:pt idx="2238">
                        <c:v>1.6560000000000001</c:v>
                      </c:pt>
                      <c:pt idx="2239">
                        <c:v>1.6560000000000001</c:v>
                      </c:pt>
                      <c:pt idx="2240">
                        <c:v>1.6360000000000001</c:v>
                      </c:pt>
                      <c:pt idx="2241">
                        <c:v>1.6179999999999999</c:v>
                      </c:pt>
                      <c:pt idx="2242">
                        <c:v>1.65</c:v>
                      </c:pt>
                      <c:pt idx="2243">
                        <c:v>1.698</c:v>
                      </c:pt>
                      <c:pt idx="2244">
                        <c:v>1.6659999999999999</c:v>
                      </c:pt>
                      <c:pt idx="2245">
                        <c:v>1.6659999999999999</c:v>
                      </c:pt>
                      <c:pt idx="2246">
                        <c:v>1.6659999999999999</c:v>
                      </c:pt>
                      <c:pt idx="2247">
                        <c:v>1.6739999999999999</c:v>
                      </c:pt>
                      <c:pt idx="2248">
                        <c:v>1.7290000000000001</c:v>
                      </c:pt>
                      <c:pt idx="2249">
                        <c:v>1.754</c:v>
                      </c:pt>
                      <c:pt idx="2250">
                        <c:v>1.7370000000000001</c:v>
                      </c:pt>
                      <c:pt idx="2251">
                        <c:v>1.746</c:v>
                      </c:pt>
                      <c:pt idx="2252">
                        <c:v>1.746</c:v>
                      </c:pt>
                      <c:pt idx="2253">
                        <c:v>1.746</c:v>
                      </c:pt>
                      <c:pt idx="2254">
                        <c:v>1.841</c:v>
                      </c:pt>
                      <c:pt idx="2255">
                        <c:v>1.85</c:v>
                      </c:pt>
                      <c:pt idx="2256">
                        <c:v>1.8959999999999999</c:v>
                      </c:pt>
                      <c:pt idx="2257">
                        <c:v>1.877</c:v>
                      </c:pt>
                      <c:pt idx="2258">
                        <c:v>1.8519999999999999</c:v>
                      </c:pt>
                      <c:pt idx="2259">
                        <c:v>1.8519999999999999</c:v>
                      </c:pt>
                      <c:pt idx="2260">
                        <c:v>1.8519999999999999</c:v>
                      </c:pt>
                      <c:pt idx="2261">
                        <c:v>1.7949999999999999</c:v>
                      </c:pt>
                      <c:pt idx="2262">
                        <c:v>1.7170000000000001</c:v>
                      </c:pt>
                      <c:pt idx="2263">
                        <c:v>1.679</c:v>
                      </c:pt>
                      <c:pt idx="2264">
                        <c:v>1.619</c:v>
                      </c:pt>
                      <c:pt idx="2265">
                        <c:v>1.649</c:v>
                      </c:pt>
                      <c:pt idx="2266">
                        <c:v>1.649</c:v>
                      </c:pt>
                      <c:pt idx="2267">
                        <c:v>1.649</c:v>
                      </c:pt>
                      <c:pt idx="2268">
                        <c:v>1.7469999999999999</c:v>
                      </c:pt>
                      <c:pt idx="2269">
                        <c:v>1.8029999999999999</c:v>
                      </c:pt>
                      <c:pt idx="2270">
                        <c:v>1.806</c:v>
                      </c:pt>
                      <c:pt idx="2271">
                        <c:v>1.776</c:v>
                      </c:pt>
                      <c:pt idx="2272">
                        <c:v>1.78</c:v>
                      </c:pt>
                      <c:pt idx="2273">
                        <c:v>1.78</c:v>
                      </c:pt>
                      <c:pt idx="2274">
                        <c:v>1.78</c:v>
                      </c:pt>
                      <c:pt idx="2275">
                        <c:v>1.794</c:v>
                      </c:pt>
                      <c:pt idx="2276">
                        <c:v>1.7669999999999999</c:v>
                      </c:pt>
                      <c:pt idx="2277">
                        <c:v>1.784</c:v>
                      </c:pt>
                      <c:pt idx="2278">
                        <c:v>1.8260000000000001</c:v>
                      </c:pt>
                      <c:pt idx="2279">
                        <c:v>1.8940000000000001</c:v>
                      </c:pt>
                      <c:pt idx="2280">
                        <c:v>1.8940000000000001</c:v>
                      </c:pt>
                      <c:pt idx="2281">
                        <c:v>1.8940000000000001</c:v>
                      </c:pt>
                      <c:pt idx="2282">
                        <c:v>1.885</c:v>
                      </c:pt>
                      <c:pt idx="2283">
                        <c:v>1.9020000000000001</c:v>
                      </c:pt>
                      <c:pt idx="2284">
                        <c:v>1.9330000000000001</c:v>
                      </c:pt>
                      <c:pt idx="2285">
                        <c:v>2.004</c:v>
                      </c:pt>
                      <c:pt idx="2286">
                        <c:v>1.9849999999999999</c:v>
                      </c:pt>
                      <c:pt idx="2287">
                        <c:v>1.9849999999999999</c:v>
                      </c:pt>
                      <c:pt idx="2288">
                        <c:v>1.9849999999999999</c:v>
                      </c:pt>
                      <c:pt idx="2289">
                        <c:v>2.093</c:v>
                      </c:pt>
                      <c:pt idx="2290">
                        <c:v>2.1579999999999999</c:v>
                      </c:pt>
                      <c:pt idx="2291">
                        <c:v>2.1669999999999998</c:v>
                      </c:pt>
                      <c:pt idx="2292">
                        <c:v>2.2189999999999999</c:v>
                      </c:pt>
                      <c:pt idx="2293">
                        <c:v>2.2469999999999999</c:v>
                      </c:pt>
                      <c:pt idx="2294">
                        <c:v>2.2469999999999999</c:v>
                      </c:pt>
                      <c:pt idx="2295">
                        <c:v>2.2469999999999999</c:v>
                      </c:pt>
                      <c:pt idx="2296">
                        <c:v>2.2549999999999999</c:v>
                      </c:pt>
                      <c:pt idx="2297">
                        <c:v>2.2549999999999999</c:v>
                      </c:pt>
                      <c:pt idx="2298">
                        <c:v>2.2480000000000002</c:v>
                      </c:pt>
                      <c:pt idx="2299">
                        <c:v>2.1920000000000002</c:v>
                      </c:pt>
                      <c:pt idx="2300">
                        <c:v>2.2280000000000002</c:v>
                      </c:pt>
                      <c:pt idx="2301">
                        <c:v>2.2280000000000002</c:v>
                      </c:pt>
                      <c:pt idx="2302">
                        <c:v>2.2280000000000002</c:v>
                      </c:pt>
                      <c:pt idx="2303">
                        <c:v>2.2069999999999999</c:v>
                      </c:pt>
                      <c:pt idx="2304">
                        <c:v>2.21</c:v>
                      </c:pt>
                      <c:pt idx="2305">
                        <c:v>2.16</c:v>
                      </c:pt>
                      <c:pt idx="2306">
                        <c:v>2.202</c:v>
                      </c:pt>
                      <c:pt idx="2307">
                        <c:v>2.2439999999999998</c:v>
                      </c:pt>
                      <c:pt idx="2308">
                        <c:v>2.2439999999999998</c:v>
                      </c:pt>
                      <c:pt idx="2309">
                        <c:v>2.2439999999999998</c:v>
                      </c:pt>
                      <c:pt idx="2310">
                        <c:v>2.2679999999999998</c:v>
                      </c:pt>
                      <c:pt idx="2311">
                        <c:v>2.2549999999999999</c:v>
                      </c:pt>
                      <c:pt idx="2312">
                        <c:v>2.2770000000000001</c:v>
                      </c:pt>
                      <c:pt idx="2313">
                        <c:v>2.254</c:v>
                      </c:pt>
                      <c:pt idx="2314">
                        <c:v>2.274</c:v>
                      </c:pt>
                      <c:pt idx="2315">
                        <c:v>2.274</c:v>
                      </c:pt>
                      <c:pt idx="2316">
                        <c:v>2.274</c:v>
                      </c:pt>
                      <c:pt idx="2317">
                        <c:v>2.2610000000000001</c:v>
                      </c:pt>
                      <c:pt idx="2318">
                        <c:v>2.2789999999999999</c:v>
                      </c:pt>
                      <c:pt idx="2319">
                        <c:v>2.3029999999999999</c:v>
                      </c:pt>
                      <c:pt idx="2320">
                        <c:v>2.3050000000000002</c:v>
                      </c:pt>
                      <c:pt idx="2321">
                        <c:v>2.3140000000000001</c:v>
                      </c:pt>
                      <c:pt idx="2322">
                        <c:v>2.3140000000000001</c:v>
                      </c:pt>
                      <c:pt idx="2323">
                        <c:v>2.3140000000000001</c:v>
                      </c:pt>
                      <c:pt idx="2324">
                        <c:v>2.3319999999999999</c:v>
                      </c:pt>
                      <c:pt idx="2325">
                        <c:v>2.3149999999999999</c:v>
                      </c:pt>
                      <c:pt idx="2326">
                        <c:v>2.2869999999999999</c:v>
                      </c:pt>
                      <c:pt idx="2327">
                        <c:v>2.2629999999999999</c:v>
                      </c:pt>
                      <c:pt idx="2328">
                        <c:v>2.3170000000000002</c:v>
                      </c:pt>
                      <c:pt idx="2329">
                        <c:v>2.3170000000000002</c:v>
                      </c:pt>
                      <c:pt idx="2330">
                        <c:v>2.3170000000000002</c:v>
                      </c:pt>
                      <c:pt idx="2331">
                        <c:v>2.3580000000000001</c:v>
                      </c:pt>
                      <c:pt idx="2332">
                        <c:v>2.4050000000000002</c:v>
                      </c:pt>
                      <c:pt idx="2333">
                        <c:v>2.3620000000000001</c:v>
                      </c:pt>
                      <c:pt idx="2334">
                        <c:v>2.355</c:v>
                      </c:pt>
                      <c:pt idx="2335">
                        <c:v>2.343</c:v>
                      </c:pt>
                      <c:pt idx="2336">
                        <c:v>2.343</c:v>
                      </c:pt>
                      <c:pt idx="2337">
                        <c:v>2.343</c:v>
                      </c:pt>
                      <c:pt idx="2338">
                        <c:v>2.33</c:v>
                      </c:pt>
                      <c:pt idx="2339">
                        <c:v>2.36</c:v>
                      </c:pt>
                      <c:pt idx="2340">
                        <c:v>2.3940000000000001</c:v>
                      </c:pt>
                      <c:pt idx="2341">
                        <c:v>2.419</c:v>
                      </c:pt>
                      <c:pt idx="2342">
                        <c:v>2.4550000000000001</c:v>
                      </c:pt>
                      <c:pt idx="2343">
                        <c:v>2.4550000000000001</c:v>
                      </c:pt>
                      <c:pt idx="2344">
                        <c:v>2.4550000000000001</c:v>
                      </c:pt>
                      <c:pt idx="2345">
                        <c:v>2.427</c:v>
                      </c:pt>
                      <c:pt idx="2346">
                        <c:v>2.468</c:v>
                      </c:pt>
                      <c:pt idx="2347">
                        <c:v>2.4409999999999998</c:v>
                      </c:pt>
                      <c:pt idx="2348">
                        <c:v>2.3959999999999999</c:v>
                      </c:pt>
                      <c:pt idx="2349">
                        <c:v>2.4009999999999998</c:v>
                      </c:pt>
                      <c:pt idx="2350">
                        <c:v>2.4009999999999998</c:v>
                      </c:pt>
                      <c:pt idx="2351">
                        <c:v>2.4009999999999998</c:v>
                      </c:pt>
                      <c:pt idx="2352">
                        <c:v>2.4220000000000002</c:v>
                      </c:pt>
                      <c:pt idx="2353">
                        <c:v>2.4239999999999999</c:v>
                      </c:pt>
                      <c:pt idx="2354">
                        <c:v>2.4129999999999998</c:v>
                      </c:pt>
                      <c:pt idx="2355">
                        <c:v>2.419</c:v>
                      </c:pt>
                      <c:pt idx="2356">
                        <c:v>2.4380000000000002</c:v>
                      </c:pt>
                      <c:pt idx="2357">
                        <c:v>2.4380000000000002</c:v>
                      </c:pt>
                      <c:pt idx="2358">
                        <c:v>2.4380000000000002</c:v>
                      </c:pt>
                      <c:pt idx="2359">
                        <c:v>2.5779999999999998</c:v>
                      </c:pt>
                      <c:pt idx="2360">
                        <c:v>2.641</c:v>
                      </c:pt>
                      <c:pt idx="2361">
                        <c:v>2.6019999999999999</c:v>
                      </c:pt>
                      <c:pt idx="2362">
                        <c:v>2.5819999999999999</c:v>
                      </c:pt>
                      <c:pt idx="2363">
                        <c:v>2.6109999999999998</c:v>
                      </c:pt>
                      <c:pt idx="2364">
                        <c:v>2.6109999999999998</c:v>
                      </c:pt>
                      <c:pt idx="2365">
                        <c:v>2.6109999999999998</c:v>
                      </c:pt>
                      <c:pt idx="2366">
                        <c:v>2.6349999999999998</c:v>
                      </c:pt>
                      <c:pt idx="2367">
                        <c:v>2.6150000000000002</c:v>
                      </c:pt>
                      <c:pt idx="2368">
                        <c:v>2.6859999999999999</c:v>
                      </c:pt>
                      <c:pt idx="2369">
                        <c:v>2.706</c:v>
                      </c:pt>
                      <c:pt idx="2370">
                        <c:v>2.7759999999999998</c:v>
                      </c:pt>
                      <c:pt idx="2371">
                        <c:v>2.7759999999999998</c:v>
                      </c:pt>
                      <c:pt idx="2372">
                        <c:v>2.7759999999999998</c:v>
                      </c:pt>
                      <c:pt idx="2373">
                        <c:v>2.8420000000000001</c:v>
                      </c:pt>
                      <c:pt idx="2374">
                        <c:v>2.7919999999999998</c:v>
                      </c:pt>
                      <c:pt idx="2375">
                        <c:v>2.8069999999999999</c:v>
                      </c:pt>
                      <c:pt idx="2376">
                        <c:v>2.722</c:v>
                      </c:pt>
                      <c:pt idx="2377">
                        <c:v>2.6749999999999998</c:v>
                      </c:pt>
                      <c:pt idx="2378">
                        <c:v>2.6749999999999998</c:v>
                      </c:pt>
                      <c:pt idx="2379">
                        <c:v>2.6749999999999998</c:v>
                      </c:pt>
                      <c:pt idx="2380">
                        <c:v>2.694</c:v>
                      </c:pt>
                      <c:pt idx="2381">
                        <c:v>2.6339999999999999</c:v>
                      </c:pt>
                      <c:pt idx="2382">
                        <c:v>2.657</c:v>
                      </c:pt>
                      <c:pt idx="2383">
                        <c:v>2.67</c:v>
                      </c:pt>
                      <c:pt idx="2384">
                        <c:v>2.657</c:v>
                      </c:pt>
                      <c:pt idx="2385">
                        <c:v>2.657</c:v>
                      </c:pt>
                      <c:pt idx="2386">
                        <c:v>2.657</c:v>
                      </c:pt>
                      <c:pt idx="2387">
                        <c:v>2.6790000000000003</c:v>
                      </c:pt>
                      <c:pt idx="2388">
                        <c:v>2.734</c:v>
                      </c:pt>
                      <c:pt idx="2389">
                        <c:v>2.7359999999999998</c:v>
                      </c:pt>
                      <c:pt idx="2390">
                        <c:v>2.7669999999999999</c:v>
                      </c:pt>
                      <c:pt idx="2391">
                        <c:v>2.778</c:v>
                      </c:pt>
                      <c:pt idx="2392">
                        <c:v>2.778</c:v>
                      </c:pt>
                      <c:pt idx="2393">
                        <c:v>2.778</c:v>
                      </c:pt>
                      <c:pt idx="2394">
                        <c:v>2.81</c:v>
                      </c:pt>
                      <c:pt idx="2395">
                        <c:v>2.8140000000000001</c:v>
                      </c:pt>
                      <c:pt idx="2396">
                        <c:v>2.8439999999999999</c:v>
                      </c:pt>
                      <c:pt idx="2397">
                        <c:v>2.8620000000000001</c:v>
                      </c:pt>
                      <c:pt idx="2398">
                        <c:v>2.8439999999999999</c:v>
                      </c:pt>
                      <c:pt idx="2399">
                        <c:v>2.8439999999999999</c:v>
                      </c:pt>
                      <c:pt idx="2400">
                        <c:v>2.8439999999999999</c:v>
                      </c:pt>
                      <c:pt idx="2401">
                        <c:v>2.851</c:v>
                      </c:pt>
                      <c:pt idx="2402">
                        <c:v>2.8369999999999997</c:v>
                      </c:pt>
                      <c:pt idx="2403">
                        <c:v>2.835</c:v>
                      </c:pt>
                      <c:pt idx="2404">
                        <c:v>2.8319999999999999</c:v>
                      </c:pt>
                      <c:pt idx="2405">
                        <c:v>2.8319999999999999</c:v>
                      </c:pt>
                      <c:pt idx="2406">
                        <c:v>2.8319999999999999</c:v>
                      </c:pt>
                      <c:pt idx="2407">
                        <c:v>2.8319999999999999</c:v>
                      </c:pt>
                      <c:pt idx="2408">
                        <c:v>2.8319999999999999</c:v>
                      </c:pt>
                      <c:pt idx="2409">
                        <c:v>2.847</c:v>
                      </c:pt>
                      <c:pt idx="2410">
                        <c:v>2.8570000000000002</c:v>
                      </c:pt>
                      <c:pt idx="2411">
                        <c:v>2.9140000000000001</c:v>
                      </c:pt>
                      <c:pt idx="2412">
                        <c:v>2.9329999999999998</c:v>
                      </c:pt>
                      <c:pt idx="2413">
                        <c:v>2.9329999999999998</c:v>
                      </c:pt>
                      <c:pt idx="2414">
                        <c:v>2.9329999999999998</c:v>
                      </c:pt>
                      <c:pt idx="2415">
                        <c:v>2.919</c:v>
                      </c:pt>
                      <c:pt idx="2416">
                        <c:v>2.9449999999999998</c:v>
                      </c:pt>
                      <c:pt idx="2417">
                        <c:v>2.9710000000000001</c:v>
                      </c:pt>
                      <c:pt idx="2418">
                        <c:v>2.9379999999999997</c:v>
                      </c:pt>
                      <c:pt idx="2419">
                        <c:v>2.9159999999999999</c:v>
                      </c:pt>
                      <c:pt idx="2420">
                        <c:v>2.9159999999999999</c:v>
                      </c:pt>
                      <c:pt idx="2421">
                        <c:v>2.9159999999999999</c:v>
                      </c:pt>
                      <c:pt idx="2422">
                        <c:v>2.9969999999999999</c:v>
                      </c:pt>
                      <c:pt idx="2423">
                        <c:v>3.0219999999999998</c:v>
                      </c:pt>
                      <c:pt idx="2424">
                        <c:v>3.0310000000000001</c:v>
                      </c:pt>
                      <c:pt idx="2425">
                        <c:v>3.016</c:v>
                      </c:pt>
                      <c:pt idx="2426">
                        <c:v>2.9910000000000001</c:v>
                      </c:pt>
                      <c:pt idx="2427">
                        <c:v>2.9910000000000001</c:v>
                      </c:pt>
                      <c:pt idx="2428">
                        <c:v>2.9910000000000001</c:v>
                      </c:pt>
                      <c:pt idx="2429">
                        <c:v>2.984</c:v>
                      </c:pt>
                      <c:pt idx="2430">
                        <c:v>3.036</c:v>
                      </c:pt>
                      <c:pt idx="2431">
                        <c:v>3.0710000000000002</c:v>
                      </c:pt>
                      <c:pt idx="2432">
                        <c:v>3.07</c:v>
                      </c:pt>
                      <c:pt idx="2433">
                        <c:v>3.0609999999999999</c:v>
                      </c:pt>
                      <c:pt idx="2434">
                        <c:v>3.0609999999999999</c:v>
                      </c:pt>
                      <c:pt idx="2435">
                        <c:v>3.0609999999999999</c:v>
                      </c:pt>
                      <c:pt idx="2436">
                        <c:v>3.0760000000000001</c:v>
                      </c:pt>
                      <c:pt idx="2437">
                        <c:v>3.0289999999999999</c:v>
                      </c:pt>
                      <c:pt idx="2438">
                        <c:v>3.0059999999999998</c:v>
                      </c:pt>
                      <c:pt idx="2439">
                        <c:v>3.016</c:v>
                      </c:pt>
                      <c:pt idx="2440">
                        <c:v>3.0339999999999998</c:v>
                      </c:pt>
                      <c:pt idx="2441">
                        <c:v>3.0339999999999998</c:v>
                      </c:pt>
                      <c:pt idx="2442">
                        <c:v>3.0339999999999998</c:v>
                      </c:pt>
                      <c:pt idx="2443">
                        <c:v>3.0219999999999998</c:v>
                      </c:pt>
                      <c:pt idx="2444">
                        <c:v>3.0409999999999999</c:v>
                      </c:pt>
                      <c:pt idx="2445">
                        <c:v>3.0539999999999998</c:v>
                      </c:pt>
                      <c:pt idx="2446">
                        <c:v>3.081</c:v>
                      </c:pt>
                      <c:pt idx="2447">
                        <c:v>3.0779999999999998</c:v>
                      </c:pt>
                      <c:pt idx="2448">
                        <c:v>3.0779999999999998</c:v>
                      </c:pt>
                      <c:pt idx="2449">
                        <c:v>3.0779999999999998</c:v>
                      </c:pt>
                      <c:pt idx="2450">
                        <c:v>3.0790000000000002</c:v>
                      </c:pt>
                      <c:pt idx="2451">
                        <c:v>3.04</c:v>
                      </c:pt>
                      <c:pt idx="2452">
                        <c:v>3.0579999999999998</c:v>
                      </c:pt>
                      <c:pt idx="2453">
                        <c:v>3.0790000000000002</c:v>
                      </c:pt>
                      <c:pt idx="2454">
                        <c:v>3.1030000000000002</c:v>
                      </c:pt>
                      <c:pt idx="2455">
                        <c:v>3.1030000000000002</c:v>
                      </c:pt>
                      <c:pt idx="2456">
                        <c:v>3.1030000000000002</c:v>
                      </c:pt>
                      <c:pt idx="2457">
                        <c:v>3.0819999999999999</c:v>
                      </c:pt>
                      <c:pt idx="2458">
                        <c:v>3.1520000000000001</c:v>
                      </c:pt>
                      <c:pt idx="2459">
                        <c:v>3.1619999999999999</c:v>
                      </c:pt>
                      <c:pt idx="2460">
                        <c:v>3.17</c:v>
                      </c:pt>
                      <c:pt idx="2461">
                        <c:v>3.1850000000000001</c:v>
                      </c:pt>
                      <c:pt idx="2462">
                        <c:v>3.1850000000000001</c:v>
                      </c:pt>
                      <c:pt idx="2463">
                        <c:v>3.1850000000000001</c:v>
                      </c:pt>
                      <c:pt idx="2464">
                        <c:v>3.2149999999999999</c:v>
                      </c:pt>
                      <c:pt idx="2465">
                        <c:v>3.2320000000000002</c:v>
                      </c:pt>
                      <c:pt idx="2466">
                        <c:v>3.242</c:v>
                      </c:pt>
                      <c:pt idx="2467">
                        <c:v>3.2629999999999999</c:v>
                      </c:pt>
                      <c:pt idx="2468">
                        <c:v>3.2789999999999999</c:v>
                      </c:pt>
                      <c:pt idx="2469">
                        <c:v>3.2789999999999999</c:v>
                      </c:pt>
                      <c:pt idx="2470">
                        <c:v>3.2789999999999999</c:v>
                      </c:pt>
                      <c:pt idx="2471">
                        <c:v>3.282</c:v>
                      </c:pt>
                      <c:pt idx="2472">
                        <c:v>3.2800000000000002</c:v>
                      </c:pt>
                      <c:pt idx="2473">
                        <c:v>3.2749999999999999</c:v>
                      </c:pt>
                      <c:pt idx="2474">
                        <c:v>3.2839999999999998</c:v>
                      </c:pt>
                      <c:pt idx="2475">
                        <c:v>3.2850000000000001</c:v>
                      </c:pt>
                      <c:pt idx="2476">
                        <c:v>3.2850000000000001</c:v>
                      </c:pt>
                      <c:pt idx="2477">
                        <c:v>3.2850000000000001</c:v>
                      </c:pt>
                      <c:pt idx="2478">
                        <c:v>3.298</c:v>
                      </c:pt>
                      <c:pt idx="2479">
                        <c:v>3.2839999999999998</c:v>
                      </c:pt>
                      <c:pt idx="2480">
                        <c:v>3.331</c:v>
                      </c:pt>
                      <c:pt idx="2481">
                        <c:v>3.3050000000000002</c:v>
                      </c:pt>
                      <c:pt idx="2482">
                        <c:v>3.3090000000000002</c:v>
                      </c:pt>
                      <c:pt idx="2483">
                        <c:v>3.3090000000000002</c:v>
                      </c:pt>
                      <c:pt idx="2484">
                        <c:v>3.3090000000000002</c:v>
                      </c:pt>
                      <c:pt idx="2485">
                        <c:v>3.3570000000000002</c:v>
                      </c:pt>
                      <c:pt idx="2486">
                        <c:v>3.3239999999999998</c:v>
                      </c:pt>
                      <c:pt idx="2487">
                        <c:v>3.3039999999999998</c:v>
                      </c:pt>
                      <c:pt idx="2488">
                        <c:v>3.3250000000000002</c:v>
                      </c:pt>
                      <c:pt idx="2489">
                        <c:v>3.31</c:v>
                      </c:pt>
                      <c:pt idx="2490">
                        <c:v>3.31</c:v>
                      </c:pt>
                      <c:pt idx="2491">
                        <c:v>3.31</c:v>
                      </c:pt>
                      <c:pt idx="2492">
                        <c:v>3.298</c:v>
                      </c:pt>
                      <c:pt idx="2493">
                        <c:v>3.2810000000000001</c:v>
                      </c:pt>
                      <c:pt idx="2494">
                        <c:v>3.2469999999999999</c:v>
                      </c:pt>
                      <c:pt idx="2495">
                        <c:v>3.2439999999999998</c:v>
                      </c:pt>
                      <c:pt idx="2496">
                        <c:v>3.4430000000000001</c:v>
                      </c:pt>
                      <c:pt idx="2497">
                        <c:v>3.4430000000000001</c:v>
                      </c:pt>
                      <c:pt idx="2498">
                        <c:v>3.4430000000000001</c:v>
                      </c:pt>
                      <c:pt idx="2499">
                        <c:v>3.4740000000000002</c:v>
                      </c:pt>
                      <c:pt idx="2500">
                        <c:v>3.51</c:v>
                      </c:pt>
                      <c:pt idx="2501">
                        <c:v>3.5470000000000002</c:v>
                      </c:pt>
                      <c:pt idx="2502">
                        <c:v>3.5470000000000002</c:v>
                      </c:pt>
                      <c:pt idx="2503">
                        <c:v>3.5409999999999999</c:v>
                      </c:pt>
                      <c:pt idx="2504">
                        <c:v>3.5409999999999999</c:v>
                      </c:pt>
                      <c:pt idx="2505">
                        <c:v>3.5409999999999999</c:v>
                      </c:pt>
                      <c:pt idx="2506">
                        <c:v>3.54</c:v>
                      </c:pt>
                      <c:pt idx="2507">
                        <c:v>3.5409999999999999</c:v>
                      </c:pt>
                      <c:pt idx="2508">
                        <c:v>3.278</c:v>
                      </c:pt>
                      <c:pt idx="2509">
                        <c:v>3.3529999999999998</c:v>
                      </c:pt>
                      <c:pt idx="2510">
                        <c:v>3.37</c:v>
                      </c:pt>
                      <c:pt idx="2511">
                        <c:v>3.37</c:v>
                      </c:pt>
                      <c:pt idx="2512">
                        <c:v>3.37</c:v>
                      </c:pt>
                      <c:pt idx="2513">
                        <c:v>3.419</c:v>
                      </c:pt>
                      <c:pt idx="2514">
                        <c:v>3.5129999999999999</c:v>
                      </c:pt>
                      <c:pt idx="2515">
                        <c:v>3.5129999999999999</c:v>
                      </c:pt>
                      <c:pt idx="2516">
                        <c:v>3.4550000000000001</c:v>
                      </c:pt>
                      <c:pt idx="2517">
                        <c:v>3.4569999999999999</c:v>
                      </c:pt>
                      <c:pt idx="2518">
                        <c:v>3.4569999999999999</c:v>
                      </c:pt>
                      <c:pt idx="2519">
                        <c:v>3.4569999999999999</c:v>
                      </c:pt>
                      <c:pt idx="2520">
                        <c:v>3.4220000000000002</c:v>
                      </c:pt>
                      <c:pt idx="2521">
                        <c:v>3.4220000000000002</c:v>
                      </c:pt>
                      <c:pt idx="2522">
                        <c:v>3.4220000000000002</c:v>
                      </c:pt>
                      <c:pt idx="2523">
                        <c:v>3.431</c:v>
                      </c:pt>
                      <c:pt idx="2524">
                        <c:v>3.4279999999999999</c:v>
                      </c:pt>
                      <c:pt idx="2525">
                        <c:v>3.4279999999999999</c:v>
                      </c:pt>
                      <c:pt idx="2526">
                        <c:v>3.4279999999999999</c:v>
                      </c:pt>
                      <c:pt idx="2527">
                        <c:v>3.4580000000000002</c:v>
                      </c:pt>
                      <c:pt idx="2528">
                        <c:v>3.4660000000000002</c:v>
                      </c:pt>
                      <c:pt idx="2529">
                        <c:v>3.464</c:v>
                      </c:pt>
                      <c:pt idx="2530">
                        <c:v>3.464</c:v>
                      </c:pt>
                      <c:pt idx="2531">
                        <c:v>3.4649999999999999</c:v>
                      </c:pt>
                      <c:pt idx="2532">
                        <c:v>3.4649999999999999</c:v>
                      </c:pt>
                      <c:pt idx="2533">
                        <c:v>3.4649999999999999</c:v>
                      </c:pt>
                      <c:pt idx="2534">
                        <c:v>3.4670000000000001</c:v>
                      </c:pt>
                      <c:pt idx="2535">
                        <c:v>3.4699999999999998</c:v>
                      </c:pt>
                      <c:pt idx="2536">
                        <c:v>3.5</c:v>
                      </c:pt>
                      <c:pt idx="2537">
                        <c:v>3.5449999999999999</c:v>
                      </c:pt>
                      <c:pt idx="2538">
                        <c:v>3.5590000000000002</c:v>
                      </c:pt>
                      <c:pt idx="2539">
                        <c:v>3.5590000000000002</c:v>
                      </c:pt>
                      <c:pt idx="2540">
                        <c:v>3.5590000000000002</c:v>
                      </c:pt>
                      <c:pt idx="2541">
                        <c:v>3.5460000000000003</c:v>
                      </c:pt>
                      <c:pt idx="2542">
                        <c:v>3.5190000000000001</c:v>
                      </c:pt>
                      <c:pt idx="2543">
                        <c:v>3.5110000000000001</c:v>
                      </c:pt>
                      <c:pt idx="2544">
                        <c:v>3.5169999999999999</c:v>
                      </c:pt>
                      <c:pt idx="2545">
                        <c:v>3.5259999999999998</c:v>
                      </c:pt>
                      <c:pt idx="2546">
                        <c:v>3.5259999999999998</c:v>
                      </c:pt>
                      <c:pt idx="2547">
                        <c:v>3.5259999999999998</c:v>
                      </c:pt>
                      <c:pt idx="2548">
                        <c:v>3.5209999999999999</c:v>
                      </c:pt>
                      <c:pt idx="2549">
                        <c:v>3.5019999999999998</c:v>
                      </c:pt>
                      <c:pt idx="2550">
                        <c:v>3.508</c:v>
                      </c:pt>
                      <c:pt idx="2551">
                        <c:v>3.5329999999999999</c:v>
                      </c:pt>
                      <c:pt idx="2552">
                        <c:v>3.5489999999999999</c:v>
                      </c:pt>
                      <c:pt idx="2553">
                        <c:v>3.5489999999999999</c:v>
                      </c:pt>
                      <c:pt idx="2554">
                        <c:v>3.5489999999999999</c:v>
                      </c:pt>
                      <c:pt idx="2555">
                        <c:v>3.5430000000000001</c:v>
                      </c:pt>
                      <c:pt idx="2556">
                        <c:v>3.5259999999999998</c:v>
                      </c:pt>
                      <c:pt idx="2557">
                        <c:v>3.528</c:v>
                      </c:pt>
                      <c:pt idx="2558">
                        <c:v>3.5300000000000002</c:v>
                      </c:pt>
                      <c:pt idx="2559">
                        <c:v>3.5390000000000001</c:v>
                      </c:pt>
                      <c:pt idx="2560">
                        <c:v>3.5390000000000001</c:v>
                      </c:pt>
                      <c:pt idx="2561">
                        <c:v>3.5390000000000001</c:v>
                      </c:pt>
                      <c:pt idx="2562">
                        <c:v>3.536</c:v>
                      </c:pt>
                      <c:pt idx="2563">
                        <c:v>3.5609999999999999</c:v>
                      </c:pt>
                      <c:pt idx="2564">
                        <c:v>3.5579999999999998</c:v>
                      </c:pt>
                      <c:pt idx="2565">
                        <c:v>3.5329999999999999</c:v>
                      </c:pt>
                      <c:pt idx="2566">
                        <c:v>3.54</c:v>
                      </c:pt>
                      <c:pt idx="2567">
                        <c:v>3.54</c:v>
                      </c:pt>
                      <c:pt idx="2568">
                        <c:v>3.54</c:v>
                      </c:pt>
                      <c:pt idx="2569">
                        <c:v>3.516</c:v>
                      </c:pt>
                      <c:pt idx="2570">
                        <c:v>3.6</c:v>
                      </c:pt>
                      <c:pt idx="2571">
                        <c:v>3.5460000000000003</c:v>
                      </c:pt>
                      <c:pt idx="2572">
                        <c:v>3.5019999999999998</c:v>
                      </c:pt>
                      <c:pt idx="2573">
                        <c:v>3.4939999999999998</c:v>
                      </c:pt>
                      <c:pt idx="2574">
                        <c:v>3.4939999999999998</c:v>
                      </c:pt>
                      <c:pt idx="2575">
                        <c:v>3.4939999999999998</c:v>
                      </c:pt>
                      <c:pt idx="2576">
                        <c:v>3.5019999999999998</c:v>
                      </c:pt>
                      <c:pt idx="2577">
                        <c:v>3.5169999999999999</c:v>
                      </c:pt>
                      <c:pt idx="2578">
                        <c:v>3.5270000000000001</c:v>
                      </c:pt>
                      <c:pt idx="2579">
                        <c:v>3.5329999999999999</c:v>
                      </c:pt>
                      <c:pt idx="2580">
                        <c:v>3.5329999999999999</c:v>
                      </c:pt>
                      <c:pt idx="2581">
                        <c:v>3.5329999999999999</c:v>
                      </c:pt>
                      <c:pt idx="2582">
                        <c:v>3.5329999999999999</c:v>
                      </c:pt>
                      <c:pt idx="2583">
                        <c:v>3.5430000000000001</c:v>
                      </c:pt>
                      <c:pt idx="2584">
                        <c:v>3.5270000000000001</c:v>
                      </c:pt>
                      <c:pt idx="2585">
                        <c:v>3.5670000000000002</c:v>
                      </c:pt>
                      <c:pt idx="2586">
                        <c:v>3.6029999999999998</c:v>
                      </c:pt>
                      <c:pt idx="2587">
                        <c:v>3.6059999999999999</c:v>
                      </c:pt>
                      <c:pt idx="2588">
                        <c:v>3.6059999999999999</c:v>
                      </c:pt>
                      <c:pt idx="2589">
                        <c:v>3.6059999999999999</c:v>
                      </c:pt>
                      <c:pt idx="2590">
                        <c:v>3.6269999999999998</c:v>
                      </c:pt>
                      <c:pt idx="2591">
                        <c:v>3.6419999999999999</c:v>
                      </c:pt>
                      <c:pt idx="2592">
                        <c:v>3.6949999999999998</c:v>
                      </c:pt>
                      <c:pt idx="2593">
                        <c:v>3.6720000000000002</c:v>
                      </c:pt>
                      <c:pt idx="2594">
                        <c:v>3.7130000000000001</c:v>
                      </c:pt>
                      <c:pt idx="2595">
                        <c:v>3.7130000000000001</c:v>
                      </c:pt>
                      <c:pt idx="2596">
                        <c:v>3.7130000000000001</c:v>
                      </c:pt>
                      <c:pt idx="2597">
                        <c:v>3.73</c:v>
                      </c:pt>
                      <c:pt idx="2598">
                        <c:v>3.7560000000000002</c:v>
                      </c:pt>
                      <c:pt idx="2599">
                        <c:v>3.7560000000000002</c:v>
                      </c:pt>
                      <c:pt idx="2600">
                        <c:v>3.7269999999999999</c:v>
                      </c:pt>
                      <c:pt idx="2601">
                        <c:v>3.7549999999999999</c:v>
                      </c:pt>
                      <c:pt idx="2602">
                        <c:v>3.7549999999999999</c:v>
                      </c:pt>
                      <c:pt idx="2603">
                        <c:v>3.7549999999999999</c:v>
                      </c:pt>
                      <c:pt idx="2604">
                        <c:v>3.7709999999999999</c:v>
                      </c:pt>
                      <c:pt idx="2605">
                        <c:v>3.7919999999999998</c:v>
                      </c:pt>
                      <c:pt idx="2606">
                        <c:v>3.8289999999999997</c:v>
                      </c:pt>
                      <c:pt idx="2607">
                        <c:v>3.8839999999999999</c:v>
                      </c:pt>
                      <c:pt idx="2608">
                        <c:v>3.8919999999999999</c:v>
                      </c:pt>
                      <c:pt idx="2609">
                        <c:v>3.8919999999999999</c:v>
                      </c:pt>
                      <c:pt idx="2610">
                        <c:v>3.8919999999999999</c:v>
                      </c:pt>
                      <c:pt idx="2611">
                        <c:v>3.8730000000000002</c:v>
                      </c:pt>
                      <c:pt idx="2612">
                        <c:v>3.8740000000000001</c:v>
                      </c:pt>
                      <c:pt idx="2613">
                        <c:v>3.8860000000000001</c:v>
                      </c:pt>
                      <c:pt idx="2614">
                        <c:v>3.891</c:v>
                      </c:pt>
                      <c:pt idx="2615">
                        <c:v>3.8849999999999998</c:v>
                      </c:pt>
                      <c:pt idx="2616">
                        <c:v>3.8849999999999998</c:v>
                      </c:pt>
                      <c:pt idx="2617">
                        <c:v>3.8849999999999998</c:v>
                      </c:pt>
                      <c:pt idx="2618">
                        <c:v>3.8970000000000002</c:v>
                      </c:pt>
                      <c:pt idx="2619">
                        <c:v>4.0090000000000003</c:v>
                      </c:pt>
                      <c:pt idx="2620">
                        <c:v>4.0110000000000001</c:v>
                      </c:pt>
                      <c:pt idx="2621">
                        <c:v>4.0129999999999999</c:v>
                      </c:pt>
                      <c:pt idx="2622">
                        <c:v>4.0279999999999996</c:v>
                      </c:pt>
                      <c:pt idx="2623">
                        <c:v>4.0279999999999996</c:v>
                      </c:pt>
                      <c:pt idx="2624">
                        <c:v>4.0279999999999996</c:v>
                      </c:pt>
                      <c:pt idx="2625">
                        <c:v>4.0179999999999998</c:v>
                      </c:pt>
                      <c:pt idx="2626">
                        <c:v>4.0220000000000002</c:v>
                      </c:pt>
                      <c:pt idx="2627">
                        <c:v>4.0039999999999996</c:v>
                      </c:pt>
                      <c:pt idx="2628">
                        <c:v>4.008</c:v>
                      </c:pt>
                      <c:pt idx="2629">
                        <c:v>4.0110000000000001</c:v>
                      </c:pt>
                      <c:pt idx="2630">
                        <c:v>4.0110000000000001</c:v>
                      </c:pt>
                      <c:pt idx="2631">
                        <c:v>4.0110000000000001</c:v>
                      </c:pt>
                      <c:pt idx="2632">
                        <c:v>4.016</c:v>
                      </c:pt>
                      <c:pt idx="2633">
                        <c:v>4.0060000000000002</c:v>
                      </c:pt>
                      <c:pt idx="2634">
                        <c:v>4.0780000000000003</c:v>
                      </c:pt>
                      <c:pt idx="2635">
                        <c:v>4.157</c:v>
                      </c:pt>
                      <c:pt idx="2636">
                        <c:v>4.1820000000000004</c:v>
                      </c:pt>
                      <c:pt idx="2637">
                        <c:v>4.1820000000000004</c:v>
                      </c:pt>
                      <c:pt idx="2638">
                        <c:v>4.1820000000000004</c:v>
                      </c:pt>
                      <c:pt idx="2639">
                        <c:v>4.1139999999999999</c:v>
                      </c:pt>
                      <c:pt idx="2640">
                        <c:v>4.1029999999999998</c:v>
                      </c:pt>
                      <c:pt idx="2641">
                        <c:v>4.056</c:v>
                      </c:pt>
                      <c:pt idx="2642">
                        <c:v>3.9950000000000001</c:v>
                      </c:pt>
                      <c:pt idx="2643">
                        <c:v>3.9950000000000001</c:v>
                      </c:pt>
                      <c:pt idx="2644">
                        <c:v>3.9950000000000001</c:v>
                      </c:pt>
                      <c:pt idx="2645">
                        <c:v>3.9950000000000001</c:v>
                      </c:pt>
                      <c:pt idx="2646">
                        <c:v>3.988</c:v>
                      </c:pt>
                      <c:pt idx="2647">
                        <c:v>3.9510000000000001</c:v>
                      </c:pt>
                      <c:pt idx="2648">
                        <c:v>3.944</c:v>
                      </c:pt>
                      <c:pt idx="2649">
                        <c:v>3.9449999999999998</c:v>
                      </c:pt>
                      <c:pt idx="2650">
                        <c:v>3.9290000000000003</c:v>
                      </c:pt>
                      <c:pt idx="2651">
                        <c:v>3.9290000000000003</c:v>
                      </c:pt>
                      <c:pt idx="2652">
                        <c:v>3.9290000000000003</c:v>
                      </c:pt>
                      <c:pt idx="2653">
                        <c:v>3.9350000000000001</c:v>
                      </c:pt>
                      <c:pt idx="2654">
                        <c:v>3.8929999999999998</c:v>
                      </c:pt>
                      <c:pt idx="2655">
                        <c:v>3.8839999999999999</c:v>
                      </c:pt>
                      <c:pt idx="2656">
                        <c:v>3.8559999999999999</c:v>
                      </c:pt>
                      <c:pt idx="2657">
                        <c:v>3.859</c:v>
                      </c:pt>
                      <c:pt idx="2658">
                        <c:v>3.859</c:v>
                      </c:pt>
                      <c:pt idx="2659">
                        <c:v>3.859</c:v>
                      </c:pt>
                      <c:pt idx="2660">
                        <c:v>3.8719999999999999</c:v>
                      </c:pt>
                      <c:pt idx="2661">
                        <c:v>3.871</c:v>
                      </c:pt>
                      <c:pt idx="2662">
                        <c:v>3.8639999999999999</c:v>
                      </c:pt>
                      <c:pt idx="2663">
                        <c:v>3.8780000000000001</c:v>
                      </c:pt>
                      <c:pt idx="2664">
                        <c:v>3.8820000000000001</c:v>
                      </c:pt>
                      <c:pt idx="2665">
                        <c:v>3.8820000000000001</c:v>
                      </c:pt>
                      <c:pt idx="2666">
                        <c:v>3.8820000000000001</c:v>
                      </c:pt>
                      <c:pt idx="2667">
                        <c:v>3.8860000000000001</c:v>
                      </c:pt>
                      <c:pt idx="2668">
                        <c:v>3.9009999999999998</c:v>
                      </c:pt>
                      <c:pt idx="2669">
                        <c:v>3.89</c:v>
                      </c:pt>
                      <c:pt idx="2670">
                        <c:v>3.899</c:v>
                      </c:pt>
                      <c:pt idx="2671">
                        <c:v>3.8849999999999998</c:v>
                      </c:pt>
                      <c:pt idx="2672">
                        <c:v>3.8849999999999998</c:v>
                      </c:pt>
                      <c:pt idx="2673">
                        <c:v>3.8849999999999998</c:v>
                      </c:pt>
                      <c:pt idx="2674">
                        <c:v>3.8759999999999999</c:v>
                      </c:pt>
                      <c:pt idx="2675">
                        <c:v>3.8490000000000002</c:v>
                      </c:pt>
                      <c:pt idx="2676">
                        <c:v>3.831</c:v>
                      </c:pt>
                      <c:pt idx="2677">
                        <c:v>3.8149999999999999</c:v>
                      </c:pt>
                      <c:pt idx="2678">
                        <c:v>3.8340000000000001</c:v>
                      </c:pt>
                      <c:pt idx="2679">
                        <c:v>3.8340000000000001</c:v>
                      </c:pt>
                      <c:pt idx="2680">
                        <c:v>3.8340000000000001</c:v>
                      </c:pt>
                      <c:pt idx="2681">
                        <c:v>3.847</c:v>
                      </c:pt>
                      <c:pt idx="2682">
                        <c:v>3.8759999999999999</c:v>
                      </c:pt>
                      <c:pt idx="2683">
                        <c:v>3.8730000000000002</c:v>
                      </c:pt>
                      <c:pt idx="2684">
                        <c:v>3.8970000000000002</c:v>
                      </c:pt>
                      <c:pt idx="2685">
                        <c:v>3.8980000000000001</c:v>
                      </c:pt>
                      <c:pt idx="2686">
                        <c:v>3.8980000000000001</c:v>
                      </c:pt>
                      <c:pt idx="2687">
                        <c:v>3.8980000000000001</c:v>
                      </c:pt>
                      <c:pt idx="2688">
                        <c:v>3.9689999999999999</c:v>
                      </c:pt>
                      <c:pt idx="2689">
                        <c:v>3.952</c:v>
                      </c:pt>
                      <c:pt idx="2690">
                        <c:v>3.9239999999999999</c:v>
                      </c:pt>
                      <c:pt idx="2691">
                        <c:v>3.9350000000000001</c:v>
                      </c:pt>
                      <c:pt idx="2692">
                        <c:v>3.9590000000000001</c:v>
                      </c:pt>
                      <c:pt idx="2693">
                        <c:v>3.9590000000000001</c:v>
                      </c:pt>
                      <c:pt idx="2694">
                        <c:v>3.9590000000000001</c:v>
                      </c:pt>
                      <c:pt idx="2695">
                        <c:v>3.992</c:v>
                      </c:pt>
                      <c:pt idx="2696">
                        <c:v>4.048</c:v>
                      </c:pt>
                      <c:pt idx="2697">
                        <c:v>3.98</c:v>
                      </c:pt>
                      <c:pt idx="2698">
                        <c:v>4.077</c:v>
                      </c:pt>
                      <c:pt idx="2699">
                        <c:v>4.109</c:v>
                      </c:pt>
                      <c:pt idx="2700">
                        <c:v>4.109</c:v>
                      </c:pt>
                      <c:pt idx="2701">
                        <c:v>4.109</c:v>
                      </c:pt>
                      <c:pt idx="2702">
                        <c:v>4.093</c:v>
                      </c:pt>
                      <c:pt idx="2703">
                        <c:v>4.1479999999999997</c:v>
                      </c:pt>
                      <c:pt idx="2704">
                        <c:v>4.29</c:v>
                      </c:pt>
                      <c:pt idx="2705">
                        <c:v>4.2590000000000003</c:v>
                      </c:pt>
                      <c:pt idx="2706">
                        <c:v>4.109</c:v>
                      </c:pt>
                      <c:pt idx="2707">
                        <c:v>4.109</c:v>
                      </c:pt>
                      <c:pt idx="2708">
                        <c:v>4.109</c:v>
                      </c:pt>
                      <c:pt idx="2709">
                        <c:v>4.133</c:v>
                      </c:pt>
                      <c:pt idx="2710">
                        <c:v>3.8929999999999998</c:v>
                      </c:pt>
                      <c:pt idx="2711">
                        <c:v>3.907</c:v>
                      </c:pt>
                      <c:pt idx="2712">
                        <c:v>3.9039999999999999</c:v>
                      </c:pt>
                      <c:pt idx="2713">
                        <c:v>3.94</c:v>
                      </c:pt>
                      <c:pt idx="2714">
                        <c:v>3.94</c:v>
                      </c:pt>
                      <c:pt idx="2715">
                        <c:v>3.94</c:v>
                      </c:pt>
                      <c:pt idx="2716">
                        <c:v>4.0940000000000003</c:v>
                      </c:pt>
                      <c:pt idx="2717">
                        <c:v>4.1289999999999996</c:v>
                      </c:pt>
                      <c:pt idx="2718">
                        <c:v>4.218</c:v>
                      </c:pt>
                      <c:pt idx="2719">
                        <c:v>4.0789999999999997</c:v>
                      </c:pt>
                      <c:pt idx="2720">
                        <c:v>3.976</c:v>
                      </c:pt>
                      <c:pt idx="2721">
                        <c:v>3.976</c:v>
                      </c:pt>
                      <c:pt idx="2722">
                        <c:v>3.976</c:v>
                      </c:pt>
                      <c:pt idx="2723">
                        <c:v>3.9740000000000002</c:v>
                      </c:pt>
                      <c:pt idx="2724">
                        <c:v>3.8369999999999997</c:v>
                      </c:pt>
                      <c:pt idx="2725">
                        <c:v>3.86</c:v>
                      </c:pt>
                      <c:pt idx="2726">
                        <c:v>3.88</c:v>
                      </c:pt>
                      <c:pt idx="2727">
                        <c:v>3.7410000000000001</c:v>
                      </c:pt>
                      <c:pt idx="2728">
                        <c:v>3.7410000000000001</c:v>
                      </c:pt>
                      <c:pt idx="2729">
                        <c:v>3.7410000000000001</c:v>
                      </c:pt>
                      <c:pt idx="2730">
                        <c:v>3.6040000000000001</c:v>
                      </c:pt>
                      <c:pt idx="2731">
                        <c:v>3.573</c:v>
                      </c:pt>
                      <c:pt idx="2732">
                        <c:v>3.4849999999999999</c:v>
                      </c:pt>
                      <c:pt idx="2733">
                        <c:v>3.55</c:v>
                      </c:pt>
                      <c:pt idx="2734">
                        <c:v>3.5629999999999997</c:v>
                      </c:pt>
                      <c:pt idx="2735">
                        <c:v>3.5629999999999997</c:v>
                      </c:pt>
                      <c:pt idx="2736">
                        <c:v>3.5629999999999997</c:v>
                      </c:pt>
                      <c:pt idx="2737">
                        <c:v>3.5329999999999999</c:v>
                      </c:pt>
                      <c:pt idx="2738">
                        <c:v>3.4630000000000001</c:v>
                      </c:pt>
                      <c:pt idx="2739">
                        <c:v>3.464</c:v>
                      </c:pt>
                      <c:pt idx="2740">
                        <c:v>3.4470000000000001</c:v>
                      </c:pt>
                      <c:pt idx="2741">
                        <c:v>3.452</c:v>
                      </c:pt>
                      <c:pt idx="2742">
                        <c:v>3.452</c:v>
                      </c:pt>
                      <c:pt idx="2743">
                        <c:v>3.452</c:v>
                      </c:pt>
                      <c:pt idx="2744">
                        <c:v>3.4689999999999999</c:v>
                      </c:pt>
                      <c:pt idx="2745">
                        <c:v>3.5070000000000001</c:v>
                      </c:pt>
                      <c:pt idx="2746">
                        <c:v>3.496</c:v>
                      </c:pt>
                      <c:pt idx="2747">
                        <c:v>3.4910000000000001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71C0-4622-8896-0A6405EC5D07}"/>
                  </c:ext>
                </c:extLst>
              </c15:ser>
            </c15:filteredLineSeries>
          </c:ext>
        </c:extLst>
      </c:lineChart>
      <c:dateAx>
        <c:axId val="578913408"/>
        <c:scaling>
          <c:orientation val="minMax"/>
          <c:min val="43831"/>
        </c:scaling>
        <c:delete val="0"/>
        <c:axPos val="b"/>
        <c:majorGridlines>
          <c:spPr>
            <a:ln>
              <a:noFill/>
              <a:prstDash val="sysDash"/>
            </a:ln>
          </c:spPr>
        </c:majorGridlines>
        <c:minorGridlines>
          <c:spPr>
            <a:ln>
              <a:noFill/>
              <a:prstDash val="sysDash"/>
            </a:ln>
          </c:spPr>
        </c:minorGridlines>
        <c:numFmt formatCode="mmm\-yy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2400"/>
            </a:pPr>
            <a:endParaRPr lang="et-EE"/>
          </a:p>
        </c:txPr>
        <c:crossAx val="578914944"/>
        <c:crosses val="autoZero"/>
        <c:auto val="1"/>
        <c:lblOffset val="100"/>
        <c:baseTimeUnit val="days"/>
        <c:majorUnit val="1"/>
        <c:majorTimeUnit val="months"/>
        <c:minorUnit val="3"/>
        <c:minorTimeUnit val="months"/>
      </c:dateAx>
      <c:valAx>
        <c:axId val="578914944"/>
        <c:scaling>
          <c:orientation val="minMax"/>
          <c:max val="2.5"/>
          <c:min val="-1"/>
        </c:scaling>
        <c:delete val="0"/>
        <c:axPos val="l"/>
        <c:majorGridlines>
          <c:spPr>
            <a:ln>
              <a:noFill/>
              <a:prstDash val="sysDash"/>
            </a:ln>
          </c:spPr>
        </c:majorGridlines>
        <c:numFmt formatCode="#,##0.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400"/>
            </a:pPr>
            <a:endParaRPr lang="et-EE"/>
          </a:p>
        </c:txPr>
        <c:crossAx val="578913408"/>
        <c:crosses val="autoZero"/>
        <c:crossBetween val="between"/>
      </c:valAx>
      <c:valAx>
        <c:axId val="1630432384"/>
        <c:scaling>
          <c:orientation val="minMax"/>
        </c:scaling>
        <c:delete val="1"/>
        <c:axPos val="r"/>
        <c:numFmt formatCode="[$$-409]#,##0.00_ ;\-[$$-409]#,##0.00\ " sourceLinked="1"/>
        <c:majorTickMark val="out"/>
        <c:minorTickMark val="none"/>
        <c:tickLblPos val="nextTo"/>
        <c:crossAx val="1630427392"/>
        <c:crosses val="max"/>
        <c:crossBetween val="between"/>
      </c:valAx>
      <c:dateAx>
        <c:axId val="163042739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630432384"/>
        <c:crosses val="autoZero"/>
        <c:auto val="1"/>
        <c:lblOffset val="100"/>
        <c:baseTimeUnit val="days"/>
      </c:date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35694444444441E-2"/>
          <c:y val="3.1526666666666668E-2"/>
          <c:w val="0.90501896689397177"/>
          <c:h val="0.85966261650281928"/>
        </c:manualLayout>
      </c:layout>
      <c:lineChart>
        <c:grouping val="standard"/>
        <c:varyColors val="0"/>
        <c:ser>
          <c:idx val="0"/>
          <c:order val="0"/>
          <c:tx>
            <c:strRef>
              <c:f>'10a riigivk spread'!$Z$3</c:f>
              <c:strCache>
                <c:ptCount val="1"/>
                <c:pt idx="0">
                  <c:v>Saksamaa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numRef>
              <c:f>'10a riigivk spread'!$Y$4:$Y$2751</c:f>
              <c:numCache>
                <c:formatCode>m/d/yyyy</c:formatCode>
                <c:ptCount val="2748"/>
                <c:pt idx="0">
                  <c:v>0</c:v>
                </c:pt>
                <c:pt idx="1">
                  <c:v>44153</c:v>
                </c:pt>
                <c:pt idx="2">
                  <c:v>44152</c:v>
                </c:pt>
                <c:pt idx="3">
                  <c:v>44151</c:v>
                </c:pt>
                <c:pt idx="4">
                  <c:v>44150</c:v>
                </c:pt>
                <c:pt idx="5">
                  <c:v>44149</c:v>
                </c:pt>
                <c:pt idx="6">
                  <c:v>44148</c:v>
                </c:pt>
                <c:pt idx="7">
                  <c:v>44147</c:v>
                </c:pt>
                <c:pt idx="8">
                  <c:v>44146</c:v>
                </c:pt>
                <c:pt idx="9">
                  <c:v>44145</c:v>
                </c:pt>
                <c:pt idx="10">
                  <c:v>44144</c:v>
                </c:pt>
                <c:pt idx="11">
                  <c:v>44143</c:v>
                </c:pt>
                <c:pt idx="12">
                  <c:v>44142</c:v>
                </c:pt>
                <c:pt idx="13">
                  <c:v>44141</c:v>
                </c:pt>
                <c:pt idx="14">
                  <c:v>44140</c:v>
                </c:pt>
                <c:pt idx="15">
                  <c:v>44139</c:v>
                </c:pt>
                <c:pt idx="16">
                  <c:v>44138</c:v>
                </c:pt>
                <c:pt idx="17">
                  <c:v>44137</c:v>
                </c:pt>
                <c:pt idx="18">
                  <c:v>44136</c:v>
                </c:pt>
                <c:pt idx="19">
                  <c:v>44135</c:v>
                </c:pt>
                <c:pt idx="20">
                  <c:v>44134</c:v>
                </c:pt>
                <c:pt idx="21">
                  <c:v>44133</c:v>
                </c:pt>
                <c:pt idx="22">
                  <c:v>44132</c:v>
                </c:pt>
                <c:pt idx="23">
                  <c:v>44131</c:v>
                </c:pt>
                <c:pt idx="24">
                  <c:v>44130</c:v>
                </c:pt>
                <c:pt idx="25">
                  <c:v>44129</c:v>
                </c:pt>
                <c:pt idx="26">
                  <c:v>44128</c:v>
                </c:pt>
                <c:pt idx="27">
                  <c:v>44127</c:v>
                </c:pt>
                <c:pt idx="28">
                  <c:v>44126</c:v>
                </c:pt>
                <c:pt idx="29">
                  <c:v>44125</c:v>
                </c:pt>
                <c:pt idx="30">
                  <c:v>44124</c:v>
                </c:pt>
                <c:pt idx="31">
                  <c:v>44123</c:v>
                </c:pt>
                <c:pt idx="32">
                  <c:v>44122</c:v>
                </c:pt>
                <c:pt idx="33">
                  <c:v>44121</c:v>
                </c:pt>
                <c:pt idx="34">
                  <c:v>44120</c:v>
                </c:pt>
                <c:pt idx="35">
                  <c:v>44119</c:v>
                </c:pt>
                <c:pt idx="36">
                  <c:v>44118</c:v>
                </c:pt>
                <c:pt idx="37">
                  <c:v>44117</c:v>
                </c:pt>
                <c:pt idx="38">
                  <c:v>44116</c:v>
                </c:pt>
                <c:pt idx="39">
                  <c:v>44115</c:v>
                </c:pt>
                <c:pt idx="40">
                  <c:v>44114</c:v>
                </c:pt>
                <c:pt idx="41">
                  <c:v>44113</c:v>
                </c:pt>
                <c:pt idx="42">
                  <c:v>44112</c:v>
                </c:pt>
                <c:pt idx="43">
                  <c:v>44111</c:v>
                </c:pt>
                <c:pt idx="44">
                  <c:v>44110</c:v>
                </c:pt>
                <c:pt idx="45">
                  <c:v>44109</c:v>
                </c:pt>
                <c:pt idx="46">
                  <c:v>44108</c:v>
                </c:pt>
                <c:pt idx="47">
                  <c:v>44107</c:v>
                </c:pt>
                <c:pt idx="48">
                  <c:v>44106</c:v>
                </c:pt>
                <c:pt idx="49">
                  <c:v>44105</c:v>
                </c:pt>
                <c:pt idx="50">
                  <c:v>44104</c:v>
                </c:pt>
                <c:pt idx="51">
                  <c:v>44103</c:v>
                </c:pt>
                <c:pt idx="52">
                  <c:v>44102</c:v>
                </c:pt>
                <c:pt idx="53">
                  <c:v>44101</c:v>
                </c:pt>
                <c:pt idx="54">
                  <c:v>44100</c:v>
                </c:pt>
                <c:pt idx="55">
                  <c:v>44099</c:v>
                </c:pt>
                <c:pt idx="56">
                  <c:v>44098</c:v>
                </c:pt>
                <c:pt idx="57">
                  <c:v>44097</c:v>
                </c:pt>
                <c:pt idx="58">
                  <c:v>44096</c:v>
                </c:pt>
                <c:pt idx="59">
                  <c:v>44095</c:v>
                </c:pt>
                <c:pt idx="60">
                  <c:v>44094</c:v>
                </c:pt>
                <c:pt idx="61">
                  <c:v>44093</c:v>
                </c:pt>
                <c:pt idx="62">
                  <c:v>44092</c:v>
                </c:pt>
                <c:pt idx="63">
                  <c:v>44091</c:v>
                </c:pt>
                <c:pt idx="64">
                  <c:v>44090</c:v>
                </c:pt>
                <c:pt idx="65">
                  <c:v>44089</c:v>
                </c:pt>
                <c:pt idx="66">
                  <c:v>44088</c:v>
                </c:pt>
                <c:pt idx="67">
                  <c:v>44087</c:v>
                </c:pt>
                <c:pt idx="68">
                  <c:v>44086</c:v>
                </c:pt>
                <c:pt idx="69">
                  <c:v>44085</c:v>
                </c:pt>
                <c:pt idx="70">
                  <c:v>44084</c:v>
                </c:pt>
                <c:pt idx="71">
                  <c:v>44083</c:v>
                </c:pt>
                <c:pt idx="72">
                  <c:v>44082</c:v>
                </c:pt>
                <c:pt idx="73">
                  <c:v>44081</c:v>
                </c:pt>
                <c:pt idx="74">
                  <c:v>44080</c:v>
                </c:pt>
                <c:pt idx="75">
                  <c:v>44079</c:v>
                </c:pt>
                <c:pt idx="76">
                  <c:v>44078</c:v>
                </c:pt>
                <c:pt idx="77">
                  <c:v>44077</c:v>
                </c:pt>
                <c:pt idx="78">
                  <c:v>44076</c:v>
                </c:pt>
                <c:pt idx="79">
                  <c:v>44075</c:v>
                </c:pt>
                <c:pt idx="80">
                  <c:v>44074</c:v>
                </c:pt>
                <c:pt idx="81">
                  <c:v>44073</c:v>
                </c:pt>
                <c:pt idx="82">
                  <c:v>44072</c:v>
                </c:pt>
                <c:pt idx="83">
                  <c:v>44071</c:v>
                </c:pt>
                <c:pt idx="84">
                  <c:v>44070</c:v>
                </c:pt>
                <c:pt idx="85">
                  <c:v>44069</c:v>
                </c:pt>
                <c:pt idx="86">
                  <c:v>44068</c:v>
                </c:pt>
                <c:pt idx="87">
                  <c:v>44067</c:v>
                </c:pt>
                <c:pt idx="88">
                  <c:v>44066</c:v>
                </c:pt>
                <c:pt idx="89">
                  <c:v>44065</c:v>
                </c:pt>
                <c:pt idx="90">
                  <c:v>44064</c:v>
                </c:pt>
                <c:pt idx="91">
                  <c:v>44063</c:v>
                </c:pt>
                <c:pt idx="92">
                  <c:v>44062</c:v>
                </c:pt>
                <c:pt idx="93">
                  <c:v>44061</c:v>
                </c:pt>
                <c:pt idx="94">
                  <c:v>44060</c:v>
                </c:pt>
                <c:pt idx="95">
                  <c:v>44059</c:v>
                </c:pt>
                <c:pt idx="96">
                  <c:v>44058</c:v>
                </c:pt>
                <c:pt idx="97">
                  <c:v>44057</c:v>
                </c:pt>
                <c:pt idx="98">
                  <c:v>44056</c:v>
                </c:pt>
                <c:pt idx="99">
                  <c:v>44055</c:v>
                </c:pt>
                <c:pt idx="100">
                  <c:v>44054</c:v>
                </c:pt>
                <c:pt idx="101">
                  <c:v>44053</c:v>
                </c:pt>
                <c:pt idx="102">
                  <c:v>44052</c:v>
                </c:pt>
                <c:pt idx="103">
                  <c:v>44051</c:v>
                </c:pt>
                <c:pt idx="104">
                  <c:v>44050</c:v>
                </c:pt>
                <c:pt idx="105">
                  <c:v>44049</c:v>
                </c:pt>
                <c:pt idx="106">
                  <c:v>44048</c:v>
                </c:pt>
                <c:pt idx="107">
                  <c:v>44047</c:v>
                </c:pt>
                <c:pt idx="108">
                  <c:v>44046</c:v>
                </c:pt>
                <c:pt idx="109">
                  <c:v>44045</c:v>
                </c:pt>
                <c:pt idx="110">
                  <c:v>44044</c:v>
                </c:pt>
                <c:pt idx="111">
                  <c:v>44043</c:v>
                </c:pt>
                <c:pt idx="112">
                  <c:v>44042</c:v>
                </c:pt>
                <c:pt idx="113">
                  <c:v>44041</c:v>
                </c:pt>
                <c:pt idx="114">
                  <c:v>44040</c:v>
                </c:pt>
                <c:pt idx="115">
                  <c:v>44039</c:v>
                </c:pt>
                <c:pt idx="116">
                  <c:v>44038</c:v>
                </c:pt>
                <c:pt idx="117">
                  <c:v>44037</c:v>
                </c:pt>
                <c:pt idx="118">
                  <c:v>44036</c:v>
                </c:pt>
                <c:pt idx="119">
                  <c:v>44035</c:v>
                </c:pt>
                <c:pt idx="120">
                  <c:v>44034</c:v>
                </c:pt>
                <c:pt idx="121">
                  <c:v>44033</c:v>
                </c:pt>
                <c:pt idx="122">
                  <c:v>44032</c:v>
                </c:pt>
                <c:pt idx="123">
                  <c:v>44031</c:v>
                </c:pt>
                <c:pt idx="124">
                  <c:v>44030</c:v>
                </c:pt>
                <c:pt idx="125">
                  <c:v>44029</c:v>
                </c:pt>
                <c:pt idx="126">
                  <c:v>44028</c:v>
                </c:pt>
                <c:pt idx="127">
                  <c:v>44027</c:v>
                </c:pt>
                <c:pt idx="128">
                  <c:v>44026</c:v>
                </c:pt>
                <c:pt idx="129">
                  <c:v>44025</c:v>
                </c:pt>
                <c:pt idx="130">
                  <c:v>44024</c:v>
                </c:pt>
                <c:pt idx="131">
                  <c:v>44023</c:v>
                </c:pt>
                <c:pt idx="132">
                  <c:v>44022</c:v>
                </c:pt>
                <c:pt idx="133">
                  <c:v>44021</c:v>
                </c:pt>
                <c:pt idx="134">
                  <c:v>44020</c:v>
                </c:pt>
                <c:pt idx="135">
                  <c:v>44019</c:v>
                </c:pt>
                <c:pt idx="136">
                  <c:v>44018</c:v>
                </c:pt>
                <c:pt idx="137">
                  <c:v>44017</c:v>
                </c:pt>
                <c:pt idx="138">
                  <c:v>44016</c:v>
                </c:pt>
                <c:pt idx="139">
                  <c:v>44015</c:v>
                </c:pt>
                <c:pt idx="140">
                  <c:v>44014</c:v>
                </c:pt>
                <c:pt idx="141">
                  <c:v>44013</c:v>
                </c:pt>
                <c:pt idx="142">
                  <c:v>44012</c:v>
                </c:pt>
                <c:pt idx="143">
                  <c:v>44011</c:v>
                </c:pt>
                <c:pt idx="144">
                  <c:v>44010</c:v>
                </c:pt>
                <c:pt idx="145">
                  <c:v>44009</c:v>
                </c:pt>
                <c:pt idx="146">
                  <c:v>44008</c:v>
                </c:pt>
                <c:pt idx="147">
                  <c:v>44007</c:v>
                </c:pt>
                <c:pt idx="148">
                  <c:v>44006</c:v>
                </c:pt>
                <c:pt idx="149">
                  <c:v>44005</c:v>
                </c:pt>
                <c:pt idx="150">
                  <c:v>44004</c:v>
                </c:pt>
                <c:pt idx="151">
                  <c:v>44003</c:v>
                </c:pt>
                <c:pt idx="152">
                  <c:v>44002</c:v>
                </c:pt>
                <c:pt idx="153">
                  <c:v>44001</c:v>
                </c:pt>
                <c:pt idx="154">
                  <c:v>44000</c:v>
                </c:pt>
                <c:pt idx="155">
                  <c:v>43999</c:v>
                </c:pt>
                <c:pt idx="156">
                  <c:v>43998</c:v>
                </c:pt>
                <c:pt idx="157">
                  <c:v>43997</c:v>
                </c:pt>
                <c:pt idx="158">
                  <c:v>43996</c:v>
                </c:pt>
                <c:pt idx="159">
                  <c:v>43995</c:v>
                </c:pt>
                <c:pt idx="160">
                  <c:v>43994</c:v>
                </c:pt>
                <c:pt idx="161">
                  <c:v>43993</c:v>
                </c:pt>
                <c:pt idx="162">
                  <c:v>43992</c:v>
                </c:pt>
                <c:pt idx="163">
                  <c:v>43991</c:v>
                </c:pt>
                <c:pt idx="164">
                  <c:v>43990</c:v>
                </c:pt>
                <c:pt idx="165">
                  <c:v>43989</c:v>
                </c:pt>
                <c:pt idx="166">
                  <c:v>43988</c:v>
                </c:pt>
                <c:pt idx="167">
                  <c:v>43987</c:v>
                </c:pt>
                <c:pt idx="168">
                  <c:v>43986</c:v>
                </c:pt>
                <c:pt idx="169">
                  <c:v>43985</c:v>
                </c:pt>
                <c:pt idx="170">
                  <c:v>43984</c:v>
                </c:pt>
                <c:pt idx="171">
                  <c:v>43983</c:v>
                </c:pt>
                <c:pt idx="172">
                  <c:v>43982</c:v>
                </c:pt>
                <c:pt idx="173">
                  <c:v>43981</c:v>
                </c:pt>
                <c:pt idx="174">
                  <c:v>43980</c:v>
                </c:pt>
                <c:pt idx="175">
                  <c:v>43979</c:v>
                </c:pt>
                <c:pt idx="176">
                  <c:v>43978</c:v>
                </c:pt>
                <c:pt idx="177">
                  <c:v>43977</c:v>
                </c:pt>
                <c:pt idx="178">
                  <c:v>43976</c:v>
                </c:pt>
                <c:pt idx="179">
                  <c:v>43975</c:v>
                </c:pt>
                <c:pt idx="180">
                  <c:v>43974</c:v>
                </c:pt>
                <c:pt idx="181">
                  <c:v>43973</c:v>
                </c:pt>
                <c:pt idx="182">
                  <c:v>43972</c:v>
                </c:pt>
                <c:pt idx="183">
                  <c:v>43971</c:v>
                </c:pt>
                <c:pt idx="184">
                  <c:v>43970</c:v>
                </c:pt>
                <c:pt idx="185">
                  <c:v>43969</c:v>
                </c:pt>
                <c:pt idx="186">
                  <c:v>43968</c:v>
                </c:pt>
                <c:pt idx="187">
                  <c:v>43967</c:v>
                </c:pt>
                <c:pt idx="188">
                  <c:v>43966</c:v>
                </c:pt>
                <c:pt idx="189">
                  <c:v>43965</c:v>
                </c:pt>
                <c:pt idx="190">
                  <c:v>43964</c:v>
                </c:pt>
                <c:pt idx="191">
                  <c:v>43963</c:v>
                </c:pt>
                <c:pt idx="192">
                  <c:v>43962</c:v>
                </c:pt>
                <c:pt idx="193">
                  <c:v>43961</c:v>
                </c:pt>
                <c:pt idx="194">
                  <c:v>43960</c:v>
                </c:pt>
                <c:pt idx="195">
                  <c:v>43959</c:v>
                </c:pt>
                <c:pt idx="196">
                  <c:v>43958</c:v>
                </c:pt>
                <c:pt idx="197">
                  <c:v>43957</c:v>
                </c:pt>
                <c:pt idx="198">
                  <c:v>43956</c:v>
                </c:pt>
                <c:pt idx="199">
                  <c:v>43955</c:v>
                </c:pt>
                <c:pt idx="200">
                  <c:v>43954</c:v>
                </c:pt>
                <c:pt idx="201">
                  <c:v>43953</c:v>
                </c:pt>
                <c:pt idx="202">
                  <c:v>43952</c:v>
                </c:pt>
                <c:pt idx="203">
                  <c:v>43951</c:v>
                </c:pt>
                <c:pt idx="204">
                  <c:v>43950</c:v>
                </c:pt>
                <c:pt idx="205">
                  <c:v>43949</c:v>
                </c:pt>
                <c:pt idx="206">
                  <c:v>43948</c:v>
                </c:pt>
                <c:pt idx="207">
                  <c:v>43947</c:v>
                </c:pt>
                <c:pt idx="208">
                  <c:v>43946</c:v>
                </c:pt>
                <c:pt idx="209">
                  <c:v>43945</c:v>
                </c:pt>
                <c:pt idx="210">
                  <c:v>43944</c:v>
                </c:pt>
                <c:pt idx="211">
                  <c:v>43943</c:v>
                </c:pt>
                <c:pt idx="212">
                  <c:v>43942</c:v>
                </c:pt>
                <c:pt idx="213">
                  <c:v>43941</c:v>
                </c:pt>
                <c:pt idx="214">
                  <c:v>43940</c:v>
                </c:pt>
                <c:pt idx="215">
                  <c:v>43939</c:v>
                </c:pt>
                <c:pt idx="216">
                  <c:v>43938</c:v>
                </c:pt>
                <c:pt idx="217">
                  <c:v>43937</c:v>
                </c:pt>
                <c:pt idx="218">
                  <c:v>43936</c:v>
                </c:pt>
                <c:pt idx="219">
                  <c:v>43935</c:v>
                </c:pt>
                <c:pt idx="220">
                  <c:v>43934</c:v>
                </c:pt>
                <c:pt idx="221">
                  <c:v>43933</c:v>
                </c:pt>
                <c:pt idx="222">
                  <c:v>43932</c:v>
                </c:pt>
                <c:pt idx="223">
                  <c:v>43931</c:v>
                </c:pt>
                <c:pt idx="224">
                  <c:v>43930</c:v>
                </c:pt>
                <c:pt idx="225">
                  <c:v>43929</c:v>
                </c:pt>
                <c:pt idx="226">
                  <c:v>43928</c:v>
                </c:pt>
                <c:pt idx="227">
                  <c:v>43927</c:v>
                </c:pt>
                <c:pt idx="228">
                  <c:v>43926</c:v>
                </c:pt>
                <c:pt idx="229">
                  <c:v>43925</c:v>
                </c:pt>
                <c:pt idx="230">
                  <c:v>43924</c:v>
                </c:pt>
                <c:pt idx="231">
                  <c:v>43923</c:v>
                </c:pt>
                <c:pt idx="232">
                  <c:v>43922</c:v>
                </c:pt>
                <c:pt idx="233">
                  <c:v>43921</c:v>
                </c:pt>
                <c:pt idx="234">
                  <c:v>43920</c:v>
                </c:pt>
                <c:pt idx="235">
                  <c:v>43919</c:v>
                </c:pt>
                <c:pt idx="236">
                  <c:v>43918</c:v>
                </c:pt>
                <c:pt idx="237">
                  <c:v>43917</c:v>
                </c:pt>
                <c:pt idx="238">
                  <c:v>43916</c:v>
                </c:pt>
                <c:pt idx="239">
                  <c:v>43915</c:v>
                </c:pt>
                <c:pt idx="240">
                  <c:v>43914</c:v>
                </c:pt>
                <c:pt idx="241">
                  <c:v>43913</c:v>
                </c:pt>
                <c:pt idx="242">
                  <c:v>43912</c:v>
                </c:pt>
                <c:pt idx="243">
                  <c:v>43911</c:v>
                </c:pt>
                <c:pt idx="244">
                  <c:v>43910</c:v>
                </c:pt>
                <c:pt idx="245">
                  <c:v>43909</c:v>
                </c:pt>
                <c:pt idx="246">
                  <c:v>43908</c:v>
                </c:pt>
                <c:pt idx="247">
                  <c:v>43907</c:v>
                </c:pt>
                <c:pt idx="248">
                  <c:v>43906</c:v>
                </c:pt>
                <c:pt idx="249">
                  <c:v>43905</c:v>
                </c:pt>
                <c:pt idx="250">
                  <c:v>43904</c:v>
                </c:pt>
                <c:pt idx="251">
                  <c:v>43903</c:v>
                </c:pt>
                <c:pt idx="252">
                  <c:v>43902</c:v>
                </c:pt>
                <c:pt idx="253">
                  <c:v>43901</c:v>
                </c:pt>
                <c:pt idx="254">
                  <c:v>43900</c:v>
                </c:pt>
                <c:pt idx="255">
                  <c:v>43899</c:v>
                </c:pt>
                <c:pt idx="256">
                  <c:v>43898</c:v>
                </c:pt>
                <c:pt idx="257">
                  <c:v>43897</c:v>
                </c:pt>
                <c:pt idx="258">
                  <c:v>43896</c:v>
                </c:pt>
                <c:pt idx="259">
                  <c:v>43895</c:v>
                </c:pt>
                <c:pt idx="260">
                  <c:v>43894</c:v>
                </c:pt>
                <c:pt idx="261">
                  <c:v>43893</c:v>
                </c:pt>
                <c:pt idx="262">
                  <c:v>43892</c:v>
                </c:pt>
                <c:pt idx="263">
                  <c:v>43891</c:v>
                </c:pt>
                <c:pt idx="264">
                  <c:v>43890</c:v>
                </c:pt>
                <c:pt idx="265">
                  <c:v>43889</c:v>
                </c:pt>
                <c:pt idx="266">
                  <c:v>43888</c:v>
                </c:pt>
                <c:pt idx="267">
                  <c:v>43887</c:v>
                </c:pt>
                <c:pt idx="268">
                  <c:v>43886</c:v>
                </c:pt>
                <c:pt idx="269">
                  <c:v>43885</c:v>
                </c:pt>
                <c:pt idx="270">
                  <c:v>43884</c:v>
                </c:pt>
                <c:pt idx="271">
                  <c:v>43883</c:v>
                </c:pt>
                <c:pt idx="272">
                  <c:v>43882</c:v>
                </c:pt>
                <c:pt idx="273">
                  <c:v>43881</c:v>
                </c:pt>
                <c:pt idx="274">
                  <c:v>43880</c:v>
                </c:pt>
                <c:pt idx="275">
                  <c:v>43879</c:v>
                </c:pt>
                <c:pt idx="276">
                  <c:v>43878</c:v>
                </c:pt>
                <c:pt idx="277">
                  <c:v>43877</c:v>
                </c:pt>
                <c:pt idx="278">
                  <c:v>43876</c:v>
                </c:pt>
                <c:pt idx="279">
                  <c:v>43875</c:v>
                </c:pt>
                <c:pt idx="280">
                  <c:v>43874</c:v>
                </c:pt>
                <c:pt idx="281">
                  <c:v>43873</c:v>
                </c:pt>
                <c:pt idx="282">
                  <c:v>43872</c:v>
                </c:pt>
                <c:pt idx="283">
                  <c:v>43871</c:v>
                </c:pt>
                <c:pt idx="284">
                  <c:v>43870</c:v>
                </c:pt>
                <c:pt idx="285">
                  <c:v>43869</c:v>
                </c:pt>
                <c:pt idx="286">
                  <c:v>43868</c:v>
                </c:pt>
                <c:pt idx="287">
                  <c:v>43867</c:v>
                </c:pt>
                <c:pt idx="288">
                  <c:v>43866</c:v>
                </c:pt>
                <c:pt idx="289">
                  <c:v>43865</c:v>
                </c:pt>
                <c:pt idx="290">
                  <c:v>43864</c:v>
                </c:pt>
                <c:pt idx="291">
                  <c:v>43863</c:v>
                </c:pt>
                <c:pt idx="292">
                  <c:v>43862</c:v>
                </c:pt>
                <c:pt idx="293">
                  <c:v>43861</c:v>
                </c:pt>
                <c:pt idx="294">
                  <c:v>43860</c:v>
                </c:pt>
                <c:pt idx="295">
                  <c:v>43859</c:v>
                </c:pt>
                <c:pt idx="296">
                  <c:v>43858</c:v>
                </c:pt>
                <c:pt idx="297">
                  <c:v>43857</c:v>
                </c:pt>
                <c:pt idx="298">
                  <c:v>43856</c:v>
                </c:pt>
                <c:pt idx="299">
                  <c:v>43855</c:v>
                </c:pt>
                <c:pt idx="300">
                  <c:v>43854</c:v>
                </c:pt>
                <c:pt idx="301">
                  <c:v>43853</c:v>
                </c:pt>
                <c:pt idx="302">
                  <c:v>43852</c:v>
                </c:pt>
                <c:pt idx="303">
                  <c:v>43851</c:v>
                </c:pt>
                <c:pt idx="304">
                  <c:v>43850</c:v>
                </c:pt>
                <c:pt idx="305">
                  <c:v>43849</c:v>
                </c:pt>
                <c:pt idx="306">
                  <c:v>43848</c:v>
                </c:pt>
                <c:pt idx="307">
                  <c:v>43847</c:v>
                </c:pt>
                <c:pt idx="308">
                  <c:v>43846</c:v>
                </c:pt>
                <c:pt idx="309">
                  <c:v>43845</c:v>
                </c:pt>
                <c:pt idx="310">
                  <c:v>43844</c:v>
                </c:pt>
                <c:pt idx="311">
                  <c:v>43843</c:v>
                </c:pt>
                <c:pt idx="312">
                  <c:v>43842</c:v>
                </c:pt>
                <c:pt idx="313">
                  <c:v>43841</c:v>
                </c:pt>
                <c:pt idx="314">
                  <c:v>43840</c:v>
                </c:pt>
                <c:pt idx="315">
                  <c:v>43839</c:v>
                </c:pt>
                <c:pt idx="316">
                  <c:v>43838</c:v>
                </c:pt>
                <c:pt idx="317">
                  <c:v>43837</c:v>
                </c:pt>
                <c:pt idx="318">
                  <c:v>43836</c:v>
                </c:pt>
                <c:pt idx="319">
                  <c:v>43835</c:v>
                </c:pt>
                <c:pt idx="320">
                  <c:v>43834</c:v>
                </c:pt>
                <c:pt idx="321">
                  <c:v>43833</c:v>
                </c:pt>
                <c:pt idx="322">
                  <c:v>43832</c:v>
                </c:pt>
                <c:pt idx="323">
                  <c:v>43831</c:v>
                </c:pt>
                <c:pt idx="324">
                  <c:v>43830</c:v>
                </c:pt>
                <c:pt idx="325">
                  <c:v>43829</c:v>
                </c:pt>
                <c:pt idx="326">
                  <c:v>43828</c:v>
                </c:pt>
                <c:pt idx="327">
                  <c:v>43827</c:v>
                </c:pt>
                <c:pt idx="328">
                  <c:v>43826</c:v>
                </c:pt>
                <c:pt idx="329">
                  <c:v>43825</c:v>
                </c:pt>
                <c:pt idx="330">
                  <c:v>43824</c:v>
                </c:pt>
                <c:pt idx="331">
                  <c:v>43823</c:v>
                </c:pt>
                <c:pt idx="332">
                  <c:v>43822</c:v>
                </c:pt>
                <c:pt idx="333">
                  <c:v>43821</c:v>
                </c:pt>
                <c:pt idx="334">
                  <c:v>43820</c:v>
                </c:pt>
                <c:pt idx="335">
                  <c:v>43819</c:v>
                </c:pt>
                <c:pt idx="336">
                  <c:v>43818</c:v>
                </c:pt>
                <c:pt idx="337">
                  <c:v>43817</c:v>
                </c:pt>
                <c:pt idx="338">
                  <c:v>43816</c:v>
                </c:pt>
                <c:pt idx="339">
                  <c:v>43815</c:v>
                </c:pt>
                <c:pt idx="340">
                  <c:v>43814</c:v>
                </c:pt>
                <c:pt idx="341">
                  <c:v>43813</c:v>
                </c:pt>
                <c:pt idx="342">
                  <c:v>43812</c:v>
                </c:pt>
                <c:pt idx="343">
                  <c:v>43811</c:v>
                </c:pt>
                <c:pt idx="344">
                  <c:v>43810</c:v>
                </c:pt>
                <c:pt idx="345">
                  <c:v>43809</c:v>
                </c:pt>
                <c:pt idx="346">
                  <c:v>43808</c:v>
                </c:pt>
                <c:pt idx="347">
                  <c:v>43807</c:v>
                </c:pt>
                <c:pt idx="348">
                  <c:v>43806</c:v>
                </c:pt>
                <c:pt idx="349">
                  <c:v>43805</c:v>
                </c:pt>
                <c:pt idx="350">
                  <c:v>43804</c:v>
                </c:pt>
                <c:pt idx="351">
                  <c:v>43803</c:v>
                </c:pt>
                <c:pt idx="352">
                  <c:v>43802</c:v>
                </c:pt>
                <c:pt idx="353">
                  <c:v>43801</c:v>
                </c:pt>
                <c:pt idx="354">
                  <c:v>43800</c:v>
                </c:pt>
                <c:pt idx="355">
                  <c:v>43799</c:v>
                </c:pt>
                <c:pt idx="356">
                  <c:v>43798</c:v>
                </c:pt>
                <c:pt idx="357">
                  <c:v>43797</c:v>
                </c:pt>
                <c:pt idx="358">
                  <c:v>43796</c:v>
                </c:pt>
                <c:pt idx="359">
                  <c:v>43795</c:v>
                </c:pt>
                <c:pt idx="360">
                  <c:v>43794</c:v>
                </c:pt>
                <c:pt idx="361">
                  <c:v>43793</c:v>
                </c:pt>
                <c:pt idx="362">
                  <c:v>43792</c:v>
                </c:pt>
                <c:pt idx="363">
                  <c:v>43791</c:v>
                </c:pt>
                <c:pt idx="364">
                  <c:v>43790</c:v>
                </c:pt>
                <c:pt idx="365">
                  <c:v>43789</c:v>
                </c:pt>
                <c:pt idx="366">
                  <c:v>43788</c:v>
                </c:pt>
                <c:pt idx="367">
                  <c:v>43787</c:v>
                </c:pt>
                <c:pt idx="368">
                  <c:v>43786</c:v>
                </c:pt>
                <c:pt idx="369">
                  <c:v>43785</c:v>
                </c:pt>
                <c:pt idx="370">
                  <c:v>43784</c:v>
                </c:pt>
                <c:pt idx="371">
                  <c:v>43783</c:v>
                </c:pt>
                <c:pt idx="372">
                  <c:v>43782</c:v>
                </c:pt>
                <c:pt idx="373">
                  <c:v>43781</c:v>
                </c:pt>
                <c:pt idx="374">
                  <c:v>43780</c:v>
                </c:pt>
                <c:pt idx="375">
                  <c:v>43779</c:v>
                </c:pt>
                <c:pt idx="376">
                  <c:v>43778</c:v>
                </c:pt>
                <c:pt idx="377">
                  <c:v>43777</c:v>
                </c:pt>
                <c:pt idx="378">
                  <c:v>43776</c:v>
                </c:pt>
                <c:pt idx="379">
                  <c:v>43775</c:v>
                </c:pt>
                <c:pt idx="380">
                  <c:v>43774</c:v>
                </c:pt>
                <c:pt idx="381">
                  <c:v>43773</c:v>
                </c:pt>
                <c:pt idx="382">
                  <c:v>43772</c:v>
                </c:pt>
                <c:pt idx="383">
                  <c:v>43771</c:v>
                </c:pt>
                <c:pt idx="384">
                  <c:v>43770</c:v>
                </c:pt>
                <c:pt idx="385">
                  <c:v>43769</c:v>
                </c:pt>
                <c:pt idx="386">
                  <c:v>43768</c:v>
                </c:pt>
                <c:pt idx="387">
                  <c:v>43767</c:v>
                </c:pt>
                <c:pt idx="388">
                  <c:v>43766</c:v>
                </c:pt>
                <c:pt idx="389">
                  <c:v>43765</c:v>
                </c:pt>
                <c:pt idx="390">
                  <c:v>43764</c:v>
                </c:pt>
                <c:pt idx="391">
                  <c:v>43763</c:v>
                </c:pt>
                <c:pt idx="392">
                  <c:v>43762</c:v>
                </c:pt>
                <c:pt idx="393">
                  <c:v>43761</c:v>
                </c:pt>
                <c:pt idx="394">
                  <c:v>43760</c:v>
                </c:pt>
                <c:pt idx="395">
                  <c:v>43759</c:v>
                </c:pt>
                <c:pt idx="396">
                  <c:v>43758</c:v>
                </c:pt>
                <c:pt idx="397">
                  <c:v>43757</c:v>
                </c:pt>
                <c:pt idx="398">
                  <c:v>43756</c:v>
                </c:pt>
                <c:pt idx="399">
                  <c:v>43755</c:v>
                </c:pt>
                <c:pt idx="400">
                  <c:v>43754</c:v>
                </c:pt>
                <c:pt idx="401">
                  <c:v>43753</c:v>
                </c:pt>
                <c:pt idx="402">
                  <c:v>43752</c:v>
                </c:pt>
                <c:pt idx="403">
                  <c:v>43751</c:v>
                </c:pt>
                <c:pt idx="404">
                  <c:v>43750</c:v>
                </c:pt>
                <c:pt idx="405">
                  <c:v>43749</c:v>
                </c:pt>
                <c:pt idx="406">
                  <c:v>43748</c:v>
                </c:pt>
                <c:pt idx="407">
                  <c:v>43747</c:v>
                </c:pt>
                <c:pt idx="408">
                  <c:v>43746</c:v>
                </c:pt>
                <c:pt idx="409">
                  <c:v>43745</c:v>
                </c:pt>
                <c:pt idx="410">
                  <c:v>43744</c:v>
                </c:pt>
                <c:pt idx="411">
                  <c:v>43743</c:v>
                </c:pt>
                <c:pt idx="412">
                  <c:v>43742</c:v>
                </c:pt>
                <c:pt idx="413">
                  <c:v>43741</c:v>
                </c:pt>
                <c:pt idx="414">
                  <c:v>43740</c:v>
                </c:pt>
                <c:pt idx="415">
                  <c:v>43739</c:v>
                </c:pt>
                <c:pt idx="416">
                  <c:v>43738</c:v>
                </c:pt>
                <c:pt idx="417">
                  <c:v>43737</c:v>
                </c:pt>
                <c:pt idx="418">
                  <c:v>43736</c:v>
                </c:pt>
                <c:pt idx="419">
                  <c:v>43735</c:v>
                </c:pt>
                <c:pt idx="420">
                  <c:v>43734</c:v>
                </c:pt>
                <c:pt idx="421">
                  <c:v>43733</c:v>
                </c:pt>
                <c:pt idx="422">
                  <c:v>43732</c:v>
                </c:pt>
                <c:pt idx="423">
                  <c:v>43731</c:v>
                </c:pt>
                <c:pt idx="424">
                  <c:v>43730</c:v>
                </c:pt>
                <c:pt idx="425">
                  <c:v>43729</c:v>
                </c:pt>
                <c:pt idx="426">
                  <c:v>43728</c:v>
                </c:pt>
                <c:pt idx="427">
                  <c:v>43727</c:v>
                </c:pt>
                <c:pt idx="428">
                  <c:v>43726</c:v>
                </c:pt>
                <c:pt idx="429">
                  <c:v>43725</c:v>
                </c:pt>
                <c:pt idx="430">
                  <c:v>43724</c:v>
                </c:pt>
                <c:pt idx="431">
                  <c:v>43723</c:v>
                </c:pt>
                <c:pt idx="432">
                  <c:v>43722</c:v>
                </c:pt>
                <c:pt idx="433">
                  <c:v>43721</c:v>
                </c:pt>
                <c:pt idx="434">
                  <c:v>43720</c:v>
                </c:pt>
                <c:pt idx="435">
                  <c:v>43719</c:v>
                </c:pt>
                <c:pt idx="436">
                  <c:v>43718</c:v>
                </c:pt>
                <c:pt idx="437">
                  <c:v>43717</c:v>
                </c:pt>
                <c:pt idx="438">
                  <c:v>43716</c:v>
                </c:pt>
                <c:pt idx="439">
                  <c:v>43715</c:v>
                </c:pt>
                <c:pt idx="440">
                  <c:v>43714</c:v>
                </c:pt>
                <c:pt idx="441">
                  <c:v>43713</c:v>
                </c:pt>
                <c:pt idx="442">
                  <c:v>43712</c:v>
                </c:pt>
                <c:pt idx="443">
                  <c:v>43711</c:v>
                </c:pt>
                <c:pt idx="444">
                  <c:v>43710</c:v>
                </c:pt>
                <c:pt idx="445">
                  <c:v>43709</c:v>
                </c:pt>
                <c:pt idx="446">
                  <c:v>43708</c:v>
                </c:pt>
                <c:pt idx="447">
                  <c:v>43707</c:v>
                </c:pt>
                <c:pt idx="448">
                  <c:v>43706</c:v>
                </c:pt>
                <c:pt idx="449">
                  <c:v>43705</c:v>
                </c:pt>
                <c:pt idx="450">
                  <c:v>43704</c:v>
                </c:pt>
                <c:pt idx="451">
                  <c:v>43703</c:v>
                </c:pt>
                <c:pt idx="452">
                  <c:v>43702</c:v>
                </c:pt>
                <c:pt idx="453">
                  <c:v>43701</c:v>
                </c:pt>
                <c:pt idx="454">
                  <c:v>43700</c:v>
                </c:pt>
                <c:pt idx="455">
                  <c:v>43699</c:v>
                </c:pt>
                <c:pt idx="456">
                  <c:v>43698</c:v>
                </c:pt>
                <c:pt idx="457">
                  <c:v>43697</c:v>
                </c:pt>
                <c:pt idx="458">
                  <c:v>43696</c:v>
                </c:pt>
                <c:pt idx="459">
                  <c:v>43695</c:v>
                </c:pt>
                <c:pt idx="460">
                  <c:v>43694</c:v>
                </c:pt>
                <c:pt idx="461">
                  <c:v>43693</c:v>
                </c:pt>
                <c:pt idx="462">
                  <c:v>43692</c:v>
                </c:pt>
                <c:pt idx="463">
                  <c:v>43691</c:v>
                </c:pt>
                <c:pt idx="464">
                  <c:v>43690</c:v>
                </c:pt>
                <c:pt idx="465">
                  <c:v>43689</c:v>
                </c:pt>
                <c:pt idx="466">
                  <c:v>43688</c:v>
                </c:pt>
                <c:pt idx="467">
                  <c:v>43687</c:v>
                </c:pt>
                <c:pt idx="468">
                  <c:v>43686</c:v>
                </c:pt>
                <c:pt idx="469">
                  <c:v>43685</c:v>
                </c:pt>
                <c:pt idx="470">
                  <c:v>43684</c:v>
                </c:pt>
                <c:pt idx="471">
                  <c:v>43683</c:v>
                </c:pt>
                <c:pt idx="472">
                  <c:v>43682</c:v>
                </c:pt>
                <c:pt idx="473">
                  <c:v>43681</c:v>
                </c:pt>
                <c:pt idx="474">
                  <c:v>43680</c:v>
                </c:pt>
                <c:pt idx="475">
                  <c:v>43679</c:v>
                </c:pt>
                <c:pt idx="476">
                  <c:v>43678</c:v>
                </c:pt>
                <c:pt idx="477">
                  <c:v>43677</c:v>
                </c:pt>
                <c:pt idx="478">
                  <c:v>43676</c:v>
                </c:pt>
                <c:pt idx="479">
                  <c:v>43675</c:v>
                </c:pt>
                <c:pt idx="480">
                  <c:v>43674</c:v>
                </c:pt>
                <c:pt idx="481">
                  <c:v>43673</c:v>
                </c:pt>
                <c:pt idx="482">
                  <c:v>43672</c:v>
                </c:pt>
                <c:pt idx="483">
                  <c:v>43671</c:v>
                </c:pt>
                <c:pt idx="484">
                  <c:v>43670</c:v>
                </c:pt>
                <c:pt idx="485">
                  <c:v>43669</c:v>
                </c:pt>
                <c:pt idx="486">
                  <c:v>43668</c:v>
                </c:pt>
                <c:pt idx="487">
                  <c:v>43667</c:v>
                </c:pt>
                <c:pt idx="488">
                  <c:v>43666</c:v>
                </c:pt>
                <c:pt idx="489">
                  <c:v>43665</c:v>
                </c:pt>
                <c:pt idx="490">
                  <c:v>43664</c:v>
                </c:pt>
                <c:pt idx="491">
                  <c:v>43663</c:v>
                </c:pt>
                <c:pt idx="492">
                  <c:v>43662</c:v>
                </c:pt>
                <c:pt idx="493">
                  <c:v>43661</c:v>
                </c:pt>
                <c:pt idx="494">
                  <c:v>43660</c:v>
                </c:pt>
                <c:pt idx="495">
                  <c:v>43659</c:v>
                </c:pt>
                <c:pt idx="496">
                  <c:v>43658</c:v>
                </c:pt>
                <c:pt idx="497">
                  <c:v>43657</c:v>
                </c:pt>
                <c:pt idx="498">
                  <c:v>43656</c:v>
                </c:pt>
                <c:pt idx="499">
                  <c:v>43655</c:v>
                </c:pt>
                <c:pt idx="500">
                  <c:v>43654</c:v>
                </c:pt>
                <c:pt idx="501">
                  <c:v>43653</c:v>
                </c:pt>
                <c:pt idx="502">
                  <c:v>43652</c:v>
                </c:pt>
                <c:pt idx="503">
                  <c:v>43651</c:v>
                </c:pt>
                <c:pt idx="504">
                  <c:v>43650</c:v>
                </c:pt>
                <c:pt idx="505">
                  <c:v>43649</c:v>
                </c:pt>
                <c:pt idx="506">
                  <c:v>43648</c:v>
                </c:pt>
                <c:pt idx="507">
                  <c:v>43647</c:v>
                </c:pt>
                <c:pt idx="508">
                  <c:v>43646</c:v>
                </c:pt>
                <c:pt idx="509">
                  <c:v>43645</c:v>
                </c:pt>
                <c:pt idx="510">
                  <c:v>43644</c:v>
                </c:pt>
                <c:pt idx="511">
                  <c:v>43643</c:v>
                </c:pt>
                <c:pt idx="512">
                  <c:v>43642</c:v>
                </c:pt>
                <c:pt idx="513">
                  <c:v>43641</c:v>
                </c:pt>
                <c:pt idx="514">
                  <c:v>43640</c:v>
                </c:pt>
                <c:pt idx="515">
                  <c:v>43639</c:v>
                </c:pt>
                <c:pt idx="516">
                  <c:v>43638</c:v>
                </c:pt>
                <c:pt idx="517">
                  <c:v>43637</c:v>
                </c:pt>
                <c:pt idx="518">
                  <c:v>43636</c:v>
                </c:pt>
                <c:pt idx="519">
                  <c:v>43635</c:v>
                </c:pt>
                <c:pt idx="520">
                  <c:v>43634</c:v>
                </c:pt>
                <c:pt idx="521">
                  <c:v>43633</c:v>
                </c:pt>
                <c:pt idx="522">
                  <c:v>43632</c:v>
                </c:pt>
                <c:pt idx="523">
                  <c:v>43631</c:v>
                </c:pt>
                <c:pt idx="524">
                  <c:v>43630</c:v>
                </c:pt>
                <c:pt idx="525">
                  <c:v>43629</c:v>
                </c:pt>
                <c:pt idx="526">
                  <c:v>43628</c:v>
                </c:pt>
                <c:pt idx="527">
                  <c:v>43627</c:v>
                </c:pt>
                <c:pt idx="528">
                  <c:v>43626</c:v>
                </c:pt>
                <c:pt idx="529">
                  <c:v>43625</c:v>
                </c:pt>
                <c:pt idx="530">
                  <c:v>43624</c:v>
                </c:pt>
                <c:pt idx="531">
                  <c:v>43623</c:v>
                </c:pt>
                <c:pt idx="532">
                  <c:v>43622</c:v>
                </c:pt>
                <c:pt idx="533">
                  <c:v>43621</c:v>
                </c:pt>
                <c:pt idx="534">
                  <c:v>43620</c:v>
                </c:pt>
                <c:pt idx="535">
                  <c:v>43619</c:v>
                </c:pt>
                <c:pt idx="536">
                  <c:v>43618</c:v>
                </c:pt>
                <c:pt idx="537">
                  <c:v>43617</c:v>
                </c:pt>
                <c:pt idx="538">
                  <c:v>43616</c:v>
                </c:pt>
                <c:pt idx="539">
                  <c:v>43615</c:v>
                </c:pt>
                <c:pt idx="540">
                  <c:v>43614</c:v>
                </c:pt>
                <c:pt idx="541">
                  <c:v>43613</c:v>
                </c:pt>
                <c:pt idx="542">
                  <c:v>43612</c:v>
                </c:pt>
                <c:pt idx="543">
                  <c:v>43611</c:v>
                </c:pt>
                <c:pt idx="544">
                  <c:v>43610</c:v>
                </c:pt>
                <c:pt idx="545">
                  <c:v>43609</c:v>
                </c:pt>
                <c:pt idx="546">
                  <c:v>43608</c:v>
                </c:pt>
                <c:pt idx="547">
                  <c:v>43607</c:v>
                </c:pt>
                <c:pt idx="548">
                  <c:v>43606</c:v>
                </c:pt>
                <c:pt idx="549">
                  <c:v>43605</c:v>
                </c:pt>
                <c:pt idx="550">
                  <c:v>43604</c:v>
                </c:pt>
                <c:pt idx="551">
                  <c:v>43603</c:v>
                </c:pt>
                <c:pt idx="552">
                  <c:v>43602</c:v>
                </c:pt>
                <c:pt idx="553">
                  <c:v>43601</c:v>
                </c:pt>
                <c:pt idx="554">
                  <c:v>43600</c:v>
                </c:pt>
                <c:pt idx="555">
                  <c:v>43599</c:v>
                </c:pt>
                <c:pt idx="556">
                  <c:v>43598</c:v>
                </c:pt>
                <c:pt idx="557">
                  <c:v>43597</c:v>
                </c:pt>
                <c:pt idx="558">
                  <c:v>43596</c:v>
                </c:pt>
                <c:pt idx="559">
                  <c:v>43595</c:v>
                </c:pt>
                <c:pt idx="560">
                  <c:v>43594</c:v>
                </c:pt>
                <c:pt idx="561">
                  <c:v>43593</c:v>
                </c:pt>
                <c:pt idx="562">
                  <c:v>43592</c:v>
                </c:pt>
                <c:pt idx="563">
                  <c:v>43591</c:v>
                </c:pt>
                <c:pt idx="564">
                  <c:v>43590</c:v>
                </c:pt>
                <c:pt idx="565">
                  <c:v>43589</c:v>
                </c:pt>
                <c:pt idx="566">
                  <c:v>43588</c:v>
                </c:pt>
                <c:pt idx="567">
                  <c:v>43587</c:v>
                </c:pt>
                <c:pt idx="568">
                  <c:v>43586</c:v>
                </c:pt>
                <c:pt idx="569">
                  <c:v>43585</c:v>
                </c:pt>
                <c:pt idx="570">
                  <c:v>43584</c:v>
                </c:pt>
                <c:pt idx="571">
                  <c:v>43583</c:v>
                </c:pt>
                <c:pt idx="572">
                  <c:v>43582</c:v>
                </c:pt>
                <c:pt idx="573">
                  <c:v>43581</c:v>
                </c:pt>
                <c:pt idx="574">
                  <c:v>43580</c:v>
                </c:pt>
                <c:pt idx="575">
                  <c:v>43579</c:v>
                </c:pt>
                <c:pt idx="576">
                  <c:v>43578</c:v>
                </c:pt>
                <c:pt idx="577">
                  <c:v>43577</c:v>
                </c:pt>
                <c:pt idx="578">
                  <c:v>43576</c:v>
                </c:pt>
                <c:pt idx="579">
                  <c:v>43575</c:v>
                </c:pt>
                <c:pt idx="580">
                  <c:v>43574</c:v>
                </c:pt>
                <c:pt idx="581">
                  <c:v>43573</c:v>
                </c:pt>
                <c:pt idx="582">
                  <c:v>43572</c:v>
                </c:pt>
                <c:pt idx="583">
                  <c:v>43571</c:v>
                </c:pt>
                <c:pt idx="584">
                  <c:v>43570</c:v>
                </c:pt>
                <c:pt idx="585">
                  <c:v>43569</c:v>
                </c:pt>
                <c:pt idx="586">
                  <c:v>43568</c:v>
                </c:pt>
                <c:pt idx="587">
                  <c:v>43567</c:v>
                </c:pt>
                <c:pt idx="588">
                  <c:v>43566</c:v>
                </c:pt>
                <c:pt idx="589">
                  <c:v>43565</c:v>
                </c:pt>
                <c:pt idx="590">
                  <c:v>43564</c:v>
                </c:pt>
                <c:pt idx="591">
                  <c:v>43563</c:v>
                </c:pt>
                <c:pt idx="592">
                  <c:v>43562</c:v>
                </c:pt>
                <c:pt idx="593">
                  <c:v>43561</c:v>
                </c:pt>
                <c:pt idx="594">
                  <c:v>43560</c:v>
                </c:pt>
                <c:pt idx="595">
                  <c:v>43559</c:v>
                </c:pt>
                <c:pt idx="596">
                  <c:v>43558</c:v>
                </c:pt>
                <c:pt idx="597">
                  <c:v>43557</c:v>
                </c:pt>
                <c:pt idx="598">
                  <c:v>43556</c:v>
                </c:pt>
                <c:pt idx="599">
                  <c:v>43555</c:v>
                </c:pt>
                <c:pt idx="600">
                  <c:v>43554</c:v>
                </c:pt>
                <c:pt idx="601">
                  <c:v>43553</c:v>
                </c:pt>
                <c:pt idx="602">
                  <c:v>43552</c:v>
                </c:pt>
                <c:pt idx="603">
                  <c:v>43551</c:v>
                </c:pt>
                <c:pt idx="604">
                  <c:v>43550</c:v>
                </c:pt>
                <c:pt idx="605">
                  <c:v>43549</c:v>
                </c:pt>
                <c:pt idx="606">
                  <c:v>43548</c:v>
                </c:pt>
                <c:pt idx="607">
                  <c:v>43547</c:v>
                </c:pt>
                <c:pt idx="608">
                  <c:v>43546</c:v>
                </c:pt>
                <c:pt idx="609">
                  <c:v>43545</c:v>
                </c:pt>
                <c:pt idx="610">
                  <c:v>43544</c:v>
                </c:pt>
                <c:pt idx="611">
                  <c:v>43543</c:v>
                </c:pt>
                <c:pt idx="612">
                  <c:v>43542</c:v>
                </c:pt>
                <c:pt idx="613">
                  <c:v>43541</c:v>
                </c:pt>
                <c:pt idx="614">
                  <c:v>43540</c:v>
                </c:pt>
                <c:pt idx="615">
                  <c:v>43539</c:v>
                </c:pt>
                <c:pt idx="616">
                  <c:v>43538</c:v>
                </c:pt>
                <c:pt idx="617">
                  <c:v>43537</c:v>
                </c:pt>
                <c:pt idx="618">
                  <c:v>43536</c:v>
                </c:pt>
                <c:pt idx="619">
                  <c:v>43535</c:v>
                </c:pt>
                <c:pt idx="620">
                  <c:v>43534</c:v>
                </c:pt>
                <c:pt idx="621">
                  <c:v>43533</c:v>
                </c:pt>
                <c:pt idx="622">
                  <c:v>43532</c:v>
                </c:pt>
                <c:pt idx="623">
                  <c:v>43531</c:v>
                </c:pt>
                <c:pt idx="624">
                  <c:v>43530</c:v>
                </c:pt>
                <c:pt idx="625">
                  <c:v>43529</c:v>
                </c:pt>
                <c:pt idx="626">
                  <c:v>43528</c:v>
                </c:pt>
                <c:pt idx="627">
                  <c:v>43527</c:v>
                </c:pt>
                <c:pt idx="628">
                  <c:v>43526</c:v>
                </c:pt>
                <c:pt idx="629">
                  <c:v>43525</c:v>
                </c:pt>
                <c:pt idx="630">
                  <c:v>43524</c:v>
                </c:pt>
                <c:pt idx="631">
                  <c:v>43523</c:v>
                </c:pt>
                <c:pt idx="632">
                  <c:v>43522</c:v>
                </c:pt>
                <c:pt idx="633">
                  <c:v>43521</c:v>
                </c:pt>
                <c:pt idx="634">
                  <c:v>43520</c:v>
                </c:pt>
                <c:pt idx="635">
                  <c:v>43519</c:v>
                </c:pt>
                <c:pt idx="636">
                  <c:v>43518</c:v>
                </c:pt>
                <c:pt idx="637">
                  <c:v>43517</c:v>
                </c:pt>
                <c:pt idx="638">
                  <c:v>43516</c:v>
                </c:pt>
                <c:pt idx="639">
                  <c:v>43515</c:v>
                </c:pt>
                <c:pt idx="640">
                  <c:v>43514</c:v>
                </c:pt>
                <c:pt idx="641">
                  <c:v>43513</c:v>
                </c:pt>
                <c:pt idx="642">
                  <c:v>43512</c:v>
                </c:pt>
                <c:pt idx="643">
                  <c:v>43511</c:v>
                </c:pt>
                <c:pt idx="644">
                  <c:v>43510</c:v>
                </c:pt>
                <c:pt idx="645">
                  <c:v>43509</c:v>
                </c:pt>
                <c:pt idx="646">
                  <c:v>43508</c:v>
                </c:pt>
                <c:pt idx="647">
                  <c:v>43507</c:v>
                </c:pt>
                <c:pt idx="648">
                  <c:v>43506</c:v>
                </c:pt>
                <c:pt idx="649">
                  <c:v>43505</c:v>
                </c:pt>
                <c:pt idx="650">
                  <c:v>43504</c:v>
                </c:pt>
                <c:pt idx="651">
                  <c:v>43503</c:v>
                </c:pt>
                <c:pt idx="652">
                  <c:v>43502</c:v>
                </c:pt>
                <c:pt idx="653">
                  <c:v>43501</c:v>
                </c:pt>
                <c:pt idx="654">
                  <c:v>43500</c:v>
                </c:pt>
                <c:pt idx="655">
                  <c:v>43499</c:v>
                </c:pt>
                <c:pt idx="656">
                  <c:v>43498</c:v>
                </c:pt>
                <c:pt idx="657">
                  <c:v>43497</c:v>
                </c:pt>
                <c:pt idx="658">
                  <c:v>43496</c:v>
                </c:pt>
                <c:pt idx="659">
                  <c:v>43495</c:v>
                </c:pt>
                <c:pt idx="660">
                  <c:v>43494</c:v>
                </c:pt>
                <c:pt idx="661">
                  <c:v>43493</c:v>
                </c:pt>
                <c:pt idx="662">
                  <c:v>43492</c:v>
                </c:pt>
                <c:pt idx="663">
                  <c:v>43491</c:v>
                </c:pt>
                <c:pt idx="664">
                  <c:v>43490</c:v>
                </c:pt>
                <c:pt idx="665">
                  <c:v>43489</c:v>
                </c:pt>
                <c:pt idx="666">
                  <c:v>43488</c:v>
                </c:pt>
                <c:pt idx="667">
                  <c:v>43487</c:v>
                </c:pt>
                <c:pt idx="668">
                  <c:v>43486</c:v>
                </c:pt>
                <c:pt idx="669">
                  <c:v>43485</c:v>
                </c:pt>
                <c:pt idx="670">
                  <c:v>43484</c:v>
                </c:pt>
                <c:pt idx="671">
                  <c:v>43483</c:v>
                </c:pt>
                <c:pt idx="672">
                  <c:v>43482</c:v>
                </c:pt>
                <c:pt idx="673">
                  <c:v>43481</c:v>
                </c:pt>
                <c:pt idx="674">
                  <c:v>43480</c:v>
                </c:pt>
                <c:pt idx="675">
                  <c:v>43479</c:v>
                </c:pt>
                <c:pt idx="676">
                  <c:v>43478</c:v>
                </c:pt>
                <c:pt idx="677">
                  <c:v>43477</c:v>
                </c:pt>
                <c:pt idx="678">
                  <c:v>43476</c:v>
                </c:pt>
                <c:pt idx="679">
                  <c:v>43475</c:v>
                </c:pt>
                <c:pt idx="680">
                  <c:v>43474</c:v>
                </c:pt>
                <c:pt idx="681">
                  <c:v>43473</c:v>
                </c:pt>
                <c:pt idx="682">
                  <c:v>43472</c:v>
                </c:pt>
                <c:pt idx="683">
                  <c:v>43471</c:v>
                </c:pt>
                <c:pt idx="684">
                  <c:v>43470</c:v>
                </c:pt>
                <c:pt idx="685">
                  <c:v>43469</c:v>
                </c:pt>
                <c:pt idx="686">
                  <c:v>43468</c:v>
                </c:pt>
                <c:pt idx="687">
                  <c:v>43467</c:v>
                </c:pt>
                <c:pt idx="688">
                  <c:v>43466</c:v>
                </c:pt>
                <c:pt idx="689">
                  <c:v>43465</c:v>
                </c:pt>
                <c:pt idx="690">
                  <c:v>43464</c:v>
                </c:pt>
                <c:pt idx="691">
                  <c:v>43463</c:v>
                </c:pt>
                <c:pt idx="692">
                  <c:v>43462</c:v>
                </c:pt>
                <c:pt idx="693">
                  <c:v>43461</c:v>
                </c:pt>
                <c:pt idx="694">
                  <c:v>43460</c:v>
                </c:pt>
                <c:pt idx="695">
                  <c:v>43459</c:v>
                </c:pt>
                <c:pt idx="696">
                  <c:v>43458</c:v>
                </c:pt>
                <c:pt idx="697">
                  <c:v>43457</c:v>
                </c:pt>
                <c:pt idx="698">
                  <c:v>43456</c:v>
                </c:pt>
                <c:pt idx="699">
                  <c:v>43455</c:v>
                </c:pt>
                <c:pt idx="700">
                  <c:v>43454</c:v>
                </c:pt>
                <c:pt idx="701">
                  <c:v>43453</c:v>
                </c:pt>
                <c:pt idx="702">
                  <c:v>43452</c:v>
                </c:pt>
                <c:pt idx="703">
                  <c:v>43451</c:v>
                </c:pt>
                <c:pt idx="704">
                  <c:v>43450</c:v>
                </c:pt>
                <c:pt idx="705">
                  <c:v>43449</c:v>
                </c:pt>
                <c:pt idx="706">
                  <c:v>43448</c:v>
                </c:pt>
                <c:pt idx="707">
                  <c:v>43447</c:v>
                </c:pt>
                <c:pt idx="708">
                  <c:v>43446</c:v>
                </c:pt>
                <c:pt idx="709">
                  <c:v>43445</c:v>
                </c:pt>
                <c:pt idx="710">
                  <c:v>43444</c:v>
                </c:pt>
                <c:pt idx="711">
                  <c:v>43443</c:v>
                </c:pt>
                <c:pt idx="712">
                  <c:v>43442</c:v>
                </c:pt>
                <c:pt idx="713">
                  <c:v>43441</c:v>
                </c:pt>
                <c:pt idx="714">
                  <c:v>43440</c:v>
                </c:pt>
                <c:pt idx="715">
                  <c:v>43439</c:v>
                </c:pt>
                <c:pt idx="716">
                  <c:v>43438</c:v>
                </c:pt>
                <c:pt idx="717">
                  <c:v>43437</c:v>
                </c:pt>
                <c:pt idx="718">
                  <c:v>43436</c:v>
                </c:pt>
                <c:pt idx="719">
                  <c:v>43435</c:v>
                </c:pt>
                <c:pt idx="720">
                  <c:v>43434</c:v>
                </c:pt>
                <c:pt idx="721">
                  <c:v>43433</c:v>
                </c:pt>
                <c:pt idx="722">
                  <c:v>43432</c:v>
                </c:pt>
                <c:pt idx="723">
                  <c:v>43431</c:v>
                </c:pt>
                <c:pt idx="724">
                  <c:v>43430</c:v>
                </c:pt>
                <c:pt idx="725">
                  <c:v>43429</c:v>
                </c:pt>
                <c:pt idx="726">
                  <c:v>43428</c:v>
                </c:pt>
                <c:pt idx="727">
                  <c:v>43427</c:v>
                </c:pt>
                <c:pt idx="728">
                  <c:v>43426</c:v>
                </c:pt>
                <c:pt idx="729">
                  <c:v>43425</c:v>
                </c:pt>
                <c:pt idx="730">
                  <c:v>43424</c:v>
                </c:pt>
                <c:pt idx="731">
                  <c:v>43423</c:v>
                </c:pt>
                <c:pt idx="732">
                  <c:v>43422</c:v>
                </c:pt>
                <c:pt idx="733">
                  <c:v>43421</c:v>
                </c:pt>
                <c:pt idx="734">
                  <c:v>43420</c:v>
                </c:pt>
                <c:pt idx="735">
                  <c:v>43419</c:v>
                </c:pt>
                <c:pt idx="736">
                  <c:v>43418</c:v>
                </c:pt>
                <c:pt idx="737">
                  <c:v>43417</c:v>
                </c:pt>
                <c:pt idx="738">
                  <c:v>43416</c:v>
                </c:pt>
                <c:pt idx="739">
                  <c:v>43415</c:v>
                </c:pt>
                <c:pt idx="740">
                  <c:v>43414</c:v>
                </c:pt>
                <c:pt idx="741">
                  <c:v>43413</c:v>
                </c:pt>
                <c:pt idx="742">
                  <c:v>43412</c:v>
                </c:pt>
                <c:pt idx="743">
                  <c:v>43411</c:v>
                </c:pt>
                <c:pt idx="744">
                  <c:v>43410</c:v>
                </c:pt>
                <c:pt idx="745">
                  <c:v>43409</c:v>
                </c:pt>
                <c:pt idx="746">
                  <c:v>43408</c:v>
                </c:pt>
                <c:pt idx="747">
                  <c:v>43407</c:v>
                </c:pt>
                <c:pt idx="748">
                  <c:v>43406</c:v>
                </c:pt>
                <c:pt idx="749">
                  <c:v>43405</c:v>
                </c:pt>
                <c:pt idx="750">
                  <c:v>43404</c:v>
                </c:pt>
                <c:pt idx="751">
                  <c:v>43403</c:v>
                </c:pt>
                <c:pt idx="752">
                  <c:v>43402</c:v>
                </c:pt>
                <c:pt idx="753">
                  <c:v>43401</c:v>
                </c:pt>
                <c:pt idx="754">
                  <c:v>43400</c:v>
                </c:pt>
                <c:pt idx="755">
                  <c:v>43399</c:v>
                </c:pt>
                <c:pt idx="756">
                  <c:v>43398</c:v>
                </c:pt>
                <c:pt idx="757">
                  <c:v>43397</c:v>
                </c:pt>
                <c:pt idx="758">
                  <c:v>43396</c:v>
                </c:pt>
                <c:pt idx="759">
                  <c:v>43395</c:v>
                </c:pt>
                <c:pt idx="760">
                  <c:v>43394</c:v>
                </c:pt>
                <c:pt idx="761">
                  <c:v>43393</c:v>
                </c:pt>
                <c:pt idx="762">
                  <c:v>43392</c:v>
                </c:pt>
                <c:pt idx="763">
                  <c:v>43391</c:v>
                </c:pt>
                <c:pt idx="764">
                  <c:v>43390</c:v>
                </c:pt>
                <c:pt idx="765">
                  <c:v>43389</c:v>
                </c:pt>
                <c:pt idx="766">
                  <c:v>43388</c:v>
                </c:pt>
                <c:pt idx="767">
                  <c:v>43387</c:v>
                </c:pt>
                <c:pt idx="768">
                  <c:v>43386</c:v>
                </c:pt>
                <c:pt idx="769">
                  <c:v>43385</c:v>
                </c:pt>
                <c:pt idx="770">
                  <c:v>43384</c:v>
                </c:pt>
                <c:pt idx="771">
                  <c:v>43383</c:v>
                </c:pt>
                <c:pt idx="772">
                  <c:v>43382</c:v>
                </c:pt>
                <c:pt idx="773">
                  <c:v>43381</c:v>
                </c:pt>
                <c:pt idx="774">
                  <c:v>43380</c:v>
                </c:pt>
                <c:pt idx="775">
                  <c:v>43379</c:v>
                </c:pt>
                <c:pt idx="776">
                  <c:v>43378</c:v>
                </c:pt>
                <c:pt idx="777">
                  <c:v>43377</c:v>
                </c:pt>
                <c:pt idx="778">
                  <c:v>43376</c:v>
                </c:pt>
                <c:pt idx="779">
                  <c:v>43375</c:v>
                </c:pt>
                <c:pt idx="780">
                  <c:v>43374</c:v>
                </c:pt>
                <c:pt idx="781">
                  <c:v>43373</c:v>
                </c:pt>
                <c:pt idx="782">
                  <c:v>43372</c:v>
                </c:pt>
                <c:pt idx="783">
                  <c:v>43371</c:v>
                </c:pt>
                <c:pt idx="784">
                  <c:v>43370</c:v>
                </c:pt>
                <c:pt idx="785">
                  <c:v>43369</c:v>
                </c:pt>
                <c:pt idx="786">
                  <c:v>43368</c:v>
                </c:pt>
                <c:pt idx="787">
                  <c:v>43367</c:v>
                </c:pt>
                <c:pt idx="788">
                  <c:v>43366</c:v>
                </c:pt>
                <c:pt idx="789">
                  <c:v>43365</c:v>
                </c:pt>
                <c:pt idx="790">
                  <c:v>43364</c:v>
                </c:pt>
                <c:pt idx="791">
                  <c:v>43363</c:v>
                </c:pt>
                <c:pt idx="792">
                  <c:v>43362</c:v>
                </c:pt>
                <c:pt idx="793">
                  <c:v>43361</c:v>
                </c:pt>
                <c:pt idx="794">
                  <c:v>43360</c:v>
                </c:pt>
                <c:pt idx="795">
                  <c:v>43359</c:v>
                </c:pt>
                <c:pt idx="796">
                  <c:v>43358</c:v>
                </c:pt>
                <c:pt idx="797">
                  <c:v>43357</c:v>
                </c:pt>
                <c:pt idx="798">
                  <c:v>43356</c:v>
                </c:pt>
                <c:pt idx="799">
                  <c:v>43355</c:v>
                </c:pt>
                <c:pt idx="800">
                  <c:v>43354</c:v>
                </c:pt>
                <c:pt idx="801">
                  <c:v>43353</c:v>
                </c:pt>
                <c:pt idx="802">
                  <c:v>43352</c:v>
                </c:pt>
                <c:pt idx="803">
                  <c:v>43351</c:v>
                </c:pt>
                <c:pt idx="804">
                  <c:v>43350</c:v>
                </c:pt>
                <c:pt idx="805">
                  <c:v>43349</c:v>
                </c:pt>
                <c:pt idx="806">
                  <c:v>43348</c:v>
                </c:pt>
                <c:pt idx="807">
                  <c:v>43347</c:v>
                </c:pt>
                <c:pt idx="808">
                  <c:v>43346</c:v>
                </c:pt>
                <c:pt idx="809">
                  <c:v>43345</c:v>
                </c:pt>
                <c:pt idx="810">
                  <c:v>43344</c:v>
                </c:pt>
                <c:pt idx="811">
                  <c:v>43343</c:v>
                </c:pt>
                <c:pt idx="812">
                  <c:v>43342</c:v>
                </c:pt>
                <c:pt idx="813">
                  <c:v>43341</c:v>
                </c:pt>
                <c:pt idx="814">
                  <c:v>43340</c:v>
                </c:pt>
                <c:pt idx="815">
                  <c:v>43339</c:v>
                </c:pt>
                <c:pt idx="816">
                  <c:v>43338</c:v>
                </c:pt>
                <c:pt idx="817">
                  <c:v>43337</c:v>
                </c:pt>
                <c:pt idx="818">
                  <c:v>43336</c:v>
                </c:pt>
                <c:pt idx="819">
                  <c:v>43335</c:v>
                </c:pt>
                <c:pt idx="820">
                  <c:v>43334</c:v>
                </c:pt>
                <c:pt idx="821">
                  <c:v>43333</c:v>
                </c:pt>
                <c:pt idx="822">
                  <c:v>43332</c:v>
                </c:pt>
                <c:pt idx="823">
                  <c:v>43331</c:v>
                </c:pt>
                <c:pt idx="824">
                  <c:v>43330</c:v>
                </c:pt>
                <c:pt idx="825">
                  <c:v>43329</c:v>
                </c:pt>
                <c:pt idx="826">
                  <c:v>43328</c:v>
                </c:pt>
                <c:pt idx="827">
                  <c:v>43327</c:v>
                </c:pt>
                <c:pt idx="828">
                  <c:v>43326</c:v>
                </c:pt>
                <c:pt idx="829">
                  <c:v>43325</c:v>
                </c:pt>
                <c:pt idx="830">
                  <c:v>43324</c:v>
                </c:pt>
                <c:pt idx="831">
                  <c:v>43323</c:v>
                </c:pt>
                <c:pt idx="832">
                  <c:v>43322</c:v>
                </c:pt>
                <c:pt idx="833">
                  <c:v>43321</c:v>
                </c:pt>
                <c:pt idx="834">
                  <c:v>43320</c:v>
                </c:pt>
                <c:pt idx="835">
                  <c:v>43319</c:v>
                </c:pt>
                <c:pt idx="836">
                  <c:v>43318</c:v>
                </c:pt>
                <c:pt idx="837">
                  <c:v>43317</c:v>
                </c:pt>
                <c:pt idx="838">
                  <c:v>43316</c:v>
                </c:pt>
                <c:pt idx="839">
                  <c:v>43315</c:v>
                </c:pt>
                <c:pt idx="840">
                  <c:v>43314</c:v>
                </c:pt>
                <c:pt idx="841">
                  <c:v>43313</c:v>
                </c:pt>
                <c:pt idx="842">
                  <c:v>43312</c:v>
                </c:pt>
                <c:pt idx="843">
                  <c:v>43311</c:v>
                </c:pt>
                <c:pt idx="844">
                  <c:v>43310</c:v>
                </c:pt>
                <c:pt idx="845">
                  <c:v>43309</c:v>
                </c:pt>
                <c:pt idx="846">
                  <c:v>43308</c:v>
                </c:pt>
                <c:pt idx="847">
                  <c:v>43307</c:v>
                </c:pt>
                <c:pt idx="848">
                  <c:v>43306</c:v>
                </c:pt>
                <c:pt idx="849">
                  <c:v>43305</c:v>
                </c:pt>
                <c:pt idx="850">
                  <c:v>43304</c:v>
                </c:pt>
                <c:pt idx="851">
                  <c:v>43303</c:v>
                </c:pt>
                <c:pt idx="852">
                  <c:v>43302</c:v>
                </c:pt>
                <c:pt idx="853">
                  <c:v>43301</c:v>
                </c:pt>
                <c:pt idx="854">
                  <c:v>43300</c:v>
                </c:pt>
                <c:pt idx="855">
                  <c:v>43299</c:v>
                </c:pt>
                <c:pt idx="856">
                  <c:v>43298</c:v>
                </c:pt>
                <c:pt idx="857">
                  <c:v>43297</c:v>
                </c:pt>
                <c:pt idx="858">
                  <c:v>43296</c:v>
                </c:pt>
                <c:pt idx="859">
                  <c:v>43295</c:v>
                </c:pt>
                <c:pt idx="860">
                  <c:v>43294</c:v>
                </c:pt>
                <c:pt idx="861">
                  <c:v>43293</c:v>
                </c:pt>
                <c:pt idx="862">
                  <c:v>43292</c:v>
                </c:pt>
                <c:pt idx="863">
                  <c:v>43291</c:v>
                </c:pt>
                <c:pt idx="864">
                  <c:v>43290</c:v>
                </c:pt>
                <c:pt idx="865">
                  <c:v>43289</c:v>
                </c:pt>
                <c:pt idx="866">
                  <c:v>43288</c:v>
                </c:pt>
                <c:pt idx="867">
                  <c:v>43287</c:v>
                </c:pt>
                <c:pt idx="868">
                  <c:v>43286</c:v>
                </c:pt>
                <c:pt idx="869">
                  <c:v>43285</c:v>
                </c:pt>
                <c:pt idx="870">
                  <c:v>43284</c:v>
                </c:pt>
                <c:pt idx="871">
                  <c:v>43283</c:v>
                </c:pt>
                <c:pt idx="872">
                  <c:v>43282</c:v>
                </c:pt>
                <c:pt idx="873">
                  <c:v>43281</c:v>
                </c:pt>
                <c:pt idx="874">
                  <c:v>43280</c:v>
                </c:pt>
                <c:pt idx="875">
                  <c:v>43279</c:v>
                </c:pt>
                <c:pt idx="876">
                  <c:v>43278</c:v>
                </c:pt>
                <c:pt idx="877">
                  <c:v>43277</c:v>
                </c:pt>
                <c:pt idx="878">
                  <c:v>43276</c:v>
                </c:pt>
                <c:pt idx="879">
                  <c:v>43275</c:v>
                </c:pt>
                <c:pt idx="880">
                  <c:v>43274</c:v>
                </c:pt>
                <c:pt idx="881">
                  <c:v>43273</c:v>
                </c:pt>
                <c:pt idx="882">
                  <c:v>43272</c:v>
                </c:pt>
                <c:pt idx="883">
                  <c:v>43271</c:v>
                </c:pt>
                <c:pt idx="884">
                  <c:v>43270</c:v>
                </c:pt>
                <c:pt idx="885">
                  <c:v>43269</c:v>
                </c:pt>
                <c:pt idx="886">
                  <c:v>43268</c:v>
                </c:pt>
                <c:pt idx="887">
                  <c:v>43267</c:v>
                </c:pt>
                <c:pt idx="888">
                  <c:v>43266</c:v>
                </c:pt>
                <c:pt idx="889">
                  <c:v>43265</c:v>
                </c:pt>
                <c:pt idx="890">
                  <c:v>43264</c:v>
                </c:pt>
                <c:pt idx="891">
                  <c:v>43263</c:v>
                </c:pt>
                <c:pt idx="892">
                  <c:v>43262</c:v>
                </c:pt>
                <c:pt idx="893">
                  <c:v>43261</c:v>
                </c:pt>
                <c:pt idx="894">
                  <c:v>43260</c:v>
                </c:pt>
                <c:pt idx="895">
                  <c:v>43259</c:v>
                </c:pt>
                <c:pt idx="896">
                  <c:v>43258</c:v>
                </c:pt>
                <c:pt idx="897">
                  <c:v>43257</c:v>
                </c:pt>
                <c:pt idx="898">
                  <c:v>43256</c:v>
                </c:pt>
                <c:pt idx="899">
                  <c:v>43255</c:v>
                </c:pt>
                <c:pt idx="900">
                  <c:v>43254</c:v>
                </c:pt>
                <c:pt idx="901">
                  <c:v>43253</c:v>
                </c:pt>
                <c:pt idx="902">
                  <c:v>43252</c:v>
                </c:pt>
                <c:pt idx="903">
                  <c:v>43251</c:v>
                </c:pt>
                <c:pt idx="904">
                  <c:v>43250</c:v>
                </c:pt>
                <c:pt idx="905">
                  <c:v>43249</c:v>
                </c:pt>
                <c:pt idx="906">
                  <c:v>43248</c:v>
                </c:pt>
                <c:pt idx="907">
                  <c:v>43247</c:v>
                </c:pt>
                <c:pt idx="908">
                  <c:v>43246</c:v>
                </c:pt>
                <c:pt idx="909">
                  <c:v>43245</c:v>
                </c:pt>
                <c:pt idx="910">
                  <c:v>43244</c:v>
                </c:pt>
                <c:pt idx="911">
                  <c:v>43243</c:v>
                </c:pt>
                <c:pt idx="912">
                  <c:v>43242</c:v>
                </c:pt>
                <c:pt idx="913">
                  <c:v>43241</c:v>
                </c:pt>
                <c:pt idx="914">
                  <c:v>43240</c:v>
                </c:pt>
                <c:pt idx="915">
                  <c:v>43239</c:v>
                </c:pt>
                <c:pt idx="916">
                  <c:v>43238</c:v>
                </c:pt>
                <c:pt idx="917">
                  <c:v>43237</c:v>
                </c:pt>
                <c:pt idx="918">
                  <c:v>43236</c:v>
                </c:pt>
                <c:pt idx="919">
                  <c:v>43235</c:v>
                </c:pt>
                <c:pt idx="920">
                  <c:v>43234</c:v>
                </c:pt>
                <c:pt idx="921">
                  <c:v>43233</c:v>
                </c:pt>
                <c:pt idx="922">
                  <c:v>43232</c:v>
                </c:pt>
                <c:pt idx="923">
                  <c:v>43231</c:v>
                </c:pt>
                <c:pt idx="924">
                  <c:v>43230</c:v>
                </c:pt>
                <c:pt idx="925">
                  <c:v>43229</c:v>
                </c:pt>
                <c:pt idx="926">
                  <c:v>43228</c:v>
                </c:pt>
                <c:pt idx="927">
                  <c:v>43227</c:v>
                </c:pt>
                <c:pt idx="928">
                  <c:v>43226</c:v>
                </c:pt>
                <c:pt idx="929">
                  <c:v>43225</c:v>
                </c:pt>
                <c:pt idx="930">
                  <c:v>43224</c:v>
                </c:pt>
                <c:pt idx="931">
                  <c:v>43223</c:v>
                </c:pt>
                <c:pt idx="932">
                  <c:v>43222</c:v>
                </c:pt>
                <c:pt idx="933">
                  <c:v>43221</c:v>
                </c:pt>
                <c:pt idx="934">
                  <c:v>43220</c:v>
                </c:pt>
                <c:pt idx="935">
                  <c:v>43219</c:v>
                </c:pt>
                <c:pt idx="936">
                  <c:v>43218</c:v>
                </c:pt>
                <c:pt idx="937">
                  <c:v>43217</c:v>
                </c:pt>
                <c:pt idx="938">
                  <c:v>43216</c:v>
                </c:pt>
                <c:pt idx="939">
                  <c:v>43215</c:v>
                </c:pt>
                <c:pt idx="940">
                  <c:v>43214</c:v>
                </c:pt>
                <c:pt idx="941">
                  <c:v>43213</c:v>
                </c:pt>
                <c:pt idx="942">
                  <c:v>43212</c:v>
                </c:pt>
                <c:pt idx="943">
                  <c:v>43211</c:v>
                </c:pt>
                <c:pt idx="944">
                  <c:v>43210</c:v>
                </c:pt>
                <c:pt idx="945">
                  <c:v>43209</c:v>
                </c:pt>
                <c:pt idx="946">
                  <c:v>43208</c:v>
                </c:pt>
                <c:pt idx="947">
                  <c:v>43207</c:v>
                </c:pt>
                <c:pt idx="948">
                  <c:v>43206</c:v>
                </c:pt>
                <c:pt idx="949">
                  <c:v>43205</c:v>
                </c:pt>
                <c:pt idx="950">
                  <c:v>43204</c:v>
                </c:pt>
                <c:pt idx="951">
                  <c:v>43203</c:v>
                </c:pt>
                <c:pt idx="952">
                  <c:v>43202</c:v>
                </c:pt>
                <c:pt idx="953">
                  <c:v>43201</c:v>
                </c:pt>
                <c:pt idx="954">
                  <c:v>43200</c:v>
                </c:pt>
                <c:pt idx="955">
                  <c:v>43199</c:v>
                </c:pt>
                <c:pt idx="956">
                  <c:v>43198</c:v>
                </c:pt>
                <c:pt idx="957">
                  <c:v>43197</c:v>
                </c:pt>
                <c:pt idx="958">
                  <c:v>43196</c:v>
                </c:pt>
                <c:pt idx="959">
                  <c:v>43195</c:v>
                </c:pt>
                <c:pt idx="960">
                  <c:v>43194</c:v>
                </c:pt>
                <c:pt idx="961">
                  <c:v>43193</c:v>
                </c:pt>
                <c:pt idx="962">
                  <c:v>43192</c:v>
                </c:pt>
                <c:pt idx="963">
                  <c:v>43191</c:v>
                </c:pt>
                <c:pt idx="964">
                  <c:v>43190</c:v>
                </c:pt>
                <c:pt idx="965">
                  <c:v>43189</c:v>
                </c:pt>
                <c:pt idx="966">
                  <c:v>43188</c:v>
                </c:pt>
                <c:pt idx="967">
                  <c:v>43187</c:v>
                </c:pt>
                <c:pt idx="968">
                  <c:v>43186</c:v>
                </c:pt>
                <c:pt idx="969">
                  <c:v>43185</c:v>
                </c:pt>
                <c:pt idx="970">
                  <c:v>43184</c:v>
                </c:pt>
                <c:pt idx="971">
                  <c:v>43183</c:v>
                </c:pt>
                <c:pt idx="972">
                  <c:v>43182</c:v>
                </c:pt>
                <c:pt idx="973">
                  <c:v>43181</c:v>
                </c:pt>
                <c:pt idx="974">
                  <c:v>43180</c:v>
                </c:pt>
                <c:pt idx="975">
                  <c:v>43179</c:v>
                </c:pt>
                <c:pt idx="976">
                  <c:v>43178</c:v>
                </c:pt>
                <c:pt idx="977">
                  <c:v>43177</c:v>
                </c:pt>
                <c:pt idx="978">
                  <c:v>43176</c:v>
                </c:pt>
                <c:pt idx="979">
                  <c:v>43175</c:v>
                </c:pt>
                <c:pt idx="980">
                  <c:v>43174</c:v>
                </c:pt>
                <c:pt idx="981">
                  <c:v>43173</c:v>
                </c:pt>
                <c:pt idx="982">
                  <c:v>43172</c:v>
                </c:pt>
                <c:pt idx="983">
                  <c:v>43171</c:v>
                </c:pt>
                <c:pt idx="984">
                  <c:v>43170</c:v>
                </c:pt>
                <c:pt idx="985">
                  <c:v>43169</c:v>
                </c:pt>
                <c:pt idx="986">
                  <c:v>43168</c:v>
                </c:pt>
                <c:pt idx="987">
                  <c:v>43167</c:v>
                </c:pt>
                <c:pt idx="988">
                  <c:v>43166</c:v>
                </c:pt>
                <c:pt idx="989">
                  <c:v>43165</c:v>
                </c:pt>
                <c:pt idx="990">
                  <c:v>43164</c:v>
                </c:pt>
                <c:pt idx="991">
                  <c:v>43163</c:v>
                </c:pt>
                <c:pt idx="992">
                  <c:v>43162</c:v>
                </c:pt>
                <c:pt idx="993">
                  <c:v>43161</c:v>
                </c:pt>
                <c:pt idx="994">
                  <c:v>43160</c:v>
                </c:pt>
                <c:pt idx="995">
                  <c:v>43159</c:v>
                </c:pt>
                <c:pt idx="996">
                  <c:v>43158</c:v>
                </c:pt>
                <c:pt idx="997">
                  <c:v>43157</c:v>
                </c:pt>
                <c:pt idx="998">
                  <c:v>43156</c:v>
                </c:pt>
                <c:pt idx="999">
                  <c:v>43155</c:v>
                </c:pt>
                <c:pt idx="1000">
                  <c:v>43154</c:v>
                </c:pt>
                <c:pt idx="1001">
                  <c:v>43153</c:v>
                </c:pt>
                <c:pt idx="1002">
                  <c:v>43152</c:v>
                </c:pt>
                <c:pt idx="1003">
                  <c:v>43151</c:v>
                </c:pt>
                <c:pt idx="1004">
                  <c:v>43150</c:v>
                </c:pt>
                <c:pt idx="1005">
                  <c:v>43149</c:v>
                </c:pt>
                <c:pt idx="1006">
                  <c:v>43148</c:v>
                </c:pt>
                <c:pt idx="1007">
                  <c:v>43147</c:v>
                </c:pt>
                <c:pt idx="1008">
                  <c:v>43146</c:v>
                </c:pt>
                <c:pt idx="1009">
                  <c:v>43145</c:v>
                </c:pt>
                <c:pt idx="1010">
                  <c:v>43144</c:v>
                </c:pt>
                <c:pt idx="1011">
                  <c:v>43143</c:v>
                </c:pt>
                <c:pt idx="1012">
                  <c:v>43142</c:v>
                </c:pt>
                <c:pt idx="1013">
                  <c:v>43141</c:v>
                </c:pt>
                <c:pt idx="1014">
                  <c:v>43140</c:v>
                </c:pt>
                <c:pt idx="1015">
                  <c:v>43139</c:v>
                </c:pt>
                <c:pt idx="1016">
                  <c:v>43138</c:v>
                </c:pt>
                <c:pt idx="1017">
                  <c:v>43137</c:v>
                </c:pt>
                <c:pt idx="1018">
                  <c:v>43136</c:v>
                </c:pt>
                <c:pt idx="1019">
                  <c:v>43135</c:v>
                </c:pt>
                <c:pt idx="1020">
                  <c:v>43134</c:v>
                </c:pt>
                <c:pt idx="1021">
                  <c:v>43133</c:v>
                </c:pt>
                <c:pt idx="1022">
                  <c:v>43132</c:v>
                </c:pt>
                <c:pt idx="1023">
                  <c:v>43131</c:v>
                </c:pt>
                <c:pt idx="1024">
                  <c:v>43130</c:v>
                </c:pt>
                <c:pt idx="1025">
                  <c:v>43129</c:v>
                </c:pt>
                <c:pt idx="1026">
                  <c:v>43128</c:v>
                </c:pt>
                <c:pt idx="1027">
                  <c:v>43127</c:v>
                </c:pt>
                <c:pt idx="1028">
                  <c:v>43126</c:v>
                </c:pt>
                <c:pt idx="1029">
                  <c:v>43125</c:v>
                </c:pt>
                <c:pt idx="1030">
                  <c:v>43124</c:v>
                </c:pt>
                <c:pt idx="1031">
                  <c:v>43123</c:v>
                </c:pt>
                <c:pt idx="1032">
                  <c:v>43122</c:v>
                </c:pt>
                <c:pt idx="1033">
                  <c:v>43121</c:v>
                </c:pt>
                <c:pt idx="1034">
                  <c:v>43120</c:v>
                </c:pt>
                <c:pt idx="1035">
                  <c:v>43119</c:v>
                </c:pt>
                <c:pt idx="1036">
                  <c:v>43118</c:v>
                </c:pt>
                <c:pt idx="1037">
                  <c:v>43117</c:v>
                </c:pt>
                <c:pt idx="1038">
                  <c:v>43116</c:v>
                </c:pt>
                <c:pt idx="1039">
                  <c:v>43115</c:v>
                </c:pt>
                <c:pt idx="1040">
                  <c:v>43114</c:v>
                </c:pt>
                <c:pt idx="1041">
                  <c:v>43113</c:v>
                </c:pt>
                <c:pt idx="1042">
                  <c:v>43112</c:v>
                </c:pt>
                <c:pt idx="1043">
                  <c:v>43111</c:v>
                </c:pt>
                <c:pt idx="1044">
                  <c:v>43110</c:v>
                </c:pt>
                <c:pt idx="1045">
                  <c:v>43109</c:v>
                </c:pt>
                <c:pt idx="1046">
                  <c:v>43108</c:v>
                </c:pt>
                <c:pt idx="1047">
                  <c:v>43107</c:v>
                </c:pt>
                <c:pt idx="1048">
                  <c:v>43106</c:v>
                </c:pt>
                <c:pt idx="1049">
                  <c:v>43105</c:v>
                </c:pt>
                <c:pt idx="1050">
                  <c:v>43104</c:v>
                </c:pt>
                <c:pt idx="1051">
                  <c:v>43103</c:v>
                </c:pt>
                <c:pt idx="1052">
                  <c:v>43102</c:v>
                </c:pt>
                <c:pt idx="1053">
                  <c:v>43101</c:v>
                </c:pt>
                <c:pt idx="1054">
                  <c:v>43100</c:v>
                </c:pt>
                <c:pt idx="1055">
                  <c:v>43099</c:v>
                </c:pt>
                <c:pt idx="1056">
                  <c:v>43098</c:v>
                </c:pt>
                <c:pt idx="1057">
                  <c:v>43097</c:v>
                </c:pt>
                <c:pt idx="1058">
                  <c:v>43096</c:v>
                </c:pt>
                <c:pt idx="1059">
                  <c:v>43095</c:v>
                </c:pt>
                <c:pt idx="1060">
                  <c:v>43094</c:v>
                </c:pt>
                <c:pt idx="1061">
                  <c:v>43093</c:v>
                </c:pt>
                <c:pt idx="1062">
                  <c:v>43092</c:v>
                </c:pt>
                <c:pt idx="1063">
                  <c:v>43091</c:v>
                </c:pt>
                <c:pt idx="1064">
                  <c:v>43090</c:v>
                </c:pt>
                <c:pt idx="1065">
                  <c:v>43089</c:v>
                </c:pt>
                <c:pt idx="1066">
                  <c:v>43088</c:v>
                </c:pt>
                <c:pt idx="1067">
                  <c:v>43087</c:v>
                </c:pt>
                <c:pt idx="1068">
                  <c:v>43086</c:v>
                </c:pt>
                <c:pt idx="1069">
                  <c:v>43085</c:v>
                </c:pt>
                <c:pt idx="1070">
                  <c:v>43084</c:v>
                </c:pt>
                <c:pt idx="1071">
                  <c:v>43083</c:v>
                </c:pt>
                <c:pt idx="1072">
                  <c:v>43082</c:v>
                </c:pt>
                <c:pt idx="1073">
                  <c:v>43081</c:v>
                </c:pt>
                <c:pt idx="1074">
                  <c:v>43080</c:v>
                </c:pt>
                <c:pt idx="1075">
                  <c:v>43079</c:v>
                </c:pt>
                <c:pt idx="1076">
                  <c:v>43078</c:v>
                </c:pt>
                <c:pt idx="1077">
                  <c:v>43077</c:v>
                </c:pt>
                <c:pt idx="1078">
                  <c:v>43076</c:v>
                </c:pt>
                <c:pt idx="1079">
                  <c:v>43075</c:v>
                </c:pt>
                <c:pt idx="1080">
                  <c:v>43074</c:v>
                </c:pt>
                <c:pt idx="1081">
                  <c:v>43073</c:v>
                </c:pt>
                <c:pt idx="1082">
                  <c:v>43072</c:v>
                </c:pt>
                <c:pt idx="1083">
                  <c:v>43071</c:v>
                </c:pt>
                <c:pt idx="1084">
                  <c:v>43070</c:v>
                </c:pt>
                <c:pt idx="1085">
                  <c:v>43069</c:v>
                </c:pt>
                <c:pt idx="1086">
                  <c:v>43068</c:v>
                </c:pt>
                <c:pt idx="1087">
                  <c:v>43067</c:v>
                </c:pt>
                <c:pt idx="1088">
                  <c:v>43066</c:v>
                </c:pt>
                <c:pt idx="1089">
                  <c:v>43065</c:v>
                </c:pt>
                <c:pt idx="1090">
                  <c:v>43064</c:v>
                </c:pt>
                <c:pt idx="1091">
                  <c:v>43063</c:v>
                </c:pt>
                <c:pt idx="1092">
                  <c:v>43062</c:v>
                </c:pt>
                <c:pt idx="1093">
                  <c:v>43061</c:v>
                </c:pt>
                <c:pt idx="1094">
                  <c:v>43060</c:v>
                </c:pt>
                <c:pt idx="1095">
                  <c:v>43059</c:v>
                </c:pt>
                <c:pt idx="1096">
                  <c:v>43058</c:v>
                </c:pt>
                <c:pt idx="1097">
                  <c:v>43057</c:v>
                </c:pt>
                <c:pt idx="1098">
                  <c:v>43056</c:v>
                </c:pt>
                <c:pt idx="1099">
                  <c:v>43055</c:v>
                </c:pt>
                <c:pt idx="1100">
                  <c:v>43054</c:v>
                </c:pt>
                <c:pt idx="1101">
                  <c:v>43053</c:v>
                </c:pt>
                <c:pt idx="1102">
                  <c:v>43052</c:v>
                </c:pt>
                <c:pt idx="1103">
                  <c:v>43051</c:v>
                </c:pt>
                <c:pt idx="1104">
                  <c:v>43050</c:v>
                </c:pt>
                <c:pt idx="1105">
                  <c:v>43049</c:v>
                </c:pt>
                <c:pt idx="1106">
                  <c:v>43048</c:v>
                </c:pt>
                <c:pt idx="1107">
                  <c:v>43047</c:v>
                </c:pt>
                <c:pt idx="1108">
                  <c:v>43046</c:v>
                </c:pt>
                <c:pt idx="1109">
                  <c:v>43045</c:v>
                </c:pt>
                <c:pt idx="1110">
                  <c:v>43044</c:v>
                </c:pt>
                <c:pt idx="1111">
                  <c:v>43043</c:v>
                </c:pt>
                <c:pt idx="1112">
                  <c:v>43042</c:v>
                </c:pt>
                <c:pt idx="1113">
                  <c:v>43041</c:v>
                </c:pt>
                <c:pt idx="1114">
                  <c:v>43040</c:v>
                </c:pt>
                <c:pt idx="1115">
                  <c:v>43039</c:v>
                </c:pt>
                <c:pt idx="1116">
                  <c:v>43038</c:v>
                </c:pt>
                <c:pt idx="1117">
                  <c:v>43037</c:v>
                </c:pt>
                <c:pt idx="1118">
                  <c:v>43036</c:v>
                </c:pt>
                <c:pt idx="1119">
                  <c:v>43035</c:v>
                </c:pt>
                <c:pt idx="1120">
                  <c:v>43034</c:v>
                </c:pt>
                <c:pt idx="1121">
                  <c:v>43033</c:v>
                </c:pt>
                <c:pt idx="1122">
                  <c:v>43032</c:v>
                </c:pt>
                <c:pt idx="1123">
                  <c:v>43031</c:v>
                </c:pt>
                <c:pt idx="1124">
                  <c:v>43030</c:v>
                </c:pt>
                <c:pt idx="1125">
                  <c:v>43029</c:v>
                </c:pt>
                <c:pt idx="1126">
                  <c:v>43028</c:v>
                </c:pt>
                <c:pt idx="1127">
                  <c:v>43027</c:v>
                </c:pt>
                <c:pt idx="1128">
                  <c:v>43026</c:v>
                </c:pt>
                <c:pt idx="1129">
                  <c:v>43025</c:v>
                </c:pt>
                <c:pt idx="1130">
                  <c:v>43024</c:v>
                </c:pt>
                <c:pt idx="1131">
                  <c:v>43023</c:v>
                </c:pt>
                <c:pt idx="1132">
                  <c:v>43022</c:v>
                </c:pt>
                <c:pt idx="1133">
                  <c:v>43021</c:v>
                </c:pt>
                <c:pt idx="1134">
                  <c:v>43020</c:v>
                </c:pt>
                <c:pt idx="1135">
                  <c:v>43019</c:v>
                </c:pt>
                <c:pt idx="1136">
                  <c:v>43018</c:v>
                </c:pt>
                <c:pt idx="1137">
                  <c:v>43017</c:v>
                </c:pt>
                <c:pt idx="1138">
                  <c:v>43016</c:v>
                </c:pt>
                <c:pt idx="1139">
                  <c:v>43015</c:v>
                </c:pt>
                <c:pt idx="1140">
                  <c:v>43014</c:v>
                </c:pt>
                <c:pt idx="1141">
                  <c:v>43013</c:v>
                </c:pt>
                <c:pt idx="1142">
                  <c:v>43012</c:v>
                </c:pt>
                <c:pt idx="1143">
                  <c:v>43011</c:v>
                </c:pt>
                <c:pt idx="1144">
                  <c:v>43010</c:v>
                </c:pt>
                <c:pt idx="1145">
                  <c:v>43009</c:v>
                </c:pt>
                <c:pt idx="1146">
                  <c:v>43008</c:v>
                </c:pt>
                <c:pt idx="1147">
                  <c:v>43007</c:v>
                </c:pt>
                <c:pt idx="1148">
                  <c:v>43006</c:v>
                </c:pt>
                <c:pt idx="1149">
                  <c:v>43005</c:v>
                </c:pt>
                <c:pt idx="1150">
                  <c:v>43004</c:v>
                </c:pt>
                <c:pt idx="1151">
                  <c:v>43003</c:v>
                </c:pt>
                <c:pt idx="1152">
                  <c:v>43002</c:v>
                </c:pt>
                <c:pt idx="1153">
                  <c:v>43001</c:v>
                </c:pt>
                <c:pt idx="1154">
                  <c:v>43000</c:v>
                </c:pt>
                <c:pt idx="1155">
                  <c:v>42999</c:v>
                </c:pt>
                <c:pt idx="1156">
                  <c:v>42998</c:v>
                </c:pt>
                <c:pt idx="1157">
                  <c:v>42997</c:v>
                </c:pt>
                <c:pt idx="1158">
                  <c:v>42996</c:v>
                </c:pt>
                <c:pt idx="1159">
                  <c:v>42995</c:v>
                </c:pt>
                <c:pt idx="1160">
                  <c:v>42994</c:v>
                </c:pt>
                <c:pt idx="1161">
                  <c:v>42993</c:v>
                </c:pt>
                <c:pt idx="1162">
                  <c:v>42992</c:v>
                </c:pt>
                <c:pt idx="1163">
                  <c:v>42991</c:v>
                </c:pt>
                <c:pt idx="1164">
                  <c:v>42990</c:v>
                </c:pt>
                <c:pt idx="1165">
                  <c:v>42989</c:v>
                </c:pt>
                <c:pt idx="1166">
                  <c:v>42988</c:v>
                </c:pt>
                <c:pt idx="1167">
                  <c:v>42987</c:v>
                </c:pt>
                <c:pt idx="1168">
                  <c:v>42986</c:v>
                </c:pt>
                <c:pt idx="1169">
                  <c:v>42985</c:v>
                </c:pt>
                <c:pt idx="1170">
                  <c:v>42984</c:v>
                </c:pt>
                <c:pt idx="1171">
                  <c:v>42983</c:v>
                </c:pt>
                <c:pt idx="1172">
                  <c:v>42982</c:v>
                </c:pt>
                <c:pt idx="1173">
                  <c:v>42981</c:v>
                </c:pt>
                <c:pt idx="1174">
                  <c:v>42980</c:v>
                </c:pt>
                <c:pt idx="1175">
                  <c:v>42979</c:v>
                </c:pt>
                <c:pt idx="1176">
                  <c:v>42978</c:v>
                </c:pt>
                <c:pt idx="1177">
                  <c:v>42977</c:v>
                </c:pt>
                <c:pt idx="1178">
                  <c:v>42976</c:v>
                </c:pt>
                <c:pt idx="1179">
                  <c:v>42975</c:v>
                </c:pt>
                <c:pt idx="1180">
                  <c:v>42974</c:v>
                </c:pt>
                <c:pt idx="1181">
                  <c:v>42973</c:v>
                </c:pt>
                <c:pt idx="1182">
                  <c:v>42972</c:v>
                </c:pt>
                <c:pt idx="1183">
                  <c:v>42971</c:v>
                </c:pt>
                <c:pt idx="1184">
                  <c:v>42970</c:v>
                </c:pt>
                <c:pt idx="1185">
                  <c:v>42969</c:v>
                </c:pt>
                <c:pt idx="1186">
                  <c:v>42968</c:v>
                </c:pt>
                <c:pt idx="1187">
                  <c:v>42967</c:v>
                </c:pt>
                <c:pt idx="1188">
                  <c:v>42966</c:v>
                </c:pt>
                <c:pt idx="1189">
                  <c:v>42965</c:v>
                </c:pt>
                <c:pt idx="1190">
                  <c:v>42964</c:v>
                </c:pt>
                <c:pt idx="1191">
                  <c:v>42963</c:v>
                </c:pt>
                <c:pt idx="1192">
                  <c:v>42962</c:v>
                </c:pt>
                <c:pt idx="1193">
                  <c:v>42961</c:v>
                </c:pt>
                <c:pt idx="1194">
                  <c:v>42960</c:v>
                </c:pt>
                <c:pt idx="1195">
                  <c:v>42959</c:v>
                </c:pt>
                <c:pt idx="1196">
                  <c:v>42958</c:v>
                </c:pt>
                <c:pt idx="1197">
                  <c:v>42957</c:v>
                </c:pt>
                <c:pt idx="1198">
                  <c:v>42956</c:v>
                </c:pt>
                <c:pt idx="1199">
                  <c:v>42955</c:v>
                </c:pt>
                <c:pt idx="1200">
                  <c:v>42954</c:v>
                </c:pt>
                <c:pt idx="1201">
                  <c:v>42953</c:v>
                </c:pt>
                <c:pt idx="1202">
                  <c:v>42952</c:v>
                </c:pt>
                <c:pt idx="1203">
                  <c:v>42951</c:v>
                </c:pt>
                <c:pt idx="1204">
                  <c:v>42950</c:v>
                </c:pt>
                <c:pt idx="1205">
                  <c:v>42949</c:v>
                </c:pt>
                <c:pt idx="1206">
                  <c:v>42948</c:v>
                </c:pt>
                <c:pt idx="1207">
                  <c:v>42947</c:v>
                </c:pt>
                <c:pt idx="1208">
                  <c:v>42946</c:v>
                </c:pt>
                <c:pt idx="1209">
                  <c:v>42945</c:v>
                </c:pt>
                <c:pt idx="1210">
                  <c:v>42944</c:v>
                </c:pt>
                <c:pt idx="1211">
                  <c:v>42943</c:v>
                </c:pt>
                <c:pt idx="1212">
                  <c:v>42942</c:v>
                </c:pt>
                <c:pt idx="1213">
                  <c:v>42941</c:v>
                </c:pt>
                <c:pt idx="1214">
                  <c:v>42940</c:v>
                </c:pt>
                <c:pt idx="1215">
                  <c:v>42939</c:v>
                </c:pt>
                <c:pt idx="1216">
                  <c:v>42938</c:v>
                </c:pt>
                <c:pt idx="1217">
                  <c:v>42937</c:v>
                </c:pt>
                <c:pt idx="1218">
                  <c:v>42936</c:v>
                </c:pt>
                <c:pt idx="1219">
                  <c:v>42935</c:v>
                </c:pt>
                <c:pt idx="1220">
                  <c:v>42934</c:v>
                </c:pt>
                <c:pt idx="1221">
                  <c:v>42933</c:v>
                </c:pt>
                <c:pt idx="1222">
                  <c:v>42932</c:v>
                </c:pt>
                <c:pt idx="1223">
                  <c:v>42931</c:v>
                </c:pt>
                <c:pt idx="1224">
                  <c:v>42930</c:v>
                </c:pt>
                <c:pt idx="1225">
                  <c:v>42929</c:v>
                </c:pt>
                <c:pt idx="1226">
                  <c:v>42928</c:v>
                </c:pt>
                <c:pt idx="1227">
                  <c:v>42927</c:v>
                </c:pt>
                <c:pt idx="1228">
                  <c:v>42926</c:v>
                </c:pt>
                <c:pt idx="1229">
                  <c:v>42925</c:v>
                </c:pt>
                <c:pt idx="1230">
                  <c:v>42924</c:v>
                </c:pt>
                <c:pt idx="1231">
                  <c:v>42923</c:v>
                </c:pt>
                <c:pt idx="1232">
                  <c:v>42922</c:v>
                </c:pt>
                <c:pt idx="1233">
                  <c:v>42921</c:v>
                </c:pt>
                <c:pt idx="1234">
                  <c:v>42920</c:v>
                </c:pt>
                <c:pt idx="1235">
                  <c:v>42919</c:v>
                </c:pt>
                <c:pt idx="1236">
                  <c:v>42918</c:v>
                </c:pt>
                <c:pt idx="1237">
                  <c:v>42917</c:v>
                </c:pt>
                <c:pt idx="1238">
                  <c:v>42916</c:v>
                </c:pt>
                <c:pt idx="1239">
                  <c:v>42915</c:v>
                </c:pt>
                <c:pt idx="1240">
                  <c:v>42914</c:v>
                </c:pt>
                <c:pt idx="1241">
                  <c:v>42913</c:v>
                </c:pt>
                <c:pt idx="1242">
                  <c:v>42912</c:v>
                </c:pt>
                <c:pt idx="1243">
                  <c:v>42911</c:v>
                </c:pt>
                <c:pt idx="1244">
                  <c:v>42910</c:v>
                </c:pt>
                <c:pt idx="1245">
                  <c:v>42909</c:v>
                </c:pt>
                <c:pt idx="1246">
                  <c:v>42908</c:v>
                </c:pt>
                <c:pt idx="1247">
                  <c:v>42907</c:v>
                </c:pt>
                <c:pt idx="1248">
                  <c:v>42906</c:v>
                </c:pt>
                <c:pt idx="1249">
                  <c:v>42905</c:v>
                </c:pt>
                <c:pt idx="1250">
                  <c:v>42904</c:v>
                </c:pt>
                <c:pt idx="1251">
                  <c:v>42903</c:v>
                </c:pt>
                <c:pt idx="1252">
                  <c:v>42902</c:v>
                </c:pt>
                <c:pt idx="1253">
                  <c:v>42901</c:v>
                </c:pt>
                <c:pt idx="1254">
                  <c:v>42900</c:v>
                </c:pt>
                <c:pt idx="1255">
                  <c:v>42899</c:v>
                </c:pt>
                <c:pt idx="1256">
                  <c:v>42898</c:v>
                </c:pt>
                <c:pt idx="1257">
                  <c:v>42897</c:v>
                </c:pt>
                <c:pt idx="1258">
                  <c:v>42896</c:v>
                </c:pt>
                <c:pt idx="1259">
                  <c:v>42895</c:v>
                </c:pt>
                <c:pt idx="1260">
                  <c:v>42894</c:v>
                </c:pt>
                <c:pt idx="1261">
                  <c:v>42893</c:v>
                </c:pt>
                <c:pt idx="1262">
                  <c:v>42892</c:v>
                </c:pt>
                <c:pt idx="1263">
                  <c:v>42891</c:v>
                </c:pt>
                <c:pt idx="1264">
                  <c:v>42890</c:v>
                </c:pt>
                <c:pt idx="1265">
                  <c:v>42889</c:v>
                </c:pt>
                <c:pt idx="1266">
                  <c:v>42888</c:v>
                </c:pt>
                <c:pt idx="1267">
                  <c:v>42887</c:v>
                </c:pt>
                <c:pt idx="1268">
                  <c:v>42886</c:v>
                </c:pt>
                <c:pt idx="1269">
                  <c:v>42885</c:v>
                </c:pt>
                <c:pt idx="1270">
                  <c:v>42884</c:v>
                </c:pt>
                <c:pt idx="1271">
                  <c:v>42883</c:v>
                </c:pt>
                <c:pt idx="1272">
                  <c:v>42882</c:v>
                </c:pt>
                <c:pt idx="1273">
                  <c:v>42881</c:v>
                </c:pt>
                <c:pt idx="1274">
                  <c:v>42880</c:v>
                </c:pt>
                <c:pt idx="1275">
                  <c:v>42879</c:v>
                </c:pt>
                <c:pt idx="1276">
                  <c:v>42878</c:v>
                </c:pt>
                <c:pt idx="1277">
                  <c:v>42877</c:v>
                </c:pt>
                <c:pt idx="1278">
                  <c:v>42876</c:v>
                </c:pt>
                <c:pt idx="1279">
                  <c:v>42875</c:v>
                </c:pt>
                <c:pt idx="1280">
                  <c:v>42874</c:v>
                </c:pt>
                <c:pt idx="1281">
                  <c:v>42873</c:v>
                </c:pt>
                <c:pt idx="1282">
                  <c:v>42872</c:v>
                </c:pt>
                <c:pt idx="1283">
                  <c:v>42871</c:v>
                </c:pt>
                <c:pt idx="1284">
                  <c:v>42870</c:v>
                </c:pt>
                <c:pt idx="1285">
                  <c:v>42869</c:v>
                </c:pt>
                <c:pt idx="1286">
                  <c:v>42868</c:v>
                </c:pt>
                <c:pt idx="1287">
                  <c:v>42867</c:v>
                </c:pt>
                <c:pt idx="1288">
                  <c:v>42866</c:v>
                </c:pt>
                <c:pt idx="1289">
                  <c:v>42865</c:v>
                </c:pt>
                <c:pt idx="1290">
                  <c:v>42864</c:v>
                </c:pt>
                <c:pt idx="1291">
                  <c:v>42863</c:v>
                </c:pt>
                <c:pt idx="1292">
                  <c:v>42862</c:v>
                </c:pt>
                <c:pt idx="1293">
                  <c:v>42861</c:v>
                </c:pt>
                <c:pt idx="1294">
                  <c:v>42860</c:v>
                </c:pt>
                <c:pt idx="1295">
                  <c:v>42859</c:v>
                </c:pt>
                <c:pt idx="1296">
                  <c:v>42858</c:v>
                </c:pt>
                <c:pt idx="1297">
                  <c:v>42857</c:v>
                </c:pt>
                <c:pt idx="1298">
                  <c:v>42856</c:v>
                </c:pt>
                <c:pt idx="1299">
                  <c:v>42855</c:v>
                </c:pt>
                <c:pt idx="1300">
                  <c:v>42854</c:v>
                </c:pt>
                <c:pt idx="1301">
                  <c:v>42853</c:v>
                </c:pt>
                <c:pt idx="1302">
                  <c:v>42852</c:v>
                </c:pt>
                <c:pt idx="1303">
                  <c:v>42851</c:v>
                </c:pt>
                <c:pt idx="1304">
                  <c:v>42850</c:v>
                </c:pt>
                <c:pt idx="1305">
                  <c:v>42849</c:v>
                </c:pt>
                <c:pt idx="1306">
                  <c:v>42848</c:v>
                </c:pt>
                <c:pt idx="1307">
                  <c:v>42847</c:v>
                </c:pt>
                <c:pt idx="1308">
                  <c:v>42846</c:v>
                </c:pt>
                <c:pt idx="1309">
                  <c:v>42845</c:v>
                </c:pt>
                <c:pt idx="1310">
                  <c:v>42844</c:v>
                </c:pt>
                <c:pt idx="1311">
                  <c:v>42843</c:v>
                </c:pt>
                <c:pt idx="1312">
                  <c:v>42842</c:v>
                </c:pt>
                <c:pt idx="1313">
                  <c:v>42841</c:v>
                </c:pt>
                <c:pt idx="1314">
                  <c:v>42840</c:v>
                </c:pt>
                <c:pt idx="1315">
                  <c:v>42839</c:v>
                </c:pt>
                <c:pt idx="1316">
                  <c:v>42838</c:v>
                </c:pt>
                <c:pt idx="1317">
                  <c:v>42837</c:v>
                </c:pt>
                <c:pt idx="1318">
                  <c:v>42836</c:v>
                </c:pt>
                <c:pt idx="1319">
                  <c:v>42835</c:v>
                </c:pt>
                <c:pt idx="1320">
                  <c:v>42834</c:v>
                </c:pt>
                <c:pt idx="1321">
                  <c:v>42833</c:v>
                </c:pt>
                <c:pt idx="1322">
                  <c:v>42832</c:v>
                </c:pt>
                <c:pt idx="1323">
                  <c:v>42831</c:v>
                </c:pt>
                <c:pt idx="1324">
                  <c:v>42830</c:v>
                </c:pt>
                <c:pt idx="1325">
                  <c:v>42829</c:v>
                </c:pt>
                <c:pt idx="1326">
                  <c:v>42828</c:v>
                </c:pt>
                <c:pt idx="1327">
                  <c:v>42827</c:v>
                </c:pt>
                <c:pt idx="1328">
                  <c:v>42826</c:v>
                </c:pt>
                <c:pt idx="1329">
                  <c:v>42825</c:v>
                </c:pt>
                <c:pt idx="1330">
                  <c:v>42824</c:v>
                </c:pt>
                <c:pt idx="1331">
                  <c:v>42823</c:v>
                </c:pt>
                <c:pt idx="1332">
                  <c:v>42822</c:v>
                </c:pt>
                <c:pt idx="1333">
                  <c:v>42821</c:v>
                </c:pt>
                <c:pt idx="1334">
                  <c:v>42820</c:v>
                </c:pt>
                <c:pt idx="1335">
                  <c:v>42819</c:v>
                </c:pt>
                <c:pt idx="1336">
                  <c:v>42818</c:v>
                </c:pt>
                <c:pt idx="1337">
                  <c:v>42817</c:v>
                </c:pt>
                <c:pt idx="1338">
                  <c:v>42816</c:v>
                </c:pt>
                <c:pt idx="1339">
                  <c:v>42815</c:v>
                </c:pt>
                <c:pt idx="1340">
                  <c:v>42814</c:v>
                </c:pt>
                <c:pt idx="1341">
                  <c:v>42813</c:v>
                </c:pt>
                <c:pt idx="1342">
                  <c:v>42812</c:v>
                </c:pt>
                <c:pt idx="1343">
                  <c:v>42811</c:v>
                </c:pt>
                <c:pt idx="1344">
                  <c:v>42810</c:v>
                </c:pt>
                <c:pt idx="1345">
                  <c:v>42809</c:v>
                </c:pt>
                <c:pt idx="1346">
                  <c:v>42808</c:v>
                </c:pt>
                <c:pt idx="1347">
                  <c:v>42807</c:v>
                </c:pt>
                <c:pt idx="1348">
                  <c:v>42806</c:v>
                </c:pt>
                <c:pt idx="1349">
                  <c:v>42805</c:v>
                </c:pt>
                <c:pt idx="1350">
                  <c:v>42804</c:v>
                </c:pt>
                <c:pt idx="1351">
                  <c:v>42803</c:v>
                </c:pt>
                <c:pt idx="1352">
                  <c:v>42802</c:v>
                </c:pt>
                <c:pt idx="1353">
                  <c:v>42801</c:v>
                </c:pt>
                <c:pt idx="1354">
                  <c:v>42800</c:v>
                </c:pt>
                <c:pt idx="1355">
                  <c:v>42799</c:v>
                </c:pt>
                <c:pt idx="1356">
                  <c:v>42798</c:v>
                </c:pt>
                <c:pt idx="1357">
                  <c:v>42797</c:v>
                </c:pt>
                <c:pt idx="1358">
                  <c:v>42796</c:v>
                </c:pt>
                <c:pt idx="1359">
                  <c:v>42795</c:v>
                </c:pt>
                <c:pt idx="1360">
                  <c:v>42794</c:v>
                </c:pt>
                <c:pt idx="1361">
                  <c:v>42793</c:v>
                </c:pt>
                <c:pt idx="1362">
                  <c:v>42792</c:v>
                </c:pt>
                <c:pt idx="1363">
                  <c:v>42791</c:v>
                </c:pt>
                <c:pt idx="1364">
                  <c:v>42790</c:v>
                </c:pt>
                <c:pt idx="1365">
                  <c:v>42789</c:v>
                </c:pt>
                <c:pt idx="1366">
                  <c:v>42788</c:v>
                </c:pt>
                <c:pt idx="1367">
                  <c:v>42787</c:v>
                </c:pt>
                <c:pt idx="1368">
                  <c:v>42786</c:v>
                </c:pt>
                <c:pt idx="1369">
                  <c:v>42785</c:v>
                </c:pt>
                <c:pt idx="1370">
                  <c:v>42784</c:v>
                </c:pt>
                <c:pt idx="1371">
                  <c:v>42783</c:v>
                </c:pt>
                <c:pt idx="1372">
                  <c:v>42782</c:v>
                </c:pt>
                <c:pt idx="1373">
                  <c:v>42781</c:v>
                </c:pt>
                <c:pt idx="1374">
                  <c:v>42780</c:v>
                </c:pt>
                <c:pt idx="1375">
                  <c:v>42779</c:v>
                </c:pt>
                <c:pt idx="1376">
                  <c:v>42778</c:v>
                </c:pt>
                <c:pt idx="1377">
                  <c:v>42777</c:v>
                </c:pt>
                <c:pt idx="1378">
                  <c:v>42776</c:v>
                </c:pt>
                <c:pt idx="1379">
                  <c:v>42775</c:v>
                </c:pt>
                <c:pt idx="1380">
                  <c:v>42774</c:v>
                </c:pt>
                <c:pt idx="1381">
                  <c:v>42773</c:v>
                </c:pt>
                <c:pt idx="1382">
                  <c:v>42772</c:v>
                </c:pt>
                <c:pt idx="1383">
                  <c:v>42771</c:v>
                </c:pt>
                <c:pt idx="1384">
                  <c:v>42770</c:v>
                </c:pt>
                <c:pt idx="1385">
                  <c:v>42769</c:v>
                </c:pt>
                <c:pt idx="1386">
                  <c:v>42768</c:v>
                </c:pt>
                <c:pt idx="1387">
                  <c:v>42767</c:v>
                </c:pt>
                <c:pt idx="1388">
                  <c:v>42766</c:v>
                </c:pt>
                <c:pt idx="1389">
                  <c:v>42765</c:v>
                </c:pt>
                <c:pt idx="1390">
                  <c:v>42764</c:v>
                </c:pt>
                <c:pt idx="1391">
                  <c:v>42763</c:v>
                </c:pt>
                <c:pt idx="1392">
                  <c:v>42762</c:v>
                </c:pt>
                <c:pt idx="1393">
                  <c:v>42761</c:v>
                </c:pt>
                <c:pt idx="1394">
                  <c:v>42760</c:v>
                </c:pt>
                <c:pt idx="1395">
                  <c:v>42759</c:v>
                </c:pt>
                <c:pt idx="1396">
                  <c:v>42758</c:v>
                </c:pt>
                <c:pt idx="1397">
                  <c:v>42757</c:v>
                </c:pt>
                <c:pt idx="1398">
                  <c:v>42756</c:v>
                </c:pt>
                <c:pt idx="1399">
                  <c:v>42755</c:v>
                </c:pt>
                <c:pt idx="1400">
                  <c:v>42754</c:v>
                </c:pt>
                <c:pt idx="1401">
                  <c:v>42753</c:v>
                </c:pt>
                <c:pt idx="1402">
                  <c:v>42752</c:v>
                </c:pt>
                <c:pt idx="1403">
                  <c:v>42751</c:v>
                </c:pt>
                <c:pt idx="1404">
                  <c:v>42750</c:v>
                </c:pt>
                <c:pt idx="1405">
                  <c:v>42749</c:v>
                </c:pt>
                <c:pt idx="1406">
                  <c:v>42748</c:v>
                </c:pt>
                <c:pt idx="1407">
                  <c:v>42747</c:v>
                </c:pt>
                <c:pt idx="1408">
                  <c:v>42746</c:v>
                </c:pt>
                <c:pt idx="1409">
                  <c:v>42745</c:v>
                </c:pt>
                <c:pt idx="1410">
                  <c:v>42744</c:v>
                </c:pt>
                <c:pt idx="1411">
                  <c:v>42743</c:v>
                </c:pt>
                <c:pt idx="1412">
                  <c:v>42742</c:v>
                </c:pt>
                <c:pt idx="1413">
                  <c:v>42741</c:v>
                </c:pt>
                <c:pt idx="1414">
                  <c:v>42740</c:v>
                </c:pt>
                <c:pt idx="1415">
                  <c:v>42739</c:v>
                </c:pt>
                <c:pt idx="1416">
                  <c:v>42738</c:v>
                </c:pt>
                <c:pt idx="1417">
                  <c:v>42737</c:v>
                </c:pt>
                <c:pt idx="1418">
                  <c:v>42736</c:v>
                </c:pt>
                <c:pt idx="1419">
                  <c:v>42735</c:v>
                </c:pt>
                <c:pt idx="1420">
                  <c:v>42734</c:v>
                </c:pt>
                <c:pt idx="1421">
                  <c:v>42733</c:v>
                </c:pt>
                <c:pt idx="1422">
                  <c:v>42732</c:v>
                </c:pt>
                <c:pt idx="1423">
                  <c:v>42731</c:v>
                </c:pt>
                <c:pt idx="1424">
                  <c:v>42730</c:v>
                </c:pt>
                <c:pt idx="1425">
                  <c:v>42729</c:v>
                </c:pt>
                <c:pt idx="1426">
                  <c:v>42728</c:v>
                </c:pt>
                <c:pt idx="1427">
                  <c:v>42727</c:v>
                </c:pt>
                <c:pt idx="1428">
                  <c:v>42726</c:v>
                </c:pt>
                <c:pt idx="1429">
                  <c:v>42725</c:v>
                </c:pt>
                <c:pt idx="1430">
                  <c:v>42724</c:v>
                </c:pt>
                <c:pt idx="1431">
                  <c:v>42723</c:v>
                </c:pt>
                <c:pt idx="1432">
                  <c:v>42722</c:v>
                </c:pt>
                <c:pt idx="1433">
                  <c:v>42721</c:v>
                </c:pt>
                <c:pt idx="1434">
                  <c:v>42720</c:v>
                </c:pt>
                <c:pt idx="1435">
                  <c:v>42719</c:v>
                </c:pt>
                <c:pt idx="1436">
                  <c:v>42718</c:v>
                </c:pt>
                <c:pt idx="1437">
                  <c:v>42717</c:v>
                </c:pt>
                <c:pt idx="1438">
                  <c:v>42716</c:v>
                </c:pt>
                <c:pt idx="1439">
                  <c:v>42715</c:v>
                </c:pt>
                <c:pt idx="1440">
                  <c:v>42714</c:v>
                </c:pt>
                <c:pt idx="1441">
                  <c:v>42713</c:v>
                </c:pt>
                <c:pt idx="1442">
                  <c:v>42712</c:v>
                </c:pt>
                <c:pt idx="1443">
                  <c:v>42711</c:v>
                </c:pt>
                <c:pt idx="1444">
                  <c:v>42710</c:v>
                </c:pt>
                <c:pt idx="1445">
                  <c:v>42709</c:v>
                </c:pt>
                <c:pt idx="1446">
                  <c:v>42708</c:v>
                </c:pt>
                <c:pt idx="1447">
                  <c:v>42707</c:v>
                </c:pt>
                <c:pt idx="1448">
                  <c:v>42706</c:v>
                </c:pt>
                <c:pt idx="1449">
                  <c:v>42705</c:v>
                </c:pt>
                <c:pt idx="1450">
                  <c:v>42704</c:v>
                </c:pt>
                <c:pt idx="1451">
                  <c:v>42703</c:v>
                </c:pt>
                <c:pt idx="1452">
                  <c:v>42702</c:v>
                </c:pt>
                <c:pt idx="1453">
                  <c:v>42701</c:v>
                </c:pt>
                <c:pt idx="1454">
                  <c:v>42700</c:v>
                </c:pt>
                <c:pt idx="1455">
                  <c:v>42699</c:v>
                </c:pt>
                <c:pt idx="1456">
                  <c:v>42698</c:v>
                </c:pt>
                <c:pt idx="1457">
                  <c:v>42697</c:v>
                </c:pt>
                <c:pt idx="1458">
                  <c:v>42696</c:v>
                </c:pt>
                <c:pt idx="1459">
                  <c:v>42695</c:v>
                </c:pt>
                <c:pt idx="1460">
                  <c:v>42694</c:v>
                </c:pt>
                <c:pt idx="1461">
                  <c:v>42693</c:v>
                </c:pt>
                <c:pt idx="1462">
                  <c:v>42692</c:v>
                </c:pt>
                <c:pt idx="1463">
                  <c:v>42691</c:v>
                </c:pt>
                <c:pt idx="1464">
                  <c:v>42690</c:v>
                </c:pt>
                <c:pt idx="1465">
                  <c:v>42689</c:v>
                </c:pt>
                <c:pt idx="1466">
                  <c:v>42688</c:v>
                </c:pt>
                <c:pt idx="1467">
                  <c:v>42687</c:v>
                </c:pt>
                <c:pt idx="1468">
                  <c:v>42686</c:v>
                </c:pt>
                <c:pt idx="1469">
                  <c:v>42685</c:v>
                </c:pt>
                <c:pt idx="1470">
                  <c:v>42684</c:v>
                </c:pt>
                <c:pt idx="1471">
                  <c:v>42683</c:v>
                </c:pt>
                <c:pt idx="1472">
                  <c:v>42682</c:v>
                </c:pt>
                <c:pt idx="1473">
                  <c:v>42681</c:v>
                </c:pt>
                <c:pt idx="1474">
                  <c:v>42680</c:v>
                </c:pt>
                <c:pt idx="1475">
                  <c:v>42679</c:v>
                </c:pt>
                <c:pt idx="1476">
                  <c:v>42678</c:v>
                </c:pt>
                <c:pt idx="1477">
                  <c:v>42677</c:v>
                </c:pt>
                <c:pt idx="1478">
                  <c:v>42676</c:v>
                </c:pt>
                <c:pt idx="1479">
                  <c:v>42675</c:v>
                </c:pt>
                <c:pt idx="1480">
                  <c:v>42674</c:v>
                </c:pt>
                <c:pt idx="1481">
                  <c:v>42673</c:v>
                </c:pt>
                <c:pt idx="1482">
                  <c:v>42672</c:v>
                </c:pt>
                <c:pt idx="1483">
                  <c:v>42671</c:v>
                </c:pt>
                <c:pt idx="1484">
                  <c:v>42670</c:v>
                </c:pt>
                <c:pt idx="1485">
                  <c:v>42669</c:v>
                </c:pt>
                <c:pt idx="1486">
                  <c:v>42668</c:v>
                </c:pt>
                <c:pt idx="1487">
                  <c:v>42667</c:v>
                </c:pt>
                <c:pt idx="1488">
                  <c:v>42666</c:v>
                </c:pt>
                <c:pt idx="1489">
                  <c:v>42665</c:v>
                </c:pt>
                <c:pt idx="1490">
                  <c:v>42664</c:v>
                </c:pt>
                <c:pt idx="1491">
                  <c:v>42663</c:v>
                </c:pt>
                <c:pt idx="1492">
                  <c:v>42662</c:v>
                </c:pt>
                <c:pt idx="1493">
                  <c:v>42661</c:v>
                </c:pt>
                <c:pt idx="1494">
                  <c:v>42660</c:v>
                </c:pt>
                <c:pt idx="1495">
                  <c:v>42659</c:v>
                </c:pt>
                <c:pt idx="1496">
                  <c:v>42658</c:v>
                </c:pt>
                <c:pt idx="1497">
                  <c:v>42657</c:v>
                </c:pt>
                <c:pt idx="1498">
                  <c:v>42656</c:v>
                </c:pt>
                <c:pt idx="1499">
                  <c:v>42655</c:v>
                </c:pt>
                <c:pt idx="1500">
                  <c:v>42654</c:v>
                </c:pt>
                <c:pt idx="1501">
                  <c:v>42653</c:v>
                </c:pt>
                <c:pt idx="1502">
                  <c:v>42652</c:v>
                </c:pt>
                <c:pt idx="1503">
                  <c:v>42651</c:v>
                </c:pt>
                <c:pt idx="1504">
                  <c:v>42650</c:v>
                </c:pt>
                <c:pt idx="1505">
                  <c:v>42649</c:v>
                </c:pt>
                <c:pt idx="1506">
                  <c:v>42648</c:v>
                </c:pt>
                <c:pt idx="1507">
                  <c:v>42647</c:v>
                </c:pt>
                <c:pt idx="1508">
                  <c:v>42646</c:v>
                </c:pt>
                <c:pt idx="1509">
                  <c:v>42645</c:v>
                </c:pt>
                <c:pt idx="1510">
                  <c:v>42644</c:v>
                </c:pt>
                <c:pt idx="1511">
                  <c:v>42643</c:v>
                </c:pt>
                <c:pt idx="1512">
                  <c:v>42642</c:v>
                </c:pt>
                <c:pt idx="1513">
                  <c:v>42641</c:v>
                </c:pt>
                <c:pt idx="1514">
                  <c:v>42640</c:v>
                </c:pt>
                <c:pt idx="1515">
                  <c:v>42639</c:v>
                </c:pt>
                <c:pt idx="1516">
                  <c:v>42638</c:v>
                </c:pt>
                <c:pt idx="1517">
                  <c:v>42637</c:v>
                </c:pt>
                <c:pt idx="1518">
                  <c:v>42636</c:v>
                </c:pt>
                <c:pt idx="1519">
                  <c:v>42635</c:v>
                </c:pt>
                <c:pt idx="1520">
                  <c:v>42634</c:v>
                </c:pt>
                <c:pt idx="1521">
                  <c:v>42633</c:v>
                </c:pt>
                <c:pt idx="1522">
                  <c:v>42632</c:v>
                </c:pt>
                <c:pt idx="1523">
                  <c:v>42631</c:v>
                </c:pt>
                <c:pt idx="1524">
                  <c:v>42630</c:v>
                </c:pt>
                <c:pt idx="1525">
                  <c:v>42629</c:v>
                </c:pt>
                <c:pt idx="1526">
                  <c:v>42628</c:v>
                </c:pt>
                <c:pt idx="1527">
                  <c:v>42627</c:v>
                </c:pt>
                <c:pt idx="1528">
                  <c:v>42626</c:v>
                </c:pt>
                <c:pt idx="1529">
                  <c:v>42625</c:v>
                </c:pt>
                <c:pt idx="1530">
                  <c:v>42624</c:v>
                </c:pt>
                <c:pt idx="1531">
                  <c:v>42623</c:v>
                </c:pt>
                <c:pt idx="1532">
                  <c:v>42622</c:v>
                </c:pt>
                <c:pt idx="1533">
                  <c:v>42621</c:v>
                </c:pt>
                <c:pt idx="1534">
                  <c:v>42620</c:v>
                </c:pt>
                <c:pt idx="1535">
                  <c:v>42619</c:v>
                </c:pt>
                <c:pt idx="1536">
                  <c:v>42618</c:v>
                </c:pt>
                <c:pt idx="1537">
                  <c:v>42617</c:v>
                </c:pt>
                <c:pt idx="1538">
                  <c:v>42616</c:v>
                </c:pt>
                <c:pt idx="1539">
                  <c:v>42615</c:v>
                </c:pt>
                <c:pt idx="1540">
                  <c:v>42614</c:v>
                </c:pt>
                <c:pt idx="1541">
                  <c:v>42613</c:v>
                </c:pt>
                <c:pt idx="1542">
                  <c:v>42612</c:v>
                </c:pt>
                <c:pt idx="1543">
                  <c:v>42611</c:v>
                </c:pt>
                <c:pt idx="1544">
                  <c:v>42610</c:v>
                </c:pt>
                <c:pt idx="1545">
                  <c:v>42609</c:v>
                </c:pt>
                <c:pt idx="1546">
                  <c:v>42608</c:v>
                </c:pt>
                <c:pt idx="1547">
                  <c:v>42607</c:v>
                </c:pt>
                <c:pt idx="1548">
                  <c:v>42606</c:v>
                </c:pt>
                <c:pt idx="1549">
                  <c:v>42605</c:v>
                </c:pt>
                <c:pt idx="1550">
                  <c:v>42604</c:v>
                </c:pt>
                <c:pt idx="1551">
                  <c:v>42603</c:v>
                </c:pt>
                <c:pt idx="1552">
                  <c:v>42602</c:v>
                </c:pt>
                <c:pt idx="1553">
                  <c:v>42601</c:v>
                </c:pt>
                <c:pt idx="1554">
                  <c:v>42600</c:v>
                </c:pt>
                <c:pt idx="1555">
                  <c:v>42599</c:v>
                </c:pt>
                <c:pt idx="1556">
                  <c:v>42598</c:v>
                </c:pt>
                <c:pt idx="1557">
                  <c:v>42597</c:v>
                </c:pt>
                <c:pt idx="1558">
                  <c:v>42596</c:v>
                </c:pt>
                <c:pt idx="1559">
                  <c:v>42595</c:v>
                </c:pt>
                <c:pt idx="1560">
                  <c:v>42594</c:v>
                </c:pt>
                <c:pt idx="1561">
                  <c:v>42593</c:v>
                </c:pt>
                <c:pt idx="1562">
                  <c:v>42592</c:v>
                </c:pt>
                <c:pt idx="1563">
                  <c:v>42591</c:v>
                </c:pt>
                <c:pt idx="1564">
                  <c:v>42590</c:v>
                </c:pt>
                <c:pt idx="1565">
                  <c:v>42589</c:v>
                </c:pt>
                <c:pt idx="1566">
                  <c:v>42588</c:v>
                </c:pt>
                <c:pt idx="1567">
                  <c:v>42587</c:v>
                </c:pt>
                <c:pt idx="1568">
                  <c:v>42586</c:v>
                </c:pt>
                <c:pt idx="1569">
                  <c:v>42585</c:v>
                </c:pt>
                <c:pt idx="1570">
                  <c:v>42584</c:v>
                </c:pt>
                <c:pt idx="1571">
                  <c:v>42583</c:v>
                </c:pt>
                <c:pt idx="1572">
                  <c:v>42582</c:v>
                </c:pt>
                <c:pt idx="1573">
                  <c:v>42581</c:v>
                </c:pt>
                <c:pt idx="1574">
                  <c:v>42580</c:v>
                </c:pt>
                <c:pt idx="1575">
                  <c:v>42579</c:v>
                </c:pt>
                <c:pt idx="1576">
                  <c:v>42578</c:v>
                </c:pt>
                <c:pt idx="1577">
                  <c:v>42577</c:v>
                </c:pt>
                <c:pt idx="1578">
                  <c:v>42576</c:v>
                </c:pt>
                <c:pt idx="1579">
                  <c:v>42575</c:v>
                </c:pt>
                <c:pt idx="1580">
                  <c:v>42574</c:v>
                </c:pt>
                <c:pt idx="1581">
                  <c:v>42573</c:v>
                </c:pt>
                <c:pt idx="1582">
                  <c:v>42572</c:v>
                </c:pt>
                <c:pt idx="1583">
                  <c:v>42571</c:v>
                </c:pt>
                <c:pt idx="1584">
                  <c:v>42570</c:v>
                </c:pt>
                <c:pt idx="1585">
                  <c:v>42569</c:v>
                </c:pt>
                <c:pt idx="1586">
                  <c:v>42568</c:v>
                </c:pt>
                <c:pt idx="1587">
                  <c:v>42567</c:v>
                </c:pt>
                <c:pt idx="1588">
                  <c:v>42566</c:v>
                </c:pt>
                <c:pt idx="1589">
                  <c:v>42565</c:v>
                </c:pt>
                <c:pt idx="1590">
                  <c:v>42564</c:v>
                </c:pt>
                <c:pt idx="1591">
                  <c:v>42563</c:v>
                </c:pt>
                <c:pt idx="1592">
                  <c:v>42562</c:v>
                </c:pt>
                <c:pt idx="1593">
                  <c:v>42561</c:v>
                </c:pt>
                <c:pt idx="1594">
                  <c:v>42560</c:v>
                </c:pt>
                <c:pt idx="1595">
                  <c:v>42559</c:v>
                </c:pt>
                <c:pt idx="1596">
                  <c:v>42558</c:v>
                </c:pt>
                <c:pt idx="1597">
                  <c:v>42557</c:v>
                </c:pt>
                <c:pt idx="1598">
                  <c:v>42556</c:v>
                </c:pt>
                <c:pt idx="1599">
                  <c:v>42555</c:v>
                </c:pt>
                <c:pt idx="1600">
                  <c:v>42554</c:v>
                </c:pt>
                <c:pt idx="1601">
                  <c:v>42553</c:v>
                </c:pt>
                <c:pt idx="1602">
                  <c:v>42552</c:v>
                </c:pt>
                <c:pt idx="1603">
                  <c:v>42551</c:v>
                </c:pt>
                <c:pt idx="1604">
                  <c:v>42550</c:v>
                </c:pt>
                <c:pt idx="1605">
                  <c:v>42549</c:v>
                </c:pt>
                <c:pt idx="1606">
                  <c:v>42548</c:v>
                </c:pt>
                <c:pt idx="1607">
                  <c:v>42547</c:v>
                </c:pt>
                <c:pt idx="1608">
                  <c:v>42546</c:v>
                </c:pt>
                <c:pt idx="1609">
                  <c:v>42545</c:v>
                </c:pt>
                <c:pt idx="1610">
                  <c:v>42544</c:v>
                </c:pt>
                <c:pt idx="1611">
                  <c:v>42543</c:v>
                </c:pt>
                <c:pt idx="1612">
                  <c:v>42542</c:v>
                </c:pt>
                <c:pt idx="1613">
                  <c:v>42541</c:v>
                </c:pt>
                <c:pt idx="1614">
                  <c:v>42540</c:v>
                </c:pt>
                <c:pt idx="1615">
                  <c:v>42539</c:v>
                </c:pt>
                <c:pt idx="1616">
                  <c:v>42538</c:v>
                </c:pt>
                <c:pt idx="1617">
                  <c:v>42537</c:v>
                </c:pt>
                <c:pt idx="1618">
                  <c:v>42536</c:v>
                </c:pt>
                <c:pt idx="1619">
                  <c:v>42535</c:v>
                </c:pt>
                <c:pt idx="1620">
                  <c:v>42534</c:v>
                </c:pt>
                <c:pt idx="1621">
                  <c:v>42533</c:v>
                </c:pt>
                <c:pt idx="1622">
                  <c:v>42532</c:v>
                </c:pt>
                <c:pt idx="1623">
                  <c:v>42531</c:v>
                </c:pt>
                <c:pt idx="1624">
                  <c:v>42530</c:v>
                </c:pt>
                <c:pt idx="1625">
                  <c:v>42529</c:v>
                </c:pt>
                <c:pt idx="1626">
                  <c:v>42528</c:v>
                </c:pt>
                <c:pt idx="1627">
                  <c:v>42527</c:v>
                </c:pt>
                <c:pt idx="1628">
                  <c:v>42526</c:v>
                </c:pt>
                <c:pt idx="1629">
                  <c:v>42525</c:v>
                </c:pt>
                <c:pt idx="1630">
                  <c:v>42524</c:v>
                </c:pt>
                <c:pt idx="1631">
                  <c:v>42523</c:v>
                </c:pt>
                <c:pt idx="1632">
                  <c:v>42522</c:v>
                </c:pt>
                <c:pt idx="1633">
                  <c:v>42521</c:v>
                </c:pt>
                <c:pt idx="1634">
                  <c:v>42520</c:v>
                </c:pt>
                <c:pt idx="1635">
                  <c:v>42519</c:v>
                </c:pt>
                <c:pt idx="1636">
                  <c:v>42518</c:v>
                </c:pt>
                <c:pt idx="1637">
                  <c:v>42517</c:v>
                </c:pt>
                <c:pt idx="1638">
                  <c:v>42516</c:v>
                </c:pt>
                <c:pt idx="1639">
                  <c:v>42515</c:v>
                </c:pt>
                <c:pt idx="1640">
                  <c:v>42514</c:v>
                </c:pt>
                <c:pt idx="1641">
                  <c:v>42513</c:v>
                </c:pt>
                <c:pt idx="1642">
                  <c:v>42512</c:v>
                </c:pt>
                <c:pt idx="1643">
                  <c:v>42511</c:v>
                </c:pt>
                <c:pt idx="1644">
                  <c:v>42510</c:v>
                </c:pt>
                <c:pt idx="1645">
                  <c:v>42509</c:v>
                </c:pt>
                <c:pt idx="1646">
                  <c:v>42508</c:v>
                </c:pt>
                <c:pt idx="1647">
                  <c:v>42507</c:v>
                </c:pt>
                <c:pt idx="1648">
                  <c:v>42506</c:v>
                </c:pt>
                <c:pt idx="1649">
                  <c:v>42505</c:v>
                </c:pt>
                <c:pt idx="1650">
                  <c:v>42504</c:v>
                </c:pt>
                <c:pt idx="1651">
                  <c:v>42503</c:v>
                </c:pt>
                <c:pt idx="1652">
                  <c:v>42502</c:v>
                </c:pt>
                <c:pt idx="1653">
                  <c:v>42501</c:v>
                </c:pt>
                <c:pt idx="1654">
                  <c:v>42500</c:v>
                </c:pt>
                <c:pt idx="1655">
                  <c:v>42499</c:v>
                </c:pt>
                <c:pt idx="1656">
                  <c:v>42498</c:v>
                </c:pt>
                <c:pt idx="1657">
                  <c:v>42497</c:v>
                </c:pt>
                <c:pt idx="1658">
                  <c:v>42496</c:v>
                </c:pt>
                <c:pt idx="1659">
                  <c:v>42495</c:v>
                </c:pt>
                <c:pt idx="1660">
                  <c:v>42494</c:v>
                </c:pt>
                <c:pt idx="1661">
                  <c:v>42493</c:v>
                </c:pt>
                <c:pt idx="1662">
                  <c:v>42492</c:v>
                </c:pt>
                <c:pt idx="1663">
                  <c:v>42491</c:v>
                </c:pt>
                <c:pt idx="1664">
                  <c:v>42490</c:v>
                </c:pt>
                <c:pt idx="1665">
                  <c:v>42489</c:v>
                </c:pt>
                <c:pt idx="1666">
                  <c:v>42488</c:v>
                </c:pt>
                <c:pt idx="1667">
                  <c:v>42487</c:v>
                </c:pt>
                <c:pt idx="1668">
                  <c:v>42486</c:v>
                </c:pt>
                <c:pt idx="1669">
                  <c:v>42485</c:v>
                </c:pt>
                <c:pt idx="1670">
                  <c:v>42484</c:v>
                </c:pt>
                <c:pt idx="1671">
                  <c:v>42483</c:v>
                </c:pt>
                <c:pt idx="1672">
                  <c:v>42482</c:v>
                </c:pt>
                <c:pt idx="1673">
                  <c:v>42481</c:v>
                </c:pt>
                <c:pt idx="1674">
                  <c:v>42480</c:v>
                </c:pt>
                <c:pt idx="1675">
                  <c:v>42479</c:v>
                </c:pt>
                <c:pt idx="1676">
                  <c:v>42478</c:v>
                </c:pt>
                <c:pt idx="1677">
                  <c:v>42477</c:v>
                </c:pt>
                <c:pt idx="1678">
                  <c:v>42476</c:v>
                </c:pt>
                <c:pt idx="1679">
                  <c:v>42475</c:v>
                </c:pt>
                <c:pt idx="1680">
                  <c:v>42474</c:v>
                </c:pt>
                <c:pt idx="1681">
                  <c:v>42473</c:v>
                </c:pt>
                <c:pt idx="1682">
                  <c:v>42472</c:v>
                </c:pt>
                <c:pt idx="1683">
                  <c:v>42471</c:v>
                </c:pt>
                <c:pt idx="1684">
                  <c:v>42470</c:v>
                </c:pt>
                <c:pt idx="1685">
                  <c:v>42469</c:v>
                </c:pt>
                <c:pt idx="1686">
                  <c:v>42468</c:v>
                </c:pt>
                <c:pt idx="1687">
                  <c:v>42467</c:v>
                </c:pt>
                <c:pt idx="1688">
                  <c:v>42466</c:v>
                </c:pt>
                <c:pt idx="1689">
                  <c:v>42465</c:v>
                </c:pt>
                <c:pt idx="1690">
                  <c:v>42464</c:v>
                </c:pt>
                <c:pt idx="1691">
                  <c:v>42463</c:v>
                </c:pt>
                <c:pt idx="1692">
                  <c:v>42462</c:v>
                </c:pt>
                <c:pt idx="1693">
                  <c:v>42461</c:v>
                </c:pt>
                <c:pt idx="1694">
                  <c:v>42460</c:v>
                </c:pt>
                <c:pt idx="1695">
                  <c:v>42459</c:v>
                </c:pt>
                <c:pt idx="1696">
                  <c:v>42458</c:v>
                </c:pt>
                <c:pt idx="1697">
                  <c:v>42457</c:v>
                </c:pt>
                <c:pt idx="1698">
                  <c:v>42456</c:v>
                </c:pt>
                <c:pt idx="1699">
                  <c:v>42455</c:v>
                </c:pt>
                <c:pt idx="1700">
                  <c:v>42454</c:v>
                </c:pt>
                <c:pt idx="1701">
                  <c:v>42453</c:v>
                </c:pt>
                <c:pt idx="1702">
                  <c:v>42452</c:v>
                </c:pt>
                <c:pt idx="1703">
                  <c:v>42451</c:v>
                </c:pt>
                <c:pt idx="1704">
                  <c:v>42450</c:v>
                </c:pt>
                <c:pt idx="1705">
                  <c:v>42449</c:v>
                </c:pt>
                <c:pt idx="1706">
                  <c:v>42448</c:v>
                </c:pt>
                <c:pt idx="1707">
                  <c:v>42447</c:v>
                </c:pt>
                <c:pt idx="1708">
                  <c:v>42446</c:v>
                </c:pt>
                <c:pt idx="1709">
                  <c:v>42445</c:v>
                </c:pt>
                <c:pt idx="1710">
                  <c:v>42444</c:v>
                </c:pt>
                <c:pt idx="1711">
                  <c:v>42443</c:v>
                </c:pt>
                <c:pt idx="1712">
                  <c:v>42442</c:v>
                </c:pt>
                <c:pt idx="1713">
                  <c:v>42441</c:v>
                </c:pt>
                <c:pt idx="1714">
                  <c:v>42440</c:v>
                </c:pt>
                <c:pt idx="1715">
                  <c:v>42439</c:v>
                </c:pt>
                <c:pt idx="1716">
                  <c:v>42438</c:v>
                </c:pt>
                <c:pt idx="1717">
                  <c:v>42437</c:v>
                </c:pt>
                <c:pt idx="1718">
                  <c:v>42436</c:v>
                </c:pt>
                <c:pt idx="1719">
                  <c:v>42435</c:v>
                </c:pt>
                <c:pt idx="1720">
                  <c:v>42434</c:v>
                </c:pt>
                <c:pt idx="1721">
                  <c:v>42433</c:v>
                </c:pt>
                <c:pt idx="1722">
                  <c:v>42432</c:v>
                </c:pt>
                <c:pt idx="1723">
                  <c:v>42431</c:v>
                </c:pt>
                <c:pt idx="1724">
                  <c:v>42430</c:v>
                </c:pt>
                <c:pt idx="1725">
                  <c:v>42429</c:v>
                </c:pt>
                <c:pt idx="1726">
                  <c:v>42428</c:v>
                </c:pt>
                <c:pt idx="1727">
                  <c:v>42427</c:v>
                </c:pt>
                <c:pt idx="1728">
                  <c:v>42426</c:v>
                </c:pt>
                <c:pt idx="1729">
                  <c:v>42425</c:v>
                </c:pt>
                <c:pt idx="1730">
                  <c:v>42424</c:v>
                </c:pt>
                <c:pt idx="1731">
                  <c:v>42423</c:v>
                </c:pt>
                <c:pt idx="1732">
                  <c:v>42422</c:v>
                </c:pt>
                <c:pt idx="1733">
                  <c:v>42421</c:v>
                </c:pt>
                <c:pt idx="1734">
                  <c:v>42420</c:v>
                </c:pt>
                <c:pt idx="1735">
                  <c:v>42419</c:v>
                </c:pt>
                <c:pt idx="1736">
                  <c:v>42418</c:v>
                </c:pt>
                <c:pt idx="1737">
                  <c:v>42417</c:v>
                </c:pt>
                <c:pt idx="1738">
                  <c:v>42416</c:v>
                </c:pt>
                <c:pt idx="1739">
                  <c:v>42415</c:v>
                </c:pt>
                <c:pt idx="1740">
                  <c:v>42414</c:v>
                </c:pt>
                <c:pt idx="1741">
                  <c:v>42413</c:v>
                </c:pt>
                <c:pt idx="1742">
                  <c:v>42412</c:v>
                </c:pt>
                <c:pt idx="1743">
                  <c:v>42411</c:v>
                </c:pt>
                <c:pt idx="1744">
                  <c:v>42410</c:v>
                </c:pt>
                <c:pt idx="1745">
                  <c:v>42409</c:v>
                </c:pt>
                <c:pt idx="1746">
                  <c:v>42408</c:v>
                </c:pt>
                <c:pt idx="1747">
                  <c:v>42407</c:v>
                </c:pt>
                <c:pt idx="1748">
                  <c:v>42406</c:v>
                </c:pt>
                <c:pt idx="1749">
                  <c:v>42405</c:v>
                </c:pt>
                <c:pt idx="1750">
                  <c:v>42404</c:v>
                </c:pt>
                <c:pt idx="1751">
                  <c:v>42403</c:v>
                </c:pt>
                <c:pt idx="1752">
                  <c:v>42402</c:v>
                </c:pt>
                <c:pt idx="1753">
                  <c:v>42401</c:v>
                </c:pt>
                <c:pt idx="1754">
                  <c:v>42400</c:v>
                </c:pt>
                <c:pt idx="1755">
                  <c:v>42399</c:v>
                </c:pt>
                <c:pt idx="1756">
                  <c:v>42398</c:v>
                </c:pt>
                <c:pt idx="1757">
                  <c:v>42397</c:v>
                </c:pt>
                <c:pt idx="1758">
                  <c:v>42396</c:v>
                </c:pt>
                <c:pt idx="1759">
                  <c:v>42395</c:v>
                </c:pt>
                <c:pt idx="1760">
                  <c:v>42394</c:v>
                </c:pt>
                <c:pt idx="1761">
                  <c:v>42393</c:v>
                </c:pt>
                <c:pt idx="1762">
                  <c:v>42392</c:v>
                </c:pt>
                <c:pt idx="1763">
                  <c:v>42391</c:v>
                </c:pt>
                <c:pt idx="1764">
                  <c:v>42390</c:v>
                </c:pt>
                <c:pt idx="1765">
                  <c:v>42389</c:v>
                </c:pt>
                <c:pt idx="1766">
                  <c:v>42388</c:v>
                </c:pt>
                <c:pt idx="1767">
                  <c:v>42387</c:v>
                </c:pt>
                <c:pt idx="1768">
                  <c:v>42386</c:v>
                </c:pt>
                <c:pt idx="1769">
                  <c:v>42385</c:v>
                </c:pt>
                <c:pt idx="1770">
                  <c:v>42384</c:v>
                </c:pt>
                <c:pt idx="1771">
                  <c:v>42383</c:v>
                </c:pt>
                <c:pt idx="1772">
                  <c:v>42382</c:v>
                </c:pt>
                <c:pt idx="1773">
                  <c:v>42381</c:v>
                </c:pt>
                <c:pt idx="1774">
                  <c:v>42380</c:v>
                </c:pt>
                <c:pt idx="1775">
                  <c:v>42379</c:v>
                </c:pt>
                <c:pt idx="1776">
                  <c:v>42378</c:v>
                </c:pt>
                <c:pt idx="1777">
                  <c:v>42377</c:v>
                </c:pt>
                <c:pt idx="1778">
                  <c:v>42376</c:v>
                </c:pt>
                <c:pt idx="1779">
                  <c:v>42375</c:v>
                </c:pt>
                <c:pt idx="1780">
                  <c:v>42374</c:v>
                </c:pt>
                <c:pt idx="1781">
                  <c:v>42373</c:v>
                </c:pt>
                <c:pt idx="1782">
                  <c:v>42372</c:v>
                </c:pt>
                <c:pt idx="1783">
                  <c:v>42371</c:v>
                </c:pt>
                <c:pt idx="1784">
                  <c:v>42370</c:v>
                </c:pt>
                <c:pt idx="1785">
                  <c:v>42369</c:v>
                </c:pt>
                <c:pt idx="1786">
                  <c:v>42368</c:v>
                </c:pt>
                <c:pt idx="1787">
                  <c:v>42367</c:v>
                </c:pt>
                <c:pt idx="1788">
                  <c:v>42366</c:v>
                </c:pt>
                <c:pt idx="1789">
                  <c:v>42365</c:v>
                </c:pt>
                <c:pt idx="1790">
                  <c:v>42364</c:v>
                </c:pt>
                <c:pt idx="1791">
                  <c:v>42363</c:v>
                </c:pt>
                <c:pt idx="1792">
                  <c:v>42362</c:v>
                </c:pt>
                <c:pt idx="1793">
                  <c:v>42361</c:v>
                </c:pt>
                <c:pt idx="1794">
                  <c:v>42360</c:v>
                </c:pt>
                <c:pt idx="1795">
                  <c:v>42359</c:v>
                </c:pt>
                <c:pt idx="1796">
                  <c:v>42358</c:v>
                </c:pt>
                <c:pt idx="1797">
                  <c:v>42357</c:v>
                </c:pt>
                <c:pt idx="1798">
                  <c:v>42356</c:v>
                </c:pt>
                <c:pt idx="1799">
                  <c:v>42355</c:v>
                </c:pt>
                <c:pt idx="1800">
                  <c:v>42354</c:v>
                </c:pt>
                <c:pt idx="1801">
                  <c:v>42353</c:v>
                </c:pt>
                <c:pt idx="1802">
                  <c:v>42352</c:v>
                </c:pt>
                <c:pt idx="1803">
                  <c:v>42351</c:v>
                </c:pt>
                <c:pt idx="1804">
                  <c:v>42350</c:v>
                </c:pt>
                <c:pt idx="1805">
                  <c:v>42349</c:v>
                </c:pt>
                <c:pt idx="1806">
                  <c:v>42348</c:v>
                </c:pt>
                <c:pt idx="1807">
                  <c:v>42347</c:v>
                </c:pt>
                <c:pt idx="1808">
                  <c:v>42346</c:v>
                </c:pt>
                <c:pt idx="1809">
                  <c:v>42345</c:v>
                </c:pt>
                <c:pt idx="1810">
                  <c:v>42344</c:v>
                </c:pt>
                <c:pt idx="1811">
                  <c:v>42343</c:v>
                </c:pt>
                <c:pt idx="1812">
                  <c:v>42342</c:v>
                </c:pt>
                <c:pt idx="1813">
                  <c:v>42341</c:v>
                </c:pt>
                <c:pt idx="1814">
                  <c:v>42340</c:v>
                </c:pt>
                <c:pt idx="1815">
                  <c:v>42339</c:v>
                </c:pt>
                <c:pt idx="1816">
                  <c:v>42338</c:v>
                </c:pt>
                <c:pt idx="1817">
                  <c:v>42337</c:v>
                </c:pt>
                <c:pt idx="1818">
                  <c:v>42336</c:v>
                </c:pt>
                <c:pt idx="1819">
                  <c:v>42335</c:v>
                </c:pt>
                <c:pt idx="1820">
                  <c:v>42334</c:v>
                </c:pt>
                <c:pt idx="1821">
                  <c:v>42333</c:v>
                </c:pt>
                <c:pt idx="1822">
                  <c:v>42332</c:v>
                </c:pt>
                <c:pt idx="1823">
                  <c:v>42331</c:v>
                </c:pt>
                <c:pt idx="1824">
                  <c:v>42330</c:v>
                </c:pt>
                <c:pt idx="1825">
                  <c:v>42329</c:v>
                </c:pt>
                <c:pt idx="1826">
                  <c:v>42328</c:v>
                </c:pt>
                <c:pt idx="1827">
                  <c:v>42327</c:v>
                </c:pt>
                <c:pt idx="1828">
                  <c:v>42326</c:v>
                </c:pt>
                <c:pt idx="1829">
                  <c:v>42325</c:v>
                </c:pt>
                <c:pt idx="1830">
                  <c:v>42324</c:v>
                </c:pt>
                <c:pt idx="1831">
                  <c:v>42323</c:v>
                </c:pt>
                <c:pt idx="1832">
                  <c:v>42322</c:v>
                </c:pt>
                <c:pt idx="1833">
                  <c:v>42321</c:v>
                </c:pt>
                <c:pt idx="1834">
                  <c:v>42320</c:v>
                </c:pt>
                <c:pt idx="1835">
                  <c:v>42319</c:v>
                </c:pt>
                <c:pt idx="1836">
                  <c:v>42318</c:v>
                </c:pt>
                <c:pt idx="1837">
                  <c:v>42317</c:v>
                </c:pt>
                <c:pt idx="1838">
                  <c:v>42316</c:v>
                </c:pt>
                <c:pt idx="1839">
                  <c:v>42315</c:v>
                </c:pt>
                <c:pt idx="1840">
                  <c:v>42314</c:v>
                </c:pt>
                <c:pt idx="1841">
                  <c:v>42313</c:v>
                </c:pt>
                <c:pt idx="1842">
                  <c:v>42312</c:v>
                </c:pt>
                <c:pt idx="1843">
                  <c:v>42311</c:v>
                </c:pt>
                <c:pt idx="1844">
                  <c:v>42310</c:v>
                </c:pt>
                <c:pt idx="1845">
                  <c:v>42309</c:v>
                </c:pt>
                <c:pt idx="1846">
                  <c:v>42308</c:v>
                </c:pt>
                <c:pt idx="1847">
                  <c:v>42307</c:v>
                </c:pt>
                <c:pt idx="1848">
                  <c:v>42306</c:v>
                </c:pt>
                <c:pt idx="1849">
                  <c:v>42305</c:v>
                </c:pt>
                <c:pt idx="1850">
                  <c:v>42304</c:v>
                </c:pt>
                <c:pt idx="1851">
                  <c:v>42303</c:v>
                </c:pt>
                <c:pt idx="1852">
                  <c:v>42302</c:v>
                </c:pt>
                <c:pt idx="1853">
                  <c:v>42301</c:v>
                </c:pt>
                <c:pt idx="1854">
                  <c:v>42300</c:v>
                </c:pt>
                <c:pt idx="1855">
                  <c:v>42299</c:v>
                </c:pt>
                <c:pt idx="1856">
                  <c:v>42298</c:v>
                </c:pt>
                <c:pt idx="1857">
                  <c:v>42297</c:v>
                </c:pt>
                <c:pt idx="1858">
                  <c:v>42296</c:v>
                </c:pt>
                <c:pt idx="1859">
                  <c:v>42295</c:v>
                </c:pt>
                <c:pt idx="1860">
                  <c:v>42294</c:v>
                </c:pt>
                <c:pt idx="1861">
                  <c:v>42293</c:v>
                </c:pt>
                <c:pt idx="1862">
                  <c:v>42292</c:v>
                </c:pt>
                <c:pt idx="1863">
                  <c:v>42291</c:v>
                </c:pt>
                <c:pt idx="1864">
                  <c:v>42290</c:v>
                </c:pt>
                <c:pt idx="1865">
                  <c:v>42289</c:v>
                </c:pt>
                <c:pt idx="1866">
                  <c:v>42288</c:v>
                </c:pt>
                <c:pt idx="1867">
                  <c:v>42287</c:v>
                </c:pt>
                <c:pt idx="1868">
                  <c:v>42286</c:v>
                </c:pt>
                <c:pt idx="1869">
                  <c:v>42285</c:v>
                </c:pt>
                <c:pt idx="1870">
                  <c:v>42284</c:v>
                </c:pt>
                <c:pt idx="1871">
                  <c:v>42283</c:v>
                </c:pt>
                <c:pt idx="1872">
                  <c:v>42282</c:v>
                </c:pt>
                <c:pt idx="1873">
                  <c:v>42281</c:v>
                </c:pt>
                <c:pt idx="1874">
                  <c:v>42280</c:v>
                </c:pt>
                <c:pt idx="1875">
                  <c:v>42279</c:v>
                </c:pt>
                <c:pt idx="1876">
                  <c:v>42278</c:v>
                </c:pt>
                <c:pt idx="1877">
                  <c:v>42277</c:v>
                </c:pt>
                <c:pt idx="1878">
                  <c:v>42276</c:v>
                </c:pt>
                <c:pt idx="1879">
                  <c:v>42275</c:v>
                </c:pt>
                <c:pt idx="1880">
                  <c:v>42274</c:v>
                </c:pt>
                <c:pt idx="1881">
                  <c:v>42273</c:v>
                </c:pt>
                <c:pt idx="1882">
                  <c:v>42272</c:v>
                </c:pt>
                <c:pt idx="1883">
                  <c:v>42271</c:v>
                </c:pt>
                <c:pt idx="1884">
                  <c:v>42270</c:v>
                </c:pt>
                <c:pt idx="1885">
                  <c:v>42269</c:v>
                </c:pt>
                <c:pt idx="1886">
                  <c:v>42268</c:v>
                </c:pt>
                <c:pt idx="1887">
                  <c:v>42267</c:v>
                </c:pt>
                <c:pt idx="1888">
                  <c:v>42266</c:v>
                </c:pt>
                <c:pt idx="1889">
                  <c:v>42265</c:v>
                </c:pt>
                <c:pt idx="1890">
                  <c:v>42264</c:v>
                </c:pt>
                <c:pt idx="1891">
                  <c:v>42263</c:v>
                </c:pt>
                <c:pt idx="1892">
                  <c:v>42262</c:v>
                </c:pt>
                <c:pt idx="1893">
                  <c:v>42261</c:v>
                </c:pt>
                <c:pt idx="1894">
                  <c:v>42260</c:v>
                </c:pt>
                <c:pt idx="1895">
                  <c:v>42259</c:v>
                </c:pt>
                <c:pt idx="1896">
                  <c:v>42258</c:v>
                </c:pt>
                <c:pt idx="1897">
                  <c:v>42257</c:v>
                </c:pt>
                <c:pt idx="1898">
                  <c:v>42256</c:v>
                </c:pt>
                <c:pt idx="1899">
                  <c:v>42255</c:v>
                </c:pt>
                <c:pt idx="1900">
                  <c:v>42254</c:v>
                </c:pt>
                <c:pt idx="1901">
                  <c:v>42253</c:v>
                </c:pt>
                <c:pt idx="1902">
                  <c:v>42252</c:v>
                </c:pt>
                <c:pt idx="1903">
                  <c:v>42251</c:v>
                </c:pt>
                <c:pt idx="1904">
                  <c:v>42250</c:v>
                </c:pt>
                <c:pt idx="1905">
                  <c:v>42249</c:v>
                </c:pt>
                <c:pt idx="1906">
                  <c:v>42248</c:v>
                </c:pt>
                <c:pt idx="1907">
                  <c:v>42247</c:v>
                </c:pt>
                <c:pt idx="1908">
                  <c:v>42246</c:v>
                </c:pt>
                <c:pt idx="1909">
                  <c:v>42245</c:v>
                </c:pt>
                <c:pt idx="1910">
                  <c:v>42244</c:v>
                </c:pt>
                <c:pt idx="1911">
                  <c:v>42243</c:v>
                </c:pt>
                <c:pt idx="1912">
                  <c:v>42242</c:v>
                </c:pt>
                <c:pt idx="1913">
                  <c:v>42241</c:v>
                </c:pt>
                <c:pt idx="1914">
                  <c:v>42240</c:v>
                </c:pt>
                <c:pt idx="1915">
                  <c:v>42239</c:v>
                </c:pt>
                <c:pt idx="1916">
                  <c:v>42238</c:v>
                </c:pt>
                <c:pt idx="1917">
                  <c:v>42237</c:v>
                </c:pt>
                <c:pt idx="1918">
                  <c:v>42236</c:v>
                </c:pt>
                <c:pt idx="1919">
                  <c:v>42235</c:v>
                </c:pt>
                <c:pt idx="1920">
                  <c:v>42234</c:v>
                </c:pt>
                <c:pt idx="1921">
                  <c:v>42233</c:v>
                </c:pt>
                <c:pt idx="1922">
                  <c:v>42232</c:v>
                </c:pt>
                <c:pt idx="1923">
                  <c:v>42231</c:v>
                </c:pt>
                <c:pt idx="1924">
                  <c:v>42230</c:v>
                </c:pt>
                <c:pt idx="1925">
                  <c:v>42229</c:v>
                </c:pt>
                <c:pt idx="1926">
                  <c:v>42228</c:v>
                </c:pt>
                <c:pt idx="1927">
                  <c:v>42227</c:v>
                </c:pt>
                <c:pt idx="1928">
                  <c:v>42226</c:v>
                </c:pt>
                <c:pt idx="1929">
                  <c:v>42225</c:v>
                </c:pt>
                <c:pt idx="1930">
                  <c:v>42224</c:v>
                </c:pt>
                <c:pt idx="1931">
                  <c:v>42223</c:v>
                </c:pt>
                <c:pt idx="1932">
                  <c:v>42222</c:v>
                </c:pt>
                <c:pt idx="1933">
                  <c:v>42221</c:v>
                </c:pt>
                <c:pt idx="1934">
                  <c:v>42220</c:v>
                </c:pt>
                <c:pt idx="1935">
                  <c:v>42219</c:v>
                </c:pt>
                <c:pt idx="1936">
                  <c:v>42218</c:v>
                </c:pt>
                <c:pt idx="1937">
                  <c:v>42217</c:v>
                </c:pt>
                <c:pt idx="1938">
                  <c:v>42216</c:v>
                </c:pt>
                <c:pt idx="1939">
                  <c:v>42215</c:v>
                </c:pt>
                <c:pt idx="1940">
                  <c:v>42214</c:v>
                </c:pt>
                <c:pt idx="1941">
                  <c:v>42213</c:v>
                </c:pt>
                <c:pt idx="1942">
                  <c:v>42212</c:v>
                </c:pt>
                <c:pt idx="1943">
                  <c:v>42211</c:v>
                </c:pt>
                <c:pt idx="1944">
                  <c:v>42210</c:v>
                </c:pt>
                <c:pt idx="1945">
                  <c:v>42209</c:v>
                </c:pt>
                <c:pt idx="1946">
                  <c:v>42208</c:v>
                </c:pt>
                <c:pt idx="1947">
                  <c:v>42207</c:v>
                </c:pt>
                <c:pt idx="1948">
                  <c:v>42206</c:v>
                </c:pt>
                <c:pt idx="1949">
                  <c:v>42205</c:v>
                </c:pt>
                <c:pt idx="1950">
                  <c:v>42204</c:v>
                </c:pt>
                <c:pt idx="1951">
                  <c:v>42203</c:v>
                </c:pt>
                <c:pt idx="1952">
                  <c:v>42202</c:v>
                </c:pt>
                <c:pt idx="1953">
                  <c:v>42201</c:v>
                </c:pt>
                <c:pt idx="1954">
                  <c:v>42200</c:v>
                </c:pt>
                <c:pt idx="1955">
                  <c:v>42199</c:v>
                </c:pt>
                <c:pt idx="1956">
                  <c:v>42198</c:v>
                </c:pt>
                <c:pt idx="1957">
                  <c:v>42197</c:v>
                </c:pt>
                <c:pt idx="1958">
                  <c:v>42196</c:v>
                </c:pt>
                <c:pt idx="1959">
                  <c:v>42195</c:v>
                </c:pt>
                <c:pt idx="1960">
                  <c:v>42194</c:v>
                </c:pt>
                <c:pt idx="1961">
                  <c:v>42193</c:v>
                </c:pt>
                <c:pt idx="1962">
                  <c:v>42192</c:v>
                </c:pt>
                <c:pt idx="1963">
                  <c:v>42191</c:v>
                </c:pt>
                <c:pt idx="1964">
                  <c:v>42190</c:v>
                </c:pt>
                <c:pt idx="1965">
                  <c:v>42189</c:v>
                </c:pt>
                <c:pt idx="1966">
                  <c:v>42188</c:v>
                </c:pt>
                <c:pt idx="1967">
                  <c:v>42187</c:v>
                </c:pt>
                <c:pt idx="1968">
                  <c:v>42186</c:v>
                </c:pt>
                <c:pt idx="1969">
                  <c:v>42185</c:v>
                </c:pt>
                <c:pt idx="1970">
                  <c:v>42184</c:v>
                </c:pt>
                <c:pt idx="1971">
                  <c:v>42183</c:v>
                </c:pt>
                <c:pt idx="1972">
                  <c:v>42182</c:v>
                </c:pt>
                <c:pt idx="1973">
                  <c:v>42181</c:v>
                </c:pt>
                <c:pt idx="1974">
                  <c:v>42180</c:v>
                </c:pt>
                <c:pt idx="1975">
                  <c:v>42179</c:v>
                </c:pt>
                <c:pt idx="1976">
                  <c:v>42178</c:v>
                </c:pt>
                <c:pt idx="1977">
                  <c:v>42177</c:v>
                </c:pt>
                <c:pt idx="1978">
                  <c:v>42176</c:v>
                </c:pt>
                <c:pt idx="1979">
                  <c:v>42175</c:v>
                </c:pt>
                <c:pt idx="1980">
                  <c:v>42174</c:v>
                </c:pt>
                <c:pt idx="1981">
                  <c:v>42173</c:v>
                </c:pt>
                <c:pt idx="1982">
                  <c:v>42172</c:v>
                </c:pt>
                <c:pt idx="1983">
                  <c:v>42171</c:v>
                </c:pt>
                <c:pt idx="1984">
                  <c:v>42170</c:v>
                </c:pt>
                <c:pt idx="1985">
                  <c:v>42169</c:v>
                </c:pt>
                <c:pt idx="1986">
                  <c:v>42168</c:v>
                </c:pt>
                <c:pt idx="1987">
                  <c:v>42167</c:v>
                </c:pt>
                <c:pt idx="1988">
                  <c:v>42166</c:v>
                </c:pt>
                <c:pt idx="1989">
                  <c:v>42165</c:v>
                </c:pt>
                <c:pt idx="1990">
                  <c:v>42164</c:v>
                </c:pt>
                <c:pt idx="1991">
                  <c:v>42163</c:v>
                </c:pt>
                <c:pt idx="1992">
                  <c:v>42162</c:v>
                </c:pt>
                <c:pt idx="1993">
                  <c:v>42161</c:v>
                </c:pt>
                <c:pt idx="1994">
                  <c:v>42160</c:v>
                </c:pt>
                <c:pt idx="1995">
                  <c:v>42159</c:v>
                </c:pt>
                <c:pt idx="1996">
                  <c:v>42158</c:v>
                </c:pt>
                <c:pt idx="1997">
                  <c:v>42157</c:v>
                </c:pt>
                <c:pt idx="1998">
                  <c:v>42156</c:v>
                </c:pt>
                <c:pt idx="1999">
                  <c:v>42155</c:v>
                </c:pt>
                <c:pt idx="2000">
                  <c:v>42154</c:v>
                </c:pt>
                <c:pt idx="2001">
                  <c:v>42153</c:v>
                </c:pt>
                <c:pt idx="2002">
                  <c:v>42152</c:v>
                </c:pt>
                <c:pt idx="2003">
                  <c:v>42151</c:v>
                </c:pt>
                <c:pt idx="2004">
                  <c:v>42150</c:v>
                </c:pt>
                <c:pt idx="2005">
                  <c:v>42149</c:v>
                </c:pt>
                <c:pt idx="2006">
                  <c:v>42148</c:v>
                </c:pt>
                <c:pt idx="2007">
                  <c:v>42147</c:v>
                </c:pt>
                <c:pt idx="2008">
                  <c:v>42146</c:v>
                </c:pt>
                <c:pt idx="2009">
                  <c:v>42145</c:v>
                </c:pt>
                <c:pt idx="2010">
                  <c:v>42144</c:v>
                </c:pt>
                <c:pt idx="2011">
                  <c:v>42143</c:v>
                </c:pt>
                <c:pt idx="2012">
                  <c:v>42142</c:v>
                </c:pt>
                <c:pt idx="2013">
                  <c:v>42141</c:v>
                </c:pt>
                <c:pt idx="2014">
                  <c:v>42140</c:v>
                </c:pt>
                <c:pt idx="2015">
                  <c:v>42139</c:v>
                </c:pt>
                <c:pt idx="2016">
                  <c:v>42138</c:v>
                </c:pt>
                <c:pt idx="2017">
                  <c:v>42137</c:v>
                </c:pt>
                <c:pt idx="2018">
                  <c:v>42136</c:v>
                </c:pt>
                <c:pt idx="2019">
                  <c:v>42135</c:v>
                </c:pt>
                <c:pt idx="2020">
                  <c:v>42134</c:v>
                </c:pt>
                <c:pt idx="2021">
                  <c:v>42133</c:v>
                </c:pt>
                <c:pt idx="2022">
                  <c:v>42132</c:v>
                </c:pt>
                <c:pt idx="2023">
                  <c:v>42131</c:v>
                </c:pt>
                <c:pt idx="2024">
                  <c:v>42130</c:v>
                </c:pt>
                <c:pt idx="2025">
                  <c:v>42129</c:v>
                </c:pt>
                <c:pt idx="2026">
                  <c:v>42128</c:v>
                </c:pt>
                <c:pt idx="2027">
                  <c:v>42127</c:v>
                </c:pt>
                <c:pt idx="2028">
                  <c:v>42126</c:v>
                </c:pt>
                <c:pt idx="2029">
                  <c:v>42125</c:v>
                </c:pt>
                <c:pt idx="2030">
                  <c:v>42124</c:v>
                </c:pt>
                <c:pt idx="2031">
                  <c:v>42123</c:v>
                </c:pt>
                <c:pt idx="2032">
                  <c:v>42122</c:v>
                </c:pt>
                <c:pt idx="2033">
                  <c:v>42121</c:v>
                </c:pt>
                <c:pt idx="2034">
                  <c:v>42120</c:v>
                </c:pt>
                <c:pt idx="2035">
                  <c:v>42119</c:v>
                </c:pt>
                <c:pt idx="2036">
                  <c:v>42118</c:v>
                </c:pt>
                <c:pt idx="2037">
                  <c:v>42117</c:v>
                </c:pt>
                <c:pt idx="2038">
                  <c:v>42116</c:v>
                </c:pt>
                <c:pt idx="2039">
                  <c:v>42115</c:v>
                </c:pt>
                <c:pt idx="2040">
                  <c:v>42114</c:v>
                </c:pt>
                <c:pt idx="2041">
                  <c:v>42113</c:v>
                </c:pt>
                <c:pt idx="2042">
                  <c:v>42112</c:v>
                </c:pt>
                <c:pt idx="2043">
                  <c:v>42111</c:v>
                </c:pt>
                <c:pt idx="2044">
                  <c:v>42110</c:v>
                </c:pt>
                <c:pt idx="2045">
                  <c:v>42109</c:v>
                </c:pt>
                <c:pt idx="2046">
                  <c:v>42108</c:v>
                </c:pt>
                <c:pt idx="2047">
                  <c:v>42107</c:v>
                </c:pt>
                <c:pt idx="2048">
                  <c:v>42106</c:v>
                </c:pt>
                <c:pt idx="2049">
                  <c:v>42105</c:v>
                </c:pt>
                <c:pt idx="2050">
                  <c:v>42104</c:v>
                </c:pt>
                <c:pt idx="2051">
                  <c:v>42103</c:v>
                </c:pt>
                <c:pt idx="2052">
                  <c:v>42102</c:v>
                </c:pt>
                <c:pt idx="2053">
                  <c:v>42101</c:v>
                </c:pt>
                <c:pt idx="2054">
                  <c:v>42100</c:v>
                </c:pt>
                <c:pt idx="2055">
                  <c:v>42099</c:v>
                </c:pt>
                <c:pt idx="2056">
                  <c:v>42098</c:v>
                </c:pt>
                <c:pt idx="2057">
                  <c:v>42097</c:v>
                </c:pt>
                <c:pt idx="2058">
                  <c:v>42096</c:v>
                </c:pt>
                <c:pt idx="2059">
                  <c:v>42095</c:v>
                </c:pt>
                <c:pt idx="2060">
                  <c:v>42094</c:v>
                </c:pt>
                <c:pt idx="2061">
                  <c:v>42093</c:v>
                </c:pt>
                <c:pt idx="2062">
                  <c:v>42092</c:v>
                </c:pt>
                <c:pt idx="2063">
                  <c:v>42091</c:v>
                </c:pt>
                <c:pt idx="2064">
                  <c:v>42090</c:v>
                </c:pt>
                <c:pt idx="2065">
                  <c:v>42089</c:v>
                </c:pt>
                <c:pt idx="2066">
                  <c:v>42088</c:v>
                </c:pt>
                <c:pt idx="2067">
                  <c:v>42087</c:v>
                </c:pt>
                <c:pt idx="2068">
                  <c:v>42086</c:v>
                </c:pt>
                <c:pt idx="2069">
                  <c:v>42085</c:v>
                </c:pt>
                <c:pt idx="2070">
                  <c:v>42084</c:v>
                </c:pt>
                <c:pt idx="2071">
                  <c:v>42083</c:v>
                </c:pt>
                <c:pt idx="2072">
                  <c:v>42082</c:v>
                </c:pt>
                <c:pt idx="2073">
                  <c:v>42081</c:v>
                </c:pt>
                <c:pt idx="2074">
                  <c:v>42080</c:v>
                </c:pt>
                <c:pt idx="2075">
                  <c:v>42079</c:v>
                </c:pt>
                <c:pt idx="2076">
                  <c:v>42078</c:v>
                </c:pt>
                <c:pt idx="2077">
                  <c:v>42077</c:v>
                </c:pt>
                <c:pt idx="2078">
                  <c:v>42076</c:v>
                </c:pt>
                <c:pt idx="2079">
                  <c:v>42075</c:v>
                </c:pt>
                <c:pt idx="2080">
                  <c:v>42074</c:v>
                </c:pt>
                <c:pt idx="2081">
                  <c:v>42073</c:v>
                </c:pt>
                <c:pt idx="2082">
                  <c:v>42072</c:v>
                </c:pt>
                <c:pt idx="2083">
                  <c:v>42071</c:v>
                </c:pt>
                <c:pt idx="2084">
                  <c:v>42070</c:v>
                </c:pt>
                <c:pt idx="2085">
                  <c:v>42069</c:v>
                </c:pt>
                <c:pt idx="2086">
                  <c:v>42068</c:v>
                </c:pt>
                <c:pt idx="2087">
                  <c:v>42067</c:v>
                </c:pt>
                <c:pt idx="2088">
                  <c:v>42066</c:v>
                </c:pt>
                <c:pt idx="2089">
                  <c:v>42065</c:v>
                </c:pt>
                <c:pt idx="2090">
                  <c:v>42064</c:v>
                </c:pt>
                <c:pt idx="2091">
                  <c:v>42063</c:v>
                </c:pt>
                <c:pt idx="2092">
                  <c:v>42062</c:v>
                </c:pt>
                <c:pt idx="2093">
                  <c:v>42061</c:v>
                </c:pt>
                <c:pt idx="2094">
                  <c:v>42060</c:v>
                </c:pt>
                <c:pt idx="2095">
                  <c:v>42059</c:v>
                </c:pt>
                <c:pt idx="2096">
                  <c:v>42058</c:v>
                </c:pt>
                <c:pt idx="2097">
                  <c:v>42057</c:v>
                </c:pt>
                <c:pt idx="2098">
                  <c:v>42056</c:v>
                </c:pt>
                <c:pt idx="2099">
                  <c:v>42055</c:v>
                </c:pt>
                <c:pt idx="2100">
                  <c:v>42054</c:v>
                </c:pt>
                <c:pt idx="2101">
                  <c:v>42053</c:v>
                </c:pt>
                <c:pt idx="2102">
                  <c:v>42052</c:v>
                </c:pt>
                <c:pt idx="2103">
                  <c:v>42051</c:v>
                </c:pt>
                <c:pt idx="2104">
                  <c:v>42050</c:v>
                </c:pt>
                <c:pt idx="2105">
                  <c:v>42049</c:v>
                </c:pt>
                <c:pt idx="2106">
                  <c:v>42048</c:v>
                </c:pt>
                <c:pt idx="2107">
                  <c:v>42047</c:v>
                </c:pt>
                <c:pt idx="2108">
                  <c:v>42046</c:v>
                </c:pt>
                <c:pt idx="2109">
                  <c:v>42045</c:v>
                </c:pt>
                <c:pt idx="2110">
                  <c:v>42044</c:v>
                </c:pt>
                <c:pt idx="2111">
                  <c:v>42043</c:v>
                </c:pt>
                <c:pt idx="2112">
                  <c:v>42042</c:v>
                </c:pt>
                <c:pt idx="2113">
                  <c:v>42041</c:v>
                </c:pt>
                <c:pt idx="2114">
                  <c:v>42040</c:v>
                </c:pt>
                <c:pt idx="2115">
                  <c:v>42039</c:v>
                </c:pt>
                <c:pt idx="2116">
                  <c:v>42038</c:v>
                </c:pt>
                <c:pt idx="2117">
                  <c:v>42037</c:v>
                </c:pt>
                <c:pt idx="2118">
                  <c:v>42036</c:v>
                </c:pt>
                <c:pt idx="2119">
                  <c:v>42035</c:v>
                </c:pt>
                <c:pt idx="2120">
                  <c:v>42034</c:v>
                </c:pt>
                <c:pt idx="2121">
                  <c:v>42033</c:v>
                </c:pt>
                <c:pt idx="2122">
                  <c:v>42032</c:v>
                </c:pt>
                <c:pt idx="2123">
                  <c:v>42031</c:v>
                </c:pt>
                <c:pt idx="2124">
                  <c:v>42030</c:v>
                </c:pt>
                <c:pt idx="2125">
                  <c:v>42029</c:v>
                </c:pt>
                <c:pt idx="2126">
                  <c:v>42028</c:v>
                </c:pt>
                <c:pt idx="2127">
                  <c:v>42027</c:v>
                </c:pt>
                <c:pt idx="2128">
                  <c:v>42026</c:v>
                </c:pt>
                <c:pt idx="2129">
                  <c:v>42025</c:v>
                </c:pt>
                <c:pt idx="2130">
                  <c:v>42024</c:v>
                </c:pt>
                <c:pt idx="2131">
                  <c:v>42023</c:v>
                </c:pt>
                <c:pt idx="2132">
                  <c:v>42022</c:v>
                </c:pt>
                <c:pt idx="2133">
                  <c:v>42021</c:v>
                </c:pt>
                <c:pt idx="2134">
                  <c:v>42020</c:v>
                </c:pt>
                <c:pt idx="2135">
                  <c:v>42019</c:v>
                </c:pt>
                <c:pt idx="2136">
                  <c:v>42018</c:v>
                </c:pt>
                <c:pt idx="2137">
                  <c:v>42017</c:v>
                </c:pt>
                <c:pt idx="2138">
                  <c:v>42016</c:v>
                </c:pt>
                <c:pt idx="2139">
                  <c:v>42015</c:v>
                </c:pt>
                <c:pt idx="2140">
                  <c:v>42014</c:v>
                </c:pt>
                <c:pt idx="2141">
                  <c:v>42013</c:v>
                </c:pt>
                <c:pt idx="2142">
                  <c:v>42012</c:v>
                </c:pt>
                <c:pt idx="2143">
                  <c:v>42011</c:v>
                </c:pt>
                <c:pt idx="2144">
                  <c:v>42010</c:v>
                </c:pt>
                <c:pt idx="2145">
                  <c:v>42009</c:v>
                </c:pt>
                <c:pt idx="2146">
                  <c:v>42008</c:v>
                </c:pt>
                <c:pt idx="2147">
                  <c:v>42007</c:v>
                </c:pt>
                <c:pt idx="2148">
                  <c:v>42006</c:v>
                </c:pt>
                <c:pt idx="2149">
                  <c:v>42005</c:v>
                </c:pt>
                <c:pt idx="2150">
                  <c:v>42004</c:v>
                </c:pt>
                <c:pt idx="2151">
                  <c:v>42003</c:v>
                </c:pt>
                <c:pt idx="2152">
                  <c:v>42002</c:v>
                </c:pt>
                <c:pt idx="2153">
                  <c:v>42001</c:v>
                </c:pt>
                <c:pt idx="2154">
                  <c:v>42000</c:v>
                </c:pt>
                <c:pt idx="2155">
                  <c:v>41999</c:v>
                </c:pt>
                <c:pt idx="2156">
                  <c:v>41998</c:v>
                </c:pt>
                <c:pt idx="2157">
                  <c:v>41997</c:v>
                </c:pt>
                <c:pt idx="2158">
                  <c:v>41996</c:v>
                </c:pt>
                <c:pt idx="2159">
                  <c:v>41995</c:v>
                </c:pt>
                <c:pt idx="2160">
                  <c:v>41994</c:v>
                </c:pt>
                <c:pt idx="2161">
                  <c:v>41993</c:v>
                </c:pt>
                <c:pt idx="2162">
                  <c:v>41992</c:v>
                </c:pt>
                <c:pt idx="2163">
                  <c:v>41991</c:v>
                </c:pt>
                <c:pt idx="2164">
                  <c:v>41990</c:v>
                </c:pt>
                <c:pt idx="2165">
                  <c:v>41989</c:v>
                </c:pt>
                <c:pt idx="2166">
                  <c:v>41988</c:v>
                </c:pt>
                <c:pt idx="2167">
                  <c:v>41987</c:v>
                </c:pt>
                <c:pt idx="2168">
                  <c:v>41986</c:v>
                </c:pt>
                <c:pt idx="2169">
                  <c:v>41985</c:v>
                </c:pt>
                <c:pt idx="2170">
                  <c:v>41984</c:v>
                </c:pt>
                <c:pt idx="2171">
                  <c:v>41983</c:v>
                </c:pt>
                <c:pt idx="2172">
                  <c:v>41982</c:v>
                </c:pt>
                <c:pt idx="2173">
                  <c:v>41981</c:v>
                </c:pt>
                <c:pt idx="2174">
                  <c:v>41980</c:v>
                </c:pt>
                <c:pt idx="2175">
                  <c:v>41979</c:v>
                </c:pt>
                <c:pt idx="2176">
                  <c:v>41978</c:v>
                </c:pt>
                <c:pt idx="2177">
                  <c:v>41977</c:v>
                </c:pt>
                <c:pt idx="2178">
                  <c:v>41976</c:v>
                </c:pt>
                <c:pt idx="2179">
                  <c:v>41975</c:v>
                </c:pt>
                <c:pt idx="2180">
                  <c:v>41974</c:v>
                </c:pt>
                <c:pt idx="2181">
                  <c:v>41973</c:v>
                </c:pt>
                <c:pt idx="2182">
                  <c:v>41972</c:v>
                </c:pt>
                <c:pt idx="2183">
                  <c:v>41971</c:v>
                </c:pt>
                <c:pt idx="2184">
                  <c:v>41970</c:v>
                </c:pt>
                <c:pt idx="2185">
                  <c:v>41969</c:v>
                </c:pt>
                <c:pt idx="2186">
                  <c:v>41968</c:v>
                </c:pt>
                <c:pt idx="2187">
                  <c:v>41967</c:v>
                </c:pt>
                <c:pt idx="2188">
                  <c:v>41966</c:v>
                </c:pt>
                <c:pt idx="2189">
                  <c:v>41965</c:v>
                </c:pt>
                <c:pt idx="2190">
                  <c:v>41964</c:v>
                </c:pt>
                <c:pt idx="2191">
                  <c:v>41963</c:v>
                </c:pt>
                <c:pt idx="2192">
                  <c:v>41962</c:v>
                </c:pt>
                <c:pt idx="2193">
                  <c:v>41961</c:v>
                </c:pt>
                <c:pt idx="2194">
                  <c:v>41960</c:v>
                </c:pt>
                <c:pt idx="2195">
                  <c:v>41959</c:v>
                </c:pt>
                <c:pt idx="2196">
                  <c:v>41958</c:v>
                </c:pt>
                <c:pt idx="2197">
                  <c:v>41957</c:v>
                </c:pt>
                <c:pt idx="2198">
                  <c:v>41956</c:v>
                </c:pt>
                <c:pt idx="2199">
                  <c:v>41955</c:v>
                </c:pt>
                <c:pt idx="2200">
                  <c:v>41954</c:v>
                </c:pt>
                <c:pt idx="2201">
                  <c:v>41953</c:v>
                </c:pt>
                <c:pt idx="2202">
                  <c:v>41952</c:v>
                </c:pt>
                <c:pt idx="2203">
                  <c:v>41951</c:v>
                </c:pt>
                <c:pt idx="2204">
                  <c:v>41950</c:v>
                </c:pt>
                <c:pt idx="2205">
                  <c:v>41949</c:v>
                </c:pt>
                <c:pt idx="2206">
                  <c:v>41948</c:v>
                </c:pt>
                <c:pt idx="2207">
                  <c:v>41947</c:v>
                </c:pt>
                <c:pt idx="2208">
                  <c:v>41946</c:v>
                </c:pt>
                <c:pt idx="2209">
                  <c:v>41945</c:v>
                </c:pt>
                <c:pt idx="2210">
                  <c:v>41944</c:v>
                </c:pt>
                <c:pt idx="2211">
                  <c:v>41943</c:v>
                </c:pt>
                <c:pt idx="2212">
                  <c:v>41942</c:v>
                </c:pt>
                <c:pt idx="2213">
                  <c:v>41941</c:v>
                </c:pt>
                <c:pt idx="2214">
                  <c:v>41940</c:v>
                </c:pt>
                <c:pt idx="2215">
                  <c:v>41939</c:v>
                </c:pt>
                <c:pt idx="2216">
                  <c:v>41938</c:v>
                </c:pt>
                <c:pt idx="2217">
                  <c:v>41937</c:v>
                </c:pt>
                <c:pt idx="2218">
                  <c:v>41936</c:v>
                </c:pt>
                <c:pt idx="2219">
                  <c:v>41935</c:v>
                </c:pt>
                <c:pt idx="2220">
                  <c:v>41934</c:v>
                </c:pt>
                <c:pt idx="2221">
                  <c:v>41933</c:v>
                </c:pt>
                <c:pt idx="2222">
                  <c:v>41932</c:v>
                </c:pt>
                <c:pt idx="2223">
                  <c:v>41931</c:v>
                </c:pt>
                <c:pt idx="2224">
                  <c:v>41930</c:v>
                </c:pt>
                <c:pt idx="2225">
                  <c:v>41929</c:v>
                </c:pt>
                <c:pt idx="2226">
                  <c:v>41928</c:v>
                </c:pt>
                <c:pt idx="2227">
                  <c:v>41927</c:v>
                </c:pt>
                <c:pt idx="2228">
                  <c:v>41926</c:v>
                </c:pt>
                <c:pt idx="2229">
                  <c:v>41925</c:v>
                </c:pt>
                <c:pt idx="2230">
                  <c:v>41924</c:v>
                </c:pt>
                <c:pt idx="2231">
                  <c:v>41923</c:v>
                </c:pt>
                <c:pt idx="2232">
                  <c:v>41922</c:v>
                </c:pt>
                <c:pt idx="2233">
                  <c:v>41921</c:v>
                </c:pt>
                <c:pt idx="2234">
                  <c:v>41920</c:v>
                </c:pt>
                <c:pt idx="2235">
                  <c:v>41919</c:v>
                </c:pt>
                <c:pt idx="2236">
                  <c:v>41918</c:v>
                </c:pt>
                <c:pt idx="2237">
                  <c:v>41917</c:v>
                </c:pt>
                <c:pt idx="2238">
                  <c:v>41916</c:v>
                </c:pt>
                <c:pt idx="2239">
                  <c:v>41915</c:v>
                </c:pt>
                <c:pt idx="2240">
                  <c:v>41914</c:v>
                </c:pt>
                <c:pt idx="2241">
                  <c:v>41913</c:v>
                </c:pt>
                <c:pt idx="2242">
                  <c:v>41912</c:v>
                </c:pt>
                <c:pt idx="2243">
                  <c:v>41911</c:v>
                </c:pt>
                <c:pt idx="2244">
                  <c:v>41910</c:v>
                </c:pt>
                <c:pt idx="2245">
                  <c:v>41909</c:v>
                </c:pt>
                <c:pt idx="2246">
                  <c:v>41908</c:v>
                </c:pt>
                <c:pt idx="2247">
                  <c:v>41907</c:v>
                </c:pt>
                <c:pt idx="2248">
                  <c:v>41906</c:v>
                </c:pt>
                <c:pt idx="2249">
                  <c:v>41905</c:v>
                </c:pt>
                <c:pt idx="2250">
                  <c:v>41904</c:v>
                </c:pt>
                <c:pt idx="2251">
                  <c:v>41903</c:v>
                </c:pt>
                <c:pt idx="2252">
                  <c:v>41902</c:v>
                </c:pt>
                <c:pt idx="2253">
                  <c:v>41901</c:v>
                </c:pt>
                <c:pt idx="2254">
                  <c:v>41900</c:v>
                </c:pt>
                <c:pt idx="2255">
                  <c:v>41899</c:v>
                </c:pt>
                <c:pt idx="2256">
                  <c:v>41898</c:v>
                </c:pt>
                <c:pt idx="2257">
                  <c:v>41897</c:v>
                </c:pt>
                <c:pt idx="2258">
                  <c:v>41896</c:v>
                </c:pt>
                <c:pt idx="2259">
                  <c:v>41895</c:v>
                </c:pt>
                <c:pt idx="2260">
                  <c:v>41894</c:v>
                </c:pt>
                <c:pt idx="2261">
                  <c:v>41893</c:v>
                </c:pt>
                <c:pt idx="2262">
                  <c:v>41892</c:v>
                </c:pt>
                <c:pt idx="2263">
                  <c:v>41891</c:v>
                </c:pt>
                <c:pt idx="2264">
                  <c:v>41890</c:v>
                </c:pt>
                <c:pt idx="2265">
                  <c:v>41889</c:v>
                </c:pt>
                <c:pt idx="2266">
                  <c:v>41888</c:v>
                </c:pt>
                <c:pt idx="2267">
                  <c:v>41887</c:v>
                </c:pt>
                <c:pt idx="2268">
                  <c:v>41886</c:v>
                </c:pt>
                <c:pt idx="2269">
                  <c:v>41885</c:v>
                </c:pt>
                <c:pt idx="2270">
                  <c:v>41884</c:v>
                </c:pt>
                <c:pt idx="2271">
                  <c:v>41883</c:v>
                </c:pt>
                <c:pt idx="2272">
                  <c:v>41882</c:v>
                </c:pt>
                <c:pt idx="2273">
                  <c:v>41881</c:v>
                </c:pt>
                <c:pt idx="2274">
                  <c:v>41880</c:v>
                </c:pt>
                <c:pt idx="2275">
                  <c:v>41879</c:v>
                </c:pt>
                <c:pt idx="2276">
                  <c:v>41878</c:v>
                </c:pt>
                <c:pt idx="2277">
                  <c:v>41877</c:v>
                </c:pt>
                <c:pt idx="2278">
                  <c:v>41876</c:v>
                </c:pt>
                <c:pt idx="2279">
                  <c:v>41875</c:v>
                </c:pt>
                <c:pt idx="2280">
                  <c:v>41874</c:v>
                </c:pt>
                <c:pt idx="2281">
                  <c:v>41873</c:v>
                </c:pt>
                <c:pt idx="2282">
                  <c:v>41872</c:v>
                </c:pt>
                <c:pt idx="2283">
                  <c:v>41871</c:v>
                </c:pt>
                <c:pt idx="2284">
                  <c:v>41870</c:v>
                </c:pt>
                <c:pt idx="2285">
                  <c:v>41869</c:v>
                </c:pt>
                <c:pt idx="2286">
                  <c:v>41868</c:v>
                </c:pt>
                <c:pt idx="2287">
                  <c:v>41867</c:v>
                </c:pt>
                <c:pt idx="2288">
                  <c:v>41866</c:v>
                </c:pt>
                <c:pt idx="2289">
                  <c:v>41865</c:v>
                </c:pt>
                <c:pt idx="2290">
                  <c:v>41864</c:v>
                </c:pt>
                <c:pt idx="2291">
                  <c:v>41863</c:v>
                </c:pt>
                <c:pt idx="2292">
                  <c:v>41862</c:v>
                </c:pt>
                <c:pt idx="2293">
                  <c:v>41861</c:v>
                </c:pt>
                <c:pt idx="2294">
                  <c:v>41860</c:v>
                </c:pt>
                <c:pt idx="2295">
                  <c:v>41859</c:v>
                </c:pt>
                <c:pt idx="2296">
                  <c:v>41858</c:v>
                </c:pt>
                <c:pt idx="2297">
                  <c:v>41857</c:v>
                </c:pt>
                <c:pt idx="2298">
                  <c:v>41856</c:v>
                </c:pt>
                <c:pt idx="2299">
                  <c:v>41855</c:v>
                </c:pt>
                <c:pt idx="2300">
                  <c:v>41854</c:v>
                </c:pt>
                <c:pt idx="2301">
                  <c:v>41853</c:v>
                </c:pt>
                <c:pt idx="2302">
                  <c:v>41852</c:v>
                </c:pt>
                <c:pt idx="2303">
                  <c:v>41851</c:v>
                </c:pt>
                <c:pt idx="2304">
                  <c:v>41850</c:v>
                </c:pt>
                <c:pt idx="2305">
                  <c:v>41849</c:v>
                </c:pt>
                <c:pt idx="2306">
                  <c:v>41848</c:v>
                </c:pt>
                <c:pt idx="2307">
                  <c:v>41847</c:v>
                </c:pt>
                <c:pt idx="2308">
                  <c:v>41846</c:v>
                </c:pt>
                <c:pt idx="2309">
                  <c:v>41845</c:v>
                </c:pt>
                <c:pt idx="2310">
                  <c:v>41844</c:v>
                </c:pt>
                <c:pt idx="2311">
                  <c:v>41843</c:v>
                </c:pt>
                <c:pt idx="2312">
                  <c:v>41842</c:v>
                </c:pt>
                <c:pt idx="2313">
                  <c:v>41841</c:v>
                </c:pt>
                <c:pt idx="2314">
                  <c:v>41840</c:v>
                </c:pt>
                <c:pt idx="2315">
                  <c:v>41839</c:v>
                </c:pt>
                <c:pt idx="2316">
                  <c:v>41838</c:v>
                </c:pt>
                <c:pt idx="2317">
                  <c:v>41837</c:v>
                </c:pt>
                <c:pt idx="2318">
                  <c:v>41836</c:v>
                </c:pt>
                <c:pt idx="2319">
                  <c:v>41835</c:v>
                </c:pt>
                <c:pt idx="2320">
                  <c:v>41834</c:v>
                </c:pt>
                <c:pt idx="2321">
                  <c:v>41833</c:v>
                </c:pt>
                <c:pt idx="2322">
                  <c:v>41832</c:v>
                </c:pt>
                <c:pt idx="2323">
                  <c:v>41831</c:v>
                </c:pt>
                <c:pt idx="2324">
                  <c:v>41830</c:v>
                </c:pt>
                <c:pt idx="2325">
                  <c:v>41829</c:v>
                </c:pt>
                <c:pt idx="2326">
                  <c:v>41828</c:v>
                </c:pt>
                <c:pt idx="2327">
                  <c:v>41827</c:v>
                </c:pt>
                <c:pt idx="2328">
                  <c:v>41826</c:v>
                </c:pt>
                <c:pt idx="2329">
                  <c:v>41825</c:v>
                </c:pt>
                <c:pt idx="2330">
                  <c:v>41824</c:v>
                </c:pt>
                <c:pt idx="2331">
                  <c:v>41823</c:v>
                </c:pt>
                <c:pt idx="2332">
                  <c:v>41822</c:v>
                </c:pt>
                <c:pt idx="2333">
                  <c:v>41821</c:v>
                </c:pt>
                <c:pt idx="2334">
                  <c:v>41820</c:v>
                </c:pt>
                <c:pt idx="2335">
                  <c:v>41819</c:v>
                </c:pt>
                <c:pt idx="2336">
                  <c:v>41818</c:v>
                </c:pt>
                <c:pt idx="2337">
                  <c:v>41817</c:v>
                </c:pt>
                <c:pt idx="2338">
                  <c:v>41816</c:v>
                </c:pt>
                <c:pt idx="2339">
                  <c:v>41815</c:v>
                </c:pt>
                <c:pt idx="2340">
                  <c:v>41814</c:v>
                </c:pt>
                <c:pt idx="2341">
                  <c:v>41813</c:v>
                </c:pt>
                <c:pt idx="2342">
                  <c:v>41812</c:v>
                </c:pt>
                <c:pt idx="2343">
                  <c:v>41811</c:v>
                </c:pt>
                <c:pt idx="2344">
                  <c:v>41810</c:v>
                </c:pt>
                <c:pt idx="2345">
                  <c:v>41809</c:v>
                </c:pt>
                <c:pt idx="2346">
                  <c:v>41808</c:v>
                </c:pt>
                <c:pt idx="2347">
                  <c:v>41807</c:v>
                </c:pt>
                <c:pt idx="2348">
                  <c:v>41806</c:v>
                </c:pt>
                <c:pt idx="2349">
                  <c:v>41805</c:v>
                </c:pt>
                <c:pt idx="2350">
                  <c:v>41804</c:v>
                </c:pt>
                <c:pt idx="2351">
                  <c:v>41803</c:v>
                </c:pt>
                <c:pt idx="2352">
                  <c:v>41802</c:v>
                </c:pt>
                <c:pt idx="2353">
                  <c:v>41801</c:v>
                </c:pt>
                <c:pt idx="2354">
                  <c:v>41800</c:v>
                </c:pt>
                <c:pt idx="2355">
                  <c:v>41799</c:v>
                </c:pt>
                <c:pt idx="2356">
                  <c:v>41798</c:v>
                </c:pt>
                <c:pt idx="2357">
                  <c:v>41797</c:v>
                </c:pt>
                <c:pt idx="2358">
                  <c:v>41796</c:v>
                </c:pt>
                <c:pt idx="2359">
                  <c:v>41795</c:v>
                </c:pt>
                <c:pt idx="2360">
                  <c:v>41794</c:v>
                </c:pt>
                <c:pt idx="2361">
                  <c:v>41793</c:v>
                </c:pt>
                <c:pt idx="2362">
                  <c:v>41792</c:v>
                </c:pt>
                <c:pt idx="2363">
                  <c:v>41791</c:v>
                </c:pt>
                <c:pt idx="2364">
                  <c:v>41790</c:v>
                </c:pt>
                <c:pt idx="2365">
                  <c:v>41789</c:v>
                </c:pt>
                <c:pt idx="2366">
                  <c:v>41788</c:v>
                </c:pt>
                <c:pt idx="2367">
                  <c:v>41787</c:v>
                </c:pt>
                <c:pt idx="2368">
                  <c:v>41786</c:v>
                </c:pt>
                <c:pt idx="2369">
                  <c:v>41785</c:v>
                </c:pt>
                <c:pt idx="2370">
                  <c:v>41784</c:v>
                </c:pt>
                <c:pt idx="2371">
                  <c:v>41783</c:v>
                </c:pt>
                <c:pt idx="2372">
                  <c:v>41782</c:v>
                </c:pt>
                <c:pt idx="2373">
                  <c:v>41781</c:v>
                </c:pt>
                <c:pt idx="2374">
                  <c:v>41780</c:v>
                </c:pt>
                <c:pt idx="2375">
                  <c:v>41779</c:v>
                </c:pt>
                <c:pt idx="2376">
                  <c:v>41778</c:v>
                </c:pt>
                <c:pt idx="2377">
                  <c:v>41777</c:v>
                </c:pt>
                <c:pt idx="2378">
                  <c:v>41776</c:v>
                </c:pt>
                <c:pt idx="2379">
                  <c:v>41775</c:v>
                </c:pt>
                <c:pt idx="2380">
                  <c:v>41774</c:v>
                </c:pt>
                <c:pt idx="2381">
                  <c:v>41773</c:v>
                </c:pt>
                <c:pt idx="2382">
                  <c:v>41772</c:v>
                </c:pt>
                <c:pt idx="2383">
                  <c:v>41771</c:v>
                </c:pt>
                <c:pt idx="2384">
                  <c:v>41770</c:v>
                </c:pt>
                <c:pt idx="2385">
                  <c:v>41769</c:v>
                </c:pt>
                <c:pt idx="2386">
                  <c:v>41768</c:v>
                </c:pt>
                <c:pt idx="2387">
                  <c:v>41767</c:v>
                </c:pt>
                <c:pt idx="2388">
                  <c:v>41766</c:v>
                </c:pt>
                <c:pt idx="2389">
                  <c:v>41765</c:v>
                </c:pt>
                <c:pt idx="2390">
                  <c:v>41764</c:v>
                </c:pt>
                <c:pt idx="2391">
                  <c:v>41763</c:v>
                </c:pt>
                <c:pt idx="2392">
                  <c:v>41762</c:v>
                </c:pt>
                <c:pt idx="2393">
                  <c:v>41761</c:v>
                </c:pt>
                <c:pt idx="2394">
                  <c:v>41760</c:v>
                </c:pt>
                <c:pt idx="2395">
                  <c:v>41759</c:v>
                </c:pt>
                <c:pt idx="2396">
                  <c:v>41758</c:v>
                </c:pt>
                <c:pt idx="2397">
                  <c:v>41757</c:v>
                </c:pt>
                <c:pt idx="2398">
                  <c:v>41756</c:v>
                </c:pt>
                <c:pt idx="2399">
                  <c:v>41755</c:v>
                </c:pt>
                <c:pt idx="2400">
                  <c:v>41754</c:v>
                </c:pt>
                <c:pt idx="2401">
                  <c:v>41753</c:v>
                </c:pt>
                <c:pt idx="2402">
                  <c:v>41752</c:v>
                </c:pt>
                <c:pt idx="2403">
                  <c:v>41751</c:v>
                </c:pt>
                <c:pt idx="2404">
                  <c:v>41750</c:v>
                </c:pt>
                <c:pt idx="2405">
                  <c:v>41749</c:v>
                </c:pt>
                <c:pt idx="2406">
                  <c:v>41748</c:v>
                </c:pt>
                <c:pt idx="2407">
                  <c:v>41747</c:v>
                </c:pt>
                <c:pt idx="2408">
                  <c:v>41746</c:v>
                </c:pt>
                <c:pt idx="2409">
                  <c:v>41745</c:v>
                </c:pt>
                <c:pt idx="2410">
                  <c:v>41744</c:v>
                </c:pt>
                <c:pt idx="2411">
                  <c:v>41743</c:v>
                </c:pt>
                <c:pt idx="2412">
                  <c:v>41742</c:v>
                </c:pt>
                <c:pt idx="2413">
                  <c:v>41741</c:v>
                </c:pt>
                <c:pt idx="2414">
                  <c:v>41740</c:v>
                </c:pt>
                <c:pt idx="2415">
                  <c:v>41739</c:v>
                </c:pt>
                <c:pt idx="2416">
                  <c:v>41738</c:v>
                </c:pt>
                <c:pt idx="2417">
                  <c:v>41737</c:v>
                </c:pt>
                <c:pt idx="2418">
                  <c:v>41736</c:v>
                </c:pt>
                <c:pt idx="2419">
                  <c:v>41735</c:v>
                </c:pt>
                <c:pt idx="2420">
                  <c:v>41734</c:v>
                </c:pt>
                <c:pt idx="2421">
                  <c:v>41733</c:v>
                </c:pt>
                <c:pt idx="2422">
                  <c:v>41732</c:v>
                </c:pt>
                <c:pt idx="2423">
                  <c:v>41731</c:v>
                </c:pt>
                <c:pt idx="2424">
                  <c:v>41730</c:v>
                </c:pt>
                <c:pt idx="2425">
                  <c:v>41729</c:v>
                </c:pt>
                <c:pt idx="2426">
                  <c:v>41728</c:v>
                </c:pt>
                <c:pt idx="2427">
                  <c:v>41727</c:v>
                </c:pt>
                <c:pt idx="2428">
                  <c:v>41726</c:v>
                </c:pt>
                <c:pt idx="2429">
                  <c:v>41725</c:v>
                </c:pt>
                <c:pt idx="2430">
                  <c:v>41724</c:v>
                </c:pt>
                <c:pt idx="2431">
                  <c:v>41723</c:v>
                </c:pt>
                <c:pt idx="2432">
                  <c:v>41722</c:v>
                </c:pt>
                <c:pt idx="2433">
                  <c:v>41721</c:v>
                </c:pt>
                <c:pt idx="2434">
                  <c:v>41720</c:v>
                </c:pt>
                <c:pt idx="2435">
                  <c:v>41719</c:v>
                </c:pt>
                <c:pt idx="2436">
                  <c:v>41718</c:v>
                </c:pt>
                <c:pt idx="2437">
                  <c:v>41717</c:v>
                </c:pt>
                <c:pt idx="2438">
                  <c:v>41716</c:v>
                </c:pt>
                <c:pt idx="2439">
                  <c:v>41715</c:v>
                </c:pt>
                <c:pt idx="2440">
                  <c:v>41714</c:v>
                </c:pt>
                <c:pt idx="2441">
                  <c:v>41713</c:v>
                </c:pt>
                <c:pt idx="2442">
                  <c:v>41712</c:v>
                </c:pt>
                <c:pt idx="2443">
                  <c:v>41711</c:v>
                </c:pt>
                <c:pt idx="2444">
                  <c:v>41710</c:v>
                </c:pt>
                <c:pt idx="2445">
                  <c:v>41709</c:v>
                </c:pt>
                <c:pt idx="2446">
                  <c:v>41708</c:v>
                </c:pt>
                <c:pt idx="2447">
                  <c:v>41707</c:v>
                </c:pt>
                <c:pt idx="2448">
                  <c:v>41706</c:v>
                </c:pt>
                <c:pt idx="2449">
                  <c:v>41705</c:v>
                </c:pt>
                <c:pt idx="2450">
                  <c:v>41704</c:v>
                </c:pt>
                <c:pt idx="2451">
                  <c:v>41703</c:v>
                </c:pt>
                <c:pt idx="2452">
                  <c:v>41702</c:v>
                </c:pt>
                <c:pt idx="2453">
                  <c:v>41701</c:v>
                </c:pt>
                <c:pt idx="2454">
                  <c:v>41700</c:v>
                </c:pt>
                <c:pt idx="2455">
                  <c:v>41699</c:v>
                </c:pt>
                <c:pt idx="2456">
                  <c:v>41698</c:v>
                </c:pt>
                <c:pt idx="2457">
                  <c:v>41697</c:v>
                </c:pt>
                <c:pt idx="2458">
                  <c:v>41696</c:v>
                </c:pt>
                <c:pt idx="2459">
                  <c:v>41695</c:v>
                </c:pt>
                <c:pt idx="2460">
                  <c:v>41694</c:v>
                </c:pt>
                <c:pt idx="2461">
                  <c:v>41693</c:v>
                </c:pt>
                <c:pt idx="2462">
                  <c:v>41692</c:v>
                </c:pt>
                <c:pt idx="2463">
                  <c:v>41691</c:v>
                </c:pt>
                <c:pt idx="2464">
                  <c:v>41690</c:v>
                </c:pt>
                <c:pt idx="2465">
                  <c:v>41689</c:v>
                </c:pt>
                <c:pt idx="2466">
                  <c:v>41688</c:v>
                </c:pt>
                <c:pt idx="2467">
                  <c:v>41687</c:v>
                </c:pt>
                <c:pt idx="2468">
                  <c:v>41686</c:v>
                </c:pt>
                <c:pt idx="2469">
                  <c:v>41685</c:v>
                </c:pt>
                <c:pt idx="2470">
                  <c:v>41684</c:v>
                </c:pt>
                <c:pt idx="2471">
                  <c:v>41683</c:v>
                </c:pt>
                <c:pt idx="2472">
                  <c:v>41682</c:v>
                </c:pt>
                <c:pt idx="2473">
                  <c:v>41681</c:v>
                </c:pt>
                <c:pt idx="2474">
                  <c:v>41680</c:v>
                </c:pt>
                <c:pt idx="2475">
                  <c:v>41679</c:v>
                </c:pt>
                <c:pt idx="2476">
                  <c:v>41678</c:v>
                </c:pt>
                <c:pt idx="2477">
                  <c:v>41677</c:v>
                </c:pt>
                <c:pt idx="2478">
                  <c:v>41676</c:v>
                </c:pt>
                <c:pt idx="2479">
                  <c:v>41675</c:v>
                </c:pt>
                <c:pt idx="2480">
                  <c:v>41674</c:v>
                </c:pt>
                <c:pt idx="2481">
                  <c:v>41673</c:v>
                </c:pt>
                <c:pt idx="2482">
                  <c:v>41672</c:v>
                </c:pt>
                <c:pt idx="2483">
                  <c:v>41671</c:v>
                </c:pt>
                <c:pt idx="2484">
                  <c:v>41670</c:v>
                </c:pt>
                <c:pt idx="2485">
                  <c:v>41669</c:v>
                </c:pt>
                <c:pt idx="2486">
                  <c:v>41668</c:v>
                </c:pt>
                <c:pt idx="2487">
                  <c:v>41667</c:v>
                </c:pt>
                <c:pt idx="2488">
                  <c:v>41666</c:v>
                </c:pt>
                <c:pt idx="2489">
                  <c:v>41665</c:v>
                </c:pt>
                <c:pt idx="2490">
                  <c:v>41664</c:v>
                </c:pt>
                <c:pt idx="2491">
                  <c:v>41663</c:v>
                </c:pt>
                <c:pt idx="2492">
                  <c:v>41662</c:v>
                </c:pt>
                <c:pt idx="2493">
                  <c:v>41661</c:v>
                </c:pt>
                <c:pt idx="2494">
                  <c:v>41660</c:v>
                </c:pt>
                <c:pt idx="2495">
                  <c:v>41659</c:v>
                </c:pt>
                <c:pt idx="2496">
                  <c:v>41658</c:v>
                </c:pt>
                <c:pt idx="2497">
                  <c:v>41657</c:v>
                </c:pt>
                <c:pt idx="2498">
                  <c:v>41656</c:v>
                </c:pt>
                <c:pt idx="2499">
                  <c:v>41655</c:v>
                </c:pt>
                <c:pt idx="2500">
                  <c:v>41654</c:v>
                </c:pt>
                <c:pt idx="2501">
                  <c:v>41653</c:v>
                </c:pt>
                <c:pt idx="2502">
                  <c:v>41652</c:v>
                </c:pt>
                <c:pt idx="2503">
                  <c:v>41651</c:v>
                </c:pt>
                <c:pt idx="2504">
                  <c:v>41650</c:v>
                </c:pt>
                <c:pt idx="2505">
                  <c:v>41649</c:v>
                </c:pt>
                <c:pt idx="2506">
                  <c:v>41648</c:v>
                </c:pt>
                <c:pt idx="2507">
                  <c:v>41647</c:v>
                </c:pt>
                <c:pt idx="2508">
                  <c:v>41646</c:v>
                </c:pt>
                <c:pt idx="2509">
                  <c:v>41645</c:v>
                </c:pt>
                <c:pt idx="2510">
                  <c:v>41644</c:v>
                </c:pt>
                <c:pt idx="2511">
                  <c:v>41643</c:v>
                </c:pt>
                <c:pt idx="2512">
                  <c:v>41642</c:v>
                </c:pt>
                <c:pt idx="2513">
                  <c:v>41641</c:v>
                </c:pt>
                <c:pt idx="2514">
                  <c:v>41640</c:v>
                </c:pt>
                <c:pt idx="2515">
                  <c:v>41639</c:v>
                </c:pt>
                <c:pt idx="2516">
                  <c:v>41638</c:v>
                </c:pt>
                <c:pt idx="2517">
                  <c:v>41637</c:v>
                </c:pt>
                <c:pt idx="2518">
                  <c:v>41636</c:v>
                </c:pt>
                <c:pt idx="2519">
                  <c:v>41635</c:v>
                </c:pt>
                <c:pt idx="2520">
                  <c:v>41634</c:v>
                </c:pt>
                <c:pt idx="2521">
                  <c:v>41633</c:v>
                </c:pt>
                <c:pt idx="2522">
                  <c:v>41632</c:v>
                </c:pt>
                <c:pt idx="2523">
                  <c:v>41631</c:v>
                </c:pt>
                <c:pt idx="2524">
                  <c:v>41630</c:v>
                </c:pt>
                <c:pt idx="2525">
                  <c:v>41629</c:v>
                </c:pt>
                <c:pt idx="2526">
                  <c:v>41628</c:v>
                </c:pt>
                <c:pt idx="2527">
                  <c:v>41627</c:v>
                </c:pt>
                <c:pt idx="2528">
                  <c:v>41626</c:v>
                </c:pt>
                <c:pt idx="2529">
                  <c:v>41625</c:v>
                </c:pt>
                <c:pt idx="2530">
                  <c:v>41624</c:v>
                </c:pt>
                <c:pt idx="2531">
                  <c:v>41623</c:v>
                </c:pt>
                <c:pt idx="2532">
                  <c:v>41622</c:v>
                </c:pt>
                <c:pt idx="2533">
                  <c:v>41621</c:v>
                </c:pt>
                <c:pt idx="2534">
                  <c:v>41620</c:v>
                </c:pt>
                <c:pt idx="2535">
                  <c:v>41619</c:v>
                </c:pt>
                <c:pt idx="2536">
                  <c:v>41618</c:v>
                </c:pt>
                <c:pt idx="2537">
                  <c:v>41617</c:v>
                </c:pt>
                <c:pt idx="2538">
                  <c:v>41616</c:v>
                </c:pt>
                <c:pt idx="2539">
                  <c:v>41615</c:v>
                </c:pt>
                <c:pt idx="2540">
                  <c:v>41614</c:v>
                </c:pt>
                <c:pt idx="2541">
                  <c:v>41613</c:v>
                </c:pt>
                <c:pt idx="2542">
                  <c:v>41612</c:v>
                </c:pt>
                <c:pt idx="2543">
                  <c:v>41611</c:v>
                </c:pt>
                <c:pt idx="2544">
                  <c:v>41610</c:v>
                </c:pt>
                <c:pt idx="2545">
                  <c:v>41609</c:v>
                </c:pt>
                <c:pt idx="2546">
                  <c:v>41608</c:v>
                </c:pt>
                <c:pt idx="2547">
                  <c:v>41607</c:v>
                </c:pt>
                <c:pt idx="2548">
                  <c:v>41606</c:v>
                </c:pt>
                <c:pt idx="2549">
                  <c:v>41605</c:v>
                </c:pt>
                <c:pt idx="2550">
                  <c:v>41604</c:v>
                </c:pt>
                <c:pt idx="2551">
                  <c:v>41603</c:v>
                </c:pt>
                <c:pt idx="2552">
                  <c:v>41602</c:v>
                </c:pt>
                <c:pt idx="2553">
                  <c:v>41601</c:v>
                </c:pt>
                <c:pt idx="2554">
                  <c:v>41600</c:v>
                </c:pt>
                <c:pt idx="2555">
                  <c:v>41599</c:v>
                </c:pt>
                <c:pt idx="2556">
                  <c:v>41598</c:v>
                </c:pt>
                <c:pt idx="2557">
                  <c:v>41597</c:v>
                </c:pt>
                <c:pt idx="2558">
                  <c:v>41596</c:v>
                </c:pt>
                <c:pt idx="2559">
                  <c:v>41595</c:v>
                </c:pt>
                <c:pt idx="2560">
                  <c:v>41594</c:v>
                </c:pt>
                <c:pt idx="2561">
                  <c:v>41593</c:v>
                </c:pt>
                <c:pt idx="2562">
                  <c:v>41592</c:v>
                </c:pt>
                <c:pt idx="2563">
                  <c:v>41591</c:v>
                </c:pt>
                <c:pt idx="2564">
                  <c:v>41590</c:v>
                </c:pt>
                <c:pt idx="2565">
                  <c:v>41589</c:v>
                </c:pt>
                <c:pt idx="2566">
                  <c:v>41588</c:v>
                </c:pt>
                <c:pt idx="2567">
                  <c:v>41587</c:v>
                </c:pt>
                <c:pt idx="2568">
                  <c:v>41586</c:v>
                </c:pt>
                <c:pt idx="2569">
                  <c:v>41585</c:v>
                </c:pt>
                <c:pt idx="2570">
                  <c:v>41584</c:v>
                </c:pt>
                <c:pt idx="2571">
                  <c:v>41583</c:v>
                </c:pt>
                <c:pt idx="2572">
                  <c:v>41582</c:v>
                </c:pt>
                <c:pt idx="2573">
                  <c:v>41581</c:v>
                </c:pt>
                <c:pt idx="2574">
                  <c:v>41580</c:v>
                </c:pt>
                <c:pt idx="2575">
                  <c:v>41579</c:v>
                </c:pt>
                <c:pt idx="2576">
                  <c:v>41578</c:v>
                </c:pt>
                <c:pt idx="2577">
                  <c:v>41577</c:v>
                </c:pt>
                <c:pt idx="2578">
                  <c:v>41576</c:v>
                </c:pt>
                <c:pt idx="2579">
                  <c:v>41575</c:v>
                </c:pt>
                <c:pt idx="2580">
                  <c:v>41574</c:v>
                </c:pt>
                <c:pt idx="2581">
                  <c:v>41573</c:v>
                </c:pt>
                <c:pt idx="2582">
                  <c:v>41572</c:v>
                </c:pt>
                <c:pt idx="2583">
                  <c:v>41571</c:v>
                </c:pt>
                <c:pt idx="2584">
                  <c:v>41570</c:v>
                </c:pt>
                <c:pt idx="2585">
                  <c:v>41569</c:v>
                </c:pt>
                <c:pt idx="2586">
                  <c:v>41568</c:v>
                </c:pt>
                <c:pt idx="2587">
                  <c:v>41567</c:v>
                </c:pt>
                <c:pt idx="2588">
                  <c:v>41566</c:v>
                </c:pt>
                <c:pt idx="2589">
                  <c:v>41565</c:v>
                </c:pt>
                <c:pt idx="2590">
                  <c:v>41564</c:v>
                </c:pt>
                <c:pt idx="2591">
                  <c:v>41563</c:v>
                </c:pt>
                <c:pt idx="2592">
                  <c:v>41562</c:v>
                </c:pt>
                <c:pt idx="2593">
                  <c:v>41561</c:v>
                </c:pt>
                <c:pt idx="2594">
                  <c:v>41560</c:v>
                </c:pt>
                <c:pt idx="2595">
                  <c:v>41559</c:v>
                </c:pt>
                <c:pt idx="2596">
                  <c:v>41558</c:v>
                </c:pt>
                <c:pt idx="2597">
                  <c:v>41557</c:v>
                </c:pt>
                <c:pt idx="2598">
                  <c:v>41556</c:v>
                </c:pt>
                <c:pt idx="2599">
                  <c:v>41555</c:v>
                </c:pt>
                <c:pt idx="2600">
                  <c:v>41554</c:v>
                </c:pt>
                <c:pt idx="2601">
                  <c:v>41553</c:v>
                </c:pt>
                <c:pt idx="2602">
                  <c:v>41552</c:v>
                </c:pt>
                <c:pt idx="2603">
                  <c:v>41551</c:v>
                </c:pt>
                <c:pt idx="2604">
                  <c:v>41550</c:v>
                </c:pt>
                <c:pt idx="2605">
                  <c:v>41549</c:v>
                </c:pt>
                <c:pt idx="2606">
                  <c:v>41548</c:v>
                </c:pt>
                <c:pt idx="2607">
                  <c:v>41547</c:v>
                </c:pt>
                <c:pt idx="2608">
                  <c:v>41546</c:v>
                </c:pt>
                <c:pt idx="2609">
                  <c:v>41545</c:v>
                </c:pt>
                <c:pt idx="2610">
                  <c:v>41544</c:v>
                </c:pt>
                <c:pt idx="2611">
                  <c:v>41543</c:v>
                </c:pt>
                <c:pt idx="2612">
                  <c:v>41542</c:v>
                </c:pt>
                <c:pt idx="2613">
                  <c:v>41541</c:v>
                </c:pt>
                <c:pt idx="2614">
                  <c:v>41540</c:v>
                </c:pt>
                <c:pt idx="2615">
                  <c:v>41539</c:v>
                </c:pt>
                <c:pt idx="2616">
                  <c:v>41538</c:v>
                </c:pt>
                <c:pt idx="2617">
                  <c:v>41537</c:v>
                </c:pt>
                <c:pt idx="2618">
                  <c:v>41536</c:v>
                </c:pt>
                <c:pt idx="2619">
                  <c:v>41535</c:v>
                </c:pt>
                <c:pt idx="2620">
                  <c:v>41534</c:v>
                </c:pt>
                <c:pt idx="2621">
                  <c:v>41533</c:v>
                </c:pt>
                <c:pt idx="2622">
                  <c:v>41532</c:v>
                </c:pt>
                <c:pt idx="2623">
                  <c:v>41531</c:v>
                </c:pt>
                <c:pt idx="2624">
                  <c:v>41530</c:v>
                </c:pt>
                <c:pt idx="2625">
                  <c:v>41529</c:v>
                </c:pt>
                <c:pt idx="2626">
                  <c:v>41528</c:v>
                </c:pt>
                <c:pt idx="2627">
                  <c:v>41527</c:v>
                </c:pt>
                <c:pt idx="2628">
                  <c:v>41526</c:v>
                </c:pt>
                <c:pt idx="2629">
                  <c:v>41525</c:v>
                </c:pt>
                <c:pt idx="2630">
                  <c:v>41524</c:v>
                </c:pt>
                <c:pt idx="2631">
                  <c:v>41523</c:v>
                </c:pt>
                <c:pt idx="2632">
                  <c:v>41522</c:v>
                </c:pt>
                <c:pt idx="2633">
                  <c:v>41521</c:v>
                </c:pt>
                <c:pt idx="2634">
                  <c:v>41520</c:v>
                </c:pt>
                <c:pt idx="2635">
                  <c:v>41519</c:v>
                </c:pt>
                <c:pt idx="2636">
                  <c:v>41518</c:v>
                </c:pt>
                <c:pt idx="2637">
                  <c:v>41517</c:v>
                </c:pt>
                <c:pt idx="2638">
                  <c:v>41516</c:v>
                </c:pt>
                <c:pt idx="2639">
                  <c:v>41515</c:v>
                </c:pt>
                <c:pt idx="2640">
                  <c:v>41514</c:v>
                </c:pt>
                <c:pt idx="2641">
                  <c:v>41513</c:v>
                </c:pt>
                <c:pt idx="2642">
                  <c:v>41512</c:v>
                </c:pt>
                <c:pt idx="2643">
                  <c:v>41511</c:v>
                </c:pt>
                <c:pt idx="2644">
                  <c:v>41510</c:v>
                </c:pt>
                <c:pt idx="2645">
                  <c:v>41509</c:v>
                </c:pt>
                <c:pt idx="2646">
                  <c:v>41508</c:v>
                </c:pt>
                <c:pt idx="2647">
                  <c:v>41507</c:v>
                </c:pt>
                <c:pt idx="2648">
                  <c:v>41506</c:v>
                </c:pt>
                <c:pt idx="2649">
                  <c:v>41505</c:v>
                </c:pt>
                <c:pt idx="2650">
                  <c:v>41504</c:v>
                </c:pt>
                <c:pt idx="2651">
                  <c:v>41503</c:v>
                </c:pt>
                <c:pt idx="2652">
                  <c:v>41502</c:v>
                </c:pt>
                <c:pt idx="2653">
                  <c:v>41501</c:v>
                </c:pt>
                <c:pt idx="2654">
                  <c:v>41500</c:v>
                </c:pt>
                <c:pt idx="2655">
                  <c:v>41499</c:v>
                </c:pt>
                <c:pt idx="2656">
                  <c:v>41498</c:v>
                </c:pt>
                <c:pt idx="2657">
                  <c:v>41497</c:v>
                </c:pt>
                <c:pt idx="2658">
                  <c:v>41496</c:v>
                </c:pt>
                <c:pt idx="2659">
                  <c:v>41495</c:v>
                </c:pt>
                <c:pt idx="2660">
                  <c:v>41494</c:v>
                </c:pt>
                <c:pt idx="2661">
                  <c:v>41493</c:v>
                </c:pt>
                <c:pt idx="2662">
                  <c:v>41492</c:v>
                </c:pt>
                <c:pt idx="2663">
                  <c:v>41491</c:v>
                </c:pt>
                <c:pt idx="2664">
                  <c:v>41490</c:v>
                </c:pt>
                <c:pt idx="2665">
                  <c:v>41489</c:v>
                </c:pt>
                <c:pt idx="2666">
                  <c:v>41488</c:v>
                </c:pt>
                <c:pt idx="2667">
                  <c:v>41487</c:v>
                </c:pt>
                <c:pt idx="2668">
                  <c:v>41486</c:v>
                </c:pt>
                <c:pt idx="2669">
                  <c:v>41485</c:v>
                </c:pt>
                <c:pt idx="2670">
                  <c:v>41484</c:v>
                </c:pt>
                <c:pt idx="2671">
                  <c:v>41483</c:v>
                </c:pt>
                <c:pt idx="2672">
                  <c:v>41482</c:v>
                </c:pt>
                <c:pt idx="2673">
                  <c:v>41481</c:v>
                </c:pt>
                <c:pt idx="2674">
                  <c:v>41480</c:v>
                </c:pt>
                <c:pt idx="2675">
                  <c:v>41479</c:v>
                </c:pt>
                <c:pt idx="2676">
                  <c:v>41478</c:v>
                </c:pt>
                <c:pt idx="2677">
                  <c:v>41477</c:v>
                </c:pt>
                <c:pt idx="2678">
                  <c:v>41476</c:v>
                </c:pt>
                <c:pt idx="2679">
                  <c:v>41475</c:v>
                </c:pt>
                <c:pt idx="2680">
                  <c:v>41474</c:v>
                </c:pt>
                <c:pt idx="2681">
                  <c:v>41473</c:v>
                </c:pt>
                <c:pt idx="2682">
                  <c:v>41472</c:v>
                </c:pt>
                <c:pt idx="2683">
                  <c:v>41471</c:v>
                </c:pt>
                <c:pt idx="2684">
                  <c:v>41470</c:v>
                </c:pt>
                <c:pt idx="2685">
                  <c:v>41469</c:v>
                </c:pt>
                <c:pt idx="2686">
                  <c:v>41468</c:v>
                </c:pt>
                <c:pt idx="2687">
                  <c:v>41467</c:v>
                </c:pt>
                <c:pt idx="2688">
                  <c:v>41466</c:v>
                </c:pt>
                <c:pt idx="2689">
                  <c:v>41465</c:v>
                </c:pt>
                <c:pt idx="2690">
                  <c:v>41464</c:v>
                </c:pt>
                <c:pt idx="2691">
                  <c:v>41463</c:v>
                </c:pt>
                <c:pt idx="2692">
                  <c:v>41462</c:v>
                </c:pt>
                <c:pt idx="2693">
                  <c:v>41461</c:v>
                </c:pt>
                <c:pt idx="2694">
                  <c:v>41460</c:v>
                </c:pt>
                <c:pt idx="2695">
                  <c:v>41459</c:v>
                </c:pt>
                <c:pt idx="2696">
                  <c:v>41458</c:v>
                </c:pt>
                <c:pt idx="2697">
                  <c:v>41457</c:v>
                </c:pt>
                <c:pt idx="2698">
                  <c:v>41456</c:v>
                </c:pt>
                <c:pt idx="2699">
                  <c:v>41455</c:v>
                </c:pt>
                <c:pt idx="2700">
                  <c:v>41454</c:v>
                </c:pt>
                <c:pt idx="2701">
                  <c:v>41453</c:v>
                </c:pt>
                <c:pt idx="2702">
                  <c:v>41452</c:v>
                </c:pt>
                <c:pt idx="2703">
                  <c:v>41451</c:v>
                </c:pt>
                <c:pt idx="2704">
                  <c:v>41450</c:v>
                </c:pt>
                <c:pt idx="2705">
                  <c:v>41449</c:v>
                </c:pt>
                <c:pt idx="2706">
                  <c:v>41448</c:v>
                </c:pt>
                <c:pt idx="2707">
                  <c:v>41447</c:v>
                </c:pt>
                <c:pt idx="2708">
                  <c:v>41446</c:v>
                </c:pt>
                <c:pt idx="2709">
                  <c:v>41445</c:v>
                </c:pt>
                <c:pt idx="2710">
                  <c:v>41444</c:v>
                </c:pt>
                <c:pt idx="2711">
                  <c:v>41443</c:v>
                </c:pt>
                <c:pt idx="2712">
                  <c:v>41442</c:v>
                </c:pt>
                <c:pt idx="2713">
                  <c:v>41441</c:v>
                </c:pt>
                <c:pt idx="2714">
                  <c:v>41440</c:v>
                </c:pt>
                <c:pt idx="2715">
                  <c:v>41439</c:v>
                </c:pt>
                <c:pt idx="2716">
                  <c:v>41438</c:v>
                </c:pt>
                <c:pt idx="2717">
                  <c:v>41437</c:v>
                </c:pt>
                <c:pt idx="2718">
                  <c:v>41436</c:v>
                </c:pt>
                <c:pt idx="2719">
                  <c:v>41435</c:v>
                </c:pt>
                <c:pt idx="2720">
                  <c:v>41434</c:v>
                </c:pt>
                <c:pt idx="2721">
                  <c:v>41433</c:v>
                </c:pt>
                <c:pt idx="2722">
                  <c:v>41432</c:v>
                </c:pt>
                <c:pt idx="2723">
                  <c:v>41431</c:v>
                </c:pt>
                <c:pt idx="2724">
                  <c:v>41430</c:v>
                </c:pt>
                <c:pt idx="2725">
                  <c:v>41429</c:v>
                </c:pt>
                <c:pt idx="2726">
                  <c:v>41428</c:v>
                </c:pt>
                <c:pt idx="2727">
                  <c:v>41427</c:v>
                </c:pt>
                <c:pt idx="2728">
                  <c:v>41426</c:v>
                </c:pt>
                <c:pt idx="2729">
                  <c:v>41425</c:v>
                </c:pt>
                <c:pt idx="2730">
                  <c:v>41424</c:v>
                </c:pt>
                <c:pt idx="2731">
                  <c:v>41423</c:v>
                </c:pt>
                <c:pt idx="2732">
                  <c:v>41422</c:v>
                </c:pt>
                <c:pt idx="2733">
                  <c:v>41421</c:v>
                </c:pt>
                <c:pt idx="2734">
                  <c:v>41420</c:v>
                </c:pt>
                <c:pt idx="2735">
                  <c:v>41419</c:v>
                </c:pt>
                <c:pt idx="2736">
                  <c:v>41418</c:v>
                </c:pt>
                <c:pt idx="2737">
                  <c:v>41417</c:v>
                </c:pt>
                <c:pt idx="2738">
                  <c:v>41416</c:v>
                </c:pt>
                <c:pt idx="2739">
                  <c:v>41415</c:v>
                </c:pt>
                <c:pt idx="2740">
                  <c:v>41414</c:v>
                </c:pt>
                <c:pt idx="2741">
                  <c:v>41413</c:v>
                </c:pt>
                <c:pt idx="2742">
                  <c:v>41412</c:v>
                </c:pt>
                <c:pt idx="2743">
                  <c:v>41411</c:v>
                </c:pt>
                <c:pt idx="2744">
                  <c:v>41410</c:v>
                </c:pt>
                <c:pt idx="2745">
                  <c:v>41409</c:v>
                </c:pt>
                <c:pt idx="2746">
                  <c:v>41408</c:v>
                </c:pt>
                <c:pt idx="2747">
                  <c:v>41407</c:v>
                </c:pt>
              </c:numCache>
            </c:numRef>
          </c:cat>
          <c:val>
            <c:numRef>
              <c:f>'10a riigivk spread'!$Z$4:$Z$2751</c:f>
              <c:numCache>
                <c:formatCode>[$$-409]#,##0.00_ ;\-[$$-409]#,##0.00\ </c:formatCode>
                <c:ptCount val="2748"/>
                <c:pt idx="0">
                  <c:v>-0.56999999999999995</c:v>
                </c:pt>
                <c:pt idx="1">
                  <c:v>-0.55400000000000005</c:v>
                </c:pt>
                <c:pt idx="2">
                  <c:v>-0.56299999999999994</c:v>
                </c:pt>
                <c:pt idx="3">
                  <c:v>-0.54500000000000004</c:v>
                </c:pt>
                <c:pt idx="4">
                  <c:v>-0.54700000000000004</c:v>
                </c:pt>
                <c:pt idx="5">
                  <c:v>-0.54700000000000004</c:v>
                </c:pt>
                <c:pt idx="6">
                  <c:v>-0.54700000000000004</c:v>
                </c:pt>
                <c:pt idx="7">
                  <c:v>-0.53600000000000003</c:v>
                </c:pt>
                <c:pt idx="8">
                  <c:v>-0.50700000000000001</c:v>
                </c:pt>
                <c:pt idx="9">
                  <c:v>-0.48499999999999999</c:v>
                </c:pt>
                <c:pt idx="10">
                  <c:v>-0.50900000000000001</c:v>
                </c:pt>
                <c:pt idx="11">
                  <c:v>-0.621</c:v>
                </c:pt>
                <c:pt idx="12">
                  <c:v>-0.621</c:v>
                </c:pt>
                <c:pt idx="13">
                  <c:v>-0.621</c:v>
                </c:pt>
                <c:pt idx="14">
                  <c:v>-0.63700000000000001</c:v>
                </c:pt>
                <c:pt idx="15">
                  <c:v>-0.63800000000000001</c:v>
                </c:pt>
                <c:pt idx="16">
                  <c:v>-0.62</c:v>
                </c:pt>
                <c:pt idx="17">
                  <c:v>-0.64</c:v>
                </c:pt>
                <c:pt idx="18">
                  <c:v>-0.627</c:v>
                </c:pt>
                <c:pt idx="19">
                  <c:v>-0.627</c:v>
                </c:pt>
                <c:pt idx="20">
                  <c:v>-0.627</c:v>
                </c:pt>
                <c:pt idx="21">
                  <c:v>-0.63600000000000001</c:v>
                </c:pt>
                <c:pt idx="22">
                  <c:v>-0.625</c:v>
                </c:pt>
                <c:pt idx="23">
                  <c:v>-0.61499999999999999</c:v>
                </c:pt>
                <c:pt idx="24">
                  <c:v>-0.57999999999999996</c:v>
                </c:pt>
                <c:pt idx="25">
                  <c:v>-0.57399999999999995</c:v>
                </c:pt>
                <c:pt idx="26">
                  <c:v>-0.57399999999999995</c:v>
                </c:pt>
                <c:pt idx="27">
                  <c:v>-0.57399999999999995</c:v>
                </c:pt>
                <c:pt idx="28">
                  <c:v>-0.56599999999999995</c:v>
                </c:pt>
                <c:pt idx="29">
                  <c:v>-0.58799999999999997</c:v>
                </c:pt>
                <c:pt idx="30">
                  <c:v>-0.60599999999999998</c:v>
                </c:pt>
                <c:pt idx="31">
                  <c:v>-0.628</c:v>
                </c:pt>
                <c:pt idx="32">
                  <c:v>-0.622</c:v>
                </c:pt>
                <c:pt idx="33">
                  <c:v>-0.622</c:v>
                </c:pt>
                <c:pt idx="34">
                  <c:v>-0.622</c:v>
                </c:pt>
                <c:pt idx="35">
                  <c:v>-0.61</c:v>
                </c:pt>
                <c:pt idx="36">
                  <c:v>-0.58099999999999996</c:v>
                </c:pt>
                <c:pt idx="37">
                  <c:v>-0.55600000000000005</c:v>
                </c:pt>
                <c:pt idx="38">
                  <c:v>-0.54500000000000004</c:v>
                </c:pt>
                <c:pt idx="39">
                  <c:v>-0.52700000000000002</c:v>
                </c:pt>
                <c:pt idx="40">
                  <c:v>-0.52700000000000002</c:v>
                </c:pt>
                <c:pt idx="41">
                  <c:v>-0.52700000000000002</c:v>
                </c:pt>
                <c:pt idx="42">
                  <c:v>-0.52300000000000002</c:v>
                </c:pt>
                <c:pt idx="43">
                  <c:v>-0.49299999999999999</c:v>
                </c:pt>
                <c:pt idx="44">
                  <c:v>-0.50700000000000001</c:v>
                </c:pt>
                <c:pt idx="45">
                  <c:v>-0.51</c:v>
                </c:pt>
                <c:pt idx="46">
                  <c:v>-0.53600000000000003</c:v>
                </c:pt>
                <c:pt idx="47">
                  <c:v>-0.53600000000000003</c:v>
                </c:pt>
                <c:pt idx="48">
                  <c:v>-0.53600000000000003</c:v>
                </c:pt>
                <c:pt idx="49">
                  <c:v>-0.53600000000000003</c:v>
                </c:pt>
                <c:pt idx="50">
                  <c:v>-0.52200000000000002</c:v>
                </c:pt>
                <c:pt idx="51">
                  <c:v>-0.54500000000000004</c:v>
                </c:pt>
                <c:pt idx="52">
                  <c:v>-0.52800000000000002</c:v>
                </c:pt>
                <c:pt idx="53">
                  <c:v>-0.52900000000000003</c:v>
                </c:pt>
                <c:pt idx="54">
                  <c:v>-0.52900000000000003</c:v>
                </c:pt>
                <c:pt idx="55">
                  <c:v>-0.52900000000000003</c:v>
                </c:pt>
                <c:pt idx="56">
                  <c:v>-0.501</c:v>
                </c:pt>
                <c:pt idx="57">
                  <c:v>-0.505</c:v>
                </c:pt>
                <c:pt idx="58">
                  <c:v>-0.505</c:v>
                </c:pt>
                <c:pt idx="59">
                  <c:v>-0.53</c:v>
                </c:pt>
                <c:pt idx="60">
                  <c:v>-0.48499999999999999</c:v>
                </c:pt>
                <c:pt idx="61">
                  <c:v>-0.48499999999999999</c:v>
                </c:pt>
                <c:pt idx="62">
                  <c:v>-0.48499999999999999</c:v>
                </c:pt>
                <c:pt idx="63">
                  <c:v>-0.49099999999999999</c:v>
                </c:pt>
                <c:pt idx="64">
                  <c:v>-0.48399999999999999</c:v>
                </c:pt>
                <c:pt idx="65">
                  <c:v>-0.47899999999999998</c:v>
                </c:pt>
                <c:pt idx="66">
                  <c:v>-0.48</c:v>
                </c:pt>
                <c:pt idx="67">
                  <c:v>-0.48099999999999998</c:v>
                </c:pt>
                <c:pt idx="68">
                  <c:v>-0.48099999999999998</c:v>
                </c:pt>
                <c:pt idx="69">
                  <c:v>-0.48099999999999998</c:v>
                </c:pt>
                <c:pt idx="70">
                  <c:v>-0.433</c:v>
                </c:pt>
                <c:pt idx="71">
                  <c:v>-0.46200000000000002</c:v>
                </c:pt>
                <c:pt idx="72">
                  <c:v>-0.495</c:v>
                </c:pt>
                <c:pt idx="73">
                  <c:v>-0.46300000000000002</c:v>
                </c:pt>
                <c:pt idx="74">
                  <c:v>-0.47199999999999998</c:v>
                </c:pt>
                <c:pt idx="75">
                  <c:v>-0.47199999999999998</c:v>
                </c:pt>
                <c:pt idx="76">
                  <c:v>-0.47199999999999998</c:v>
                </c:pt>
                <c:pt idx="77">
                  <c:v>-0.48799999999999999</c:v>
                </c:pt>
                <c:pt idx="78">
                  <c:v>-0.47299999999999998</c:v>
                </c:pt>
                <c:pt idx="79">
                  <c:v>-0.42</c:v>
                </c:pt>
                <c:pt idx="80">
                  <c:v>-0.39700000000000002</c:v>
                </c:pt>
                <c:pt idx="81">
                  <c:v>-0.40899999999999997</c:v>
                </c:pt>
                <c:pt idx="82">
                  <c:v>-0.40899999999999997</c:v>
                </c:pt>
                <c:pt idx="83">
                  <c:v>-0.40899999999999997</c:v>
                </c:pt>
                <c:pt idx="84">
                  <c:v>-0.40699999999999997</c:v>
                </c:pt>
                <c:pt idx="85">
                  <c:v>-0.41499999999999998</c:v>
                </c:pt>
                <c:pt idx="86">
                  <c:v>-0.43099999999999999</c:v>
                </c:pt>
                <c:pt idx="87">
                  <c:v>-0.49099999999999999</c:v>
                </c:pt>
                <c:pt idx="88">
                  <c:v>-0.50700000000000001</c:v>
                </c:pt>
                <c:pt idx="89">
                  <c:v>-0.50700000000000001</c:v>
                </c:pt>
                <c:pt idx="90">
                  <c:v>-0.50700000000000001</c:v>
                </c:pt>
                <c:pt idx="91">
                  <c:v>-0.496</c:v>
                </c:pt>
                <c:pt idx="92">
                  <c:v>-0.47199999999999998</c:v>
                </c:pt>
                <c:pt idx="93">
                  <c:v>-0.46300000000000002</c:v>
                </c:pt>
                <c:pt idx="94">
                  <c:v>-0.45100000000000001</c:v>
                </c:pt>
                <c:pt idx="95">
                  <c:v>-0.42099999999999999</c:v>
                </c:pt>
                <c:pt idx="96">
                  <c:v>-0.42099999999999999</c:v>
                </c:pt>
                <c:pt idx="97">
                  <c:v>-0.42099999999999999</c:v>
                </c:pt>
                <c:pt idx="98">
                  <c:v>-0.41199999999999998</c:v>
                </c:pt>
                <c:pt idx="99">
                  <c:v>-0.44700000000000001</c:v>
                </c:pt>
                <c:pt idx="100">
                  <c:v>-0.47799999999999998</c:v>
                </c:pt>
                <c:pt idx="101">
                  <c:v>-0.52600000000000002</c:v>
                </c:pt>
                <c:pt idx="102">
                  <c:v>-0.50900000000000001</c:v>
                </c:pt>
                <c:pt idx="103">
                  <c:v>-0.50900000000000001</c:v>
                </c:pt>
                <c:pt idx="104">
                  <c:v>-0.50900000000000001</c:v>
                </c:pt>
                <c:pt idx="105">
                  <c:v>-0.53100000000000003</c:v>
                </c:pt>
                <c:pt idx="106">
                  <c:v>-0.50600000000000001</c:v>
                </c:pt>
                <c:pt idx="107">
                  <c:v>-0.55300000000000005</c:v>
                </c:pt>
                <c:pt idx="108">
                  <c:v>-0.52300000000000002</c:v>
                </c:pt>
                <c:pt idx="109">
                  <c:v>-0.52400000000000002</c:v>
                </c:pt>
                <c:pt idx="110">
                  <c:v>-0.52400000000000002</c:v>
                </c:pt>
                <c:pt idx="111">
                  <c:v>-0.52400000000000002</c:v>
                </c:pt>
                <c:pt idx="112">
                  <c:v>-0.54200000000000004</c:v>
                </c:pt>
                <c:pt idx="113">
                  <c:v>-0.498</c:v>
                </c:pt>
                <c:pt idx="114">
                  <c:v>-0.50800000000000001</c:v>
                </c:pt>
                <c:pt idx="115">
                  <c:v>-0.49099999999999999</c:v>
                </c:pt>
                <c:pt idx="116">
                  <c:v>-0.44800000000000001</c:v>
                </c:pt>
                <c:pt idx="117">
                  <c:v>-0.44800000000000001</c:v>
                </c:pt>
                <c:pt idx="118">
                  <c:v>-0.44800000000000001</c:v>
                </c:pt>
                <c:pt idx="119">
                  <c:v>-0.48099999999999998</c:v>
                </c:pt>
                <c:pt idx="120">
                  <c:v>-0.49</c:v>
                </c:pt>
                <c:pt idx="121">
                  <c:v>-0.46</c:v>
                </c:pt>
                <c:pt idx="122">
                  <c:v>-0.46</c:v>
                </c:pt>
                <c:pt idx="123">
                  <c:v>-0.44700000000000001</c:v>
                </c:pt>
                <c:pt idx="124">
                  <c:v>-0.44700000000000001</c:v>
                </c:pt>
                <c:pt idx="125">
                  <c:v>-0.44700000000000001</c:v>
                </c:pt>
                <c:pt idx="126">
                  <c:v>-0.46500000000000002</c:v>
                </c:pt>
                <c:pt idx="127">
                  <c:v>-0.44400000000000001</c:v>
                </c:pt>
                <c:pt idx="128">
                  <c:v>-0.44700000000000001</c:v>
                </c:pt>
                <c:pt idx="129">
                  <c:v>-0.41699999999999998</c:v>
                </c:pt>
                <c:pt idx="130">
                  <c:v>-0.46500000000000002</c:v>
                </c:pt>
                <c:pt idx="131">
                  <c:v>-0.46500000000000002</c:v>
                </c:pt>
                <c:pt idx="132">
                  <c:v>-0.46500000000000002</c:v>
                </c:pt>
                <c:pt idx="133">
                  <c:v>-0.46300000000000002</c:v>
                </c:pt>
                <c:pt idx="134">
                  <c:v>-0.44</c:v>
                </c:pt>
                <c:pt idx="135">
                  <c:v>-0.42899999999999999</c:v>
                </c:pt>
                <c:pt idx="136">
                  <c:v>-0.43099999999999999</c:v>
                </c:pt>
                <c:pt idx="137">
                  <c:v>-0.432</c:v>
                </c:pt>
                <c:pt idx="138">
                  <c:v>-0.432</c:v>
                </c:pt>
                <c:pt idx="139">
                  <c:v>-0.432</c:v>
                </c:pt>
                <c:pt idx="140">
                  <c:v>-0.42799999999999999</c:v>
                </c:pt>
                <c:pt idx="141">
                  <c:v>-0.39500000000000002</c:v>
                </c:pt>
                <c:pt idx="142">
                  <c:v>-0.45400000000000001</c:v>
                </c:pt>
                <c:pt idx="143">
                  <c:v>-0.47</c:v>
                </c:pt>
                <c:pt idx="144">
                  <c:v>-0.48199999999999998</c:v>
                </c:pt>
                <c:pt idx="145">
                  <c:v>-0.48199999999999998</c:v>
                </c:pt>
                <c:pt idx="146">
                  <c:v>-0.48199999999999998</c:v>
                </c:pt>
                <c:pt idx="147">
                  <c:v>-0.46800000000000003</c:v>
                </c:pt>
                <c:pt idx="148">
                  <c:v>-0.44</c:v>
                </c:pt>
                <c:pt idx="149">
                  <c:v>-0.40799999999999997</c:v>
                </c:pt>
                <c:pt idx="150">
                  <c:v>-0.439</c:v>
                </c:pt>
                <c:pt idx="151">
                  <c:v>-0.41499999999999998</c:v>
                </c:pt>
                <c:pt idx="152">
                  <c:v>-0.41499999999999998</c:v>
                </c:pt>
                <c:pt idx="153">
                  <c:v>-0.41499999999999998</c:v>
                </c:pt>
                <c:pt idx="154">
                  <c:v>-0.40699999999999997</c:v>
                </c:pt>
                <c:pt idx="155">
                  <c:v>-0.39200000000000002</c:v>
                </c:pt>
                <c:pt idx="156">
                  <c:v>-0.42699999999999999</c:v>
                </c:pt>
                <c:pt idx="157">
                  <c:v>-0.44600000000000001</c:v>
                </c:pt>
                <c:pt idx="158">
                  <c:v>-0.439</c:v>
                </c:pt>
                <c:pt idx="159">
                  <c:v>-0.439</c:v>
                </c:pt>
                <c:pt idx="160">
                  <c:v>-0.439</c:v>
                </c:pt>
                <c:pt idx="161">
                  <c:v>-0.41399999999999998</c:v>
                </c:pt>
                <c:pt idx="162">
                  <c:v>-0.33100000000000002</c:v>
                </c:pt>
                <c:pt idx="163">
                  <c:v>-0.309</c:v>
                </c:pt>
                <c:pt idx="164">
                  <c:v>-0.31900000000000001</c:v>
                </c:pt>
                <c:pt idx="165">
                  <c:v>-0.27700000000000002</c:v>
                </c:pt>
                <c:pt idx="166">
                  <c:v>-0.27700000000000002</c:v>
                </c:pt>
                <c:pt idx="167">
                  <c:v>-0.27700000000000002</c:v>
                </c:pt>
                <c:pt idx="168">
                  <c:v>-0.32</c:v>
                </c:pt>
                <c:pt idx="169">
                  <c:v>-0.35399999999999998</c:v>
                </c:pt>
                <c:pt idx="170">
                  <c:v>-0.41499999999999998</c:v>
                </c:pt>
                <c:pt idx="171">
                  <c:v>-0.40200000000000002</c:v>
                </c:pt>
                <c:pt idx="172">
                  <c:v>-0.44700000000000001</c:v>
                </c:pt>
                <c:pt idx="173">
                  <c:v>-0.44700000000000001</c:v>
                </c:pt>
                <c:pt idx="174">
                  <c:v>-0.44700000000000001</c:v>
                </c:pt>
                <c:pt idx="175">
                  <c:v>-0.41899999999999998</c:v>
                </c:pt>
                <c:pt idx="176">
                  <c:v>-0.41399999999999998</c:v>
                </c:pt>
                <c:pt idx="177">
                  <c:v>-0.42899999999999999</c:v>
                </c:pt>
                <c:pt idx="178">
                  <c:v>-0.49399999999999999</c:v>
                </c:pt>
                <c:pt idx="179">
                  <c:v>-0.48699999999999999</c:v>
                </c:pt>
                <c:pt idx="180">
                  <c:v>-0.48699999999999999</c:v>
                </c:pt>
                <c:pt idx="181">
                  <c:v>-0.48699999999999999</c:v>
                </c:pt>
                <c:pt idx="182">
                  <c:v>-0.495</c:v>
                </c:pt>
                <c:pt idx="183">
                  <c:v>-0.46800000000000003</c:v>
                </c:pt>
                <c:pt idx="184">
                  <c:v>-0.46400000000000002</c:v>
                </c:pt>
                <c:pt idx="185">
                  <c:v>-0.46700000000000003</c:v>
                </c:pt>
                <c:pt idx="186">
                  <c:v>-0.53100000000000003</c:v>
                </c:pt>
                <c:pt idx="187">
                  <c:v>-0.53100000000000003</c:v>
                </c:pt>
                <c:pt idx="188">
                  <c:v>-0.53100000000000003</c:v>
                </c:pt>
                <c:pt idx="189">
                  <c:v>-0.54300000000000004</c:v>
                </c:pt>
                <c:pt idx="190">
                  <c:v>-0.53</c:v>
                </c:pt>
                <c:pt idx="191">
                  <c:v>-0.505</c:v>
                </c:pt>
                <c:pt idx="192">
                  <c:v>-0.51200000000000001</c:v>
                </c:pt>
                <c:pt idx="193">
                  <c:v>-0.53700000000000003</c:v>
                </c:pt>
                <c:pt idx="194">
                  <c:v>-0.53700000000000003</c:v>
                </c:pt>
                <c:pt idx="195">
                  <c:v>-0.53700000000000003</c:v>
                </c:pt>
                <c:pt idx="196">
                  <c:v>-0.54500000000000004</c:v>
                </c:pt>
                <c:pt idx="197">
                  <c:v>-0.50700000000000001</c:v>
                </c:pt>
                <c:pt idx="198">
                  <c:v>-0.57799999999999996</c:v>
                </c:pt>
                <c:pt idx="199">
                  <c:v>-0.56299999999999994</c:v>
                </c:pt>
                <c:pt idx="200">
                  <c:v>-0.58599999999999997</c:v>
                </c:pt>
                <c:pt idx="201">
                  <c:v>-0.58599999999999997</c:v>
                </c:pt>
                <c:pt idx="202">
                  <c:v>-0.58599999999999997</c:v>
                </c:pt>
                <c:pt idx="203">
                  <c:v>-0.58599999999999997</c:v>
                </c:pt>
                <c:pt idx="204">
                  <c:v>-0.495</c:v>
                </c:pt>
                <c:pt idx="205">
                  <c:v>-0.46899999999999997</c:v>
                </c:pt>
                <c:pt idx="206">
                  <c:v>-0.45300000000000001</c:v>
                </c:pt>
                <c:pt idx="207">
                  <c:v>-0.47299999999999998</c:v>
                </c:pt>
                <c:pt idx="208">
                  <c:v>-0.47299999999999998</c:v>
                </c:pt>
                <c:pt idx="209">
                  <c:v>-0.47299999999999998</c:v>
                </c:pt>
                <c:pt idx="210">
                  <c:v>-0.42399999999999999</c:v>
                </c:pt>
                <c:pt idx="211">
                  <c:v>-0.40699999999999997</c:v>
                </c:pt>
                <c:pt idx="212">
                  <c:v>-0.47699999999999998</c:v>
                </c:pt>
                <c:pt idx="213">
                  <c:v>-0.44800000000000001</c:v>
                </c:pt>
                <c:pt idx="214">
                  <c:v>-0.47199999999999998</c:v>
                </c:pt>
                <c:pt idx="215">
                  <c:v>-0.47199999999999998</c:v>
                </c:pt>
                <c:pt idx="216">
                  <c:v>-0.47199999999999998</c:v>
                </c:pt>
                <c:pt idx="217">
                  <c:v>-0.47399999999999998</c:v>
                </c:pt>
                <c:pt idx="218">
                  <c:v>-0.46500000000000002</c:v>
                </c:pt>
                <c:pt idx="219">
                  <c:v>-0.377</c:v>
                </c:pt>
                <c:pt idx="220">
                  <c:v>-0.34699999999999998</c:v>
                </c:pt>
                <c:pt idx="221">
                  <c:v>-0.34699999999999998</c:v>
                </c:pt>
                <c:pt idx="222">
                  <c:v>-0.34699999999999998</c:v>
                </c:pt>
                <c:pt idx="223">
                  <c:v>-0.34699999999999998</c:v>
                </c:pt>
                <c:pt idx="224">
                  <c:v>-0.34699999999999998</c:v>
                </c:pt>
                <c:pt idx="225">
                  <c:v>-0.30599999999999999</c:v>
                </c:pt>
                <c:pt idx="226">
                  <c:v>-0.309</c:v>
                </c:pt>
                <c:pt idx="227">
                  <c:v>-0.42499999999999999</c:v>
                </c:pt>
                <c:pt idx="228">
                  <c:v>-0.441</c:v>
                </c:pt>
                <c:pt idx="229">
                  <c:v>-0.441</c:v>
                </c:pt>
                <c:pt idx="230">
                  <c:v>-0.441</c:v>
                </c:pt>
                <c:pt idx="231">
                  <c:v>-0.433</c:v>
                </c:pt>
                <c:pt idx="232">
                  <c:v>-0.45800000000000002</c:v>
                </c:pt>
                <c:pt idx="233">
                  <c:v>-0.47099999999999997</c:v>
                </c:pt>
                <c:pt idx="234">
                  <c:v>-0.49</c:v>
                </c:pt>
                <c:pt idx="235">
                  <c:v>-0.47399999999999998</c:v>
                </c:pt>
                <c:pt idx="236">
                  <c:v>-0.47399999999999998</c:v>
                </c:pt>
                <c:pt idx="237">
                  <c:v>-0.47399999999999998</c:v>
                </c:pt>
                <c:pt idx="238">
                  <c:v>-0.36099999999999999</c:v>
                </c:pt>
                <c:pt idx="239">
                  <c:v>-0.26200000000000001</c:v>
                </c:pt>
                <c:pt idx="240">
                  <c:v>-0.32200000000000001</c:v>
                </c:pt>
                <c:pt idx="241">
                  <c:v>-0.375</c:v>
                </c:pt>
                <c:pt idx="242">
                  <c:v>-0.32100000000000001</c:v>
                </c:pt>
                <c:pt idx="243">
                  <c:v>-0.32100000000000001</c:v>
                </c:pt>
                <c:pt idx="244">
                  <c:v>-0.32100000000000001</c:v>
                </c:pt>
                <c:pt idx="245">
                  <c:v>-0.193</c:v>
                </c:pt>
                <c:pt idx="246">
                  <c:v>-0.23499999999999999</c:v>
                </c:pt>
                <c:pt idx="247">
                  <c:v>-0.434</c:v>
                </c:pt>
                <c:pt idx="248">
                  <c:v>-0.46100000000000002</c:v>
                </c:pt>
                <c:pt idx="249">
                  <c:v>-0.54400000000000004</c:v>
                </c:pt>
                <c:pt idx="250">
                  <c:v>-0.54400000000000004</c:v>
                </c:pt>
                <c:pt idx="251">
                  <c:v>-0.54400000000000004</c:v>
                </c:pt>
                <c:pt idx="252">
                  <c:v>-0.74099999999999999</c:v>
                </c:pt>
                <c:pt idx="253">
                  <c:v>-0.74199999999999999</c:v>
                </c:pt>
                <c:pt idx="254">
                  <c:v>-0.79</c:v>
                </c:pt>
                <c:pt idx="255">
                  <c:v>-0.85599999999999998</c:v>
                </c:pt>
                <c:pt idx="256">
                  <c:v>-0.71</c:v>
                </c:pt>
                <c:pt idx="257">
                  <c:v>-0.71</c:v>
                </c:pt>
                <c:pt idx="258">
                  <c:v>-0.71</c:v>
                </c:pt>
                <c:pt idx="259">
                  <c:v>-0.68600000000000005</c:v>
                </c:pt>
                <c:pt idx="260">
                  <c:v>-0.63800000000000001</c:v>
                </c:pt>
                <c:pt idx="261">
                  <c:v>-0.625</c:v>
                </c:pt>
                <c:pt idx="262">
                  <c:v>-0.624</c:v>
                </c:pt>
                <c:pt idx="263">
                  <c:v>-0.60699999999999998</c:v>
                </c:pt>
                <c:pt idx="264">
                  <c:v>-0.60699999999999998</c:v>
                </c:pt>
                <c:pt idx="265">
                  <c:v>-0.60699999999999998</c:v>
                </c:pt>
                <c:pt idx="266">
                  <c:v>-0.54300000000000004</c:v>
                </c:pt>
                <c:pt idx="267">
                  <c:v>-0.505</c:v>
                </c:pt>
                <c:pt idx="268">
                  <c:v>-0.51200000000000001</c:v>
                </c:pt>
                <c:pt idx="269">
                  <c:v>-0.48099999999999998</c:v>
                </c:pt>
                <c:pt idx="270">
                  <c:v>-0.43099999999999999</c:v>
                </c:pt>
                <c:pt idx="271">
                  <c:v>-0.43099999999999999</c:v>
                </c:pt>
                <c:pt idx="272">
                  <c:v>-0.43099999999999999</c:v>
                </c:pt>
                <c:pt idx="273">
                  <c:v>-0.44400000000000001</c:v>
                </c:pt>
                <c:pt idx="274">
                  <c:v>-0.41799999999999998</c:v>
                </c:pt>
                <c:pt idx="275">
                  <c:v>-0.40699999999999997</c:v>
                </c:pt>
                <c:pt idx="276">
                  <c:v>-0.40100000000000002</c:v>
                </c:pt>
                <c:pt idx="277">
                  <c:v>-0.40100000000000002</c:v>
                </c:pt>
                <c:pt idx="278">
                  <c:v>-0.40100000000000002</c:v>
                </c:pt>
                <c:pt idx="279">
                  <c:v>-0.40100000000000002</c:v>
                </c:pt>
                <c:pt idx="280">
                  <c:v>-0.38600000000000001</c:v>
                </c:pt>
                <c:pt idx="281">
                  <c:v>-0.378</c:v>
                </c:pt>
                <c:pt idx="282">
                  <c:v>-0.39100000000000001</c:v>
                </c:pt>
                <c:pt idx="283">
                  <c:v>-0.41099999999999998</c:v>
                </c:pt>
                <c:pt idx="284">
                  <c:v>-0.38600000000000001</c:v>
                </c:pt>
                <c:pt idx="285">
                  <c:v>-0.38600000000000001</c:v>
                </c:pt>
                <c:pt idx="286">
                  <c:v>-0.38600000000000001</c:v>
                </c:pt>
                <c:pt idx="287">
                  <c:v>-0.37</c:v>
                </c:pt>
                <c:pt idx="288">
                  <c:v>-0.35899999999999999</c:v>
                </c:pt>
                <c:pt idx="289">
                  <c:v>-0.39900000000000002</c:v>
                </c:pt>
                <c:pt idx="290">
                  <c:v>-0.442</c:v>
                </c:pt>
                <c:pt idx="291">
                  <c:v>-0.434</c:v>
                </c:pt>
                <c:pt idx="292">
                  <c:v>-0.434</c:v>
                </c:pt>
                <c:pt idx="293">
                  <c:v>-0.434</c:v>
                </c:pt>
                <c:pt idx="294">
                  <c:v>-0.40600000000000003</c:v>
                </c:pt>
                <c:pt idx="295">
                  <c:v>-0.377</c:v>
                </c:pt>
                <c:pt idx="296">
                  <c:v>-0.34100000000000003</c:v>
                </c:pt>
                <c:pt idx="297">
                  <c:v>-0.38500000000000001</c:v>
                </c:pt>
                <c:pt idx="298">
                  <c:v>-0.33500000000000002</c:v>
                </c:pt>
                <c:pt idx="299">
                  <c:v>-0.33500000000000002</c:v>
                </c:pt>
                <c:pt idx="300">
                  <c:v>-0.33500000000000002</c:v>
                </c:pt>
                <c:pt idx="301">
                  <c:v>-0.308</c:v>
                </c:pt>
                <c:pt idx="302">
                  <c:v>-0.26</c:v>
                </c:pt>
                <c:pt idx="303">
                  <c:v>-0.248</c:v>
                </c:pt>
                <c:pt idx="304">
                  <c:v>-0.218</c:v>
                </c:pt>
                <c:pt idx="305">
                  <c:v>-0.215</c:v>
                </c:pt>
                <c:pt idx="306">
                  <c:v>-0.215</c:v>
                </c:pt>
                <c:pt idx="307">
                  <c:v>-0.215</c:v>
                </c:pt>
                <c:pt idx="308">
                  <c:v>-0.219</c:v>
                </c:pt>
                <c:pt idx="309">
                  <c:v>-0.2</c:v>
                </c:pt>
                <c:pt idx="310">
                  <c:v>-0.17100000000000001</c:v>
                </c:pt>
                <c:pt idx="311">
                  <c:v>-0.159</c:v>
                </c:pt>
                <c:pt idx="312">
                  <c:v>-0.19900000000000001</c:v>
                </c:pt>
                <c:pt idx="313">
                  <c:v>-0.19900000000000001</c:v>
                </c:pt>
                <c:pt idx="314">
                  <c:v>-0.19900000000000001</c:v>
                </c:pt>
                <c:pt idx="315">
                  <c:v>-0.17899999999999999</c:v>
                </c:pt>
                <c:pt idx="316">
                  <c:v>-0.20699999999999999</c:v>
                </c:pt>
                <c:pt idx="317">
                  <c:v>-0.28499999999999998</c:v>
                </c:pt>
                <c:pt idx="318">
                  <c:v>-0.28699999999999998</c:v>
                </c:pt>
                <c:pt idx="319">
                  <c:v>-0.27800000000000002</c:v>
                </c:pt>
                <c:pt idx="320">
                  <c:v>-0.27800000000000002</c:v>
                </c:pt>
                <c:pt idx="321">
                  <c:v>-0.27800000000000002</c:v>
                </c:pt>
                <c:pt idx="322">
                  <c:v>-0.223</c:v>
                </c:pt>
                <c:pt idx="323">
                  <c:v>-0.186</c:v>
                </c:pt>
                <c:pt idx="324">
                  <c:v>-0.185</c:v>
                </c:pt>
                <c:pt idx="325">
                  <c:v>-0.185</c:v>
                </c:pt>
                <c:pt idx="326">
                  <c:v>-0.25600000000000001</c:v>
                </c:pt>
                <c:pt idx="327">
                  <c:v>-0.25600000000000001</c:v>
                </c:pt>
                <c:pt idx="328">
                  <c:v>-0.25600000000000001</c:v>
                </c:pt>
                <c:pt idx="329">
                  <c:v>-0.24199999999999999</c:v>
                </c:pt>
                <c:pt idx="330">
                  <c:v>-0.24199999999999999</c:v>
                </c:pt>
                <c:pt idx="331">
                  <c:v>-0.24199999999999999</c:v>
                </c:pt>
                <c:pt idx="332">
                  <c:v>-0.24199999999999999</c:v>
                </c:pt>
                <c:pt idx="333">
                  <c:v>-0.252</c:v>
                </c:pt>
                <c:pt idx="334">
                  <c:v>-0.252</c:v>
                </c:pt>
                <c:pt idx="335">
                  <c:v>-0.252</c:v>
                </c:pt>
                <c:pt idx="336">
                  <c:v>-0.23499999999999999</c:v>
                </c:pt>
                <c:pt idx="337">
                  <c:v>-0.249</c:v>
                </c:pt>
                <c:pt idx="338">
                  <c:v>-0.29499999999999998</c:v>
                </c:pt>
                <c:pt idx="339">
                  <c:v>-0.27700000000000002</c:v>
                </c:pt>
                <c:pt idx="340">
                  <c:v>-0.28899999999999998</c:v>
                </c:pt>
                <c:pt idx="341">
                  <c:v>-0.28899999999999998</c:v>
                </c:pt>
                <c:pt idx="342">
                  <c:v>-0.28899999999999998</c:v>
                </c:pt>
                <c:pt idx="343">
                  <c:v>-0.26900000000000002</c:v>
                </c:pt>
                <c:pt idx="344">
                  <c:v>-0.32100000000000001</c:v>
                </c:pt>
                <c:pt idx="345">
                  <c:v>-0.29499999999999998</c:v>
                </c:pt>
                <c:pt idx="346">
                  <c:v>-0.307</c:v>
                </c:pt>
                <c:pt idx="347">
                  <c:v>-0.28599999999999998</c:v>
                </c:pt>
                <c:pt idx="348">
                  <c:v>-0.28599999999999998</c:v>
                </c:pt>
                <c:pt idx="349">
                  <c:v>-0.28599999999999998</c:v>
                </c:pt>
                <c:pt idx="350">
                  <c:v>-0.29399999999999998</c:v>
                </c:pt>
                <c:pt idx="351">
                  <c:v>-0.315</c:v>
                </c:pt>
                <c:pt idx="352">
                  <c:v>-0.34799999999999998</c:v>
                </c:pt>
                <c:pt idx="353">
                  <c:v>-0.28100000000000003</c:v>
                </c:pt>
                <c:pt idx="354">
                  <c:v>-0.36</c:v>
                </c:pt>
                <c:pt idx="355">
                  <c:v>-0.36</c:v>
                </c:pt>
                <c:pt idx="356">
                  <c:v>-0.36</c:v>
                </c:pt>
                <c:pt idx="357">
                  <c:v>-0.36099999999999999</c:v>
                </c:pt>
                <c:pt idx="358">
                  <c:v>-0.372</c:v>
                </c:pt>
                <c:pt idx="359">
                  <c:v>-0.372</c:v>
                </c:pt>
                <c:pt idx="360">
                  <c:v>-0.34899999999999998</c:v>
                </c:pt>
                <c:pt idx="361">
                  <c:v>-0.35899999999999999</c:v>
                </c:pt>
                <c:pt idx="362">
                  <c:v>-0.35899999999999999</c:v>
                </c:pt>
                <c:pt idx="363">
                  <c:v>-0.35899999999999999</c:v>
                </c:pt>
                <c:pt idx="364">
                  <c:v>-0.32500000000000001</c:v>
                </c:pt>
                <c:pt idx="365">
                  <c:v>-0.34699999999999998</c:v>
                </c:pt>
                <c:pt idx="366">
                  <c:v>-0.33900000000000002</c:v>
                </c:pt>
                <c:pt idx="367">
                  <c:v>-0.33600000000000002</c:v>
                </c:pt>
                <c:pt idx="368">
                  <c:v>-0.33400000000000002</c:v>
                </c:pt>
                <c:pt idx="369">
                  <c:v>-0.33400000000000002</c:v>
                </c:pt>
                <c:pt idx="370">
                  <c:v>-0.33400000000000002</c:v>
                </c:pt>
                <c:pt idx="371">
                  <c:v>-0.35099999999999998</c:v>
                </c:pt>
                <c:pt idx="372">
                  <c:v>-0.3</c:v>
                </c:pt>
                <c:pt idx="373">
                  <c:v>-0.252</c:v>
                </c:pt>
                <c:pt idx="374">
                  <c:v>-0.245</c:v>
                </c:pt>
                <c:pt idx="375">
                  <c:v>-0.26300000000000001</c:v>
                </c:pt>
                <c:pt idx="376">
                  <c:v>-0.26300000000000001</c:v>
                </c:pt>
                <c:pt idx="377">
                  <c:v>-0.26300000000000001</c:v>
                </c:pt>
                <c:pt idx="378">
                  <c:v>-0.23300000000000001</c:v>
                </c:pt>
                <c:pt idx="379">
                  <c:v>-0.33300000000000002</c:v>
                </c:pt>
                <c:pt idx="380">
                  <c:v>-0.309</c:v>
                </c:pt>
                <c:pt idx="381">
                  <c:v>-0.35099999999999998</c:v>
                </c:pt>
                <c:pt idx="382">
                  <c:v>-0.38200000000000001</c:v>
                </c:pt>
                <c:pt idx="383">
                  <c:v>-0.38200000000000001</c:v>
                </c:pt>
                <c:pt idx="384">
                  <c:v>-0.38200000000000001</c:v>
                </c:pt>
                <c:pt idx="385">
                  <c:v>-0.40699999999999997</c:v>
                </c:pt>
                <c:pt idx="386">
                  <c:v>-0.35399999999999998</c:v>
                </c:pt>
                <c:pt idx="387">
                  <c:v>-0.35099999999999998</c:v>
                </c:pt>
                <c:pt idx="388">
                  <c:v>-0.33200000000000002</c:v>
                </c:pt>
                <c:pt idx="389">
                  <c:v>-0.36199999999999999</c:v>
                </c:pt>
                <c:pt idx="390">
                  <c:v>-0.36199999999999999</c:v>
                </c:pt>
                <c:pt idx="391">
                  <c:v>-0.36199999999999999</c:v>
                </c:pt>
                <c:pt idx="392">
                  <c:v>-0.40400000000000003</c:v>
                </c:pt>
                <c:pt idx="393">
                  <c:v>-0.39400000000000002</c:v>
                </c:pt>
                <c:pt idx="394">
                  <c:v>-0.36799999999999999</c:v>
                </c:pt>
                <c:pt idx="395">
                  <c:v>-0.34399999999999997</c:v>
                </c:pt>
                <c:pt idx="396">
                  <c:v>-0.38200000000000001</c:v>
                </c:pt>
                <c:pt idx="397">
                  <c:v>-0.38200000000000001</c:v>
                </c:pt>
                <c:pt idx="398">
                  <c:v>-0.38200000000000001</c:v>
                </c:pt>
                <c:pt idx="399">
                  <c:v>-0.40799999999999997</c:v>
                </c:pt>
                <c:pt idx="400">
                  <c:v>-0.38700000000000001</c:v>
                </c:pt>
                <c:pt idx="401">
                  <c:v>-0.41699999999999998</c:v>
                </c:pt>
                <c:pt idx="402">
                  <c:v>-0.45700000000000002</c:v>
                </c:pt>
                <c:pt idx="403">
                  <c:v>-0.442</c:v>
                </c:pt>
                <c:pt idx="404">
                  <c:v>-0.442</c:v>
                </c:pt>
                <c:pt idx="405">
                  <c:v>-0.442</c:v>
                </c:pt>
                <c:pt idx="406">
                  <c:v>-0.46899999999999997</c:v>
                </c:pt>
                <c:pt idx="407">
                  <c:v>-0.54800000000000004</c:v>
                </c:pt>
                <c:pt idx="408">
                  <c:v>-0.59399999999999997</c:v>
                </c:pt>
                <c:pt idx="409">
                  <c:v>-0.57499999999999996</c:v>
                </c:pt>
                <c:pt idx="410">
                  <c:v>-0.58599999999999997</c:v>
                </c:pt>
                <c:pt idx="411">
                  <c:v>-0.58599999999999997</c:v>
                </c:pt>
                <c:pt idx="412">
                  <c:v>-0.58599999999999997</c:v>
                </c:pt>
                <c:pt idx="413">
                  <c:v>-0.59</c:v>
                </c:pt>
                <c:pt idx="414">
                  <c:v>-0.54600000000000004</c:v>
                </c:pt>
                <c:pt idx="415">
                  <c:v>-0.56399999999999995</c:v>
                </c:pt>
                <c:pt idx="416">
                  <c:v>-0.57099999999999995</c:v>
                </c:pt>
                <c:pt idx="417">
                  <c:v>-0.57299999999999995</c:v>
                </c:pt>
                <c:pt idx="418">
                  <c:v>-0.57299999999999995</c:v>
                </c:pt>
                <c:pt idx="419">
                  <c:v>-0.57299999999999995</c:v>
                </c:pt>
                <c:pt idx="420">
                  <c:v>-0.58199999999999996</c:v>
                </c:pt>
                <c:pt idx="421">
                  <c:v>-0.57499999999999996</c:v>
                </c:pt>
                <c:pt idx="422">
                  <c:v>-0.6</c:v>
                </c:pt>
                <c:pt idx="423">
                  <c:v>-0.58099999999999996</c:v>
                </c:pt>
                <c:pt idx="424">
                  <c:v>-0.52100000000000002</c:v>
                </c:pt>
                <c:pt idx="425">
                  <c:v>-0.52100000000000002</c:v>
                </c:pt>
                <c:pt idx="426">
                  <c:v>-0.52100000000000002</c:v>
                </c:pt>
                <c:pt idx="427">
                  <c:v>-0.50700000000000001</c:v>
                </c:pt>
                <c:pt idx="428">
                  <c:v>-0.51</c:v>
                </c:pt>
                <c:pt idx="429">
                  <c:v>-0.47399999999999998</c:v>
                </c:pt>
                <c:pt idx="430">
                  <c:v>-0.48</c:v>
                </c:pt>
                <c:pt idx="431">
                  <c:v>-0.44900000000000001</c:v>
                </c:pt>
                <c:pt idx="432">
                  <c:v>-0.44900000000000001</c:v>
                </c:pt>
                <c:pt idx="433">
                  <c:v>-0.44900000000000001</c:v>
                </c:pt>
                <c:pt idx="434">
                  <c:v>-0.51600000000000001</c:v>
                </c:pt>
                <c:pt idx="435">
                  <c:v>-0.56399999999999995</c:v>
                </c:pt>
                <c:pt idx="436">
                  <c:v>-0.54700000000000004</c:v>
                </c:pt>
                <c:pt idx="437">
                  <c:v>-0.58499999999999996</c:v>
                </c:pt>
                <c:pt idx="438">
                  <c:v>-0.63800000000000001</c:v>
                </c:pt>
                <c:pt idx="439">
                  <c:v>-0.63800000000000001</c:v>
                </c:pt>
                <c:pt idx="440">
                  <c:v>-0.63800000000000001</c:v>
                </c:pt>
                <c:pt idx="441">
                  <c:v>-0.59399999999999997</c:v>
                </c:pt>
                <c:pt idx="442">
                  <c:v>-0.67400000000000004</c:v>
                </c:pt>
                <c:pt idx="443">
                  <c:v>-0.70599999999999996</c:v>
                </c:pt>
                <c:pt idx="444">
                  <c:v>-0.70199999999999996</c:v>
                </c:pt>
                <c:pt idx="445">
                  <c:v>-0.7</c:v>
                </c:pt>
                <c:pt idx="446">
                  <c:v>-0.7</c:v>
                </c:pt>
                <c:pt idx="447">
                  <c:v>-0.7</c:v>
                </c:pt>
                <c:pt idx="448">
                  <c:v>-0.69199999999999995</c:v>
                </c:pt>
                <c:pt idx="449">
                  <c:v>-0.71399999999999997</c:v>
                </c:pt>
                <c:pt idx="450">
                  <c:v>-0.69299999999999995</c:v>
                </c:pt>
                <c:pt idx="451">
                  <c:v>-0.66600000000000004</c:v>
                </c:pt>
                <c:pt idx="452">
                  <c:v>-0.67500000000000004</c:v>
                </c:pt>
                <c:pt idx="453">
                  <c:v>-0.67500000000000004</c:v>
                </c:pt>
                <c:pt idx="454">
                  <c:v>-0.67500000000000004</c:v>
                </c:pt>
                <c:pt idx="455">
                  <c:v>-0.64400000000000002</c:v>
                </c:pt>
                <c:pt idx="456">
                  <c:v>-0.67</c:v>
                </c:pt>
                <c:pt idx="457">
                  <c:v>-0.69</c:v>
                </c:pt>
                <c:pt idx="458">
                  <c:v>-0.64800000000000002</c:v>
                </c:pt>
                <c:pt idx="459">
                  <c:v>-0.68500000000000005</c:v>
                </c:pt>
                <c:pt idx="460">
                  <c:v>-0.68500000000000005</c:v>
                </c:pt>
                <c:pt idx="461">
                  <c:v>-0.68500000000000005</c:v>
                </c:pt>
                <c:pt idx="462">
                  <c:v>-0.71299999999999997</c:v>
                </c:pt>
                <c:pt idx="463">
                  <c:v>-0.65</c:v>
                </c:pt>
                <c:pt idx="464">
                  <c:v>-0.60899999999999999</c:v>
                </c:pt>
                <c:pt idx="465">
                  <c:v>-0.59199999999999997</c:v>
                </c:pt>
                <c:pt idx="466">
                  <c:v>-0.57599999999999996</c:v>
                </c:pt>
                <c:pt idx="467">
                  <c:v>-0.57599999999999996</c:v>
                </c:pt>
                <c:pt idx="468">
                  <c:v>-0.57599999999999996</c:v>
                </c:pt>
                <c:pt idx="469">
                  <c:v>-0.56000000000000005</c:v>
                </c:pt>
                <c:pt idx="470">
                  <c:v>-0.58099999999999996</c:v>
                </c:pt>
                <c:pt idx="471">
                  <c:v>-0.53600000000000003</c:v>
                </c:pt>
                <c:pt idx="472">
                  <c:v>-0.51600000000000001</c:v>
                </c:pt>
                <c:pt idx="473">
                  <c:v>-0.495</c:v>
                </c:pt>
                <c:pt idx="474">
                  <c:v>-0.495</c:v>
                </c:pt>
                <c:pt idx="475">
                  <c:v>-0.495</c:v>
                </c:pt>
                <c:pt idx="476">
                  <c:v>-0.45</c:v>
                </c:pt>
                <c:pt idx="477">
                  <c:v>-0.44</c:v>
                </c:pt>
                <c:pt idx="478">
                  <c:v>-0.39900000000000002</c:v>
                </c:pt>
                <c:pt idx="479">
                  <c:v>-0.39100000000000001</c:v>
                </c:pt>
                <c:pt idx="480">
                  <c:v>-0.376</c:v>
                </c:pt>
                <c:pt idx="481">
                  <c:v>-0.376</c:v>
                </c:pt>
                <c:pt idx="482">
                  <c:v>-0.376</c:v>
                </c:pt>
                <c:pt idx="483">
                  <c:v>-0.36299999999999999</c:v>
                </c:pt>
                <c:pt idx="484">
                  <c:v>-0.378</c:v>
                </c:pt>
                <c:pt idx="485">
                  <c:v>-0.35499999999999998</c:v>
                </c:pt>
                <c:pt idx="486">
                  <c:v>-0.34599999999999997</c:v>
                </c:pt>
                <c:pt idx="487">
                  <c:v>-0.32400000000000001</c:v>
                </c:pt>
                <c:pt idx="488">
                  <c:v>-0.32400000000000001</c:v>
                </c:pt>
                <c:pt idx="489">
                  <c:v>-0.32400000000000001</c:v>
                </c:pt>
                <c:pt idx="490">
                  <c:v>-0.31</c:v>
                </c:pt>
                <c:pt idx="491">
                  <c:v>-0.28999999999999998</c:v>
                </c:pt>
                <c:pt idx="492">
                  <c:v>-0.24399999999999999</c:v>
                </c:pt>
                <c:pt idx="493">
                  <c:v>-0.251</c:v>
                </c:pt>
                <c:pt idx="494">
                  <c:v>-0.21</c:v>
                </c:pt>
                <c:pt idx="495">
                  <c:v>-0.21</c:v>
                </c:pt>
                <c:pt idx="496">
                  <c:v>-0.21</c:v>
                </c:pt>
                <c:pt idx="497">
                  <c:v>-0.22500000000000001</c:v>
                </c:pt>
                <c:pt idx="498">
                  <c:v>-0.307</c:v>
                </c:pt>
                <c:pt idx="499">
                  <c:v>-0.35399999999999998</c:v>
                </c:pt>
                <c:pt idx="500">
                  <c:v>-0.36599999999999999</c:v>
                </c:pt>
                <c:pt idx="501">
                  <c:v>-0.36299999999999999</c:v>
                </c:pt>
                <c:pt idx="502">
                  <c:v>-0.36299999999999999</c:v>
                </c:pt>
                <c:pt idx="503">
                  <c:v>-0.36299999999999999</c:v>
                </c:pt>
                <c:pt idx="504">
                  <c:v>-0.39900000000000002</c:v>
                </c:pt>
                <c:pt idx="505">
                  <c:v>-0.38500000000000001</c:v>
                </c:pt>
                <c:pt idx="506">
                  <c:v>-0.36699999999999999</c:v>
                </c:pt>
                <c:pt idx="507">
                  <c:v>-0.35699999999999998</c:v>
                </c:pt>
                <c:pt idx="508">
                  <c:v>-0.32700000000000001</c:v>
                </c:pt>
                <c:pt idx="509">
                  <c:v>-0.32700000000000001</c:v>
                </c:pt>
                <c:pt idx="510">
                  <c:v>-0.32700000000000001</c:v>
                </c:pt>
                <c:pt idx="511">
                  <c:v>-0.32</c:v>
                </c:pt>
                <c:pt idx="512">
                  <c:v>-0.30299999999999999</c:v>
                </c:pt>
                <c:pt idx="513">
                  <c:v>-0.33100000000000002</c:v>
                </c:pt>
                <c:pt idx="514">
                  <c:v>-0.307</c:v>
                </c:pt>
                <c:pt idx="515">
                  <c:v>-0.28499999999999998</c:v>
                </c:pt>
                <c:pt idx="516">
                  <c:v>-0.28499999999999998</c:v>
                </c:pt>
                <c:pt idx="517">
                  <c:v>-0.28499999999999998</c:v>
                </c:pt>
                <c:pt idx="518">
                  <c:v>-0.318</c:v>
                </c:pt>
                <c:pt idx="519">
                  <c:v>-0.28799999999999998</c:v>
                </c:pt>
                <c:pt idx="520">
                  <c:v>-0.32</c:v>
                </c:pt>
                <c:pt idx="521">
                  <c:v>-0.24399999999999999</c:v>
                </c:pt>
                <c:pt idx="522">
                  <c:v>-0.255</c:v>
                </c:pt>
                <c:pt idx="523">
                  <c:v>-0.255</c:v>
                </c:pt>
                <c:pt idx="524">
                  <c:v>-0.255</c:v>
                </c:pt>
                <c:pt idx="525">
                  <c:v>-0.24099999999999999</c:v>
                </c:pt>
                <c:pt idx="526">
                  <c:v>-0.23599999999999999</c:v>
                </c:pt>
                <c:pt idx="527">
                  <c:v>-0.23200000000000001</c:v>
                </c:pt>
                <c:pt idx="528">
                  <c:v>-0.219</c:v>
                </c:pt>
                <c:pt idx="529">
                  <c:v>-0.25700000000000001</c:v>
                </c:pt>
                <c:pt idx="530">
                  <c:v>-0.25700000000000001</c:v>
                </c:pt>
                <c:pt idx="531">
                  <c:v>-0.25700000000000001</c:v>
                </c:pt>
                <c:pt idx="532">
                  <c:v>-0.23899999999999999</c:v>
                </c:pt>
                <c:pt idx="533">
                  <c:v>-0.22600000000000001</c:v>
                </c:pt>
                <c:pt idx="534">
                  <c:v>-0.20599999999999999</c:v>
                </c:pt>
                <c:pt idx="535">
                  <c:v>-0.20100000000000001</c:v>
                </c:pt>
                <c:pt idx="536">
                  <c:v>-0.20200000000000001</c:v>
                </c:pt>
                <c:pt idx="537">
                  <c:v>-0.20200000000000001</c:v>
                </c:pt>
                <c:pt idx="538">
                  <c:v>-0.20200000000000001</c:v>
                </c:pt>
                <c:pt idx="539">
                  <c:v>-0.17499999999999999</c:v>
                </c:pt>
                <c:pt idx="540">
                  <c:v>-0.17899999999999999</c:v>
                </c:pt>
                <c:pt idx="541">
                  <c:v>-0.161</c:v>
                </c:pt>
                <c:pt idx="542">
                  <c:v>-0.14399999999999999</c:v>
                </c:pt>
                <c:pt idx="543">
                  <c:v>-0.11700000000000001</c:v>
                </c:pt>
                <c:pt idx="544">
                  <c:v>-0.11700000000000001</c:v>
                </c:pt>
                <c:pt idx="545">
                  <c:v>-0.11700000000000001</c:v>
                </c:pt>
                <c:pt idx="546">
                  <c:v>-0.12</c:v>
                </c:pt>
                <c:pt idx="547">
                  <c:v>-8.5999999999999993E-2</c:v>
                </c:pt>
                <c:pt idx="548">
                  <c:v>-6.3E-2</c:v>
                </c:pt>
                <c:pt idx="549">
                  <c:v>-8.6999999999999994E-2</c:v>
                </c:pt>
                <c:pt idx="550">
                  <c:v>-0.104</c:v>
                </c:pt>
                <c:pt idx="551">
                  <c:v>-0.104</c:v>
                </c:pt>
                <c:pt idx="552">
                  <c:v>-0.104</c:v>
                </c:pt>
                <c:pt idx="553">
                  <c:v>-9.5000000000000001E-2</c:v>
                </c:pt>
                <c:pt idx="554">
                  <c:v>-9.8000000000000004E-2</c:v>
                </c:pt>
                <c:pt idx="555">
                  <c:v>-7.0000000000000007E-2</c:v>
                </c:pt>
                <c:pt idx="556">
                  <c:v>-7.0000000000000007E-2</c:v>
                </c:pt>
                <c:pt idx="557">
                  <c:v>-4.4999999999999998E-2</c:v>
                </c:pt>
                <c:pt idx="558">
                  <c:v>-4.4999999999999998E-2</c:v>
                </c:pt>
                <c:pt idx="559">
                  <c:v>-4.4999999999999998E-2</c:v>
                </c:pt>
                <c:pt idx="560">
                  <c:v>-4.7E-2</c:v>
                </c:pt>
                <c:pt idx="561">
                  <c:v>-4.3999999999999997E-2</c:v>
                </c:pt>
                <c:pt idx="562">
                  <c:v>-3.7999999999999999E-2</c:v>
                </c:pt>
                <c:pt idx="563">
                  <c:v>6.0000000000000001E-3</c:v>
                </c:pt>
                <c:pt idx="564">
                  <c:v>2.5000000000000001E-2</c:v>
                </c:pt>
                <c:pt idx="565">
                  <c:v>2.5000000000000001E-2</c:v>
                </c:pt>
                <c:pt idx="566">
                  <c:v>2.5000000000000001E-2</c:v>
                </c:pt>
                <c:pt idx="567">
                  <c:v>0.03</c:v>
                </c:pt>
                <c:pt idx="568">
                  <c:v>1.2999999999999999E-2</c:v>
                </c:pt>
                <c:pt idx="569">
                  <c:v>1.2999999999999999E-2</c:v>
                </c:pt>
                <c:pt idx="570">
                  <c:v>3.0000000000000001E-3</c:v>
                </c:pt>
                <c:pt idx="571">
                  <c:v>-2.1999999999999999E-2</c:v>
                </c:pt>
                <c:pt idx="572">
                  <c:v>-2.1999999999999999E-2</c:v>
                </c:pt>
                <c:pt idx="573">
                  <c:v>-2.1999999999999999E-2</c:v>
                </c:pt>
                <c:pt idx="574">
                  <c:v>-8.9999999999999993E-3</c:v>
                </c:pt>
                <c:pt idx="575">
                  <c:v>-1.2E-2</c:v>
                </c:pt>
                <c:pt idx="576">
                  <c:v>4.1000000000000002E-2</c:v>
                </c:pt>
                <c:pt idx="577">
                  <c:v>2.5000000000000001E-2</c:v>
                </c:pt>
                <c:pt idx="578">
                  <c:v>2.5000000000000001E-2</c:v>
                </c:pt>
                <c:pt idx="579">
                  <c:v>2.5000000000000001E-2</c:v>
                </c:pt>
                <c:pt idx="580">
                  <c:v>2.5000000000000001E-2</c:v>
                </c:pt>
                <c:pt idx="581">
                  <c:v>2.5000000000000001E-2</c:v>
                </c:pt>
                <c:pt idx="582">
                  <c:v>0.08</c:v>
                </c:pt>
                <c:pt idx="583">
                  <c:v>6.6000000000000003E-2</c:v>
                </c:pt>
                <c:pt idx="584">
                  <c:v>5.6000000000000001E-2</c:v>
                </c:pt>
                <c:pt idx="585">
                  <c:v>5.5E-2</c:v>
                </c:pt>
                <c:pt idx="586">
                  <c:v>5.5E-2</c:v>
                </c:pt>
                <c:pt idx="587">
                  <c:v>5.5E-2</c:v>
                </c:pt>
                <c:pt idx="588">
                  <c:v>-8.9999999999999993E-3</c:v>
                </c:pt>
                <c:pt idx="589">
                  <c:v>-2.5999999999999999E-2</c:v>
                </c:pt>
                <c:pt idx="590">
                  <c:v>-0.01</c:v>
                </c:pt>
                <c:pt idx="591">
                  <c:v>7.0000000000000001E-3</c:v>
                </c:pt>
                <c:pt idx="592">
                  <c:v>7.0000000000000001E-3</c:v>
                </c:pt>
                <c:pt idx="593">
                  <c:v>7.0000000000000001E-3</c:v>
                </c:pt>
                <c:pt idx="594">
                  <c:v>7.0000000000000001E-3</c:v>
                </c:pt>
                <c:pt idx="595">
                  <c:v>-6.0000000000000001E-3</c:v>
                </c:pt>
                <c:pt idx="596">
                  <c:v>8.0000000000000002E-3</c:v>
                </c:pt>
                <c:pt idx="597">
                  <c:v>-4.9000000000000002E-2</c:v>
                </c:pt>
                <c:pt idx="598">
                  <c:v>-2.5999999999999999E-2</c:v>
                </c:pt>
                <c:pt idx="599">
                  <c:v>-7.0000000000000007E-2</c:v>
                </c:pt>
                <c:pt idx="600">
                  <c:v>-7.0000000000000007E-2</c:v>
                </c:pt>
                <c:pt idx="601">
                  <c:v>-7.0000000000000007E-2</c:v>
                </c:pt>
                <c:pt idx="602">
                  <c:v>-6.9000000000000006E-2</c:v>
                </c:pt>
                <c:pt idx="603">
                  <c:v>-8.1000000000000003E-2</c:v>
                </c:pt>
                <c:pt idx="604">
                  <c:v>-1.4999999999999999E-2</c:v>
                </c:pt>
                <c:pt idx="605">
                  <c:v>-2.8000000000000001E-2</c:v>
                </c:pt>
                <c:pt idx="606">
                  <c:v>-1.4999999999999999E-2</c:v>
                </c:pt>
                <c:pt idx="607">
                  <c:v>-1.4999999999999999E-2</c:v>
                </c:pt>
                <c:pt idx="608">
                  <c:v>-1.4999999999999999E-2</c:v>
                </c:pt>
                <c:pt idx="609">
                  <c:v>4.1000000000000002E-2</c:v>
                </c:pt>
                <c:pt idx="610">
                  <c:v>8.4000000000000005E-2</c:v>
                </c:pt>
                <c:pt idx="611">
                  <c:v>9.7000000000000003E-2</c:v>
                </c:pt>
                <c:pt idx="612">
                  <c:v>8.3000000000000004E-2</c:v>
                </c:pt>
                <c:pt idx="613">
                  <c:v>8.4000000000000005E-2</c:v>
                </c:pt>
                <c:pt idx="614">
                  <c:v>8.4000000000000005E-2</c:v>
                </c:pt>
                <c:pt idx="615">
                  <c:v>8.4000000000000005E-2</c:v>
                </c:pt>
                <c:pt idx="616">
                  <c:v>8.5999999999999993E-2</c:v>
                </c:pt>
                <c:pt idx="617">
                  <c:v>6.5000000000000002E-2</c:v>
                </c:pt>
                <c:pt idx="618">
                  <c:v>5.5E-2</c:v>
                </c:pt>
                <c:pt idx="619">
                  <c:v>6.9000000000000006E-2</c:v>
                </c:pt>
                <c:pt idx="620">
                  <c:v>6.9000000000000006E-2</c:v>
                </c:pt>
                <c:pt idx="621">
                  <c:v>6.9000000000000006E-2</c:v>
                </c:pt>
                <c:pt idx="622">
                  <c:v>6.9000000000000006E-2</c:v>
                </c:pt>
                <c:pt idx="623">
                  <c:v>6.7000000000000004E-2</c:v>
                </c:pt>
                <c:pt idx="624">
                  <c:v>0.128</c:v>
                </c:pt>
                <c:pt idx="625">
                  <c:v>0.16800000000000001</c:v>
                </c:pt>
                <c:pt idx="626">
                  <c:v>0.158</c:v>
                </c:pt>
                <c:pt idx="627">
                  <c:v>0.183</c:v>
                </c:pt>
                <c:pt idx="628">
                  <c:v>0.183</c:v>
                </c:pt>
                <c:pt idx="629">
                  <c:v>0.183</c:v>
                </c:pt>
                <c:pt idx="630">
                  <c:v>0.183</c:v>
                </c:pt>
                <c:pt idx="631">
                  <c:v>0.14799999999999999</c:v>
                </c:pt>
                <c:pt idx="632">
                  <c:v>0.11799999999999999</c:v>
                </c:pt>
                <c:pt idx="633">
                  <c:v>0.108</c:v>
                </c:pt>
                <c:pt idx="634">
                  <c:v>9.6000000000000002E-2</c:v>
                </c:pt>
                <c:pt idx="635">
                  <c:v>9.6000000000000002E-2</c:v>
                </c:pt>
                <c:pt idx="636">
                  <c:v>9.6000000000000002E-2</c:v>
                </c:pt>
                <c:pt idx="637">
                  <c:v>0.127</c:v>
                </c:pt>
                <c:pt idx="638">
                  <c:v>0.1</c:v>
                </c:pt>
                <c:pt idx="639">
                  <c:v>0.105</c:v>
                </c:pt>
                <c:pt idx="640">
                  <c:v>0.11</c:v>
                </c:pt>
                <c:pt idx="641">
                  <c:v>0.10100000000000001</c:v>
                </c:pt>
                <c:pt idx="642">
                  <c:v>0.10100000000000001</c:v>
                </c:pt>
                <c:pt idx="643">
                  <c:v>0.10100000000000001</c:v>
                </c:pt>
                <c:pt idx="644">
                  <c:v>0.10299999999999999</c:v>
                </c:pt>
                <c:pt idx="645">
                  <c:v>0.123</c:v>
                </c:pt>
                <c:pt idx="646">
                  <c:v>0.13200000000000001</c:v>
                </c:pt>
                <c:pt idx="647">
                  <c:v>0.12</c:v>
                </c:pt>
                <c:pt idx="648">
                  <c:v>8.6999999999999994E-2</c:v>
                </c:pt>
                <c:pt idx="649">
                  <c:v>8.6999999999999994E-2</c:v>
                </c:pt>
                <c:pt idx="650">
                  <c:v>8.6999999999999994E-2</c:v>
                </c:pt>
                <c:pt idx="651">
                  <c:v>0.115</c:v>
                </c:pt>
                <c:pt idx="652">
                  <c:v>0.16200000000000001</c:v>
                </c:pt>
                <c:pt idx="653">
                  <c:v>0.17</c:v>
                </c:pt>
                <c:pt idx="654">
                  <c:v>0.17699999999999999</c:v>
                </c:pt>
                <c:pt idx="655">
                  <c:v>0.16600000000000001</c:v>
                </c:pt>
                <c:pt idx="656">
                  <c:v>0.16600000000000001</c:v>
                </c:pt>
                <c:pt idx="657">
                  <c:v>0.16600000000000001</c:v>
                </c:pt>
                <c:pt idx="658">
                  <c:v>0.14899999999999999</c:v>
                </c:pt>
                <c:pt idx="659">
                  <c:v>0.188</c:v>
                </c:pt>
                <c:pt idx="660">
                  <c:v>0.2</c:v>
                </c:pt>
                <c:pt idx="661">
                  <c:v>0.20499999999999999</c:v>
                </c:pt>
                <c:pt idx="662">
                  <c:v>0.193</c:v>
                </c:pt>
                <c:pt idx="663">
                  <c:v>0.193</c:v>
                </c:pt>
                <c:pt idx="664">
                  <c:v>0.193</c:v>
                </c:pt>
                <c:pt idx="665">
                  <c:v>0.18</c:v>
                </c:pt>
                <c:pt idx="666">
                  <c:v>0.22500000000000001</c:v>
                </c:pt>
                <c:pt idx="667">
                  <c:v>0.23599999999999999</c:v>
                </c:pt>
                <c:pt idx="668">
                  <c:v>0.255</c:v>
                </c:pt>
                <c:pt idx="669">
                  <c:v>0.26200000000000001</c:v>
                </c:pt>
                <c:pt idx="670">
                  <c:v>0.26200000000000001</c:v>
                </c:pt>
                <c:pt idx="671">
                  <c:v>0.26200000000000001</c:v>
                </c:pt>
                <c:pt idx="672">
                  <c:v>0.24299999999999999</c:v>
                </c:pt>
                <c:pt idx="673">
                  <c:v>0.224</c:v>
                </c:pt>
                <c:pt idx="674">
                  <c:v>0.20599999999999999</c:v>
                </c:pt>
                <c:pt idx="675">
                  <c:v>0.23100000000000001</c:v>
                </c:pt>
                <c:pt idx="676">
                  <c:v>0.23899999999999999</c:v>
                </c:pt>
                <c:pt idx="677">
                  <c:v>0.23899999999999999</c:v>
                </c:pt>
                <c:pt idx="678">
                  <c:v>0.23899999999999999</c:v>
                </c:pt>
                <c:pt idx="679">
                  <c:v>0.255</c:v>
                </c:pt>
                <c:pt idx="680">
                  <c:v>0.27900000000000003</c:v>
                </c:pt>
                <c:pt idx="681">
                  <c:v>0.22600000000000001</c:v>
                </c:pt>
                <c:pt idx="682">
                  <c:v>0.221</c:v>
                </c:pt>
                <c:pt idx="683">
                  <c:v>0.20799999999999999</c:v>
                </c:pt>
                <c:pt idx="684">
                  <c:v>0.20799999999999999</c:v>
                </c:pt>
                <c:pt idx="685">
                  <c:v>0.20799999999999999</c:v>
                </c:pt>
                <c:pt idx="686">
                  <c:v>0.153</c:v>
                </c:pt>
                <c:pt idx="687">
                  <c:v>0.16500000000000001</c:v>
                </c:pt>
                <c:pt idx="688">
                  <c:v>0.24199999999999999</c:v>
                </c:pt>
                <c:pt idx="689">
                  <c:v>0.24199999999999999</c:v>
                </c:pt>
                <c:pt idx="690">
                  <c:v>0.24199999999999999</c:v>
                </c:pt>
                <c:pt idx="691">
                  <c:v>0.24199999999999999</c:v>
                </c:pt>
                <c:pt idx="692">
                  <c:v>0.24199999999999999</c:v>
                </c:pt>
                <c:pt idx="693">
                  <c:v>0.23100000000000001</c:v>
                </c:pt>
                <c:pt idx="694">
                  <c:v>0.25</c:v>
                </c:pt>
                <c:pt idx="695">
                  <c:v>0.25</c:v>
                </c:pt>
                <c:pt idx="696">
                  <c:v>0.25</c:v>
                </c:pt>
                <c:pt idx="697">
                  <c:v>0.25</c:v>
                </c:pt>
                <c:pt idx="698">
                  <c:v>0.25</c:v>
                </c:pt>
                <c:pt idx="699">
                  <c:v>0.25</c:v>
                </c:pt>
                <c:pt idx="700">
                  <c:v>0.22800000000000001</c:v>
                </c:pt>
                <c:pt idx="701">
                  <c:v>0.23899999999999999</c:v>
                </c:pt>
                <c:pt idx="702">
                  <c:v>0.24399999999999999</c:v>
                </c:pt>
                <c:pt idx="703">
                  <c:v>0.25600000000000001</c:v>
                </c:pt>
                <c:pt idx="704">
                  <c:v>0.252</c:v>
                </c:pt>
                <c:pt idx="705">
                  <c:v>0.252</c:v>
                </c:pt>
                <c:pt idx="706">
                  <c:v>0.252</c:v>
                </c:pt>
                <c:pt idx="707">
                  <c:v>0.28499999999999998</c:v>
                </c:pt>
                <c:pt idx="708">
                  <c:v>0.27900000000000003</c:v>
                </c:pt>
                <c:pt idx="709">
                  <c:v>0.23200000000000001</c:v>
                </c:pt>
                <c:pt idx="710">
                  <c:v>0.246</c:v>
                </c:pt>
                <c:pt idx="711">
                  <c:v>0.249</c:v>
                </c:pt>
                <c:pt idx="712">
                  <c:v>0.249</c:v>
                </c:pt>
                <c:pt idx="713">
                  <c:v>0.249</c:v>
                </c:pt>
                <c:pt idx="714">
                  <c:v>0.23599999999999999</c:v>
                </c:pt>
                <c:pt idx="715">
                  <c:v>0.27700000000000002</c:v>
                </c:pt>
                <c:pt idx="716">
                  <c:v>0.26300000000000001</c:v>
                </c:pt>
                <c:pt idx="717">
                  <c:v>0.30599999999999999</c:v>
                </c:pt>
                <c:pt idx="718">
                  <c:v>0.313</c:v>
                </c:pt>
                <c:pt idx="719">
                  <c:v>0.313</c:v>
                </c:pt>
                <c:pt idx="720">
                  <c:v>0.313</c:v>
                </c:pt>
                <c:pt idx="721">
                  <c:v>0.32100000000000001</c:v>
                </c:pt>
                <c:pt idx="722">
                  <c:v>0.34899999999999998</c:v>
                </c:pt>
                <c:pt idx="723">
                  <c:v>0.35</c:v>
                </c:pt>
                <c:pt idx="724">
                  <c:v>0.36099999999999999</c:v>
                </c:pt>
                <c:pt idx="725">
                  <c:v>0.34</c:v>
                </c:pt>
                <c:pt idx="726">
                  <c:v>0.34</c:v>
                </c:pt>
                <c:pt idx="727">
                  <c:v>0.34</c:v>
                </c:pt>
                <c:pt idx="728">
                  <c:v>0.37</c:v>
                </c:pt>
                <c:pt idx="729">
                  <c:v>0.376</c:v>
                </c:pt>
                <c:pt idx="730">
                  <c:v>0.35</c:v>
                </c:pt>
                <c:pt idx="731">
                  <c:v>0.373</c:v>
                </c:pt>
                <c:pt idx="732">
                  <c:v>0.36699999999999999</c:v>
                </c:pt>
                <c:pt idx="733">
                  <c:v>0.36699999999999999</c:v>
                </c:pt>
                <c:pt idx="734">
                  <c:v>0.36699999999999999</c:v>
                </c:pt>
                <c:pt idx="735">
                  <c:v>0.36</c:v>
                </c:pt>
                <c:pt idx="736">
                  <c:v>0.39800000000000002</c:v>
                </c:pt>
                <c:pt idx="737">
                  <c:v>0.40899999999999997</c:v>
                </c:pt>
                <c:pt idx="738">
                  <c:v>0.39800000000000002</c:v>
                </c:pt>
                <c:pt idx="739">
                  <c:v>0.40699999999999997</c:v>
                </c:pt>
                <c:pt idx="740">
                  <c:v>0.40699999999999997</c:v>
                </c:pt>
                <c:pt idx="741">
                  <c:v>0.40699999999999997</c:v>
                </c:pt>
                <c:pt idx="742">
                  <c:v>0.45700000000000002</c:v>
                </c:pt>
                <c:pt idx="743">
                  <c:v>0.44700000000000001</c:v>
                </c:pt>
                <c:pt idx="744">
                  <c:v>0.434</c:v>
                </c:pt>
                <c:pt idx="745">
                  <c:v>0.42599999999999999</c:v>
                </c:pt>
                <c:pt idx="746">
                  <c:v>0.42799999999999999</c:v>
                </c:pt>
                <c:pt idx="747">
                  <c:v>0.42799999999999999</c:v>
                </c:pt>
                <c:pt idx="748">
                  <c:v>0.42799999999999999</c:v>
                </c:pt>
                <c:pt idx="749">
                  <c:v>0.39900000000000002</c:v>
                </c:pt>
                <c:pt idx="750">
                  <c:v>0.38500000000000001</c:v>
                </c:pt>
                <c:pt idx="751">
                  <c:v>0.36899999999999999</c:v>
                </c:pt>
                <c:pt idx="752">
                  <c:v>0.377</c:v>
                </c:pt>
                <c:pt idx="753">
                  <c:v>0.35199999999999998</c:v>
                </c:pt>
                <c:pt idx="754">
                  <c:v>0.35199999999999998</c:v>
                </c:pt>
                <c:pt idx="755">
                  <c:v>0.35199999999999998</c:v>
                </c:pt>
                <c:pt idx="756">
                  <c:v>0.39800000000000002</c:v>
                </c:pt>
                <c:pt idx="757">
                  <c:v>0.39600000000000002</c:v>
                </c:pt>
                <c:pt idx="758">
                  <c:v>0.40899999999999997</c:v>
                </c:pt>
                <c:pt idx="759">
                  <c:v>0.44800000000000001</c:v>
                </c:pt>
                <c:pt idx="760">
                  <c:v>0.46</c:v>
                </c:pt>
                <c:pt idx="761">
                  <c:v>0.46</c:v>
                </c:pt>
                <c:pt idx="762">
                  <c:v>0.46</c:v>
                </c:pt>
                <c:pt idx="763">
                  <c:v>0.41599999999999998</c:v>
                </c:pt>
                <c:pt idx="764">
                  <c:v>0.46100000000000002</c:v>
                </c:pt>
                <c:pt idx="765">
                  <c:v>0.49099999999999999</c:v>
                </c:pt>
                <c:pt idx="766">
                  <c:v>0.503</c:v>
                </c:pt>
                <c:pt idx="767">
                  <c:v>0.498</c:v>
                </c:pt>
                <c:pt idx="768">
                  <c:v>0.498</c:v>
                </c:pt>
                <c:pt idx="769">
                  <c:v>0.498</c:v>
                </c:pt>
                <c:pt idx="770">
                  <c:v>0.51800000000000002</c:v>
                </c:pt>
                <c:pt idx="771">
                  <c:v>0.55200000000000005</c:v>
                </c:pt>
                <c:pt idx="772">
                  <c:v>0.54900000000000004</c:v>
                </c:pt>
                <c:pt idx="773">
                  <c:v>0.52900000000000003</c:v>
                </c:pt>
                <c:pt idx="774">
                  <c:v>0.57299999999999995</c:v>
                </c:pt>
                <c:pt idx="775">
                  <c:v>0.57299999999999995</c:v>
                </c:pt>
                <c:pt idx="776">
                  <c:v>0.57299999999999995</c:v>
                </c:pt>
                <c:pt idx="777">
                  <c:v>0.53100000000000003</c:v>
                </c:pt>
                <c:pt idx="778">
                  <c:v>0.47499999999999998</c:v>
                </c:pt>
                <c:pt idx="779">
                  <c:v>0.42199999999999999</c:v>
                </c:pt>
                <c:pt idx="780">
                  <c:v>0.47099999999999997</c:v>
                </c:pt>
                <c:pt idx="781">
                  <c:v>0.47</c:v>
                </c:pt>
                <c:pt idx="782">
                  <c:v>0.47</c:v>
                </c:pt>
                <c:pt idx="783">
                  <c:v>0.47</c:v>
                </c:pt>
                <c:pt idx="784">
                  <c:v>0.52900000000000003</c:v>
                </c:pt>
                <c:pt idx="785">
                  <c:v>0.52600000000000002</c:v>
                </c:pt>
                <c:pt idx="786">
                  <c:v>0.54300000000000004</c:v>
                </c:pt>
                <c:pt idx="787">
                  <c:v>0.51</c:v>
                </c:pt>
                <c:pt idx="788">
                  <c:v>0.46200000000000002</c:v>
                </c:pt>
                <c:pt idx="789">
                  <c:v>0.46200000000000002</c:v>
                </c:pt>
                <c:pt idx="790">
                  <c:v>0.46200000000000002</c:v>
                </c:pt>
                <c:pt idx="791">
                  <c:v>0.47099999999999997</c:v>
                </c:pt>
                <c:pt idx="792">
                  <c:v>0.48699999999999999</c:v>
                </c:pt>
                <c:pt idx="793">
                  <c:v>0.48</c:v>
                </c:pt>
                <c:pt idx="794">
                  <c:v>0.45800000000000002</c:v>
                </c:pt>
                <c:pt idx="795">
                  <c:v>0.45</c:v>
                </c:pt>
                <c:pt idx="796">
                  <c:v>0.45</c:v>
                </c:pt>
                <c:pt idx="797">
                  <c:v>0.45</c:v>
                </c:pt>
                <c:pt idx="798">
                  <c:v>0.42299999999999999</c:v>
                </c:pt>
                <c:pt idx="799">
                  <c:v>0.41099999999999998</c:v>
                </c:pt>
                <c:pt idx="800">
                  <c:v>0.43</c:v>
                </c:pt>
                <c:pt idx="801">
                  <c:v>0.40100000000000002</c:v>
                </c:pt>
                <c:pt idx="802">
                  <c:v>0.38700000000000001</c:v>
                </c:pt>
                <c:pt idx="803">
                  <c:v>0.38700000000000001</c:v>
                </c:pt>
                <c:pt idx="804">
                  <c:v>0.38700000000000001</c:v>
                </c:pt>
                <c:pt idx="805">
                  <c:v>0.35499999999999998</c:v>
                </c:pt>
                <c:pt idx="806">
                  <c:v>0.38</c:v>
                </c:pt>
                <c:pt idx="807">
                  <c:v>0.35699999999999998</c:v>
                </c:pt>
                <c:pt idx="808">
                  <c:v>0.33300000000000002</c:v>
                </c:pt>
                <c:pt idx="809">
                  <c:v>0.32600000000000001</c:v>
                </c:pt>
                <c:pt idx="810">
                  <c:v>0.32600000000000001</c:v>
                </c:pt>
                <c:pt idx="811">
                  <c:v>0.32600000000000001</c:v>
                </c:pt>
                <c:pt idx="812">
                  <c:v>0.34599999999999997</c:v>
                </c:pt>
                <c:pt idx="813">
                  <c:v>0.40400000000000003</c:v>
                </c:pt>
                <c:pt idx="814">
                  <c:v>0.38</c:v>
                </c:pt>
                <c:pt idx="815">
                  <c:v>0.376</c:v>
                </c:pt>
                <c:pt idx="816">
                  <c:v>0.34499999999999997</c:v>
                </c:pt>
                <c:pt idx="817">
                  <c:v>0.34499999999999997</c:v>
                </c:pt>
                <c:pt idx="818">
                  <c:v>0.34499999999999997</c:v>
                </c:pt>
                <c:pt idx="819">
                  <c:v>0.33900000000000002</c:v>
                </c:pt>
                <c:pt idx="820">
                  <c:v>0.34399999999999997</c:v>
                </c:pt>
                <c:pt idx="821">
                  <c:v>0.33100000000000002</c:v>
                </c:pt>
                <c:pt idx="822">
                  <c:v>0.30199999999999999</c:v>
                </c:pt>
                <c:pt idx="823">
                  <c:v>0.30499999999999999</c:v>
                </c:pt>
                <c:pt idx="824">
                  <c:v>0.30499999999999999</c:v>
                </c:pt>
                <c:pt idx="825">
                  <c:v>0.30499999999999999</c:v>
                </c:pt>
                <c:pt idx="826">
                  <c:v>0.32</c:v>
                </c:pt>
                <c:pt idx="827">
                  <c:v>0.30399999999999999</c:v>
                </c:pt>
                <c:pt idx="828">
                  <c:v>0.32700000000000001</c:v>
                </c:pt>
                <c:pt idx="829">
                  <c:v>0.311</c:v>
                </c:pt>
                <c:pt idx="830">
                  <c:v>0.317</c:v>
                </c:pt>
                <c:pt idx="831">
                  <c:v>0.317</c:v>
                </c:pt>
                <c:pt idx="832">
                  <c:v>0.317</c:v>
                </c:pt>
                <c:pt idx="833">
                  <c:v>0.375</c:v>
                </c:pt>
                <c:pt idx="834">
                  <c:v>0.39800000000000002</c:v>
                </c:pt>
                <c:pt idx="835">
                  <c:v>0.40899999999999997</c:v>
                </c:pt>
                <c:pt idx="836">
                  <c:v>0.38900000000000001</c:v>
                </c:pt>
                <c:pt idx="837">
                  <c:v>0.40799999999999997</c:v>
                </c:pt>
                <c:pt idx="838">
                  <c:v>0.40799999999999997</c:v>
                </c:pt>
                <c:pt idx="839">
                  <c:v>0.40799999999999997</c:v>
                </c:pt>
                <c:pt idx="840">
                  <c:v>0.46</c:v>
                </c:pt>
                <c:pt idx="841">
                  <c:v>0.47799999999999998</c:v>
                </c:pt>
                <c:pt idx="842">
                  <c:v>0.443</c:v>
                </c:pt>
                <c:pt idx="843">
                  <c:v>0.44600000000000001</c:v>
                </c:pt>
                <c:pt idx="844">
                  <c:v>0.40300000000000002</c:v>
                </c:pt>
                <c:pt idx="845">
                  <c:v>0.40300000000000002</c:v>
                </c:pt>
                <c:pt idx="846">
                  <c:v>0.40300000000000002</c:v>
                </c:pt>
                <c:pt idx="847">
                  <c:v>0.40400000000000003</c:v>
                </c:pt>
                <c:pt idx="848">
                  <c:v>0.39600000000000002</c:v>
                </c:pt>
                <c:pt idx="849">
                  <c:v>0.39700000000000002</c:v>
                </c:pt>
                <c:pt idx="850">
                  <c:v>0.40600000000000003</c:v>
                </c:pt>
                <c:pt idx="851">
                  <c:v>0.37</c:v>
                </c:pt>
                <c:pt idx="852">
                  <c:v>0.37</c:v>
                </c:pt>
                <c:pt idx="853">
                  <c:v>0.37</c:v>
                </c:pt>
                <c:pt idx="854">
                  <c:v>0.33</c:v>
                </c:pt>
                <c:pt idx="855">
                  <c:v>0.34200000000000003</c:v>
                </c:pt>
                <c:pt idx="856">
                  <c:v>0.34599999999999997</c:v>
                </c:pt>
                <c:pt idx="857">
                  <c:v>0.36299999999999999</c:v>
                </c:pt>
                <c:pt idx="858">
                  <c:v>0.34</c:v>
                </c:pt>
                <c:pt idx="859">
                  <c:v>0.34</c:v>
                </c:pt>
                <c:pt idx="860">
                  <c:v>0.34</c:v>
                </c:pt>
                <c:pt idx="861">
                  <c:v>0.35699999999999998</c:v>
                </c:pt>
                <c:pt idx="862">
                  <c:v>0.36699999999999999</c:v>
                </c:pt>
                <c:pt idx="863">
                  <c:v>0.32</c:v>
                </c:pt>
                <c:pt idx="864">
                  <c:v>0.3</c:v>
                </c:pt>
                <c:pt idx="865">
                  <c:v>0.29199999999999998</c:v>
                </c:pt>
                <c:pt idx="866">
                  <c:v>0.29199999999999998</c:v>
                </c:pt>
                <c:pt idx="867">
                  <c:v>0.29199999999999998</c:v>
                </c:pt>
                <c:pt idx="868">
                  <c:v>0.29899999999999999</c:v>
                </c:pt>
                <c:pt idx="869">
                  <c:v>0.30499999999999999</c:v>
                </c:pt>
                <c:pt idx="870">
                  <c:v>0.29399999999999998</c:v>
                </c:pt>
                <c:pt idx="871">
                  <c:v>0.30399999999999999</c:v>
                </c:pt>
                <c:pt idx="872">
                  <c:v>0.30199999999999999</c:v>
                </c:pt>
                <c:pt idx="873">
                  <c:v>0.30199999999999999</c:v>
                </c:pt>
                <c:pt idx="874">
                  <c:v>0.30199999999999999</c:v>
                </c:pt>
                <c:pt idx="875">
                  <c:v>0.31900000000000001</c:v>
                </c:pt>
                <c:pt idx="876">
                  <c:v>0.32100000000000001</c:v>
                </c:pt>
                <c:pt idx="877">
                  <c:v>0.34</c:v>
                </c:pt>
                <c:pt idx="878">
                  <c:v>0.32700000000000001</c:v>
                </c:pt>
                <c:pt idx="879">
                  <c:v>0.33700000000000002</c:v>
                </c:pt>
                <c:pt idx="880">
                  <c:v>0.33700000000000002</c:v>
                </c:pt>
                <c:pt idx="881">
                  <c:v>0.33700000000000002</c:v>
                </c:pt>
                <c:pt idx="882">
                  <c:v>0.33500000000000002</c:v>
                </c:pt>
                <c:pt idx="883">
                  <c:v>0.377</c:v>
                </c:pt>
                <c:pt idx="884">
                  <c:v>0.373</c:v>
                </c:pt>
                <c:pt idx="885">
                  <c:v>0.39800000000000002</c:v>
                </c:pt>
                <c:pt idx="886">
                  <c:v>0.40300000000000002</c:v>
                </c:pt>
                <c:pt idx="887">
                  <c:v>0.40300000000000002</c:v>
                </c:pt>
                <c:pt idx="888">
                  <c:v>0.40300000000000002</c:v>
                </c:pt>
                <c:pt idx="889">
                  <c:v>0.42599999999999999</c:v>
                </c:pt>
                <c:pt idx="890">
                  <c:v>0.48199999999999998</c:v>
                </c:pt>
                <c:pt idx="891">
                  <c:v>0.49099999999999999</c:v>
                </c:pt>
                <c:pt idx="892">
                  <c:v>0.49299999999999999</c:v>
                </c:pt>
                <c:pt idx="893">
                  <c:v>0.44900000000000001</c:v>
                </c:pt>
                <c:pt idx="894">
                  <c:v>0.44900000000000001</c:v>
                </c:pt>
                <c:pt idx="895">
                  <c:v>0.44900000000000001</c:v>
                </c:pt>
                <c:pt idx="896">
                  <c:v>0.48399999999999999</c:v>
                </c:pt>
                <c:pt idx="897">
                  <c:v>0.46500000000000002</c:v>
                </c:pt>
                <c:pt idx="898">
                  <c:v>0.36899999999999999</c:v>
                </c:pt>
                <c:pt idx="899">
                  <c:v>0.41799999999999998</c:v>
                </c:pt>
                <c:pt idx="900">
                  <c:v>0.38600000000000001</c:v>
                </c:pt>
                <c:pt idx="901">
                  <c:v>0.38600000000000001</c:v>
                </c:pt>
                <c:pt idx="902">
                  <c:v>0.38600000000000001</c:v>
                </c:pt>
                <c:pt idx="903">
                  <c:v>0.34100000000000003</c:v>
                </c:pt>
                <c:pt idx="904">
                  <c:v>0.372</c:v>
                </c:pt>
                <c:pt idx="905">
                  <c:v>0.26</c:v>
                </c:pt>
                <c:pt idx="906">
                  <c:v>0.34399999999999997</c:v>
                </c:pt>
                <c:pt idx="907">
                  <c:v>0.40600000000000003</c:v>
                </c:pt>
                <c:pt idx="908">
                  <c:v>0.40600000000000003</c:v>
                </c:pt>
                <c:pt idx="909">
                  <c:v>0.40600000000000003</c:v>
                </c:pt>
                <c:pt idx="910">
                  <c:v>0.47199999999999998</c:v>
                </c:pt>
                <c:pt idx="911">
                  <c:v>0.50700000000000001</c:v>
                </c:pt>
                <c:pt idx="912">
                  <c:v>0.56000000000000005</c:v>
                </c:pt>
                <c:pt idx="913">
                  <c:v>0.52300000000000002</c:v>
                </c:pt>
                <c:pt idx="914">
                  <c:v>0.57899999999999996</c:v>
                </c:pt>
                <c:pt idx="915">
                  <c:v>0.57899999999999996</c:v>
                </c:pt>
                <c:pt idx="916">
                  <c:v>0.57899999999999996</c:v>
                </c:pt>
                <c:pt idx="917">
                  <c:v>0.64</c:v>
                </c:pt>
                <c:pt idx="918">
                  <c:v>0.60599999999999998</c:v>
                </c:pt>
                <c:pt idx="919">
                  <c:v>0.64500000000000002</c:v>
                </c:pt>
                <c:pt idx="920">
                  <c:v>0.61099999999999999</c:v>
                </c:pt>
                <c:pt idx="921">
                  <c:v>0.55900000000000005</c:v>
                </c:pt>
                <c:pt idx="922">
                  <c:v>0.55900000000000005</c:v>
                </c:pt>
                <c:pt idx="923">
                  <c:v>0.55900000000000005</c:v>
                </c:pt>
                <c:pt idx="924">
                  <c:v>0.55700000000000005</c:v>
                </c:pt>
                <c:pt idx="925">
                  <c:v>0.55900000000000005</c:v>
                </c:pt>
                <c:pt idx="926">
                  <c:v>0.56100000000000005</c:v>
                </c:pt>
                <c:pt idx="927">
                  <c:v>0.53200000000000003</c:v>
                </c:pt>
                <c:pt idx="928">
                  <c:v>0.54400000000000004</c:v>
                </c:pt>
                <c:pt idx="929">
                  <c:v>0.54400000000000004</c:v>
                </c:pt>
                <c:pt idx="930">
                  <c:v>0.54400000000000004</c:v>
                </c:pt>
                <c:pt idx="931">
                  <c:v>0.53200000000000003</c:v>
                </c:pt>
                <c:pt idx="932">
                  <c:v>0.58099999999999996</c:v>
                </c:pt>
                <c:pt idx="933">
                  <c:v>0.55900000000000005</c:v>
                </c:pt>
                <c:pt idx="934">
                  <c:v>0.55900000000000005</c:v>
                </c:pt>
                <c:pt idx="935">
                  <c:v>0.57099999999999995</c:v>
                </c:pt>
                <c:pt idx="936">
                  <c:v>0.57099999999999995</c:v>
                </c:pt>
                <c:pt idx="937">
                  <c:v>0.57099999999999995</c:v>
                </c:pt>
                <c:pt idx="938">
                  <c:v>0.59299999999999997</c:v>
                </c:pt>
                <c:pt idx="939">
                  <c:v>0.63400000000000001</c:v>
                </c:pt>
                <c:pt idx="940">
                  <c:v>0.63100000000000001</c:v>
                </c:pt>
                <c:pt idx="941">
                  <c:v>0.63600000000000001</c:v>
                </c:pt>
                <c:pt idx="942">
                  <c:v>0.59</c:v>
                </c:pt>
                <c:pt idx="943">
                  <c:v>0.59</c:v>
                </c:pt>
                <c:pt idx="944">
                  <c:v>0.59</c:v>
                </c:pt>
                <c:pt idx="945">
                  <c:v>0.6</c:v>
                </c:pt>
                <c:pt idx="946">
                  <c:v>0.53100000000000003</c:v>
                </c:pt>
                <c:pt idx="947">
                  <c:v>0.50700000000000001</c:v>
                </c:pt>
                <c:pt idx="948">
                  <c:v>0.52500000000000002</c:v>
                </c:pt>
                <c:pt idx="949">
                  <c:v>0.51100000000000001</c:v>
                </c:pt>
                <c:pt idx="950">
                  <c:v>0.51100000000000001</c:v>
                </c:pt>
                <c:pt idx="951">
                  <c:v>0.51100000000000001</c:v>
                </c:pt>
                <c:pt idx="952">
                  <c:v>0.51500000000000001</c:v>
                </c:pt>
                <c:pt idx="953">
                  <c:v>0.499</c:v>
                </c:pt>
                <c:pt idx="954">
                  <c:v>0.51600000000000001</c:v>
                </c:pt>
                <c:pt idx="955">
                  <c:v>0.504</c:v>
                </c:pt>
                <c:pt idx="956">
                  <c:v>0.497</c:v>
                </c:pt>
                <c:pt idx="957">
                  <c:v>0.497</c:v>
                </c:pt>
                <c:pt idx="958">
                  <c:v>0.497</c:v>
                </c:pt>
                <c:pt idx="959">
                  <c:v>0.52400000000000002</c:v>
                </c:pt>
                <c:pt idx="960">
                  <c:v>0.5</c:v>
                </c:pt>
                <c:pt idx="961">
                  <c:v>0.501</c:v>
                </c:pt>
                <c:pt idx="962">
                  <c:v>0.497</c:v>
                </c:pt>
                <c:pt idx="963">
                  <c:v>0.497</c:v>
                </c:pt>
                <c:pt idx="964">
                  <c:v>0.497</c:v>
                </c:pt>
                <c:pt idx="965">
                  <c:v>0.497</c:v>
                </c:pt>
                <c:pt idx="966">
                  <c:v>0.497</c:v>
                </c:pt>
                <c:pt idx="967">
                  <c:v>0.503</c:v>
                </c:pt>
                <c:pt idx="968">
                  <c:v>0.504</c:v>
                </c:pt>
                <c:pt idx="969">
                  <c:v>0.52400000000000002</c:v>
                </c:pt>
                <c:pt idx="970">
                  <c:v>0.52700000000000002</c:v>
                </c:pt>
                <c:pt idx="971">
                  <c:v>0.52700000000000002</c:v>
                </c:pt>
                <c:pt idx="972">
                  <c:v>0.52700000000000002</c:v>
                </c:pt>
                <c:pt idx="973">
                  <c:v>0.52900000000000003</c:v>
                </c:pt>
                <c:pt idx="974">
                  <c:v>0.59199999999999997</c:v>
                </c:pt>
                <c:pt idx="975">
                  <c:v>0.58499999999999996</c:v>
                </c:pt>
                <c:pt idx="976">
                  <c:v>0.56899999999999995</c:v>
                </c:pt>
                <c:pt idx="977">
                  <c:v>0.57099999999999995</c:v>
                </c:pt>
                <c:pt idx="978">
                  <c:v>0.57099999999999995</c:v>
                </c:pt>
                <c:pt idx="979">
                  <c:v>0.57099999999999995</c:v>
                </c:pt>
                <c:pt idx="980">
                  <c:v>0.57599999999999996</c:v>
                </c:pt>
                <c:pt idx="981">
                  <c:v>0.59299999999999997</c:v>
                </c:pt>
                <c:pt idx="982">
                  <c:v>0.61899999999999999</c:v>
                </c:pt>
                <c:pt idx="983">
                  <c:v>0.63200000000000001</c:v>
                </c:pt>
                <c:pt idx="984">
                  <c:v>0.64800000000000002</c:v>
                </c:pt>
                <c:pt idx="985">
                  <c:v>0.64800000000000002</c:v>
                </c:pt>
                <c:pt idx="986">
                  <c:v>0.64800000000000002</c:v>
                </c:pt>
                <c:pt idx="987">
                  <c:v>0.628</c:v>
                </c:pt>
                <c:pt idx="988">
                  <c:v>0.65500000000000003</c:v>
                </c:pt>
                <c:pt idx="989">
                  <c:v>0.67500000000000004</c:v>
                </c:pt>
                <c:pt idx="990">
                  <c:v>0.64300000000000002</c:v>
                </c:pt>
                <c:pt idx="991">
                  <c:v>0.65100000000000002</c:v>
                </c:pt>
                <c:pt idx="992">
                  <c:v>0.65100000000000002</c:v>
                </c:pt>
                <c:pt idx="993">
                  <c:v>0.65100000000000002</c:v>
                </c:pt>
                <c:pt idx="994">
                  <c:v>0.64400000000000002</c:v>
                </c:pt>
                <c:pt idx="995">
                  <c:v>0.65600000000000003</c:v>
                </c:pt>
                <c:pt idx="996">
                  <c:v>0.67900000000000005</c:v>
                </c:pt>
                <c:pt idx="997">
                  <c:v>0.65200000000000002</c:v>
                </c:pt>
                <c:pt idx="998">
                  <c:v>0.65300000000000002</c:v>
                </c:pt>
                <c:pt idx="999">
                  <c:v>0.65300000000000002</c:v>
                </c:pt>
                <c:pt idx="1000">
                  <c:v>0.65300000000000002</c:v>
                </c:pt>
                <c:pt idx="1001">
                  <c:v>0.70599999999999996</c:v>
                </c:pt>
                <c:pt idx="1002">
                  <c:v>0.72099999999999997</c:v>
                </c:pt>
                <c:pt idx="1003">
                  <c:v>0.73499999999999999</c:v>
                </c:pt>
                <c:pt idx="1004">
                  <c:v>0.73499999999999999</c:v>
                </c:pt>
                <c:pt idx="1005">
                  <c:v>0.70599999999999996</c:v>
                </c:pt>
                <c:pt idx="1006">
                  <c:v>0.70599999999999996</c:v>
                </c:pt>
                <c:pt idx="1007">
                  <c:v>0.70599999999999996</c:v>
                </c:pt>
                <c:pt idx="1008">
                  <c:v>0.76400000000000001</c:v>
                </c:pt>
                <c:pt idx="1009">
                  <c:v>0.75700000000000001</c:v>
                </c:pt>
                <c:pt idx="1010">
                  <c:v>0.75</c:v>
                </c:pt>
                <c:pt idx="1011">
                  <c:v>0.75700000000000001</c:v>
                </c:pt>
                <c:pt idx="1012">
                  <c:v>0.745</c:v>
                </c:pt>
                <c:pt idx="1013">
                  <c:v>0.745</c:v>
                </c:pt>
                <c:pt idx="1014">
                  <c:v>0.745</c:v>
                </c:pt>
                <c:pt idx="1015">
                  <c:v>0.76200000000000001</c:v>
                </c:pt>
                <c:pt idx="1016">
                  <c:v>0.745</c:v>
                </c:pt>
                <c:pt idx="1017">
                  <c:v>0.69199999999999995</c:v>
                </c:pt>
                <c:pt idx="1018">
                  <c:v>0.73599999999999999</c:v>
                </c:pt>
                <c:pt idx="1019">
                  <c:v>0.76700000000000002</c:v>
                </c:pt>
                <c:pt idx="1020">
                  <c:v>0.76700000000000002</c:v>
                </c:pt>
                <c:pt idx="1021">
                  <c:v>0.76700000000000002</c:v>
                </c:pt>
                <c:pt idx="1022">
                  <c:v>0.72099999999999997</c:v>
                </c:pt>
                <c:pt idx="1023">
                  <c:v>0.69699999999999995</c:v>
                </c:pt>
                <c:pt idx="1024">
                  <c:v>0.68300000000000005</c:v>
                </c:pt>
                <c:pt idx="1025">
                  <c:v>0.69399999999999995</c:v>
                </c:pt>
                <c:pt idx="1026">
                  <c:v>0.629</c:v>
                </c:pt>
                <c:pt idx="1027">
                  <c:v>0.629</c:v>
                </c:pt>
                <c:pt idx="1028">
                  <c:v>0.629</c:v>
                </c:pt>
                <c:pt idx="1029">
                  <c:v>0.61199999999999999</c:v>
                </c:pt>
                <c:pt idx="1030">
                  <c:v>0.58799999999999997</c:v>
                </c:pt>
                <c:pt idx="1031">
                  <c:v>0.56100000000000005</c:v>
                </c:pt>
                <c:pt idx="1032">
                  <c:v>0.56699999999999995</c:v>
                </c:pt>
                <c:pt idx="1033">
                  <c:v>0.56799999999999995</c:v>
                </c:pt>
                <c:pt idx="1034">
                  <c:v>0.56799999999999995</c:v>
                </c:pt>
                <c:pt idx="1035">
                  <c:v>0.56799999999999995</c:v>
                </c:pt>
                <c:pt idx="1036">
                  <c:v>0.57299999999999995</c:v>
                </c:pt>
                <c:pt idx="1037">
                  <c:v>0.56200000000000006</c:v>
                </c:pt>
                <c:pt idx="1038">
                  <c:v>0.56200000000000006</c:v>
                </c:pt>
                <c:pt idx="1039">
                  <c:v>0.58699999999999997</c:v>
                </c:pt>
                <c:pt idx="1040">
                  <c:v>0.58099999999999996</c:v>
                </c:pt>
                <c:pt idx="1041">
                  <c:v>0.58099999999999996</c:v>
                </c:pt>
                <c:pt idx="1042">
                  <c:v>0.58099999999999996</c:v>
                </c:pt>
                <c:pt idx="1043">
                  <c:v>0.58099999999999996</c:v>
                </c:pt>
                <c:pt idx="1044">
                  <c:v>0.54300000000000004</c:v>
                </c:pt>
                <c:pt idx="1045">
                  <c:v>0.46600000000000003</c:v>
                </c:pt>
                <c:pt idx="1046">
                  <c:v>0.43099999999999999</c:v>
                </c:pt>
                <c:pt idx="1047">
                  <c:v>0.439</c:v>
                </c:pt>
                <c:pt idx="1048">
                  <c:v>0.439</c:v>
                </c:pt>
                <c:pt idx="1049">
                  <c:v>0.439</c:v>
                </c:pt>
                <c:pt idx="1050">
                  <c:v>0.434</c:v>
                </c:pt>
                <c:pt idx="1051">
                  <c:v>0.442</c:v>
                </c:pt>
                <c:pt idx="1052">
                  <c:v>0.46700000000000003</c:v>
                </c:pt>
                <c:pt idx="1053">
                  <c:v>0.42699999999999999</c:v>
                </c:pt>
                <c:pt idx="1054">
                  <c:v>0.42699999999999999</c:v>
                </c:pt>
                <c:pt idx="1055">
                  <c:v>0.42699999999999999</c:v>
                </c:pt>
                <c:pt idx="1056">
                  <c:v>0.42699999999999999</c:v>
                </c:pt>
                <c:pt idx="1057">
                  <c:v>0.42399999999999999</c:v>
                </c:pt>
                <c:pt idx="1058">
                  <c:v>0.38500000000000001</c:v>
                </c:pt>
                <c:pt idx="1059">
                  <c:v>0.42</c:v>
                </c:pt>
                <c:pt idx="1060">
                  <c:v>0.42</c:v>
                </c:pt>
                <c:pt idx="1061">
                  <c:v>0.42</c:v>
                </c:pt>
                <c:pt idx="1062">
                  <c:v>0.42</c:v>
                </c:pt>
                <c:pt idx="1063">
                  <c:v>0.42</c:v>
                </c:pt>
                <c:pt idx="1064">
                  <c:v>0.41699999999999998</c:v>
                </c:pt>
                <c:pt idx="1065">
                  <c:v>0.40500000000000003</c:v>
                </c:pt>
                <c:pt idx="1066">
                  <c:v>0.379</c:v>
                </c:pt>
                <c:pt idx="1067">
                  <c:v>0.309</c:v>
                </c:pt>
                <c:pt idx="1068">
                  <c:v>0.30099999999999999</c:v>
                </c:pt>
                <c:pt idx="1069">
                  <c:v>0.30099999999999999</c:v>
                </c:pt>
                <c:pt idx="1070">
                  <c:v>0.30099999999999999</c:v>
                </c:pt>
                <c:pt idx="1071">
                  <c:v>0.316</c:v>
                </c:pt>
                <c:pt idx="1072">
                  <c:v>0.314</c:v>
                </c:pt>
                <c:pt idx="1073">
                  <c:v>0.314</c:v>
                </c:pt>
                <c:pt idx="1074">
                  <c:v>0.29299999999999998</c:v>
                </c:pt>
                <c:pt idx="1075">
                  <c:v>0.307</c:v>
                </c:pt>
                <c:pt idx="1076">
                  <c:v>0.307</c:v>
                </c:pt>
                <c:pt idx="1077">
                  <c:v>0.307</c:v>
                </c:pt>
                <c:pt idx="1078">
                  <c:v>0.29299999999999998</c:v>
                </c:pt>
                <c:pt idx="1079">
                  <c:v>0.29499999999999998</c:v>
                </c:pt>
                <c:pt idx="1080">
                  <c:v>0.32</c:v>
                </c:pt>
                <c:pt idx="1081">
                  <c:v>0.34399999999999997</c:v>
                </c:pt>
                <c:pt idx="1082">
                  <c:v>0.30499999999999999</c:v>
                </c:pt>
                <c:pt idx="1083">
                  <c:v>0.30499999999999999</c:v>
                </c:pt>
                <c:pt idx="1084">
                  <c:v>0.30499999999999999</c:v>
                </c:pt>
                <c:pt idx="1085">
                  <c:v>0.36699999999999999</c:v>
                </c:pt>
                <c:pt idx="1086">
                  <c:v>0.38500000000000001</c:v>
                </c:pt>
                <c:pt idx="1087">
                  <c:v>0.33900000000000002</c:v>
                </c:pt>
                <c:pt idx="1088">
                  <c:v>0.34200000000000003</c:v>
                </c:pt>
                <c:pt idx="1089">
                  <c:v>0.36</c:v>
                </c:pt>
                <c:pt idx="1090">
                  <c:v>0.36</c:v>
                </c:pt>
                <c:pt idx="1091">
                  <c:v>0.36</c:v>
                </c:pt>
                <c:pt idx="1092">
                  <c:v>0.34699999999999998</c:v>
                </c:pt>
                <c:pt idx="1093">
                  <c:v>0.34899999999999998</c:v>
                </c:pt>
                <c:pt idx="1094">
                  <c:v>0.35099999999999998</c:v>
                </c:pt>
                <c:pt idx="1095">
                  <c:v>0.36299999999999999</c:v>
                </c:pt>
                <c:pt idx="1096">
                  <c:v>0.36099999999999999</c:v>
                </c:pt>
                <c:pt idx="1097">
                  <c:v>0.36099999999999999</c:v>
                </c:pt>
                <c:pt idx="1098">
                  <c:v>0.36099999999999999</c:v>
                </c:pt>
                <c:pt idx="1099">
                  <c:v>0.376</c:v>
                </c:pt>
                <c:pt idx="1100">
                  <c:v>0.376</c:v>
                </c:pt>
                <c:pt idx="1101">
                  <c:v>0.39700000000000002</c:v>
                </c:pt>
                <c:pt idx="1102">
                  <c:v>0.41699999999999998</c:v>
                </c:pt>
                <c:pt idx="1103">
                  <c:v>0.41</c:v>
                </c:pt>
                <c:pt idx="1104">
                  <c:v>0.41</c:v>
                </c:pt>
                <c:pt idx="1105">
                  <c:v>0.41</c:v>
                </c:pt>
                <c:pt idx="1106">
                  <c:v>0.375</c:v>
                </c:pt>
                <c:pt idx="1107">
                  <c:v>0.32600000000000001</c:v>
                </c:pt>
                <c:pt idx="1108">
                  <c:v>0.32700000000000001</c:v>
                </c:pt>
                <c:pt idx="1109">
                  <c:v>0.33600000000000002</c:v>
                </c:pt>
                <c:pt idx="1110">
                  <c:v>0.36399999999999999</c:v>
                </c:pt>
                <c:pt idx="1111">
                  <c:v>0.36399999999999999</c:v>
                </c:pt>
                <c:pt idx="1112">
                  <c:v>0.36399999999999999</c:v>
                </c:pt>
                <c:pt idx="1113">
                  <c:v>0.372</c:v>
                </c:pt>
                <c:pt idx="1114">
                  <c:v>0.373</c:v>
                </c:pt>
                <c:pt idx="1115">
                  <c:v>0.36299999999999999</c:v>
                </c:pt>
                <c:pt idx="1116">
                  <c:v>0.36699999999999999</c:v>
                </c:pt>
                <c:pt idx="1117">
                  <c:v>0.38300000000000001</c:v>
                </c:pt>
                <c:pt idx="1118">
                  <c:v>0.38300000000000001</c:v>
                </c:pt>
                <c:pt idx="1119">
                  <c:v>0.38300000000000001</c:v>
                </c:pt>
                <c:pt idx="1120">
                  <c:v>0.41499999999999998</c:v>
                </c:pt>
                <c:pt idx="1121">
                  <c:v>0.48199999999999998</c:v>
                </c:pt>
                <c:pt idx="1122">
                  <c:v>0.47599999999999998</c:v>
                </c:pt>
                <c:pt idx="1123">
                  <c:v>0.432</c:v>
                </c:pt>
                <c:pt idx="1124">
                  <c:v>0.45200000000000001</c:v>
                </c:pt>
                <c:pt idx="1125">
                  <c:v>0.45200000000000001</c:v>
                </c:pt>
                <c:pt idx="1126">
                  <c:v>0.45200000000000001</c:v>
                </c:pt>
                <c:pt idx="1127">
                  <c:v>0.39500000000000002</c:v>
                </c:pt>
                <c:pt idx="1128">
                  <c:v>0.39600000000000002</c:v>
                </c:pt>
                <c:pt idx="1129">
                  <c:v>0.36499999999999999</c:v>
                </c:pt>
                <c:pt idx="1130">
                  <c:v>0.372</c:v>
                </c:pt>
                <c:pt idx="1131">
                  <c:v>0.40300000000000002</c:v>
                </c:pt>
                <c:pt idx="1132">
                  <c:v>0.40300000000000002</c:v>
                </c:pt>
                <c:pt idx="1133">
                  <c:v>0.40300000000000002</c:v>
                </c:pt>
                <c:pt idx="1134">
                  <c:v>0.44500000000000001</c:v>
                </c:pt>
                <c:pt idx="1135">
                  <c:v>0.46300000000000002</c:v>
                </c:pt>
                <c:pt idx="1136">
                  <c:v>0.442</c:v>
                </c:pt>
                <c:pt idx="1137">
                  <c:v>0.44400000000000001</c:v>
                </c:pt>
                <c:pt idx="1138">
                  <c:v>0.45900000000000002</c:v>
                </c:pt>
                <c:pt idx="1139">
                  <c:v>0.45900000000000002</c:v>
                </c:pt>
                <c:pt idx="1140">
                  <c:v>0.45900000000000002</c:v>
                </c:pt>
                <c:pt idx="1141">
                  <c:v>0.45600000000000002</c:v>
                </c:pt>
                <c:pt idx="1142">
                  <c:v>0.45300000000000001</c:v>
                </c:pt>
                <c:pt idx="1143">
                  <c:v>0.46300000000000002</c:v>
                </c:pt>
                <c:pt idx="1144">
                  <c:v>0.45100000000000001</c:v>
                </c:pt>
                <c:pt idx="1145">
                  <c:v>0.46400000000000002</c:v>
                </c:pt>
                <c:pt idx="1146">
                  <c:v>0.46400000000000002</c:v>
                </c:pt>
                <c:pt idx="1147">
                  <c:v>0.46400000000000002</c:v>
                </c:pt>
                <c:pt idx="1148">
                  <c:v>0.47899999999999998</c:v>
                </c:pt>
                <c:pt idx="1149">
                  <c:v>0.46800000000000003</c:v>
                </c:pt>
                <c:pt idx="1150">
                  <c:v>0.40799999999999997</c:v>
                </c:pt>
                <c:pt idx="1151">
                  <c:v>0.4</c:v>
                </c:pt>
                <c:pt idx="1152">
                  <c:v>0.44700000000000001</c:v>
                </c:pt>
                <c:pt idx="1153">
                  <c:v>0.44700000000000001</c:v>
                </c:pt>
                <c:pt idx="1154">
                  <c:v>0.44700000000000001</c:v>
                </c:pt>
                <c:pt idx="1155">
                  <c:v>0.45500000000000002</c:v>
                </c:pt>
                <c:pt idx="1156">
                  <c:v>0.443</c:v>
                </c:pt>
                <c:pt idx="1157">
                  <c:v>0.45200000000000001</c:v>
                </c:pt>
                <c:pt idx="1158">
                  <c:v>0.45500000000000002</c:v>
                </c:pt>
                <c:pt idx="1159">
                  <c:v>0.433</c:v>
                </c:pt>
                <c:pt idx="1160">
                  <c:v>0.433</c:v>
                </c:pt>
                <c:pt idx="1161">
                  <c:v>0.433</c:v>
                </c:pt>
                <c:pt idx="1162">
                  <c:v>0.41299999999999998</c:v>
                </c:pt>
                <c:pt idx="1163">
                  <c:v>0.40100000000000002</c:v>
                </c:pt>
                <c:pt idx="1164">
                  <c:v>0.40100000000000002</c:v>
                </c:pt>
                <c:pt idx="1165">
                  <c:v>0.33600000000000002</c:v>
                </c:pt>
                <c:pt idx="1166">
                  <c:v>0.312</c:v>
                </c:pt>
                <c:pt idx="1167">
                  <c:v>0.312</c:v>
                </c:pt>
                <c:pt idx="1168">
                  <c:v>0.312</c:v>
                </c:pt>
                <c:pt idx="1169">
                  <c:v>0.307</c:v>
                </c:pt>
                <c:pt idx="1170">
                  <c:v>0.34699999999999998</c:v>
                </c:pt>
                <c:pt idx="1171">
                  <c:v>0.33800000000000002</c:v>
                </c:pt>
                <c:pt idx="1172">
                  <c:v>0.36599999999999999</c:v>
                </c:pt>
                <c:pt idx="1173">
                  <c:v>0.379</c:v>
                </c:pt>
                <c:pt idx="1174">
                  <c:v>0.379</c:v>
                </c:pt>
                <c:pt idx="1175">
                  <c:v>0.379</c:v>
                </c:pt>
                <c:pt idx="1176">
                  <c:v>0.36099999999999999</c:v>
                </c:pt>
                <c:pt idx="1177">
                  <c:v>0.35899999999999999</c:v>
                </c:pt>
                <c:pt idx="1178">
                  <c:v>0.34200000000000003</c:v>
                </c:pt>
                <c:pt idx="1179">
                  <c:v>0.376</c:v>
                </c:pt>
                <c:pt idx="1180">
                  <c:v>0.38</c:v>
                </c:pt>
                <c:pt idx="1181">
                  <c:v>0.38</c:v>
                </c:pt>
                <c:pt idx="1182">
                  <c:v>0.38</c:v>
                </c:pt>
                <c:pt idx="1183">
                  <c:v>0.376</c:v>
                </c:pt>
                <c:pt idx="1184">
                  <c:v>0.377</c:v>
                </c:pt>
                <c:pt idx="1185">
                  <c:v>0.4</c:v>
                </c:pt>
                <c:pt idx="1186">
                  <c:v>0.4</c:v>
                </c:pt>
                <c:pt idx="1187">
                  <c:v>0.41399999999999998</c:v>
                </c:pt>
                <c:pt idx="1188">
                  <c:v>0.41399999999999998</c:v>
                </c:pt>
                <c:pt idx="1189">
                  <c:v>0.41399999999999998</c:v>
                </c:pt>
                <c:pt idx="1190">
                  <c:v>0.42599999999999999</c:v>
                </c:pt>
                <c:pt idx="1191">
                  <c:v>0.44500000000000001</c:v>
                </c:pt>
                <c:pt idx="1192">
                  <c:v>0.433</c:v>
                </c:pt>
                <c:pt idx="1193">
                  <c:v>0.40600000000000003</c:v>
                </c:pt>
                <c:pt idx="1194">
                  <c:v>0.38200000000000001</c:v>
                </c:pt>
                <c:pt idx="1195">
                  <c:v>0.38200000000000001</c:v>
                </c:pt>
                <c:pt idx="1196">
                  <c:v>0.38200000000000001</c:v>
                </c:pt>
                <c:pt idx="1197">
                  <c:v>0.41499999999999998</c:v>
                </c:pt>
                <c:pt idx="1198">
                  <c:v>0.42799999999999999</c:v>
                </c:pt>
                <c:pt idx="1199">
                  <c:v>0.47399999999999998</c:v>
                </c:pt>
                <c:pt idx="1200">
                  <c:v>0.45900000000000002</c:v>
                </c:pt>
                <c:pt idx="1201">
                  <c:v>0.46800000000000003</c:v>
                </c:pt>
                <c:pt idx="1202">
                  <c:v>0.46800000000000003</c:v>
                </c:pt>
                <c:pt idx="1203">
                  <c:v>0.46800000000000003</c:v>
                </c:pt>
                <c:pt idx="1204">
                  <c:v>0.45300000000000001</c:v>
                </c:pt>
                <c:pt idx="1205">
                  <c:v>0.48599999999999999</c:v>
                </c:pt>
                <c:pt idx="1206">
                  <c:v>0.49099999999999999</c:v>
                </c:pt>
                <c:pt idx="1207">
                  <c:v>0.54300000000000004</c:v>
                </c:pt>
                <c:pt idx="1208">
                  <c:v>0.54200000000000004</c:v>
                </c:pt>
                <c:pt idx="1209">
                  <c:v>0.54200000000000004</c:v>
                </c:pt>
                <c:pt idx="1210">
                  <c:v>0.54200000000000004</c:v>
                </c:pt>
                <c:pt idx="1211">
                  <c:v>0.53600000000000003</c:v>
                </c:pt>
                <c:pt idx="1212">
                  <c:v>0.56100000000000005</c:v>
                </c:pt>
                <c:pt idx="1213">
                  <c:v>0.56599999999999995</c:v>
                </c:pt>
                <c:pt idx="1214">
                  <c:v>0.50800000000000001</c:v>
                </c:pt>
                <c:pt idx="1215">
                  <c:v>0.50600000000000001</c:v>
                </c:pt>
                <c:pt idx="1216">
                  <c:v>0.50600000000000001</c:v>
                </c:pt>
                <c:pt idx="1217">
                  <c:v>0.50600000000000001</c:v>
                </c:pt>
                <c:pt idx="1218">
                  <c:v>0.53</c:v>
                </c:pt>
                <c:pt idx="1219">
                  <c:v>0.54200000000000004</c:v>
                </c:pt>
                <c:pt idx="1220">
                  <c:v>0.55400000000000005</c:v>
                </c:pt>
                <c:pt idx="1221">
                  <c:v>0.58099999999999996</c:v>
                </c:pt>
                <c:pt idx="1222">
                  <c:v>0.59699999999999998</c:v>
                </c:pt>
                <c:pt idx="1223">
                  <c:v>0.59699999999999998</c:v>
                </c:pt>
                <c:pt idx="1224">
                  <c:v>0.59699999999999998</c:v>
                </c:pt>
                <c:pt idx="1225">
                  <c:v>0.60299999999999998</c:v>
                </c:pt>
                <c:pt idx="1226">
                  <c:v>0.57899999999999996</c:v>
                </c:pt>
                <c:pt idx="1227">
                  <c:v>0.55000000000000004</c:v>
                </c:pt>
                <c:pt idx="1228">
                  <c:v>0.54</c:v>
                </c:pt>
                <c:pt idx="1229">
                  <c:v>0.57299999999999995</c:v>
                </c:pt>
                <c:pt idx="1230">
                  <c:v>0.57299999999999995</c:v>
                </c:pt>
                <c:pt idx="1231">
                  <c:v>0.57299999999999995</c:v>
                </c:pt>
                <c:pt idx="1232">
                  <c:v>0.56200000000000006</c:v>
                </c:pt>
                <c:pt idx="1233">
                  <c:v>0.47</c:v>
                </c:pt>
                <c:pt idx="1234">
                  <c:v>0.47499999999999998</c:v>
                </c:pt>
                <c:pt idx="1235">
                  <c:v>0.47599999999999998</c:v>
                </c:pt>
                <c:pt idx="1236">
                  <c:v>0.46600000000000003</c:v>
                </c:pt>
                <c:pt idx="1237">
                  <c:v>0.46600000000000003</c:v>
                </c:pt>
                <c:pt idx="1238">
                  <c:v>0.46600000000000003</c:v>
                </c:pt>
                <c:pt idx="1239">
                  <c:v>0.45200000000000001</c:v>
                </c:pt>
                <c:pt idx="1240">
                  <c:v>0.36799999999999999</c:v>
                </c:pt>
                <c:pt idx="1241">
                  <c:v>0.37</c:v>
                </c:pt>
                <c:pt idx="1242">
                  <c:v>0.245</c:v>
                </c:pt>
                <c:pt idx="1243">
                  <c:v>0.255</c:v>
                </c:pt>
                <c:pt idx="1244">
                  <c:v>0.255</c:v>
                </c:pt>
                <c:pt idx="1245">
                  <c:v>0.255</c:v>
                </c:pt>
                <c:pt idx="1246">
                  <c:v>0.252</c:v>
                </c:pt>
                <c:pt idx="1247">
                  <c:v>0.26500000000000001</c:v>
                </c:pt>
                <c:pt idx="1248">
                  <c:v>0.26200000000000001</c:v>
                </c:pt>
                <c:pt idx="1249">
                  <c:v>0.28100000000000003</c:v>
                </c:pt>
                <c:pt idx="1250">
                  <c:v>0.27600000000000002</c:v>
                </c:pt>
                <c:pt idx="1251">
                  <c:v>0.27600000000000002</c:v>
                </c:pt>
                <c:pt idx="1252">
                  <c:v>0.27600000000000002</c:v>
                </c:pt>
                <c:pt idx="1253">
                  <c:v>0.28199999999999997</c:v>
                </c:pt>
                <c:pt idx="1254">
                  <c:v>0.22600000000000001</c:v>
                </c:pt>
                <c:pt idx="1255">
                  <c:v>0.26600000000000001</c:v>
                </c:pt>
                <c:pt idx="1256">
                  <c:v>0.249</c:v>
                </c:pt>
                <c:pt idx="1257">
                  <c:v>0.26400000000000001</c:v>
                </c:pt>
                <c:pt idx="1258">
                  <c:v>0.26400000000000001</c:v>
                </c:pt>
                <c:pt idx="1259">
                  <c:v>0.26400000000000001</c:v>
                </c:pt>
                <c:pt idx="1260">
                  <c:v>0.25600000000000001</c:v>
                </c:pt>
                <c:pt idx="1261">
                  <c:v>0.26900000000000002</c:v>
                </c:pt>
                <c:pt idx="1262">
                  <c:v>0.252</c:v>
                </c:pt>
                <c:pt idx="1263">
                  <c:v>0.28699999999999998</c:v>
                </c:pt>
                <c:pt idx="1264">
                  <c:v>0.27400000000000002</c:v>
                </c:pt>
                <c:pt idx="1265">
                  <c:v>0.27400000000000002</c:v>
                </c:pt>
                <c:pt idx="1266">
                  <c:v>0.27400000000000002</c:v>
                </c:pt>
                <c:pt idx="1267">
                  <c:v>0.30499999999999999</c:v>
                </c:pt>
                <c:pt idx="1268">
                  <c:v>0.30399999999999999</c:v>
                </c:pt>
                <c:pt idx="1269">
                  <c:v>0.29199999999999998</c:v>
                </c:pt>
                <c:pt idx="1270">
                  <c:v>0.29799999999999999</c:v>
                </c:pt>
                <c:pt idx="1271">
                  <c:v>0.33100000000000002</c:v>
                </c:pt>
                <c:pt idx="1272">
                  <c:v>0.33100000000000002</c:v>
                </c:pt>
                <c:pt idx="1273">
                  <c:v>0.33100000000000002</c:v>
                </c:pt>
                <c:pt idx="1274">
                  <c:v>0.36199999999999999</c:v>
                </c:pt>
                <c:pt idx="1275">
                  <c:v>0.40300000000000002</c:v>
                </c:pt>
                <c:pt idx="1276">
                  <c:v>0.41</c:v>
                </c:pt>
                <c:pt idx="1277">
                  <c:v>0.39700000000000002</c:v>
                </c:pt>
                <c:pt idx="1278">
                  <c:v>0.36799999999999999</c:v>
                </c:pt>
                <c:pt idx="1279">
                  <c:v>0.36799999999999999</c:v>
                </c:pt>
                <c:pt idx="1280">
                  <c:v>0.36799999999999999</c:v>
                </c:pt>
                <c:pt idx="1281">
                  <c:v>0.34300000000000003</c:v>
                </c:pt>
                <c:pt idx="1282">
                  <c:v>0.378</c:v>
                </c:pt>
                <c:pt idx="1283">
                  <c:v>0.435</c:v>
                </c:pt>
                <c:pt idx="1284">
                  <c:v>0.42</c:v>
                </c:pt>
                <c:pt idx="1285">
                  <c:v>0.39100000000000001</c:v>
                </c:pt>
                <c:pt idx="1286">
                  <c:v>0.39100000000000001</c:v>
                </c:pt>
                <c:pt idx="1287">
                  <c:v>0.39100000000000001</c:v>
                </c:pt>
                <c:pt idx="1288">
                  <c:v>0.432</c:v>
                </c:pt>
                <c:pt idx="1289">
                  <c:v>0.42199999999999999</c:v>
                </c:pt>
                <c:pt idx="1290">
                  <c:v>0.43</c:v>
                </c:pt>
                <c:pt idx="1291">
                  <c:v>0.41799999999999998</c:v>
                </c:pt>
                <c:pt idx="1292">
                  <c:v>0.41799999999999998</c:v>
                </c:pt>
                <c:pt idx="1293">
                  <c:v>0.41799999999999998</c:v>
                </c:pt>
                <c:pt idx="1294">
                  <c:v>0.41799999999999998</c:v>
                </c:pt>
                <c:pt idx="1295">
                  <c:v>0.39400000000000002</c:v>
                </c:pt>
                <c:pt idx="1296">
                  <c:v>0.32600000000000001</c:v>
                </c:pt>
                <c:pt idx="1297">
                  <c:v>0.32800000000000001</c:v>
                </c:pt>
                <c:pt idx="1298">
                  <c:v>0.317</c:v>
                </c:pt>
                <c:pt idx="1299">
                  <c:v>0.317</c:v>
                </c:pt>
                <c:pt idx="1300">
                  <c:v>0.317</c:v>
                </c:pt>
                <c:pt idx="1301">
                  <c:v>0.317</c:v>
                </c:pt>
                <c:pt idx="1302">
                  <c:v>0.29599999999999999</c:v>
                </c:pt>
                <c:pt idx="1303">
                  <c:v>0.35199999999999998</c:v>
                </c:pt>
                <c:pt idx="1304">
                  <c:v>0.378</c:v>
                </c:pt>
                <c:pt idx="1305">
                  <c:v>0.32900000000000001</c:v>
                </c:pt>
                <c:pt idx="1306">
                  <c:v>0.253</c:v>
                </c:pt>
                <c:pt idx="1307">
                  <c:v>0.253</c:v>
                </c:pt>
                <c:pt idx="1308">
                  <c:v>0.253</c:v>
                </c:pt>
                <c:pt idx="1309">
                  <c:v>0.24399999999999999</c:v>
                </c:pt>
                <c:pt idx="1310">
                  <c:v>0.20300000000000001</c:v>
                </c:pt>
                <c:pt idx="1311">
                  <c:v>0.156</c:v>
                </c:pt>
                <c:pt idx="1312">
                  <c:v>0.187</c:v>
                </c:pt>
                <c:pt idx="1313">
                  <c:v>0.187</c:v>
                </c:pt>
                <c:pt idx="1314">
                  <c:v>0.187</c:v>
                </c:pt>
                <c:pt idx="1315">
                  <c:v>0.187</c:v>
                </c:pt>
                <c:pt idx="1316">
                  <c:v>0.187</c:v>
                </c:pt>
                <c:pt idx="1317">
                  <c:v>0.19800000000000001</c:v>
                </c:pt>
                <c:pt idx="1318">
                  <c:v>0.20399999999999999</c:v>
                </c:pt>
                <c:pt idx="1319">
                  <c:v>0.20699999999999999</c:v>
                </c:pt>
                <c:pt idx="1320">
                  <c:v>0.22800000000000001</c:v>
                </c:pt>
                <c:pt idx="1321">
                  <c:v>0.22800000000000001</c:v>
                </c:pt>
                <c:pt idx="1322">
                  <c:v>0.22800000000000001</c:v>
                </c:pt>
                <c:pt idx="1323">
                  <c:v>0.26300000000000001</c:v>
                </c:pt>
                <c:pt idx="1324">
                  <c:v>0.25800000000000001</c:v>
                </c:pt>
                <c:pt idx="1325">
                  <c:v>0.25700000000000001</c:v>
                </c:pt>
                <c:pt idx="1326">
                  <c:v>0.27700000000000002</c:v>
                </c:pt>
                <c:pt idx="1327">
                  <c:v>0.32800000000000001</c:v>
                </c:pt>
                <c:pt idx="1328">
                  <c:v>0.32800000000000001</c:v>
                </c:pt>
                <c:pt idx="1329">
                  <c:v>0.32800000000000001</c:v>
                </c:pt>
                <c:pt idx="1330">
                  <c:v>0.33300000000000002</c:v>
                </c:pt>
                <c:pt idx="1331">
                  <c:v>0.34399999999999997</c:v>
                </c:pt>
                <c:pt idx="1332">
                  <c:v>0.38800000000000001</c:v>
                </c:pt>
                <c:pt idx="1333">
                  <c:v>0.40200000000000002</c:v>
                </c:pt>
                <c:pt idx="1334">
                  <c:v>0.40300000000000002</c:v>
                </c:pt>
                <c:pt idx="1335">
                  <c:v>0.40300000000000002</c:v>
                </c:pt>
                <c:pt idx="1336">
                  <c:v>0.40300000000000002</c:v>
                </c:pt>
                <c:pt idx="1337">
                  <c:v>0.43099999999999999</c:v>
                </c:pt>
                <c:pt idx="1338">
                  <c:v>0.40799999999999997</c:v>
                </c:pt>
                <c:pt idx="1339">
                  <c:v>0.45900000000000002</c:v>
                </c:pt>
                <c:pt idx="1340">
                  <c:v>0.44</c:v>
                </c:pt>
                <c:pt idx="1341">
                  <c:v>0.435</c:v>
                </c:pt>
                <c:pt idx="1342">
                  <c:v>0.435</c:v>
                </c:pt>
                <c:pt idx="1343">
                  <c:v>0.435</c:v>
                </c:pt>
                <c:pt idx="1344">
                  <c:v>0.44800000000000001</c:v>
                </c:pt>
                <c:pt idx="1345">
                  <c:v>0.41499999999999998</c:v>
                </c:pt>
                <c:pt idx="1346">
                  <c:v>0.44500000000000001</c:v>
                </c:pt>
                <c:pt idx="1347">
                  <c:v>0.47099999999999997</c:v>
                </c:pt>
                <c:pt idx="1348">
                  <c:v>0.48499999999999999</c:v>
                </c:pt>
                <c:pt idx="1349">
                  <c:v>0.48499999999999999</c:v>
                </c:pt>
                <c:pt idx="1350">
                  <c:v>0.48499999999999999</c:v>
                </c:pt>
                <c:pt idx="1351">
                  <c:v>0.42599999999999999</c:v>
                </c:pt>
                <c:pt idx="1352">
                  <c:v>0.37</c:v>
                </c:pt>
                <c:pt idx="1353">
                  <c:v>0.31900000000000001</c:v>
                </c:pt>
                <c:pt idx="1354">
                  <c:v>0.34200000000000003</c:v>
                </c:pt>
                <c:pt idx="1355">
                  <c:v>0.35599999999999998</c:v>
                </c:pt>
                <c:pt idx="1356">
                  <c:v>0.35599999999999998</c:v>
                </c:pt>
                <c:pt idx="1357">
                  <c:v>0.35599999999999998</c:v>
                </c:pt>
                <c:pt idx="1358">
                  <c:v>0.317</c:v>
                </c:pt>
                <c:pt idx="1359">
                  <c:v>0.28199999999999997</c:v>
                </c:pt>
                <c:pt idx="1360">
                  <c:v>0.20799999999999999</c:v>
                </c:pt>
                <c:pt idx="1361">
                  <c:v>0.19800000000000001</c:v>
                </c:pt>
                <c:pt idx="1362">
                  <c:v>0.186</c:v>
                </c:pt>
                <c:pt idx="1363">
                  <c:v>0.186</c:v>
                </c:pt>
                <c:pt idx="1364">
                  <c:v>0.186</c:v>
                </c:pt>
                <c:pt idx="1365">
                  <c:v>0.23300000000000001</c:v>
                </c:pt>
                <c:pt idx="1366">
                  <c:v>0.27900000000000003</c:v>
                </c:pt>
                <c:pt idx="1367">
                  <c:v>0.30099999999999999</c:v>
                </c:pt>
                <c:pt idx="1368">
                  <c:v>0.29599999999999999</c:v>
                </c:pt>
                <c:pt idx="1369">
                  <c:v>0.30199999999999999</c:v>
                </c:pt>
                <c:pt idx="1370">
                  <c:v>0.30199999999999999</c:v>
                </c:pt>
                <c:pt idx="1371">
                  <c:v>0.30199999999999999</c:v>
                </c:pt>
                <c:pt idx="1372">
                  <c:v>0.34899999999999998</c:v>
                </c:pt>
                <c:pt idx="1373">
                  <c:v>0.373</c:v>
                </c:pt>
                <c:pt idx="1374">
                  <c:v>0.36599999999999999</c:v>
                </c:pt>
                <c:pt idx="1375">
                  <c:v>0.33100000000000002</c:v>
                </c:pt>
                <c:pt idx="1376">
                  <c:v>0.32</c:v>
                </c:pt>
                <c:pt idx="1377">
                  <c:v>0.32</c:v>
                </c:pt>
                <c:pt idx="1378">
                  <c:v>0.32</c:v>
                </c:pt>
                <c:pt idx="1379">
                  <c:v>0.312</c:v>
                </c:pt>
                <c:pt idx="1380">
                  <c:v>0.29599999999999999</c:v>
                </c:pt>
                <c:pt idx="1381">
                  <c:v>0.35</c:v>
                </c:pt>
                <c:pt idx="1382">
                  <c:v>0.37</c:v>
                </c:pt>
                <c:pt idx="1383">
                  <c:v>0.41199999999999998</c:v>
                </c:pt>
                <c:pt idx="1384">
                  <c:v>0.41199999999999998</c:v>
                </c:pt>
                <c:pt idx="1385">
                  <c:v>0.41199999999999998</c:v>
                </c:pt>
                <c:pt idx="1386">
                  <c:v>0.42699999999999999</c:v>
                </c:pt>
                <c:pt idx="1387">
                  <c:v>0.46800000000000003</c:v>
                </c:pt>
                <c:pt idx="1388">
                  <c:v>0.436</c:v>
                </c:pt>
                <c:pt idx="1389">
                  <c:v>0.44900000000000001</c:v>
                </c:pt>
                <c:pt idx="1390">
                  <c:v>0.46200000000000002</c:v>
                </c:pt>
                <c:pt idx="1391">
                  <c:v>0.46200000000000002</c:v>
                </c:pt>
                <c:pt idx="1392">
                  <c:v>0.46200000000000002</c:v>
                </c:pt>
                <c:pt idx="1393">
                  <c:v>0.48399999999999999</c:v>
                </c:pt>
                <c:pt idx="1394">
                  <c:v>0.46400000000000002</c:v>
                </c:pt>
                <c:pt idx="1395">
                  <c:v>0.40799999999999997</c:v>
                </c:pt>
                <c:pt idx="1396">
                  <c:v>0.36299999999999999</c:v>
                </c:pt>
                <c:pt idx="1397">
                  <c:v>0.42099999999999999</c:v>
                </c:pt>
                <c:pt idx="1398">
                  <c:v>0.42099999999999999</c:v>
                </c:pt>
                <c:pt idx="1399">
                  <c:v>0.42099999999999999</c:v>
                </c:pt>
                <c:pt idx="1400">
                  <c:v>0.379</c:v>
                </c:pt>
                <c:pt idx="1401">
                  <c:v>0.35499999999999998</c:v>
                </c:pt>
                <c:pt idx="1402">
                  <c:v>0.32100000000000001</c:v>
                </c:pt>
                <c:pt idx="1403">
                  <c:v>0.32300000000000001</c:v>
                </c:pt>
                <c:pt idx="1404">
                  <c:v>0.33800000000000002</c:v>
                </c:pt>
                <c:pt idx="1405">
                  <c:v>0.33800000000000002</c:v>
                </c:pt>
                <c:pt idx="1406">
                  <c:v>0.33800000000000002</c:v>
                </c:pt>
                <c:pt idx="1407">
                  <c:v>0.316</c:v>
                </c:pt>
                <c:pt idx="1408">
                  <c:v>0.32800000000000001</c:v>
                </c:pt>
                <c:pt idx="1409">
                  <c:v>0.28499999999999998</c:v>
                </c:pt>
                <c:pt idx="1410">
                  <c:v>0.27800000000000002</c:v>
                </c:pt>
                <c:pt idx="1411">
                  <c:v>0.29799999999999999</c:v>
                </c:pt>
                <c:pt idx="1412">
                  <c:v>0.29799999999999999</c:v>
                </c:pt>
                <c:pt idx="1413">
                  <c:v>0.29799999999999999</c:v>
                </c:pt>
                <c:pt idx="1414">
                  <c:v>0.24299999999999999</c:v>
                </c:pt>
                <c:pt idx="1415">
                  <c:v>0.27600000000000002</c:v>
                </c:pt>
                <c:pt idx="1416">
                  <c:v>0.26400000000000001</c:v>
                </c:pt>
                <c:pt idx="1417">
                  <c:v>0.189</c:v>
                </c:pt>
                <c:pt idx="1418">
                  <c:v>0.20799999999999999</c:v>
                </c:pt>
                <c:pt idx="1419">
                  <c:v>0.20799999999999999</c:v>
                </c:pt>
                <c:pt idx="1420">
                  <c:v>0.20799999999999999</c:v>
                </c:pt>
                <c:pt idx="1421">
                  <c:v>0.17499999999999999</c:v>
                </c:pt>
                <c:pt idx="1422">
                  <c:v>0.19500000000000001</c:v>
                </c:pt>
                <c:pt idx="1423">
                  <c:v>0.20699999999999999</c:v>
                </c:pt>
                <c:pt idx="1424">
                  <c:v>0.221</c:v>
                </c:pt>
                <c:pt idx="1425">
                  <c:v>0.221</c:v>
                </c:pt>
                <c:pt idx="1426">
                  <c:v>0.221</c:v>
                </c:pt>
                <c:pt idx="1427">
                  <c:v>0.221</c:v>
                </c:pt>
                <c:pt idx="1428">
                  <c:v>0.26</c:v>
                </c:pt>
                <c:pt idx="1429">
                  <c:v>0.247</c:v>
                </c:pt>
                <c:pt idx="1430">
                  <c:v>0.26900000000000002</c:v>
                </c:pt>
                <c:pt idx="1431">
                  <c:v>0.247</c:v>
                </c:pt>
                <c:pt idx="1432">
                  <c:v>0.314</c:v>
                </c:pt>
                <c:pt idx="1433">
                  <c:v>0.314</c:v>
                </c:pt>
                <c:pt idx="1434">
                  <c:v>0.314</c:v>
                </c:pt>
                <c:pt idx="1435">
                  <c:v>0.36499999999999999</c:v>
                </c:pt>
                <c:pt idx="1436">
                  <c:v>0.30099999999999999</c:v>
                </c:pt>
                <c:pt idx="1437">
                  <c:v>0.36</c:v>
                </c:pt>
                <c:pt idx="1438">
                  <c:v>0.39900000000000002</c:v>
                </c:pt>
                <c:pt idx="1439">
                  <c:v>0.36499999999999999</c:v>
                </c:pt>
                <c:pt idx="1440">
                  <c:v>0.36499999999999999</c:v>
                </c:pt>
                <c:pt idx="1441">
                  <c:v>0.36499999999999999</c:v>
                </c:pt>
                <c:pt idx="1442">
                  <c:v>0.38200000000000001</c:v>
                </c:pt>
                <c:pt idx="1443">
                  <c:v>0.34699999999999998</c:v>
                </c:pt>
                <c:pt idx="1444">
                  <c:v>0.373</c:v>
                </c:pt>
                <c:pt idx="1445">
                  <c:v>0.33300000000000002</c:v>
                </c:pt>
                <c:pt idx="1446">
                  <c:v>0.28100000000000003</c:v>
                </c:pt>
                <c:pt idx="1447">
                  <c:v>0.28100000000000003</c:v>
                </c:pt>
                <c:pt idx="1448">
                  <c:v>0.28100000000000003</c:v>
                </c:pt>
                <c:pt idx="1449">
                  <c:v>0.36899999999999999</c:v>
                </c:pt>
                <c:pt idx="1450">
                  <c:v>0.27500000000000002</c:v>
                </c:pt>
                <c:pt idx="1451">
                  <c:v>0.221</c:v>
                </c:pt>
                <c:pt idx="1452">
                  <c:v>0.20499999999999999</c:v>
                </c:pt>
                <c:pt idx="1453">
                  <c:v>0.24</c:v>
                </c:pt>
                <c:pt idx="1454">
                  <c:v>0.24</c:v>
                </c:pt>
                <c:pt idx="1455">
                  <c:v>0.24</c:v>
                </c:pt>
                <c:pt idx="1456">
                  <c:v>0.25900000000000001</c:v>
                </c:pt>
                <c:pt idx="1457">
                  <c:v>0.26200000000000001</c:v>
                </c:pt>
                <c:pt idx="1458">
                  <c:v>0.221</c:v>
                </c:pt>
                <c:pt idx="1459">
                  <c:v>0.27400000000000002</c:v>
                </c:pt>
                <c:pt idx="1460">
                  <c:v>0.27200000000000002</c:v>
                </c:pt>
                <c:pt idx="1461">
                  <c:v>0.27200000000000002</c:v>
                </c:pt>
                <c:pt idx="1462">
                  <c:v>0.27200000000000002</c:v>
                </c:pt>
                <c:pt idx="1463">
                  <c:v>0.27900000000000003</c:v>
                </c:pt>
                <c:pt idx="1464">
                  <c:v>0.29699999999999999</c:v>
                </c:pt>
                <c:pt idx="1465">
                  <c:v>0.308</c:v>
                </c:pt>
                <c:pt idx="1466">
                  <c:v>0.31900000000000001</c:v>
                </c:pt>
                <c:pt idx="1467">
                  <c:v>0.308</c:v>
                </c:pt>
                <c:pt idx="1468">
                  <c:v>0.308</c:v>
                </c:pt>
                <c:pt idx="1469">
                  <c:v>0.308</c:v>
                </c:pt>
                <c:pt idx="1470">
                  <c:v>0.27400000000000002</c:v>
                </c:pt>
                <c:pt idx="1471">
                  <c:v>0.20300000000000001</c:v>
                </c:pt>
                <c:pt idx="1472">
                  <c:v>0.188</c:v>
                </c:pt>
                <c:pt idx="1473">
                  <c:v>0.154</c:v>
                </c:pt>
                <c:pt idx="1474">
                  <c:v>0.13500000000000001</c:v>
                </c:pt>
                <c:pt idx="1475">
                  <c:v>0.13500000000000001</c:v>
                </c:pt>
                <c:pt idx="1476">
                  <c:v>0.13500000000000001</c:v>
                </c:pt>
                <c:pt idx="1477">
                  <c:v>0.158</c:v>
                </c:pt>
                <c:pt idx="1478">
                  <c:v>0.13100000000000001</c:v>
                </c:pt>
                <c:pt idx="1479">
                  <c:v>0.17899999999999999</c:v>
                </c:pt>
                <c:pt idx="1480">
                  <c:v>0.16300000000000001</c:v>
                </c:pt>
                <c:pt idx="1481">
                  <c:v>0.16700000000000001</c:v>
                </c:pt>
                <c:pt idx="1482">
                  <c:v>0.16700000000000001</c:v>
                </c:pt>
                <c:pt idx="1483">
                  <c:v>0.16700000000000001</c:v>
                </c:pt>
                <c:pt idx="1484">
                  <c:v>0.17</c:v>
                </c:pt>
                <c:pt idx="1485">
                  <c:v>8.5000000000000006E-2</c:v>
                </c:pt>
                <c:pt idx="1486">
                  <c:v>0.03</c:v>
                </c:pt>
                <c:pt idx="1487">
                  <c:v>2.3E-2</c:v>
                </c:pt>
                <c:pt idx="1488">
                  <c:v>6.0000000000000001E-3</c:v>
                </c:pt>
                <c:pt idx="1489">
                  <c:v>6.0000000000000001E-3</c:v>
                </c:pt>
                <c:pt idx="1490">
                  <c:v>6.0000000000000001E-3</c:v>
                </c:pt>
                <c:pt idx="1491">
                  <c:v>3.0000000000000001E-3</c:v>
                </c:pt>
                <c:pt idx="1492">
                  <c:v>0.03</c:v>
                </c:pt>
                <c:pt idx="1493">
                  <c:v>3.5000000000000003E-2</c:v>
                </c:pt>
                <c:pt idx="1494">
                  <c:v>5.5E-2</c:v>
                </c:pt>
                <c:pt idx="1495">
                  <c:v>5.8000000000000003E-2</c:v>
                </c:pt>
                <c:pt idx="1496">
                  <c:v>5.8000000000000003E-2</c:v>
                </c:pt>
                <c:pt idx="1497">
                  <c:v>5.8000000000000003E-2</c:v>
                </c:pt>
                <c:pt idx="1498">
                  <c:v>3.7999999999999999E-2</c:v>
                </c:pt>
                <c:pt idx="1499">
                  <c:v>6.7000000000000004E-2</c:v>
                </c:pt>
                <c:pt idx="1500">
                  <c:v>2.5000000000000001E-2</c:v>
                </c:pt>
                <c:pt idx="1501">
                  <c:v>5.6000000000000001E-2</c:v>
                </c:pt>
                <c:pt idx="1502">
                  <c:v>0.02</c:v>
                </c:pt>
                <c:pt idx="1503">
                  <c:v>0.02</c:v>
                </c:pt>
                <c:pt idx="1504">
                  <c:v>0.02</c:v>
                </c:pt>
                <c:pt idx="1505">
                  <c:v>-1.7999999999999999E-2</c:v>
                </c:pt>
                <c:pt idx="1506">
                  <c:v>-5.0000000000000001E-3</c:v>
                </c:pt>
                <c:pt idx="1507">
                  <c:v>-5.3999999999999999E-2</c:v>
                </c:pt>
                <c:pt idx="1508">
                  <c:v>-9.2999999999999999E-2</c:v>
                </c:pt>
                <c:pt idx="1509">
                  <c:v>-0.11899999999999999</c:v>
                </c:pt>
                <c:pt idx="1510">
                  <c:v>-0.11899999999999999</c:v>
                </c:pt>
                <c:pt idx="1511">
                  <c:v>-0.11899999999999999</c:v>
                </c:pt>
                <c:pt idx="1512">
                  <c:v>-0.11700000000000001</c:v>
                </c:pt>
                <c:pt idx="1513">
                  <c:v>-0.14499999999999999</c:v>
                </c:pt>
                <c:pt idx="1514">
                  <c:v>-0.13900000000000001</c:v>
                </c:pt>
                <c:pt idx="1515">
                  <c:v>-0.11600000000000001</c:v>
                </c:pt>
                <c:pt idx="1516">
                  <c:v>-8.2000000000000003E-2</c:v>
                </c:pt>
                <c:pt idx="1517">
                  <c:v>-8.2000000000000003E-2</c:v>
                </c:pt>
                <c:pt idx="1518">
                  <c:v>-8.2000000000000003E-2</c:v>
                </c:pt>
                <c:pt idx="1519">
                  <c:v>-9.6000000000000002E-2</c:v>
                </c:pt>
                <c:pt idx="1520">
                  <c:v>2E-3</c:v>
                </c:pt>
                <c:pt idx="1521">
                  <c:v>-1.7999999999999999E-2</c:v>
                </c:pt>
                <c:pt idx="1522">
                  <c:v>1.6E-2</c:v>
                </c:pt>
                <c:pt idx="1523">
                  <c:v>7.0000000000000001E-3</c:v>
                </c:pt>
                <c:pt idx="1524">
                  <c:v>7.0000000000000001E-3</c:v>
                </c:pt>
                <c:pt idx="1525">
                  <c:v>7.0000000000000001E-3</c:v>
                </c:pt>
                <c:pt idx="1526">
                  <c:v>3.2000000000000001E-2</c:v>
                </c:pt>
                <c:pt idx="1527">
                  <c:v>2.1000000000000001E-2</c:v>
                </c:pt>
                <c:pt idx="1528">
                  <c:v>7.0999999999999994E-2</c:v>
                </c:pt>
                <c:pt idx="1529">
                  <c:v>3.7999999999999999E-2</c:v>
                </c:pt>
                <c:pt idx="1530">
                  <c:v>1.0999999999999999E-2</c:v>
                </c:pt>
                <c:pt idx="1531">
                  <c:v>1.0999999999999999E-2</c:v>
                </c:pt>
                <c:pt idx="1532">
                  <c:v>1.0999999999999999E-2</c:v>
                </c:pt>
                <c:pt idx="1533">
                  <c:v>-6.2E-2</c:v>
                </c:pt>
                <c:pt idx="1534">
                  <c:v>-0.11700000000000001</c:v>
                </c:pt>
                <c:pt idx="1535">
                  <c:v>-0.111</c:v>
                </c:pt>
                <c:pt idx="1536">
                  <c:v>-4.8000000000000001E-2</c:v>
                </c:pt>
                <c:pt idx="1537">
                  <c:v>-4.2999999999999997E-2</c:v>
                </c:pt>
                <c:pt idx="1538">
                  <c:v>-4.2999999999999997E-2</c:v>
                </c:pt>
                <c:pt idx="1539">
                  <c:v>-4.2999999999999997E-2</c:v>
                </c:pt>
                <c:pt idx="1540">
                  <c:v>-6.6000000000000003E-2</c:v>
                </c:pt>
                <c:pt idx="1541">
                  <c:v>-6.5000000000000002E-2</c:v>
                </c:pt>
                <c:pt idx="1542">
                  <c:v>-9.0999999999999998E-2</c:v>
                </c:pt>
                <c:pt idx="1543">
                  <c:v>-8.3000000000000004E-2</c:v>
                </c:pt>
                <c:pt idx="1544">
                  <c:v>-7.1999999999999995E-2</c:v>
                </c:pt>
                <c:pt idx="1545">
                  <c:v>-7.1999999999999995E-2</c:v>
                </c:pt>
                <c:pt idx="1546">
                  <c:v>-7.1999999999999995E-2</c:v>
                </c:pt>
                <c:pt idx="1547">
                  <c:v>-7.0000000000000007E-2</c:v>
                </c:pt>
                <c:pt idx="1548">
                  <c:v>-8.8999999999999996E-2</c:v>
                </c:pt>
                <c:pt idx="1549">
                  <c:v>-9.5000000000000001E-2</c:v>
                </c:pt>
                <c:pt idx="1550">
                  <c:v>-0.09</c:v>
                </c:pt>
                <c:pt idx="1551">
                  <c:v>-3.2000000000000001E-2</c:v>
                </c:pt>
                <c:pt idx="1552">
                  <c:v>-3.2000000000000001E-2</c:v>
                </c:pt>
                <c:pt idx="1553">
                  <c:v>-3.2000000000000001E-2</c:v>
                </c:pt>
                <c:pt idx="1554">
                  <c:v>-8.2000000000000003E-2</c:v>
                </c:pt>
                <c:pt idx="1555">
                  <c:v>-0.05</c:v>
                </c:pt>
                <c:pt idx="1556">
                  <c:v>-0.03</c:v>
                </c:pt>
                <c:pt idx="1557">
                  <c:v>-7.3999999999999996E-2</c:v>
                </c:pt>
                <c:pt idx="1558">
                  <c:v>-0.108</c:v>
                </c:pt>
                <c:pt idx="1559">
                  <c:v>-0.108</c:v>
                </c:pt>
                <c:pt idx="1560">
                  <c:v>-0.108</c:v>
                </c:pt>
                <c:pt idx="1561">
                  <c:v>-9.2999999999999999E-2</c:v>
                </c:pt>
                <c:pt idx="1562">
                  <c:v>-0.109</c:v>
                </c:pt>
                <c:pt idx="1563">
                  <c:v>-7.5999999999999998E-2</c:v>
                </c:pt>
                <c:pt idx="1564">
                  <c:v>-6.5000000000000002E-2</c:v>
                </c:pt>
                <c:pt idx="1565">
                  <c:v>-6.7000000000000004E-2</c:v>
                </c:pt>
                <c:pt idx="1566">
                  <c:v>-6.7000000000000004E-2</c:v>
                </c:pt>
                <c:pt idx="1567">
                  <c:v>-6.7000000000000004E-2</c:v>
                </c:pt>
                <c:pt idx="1568">
                  <c:v>-9.5000000000000001E-2</c:v>
                </c:pt>
                <c:pt idx="1569">
                  <c:v>-3.7999999999999999E-2</c:v>
                </c:pt>
                <c:pt idx="1570">
                  <c:v>-3.5999999999999997E-2</c:v>
                </c:pt>
                <c:pt idx="1571">
                  <c:v>-9.8000000000000004E-2</c:v>
                </c:pt>
                <c:pt idx="1572">
                  <c:v>-0.11899999999999999</c:v>
                </c:pt>
                <c:pt idx="1573">
                  <c:v>-0.11899999999999999</c:v>
                </c:pt>
                <c:pt idx="1574">
                  <c:v>-0.11899999999999999</c:v>
                </c:pt>
                <c:pt idx="1575">
                  <c:v>-0.09</c:v>
                </c:pt>
                <c:pt idx="1576">
                  <c:v>-7.9000000000000001E-2</c:v>
                </c:pt>
                <c:pt idx="1577">
                  <c:v>-2.7E-2</c:v>
                </c:pt>
                <c:pt idx="1578">
                  <c:v>-4.1000000000000002E-2</c:v>
                </c:pt>
                <c:pt idx="1579">
                  <c:v>-0.03</c:v>
                </c:pt>
                <c:pt idx="1580">
                  <c:v>-0.03</c:v>
                </c:pt>
                <c:pt idx="1581">
                  <c:v>-0.03</c:v>
                </c:pt>
                <c:pt idx="1582">
                  <c:v>-1.7000000000000001E-2</c:v>
                </c:pt>
                <c:pt idx="1583">
                  <c:v>-1.0999999999999999E-2</c:v>
                </c:pt>
                <c:pt idx="1584">
                  <c:v>-0.03</c:v>
                </c:pt>
                <c:pt idx="1585">
                  <c:v>-1.6E-2</c:v>
                </c:pt>
                <c:pt idx="1586">
                  <c:v>6.0000000000000001E-3</c:v>
                </c:pt>
                <c:pt idx="1587">
                  <c:v>6.0000000000000001E-3</c:v>
                </c:pt>
                <c:pt idx="1588">
                  <c:v>6.0000000000000001E-3</c:v>
                </c:pt>
                <c:pt idx="1589">
                  <c:v>-0.04</c:v>
                </c:pt>
                <c:pt idx="1590">
                  <c:v>-6.2E-2</c:v>
                </c:pt>
                <c:pt idx="1591">
                  <c:v>-9.0999999999999998E-2</c:v>
                </c:pt>
                <c:pt idx="1592">
                  <c:v>-0.16800000000000001</c:v>
                </c:pt>
                <c:pt idx="1593">
                  <c:v>-0.189</c:v>
                </c:pt>
                <c:pt idx="1594">
                  <c:v>-0.189</c:v>
                </c:pt>
                <c:pt idx="1595">
                  <c:v>-0.189</c:v>
                </c:pt>
                <c:pt idx="1596">
                  <c:v>-0.17</c:v>
                </c:pt>
                <c:pt idx="1597">
                  <c:v>-0.17599999999999999</c:v>
                </c:pt>
                <c:pt idx="1598">
                  <c:v>-0.185</c:v>
                </c:pt>
                <c:pt idx="1599">
                  <c:v>-0.14099999999999999</c:v>
                </c:pt>
                <c:pt idx="1600">
                  <c:v>-0.126</c:v>
                </c:pt>
                <c:pt idx="1601">
                  <c:v>-0.126</c:v>
                </c:pt>
                <c:pt idx="1602">
                  <c:v>-0.126</c:v>
                </c:pt>
                <c:pt idx="1603">
                  <c:v>-0.13</c:v>
                </c:pt>
                <c:pt idx="1604">
                  <c:v>-0.126</c:v>
                </c:pt>
                <c:pt idx="1605">
                  <c:v>-0.112</c:v>
                </c:pt>
                <c:pt idx="1606">
                  <c:v>-0.11600000000000001</c:v>
                </c:pt>
                <c:pt idx="1607">
                  <c:v>-4.7E-2</c:v>
                </c:pt>
                <c:pt idx="1608">
                  <c:v>-4.7E-2</c:v>
                </c:pt>
                <c:pt idx="1609">
                  <c:v>-4.7E-2</c:v>
                </c:pt>
                <c:pt idx="1610">
                  <c:v>9.2999999999999999E-2</c:v>
                </c:pt>
                <c:pt idx="1611">
                  <c:v>6.0999999999999999E-2</c:v>
                </c:pt>
                <c:pt idx="1612">
                  <c:v>0.05</c:v>
                </c:pt>
                <c:pt idx="1613">
                  <c:v>5.0999999999999997E-2</c:v>
                </c:pt>
                <c:pt idx="1614">
                  <c:v>1.9E-2</c:v>
                </c:pt>
                <c:pt idx="1615">
                  <c:v>1.9E-2</c:v>
                </c:pt>
                <c:pt idx="1616">
                  <c:v>1.9E-2</c:v>
                </c:pt>
                <c:pt idx="1617">
                  <c:v>-2.4E-2</c:v>
                </c:pt>
                <c:pt idx="1618">
                  <c:v>-0.01</c:v>
                </c:pt>
                <c:pt idx="1619">
                  <c:v>-4.0000000000000001E-3</c:v>
                </c:pt>
                <c:pt idx="1620">
                  <c:v>2.4E-2</c:v>
                </c:pt>
                <c:pt idx="1621">
                  <c:v>0.02</c:v>
                </c:pt>
                <c:pt idx="1622">
                  <c:v>0.02</c:v>
                </c:pt>
                <c:pt idx="1623">
                  <c:v>0.02</c:v>
                </c:pt>
                <c:pt idx="1624">
                  <c:v>3.3000000000000002E-2</c:v>
                </c:pt>
                <c:pt idx="1625">
                  <c:v>5.5E-2</c:v>
                </c:pt>
                <c:pt idx="1626">
                  <c:v>0.05</c:v>
                </c:pt>
                <c:pt idx="1627">
                  <c:v>8.5999999999999993E-2</c:v>
                </c:pt>
                <c:pt idx="1628">
                  <c:v>6.8000000000000005E-2</c:v>
                </c:pt>
                <c:pt idx="1629">
                  <c:v>6.8000000000000005E-2</c:v>
                </c:pt>
                <c:pt idx="1630">
                  <c:v>6.8000000000000005E-2</c:v>
                </c:pt>
                <c:pt idx="1631">
                  <c:v>0.114</c:v>
                </c:pt>
                <c:pt idx="1632">
                  <c:v>0.13600000000000001</c:v>
                </c:pt>
                <c:pt idx="1633">
                  <c:v>0.13900000000000001</c:v>
                </c:pt>
                <c:pt idx="1634">
                  <c:v>0.16700000000000001</c:v>
                </c:pt>
                <c:pt idx="1635">
                  <c:v>0.13800000000000001</c:v>
                </c:pt>
                <c:pt idx="1636">
                  <c:v>0.13800000000000001</c:v>
                </c:pt>
                <c:pt idx="1637">
                  <c:v>0.13800000000000001</c:v>
                </c:pt>
                <c:pt idx="1638">
                  <c:v>0.14599999999999999</c:v>
                </c:pt>
                <c:pt idx="1639">
                  <c:v>0.152</c:v>
                </c:pt>
                <c:pt idx="1640">
                  <c:v>0.17699999999999999</c:v>
                </c:pt>
                <c:pt idx="1641">
                  <c:v>0.17599999999999999</c:v>
                </c:pt>
                <c:pt idx="1642">
                  <c:v>0.16500000000000001</c:v>
                </c:pt>
                <c:pt idx="1643">
                  <c:v>0.16500000000000001</c:v>
                </c:pt>
                <c:pt idx="1644">
                  <c:v>0.16500000000000001</c:v>
                </c:pt>
                <c:pt idx="1645">
                  <c:v>0.17</c:v>
                </c:pt>
                <c:pt idx="1646">
                  <c:v>0.16800000000000001</c:v>
                </c:pt>
                <c:pt idx="1647">
                  <c:v>0.13200000000000001</c:v>
                </c:pt>
                <c:pt idx="1648">
                  <c:v>0.14299999999999999</c:v>
                </c:pt>
                <c:pt idx="1649">
                  <c:v>0.124</c:v>
                </c:pt>
                <c:pt idx="1650">
                  <c:v>0.124</c:v>
                </c:pt>
                <c:pt idx="1651">
                  <c:v>0.124</c:v>
                </c:pt>
                <c:pt idx="1652">
                  <c:v>0.154</c:v>
                </c:pt>
                <c:pt idx="1653">
                  <c:v>0.126</c:v>
                </c:pt>
                <c:pt idx="1654">
                  <c:v>0.124</c:v>
                </c:pt>
                <c:pt idx="1655">
                  <c:v>0.126</c:v>
                </c:pt>
                <c:pt idx="1656">
                  <c:v>0.14399999999999999</c:v>
                </c:pt>
                <c:pt idx="1657">
                  <c:v>0.14399999999999999</c:v>
                </c:pt>
                <c:pt idx="1658">
                  <c:v>0.14399999999999999</c:v>
                </c:pt>
                <c:pt idx="1659">
                  <c:v>0.161</c:v>
                </c:pt>
                <c:pt idx="1660">
                  <c:v>0.20399999999999999</c:v>
                </c:pt>
                <c:pt idx="1661">
                  <c:v>0.2</c:v>
                </c:pt>
                <c:pt idx="1662">
                  <c:v>0.26700000000000002</c:v>
                </c:pt>
                <c:pt idx="1663">
                  <c:v>0.27100000000000002</c:v>
                </c:pt>
                <c:pt idx="1664">
                  <c:v>0.27100000000000002</c:v>
                </c:pt>
                <c:pt idx="1665">
                  <c:v>0.27100000000000002</c:v>
                </c:pt>
                <c:pt idx="1666">
                  <c:v>0.25700000000000001</c:v>
                </c:pt>
                <c:pt idx="1667">
                  <c:v>0.28599999999999998</c:v>
                </c:pt>
                <c:pt idx="1668">
                  <c:v>0.29899999999999999</c:v>
                </c:pt>
                <c:pt idx="1669">
                  <c:v>0.26400000000000001</c:v>
                </c:pt>
                <c:pt idx="1670">
                  <c:v>0.23100000000000001</c:v>
                </c:pt>
                <c:pt idx="1671">
                  <c:v>0.23100000000000001</c:v>
                </c:pt>
                <c:pt idx="1672">
                  <c:v>0.23100000000000001</c:v>
                </c:pt>
                <c:pt idx="1673">
                  <c:v>0.23899999999999999</c:v>
                </c:pt>
                <c:pt idx="1674">
                  <c:v>0.153</c:v>
                </c:pt>
                <c:pt idx="1675">
                  <c:v>0.16900000000000001</c:v>
                </c:pt>
                <c:pt idx="1676">
                  <c:v>0.161</c:v>
                </c:pt>
                <c:pt idx="1677">
                  <c:v>0.127</c:v>
                </c:pt>
                <c:pt idx="1678">
                  <c:v>0.127</c:v>
                </c:pt>
                <c:pt idx="1679">
                  <c:v>0.127</c:v>
                </c:pt>
                <c:pt idx="1680">
                  <c:v>0.16700000000000001</c:v>
                </c:pt>
                <c:pt idx="1681">
                  <c:v>0.128</c:v>
                </c:pt>
                <c:pt idx="1682">
                  <c:v>0.16500000000000001</c:v>
                </c:pt>
                <c:pt idx="1683">
                  <c:v>0.111</c:v>
                </c:pt>
                <c:pt idx="1684">
                  <c:v>9.5000000000000001E-2</c:v>
                </c:pt>
                <c:pt idx="1685">
                  <c:v>9.5000000000000001E-2</c:v>
                </c:pt>
                <c:pt idx="1686">
                  <c:v>9.5000000000000001E-2</c:v>
                </c:pt>
                <c:pt idx="1687">
                  <c:v>8.8999999999999996E-2</c:v>
                </c:pt>
                <c:pt idx="1688">
                  <c:v>0.11899999999999999</c:v>
                </c:pt>
                <c:pt idx="1689">
                  <c:v>9.8000000000000004E-2</c:v>
                </c:pt>
                <c:pt idx="1690">
                  <c:v>0.13100000000000001</c:v>
                </c:pt>
                <c:pt idx="1691">
                  <c:v>0.13400000000000001</c:v>
                </c:pt>
                <c:pt idx="1692">
                  <c:v>0.13400000000000001</c:v>
                </c:pt>
                <c:pt idx="1693">
                  <c:v>0.13400000000000001</c:v>
                </c:pt>
                <c:pt idx="1694">
                  <c:v>0.153</c:v>
                </c:pt>
                <c:pt idx="1695">
                  <c:v>0.156</c:v>
                </c:pt>
                <c:pt idx="1696">
                  <c:v>0.13700000000000001</c:v>
                </c:pt>
                <c:pt idx="1697">
                  <c:v>0.18</c:v>
                </c:pt>
                <c:pt idx="1698">
                  <c:v>0.18</c:v>
                </c:pt>
                <c:pt idx="1699">
                  <c:v>0.18</c:v>
                </c:pt>
                <c:pt idx="1700">
                  <c:v>0.18</c:v>
                </c:pt>
                <c:pt idx="1701">
                  <c:v>0.18</c:v>
                </c:pt>
                <c:pt idx="1702">
                  <c:v>0.19400000000000001</c:v>
                </c:pt>
                <c:pt idx="1703">
                  <c:v>0.21099999999999999</c:v>
                </c:pt>
                <c:pt idx="1704">
                  <c:v>0.23</c:v>
                </c:pt>
                <c:pt idx="1705">
                  <c:v>0.21199999999999999</c:v>
                </c:pt>
                <c:pt idx="1706">
                  <c:v>0.21199999999999999</c:v>
                </c:pt>
                <c:pt idx="1707">
                  <c:v>0.21199999999999999</c:v>
                </c:pt>
                <c:pt idx="1708">
                  <c:v>0.23</c:v>
                </c:pt>
                <c:pt idx="1709">
                  <c:v>0.311</c:v>
                </c:pt>
                <c:pt idx="1710">
                  <c:v>0.316</c:v>
                </c:pt>
                <c:pt idx="1711">
                  <c:v>0.27900000000000003</c:v>
                </c:pt>
                <c:pt idx="1712">
                  <c:v>0.27100000000000002</c:v>
                </c:pt>
                <c:pt idx="1713">
                  <c:v>0.27100000000000002</c:v>
                </c:pt>
                <c:pt idx="1714">
                  <c:v>0.27100000000000002</c:v>
                </c:pt>
                <c:pt idx="1715">
                  <c:v>0.30599999999999999</c:v>
                </c:pt>
                <c:pt idx="1716">
                  <c:v>0.24</c:v>
                </c:pt>
                <c:pt idx="1717">
                  <c:v>0.182</c:v>
                </c:pt>
                <c:pt idx="1718">
                  <c:v>0.224</c:v>
                </c:pt>
                <c:pt idx="1719">
                  <c:v>0.23799999999999999</c:v>
                </c:pt>
                <c:pt idx="1720">
                  <c:v>0.23799999999999999</c:v>
                </c:pt>
                <c:pt idx="1721">
                  <c:v>0.23799999999999999</c:v>
                </c:pt>
                <c:pt idx="1722">
                  <c:v>0.16900000000000001</c:v>
                </c:pt>
                <c:pt idx="1723">
                  <c:v>0.20599999999999999</c:v>
                </c:pt>
                <c:pt idx="1724">
                  <c:v>0.14599999999999999</c:v>
                </c:pt>
                <c:pt idx="1725">
                  <c:v>0.107</c:v>
                </c:pt>
                <c:pt idx="1726">
                  <c:v>0.14699999999999999</c:v>
                </c:pt>
                <c:pt idx="1727">
                  <c:v>0.14699999999999999</c:v>
                </c:pt>
                <c:pt idx="1728">
                  <c:v>0.14699999999999999</c:v>
                </c:pt>
                <c:pt idx="1729">
                  <c:v>0.13800000000000001</c:v>
                </c:pt>
                <c:pt idx="1730">
                  <c:v>0.154</c:v>
                </c:pt>
                <c:pt idx="1731">
                  <c:v>0.183</c:v>
                </c:pt>
                <c:pt idx="1732">
                  <c:v>0.17599999999999999</c:v>
                </c:pt>
                <c:pt idx="1733">
                  <c:v>0.20200000000000001</c:v>
                </c:pt>
                <c:pt idx="1734">
                  <c:v>0.20200000000000001</c:v>
                </c:pt>
                <c:pt idx="1735">
                  <c:v>0.20200000000000001</c:v>
                </c:pt>
                <c:pt idx="1736">
                  <c:v>0.218</c:v>
                </c:pt>
                <c:pt idx="1737">
                  <c:v>0.26900000000000002</c:v>
                </c:pt>
                <c:pt idx="1738">
                  <c:v>0.26600000000000001</c:v>
                </c:pt>
                <c:pt idx="1739">
                  <c:v>0.23699999999999999</c:v>
                </c:pt>
                <c:pt idx="1740">
                  <c:v>0.26100000000000001</c:v>
                </c:pt>
                <c:pt idx="1741">
                  <c:v>0.26100000000000001</c:v>
                </c:pt>
                <c:pt idx="1742">
                  <c:v>0.26100000000000001</c:v>
                </c:pt>
                <c:pt idx="1743">
                  <c:v>0.188</c:v>
                </c:pt>
                <c:pt idx="1744">
                  <c:v>0.24199999999999999</c:v>
                </c:pt>
                <c:pt idx="1745">
                  <c:v>0.23300000000000001</c:v>
                </c:pt>
                <c:pt idx="1746">
                  <c:v>0.218</c:v>
                </c:pt>
                <c:pt idx="1747">
                  <c:v>0.29599999999999999</c:v>
                </c:pt>
                <c:pt idx="1748">
                  <c:v>0.29599999999999999</c:v>
                </c:pt>
                <c:pt idx="1749">
                  <c:v>0.29599999999999999</c:v>
                </c:pt>
                <c:pt idx="1750">
                  <c:v>0.30299999999999999</c:v>
                </c:pt>
                <c:pt idx="1751">
                  <c:v>0.27500000000000002</c:v>
                </c:pt>
                <c:pt idx="1752">
                  <c:v>0.307</c:v>
                </c:pt>
                <c:pt idx="1753">
                  <c:v>0.35099999999999998</c:v>
                </c:pt>
                <c:pt idx="1754">
                  <c:v>0.32500000000000001</c:v>
                </c:pt>
                <c:pt idx="1755">
                  <c:v>0.32500000000000001</c:v>
                </c:pt>
                <c:pt idx="1756">
                  <c:v>0.32500000000000001</c:v>
                </c:pt>
                <c:pt idx="1757">
                  <c:v>0.40400000000000003</c:v>
                </c:pt>
                <c:pt idx="1758">
                  <c:v>0.443</c:v>
                </c:pt>
                <c:pt idx="1759">
                  <c:v>0.44600000000000001</c:v>
                </c:pt>
                <c:pt idx="1760">
                  <c:v>0.47099999999999997</c:v>
                </c:pt>
                <c:pt idx="1761">
                  <c:v>0.48399999999999999</c:v>
                </c:pt>
                <c:pt idx="1762">
                  <c:v>0.48399999999999999</c:v>
                </c:pt>
                <c:pt idx="1763">
                  <c:v>0.48399999999999999</c:v>
                </c:pt>
                <c:pt idx="1764">
                  <c:v>0.45100000000000001</c:v>
                </c:pt>
                <c:pt idx="1765">
                  <c:v>0.48199999999999998</c:v>
                </c:pt>
                <c:pt idx="1766">
                  <c:v>0.54900000000000004</c:v>
                </c:pt>
                <c:pt idx="1767">
                  <c:v>0.53700000000000003</c:v>
                </c:pt>
                <c:pt idx="1768">
                  <c:v>0.54</c:v>
                </c:pt>
                <c:pt idx="1769">
                  <c:v>0.54</c:v>
                </c:pt>
                <c:pt idx="1770">
                  <c:v>0.54</c:v>
                </c:pt>
                <c:pt idx="1771">
                  <c:v>0.57399999999999995</c:v>
                </c:pt>
                <c:pt idx="1772">
                  <c:v>0.56699999999999995</c:v>
                </c:pt>
                <c:pt idx="1773">
                  <c:v>0.53300000000000003</c:v>
                </c:pt>
                <c:pt idx="1774">
                  <c:v>0.54100000000000004</c:v>
                </c:pt>
                <c:pt idx="1775">
                  <c:v>0.51400000000000001</c:v>
                </c:pt>
                <c:pt idx="1776">
                  <c:v>0.51400000000000001</c:v>
                </c:pt>
                <c:pt idx="1777">
                  <c:v>0.51400000000000001</c:v>
                </c:pt>
                <c:pt idx="1778">
                  <c:v>0.53900000000000003</c:v>
                </c:pt>
                <c:pt idx="1779">
                  <c:v>0.503</c:v>
                </c:pt>
                <c:pt idx="1780">
                  <c:v>0.54</c:v>
                </c:pt>
                <c:pt idx="1781">
                  <c:v>0.56599999999999995</c:v>
                </c:pt>
                <c:pt idx="1782">
                  <c:v>0.629</c:v>
                </c:pt>
                <c:pt idx="1783">
                  <c:v>0.629</c:v>
                </c:pt>
                <c:pt idx="1784">
                  <c:v>0.629</c:v>
                </c:pt>
                <c:pt idx="1785">
                  <c:v>0.629</c:v>
                </c:pt>
                <c:pt idx="1786">
                  <c:v>0.629</c:v>
                </c:pt>
                <c:pt idx="1787">
                  <c:v>0.629</c:v>
                </c:pt>
                <c:pt idx="1788">
                  <c:v>0.56399999999999995</c:v>
                </c:pt>
                <c:pt idx="1789">
                  <c:v>0.64100000000000001</c:v>
                </c:pt>
                <c:pt idx="1790">
                  <c:v>0.64100000000000001</c:v>
                </c:pt>
                <c:pt idx="1791">
                  <c:v>0.64100000000000001</c:v>
                </c:pt>
                <c:pt idx="1792">
                  <c:v>0.64100000000000001</c:v>
                </c:pt>
                <c:pt idx="1793">
                  <c:v>0.629</c:v>
                </c:pt>
                <c:pt idx="1794">
                  <c:v>0.60199999999999998</c:v>
                </c:pt>
                <c:pt idx="1795">
                  <c:v>0.55100000000000005</c:v>
                </c:pt>
                <c:pt idx="1796">
                  <c:v>0.54800000000000004</c:v>
                </c:pt>
                <c:pt idx="1797">
                  <c:v>0.54800000000000004</c:v>
                </c:pt>
                <c:pt idx="1798">
                  <c:v>0.54800000000000004</c:v>
                </c:pt>
                <c:pt idx="1799">
                  <c:v>0.59899999999999998</c:v>
                </c:pt>
                <c:pt idx="1800">
                  <c:v>0.67800000000000005</c:v>
                </c:pt>
                <c:pt idx="1801">
                  <c:v>0.64100000000000001</c:v>
                </c:pt>
                <c:pt idx="1802">
                  <c:v>0.57399999999999995</c:v>
                </c:pt>
                <c:pt idx="1803">
                  <c:v>0.54</c:v>
                </c:pt>
                <c:pt idx="1804">
                  <c:v>0.54</c:v>
                </c:pt>
                <c:pt idx="1805">
                  <c:v>0.54</c:v>
                </c:pt>
                <c:pt idx="1806">
                  <c:v>0.56799999999999995</c:v>
                </c:pt>
                <c:pt idx="1807">
                  <c:v>0.6</c:v>
                </c:pt>
                <c:pt idx="1808">
                  <c:v>0.57099999999999995</c:v>
                </c:pt>
                <c:pt idx="1809">
                  <c:v>0.58099999999999996</c:v>
                </c:pt>
                <c:pt idx="1810">
                  <c:v>0.67800000000000005</c:v>
                </c:pt>
                <c:pt idx="1811">
                  <c:v>0.67800000000000005</c:v>
                </c:pt>
                <c:pt idx="1812">
                  <c:v>0.67800000000000005</c:v>
                </c:pt>
                <c:pt idx="1813">
                  <c:v>0.66600000000000004</c:v>
                </c:pt>
                <c:pt idx="1814">
                  <c:v>0.47</c:v>
                </c:pt>
                <c:pt idx="1815">
                  <c:v>0.46800000000000003</c:v>
                </c:pt>
                <c:pt idx="1816">
                  <c:v>0.47299999999999998</c:v>
                </c:pt>
                <c:pt idx="1817">
                  <c:v>0.46</c:v>
                </c:pt>
                <c:pt idx="1818">
                  <c:v>0.46</c:v>
                </c:pt>
                <c:pt idx="1819">
                  <c:v>0.46</c:v>
                </c:pt>
                <c:pt idx="1820">
                  <c:v>0.47</c:v>
                </c:pt>
                <c:pt idx="1821">
                  <c:v>0.47099999999999997</c:v>
                </c:pt>
                <c:pt idx="1822">
                  <c:v>0.51700000000000002</c:v>
                </c:pt>
                <c:pt idx="1823">
                  <c:v>0.53</c:v>
                </c:pt>
                <c:pt idx="1824">
                  <c:v>0.47899999999999998</c:v>
                </c:pt>
                <c:pt idx="1825">
                  <c:v>0.47899999999999998</c:v>
                </c:pt>
                <c:pt idx="1826">
                  <c:v>0.47899999999999998</c:v>
                </c:pt>
                <c:pt idx="1827">
                  <c:v>0.47899999999999998</c:v>
                </c:pt>
                <c:pt idx="1828">
                  <c:v>0.50600000000000001</c:v>
                </c:pt>
                <c:pt idx="1829">
                  <c:v>0.52400000000000002</c:v>
                </c:pt>
                <c:pt idx="1830">
                  <c:v>0.53</c:v>
                </c:pt>
                <c:pt idx="1831">
                  <c:v>0.55800000000000005</c:v>
                </c:pt>
                <c:pt idx="1832">
                  <c:v>0.55800000000000005</c:v>
                </c:pt>
                <c:pt idx="1833">
                  <c:v>0.55800000000000005</c:v>
                </c:pt>
                <c:pt idx="1834">
                  <c:v>0.60799999999999998</c:v>
                </c:pt>
                <c:pt idx="1835">
                  <c:v>0.61</c:v>
                </c:pt>
                <c:pt idx="1836">
                  <c:v>0.621</c:v>
                </c:pt>
                <c:pt idx="1837">
                  <c:v>0.66100000000000003</c:v>
                </c:pt>
                <c:pt idx="1838">
                  <c:v>0.69299999999999995</c:v>
                </c:pt>
                <c:pt idx="1839">
                  <c:v>0.69299999999999995</c:v>
                </c:pt>
                <c:pt idx="1840">
                  <c:v>0.69299999999999995</c:v>
                </c:pt>
                <c:pt idx="1841">
                  <c:v>0.60699999999999998</c:v>
                </c:pt>
                <c:pt idx="1842">
                  <c:v>0.59799999999999998</c:v>
                </c:pt>
                <c:pt idx="1843">
                  <c:v>0.57299999999999995</c:v>
                </c:pt>
                <c:pt idx="1844">
                  <c:v>0.55700000000000005</c:v>
                </c:pt>
                <c:pt idx="1845">
                  <c:v>0.51700000000000002</c:v>
                </c:pt>
                <c:pt idx="1846">
                  <c:v>0.51700000000000002</c:v>
                </c:pt>
                <c:pt idx="1847">
                  <c:v>0.51700000000000002</c:v>
                </c:pt>
                <c:pt idx="1848">
                  <c:v>0.53</c:v>
                </c:pt>
                <c:pt idx="1849">
                  <c:v>0.438</c:v>
                </c:pt>
                <c:pt idx="1850">
                  <c:v>0.443</c:v>
                </c:pt>
                <c:pt idx="1851">
                  <c:v>0.5</c:v>
                </c:pt>
                <c:pt idx="1852">
                  <c:v>0.51200000000000001</c:v>
                </c:pt>
                <c:pt idx="1853">
                  <c:v>0.51200000000000001</c:v>
                </c:pt>
                <c:pt idx="1854">
                  <c:v>0.51200000000000001</c:v>
                </c:pt>
                <c:pt idx="1855">
                  <c:v>0.496</c:v>
                </c:pt>
                <c:pt idx="1856">
                  <c:v>0.56799999999999995</c:v>
                </c:pt>
                <c:pt idx="1857">
                  <c:v>0.626</c:v>
                </c:pt>
                <c:pt idx="1858">
                  <c:v>0.56499999999999995</c:v>
                </c:pt>
                <c:pt idx="1859">
                  <c:v>0.54800000000000004</c:v>
                </c:pt>
                <c:pt idx="1860">
                  <c:v>0.54800000000000004</c:v>
                </c:pt>
                <c:pt idx="1861">
                  <c:v>0.54800000000000004</c:v>
                </c:pt>
                <c:pt idx="1862">
                  <c:v>0.55000000000000004</c:v>
                </c:pt>
                <c:pt idx="1863">
                  <c:v>0.54100000000000004</c:v>
                </c:pt>
                <c:pt idx="1864">
                  <c:v>0.58699999999999997</c:v>
                </c:pt>
                <c:pt idx="1865">
                  <c:v>0.57799999999999996</c:v>
                </c:pt>
                <c:pt idx="1866">
                  <c:v>0.61499999999999999</c:v>
                </c:pt>
                <c:pt idx="1867">
                  <c:v>0.61499999999999999</c:v>
                </c:pt>
                <c:pt idx="1868">
                  <c:v>0.61499999999999999</c:v>
                </c:pt>
                <c:pt idx="1869">
                  <c:v>0.58599999999999997</c:v>
                </c:pt>
                <c:pt idx="1870">
                  <c:v>0.59299999999999997</c:v>
                </c:pt>
                <c:pt idx="1871">
                  <c:v>0.59599999999999997</c:v>
                </c:pt>
                <c:pt idx="1872">
                  <c:v>0.56599999999999995</c:v>
                </c:pt>
                <c:pt idx="1873">
                  <c:v>0.51</c:v>
                </c:pt>
                <c:pt idx="1874">
                  <c:v>0.51</c:v>
                </c:pt>
                <c:pt idx="1875">
                  <c:v>0.51</c:v>
                </c:pt>
                <c:pt idx="1876">
                  <c:v>0.53600000000000003</c:v>
                </c:pt>
                <c:pt idx="1877">
                  <c:v>0.58699999999999997</c:v>
                </c:pt>
                <c:pt idx="1878">
                  <c:v>0.58299999999999996</c:v>
                </c:pt>
                <c:pt idx="1879">
                  <c:v>0.58699999999999997</c:v>
                </c:pt>
                <c:pt idx="1880">
                  <c:v>0.64900000000000002</c:v>
                </c:pt>
                <c:pt idx="1881">
                  <c:v>0.64900000000000002</c:v>
                </c:pt>
                <c:pt idx="1882">
                  <c:v>0.64900000000000002</c:v>
                </c:pt>
                <c:pt idx="1883">
                  <c:v>0.60299999999999998</c:v>
                </c:pt>
                <c:pt idx="1884">
                  <c:v>0.59699999999999998</c:v>
                </c:pt>
                <c:pt idx="1885">
                  <c:v>0.59</c:v>
                </c:pt>
                <c:pt idx="1886">
                  <c:v>0.68400000000000005</c:v>
                </c:pt>
                <c:pt idx="1887">
                  <c:v>0.66300000000000003</c:v>
                </c:pt>
                <c:pt idx="1888">
                  <c:v>0.66300000000000003</c:v>
                </c:pt>
                <c:pt idx="1889">
                  <c:v>0.66300000000000003</c:v>
                </c:pt>
                <c:pt idx="1890">
                  <c:v>0.78100000000000003</c:v>
                </c:pt>
                <c:pt idx="1891">
                  <c:v>0.77400000000000002</c:v>
                </c:pt>
                <c:pt idx="1892">
                  <c:v>0.74299999999999999</c:v>
                </c:pt>
                <c:pt idx="1893">
                  <c:v>0.65500000000000003</c:v>
                </c:pt>
                <c:pt idx="1894">
                  <c:v>0.65300000000000002</c:v>
                </c:pt>
                <c:pt idx="1895">
                  <c:v>0.65300000000000002</c:v>
                </c:pt>
                <c:pt idx="1896">
                  <c:v>0.65300000000000002</c:v>
                </c:pt>
                <c:pt idx="1897">
                  <c:v>0.69499999999999995</c:v>
                </c:pt>
                <c:pt idx="1898">
                  <c:v>0.69799999999999995</c:v>
                </c:pt>
                <c:pt idx="1899">
                  <c:v>0.67600000000000005</c:v>
                </c:pt>
                <c:pt idx="1900">
                  <c:v>0.67500000000000004</c:v>
                </c:pt>
                <c:pt idx="1901">
                  <c:v>0.66800000000000004</c:v>
                </c:pt>
                <c:pt idx="1902">
                  <c:v>0.66800000000000004</c:v>
                </c:pt>
                <c:pt idx="1903">
                  <c:v>0.66800000000000004</c:v>
                </c:pt>
                <c:pt idx="1904">
                  <c:v>0.72399999999999998</c:v>
                </c:pt>
                <c:pt idx="1905">
                  <c:v>0.78200000000000003</c:v>
                </c:pt>
                <c:pt idx="1906">
                  <c:v>0.79700000000000004</c:v>
                </c:pt>
                <c:pt idx="1907">
                  <c:v>0.79800000000000004</c:v>
                </c:pt>
                <c:pt idx="1908">
                  <c:v>0.74199999999999999</c:v>
                </c:pt>
                <c:pt idx="1909">
                  <c:v>0.74199999999999999</c:v>
                </c:pt>
                <c:pt idx="1910">
                  <c:v>0.74199999999999999</c:v>
                </c:pt>
                <c:pt idx="1911">
                  <c:v>0.74199999999999999</c:v>
                </c:pt>
                <c:pt idx="1912">
                  <c:v>0.70399999999999996</c:v>
                </c:pt>
                <c:pt idx="1913">
                  <c:v>0.73</c:v>
                </c:pt>
                <c:pt idx="1914">
                  <c:v>0.59199999999999997</c:v>
                </c:pt>
                <c:pt idx="1915">
                  <c:v>0.56399999999999995</c:v>
                </c:pt>
                <c:pt idx="1916">
                  <c:v>0.56399999999999995</c:v>
                </c:pt>
                <c:pt idx="1917">
                  <c:v>0.56399999999999995</c:v>
                </c:pt>
                <c:pt idx="1918">
                  <c:v>0.58199999999999996</c:v>
                </c:pt>
                <c:pt idx="1919">
                  <c:v>0.61899999999999999</c:v>
                </c:pt>
                <c:pt idx="1920">
                  <c:v>0.64200000000000002</c:v>
                </c:pt>
                <c:pt idx="1921">
                  <c:v>0.627</c:v>
                </c:pt>
                <c:pt idx="1922">
                  <c:v>0.66</c:v>
                </c:pt>
                <c:pt idx="1923">
                  <c:v>0.66</c:v>
                </c:pt>
                <c:pt idx="1924">
                  <c:v>0.66</c:v>
                </c:pt>
                <c:pt idx="1925">
                  <c:v>0.63</c:v>
                </c:pt>
                <c:pt idx="1926">
                  <c:v>0.60499999999999998</c:v>
                </c:pt>
                <c:pt idx="1927">
                  <c:v>0.63200000000000001</c:v>
                </c:pt>
                <c:pt idx="1928">
                  <c:v>0.69799999999999995</c:v>
                </c:pt>
                <c:pt idx="1929">
                  <c:v>0.66100000000000003</c:v>
                </c:pt>
                <c:pt idx="1930">
                  <c:v>0.66100000000000003</c:v>
                </c:pt>
                <c:pt idx="1931">
                  <c:v>0.66100000000000003</c:v>
                </c:pt>
                <c:pt idx="1932">
                  <c:v>0.70899999999999996</c:v>
                </c:pt>
                <c:pt idx="1933">
                  <c:v>0.754</c:v>
                </c:pt>
                <c:pt idx="1934">
                  <c:v>0.63800000000000001</c:v>
                </c:pt>
                <c:pt idx="1935">
                  <c:v>0.628</c:v>
                </c:pt>
                <c:pt idx="1936">
                  <c:v>0.64400000000000002</c:v>
                </c:pt>
                <c:pt idx="1937">
                  <c:v>0.64400000000000002</c:v>
                </c:pt>
                <c:pt idx="1938">
                  <c:v>0.64400000000000002</c:v>
                </c:pt>
                <c:pt idx="1939">
                  <c:v>0.65</c:v>
                </c:pt>
                <c:pt idx="1940">
                  <c:v>0.71699999999999997</c:v>
                </c:pt>
                <c:pt idx="1941">
                  <c:v>0.68899999999999995</c:v>
                </c:pt>
                <c:pt idx="1942">
                  <c:v>0.69099999999999995</c:v>
                </c:pt>
                <c:pt idx="1943">
                  <c:v>0.69099999999999995</c:v>
                </c:pt>
                <c:pt idx="1944">
                  <c:v>0.69099999999999995</c:v>
                </c:pt>
                <c:pt idx="1945">
                  <c:v>0.69099999999999995</c:v>
                </c:pt>
                <c:pt idx="1946">
                  <c:v>0.74199999999999999</c:v>
                </c:pt>
                <c:pt idx="1947">
                  <c:v>0.747</c:v>
                </c:pt>
                <c:pt idx="1948">
                  <c:v>0.78100000000000003</c:v>
                </c:pt>
                <c:pt idx="1949">
                  <c:v>0.76200000000000001</c:v>
                </c:pt>
                <c:pt idx="1950">
                  <c:v>0.78800000000000003</c:v>
                </c:pt>
                <c:pt idx="1951">
                  <c:v>0.78800000000000003</c:v>
                </c:pt>
                <c:pt idx="1952">
                  <c:v>0.78800000000000003</c:v>
                </c:pt>
                <c:pt idx="1953">
                  <c:v>0.83299999999999996</c:v>
                </c:pt>
                <c:pt idx="1954">
                  <c:v>0.82799999999999996</c:v>
                </c:pt>
                <c:pt idx="1955">
                  <c:v>0.83699999999999997</c:v>
                </c:pt>
                <c:pt idx="1956">
                  <c:v>0.85499999999999998</c:v>
                </c:pt>
                <c:pt idx="1957">
                  <c:v>0.89800000000000002</c:v>
                </c:pt>
                <c:pt idx="1958">
                  <c:v>0.89800000000000002</c:v>
                </c:pt>
                <c:pt idx="1959">
                  <c:v>0.89800000000000002</c:v>
                </c:pt>
                <c:pt idx="1960">
                  <c:v>0.71899999999999997</c:v>
                </c:pt>
                <c:pt idx="1961">
                  <c:v>0.67100000000000004</c:v>
                </c:pt>
                <c:pt idx="1962">
                  <c:v>0.64300000000000002</c:v>
                </c:pt>
                <c:pt idx="1963">
                  <c:v>0.76400000000000001</c:v>
                </c:pt>
                <c:pt idx="1964">
                  <c:v>0.79100000000000004</c:v>
                </c:pt>
                <c:pt idx="1965">
                  <c:v>0.79100000000000004</c:v>
                </c:pt>
                <c:pt idx="1966">
                  <c:v>0.79100000000000004</c:v>
                </c:pt>
                <c:pt idx="1967">
                  <c:v>0.84499999999999997</c:v>
                </c:pt>
                <c:pt idx="1968">
                  <c:v>0.81299999999999994</c:v>
                </c:pt>
                <c:pt idx="1969">
                  <c:v>0.76400000000000001</c:v>
                </c:pt>
                <c:pt idx="1970">
                  <c:v>0.79600000000000004</c:v>
                </c:pt>
                <c:pt idx="1971">
                  <c:v>0.92200000000000004</c:v>
                </c:pt>
                <c:pt idx="1972">
                  <c:v>0.92200000000000004</c:v>
                </c:pt>
                <c:pt idx="1973">
                  <c:v>0.92200000000000004</c:v>
                </c:pt>
                <c:pt idx="1974">
                  <c:v>0.86199999999999999</c:v>
                </c:pt>
                <c:pt idx="1975">
                  <c:v>0.84399999999999997</c:v>
                </c:pt>
                <c:pt idx="1976">
                  <c:v>0.872</c:v>
                </c:pt>
                <c:pt idx="1977">
                  <c:v>0.88400000000000001</c:v>
                </c:pt>
                <c:pt idx="1978">
                  <c:v>0.752</c:v>
                </c:pt>
                <c:pt idx="1979">
                  <c:v>0.752</c:v>
                </c:pt>
                <c:pt idx="1980">
                  <c:v>0.752</c:v>
                </c:pt>
                <c:pt idx="1981">
                  <c:v>0.80800000000000005</c:v>
                </c:pt>
                <c:pt idx="1982">
                  <c:v>0.80800000000000005</c:v>
                </c:pt>
                <c:pt idx="1983">
                  <c:v>0.79800000000000004</c:v>
                </c:pt>
                <c:pt idx="1984">
                  <c:v>0.82499999999999996</c:v>
                </c:pt>
                <c:pt idx="1985">
                  <c:v>0.83399999999999996</c:v>
                </c:pt>
                <c:pt idx="1986">
                  <c:v>0.83399999999999996</c:v>
                </c:pt>
                <c:pt idx="1987">
                  <c:v>0.83399999999999996</c:v>
                </c:pt>
                <c:pt idx="1988">
                  <c:v>0.88400000000000001</c:v>
                </c:pt>
                <c:pt idx="1989">
                  <c:v>0.98099999999999998</c:v>
                </c:pt>
                <c:pt idx="1990">
                  <c:v>0.95</c:v>
                </c:pt>
                <c:pt idx="1991">
                  <c:v>0.879</c:v>
                </c:pt>
                <c:pt idx="1992">
                  <c:v>0.84399999999999997</c:v>
                </c:pt>
                <c:pt idx="1993">
                  <c:v>0.84399999999999997</c:v>
                </c:pt>
                <c:pt idx="1994">
                  <c:v>0.84399999999999997</c:v>
                </c:pt>
                <c:pt idx="1995">
                  <c:v>0.83799999999999997</c:v>
                </c:pt>
                <c:pt idx="1996">
                  <c:v>0.88200000000000001</c:v>
                </c:pt>
                <c:pt idx="1997">
                  <c:v>0.71399999999999997</c:v>
                </c:pt>
                <c:pt idx="1998">
                  <c:v>0.54100000000000004</c:v>
                </c:pt>
                <c:pt idx="1999">
                  <c:v>0.48699999999999999</c:v>
                </c:pt>
                <c:pt idx="2000">
                  <c:v>0.48699999999999999</c:v>
                </c:pt>
                <c:pt idx="2001">
                  <c:v>0.48699999999999999</c:v>
                </c:pt>
                <c:pt idx="2002">
                  <c:v>0.53</c:v>
                </c:pt>
                <c:pt idx="2003">
                  <c:v>0.55400000000000005</c:v>
                </c:pt>
                <c:pt idx="2004">
                  <c:v>0.54700000000000004</c:v>
                </c:pt>
                <c:pt idx="2005">
                  <c:v>0.60599999999999998</c:v>
                </c:pt>
                <c:pt idx="2006">
                  <c:v>0.60399999999999998</c:v>
                </c:pt>
                <c:pt idx="2007">
                  <c:v>0.60399999999999998</c:v>
                </c:pt>
                <c:pt idx="2008">
                  <c:v>0.60399999999999998</c:v>
                </c:pt>
                <c:pt idx="2009">
                  <c:v>0.64</c:v>
                </c:pt>
                <c:pt idx="2010">
                  <c:v>0.63200000000000001</c:v>
                </c:pt>
                <c:pt idx="2011">
                  <c:v>0.59499999999999997</c:v>
                </c:pt>
                <c:pt idx="2012">
                  <c:v>0.64900000000000002</c:v>
                </c:pt>
                <c:pt idx="2013">
                  <c:v>0.624</c:v>
                </c:pt>
                <c:pt idx="2014">
                  <c:v>0.624</c:v>
                </c:pt>
                <c:pt idx="2015">
                  <c:v>0.624</c:v>
                </c:pt>
                <c:pt idx="2016">
                  <c:v>0.70199999999999996</c:v>
                </c:pt>
                <c:pt idx="2017">
                  <c:v>0.72399999999999998</c:v>
                </c:pt>
                <c:pt idx="2018">
                  <c:v>0.67500000000000004</c:v>
                </c:pt>
                <c:pt idx="2019">
                  <c:v>0.61</c:v>
                </c:pt>
                <c:pt idx="2020">
                  <c:v>0.54700000000000004</c:v>
                </c:pt>
                <c:pt idx="2021">
                  <c:v>0.54700000000000004</c:v>
                </c:pt>
                <c:pt idx="2022">
                  <c:v>0.54700000000000004</c:v>
                </c:pt>
                <c:pt idx="2023">
                  <c:v>0.59</c:v>
                </c:pt>
                <c:pt idx="2024">
                  <c:v>0.58599999999999997</c:v>
                </c:pt>
                <c:pt idx="2025">
                  <c:v>0.51600000000000001</c:v>
                </c:pt>
                <c:pt idx="2026">
                  <c:v>0.45300000000000001</c:v>
                </c:pt>
                <c:pt idx="2027">
                  <c:v>0.373</c:v>
                </c:pt>
                <c:pt idx="2028">
                  <c:v>0.373</c:v>
                </c:pt>
                <c:pt idx="2029">
                  <c:v>0.373</c:v>
                </c:pt>
                <c:pt idx="2030">
                  <c:v>0.36599999999999999</c:v>
                </c:pt>
                <c:pt idx="2031">
                  <c:v>0.28499999999999998</c:v>
                </c:pt>
                <c:pt idx="2032">
                  <c:v>0.16300000000000001</c:v>
                </c:pt>
                <c:pt idx="2033">
                  <c:v>0.16200000000000001</c:v>
                </c:pt>
                <c:pt idx="2034">
                  <c:v>0.155</c:v>
                </c:pt>
                <c:pt idx="2035">
                  <c:v>0.155</c:v>
                </c:pt>
                <c:pt idx="2036">
                  <c:v>0.155</c:v>
                </c:pt>
                <c:pt idx="2037">
                  <c:v>0.16500000000000001</c:v>
                </c:pt>
                <c:pt idx="2038">
                  <c:v>0.16500000000000001</c:v>
                </c:pt>
                <c:pt idx="2039">
                  <c:v>0.10100000000000001</c:v>
                </c:pt>
                <c:pt idx="2040">
                  <c:v>7.4999999999999997E-2</c:v>
                </c:pt>
                <c:pt idx="2041">
                  <c:v>7.8E-2</c:v>
                </c:pt>
                <c:pt idx="2042">
                  <c:v>7.8E-2</c:v>
                </c:pt>
                <c:pt idx="2043">
                  <c:v>7.8E-2</c:v>
                </c:pt>
                <c:pt idx="2044">
                  <c:v>8.5000000000000006E-2</c:v>
                </c:pt>
                <c:pt idx="2045">
                  <c:v>0.107</c:v>
                </c:pt>
                <c:pt idx="2046">
                  <c:v>0.13800000000000001</c:v>
                </c:pt>
                <c:pt idx="2047">
                  <c:v>0.157</c:v>
                </c:pt>
                <c:pt idx="2048">
                  <c:v>0.155</c:v>
                </c:pt>
                <c:pt idx="2049">
                  <c:v>0.155</c:v>
                </c:pt>
                <c:pt idx="2050">
                  <c:v>0.155</c:v>
                </c:pt>
                <c:pt idx="2051">
                  <c:v>0.16</c:v>
                </c:pt>
                <c:pt idx="2052">
                  <c:v>0.16300000000000001</c:v>
                </c:pt>
                <c:pt idx="2053">
                  <c:v>0.186</c:v>
                </c:pt>
                <c:pt idx="2054">
                  <c:v>0.19400000000000001</c:v>
                </c:pt>
                <c:pt idx="2055">
                  <c:v>0.19400000000000001</c:v>
                </c:pt>
                <c:pt idx="2056">
                  <c:v>0.19400000000000001</c:v>
                </c:pt>
                <c:pt idx="2057">
                  <c:v>0.19400000000000001</c:v>
                </c:pt>
                <c:pt idx="2058">
                  <c:v>0.19400000000000001</c:v>
                </c:pt>
                <c:pt idx="2059">
                  <c:v>0.16700000000000001</c:v>
                </c:pt>
                <c:pt idx="2060">
                  <c:v>0.18</c:v>
                </c:pt>
                <c:pt idx="2061">
                  <c:v>0.20599999999999999</c:v>
                </c:pt>
                <c:pt idx="2062">
                  <c:v>0.20699999999999999</c:v>
                </c:pt>
                <c:pt idx="2063">
                  <c:v>0.20699999999999999</c:v>
                </c:pt>
                <c:pt idx="2064">
                  <c:v>0.20699999999999999</c:v>
                </c:pt>
                <c:pt idx="2065">
                  <c:v>0.215</c:v>
                </c:pt>
                <c:pt idx="2066">
                  <c:v>0.22</c:v>
                </c:pt>
                <c:pt idx="2067">
                  <c:v>0.23499999999999999</c:v>
                </c:pt>
                <c:pt idx="2068">
                  <c:v>0.224</c:v>
                </c:pt>
                <c:pt idx="2069">
                  <c:v>0.184</c:v>
                </c:pt>
                <c:pt idx="2070">
                  <c:v>0.184</c:v>
                </c:pt>
                <c:pt idx="2071">
                  <c:v>0.184</c:v>
                </c:pt>
                <c:pt idx="2072">
                  <c:v>0.187</c:v>
                </c:pt>
                <c:pt idx="2073">
                  <c:v>0.19700000000000001</c:v>
                </c:pt>
                <c:pt idx="2074">
                  <c:v>0.28199999999999997</c:v>
                </c:pt>
                <c:pt idx="2075">
                  <c:v>0.27900000000000003</c:v>
                </c:pt>
                <c:pt idx="2076">
                  <c:v>0.25700000000000001</c:v>
                </c:pt>
                <c:pt idx="2077">
                  <c:v>0.25700000000000001</c:v>
                </c:pt>
                <c:pt idx="2078">
                  <c:v>0.25700000000000001</c:v>
                </c:pt>
                <c:pt idx="2079">
                  <c:v>0.248</c:v>
                </c:pt>
                <c:pt idx="2080">
                  <c:v>0.20899999999999999</c:v>
                </c:pt>
                <c:pt idx="2081">
                  <c:v>0.23400000000000001</c:v>
                </c:pt>
                <c:pt idx="2082">
                  <c:v>0.312</c:v>
                </c:pt>
                <c:pt idx="2083">
                  <c:v>0.39300000000000002</c:v>
                </c:pt>
                <c:pt idx="2084">
                  <c:v>0.39300000000000002</c:v>
                </c:pt>
                <c:pt idx="2085">
                  <c:v>0.39300000000000002</c:v>
                </c:pt>
                <c:pt idx="2086">
                  <c:v>0.34799999999999998</c:v>
                </c:pt>
                <c:pt idx="2087">
                  <c:v>0.38300000000000001</c:v>
                </c:pt>
                <c:pt idx="2088">
                  <c:v>0.36199999999999999</c:v>
                </c:pt>
                <c:pt idx="2089">
                  <c:v>0.35599999999999998</c:v>
                </c:pt>
                <c:pt idx="2090">
                  <c:v>0.32800000000000001</c:v>
                </c:pt>
                <c:pt idx="2091">
                  <c:v>0.32800000000000001</c:v>
                </c:pt>
                <c:pt idx="2092">
                  <c:v>0.32800000000000001</c:v>
                </c:pt>
                <c:pt idx="2093">
                  <c:v>0.29799999999999999</c:v>
                </c:pt>
                <c:pt idx="2094">
                  <c:v>0.32500000000000001</c:v>
                </c:pt>
                <c:pt idx="2095">
                  <c:v>0.375</c:v>
                </c:pt>
                <c:pt idx="2096">
                  <c:v>0.36499999999999999</c:v>
                </c:pt>
                <c:pt idx="2097">
                  <c:v>0.36699999999999999</c:v>
                </c:pt>
                <c:pt idx="2098">
                  <c:v>0.36699999999999999</c:v>
                </c:pt>
                <c:pt idx="2099">
                  <c:v>0.36699999999999999</c:v>
                </c:pt>
                <c:pt idx="2100">
                  <c:v>0.38</c:v>
                </c:pt>
                <c:pt idx="2101">
                  <c:v>0.38100000000000001</c:v>
                </c:pt>
                <c:pt idx="2102">
                  <c:v>0.372</c:v>
                </c:pt>
                <c:pt idx="2103">
                  <c:v>0.33400000000000002</c:v>
                </c:pt>
                <c:pt idx="2104">
                  <c:v>0.34200000000000003</c:v>
                </c:pt>
                <c:pt idx="2105">
                  <c:v>0.34200000000000003</c:v>
                </c:pt>
                <c:pt idx="2106">
                  <c:v>0.34200000000000003</c:v>
                </c:pt>
                <c:pt idx="2107">
                  <c:v>0.31900000000000001</c:v>
                </c:pt>
                <c:pt idx="2108">
                  <c:v>0.35499999999999998</c:v>
                </c:pt>
                <c:pt idx="2109">
                  <c:v>0.37</c:v>
                </c:pt>
                <c:pt idx="2110">
                  <c:v>0.35499999999999998</c:v>
                </c:pt>
                <c:pt idx="2111">
                  <c:v>0.375</c:v>
                </c:pt>
                <c:pt idx="2112">
                  <c:v>0.375</c:v>
                </c:pt>
                <c:pt idx="2113">
                  <c:v>0.375</c:v>
                </c:pt>
                <c:pt idx="2114">
                  <c:v>0.36599999999999999</c:v>
                </c:pt>
                <c:pt idx="2115">
                  <c:v>0.36699999999999999</c:v>
                </c:pt>
                <c:pt idx="2116">
                  <c:v>0.34599999999999997</c:v>
                </c:pt>
                <c:pt idx="2117">
                  <c:v>0.313</c:v>
                </c:pt>
                <c:pt idx="2118">
                  <c:v>0.30199999999999999</c:v>
                </c:pt>
                <c:pt idx="2119">
                  <c:v>0.30199999999999999</c:v>
                </c:pt>
                <c:pt idx="2120">
                  <c:v>0.30199999999999999</c:v>
                </c:pt>
                <c:pt idx="2121">
                  <c:v>0.35899999999999999</c:v>
                </c:pt>
                <c:pt idx="2122">
                  <c:v>0.35299999999999998</c:v>
                </c:pt>
                <c:pt idx="2123">
                  <c:v>0.38300000000000001</c:v>
                </c:pt>
                <c:pt idx="2124">
                  <c:v>0.39500000000000002</c:v>
                </c:pt>
                <c:pt idx="2125">
                  <c:v>0.36199999999999999</c:v>
                </c:pt>
                <c:pt idx="2126">
                  <c:v>0.36199999999999999</c:v>
                </c:pt>
                <c:pt idx="2127">
                  <c:v>0.36199999999999999</c:v>
                </c:pt>
                <c:pt idx="2128">
                  <c:v>0.44700000000000001</c:v>
                </c:pt>
                <c:pt idx="2129">
                  <c:v>0.52400000000000002</c:v>
                </c:pt>
                <c:pt idx="2130">
                  <c:v>0.44900000000000001</c:v>
                </c:pt>
                <c:pt idx="2131">
                  <c:v>0.439</c:v>
                </c:pt>
                <c:pt idx="2132">
                  <c:v>0.45400000000000001</c:v>
                </c:pt>
                <c:pt idx="2133">
                  <c:v>0.45400000000000001</c:v>
                </c:pt>
                <c:pt idx="2134">
                  <c:v>0.45400000000000001</c:v>
                </c:pt>
                <c:pt idx="2135">
                  <c:v>0.47399999999999998</c:v>
                </c:pt>
                <c:pt idx="2136">
                  <c:v>0.42399999999999999</c:v>
                </c:pt>
                <c:pt idx="2137">
                  <c:v>0.47699999999999998</c:v>
                </c:pt>
                <c:pt idx="2138">
                  <c:v>0.47799999999999998</c:v>
                </c:pt>
                <c:pt idx="2139">
                  <c:v>0.49199999999999999</c:v>
                </c:pt>
                <c:pt idx="2140">
                  <c:v>0.49199999999999999</c:v>
                </c:pt>
                <c:pt idx="2141">
                  <c:v>0.49199999999999999</c:v>
                </c:pt>
                <c:pt idx="2142">
                  <c:v>0.51</c:v>
                </c:pt>
                <c:pt idx="2143">
                  <c:v>0.48399999999999999</c:v>
                </c:pt>
                <c:pt idx="2144">
                  <c:v>0.44600000000000001</c:v>
                </c:pt>
                <c:pt idx="2145">
                  <c:v>0.51700000000000002</c:v>
                </c:pt>
                <c:pt idx="2146">
                  <c:v>0.498</c:v>
                </c:pt>
                <c:pt idx="2147">
                  <c:v>0.498</c:v>
                </c:pt>
                <c:pt idx="2148">
                  <c:v>0.498</c:v>
                </c:pt>
                <c:pt idx="2149">
                  <c:v>0.54100000000000004</c:v>
                </c:pt>
                <c:pt idx="2150">
                  <c:v>0.54100000000000004</c:v>
                </c:pt>
                <c:pt idx="2151">
                  <c:v>0.54</c:v>
                </c:pt>
                <c:pt idx="2152">
                  <c:v>0.54400000000000004</c:v>
                </c:pt>
                <c:pt idx="2153">
                  <c:v>0.58899999999999997</c:v>
                </c:pt>
                <c:pt idx="2154">
                  <c:v>0.58899999999999997</c:v>
                </c:pt>
                <c:pt idx="2155">
                  <c:v>0.58899999999999997</c:v>
                </c:pt>
                <c:pt idx="2156">
                  <c:v>0.58899999999999997</c:v>
                </c:pt>
                <c:pt idx="2157">
                  <c:v>0.58899999999999997</c:v>
                </c:pt>
                <c:pt idx="2158">
                  <c:v>0.59199999999999997</c:v>
                </c:pt>
                <c:pt idx="2159">
                  <c:v>0.60099999999999998</c:v>
                </c:pt>
                <c:pt idx="2160">
                  <c:v>0.59199999999999997</c:v>
                </c:pt>
                <c:pt idx="2161">
                  <c:v>0.59199999999999997</c:v>
                </c:pt>
                <c:pt idx="2162">
                  <c:v>0.59199999999999997</c:v>
                </c:pt>
                <c:pt idx="2163">
                  <c:v>0.61699999999999999</c:v>
                </c:pt>
                <c:pt idx="2164">
                  <c:v>0.59199999999999997</c:v>
                </c:pt>
                <c:pt idx="2165">
                  <c:v>0.59599999999999997</c:v>
                </c:pt>
                <c:pt idx="2166">
                  <c:v>0.623</c:v>
                </c:pt>
                <c:pt idx="2167">
                  <c:v>0.624</c:v>
                </c:pt>
                <c:pt idx="2168">
                  <c:v>0.624</c:v>
                </c:pt>
                <c:pt idx="2169">
                  <c:v>0.624</c:v>
                </c:pt>
                <c:pt idx="2170">
                  <c:v>0.67700000000000005</c:v>
                </c:pt>
                <c:pt idx="2171">
                  <c:v>0.68100000000000005</c:v>
                </c:pt>
                <c:pt idx="2172">
                  <c:v>0.68500000000000005</c:v>
                </c:pt>
                <c:pt idx="2173">
                  <c:v>0.71299999999999997</c:v>
                </c:pt>
                <c:pt idx="2174">
                  <c:v>0.78</c:v>
                </c:pt>
                <c:pt idx="2175">
                  <c:v>0.78</c:v>
                </c:pt>
                <c:pt idx="2176">
                  <c:v>0.78</c:v>
                </c:pt>
                <c:pt idx="2177">
                  <c:v>0.77300000000000002</c:v>
                </c:pt>
                <c:pt idx="2178">
                  <c:v>0.748</c:v>
                </c:pt>
                <c:pt idx="2179">
                  <c:v>0.74099999999999999</c:v>
                </c:pt>
                <c:pt idx="2180">
                  <c:v>0.72799999999999998</c:v>
                </c:pt>
                <c:pt idx="2181">
                  <c:v>0.7</c:v>
                </c:pt>
                <c:pt idx="2182">
                  <c:v>0.7</c:v>
                </c:pt>
                <c:pt idx="2183">
                  <c:v>0.7</c:v>
                </c:pt>
                <c:pt idx="2184">
                  <c:v>0.7</c:v>
                </c:pt>
                <c:pt idx="2185">
                  <c:v>0.73499999999999999</c:v>
                </c:pt>
                <c:pt idx="2186">
                  <c:v>0.748</c:v>
                </c:pt>
                <c:pt idx="2187">
                  <c:v>0.78100000000000003</c:v>
                </c:pt>
                <c:pt idx="2188">
                  <c:v>0.77</c:v>
                </c:pt>
                <c:pt idx="2189">
                  <c:v>0.77</c:v>
                </c:pt>
                <c:pt idx="2190">
                  <c:v>0.77</c:v>
                </c:pt>
                <c:pt idx="2191">
                  <c:v>0.79900000000000004</c:v>
                </c:pt>
                <c:pt idx="2192">
                  <c:v>0.84799999999999998</c:v>
                </c:pt>
                <c:pt idx="2193">
                  <c:v>0.79700000000000004</c:v>
                </c:pt>
                <c:pt idx="2194">
                  <c:v>0.80200000000000005</c:v>
                </c:pt>
                <c:pt idx="2195">
                  <c:v>0.78500000000000003</c:v>
                </c:pt>
                <c:pt idx="2196">
                  <c:v>0.78500000000000003</c:v>
                </c:pt>
                <c:pt idx="2197">
                  <c:v>0.78500000000000003</c:v>
                </c:pt>
                <c:pt idx="2198">
                  <c:v>0.79900000000000004</c:v>
                </c:pt>
                <c:pt idx="2199">
                  <c:v>0.81</c:v>
                </c:pt>
                <c:pt idx="2200">
                  <c:v>0.82599999999999996</c:v>
                </c:pt>
                <c:pt idx="2201">
                  <c:v>0.83399999999999996</c:v>
                </c:pt>
                <c:pt idx="2202">
                  <c:v>0.81699999999999995</c:v>
                </c:pt>
                <c:pt idx="2203">
                  <c:v>0.81699999999999995</c:v>
                </c:pt>
                <c:pt idx="2204">
                  <c:v>0.81699999999999995</c:v>
                </c:pt>
                <c:pt idx="2205">
                  <c:v>0.82799999999999996</c:v>
                </c:pt>
                <c:pt idx="2206">
                  <c:v>0.82699999999999996</c:v>
                </c:pt>
                <c:pt idx="2207">
                  <c:v>0.80700000000000005</c:v>
                </c:pt>
                <c:pt idx="2208">
                  <c:v>0.85299999999999998</c:v>
                </c:pt>
                <c:pt idx="2209">
                  <c:v>0.84099999999999997</c:v>
                </c:pt>
                <c:pt idx="2210">
                  <c:v>0.84099999999999997</c:v>
                </c:pt>
                <c:pt idx="2211">
                  <c:v>0.84099999999999997</c:v>
                </c:pt>
                <c:pt idx="2212">
                  <c:v>0.84499999999999997</c:v>
                </c:pt>
                <c:pt idx="2213">
                  <c:v>0.89800000000000002</c:v>
                </c:pt>
                <c:pt idx="2214">
                  <c:v>0.877</c:v>
                </c:pt>
                <c:pt idx="2215">
                  <c:v>0.86799999999999999</c:v>
                </c:pt>
                <c:pt idx="2216">
                  <c:v>0.89200000000000002</c:v>
                </c:pt>
                <c:pt idx="2217">
                  <c:v>0.89200000000000002</c:v>
                </c:pt>
                <c:pt idx="2218">
                  <c:v>0.89200000000000002</c:v>
                </c:pt>
                <c:pt idx="2219">
                  <c:v>0.90200000000000002</c:v>
                </c:pt>
                <c:pt idx="2220">
                  <c:v>0.871</c:v>
                </c:pt>
                <c:pt idx="2221">
                  <c:v>0.871</c:v>
                </c:pt>
                <c:pt idx="2222">
                  <c:v>0.84899999999999998</c:v>
                </c:pt>
                <c:pt idx="2223">
                  <c:v>0.85899999999999999</c:v>
                </c:pt>
                <c:pt idx="2224">
                  <c:v>0.85899999999999999</c:v>
                </c:pt>
                <c:pt idx="2225">
                  <c:v>0.85899999999999999</c:v>
                </c:pt>
                <c:pt idx="2226">
                  <c:v>0.82</c:v>
                </c:pt>
                <c:pt idx="2227">
                  <c:v>0.75600000000000001</c:v>
                </c:pt>
                <c:pt idx="2228">
                  <c:v>0.83799999999999997</c:v>
                </c:pt>
                <c:pt idx="2229">
                  <c:v>0.89500000000000002</c:v>
                </c:pt>
                <c:pt idx="2230">
                  <c:v>0.88700000000000001</c:v>
                </c:pt>
                <c:pt idx="2231">
                  <c:v>0.88700000000000001</c:v>
                </c:pt>
                <c:pt idx="2232">
                  <c:v>0.88700000000000001</c:v>
                </c:pt>
                <c:pt idx="2233">
                  <c:v>0.90600000000000003</c:v>
                </c:pt>
                <c:pt idx="2234">
                  <c:v>0.90700000000000003</c:v>
                </c:pt>
                <c:pt idx="2235">
                  <c:v>0.90600000000000003</c:v>
                </c:pt>
                <c:pt idx="2236">
                  <c:v>0.90600000000000003</c:v>
                </c:pt>
                <c:pt idx="2237">
                  <c:v>0.92500000000000004</c:v>
                </c:pt>
                <c:pt idx="2238">
                  <c:v>0.92500000000000004</c:v>
                </c:pt>
                <c:pt idx="2239">
                  <c:v>0.92500000000000004</c:v>
                </c:pt>
                <c:pt idx="2240">
                  <c:v>0.90200000000000002</c:v>
                </c:pt>
                <c:pt idx="2241">
                  <c:v>0.90100000000000002</c:v>
                </c:pt>
                <c:pt idx="2242">
                  <c:v>0.94699999999999995</c:v>
                </c:pt>
                <c:pt idx="2243">
                  <c:v>0.96399999999999997</c:v>
                </c:pt>
                <c:pt idx="2244">
                  <c:v>0.97199999999999998</c:v>
                </c:pt>
                <c:pt idx="2245">
                  <c:v>0.97199999999999998</c:v>
                </c:pt>
                <c:pt idx="2246">
                  <c:v>0.97199999999999998</c:v>
                </c:pt>
                <c:pt idx="2247">
                  <c:v>0.97299999999999998</c:v>
                </c:pt>
                <c:pt idx="2248">
                  <c:v>1.004</c:v>
                </c:pt>
                <c:pt idx="2249">
                  <c:v>1.0129999999999999</c:v>
                </c:pt>
                <c:pt idx="2250">
                  <c:v>1.01</c:v>
                </c:pt>
                <c:pt idx="2251">
                  <c:v>1.0429999999999999</c:v>
                </c:pt>
                <c:pt idx="2252">
                  <c:v>1.0429999999999999</c:v>
                </c:pt>
                <c:pt idx="2253">
                  <c:v>1.0429999999999999</c:v>
                </c:pt>
                <c:pt idx="2254">
                  <c:v>1.081</c:v>
                </c:pt>
                <c:pt idx="2255">
                  <c:v>1.05</c:v>
                </c:pt>
                <c:pt idx="2256">
                  <c:v>1.0609999999999999</c:v>
                </c:pt>
                <c:pt idx="2257">
                  <c:v>1.0669999999999999</c:v>
                </c:pt>
                <c:pt idx="2258">
                  <c:v>1.0820000000000001</c:v>
                </c:pt>
                <c:pt idx="2259">
                  <c:v>1.0820000000000001</c:v>
                </c:pt>
                <c:pt idx="2260">
                  <c:v>1.0820000000000001</c:v>
                </c:pt>
                <c:pt idx="2261">
                  <c:v>1.0409999999999999</c:v>
                </c:pt>
                <c:pt idx="2262">
                  <c:v>1.0469999999999999</c:v>
                </c:pt>
                <c:pt idx="2263">
                  <c:v>0.996</c:v>
                </c:pt>
                <c:pt idx="2264">
                  <c:v>0.95299999999999996</c:v>
                </c:pt>
                <c:pt idx="2265">
                  <c:v>0.92800000000000005</c:v>
                </c:pt>
                <c:pt idx="2266">
                  <c:v>0.92800000000000005</c:v>
                </c:pt>
                <c:pt idx="2267">
                  <c:v>0.92800000000000005</c:v>
                </c:pt>
                <c:pt idx="2268">
                  <c:v>0.97</c:v>
                </c:pt>
                <c:pt idx="2269">
                  <c:v>0.95499999999999996</c:v>
                </c:pt>
                <c:pt idx="2270">
                  <c:v>0.93100000000000005</c:v>
                </c:pt>
                <c:pt idx="2271">
                  <c:v>0.88200000000000001</c:v>
                </c:pt>
                <c:pt idx="2272">
                  <c:v>0.89</c:v>
                </c:pt>
                <c:pt idx="2273">
                  <c:v>0.89</c:v>
                </c:pt>
                <c:pt idx="2274">
                  <c:v>0.89</c:v>
                </c:pt>
                <c:pt idx="2275">
                  <c:v>0.88300000000000001</c:v>
                </c:pt>
                <c:pt idx="2276">
                  <c:v>0.91</c:v>
                </c:pt>
                <c:pt idx="2277">
                  <c:v>0.93899999999999995</c:v>
                </c:pt>
                <c:pt idx="2278">
                  <c:v>0.94799999999999995</c:v>
                </c:pt>
                <c:pt idx="2279">
                  <c:v>0.98199999999999998</c:v>
                </c:pt>
                <c:pt idx="2280">
                  <c:v>0.98199999999999998</c:v>
                </c:pt>
                <c:pt idx="2281">
                  <c:v>0.98199999999999998</c:v>
                </c:pt>
                <c:pt idx="2282">
                  <c:v>0.99299999999999999</c:v>
                </c:pt>
                <c:pt idx="2283">
                  <c:v>0.99</c:v>
                </c:pt>
                <c:pt idx="2284">
                  <c:v>1.0009999999999999</c:v>
                </c:pt>
                <c:pt idx="2285">
                  <c:v>1.014</c:v>
                </c:pt>
                <c:pt idx="2286">
                  <c:v>0.95299999999999996</c:v>
                </c:pt>
                <c:pt idx="2287">
                  <c:v>0.95299999999999996</c:v>
                </c:pt>
                <c:pt idx="2288">
                  <c:v>0.95299999999999996</c:v>
                </c:pt>
                <c:pt idx="2289">
                  <c:v>1.0169999999999999</c:v>
                </c:pt>
                <c:pt idx="2290">
                  <c:v>1.0269999999999999</c:v>
                </c:pt>
                <c:pt idx="2291">
                  <c:v>1.0589999999999999</c:v>
                </c:pt>
                <c:pt idx="2292">
                  <c:v>1.0589999999999999</c:v>
                </c:pt>
                <c:pt idx="2293">
                  <c:v>1.0529999999999999</c:v>
                </c:pt>
                <c:pt idx="2294">
                  <c:v>1.0529999999999999</c:v>
                </c:pt>
                <c:pt idx="2295">
                  <c:v>1.0529999999999999</c:v>
                </c:pt>
                <c:pt idx="2296">
                  <c:v>1.0620000000000001</c:v>
                </c:pt>
                <c:pt idx="2297">
                  <c:v>1.101</c:v>
                </c:pt>
                <c:pt idx="2298">
                  <c:v>1.167</c:v>
                </c:pt>
                <c:pt idx="2299">
                  <c:v>1.135</c:v>
                </c:pt>
                <c:pt idx="2300">
                  <c:v>1.131</c:v>
                </c:pt>
                <c:pt idx="2301">
                  <c:v>1.131</c:v>
                </c:pt>
                <c:pt idx="2302">
                  <c:v>1.131</c:v>
                </c:pt>
                <c:pt idx="2303">
                  <c:v>1.155</c:v>
                </c:pt>
                <c:pt idx="2304">
                  <c:v>1.17</c:v>
                </c:pt>
                <c:pt idx="2305">
                  <c:v>1.1200000000000001</c:v>
                </c:pt>
                <c:pt idx="2306">
                  <c:v>1.1479999999999999</c:v>
                </c:pt>
                <c:pt idx="2307">
                  <c:v>1.147</c:v>
                </c:pt>
                <c:pt idx="2308">
                  <c:v>1.147</c:v>
                </c:pt>
                <c:pt idx="2309">
                  <c:v>1.147</c:v>
                </c:pt>
                <c:pt idx="2310">
                  <c:v>1.177</c:v>
                </c:pt>
                <c:pt idx="2311">
                  <c:v>1.1459999999999999</c:v>
                </c:pt>
                <c:pt idx="2312">
                  <c:v>1.1659999999999999</c:v>
                </c:pt>
                <c:pt idx="2313">
                  <c:v>1.1479999999999999</c:v>
                </c:pt>
                <c:pt idx="2314">
                  <c:v>1.155</c:v>
                </c:pt>
                <c:pt idx="2315">
                  <c:v>1.155</c:v>
                </c:pt>
                <c:pt idx="2316">
                  <c:v>1.155</c:v>
                </c:pt>
                <c:pt idx="2317">
                  <c:v>1.149</c:v>
                </c:pt>
                <c:pt idx="2318">
                  <c:v>1.1910000000000001</c:v>
                </c:pt>
                <c:pt idx="2319">
                  <c:v>1.204</c:v>
                </c:pt>
                <c:pt idx="2320">
                  <c:v>1.2090000000000001</c:v>
                </c:pt>
                <c:pt idx="2321">
                  <c:v>1.2030000000000001</c:v>
                </c:pt>
                <c:pt idx="2322">
                  <c:v>1.2030000000000001</c:v>
                </c:pt>
                <c:pt idx="2323">
                  <c:v>1.2030000000000001</c:v>
                </c:pt>
                <c:pt idx="2324">
                  <c:v>1.198</c:v>
                </c:pt>
                <c:pt idx="2325">
                  <c:v>1.228</c:v>
                </c:pt>
                <c:pt idx="2326">
                  <c:v>1.2190000000000001</c:v>
                </c:pt>
                <c:pt idx="2327">
                  <c:v>1.256</c:v>
                </c:pt>
                <c:pt idx="2328">
                  <c:v>1.2650000000000001</c:v>
                </c:pt>
                <c:pt idx="2329">
                  <c:v>1.2650000000000001</c:v>
                </c:pt>
                <c:pt idx="2330">
                  <c:v>1.2650000000000001</c:v>
                </c:pt>
                <c:pt idx="2331">
                  <c:v>1.2889999999999999</c:v>
                </c:pt>
                <c:pt idx="2332">
                  <c:v>1.2869999999999999</c:v>
                </c:pt>
                <c:pt idx="2333">
                  <c:v>1.2469999999999999</c:v>
                </c:pt>
                <c:pt idx="2334">
                  <c:v>1.2450000000000001</c:v>
                </c:pt>
                <c:pt idx="2335">
                  <c:v>1.262</c:v>
                </c:pt>
                <c:pt idx="2336">
                  <c:v>1.262</c:v>
                </c:pt>
                <c:pt idx="2337">
                  <c:v>1.262</c:v>
                </c:pt>
                <c:pt idx="2338">
                  <c:v>1.2450000000000001</c:v>
                </c:pt>
                <c:pt idx="2339">
                  <c:v>1.2610000000000001</c:v>
                </c:pt>
                <c:pt idx="2340">
                  <c:v>1.32</c:v>
                </c:pt>
                <c:pt idx="2341">
                  <c:v>1.3220000000000001</c:v>
                </c:pt>
                <c:pt idx="2342">
                  <c:v>1.343</c:v>
                </c:pt>
                <c:pt idx="2343">
                  <c:v>1.343</c:v>
                </c:pt>
                <c:pt idx="2344">
                  <c:v>1.343</c:v>
                </c:pt>
                <c:pt idx="2345">
                  <c:v>1.321</c:v>
                </c:pt>
                <c:pt idx="2346">
                  <c:v>1.375</c:v>
                </c:pt>
                <c:pt idx="2347">
                  <c:v>1.4</c:v>
                </c:pt>
                <c:pt idx="2348">
                  <c:v>1.3540000000000001</c:v>
                </c:pt>
                <c:pt idx="2349">
                  <c:v>1.363</c:v>
                </c:pt>
                <c:pt idx="2350">
                  <c:v>1.363</c:v>
                </c:pt>
                <c:pt idx="2351">
                  <c:v>1.363</c:v>
                </c:pt>
                <c:pt idx="2352">
                  <c:v>1.387</c:v>
                </c:pt>
                <c:pt idx="2353">
                  <c:v>1.397</c:v>
                </c:pt>
                <c:pt idx="2354">
                  <c:v>1.4039999999999999</c:v>
                </c:pt>
                <c:pt idx="2355">
                  <c:v>1.379</c:v>
                </c:pt>
                <c:pt idx="2356">
                  <c:v>1.353</c:v>
                </c:pt>
                <c:pt idx="2357">
                  <c:v>1.353</c:v>
                </c:pt>
                <c:pt idx="2358">
                  <c:v>1.353</c:v>
                </c:pt>
                <c:pt idx="2359">
                  <c:v>1.405</c:v>
                </c:pt>
                <c:pt idx="2360">
                  <c:v>1.4330000000000001</c:v>
                </c:pt>
                <c:pt idx="2361">
                  <c:v>1.4079999999999999</c:v>
                </c:pt>
                <c:pt idx="2362">
                  <c:v>1.369</c:v>
                </c:pt>
                <c:pt idx="2363">
                  <c:v>1.3580000000000001</c:v>
                </c:pt>
                <c:pt idx="2364">
                  <c:v>1.3580000000000001</c:v>
                </c:pt>
                <c:pt idx="2365">
                  <c:v>1.3580000000000001</c:v>
                </c:pt>
                <c:pt idx="2366">
                  <c:v>1.3540000000000001</c:v>
                </c:pt>
                <c:pt idx="2367">
                  <c:v>1.3380000000000001</c:v>
                </c:pt>
                <c:pt idx="2368">
                  <c:v>1.389</c:v>
                </c:pt>
                <c:pt idx="2369">
                  <c:v>1.417</c:v>
                </c:pt>
                <c:pt idx="2370">
                  <c:v>1.413</c:v>
                </c:pt>
                <c:pt idx="2371">
                  <c:v>1.413</c:v>
                </c:pt>
                <c:pt idx="2372">
                  <c:v>1.413</c:v>
                </c:pt>
                <c:pt idx="2373">
                  <c:v>1.4079999999999999</c:v>
                </c:pt>
                <c:pt idx="2374">
                  <c:v>1.4239999999999999</c:v>
                </c:pt>
                <c:pt idx="2375">
                  <c:v>1.351</c:v>
                </c:pt>
                <c:pt idx="2376">
                  <c:v>1.343</c:v>
                </c:pt>
                <c:pt idx="2377">
                  <c:v>1.33</c:v>
                </c:pt>
                <c:pt idx="2378">
                  <c:v>1.33</c:v>
                </c:pt>
                <c:pt idx="2379">
                  <c:v>1.33</c:v>
                </c:pt>
                <c:pt idx="2380">
                  <c:v>1.306</c:v>
                </c:pt>
                <c:pt idx="2381">
                  <c:v>1.369</c:v>
                </c:pt>
                <c:pt idx="2382">
                  <c:v>1.421</c:v>
                </c:pt>
                <c:pt idx="2383">
                  <c:v>1.464</c:v>
                </c:pt>
                <c:pt idx="2384">
                  <c:v>1.4550000000000001</c:v>
                </c:pt>
                <c:pt idx="2385">
                  <c:v>1.4550000000000001</c:v>
                </c:pt>
                <c:pt idx="2386">
                  <c:v>1.4550000000000001</c:v>
                </c:pt>
                <c:pt idx="2387">
                  <c:v>1.446</c:v>
                </c:pt>
                <c:pt idx="2388">
                  <c:v>1.4729999999999999</c:v>
                </c:pt>
                <c:pt idx="2389">
                  <c:v>1.46</c:v>
                </c:pt>
                <c:pt idx="2390">
                  <c:v>1.458</c:v>
                </c:pt>
                <c:pt idx="2391">
                  <c:v>1.4490000000000001</c:v>
                </c:pt>
                <c:pt idx="2392">
                  <c:v>1.4490000000000001</c:v>
                </c:pt>
                <c:pt idx="2393">
                  <c:v>1.4490000000000001</c:v>
                </c:pt>
                <c:pt idx="2394">
                  <c:v>1.4689999999999999</c:v>
                </c:pt>
                <c:pt idx="2395">
                  <c:v>1.4689999999999999</c:v>
                </c:pt>
                <c:pt idx="2396">
                  <c:v>1.4990000000000001</c:v>
                </c:pt>
                <c:pt idx="2397">
                  <c:v>1.4969999999999999</c:v>
                </c:pt>
                <c:pt idx="2398">
                  <c:v>1.484</c:v>
                </c:pt>
                <c:pt idx="2399">
                  <c:v>1.484</c:v>
                </c:pt>
                <c:pt idx="2400">
                  <c:v>1.484</c:v>
                </c:pt>
                <c:pt idx="2401">
                  <c:v>1.5289999999999999</c:v>
                </c:pt>
                <c:pt idx="2402">
                  <c:v>1.522</c:v>
                </c:pt>
                <c:pt idx="2403">
                  <c:v>1.534</c:v>
                </c:pt>
                <c:pt idx="2404">
                  <c:v>1.5150000000000001</c:v>
                </c:pt>
                <c:pt idx="2405">
                  <c:v>1.5150000000000001</c:v>
                </c:pt>
                <c:pt idx="2406">
                  <c:v>1.5150000000000001</c:v>
                </c:pt>
                <c:pt idx="2407">
                  <c:v>1.5150000000000001</c:v>
                </c:pt>
                <c:pt idx="2408">
                  <c:v>1.5150000000000001</c:v>
                </c:pt>
                <c:pt idx="2409">
                  <c:v>1.4849999999999999</c:v>
                </c:pt>
                <c:pt idx="2410">
                  <c:v>1.472</c:v>
                </c:pt>
                <c:pt idx="2411">
                  <c:v>1.526</c:v>
                </c:pt>
                <c:pt idx="2412">
                  <c:v>1.504</c:v>
                </c:pt>
                <c:pt idx="2413">
                  <c:v>1.504</c:v>
                </c:pt>
                <c:pt idx="2414">
                  <c:v>1.504</c:v>
                </c:pt>
                <c:pt idx="2415">
                  <c:v>1.52</c:v>
                </c:pt>
                <c:pt idx="2416">
                  <c:v>1.575</c:v>
                </c:pt>
                <c:pt idx="2417">
                  <c:v>1.5569999999999999</c:v>
                </c:pt>
                <c:pt idx="2418">
                  <c:v>1.5390000000000001</c:v>
                </c:pt>
                <c:pt idx="2419">
                  <c:v>1.5529999999999999</c:v>
                </c:pt>
                <c:pt idx="2420">
                  <c:v>1.5529999999999999</c:v>
                </c:pt>
                <c:pt idx="2421">
                  <c:v>1.5529999999999999</c:v>
                </c:pt>
                <c:pt idx="2422">
                  <c:v>1.603</c:v>
                </c:pt>
                <c:pt idx="2423">
                  <c:v>1.6160000000000001</c:v>
                </c:pt>
                <c:pt idx="2424">
                  <c:v>1.573</c:v>
                </c:pt>
                <c:pt idx="2425">
                  <c:v>1.5659999999999998</c:v>
                </c:pt>
                <c:pt idx="2426">
                  <c:v>1.548</c:v>
                </c:pt>
                <c:pt idx="2427">
                  <c:v>1.548</c:v>
                </c:pt>
                <c:pt idx="2428">
                  <c:v>1.548</c:v>
                </c:pt>
                <c:pt idx="2429">
                  <c:v>1.536</c:v>
                </c:pt>
                <c:pt idx="2430">
                  <c:v>1.5680000000000001</c:v>
                </c:pt>
                <c:pt idx="2431">
                  <c:v>1.577</c:v>
                </c:pt>
                <c:pt idx="2432">
                  <c:v>1.5779999999999998</c:v>
                </c:pt>
                <c:pt idx="2433">
                  <c:v>1.631</c:v>
                </c:pt>
                <c:pt idx="2434">
                  <c:v>1.631</c:v>
                </c:pt>
                <c:pt idx="2435">
                  <c:v>1.631</c:v>
                </c:pt>
                <c:pt idx="2436">
                  <c:v>1.6459999999999999</c:v>
                </c:pt>
                <c:pt idx="2437">
                  <c:v>1.599</c:v>
                </c:pt>
                <c:pt idx="2438">
                  <c:v>1.5669999999999999</c:v>
                </c:pt>
                <c:pt idx="2439">
                  <c:v>1.5669999999999999</c:v>
                </c:pt>
                <c:pt idx="2440">
                  <c:v>1.546</c:v>
                </c:pt>
                <c:pt idx="2441">
                  <c:v>1.546</c:v>
                </c:pt>
                <c:pt idx="2442">
                  <c:v>1.546</c:v>
                </c:pt>
                <c:pt idx="2443">
                  <c:v>1.5409999999999999</c:v>
                </c:pt>
                <c:pt idx="2444">
                  <c:v>1.5960000000000001</c:v>
                </c:pt>
                <c:pt idx="2445">
                  <c:v>1.6379999999999999</c:v>
                </c:pt>
                <c:pt idx="2446">
                  <c:v>1.625</c:v>
                </c:pt>
                <c:pt idx="2447">
                  <c:v>1.653</c:v>
                </c:pt>
                <c:pt idx="2448">
                  <c:v>1.653</c:v>
                </c:pt>
                <c:pt idx="2449">
                  <c:v>1.653</c:v>
                </c:pt>
                <c:pt idx="2450">
                  <c:v>1.647</c:v>
                </c:pt>
                <c:pt idx="2451">
                  <c:v>1.605</c:v>
                </c:pt>
                <c:pt idx="2452">
                  <c:v>1.5979999999999999</c:v>
                </c:pt>
                <c:pt idx="2453">
                  <c:v>1.5510000000000002</c:v>
                </c:pt>
                <c:pt idx="2454">
                  <c:v>1.6240000000000001</c:v>
                </c:pt>
                <c:pt idx="2455">
                  <c:v>1.6240000000000001</c:v>
                </c:pt>
                <c:pt idx="2456">
                  <c:v>1.6240000000000001</c:v>
                </c:pt>
                <c:pt idx="2457">
                  <c:v>1.5620000000000001</c:v>
                </c:pt>
                <c:pt idx="2458">
                  <c:v>1.617</c:v>
                </c:pt>
                <c:pt idx="2459">
                  <c:v>1.6459999999999999</c:v>
                </c:pt>
                <c:pt idx="2460">
                  <c:v>1.6800000000000002</c:v>
                </c:pt>
                <c:pt idx="2461">
                  <c:v>1.6619999999999999</c:v>
                </c:pt>
                <c:pt idx="2462">
                  <c:v>1.6619999999999999</c:v>
                </c:pt>
                <c:pt idx="2463">
                  <c:v>1.6619999999999999</c:v>
                </c:pt>
                <c:pt idx="2464">
                  <c:v>1.69</c:v>
                </c:pt>
                <c:pt idx="2465">
                  <c:v>1.661</c:v>
                </c:pt>
                <c:pt idx="2466">
                  <c:v>1.667</c:v>
                </c:pt>
                <c:pt idx="2467">
                  <c:v>1.6840000000000002</c:v>
                </c:pt>
                <c:pt idx="2468">
                  <c:v>1.679</c:v>
                </c:pt>
                <c:pt idx="2469">
                  <c:v>1.679</c:v>
                </c:pt>
                <c:pt idx="2470">
                  <c:v>1.679</c:v>
                </c:pt>
                <c:pt idx="2471">
                  <c:v>1.667</c:v>
                </c:pt>
                <c:pt idx="2472">
                  <c:v>1.7149999999999999</c:v>
                </c:pt>
                <c:pt idx="2473">
                  <c:v>1.6859999999999999</c:v>
                </c:pt>
                <c:pt idx="2474">
                  <c:v>1.6800000000000002</c:v>
                </c:pt>
                <c:pt idx="2475">
                  <c:v>1.661</c:v>
                </c:pt>
                <c:pt idx="2476">
                  <c:v>1.661</c:v>
                </c:pt>
                <c:pt idx="2477">
                  <c:v>1.661</c:v>
                </c:pt>
                <c:pt idx="2478">
                  <c:v>1.696</c:v>
                </c:pt>
                <c:pt idx="2479">
                  <c:v>1.6360000000000001</c:v>
                </c:pt>
                <c:pt idx="2480">
                  <c:v>1.65</c:v>
                </c:pt>
                <c:pt idx="2481">
                  <c:v>1.6440000000000001</c:v>
                </c:pt>
                <c:pt idx="2482">
                  <c:v>1.659</c:v>
                </c:pt>
                <c:pt idx="2483">
                  <c:v>1.659</c:v>
                </c:pt>
                <c:pt idx="2484">
                  <c:v>1.659</c:v>
                </c:pt>
                <c:pt idx="2485">
                  <c:v>1.7149999999999999</c:v>
                </c:pt>
                <c:pt idx="2486">
                  <c:v>1.742</c:v>
                </c:pt>
                <c:pt idx="2487">
                  <c:v>1.677</c:v>
                </c:pt>
                <c:pt idx="2488">
                  <c:v>1.665</c:v>
                </c:pt>
                <c:pt idx="2489">
                  <c:v>1.6579999999999999</c:v>
                </c:pt>
                <c:pt idx="2490">
                  <c:v>1.6579999999999999</c:v>
                </c:pt>
                <c:pt idx="2491">
                  <c:v>1.6579999999999999</c:v>
                </c:pt>
                <c:pt idx="2492">
                  <c:v>1.7090000000000001</c:v>
                </c:pt>
                <c:pt idx="2493">
                  <c:v>1.7570000000000001</c:v>
                </c:pt>
                <c:pt idx="2494">
                  <c:v>1.738</c:v>
                </c:pt>
                <c:pt idx="2495">
                  <c:v>1.7410000000000001</c:v>
                </c:pt>
                <c:pt idx="2496">
                  <c:v>1.7530000000000001</c:v>
                </c:pt>
                <c:pt idx="2497">
                  <c:v>1.7530000000000001</c:v>
                </c:pt>
                <c:pt idx="2498">
                  <c:v>1.7530000000000001</c:v>
                </c:pt>
                <c:pt idx="2499">
                  <c:v>1.7789999999999999</c:v>
                </c:pt>
                <c:pt idx="2500">
                  <c:v>1.825</c:v>
                </c:pt>
                <c:pt idx="2501">
                  <c:v>1.8140000000000001</c:v>
                </c:pt>
                <c:pt idx="2502">
                  <c:v>1.8169999999999999</c:v>
                </c:pt>
                <c:pt idx="2503">
                  <c:v>1.843</c:v>
                </c:pt>
                <c:pt idx="2504">
                  <c:v>1.843</c:v>
                </c:pt>
                <c:pt idx="2505">
                  <c:v>1.843</c:v>
                </c:pt>
                <c:pt idx="2506">
                  <c:v>1.915</c:v>
                </c:pt>
                <c:pt idx="2507">
                  <c:v>1.9039999999999999</c:v>
                </c:pt>
                <c:pt idx="2508">
                  <c:v>1.8860000000000001</c:v>
                </c:pt>
                <c:pt idx="2509">
                  <c:v>1.907</c:v>
                </c:pt>
                <c:pt idx="2510">
                  <c:v>1.944</c:v>
                </c:pt>
                <c:pt idx="2511">
                  <c:v>1.944</c:v>
                </c:pt>
                <c:pt idx="2512">
                  <c:v>1.944</c:v>
                </c:pt>
                <c:pt idx="2513">
                  <c:v>1.9409999999999998</c:v>
                </c:pt>
                <c:pt idx="2514">
                  <c:v>1.929</c:v>
                </c:pt>
                <c:pt idx="2515">
                  <c:v>1.929</c:v>
                </c:pt>
                <c:pt idx="2516">
                  <c:v>1.9300000000000002</c:v>
                </c:pt>
                <c:pt idx="2517">
                  <c:v>1.956</c:v>
                </c:pt>
                <c:pt idx="2518">
                  <c:v>1.956</c:v>
                </c:pt>
                <c:pt idx="2519">
                  <c:v>1.956</c:v>
                </c:pt>
                <c:pt idx="2520">
                  <c:v>1.8919999999999999</c:v>
                </c:pt>
                <c:pt idx="2521">
                  <c:v>1.8919999999999999</c:v>
                </c:pt>
                <c:pt idx="2522">
                  <c:v>1.8919999999999999</c:v>
                </c:pt>
                <c:pt idx="2523">
                  <c:v>1.8820000000000001</c:v>
                </c:pt>
                <c:pt idx="2524">
                  <c:v>1.87</c:v>
                </c:pt>
                <c:pt idx="2525">
                  <c:v>1.87</c:v>
                </c:pt>
                <c:pt idx="2526">
                  <c:v>1.87</c:v>
                </c:pt>
                <c:pt idx="2527">
                  <c:v>1.871</c:v>
                </c:pt>
                <c:pt idx="2528">
                  <c:v>1.847</c:v>
                </c:pt>
                <c:pt idx="2529">
                  <c:v>1.827</c:v>
                </c:pt>
                <c:pt idx="2530">
                  <c:v>1.835</c:v>
                </c:pt>
                <c:pt idx="2531">
                  <c:v>1.8279999999999998</c:v>
                </c:pt>
                <c:pt idx="2532">
                  <c:v>1.8279999999999998</c:v>
                </c:pt>
                <c:pt idx="2533">
                  <c:v>1.8279999999999998</c:v>
                </c:pt>
                <c:pt idx="2534">
                  <c:v>1.839</c:v>
                </c:pt>
                <c:pt idx="2535">
                  <c:v>1.8140000000000001</c:v>
                </c:pt>
                <c:pt idx="2536">
                  <c:v>1.835</c:v>
                </c:pt>
                <c:pt idx="2537">
                  <c:v>1.839</c:v>
                </c:pt>
                <c:pt idx="2538">
                  <c:v>1.8420000000000001</c:v>
                </c:pt>
                <c:pt idx="2539">
                  <c:v>1.8420000000000001</c:v>
                </c:pt>
                <c:pt idx="2540">
                  <c:v>1.8420000000000001</c:v>
                </c:pt>
                <c:pt idx="2541">
                  <c:v>1.861</c:v>
                </c:pt>
                <c:pt idx="2542">
                  <c:v>1.8140000000000001</c:v>
                </c:pt>
                <c:pt idx="2543">
                  <c:v>1.7250000000000001</c:v>
                </c:pt>
                <c:pt idx="2544">
                  <c:v>1.744</c:v>
                </c:pt>
                <c:pt idx="2545">
                  <c:v>1.6930000000000001</c:v>
                </c:pt>
                <c:pt idx="2546">
                  <c:v>1.6930000000000001</c:v>
                </c:pt>
                <c:pt idx="2547">
                  <c:v>1.6930000000000001</c:v>
                </c:pt>
                <c:pt idx="2548">
                  <c:v>1.6949999999999998</c:v>
                </c:pt>
                <c:pt idx="2549">
                  <c:v>1.7170000000000001</c:v>
                </c:pt>
                <c:pt idx="2550">
                  <c:v>1.6870000000000001</c:v>
                </c:pt>
                <c:pt idx="2551">
                  <c:v>1.722</c:v>
                </c:pt>
                <c:pt idx="2552">
                  <c:v>1.746</c:v>
                </c:pt>
                <c:pt idx="2553">
                  <c:v>1.746</c:v>
                </c:pt>
                <c:pt idx="2554">
                  <c:v>1.746</c:v>
                </c:pt>
                <c:pt idx="2555">
                  <c:v>1.7410000000000001</c:v>
                </c:pt>
                <c:pt idx="2556">
                  <c:v>1.714</c:v>
                </c:pt>
                <c:pt idx="2557">
                  <c:v>1.7189999999999999</c:v>
                </c:pt>
                <c:pt idx="2558">
                  <c:v>1.681</c:v>
                </c:pt>
                <c:pt idx="2559">
                  <c:v>1.706</c:v>
                </c:pt>
                <c:pt idx="2560">
                  <c:v>1.706</c:v>
                </c:pt>
                <c:pt idx="2561">
                  <c:v>1.706</c:v>
                </c:pt>
                <c:pt idx="2562">
                  <c:v>1.7010000000000001</c:v>
                </c:pt>
                <c:pt idx="2563">
                  <c:v>1.7349999999999999</c:v>
                </c:pt>
                <c:pt idx="2564">
                  <c:v>1.7890000000000001</c:v>
                </c:pt>
                <c:pt idx="2565">
                  <c:v>1.754</c:v>
                </c:pt>
                <c:pt idx="2566">
                  <c:v>1.7570000000000001</c:v>
                </c:pt>
                <c:pt idx="2567">
                  <c:v>1.7570000000000001</c:v>
                </c:pt>
                <c:pt idx="2568">
                  <c:v>1.7570000000000001</c:v>
                </c:pt>
                <c:pt idx="2569">
                  <c:v>1.6840000000000002</c:v>
                </c:pt>
                <c:pt idx="2570">
                  <c:v>1.7410000000000001</c:v>
                </c:pt>
                <c:pt idx="2571">
                  <c:v>1.7429999999999999</c:v>
                </c:pt>
                <c:pt idx="2572">
                  <c:v>1.677</c:v>
                </c:pt>
                <c:pt idx="2573">
                  <c:v>1.6909999999999998</c:v>
                </c:pt>
                <c:pt idx="2574">
                  <c:v>1.6909999999999998</c:v>
                </c:pt>
                <c:pt idx="2575">
                  <c:v>1.6909999999999998</c:v>
                </c:pt>
                <c:pt idx="2576">
                  <c:v>1.6739999999999999</c:v>
                </c:pt>
                <c:pt idx="2577">
                  <c:v>1.6879999999999999</c:v>
                </c:pt>
                <c:pt idx="2578">
                  <c:v>1.7410000000000001</c:v>
                </c:pt>
                <c:pt idx="2579">
                  <c:v>1.7490000000000001</c:v>
                </c:pt>
                <c:pt idx="2580">
                  <c:v>1.7549999999999999</c:v>
                </c:pt>
                <c:pt idx="2581">
                  <c:v>1.7549999999999999</c:v>
                </c:pt>
                <c:pt idx="2582">
                  <c:v>1.7549999999999999</c:v>
                </c:pt>
                <c:pt idx="2583">
                  <c:v>1.7650000000000001</c:v>
                </c:pt>
                <c:pt idx="2584">
                  <c:v>1.766</c:v>
                </c:pt>
                <c:pt idx="2585">
                  <c:v>1.796</c:v>
                </c:pt>
                <c:pt idx="2586">
                  <c:v>1.8479999999999999</c:v>
                </c:pt>
                <c:pt idx="2587">
                  <c:v>1.831</c:v>
                </c:pt>
                <c:pt idx="2588">
                  <c:v>1.831</c:v>
                </c:pt>
                <c:pt idx="2589">
                  <c:v>1.831</c:v>
                </c:pt>
                <c:pt idx="2590">
                  <c:v>1.867</c:v>
                </c:pt>
                <c:pt idx="2591">
                  <c:v>1.929</c:v>
                </c:pt>
                <c:pt idx="2592">
                  <c:v>1.9140000000000001</c:v>
                </c:pt>
                <c:pt idx="2593">
                  <c:v>1.859</c:v>
                </c:pt>
                <c:pt idx="2594">
                  <c:v>1.8639999999999999</c:v>
                </c:pt>
                <c:pt idx="2595">
                  <c:v>1.8639999999999999</c:v>
                </c:pt>
                <c:pt idx="2596">
                  <c:v>1.8639999999999999</c:v>
                </c:pt>
                <c:pt idx="2597">
                  <c:v>1.869</c:v>
                </c:pt>
                <c:pt idx="2598">
                  <c:v>1.8120000000000001</c:v>
                </c:pt>
                <c:pt idx="2599">
                  <c:v>1.8109999999999999</c:v>
                </c:pt>
                <c:pt idx="2600">
                  <c:v>1.8029999999999999</c:v>
                </c:pt>
                <c:pt idx="2601">
                  <c:v>1.841</c:v>
                </c:pt>
                <c:pt idx="2602">
                  <c:v>1.841</c:v>
                </c:pt>
                <c:pt idx="2603">
                  <c:v>1.841</c:v>
                </c:pt>
                <c:pt idx="2604">
                  <c:v>1.7930000000000001</c:v>
                </c:pt>
                <c:pt idx="2605">
                  <c:v>1.8109999999999999</c:v>
                </c:pt>
                <c:pt idx="2606">
                  <c:v>1.804</c:v>
                </c:pt>
                <c:pt idx="2607">
                  <c:v>1.7789999999999999</c:v>
                </c:pt>
                <c:pt idx="2608">
                  <c:v>1.778</c:v>
                </c:pt>
                <c:pt idx="2609">
                  <c:v>1.778</c:v>
                </c:pt>
                <c:pt idx="2610">
                  <c:v>1.778</c:v>
                </c:pt>
                <c:pt idx="2611">
                  <c:v>1.83</c:v>
                </c:pt>
                <c:pt idx="2612">
                  <c:v>1.8220000000000001</c:v>
                </c:pt>
                <c:pt idx="2613">
                  <c:v>1.845</c:v>
                </c:pt>
                <c:pt idx="2614">
                  <c:v>1.917</c:v>
                </c:pt>
                <c:pt idx="2615">
                  <c:v>1.9430000000000001</c:v>
                </c:pt>
                <c:pt idx="2616">
                  <c:v>1.9430000000000001</c:v>
                </c:pt>
                <c:pt idx="2617">
                  <c:v>1.9430000000000001</c:v>
                </c:pt>
                <c:pt idx="2618">
                  <c:v>1.921</c:v>
                </c:pt>
                <c:pt idx="2619">
                  <c:v>2</c:v>
                </c:pt>
                <c:pt idx="2620">
                  <c:v>1.9630000000000001</c:v>
                </c:pt>
                <c:pt idx="2621">
                  <c:v>1.9370000000000001</c:v>
                </c:pt>
                <c:pt idx="2622">
                  <c:v>1.976</c:v>
                </c:pt>
                <c:pt idx="2623">
                  <c:v>1.976</c:v>
                </c:pt>
                <c:pt idx="2624">
                  <c:v>1.976</c:v>
                </c:pt>
                <c:pt idx="2625">
                  <c:v>2</c:v>
                </c:pt>
                <c:pt idx="2626">
                  <c:v>2.0449999999999999</c:v>
                </c:pt>
                <c:pt idx="2627">
                  <c:v>2.0270000000000001</c:v>
                </c:pt>
                <c:pt idx="2628">
                  <c:v>1.96</c:v>
                </c:pt>
                <c:pt idx="2629">
                  <c:v>1.95</c:v>
                </c:pt>
                <c:pt idx="2630">
                  <c:v>1.95</c:v>
                </c:pt>
                <c:pt idx="2631">
                  <c:v>1.95</c:v>
                </c:pt>
                <c:pt idx="2632">
                  <c:v>2.0419999999999998</c:v>
                </c:pt>
                <c:pt idx="2633">
                  <c:v>1.9409999999999998</c:v>
                </c:pt>
                <c:pt idx="2634">
                  <c:v>1.9409999999999998</c:v>
                </c:pt>
                <c:pt idx="2635">
                  <c:v>1.9039999999999999</c:v>
                </c:pt>
                <c:pt idx="2636">
                  <c:v>1.8559999999999999</c:v>
                </c:pt>
                <c:pt idx="2637">
                  <c:v>1.8559999999999999</c:v>
                </c:pt>
                <c:pt idx="2638">
                  <c:v>1.8559999999999999</c:v>
                </c:pt>
                <c:pt idx="2639">
                  <c:v>1.855</c:v>
                </c:pt>
                <c:pt idx="2640">
                  <c:v>1.8759999999999999</c:v>
                </c:pt>
                <c:pt idx="2641">
                  <c:v>1.847</c:v>
                </c:pt>
                <c:pt idx="2642">
                  <c:v>1.8940000000000001</c:v>
                </c:pt>
                <c:pt idx="2643">
                  <c:v>1.9350000000000001</c:v>
                </c:pt>
                <c:pt idx="2644">
                  <c:v>1.9350000000000001</c:v>
                </c:pt>
                <c:pt idx="2645">
                  <c:v>1.9350000000000001</c:v>
                </c:pt>
                <c:pt idx="2646">
                  <c:v>1.92</c:v>
                </c:pt>
                <c:pt idx="2647">
                  <c:v>1.871</c:v>
                </c:pt>
                <c:pt idx="2648">
                  <c:v>1.841</c:v>
                </c:pt>
                <c:pt idx="2649">
                  <c:v>1.897</c:v>
                </c:pt>
                <c:pt idx="2650">
                  <c:v>1.881</c:v>
                </c:pt>
                <c:pt idx="2651">
                  <c:v>1.881</c:v>
                </c:pt>
                <c:pt idx="2652">
                  <c:v>1.881</c:v>
                </c:pt>
                <c:pt idx="2653">
                  <c:v>1.883</c:v>
                </c:pt>
                <c:pt idx="2654">
                  <c:v>1.8220000000000001</c:v>
                </c:pt>
                <c:pt idx="2655">
                  <c:v>1.8080000000000001</c:v>
                </c:pt>
                <c:pt idx="2656">
                  <c:v>1.702</c:v>
                </c:pt>
                <c:pt idx="2657">
                  <c:v>1.6800000000000002</c:v>
                </c:pt>
                <c:pt idx="2658">
                  <c:v>1.6800000000000002</c:v>
                </c:pt>
                <c:pt idx="2659">
                  <c:v>1.6800000000000002</c:v>
                </c:pt>
                <c:pt idx="2660">
                  <c:v>1.6859999999999999</c:v>
                </c:pt>
                <c:pt idx="2661">
                  <c:v>1.6870000000000001</c:v>
                </c:pt>
                <c:pt idx="2662">
                  <c:v>1.702</c:v>
                </c:pt>
                <c:pt idx="2663">
                  <c:v>1.6870000000000001</c:v>
                </c:pt>
                <c:pt idx="2664">
                  <c:v>1.651</c:v>
                </c:pt>
                <c:pt idx="2665">
                  <c:v>1.651</c:v>
                </c:pt>
                <c:pt idx="2666">
                  <c:v>1.651</c:v>
                </c:pt>
                <c:pt idx="2667">
                  <c:v>1.667</c:v>
                </c:pt>
                <c:pt idx="2668">
                  <c:v>1.67</c:v>
                </c:pt>
                <c:pt idx="2669">
                  <c:v>1.6680000000000001</c:v>
                </c:pt>
                <c:pt idx="2670">
                  <c:v>1.6640000000000001</c:v>
                </c:pt>
                <c:pt idx="2671">
                  <c:v>1.665</c:v>
                </c:pt>
                <c:pt idx="2672">
                  <c:v>1.665</c:v>
                </c:pt>
                <c:pt idx="2673">
                  <c:v>1.665</c:v>
                </c:pt>
                <c:pt idx="2674">
                  <c:v>1.671</c:v>
                </c:pt>
                <c:pt idx="2675">
                  <c:v>1.6459999999999999</c:v>
                </c:pt>
                <c:pt idx="2676">
                  <c:v>1.5510000000000002</c:v>
                </c:pt>
                <c:pt idx="2677">
                  <c:v>1.5150000000000001</c:v>
                </c:pt>
                <c:pt idx="2678">
                  <c:v>1.5190000000000001</c:v>
                </c:pt>
                <c:pt idx="2679">
                  <c:v>1.5190000000000001</c:v>
                </c:pt>
                <c:pt idx="2680">
                  <c:v>1.5190000000000001</c:v>
                </c:pt>
                <c:pt idx="2681">
                  <c:v>1.5190000000000001</c:v>
                </c:pt>
                <c:pt idx="2682">
                  <c:v>1.542</c:v>
                </c:pt>
                <c:pt idx="2683">
                  <c:v>1.55</c:v>
                </c:pt>
                <c:pt idx="2684">
                  <c:v>1.5779999999999998</c:v>
                </c:pt>
                <c:pt idx="2685">
                  <c:v>1.56</c:v>
                </c:pt>
                <c:pt idx="2686">
                  <c:v>1.56</c:v>
                </c:pt>
                <c:pt idx="2687">
                  <c:v>1.56</c:v>
                </c:pt>
                <c:pt idx="2688">
                  <c:v>1.623</c:v>
                </c:pt>
                <c:pt idx="2689">
                  <c:v>1.6579999999999999</c:v>
                </c:pt>
                <c:pt idx="2690">
                  <c:v>1.653</c:v>
                </c:pt>
                <c:pt idx="2691">
                  <c:v>1.698</c:v>
                </c:pt>
                <c:pt idx="2692">
                  <c:v>1.7189999999999999</c:v>
                </c:pt>
                <c:pt idx="2693">
                  <c:v>1.7189999999999999</c:v>
                </c:pt>
                <c:pt idx="2694">
                  <c:v>1.7189999999999999</c:v>
                </c:pt>
                <c:pt idx="2695">
                  <c:v>1.6480000000000001</c:v>
                </c:pt>
                <c:pt idx="2696">
                  <c:v>1.6600000000000001</c:v>
                </c:pt>
                <c:pt idx="2697">
                  <c:v>1.704</c:v>
                </c:pt>
                <c:pt idx="2698">
                  <c:v>1.72</c:v>
                </c:pt>
                <c:pt idx="2699">
                  <c:v>1.728</c:v>
                </c:pt>
                <c:pt idx="2700">
                  <c:v>1.728</c:v>
                </c:pt>
                <c:pt idx="2701">
                  <c:v>1.728</c:v>
                </c:pt>
                <c:pt idx="2702">
                  <c:v>1.7250000000000001</c:v>
                </c:pt>
                <c:pt idx="2703">
                  <c:v>1.7669999999999999</c:v>
                </c:pt>
                <c:pt idx="2704">
                  <c:v>1.804</c:v>
                </c:pt>
                <c:pt idx="2705">
                  <c:v>1.8109999999999999</c:v>
                </c:pt>
                <c:pt idx="2706">
                  <c:v>1.7250000000000001</c:v>
                </c:pt>
                <c:pt idx="2707">
                  <c:v>1.7250000000000001</c:v>
                </c:pt>
                <c:pt idx="2708">
                  <c:v>1.7250000000000001</c:v>
                </c:pt>
                <c:pt idx="2709">
                  <c:v>1.665</c:v>
                </c:pt>
                <c:pt idx="2710">
                  <c:v>1.5580000000000001</c:v>
                </c:pt>
                <c:pt idx="2711">
                  <c:v>1.5699999999999998</c:v>
                </c:pt>
                <c:pt idx="2712">
                  <c:v>1.5209999999999999</c:v>
                </c:pt>
                <c:pt idx="2713">
                  <c:v>1.514</c:v>
                </c:pt>
                <c:pt idx="2714">
                  <c:v>1.514</c:v>
                </c:pt>
                <c:pt idx="2715">
                  <c:v>1.514</c:v>
                </c:pt>
                <c:pt idx="2716">
                  <c:v>1.5609999999999999</c:v>
                </c:pt>
                <c:pt idx="2717">
                  <c:v>1.585</c:v>
                </c:pt>
                <c:pt idx="2718">
                  <c:v>1.6</c:v>
                </c:pt>
                <c:pt idx="2719">
                  <c:v>1.601</c:v>
                </c:pt>
                <c:pt idx="2720">
                  <c:v>1.546</c:v>
                </c:pt>
                <c:pt idx="2721">
                  <c:v>1.546</c:v>
                </c:pt>
                <c:pt idx="2722">
                  <c:v>1.546</c:v>
                </c:pt>
                <c:pt idx="2723">
                  <c:v>1.5209999999999999</c:v>
                </c:pt>
                <c:pt idx="2724">
                  <c:v>1.5110000000000001</c:v>
                </c:pt>
                <c:pt idx="2725">
                  <c:v>1.5430000000000001</c:v>
                </c:pt>
                <c:pt idx="2726">
                  <c:v>1.522</c:v>
                </c:pt>
                <c:pt idx="2727">
                  <c:v>1.5049999999999999</c:v>
                </c:pt>
                <c:pt idx="2728">
                  <c:v>1.5049999999999999</c:v>
                </c:pt>
                <c:pt idx="2729">
                  <c:v>1.5049999999999999</c:v>
                </c:pt>
                <c:pt idx="2730">
                  <c:v>1.5169999999999999</c:v>
                </c:pt>
                <c:pt idx="2731">
                  <c:v>1.5329999999999999</c:v>
                </c:pt>
                <c:pt idx="2732">
                  <c:v>1.498</c:v>
                </c:pt>
                <c:pt idx="2733">
                  <c:v>1.4570000000000001</c:v>
                </c:pt>
                <c:pt idx="2734">
                  <c:v>1.431</c:v>
                </c:pt>
                <c:pt idx="2735">
                  <c:v>1.431</c:v>
                </c:pt>
                <c:pt idx="2736">
                  <c:v>1.431</c:v>
                </c:pt>
                <c:pt idx="2737">
                  <c:v>1.444</c:v>
                </c:pt>
                <c:pt idx="2738">
                  <c:v>1.427</c:v>
                </c:pt>
                <c:pt idx="2739">
                  <c:v>1.391</c:v>
                </c:pt>
                <c:pt idx="2740">
                  <c:v>1.3759999999999999</c:v>
                </c:pt>
                <c:pt idx="2741">
                  <c:v>1.3260000000000001</c:v>
                </c:pt>
                <c:pt idx="2742">
                  <c:v>1.3260000000000001</c:v>
                </c:pt>
                <c:pt idx="2743">
                  <c:v>1.3260000000000001</c:v>
                </c:pt>
                <c:pt idx="2744">
                  <c:v>1.331</c:v>
                </c:pt>
                <c:pt idx="2745">
                  <c:v>1.3820000000000001</c:v>
                </c:pt>
                <c:pt idx="2746">
                  <c:v>1.3740000000000001</c:v>
                </c:pt>
                <c:pt idx="2747">
                  <c:v>1.3559999999999999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C369-48C5-9F39-A10D784B1D86}"/>
            </c:ext>
          </c:extLst>
        </c:ser>
        <c:ser>
          <c:idx val="1"/>
          <c:order val="1"/>
          <c:tx>
            <c:strRef>
              <c:f>'10a riigivk spread'!$AA$3</c:f>
              <c:strCache>
                <c:ptCount val="1"/>
                <c:pt idx="0">
                  <c:v>Hispaania</c:v>
                </c:pt>
              </c:strCache>
            </c:strRef>
          </c:tx>
          <c:spPr>
            <a:ln w="3810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'10a riigivk spread'!$Y$4:$Y$2751</c:f>
              <c:numCache>
                <c:formatCode>m/d/yyyy</c:formatCode>
                <c:ptCount val="2748"/>
                <c:pt idx="0">
                  <c:v>0</c:v>
                </c:pt>
                <c:pt idx="1">
                  <c:v>44153</c:v>
                </c:pt>
                <c:pt idx="2">
                  <c:v>44152</c:v>
                </c:pt>
                <c:pt idx="3">
                  <c:v>44151</c:v>
                </c:pt>
                <c:pt idx="4">
                  <c:v>44150</c:v>
                </c:pt>
                <c:pt idx="5">
                  <c:v>44149</c:v>
                </c:pt>
                <c:pt idx="6">
                  <c:v>44148</c:v>
                </c:pt>
                <c:pt idx="7">
                  <c:v>44147</c:v>
                </c:pt>
                <c:pt idx="8">
                  <c:v>44146</c:v>
                </c:pt>
                <c:pt idx="9">
                  <c:v>44145</c:v>
                </c:pt>
                <c:pt idx="10">
                  <c:v>44144</c:v>
                </c:pt>
                <c:pt idx="11">
                  <c:v>44143</c:v>
                </c:pt>
                <c:pt idx="12">
                  <c:v>44142</c:v>
                </c:pt>
                <c:pt idx="13">
                  <c:v>44141</c:v>
                </c:pt>
                <c:pt idx="14">
                  <c:v>44140</c:v>
                </c:pt>
                <c:pt idx="15">
                  <c:v>44139</c:v>
                </c:pt>
                <c:pt idx="16">
                  <c:v>44138</c:v>
                </c:pt>
                <c:pt idx="17">
                  <c:v>44137</c:v>
                </c:pt>
                <c:pt idx="18">
                  <c:v>44136</c:v>
                </c:pt>
                <c:pt idx="19">
                  <c:v>44135</c:v>
                </c:pt>
                <c:pt idx="20">
                  <c:v>44134</c:v>
                </c:pt>
                <c:pt idx="21">
                  <c:v>44133</c:v>
                </c:pt>
                <c:pt idx="22">
                  <c:v>44132</c:v>
                </c:pt>
                <c:pt idx="23">
                  <c:v>44131</c:v>
                </c:pt>
                <c:pt idx="24">
                  <c:v>44130</c:v>
                </c:pt>
                <c:pt idx="25">
                  <c:v>44129</c:v>
                </c:pt>
                <c:pt idx="26">
                  <c:v>44128</c:v>
                </c:pt>
                <c:pt idx="27">
                  <c:v>44127</c:v>
                </c:pt>
                <c:pt idx="28">
                  <c:v>44126</c:v>
                </c:pt>
                <c:pt idx="29">
                  <c:v>44125</c:v>
                </c:pt>
                <c:pt idx="30">
                  <c:v>44124</c:v>
                </c:pt>
                <c:pt idx="31">
                  <c:v>44123</c:v>
                </c:pt>
                <c:pt idx="32">
                  <c:v>44122</c:v>
                </c:pt>
                <c:pt idx="33">
                  <c:v>44121</c:v>
                </c:pt>
                <c:pt idx="34">
                  <c:v>44120</c:v>
                </c:pt>
                <c:pt idx="35">
                  <c:v>44119</c:v>
                </c:pt>
                <c:pt idx="36">
                  <c:v>44118</c:v>
                </c:pt>
                <c:pt idx="37">
                  <c:v>44117</c:v>
                </c:pt>
                <c:pt idx="38">
                  <c:v>44116</c:v>
                </c:pt>
                <c:pt idx="39">
                  <c:v>44115</c:v>
                </c:pt>
                <c:pt idx="40">
                  <c:v>44114</c:v>
                </c:pt>
                <c:pt idx="41">
                  <c:v>44113</c:v>
                </c:pt>
                <c:pt idx="42">
                  <c:v>44112</c:v>
                </c:pt>
                <c:pt idx="43">
                  <c:v>44111</c:v>
                </c:pt>
                <c:pt idx="44">
                  <c:v>44110</c:v>
                </c:pt>
                <c:pt idx="45">
                  <c:v>44109</c:v>
                </c:pt>
                <c:pt idx="46">
                  <c:v>44108</c:v>
                </c:pt>
                <c:pt idx="47">
                  <c:v>44107</c:v>
                </c:pt>
                <c:pt idx="48">
                  <c:v>44106</c:v>
                </c:pt>
                <c:pt idx="49">
                  <c:v>44105</c:v>
                </c:pt>
                <c:pt idx="50">
                  <c:v>44104</c:v>
                </c:pt>
                <c:pt idx="51">
                  <c:v>44103</c:v>
                </c:pt>
                <c:pt idx="52">
                  <c:v>44102</c:v>
                </c:pt>
                <c:pt idx="53">
                  <c:v>44101</c:v>
                </c:pt>
                <c:pt idx="54">
                  <c:v>44100</c:v>
                </c:pt>
                <c:pt idx="55">
                  <c:v>44099</c:v>
                </c:pt>
                <c:pt idx="56">
                  <c:v>44098</c:v>
                </c:pt>
                <c:pt idx="57">
                  <c:v>44097</c:v>
                </c:pt>
                <c:pt idx="58">
                  <c:v>44096</c:v>
                </c:pt>
                <c:pt idx="59">
                  <c:v>44095</c:v>
                </c:pt>
                <c:pt idx="60">
                  <c:v>44094</c:v>
                </c:pt>
                <c:pt idx="61">
                  <c:v>44093</c:v>
                </c:pt>
                <c:pt idx="62">
                  <c:v>44092</c:v>
                </c:pt>
                <c:pt idx="63">
                  <c:v>44091</c:v>
                </c:pt>
                <c:pt idx="64">
                  <c:v>44090</c:v>
                </c:pt>
                <c:pt idx="65">
                  <c:v>44089</c:v>
                </c:pt>
                <c:pt idx="66">
                  <c:v>44088</c:v>
                </c:pt>
                <c:pt idx="67">
                  <c:v>44087</c:v>
                </c:pt>
                <c:pt idx="68">
                  <c:v>44086</c:v>
                </c:pt>
                <c:pt idx="69">
                  <c:v>44085</c:v>
                </c:pt>
                <c:pt idx="70">
                  <c:v>44084</c:v>
                </c:pt>
                <c:pt idx="71">
                  <c:v>44083</c:v>
                </c:pt>
                <c:pt idx="72">
                  <c:v>44082</c:v>
                </c:pt>
                <c:pt idx="73">
                  <c:v>44081</c:v>
                </c:pt>
                <c:pt idx="74">
                  <c:v>44080</c:v>
                </c:pt>
                <c:pt idx="75">
                  <c:v>44079</c:v>
                </c:pt>
                <c:pt idx="76">
                  <c:v>44078</c:v>
                </c:pt>
                <c:pt idx="77">
                  <c:v>44077</c:v>
                </c:pt>
                <c:pt idx="78">
                  <c:v>44076</c:v>
                </c:pt>
                <c:pt idx="79">
                  <c:v>44075</c:v>
                </c:pt>
                <c:pt idx="80">
                  <c:v>44074</c:v>
                </c:pt>
                <c:pt idx="81">
                  <c:v>44073</c:v>
                </c:pt>
                <c:pt idx="82">
                  <c:v>44072</c:v>
                </c:pt>
                <c:pt idx="83">
                  <c:v>44071</c:v>
                </c:pt>
                <c:pt idx="84">
                  <c:v>44070</c:v>
                </c:pt>
                <c:pt idx="85">
                  <c:v>44069</c:v>
                </c:pt>
                <c:pt idx="86">
                  <c:v>44068</c:v>
                </c:pt>
                <c:pt idx="87">
                  <c:v>44067</c:v>
                </c:pt>
                <c:pt idx="88">
                  <c:v>44066</c:v>
                </c:pt>
                <c:pt idx="89">
                  <c:v>44065</c:v>
                </c:pt>
                <c:pt idx="90">
                  <c:v>44064</c:v>
                </c:pt>
                <c:pt idx="91">
                  <c:v>44063</c:v>
                </c:pt>
                <c:pt idx="92">
                  <c:v>44062</c:v>
                </c:pt>
                <c:pt idx="93">
                  <c:v>44061</c:v>
                </c:pt>
                <c:pt idx="94">
                  <c:v>44060</c:v>
                </c:pt>
                <c:pt idx="95">
                  <c:v>44059</c:v>
                </c:pt>
                <c:pt idx="96">
                  <c:v>44058</c:v>
                </c:pt>
                <c:pt idx="97">
                  <c:v>44057</c:v>
                </c:pt>
                <c:pt idx="98">
                  <c:v>44056</c:v>
                </c:pt>
                <c:pt idx="99">
                  <c:v>44055</c:v>
                </c:pt>
                <c:pt idx="100">
                  <c:v>44054</c:v>
                </c:pt>
                <c:pt idx="101">
                  <c:v>44053</c:v>
                </c:pt>
                <c:pt idx="102">
                  <c:v>44052</c:v>
                </c:pt>
                <c:pt idx="103">
                  <c:v>44051</c:v>
                </c:pt>
                <c:pt idx="104">
                  <c:v>44050</c:v>
                </c:pt>
                <c:pt idx="105">
                  <c:v>44049</c:v>
                </c:pt>
                <c:pt idx="106">
                  <c:v>44048</c:v>
                </c:pt>
                <c:pt idx="107">
                  <c:v>44047</c:v>
                </c:pt>
                <c:pt idx="108">
                  <c:v>44046</c:v>
                </c:pt>
                <c:pt idx="109">
                  <c:v>44045</c:v>
                </c:pt>
                <c:pt idx="110">
                  <c:v>44044</c:v>
                </c:pt>
                <c:pt idx="111">
                  <c:v>44043</c:v>
                </c:pt>
                <c:pt idx="112">
                  <c:v>44042</c:v>
                </c:pt>
                <c:pt idx="113">
                  <c:v>44041</c:v>
                </c:pt>
                <c:pt idx="114">
                  <c:v>44040</c:v>
                </c:pt>
                <c:pt idx="115">
                  <c:v>44039</c:v>
                </c:pt>
                <c:pt idx="116">
                  <c:v>44038</c:v>
                </c:pt>
                <c:pt idx="117">
                  <c:v>44037</c:v>
                </c:pt>
                <c:pt idx="118">
                  <c:v>44036</c:v>
                </c:pt>
                <c:pt idx="119">
                  <c:v>44035</c:v>
                </c:pt>
                <c:pt idx="120">
                  <c:v>44034</c:v>
                </c:pt>
                <c:pt idx="121">
                  <c:v>44033</c:v>
                </c:pt>
                <c:pt idx="122">
                  <c:v>44032</c:v>
                </c:pt>
                <c:pt idx="123">
                  <c:v>44031</c:v>
                </c:pt>
                <c:pt idx="124">
                  <c:v>44030</c:v>
                </c:pt>
                <c:pt idx="125">
                  <c:v>44029</c:v>
                </c:pt>
                <c:pt idx="126">
                  <c:v>44028</c:v>
                </c:pt>
                <c:pt idx="127">
                  <c:v>44027</c:v>
                </c:pt>
                <c:pt idx="128">
                  <c:v>44026</c:v>
                </c:pt>
                <c:pt idx="129">
                  <c:v>44025</c:v>
                </c:pt>
                <c:pt idx="130">
                  <c:v>44024</c:v>
                </c:pt>
                <c:pt idx="131">
                  <c:v>44023</c:v>
                </c:pt>
                <c:pt idx="132">
                  <c:v>44022</c:v>
                </c:pt>
                <c:pt idx="133">
                  <c:v>44021</c:v>
                </c:pt>
                <c:pt idx="134">
                  <c:v>44020</c:v>
                </c:pt>
                <c:pt idx="135">
                  <c:v>44019</c:v>
                </c:pt>
                <c:pt idx="136">
                  <c:v>44018</c:v>
                </c:pt>
                <c:pt idx="137">
                  <c:v>44017</c:v>
                </c:pt>
                <c:pt idx="138">
                  <c:v>44016</c:v>
                </c:pt>
                <c:pt idx="139">
                  <c:v>44015</c:v>
                </c:pt>
                <c:pt idx="140">
                  <c:v>44014</c:v>
                </c:pt>
                <c:pt idx="141">
                  <c:v>44013</c:v>
                </c:pt>
                <c:pt idx="142">
                  <c:v>44012</c:v>
                </c:pt>
                <c:pt idx="143">
                  <c:v>44011</c:v>
                </c:pt>
                <c:pt idx="144">
                  <c:v>44010</c:v>
                </c:pt>
                <c:pt idx="145">
                  <c:v>44009</c:v>
                </c:pt>
                <c:pt idx="146">
                  <c:v>44008</c:v>
                </c:pt>
                <c:pt idx="147">
                  <c:v>44007</c:v>
                </c:pt>
                <c:pt idx="148">
                  <c:v>44006</c:v>
                </c:pt>
                <c:pt idx="149">
                  <c:v>44005</c:v>
                </c:pt>
                <c:pt idx="150">
                  <c:v>44004</c:v>
                </c:pt>
                <c:pt idx="151">
                  <c:v>44003</c:v>
                </c:pt>
                <c:pt idx="152">
                  <c:v>44002</c:v>
                </c:pt>
                <c:pt idx="153">
                  <c:v>44001</c:v>
                </c:pt>
                <c:pt idx="154">
                  <c:v>44000</c:v>
                </c:pt>
                <c:pt idx="155">
                  <c:v>43999</c:v>
                </c:pt>
                <c:pt idx="156">
                  <c:v>43998</c:v>
                </c:pt>
                <c:pt idx="157">
                  <c:v>43997</c:v>
                </c:pt>
                <c:pt idx="158">
                  <c:v>43996</c:v>
                </c:pt>
                <c:pt idx="159">
                  <c:v>43995</c:v>
                </c:pt>
                <c:pt idx="160">
                  <c:v>43994</c:v>
                </c:pt>
                <c:pt idx="161">
                  <c:v>43993</c:v>
                </c:pt>
                <c:pt idx="162">
                  <c:v>43992</c:v>
                </c:pt>
                <c:pt idx="163">
                  <c:v>43991</c:v>
                </c:pt>
                <c:pt idx="164">
                  <c:v>43990</c:v>
                </c:pt>
                <c:pt idx="165">
                  <c:v>43989</c:v>
                </c:pt>
                <c:pt idx="166">
                  <c:v>43988</c:v>
                </c:pt>
                <c:pt idx="167">
                  <c:v>43987</c:v>
                </c:pt>
                <c:pt idx="168">
                  <c:v>43986</c:v>
                </c:pt>
                <c:pt idx="169">
                  <c:v>43985</c:v>
                </c:pt>
                <c:pt idx="170">
                  <c:v>43984</c:v>
                </c:pt>
                <c:pt idx="171">
                  <c:v>43983</c:v>
                </c:pt>
                <c:pt idx="172">
                  <c:v>43982</c:v>
                </c:pt>
                <c:pt idx="173">
                  <c:v>43981</c:v>
                </c:pt>
                <c:pt idx="174">
                  <c:v>43980</c:v>
                </c:pt>
                <c:pt idx="175">
                  <c:v>43979</c:v>
                </c:pt>
                <c:pt idx="176">
                  <c:v>43978</c:v>
                </c:pt>
                <c:pt idx="177">
                  <c:v>43977</c:v>
                </c:pt>
                <c:pt idx="178">
                  <c:v>43976</c:v>
                </c:pt>
                <c:pt idx="179">
                  <c:v>43975</c:v>
                </c:pt>
                <c:pt idx="180">
                  <c:v>43974</c:v>
                </c:pt>
                <c:pt idx="181">
                  <c:v>43973</c:v>
                </c:pt>
                <c:pt idx="182">
                  <c:v>43972</c:v>
                </c:pt>
                <c:pt idx="183">
                  <c:v>43971</c:v>
                </c:pt>
                <c:pt idx="184">
                  <c:v>43970</c:v>
                </c:pt>
                <c:pt idx="185">
                  <c:v>43969</c:v>
                </c:pt>
                <c:pt idx="186">
                  <c:v>43968</c:v>
                </c:pt>
                <c:pt idx="187">
                  <c:v>43967</c:v>
                </c:pt>
                <c:pt idx="188">
                  <c:v>43966</c:v>
                </c:pt>
                <c:pt idx="189">
                  <c:v>43965</c:v>
                </c:pt>
                <c:pt idx="190">
                  <c:v>43964</c:v>
                </c:pt>
                <c:pt idx="191">
                  <c:v>43963</c:v>
                </c:pt>
                <c:pt idx="192">
                  <c:v>43962</c:v>
                </c:pt>
                <c:pt idx="193">
                  <c:v>43961</c:v>
                </c:pt>
                <c:pt idx="194">
                  <c:v>43960</c:v>
                </c:pt>
                <c:pt idx="195">
                  <c:v>43959</c:v>
                </c:pt>
                <c:pt idx="196">
                  <c:v>43958</c:v>
                </c:pt>
                <c:pt idx="197">
                  <c:v>43957</c:v>
                </c:pt>
                <c:pt idx="198">
                  <c:v>43956</c:v>
                </c:pt>
                <c:pt idx="199">
                  <c:v>43955</c:v>
                </c:pt>
                <c:pt idx="200">
                  <c:v>43954</c:v>
                </c:pt>
                <c:pt idx="201">
                  <c:v>43953</c:v>
                </c:pt>
                <c:pt idx="202">
                  <c:v>43952</c:v>
                </c:pt>
                <c:pt idx="203">
                  <c:v>43951</c:v>
                </c:pt>
                <c:pt idx="204">
                  <c:v>43950</c:v>
                </c:pt>
                <c:pt idx="205">
                  <c:v>43949</c:v>
                </c:pt>
                <c:pt idx="206">
                  <c:v>43948</c:v>
                </c:pt>
                <c:pt idx="207">
                  <c:v>43947</c:v>
                </c:pt>
                <c:pt idx="208">
                  <c:v>43946</c:v>
                </c:pt>
                <c:pt idx="209">
                  <c:v>43945</c:v>
                </c:pt>
                <c:pt idx="210">
                  <c:v>43944</c:v>
                </c:pt>
                <c:pt idx="211">
                  <c:v>43943</c:v>
                </c:pt>
                <c:pt idx="212">
                  <c:v>43942</c:v>
                </c:pt>
                <c:pt idx="213">
                  <c:v>43941</c:v>
                </c:pt>
                <c:pt idx="214">
                  <c:v>43940</c:v>
                </c:pt>
                <c:pt idx="215">
                  <c:v>43939</c:v>
                </c:pt>
                <c:pt idx="216">
                  <c:v>43938</c:v>
                </c:pt>
                <c:pt idx="217">
                  <c:v>43937</c:v>
                </c:pt>
                <c:pt idx="218">
                  <c:v>43936</c:v>
                </c:pt>
                <c:pt idx="219">
                  <c:v>43935</c:v>
                </c:pt>
                <c:pt idx="220">
                  <c:v>43934</c:v>
                </c:pt>
                <c:pt idx="221">
                  <c:v>43933</c:v>
                </c:pt>
                <c:pt idx="222">
                  <c:v>43932</c:v>
                </c:pt>
                <c:pt idx="223">
                  <c:v>43931</c:v>
                </c:pt>
                <c:pt idx="224">
                  <c:v>43930</c:v>
                </c:pt>
                <c:pt idx="225">
                  <c:v>43929</c:v>
                </c:pt>
                <c:pt idx="226">
                  <c:v>43928</c:v>
                </c:pt>
                <c:pt idx="227">
                  <c:v>43927</c:v>
                </c:pt>
                <c:pt idx="228">
                  <c:v>43926</c:v>
                </c:pt>
                <c:pt idx="229">
                  <c:v>43925</c:v>
                </c:pt>
                <c:pt idx="230">
                  <c:v>43924</c:v>
                </c:pt>
                <c:pt idx="231">
                  <c:v>43923</c:v>
                </c:pt>
                <c:pt idx="232">
                  <c:v>43922</c:v>
                </c:pt>
                <c:pt idx="233">
                  <c:v>43921</c:v>
                </c:pt>
                <c:pt idx="234">
                  <c:v>43920</c:v>
                </c:pt>
                <c:pt idx="235">
                  <c:v>43919</c:v>
                </c:pt>
                <c:pt idx="236">
                  <c:v>43918</c:v>
                </c:pt>
                <c:pt idx="237">
                  <c:v>43917</c:v>
                </c:pt>
                <c:pt idx="238">
                  <c:v>43916</c:v>
                </c:pt>
                <c:pt idx="239">
                  <c:v>43915</c:v>
                </c:pt>
                <c:pt idx="240">
                  <c:v>43914</c:v>
                </c:pt>
                <c:pt idx="241">
                  <c:v>43913</c:v>
                </c:pt>
                <c:pt idx="242">
                  <c:v>43912</c:v>
                </c:pt>
                <c:pt idx="243">
                  <c:v>43911</c:v>
                </c:pt>
                <c:pt idx="244">
                  <c:v>43910</c:v>
                </c:pt>
                <c:pt idx="245">
                  <c:v>43909</c:v>
                </c:pt>
                <c:pt idx="246">
                  <c:v>43908</c:v>
                </c:pt>
                <c:pt idx="247">
                  <c:v>43907</c:v>
                </c:pt>
                <c:pt idx="248">
                  <c:v>43906</c:v>
                </c:pt>
                <c:pt idx="249">
                  <c:v>43905</c:v>
                </c:pt>
                <c:pt idx="250">
                  <c:v>43904</c:v>
                </c:pt>
                <c:pt idx="251">
                  <c:v>43903</c:v>
                </c:pt>
                <c:pt idx="252">
                  <c:v>43902</c:v>
                </c:pt>
                <c:pt idx="253">
                  <c:v>43901</c:v>
                </c:pt>
                <c:pt idx="254">
                  <c:v>43900</c:v>
                </c:pt>
                <c:pt idx="255">
                  <c:v>43899</c:v>
                </c:pt>
                <c:pt idx="256">
                  <c:v>43898</c:v>
                </c:pt>
                <c:pt idx="257">
                  <c:v>43897</c:v>
                </c:pt>
                <c:pt idx="258">
                  <c:v>43896</c:v>
                </c:pt>
                <c:pt idx="259">
                  <c:v>43895</c:v>
                </c:pt>
                <c:pt idx="260">
                  <c:v>43894</c:v>
                </c:pt>
                <c:pt idx="261">
                  <c:v>43893</c:v>
                </c:pt>
                <c:pt idx="262">
                  <c:v>43892</c:v>
                </c:pt>
                <c:pt idx="263">
                  <c:v>43891</c:v>
                </c:pt>
                <c:pt idx="264">
                  <c:v>43890</c:v>
                </c:pt>
                <c:pt idx="265">
                  <c:v>43889</c:v>
                </c:pt>
                <c:pt idx="266">
                  <c:v>43888</c:v>
                </c:pt>
                <c:pt idx="267">
                  <c:v>43887</c:v>
                </c:pt>
                <c:pt idx="268">
                  <c:v>43886</c:v>
                </c:pt>
                <c:pt idx="269">
                  <c:v>43885</c:v>
                </c:pt>
                <c:pt idx="270">
                  <c:v>43884</c:v>
                </c:pt>
                <c:pt idx="271">
                  <c:v>43883</c:v>
                </c:pt>
                <c:pt idx="272">
                  <c:v>43882</c:v>
                </c:pt>
                <c:pt idx="273">
                  <c:v>43881</c:v>
                </c:pt>
                <c:pt idx="274">
                  <c:v>43880</c:v>
                </c:pt>
                <c:pt idx="275">
                  <c:v>43879</c:v>
                </c:pt>
                <c:pt idx="276">
                  <c:v>43878</c:v>
                </c:pt>
                <c:pt idx="277">
                  <c:v>43877</c:v>
                </c:pt>
                <c:pt idx="278">
                  <c:v>43876</c:v>
                </c:pt>
                <c:pt idx="279">
                  <c:v>43875</c:v>
                </c:pt>
                <c:pt idx="280">
                  <c:v>43874</c:v>
                </c:pt>
                <c:pt idx="281">
                  <c:v>43873</c:v>
                </c:pt>
                <c:pt idx="282">
                  <c:v>43872</c:v>
                </c:pt>
                <c:pt idx="283">
                  <c:v>43871</c:v>
                </c:pt>
                <c:pt idx="284">
                  <c:v>43870</c:v>
                </c:pt>
                <c:pt idx="285">
                  <c:v>43869</c:v>
                </c:pt>
                <c:pt idx="286">
                  <c:v>43868</c:v>
                </c:pt>
                <c:pt idx="287">
                  <c:v>43867</c:v>
                </c:pt>
                <c:pt idx="288">
                  <c:v>43866</c:v>
                </c:pt>
                <c:pt idx="289">
                  <c:v>43865</c:v>
                </c:pt>
                <c:pt idx="290">
                  <c:v>43864</c:v>
                </c:pt>
                <c:pt idx="291">
                  <c:v>43863</c:v>
                </c:pt>
                <c:pt idx="292">
                  <c:v>43862</c:v>
                </c:pt>
                <c:pt idx="293">
                  <c:v>43861</c:v>
                </c:pt>
                <c:pt idx="294">
                  <c:v>43860</c:v>
                </c:pt>
                <c:pt idx="295">
                  <c:v>43859</c:v>
                </c:pt>
                <c:pt idx="296">
                  <c:v>43858</c:v>
                </c:pt>
                <c:pt idx="297">
                  <c:v>43857</c:v>
                </c:pt>
                <c:pt idx="298">
                  <c:v>43856</c:v>
                </c:pt>
                <c:pt idx="299">
                  <c:v>43855</c:v>
                </c:pt>
                <c:pt idx="300">
                  <c:v>43854</c:v>
                </c:pt>
                <c:pt idx="301">
                  <c:v>43853</c:v>
                </c:pt>
                <c:pt idx="302">
                  <c:v>43852</c:v>
                </c:pt>
                <c:pt idx="303">
                  <c:v>43851</c:v>
                </c:pt>
                <c:pt idx="304">
                  <c:v>43850</c:v>
                </c:pt>
                <c:pt idx="305">
                  <c:v>43849</c:v>
                </c:pt>
                <c:pt idx="306">
                  <c:v>43848</c:v>
                </c:pt>
                <c:pt idx="307">
                  <c:v>43847</c:v>
                </c:pt>
                <c:pt idx="308">
                  <c:v>43846</c:v>
                </c:pt>
                <c:pt idx="309">
                  <c:v>43845</c:v>
                </c:pt>
                <c:pt idx="310">
                  <c:v>43844</c:v>
                </c:pt>
                <c:pt idx="311">
                  <c:v>43843</c:v>
                </c:pt>
                <c:pt idx="312">
                  <c:v>43842</c:v>
                </c:pt>
                <c:pt idx="313">
                  <c:v>43841</c:v>
                </c:pt>
                <c:pt idx="314">
                  <c:v>43840</c:v>
                </c:pt>
                <c:pt idx="315">
                  <c:v>43839</c:v>
                </c:pt>
                <c:pt idx="316">
                  <c:v>43838</c:v>
                </c:pt>
                <c:pt idx="317">
                  <c:v>43837</c:v>
                </c:pt>
                <c:pt idx="318">
                  <c:v>43836</c:v>
                </c:pt>
                <c:pt idx="319">
                  <c:v>43835</c:v>
                </c:pt>
                <c:pt idx="320">
                  <c:v>43834</c:v>
                </c:pt>
                <c:pt idx="321">
                  <c:v>43833</c:v>
                </c:pt>
                <c:pt idx="322">
                  <c:v>43832</c:v>
                </c:pt>
                <c:pt idx="323">
                  <c:v>43831</c:v>
                </c:pt>
                <c:pt idx="324">
                  <c:v>43830</c:v>
                </c:pt>
                <c:pt idx="325">
                  <c:v>43829</c:v>
                </c:pt>
                <c:pt idx="326">
                  <c:v>43828</c:v>
                </c:pt>
                <c:pt idx="327">
                  <c:v>43827</c:v>
                </c:pt>
                <c:pt idx="328">
                  <c:v>43826</c:v>
                </c:pt>
                <c:pt idx="329">
                  <c:v>43825</c:v>
                </c:pt>
                <c:pt idx="330">
                  <c:v>43824</c:v>
                </c:pt>
                <c:pt idx="331">
                  <c:v>43823</c:v>
                </c:pt>
                <c:pt idx="332">
                  <c:v>43822</c:v>
                </c:pt>
                <c:pt idx="333">
                  <c:v>43821</c:v>
                </c:pt>
                <c:pt idx="334">
                  <c:v>43820</c:v>
                </c:pt>
                <c:pt idx="335">
                  <c:v>43819</c:v>
                </c:pt>
                <c:pt idx="336">
                  <c:v>43818</c:v>
                </c:pt>
                <c:pt idx="337">
                  <c:v>43817</c:v>
                </c:pt>
                <c:pt idx="338">
                  <c:v>43816</c:v>
                </c:pt>
                <c:pt idx="339">
                  <c:v>43815</c:v>
                </c:pt>
                <c:pt idx="340">
                  <c:v>43814</c:v>
                </c:pt>
                <c:pt idx="341">
                  <c:v>43813</c:v>
                </c:pt>
                <c:pt idx="342">
                  <c:v>43812</c:v>
                </c:pt>
                <c:pt idx="343">
                  <c:v>43811</c:v>
                </c:pt>
                <c:pt idx="344">
                  <c:v>43810</c:v>
                </c:pt>
                <c:pt idx="345">
                  <c:v>43809</c:v>
                </c:pt>
                <c:pt idx="346">
                  <c:v>43808</c:v>
                </c:pt>
                <c:pt idx="347">
                  <c:v>43807</c:v>
                </c:pt>
                <c:pt idx="348">
                  <c:v>43806</c:v>
                </c:pt>
                <c:pt idx="349">
                  <c:v>43805</c:v>
                </c:pt>
                <c:pt idx="350">
                  <c:v>43804</c:v>
                </c:pt>
                <c:pt idx="351">
                  <c:v>43803</c:v>
                </c:pt>
                <c:pt idx="352">
                  <c:v>43802</c:v>
                </c:pt>
                <c:pt idx="353">
                  <c:v>43801</c:v>
                </c:pt>
                <c:pt idx="354">
                  <c:v>43800</c:v>
                </c:pt>
                <c:pt idx="355">
                  <c:v>43799</c:v>
                </c:pt>
                <c:pt idx="356">
                  <c:v>43798</c:v>
                </c:pt>
                <c:pt idx="357">
                  <c:v>43797</c:v>
                </c:pt>
                <c:pt idx="358">
                  <c:v>43796</c:v>
                </c:pt>
                <c:pt idx="359">
                  <c:v>43795</c:v>
                </c:pt>
                <c:pt idx="360">
                  <c:v>43794</c:v>
                </c:pt>
                <c:pt idx="361">
                  <c:v>43793</c:v>
                </c:pt>
                <c:pt idx="362">
                  <c:v>43792</c:v>
                </c:pt>
                <c:pt idx="363">
                  <c:v>43791</c:v>
                </c:pt>
                <c:pt idx="364">
                  <c:v>43790</c:v>
                </c:pt>
                <c:pt idx="365">
                  <c:v>43789</c:v>
                </c:pt>
                <c:pt idx="366">
                  <c:v>43788</c:v>
                </c:pt>
                <c:pt idx="367">
                  <c:v>43787</c:v>
                </c:pt>
                <c:pt idx="368">
                  <c:v>43786</c:v>
                </c:pt>
                <c:pt idx="369">
                  <c:v>43785</c:v>
                </c:pt>
                <c:pt idx="370">
                  <c:v>43784</c:v>
                </c:pt>
                <c:pt idx="371">
                  <c:v>43783</c:v>
                </c:pt>
                <c:pt idx="372">
                  <c:v>43782</c:v>
                </c:pt>
                <c:pt idx="373">
                  <c:v>43781</c:v>
                </c:pt>
                <c:pt idx="374">
                  <c:v>43780</c:v>
                </c:pt>
                <c:pt idx="375">
                  <c:v>43779</c:v>
                </c:pt>
                <c:pt idx="376">
                  <c:v>43778</c:v>
                </c:pt>
                <c:pt idx="377">
                  <c:v>43777</c:v>
                </c:pt>
                <c:pt idx="378">
                  <c:v>43776</c:v>
                </c:pt>
                <c:pt idx="379">
                  <c:v>43775</c:v>
                </c:pt>
                <c:pt idx="380">
                  <c:v>43774</c:v>
                </c:pt>
                <c:pt idx="381">
                  <c:v>43773</c:v>
                </c:pt>
                <c:pt idx="382">
                  <c:v>43772</c:v>
                </c:pt>
                <c:pt idx="383">
                  <c:v>43771</c:v>
                </c:pt>
                <c:pt idx="384">
                  <c:v>43770</c:v>
                </c:pt>
                <c:pt idx="385">
                  <c:v>43769</c:v>
                </c:pt>
                <c:pt idx="386">
                  <c:v>43768</c:v>
                </c:pt>
                <c:pt idx="387">
                  <c:v>43767</c:v>
                </c:pt>
                <c:pt idx="388">
                  <c:v>43766</c:v>
                </c:pt>
                <c:pt idx="389">
                  <c:v>43765</c:v>
                </c:pt>
                <c:pt idx="390">
                  <c:v>43764</c:v>
                </c:pt>
                <c:pt idx="391">
                  <c:v>43763</c:v>
                </c:pt>
                <c:pt idx="392">
                  <c:v>43762</c:v>
                </c:pt>
                <c:pt idx="393">
                  <c:v>43761</c:v>
                </c:pt>
                <c:pt idx="394">
                  <c:v>43760</c:v>
                </c:pt>
                <c:pt idx="395">
                  <c:v>43759</c:v>
                </c:pt>
                <c:pt idx="396">
                  <c:v>43758</c:v>
                </c:pt>
                <c:pt idx="397">
                  <c:v>43757</c:v>
                </c:pt>
                <c:pt idx="398">
                  <c:v>43756</c:v>
                </c:pt>
                <c:pt idx="399">
                  <c:v>43755</c:v>
                </c:pt>
                <c:pt idx="400">
                  <c:v>43754</c:v>
                </c:pt>
                <c:pt idx="401">
                  <c:v>43753</c:v>
                </c:pt>
                <c:pt idx="402">
                  <c:v>43752</c:v>
                </c:pt>
                <c:pt idx="403">
                  <c:v>43751</c:v>
                </c:pt>
                <c:pt idx="404">
                  <c:v>43750</c:v>
                </c:pt>
                <c:pt idx="405">
                  <c:v>43749</c:v>
                </c:pt>
                <c:pt idx="406">
                  <c:v>43748</c:v>
                </c:pt>
                <c:pt idx="407">
                  <c:v>43747</c:v>
                </c:pt>
                <c:pt idx="408">
                  <c:v>43746</c:v>
                </c:pt>
                <c:pt idx="409">
                  <c:v>43745</c:v>
                </c:pt>
                <c:pt idx="410">
                  <c:v>43744</c:v>
                </c:pt>
                <c:pt idx="411">
                  <c:v>43743</c:v>
                </c:pt>
                <c:pt idx="412">
                  <c:v>43742</c:v>
                </c:pt>
                <c:pt idx="413">
                  <c:v>43741</c:v>
                </c:pt>
                <c:pt idx="414">
                  <c:v>43740</c:v>
                </c:pt>
                <c:pt idx="415">
                  <c:v>43739</c:v>
                </c:pt>
                <c:pt idx="416">
                  <c:v>43738</c:v>
                </c:pt>
                <c:pt idx="417">
                  <c:v>43737</c:v>
                </c:pt>
                <c:pt idx="418">
                  <c:v>43736</c:v>
                </c:pt>
                <c:pt idx="419">
                  <c:v>43735</c:v>
                </c:pt>
                <c:pt idx="420">
                  <c:v>43734</c:v>
                </c:pt>
                <c:pt idx="421">
                  <c:v>43733</c:v>
                </c:pt>
                <c:pt idx="422">
                  <c:v>43732</c:v>
                </c:pt>
                <c:pt idx="423">
                  <c:v>43731</c:v>
                </c:pt>
                <c:pt idx="424">
                  <c:v>43730</c:v>
                </c:pt>
                <c:pt idx="425">
                  <c:v>43729</c:v>
                </c:pt>
                <c:pt idx="426">
                  <c:v>43728</c:v>
                </c:pt>
                <c:pt idx="427">
                  <c:v>43727</c:v>
                </c:pt>
                <c:pt idx="428">
                  <c:v>43726</c:v>
                </c:pt>
                <c:pt idx="429">
                  <c:v>43725</c:v>
                </c:pt>
                <c:pt idx="430">
                  <c:v>43724</c:v>
                </c:pt>
                <c:pt idx="431">
                  <c:v>43723</c:v>
                </c:pt>
                <c:pt idx="432">
                  <c:v>43722</c:v>
                </c:pt>
                <c:pt idx="433">
                  <c:v>43721</c:v>
                </c:pt>
                <c:pt idx="434">
                  <c:v>43720</c:v>
                </c:pt>
                <c:pt idx="435">
                  <c:v>43719</c:v>
                </c:pt>
                <c:pt idx="436">
                  <c:v>43718</c:v>
                </c:pt>
                <c:pt idx="437">
                  <c:v>43717</c:v>
                </c:pt>
                <c:pt idx="438">
                  <c:v>43716</c:v>
                </c:pt>
                <c:pt idx="439">
                  <c:v>43715</c:v>
                </c:pt>
                <c:pt idx="440">
                  <c:v>43714</c:v>
                </c:pt>
                <c:pt idx="441">
                  <c:v>43713</c:v>
                </c:pt>
                <c:pt idx="442">
                  <c:v>43712</c:v>
                </c:pt>
                <c:pt idx="443">
                  <c:v>43711</c:v>
                </c:pt>
                <c:pt idx="444">
                  <c:v>43710</c:v>
                </c:pt>
                <c:pt idx="445">
                  <c:v>43709</c:v>
                </c:pt>
                <c:pt idx="446">
                  <c:v>43708</c:v>
                </c:pt>
                <c:pt idx="447">
                  <c:v>43707</c:v>
                </c:pt>
                <c:pt idx="448">
                  <c:v>43706</c:v>
                </c:pt>
                <c:pt idx="449">
                  <c:v>43705</c:v>
                </c:pt>
                <c:pt idx="450">
                  <c:v>43704</c:v>
                </c:pt>
                <c:pt idx="451">
                  <c:v>43703</c:v>
                </c:pt>
                <c:pt idx="452">
                  <c:v>43702</c:v>
                </c:pt>
                <c:pt idx="453">
                  <c:v>43701</c:v>
                </c:pt>
                <c:pt idx="454">
                  <c:v>43700</c:v>
                </c:pt>
                <c:pt idx="455">
                  <c:v>43699</c:v>
                </c:pt>
                <c:pt idx="456">
                  <c:v>43698</c:v>
                </c:pt>
                <c:pt idx="457">
                  <c:v>43697</c:v>
                </c:pt>
                <c:pt idx="458">
                  <c:v>43696</c:v>
                </c:pt>
                <c:pt idx="459">
                  <c:v>43695</c:v>
                </c:pt>
                <c:pt idx="460">
                  <c:v>43694</c:v>
                </c:pt>
                <c:pt idx="461">
                  <c:v>43693</c:v>
                </c:pt>
                <c:pt idx="462">
                  <c:v>43692</c:v>
                </c:pt>
                <c:pt idx="463">
                  <c:v>43691</c:v>
                </c:pt>
                <c:pt idx="464">
                  <c:v>43690</c:v>
                </c:pt>
                <c:pt idx="465">
                  <c:v>43689</c:v>
                </c:pt>
                <c:pt idx="466">
                  <c:v>43688</c:v>
                </c:pt>
                <c:pt idx="467">
                  <c:v>43687</c:v>
                </c:pt>
                <c:pt idx="468">
                  <c:v>43686</c:v>
                </c:pt>
                <c:pt idx="469">
                  <c:v>43685</c:v>
                </c:pt>
                <c:pt idx="470">
                  <c:v>43684</c:v>
                </c:pt>
                <c:pt idx="471">
                  <c:v>43683</c:v>
                </c:pt>
                <c:pt idx="472">
                  <c:v>43682</c:v>
                </c:pt>
                <c:pt idx="473">
                  <c:v>43681</c:v>
                </c:pt>
                <c:pt idx="474">
                  <c:v>43680</c:v>
                </c:pt>
                <c:pt idx="475">
                  <c:v>43679</c:v>
                </c:pt>
                <c:pt idx="476">
                  <c:v>43678</c:v>
                </c:pt>
                <c:pt idx="477">
                  <c:v>43677</c:v>
                </c:pt>
                <c:pt idx="478">
                  <c:v>43676</c:v>
                </c:pt>
                <c:pt idx="479">
                  <c:v>43675</c:v>
                </c:pt>
                <c:pt idx="480">
                  <c:v>43674</c:v>
                </c:pt>
                <c:pt idx="481">
                  <c:v>43673</c:v>
                </c:pt>
                <c:pt idx="482">
                  <c:v>43672</c:v>
                </c:pt>
                <c:pt idx="483">
                  <c:v>43671</c:v>
                </c:pt>
                <c:pt idx="484">
                  <c:v>43670</c:v>
                </c:pt>
                <c:pt idx="485">
                  <c:v>43669</c:v>
                </c:pt>
                <c:pt idx="486">
                  <c:v>43668</c:v>
                </c:pt>
                <c:pt idx="487">
                  <c:v>43667</c:v>
                </c:pt>
                <c:pt idx="488">
                  <c:v>43666</c:v>
                </c:pt>
                <c:pt idx="489">
                  <c:v>43665</c:v>
                </c:pt>
                <c:pt idx="490">
                  <c:v>43664</c:v>
                </c:pt>
                <c:pt idx="491">
                  <c:v>43663</c:v>
                </c:pt>
                <c:pt idx="492">
                  <c:v>43662</c:v>
                </c:pt>
                <c:pt idx="493">
                  <c:v>43661</c:v>
                </c:pt>
                <c:pt idx="494">
                  <c:v>43660</c:v>
                </c:pt>
                <c:pt idx="495">
                  <c:v>43659</c:v>
                </c:pt>
                <c:pt idx="496">
                  <c:v>43658</c:v>
                </c:pt>
                <c:pt idx="497">
                  <c:v>43657</c:v>
                </c:pt>
                <c:pt idx="498">
                  <c:v>43656</c:v>
                </c:pt>
                <c:pt idx="499">
                  <c:v>43655</c:v>
                </c:pt>
                <c:pt idx="500">
                  <c:v>43654</c:v>
                </c:pt>
                <c:pt idx="501">
                  <c:v>43653</c:v>
                </c:pt>
                <c:pt idx="502">
                  <c:v>43652</c:v>
                </c:pt>
                <c:pt idx="503">
                  <c:v>43651</c:v>
                </c:pt>
                <c:pt idx="504">
                  <c:v>43650</c:v>
                </c:pt>
                <c:pt idx="505">
                  <c:v>43649</c:v>
                </c:pt>
                <c:pt idx="506">
                  <c:v>43648</c:v>
                </c:pt>
                <c:pt idx="507">
                  <c:v>43647</c:v>
                </c:pt>
                <c:pt idx="508">
                  <c:v>43646</c:v>
                </c:pt>
                <c:pt idx="509">
                  <c:v>43645</c:v>
                </c:pt>
                <c:pt idx="510">
                  <c:v>43644</c:v>
                </c:pt>
                <c:pt idx="511">
                  <c:v>43643</c:v>
                </c:pt>
                <c:pt idx="512">
                  <c:v>43642</c:v>
                </c:pt>
                <c:pt idx="513">
                  <c:v>43641</c:v>
                </c:pt>
                <c:pt idx="514">
                  <c:v>43640</c:v>
                </c:pt>
                <c:pt idx="515">
                  <c:v>43639</c:v>
                </c:pt>
                <c:pt idx="516">
                  <c:v>43638</c:v>
                </c:pt>
                <c:pt idx="517">
                  <c:v>43637</c:v>
                </c:pt>
                <c:pt idx="518">
                  <c:v>43636</c:v>
                </c:pt>
                <c:pt idx="519">
                  <c:v>43635</c:v>
                </c:pt>
                <c:pt idx="520">
                  <c:v>43634</c:v>
                </c:pt>
                <c:pt idx="521">
                  <c:v>43633</c:v>
                </c:pt>
                <c:pt idx="522">
                  <c:v>43632</c:v>
                </c:pt>
                <c:pt idx="523">
                  <c:v>43631</c:v>
                </c:pt>
                <c:pt idx="524">
                  <c:v>43630</c:v>
                </c:pt>
                <c:pt idx="525">
                  <c:v>43629</c:v>
                </c:pt>
                <c:pt idx="526">
                  <c:v>43628</c:v>
                </c:pt>
                <c:pt idx="527">
                  <c:v>43627</c:v>
                </c:pt>
                <c:pt idx="528">
                  <c:v>43626</c:v>
                </c:pt>
                <c:pt idx="529">
                  <c:v>43625</c:v>
                </c:pt>
                <c:pt idx="530">
                  <c:v>43624</c:v>
                </c:pt>
                <c:pt idx="531">
                  <c:v>43623</c:v>
                </c:pt>
                <c:pt idx="532">
                  <c:v>43622</c:v>
                </c:pt>
                <c:pt idx="533">
                  <c:v>43621</c:v>
                </c:pt>
                <c:pt idx="534">
                  <c:v>43620</c:v>
                </c:pt>
                <c:pt idx="535">
                  <c:v>43619</c:v>
                </c:pt>
                <c:pt idx="536">
                  <c:v>43618</c:v>
                </c:pt>
                <c:pt idx="537">
                  <c:v>43617</c:v>
                </c:pt>
                <c:pt idx="538">
                  <c:v>43616</c:v>
                </c:pt>
                <c:pt idx="539">
                  <c:v>43615</c:v>
                </c:pt>
                <c:pt idx="540">
                  <c:v>43614</c:v>
                </c:pt>
                <c:pt idx="541">
                  <c:v>43613</c:v>
                </c:pt>
                <c:pt idx="542">
                  <c:v>43612</c:v>
                </c:pt>
                <c:pt idx="543">
                  <c:v>43611</c:v>
                </c:pt>
                <c:pt idx="544">
                  <c:v>43610</c:v>
                </c:pt>
                <c:pt idx="545">
                  <c:v>43609</c:v>
                </c:pt>
                <c:pt idx="546">
                  <c:v>43608</c:v>
                </c:pt>
                <c:pt idx="547">
                  <c:v>43607</c:v>
                </c:pt>
                <c:pt idx="548">
                  <c:v>43606</c:v>
                </c:pt>
                <c:pt idx="549">
                  <c:v>43605</c:v>
                </c:pt>
                <c:pt idx="550">
                  <c:v>43604</c:v>
                </c:pt>
                <c:pt idx="551">
                  <c:v>43603</c:v>
                </c:pt>
                <c:pt idx="552">
                  <c:v>43602</c:v>
                </c:pt>
                <c:pt idx="553">
                  <c:v>43601</c:v>
                </c:pt>
                <c:pt idx="554">
                  <c:v>43600</c:v>
                </c:pt>
                <c:pt idx="555">
                  <c:v>43599</c:v>
                </c:pt>
                <c:pt idx="556">
                  <c:v>43598</c:v>
                </c:pt>
                <c:pt idx="557">
                  <c:v>43597</c:v>
                </c:pt>
                <c:pt idx="558">
                  <c:v>43596</c:v>
                </c:pt>
                <c:pt idx="559">
                  <c:v>43595</c:v>
                </c:pt>
                <c:pt idx="560">
                  <c:v>43594</c:v>
                </c:pt>
                <c:pt idx="561">
                  <c:v>43593</c:v>
                </c:pt>
                <c:pt idx="562">
                  <c:v>43592</c:v>
                </c:pt>
                <c:pt idx="563">
                  <c:v>43591</c:v>
                </c:pt>
                <c:pt idx="564">
                  <c:v>43590</c:v>
                </c:pt>
                <c:pt idx="565">
                  <c:v>43589</c:v>
                </c:pt>
                <c:pt idx="566">
                  <c:v>43588</c:v>
                </c:pt>
                <c:pt idx="567">
                  <c:v>43587</c:v>
                </c:pt>
                <c:pt idx="568">
                  <c:v>43586</c:v>
                </c:pt>
                <c:pt idx="569">
                  <c:v>43585</c:v>
                </c:pt>
                <c:pt idx="570">
                  <c:v>43584</c:v>
                </c:pt>
                <c:pt idx="571">
                  <c:v>43583</c:v>
                </c:pt>
                <c:pt idx="572">
                  <c:v>43582</c:v>
                </c:pt>
                <c:pt idx="573">
                  <c:v>43581</c:v>
                </c:pt>
                <c:pt idx="574">
                  <c:v>43580</c:v>
                </c:pt>
                <c:pt idx="575">
                  <c:v>43579</c:v>
                </c:pt>
                <c:pt idx="576">
                  <c:v>43578</c:v>
                </c:pt>
                <c:pt idx="577">
                  <c:v>43577</c:v>
                </c:pt>
                <c:pt idx="578">
                  <c:v>43576</c:v>
                </c:pt>
                <c:pt idx="579">
                  <c:v>43575</c:v>
                </c:pt>
                <c:pt idx="580">
                  <c:v>43574</c:v>
                </c:pt>
                <c:pt idx="581">
                  <c:v>43573</c:v>
                </c:pt>
                <c:pt idx="582">
                  <c:v>43572</c:v>
                </c:pt>
                <c:pt idx="583">
                  <c:v>43571</c:v>
                </c:pt>
                <c:pt idx="584">
                  <c:v>43570</c:v>
                </c:pt>
                <c:pt idx="585">
                  <c:v>43569</c:v>
                </c:pt>
                <c:pt idx="586">
                  <c:v>43568</c:v>
                </c:pt>
                <c:pt idx="587">
                  <c:v>43567</c:v>
                </c:pt>
                <c:pt idx="588">
                  <c:v>43566</c:v>
                </c:pt>
                <c:pt idx="589">
                  <c:v>43565</c:v>
                </c:pt>
                <c:pt idx="590">
                  <c:v>43564</c:v>
                </c:pt>
                <c:pt idx="591">
                  <c:v>43563</c:v>
                </c:pt>
                <c:pt idx="592">
                  <c:v>43562</c:v>
                </c:pt>
                <c:pt idx="593">
                  <c:v>43561</c:v>
                </c:pt>
                <c:pt idx="594">
                  <c:v>43560</c:v>
                </c:pt>
                <c:pt idx="595">
                  <c:v>43559</c:v>
                </c:pt>
                <c:pt idx="596">
                  <c:v>43558</c:v>
                </c:pt>
                <c:pt idx="597">
                  <c:v>43557</c:v>
                </c:pt>
                <c:pt idx="598">
                  <c:v>43556</c:v>
                </c:pt>
                <c:pt idx="599">
                  <c:v>43555</c:v>
                </c:pt>
                <c:pt idx="600">
                  <c:v>43554</c:v>
                </c:pt>
                <c:pt idx="601">
                  <c:v>43553</c:v>
                </c:pt>
                <c:pt idx="602">
                  <c:v>43552</c:v>
                </c:pt>
                <c:pt idx="603">
                  <c:v>43551</c:v>
                </c:pt>
                <c:pt idx="604">
                  <c:v>43550</c:v>
                </c:pt>
                <c:pt idx="605">
                  <c:v>43549</c:v>
                </c:pt>
                <c:pt idx="606">
                  <c:v>43548</c:v>
                </c:pt>
                <c:pt idx="607">
                  <c:v>43547</c:v>
                </c:pt>
                <c:pt idx="608">
                  <c:v>43546</c:v>
                </c:pt>
                <c:pt idx="609">
                  <c:v>43545</c:v>
                </c:pt>
                <c:pt idx="610">
                  <c:v>43544</c:v>
                </c:pt>
                <c:pt idx="611">
                  <c:v>43543</c:v>
                </c:pt>
                <c:pt idx="612">
                  <c:v>43542</c:v>
                </c:pt>
                <c:pt idx="613">
                  <c:v>43541</c:v>
                </c:pt>
                <c:pt idx="614">
                  <c:v>43540</c:v>
                </c:pt>
                <c:pt idx="615">
                  <c:v>43539</c:v>
                </c:pt>
                <c:pt idx="616">
                  <c:v>43538</c:v>
                </c:pt>
                <c:pt idx="617">
                  <c:v>43537</c:v>
                </c:pt>
                <c:pt idx="618">
                  <c:v>43536</c:v>
                </c:pt>
                <c:pt idx="619">
                  <c:v>43535</c:v>
                </c:pt>
                <c:pt idx="620">
                  <c:v>43534</c:v>
                </c:pt>
                <c:pt idx="621">
                  <c:v>43533</c:v>
                </c:pt>
                <c:pt idx="622">
                  <c:v>43532</c:v>
                </c:pt>
                <c:pt idx="623">
                  <c:v>43531</c:v>
                </c:pt>
                <c:pt idx="624">
                  <c:v>43530</c:v>
                </c:pt>
                <c:pt idx="625">
                  <c:v>43529</c:v>
                </c:pt>
                <c:pt idx="626">
                  <c:v>43528</c:v>
                </c:pt>
                <c:pt idx="627">
                  <c:v>43527</c:v>
                </c:pt>
                <c:pt idx="628">
                  <c:v>43526</c:v>
                </c:pt>
                <c:pt idx="629">
                  <c:v>43525</c:v>
                </c:pt>
                <c:pt idx="630">
                  <c:v>43524</c:v>
                </c:pt>
                <c:pt idx="631">
                  <c:v>43523</c:v>
                </c:pt>
                <c:pt idx="632">
                  <c:v>43522</c:v>
                </c:pt>
                <c:pt idx="633">
                  <c:v>43521</c:v>
                </c:pt>
                <c:pt idx="634">
                  <c:v>43520</c:v>
                </c:pt>
                <c:pt idx="635">
                  <c:v>43519</c:v>
                </c:pt>
                <c:pt idx="636">
                  <c:v>43518</c:v>
                </c:pt>
                <c:pt idx="637">
                  <c:v>43517</c:v>
                </c:pt>
                <c:pt idx="638">
                  <c:v>43516</c:v>
                </c:pt>
                <c:pt idx="639">
                  <c:v>43515</c:v>
                </c:pt>
                <c:pt idx="640">
                  <c:v>43514</c:v>
                </c:pt>
                <c:pt idx="641">
                  <c:v>43513</c:v>
                </c:pt>
                <c:pt idx="642">
                  <c:v>43512</c:v>
                </c:pt>
                <c:pt idx="643">
                  <c:v>43511</c:v>
                </c:pt>
                <c:pt idx="644">
                  <c:v>43510</c:v>
                </c:pt>
                <c:pt idx="645">
                  <c:v>43509</c:v>
                </c:pt>
                <c:pt idx="646">
                  <c:v>43508</c:v>
                </c:pt>
                <c:pt idx="647">
                  <c:v>43507</c:v>
                </c:pt>
                <c:pt idx="648">
                  <c:v>43506</c:v>
                </c:pt>
                <c:pt idx="649">
                  <c:v>43505</c:v>
                </c:pt>
                <c:pt idx="650">
                  <c:v>43504</c:v>
                </c:pt>
                <c:pt idx="651">
                  <c:v>43503</c:v>
                </c:pt>
                <c:pt idx="652">
                  <c:v>43502</c:v>
                </c:pt>
                <c:pt idx="653">
                  <c:v>43501</c:v>
                </c:pt>
                <c:pt idx="654">
                  <c:v>43500</c:v>
                </c:pt>
                <c:pt idx="655">
                  <c:v>43499</c:v>
                </c:pt>
                <c:pt idx="656">
                  <c:v>43498</c:v>
                </c:pt>
                <c:pt idx="657">
                  <c:v>43497</c:v>
                </c:pt>
                <c:pt idx="658">
                  <c:v>43496</c:v>
                </c:pt>
                <c:pt idx="659">
                  <c:v>43495</c:v>
                </c:pt>
                <c:pt idx="660">
                  <c:v>43494</c:v>
                </c:pt>
                <c:pt idx="661">
                  <c:v>43493</c:v>
                </c:pt>
                <c:pt idx="662">
                  <c:v>43492</c:v>
                </c:pt>
                <c:pt idx="663">
                  <c:v>43491</c:v>
                </c:pt>
                <c:pt idx="664">
                  <c:v>43490</c:v>
                </c:pt>
                <c:pt idx="665">
                  <c:v>43489</c:v>
                </c:pt>
                <c:pt idx="666">
                  <c:v>43488</c:v>
                </c:pt>
                <c:pt idx="667">
                  <c:v>43487</c:v>
                </c:pt>
                <c:pt idx="668">
                  <c:v>43486</c:v>
                </c:pt>
                <c:pt idx="669">
                  <c:v>43485</c:v>
                </c:pt>
                <c:pt idx="670">
                  <c:v>43484</c:v>
                </c:pt>
                <c:pt idx="671">
                  <c:v>43483</c:v>
                </c:pt>
                <c:pt idx="672">
                  <c:v>43482</c:v>
                </c:pt>
                <c:pt idx="673">
                  <c:v>43481</c:v>
                </c:pt>
                <c:pt idx="674">
                  <c:v>43480</c:v>
                </c:pt>
                <c:pt idx="675">
                  <c:v>43479</c:v>
                </c:pt>
                <c:pt idx="676">
                  <c:v>43478</c:v>
                </c:pt>
                <c:pt idx="677">
                  <c:v>43477</c:v>
                </c:pt>
                <c:pt idx="678">
                  <c:v>43476</c:v>
                </c:pt>
                <c:pt idx="679">
                  <c:v>43475</c:v>
                </c:pt>
                <c:pt idx="680">
                  <c:v>43474</c:v>
                </c:pt>
                <c:pt idx="681">
                  <c:v>43473</c:v>
                </c:pt>
                <c:pt idx="682">
                  <c:v>43472</c:v>
                </c:pt>
                <c:pt idx="683">
                  <c:v>43471</c:v>
                </c:pt>
                <c:pt idx="684">
                  <c:v>43470</c:v>
                </c:pt>
                <c:pt idx="685">
                  <c:v>43469</c:v>
                </c:pt>
                <c:pt idx="686">
                  <c:v>43468</c:v>
                </c:pt>
                <c:pt idx="687">
                  <c:v>43467</c:v>
                </c:pt>
                <c:pt idx="688">
                  <c:v>43466</c:v>
                </c:pt>
                <c:pt idx="689">
                  <c:v>43465</c:v>
                </c:pt>
                <c:pt idx="690">
                  <c:v>43464</c:v>
                </c:pt>
                <c:pt idx="691">
                  <c:v>43463</c:v>
                </c:pt>
                <c:pt idx="692">
                  <c:v>43462</c:v>
                </c:pt>
                <c:pt idx="693">
                  <c:v>43461</c:v>
                </c:pt>
                <c:pt idx="694">
                  <c:v>43460</c:v>
                </c:pt>
                <c:pt idx="695">
                  <c:v>43459</c:v>
                </c:pt>
                <c:pt idx="696">
                  <c:v>43458</c:v>
                </c:pt>
                <c:pt idx="697">
                  <c:v>43457</c:v>
                </c:pt>
                <c:pt idx="698">
                  <c:v>43456</c:v>
                </c:pt>
                <c:pt idx="699">
                  <c:v>43455</c:v>
                </c:pt>
                <c:pt idx="700">
                  <c:v>43454</c:v>
                </c:pt>
                <c:pt idx="701">
                  <c:v>43453</c:v>
                </c:pt>
                <c:pt idx="702">
                  <c:v>43452</c:v>
                </c:pt>
                <c:pt idx="703">
                  <c:v>43451</c:v>
                </c:pt>
                <c:pt idx="704">
                  <c:v>43450</c:v>
                </c:pt>
                <c:pt idx="705">
                  <c:v>43449</c:v>
                </c:pt>
                <c:pt idx="706">
                  <c:v>43448</c:v>
                </c:pt>
                <c:pt idx="707">
                  <c:v>43447</c:v>
                </c:pt>
                <c:pt idx="708">
                  <c:v>43446</c:v>
                </c:pt>
                <c:pt idx="709">
                  <c:v>43445</c:v>
                </c:pt>
                <c:pt idx="710">
                  <c:v>43444</c:v>
                </c:pt>
                <c:pt idx="711">
                  <c:v>43443</c:v>
                </c:pt>
                <c:pt idx="712">
                  <c:v>43442</c:v>
                </c:pt>
                <c:pt idx="713">
                  <c:v>43441</c:v>
                </c:pt>
                <c:pt idx="714">
                  <c:v>43440</c:v>
                </c:pt>
                <c:pt idx="715">
                  <c:v>43439</c:v>
                </c:pt>
                <c:pt idx="716">
                  <c:v>43438</c:v>
                </c:pt>
                <c:pt idx="717">
                  <c:v>43437</c:v>
                </c:pt>
                <c:pt idx="718">
                  <c:v>43436</c:v>
                </c:pt>
                <c:pt idx="719">
                  <c:v>43435</c:v>
                </c:pt>
                <c:pt idx="720">
                  <c:v>43434</c:v>
                </c:pt>
                <c:pt idx="721">
                  <c:v>43433</c:v>
                </c:pt>
                <c:pt idx="722">
                  <c:v>43432</c:v>
                </c:pt>
                <c:pt idx="723">
                  <c:v>43431</c:v>
                </c:pt>
                <c:pt idx="724">
                  <c:v>43430</c:v>
                </c:pt>
                <c:pt idx="725">
                  <c:v>43429</c:v>
                </c:pt>
                <c:pt idx="726">
                  <c:v>43428</c:v>
                </c:pt>
                <c:pt idx="727">
                  <c:v>43427</c:v>
                </c:pt>
                <c:pt idx="728">
                  <c:v>43426</c:v>
                </c:pt>
                <c:pt idx="729">
                  <c:v>43425</c:v>
                </c:pt>
                <c:pt idx="730">
                  <c:v>43424</c:v>
                </c:pt>
                <c:pt idx="731">
                  <c:v>43423</c:v>
                </c:pt>
                <c:pt idx="732">
                  <c:v>43422</c:v>
                </c:pt>
                <c:pt idx="733">
                  <c:v>43421</c:v>
                </c:pt>
                <c:pt idx="734">
                  <c:v>43420</c:v>
                </c:pt>
                <c:pt idx="735">
                  <c:v>43419</c:v>
                </c:pt>
                <c:pt idx="736">
                  <c:v>43418</c:v>
                </c:pt>
                <c:pt idx="737">
                  <c:v>43417</c:v>
                </c:pt>
                <c:pt idx="738">
                  <c:v>43416</c:v>
                </c:pt>
                <c:pt idx="739">
                  <c:v>43415</c:v>
                </c:pt>
                <c:pt idx="740">
                  <c:v>43414</c:v>
                </c:pt>
                <c:pt idx="741">
                  <c:v>43413</c:v>
                </c:pt>
                <c:pt idx="742">
                  <c:v>43412</c:v>
                </c:pt>
                <c:pt idx="743">
                  <c:v>43411</c:v>
                </c:pt>
                <c:pt idx="744">
                  <c:v>43410</c:v>
                </c:pt>
                <c:pt idx="745">
                  <c:v>43409</c:v>
                </c:pt>
                <c:pt idx="746">
                  <c:v>43408</c:v>
                </c:pt>
                <c:pt idx="747">
                  <c:v>43407</c:v>
                </c:pt>
                <c:pt idx="748">
                  <c:v>43406</c:v>
                </c:pt>
                <c:pt idx="749">
                  <c:v>43405</c:v>
                </c:pt>
                <c:pt idx="750">
                  <c:v>43404</c:v>
                </c:pt>
                <c:pt idx="751">
                  <c:v>43403</c:v>
                </c:pt>
                <c:pt idx="752">
                  <c:v>43402</c:v>
                </c:pt>
                <c:pt idx="753">
                  <c:v>43401</c:v>
                </c:pt>
                <c:pt idx="754">
                  <c:v>43400</c:v>
                </c:pt>
                <c:pt idx="755">
                  <c:v>43399</c:v>
                </c:pt>
                <c:pt idx="756">
                  <c:v>43398</c:v>
                </c:pt>
                <c:pt idx="757">
                  <c:v>43397</c:v>
                </c:pt>
                <c:pt idx="758">
                  <c:v>43396</c:v>
                </c:pt>
                <c:pt idx="759">
                  <c:v>43395</c:v>
                </c:pt>
                <c:pt idx="760">
                  <c:v>43394</c:v>
                </c:pt>
                <c:pt idx="761">
                  <c:v>43393</c:v>
                </c:pt>
                <c:pt idx="762">
                  <c:v>43392</c:v>
                </c:pt>
                <c:pt idx="763">
                  <c:v>43391</c:v>
                </c:pt>
                <c:pt idx="764">
                  <c:v>43390</c:v>
                </c:pt>
                <c:pt idx="765">
                  <c:v>43389</c:v>
                </c:pt>
                <c:pt idx="766">
                  <c:v>43388</c:v>
                </c:pt>
                <c:pt idx="767">
                  <c:v>43387</c:v>
                </c:pt>
                <c:pt idx="768">
                  <c:v>43386</c:v>
                </c:pt>
                <c:pt idx="769">
                  <c:v>43385</c:v>
                </c:pt>
                <c:pt idx="770">
                  <c:v>43384</c:v>
                </c:pt>
                <c:pt idx="771">
                  <c:v>43383</c:v>
                </c:pt>
                <c:pt idx="772">
                  <c:v>43382</c:v>
                </c:pt>
                <c:pt idx="773">
                  <c:v>43381</c:v>
                </c:pt>
                <c:pt idx="774">
                  <c:v>43380</c:v>
                </c:pt>
                <c:pt idx="775">
                  <c:v>43379</c:v>
                </c:pt>
                <c:pt idx="776">
                  <c:v>43378</c:v>
                </c:pt>
                <c:pt idx="777">
                  <c:v>43377</c:v>
                </c:pt>
                <c:pt idx="778">
                  <c:v>43376</c:v>
                </c:pt>
                <c:pt idx="779">
                  <c:v>43375</c:v>
                </c:pt>
                <c:pt idx="780">
                  <c:v>43374</c:v>
                </c:pt>
                <c:pt idx="781">
                  <c:v>43373</c:v>
                </c:pt>
                <c:pt idx="782">
                  <c:v>43372</c:v>
                </c:pt>
                <c:pt idx="783">
                  <c:v>43371</c:v>
                </c:pt>
                <c:pt idx="784">
                  <c:v>43370</c:v>
                </c:pt>
                <c:pt idx="785">
                  <c:v>43369</c:v>
                </c:pt>
                <c:pt idx="786">
                  <c:v>43368</c:v>
                </c:pt>
                <c:pt idx="787">
                  <c:v>43367</c:v>
                </c:pt>
                <c:pt idx="788">
                  <c:v>43366</c:v>
                </c:pt>
                <c:pt idx="789">
                  <c:v>43365</c:v>
                </c:pt>
                <c:pt idx="790">
                  <c:v>43364</c:v>
                </c:pt>
                <c:pt idx="791">
                  <c:v>43363</c:v>
                </c:pt>
                <c:pt idx="792">
                  <c:v>43362</c:v>
                </c:pt>
                <c:pt idx="793">
                  <c:v>43361</c:v>
                </c:pt>
                <c:pt idx="794">
                  <c:v>43360</c:v>
                </c:pt>
                <c:pt idx="795">
                  <c:v>43359</c:v>
                </c:pt>
                <c:pt idx="796">
                  <c:v>43358</c:v>
                </c:pt>
                <c:pt idx="797">
                  <c:v>43357</c:v>
                </c:pt>
                <c:pt idx="798">
                  <c:v>43356</c:v>
                </c:pt>
                <c:pt idx="799">
                  <c:v>43355</c:v>
                </c:pt>
                <c:pt idx="800">
                  <c:v>43354</c:v>
                </c:pt>
                <c:pt idx="801">
                  <c:v>43353</c:v>
                </c:pt>
                <c:pt idx="802">
                  <c:v>43352</c:v>
                </c:pt>
                <c:pt idx="803">
                  <c:v>43351</c:v>
                </c:pt>
                <c:pt idx="804">
                  <c:v>43350</c:v>
                </c:pt>
                <c:pt idx="805">
                  <c:v>43349</c:v>
                </c:pt>
                <c:pt idx="806">
                  <c:v>43348</c:v>
                </c:pt>
                <c:pt idx="807">
                  <c:v>43347</c:v>
                </c:pt>
                <c:pt idx="808">
                  <c:v>43346</c:v>
                </c:pt>
                <c:pt idx="809">
                  <c:v>43345</c:v>
                </c:pt>
                <c:pt idx="810">
                  <c:v>43344</c:v>
                </c:pt>
                <c:pt idx="811">
                  <c:v>43343</c:v>
                </c:pt>
                <c:pt idx="812">
                  <c:v>43342</c:v>
                </c:pt>
                <c:pt idx="813">
                  <c:v>43341</c:v>
                </c:pt>
                <c:pt idx="814">
                  <c:v>43340</c:v>
                </c:pt>
                <c:pt idx="815">
                  <c:v>43339</c:v>
                </c:pt>
                <c:pt idx="816">
                  <c:v>43338</c:v>
                </c:pt>
                <c:pt idx="817">
                  <c:v>43337</c:v>
                </c:pt>
                <c:pt idx="818">
                  <c:v>43336</c:v>
                </c:pt>
                <c:pt idx="819">
                  <c:v>43335</c:v>
                </c:pt>
                <c:pt idx="820">
                  <c:v>43334</c:v>
                </c:pt>
                <c:pt idx="821">
                  <c:v>43333</c:v>
                </c:pt>
                <c:pt idx="822">
                  <c:v>43332</c:v>
                </c:pt>
                <c:pt idx="823">
                  <c:v>43331</c:v>
                </c:pt>
                <c:pt idx="824">
                  <c:v>43330</c:v>
                </c:pt>
                <c:pt idx="825">
                  <c:v>43329</c:v>
                </c:pt>
                <c:pt idx="826">
                  <c:v>43328</c:v>
                </c:pt>
                <c:pt idx="827">
                  <c:v>43327</c:v>
                </c:pt>
                <c:pt idx="828">
                  <c:v>43326</c:v>
                </c:pt>
                <c:pt idx="829">
                  <c:v>43325</c:v>
                </c:pt>
                <c:pt idx="830">
                  <c:v>43324</c:v>
                </c:pt>
                <c:pt idx="831">
                  <c:v>43323</c:v>
                </c:pt>
                <c:pt idx="832">
                  <c:v>43322</c:v>
                </c:pt>
                <c:pt idx="833">
                  <c:v>43321</c:v>
                </c:pt>
                <c:pt idx="834">
                  <c:v>43320</c:v>
                </c:pt>
                <c:pt idx="835">
                  <c:v>43319</c:v>
                </c:pt>
                <c:pt idx="836">
                  <c:v>43318</c:v>
                </c:pt>
                <c:pt idx="837">
                  <c:v>43317</c:v>
                </c:pt>
                <c:pt idx="838">
                  <c:v>43316</c:v>
                </c:pt>
                <c:pt idx="839">
                  <c:v>43315</c:v>
                </c:pt>
                <c:pt idx="840">
                  <c:v>43314</c:v>
                </c:pt>
                <c:pt idx="841">
                  <c:v>43313</c:v>
                </c:pt>
                <c:pt idx="842">
                  <c:v>43312</c:v>
                </c:pt>
                <c:pt idx="843">
                  <c:v>43311</c:v>
                </c:pt>
                <c:pt idx="844">
                  <c:v>43310</c:v>
                </c:pt>
                <c:pt idx="845">
                  <c:v>43309</c:v>
                </c:pt>
                <c:pt idx="846">
                  <c:v>43308</c:v>
                </c:pt>
                <c:pt idx="847">
                  <c:v>43307</c:v>
                </c:pt>
                <c:pt idx="848">
                  <c:v>43306</c:v>
                </c:pt>
                <c:pt idx="849">
                  <c:v>43305</c:v>
                </c:pt>
                <c:pt idx="850">
                  <c:v>43304</c:v>
                </c:pt>
                <c:pt idx="851">
                  <c:v>43303</c:v>
                </c:pt>
                <c:pt idx="852">
                  <c:v>43302</c:v>
                </c:pt>
                <c:pt idx="853">
                  <c:v>43301</c:v>
                </c:pt>
                <c:pt idx="854">
                  <c:v>43300</c:v>
                </c:pt>
                <c:pt idx="855">
                  <c:v>43299</c:v>
                </c:pt>
                <c:pt idx="856">
                  <c:v>43298</c:v>
                </c:pt>
                <c:pt idx="857">
                  <c:v>43297</c:v>
                </c:pt>
                <c:pt idx="858">
                  <c:v>43296</c:v>
                </c:pt>
                <c:pt idx="859">
                  <c:v>43295</c:v>
                </c:pt>
                <c:pt idx="860">
                  <c:v>43294</c:v>
                </c:pt>
                <c:pt idx="861">
                  <c:v>43293</c:v>
                </c:pt>
                <c:pt idx="862">
                  <c:v>43292</c:v>
                </c:pt>
                <c:pt idx="863">
                  <c:v>43291</c:v>
                </c:pt>
                <c:pt idx="864">
                  <c:v>43290</c:v>
                </c:pt>
                <c:pt idx="865">
                  <c:v>43289</c:v>
                </c:pt>
                <c:pt idx="866">
                  <c:v>43288</c:v>
                </c:pt>
                <c:pt idx="867">
                  <c:v>43287</c:v>
                </c:pt>
                <c:pt idx="868">
                  <c:v>43286</c:v>
                </c:pt>
                <c:pt idx="869">
                  <c:v>43285</c:v>
                </c:pt>
                <c:pt idx="870">
                  <c:v>43284</c:v>
                </c:pt>
                <c:pt idx="871">
                  <c:v>43283</c:v>
                </c:pt>
                <c:pt idx="872">
                  <c:v>43282</c:v>
                </c:pt>
                <c:pt idx="873">
                  <c:v>43281</c:v>
                </c:pt>
                <c:pt idx="874">
                  <c:v>43280</c:v>
                </c:pt>
                <c:pt idx="875">
                  <c:v>43279</c:v>
                </c:pt>
                <c:pt idx="876">
                  <c:v>43278</c:v>
                </c:pt>
                <c:pt idx="877">
                  <c:v>43277</c:v>
                </c:pt>
                <c:pt idx="878">
                  <c:v>43276</c:v>
                </c:pt>
                <c:pt idx="879">
                  <c:v>43275</c:v>
                </c:pt>
                <c:pt idx="880">
                  <c:v>43274</c:v>
                </c:pt>
                <c:pt idx="881">
                  <c:v>43273</c:v>
                </c:pt>
                <c:pt idx="882">
                  <c:v>43272</c:v>
                </c:pt>
                <c:pt idx="883">
                  <c:v>43271</c:v>
                </c:pt>
                <c:pt idx="884">
                  <c:v>43270</c:v>
                </c:pt>
                <c:pt idx="885">
                  <c:v>43269</c:v>
                </c:pt>
                <c:pt idx="886">
                  <c:v>43268</c:v>
                </c:pt>
                <c:pt idx="887">
                  <c:v>43267</c:v>
                </c:pt>
                <c:pt idx="888">
                  <c:v>43266</c:v>
                </c:pt>
                <c:pt idx="889">
                  <c:v>43265</c:v>
                </c:pt>
                <c:pt idx="890">
                  <c:v>43264</c:v>
                </c:pt>
                <c:pt idx="891">
                  <c:v>43263</c:v>
                </c:pt>
                <c:pt idx="892">
                  <c:v>43262</c:v>
                </c:pt>
                <c:pt idx="893">
                  <c:v>43261</c:v>
                </c:pt>
                <c:pt idx="894">
                  <c:v>43260</c:v>
                </c:pt>
                <c:pt idx="895">
                  <c:v>43259</c:v>
                </c:pt>
                <c:pt idx="896">
                  <c:v>43258</c:v>
                </c:pt>
                <c:pt idx="897">
                  <c:v>43257</c:v>
                </c:pt>
                <c:pt idx="898">
                  <c:v>43256</c:v>
                </c:pt>
                <c:pt idx="899">
                  <c:v>43255</c:v>
                </c:pt>
                <c:pt idx="900">
                  <c:v>43254</c:v>
                </c:pt>
                <c:pt idx="901">
                  <c:v>43253</c:v>
                </c:pt>
                <c:pt idx="902">
                  <c:v>43252</c:v>
                </c:pt>
                <c:pt idx="903">
                  <c:v>43251</c:v>
                </c:pt>
                <c:pt idx="904">
                  <c:v>43250</c:v>
                </c:pt>
                <c:pt idx="905">
                  <c:v>43249</c:v>
                </c:pt>
                <c:pt idx="906">
                  <c:v>43248</c:v>
                </c:pt>
                <c:pt idx="907">
                  <c:v>43247</c:v>
                </c:pt>
                <c:pt idx="908">
                  <c:v>43246</c:v>
                </c:pt>
                <c:pt idx="909">
                  <c:v>43245</c:v>
                </c:pt>
                <c:pt idx="910">
                  <c:v>43244</c:v>
                </c:pt>
                <c:pt idx="911">
                  <c:v>43243</c:v>
                </c:pt>
                <c:pt idx="912">
                  <c:v>43242</c:v>
                </c:pt>
                <c:pt idx="913">
                  <c:v>43241</c:v>
                </c:pt>
                <c:pt idx="914">
                  <c:v>43240</c:v>
                </c:pt>
                <c:pt idx="915">
                  <c:v>43239</c:v>
                </c:pt>
                <c:pt idx="916">
                  <c:v>43238</c:v>
                </c:pt>
                <c:pt idx="917">
                  <c:v>43237</c:v>
                </c:pt>
                <c:pt idx="918">
                  <c:v>43236</c:v>
                </c:pt>
                <c:pt idx="919">
                  <c:v>43235</c:v>
                </c:pt>
                <c:pt idx="920">
                  <c:v>43234</c:v>
                </c:pt>
                <c:pt idx="921">
                  <c:v>43233</c:v>
                </c:pt>
                <c:pt idx="922">
                  <c:v>43232</c:v>
                </c:pt>
                <c:pt idx="923">
                  <c:v>43231</c:v>
                </c:pt>
                <c:pt idx="924">
                  <c:v>43230</c:v>
                </c:pt>
                <c:pt idx="925">
                  <c:v>43229</c:v>
                </c:pt>
                <c:pt idx="926">
                  <c:v>43228</c:v>
                </c:pt>
                <c:pt idx="927">
                  <c:v>43227</c:v>
                </c:pt>
                <c:pt idx="928">
                  <c:v>43226</c:v>
                </c:pt>
                <c:pt idx="929">
                  <c:v>43225</c:v>
                </c:pt>
                <c:pt idx="930">
                  <c:v>43224</c:v>
                </c:pt>
                <c:pt idx="931">
                  <c:v>43223</c:v>
                </c:pt>
                <c:pt idx="932">
                  <c:v>43222</c:v>
                </c:pt>
                <c:pt idx="933">
                  <c:v>43221</c:v>
                </c:pt>
                <c:pt idx="934">
                  <c:v>43220</c:v>
                </c:pt>
                <c:pt idx="935">
                  <c:v>43219</c:v>
                </c:pt>
                <c:pt idx="936">
                  <c:v>43218</c:v>
                </c:pt>
                <c:pt idx="937">
                  <c:v>43217</c:v>
                </c:pt>
                <c:pt idx="938">
                  <c:v>43216</c:v>
                </c:pt>
                <c:pt idx="939">
                  <c:v>43215</c:v>
                </c:pt>
                <c:pt idx="940">
                  <c:v>43214</c:v>
                </c:pt>
                <c:pt idx="941">
                  <c:v>43213</c:v>
                </c:pt>
                <c:pt idx="942">
                  <c:v>43212</c:v>
                </c:pt>
                <c:pt idx="943">
                  <c:v>43211</c:v>
                </c:pt>
                <c:pt idx="944">
                  <c:v>43210</c:v>
                </c:pt>
                <c:pt idx="945">
                  <c:v>43209</c:v>
                </c:pt>
                <c:pt idx="946">
                  <c:v>43208</c:v>
                </c:pt>
                <c:pt idx="947">
                  <c:v>43207</c:v>
                </c:pt>
                <c:pt idx="948">
                  <c:v>43206</c:v>
                </c:pt>
                <c:pt idx="949">
                  <c:v>43205</c:v>
                </c:pt>
                <c:pt idx="950">
                  <c:v>43204</c:v>
                </c:pt>
                <c:pt idx="951">
                  <c:v>43203</c:v>
                </c:pt>
                <c:pt idx="952">
                  <c:v>43202</c:v>
                </c:pt>
                <c:pt idx="953">
                  <c:v>43201</c:v>
                </c:pt>
                <c:pt idx="954">
                  <c:v>43200</c:v>
                </c:pt>
                <c:pt idx="955">
                  <c:v>43199</c:v>
                </c:pt>
                <c:pt idx="956">
                  <c:v>43198</c:v>
                </c:pt>
                <c:pt idx="957">
                  <c:v>43197</c:v>
                </c:pt>
                <c:pt idx="958">
                  <c:v>43196</c:v>
                </c:pt>
                <c:pt idx="959">
                  <c:v>43195</c:v>
                </c:pt>
                <c:pt idx="960">
                  <c:v>43194</c:v>
                </c:pt>
                <c:pt idx="961">
                  <c:v>43193</c:v>
                </c:pt>
                <c:pt idx="962">
                  <c:v>43192</c:v>
                </c:pt>
                <c:pt idx="963">
                  <c:v>43191</c:v>
                </c:pt>
                <c:pt idx="964">
                  <c:v>43190</c:v>
                </c:pt>
                <c:pt idx="965">
                  <c:v>43189</c:v>
                </c:pt>
                <c:pt idx="966">
                  <c:v>43188</c:v>
                </c:pt>
                <c:pt idx="967">
                  <c:v>43187</c:v>
                </c:pt>
                <c:pt idx="968">
                  <c:v>43186</c:v>
                </c:pt>
                <c:pt idx="969">
                  <c:v>43185</c:v>
                </c:pt>
                <c:pt idx="970">
                  <c:v>43184</c:v>
                </c:pt>
                <c:pt idx="971">
                  <c:v>43183</c:v>
                </c:pt>
                <c:pt idx="972">
                  <c:v>43182</c:v>
                </c:pt>
                <c:pt idx="973">
                  <c:v>43181</c:v>
                </c:pt>
                <c:pt idx="974">
                  <c:v>43180</c:v>
                </c:pt>
                <c:pt idx="975">
                  <c:v>43179</c:v>
                </c:pt>
                <c:pt idx="976">
                  <c:v>43178</c:v>
                </c:pt>
                <c:pt idx="977">
                  <c:v>43177</c:v>
                </c:pt>
                <c:pt idx="978">
                  <c:v>43176</c:v>
                </c:pt>
                <c:pt idx="979">
                  <c:v>43175</c:v>
                </c:pt>
                <c:pt idx="980">
                  <c:v>43174</c:v>
                </c:pt>
                <c:pt idx="981">
                  <c:v>43173</c:v>
                </c:pt>
                <c:pt idx="982">
                  <c:v>43172</c:v>
                </c:pt>
                <c:pt idx="983">
                  <c:v>43171</c:v>
                </c:pt>
                <c:pt idx="984">
                  <c:v>43170</c:v>
                </c:pt>
                <c:pt idx="985">
                  <c:v>43169</c:v>
                </c:pt>
                <c:pt idx="986">
                  <c:v>43168</c:v>
                </c:pt>
                <c:pt idx="987">
                  <c:v>43167</c:v>
                </c:pt>
                <c:pt idx="988">
                  <c:v>43166</c:v>
                </c:pt>
                <c:pt idx="989">
                  <c:v>43165</c:v>
                </c:pt>
                <c:pt idx="990">
                  <c:v>43164</c:v>
                </c:pt>
                <c:pt idx="991">
                  <c:v>43163</c:v>
                </c:pt>
                <c:pt idx="992">
                  <c:v>43162</c:v>
                </c:pt>
                <c:pt idx="993">
                  <c:v>43161</c:v>
                </c:pt>
                <c:pt idx="994">
                  <c:v>43160</c:v>
                </c:pt>
                <c:pt idx="995">
                  <c:v>43159</c:v>
                </c:pt>
                <c:pt idx="996">
                  <c:v>43158</c:v>
                </c:pt>
                <c:pt idx="997">
                  <c:v>43157</c:v>
                </c:pt>
                <c:pt idx="998">
                  <c:v>43156</c:v>
                </c:pt>
                <c:pt idx="999">
                  <c:v>43155</c:v>
                </c:pt>
                <c:pt idx="1000">
                  <c:v>43154</c:v>
                </c:pt>
                <c:pt idx="1001">
                  <c:v>43153</c:v>
                </c:pt>
                <c:pt idx="1002">
                  <c:v>43152</c:v>
                </c:pt>
                <c:pt idx="1003">
                  <c:v>43151</c:v>
                </c:pt>
                <c:pt idx="1004">
                  <c:v>43150</c:v>
                </c:pt>
                <c:pt idx="1005">
                  <c:v>43149</c:v>
                </c:pt>
                <c:pt idx="1006">
                  <c:v>43148</c:v>
                </c:pt>
                <c:pt idx="1007">
                  <c:v>43147</c:v>
                </c:pt>
                <c:pt idx="1008">
                  <c:v>43146</c:v>
                </c:pt>
                <c:pt idx="1009">
                  <c:v>43145</c:v>
                </c:pt>
                <c:pt idx="1010">
                  <c:v>43144</c:v>
                </c:pt>
                <c:pt idx="1011">
                  <c:v>43143</c:v>
                </c:pt>
                <c:pt idx="1012">
                  <c:v>43142</c:v>
                </c:pt>
                <c:pt idx="1013">
                  <c:v>43141</c:v>
                </c:pt>
                <c:pt idx="1014">
                  <c:v>43140</c:v>
                </c:pt>
                <c:pt idx="1015">
                  <c:v>43139</c:v>
                </c:pt>
                <c:pt idx="1016">
                  <c:v>43138</c:v>
                </c:pt>
                <c:pt idx="1017">
                  <c:v>43137</c:v>
                </c:pt>
                <c:pt idx="1018">
                  <c:v>43136</c:v>
                </c:pt>
                <c:pt idx="1019">
                  <c:v>43135</c:v>
                </c:pt>
                <c:pt idx="1020">
                  <c:v>43134</c:v>
                </c:pt>
                <c:pt idx="1021">
                  <c:v>43133</c:v>
                </c:pt>
                <c:pt idx="1022">
                  <c:v>43132</c:v>
                </c:pt>
                <c:pt idx="1023">
                  <c:v>43131</c:v>
                </c:pt>
                <c:pt idx="1024">
                  <c:v>43130</c:v>
                </c:pt>
                <c:pt idx="1025">
                  <c:v>43129</c:v>
                </c:pt>
                <c:pt idx="1026">
                  <c:v>43128</c:v>
                </c:pt>
                <c:pt idx="1027">
                  <c:v>43127</c:v>
                </c:pt>
                <c:pt idx="1028">
                  <c:v>43126</c:v>
                </c:pt>
                <c:pt idx="1029">
                  <c:v>43125</c:v>
                </c:pt>
                <c:pt idx="1030">
                  <c:v>43124</c:v>
                </c:pt>
                <c:pt idx="1031">
                  <c:v>43123</c:v>
                </c:pt>
                <c:pt idx="1032">
                  <c:v>43122</c:v>
                </c:pt>
                <c:pt idx="1033">
                  <c:v>43121</c:v>
                </c:pt>
                <c:pt idx="1034">
                  <c:v>43120</c:v>
                </c:pt>
                <c:pt idx="1035">
                  <c:v>43119</c:v>
                </c:pt>
                <c:pt idx="1036">
                  <c:v>43118</c:v>
                </c:pt>
                <c:pt idx="1037">
                  <c:v>43117</c:v>
                </c:pt>
                <c:pt idx="1038">
                  <c:v>43116</c:v>
                </c:pt>
                <c:pt idx="1039">
                  <c:v>43115</c:v>
                </c:pt>
                <c:pt idx="1040">
                  <c:v>43114</c:v>
                </c:pt>
                <c:pt idx="1041">
                  <c:v>43113</c:v>
                </c:pt>
                <c:pt idx="1042">
                  <c:v>43112</c:v>
                </c:pt>
                <c:pt idx="1043">
                  <c:v>43111</c:v>
                </c:pt>
                <c:pt idx="1044">
                  <c:v>43110</c:v>
                </c:pt>
                <c:pt idx="1045">
                  <c:v>43109</c:v>
                </c:pt>
                <c:pt idx="1046">
                  <c:v>43108</c:v>
                </c:pt>
                <c:pt idx="1047">
                  <c:v>43107</c:v>
                </c:pt>
                <c:pt idx="1048">
                  <c:v>43106</c:v>
                </c:pt>
                <c:pt idx="1049">
                  <c:v>43105</c:v>
                </c:pt>
                <c:pt idx="1050">
                  <c:v>43104</c:v>
                </c:pt>
                <c:pt idx="1051">
                  <c:v>43103</c:v>
                </c:pt>
                <c:pt idx="1052">
                  <c:v>43102</c:v>
                </c:pt>
                <c:pt idx="1053">
                  <c:v>43101</c:v>
                </c:pt>
                <c:pt idx="1054">
                  <c:v>43100</c:v>
                </c:pt>
                <c:pt idx="1055">
                  <c:v>43099</c:v>
                </c:pt>
                <c:pt idx="1056">
                  <c:v>43098</c:v>
                </c:pt>
                <c:pt idx="1057">
                  <c:v>43097</c:v>
                </c:pt>
                <c:pt idx="1058">
                  <c:v>43096</c:v>
                </c:pt>
                <c:pt idx="1059">
                  <c:v>43095</c:v>
                </c:pt>
                <c:pt idx="1060">
                  <c:v>43094</c:v>
                </c:pt>
                <c:pt idx="1061">
                  <c:v>43093</c:v>
                </c:pt>
                <c:pt idx="1062">
                  <c:v>43092</c:v>
                </c:pt>
                <c:pt idx="1063">
                  <c:v>43091</c:v>
                </c:pt>
                <c:pt idx="1064">
                  <c:v>43090</c:v>
                </c:pt>
                <c:pt idx="1065">
                  <c:v>43089</c:v>
                </c:pt>
                <c:pt idx="1066">
                  <c:v>43088</c:v>
                </c:pt>
                <c:pt idx="1067">
                  <c:v>43087</c:v>
                </c:pt>
                <c:pt idx="1068">
                  <c:v>43086</c:v>
                </c:pt>
                <c:pt idx="1069">
                  <c:v>43085</c:v>
                </c:pt>
                <c:pt idx="1070">
                  <c:v>43084</c:v>
                </c:pt>
                <c:pt idx="1071">
                  <c:v>43083</c:v>
                </c:pt>
                <c:pt idx="1072">
                  <c:v>43082</c:v>
                </c:pt>
                <c:pt idx="1073">
                  <c:v>43081</c:v>
                </c:pt>
                <c:pt idx="1074">
                  <c:v>43080</c:v>
                </c:pt>
                <c:pt idx="1075">
                  <c:v>43079</c:v>
                </c:pt>
                <c:pt idx="1076">
                  <c:v>43078</c:v>
                </c:pt>
                <c:pt idx="1077">
                  <c:v>43077</c:v>
                </c:pt>
                <c:pt idx="1078">
                  <c:v>43076</c:v>
                </c:pt>
                <c:pt idx="1079">
                  <c:v>43075</c:v>
                </c:pt>
                <c:pt idx="1080">
                  <c:v>43074</c:v>
                </c:pt>
                <c:pt idx="1081">
                  <c:v>43073</c:v>
                </c:pt>
                <c:pt idx="1082">
                  <c:v>43072</c:v>
                </c:pt>
                <c:pt idx="1083">
                  <c:v>43071</c:v>
                </c:pt>
                <c:pt idx="1084">
                  <c:v>43070</c:v>
                </c:pt>
                <c:pt idx="1085">
                  <c:v>43069</c:v>
                </c:pt>
                <c:pt idx="1086">
                  <c:v>43068</c:v>
                </c:pt>
                <c:pt idx="1087">
                  <c:v>43067</c:v>
                </c:pt>
                <c:pt idx="1088">
                  <c:v>43066</c:v>
                </c:pt>
                <c:pt idx="1089">
                  <c:v>43065</c:v>
                </c:pt>
                <c:pt idx="1090">
                  <c:v>43064</c:v>
                </c:pt>
                <c:pt idx="1091">
                  <c:v>43063</c:v>
                </c:pt>
                <c:pt idx="1092">
                  <c:v>43062</c:v>
                </c:pt>
                <c:pt idx="1093">
                  <c:v>43061</c:v>
                </c:pt>
                <c:pt idx="1094">
                  <c:v>43060</c:v>
                </c:pt>
                <c:pt idx="1095">
                  <c:v>43059</c:v>
                </c:pt>
                <c:pt idx="1096">
                  <c:v>43058</c:v>
                </c:pt>
                <c:pt idx="1097">
                  <c:v>43057</c:v>
                </c:pt>
                <c:pt idx="1098">
                  <c:v>43056</c:v>
                </c:pt>
                <c:pt idx="1099">
                  <c:v>43055</c:v>
                </c:pt>
                <c:pt idx="1100">
                  <c:v>43054</c:v>
                </c:pt>
                <c:pt idx="1101">
                  <c:v>43053</c:v>
                </c:pt>
                <c:pt idx="1102">
                  <c:v>43052</c:v>
                </c:pt>
                <c:pt idx="1103">
                  <c:v>43051</c:v>
                </c:pt>
                <c:pt idx="1104">
                  <c:v>43050</c:v>
                </c:pt>
                <c:pt idx="1105">
                  <c:v>43049</c:v>
                </c:pt>
                <c:pt idx="1106">
                  <c:v>43048</c:v>
                </c:pt>
                <c:pt idx="1107">
                  <c:v>43047</c:v>
                </c:pt>
                <c:pt idx="1108">
                  <c:v>43046</c:v>
                </c:pt>
                <c:pt idx="1109">
                  <c:v>43045</c:v>
                </c:pt>
                <c:pt idx="1110">
                  <c:v>43044</c:v>
                </c:pt>
                <c:pt idx="1111">
                  <c:v>43043</c:v>
                </c:pt>
                <c:pt idx="1112">
                  <c:v>43042</c:v>
                </c:pt>
                <c:pt idx="1113">
                  <c:v>43041</c:v>
                </c:pt>
                <c:pt idx="1114">
                  <c:v>43040</c:v>
                </c:pt>
                <c:pt idx="1115">
                  <c:v>43039</c:v>
                </c:pt>
                <c:pt idx="1116">
                  <c:v>43038</c:v>
                </c:pt>
                <c:pt idx="1117">
                  <c:v>43037</c:v>
                </c:pt>
                <c:pt idx="1118">
                  <c:v>43036</c:v>
                </c:pt>
                <c:pt idx="1119">
                  <c:v>43035</c:v>
                </c:pt>
                <c:pt idx="1120">
                  <c:v>43034</c:v>
                </c:pt>
                <c:pt idx="1121">
                  <c:v>43033</c:v>
                </c:pt>
                <c:pt idx="1122">
                  <c:v>43032</c:v>
                </c:pt>
                <c:pt idx="1123">
                  <c:v>43031</c:v>
                </c:pt>
                <c:pt idx="1124">
                  <c:v>43030</c:v>
                </c:pt>
                <c:pt idx="1125">
                  <c:v>43029</c:v>
                </c:pt>
                <c:pt idx="1126">
                  <c:v>43028</c:v>
                </c:pt>
                <c:pt idx="1127">
                  <c:v>43027</c:v>
                </c:pt>
                <c:pt idx="1128">
                  <c:v>43026</c:v>
                </c:pt>
                <c:pt idx="1129">
                  <c:v>43025</c:v>
                </c:pt>
                <c:pt idx="1130">
                  <c:v>43024</c:v>
                </c:pt>
                <c:pt idx="1131">
                  <c:v>43023</c:v>
                </c:pt>
                <c:pt idx="1132">
                  <c:v>43022</c:v>
                </c:pt>
                <c:pt idx="1133">
                  <c:v>43021</c:v>
                </c:pt>
                <c:pt idx="1134">
                  <c:v>43020</c:v>
                </c:pt>
                <c:pt idx="1135">
                  <c:v>43019</c:v>
                </c:pt>
                <c:pt idx="1136">
                  <c:v>43018</c:v>
                </c:pt>
                <c:pt idx="1137">
                  <c:v>43017</c:v>
                </c:pt>
                <c:pt idx="1138">
                  <c:v>43016</c:v>
                </c:pt>
                <c:pt idx="1139">
                  <c:v>43015</c:v>
                </c:pt>
                <c:pt idx="1140">
                  <c:v>43014</c:v>
                </c:pt>
                <c:pt idx="1141">
                  <c:v>43013</c:v>
                </c:pt>
                <c:pt idx="1142">
                  <c:v>43012</c:v>
                </c:pt>
                <c:pt idx="1143">
                  <c:v>43011</c:v>
                </c:pt>
                <c:pt idx="1144">
                  <c:v>43010</c:v>
                </c:pt>
                <c:pt idx="1145">
                  <c:v>43009</c:v>
                </c:pt>
                <c:pt idx="1146">
                  <c:v>43008</c:v>
                </c:pt>
                <c:pt idx="1147">
                  <c:v>43007</c:v>
                </c:pt>
                <c:pt idx="1148">
                  <c:v>43006</c:v>
                </c:pt>
                <c:pt idx="1149">
                  <c:v>43005</c:v>
                </c:pt>
                <c:pt idx="1150">
                  <c:v>43004</c:v>
                </c:pt>
                <c:pt idx="1151">
                  <c:v>43003</c:v>
                </c:pt>
                <c:pt idx="1152">
                  <c:v>43002</c:v>
                </c:pt>
                <c:pt idx="1153">
                  <c:v>43001</c:v>
                </c:pt>
                <c:pt idx="1154">
                  <c:v>43000</c:v>
                </c:pt>
                <c:pt idx="1155">
                  <c:v>42999</c:v>
                </c:pt>
                <c:pt idx="1156">
                  <c:v>42998</c:v>
                </c:pt>
                <c:pt idx="1157">
                  <c:v>42997</c:v>
                </c:pt>
                <c:pt idx="1158">
                  <c:v>42996</c:v>
                </c:pt>
                <c:pt idx="1159">
                  <c:v>42995</c:v>
                </c:pt>
                <c:pt idx="1160">
                  <c:v>42994</c:v>
                </c:pt>
                <c:pt idx="1161">
                  <c:v>42993</c:v>
                </c:pt>
                <c:pt idx="1162">
                  <c:v>42992</c:v>
                </c:pt>
                <c:pt idx="1163">
                  <c:v>42991</c:v>
                </c:pt>
                <c:pt idx="1164">
                  <c:v>42990</c:v>
                </c:pt>
                <c:pt idx="1165">
                  <c:v>42989</c:v>
                </c:pt>
                <c:pt idx="1166">
                  <c:v>42988</c:v>
                </c:pt>
                <c:pt idx="1167">
                  <c:v>42987</c:v>
                </c:pt>
                <c:pt idx="1168">
                  <c:v>42986</c:v>
                </c:pt>
                <c:pt idx="1169">
                  <c:v>42985</c:v>
                </c:pt>
                <c:pt idx="1170">
                  <c:v>42984</c:v>
                </c:pt>
                <c:pt idx="1171">
                  <c:v>42983</c:v>
                </c:pt>
                <c:pt idx="1172">
                  <c:v>42982</c:v>
                </c:pt>
                <c:pt idx="1173">
                  <c:v>42981</c:v>
                </c:pt>
                <c:pt idx="1174">
                  <c:v>42980</c:v>
                </c:pt>
                <c:pt idx="1175">
                  <c:v>42979</c:v>
                </c:pt>
                <c:pt idx="1176">
                  <c:v>42978</c:v>
                </c:pt>
                <c:pt idx="1177">
                  <c:v>42977</c:v>
                </c:pt>
                <c:pt idx="1178">
                  <c:v>42976</c:v>
                </c:pt>
                <c:pt idx="1179">
                  <c:v>42975</c:v>
                </c:pt>
                <c:pt idx="1180">
                  <c:v>42974</c:v>
                </c:pt>
                <c:pt idx="1181">
                  <c:v>42973</c:v>
                </c:pt>
                <c:pt idx="1182">
                  <c:v>42972</c:v>
                </c:pt>
                <c:pt idx="1183">
                  <c:v>42971</c:v>
                </c:pt>
                <c:pt idx="1184">
                  <c:v>42970</c:v>
                </c:pt>
                <c:pt idx="1185">
                  <c:v>42969</c:v>
                </c:pt>
                <c:pt idx="1186">
                  <c:v>42968</c:v>
                </c:pt>
                <c:pt idx="1187">
                  <c:v>42967</c:v>
                </c:pt>
                <c:pt idx="1188">
                  <c:v>42966</c:v>
                </c:pt>
                <c:pt idx="1189">
                  <c:v>42965</c:v>
                </c:pt>
                <c:pt idx="1190">
                  <c:v>42964</c:v>
                </c:pt>
                <c:pt idx="1191">
                  <c:v>42963</c:v>
                </c:pt>
                <c:pt idx="1192">
                  <c:v>42962</c:v>
                </c:pt>
                <c:pt idx="1193">
                  <c:v>42961</c:v>
                </c:pt>
                <c:pt idx="1194">
                  <c:v>42960</c:v>
                </c:pt>
                <c:pt idx="1195">
                  <c:v>42959</c:v>
                </c:pt>
                <c:pt idx="1196">
                  <c:v>42958</c:v>
                </c:pt>
                <c:pt idx="1197">
                  <c:v>42957</c:v>
                </c:pt>
                <c:pt idx="1198">
                  <c:v>42956</c:v>
                </c:pt>
                <c:pt idx="1199">
                  <c:v>42955</c:v>
                </c:pt>
                <c:pt idx="1200">
                  <c:v>42954</c:v>
                </c:pt>
                <c:pt idx="1201">
                  <c:v>42953</c:v>
                </c:pt>
                <c:pt idx="1202">
                  <c:v>42952</c:v>
                </c:pt>
                <c:pt idx="1203">
                  <c:v>42951</c:v>
                </c:pt>
                <c:pt idx="1204">
                  <c:v>42950</c:v>
                </c:pt>
                <c:pt idx="1205">
                  <c:v>42949</c:v>
                </c:pt>
                <c:pt idx="1206">
                  <c:v>42948</c:v>
                </c:pt>
                <c:pt idx="1207">
                  <c:v>42947</c:v>
                </c:pt>
                <c:pt idx="1208">
                  <c:v>42946</c:v>
                </c:pt>
                <c:pt idx="1209">
                  <c:v>42945</c:v>
                </c:pt>
                <c:pt idx="1210">
                  <c:v>42944</c:v>
                </c:pt>
                <c:pt idx="1211">
                  <c:v>42943</c:v>
                </c:pt>
                <c:pt idx="1212">
                  <c:v>42942</c:v>
                </c:pt>
                <c:pt idx="1213">
                  <c:v>42941</c:v>
                </c:pt>
                <c:pt idx="1214">
                  <c:v>42940</c:v>
                </c:pt>
                <c:pt idx="1215">
                  <c:v>42939</c:v>
                </c:pt>
                <c:pt idx="1216">
                  <c:v>42938</c:v>
                </c:pt>
                <c:pt idx="1217">
                  <c:v>42937</c:v>
                </c:pt>
                <c:pt idx="1218">
                  <c:v>42936</c:v>
                </c:pt>
                <c:pt idx="1219">
                  <c:v>42935</c:v>
                </c:pt>
                <c:pt idx="1220">
                  <c:v>42934</c:v>
                </c:pt>
                <c:pt idx="1221">
                  <c:v>42933</c:v>
                </c:pt>
                <c:pt idx="1222">
                  <c:v>42932</c:v>
                </c:pt>
                <c:pt idx="1223">
                  <c:v>42931</c:v>
                </c:pt>
                <c:pt idx="1224">
                  <c:v>42930</c:v>
                </c:pt>
                <c:pt idx="1225">
                  <c:v>42929</c:v>
                </c:pt>
                <c:pt idx="1226">
                  <c:v>42928</c:v>
                </c:pt>
                <c:pt idx="1227">
                  <c:v>42927</c:v>
                </c:pt>
                <c:pt idx="1228">
                  <c:v>42926</c:v>
                </c:pt>
                <c:pt idx="1229">
                  <c:v>42925</c:v>
                </c:pt>
                <c:pt idx="1230">
                  <c:v>42924</c:v>
                </c:pt>
                <c:pt idx="1231">
                  <c:v>42923</c:v>
                </c:pt>
                <c:pt idx="1232">
                  <c:v>42922</c:v>
                </c:pt>
                <c:pt idx="1233">
                  <c:v>42921</c:v>
                </c:pt>
                <c:pt idx="1234">
                  <c:v>42920</c:v>
                </c:pt>
                <c:pt idx="1235">
                  <c:v>42919</c:v>
                </c:pt>
                <c:pt idx="1236">
                  <c:v>42918</c:v>
                </c:pt>
                <c:pt idx="1237">
                  <c:v>42917</c:v>
                </c:pt>
                <c:pt idx="1238">
                  <c:v>42916</c:v>
                </c:pt>
                <c:pt idx="1239">
                  <c:v>42915</c:v>
                </c:pt>
                <c:pt idx="1240">
                  <c:v>42914</c:v>
                </c:pt>
                <c:pt idx="1241">
                  <c:v>42913</c:v>
                </c:pt>
                <c:pt idx="1242">
                  <c:v>42912</c:v>
                </c:pt>
                <c:pt idx="1243">
                  <c:v>42911</c:v>
                </c:pt>
                <c:pt idx="1244">
                  <c:v>42910</c:v>
                </c:pt>
                <c:pt idx="1245">
                  <c:v>42909</c:v>
                </c:pt>
                <c:pt idx="1246">
                  <c:v>42908</c:v>
                </c:pt>
                <c:pt idx="1247">
                  <c:v>42907</c:v>
                </c:pt>
                <c:pt idx="1248">
                  <c:v>42906</c:v>
                </c:pt>
                <c:pt idx="1249">
                  <c:v>42905</c:v>
                </c:pt>
                <c:pt idx="1250">
                  <c:v>42904</c:v>
                </c:pt>
                <c:pt idx="1251">
                  <c:v>42903</c:v>
                </c:pt>
                <c:pt idx="1252">
                  <c:v>42902</c:v>
                </c:pt>
                <c:pt idx="1253">
                  <c:v>42901</c:v>
                </c:pt>
                <c:pt idx="1254">
                  <c:v>42900</c:v>
                </c:pt>
                <c:pt idx="1255">
                  <c:v>42899</c:v>
                </c:pt>
                <c:pt idx="1256">
                  <c:v>42898</c:v>
                </c:pt>
                <c:pt idx="1257">
                  <c:v>42897</c:v>
                </c:pt>
                <c:pt idx="1258">
                  <c:v>42896</c:v>
                </c:pt>
                <c:pt idx="1259">
                  <c:v>42895</c:v>
                </c:pt>
                <c:pt idx="1260">
                  <c:v>42894</c:v>
                </c:pt>
                <c:pt idx="1261">
                  <c:v>42893</c:v>
                </c:pt>
                <c:pt idx="1262">
                  <c:v>42892</c:v>
                </c:pt>
                <c:pt idx="1263">
                  <c:v>42891</c:v>
                </c:pt>
                <c:pt idx="1264">
                  <c:v>42890</c:v>
                </c:pt>
                <c:pt idx="1265">
                  <c:v>42889</c:v>
                </c:pt>
                <c:pt idx="1266">
                  <c:v>42888</c:v>
                </c:pt>
                <c:pt idx="1267">
                  <c:v>42887</c:v>
                </c:pt>
                <c:pt idx="1268">
                  <c:v>42886</c:v>
                </c:pt>
                <c:pt idx="1269">
                  <c:v>42885</c:v>
                </c:pt>
                <c:pt idx="1270">
                  <c:v>42884</c:v>
                </c:pt>
                <c:pt idx="1271">
                  <c:v>42883</c:v>
                </c:pt>
                <c:pt idx="1272">
                  <c:v>42882</c:v>
                </c:pt>
                <c:pt idx="1273">
                  <c:v>42881</c:v>
                </c:pt>
                <c:pt idx="1274">
                  <c:v>42880</c:v>
                </c:pt>
                <c:pt idx="1275">
                  <c:v>42879</c:v>
                </c:pt>
                <c:pt idx="1276">
                  <c:v>42878</c:v>
                </c:pt>
                <c:pt idx="1277">
                  <c:v>42877</c:v>
                </c:pt>
                <c:pt idx="1278">
                  <c:v>42876</c:v>
                </c:pt>
                <c:pt idx="1279">
                  <c:v>42875</c:v>
                </c:pt>
                <c:pt idx="1280">
                  <c:v>42874</c:v>
                </c:pt>
                <c:pt idx="1281">
                  <c:v>42873</c:v>
                </c:pt>
                <c:pt idx="1282">
                  <c:v>42872</c:v>
                </c:pt>
                <c:pt idx="1283">
                  <c:v>42871</c:v>
                </c:pt>
                <c:pt idx="1284">
                  <c:v>42870</c:v>
                </c:pt>
                <c:pt idx="1285">
                  <c:v>42869</c:v>
                </c:pt>
                <c:pt idx="1286">
                  <c:v>42868</c:v>
                </c:pt>
                <c:pt idx="1287">
                  <c:v>42867</c:v>
                </c:pt>
                <c:pt idx="1288">
                  <c:v>42866</c:v>
                </c:pt>
                <c:pt idx="1289">
                  <c:v>42865</c:v>
                </c:pt>
                <c:pt idx="1290">
                  <c:v>42864</c:v>
                </c:pt>
                <c:pt idx="1291">
                  <c:v>42863</c:v>
                </c:pt>
                <c:pt idx="1292">
                  <c:v>42862</c:v>
                </c:pt>
                <c:pt idx="1293">
                  <c:v>42861</c:v>
                </c:pt>
                <c:pt idx="1294">
                  <c:v>42860</c:v>
                </c:pt>
                <c:pt idx="1295">
                  <c:v>42859</c:v>
                </c:pt>
                <c:pt idx="1296">
                  <c:v>42858</c:v>
                </c:pt>
                <c:pt idx="1297">
                  <c:v>42857</c:v>
                </c:pt>
                <c:pt idx="1298">
                  <c:v>42856</c:v>
                </c:pt>
                <c:pt idx="1299">
                  <c:v>42855</c:v>
                </c:pt>
                <c:pt idx="1300">
                  <c:v>42854</c:v>
                </c:pt>
                <c:pt idx="1301">
                  <c:v>42853</c:v>
                </c:pt>
                <c:pt idx="1302">
                  <c:v>42852</c:v>
                </c:pt>
                <c:pt idx="1303">
                  <c:v>42851</c:v>
                </c:pt>
                <c:pt idx="1304">
                  <c:v>42850</c:v>
                </c:pt>
                <c:pt idx="1305">
                  <c:v>42849</c:v>
                </c:pt>
                <c:pt idx="1306">
                  <c:v>42848</c:v>
                </c:pt>
                <c:pt idx="1307">
                  <c:v>42847</c:v>
                </c:pt>
                <c:pt idx="1308">
                  <c:v>42846</c:v>
                </c:pt>
                <c:pt idx="1309">
                  <c:v>42845</c:v>
                </c:pt>
                <c:pt idx="1310">
                  <c:v>42844</c:v>
                </c:pt>
                <c:pt idx="1311">
                  <c:v>42843</c:v>
                </c:pt>
                <c:pt idx="1312">
                  <c:v>42842</c:v>
                </c:pt>
                <c:pt idx="1313">
                  <c:v>42841</c:v>
                </c:pt>
                <c:pt idx="1314">
                  <c:v>42840</c:v>
                </c:pt>
                <c:pt idx="1315">
                  <c:v>42839</c:v>
                </c:pt>
                <c:pt idx="1316">
                  <c:v>42838</c:v>
                </c:pt>
                <c:pt idx="1317">
                  <c:v>42837</c:v>
                </c:pt>
                <c:pt idx="1318">
                  <c:v>42836</c:v>
                </c:pt>
                <c:pt idx="1319">
                  <c:v>42835</c:v>
                </c:pt>
                <c:pt idx="1320">
                  <c:v>42834</c:v>
                </c:pt>
                <c:pt idx="1321">
                  <c:v>42833</c:v>
                </c:pt>
                <c:pt idx="1322">
                  <c:v>42832</c:v>
                </c:pt>
                <c:pt idx="1323">
                  <c:v>42831</c:v>
                </c:pt>
                <c:pt idx="1324">
                  <c:v>42830</c:v>
                </c:pt>
                <c:pt idx="1325">
                  <c:v>42829</c:v>
                </c:pt>
                <c:pt idx="1326">
                  <c:v>42828</c:v>
                </c:pt>
                <c:pt idx="1327">
                  <c:v>42827</c:v>
                </c:pt>
                <c:pt idx="1328">
                  <c:v>42826</c:v>
                </c:pt>
                <c:pt idx="1329">
                  <c:v>42825</c:v>
                </c:pt>
                <c:pt idx="1330">
                  <c:v>42824</c:v>
                </c:pt>
                <c:pt idx="1331">
                  <c:v>42823</c:v>
                </c:pt>
                <c:pt idx="1332">
                  <c:v>42822</c:v>
                </c:pt>
                <c:pt idx="1333">
                  <c:v>42821</c:v>
                </c:pt>
                <c:pt idx="1334">
                  <c:v>42820</c:v>
                </c:pt>
                <c:pt idx="1335">
                  <c:v>42819</c:v>
                </c:pt>
                <c:pt idx="1336">
                  <c:v>42818</c:v>
                </c:pt>
                <c:pt idx="1337">
                  <c:v>42817</c:v>
                </c:pt>
                <c:pt idx="1338">
                  <c:v>42816</c:v>
                </c:pt>
                <c:pt idx="1339">
                  <c:v>42815</c:v>
                </c:pt>
                <c:pt idx="1340">
                  <c:v>42814</c:v>
                </c:pt>
                <c:pt idx="1341">
                  <c:v>42813</c:v>
                </c:pt>
                <c:pt idx="1342">
                  <c:v>42812</c:v>
                </c:pt>
                <c:pt idx="1343">
                  <c:v>42811</c:v>
                </c:pt>
                <c:pt idx="1344">
                  <c:v>42810</c:v>
                </c:pt>
                <c:pt idx="1345">
                  <c:v>42809</c:v>
                </c:pt>
                <c:pt idx="1346">
                  <c:v>42808</c:v>
                </c:pt>
                <c:pt idx="1347">
                  <c:v>42807</c:v>
                </c:pt>
                <c:pt idx="1348">
                  <c:v>42806</c:v>
                </c:pt>
                <c:pt idx="1349">
                  <c:v>42805</c:v>
                </c:pt>
                <c:pt idx="1350">
                  <c:v>42804</c:v>
                </c:pt>
                <c:pt idx="1351">
                  <c:v>42803</c:v>
                </c:pt>
                <c:pt idx="1352">
                  <c:v>42802</c:v>
                </c:pt>
                <c:pt idx="1353">
                  <c:v>42801</c:v>
                </c:pt>
                <c:pt idx="1354">
                  <c:v>42800</c:v>
                </c:pt>
                <c:pt idx="1355">
                  <c:v>42799</c:v>
                </c:pt>
                <c:pt idx="1356">
                  <c:v>42798</c:v>
                </c:pt>
                <c:pt idx="1357">
                  <c:v>42797</c:v>
                </c:pt>
                <c:pt idx="1358">
                  <c:v>42796</c:v>
                </c:pt>
                <c:pt idx="1359">
                  <c:v>42795</c:v>
                </c:pt>
                <c:pt idx="1360">
                  <c:v>42794</c:v>
                </c:pt>
                <c:pt idx="1361">
                  <c:v>42793</c:v>
                </c:pt>
                <c:pt idx="1362">
                  <c:v>42792</c:v>
                </c:pt>
                <c:pt idx="1363">
                  <c:v>42791</c:v>
                </c:pt>
                <c:pt idx="1364">
                  <c:v>42790</c:v>
                </c:pt>
                <c:pt idx="1365">
                  <c:v>42789</c:v>
                </c:pt>
                <c:pt idx="1366">
                  <c:v>42788</c:v>
                </c:pt>
                <c:pt idx="1367">
                  <c:v>42787</c:v>
                </c:pt>
                <c:pt idx="1368">
                  <c:v>42786</c:v>
                </c:pt>
                <c:pt idx="1369">
                  <c:v>42785</c:v>
                </c:pt>
                <c:pt idx="1370">
                  <c:v>42784</c:v>
                </c:pt>
                <c:pt idx="1371">
                  <c:v>42783</c:v>
                </c:pt>
                <c:pt idx="1372">
                  <c:v>42782</c:v>
                </c:pt>
                <c:pt idx="1373">
                  <c:v>42781</c:v>
                </c:pt>
                <c:pt idx="1374">
                  <c:v>42780</c:v>
                </c:pt>
                <c:pt idx="1375">
                  <c:v>42779</c:v>
                </c:pt>
                <c:pt idx="1376">
                  <c:v>42778</c:v>
                </c:pt>
                <c:pt idx="1377">
                  <c:v>42777</c:v>
                </c:pt>
                <c:pt idx="1378">
                  <c:v>42776</c:v>
                </c:pt>
                <c:pt idx="1379">
                  <c:v>42775</c:v>
                </c:pt>
                <c:pt idx="1380">
                  <c:v>42774</c:v>
                </c:pt>
                <c:pt idx="1381">
                  <c:v>42773</c:v>
                </c:pt>
                <c:pt idx="1382">
                  <c:v>42772</c:v>
                </c:pt>
                <c:pt idx="1383">
                  <c:v>42771</c:v>
                </c:pt>
                <c:pt idx="1384">
                  <c:v>42770</c:v>
                </c:pt>
                <c:pt idx="1385">
                  <c:v>42769</c:v>
                </c:pt>
                <c:pt idx="1386">
                  <c:v>42768</c:v>
                </c:pt>
                <c:pt idx="1387">
                  <c:v>42767</c:v>
                </c:pt>
                <c:pt idx="1388">
                  <c:v>42766</c:v>
                </c:pt>
                <c:pt idx="1389">
                  <c:v>42765</c:v>
                </c:pt>
                <c:pt idx="1390">
                  <c:v>42764</c:v>
                </c:pt>
                <c:pt idx="1391">
                  <c:v>42763</c:v>
                </c:pt>
                <c:pt idx="1392">
                  <c:v>42762</c:v>
                </c:pt>
                <c:pt idx="1393">
                  <c:v>42761</c:v>
                </c:pt>
                <c:pt idx="1394">
                  <c:v>42760</c:v>
                </c:pt>
                <c:pt idx="1395">
                  <c:v>42759</c:v>
                </c:pt>
                <c:pt idx="1396">
                  <c:v>42758</c:v>
                </c:pt>
                <c:pt idx="1397">
                  <c:v>42757</c:v>
                </c:pt>
                <c:pt idx="1398">
                  <c:v>42756</c:v>
                </c:pt>
                <c:pt idx="1399">
                  <c:v>42755</c:v>
                </c:pt>
                <c:pt idx="1400">
                  <c:v>42754</c:v>
                </c:pt>
                <c:pt idx="1401">
                  <c:v>42753</c:v>
                </c:pt>
                <c:pt idx="1402">
                  <c:v>42752</c:v>
                </c:pt>
                <c:pt idx="1403">
                  <c:v>42751</c:v>
                </c:pt>
                <c:pt idx="1404">
                  <c:v>42750</c:v>
                </c:pt>
                <c:pt idx="1405">
                  <c:v>42749</c:v>
                </c:pt>
                <c:pt idx="1406">
                  <c:v>42748</c:v>
                </c:pt>
                <c:pt idx="1407">
                  <c:v>42747</c:v>
                </c:pt>
                <c:pt idx="1408">
                  <c:v>42746</c:v>
                </c:pt>
                <c:pt idx="1409">
                  <c:v>42745</c:v>
                </c:pt>
                <c:pt idx="1410">
                  <c:v>42744</c:v>
                </c:pt>
                <c:pt idx="1411">
                  <c:v>42743</c:v>
                </c:pt>
                <c:pt idx="1412">
                  <c:v>42742</c:v>
                </c:pt>
                <c:pt idx="1413">
                  <c:v>42741</c:v>
                </c:pt>
                <c:pt idx="1414">
                  <c:v>42740</c:v>
                </c:pt>
                <c:pt idx="1415">
                  <c:v>42739</c:v>
                </c:pt>
                <c:pt idx="1416">
                  <c:v>42738</c:v>
                </c:pt>
                <c:pt idx="1417">
                  <c:v>42737</c:v>
                </c:pt>
                <c:pt idx="1418">
                  <c:v>42736</c:v>
                </c:pt>
                <c:pt idx="1419">
                  <c:v>42735</c:v>
                </c:pt>
                <c:pt idx="1420">
                  <c:v>42734</c:v>
                </c:pt>
                <c:pt idx="1421">
                  <c:v>42733</c:v>
                </c:pt>
                <c:pt idx="1422">
                  <c:v>42732</c:v>
                </c:pt>
                <c:pt idx="1423">
                  <c:v>42731</c:v>
                </c:pt>
                <c:pt idx="1424">
                  <c:v>42730</c:v>
                </c:pt>
                <c:pt idx="1425">
                  <c:v>42729</c:v>
                </c:pt>
                <c:pt idx="1426">
                  <c:v>42728</c:v>
                </c:pt>
                <c:pt idx="1427">
                  <c:v>42727</c:v>
                </c:pt>
                <c:pt idx="1428">
                  <c:v>42726</c:v>
                </c:pt>
                <c:pt idx="1429">
                  <c:v>42725</c:v>
                </c:pt>
                <c:pt idx="1430">
                  <c:v>42724</c:v>
                </c:pt>
                <c:pt idx="1431">
                  <c:v>42723</c:v>
                </c:pt>
                <c:pt idx="1432">
                  <c:v>42722</c:v>
                </c:pt>
                <c:pt idx="1433">
                  <c:v>42721</c:v>
                </c:pt>
                <c:pt idx="1434">
                  <c:v>42720</c:v>
                </c:pt>
                <c:pt idx="1435">
                  <c:v>42719</c:v>
                </c:pt>
                <c:pt idx="1436">
                  <c:v>42718</c:v>
                </c:pt>
                <c:pt idx="1437">
                  <c:v>42717</c:v>
                </c:pt>
                <c:pt idx="1438">
                  <c:v>42716</c:v>
                </c:pt>
                <c:pt idx="1439">
                  <c:v>42715</c:v>
                </c:pt>
                <c:pt idx="1440">
                  <c:v>42714</c:v>
                </c:pt>
                <c:pt idx="1441">
                  <c:v>42713</c:v>
                </c:pt>
                <c:pt idx="1442">
                  <c:v>42712</c:v>
                </c:pt>
                <c:pt idx="1443">
                  <c:v>42711</c:v>
                </c:pt>
                <c:pt idx="1444">
                  <c:v>42710</c:v>
                </c:pt>
                <c:pt idx="1445">
                  <c:v>42709</c:v>
                </c:pt>
                <c:pt idx="1446">
                  <c:v>42708</c:v>
                </c:pt>
                <c:pt idx="1447">
                  <c:v>42707</c:v>
                </c:pt>
                <c:pt idx="1448">
                  <c:v>42706</c:v>
                </c:pt>
                <c:pt idx="1449">
                  <c:v>42705</c:v>
                </c:pt>
                <c:pt idx="1450">
                  <c:v>42704</c:v>
                </c:pt>
                <c:pt idx="1451">
                  <c:v>42703</c:v>
                </c:pt>
                <c:pt idx="1452">
                  <c:v>42702</c:v>
                </c:pt>
                <c:pt idx="1453">
                  <c:v>42701</c:v>
                </c:pt>
                <c:pt idx="1454">
                  <c:v>42700</c:v>
                </c:pt>
                <c:pt idx="1455">
                  <c:v>42699</c:v>
                </c:pt>
                <c:pt idx="1456">
                  <c:v>42698</c:v>
                </c:pt>
                <c:pt idx="1457">
                  <c:v>42697</c:v>
                </c:pt>
                <c:pt idx="1458">
                  <c:v>42696</c:v>
                </c:pt>
                <c:pt idx="1459">
                  <c:v>42695</c:v>
                </c:pt>
                <c:pt idx="1460">
                  <c:v>42694</c:v>
                </c:pt>
                <c:pt idx="1461">
                  <c:v>42693</c:v>
                </c:pt>
                <c:pt idx="1462">
                  <c:v>42692</c:v>
                </c:pt>
                <c:pt idx="1463">
                  <c:v>42691</c:v>
                </c:pt>
                <c:pt idx="1464">
                  <c:v>42690</c:v>
                </c:pt>
                <c:pt idx="1465">
                  <c:v>42689</c:v>
                </c:pt>
                <c:pt idx="1466">
                  <c:v>42688</c:v>
                </c:pt>
                <c:pt idx="1467">
                  <c:v>42687</c:v>
                </c:pt>
                <c:pt idx="1468">
                  <c:v>42686</c:v>
                </c:pt>
                <c:pt idx="1469">
                  <c:v>42685</c:v>
                </c:pt>
                <c:pt idx="1470">
                  <c:v>42684</c:v>
                </c:pt>
                <c:pt idx="1471">
                  <c:v>42683</c:v>
                </c:pt>
                <c:pt idx="1472">
                  <c:v>42682</c:v>
                </c:pt>
                <c:pt idx="1473">
                  <c:v>42681</c:v>
                </c:pt>
                <c:pt idx="1474">
                  <c:v>42680</c:v>
                </c:pt>
                <c:pt idx="1475">
                  <c:v>42679</c:v>
                </c:pt>
                <c:pt idx="1476">
                  <c:v>42678</c:v>
                </c:pt>
                <c:pt idx="1477">
                  <c:v>42677</c:v>
                </c:pt>
                <c:pt idx="1478">
                  <c:v>42676</c:v>
                </c:pt>
                <c:pt idx="1479">
                  <c:v>42675</c:v>
                </c:pt>
                <c:pt idx="1480">
                  <c:v>42674</c:v>
                </c:pt>
                <c:pt idx="1481">
                  <c:v>42673</c:v>
                </c:pt>
                <c:pt idx="1482">
                  <c:v>42672</c:v>
                </c:pt>
                <c:pt idx="1483">
                  <c:v>42671</c:v>
                </c:pt>
                <c:pt idx="1484">
                  <c:v>42670</c:v>
                </c:pt>
                <c:pt idx="1485">
                  <c:v>42669</c:v>
                </c:pt>
                <c:pt idx="1486">
                  <c:v>42668</c:v>
                </c:pt>
                <c:pt idx="1487">
                  <c:v>42667</c:v>
                </c:pt>
                <c:pt idx="1488">
                  <c:v>42666</c:v>
                </c:pt>
                <c:pt idx="1489">
                  <c:v>42665</c:v>
                </c:pt>
                <c:pt idx="1490">
                  <c:v>42664</c:v>
                </c:pt>
                <c:pt idx="1491">
                  <c:v>42663</c:v>
                </c:pt>
                <c:pt idx="1492">
                  <c:v>42662</c:v>
                </c:pt>
                <c:pt idx="1493">
                  <c:v>42661</c:v>
                </c:pt>
                <c:pt idx="1494">
                  <c:v>42660</c:v>
                </c:pt>
                <c:pt idx="1495">
                  <c:v>42659</c:v>
                </c:pt>
                <c:pt idx="1496">
                  <c:v>42658</c:v>
                </c:pt>
                <c:pt idx="1497">
                  <c:v>42657</c:v>
                </c:pt>
                <c:pt idx="1498">
                  <c:v>42656</c:v>
                </c:pt>
                <c:pt idx="1499">
                  <c:v>42655</c:v>
                </c:pt>
                <c:pt idx="1500">
                  <c:v>42654</c:v>
                </c:pt>
                <c:pt idx="1501">
                  <c:v>42653</c:v>
                </c:pt>
                <c:pt idx="1502">
                  <c:v>42652</c:v>
                </c:pt>
                <c:pt idx="1503">
                  <c:v>42651</c:v>
                </c:pt>
                <c:pt idx="1504">
                  <c:v>42650</c:v>
                </c:pt>
                <c:pt idx="1505">
                  <c:v>42649</c:v>
                </c:pt>
                <c:pt idx="1506">
                  <c:v>42648</c:v>
                </c:pt>
                <c:pt idx="1507">
                  <c:v>42647</c:v>
                </c:pt>
                <c:pt idx="1508">
                  <c:v>42646</c:v>
                </c:pt>
                <c:pt idx="1509">
                  <c:v>42645</c:v>
                </c:pt>
                <c:pt idx="1510">
                  <c:v>42644</c:v>
                </c:pt>
                <c:pt idx="1511">
                  <c:v>42643</c:v>
                </c:pt>
                <c:pt idx="1512">
                  <c:v>42642</c:v>
                </c:pt>
                <c:pt idx="1513">
                  <c:v>42641</c:v>
                </c:pt>
                <c:pt idx="1514">
                  <c:v>42640</c:v>
                </c:pt>
                <c:pt idx="1515">
                  <c:v>42639</c:v>
                </c:pt>
                <c:pt idx="1516">
                  <c:v>42638</c:v>
                </c:pt>
                <c:pt idx="1517">
                  <c:v>42637</c:v>
                </c:pt>
                <c:pt idx="1518">
                  <c:v>42636</c:v>
                </c:pt>
                <c:pt idx="1519">
                  <c:v>42635</c:v>
                </c:pt>
                <c:pt idx="1520">
                  <c:v>42634</c:v>
                </c:pt>
                <c:pt idx="1521">
                  <c:v>42633</c:v>
                </c:pt>
                <c:pt idx="1522">
                  <c:v>42632</c:v>
                </c:pt>
                <c:pt idx="1523">
                  <c:v>42631</c:v>
                </c:pt>
                <c:pt idx="1524">
                  <c:v>42630</c:v>
                </c:pt>
                <c:pt idx="1525">
                  <c:v>42629</c:v>
                </c:pt>
                <c:pt idx="1526">
                  <c:v>42628</c:v>
                </c:pt>
                <c:pt idx="1527">
                  <c:v>42627</c:v>
                </c:pt>
                <c:pt idx="1528">
                  <c:v>42626</c:v>
                </c:pt>
                <c:pt idx="1529">
                  <c:v>42625</c:v>
                </c:pt>
                <c:pt idx="1530">
                  <c:v>42624</c:v>
                </c:pt>
                <c:pt idx="1531">
                  <c:v>42623</c:v>
                </c:pt>
                <c:pt idx="1532">
                  <c:v>42622</c:v>
                </c:pt>
                <c:pt idx="1533">
                  <c:v>42621</c:v>
                </c:pt>
                <c:pt idx="1534">
                  <c:v>42620</c:v>
                </c:pt>
                <c:pt idx="1535">
                  <c:v>42619</c:v>
                </c:pt>
                <c:pt idx="1536">
                  <c:v>42618</c:v>
                </c:pt>
                <c:pt idx="1537">
                  <c:v>42617</c:v>
                </c:pt>
                <c:pt idx="1538">
                  <c:v>42616</c:v>
                </c:pt>
                <c:pt idx="1539">
                  <c:v>42615</c:v>
                </c:pt>
                <c:pt idx="1540">
                  <c:v>42614</c:v>
                </c:pt>
                <c:pt idx="1541">
                  <c:v>42613</c:v>
                </c:pt>
                <c:pt idx="1542">
                  <c:v>42612</c:v>
                </c:pt>
                <c:pt idx="1543">
                  <c:v>42611</c:v>
                </c:pt>
                <c:pt idx="1544">
                  <c:v>42610</c:v>
                </c:pt>
                <c:pt idx="1545">
                  <c:v>42609</c:v>
                </c:pt>
                <c:pt idx="1546">
                  <c:v>42608</c:v>
                </c:pt>
                <c:pt idx="1547">
                  <c:v>42607</c:v>
                </c:pt>
                <c:pt idx="1548">
                  <c:v>42606</c:v>
                </c:pt>
                <c:pt idx="1549">
                  <c:v>42605</c:v>
                </c:pt>
                <c:pt idx="1550">
                  <c:v>42604</c:v>
                </c:pt>
                <c:pt idx="1551">
                  <c:v>42603</c:v>
                </c:pt>
                <c:pt idx="1552">
                  <c:v>42602</c:v>
                </c:pt>
                <c:pt idx="1553">
                  <c:v>42601</c:v>
                </c:pt>
                <c:pt idx="1554">
                  <c:v>42600</c:v>
                </c:pt>
                <c:pt idx="1555">
                  <c:v>42599</c:v>
                </c:pt>
                <c:pt idx="1556">
                  <c:v>42598</c:v>
                </c:pt>
                <c:pt idx="1557">
                  <c:v>42597</c:v>
                </c:pt>
                <c:pt idx="1558">
                  <c:v>42596</c:v>
                </c:pt>
                <c:pt idx="1559">
                  <c:v>42595</c:v>
                </c:pt>
                <c:pt idx="1560">
                  <c:v>42594</c:v>
                </c:pt>
                <c:pt idx="1561">
                  <c:v>42593</c:v>
                </c:pt>
                <c:pt idx="1562">
                  <c:v>42592</c:v>
                </c:pt>
                <c:pt idx="1563">
                  <c:v>42591</c:v>
                </c:pt>
                <c:pt idx="1564">
                  <c:v>42590</c:v>
                </c:pt>
                <c:pt idx="1565">
                  <c:v>42589</c:v>
                </c:pt>
                <c:pt idx="1566">
                  <c:v>42588</c:v>
                </c:pt>
                <c:pt idx="1567">
                  <c:v>42587</c:v>
                </c:pt>
                <c:pt idx="1568">
                  <c:v>42586</c:v>
                </c:pt>
                <c:pt idx="1569">
                  <c:v>42585</c:v>
                </c:pt>
                <c:pt idx="1570">
                  <c:v>42584</c:v>
                </c:pt>
                <c:pt idx="1571">
                  <c:v>42583</c:v>
                </c:pt>
                <c:pt idx="1572">
                  <c:v>42582</c:v>
                </c:pt>
                <c:pt idx="1573">
                  <c:v>42581</c:v>
                </c:pt>
                <c:pt idx="1574">
                  <c:v>42580</c:v>
                </c:pt>
                <c:pt idx="1575">
                  <c:v>42579</c:v>
                </c:pt>
                <c:pt idx="1576">
                  <c:v>42578</c:v>
                </c:pt>
                <c:pt idx="1577">
                  <c:v>42577</c:v>
                </c:pt>
                <c:pt idx="1578">
                  <c:v>42576</c:v>
                </c:pt>
                <c:pt idx="1579">
                  <c:v>42575</c:v>
                </c:pt>
                <c:pt idx="1580">
                  <c:v>42574</c:v>
                </c:pt>
                <c:pt idx="1581">
                  <c:v>42573</c:v>
                </c:pt>
                <c:pt idx="1582">
                  <c:v>42572</c:v>
                </c:pt>
                <c:pt idx="1583">
                  <c:v>42571</c:v>
                </c:pt>
                <c:pt idx="1584">
                  <c:v>42570</c:v>
                </c:pt>
                <c:pt idx="1585">
                  <c:v>42569</c:v>
                </c:pt>
                <c:pt idx="1586">
                  <c:v>42568</c:v>
                </c:pt>
                <c:pt idx="1587">
                  <c:v>42567</c:v>
                </c:pt>
                <c:pt idx="1588">
                  <c:v>42566</c:v>
                </c:pt>
                <c:pt idx="1589">
                  <c:v>42565</c:v>
                </c:pt>
                <c:pt idx="1590">
                  <c:v>42564</c:v>
                </c:pt>
                <c:pt idx="1591">
                  <c:v>42563</c:v>
                </c:pt>
                <c:pt idx="1592">
                  <c:v>42562</c:v>
                </c:pt>
                <c:pt idx="1593">
                  <c:v>42561</c:v>
                </c:pt>
                <c:pt idx="1594">
                  <c:v>42560</c:v>
                </c:pt>
                <c:pt idx="1595">
                  <c:v>42559</c:v>
                </c:pt>
                <c:pt idx="1596">
                  <c:v>42558</c:v>
                </c:pt>
                <c:pt idx="1597">
                  <c:v>42557</c:v>
                </c:pt>
                <c:pt idx="1598">
                  <c:v>42556</c:v>
                </c:pt>
                <c:pt idx="1599">
                  <c:v>42555</c:v>
                </c:pt>
                <c:pt idx="1600">
                  <c:v>42554</c:v>
                </c:pt>
                <c:pt idx="1601">
                  <c:v>42553</c:v>
                </c:pt>
                <c:pt idx="1602">
                  <c:v>42552</c:v>
                </c:pt>
                <c:pt idx="1603">
                  <c:v>42551</c:v>
                </c:pt>
                <c:pt idx="1604">
                  <c:v>42550</c:v>
                </c:pt>
                <c:pt idx="1605">
                  <c:v>42549</c:v>
                </c:pt>
                <c:pt idx="1606">
                  <c:v>42548</c:v>
                </c:pt>
                <c:pt idx="1607">
                  <c:v>42547</c:v>
                </c:pt>
                <c:pt idx="1608">
                  <c:v>42546</c:v>
                </c:pt>
                <c:pt idx="1609">
                  <c:v>42545</c:v>
                </c:pt>
                <c:pt idx="1610">
                  <c:v>42544</c:v>
                </c:pt>
                <c:pt idx="1611">
                  <c:v>42543</c:v>
                </c:pt>
                <c:pt idx="1612">
                  <c:v>42542</c:v>
                </c:pt>
                <c:pt idx="1613">
                  <c:v>42541</c:v>
                </c:pt>
                <c:pt idx="1614">
                  <c:v>42540</c:v>
                </c:pt>
                <c:pt idx="1615">
                  <c:v>42539</c:v>
                </c:pt>
                <c:pt idx="1616">
                  <c:v>42538</c:v>
                </c:pt>
                <c:pt idx="1617">
                  <c:v>42537</c:v>
                </c:pt>
                <c:pt idx="1618">
                  <c:v>42536</c:v>
                </c:pt>
                <c:pt idx="1619">
                  <c:v>42535</c:v>
                </c:pt>
                <c:pt idx="1620">
                  <c:v>42534</c:v>
                </c:pt>
                <c:pt idx="1621">
                  <c:v>42533</c:v>
                </c:pt>
                <c:pt idx="1622">
                  <c:v>42532</c:v>
                </c:pt>
                <c:pt idx="1623">
                  <c:v>42531</c:v>
                </c:pt>
                <c:pt idx="1624">
                  <c:v>42530</c:v>
                </c:pt>
                <c:pt idx="1625">
                  <c:v>42529</c:v>
                </c:pt>
                <c:pt idx="1626">
                  <c:v>42528</c:v>
                </c:pt>
                <c:pt idx="1627">
                  <c:v>42527</c:v>
                </c:pt>
                <c:pt idx="1628">
                  <c:v>42526</c:v>
                </c:pt>
                <c:pt idx="1629">
                  <c:v>42525</c:v>
                </c:pt>
                <c:pt idx="1630">
                  <c:v>42524</c:v>
                </c:pt>
                <c:pt idx="1631">
                  <c:v>42523</c:v>
                </c:pt>
                <c:pt idx="1632">
                  <c:v>42522</c:v>
                </c:pt>
                <c:pt idx="1633">
                  <c:v>42521</c:v>
                </c:pt>
                <c:pt idx="1634">
                  <c:v>42520</c:v>
                </c:pt>
                <c:pt idx="1635">
                  <c:v>42519</c:v>
                </c:pt>
                <c:pt idx="1636">
                  <c:v>42518</c:v>
                </c:pt>
                <c:pt idx="1637">
                  <c:v>42517</c:v>
                </c:pt>
                <c:pt idx="1638">
                  <c:v>42516</c:v>
                </c:pt>
                <c:pt idx="1639">
                  <c:v>42515</c:v>
                </c:pt>
                <c:pt idx="1640">
                  <c:v>42514</c:v>
                </c:pt>
                <c:pt idx="1641">
                  <c:v>42513</c:v>
                </c:pt>
                <c:pt idx="1642">
                  <c:v>42512</c:v>
                </c:pt>
                <c:pt idx="1643">
                  <c:v>42511</c:v>
                </c:pt>
                <c:pt idx="1644">
                  <c:v>42510</c:v>
                </c:pt>
                <c:pt idx="1645">
                  <c:v>42509</c:v>
                </c:pt>
                <c:pt idx="1646">
                  <c:v>42508</c:v>
                </c:pt>
                <c:pt idx="1647">
                  <c:v>42507</c:v>
                </c:pt>
                <c:pt idx="1648">
                  <c:v>42506</c:v>
                </c:pt>
                <c:pt idx="1649">
                  <c:v>42505</c:v>
                </c:pt>
                <c:pt idx="1650">
                  <c:v>42504</c:v>
                </c:pt>
                <c:pt idx="1651">
                  <c:v>42503</c:v>
                </c:pt>
                <c:pt idx="1652">
                  <c:v>42502</c:v>
                </c:pt>
                <c:pt idx="1653">
                  <c:v>42501</c:v>
                </c:pt>
                <c:pt idx="1654">
                  <c:v>42500</c:v>
                </c:pt>
                <c:pt idx="1655">
                  <c:v>42499</c:v>
                </c:pt>
                <c:pt idx="1656">
                  <c:v>42498</c:v>
                </c:pt>
                <c:pt idx="1657">
                  <c:v>42497</c:v>
                </c:pt>
                <c:pt idx="1658">
                  <c:v>42496</c:v>
                </c:pt>
                <c:pt idx="1659">
                  <c:v>42495</c:v>
                </c:pt>
                <c:pt idx="1660">
                  <c:v>42494</c:v>
                </c:pt>
                <c:pt idx="1661">
                  <c:v>42493</c:v>
                </c:pt>
                <c:pt idx="1662">
                  <c:v>42492</c:v>
                </c:pt>
                <c:pt idx="1663">
                  <c:v>42491</c:v>
                </c:pt>
                <c:pt idx="1664">
                  <c:v>42490</c:v>
                </c:pt>
                <c:pt idx="1665">
                  <c:v>42489</c:v>
                </c:pt>
                <c:pt idx="1666">
                  <c:v>42488</c:v>
                </c:pt>
                <c:pt idx="1667">
                  <c:v>42487</c:v>
                </c:pt>
                <c:pt idx="1668">
                  <c:v>42486</c:v>
                </c:pt>
                <c:pt idx="1669">
                  <c:v>42485</c:v>
                </c:pt>
                <c:pt idx="1670">
                  <c:v>42484</c:v>
                </c:pt>
                <c:pt idx="1671">
                  <c:v>42483</c:v>
                </c:pt>
                <c:pt idx="1672">
                  <c:v>42482</c:v>
                </c:pt>
                <c:pt idx="1673">
                  <c:v>42481</c:v>
                </c:pt>
                <c:pt idx="1674">
                  <c:v>42480</c:v>
                </c:pt>
                <c:pt idx="1675">
                  <c:v>42479</c:v>
                </c:pt>
                <c:pt idx="1676">
                  <c:v>42478</c:v>
                </c:pt>
                <c:pt idx="1677">
                  <c:v>42477</c:v>
                </c:pt>
                <c:pt idx="1678">
                  <c:v>42476</c:v>
                </c:pt>
                <c:pt idx="1679">
                  <c:v>42475</c:v>
                </c:pt>
                <c:pt idx="1680">
                  <c:v>42474</c:v>
                </c:pt>
                <c:pt idx="1681">
                  <c:v>42473</c:v>
                </c:pt>
                <c:pt idx="1682">
                  <c:v>42472</c:v>
                </c:pt>
                <c:pt idx="1683">
                  <c:v>42471</c:v>
                </c:pt>
                <c:pt idx="1684">
                  <c:v>42470</c:v>
                </c:pt>
                <c:pt idx="1685">
                  <c:v>42469</c:v>
                </c:pt>
                <c:pt idx="1686">
                  <c:v>42468</c:v>
                </c:pt>
                <c:pt idx="1687">
                  <c:v>42467</c:v>
                </c:pt>
                <c:pt idx="1688">
                  <c:v>42466</c:v>
                </c:pt>
                <c:pt idx="1689">
                  <c:v>42465</c:v>
                </c:pt>
                <c:pt idx="1690">
                  <c:v>42464</c:v>
                </c:pt>
                <c:pt idx="1691">
                  <c:v>42463</c:v>
                </c:pt>
                <c:pt idx="1692">
                  <c:v>42462</c:v>
                </c:pt>
                <c:pt idx="1693">
                  <c:v>42461</c:v>
                </c:pt>
                <c:pt idx="1694">
                  <c:v>42460</c:v>
                </c:pt>
                <c:pt idx="1695">
                  <c:v>42459</c:v>
                </c:pt>
                <c:pt idx="1696">
                  <c:v>42458</c:v>
                </c:pt>
                <c:pt idx="1697">
                  <c:v>42457</c:v>
                </c:pt>
                <c:pt idx="1698">
                  <c:v>42456</c:v>
                </c:pt>
                <c:pt idx="1699">
                  <c:v>42455</c:v>
                </c:pt>
                <c:pt idx="1700">
                  <c:v>42454</c:v>
                </c:pt>
                <c:pt idx="1701">
                  <c:v>42453</c:v>
                </c:pt>
                <c:pt idx="1702">
                  <c:v>42452</c:v>
                </c:pt>
                <c:pt idx="1703">
                  <c:v>42451</c:v>
                </c:pt>
                <c:pt idx="1704">
                  <c:v>42450</c:v>
                </c:pt>
                <c:pt idx="1705">
                  <c:v>42449</c:v>
                </c:pt>
                <c:pt idx="1706">
                  <c:v>42448</c:v>
                </c:pt>
                <c:pt idx="1707">
                  <c:v>42447</c:v>
                </c:pt>
                <c:pt idx="1708">
                  <c:v>42446</c:v>
                </c:pt>
                <c:pt idx="1709">
                  <c:v>42445</c:v>
                </c:pt>
                <c:pt idx="1710">
                  <c:v>42444</c:v>
                </c:pt>
                <c:pt idx="1711">
                  <c:v>42443</c:v>
                </c:pt>
                <c:pt idx="1712">
                  <c:v>42442</c:v>
                </c:pt>
                <c:pt idx="1713">
                  <c:v>42441</c:v>
                </c:pt>
                <c:pt idx="1714">
                  <c:v>42440</c:v>
                </c:pt>
                <c:pt idx="1715">
                  <c:v>42439</c:v>
                </c:pt>
                <c:pt idx="1716">
                  <c:v>42438</c:v>
                </c:pt>
                <c:pt idx="1717">
                  <c:v>42437</c:v>
                </c:pt>
                <c:pt idx="1718">
                  <c:v>42436</c:v>
                </c:pt>
                <c:pt idx="1719">
                  <c:v>42435</c:v>
                </c:pt>
                <c:pt idx="1720">
                  <c:v>42434</c:v>
                </c:pt>
                <c:pt idx="1721">
                  <c:v>42433</c:v>
                </c:pt>
                <c:pt idx="1722">
                  <c:v>42432</c:v>
                </c:pt>
                <c:pt idx="1723">
                  <c:v>42431</c:v>
                </c:pt>
                <c:pt idx="1724">
                  <c:v>42430</c:v>
                </c:pt>
                <c:pt idx="1725">
                  <c:v>42429</c:v>
                </c:pt>
                <c:pt idx="1726">
                  <c:v>42428</c:v>
                </c:pt>
                <c:pt idx="1727">
                  <c:v>42427</c:v>
                </c:pt>
                <c:pt idx="1728">
                  <c:v>42426</c:v>
                </c:pt>
                <c:pt idx="1729">
                  <c:v>42425</c:v>
                </c:pt>
                <c:pt idx="1730">
                  <c:v>42424</c:v>
                </c:pt>
                <c:pt idx="1731">
                  <c:v>42423</c:v>
                </c:pt>
                <c:pt idx="1732">
                  <c:v>42422</c:v>
                </c:pt>
                <c:pt idx="1733">
                  <c:v>42421</c:v>
                </c:pt>
                <c:pt idx="1734">
                  <c:v>42420</c:v>
                </c:pt>
                <c:pt idx="1735">
                  <c:v>42419</c:v>
                </c:pt>
                <c:pt idx="1736">
                  <c:v>42418</c:v>
                </c:pt>
                <c:pt idx="1737">
                  <c:v>42417</c:v>
                </c:pt>
                <c:pt idx="1738">
                  <c:v>42416</c:v>
                </c:pt>
                <c:pt idx="1739">
                  <c:v>42415</c:v>
                </c:pt>
                <c:pt idx="1740">
                  <c:v>42414</c:v>
                </c:pt>
                <c:pt idx="1741">
                  <c:v>42413</c:v>
                </c:pt>
                <c:pt idx="1742">
                  <c:v>42412</c:v>
                </c:pt>
                <c:pt idx="1743">
                  <c:v>42411</c:v>
                </c:pt>
                <c:pt idx="1744">
                  <c:v>42410</c:v>
                </c:pt>
                <c:pt idx="1745">
                  <c:v>42409</c:v>
                </c:pt>
                <c:pt idx="1746">
                  <c:v>42408</c:v>
                </c:pt>
                <c:pt idx="1747">
                  <c:v>42407</c:v>
                </c:pt>
                <c:pt idx="1748">
                  <c:v>42406</c:v>
                </c:pt>
                <c:pt idx="1749">
                  <c:v>42405</c:v>
                </c:pt>
                <c:pt idx="1750">
                  <c:v>42404</c:v>
                </c:pt>
                <c:pt idx="1751">
                  <c:v>42403</c:v>
                </c:pt>
                <c:pt idx="1752">
                  <c:v>42402</c:v>
                </c:pt>
                <c:pt idx="1753">
                  <c:v>42401</c:v>
                </c:pt>
                <c:pt idx="1754">
                  <c:v>42400</c:v>
                </c:pt>
                <c:pt idx="1755">
                  <c:v>42399</c:v>
                </c:pt>
                <c:pt idx="1756">
                  <c:v>42398</c:v>
                </c:pt>
                <c:pt idx="1757">
                  <c:v>42397</c:v>
                </c:pt>
                <c:pt idx="1758">
                  <c:v>42396</c:v>
                </c:pt>
                <c:pt idx="1759">
                  <c:v>42395</c:v>
                </c:pt>
                <c:pt idx="1760">
                  <c:v>42394</c:v>
                </c:pt>
                <c:pt idx="1761">
                  <c:v>42393</c:v>
                </c:pt>
                <c:pt idx="1762">
                  <c:v>42392</c:v>
                </c:pt>
                <c:pt idx="1763">
                  <c:v>42391</c:v>
                </c:pt>
                <c:pt idx="1764">
                  <c:v>42390</c:v>
                </c:pt>
                <c:pt idx="1765">
                  <c:v>42389</c:v>
                </c:pt>
                <c:pt idx="1766">
                  <c:v>42388</c:v>
                </c:pt>
                <c:pt idx="1767">
                  <c:v>42387</c:v>
                </c:pt>
                <c:pt idx="1768">
                  <c:v>42386</c:v>
                </c:pt>
                <c:pt idx="1769">
                  <c:v>42385</c:v>
                </c:pt>
                <c:pt idx="1770">
                  <c:v>42384</c:v>
                </c:pt>
                <c:pt idx="1771">
                  <c:v>42383</c:v>
                </c:pt>
                <c:pt idx="1772">
                  <c:v>42382</c:v>
                </c:pt>
                <c:pt idx="1773">
                  <c:v>42381</c:v>
                </c:pt>
                <c:pt idx="1774">
                  <c:v>42380</c:v>
                </c:pt>
                <c:pt idx="1775">
                  <c:v>42379</c:v>
                </c:pt>
                <c:pt idx="1776">
                  <c:v>42378</c:v>
                </c:pt>
                <c:pt idx="1777">
                  <c:v>42377</c:v>
                </c:pt>
                <c:pt idx="1778">
                  <c:v>42376</c:v>
                </c:pt>
                <c:pt idx="1779">
                  <c:v>42375</c:v>
                </c:pt>
                <c:pt idx="1780">
                  <c:v>42374</c:v>
                </c:pt>
                <c:pt idx="1781">
                  <c:v>42373</c:v>
                </c:pt>
                <c:pt idx="1782">
                  <c:v>42372</c:v>
                </c:pt>
                <c:pt idx="1783">
                  <c:v>42371</c:v>
                </c:pt>
                <c:pt idx="1784">
                  <c:v>42370</c:v>
                </c:pt>
                <c:pt idx="1785">
                  <c:v>42369</c:v>
                </c:pt>
                <c:pt idx="1786">
                  <c:v>42368</c:v>
                </c:pt>
                <c:pt idx="1787">
                  <c:v>42367</c:v>
                </c:pt>
                <c:pt idx="1788">
                  <c:v>42366</c:v>
                </c:pt>
                <c:pt idx="1789">
                  <c:v>42365</c:v>
                </c:pt>
                <c:pt idx="1790">
                  <c:v>42364</c:v>
                </c:pt>
                <c:pt idx="1791">
                  <c:v>42363</c:v>
                </c:pt>
                <c:pt idx="1792">
                  <c:v>42362</c:v>
                </c:pt>
                <c:pt idx="1793">
                  <c:v>42361</c:v>
                </c:pt>
                <c:pt idx="1794">
                  <c:v>42360</c:v>
                </c:pt>
                <c:pt idx="1795">
                  <c:v>42359</c:v>
                </c:pt>
                <c:pt idx="1796">
                  <c:v>42358</c:v>
                </c:pt>
                <c:pt idx="1797">
                  <c:v>42357</c:v>
                </c:pt>
                <c:pt idx="1798">
                  <c:v>42356</c:v>
                </c:pt>
                <c:pt idx="1799">
                  <c:v>42355</c:v>
                </c:pt>
                <c:pt idx="1800">
                  <c:v>42354</c:v>
                </c:pt>
                <c:pt idx="1801">
                  <c:v>42353</c:v>
                </c:pt>
                <c:pt idx="1802">
                  <c:v>42352</c:v>
                </c:pt>
                <c:pt idx="1803">
                  <c:v>42351</c:v>
                </c:pt>
                <c:pt idx="1804">
                  <c:v>42350</c:v>
                </c:pt>
                <c:pt idx="1805">
                  <c:v>42349</c:v>
                </c:pt>
                <c:pt idx="1806">
                  <c:v>42348</c:v>
                </c:pt>
                <c:pt idx="1807">
                  <c:v>42347</c:v>
                </c:pt>
                <c:pt idx="1808">
                  <c:v>42346</c:v>
                </c:pt>
                <c:pt idx="1809">
                  <c:v>42345</c:v>
                </c:pt>
                <c:pt idx="1810">
                  <c:v>42344</c:v>
                </c:pt>
                <c:pt idx="1811">
                  <c:v>42343</c:v>
                </c:pt>
                <c:pt idx="1812">
                  <c:v>42342</c:v>
                </c:pt>
                <c:pt idx="1813">
                  <c:v>42341</c:v>
                </c:pt>
                <c:pt idx="1814">
                  <c:v>42340</c:v>
                </c:pt>
                <c:pt idx="1815">
                  <c:v>42339</c:v>
                </c:pt>
                <c:pt idx="1816">
                  <c:v>42338</c:v>
                </c:pt>
                <c:pt idx="1817">
                  <c:v>42337</c:v>
                </c:pt>
                <c:pt idx="1818">
                  <c:v>42336</c:v>
                </c:pt>
                <c:pt idx="1819">
                  <c:v>42335</c:v>
                </c:pt>
                <c:pt idx="1820">
                  <c:v>42334</c:v>
                </c:pt>
                <c:pt idx="1821">
                  <c:v>42333</c:v>
                </c:pt>
                <c:pt idx="1822">
                  <c:v>42332</c:v>
                </c:pt>
                <c:pt idx="1823">
                  <c:v>42331</c:v>
                </c:pt>
                <c:pt idx="1824">
                  <c:v>42330</c:v>
                </c:pt>
                <c:pt idx="1825">
                  <c:v>42329</c:v>
                </c:pt>
                <c:pt idx="1826">
                  <c:v>42328</c:v>
                </c:pt>
                <c:pt idx="1827">
                  <c:v>42327</c:v>
                </c:pt>
                <c:pt idx="1828">
                  <c:v>42326</c:v>
                </c:pt>
                <c:pt idx="1829">
                  <c:v>42325</c:v>
                </c:pt>
                <c:pt idx="1830">
                  <c:v>42324</c:v>
                </c:pt>
                <c:pt idx="1831">
                  <c:v>42323</c:v>
                </c:pt>
                <c:pt idx="1832">
                  <c:v>42322</c:v>
                </c:pt>
                <c:pt idx="1833">
                  <c:v>42321</c:v>
                </c:pt>
                <c:pt idx="1834">
                  <c:v>42320</c:v>
                </c:pt>
                <c:pt idx="1835">
                  <c:v>42319</c:v>
                </c:pt>
                <c:pt idx="1836">
                  <c:v>42318</c:v>
                </c:pt>
                <c:pt idx="1837">
                  <c:v>42317</c:v>
                </c:pt>
                <c:pt idx="1838">
                  <c:v>42316</c:v>
                </c:pt>
                <c:pt idx="1839">
                  <c:v>42315</c:v>
                </c:pt>
                <c:pt idx="1840">
                  <c:v>42314</c:v>
                </c:pt>
                <c:pt idx="1841">
                  <c:v>42313</c:v>
                </c:pt>
                <c:pt idx="1842">
                  <c:v>42312</c:v>
                </c:pt>
                <c:pt idx="1843">
                  <c:v>42311</c:v>
                </c:pt>
                <c:pt idx="1844">
                  <c:v>42310</c:v>
                </c:pt>
                <c:pt idx="1845">
                  <c:v>42309</c:v>
                </c:pt>
                <c:pt idx="1846">
                  <c:v>42308</c:v>
                </c:pt>
                <c:pt idx="1847">
                  <c:v>42307</c:v>
                </c:pt>
                <c:pt idx="1848">
                  <c:v>42306</c:v>
                </c:pt>
                <c:pt idx="1849">
                  <c:v>42305</c:v>
                </c:pt>
                <c:pt idx="1850">
                  <c:v>42304</c:v>
                </c:pt>
                <c:pt idx="1851">
                  <c:v>42303</c:v>
                </c:pt>
                <c:pt idx="1852">
                  <c:v>42302</c:v>
                </c:pt>
                <c:pt idx="1853">
                  <c:v>42301</c:v>
                </c:pt>
                <c:pt idx="1854">
                  <c:v>42300</c:v>
                </c:pt>
                <c:pt idx="1855">
                  <c:v>42299</c:v>
                </c:pt>
                <c:pt idx="1856">
                  <c:v>42298</c:v>
                </c:pt>
                <c:pt idx="1857">
                  <c:v>42297</c:v>
                </c:pt>
                <c:pt idx="1858">
                  <c:v>42296</c:v>
                </c:pt>
                <c:pt idx="1859">
                  <c:v>42295</c:v>
                </c:pt>
                <c:pt idx="1860">
                  <c:v>42294</c:v>
                </c:pt>
                <c:pt idx="1861">
                  <c:v>42293</c:v>
                </c:pt>
                <c:pt idx="1862">
                  <c:v>42292</c:v>
                </c:pt>
                <c:pt idx="1863">
                  <c:v>42291</c:v>
                </c:pt>
                <c:pt idx="1864">
                  <c:v>42290</c:v>
                </c:pt>
                <c:pt idx="1865">
                  <c:v>42289</c:v>
                </c:pt>
                <c:pt idx="1866">
                  <c:v>42288</c:v>
                </c:pt>
                <c:pt idx="1867">
                  <c:v>42287</c:v>
                </c:pt>
                <c:pt idx="1868">
                  <c:v>42286</c:v>
                </c:pt>
                <c:pt idx="1869">
                  <c:v>42285</c:v>
                </c:pt>
                <c:pt idx="1870">
                  <c:v>42284</c:v>
                </c:pt>
                <c:pt idx="1871">
                  <c:v>42283</c:v>
                </c:pt>
                <c:pt idx="1872">
                  <c:v>42282</c:v>
                </c:pt>
                <c:pt idx="1873">
                  <c:v>42281</c:v>
                </c:pt>
                <c:pt idx="1874">
                  <c:v>42280</c:v>
                </c:pt>
                <c:pt idx="1875">
                  <c:v>42279</c:v>
                </c:pt>
                <c:pt idx="1876">
                  <c:v>42278</c:v>
                </c:pt>
                <c:pt idx="1877">
                  <c:v>42277</c:v>
                </c:pt>
                <c:pt idx="1878">
                  <c:v>42276</c:v>
                </c:pt>
                <c:pt idx="1879">
                  <c:v>42275</c:v>
                </c:pt>
                <c:pt idx="1880">
                  <c:v>42274</c:v>
                </c:pt>
                <c:pt idx="1881">
                  <c:v>42273</c:v>
                </c:pt>
                <c:pt idx="1882">
                  <c:v>42272</c:v>
                </c:pt>
                <c:pt idx="1883">
                  <c:v>42271</c:v>
                </c:pt>
                <c:pt idx="1884">
                  <c:v>42270</c:v>
                </c:pt>
                <c:pt idx="1885">
                  <c:v>42269</c:v>
                </c:pt>
                <c:pt idx="1886">
                  <c:v>42268</c:v>
                </c:pt>
                <c:pt idx="1887">
                  <c:v>42267</c:v>
                </c:pt>
                <c:pt idx="1888">
                  <c:v>42266</c:v>
                </c:pt>
                <c:pt idx="1889">
                  <c:v>42265</c:v>
                </c:pt>
                <c:pt idx="1890">
                  <c:v>42264</c:v>
                </c:pt>
                <c:pt idx="1891">
                  <c:v>42263</c:v>
                </c:pt>
                <c:pt idx="1892">
                  <c:v>42262</c:v>
                </c:pt>
                <c:pt idx="1893">
                  <c:v>42261</c:v>
                </c:pt>
                <c:pt idx="1894">
                  <c:v>42260</c:v>
                </c:pt>
                <c:pt idx="1895">
                  <c:v>42259</c:v>
                </c:pt>
                <c:pt idx="1896">
                  <c:v>42258</c:v>
                </c:pt>
                <c:pt idx="1897">
                  <c:v>42257</c:v>
                </c:pt>
                <c:pt idx="1898">
                  <c:v>42256</c:v>
                </c:pt>
                <c:pt idx="1899">
                  <c:v>42255</c:v>
                </c:pt>
                <c:pt idx="1900">
                  <c:v>42254</c:v>
                </c:pt>
                <c:pt idx="1901">
                  <c:v>42253</c:v>
                </c:pt>
                <c:pt idx="1902">
                  <c:v>42252</c:v>
                </c:pt>
                <c:pt idx="1903">
                  <c:v>42251</c:v>
                </c:pt>
                <c:pt idx="1904">
                  <c:v>42250</c:v>
                </c:pt>
                <c:pt idx="1905">
                  <c:v>42249</c:v>
                </c:pt>
                <c:pt idx="1906">
                  <c:v>42248</c:v>
                </c:pt>
                <c:pt idx="1907">
                  <c:v>42247</c:v>
                </c:pt>
                <c:pt idx="1908">
                  <c:v>42246</c:v>
                </c:pt>
                <c:pt idx="1909">
                  <c:v>42245</c:v>
                </c:pt>
                <c:pt idx="1910">
                  <c:v>42244</c:v>
                </c:pt>
                <c:pt idx="1911">
                  <c:v>42243</c:v>
                </c:pt>
                <c:pt idx="1912">
                  <c:v>42242</c:v>
                </c:pt>
                <c:pt idx="1913">
                  <c:v>42241</c:v>
                </c:pt>
                <c:pt idx="1914">
                  <c:v>42240</c:v>
                </c:pt>
                <c:pt idx="1915">
                  <c:v>42239</c:v>
                </c:pt>
                <c:pt idx="1916">
                  <c:v>42238</c:v>
                </c:pt>
                <c:pt idx="1917">
                  <c:v>42237</c:v>
                </c:pt>
                <c:pt idx="1918">
                  <c:v>42236</c:v>
                </c:pt>
                <c:pt idx="1919">
                  <c:v>42235</c:v>
                </c:pt>
                <c:pt idx="1920">
                  <c:v>42234</c:v>
                </c:pt>
                <c:pt idx="1921">
                  <c:v>42233</c:v>
                </c:pt>
                <c:pt idx="1922">
                  <c:v>42232</c:v>
                </c:pt>
                <c:pt idx="1923">
                  <c:v>42231</c:v>
                </c:pt>
                <c:pt idx="1924">
                  <c:v>42230</c:v>
                </c:pt>
                <c:pt idx="1925">
                  <c:v>42229</c:v>
                </c:pt>
                <c:pt idx="1926">
                  <c:v>42228</c:v>
                </c:pt>
                <c:pt idx="1927">
                  <c:v>42227</c:v>
                </c:pt>
                <c:pt idx="1928">
                  <c:v>42226</c:v>
                </c:pt>
                <c:pt idx="1929">
                  <c:v>42225</c:v>
                </c:pt>
                <c:pt idx="1930">
                  <c:v>42224</c:v>
                </c:pt>
                <c:pt idx="1931">
                  <c:v>42223</c:v>
                </c:pt>
                <c:pt idx="1932">
                  <c:v>42222</c:v>
                </c:pt>
                <c:pt idx="1933">
                  <c:v>42221</c:v>
                </c:pt>
                <c:pt idx="1934">
                  <c:v>42220</c:v>
                </c:pt>
                <c:pt idx="1935">
                  <c:v>42219</c:v>
                </c:pt>
                <c:pt idx="1936">
                  <c:v>42218</c:v>
                </c:pt>
                <c:pt idx="1937">
                  <c:v>42217</c:v>
                </c:pt>
                <c:pt idx="1938">
                  <c:v>42216</c:v>
                </c:pt>
                <c:pt idx="1939">
                  <c:v>42215</c:v>
                </c:pt>
                <c:pt idx="1940">
                  <c:v>42214</c:v>
                </c:pt>
                <c:pt idx="1941">
                  <c:v>42213</c:v>
                </c:pt>
                <c:pt idx="1942">
                  <c:v>42212</c:v>
                </c:pt>
                <c:pt idx="1943">
                  <c:v>42211</c:v>
                </c:pt>
                <c:pt idx="1944">
                  <c:v>42210</c:v>
                </c:pt>
                <c:pt idx="1945">
                  <c:v>42209</c:v>
                </c:pt>
                <c:pt idx="1946">
                  <c:v>42208</c:v>
                </c:pt>
                <c:pt idx="1947">
                  <c:v>42207</c:v>
                </c:pt>
                <c:pt idx="1948">
                  <c:v>42206</c:v>
                </c:pt>
                <c:pt idx="1949">
                  <c:v>42205</c:v>
                </c:pt>
                <c:pt idx="1950">
                  <c:v>42204</c:v>
                </c:pt>
                <c:pt idx="1951">
                  <c:v>42203</c:v>
                </c:pt>
                <c:pt idx="1952">
                  <c:v>42202</c:v>
                </c:pt>
                <c:pt idx="1953">
                  <c:v>42201</c:v>
                </c:pt>
                <c:pt idx="1954">
                  <c:v>42200</c:v>
                </c:pt>
                <c:pt idx="1955">
                  <c:v>42199</c:v>
                </c:pt>
                <c:pt idx="1956">
                  <c:v>42198</c:v>
                </c:pt>
                <c:pt idx="1957">
                  <c:v>42197</c:v>
                </c:pt>
                <c:pt idx="1958">
                  <c:v>42196</c:v>
                </c:pt>
                <c:pt idx="1959">
                  <c:v>42195</c:v>
                </c:pt>
                <c:pt idx="1960">
                  <c:v>42194</c:v>
                </c:pt>
                <c:pt idx="1961">
                  <c:v>42193</c:v>
                </c:pt>
                <c:pt idx="1962">
                  <c:v>42192</c:v>
                </c:pt>
                <c:pt idx="1963">
                  <c:v>42191</c:v>
                </c:pt>
                <c:pt idx="1964">
                  <c:v>42190</c:v>
                </c:pt>
                <c:pt idx="1965">
                  <c:v>42189</c:v>
                </c:pt>
                <c:pt idx="1966">
                  <c:v>42188</c:v>
                </c:pt>
                <c:pt idx="1967">
                  <c:v>42187</c:v>
                </c:pt>
                <c:pt idx="1968">
                  <c:v>42186</c:v>
                </c:pt>
                <c:pt idx="1969">
                  <c:v>42185</c:v>
                </c:pt>
                <c:pt idx="1970">
                  <c:v>42184</c:v>
                </c:pt>
                <c:pt idx="1971">
                  <c:v>42183</c:v>
                </c:pt>
                <c:pt idx="1972">
                  <c:v>42182</c:v>
                </c:pt>
                <c:pt idx="1973">
                  <c:v>42181</c:v>
                </c:pt>
                <c:pt idx="1974">
                  <c:v>42180</c:v>
                </c:pt>
                <c:pt idx="1975">
                  <c:v>42179</c:v>
                </c:pt>
                <c:pt idx="1976">
                  <c:v>42178</c:v>
                </c:pt>
                <c:pt idx="1977">
                  <c:v>42177</c:v>
                </c:pt>
                <c:pt idx="1978">
                  <c:v>42176</c:v>
                </c:pt>
                <c:pt idx="1979">
                  <c:v>42175</c:v>
                </c:pt>
                <c:pt idx="1980">
                  <c:v>42174</c:v>
                </c:pt>
                <c:pt idx="1981">
                  <c:v>42173</c:v>
                </c:pt>
                <c:pt idx="1982">
                  <c:v>42172</c:v>
                </c:pt>
                <c:pt idx="1983">
                  <c:v>42171</c:v>
                </c:pt>
                <c:pt idx="1984">
                  <c:v>42170</c:v>
                </c:pt>
                <c:pt idx="1985">
                  <c:v>42169</c:v>
                </c:pt>
                <c:pt idx="1986">
                  <c:v>42168</c:v>
                </c:pt>
                <c:pt idx="1987">
                  <c:v>42167</c:v>
                </c:pt>
                <c:pt idx="1988">
                  <c:v>42166</c:v>
                </c:pt>
                <c:pt idx="1989">
                  <c:v>42165</c:v>
                </c:pt>
                <c:pt idx="1990">
                  <c:v>42164</c:v>
                </c:pt>
                <c:pt idx="1991">
                  <c:v>42163</c:v>
                </c:pt>
                <c:pt idx="1992">
                  <c:v>42162</c:v>
                </c:pt>
                <c:pt idx="1993">
                  <c:v>42161</c:v>
                </c:pt>
                <c:pt idx="1994">
                  <c:v>42160</c:v>
                </c:pt>
                <c:pt idx="1995">
                  <c:v>42159</c:v>
                </c:pt>
                <c:pt idx="1996">
                  <c:v>42158</c:v>
                </c:pt>
                <c:pt idx="1997">
                  <c:v>42157</c:v>
                </c:pt>
                <c:pt idx="1998">
                  <c:v>42156</c:v>
                </c:pt>
                <c:pt idx="1999">
                  <c:v>42155</c:v>
                </c:pt>
                <c:pt idx="2000">
                  <c:v>42154</c:v>
                </c:pt>
                <c:pt idx="2001">
                  <c:v>42153</c:v>
                </c:pt>
                <c:pt idx="2002">
                  <c:v>42152</c:v>
                </c:pt>
                <c:pt idx="2003">
                  <c:v>42151</c:v>
                </c:pt>
                <c:pt idx="2004">
                  <c:v>42150</c:v>
                </c:pt>
                <c:pt idx="2005">
                  <c:v>42149</c:v>
                </c:pt>
                <c:pt idx="2006">
                  <c:v>42148</c:v>
                </c:pt>
                <c:pt idx="2007">
                  <c:v>42147</c:v>
                </c:pt>
                <c:pt idx="2008">
                  <c:v>42146</c:v>
                </c:pt>
                <c:pt idx="2009">
                  <c:v>42145</c:v>
                </c:pt>
                <c:pt idx="2010">
                  <c:v>42144</c:v>
                </c:pt>
                <c:pt idx="2011">
                  <c:v>42143</c:v>
                </c:pt>
                <c:pt idx="2012">
                  <c:v>42142</c:v>
                </c:pt>
                <c:pt idx="2013">
                  <c:v>42141</c:v>
                </c:pt>
                <c:pt idx="2014">
                  <c:v>42140</c:v>
                </c:pt>
                <c:pt idx="2015">
                  <c:v>42139</c:v>
                </c:pt>
                <c:pt idx="2016">
                  <c:v>42138</c:v>
                </c:pt>
                <c:pt idx="2017">
                  <c:v>42137</c:v>
                </c:pt>
                <c:pt idx="2018">
                  <c:v>42136</c:v>
                </c:pt>
                <c:pt idx="2019">
                  <c:v>42135</c:v>
                </c:pt>
                <c:pt idx="2020">
                  <c:v>42134</c:v>
                </c:pt>
                <c:pt idx="2021">
                  <c:v>42133</c:v>
                </c:pt>
                <c:pt idx="2022">
                  <c:v>42132</c:v>
                </c:pt>
                <c:pt idx="2023">
                  <c:v>42131</c:v>
                </c:pt>
                <c:pt idx="2024">
                  <c:v>42130</c:v>
                </c:pt>
                <c:pt idx="2025">
                  <c:v>42129</c:v>
                </c:pt>
                <c:pt idx="2026">
                  <c:v>42128</c:v>
                </c:pt>
                <c:pt idx="2027">
                  <c:v>42127</c:v>
                </c:pt>
                <c:pt idx="2028">
                  <c:v>42126</c:v>
                </c:pt>
                <c:pt idx="2029">
                  <c:v>42125</c:v>
                </c:pt>
                <c:pt idx="2030">
                  <c:v>42124</c:v>
                </c:pt>
                <c:pt idx="2031">
                  <c:v>42123</c:v>
                </c:pt>
                <c:pt idx="2032">
                  <c:v>42122</c:v>
                </c:pt>
                <c:pt idx="2033">
                  <c:v>42121</c:v>
                </c:pt>
                <c:pt idx="2034">
                  <c:v>42120</c:v>
                </c:pt>
                <c:pt idx="2035">
                  <c:v>42119</c:v>
                </c:pt>
                <c:pt idx="2036">
                  <c:v>42118</c:v>
                </c:pt>
                <c:pt idx="2037">
                  <c:v>42117</c:v>
                </c:pt>
                <c:pt idx="2038">
                  <c:v>42116</c:v>
                </c:pt>
                <c:pt idx="2039">
                  <c:v>42115</c:v>
                </c:pt>
                <c:pt idx="2040">
                  <c:v>42114</c:v>
                </c:pt>
                <c:pt idx="2041">
                  <c:v>42113</c:v>
                </c:pt>
                <c:pt idx="2042">
                  <c:v>42112</c:v>
                </c:pt>
                <c:pt idx="2043">
                  <c:v>42111</c:v>
                </c:pt>
                <c:pt idx="2044">
                  <c:v>42110</c:v>
                </c:pt>
                <c:pt idx="2045">
                  <c:v>42109</c:v>
                </c:pt>
                <c:pt idx="2046">
                  <c:v>42108</c:v>
                </c:pt>
                <c:pt idx="2047">
                  <c:v>42107</c:v>
                </c:pt>
                <c:pt idx="2048">
                  <c:v>42106</c:v>
                </c:pt>
                <c:pt idx="2049">
                  <c:v>42105</c:v>
                </c:pt>
                <c:pt idx="2050">
                  <c:v>42104</c:v>
                </c:pt>
                <c:pt idx="2051">
                  <c:v>42103</c:v>
                </c:pt>
                <c:pt idx="2052">
                  <c:v>42102</c:v>
                </c:pt>
                <c:pt idx="2053">
                  <c:v>42101</c:v>
                </c:pt>
                <c:pt idx="2054">
                  <c:v>42100</c:v>
                </c:pt>
                <c:pt idx="2055">
                  <c:v>42099</c:v>
                </c:pt>
                <c:pt idx="2056">
                  <c:v>42098</c:v>
                </c:pt>
                <c:pt idx="2057">
                  <c:v>42097</c:v>
                </c:pt>
                <c:pt idx="2058">
                  <c:v>42096</c:v>
                </c:pt>
                <c:pt idx="2059">
                  <c:v>42095</c:v>
                </c:pt>
                <c:pt idx="2060">
                  <c:v>42094</c:v>
                </c:pt>
                <c:pt idx="2061">
                  <c:v>42093</c:v>
                </c:pt>
                <c:pt idx="2062">
                  <c:v>42092</c:v>
                </c:pt>
                <c:pt idx="2063">
                  <c:v>42091</c:v>
                </c:pt>
                <c:pt idx="2064">
                  <c:v>42090</c:v>
                </c:pt>
                <c:pt idx="2065">
                  <c:v>42089</c:v>
                </c:pt>
                <c:pt idx="2066">
                  <c:v>42088</c:v>
                </c:pt>
                <c:pt idx="2067">
                  <c:v>42087</c:v>
                </c:pt>
                <c:pt idx="2068">
                  <c:v>42086</c:v>
                </c:pt>
                <c:pt idx="2069">
                  <c:v>42085</c:v>
                </c:pt>
                <c:pt idx="2070">
                  <c:v>42084</c:v>
                </c:pt>
                <c:pt idx="2071">
                  <c:v>42083</c:v>
                </c:pt>
                <c:pt idx="2072">
                  <c:v>42082</c:v>
                </c:pt>
                <c:pt idx="2073">
                  <c:v>42081</c:v>
                </c:pt>
                <c:pt idx="2074">
                  <c:v>42080</c:v>
                </c:pt>
                <c:pt idx="2075">
                  <c:v>42079</c:v>
                </c:pt>
                <c:pt idx="2076">
                  <c:v>42078</c:v>
                </c:pt>
                <c:pt idx="2077">
                  <c:v>42077</c:v>
                </c:pt>
                <c:pt idx="2078">
                  <c:v>42076</c:v>
                </c:pt>
                <c:pt idx="2079">
                  <c:v>42075</c:v>
                </c:pt>
                <c:pt idx="2080">
                  <c:v>42074</c:v>
                </c:pt>
                <c:pt idx="2081">
                  <c:v>42073</c:v>
                </c:pt>
                <c:pt idx="2082">
                  <c:v>42072</c:v>
                </c:pt>
                <c:pt idx="2083">
                  <c:v>42071</c:v>
                </c:pt>
                <c:pt idx="2084">
                  <c:v>42070</c:v>
                </c:pt>
                <c:pt idx="2085">
                  <c:v>42069</c:v>
                </c:pt>
                <c:pt idx="2086">
                  <c:v>42068</c:v>
                </c:pt>
                <c:pt idx="2087">
                  <c:v>42067</c:v>
                </c:pt>
                <c:pt idx="2088">
                  <c:v>42066</c:v>
                </c:pt>
                <c:pt idx="2089">
                  <c:v>42065</c:v>
                </c:pt>
                <c:pt idx="2090">
                  <c:v>42064</c:v>
                </c:pt>
                <c:pt idx="2091">
                  <c:v>42063</c:v>
                </c:pt>
                <c:pt idx="2092">
                  <c:v>42062</c:v>
                </c:pt>
                <c:pt idx="2093">
                  <c:v>42061</c:v>
                </c:pt>
                <c:pt idx="2094">
                  <c:v>42060</c:v>
                </c:pt>
                <c:pt idx="2095">
                  <c:v>42059</c:v>
                </c:pt>
                <c:pt idx="2096">
                  <c:v>42058</c:v>
                </c:pt>
                <c:pt idx="2097">
                  <c:v>42057</c:v>
                </c:pt>
                <c:pt idx="2098">
                  <c:v>42056</c:v>
                </c:pt>
                <c:pt idx="2099">
                  <c:v>42055</c:v>
                </c:pt>
                <c:pt idx="2100">
                  <c:v>42054</c:v>
                </c:pt>
                <c:pt idx="2101">
                  <c:v>42053</c:v>
                </c:pt>
                <c:pt idx="2102">
                  <c:v>42052</c:v>
                </c:pt>
                <c:pt idx="2103">
                  <c:v>42051</c:v>
                </c:pt>
                <c:pt idx="2104">
                  <c:v>42050</c:v>
                </c:pt>
                <c:pt idx="2105">
                  <c:v>42049</c:v>
                </c:pt>
                <c:pt idx="2106">
                  <c:v>42048</c:v>
                </c:pt>
                <c:pt idx="2107">
                  <c:v>42047</c:v>
                </c:pt>
                <c:pt idx="2108">
                  <c:v>42046</c:v>
                </c:pt>
                <c:pt idx="2109">
                  <c:v>42045</c:v>
                </c:pt>
                <c:pt idx="2110">
                  <c:v>42044</c:v>
                </c:pt>
                <c:pt idx="2111">
                  <c:v>42043</c:v>
                </c:pt>
                <c:pt idx="2112">
                  <c:v>42042</c:v>
                </c:pt>
                <c:pt idx="2113">
                  <c:v>42041</c:v>
                </c:pt>
                <c:pt idx="2114">
                  <c:v>42040</c:v>
                </c:pt>
                <c:pt idx="2115">
                  <c:v>42039</c:v>
                </c:pt>
                <c:pt idx="2116">
                  <c:v>42038</c:v>
                </c:pt>
                <c:pt idx="2117">
                  <c:v>42037</c:v>
                </c:pt>
                <c:pt idx="2118">
                  <c:v>42036</c:v>
                </c:pt>
                <c:pt idx="2119">
                  <c:v>42035</c:v>
                </c:pt>
                <c:pt idx="2120">
                  <c:v>42034</c:v>
                </c:pt>
                <c:pt idx="2121">
                  <c:v>42033</c:v>
                </c:pt>
                <c:pt idx="2122">
                  <c:v>42032</c:v>
                </c:pt>
                <c:pt idx="2123">
                  <c:v>42031</c:v>
                </c:pt>
                <c:pt idx="2124">
                  <c:v>42030</c:v>
                </c:pt>
                <c:pt idx="2125">
                  <c:v>42029</c:v>
                </c:pt>
                <c:pt idx="2126">
                  <c:v>42028</c:v>
                </c:pt>
                <c:pt idx="2127">
                  <c:v>42027</c:v>
                </c:pt>
                <c:pt idx="2128">
                  <c:v>42026</c:v>
                </c:pt>
                <c:pt idx="2129">
                  <c:v>42025</c:v>
                </c:pt>
                <c:pt idx="2130">
                  <c:v>42024</c:v>
                </c:pt>
                <c:pt idx="2131">
                  <c:v>42023</c:v>
                </c:pt>
                <c:pt idx="2132">
                  <c:v>42022</c:v>
                </c:pt>
                <c:pt idx="2133">
                  <c:v>42021</c:v>
                </c:pt>
                <c:pt idx="2134">
                  <c:v>42020</c:v>
                </c:pt>
                <c:pt idx="2135">
                  <c:v>42019</c:v>
                </c:pt>
                <c:pt idx="2136">
                  <c:v>42018</c:v>
                </c:pt>
                <c:pt idx="2137">
                  <c:v>42017</c:v>
                </c:pt>
                <c:pt idx="2138">
                  <c:v>42016</c:v>
                </c:pt>
                <c:pt idx="2139">
                  <c:v>42015</c:v>
                </c:pt>
                <c:pt idx="2140">
                  <c:v>42014</c:v>
                </c:pt>
                <c:pt idx="2141">
                  <c:v>42013</c:v>
                </c:pt>
                <c:pt idx="2142">
                  <c:v>42012</c:v>
                </c:pt>
                <c:pt idx="2143">
                  <c:v>42011</c:v>
                </c:pt>
                <c:pt idx="2144">
                  <c:v>42010</c:v>
                </c:pt>
                <c:pt idx="2145">
                  <c:v>42009</c:v>
                </c:pt>
                <c:pt idx="2146">
                  <c:v>42008</c:v>
                </c:pt>
                <c:pt idx="2147">
                  <c:v>42007</c:v>
                </c:pt>
                <c:pt idx="2148">
                  <c:v>42006</c:v>
                </c:pt>
                <c:pt idx="2149">
                  <c:v>42005</c:v>
                </c:pt>
                <c:pt idx="2150">
                  <c:v>42004</c:v>
                </c:pt>
                <c:pt idx="2151">
                  <c:v>42003</c:v>
                </c:pt>
                <c:pt idx="2152">
                  <c:v>42002</c:v>
                </c:pt>
                <c:pt idx="2153">
                  <c:v>42001</c:v>
                </c:pt>
                <c:pt idx="2154">
                  <c:v>42000</c:v>
                </c:pt>
                <c:pt idx="2155">
                  <c:v>41999</c:v>
                </c:pt>
                <c:pt idx="2156">
                  <c:v>41998</c:v>
                </c:pt>
                <c:pt idx="2157">
                  <c:v>41997</c:v>
                </c:pt>
                <c:pt idx="2158">
                  <c:v>41996</c:v>
                </c:pt>
                <c:pt idx="2159">
                  <c:v>41995</c:v>
                </c:pt>
                <c:pt idx="2160">
                  <c:v>41994</c:v>
                </c:pt>
                <c:pt idx="2161">
                  <c:v>41993</c:v>
                </c:pt>
                <c:pt idx="2162">
                  <c:v>41992</c:v>
                </c:pt>
                <c:pt idx="2163">
                  <c:v>41991</c:v>
                </c:pt>
                <c:pt idx="2164">
                  <c:v>41990</c:v>
                </c:pt>
                <c:pt idx="2165">
                  <c:v>41989</c:v>
                </c:pt>
                <c:pt idx="2166">
                  <c:v>41988</c:v>
                </c:pt>
                <c:pt idx="2167">
                  <c:v>41987</c:v>
                </c:pt>
                <c:pt idx="2168">
                  <c:v>41986</c:v>
                </c:pt>
                <c:pt idx="2169">
                  <c:v>41985</c:v>
                </c:pt>
                <c:pt idx="2170">
                  <c:v>41984</c:v>
                </c:pt>
                <c:pt idx="2171">
                  <c:v>41983</c:v>
                </c:pt>
                <c:pt idx="2172">
                  <c:v>41982</c:v>
                </c:pt>
                <c:pt idx="2173">
                  <c:v>41981</c:v>
                </c:pt>
                <c:pt idx="2174">
                  <c:v>41980</c:v>
                </c:pt>
                <c:pt idx="2175">
                  <c:v>41979</c:v>
                </c:pt>
                <c:pt idx="2176">
                  <c:v>41978</c:v>
                </c:pt>
                <c:pt idx="2177">
                  <c:v>41977</c:v>
                </c:pt>
                <c:pt idx="2178">
                  <c:v>41976</c:v>
                </c:pt>
                <c:pt idx="2179">
                  <c:v>41975</c:v>
                </c:pt>
                <c:pt idx="2180">
                  <c:v>41974</c:v>
                </c:pt>
                <c:pt idx="2181">
                  <c:v>41973</c:v>
                </c:pt>
                <c:pt idx="2182">
                  <c:v>41972</c:v>
                </c:pt>
                <c:pt idx="2183">
                  <c:v>41971</c:v>
                </c:pt>
                <c:pt idx="2184">
                  <c:v>41970</c:v>
                </c:pt>
                <c:pt idx="2185">
                  <c:v>41969</c:v>
                </c:pt>
                <c:pt idx="2186">
                  <c:v>41968</c:v>
                </c:pt>
                <c:pt idx="2187">
                  <c:v>41967</c:v>
                </c:pt>
                <c:pt idx="2188">
                  <c:v>41966</c:v>
                </c:pt>
                <c:pt idx="2189">
                  <c:v>41965</c:v>
                </c:pt>
                <c:pt idx="2190">
                  <c:v>41964</c:v>
                </c:pt>
                <c:pt idx="2191">
                  <c:v>41963</c:v>
                </c:pt>
                <c:pt idx="2192">
                  <c:v>41962</c:v>
                </c:pt>
                <c:pt idx="2193">
                  <c:v>41961</c:v>
                </c:pt>
                <c:pt idx="2194">
                  <c:v>41960</c:v>
                </c:pt>
                <c:pt idx="2195">
                  <c:v>41959</c:v>
                </c:pt>
                <c:pt idx="2196">
                  <c:v>41958</c:v>
                </c:pt>
                <c:pt idx="2197">
                  <c:v>41957</c:v>
                </c:pt>
                <c:pt idx="2198">
                  <c:v>41956</c:v>
                </c:pt>
                <c:pt idx="2199">
                  <c:v>41955</c:v>
                </c:pt>
                <c:pt idx="2200">
                  <c:v>41954</c:v>
                </c:pt>
                <c:pt idx="2201">
                  <c:v>41953</c:v>
                </c:pt>
                <c:pt idx="2202">
                  <c:v>41952</c:v>
                </c:pt>
                <c:pt idx="2203">
                  <c:v>41951</c:v>
                </c:pt>
                <c:pt idx="2204">
                  <c:v>41950</c:v>
                </c:pt>
                <c:pt idx="2205">
                  <c:v>41949</c:v>
                </c:pt>
                <c:pt idx="2206">
                  <c:v>41948</c:v>
                </c:pt>
                <c:pt idx="2207">
                  <c:v>41947</c:v>
                </c:pt>
                <c:pt idx="2208">
                  <c:v>41946</c:v>
                </c:pt>
                <c:pt idx="2209">
                  <c:v>41945</c:v>
                </c:pt>
                <c:pt idx="2210">
                  <c:v>41944</c:v>
                </c:pt>
                <c:pt idx="2211">
                  <c:v>41943</c:v>
                </c:pt>
                <c:pt idx="2212">
                  <c:v>41942</c:v>
                </c:pt>
                <c:pt idx="2213">
                  <c:v>41941</c:v>
                </c:pt>
                <c:pt idx="2214">
                  <c:v>41940</c:v>
                </c:pt>
                <c:pt idx="2215">
                  <c:v>41939</c:v>
                </c:pt>
                <c:pt idx="2216">
                  <c:v>41938</c:v>
                </c:pt>
                <c:pt idx="2217">
                  <c:v>41937</c:v>
                </c:pt>
                <c:pt idx="2218">
                  <c:v>41936</c:v>
                </c:pt>
                <c:pt idx="2219">
                  <c:v>41935</c:v>
                </c:pt>
                <c:pt idx="2220">
                  <c:v>41934</c:v>
                </c:pt>
                <c:pt idx="2221">
                  <c:v>41933</c:v>
                </c:pt>
                <c:pt idx="2222">
                  <c:v>41932</c:v>
                </c:pt>
                <c:pt idx="2223">
                  <c:v>41931</c:v>
                </c:pt>
                <c:pt idx="2224">
                  <c:v>41930</c:v>
                </c:pt>
                <c:pt idx="2225">
                  <c:v>41929</c:v>
                </c:pt>
                <c:pt idx="2226">
                  <c:v>41928</c:v>
                </c:pt>
                <c:pt idx="2227">
                  <c:v>41927</c:v>
                </c:pt>
                <c:pt idx="2228">
                  <c:v>41926</c:v>
                </c:pt>
                <c:pt idx="2229">
                  <c:v>41925</c:v>
                </c:pt>
                <c:pt idx="2230">
                  <c:v>41924</c:v>
                </c:pt>
                <c:pt idx="2231">
                  <c:v>41923</c:v>
                </c:pt>
                <c:pt idx="2232">
                  <c:v>41922</c:v>
                </c:pt>
                <c:pt idx="2233">
                  <c:v>41921</c:v>
                </c:pt>
                <c:pt idx="2234">
                  <c:v>41920</c:v>
                </c:pt>
                <c:pt idx="2235">
                  <c:v>41919</c:v>
                </c:pt>
                <c:pt idx="2236">
                  <c:v>41918</c:v>
                </c:pt>
                <c:pt idx="2237">
                  <c:v>41917</c:v>
                </c:pt>
                <c:pt idx="2238">
                  <c:v>41916</c:v>
                </c:pt>
                <c:pt idx="2239">
                  <c:v>41915</c:v>
                </c:pt>
                <c:pt idx="2240">
                  <c:v>41914</c:v>
                </c:pt>
                <c:pt idx="2241">
                  <c:v>41913</c:v>
                </c:pt>
                <c:pt idx="2242">
                  <c:v>41912</c:v>
                </c:pt>
                <c:pt idx="2243">
                  <c:v>41911</c:v>
                </c:pt>
                <c:pt idx="2244">
                  <c:v>41910</c:v>
                </c:pt>
                <c:pt idx="2245">
                  <c:v>41909</c:v>
                </c:pt>
                <c:pt idx="2246">
                  <c:v>41908</c:v>
                </c:pt>
                <c:pt idx="2247">
                  <c:v>41907</c:v>
                </c:pt>
                <c:pt idx="2248">
                  <c:v>41906</c:v>
                </c:pt>
                <c:pt idx="2249">
                  <c:v>41905</c:v>
                </c:pt>
                <c:pt idx="2250">
                  <c:v>41904</c:v>
                </c:pt>
                <c:pt idx="2251">
                  <c:v>41903</c:v>
                </c:pt>
                <c:pt idx="2252">
                  <c:v>41902</c:v>
                </c:pt>
                <c:pt idx="2253">
                  <c:v>41901</c:v>
                </c:pt>
                <c:pt idx="2254">
                  <c:v>41900</c:v>
                </c:pt>
                <c:pt idx="2255">
                  <c:v>41899</c:v>
                </c:pt>
                <c:pt idx="2256">
                  <c:v>41898</c:v>
                </c:pt>
                <c:pt idx="2257">
                  <c:v>41897</c:v>
                </c:pt>
                <c:pt idx="2258">
                  <c:v>41896</c:v>
                </c:pt>
                <c:pt idx="2259">
                  <c:v>41895</c:v>
                </c:pt>
                <c:pt idx="2260">
                  <c:v>41894</c:v>
                </c:pt>
                <c:pt idx="2261">
                  <c:v>41893</c:v>
                </c:pt>
                <c:pt idx="2262">
                  <c:v>41892</c:v>
                </c:pt>
                <c:pt idx="2263">
                  <c:v>41891</c:v>
                </c:pt>
                <c:pt idx="2264">
                  <c:v>41890</c:v>
                </c:pt>
                <c:pt idx="2265">
                  <c:v>41889</c:v>
                </c:pt>
                <c:pt idx="2266">
                  <c:v>41888</c:v>
                </c:pt>
                <c:pt idx="2267">
                  <c:v>41887</c:v>
                </c:pt>
                <c:pt idx="2268">
                  <c:v>41886</c:v>
                </c:pt>
                <c:pt idx="2269">
                  <c:v>41885</c:v>
                </c:pt>
                <c:pt idx="2270">
                  <c:v>41884</c:v>
                </c:pt>
                <c:pt idx="2271">
                  <c:v>41883</c:v>
                </c:pt>
                <c:pt idx="2272">
                  <c:v>41882</c:v>
                </c:pt>
                <c:pt idx="2273">
                  <c:v>41881</c:v>
                </c:pt>
                <c:pt idx="2274">
                  <c:v>41880</c:v>
                </c:pt>
                <c:pt idx="2275">
                  <c:v>41879</c:v>
                </c:pt>
                <c:pt idx="2276">
                  <c:v>41878</c:v>
                </c:pt>
                <c:pt idx="2277">
                  <c:v>41877</c:v>
                </c:pt>
                <c:pt idx="2278">
                  <c:v>41876</c:v>
                </c:pt>
                <c:pt idx="2279">
                  <c:v>41875</c:v>
                </c:pt>
                <c:pt idx="2280">
                  <c:v>41874</c:v>
                </c:pt>
                <c:pt idx="2281">
                  <c:v>41873</c:v>
                </c:pt>
                <c:pt idx="2282">
                  <c:v>41872</c:v>
                </c:pt>
                <c:pt idx="2283">
                  <c:v>41871</c:v>
                </c:pt>
                <c:pt idx="2284">
                  <c:v>41870</c:v>
                </c:pt>
                <c:pt idx="2285">
                  <c:v>41869</c:v>
                </c:pt>
                <c:pt idx="2286">
                  <c:v>41868</c:v>
                </c:pt>
                <c:pt idx="2287">
                  <c:v>41867</c:v>
                </c:pt>
                <c:pt idx="2288">
                  <c:v>41866</c:v>
                </c:pt>
                <c:pt idx="2289">
                  <c:v>41865</c:v>
                </c:pt>
                <c:pt idx="2290">
                  <c:v>41864</c:v>
                </c:pt>
                <c:pt idx="2291">
                  <c:v>41863</c:v>
                </c:pt>
                <c:pt idx="2292">
                  <c:v>41862</c:v>
                </c:pt>
                <c:pt idx="2293">
                  <c:v>41861</c:v>
                </c:pt>
                <c:pt idx="2294">
                  <c:v>41860</c:v>
                </c:pt>
                <c:pt idx="2295">
                  <c:v>41859</c:v>
                </c:pt>
                <c:pt idx="2296">
                  <c:v>41858</c:v>
                </c:pt>
                <c:pt idx="2297">
                  <c:v>41857</c:v>
                </c:pt>
                <c:pt idx="2298">
                  <c:v>41856</c:v>
                </c:pt>
                <c:pt idx="2299">
                  <c:v>41855</c:v>
                </c:pt>
                <c:pt idx="2300">
                  <c:v>41854</c:v>
                </c:pt>
                <c:pt idx="2301">
                  <c:v>41853</c:v>
                </c:pt>
                <c:pt idx="2302">
                  <c:v>41852</c:v>
                </c:pt>
                <c:pt idx="2303">
                  <c:v>41851</c:v>
                </c:pt>
                <c:pt idx="2304">
                  <c:v>41850</c:v>
                </c:pt>
                <c:pt idx="2305">
                  <c:v>41849</c:v>
                </c:pt>
                <c:pt idx="2306">
                  <c:v>41848</c:v>
                </c:pt>
                <c:pt idx="2307">
                  <c:v>41847</c:v>
                </c:pt>
                <c:pt idx="2308">
                  <c:v>41846</c:v>
                </c:pt>
                <c:pt idx="2309">
                  <c:v>41845</c:v>
                </c:pt>
                <c:pt idx="2310">
                  <c:v>41844</c:v>
                </c:pt>
                <c:pt idx="2311">
                  <c:v>41843</c:v>
                </c:pt>
                <c:pt idx="2312">
                  <c:v>41842</c:v>
                </c:pt>
                <c:pt idx="2313">
                  <c:v>41841</c:v>
                </c:pt>
                <c:pt idx="2314">
                  <c:v>41840</c:v>
                </c:pt>
                <c:pt idx="2315">
                  <c:v>41839</c:v>
                </c:pt>
                <c:pt idx="2316">
                  <c:v>41838</c:v>
                </c:pt>
                <c:pt idx="2317">
                  <c:v>41837</c:v>
                </c:pt>
                <c:pt idx="2318">
                  <c:v>41836</c:v>
                </c:pt>
                <c:pt idx="2319">
                  <c:v>41835</c:v>
                </c:pt>
                <c:pt idx="2320">
                  <c:v>41834</c:v>
                </c:pt>
                <c:pt idx="2321">
                  <c:v>41833</c:v>
                </c:pt>
                <c:pt idx="2322">
                  <c:v>41832</c:v>
                </c:pt>
                <c:pt idx="2323">
                  <c:v>41831</c:v>
                </c:pt>
                <c:pt idx="2324">
                  <c:v>41830</c:v>
                </c:pt>
                <c:pt idx="2325">
                  <c:v>41829</c:v>
                </c:pt>
                <c:pt idx="2326">
                  <c:v>41828</c:v>
                </c:pt>
                <c:pt idx="2327">
                  <c:v>41827</c:v>
                </c:pt>
                <c:pt idx="2328">
                  <c:v>41826</c:v>
                </c:pt>
                <c:pt idx="2329">
                  <c:v>41825</c:v>
                </c:pt>
                <c:pt idx="2330">
                  <c:v>41824</c:v>
                </c:pt>
                <c:pt idx="2331">
                  <c:v>41823</c:v>
                </c:pt>
                <c:pt idx="2332">
                  <c:v>41822</c:v>
                </c:pt>
                <c:pt idx="2333">
                  <c:v>41821</c:v>
                </c:pt>
                <c:pt idx="2334">
                  <c:v>41820</c:v>
                </c:pt>
                <c:pt idx="2335">
                  <c:v>41819</c:v>
                </c:pt>
                <c:pt idx="2336">
                  <c:v>41818</c:v>
                </c:pt>
                <c:pt idx="2337">
                  <c:v>41817</c:v>
                </c:pt>
                <c:pt idx="2338">
                  <c:v>41816</c:v>
                </c:pt>
                <c:pt idx="2339">
                  <c:v>41815</c:v>
                </c:pt>
                <c:pt idx="2340">
                  <c:v>41814</c:v>
                </c:pt>
                <c:pt idx="2341">
                  <c:v>41813</c:v>
                </c:pt>
                <c:pt idx="2342">
                  <c:v>41812</c:v>
                </c:pt>
                <c:pt idx="2343">
                  <c:v>41811</c:v>
                </c:pt>
                <c:pt idx="2344">
                  <c:v>41810</c:v>
                </c:pt>
                <c:pt idx="2345">
                  <c:v>41809</c:v>
                </c:pt>
                <c:pt idx="2346">
                  <c:v>41808</c:v>
                </c:pt>
                <c:pt idx="2347">
                  <c:v>41807</c:v>
                </c:pt>
                <c:pt idx="2348">
                  <c:v>41806</c:v>
                </c:pt>
                <c:pt idx="2349">
                  <c:v>41805</c:v>
                </c:pt>
                <c:pt idx="2350">
                  <c:v>41804</c:v>
                </c:pt>
                <c:pt idx="2351">
                  <c:v>41803</c:v>
                </c:pt>
                <c:pt idx="2352">
                  <c:v>41802</c:v>
                </c:pt>
                <c:pt idx="2353">
                  <c:v>41801</c:v>
                </c:pt>
                <c:pt idx="2354">
                  <c:v>41800</c:v>
                </c:pt>
                <c:pt idx="2355">
                  <c:v>41799</c:v>
                </c:pt>
                <c:pt idx="2356">
                  <c:v>41798</c:v>
                </c:pt>
                <c:pt idx="2357">
                  <c:v>41797</c:v>
                </c:pt>
                <c:pt idx="2358">
                  <c:v>41796</c:v>
                </c:pt>
                <c:pt idx="2359">
                  <c:v>41795</c:v>
                </c:pt>
                <c:pt idx="2360">
                  <c:v>41794</c:v>
                </c:pt>
                <c:pt idx="2361">
                  <c:v>41793</c:v>
                </c:pt>
                <c:pt idx="2362">
                  <c:v>41792</c:v>
                </c:pt>
                <c:pt idx="2363">
                  <c:v>41791</c:v>
                </c:pt>
                <c:pt idx="2364">
                  <c:v>41790</c:v>
                </c:pt>
                <c:pt idx="2365">
                  <c:v>41789</c:v>
                </c:pt>
                <c:pt idx="2366">
                  <c:v>41788</c:v>
                </c:pt>
                <c:pt idx="2367">
                  <c:v>41787</c:v>
                </c:pt>
                <c:pt idx="2368">
                  <c:v>41786</c:v>
                </c:pt>
                <c:pt idx="2369">
                  <c:v>41785</c:v>
                </c:pt>
                <c:pt idx="2370">
                  <c:v>41784</c:v>
                </c:pt>
                <c:pt idx="2371">
                  <c:v>41783</c:v>
                </c:pt>
                <c:pt idx="2372">
                  <c:v>41782</c:v>
                </c:pt>
                <c:pt idx="2373">
                  <c:v>41781</c:v>
                </c:pt>
                <c:pt idx="2374">
                  <c:v>41780</c:v>
                </c:pt>
                <c:pt idx="2375">
                  <c:v>41779</c:v>
                </c:pt>
                <c:pt idx="2376">
                  <c:v>41778</c:v>
                </c:pt>
                <c:pt idx="2377">
                  <c:v>41777</c:v>
                </c:pt>
                <c:pt idx="2378">
                  <c:v>41776</c:v>
                </c:pt>
                <c:pt idx="2379">
                  <c:v>41775</c:v>
                </c:pt>
                <c:pt idx="2380">
                  <c:v>41774</c:v>
                </c:pt>
                <c:pt idx="2381">
                  <c:v>41773</c:v>
                </c:pt>
                <c:pt idx="2382">
                  <c:v>41772</c:v>
                </c:pt>
                <c:pt idx="2383">
                  <c:v>41771</c:v>
                </c:pt>
                <c:pt idx="2384">
                  <c:v>41770</c:v>
                </c:pt>
                <c:pt idx="2385">
                  <c:v>41769</c:v>
                </c:pt>
                <c:pt idx="2386">
                  <c:v>41768</c:v>
                </c:pt>
                <c:pt idx="2387">
                  <c:v>41767</c:v>
                </c:pt>
                <c:pt idx="2388">
                  <c:v>41766</c:v>
                </c:pt>
                <c:pt idx="2389">
                  <c:v>41765</c:v>
                </c:pt>
                <c:pt idx="2390">
                  <c:v>41764</c:v>
                </c:pt>
                <c:pt idx="2391">
                  <c:v>41763</c:v>
                </c:pt>
                <c:pt idx="2392">
                  <c:v>41762</c:v>
                </c:pt>
                <c:pt idx="2393">
                  <c:v>41761</c:v>
                </c:pt>
                <c:pt idx="2394">
                  <c:v>41760</c:v>
                </c:pt>
                <c:pt idx="2395">
                  <c:v>41759</c:v>
                </c:pt>
                <c:pt idx="2396">
                  <c:v>41758</c:v>
                </c:pt>
                <c:pt idx="2397">
                  <c:v>41757</c:v>
                </c:pt>
                <c:pt idx="2398">
                  <c:v>41756</c:v>
                </c:pt>
                <c:pt idx="2399">
                  <c:v>41755</c:v>
                </c:pt>
                <c:pt idx="2400">
                  <c:v>41754</c:v>
                </c:pt>
                <c:pt idx="2401">
                  <c:v>41753</c:v>
                </c:pt>
                <c:pt idx="2402">
                  <c:v>41752</c:v>
                </c:pt>
                <c:pt idx="2403">
                  <c:v>41751</c:v>
                </c:pt>
                <c:pt idx="2404">
                  <c:v>41750</c:v>
                </c:pt>
                <c:pt idx="2405">
                  <c:v>41749</c:v>
                </c:pt>
                <c:pt idx="2406">
                  <c:v>41748</c:v>
                </c:pt>
                <c:pt idx="2407">
                  <c:v>41747</c:v>
                </c:pt>
                <c:pt idx="2408">
                  <c:v>41746</c:v>
                </c:pt>
                <c:pt idx="2409">
                  <c:v>41745</c:v>
                </c:pt>
                <c:pt idx="2410">
                  <c:v>41744</c:v>
                </c:pt>
                <c:pt idx="2411">
                  <c:v>41743</c:v>
                </c:pt>
                <c:pt idx="2412">
                  <c:v>41742</c:v>
                </c:pt>
                <c:pt idx="2413">
                  <c:v>41741</c:v>
                </c:pt>
                <c:pt idx="2414">
                  <c:v>41740</c:v>
                </c:pt>
                <c:pt idx="2415">
                  <c:v>41739</c:v>
                </c:pt>
                <c:pt idx="2416">
                  <c:v>41738</c:v>
                </c:pt>
                <c:pt idx="2417">
                  <c:v>41737</c:v>
                </c:pt>
                <c:pt idx="2418">
                  <c:v>41736</c:v>
                </c:pt>
                <c:pt idx="2419">
                  <c:v>41735</c:v>
                </c:pt>
                <c:pt idx="2420">
                  <c:v>41734</c:v>
                </c:pt>
                <c:pt idx="2421">
                  <c:v>41733</c:v>
                </c:pt>
                <c:pt idx="2422">
                  <c:v>41732</c:v>
                </c:pt>
                <c:pt idx="2423">
                  <c:v>41731</c:v>
                </c:pt>
                <c:pt idx="2424">
                  <c:v>41730</c:v>
                </c:pt>
                <c:pt idx="2425">
                  <c:v>41729</c:v>
                </c:pt>
                <c:pt idx="2426">
                  <c:v>41728</c:v>
                </c:pt>
                <c:pt idx="2427">
                  <c:v>41727</c:v>
                </c:pt>
                <c:pt idx="2428">
                  <c:v>41726</c:v>
                </c:pt>
                <c:pt idx="2429">
                  <c:v>41725</c:v>
                </c:pt>
                <c:pt idx="2430">
                  <c:v>41724</c:v>
                </c:pt>
                <c:pt idx="2431">
                  <c:v>41723</c:v>
                </c:pt>
                <c:pt idx="2432">
                  <c:v>41722</c:v>
                </c:pt>
                <c:pt idx="2433">
                  <c:v>41721</c:v>
                </c:pt>
                <c:pt idx="2434">
                  <c:v>41720</c:v>
                </c:pt>
                <c:pt idx="2435">
                  <c:v>41719</c:v>
                </c:pt>
                <c:pt idx="2436">
                  <c:v>41718</c:v>
                </c:pt>
                <c:pt idx="2437">
                  <c:v>41717</c:v>
                </c:pt>
                <c:pt idx="2438">
                  <c:v>41716</c:v>
                </c:pt>
                <c:pt idx="2439">
                  <c:v>41715</c:v>
                </c:pt>
                <c:pt idx="2440">
                  <c:v>41714</c:v>
                </c:pt>
                <c:pt idx="2441">
                  <c:v>41713</c:v>
                </c:pt>
                <c:pt idx="2442">
                  <c:v>41712</c:v>
                </c:pt>
                <c:pt idx="2443">
                  <c:v>41711</c:v>
                </c:pt>
                <c:pt idx="2444">
                  <c:v>41710</c:v>
                </c:pt>
                <c:pt idx="2445">
                  <c:v>41709</c:v>
                </c:pt>
                <c:pt idx="2446">
                  <c:v>41708</c:v>
                </c:pt>
                <c:pt idx="2447">
                  <c:v>41707</c:v>
                </c:pt>
                <c:pt idx="2448">
                  <c:v>41706</c:v>
                </c:pt>
                <c:pt idx="2449">
                  <c:v>41705</c:v>
                </c:pt>
                <c:pt idx="2450">
                  <c:v>41704</c:v>
                </c:pt>
                <c:pt idx="2451">
                  <c:v>41703</c:v>
                </c:pt>
                <c:pt idx="2452">
                  <c:v>41702</c:v>
                </c:pt>
                <c:pt idx="2453">
                  <c:v>41701</c:v>
                </c:pt>
                <c:pt idx="2454">
                  <c:v>41700</c:v>
                </c:pt>
                <c:pt idx="2455">
                  <c:v>41699</c:v>
                </c:pt>
                <c:pt idx="2456">
                  <c:v>41698</c:v>
                </c:pt>
                <c:pt idx="2457">
                  <c:v>41697</c:v>
                </c:pt>
                <c:pt idx="2458">
                  <c:v>41696</c:v>
                </c:pt>
                <c:pt idx="2459">
                  <c:v>41695</c:v>
                </c:pt>
                <c:pt idx="2460">
                  <c:v>41694</c:v>
                </c:pt>
                <c:pt idx="2461">
                  <c:v>41693</c:v>
                </c:pt>
                <c:pt idx="2462">
                  <c:v>41692</c:v>
                </c:pt>
                <c:pt idx="2463">
                  <c:v>41691</c:v>
                </c:pt>
                <c:pt idx="2464">
                  <c:v>41690</c:v>
                </c:pt>
                <c:pt idx="2465">
                  <c:v>41689</c:v>
                </c:pt>
                <c:pt idx="2466">
                  <c:v>41688</c:v>
                </c:pt>
                <c:pt idx="2467">
                  <c:v>41687</c:v>
                </c:pt>
                <c:pt idx="2468">
                  <c:v>41686</c:v>
                </c:pt>
                <c:pt idx="2469">
                  <c:v>41685</c:v>
                </c:pt>
                <c:pt idx="2470">
                  <c:v>41684</c:v>
                </c:pt>
                <c:pt idx="2471">
                  <c:v>41683</c:v>
                </c:pt>
                <c:pt idx="2472">
                  <c:v>41682</c:v>
                </c:pt>
                <c:pt idx="2473">
                  <c:v>41681</c:v>
                </c:pt>
                <c:pt idx="2474">
                  <c:v>41680</c:v>
                </c:pt>
                <c:pt idx="2475">
                  <c:v>41679</c:v>
                </c:pt>
                <c:pt idx="2476">
                  <c:v>41678</c:v>
                </c:pt>
                <c:pt idx="2477">
                  <c:v>41677</c:v>
                </c:pt>
                <c:pt idx="2478">
                  <c:v>41676</c:v>
                </c:pt>
                <c:pt idx="2479">
                  <c:v>41675</c:v>
                </c:pt>
                <c:pt idx="2480">
                  <c:v>41674</c:v>
                </c:pt>
                <c:pt idx="2481">
                  <c:v>41673</c:v>
                </c:pt>
                <c:pt idx="2482">
                  <c:v>41672</c:v>
                </c:pt>
                <c:pt idx="2483">
                  <c:v>41671</c:v>
                </c:pt>
                <c:pt idx="2484">
                  <c:v>41670</c:v>
                </c:pt>
                <c:pt idx="2485">
                  <c:v>41669</c:v>
                </c:pt>
                <c:pt idx="2486">
                  <c:v>41668</c:v>
                </c:pt>
                <c:pt idx="2487">
                  <c:v>41667</c:v>
                </c:pt>
                <c:pt idx="2488">
                  <c:v>41666</c:v>
                </c:pt>
                <c:pt idx="2489">
                  <c:v>41665</c:v>
                </c:pt>
                <c:pt idx="2490">
                  <c:v>41664</c:v>
                </c:pt>
                <c:pt idx="2491">
                  <c:v>41663</c:v>
                </c:pt>
                <c:pt idx="2492">
                  <c:v>41662</c:v>
                </c:pt>
                <c:pt idx="2493">
                  <c:v>41661</c:v>
                </c:pt>
                <c:pt idx="2494">
                  <c:v>41660</c:v>
                </c:pt>
                <c:pt idx="2495">
                  <c:v>41659</c:v>
                </c:pt>
                <c:pt idx="2496">
                  <c:v>41658</c:v>
                </c:pt>
                <c:pt idx="2497">
                  <c:v>41657</c:v>
                </c:pt>
                <c:pt idx="2498">
                  <c:v>41656</c:v>
                </c:pt>
                <c:pt idx="2499">
                  <c:v>41655</c:v>
                </c:pt>
                <c:pt idx="2500">
                  <c:v>41654</c:v>
                </c:pt>
                <c:pt idx="2501">
                  <c:v>41653</c:v>
                </c:pt>
                <c:pt idx="2502">
                  <c:v>41652</c:v>
                </c:pt>
                <c:pt idx="2503">
                  <c:v>41651</c:v>
                </c:pt>
                <c:pt idx="2504">
                  <c:v>41650</c:v>
                </c:pt>
                <c:pt idx="2505">
                  <c:v>41649</c:v>
                </c:pt>
                <c:pt idx="2506">
                  <c:v>41648</c:v>
                </c:pt>
                <c:pt idx="2507">
                  <c:v>41647</c:v>
                </c:pt>
                <c:pt idx="2508">
                  <c:v>41646</c:v>
                </c:pt>
                <c:pt idx="2509">
                  <c:v>41645</c:v>
                </c:pt>
                <c:pt idx="2510">
                  <c:v>41644</c:v>
                </c:pt>
                <c:pt idx="2511">
                  <c:v>41643</c:v>
                </c:pt>
                <c:pt idx="2512">
                  <c:v>41642</c:v>
                </c:pt>
                <c:pt idx="2513">
                  <c:v>41641</c:v>
                </c:pt>
                <c:pt idx="2514">
                  <c:v>41640</c:v>
                </c:pt>
                <c:pt idx="2515">
                  <c:v>41639</c:v>
                </c:pt>
                <c:pt idx="2516">
                  <c:v>41638</c:v>
                </c:pt>
                <c:pt idx="2517">
                  <c:v>41637</c:v>
                </c:pt>
                <c:pt idx="2518">
                  <c:v>41636</c:v>
                </c:pt>
                <c:pt idx="2519">
                  <c:v>41635</c:v>
                </c:pt>
                <c:pt idx="2520">
                  <c:v>41634</c:v>
                </c:pt>
                <c:pt idx="2521">
                  <c:v>41633</c:v>
                </c:pt>
                <c:pt idx="2522">
                  <c:v>41632</c:v>
                </c:pt>
                <c:pt idx="2523">
                  <c:v>41631</c:v>
                </c:pt>
                <c:pt idx="2524">
                  <c:v>41630</c:v>
                </c:pt>
                <c:pt idx="2525">
                  <c:v>41629</c:v>
                </c:pt>
                <c:pt idx="2526">
                  <c:v>41628</c:v>
                </c:pt>
                <c:pt idx="2527">
                  <c:v>41627</c:v>
                </c:pt>
                <c:pt idx="2528">
                  <c:v>41626</c:v>
                </c:pt>
                <c:pt idx="2529">
                  <c:v>41625</c:v>
                </c:pt>
                <c:pt idx="2530">
                  <c:v>41624</c:v>
                </c:pt>
                <c:pt idx="2531">
                  <c:v>41623</c:v>
                </c:pt>
                <c:pt idx="2532">
                  <c:v>41622</c:v>
                </c:pt>
                <c:pt idx="2533">
                  <c:v>41621</c:v>
                </c:pt>
                <c:pt idx="2534">
                  <c:v>41620</c:v>
                </c:pt>
                <c:pt idx="2535">
                  <c:v>41619</c:v>
                </c:pt>
                <c:pt idx="2536">
                  <c:v>41618</c:v>
                </c:pt>
                <c:pt idx="2537">
                  <c:v>41617</c:v>
                </c:pt>
                <c:pt idx="2538">
                  <c:v>41616</c:v>
                </c:pt>
                <c:pt idx="2539">
                  <c:v>41615</c:v>
                </c:pt>
                <c:pt idx="2540">
                  <c:v>41614</c:v>
                </c:pt>
                <c:pt idx="2541">
                  <c:v>41613</c:v>
                </c:pt>
                <c:pt idx="2542">
                  <c:v>41612</c:v>
                </c:pt>
                <c:pt idx="2543">
                  <c:v>41611</c:v>
                </c:pt>
                <c:pt idx="2544">
                  <c:v>41610</c:v>
                </c:pt>
                <c:pt idx="2545">
                  <c:v>41609</c:v>
                </c:pt>
                <c:pt idx="2546">
                  <c:v>41608</c:v>
                </c:pt>
                <c:pt idx="2547">
                  <c:v>41607</c:v>
                </c:pt>
                <c:pt idx="2548">
                  <c:v>41606</c:v>
                </c:pt>
                <c:pt idx="2549">
                  <c:v>41605</c:v>
                </c:pt>
                <c:pt idx="2550">
                  <c:v>41604</c:v>
                </c:pt>
                <c:pt idx="2551">
                  <c:v>41603</c:v>
                </c:pt>
                <c:pt idx="2552">
                  <c:v>41602</c:v>
                </c:pt>
                <c:pt idx="2553">
                  <c:v>41601</c:v>
                </c:pt>
                <c:pt idx="2554">
                  <c:v>41600</c:v>
                </c:pt>
                <c:pt idx="2555">
                  <c:v>41599</c:v>
                </c:pt>
                <c:pt idx="2556">
                  <c:v>41598</c:v>
                </c:pt>
                <c:pt idx="2557">
                  <c:v>41597</c:v>
                </c:pt>
                <c:pt idx="2558">
                  <c:v>41596</c:v>
                </c:pt>
                <c:pt idx="2559">
                  <c:v>41595</c:v>
                </c:pt>
                <c:pt idx="2560">
                  <c:v>41594</c:v>
                </c:pt>
                <c:pt idx="2561">
                  <c:v>41593</c:v>
                </c:pt>
                <c:pt idx="2562">
                  <c:v>41592</c:v>
                </c:pt>
                <c:pt idx="2563">
                  <c:v>41591</c:v>
                </c:pt>
                <c:pt idx="2564">
                  <c:v>41590</c:v>
                </c:pt>
                <c:pt idx="2565">
                  <c:v>41589</c:v>
                </c:pt>
                <c:pt idx="2566">
                  <c:v>41588</c:v>
                </c:pt>
                <c:pt idx="2567">
                  <c:v>41587</c:v>
                </c:pt>
                <c:pt idx="2568">
                  <c:v>41586</c:v>
                </c:pt>
                <c:pt idx="2569">
                  <c:v>41585</c:v>
                </c:pt>
                <c:pt idx="2570">
                  <c:v>41584</c:v>
                </c:pt>
                <c:pt idx="2571">
                  <c:v>41583</c:v>
                </c:pt>
                <c:pt idx="2572">
                  <c:v>41582</c:v>
                </c:pt>
                <c:pt idx="2573">
                  <c:v>41581</c:v>
                </c:pt>
                <c:pt idx="2574">
                  <c:v>41580</c:v>
                </c:pt>
                <c:pt idx="2575">
                  <c:v>41579</c:v>
                </c:pt>
                <c:pt idx="2576">
                  <c:v>41578</c:v>
                </c:pt>
                <c:pt idx="2577">
                  <c:v>41577</c:v>
                </c:pt>
                <c:pt idx="2578">
                  <c:v>41576</c:v>
                </c:pt>
                <c:pt idx="2579">
                  <c:v>41575</c:v>
                </c:pt>
                <c:pt idx="2580">
                  <c:v>41574</c:v>
                </c:pt>
                <c:pt idx="2581">
                  <c:v>41573</c:v>
                </c:pt>
                <c:pt idx="2582">
                  <c:v>41572</c:v>
                </c:pt>
                <c:pt idx="2583">
                  <c:v>41571</c:v>
                </c:pt>
                <c:pt idx="2584">
                  <c:v>41570</c:v>
                </c:pt>
                <c:pt idx="2585">
                  <c:v>41569</c:v>
                </c:pt>
                <c:pt idx="2586">
                  <c:v>41568</c:v>
                </c:pt>
                <c:pt idx="2587">
                  <c:v>41567</c:v>
                </c:pt>
                <c:pt idx="2588">
                  <c:v>41566</c:v>
                </c:pt>
                <c:pt idx="2589">
                  <c:v>41565</c:v>
                </c:pt>
                <c:pt idx="2590">
                  <c:v>41564</c:v>
                </c:pt>
                <c:pt idx="2591">
                  <c:v>41563</c:v>
                </c:pt>
                <c:pt idx="2592">
                  <c:v>41562</c:v>
                </c:pt>
                <c:pt idx="2593">
                  <c:v>41561</c:v>
                </c:pt>
                <c:pt idx="2594">
                  <c:v>41560</c:v>
                </c:pt>
                <c:pt idx="2595">
                  <c:v>41559</c:v>
                </c:pt>
                <c:pt idx="2596">
                  <c:v>41558</c:v>
                </c:pt>
                <c:pt idx="2597">
                  <c:v>41557</c:v>
                </c:pt>
                <c:pt idx="2598">
                  <c:v>41556</c:v>
                </c:pt>
                <c:pt idx="2599">
                  <c:v>41555</c:v>
                </c:pt>
                <c:pt idx="2600">
                  <c:v>41554</c:v>
                </c:pt>
                <c:pt idx="2601">
                  <c:v>41553</c:v>
                </c:pt>
                <c:pt idx="2602">
                  <c:v>41552</c:v>
                </c:pt>
                <c:pt idx="2603">
                  <c:v>41551</c:v>
                </c:pt>
                <c:pt idx="2604">
                  <c:v>41550</c:v>
                </c:pt>
                <c:pt idx="2605">
                  <c:v>41549</c:v>
                </c:pt>
                <c:pt idx="2606">
                  <c:v>41548</c:v>
                </c:pt>
                <c:pt idx="2607">
                  <c:v>41547</c:v>
                </c:pt>
                <c:pt idx="2608">
                  <c:v>41546</c:v>
                </c:pt>
                <c:pt idx="2609">
                  <c:v>41545</c:v>
                </c:pt>
                <c:pt idx="2610">
                  <c:v>41544</c:v>
                </c:pt>
                <c:pt idx="2611">
                  <c:v>41543</c:v>
                </c:pt>
                <c:pt idx="2612">
                  <c:v>41542</c:v>
                </c:pt>
                <c:pt idx="2613">
                  <c:v>41541</c:v>
                </c:pt>
                <c:pt idx="2614">
                  <c:v>41540</c:v>
                </c:pt>
                <c:pt idx="2615">
                  <c:v>41539</c:v>
                </c:pt>
                <c:pt idx="2616">
                  <c:v>41538</c:v>
                </c:pt>
                <c:pt idx="2617">
                  <c:v>41537</c:v>
                </c:pt>
                <c:pt idx="2618">
                  <c:v>41536</c:v>
                </c:pt>
                <c:pt idx="2619">
                  <c:v>41535</c:v>
                </c:pt>
                <c:pt idx="2620">
                  <c:v>41534</c:v>
                </c:pt>
                <c:pt idx="2621">
                  <c:v>41533</c:v>
                </c:pt>
                <c:pt idx="2622">
                  <c:v>41532</c:v>
                </c:pt>
                <c:pt idx="2623">
                  <c:v>41531</c:v>
                </c:pt>
                <c:pt idx="2624">
                  <c:v>41530</c:v>
                </c:pt>
                <c:pt idx="2625">
                  <c:v>41529</c:v>
                </c:pt>
                <c:pt idx="2626">
                  <c:v>41528</c:v>
                </c:pt>
                <c:pt idx="2627">
                  <c:v>41527</c:v>
                </c:pt>
                <c:pt idx="2628">
                  <c:v>41526</c:v>
                </c:pt>
                <c:pt idx="2629">
                  <c:v>41525</c:v>
                </c:pt>
                <c:pt idx="2630">
                  <c:v>41524</c:v>
                </c:pt>
                <c:pt idx="2631">
                  <c:v>41523</c:v>
                </c:pt>
                <c:pt idx="2632">
                  <c:v>41522</c:v>
                </c:pt>
                <c:pt idx="2633">
                  <c:v>41521</c:v>
                </c:pt>
                <c:pt idx="2634">
                  <c:v>41520</c:v>
                </c:pt>
                <c:pt idx="2635">
                  <c:v>41519</c:v>
                </c:pt>
                <c:pt idx="2636">
                  <c:v>41518</c:v>
                </c:pt>
                <c:pt idx="2637">
                  <c:v>41517</c:v>
                </c:pt>
                <c:pt idx="2638">
                  <c:v>41516</c:v>
                </c:pt>
                <c:pt idx="2639">
                  <c:v>41515</c:v>
                </c:pt>
                <c:pt idx="2640">
                  <c:v>41514</c:v>
                </c:pt>
                <c:pt idx="2641">
                  <c:v>41513</c:v>
                </c:pt>
                <c:pt idx="2642">
                  <c:v>41512</c:v>
                </c:pt>
                <c:pt idx="2643">
                  <c:v>41511</c:v>
                </c:pt>
                <c:pt idx="2644">
                  <c:v>41510</c:v>
                </c:pt>
                <c:pt idx="2645">
                  <c:v>41509</c:v>
                </c:pt>
                <c:pt idx="2646">
                  <c:v>41508</c:v>
                </c:pt>
                <c:pt idx="2647">
                  <c:v>41507</c:v>
                </c:pt>
                <c:pt idx="2648">
                  <c:v>41506</c:v>
                </c:pt>
                <c:pt idx="2649">
                  <c:v>41505</c:v>
                </c:pt>
                <c:pt idx="2650">
                  <c:v>41504</c:v>
                </c:pt>
                <c:pt idx="2651">
                  <c:v>41503</c:v>
                </c:pt>
                <c:pt idx="2652">
                  <c:v>41502</c:v>
                </c:pt>
                <c:pt idx="2653">
                  <c:v>41501</c:v>
                </c:pt>
                <c:pt idx="2654">
                  <c:v>41500</c:v>
                </c:pt>
                <c:pt idx="2655">
                  <c:v>41499</c:v>
                </c:pt>
                <c:pt idx="2656">
                  <c:v>41498</c:v>
                </c:pt>
                <c:pt idx="2657">
                  <c:v>41497</c:v>
                </c:pt>
                <c:pt idx="2658">
                  <c:v>41496</c:v>
                </c:pt>
                <c:pt idx="2659">
                  <c:v>41495</c:v>
                </c:pt>
                <c:pt idx="2660">
                  <c:v>41494</c:v>
                </c:pt>
                <c:pt idx="2661">
                  <c:v>41493</c:v>
                </c:pt>
                <c:pt idx="2662">
                  <c:v>41492</c:v>
                </c:pt>
                <c:pt idx="2663">
                  <c:v>41491</c:v>
                </c:pt>
                <c:pt idx="2664">
                  <c:v>41490</c:v>
                </c:pt>
                <c:pt idx="2665">
                  <c:v>41489</c:v>
                </c:pt>
                <c:pt idx="2666">
                  <c:v>41488</c:v>
                </c:pt>
                <c:pt idx="2667">
                  <c:v>41487</c:v>
                </c:pt>
                <c:pt idx="2668">
                  <c:v>41486</c:v>
                </c:pt>
                <c:pt idx="2669">
                  <c:v>41485</c:v>
                </c:pt>
                <c:pt idx="2670">
                  <c:v>41484</c:v>
                </c:pt>
                <c:pt idx="2671">
                  <c:v>41483</c:v>
                </c:pt>
                <c:pt idx="2672">
                  <c:v>41482</c:v>
                </c:pt>
                <c:pt idx="2673">
                  <c:v>41481</c:v>
                </c:pt>
                <c:pt idx="2674">
                  <c:v>41480</c:v>
                </c:pt>
                <c:pt idx="2675">
                  <c:v>41479</c:v>
                </c:pt>
                <c:pt idx="2676">
                  <c:v>41478</c:v>
                </c:pt>
                <c:pt idx="2677">
                  <c:v>41477</c:v>
                </c:pt>
                <c:pt idx="2678">
                  <c:v>41476</c:v>
                </c:pt>
                <c:pt idx="2679">
                  <c:v>41475</c:v>
                </c:pt>
                <c:pt idx="2680">
                  <c:v>41474</c:v>
                </c:pt>
                <c:pt idx="2681">
                  <c:v>41473</c:v>
                </c:pt>
                <c:pt idx="2682">
                  <c:v>41472</c:v>
                </c:pt>
                <c:pt idx="2683">
                  <c:v>41471</c:v>
                </c:pt>
                <c:pt idx="2684">
                  <c:v>41470</c:v>
                </c:pt>
                <c:pt idx="2685">
                  <c:v>41469</c:v>
                </c:pt>
                <c:pt idx="2686">
                  <c:v>41468</c:v>
                </c:pt>
                <c:pt idx="2687">
                  <c:v>41467</c:v>
                </c:pt>
                <c:pt idx="2688">
                  <c:v>41466</c:v>
                </c:pt>
                <c:pt idx="2689">
                  <c:v>41465</c:v>
                </c:pt>
                <c:pt idx="2690">
                  <c:v>41464</c:v>
                </c:pt>
                <c:pt idx="2691">
                  <c:v>41463</c:v>
                </c:pt>
                <c:pt idx="2692">
                  <c:v>41462</c:v>
                </c:pt>
                <c:pt idx="2693">
                  <c:v>41461</c:v>
                </c:pt>
                <c:pt idx="2694">
                  <c:v>41460</c:v>
                </c:pt>
                <c:pt idx="2695">
                  <c:v>41459</c:v>
                </c:pt>
                <c:pt idx="2696">
                  <c:v>41458</c:v>
                </c:pt>
                <c:pt idx="2697">
                  <c:v>41457</c:v>
                </c:pt>
                <c:pt idx="2698">
                  <c:v>41456</c:v>
                </c:pt>
                <c:pt idx="2699">
                  <c:v>41455</c:v>
                </c:pt>
                <c:pt idx="2700">
                  <c:v>41454</c:v>
                </c:pt>
                <c:pt idx="2701">
                  <c:v>41453</c:v>
                </c:pt>
                <c:pt idx="2702">
                  <c:v>41452</c:v>
                </c:pt>
                <c:pt idx="2703">
                  <c:v>41451</c:v>
                </c:pt>
                <c:pt idx="2704">
                  <c:v>41450</c:v>
                </c:pt>
                <c:pt idx="2705">
                  <c:v>41449</c:v>
                </c:pt>
                <c:pt idx="2706">
                  <c:v>41448</c:v>
                </c:pt>
                <c:pt idx="2707">
                  <c:v>41447</c:v>
                </c:pt>
                <c:pt idx="2708">
                  <c:v>41446</c:v>
                </c:pt>
                <c:pt idx="2709">
                  <c:v>41445</c:v>
                </c:pt>
                <c:pt idx="2710">
                  <c:v>41444</c:v>
                </c:pt>
                <c:pt idx="2711">
                  <c:v>41443</c:v>
                </c:pt>
                <c:pt idx="2712">
                  <c:v>41442</c:v>
                </c:pt>
                <c:pt idx="2713">
                  <c:v>41441</c:v>
                </c:pt>
                <c:pt idx="2714">
                  <c:v>41440</c:v>
                </c:pt>
                <c:pt idx="2715">
                  <c:v>41439</c:v>
                </c:pt>
                <c:pt idx="2716">
                  <c:v>41438</c:v>
                </c:pt>
                <c:pt idx="2717">
                  <c:v>41437</c:v>
                </c:pt>
                <c:pt idx="2718">
                  <c:v>41436</c:v>
                </c:pt>
                <c:pt idx="2719">
                  <c:v>41435</c:v>
                </c:pt>
                <c:pt idx="2720">
                  <c:v>41434</c:v>
                </c:pt>
                <c:pt idx="2721">
                  <c:v>41433</c:v>
                </c:pt>
                <c:pt idx="2722">
                  <c:v>41432</c:v>
                </c:pt>
                <c:pt idx="2723">
                  <c:v>41431</c:v>
                </c:pt>
                <c:pt idx="2724">
                  <c:v>41430</c:v>
                </c:pt>
                <c:pt idx="2725">
                  <c:v>41429</c:v>
                </c:pt>
                <c:pt idx="2726">
                  <c:v>41428</c:v>
                </c:pt>
                <c:pt idx="2727">
                  <c:v>41427</c:v>
                </c:pt>
                <c:pt idx="2728">
                  <c:v>41426</c:v>
                </c:pt>
                <c:pt idx="2729">
                  <c:v>41425</c:v>
                </c:pt>
                <c:pt idx="2730">
                  <c:v>41424</c:v>
                </c:pt>
                <c:pt idx="2731">
                  <c:v>41423</c:v>
                </c:pt>
                <c:pt idx="2732">
                  <c:v>41422</c:v>
                </c:pt>
                <c:pt idx="2733">
                  <c:v>41421</c:v>
                </c:pt>
                <c:pt idx="2734">
                  <c:v>41420</c:v>
                </c:pt>
                <c:pt idx="2735">
                  <c:v>41419</c:v>
                </c:pt>
                <c:pt idx="2736">
                  <c:v>41418</c:v>
                </c:pt>
                <c:pt idx="2737">
                  <c:v>41417</c:v>
                </c:pt>
                <c:pt idx="2738">
                  <c:v>41416</c:v>
                </c:pt>
                <c:pt idx="2739">
                  <c:v>41415</c:v>
                </c:pt>
                <c:pt idx="2740">
                  <c:v>41414</c:v>
                </c:pt>
                <c:pt idx="2741">
                  <c:v>41413</c:v>
                </c:pt>
                <c:pt idx="2742">
                  <c:v>41412</c:v>
                </c:pt>
                <c:pt idx="2743">
                  <c:v>41411</c:v>
                </c:pt>
                <c:pt idx="2744">
                  <c:v>41410</c:v>
                </c:pt>
                <c:pt idx="2745">
                  <c:v>41409</c:v>
                </c:pt>
                <c:pt idx="2746">
                  <c:v>41408</c:v>
                </c:pt>
                <c:pt idx="2747">
                  <c:v>41407</c:v>
                </c:pt>
              </c:numCache>
            </c:numRef>
          </c:cat>
          <c:val>
            <c:numRef>
              <c:f>'10a riigivk spread'!$AA$4:$AA$2751</c:f>
              <c:numCache>
                <c:formatCode>[$$-409]#,##0.00_ ;\-[$$-409]#,##0.00\ </c:formatCode>
                <c:ptCount val="2748"/>
                <c:pt idx="0">
                  <c:v>7.6999999999999999E-2</c:v>
                </c:pt>
                <c:pt idx="1">
                  <c:v>8.1000000000000003E-2</c:v>
                </c:pt>
                <c:pt idx="2">
                  <c:v>7.4999999999999997E-2</c:v>
                </c:pt>
                <c:pt idx="3">
                  <c:v>9.9000000000000005E-2</c:v>
                </c:pt>
                <c:pt idx="4">
                  <c:v>0.111</c:v>
                </c:pt>
                <c:pt idx="5">
                  <c:v>0.111</c:v>
                </c:pt>
                <c:pt idx="6">
                  <c:v>0.111</c:v>
                </c:pt>
                <c:pt idx="7">
                  <c:v>0.13200000000000001</c:v>
                </c:pt>
                <c:pt idx="8">
                  <c:v>0.157</c:v>
                </c:pt>
                <c:pt idx="9">
                  <c:v>0.186</c:v>
                </c:pt>
                <c:pt idx="10">
                  <c:v>0.186</c:v>
                </c:pt>
                <c:pt idx="11">
                  <c:v>9.7000000000000003E-2</c:v>
                </c:pt>
                <c:pt idx="12">
                  <c:v>9.7000000000000003E-2</c:v>
                </c:pt>
                <c:pt idx="13">
                  <c:v>9.7000000000000003E-2</c:v>
                </c:pt>
                <c:pt idx="14">
                  <c:v>9.0999999999999998E-2</c:v>
                </c:pt>
                <c:pt idx="15">
                  <c:v>9.1999999999999998E-2</c:v>
                </c:pt>
                <c:pt idx="16">
                  <c:v>0.11</c:v>
                </c:pt>
                <c:pt idx="17">
                  <c:v>0.121</c:v>
                </c:pt>
                <c:pt idx="18">
                  <c:v>0.13500000000000001</c:v>
                </c:pt>
                <c:pt idx="19">
                  <c:v>0.13500000000000001</c:v>
                </c:pt>
                <c:pt idx="20">
                  <c:v>0.13500000000000001</c:v>
                </c:pt>
                <c:pt idx="21">
                  <c:v>0.13300000000000001</c:v>
                </c:pt>
                <c:pt idx="22">
                  <c:v>0.17799999999999999</c:v>
                </c:pt>
                <c:pt idx="23">
                  <c:v>0.158</c:v>
                </c:pt>
                <c:pt idx="24">
                  <c:v>0.186</c:v>
                </c:pt>
                <c:pt idx="25">
                  <c:v>0.19500000000000001</c:v>
                </c:pt>
                <c:pt idx="26">
                  <c:v>0.19500000000000001</c:v>
                </c:pt>
                <c:pt idx="27">
                  <c:v>0.19500000000000001</c:v>
                </c:pt>
                <c:pt idx="28">
                  <c:v>0.223</c:v>
                </c:pt>
                <c:pt idx="29">
                  <c:v>0.20399999999999999</c:v>
                </c:pt>
                <c:pt idx="30">
                  <c:v>0.183</c:v>
                </c:pt>
                <c:pt idx="31">
                  <c:v>0.159</c:v>
                </c:pt>
                <c:pt idx="32">
                  <c:v>0.124</c:v>
                </c:pt>
                <c:pt idx="33">
                  <c:v>0.124</c:v>
                </c:pt>
                <c:pt idx="34">
                  <c:v>0.124</c:v>
                </c:pt>
                <c:pt idx="35">
                  <c:v>0.14899999999999999</c:v>
                </c:pt>
                <c:pt idx="36">
                  <c:v>0.13500000000000001</c:v>
                </c:pt>
                <c:pt idx="37">
                  <c:v>0.14399999999999999</c:v>
                </c:pt>
                <c:pt idx="38">
                  <c:v>0.14499999999999999</c:v>
                </c:pt>
                <c:pt idx="39">
                  <c:v>0.17599999999999999</c:v>
                </c:pt>
                <c:pt idx="40">
                  <c:v>0.17599999999999999</c:v>
                </c:pt>
                <c:pt idx="41">
                  <c:v>0.17599999999999999</c:v>
                </c:pt>
                <c:pt idx="42">
                  <c:v>0.20100000000000001</c:v>
                </c:pt>
                <c:pt idx="43">
                  <c:v>0.24199999999999999</c:v>
                </c:pt>
                <c:pt idx="44">
                  <c:v>0.23599999999999999</c:v>
                </c:pt>
                <c:pt idx="45">
                  <c:v>0.26100000000000001</c:v>
                </c:pt>
                <c:pt idx="46">
                  <c:v>0.221</c:v>
                </c:pt>
                <c:pt idx="47">
                  <c:v>0.221</c:v>
                </c:pt>
                <c:pt idx="48">
                  <c:v>0.221</c:v>
                </c:pt>
                <c:pt idx="49">
                  <c:v>0.23200000000000001</c:v>
                </c:pt>
                <c:pt idx="50">
                  <c:v>0.248</c:v>
                </c:pt>
                <c:pt idx="51">
                  <c:v>0.22500000000000001</c:v>
                </c:pt>
                <c:pt idx="52">
                  <c:v>0.246</c:v>
                </c:pt>
                <c:pt idx="53">
                  <c:v>0.248</c:v>
                </c:pt>
                <c:pt idx="54">
                  <c:v>0.248</c:v>
                </c:pt>
                <c:pt idx="55">
                  <c:v>0.248</c:v>
                </c:pt>
                <c:pt idx="56">
                  <c:v>0.251</c:v>
                </c:pt>
                <c:pt idx="57">
                  <c:v>0.22500000000000001</c:v>
                </c:pt>
                <c:pt idx="58">
                  <c:v>0.23499999999999999</c:v>
                </c:pt>
                <c:pt idx="59">
                  <c:v>0.253</c:v>
                </c:pt>
                <c:pt idx="60">
                  <c:v>0.28499999999999998</c:v>
                </c:pt>
                <c:pt idx="61">
                  <c:v>0.28499999999999998</c:v>
                </c:pt>
                <c:pt idx="62">
                  <c:v>0.28499999999999998</c:v>
                </c:pt>
                <c:pt idx="63">
                  <c:v>0.26400000000000001</c:v>
                </c:pt>
                <c:pt idx="64">
                  <c:v>0.26100000000000001</c:v>
                </c:pt>
                <c:pt idx="65">
                  <c:v>0.27100000000000002</c:v>
                </c:pt>
                <c:pt idx="66">
                  <c:v>0.28299999999999997</c:v>
                </c:pt>
                <c:pt idx="67">
                  <c:v>0.309</c:v>
                </c:pt>
                <c:pt idx="68">
                  <c:v>0.309</c:v>
                </c:pt>
                <c:pt idx="69">
                  <c:v>0.309</c:v>
                </c:pt>
                <c:pt idx="70">
                  <c:v>0.35</c:v>
                </c:pt>
                <c:pt idx="71">
                  <c:v>0.33900000000000002</c:v>
                </c:pt>
                <c:pt idx="72">
                  <c:v>0.32600000000000001</c:v>
                </c:pt>
                <c:pt idx="73">
                  <c:v>0.35199999999999998</c:v>
                </c:pt>
                <c:pt idx="74">
                  <c:v>0.35199999999999998</c:v>
                </c:pt>
                <c:pt idx="75">
                  <c:v>0.35199999999999998</c:v>
                </c:pt>
                <c:pt idx="76">
                  <c:v>0.35199999999999998</c:v>
                </c:pt>
                <c:pt idx="77">
                  <c:v>0.32600000000000001</c:v>
                </c:pt>
                <c:pt idx="78">
                  <c:v>0.33100000000000002</c:v>
                </c:pt>
                <c:pt idx="79">
                  <c:v>0.39800000000000002</c:v>
                </c:pt>
                <c:pt idx="80">
                  <c:v>0.40899999999999997</c:v>
                </c:pt>
                <c:pt idx="81">
                  <c:v>0.379</c:v>
                </c:pt>
                <c:pt idx="82">
                  <c:v>0.379</c:v>
                </c:pt>
                <c:pt idx="83">
                  <c:v>0.379</c:v>
                </c:pt>
                <c:pt idx="84">
                  <c:v>0.38900000000000001</c:v>
                </c:pt>
                <c:pt idx="85">
                  <c:v>0.376</c:v>
                </c:pt>
                <c:pt idx="86">
                  <c:v>0.38200000000000001</c:v>
                </c:pt>
                <c:pt idx="87">
                  <c:v>0.32700000000000001</c:v>
                </c:pt>
                <c:pt idx="88">
                  <c:v>0.29799999999999999</c:v>
                </c:pt>
                <c:pt idx="89">
                  <c:v>0.29799999999999999</c:v>
                </c:pt>
                <c:pt idx="90">
                  <c:v>0.29799999999999999</c:v>
                </c:pt>
                <c:pt idx="91">
                  <c:v>0.29099999999999998</c:v>
                </c:pt>
                <c:pt idx="92">
                  <c:v>0.29199999999999998</c:v>
                </c:pt>
                <c:pt idx="93">
                  <c:v>0.31</c:v>
                </c:pt>
                <c:pt idx="94">
                  <c:v>0.32600000000000001</c:v>
                </c:pt>
                <c:pt idx="95">
                  <c:v>0.35699999999999998</c:v>
                </c:pt>
                <c:pt idx="96">
                  <c:v>0.35699999999999998</c:v>
                </c:pt>
                <c:pt idx="97">
                  <c:v>0.35699999999999998</c:v>
                </c:pt>
                <c:pt idx="98">
                  <c:v>0.37</c:v>
                </c:pt>
                <c:pt idx="99">
                  <c:v>0.30299999999999999</c:v>
                </c:pt>
                <c:pt idx="100">
                  <c:v>0.27900000000000003</c:v>
                </c:pt>
                <c:pt idx="101">
                  <c:v>0.255</c:v>
                </c:pt>
                <c:pt idx="102">
                  <c:v>0.27800000000000002</c:v>
                </c:pt>
                <c:pt idx="103">
                  <c:v>0.27800000000000002</c:v>
                </c:pt>
                <c:pt idx="104">
                  <c:v>0.27800000000000002</c:v>
                </c:pt>
                <c:pt idx="105">
                  <c:v>0.27900000000000003</c:v>
                </c:pt>
                <c:pt idx="106">
                  <c:v>0.309</c:v>
                </c:pt>
                <c:pt idx="107">
                  <c:v>0.28299999999999997</c:v>
                </c:pt>
                <c:pt idx="108">
                  <c:v>0.33600000000000002</c:v>
                </c:pt>
                <c:pt idx="109">
                  <c:v>0.34</c:v>
                </c:pt>
                <c:pt idx="110">
                  <c:v>0.34</c:v>
                </c:pt>
                <c:pt idx="111">
                  <c:v>0.34</c:v>
                </c:pt>
                <c:pt idx="112">
                  <c:v>0.317</c:v>
                </c:pt>
                <c:pt idx="113">
                  <c:v>0.34799999999999998</c:v>
                </c:pt>
                <c:pt idx="114">
                  <c:v>0.35599999999999998</c:v>
                </c:pt>
                <c:pt idx="115">
                  <c:v>0.34</c:v>
                </c:pt>
                <c:pt idx="116">
                  <c:v>0.35199999999999998</c:v>
                </c:pt>
                <c:pt idx="117">
                  <c:v>0.35199999999999998</c:v>
                </c:pt>
                <c:pt idx="118">
                  <c:v>0.35199999999999998</c:v>
                </c:pt>
                <c:pt idx="119">
                  <c:v>0.32300000000000001</c:v>
                </c:pt>
                <c:pt idx="120">
                  <c:v>0.33400000000000002</c:v>
                </c:pt>
                <c:pt idx="121">
                  <c:v>0.35599999999999998</c:v>
                </c:pt>
                <c:pt idx="122">
                  <c:v>0.35599999999999998</c:v>
                </c:pt>
                <c:pt idx="123">
                  <c:v>0.41</c:v>
                </c:pt>
                <c:pt idx="124">
                  <c:v>0.41</c:v>
                </c:pt>
                <c:pt idx="125">
                  <c:v>0.41</c:v>
                </c:pt>
                <c:pt idx="126">
                  <c:v>0.40100000000000002</c:v>
                </c:pt>
                <c:pt idx="127">
                  <c:v>0.42199999999999999</c:v>
                </c:pt>
                <c:pt idx="128">
                  <c:v>0.40799999999999997</c:v>
                </c:pt>
                <c:pt idx="129">
                  <c:v>0.44400000000000001</c:v>
                </c:pt>
                <c:pt idx="130">
                  <c:v>0.41299999999999998</c:v>
                </c:pt>
                <c:pt idx="131">
                  <c:v>0.41299999999999998</c:v>
                </c:pt>
                <c:pt idx="132">
                  <c:v>0.41299999999999998</c:v>
                </c:pt>
                <c:pt idx="133">
                  <c:v>0.40799999999999997</c:v>
                </c:pt>
                <c:pt idx="134">
                  <c:v>0.41</c:v>
                </c:pt>
                <c:pt idx="135">
                  <c:v>0.42499999999999999</c:v>
                </c:pt>
                <c:pt idx="136">
                  <c:v>0.42499999999999999</c:v>
                </c:pt>
                <c:pt idx="137">
                  <c:v>0.44600000000000001</c:v>
                </c:pt>
                <c:pt idx="138">
                  <c:v>0.44600000000000001</c:v>
                </c:pt>
                <c:pt idx="139">
                  <c:v>0.44600000000000001</c:v>
                </c:pt>
                <c:pt idx="140">
                  <c:v>0.45200000000000001</c:v>
                </c:pt>
                <c:pt idx="141">
                  <c:v>0.502</c:v>
                </c:pt>
                <c:pt idx="142">
                  <c:v>0.46700000000000003</c:v>
                </c:pt>
                <c:pt idx="143">
                  <c:v>0.47</c:v>
                </c:pt>
                <c:pt idx="144">
                  <c:v>0.45800000000000002</c:v>
                </c:pt>
                <c:pt idx="145">
                  <c:v>0.45800000000000002</c:v>
                </c:pt>
                <c:pt idx="146">
                  <c:v>0.45800000000000002</c:v>
                </c:pt>
                <c:pt idx="147">
                  <c:v>0.45800000000000002</c:v>
                </c:pt>
                <c:pt idx="148">
                  <c:v>0.46899999999999997</c:v>
                </c:pt>
                <c:pt idx="149">
                  <c:v>0.47599999999999998</c:v>
                </c:pt>
                <c:pt idx="150">
                  <c:v>0.46100000000000002</c:v>
                </c:pt>
                <c:pt idx="151">
                  <c:v>0.49299999999999999</c:v>
                </c:pt>
                <c:pt idx="152">
                  <c:v>0.49299999999999999</c:v>
                </c:pt>
                <c:pt idx="153">
                  <c:v>0.49299999999999999</c:v>
                </c:pt>
                <c:pt idx="154">
                  <c:v>0.51600000000000001</c:v>
                </c:pt>
                <c:pt idx="155">
                  <c:v>0.55900000000000005</c:v>
                </c:pt>
                <c:pt idx="156">
                  <c:v>0.53300000000000003</c:v>
                </c:pt>
                <c:pt idx="157">
                  <c:v>0.56100000000000005</c:v>
                </c:pt>
                <c:pt idx="158">
                  <c:v>0.59399999999999997</c:v>
                </c:pt>
                <c:pt idx="159">
                  <c:v>0.59399999999999997</c:v>
                </c:pt>
                <c:pt idx="160">
                  <c:v>0.59399999999999997</c:v>
                </c:pt>
                <c:pt idx="161">
                  <c:v>0.628</c:v>
                </c:pt>
                <c:pt idx="162">
                  <c:v>0.67700000000000005</c:v>
                </c:pt>
                <c:pt idx="163">
                  <c:v>0.63700000000000001</c:v>
                </c:pt>
                <c:pt idx="164">
                  <c:v>0.54800000000000004</c:v>
                </c:pt>
                <c:pt idx="165">
                  <c:v>0.55800000000000005</c:v>
                </c:pt>
                <c:pt idx="166">
                  <c:v>0.55800000000000005</c:v>
                </c:pt>
                <c:pt idx="167">
                  <c:v>0.55800000000000005</c:v>
                </c:pt>
                <c:pt idx="168">
                  <c:v>0.55600000000000005</c:v>
                </c:pt>
                <c:pt idx="169">
                  <c:v>0.61</c:v>
                </c:pt>
                <c:pt idx="170">
                  <c:v>0.55800000000000005</c:v>
                </c:pt>
                <c:pt idx="171">
                  <c:v>0.57699999999999996</c:v>
                </c:pt>
                <c:pt idx="172">
                  <c:v>0.56200000000000006</c:v>
                </c:pt>
                <c:pt idx="173">
                  <c:v>0.56200000000000006</c:v>
                </c:pt>
                <c:pt idx="174">
                  <c:v>0.56200000000000006</c:v>
                </c:pt>
                <c:pt idx="175">
                  <c:v>0.57999999999999996</c:v>
                </c:pt>
                <c:pt idx="176">
                  <c:v>0.64600000000000002</c:v>
                </c:pt>
                <c:pt idx="177">
                  <c:v>0.626</c:v>
                </c:pt>
                <c:pt idx="178">
                  <c:v>0.61199999999999999</c:v>
                </c:pt>
                <c:pt idx="179">
                  <c:v>0.626</c:v>
                </c:pt>
                <c:pt idx="180">
                  <c:v>0.626</c:v>
                </c:pt>
                <c:pt idx="181">
                  <c:v>0.626</c:v>
                </c:pt>
                <c:pt idx="182">
                  <c:v>0.63300000000000001</c:v>
                </c:pt>
                <c:pt idx="183">
                  <c:v>0.64</c:v>
                </c:pt>
                <c:pt idx="184">
                  <c:v>0.64200000000000002</c:v>
                </c:pt>
                <c:pt idx="185">
                  <c:v>0.73299999999999998</c:v>
                </c:pt>
                <c:pt idx="186">
                  <c:v>0.76</c:v>
                </c:pt>
                <c:pt idx="187">
                  <c:v>0.76</c:v>
                </c:pt>
                <c:pt idx="188">
                  <c:v>0.76</c:v>
                </c:pt>
                <c:pt idx="189">
                  <c:v>0.747</c:v>
                </c:pt>
                <c:pt idx="190">
                  <c:v>0.73499999999999999</c:v>
                </c:pt>
                <c:pt idx="191">
                  <c:v>0.78800000000000003</c:v>
                </c:pt>
                <c:pt idx="192">
                  <c:v>0.81399999999999995</c:v>
                </c:pt>
                <c:pt idx="193">
                  <c:v>0.79600000000000004</c:v>
                </c:pt>
                <c:pt idx="194">
                  <c:v>0.79600000000000004</c:v>
                </c:pt>
                <c:pt idx="195">
                  <c:v>0.79600000000000004</c:v>
                </c:pt>
                <c:pt idx="196">
                  <c:v>0.82099999999999995</c:v>
                </c:pt>
                <c:pt idx="197">
                  <c:v>0.85299999999999998</c:v>
                </c:pt>
                <c:pt idx="198">
                  <c:v>0.78100000000000003</c:v>
                </c:pt>
                <c:pt idx="199">
                  <c:v>0.75900000000000001</c:v>
                </c:pt>
                <c:pt idx="200">
                  <c:v>0.72299999999999998</c:v>
                </c:pt>
                <c:pt idx="201">
                  <c:v>0.72299999999999998</c:v>
                </c:pt>
                <c:pt idx="202">
                  <c:v>0.72299999999999998</c:v>
                </c:pt>
                <c:pt idx="203">
                  <c:v>0.72299999999999998</c:v>
                </c:pt>
                <c:pt idx="204">
                  <c:v>0.79900000000000004</c:v>
                </c:pt>
                <c:pt idx="205">
                  <c:v>0.84199999999999997</c:v>
                </c:pt>
                <c:pt idx="206">
                  <c:v>0.88900000000000001</c:v>
                </c:pt>
                <c:pt idx="207">
                  <c:v>0.95199999999999996</c:v>
                </c:pt>
                <c:pt idx="208">
                  <c:v>0.95199999999999996</c:v>
                </c:pt>
                <c:pt idx="209">
                  <c:v>0.95199999999999996</c:v>
                </c:pt>
                <c:pt idx="210">
                  <c:v>1.0489999999999999</c:v>
                </c:pt>
                <c:pt idx="211">
                  <c:v>1.137</c:v>
                </c:pt>
                <c:pt idx="212">
                  <c:v>1.004</c:v>
                </c:pt>
                <c:pt idx="213">
                  <c:v>0.89100000000000001</c:v>
                </c:pt>
                <c:pt idx="214">
                  <c:v>0.81599999999999995</c:v>
                </c:pt>
                <c:pt idx="215">
                  <c:v>0.81599999999999995</c:v>
                </c:pt>
                <c:pt idx="216">
                  <c:v>0.81599999999999995</c:v>
                </c:pt>
                <c:pt idx="217">
                  <c:v>0.83</c:v>
                </c:pt>
                <c:pt idx="218">
                  <c:v>0.86299999999999999</c:v>
                </c:pt>
                <c:pt idx="219">
                  <c:v>0.84299999999999997</c:v>
                </c:pt>
                <c:pt idx="220">
                  <c:v>0.78200000000000003</c:v>
                </c:pt>
                <c:pt idx="221">
                  <c:v>0.78200000000000003</c:v>
                </c:pt>
                <c:pt idx="222">
                  <c:v>0.78200000000000003</c:v>
                </c:pt>
                <c:pt idx="223">
                  <c:v>0.78200000000000003</c:v>
                </c:pt>
                <c:pt idx="224">
                  <c:v>0.78200000000000003</c:v>
                </c:pt>
                <c:pt idx="225">
                  <c:v>0.84099999999999997</c:v>
                </c:pt>
                <c:pt idx="226">
                  <c:v>0.81799999999999995</c:v>
                </c:pt>
                <c:pt idx="227">
                  <c:v>0.72299999999999998</c:v>
                </c:pt>
                <c:pt idx="228">
                  <c:v>0.74199999999999999</c:v>
                </c:pt>
                <c:pt idx="229">
                  <c:v>0.74199999999999999</c:v>
                </c:pt>
                <c:pt idx="230">
                  <c:v>0.74199999999999999</c:v>
                </c:pt>
                <c:pt idx="231">
                  <c:v>0.70799999999999996</c:v>
                </c:pt>
                <c:pt idx="232">
                  <c:v>0.70299999999999996</c:v>
                </c:pt>
                <c:pt idx="233">
                  <c:v>0.67700000000000005</c:v>
                </c:pt>
                <c:pt idx="234">
                  <c:v>0.60599999999999998</c:v>
                </c:pt>
                <c:pt idx="235">
                  <c:v>0.54</c:v>
                </c:pt>
                <c:pt idx="236">
                  <c:v>0.54</c:v>
                </c:pt>
                <c:pt idx="237">
                  <c:v>0.54</c:v>
                </c:pt>
                <c:pt idx="238">
                  <c:v>0.56899999999999995</c:v>
                </c:pt>
                <c:pt idx="239">
                  <c:v>0.873</c:v>
                </c:pt>
                <c:pt idx="240">
                  <c:v>0.88100000000000001</c:v>
                </c:pt>
                <c:pt idx="241">
                  <c:v>0.75900000000000001</c:v>
                </c:pt>
                <c:pt idx="242">
                  <c:v>0.73399999999999999</c:v>
                </c:pt>
                <c:pt idx="243">
                  <c:v>0.73399999999999999</c:v>
                </c:pt>
                <c:pt idx="244">
                  <c:v>0.73399999999999999</c:v>
                </c:pt>
                <c:pt idx="245">
                  <c:v>0.879</c:v>
                </c:pt>
                <c:pt idx="246">
                  <c:v>1.2210000000000001</c:v>
                </c:pt>
                <c:pt idx="247">
                  <c:v>1.0329999999999999</c:v>
                </c:pt>
                <c:pt idx="248">
                  <c:v>0.84099999999999997</c:v>
                </c:pt>
                <c:pt idx="249">
                  <c:v>0.622</c:v>
                </c:pt>
                <c:pt idx="250">
                  <c:v>0.622</c:v>
                </c:pt>
                <c:pt idx="251">
                  <c:v>0.622</c:v>
                </c:pt>
                <c:pt idx="252">
                  <c:v>0.51400000000000001</c:v>
                </c:pt>
                <c:pt idx="253">
                  <c:v>0.26200000000000001</c:v>
                </c:pt>
                <c:pt idx="254">
                  <c:v>0.34399999999999997</c:v>
                </c:pt>
                <c:pt idx="255">
                  <c:v>0.26400000000000001</c:v>
                </c:pt>
                <c:pt idx="256">
                  <c:v>0.214</c:v>
                </c:pt>
                <c:pt idx="257">
                  <c:v>0.214</c:v>
                </c:pt>
                <c:pt idx="258">
                  <c:v>0.214</c:v>
                </c:pt>
                <c:pt idx="259">
                  <c:v>0.21299999999999999</c:v>
                </c:pt>
                <c:pt idx="260">
                  <c:v>0.17599999999999999</c:v>
                </c:pt>
                <c:pt idx="261">
                  <c:v>0.188</c:v>
                </c:pt>
                <c:pt idx="262">
                  <c:v>0.28599999999999998</c:v>
                </c:pt>
                <c:pt idx="263">
                  <c:v>0.28199999999999997</c:v>
                </c:pt>
                <c:pt idx="264">
                  <c:v>0.28199999999999997</c:v>
                </c:pt>
                <c:pt idx="265">
                  <c:v>0.28199999999999997</c:v>
                </c:pt>
                <c:pt idx="266">
                  <c:v>0.31</c:v>
                </c:pt>
                <c:pt idx="267">
                  <c:v>0.25</c:v>
                </c:pt>
                <c:pt idx="268">
                  <c:v>0.21299999999999999</c:v>
                </c:pt>
                <c:pt idx="269">
                  <c:v>0.20899999999999999</c:v>
                </c:pt>
                <c:pt idx="270">
                  <c:v>0.22600000000000001</c:v>
                </c:pt>
                <c:pt idx="271">
                  <c:v>0.22600000000000001</c:v>
                </c:pt>
                <c:pt idx="272">
                  <c:v>0.22600000000000001</c:v>
                </c:pt>
                <c:pt idx="273">
                  <c:v>0.22600000000000001</c:v>
                </c:pt>
                <c:pt idx="274">
                  <c:v>0.27100000000000002</c:v>
                </c:pt>
                <c:pt idx="275">
                  <c:v>0.28799999999999998</c:v>
                </c:pt>
                <c:pt idx="276">
                  <c:v>0.28899999999999998</c:v>
                </c:pt>
                <c:pt idx="277">
                  <c:v>0.29399999999999998</c:v>
                </c:pt>
                <c:pt idx="278">
                  <c:v>0.29399999999999998</c:v>
                </c:pt>
                <c:pt idx="279">
                  <c:v>0.29399999999999998</c:v>
                </c:pt>
                <c:pt idx="280">
                  <c:v>0.29899999999999999</c:v>
                </c:pt>
                <c:pt idx="281">
                  <c:v>0.31</c:v>
                </c:pt>
                <c:pt idx="282">
                  <c:v>0.26800000000000002</c:v>
                </c:pt>
                <c:pt idx="283">
                  <c:v>0.25900000000000001</c:v>
                </c:pt>
                <c:pt idx="284">
                  <c:v>0.28299999999999997</c:v>
                </c:pt>
                <c:pt idx="285">
                  <c:v>0.28299999999999997</c:v>
                </c:pt>
                <c:pt idx="286">
                  <c:v>0.28299999999999997</c:v>
                </c:pt>
                <c:pt idx="287">
                  <c:v>0.29499999999999998</c:v>
                </c:pt>
                <c:pt idx="288">
                  <c:v>0.3</c:v>
                </c:pt>
                <c:pt idx="289">
                  <c:v>0.26900000000000002</c:v>
                </c:pt>
                <c:pt idx="290">
                  <c:v>0.24199999999999999</c:v>
                </c:pt>
                <c:pt idx="291">
                  <c:v>0.23499999999999999</c:v>
                </c:pt>
                <c:pt idx="292">
                  <c:v>0.23499999999999999</c:v>
                </c:pt>
                <c:pt idx="293">
                  <c:v>0.23499999999999999</c:v>
                </c:pt>
                <c:pt idx="294">
                  <c:v>0.27100000000000002</c:v>
                </c:pt>
                <c:pt idx="295">
                  <c:v>0.3</c:v>
                </c:pt>
                <c:pt idx="296">
                  <c:v>0.315</c:v>
                </c:pt>
                <c:pt idx="297">
                  <c:v>0.28100000000000003</c:v>
                </c:pt>
                <c:pt idx="298">
                  <c:v>0.34799999999999998</c:v>
                </c:pt>
                <c:pt idx="299">
                  <c:v>0.34799999999999998</c:v>
                </c:pt>
                <c:pt idx="300">
                  <c:v>0.34799999999999998</c:v>
                </c:pt>
                <c:pt idx="301">
                  <c:v>0.35799999999999998</c:v>
                </c:pt>
                <c:pt idx="302">
                  <c:v>0.41299999999999998</c:v>
                </c:pt>
                <c:pt idx="303">
                  <c:v>0.42299999999999999</c:v>
                </c:pt>
                <c:pt idx="304">
                  <c:v>0.44500000000000001</c:v>
                </c:pt>
                <c:pt idx="305">
                  <c:v>0.46300000000000002</c:v>
                </c:pt>
                <c:pt idx="306">
                  <c:v>0.46300000000000002</c:v>
                </c:pt>
                <c:pt idx="307">
                  <c:v>0.46300000000000002</c:v>
                </c:pt>
                <c:pt idx="308">
                  <c:v>0.46700000000000003</c:v>
                </c:pt>
                <c:pt idx="309">
                  <c:v>0.45400000000000001</c:v>
                </c:pt>
                <c:pt idx="310">
                  <c:v>0.47899999999999998</c:v>
                </c:pt>
                <c:pt idx="311">
                  <c:v>0.47899999999999998</c:v>
                </c:pt>
                <c:pt idx="312">
                  <c:v>0.441</c:v>
                </c:pt>
                <c:pt idx="313">
                  <c:v>0.441</c:v>
                </c:pt>
                <c:pt idx="314">
                  <c:v>0.441</c:v>
                </c:pt>
                <c:pt idx="315">
                  <c:v>0.45100000000000001</c:v>
                </c:pt>
                <c:pt idx="316">
                  <c:v>0.433</c:v>
                </c:pt>
                <c:pt idx="317">
                  <c:v>0.39700000000000002</c:v>
                </c:pt>
                <c:pt idx="318">
                  <c:v>0.39400000000000002</c:v>
                </c:pt>
                <c:pt idx="319">
                  <c:v>0.38600000000000001</c:v>
                </c:pt>
                <c:pt idx="320">
                  <c:v>0.38600000000000001</c:v>
                </c:pt>
                <c:pt idx="321">
                  <c:v>0.38600000000000001</c:v>
                </c:pt>
                <c:pt idx="322">
                  <c:v>0.44500000000000001</c:v>
                </c:pt>
                <c:pt idx="323">
                  <c:v>0.46800000000000003</c:v>
                </c:pt>
                <c:pt idx="324">
                  <c:v>0.46800000000000003</c:v>
                </c:pt>
                <c:pt idx="325">
                  <c:v>0.46800000000000003</c:v>
                </c:pt>
                <c:pt idx="326">
                  <c:v>0.40899999999999997</c:v>
                </c:pt>
                <c:pt idx="327">
                  <c:v>0.40899999999999997</c:v>
                </c:pt>
                <c:pt idx="328">
                  <c:v>0.40899999999999997</c:v>
                </c:pt>
                <c:pt idx="329">
                  <c:v>0.436</c:v>
                </c:pt>
                <c:pt idx="330">
                  <c:v>0.436</c:v>
                </c:pt>
                <c:pt idx="331">
                  <c:v>0.436</c:v>
                </c:pt>
                <c:pt idx="332">
                  <c:v>0.436</c:v>
                </c:pt>
                <c:pt idx="333">
                  <c:v>0.443</c:v>
                </c:pt>
                <c:pt idx="334">
                  <c:v>0.443</c:v>
                </c:pt>
                <c:pt idx="335">
                  <c:v>0.443</c:v>
                </c:pt>
                <c:pt idx="336">
                  <c:v>0.44800000000000001</c:v>
                </c:pt>
                <c:pt idx="337">
                  <c:v>0.43</c:v>
                </c:pt>
                <c:pt idx="338">
                  <c:v>0.39300000000000002</c:v>
                </c:pt>
                <c:pt idx="339">
                  <c:v>0.42</c:v>
                </c:pt>
                <c:pt idx="340">
                  <c:v>0.41299999999999998</c:v>
                </c:pt>
                <c:pt idx="341">
                  <c:v>0.41299999999999998</c:v>
                </c:pt>
                <c:pt idx="342">
                  <c:v>0.41299999999999998</c:v>
                </c:pt>
                <c:pt idx="343">
                  <c:v>0.45</c:v>
                </c:pt>
                <c:pt idx="344">
                  <c:v>0.41299999999999998</c:v>
                </c:pt>
                <c:pt idx="345">
                  <c:v>0.46100000000000002</c:v>
                </c:pt>
                <c:pt idx="346">
                  <c:v>0.45400000000000001</c:v>
                </c:pt>
                <c:pt idx="347">
                  <c:v>0.49299999999999999</c:v>
                </c:pt>
                <c:pt idx="348">
                  <c:v>0.49299999999999999</c:v>
                </c:pt>
                <c:pt idx="349">
                  <c:v>0.49299999999999999</c:v>
                </c:pt>
                <c:pt idx="350">
                  <c:v>0.48899999999999999</c:v>
                </c:pt>
                <c:pt idx="351">
                  <c:v>0.442</c:v>
                </c:pt>
                <c:pt idx="352">
                  <c:v>0.41099999999999998</c:v>
                </c:pt>
                <c:pt idx="353">
                  <c:v>0.49</c:v>
                </c:pt>
                <c:pt idx="354">
                  <c:v>0.41599999999999998</c:v>
                </c:pt>
                <c:pt idx="355">
                  <c:v>0.41599999999999998</c:v>
                </c:pt>
                <c:pt idx="356">
                  <c:v>0.41599999999999998</c:v>
                </c:pt>
                <c:pt idx="357">
                  <c:v>0.41099999999999998</c:v>
                </c:pt>
                <c:pt idx="358">
                  <c:v>0.39500000000000002</c:v>
                </c:pt>
                <c:pt idx="359">
                  <c:v>0.38900000000000001</c:v>
                </c:pt>
                <c:pt idx="360">
                  <c:v>0.41299999999999998</c:v>
                </c:pt>
                <c:pt idx="361">
                  <c:v>0.41</c:v>
                </c:pt>
                <c:pt idx="362">
                  <c:v>0.41</c:v>
                </c:pt>
                <c:pt idx="363">
                  <c:v>0.41</c:v>
                </c:pt>
                <c:pt idx="364">
                  <c:v>0.45100000000000001</c:v>
                </c:pt>
                <c:pt idx="365">
                  <c:v>0.42499999999999999</c:v>
                </c:pt>
                <c:pt idx="366">
                  <c:v>0.43099999999999999</c:v>
                </c:pt>
                <c:pt idx="367">
                  <c:v>0.41399999999999998</c:v>
                </c:pt>
                <c:pt idx="368">
                  <c:v>0.44</c:v>
                </c:pt>
                <c:pt idx="369">
                  <c:v>0.44</c:v>
                </c:pt>
                <c:pt idx="370">
                  <c:v>0.44</c:v>
                </c:pt>
                <c:pt idx="371">
                  <c:v>0.45700000000000002</c:v>
                </c:pt>
                <c:pt idx="372">
                  <c:v>0.45</c:v>
                </c:pt>
                <c:pt idx="373">
                  <c:v>0.443</c:v>
                </c:pt>
                <c:pt idx="374">
                  <c:v>0.43</c:v>
                </c:pt>
                <c:pt idx="375">
                  <c:v>0.38800000000000001</c:v>
                </c:pt>
                <c:pt idx="376">
                  <c:v>0.38800000000000001</c:v>
                </c:pt>
                <c:pt idx="377">
                  <c:v>0.38800000000000001</c:v>
                </c:pt>
                <c:pt idx="378">
                  <c:v>0.38200000000000001</c:v>
                </c:pt>
                <c:pt idx="379">
                  <c:v>0.29099999999999998</c:v>
                </c:pt>
                <c:pt idx="380">
                  <c:v>0.32800000000000001</c:v>
                </c:pt>
                <c:pt idx="381">
                  <c:v>0.309</c:v>
                </c:pt>
                <c:pt idx="382">
                  <c:v>0.27400000000000002</c:v>
                </c:pt>
                <c:pt idx="383">
                  <c:v>0.27400000000000002</c:v>
                </c:pt>
                <c:pt idx="384">
                  <c:v>0.27400000000000002</c:v>
                </c:pt>
                <c:pt idx="385">
                  <c:v>0.23699999999999999</c:v>
                </c:pt>
                <c:pt idx="386">
                  <c:v>0.28199999999999997</c:v>
                </c:pt>
                <c:pt idx="387">
                  <c:v>0.28799999999999998</c:v>
                </c:pt>
                <c:pt idx="388">
                  <c:v>0.307</c:v>
                </c:pt>
                <c:pt idx="389">
                  <c:v>0.27400000000000002</c:v>
                </c:pt>
                <c:pt idx="390">
                  <c:v>0.27400000000000002</c:v>
                </c:pt>
                <c:pt idx="391">
                  <c:v>0.27400000000000002</c:v>
                </c:pt>
                <c:pt idx="392">
                  <c:v>0.23799999999999999</c:v>
                </c:pt>
                <c:pt idx="393">
                  <c:v>0.25</c:v>
                </c:pt>
                <c:pt idx="394">
                  <c:v>0.26100000000000001</c:v>
                </c:pt>
                <c:pt idx="395">
                  <c:v>0.28599999999999998</c:v>
                </c:pt>
                <c:pt idx="396">
                  <c:v>0.245</c:v>
                </c:pt>
                <c:pt idx="397">
                  <c:v>0.245</c:v>
                </c:pt>
                <c:pt idx="398">
                  <c:v>0.245</c:v>
                </c:pt>
                <c:pt idx="399">
                  <c:v>0.22600000000000001</c:v>
                </c:pt>
                <c:pt idx="400">
                  <c:v>0.253</c:v>
                </c:pt>
                <c:pt idx="401">
                  <c:v>0.22700000000000001</c:v>
                </c:pt>
                <c:pt idx="402">
                  <c:v>0.21099999999999999</c:v>
                </c:pt>
                <c:pt idx="403">
                  <c:v>0.23599999999999999</c:v>
                </c:pt>
                <c:pt idx="404">
                  <c:v>0.23599999999999999</c:v>
                </c:pt>
                <c:pt idx="405">
                  <c:v>0.23599999999999999</c:v>
                </c:pt>
                <c:pt idx="406">
                  <c:v>0.22700000000000001</c:v>
                </c:pt>
                <c:pt idx="407">
                  <c:v>0.151</c:v>
                </c:pt>
                <c:pt idx="408">
                  <c:v>0.122</c:v>
                </c:pt>
                <c:pt idx="409">
                  <c:v>0.13700000000000001</c:v>
                </c:pt>
                <c:pt idx="410">
                  <c:v>0.13200000000000001</c:v>
                </c:pt>
                <c:pt idx="411">
                  <c:v>0.13200000000000001</c:v>
                </c:pt>
                <c:pt idx="412">
                  <c:v>0.13200000000000001</c:v>
                </c:pt>
                <c:pt idx="413">
                  <c:v>0.13100000000000001</c:v>
                </c:pt>
                <c:pt idx="414">
                  <c:v>0.16900000000000001</c:v>
                </c:pt>
                <c:pt idx="415">
                  <c:v>0.152</c:v>
                </c:pt>
                <c:pt idx="416">
                  <c:v>0.14499999999999999</c:v>
                </c:pt>
                <c:pt idx="417">
                  <c:v>0.15</c:v>
                </c:pt>
                <c:pt idx="418">
                  <c:v>0.15</c:v>
                </c:pt>
                <c:pt idx="419">
                  <c:v>0.15</c:v>
                </c:pt>
                <c:pt idx="420">
                  <c:v>0.14899999999999999</c:v>
                </c:pt>
                <c:pt idx="421">
                  <c:v>0.13300000000000001</c:v>
                </c:pt>
                <c:pt idx="422">
                  <c:v>0.11799999999999999</c:v>
                </c:pt>
                <c:pt idx="423">
                  <c:v>0.14899999999999999</c:v>
                </c:pt>
                <c:pt idx="424">
                  <c:v>0.23599999999999999</c:v>
                </c:pt>
                <c:pt idx="425">
                  <c:v>0.23599999999999999</c:v>
                </c:pt>
                <c:pt idx="426">
                  <c:v>0.23599999999999999</c:v>
                </c:pt>
                <c:pt idx="427">
                  <c:v>0.249</c:v>
                </c:pt>
                <c:pt idx="428">
                  <c:v>0.22800000000000001</c:v>
                </c:pt>
                <c:pt idx="429">
                  <c:v>0.28599999999999998</c:v>
                </c:pt>
                <c:pt idx="430">
                  <c:v>0.25700000000000001</c:v>
                </c:pt>
                <c:pt idx="431">
                  <c:v>0.30199999999999999</c:v>
                </c:pt>
                <c:pt idx="432">
                  <c:v>0.30199999999999999</c:v>
                </c:pt>
                <c:pt idx="433">
                  <c:v>0.30199999999999999</c:v>
                </c:pt>
                <c:pt idx="434">
                  <c:v>0.221</c:v>
                </c:pt>
                <c:pt idx="435">
                  <c:v>0.255</c:v>
                </c:pt>
                <c:pt idx="436">
                  <c:v>0.25900000000000001</c:v>
                </c:pt>
                <c:pt idx="437">
                  <c:v>0.218</c:v>
                </c:pt>
                <c:pt idx="438">
                  <c:v>0.17299999999999999</c:v>
                </c:pt>
                <c:pt idx="439">
                  <c:v>0.17299999999999999</c:v>
                </c:pt>
                <c:pt idx="440">
                  <c:v>0.17299999999999999</c:v>
                </c:pt>
                <c:pt idx="441">
                  <c:v>0.23499999999999999</c:v>
                </c:pt>
                <c:pt idx="442">
                  <c:v>0.14899999999999999</c:v>
                </c:pt>
                <c:pt idx="443">
                  <c:v>0.109</c:v>
                </c:pt>
                <c:pt idx="444">
                  <c:v>0.128</c:v>
                </c:pt>
                <c:pt idx="445">
                  <c:v>0.105</c:v>
                </c:pt>
                <c:pt idx="446">
                  <c:v>0.105</c:v>
                </c:pt>
                <c:pt idx="447">
                  <c:v>0.105</c:v>
                </c:pt>
                <c:pt idx="448">
                  <c:v>0.10299999999999999</c:v>
                </c:pt>
                <c:pt idx="449">
                  <c:v>6.5000000000000002E-2</c:v>
                </c:pt>
                <c:pt idx="450">
                  <c:v>8.3000000000000004E-2</c:v>
                </c:pt>
                <c:pt idx="451">
                  <c:v>0.13300000000000001</c:v>
                </c:pt>
                <c:pt idx="452">
                  <c:v>0.13800000000000001</c:v>
                </c:pt>
                <c:pt idx="453">
                  <c:v>0.13800000000000001</c:v>
                </c:pt>
                <c:pt idx="454">
                  <c:v>0.13800000000000001</c:v>
                </c:pt>
                <c:pt idx="455">
                  <c:v>0.14099999999999999</c:v>
                </c:pt>
                <c:pt idx="456">
                  <c:v>9.7000000000000003E-2</c:v>
                </c:pt>
                <c:pt idx="457">
                  <c:v>9.6000000000000002E-2</c:v>
                </c:pt>
                <c:pt idx="458">
                  <c:v>0.13300000000000001</c:v>
                </c:pt>
                <c:pt idx="459">
                  <c:v>8.1000000000000003E-2</c:v>
                </c:pt>
                <c:pt idx="460">
                  <c:v>8.1000000000000003E-2</c:v>
                </c:pt>
                <c:pt idx="461">
                  <c:v>8.1000000000000003E-2</c:v>
                </c:pt>
                <c:pt idx="462">
                  <c:v>3.5000000000000003E-2</c:v>
                </c:pt>
                <c:pt idx="463">
                  <c:v>0.14299999999999999</c:v>
                </c:pt>
                <c:pt idx="464">
                  <c:v>0.21</c:v>
                </c:pt>
                <c:pt idx="465">
                  <c:v>0.23</c:v>
                </c:pt>
                <c:pt idx="466">
                  <c:v>0.26100000000000001</c:v>
                </c:pt>
                <c:pt idx="467">
                  <c:v>0.26100000000000001</c:v>
                </c:pt>
                <c:pt idx="468">
                  <c:v>0.26100000000000001</c:v>
                </c:pt>
                <c:pt idx="469">
                  <c:v>0.223</c:v>
                </c:pt>
                <c:pt idx="470">
                  <c:v>0.17100000000000001</c:v>
                </c:pt>
                <c:pt idx="471">
                  <c:v>0.23100000000000001</c:v>
                </c:pt>
                <c:pt idx="472">
                  <c:v>0.246</c:v>
                </c:pt>
                <c:pt idx="473">
                  <c:v>0.246</c:v>
                </c:pt>
                <c:pt idx="474">
                  <c:v>0.246</c:v>
                </c:pt>
                <c:pt idx="475">
                  <c:v>0.246</c:v>
                </c:pt>
                <c:pt idx="476">
                  <c:v>0.29399999999999998</c:v>
                </c:pt>
                <c:pt idx="477">
                  <c:v>0.28399999999999997</c:v>
                </c:pt>
                <c:pt idx="478">
                  <c:v>0.35199999999999998</c:v>
                </c:pt>
                <c:pt idx="479">
                  <c:v>0.35799999999999998</c:v>
                </c:pt>
                <c:pt idx="480">
                  <c:v>0.372</c:v>
                </c:pt>
                <c:pt idx="481">
                  <c:v>0.372</c:v>
                </c:pt>
                <c:pt idx="482">
                  <c:v>0.372</c:v>
                </c:pt>
                <c:pt idx="483">
                  <c:v>0.35699999999999998</c:v>
                </c:pt>
                <c:pt idx="484">
                  <c:v>0.34699999999999998</c:v>
                </c:pt>
                <c:pt idx="485">
                  <c:v>0.39400000000000002</c:v>
                </c:pt>
                <c:pt idx="486">
                  <c:v>0.39100000000000001</c:v>
                </c:pt>
                <c:pt idx="487">
                  <c:v>0.38800000000000001</c:v>
                </c:pt>
                <c:pt idx="488">
                  <c:v>0.38800000000000001</c:v>
                </c:pt>
                <c:pt idx="489">
                  <c:v>0.38800000000000001</c:v>
                </c:pt>
                <c:pt idx="490">
                  <c:v>0.40500000000000003</c:v>
                </c:pt>
                <c:pt idx="491">
                  <c:v>0.44700000000000001</c:v>
                </c:pt>
                <c:pt idx="492">
                  <c:v>0.49099999999999999</c:v>
                </c:pt>
                <c:pt idx="493">
                  <c:v>0.50800000000000001</c:v>
                </c:pt>
                <c:pt idx="494">
                  <c:v>0.56799999999999995</c:v>
                </c:pt>
                <c:pt idx="495">
                  <c:v>0.56799999999999995</c:v>
                </c:pt>
                <c:pt idx="496">
                  <c:v>0.56799999999999995</c:v>
                </c:pt>
                <c:pt idx="497">
                  <c:v>0.47599999999999998</c:v>
                </c:pt>
                <c:pt idx="498">
                  <c:v>0.438</c:v>
                </c:pt>
                <c:pt idx="499">
                  <c:v>0.42</c:v>
                </c:pt>
                <c:pt idx="500">
                  <c:v>0.437</c:v>
                </c:pt>
                <c:pt idx="501">
                  <c:v>0.32300000000000001</c:v>
                </c:pt>
                <c:pt idx="502">
                  <c:v>0.32300000000000001</c:v>
                </c:pt>
                <c:pt idx="503">
                  <c:v>0.32300000000000001</c:v>
                </c:pt>
                <c:pt idx="504">
                  <c:v>0.248</c:v>
                </c:pt>
                <c:pt idx="505">
                  <c:v>0.214</c:v>
                </c:pt>
                <c:pt idx="506">
                  <c:v>0.29299999999999998</c:v>
                </c:pt>
                <c:pt idx="507">
                  <c:v>0.33600000000000002</c:v>
                </c:pt>
                <c:pt idx="508">
                  <c:v>0.39500000000000002</c:v>
                </c:pt>
                <c:pt idx="509">
                  <c:v>0.39500000000000002</c:v>
                </c:pt>
                <c:pt idx="510">
                  <c:v>0.39500000000000002</c:v>
                </c:pt>
                <c:pt idx="511">
                  <c:v>0.39600000000000002</c:v>
                </c:pt>
                <c:pt idx="512">
                  <c:v>0.39300000000000002</c:v>
                </c:pt>
                <c:pt idx="513">
                  <c:v>0.38</c:v>
                </c:pt>
                <c:pt idx="514">
                  <c:v>0.40799999999999997</c:v>
                </c:pt>
                <c:pt idx="515">
                  <c:v>0.438</c:v>
                </c:pt>
                <c:pt idx="516">
                  <c:v>0.438</c:v>
                </c:pt>
                <c:pt idx="517">
                  <c:v>0.438</c:v>
                </c:pt>
                <c:pt idx="518">
                  <c:v>0.39200000000000002</c:v>
                </c:pt>
                <c:pt idx="519">
                  <c:v>0.40300000000000002</c:v>
                </c:pt>
                <c:pt idx="520">
                  <c:v>0.39300000000000002</c:v>
                </c:pt>
                <c:pt idx="521">
                  <c:v>0.52600000000000002</c:v>
                </c:pt>
                <c:pt idx="522">
                  <c:v>0.5</c:v>
                </c:pt>
                <c:pt idx="523">
                  <c:v>0.5</c:v>
                </c:pt>
                <c:pt idx="524">
                  <c:v>0.5</c:v>
                </c:pt>
                <c:pt idx="525">
                  <c:v>0.54300000000000004</c:v>
                </c:pt>
                <c:pt idx="526">
                  <c:v>0.57399999999999995</c:v>
                </c:pt>
                <c:pt idx="527">
                  <c:v>0.57899999999999996</c:v>
                </c:pt>
                <c:pt idx="528">
                  <c:v>0.60399999999999998</c:v>
                </c:pt>
                <c:pt idx="529">
                  <c:v>0.55300000000000005</c:v>
                </c:pt>
                <c:pt idx="530">
                  <c:v>0.55300000000000005</c:v>
                </c:pt>
                <c:pt idx="531">
                  <c:v>0.55300000000000005</c:v>
                </c:pt>
                <c:pt idx="532">
                  <c:v>0.61</c:v>
                </c:pt>
                <c:pt idx="533">
                  <c:v>0.629</c:v>
                </c:pt>
                <c:pt idx="534">
                  <c:v>0.66500000000000004</c:v>
                </c:pt>
                <c:pt idx="535">
                  <c:v>0.69199999999999995</c:v>
                </c:pt>
                <c:pt idx="536">
                  <c:v>0.71499999999999997</c:v>
                </c:pt>
                <c:pt idx="537">
                  <c:v>0.71499999999999997</c:v>
                </c:pt>
                <c:pt idx="538">
                  <c:v>0.71499999999999997</c:v>
                </c:pt>
                <c:pt idx="539">
                  <c:v>0.76400000000000001</c:v>
                </c:pt>
                <c:pt idx="540">
                  <c:v>0.73299999999999998</c:v>
                </c:pt>
                <c:pt idx="541">
                  <c:v>0.78700000000000003</c:v>
                </c:pt>
                <c:pt idx="542">
                  <c:v>0.81399999999999995</c:v>
                </c:pt>
                <c:pt idx="543">
                  <c:v>0.82599999999999996</c:v>
                </c:pt>
                <c:pt idx="544">
                  <c:v>0.82599999999999996</c:v>
                </c:pt>
                <c:pt idx="545">
                  <c:v>0.82599999999999996</c:v>
                </c:pt>
                <c:pt idx="546">
                  <c:v>0.85199999999999998</c:v>
                </c:pt>
                <c:pt idx="547">
                  <c:v>0.86799999999999999</c:v>
                </c:pt>
                <c:pt idx="548">
                  <c:v>0.874</c:v>
                </c:pt>
                <c:pt idx="549">
                  <c:v>0.88400000000000001</c:v>
                </c:pt>
                <c:pt idx="550">
                  <c:v>0.875</c:v>
                </c:pt>
                <c:pt idx="551">
                  <c:v>0.875</c:v>
                </c:pt>
                <c:pt idx="552">
                  <c:v>0.875</c:v>
                </c:pt>
                <c:pt idx="553">
                  <c:v>0.90500000000000003</c:v>
                </c:pt>
                <c:pt idx="554">
                  <c:v>0.95499999999999996</c:v>
                </c:pt>
                <c:pt idx="555">
                  <c:v>0.97099999999999997</c:v>
                </c:pt>
                <c:pt idx="556">
                  <c:v>0.99099999999999999</c:v>
                </c:pt>
                <c:pt idx="557">
                  <c:v>0.97799999999999998</c:v>
                </c:pt>
                <c:pt idx="558">
                  <c:v>0.97799999999999998</c:v>
                </c:pt>
                <c:pt idx="559">
                  <c:v>0.97799999999999998</c:v>
                </c:pt>
                <c:pt idx="560">
                  <c:v>0.98899999999999999</c:v>
                </c:pt>
                <c:pt idx="561">
                  <c:v>0.96</c:v>
                </c:pt>
                <c:pt idx="562">
                  <c:v>0.96399999999999997</c:v>
                </c:pt>
                <c:pt idx="563">
                  <c:v>0.98399999999999999</c:v>
                </c:pt>
                <c:pt idx="564">
                  <c:v>0.98399999999999999</c:v>
                </c:pt>
                <c:pt idx="565">
                  <c:v>0.98399999999999999</c:v>
                </c:pt>
                <c:pt idx="566">
                  <c:v>0.98399999999999999</c:v>
                </c:pt>
                <c:pt idx="567">
                  <c:v>0.997</c:v>
                </c:pt>
                <c:pt idx="568">
                  <c:v>1.0009999999999999</c:v>
                </c:pt>
                <c:pt idx="569">
                  <c:v>1.0009999999999999</c:v>
                </c:pt>
                <c:pt idx="570">
                  <c:v>1.0129999999999999</c:v>
                </c:pt>
                <c:pt idx="571">
                  <c:v>1.024</c:v>
                </c:pt>
                <c:pt idx="572">
                  <c:v>1.024</c:v>
                </c:pt>
                <c:pt idx="573">
                  <c:v>1.024</c:v>
                </c:pt>
                <c:pt idx="574">
                  <c:v>1.091</c:v>
                </c:pt>
                <c:pt idx="575">
                  <c:v>1.073</c:v>
                </c:pt>
                <c:pt idx="576">
                  <c:v>1.1160000000000001</c:v>
                </c:pt>
                <c:pt idx="577">
                  <c:v>1.071</c:v>
                </c:pt>
                <c:pt idx="578">
                  <c:v>1.071</c:v>
                </c:pt>
                <c:pt idx="579">
                  <c:v>1.071</c:v>
                </c:pt>
                <c:pt idx="580">
                  <c:v>1.071</c:v>
                </c:pt>
                <c:pt idx="581">
                  <c:v>1.071</c:v>
                </c:pt>
                <c:pt idx="582">
                  <c:v>1.1060000000000001</c:v>
                </c:pt>
                <c:pt idx="583">
                  <c:v>1.0860000000000001</c:v>
                </c:pt>
                <c:pt idx="584">
                  <c:v>1.0840000000000001</c:v>
                </c:pt>
                <c:pt idx="585">
                  <c:v>1.0489999999999999</c:v>
                </c:pt>
                <c:pt idx="586">
                  <c:v>1.0489999999999999</c:v>
                </c:pt>
                <c:pt idx="587">
                  <c:v>1.0489999999999999</c:v>
                </c:pt>
                <c:pt idx="588">
                  <c:v>1.004</c:v>
                </c:pt>
                <c:pt idx="589">
                  <c:v>1.044</c:v>
                </c:pt>
                <c:pt idx="590">
                  <c:v>1.075</c:v>
                </c:pt>
                <c:pt idx="591">
                  <c:v>1.087</c:v>
                </c:pt>
                <c:pt idx="592">
                  <c:v>1.105</c:v>
                </c:pt>
                <c:pt idx="593">
                  <c:v>1.105</c:v>
                </c:pt>
                <c:pt idx="594">
                  <c:v>1.105</c:v>
                </c:pt>
                <c:pt idx="595">
                  <c:v>1.1100000000000001</c:v>
                </c:pt>
                <c:pt idx="596">
                  <c:v>1.141</c:v>
                </c:pt>
                <c:pt idx="597">
                  <c:v>1.1160000000000001</c:v>
                </c:pt>
                <c:pt idx="598">
                  <c:v>1.141</c:v>
                </c:pt>
                <c:pt idx="599">
                  <c:v>1.097</c:v>
                </c:pt>
                <c:pt idx="600">
                  <c:v>1.097</c:v>
                </c:pt>
                <c:pt idx="601">
                  <c:v>1.097</c:v>
                </c:pt>
                <c:pt idx="602">
                  <c:v>1.0900000000000001</c:v>
                </c:pt>
                <c:pt idx="603">
                  <c:v>1.056</c:v>
                </c:pt>
                <c:pt idx="604">
                  <c:v>1.0920000000000001</c:v>
                </c:pt>
                <c:pt idx="605">
                  <c:v>1.101</c:v>
                </c:pt>
                <c:pt idx="606">
                  <c:v>1.0720000000000001</c:v>
                </c:pt>
                <c:pt idx="607">
                  <c:v>1.0720000000000001</c:v>
                </c:pt>
                <c:pt idx="608">
                  <c:v>1.0720000000000001</c:v>
                </c:pt>
                <c:pt idx="609">
                  <c:v>1.101</c:v>
                </c:pt>
                <c:pt idx="610">
                  <c:v>1.1639999999999999</c:v>
                </c:pt>
                <c:pt idx="611">
                  <c:v>1.1719999999999999</c:v>
                </c:pt>
                <c:pt idx="612">
                  <c:v>1.159</c:v>
                </c:pt>
                <c:pt idx="613">
                  <c:v>1.1890000000000001</c:v>
                </c:pt>
                <c:pt idx="614">
                  <c:v>1.1890000000000001</c:v>
                </c:pt>
                <c:pt idx="615">
                  <c:v>1.1890000000000001</c:v>
                </c:pt>
                <c:pt idx="616">
                  <c:v>1.1910000000000001</c:v>
                </c:pt>
                <c:pt idx="617">
                  <c:v>1.1879999999999999</c:v>
                </c:pt>
                <c:pt idx="618">
                  <c:v>1.17</c:v>
                </c:pt>
                <c:pt idx="619">
                  <c:v>1.1539999999999999</c:v>
                </c:pt>
                <c:pt idx="620">
                  <c:v>1.0509999999999999</c:v>
                </c:pt>
                <c:pt idx="621">
                  <c:v>1.0509999999999999</c:v>
                </c:pt>
                <c:pt idx="622">
                  <c:v>1.0509999999999999</c:v>
                </c:pt>
                <c:pt idx="623">
                  <c:v>1.044</c:v>
                </c:pt>
                <c:pt idx="624">
                  <c:v>1.113</c:v>
                </c:pt>
                <c:pt idx="625">
                  <c:v>1.1539999999999999</c:v>
                </c:pt>
                <c:pt idx="626">
                  <c:v>1.1719999999999999</c:v>
                </c:pt>
                <c:pt idx="627">
                  <c:v>1.1970000000000001</c:v>
                </c:pt>
                <c:pt idx="628">
                  <c:v>1.1970000000000001</c:v>
                </c:pt>
                <c:pt idx="629">
                  <c:v>1.1970000000000001</c:v>
                </c:pt>
                <c:pt idx="630">
                  <c:v>1.173</c:v>
                </c:pt>
                <c:pt idx="631">
                  <c:v>1.159</c:v>
                </c:pt>
                <c:pt idx="632">
                  <c:v>1.1379999999999999</c:v>
                </c:pt>
                <c:pt idx="633">
                  <c:v>1.163</c:v>
                </c:pt>
                <c:pt idx="634">
                  <c:v>1.175</c:v>
                </c:pt>
                <c:pt idx="635">
                  <c:v>1.175</c:v>
                </c:pt>
                <c:pt idx="636">
                  <c:v>1.175</c:v>
                </c:pt>
                <c:pt idx="637">
                  <c:v>1.2030000000000001</c:v>
                </c:pt>
                <c:pt idx="638">
                  <c:v>1.2</c:v>
                </c:pt>
                <c:pt idx="639">
                  <c:v>1.208</c:v>
                </c:pt>
                <c:pt idx="640">
                  <c:v>1.2270000000000001</c:v>
                </c:pt>
                <c:pt idx="641">
                  <c:v>1.24</c:v>
                </c:pt>
                <c:pt idx="642">
                  <c:v>1.24</c:v>
                </c:pt>
                <c:pt idx="643">
                  <c:v>1.24</c:v>
                </c:pt>
                <c:pt idx="644">
                  <c:v>1.242</c:v>
                </c:pt>
                <c:pt idx="645">
                  <c:v>1.234</c:v>
                </c:pt>
                <c:pt idx="646">
                  <c:v>1.2389999999999999</c:v>
                </c:pt>
                <c:pt idx="647">
                  <c:v>1.242</c:v>
                </c:pt>
                <c:pt idx="648">
                  <c:v>1.2330000000000001</c:v>
                </c:pt>
                <c:pt idx="649">
                  <c:v>1.2330000000000001</c:v>
                </c:pt>
                <c:pt idx="650">
                  <c:v>1.2330000000000001</c:v>
                </c:pt>
                <c:pt idx="651">
                  <c:v>1.242</c:v>
                </c:pt>
                <c:pt idx="652">
                  <c:v>1.2570000000000001</c:v>
                </c:pt>
                <c:pt idx="653">
                  <c:v>1.256</c:v>
                </c:pt>
                <c:pt idx="654">
                  <c:v>1.244</c:v>
                </c:pt>
                <c:pt idx="655">
                  <c:v>1.2230000000000001</c:v>
                </c:pt>
                <c:pt idx="656">
                  <c:v>1.2230000000000001</c:v>
                </c:pt>
                <c:pt idx="657">
                  <c:v>1.2230000000000001</c:v>
                </c:pt>
                <c:pt idx="658">
                  <c:v>1.196</c:v>
                </c:pt>
                <c:pt idx="659">
                  <c:v>1.254</c:v>
                </c:pt>
                <c:pt idx="660">
                  <c:v>1.238</c:v>
                </c:pt>
                <c:pt idx="661">
                  <c:v>1.22</c:v>
                </c:pt>
                <c:pt idx="662">
                  <c:v>1.2310000000000001</c:v>
                </c:pt>
                <c:pt idx="663">
                  <c:v>1.2310000000000001</c:v>
                </c:pt>
                <c:pt idx="664">
                  <c:v>1.2310000000000001</c:v>
                </c:pt>
                <c:pt idx="665">
                  <c:v>1.24</c:v>
                </c:pt>
                <c:pt idx="666">
                  <c:v>1.3129999999999999</c:v>
                </c:pt>
                <c:pt idx="667">
                  <c:v>1.3340000000000001</c:v>
                </c:pt>
                <c:pt idx="668">
                  <c:v>1.3660000000000001</c:v>
                </c:pt>
                <c:pt idx="669">
                  <c:v>1.3460000000000001</c:v>
                </c:pt>
                <c:pt idx="670">
                  <c:v>1.3460000000000001</c:v>
                </c:pt>
                <c:pt idx="671">
                  <c:v>1.3460000000000001</c:v>
                </c:pt>
                <c:pt idx="672">
                  <c:v>1.3639999999999999</c:v>
                </c:pt>
                <c:pt idx="673">
                  <c:v>1.375</c:v>
                </c:pt>
                <c:pt idx="674">
                  <c:v>1.3900000000000001</c:v>
                </c:pt>
                <c:pt idx="675">
                  <c:v>1.419</c:v>
                </c:pt>
                <c:pt idx="676">
                  <c:v>1.4450000000000001</c:v>
                </c:pt>
                <c:pt idx="677">
                  <c:v>1.4450000000000001</c:v>
                </c:pt>
                <c:pt idx="678">
                  <c:v>1.4450000000000001</c:v>
                </c:pt>
                <c:pt idx="679">
                  <c:v>1.4510000000000001</c:v>
                </c:pt>
                <c:pt idx="680">
                  <c:v>1.492</c:v>
                </c:pt>
                <c:pt idx="681">
                  <c:v>1.5129999999999999</c:v>
                </c:pt>
                <c:pt idx="682">
                  <c:v>1.5</c:v>
                </c:pt>
                <c:pt idx="683">
                  <c:v>1.474</c:v>
                </c:pt>
                <c:pt idx="684">
                  <c:v>1.474</c:v>
                </c:pt>
                <c:pt idx="685">
                  <c:v>1.474</c:v>
                </c:pt>
                <c:pt idx="686">
                  <c:v>1.429</c:v>
                </c:pt>
                <c:pt idx="687">
                  <c:v>1.401</c:v>
                </c:pt>
                <c:pt idx="688">
                  <c:v>1.4159999999999999</c:v>
                </c:pt>
                <c:pt idx="689">
                  <c:v>1.4159999999999999</c:v>
                </c:pt>
                <c:pt idx="690">
                  <c:v>1.4159999999999999</c:v>
                </c:pt>
                <c:pt idx="691">
                  <c:v>1.4159999999999999</c:v>
                </c:pt>
                <c:pt idx="692">
                  <c:v>1.4159999999999999</c:v>
                </c:pt>
                <c:pt idx="693">
                  <c:v>1.3860000000000001</c:v>
                </c:pt>
                <c:pt idx="694">
                  <c:v>1.401</c:v>
                </c:pt>
                <c:pt idx="695">
                  <c:v>1.401</c:v>
                </c:pt>
                <c:pt idx="696">
                  <c:v>1.401</c:v>
                </c:pt>
                <c:pt idx="697">
                  <c:v>1.401</c:v>
                </c:pt>
                <c:pt idx="698">
                  <c:v>1.401</c:v>
                </c:pt>
                <c:pt idx="699">
                  <c:v>1.401</c:v>
                </c:pt>
                <c:pt idx="700">
                  <c:v>1.3740000000000001</c:v>
                </c:pt>
                <c:pt idx="701">
                  <c:v>1.3780000000000001</c:v>
                </c:pt>
                <c:pt idx="702">
                  <c:v>1.3780000000000001</c:v>
                </c:pt>
                <c:pt idx="703">
                  <c:v>1.399</c:v>
                </c:pt>
                <c:pt idx="704">
                  <c:v>1.4119999999999999</c:v>
                </c:pt>
                <c:pt idx="705">
                  <c:v>1.4119999999999999</c:v>
                </c:pt>
                <c:pt idx="706">
                  <c:v>1.4119999999999999</c:v>
                </c:pt>
                <c:pt idx="707">
                  <c:v>1.4239999999999999</c:v>
                </c:pt>
                <c:pt idx="708">
                  <c:v>1.429</c:v>
                </c:pt>
                <c:pt idx="709">
                  <c:v>1.4370000000000001</c:v>
                </c:pt>
                <c:pt idx="710">
                  <c:v>1.4430000000000001</c:v>
                </c:pt>
                <c:pt idx="711">
                  <c:v>1.4510000000000001</c:v>
                </c:pt>
                <c:pt idx="712">
                  <c:v>1.4510000000000001</c:v>
                </c:pt>
                <c:pt idx="713">
                  <c:v>1.4510000000000001</c:v>
                </c:pt>
                <c:pt idx="714">
                  <c:v>1.4610000000000001</c:v>
                </c:pt>
                <c:pt idx="715">
                  <c:v>1.4590000000000001</c:v>
                </c:pt>
                <c:pt idx="716">
                  <c:v>1.4849999999999999</c:v>
                </c:pt>
                <c:pt idx="717">
                  <c:v>1.4910000000000001</c:v>
                </c:pt>
                <c:pt idx="718">
                  <c:v>1.502</c:v>
                </c:pt>
                <c:pt idx="719">
                  <c:v>1.502</c:v>
                </c:pt>
                <c:pt idx="720">
                  <c:v>1.502</c:v>
                </c:pt>
                <c:pt idx="721">
                  <c:v>1.508</c:v>
                </c:pt>
                <c:pt idx="722">
                  <c:v>1.5430000000000001</c:v>
                </c:pt>
                <c:pt idx="723">
                  <c:v>1.554</c:v>
                </c:pt>
                <c:pt idx="724">
                  <c:v>1.5620000000000001</c:v>
                </c:pt>
                <c:pt idx="725">
                  <c:v>1.6320000000000001</c:v>
                </c:pt>
                <c:pt idx="726">
                  <c:v>1.6320000000000001</c:v>
                </c:pt>
                <c:pt idx="727">
                  <c:v>1.6320000000000001</c:v>
                </c:pt>
                <c:pt idx="728">
                  <c:v>1.637</c:v>
                </c:pt>
                <c:pt idx="729">
                  <c:v>1.635</c:v>
                </c:pt>
                <c:pt idx="730">
                  <c:v>1.647</c:v>
                </c:pt>
                <c:pt idx="731">
                  <c:v>1.65</c:v>
                </c:pt>
                <c:pt idx="732">
                  <c:v>1.6360000000000001</c:v>
                </c:pt>
                <c:pt idx="733">
                  <c:v>1.6360000000000001</c:v>
                </c:pt>
                <c:pt idx="734">
                  <c:v>1.6360000000000001</c:v>
                </c:pt>
                <c:pt idx="735">
                  <c:v>1.631</c:v>
                </c:pt>
                <c:pt idx="736">
                  <c:v>1.6179999999999999</c:v>
                </c:pt>
                <c:pt idx="737">
                  <c:v>1.6059999999999999</c:v>
                </c:pt>
                <c:pt idx="738">
                  <c:v>1.601</c:v>
                </c:pt>
                <c:pt idx="739">
                  <c:v>1.5979999999999999</c:v>
                </c:pt>
                <c:pt idx="740">
                  <c:v>1.5979999999999999</c:v>
                </c:pt>
                <c:pt idx="741">
                  <c:v>1.5979999999999999</c:v>
                </c:pt>
                <c:pt idx="742">
                  <c:v>1.6080000000000001</c:v>
                </c:pt>
                <c:pt idx="743">
                  <c:v>1.6019999999999999</c:v>
                </c:pt>
                <c:pt idx="744">
                  <c:v>1.5840000000000001</c:v>
                </c:pt>
                <c:pt idx="745">
                  <c:v>1.5659999999999998</c:v>
                </c:pt>
                <c:pt idx="746">
                  <c:v>1.573</c:v>
                </c:pt>
                <c:pt idx="747">
                  <c:v>1.573</c:v>
                </c:pt>
                <c:pt idx="748">
                  <c:v>1.573</c:v>
                </c:pt>
                <c:pt idx="749">
                  <c:v>1.5680000000000001</c:v>
                </c:pt>
                <c:pt idx="750">
                  <c:v>1.548</c:v>
                </c:pt>
                <c:pt idx="751">
                  <c:v>1.5669999999999999</c:v>
                </c:pt>
                <c:pt idx="752">
                  <c:v>1.544</c:v>
                </c:pt>
                <c:pt idx="753">
                  <c:v>1.5669999999999999</c:v>
                </c:pt>
                <c:pt idx="754">
                  <c:v>1.5669999999999999</c:v>
                </c:pt>
                <c:pt idx="755">
                  <c:v>1.5669999999999999</c:v>
                </c:pt>
                <c:pt idx="756">
                  <c:v>1.587</c:v>
                </c:pt>
                <c:pt idx="757">
                  <c:v>1.625</c:v>
                </c:pt>
                <c:pt idx="758">
                  <c:v>1.663</c:v>
                </c:pt>
                <c:pt idx="759">
                  <c:v>1.696</c:v>
                </c:pt>
                <c:pt idx="760">
                  <c:v>1.7349999999999999</c:v>
                </c:pt>
                <c:pt idx="761">
                  <c:v>1.7349999999999999</c:v>
                </c:pt>
                <c:pt idx="762">
                  <c:v>1.7349999999999999</c:v>
                </c:pt>
                <c:pt idx="763">
                  <c:v>1.728</c:v>
                </c:pt>
                <c:pt idx="764">
                  <c:v>1.649</c:v>
                </c:pt>
                <c:pt idx="765">
                  <c:v>1.643</c:v>
                </c:pt>
                <c:pt idx="766">
                  <c:v>1.679</c:v>
                </c:pt>
                <c:pt idx="767">
                  <c:v>1.6760000000000002</c:v>
                </c:pt>
                <c:pt idx="768">
                  <c:v>1.6760000000000002</c:v>
                </c:pt>
                <c:pt idx="769">
                  <c:v>1.6760000000000002</c:v>
                </c:pt>
                <c:pt idx="770">
                  <c:v>1.643</c:v>
                </c:pt>
                <c:pt idx="771">
                  <c:v>1.613</c:v>
                </c:pt>
                <c:pt idx="772">
                  <c:v>1.6</c:v>
                </c:pt>
                <c:pt idx="773">
                  <c:v>1.591</c:v>
                </c:pt>
                <c:pt idx="774">
                  <c:v>1.577</c:v>
                </c:pt>
                <c:pt idx="775">
                  <c:v>1.577</c:v>
                </c:pt>
                <c:pt idx="776">
                  <c:v>1.577</c:v>
                </c:pt>
                <c:pt idx="777">
                  <c:v>1.5629999999999999</c:v>
                </c:pt>
                <c:pt idx="778">
                  <c:v>1.536</c:v>
                </c:pt>
                <c:pt idx="779">
                  <c:v>1.5390000000000001</c:v>
                </c:pt>
                <c:pt idx="780">
                  <c:v>1.53</c:v>
                </c:pt>
                <c:pt idx="781">
                  <c:v>1.5</c:v>
                </c:pt>
                <c:pt idx="782">
                  <c:v>1.5</c:v>
                </c:pt>
                <c:pt idx="783">
                  <c:v>1.5</c:v>
                </c:pt>
                <c:pt idx="784">
                  <c:v>1.5049999999999999</c:v>
                </c:pt>
                <c:pt idx="785">
                  <c:v>1.5230000000000001</c:v>
                </c:pt>
                <c:pt idx="786">
                  <c:v>1.526</c:v>
                </c:pt>
                <c:pt idx="787">
                  <c:v>1.524</c:v>
                </c:pt>
                <c:pt idx="788">
                  <c:v>1.4950000000000001</c:v>
                </c:pt>
                <c:pt idx="789">
                  <c:v>1.4950000000000001</c:v>
                </c:pt>
                <c:pt idx="790">
                  <c:v>1.4950000000000001</c:v>
                </c:pt>
                <c:pt idx="791">
                  <c:v>1.5110000000000001</c:v>
                </c:pt>
                <c:pt idx="792">
                  <c:v>1.5270000000000001</c:v>
                </c:pt>
                <c:pt idx="793">
                  <c:v>1.5049999999999999</c:v>
                </c:pt>
                <c:pt idx="794">
                  <c:v>1.488</c:v>
                </c:pt>
                <c:pt idx="795">
                  <c:v>1.486</c:v>
                </c:pt>
                <c:pt idx="796">
                  <c:v>1.486</c:v>
                </c:pt>
                <c:pt idx="797">
                  <c:v>1.486</c:v>
                </c:pt>
                <c:pt idx="798">
                  <c:v>1.4689999999999999</c:v>
                </c:pt>
                <c:pt idx="799">
                  <c:v>1.4630000000000001</c:v>
                </c:pt>
                <c:pt idx="800">
                  <c:v>1.4670000000000001</c:v>
                </c:pt>
                <c:pt idx="801">
                  <c:v>1.4530000000000001</c:v>
                </c:pt>
                <c:pt idx="802">
                  <c:v>1.4610000000000001</c:v>
                </c:pt>
                <c:pt idx="803">
                  <c:v>1.4610000000000001</c:v>
                </c:pt>
                <c:pt idx="804">
                  <c:v>1.4610000000000001</c:v>
                </c:pt>
                <c:pt idx="805">
                  <c:v>1.4490000000000001</c:v>
                </c:pt>
                <c:pt idx="806">
                  <c:v>1.4490000000000001</c:v>
                </c:pt>
                <c:pt idx="807">
                  <c:v>1.429</c:v>
                </c:pt>
                <c:pt idx="808">
                  <c:v>1.45</c:v>
                </c:pt>
                <c:pt idx="809">
                  <c:v>1.4729999999999999</c:v>
                </c:pt>
                <c:pt idx="810">
                  <c:v>1.4729999999999999</c:v>
                </c:pt>
                <c:pt idx="811">
                  <c:v>1.4729999999999999</c:v>
                </c:pt>
                <c:pt idx="812">
                  <c:v>1.47</c:v>
                </c:pt>
                <c:pt idx="813">
                  <c:v>1.464</c:v>
                </c:pt>
                <c:pt idx="814">
                  <c:v>1.4550000000000001</c:v>
                </c:pt>
                <c:pt idx="815">
                  <c:v>1.41</c:v>
                </c:pt>
                <c:pt idx="816">
                  <c:v>1.3940000000000001</c:v>
                </c:pt>
                <c:pt idx="817">
                  <c:v>1.3940000000000001</c:v>
                </c:pt>
                <c:pt idx="818">
                  <c:v>1.3940000000000001</c:v>
                </c:pt>
                <c:pt idx="819">
                  <c:v>1.373</c:v>
                </c:pt>
                <c:pt idx="820">
                  <c:v>1.381</c:v>
                </c:pt>
                <c:pt idx="821">
                  <c:v>1.3679999999999999</c:v>
                </c:pt>
                <c:pt idx="822">
                  <c:v>1.3900000000000001</c:v>
                </c:pt>
                <c:pt idx="823">
                  <c:v>1.4490000000000001</c:v>
                </c:pt>
                <c:pt idx="824">
                  <c:v>1.4490000000000001</c:v>
                </c:pt>
                <c:pt idx="825">
                  <c:v>1.4490000000000001</c:v>
                </c:pt>
                <c:pt idx="826">
                  <c:v>1.4450000000000001</c:v>
                </c:pt>
                <c:pt idx="827">
                  <c:v>1.45</c:v>
                </c:pt>
                <c:pt idx="828">
                  <c:v>1.4139999999999999</c:v>
                </c:pt>
                <c:pt idx="829">
                  <c:v>1.454</c:v>
                </c:pt>
                <c:pt idx="830">
                  <c:v>1.407</c:v>
                </c:pt>
                <c:pt idx="831">
                  <c:v>1.407</c:v>
                </c:pt>
                <c:pt idx="832">
                  <c:v>1.407</c:v>
                </c:pt>
                <c:pt idx="833">
                  <c:v>1.3940000000000001</c:v>
                </c:pt>
                <c:pt idx="834">
                  <c:v>1.407</c:v>
                </c:pt>
                <c:pt idx="835">
                  <c:v>1.395</c:v>
                </c:pt>
                <c:pt idx="836">
                  <c:v>1.3980000000000001</c:v>
                </c:pt>
                <c:pt idx="837">
                  <c:v>1.4219999999999999</c:v>
                </c:pt>
                <c:pt idx="838">
                  <c:v>1.4219999999999999</c:v>
                </c:pt>
                <c:pt idx="839">
                  <c:v>1.4219999999999999</c:v>
                </c:pt>
                <c:pt idx="840">
                  <c:v>1.4570000000000001</c:v>
                </c:pt>
                <c:pt idx="841">
                  <c:v>1.454</c:v>
                </c:pt>
                <c:pt idx="842">
                  <c:v>1.4</c:v>
                </c:pt>
                <c:pt idx="843">
                  <c:v>1.4259999999999999</c:v>
                </c:pt>
                <c:pt idx="844">
                  <c:v>1.375</c:v>
                </c:pt>
                <c:pt idx="845">
                  <c:v>1.375</c:v>
                </c:pt>
                <c:pt idx="846">
                  <c:v>1.375</c:v>
                </c:pt>
                <c:pt idx="847">
                  <c:v>1.363</c:v>
                </c:pt>
                <c:pt idx="848">
                  <c:v>1.351</c:v>
                </c:pt>
                <c:pt idx="849">
                  <c:v>1.371</c:v>
                </c:pt>
                <c:pt idx="850">
                  <c:v>1.38</c:v>
                </c:pt>
                <c:pt idx="851">
                  <c:v>1.3140000000000001</c:v>
                </c:pt>
                <c:pt idx="852">
                  <c:v>1.3140000000000001</c:v>
                </c:pt>
                <c:pt idx="853">
                  <c:v>1.3140000000000001</c:v>
                </c:pt>
                <c:pt idx="854">
                  <c:v>1.2810000000000001</c:v>
                </c:pt>
                <c:pt idx="855">
                  <c:v>1.28</c:v>
                </c:pt>
                <c:pt idx="856">
                  <c:v>1.25</c:v>
                </c:pt>
                <c:pt idx="857">
                  <c:v>1.2789999999999999</c:v>
                </c:pt>
                <c:pt idx="858">
                  <c:v>1.2629999999999999</c:v>
                </c:pt>
                <c:pt idx="859">
                  <c:v>1.2629999999999999</c:v>
                </c:pt>
                <c:pt idx="860">
                  <c:v>1.2629999999999999</c:v>
                </c:pt>
                <c:pt idx="861">
                  <c:v>1.286</c:v>
                </c:pt>
                <c:pt idx="862">
                  <c:v>1.304</c:v>
                </c:pt>
                <c:pt idx="863">
                  <c:v>1.278</c:v>
                </c:pt>
                <c:pt idx="864">
                  <c:v>1.294</c:v>
                </c:pt>
                <c:pt idx="865">
                  <c:v>1.3089999999999999</c:v>
                </c:pt>
                <c:pt idx="866">
                  <c:v>1.3089999999999999</c:v>
                </c:pt>
                <c:pt idx="867">
                  <c:v>1.3089999999999999</c:v>
                </c:pt>
                <c:pt idx="868">
                  <c:v>1.329</c:v>
                </c:pt>
                <c:pt idx="869">
                  <c:v>1.2989999999999999</c:v>
                </c:pt>
                <c:pt idx="870">
                  <c:v>1.292</c:v>
                </c:pt>
                <c:pt idx="871">
                  <c:v>1.298</c:v>
                </c:pt>
                <c:pt idx="872">
                  <c:v>1.321</c:v>
                </c:pt>
                <c:pt idx="873">
                  <c:v>1.321</c:v>
                </c:pt>
                <c:pt idx="874">
                  <c:v>1.321</c:v>
                </c:pt>
                <c:pt idx="875">
                  <c:v>1.365</c:v>
                </c:pt>
                <c:pt idx="876">
                  <c:v>1.355</c:v>
                </c:pt>
                <c:pt idx="877">
                  <c:v>1.393</c:v>
                </c:pt>
                <c:pt idx="878">
                  <c:v>1.35</c:v>
                </c:pt>
                <c:pt idx="879">
                  <c:v>1.353</c:v>
                </c:pt>
                <c:pt idx="880">
                  <c:v>1.353</c:v>
                </c:pt>
                <c:pt idx="881">
                  <c:v>1.353</c:v>
                </c:pt>
                <c:pt idx="882">
                  <c:v>1.3360000000000001</c:v>
                </c:pt>
                <c:pt idx="883">
                  <c:v>1.2469999999999999</c:v>
                </c:pt>
                <c:pt idx="884">
                  <c:v>1.2410000000000001</c:v>
                </c:pt>
                <c:pt idx="885">
                  <c:v>1.254</c:v>
                </c:pt>
                <c:pt idx="886">
                  <c:v>1.2969999999999999</c:v>
                </c:pt>
                <c:pt idx="887">
                  <c:v>1.2969999999999999</c:v>
                </c:pt>
                <c:pt idx="888">
                  <c:v>1.2969999999999999</c:v>
                </c:pt>
                <c:pt idx="889">
                  <c:v>1.349</c:v>
                </c:pt>
                <c:pt idx="890">
                  <c:v>1.411</c:v>
                </c:pt>
                <c:pt idx="891">
                  <c:v>1.4510000000000001</c:v>
                </c:pt>
                <c:pt idx="892">
                  <c:v>1.4410000000000001</c:v>
                </c:pt>
                <c:pt idx="893">
                  <c:v>1.47</c:v>
                </c:pt>
                <c:pt idx="894">
                  <c:v>1.47</c:v>
                </c:pt>
                <c:pt idx="895">
                  <c:v>1.47</c:v>
                </c:pt>
                <c:pt idx="896">
                  <c:v>1.4710000000000001</c:v>
                </c:pt>
                <c:pt idx="897">
                  <c:v>1.502</c:v>
                </c:pt>
                <c:pt idx="898">
                  <c:v>1.3959999999999999</c:v>
                </c:pt>
                <c:pt idx="899">
                  <c:v>1.33</c:v>
                </c:pt>
                <c:pt idx="900">
                  <c:v>1.4410000000000001</c:v>
                </c:pt>
                <c:pt idx="901">
                  <c:v>1.4410000000000001</c:v>
                </c:pt>
                <c:pt idx="902">
                  <c:v>1.4410000000000001</c:v>
                </c:pt>
                <c:pt idx="903">
                  <c:v>1.5030000000000001</c:v>
                </c:pt>
                <c:pt idx="904">
                  <c:v>1.5329999999999999</c:v>
                </c:pt>
                <c:pt idx="905">
                  <c:v>1.621</c:v>
                </c:pt>
                <c:pt idx="906">
                  <c:v>1.5249999999999999</c:v>
                </c:pt>
                <c:pt idx="907">
                  <c:v>1.466</c:v>
                </c:pt>
                <c:pt idx="908">
                  <c:v>1.466</c:v>
                </c:pt>
                <c:pt idx="909">
                  <c:v>1.466</c:v>
                </c:pt>
                <c:pt idx="910">
                  <c:v>1.3919999999999999</c:v>
                </c:pt>
                <c:pt idx="911">
                  <c:v>1.444</c:v>
                </c:pt>
                <c:pt idx="912">
                  <c:v>1.4570000000000001</c:v>
                </c:pt>
                <c:pt idx="913">
                  <c:v>1.508</c:v>
                </c:pt>
                <c:pt idx="914">
                  <c:v>1.4430000000000001</c:v>
                </c:pt>
                <c:pt idx="915">
                  <c:v>1.4430000000000001</c:v>
                </c:pt>
                <c:pt idx="916">
                  <c:v>1.4430000000000001</c:v>
                </c:pt>
                <c:pt idx="917">
                  <c:v>1.4079999999999999</c:v>
                </c:pt>
                <c:pt idx="918">
                  <c:v>1.4119999999999999</c:v>
                </c:pt>
                <c:pt idx="919">
                  <c:v>1.359</c:v>
                </c:pt>
                <c:pt idx="920">
                  <c:v>1.3320000000000001</c:v>
                </c:pt>
                <c:pt idx="921">
                  <c:v>1.2730000000000001</c:v>
                </c:pt>
                <c:pt idx="922">
                  <c:v>1.2730000000000001</c:v>
                </c:pt>
                <c:pt idx="923">
                  <c:v>1.2730000000000001</c:v>
                </c:pt>
                <c:pt idx="924">
                  <c:v>1.3129999999999999</c:v>
                </c:pt>
                <c:pt idx="925">
                  <c:v>1.304</c:v>
                </c:pt>
                <c:pt idx="926">
                  <c:v>1.32</c:v>
                </c:pt>
                <c:pt idx="927">
                  <c:v>1.276</c:v>
                </c:pt>
                <c:pt idx="928">
                  <c:v>1.2989999999999999</c:v>
                </c:pt>
                <c:pt idx="929">
                  <c:v>1.2989999999999999</c:v>
                </c:pt>
                <c:pt idx="930">
                  <c:v>1.2989999999999999</c:v>
                </c:pt>
                <c:pt idx="931">
                  <c:v>1.254</c:v>
                </c:pt>
                <c:pt idx="932">
                  <c:v>1.3109999999999999</c:v>
                </c:pt>
                <c:pt idx="933">
                  <c:v>1.28</c:v>
                </c:pt>
                <c:pt idx="934">
                  <c:v>1.28</c:v>
                </c:pt>
                <c:pt idx="935">
                  <c:v>1.262</c:v>
                </c:pt>
                <c:pt idx="936">
                  <c:v>1.262</c:v>
                </c:pt>
                <c:pt idx="937">
                  <c:v>1.262</c:v>
                </c:pt>
                <c:pt idx="938">
                  <c:v>1.27</c:v>
                </c:pt>
                <c:pt idx="939">
                  <c:v>1.302</c:v>
                </c:pt>
                <c:pt idx="940">
                  <c:v>1.2989999999999999</c:v>
                </c:pt>
                <c:pt idx="941">
                  <c:v>1.3129999999999999</c:v>
                </c:pt>
                <c:pt idx="942">
                  <c:v>1.282</c:v>
                </c:pt>
                <c:pt idx="943">
                  <c:v>1.282</c:v>
                </c:pt>
                <c:pt idx="944">
                  <c:v>1.282</c:v>
                </c:pt>
                <c:pt idx="945">
                  <c:v>1.284</c:v>
                </c:pt>
                <c:pt idx="946">
                  <c:v>1.2170000000000001</c:v>
                </c:pt>
                <c:pt idx="947">
                  <c:v>1.2210000000000001</c:v>
                </c:pt>
                <c:pt idx="948">
                  <c:v>1.244</c:v>
                </c:pt>
                <c:pt idx="949">
                  <c:v>1.238</c:v>
                </c:pt>
                <c:pt idx="950">
                  <c:v>1.238</c:v>
                </c:pt>
                <c:pt idx="951">
                  <c:v>1.238</c:v>
                </c:pt>
                <c:pt idx="952">
                  <c:v>1.254</c:v>
                </c:pt>
                <c:pt idx="953">
                  <c:v>1.272</c:v>
                </c:pt>
                <c:pt idx="954">
                  <c:v>1.262</c:v>
                </c:pt>
                <c:pt idx="955">
                  <c:v>1.238</c:v>
                </c:pt>
                <c:pt idx="956">
                  <c:v>1.232</c:v>
                </c:pt>
                <c:pt idx="957">
                  <c:v>1.232</c:v>
                </c:pt>
                <c:pt idx="958">
                  <c:v>1.232</c:v>
                </c:pt>
                <c:pt idx="959">
                  <c:v>1.234</c:v>
                </c:pt>
                <c:pt idx="960">
                  <c:v>1.1659999999999999</c:v>
                </c:pt>
                <c:pt idx="961">
                  <c:v>1.19</c:v>
                </c:pt>
                <c:pt idx="962">
                  <c:v>1.1639999999999999</c:v>
                </c:pt>
                <c:pt idx="963">
                  <c:v>1.1639999999999999</c:v>
                </c:pt>
                <c:pt idx="964">
                  <c:v>1.1639999999999999</c:v>
                </c:pt>
                <c:pt idx="965">
                  <c:v>1.1639999999999999</c:v>
                </c:pt>
                <c:pt idx="966">
                  <c:v>1.1639999999999999</c:v>
                </c:pt>
                <c:pt idx="967">
                  <c:v>1.2130000000000001</c:v>
                </c:pt>
                <c:pt idx="968">
                  <c:v>1.2370000000000001</c:v>
                </c:pt>
                <c:pt idx="969">
                  <c:v>1.2610000000000001</c:v>
                </c:pt>
                <c:pt idx="970">
                  <c:v>1.2690000000000001</c:v>
                </c:pt>
                <c:pt idx="971">
                  <c:v>1.2690000000000001</c:v>
                </c:pt>
                <c:pt idx="972">
                  <c:v>1.2690000000000001</c:v>
                </c:pt>
                <c:pt idx="973">
                  <c:v>1.292</c:v>
                </c:pt>
                <c:pt idx="974">
                  <c:v>1.335</c:v>
                </c:pt>
                <c:pt idx="975">
                  <c:v>1.3080000000000001</c:v>
                </c:pt>
                <c:pt idx="976">
                  <c:v>1.341</c:v>
                </c:pt>
                <c:pt idx="977">
                  <c:v>1.375</c:v>
                </c:pt>
                <c:pt idx="978">
                  <c:v>1.375</c:v>
                </c:pt>
                <c:pt idx="979">
                  <c:v>1.375</c:v>
                </c:pt>
                <c:pt idx="980">
                  <c:v>1.3820000000000001</c:v>
                </c:pt>
                <c:pt idx="981">
                  <c:v>1.399</c:v>
                </c:pt>
                <c:pt idx="982">
                  <c:v>1.397</c:v>
                </c:pt>
                <c:pt idx="983">
                  <c:v>1.405</c:v>
                </c:pt>
                <c:pt idx="984">
                  <c:v>1.4359999999999999</c:v>
                </c:pt>
                <c:pt idx="985">
                  <c:v>1.4359999999999999</c:v>
                </c:pt>
                <c:pt idx="986">
                  <c:v>1.4359999999999999</c:v>
                </c:pt>
                <c:pt idx="987">
                  <c:v>1.4079999999999999</c:v>
                </c:pt>
                <c:pt idx="988">
                  <c:v>1.45</c:v>
                </c:pt>
                <c:pt idx="989">
                  <c:v>1.4910000000000001</c:v>
                </c:pt>
                <c:pt idx="990">
                  <c:v>1.498</c:v>
                </c:pt>
                <c:pt idx="991">
                  <c:v>1.55</c:v>
                </c:pt>
                <c:pt idx="992">
                  <c:v>1.55</c:v>
                </c:pt>
                <c:pt idx="993">
                  <c:v>1.55</c:v>
                </c:pt>
                <c:pt idx="994">
                  <c:v>1.5070000000000001</c:v>
                </c:pt>
                <c:pt idx="995">
                  <c:v>1.5390000000000001</c:v>
                </c:pt>
                <c:pt idx="996">
                  <c:v>1.5649999999999999</c:v>
                </c:pt>
                <c:pt idx="997">
                  <c:v>1.556</c:v>
                </c:pt>
                <c:pt idx="998">
                  <c:v>1.597</c:v>
                </c:pt>
                <c:pt idx="999">
                  <c:v>1.597</c:v>
                </c:pt>
                <c:pt idx="1000">
                  <c:v>1.597</c:v>
                </c:pt>
                <c:pt idx="1001">
                  <c:v>1.518</c:v>
                </c:pt>
                <c:pt idx="1002">
                  <c:v>1.5129999999999999</c:v>
                </c:pt>
                <c:pt idx="1003">
                  <c:v>1.5310000000000001</c:v>
                </c:pt>
                <c:pt idx="1004">
                  <c:v>1.5110000000000001</c:v>
                </c:pt>
                <c:pt idx="1005">
                  <c:v>1.4610000000000001</c:v>
                </c:pt>
                <c:pt idx="1006">
                  <c:v>1.4610000000000001</c:v>
                </c:pt>
                <c:pt idx="1007">
                  <c:v>1.4610000000000001</c:v>
                </c:pt>
                <c:pt idx="1008">
                  <c:v>1.5070000000000001</c:v>
                </c:pt>
                <c:pt idx="1009">
                  <c:v>1.514</c:v>
                </c:pt>
                <c:pt idx="1010">
                  <c:v>1.524</c:v>
                </c:pt>
                <c:pt idx="1011">
                  <c:v>1.4809999999999999</c:v>
                </c:pt>
                <c:pt idx="1012">
                  <c:v>1.48</c:v>
                </c:pt>
                <c:pt idx="1013">
                  <c:v>1.48</c:v>
                </c:pt>
                <c:pt idx="1014">
                  <c:v>1.48</c:v>
                </c:pt>
                <c:pt idx="1015">
                  <c:v>1.45</c:v>
                </c:pt>
                <c:pt idx="1016">
                  <c:v>1.415</c:v>
                </c:pt>
                <c:pt idx="1017">
                  <c:v>1.4259999999999999</c:v>
                </c:pt>
                <c:pt idx="1018">
                  <c:v>1.4590000000000001</c:v>
                </c:pt>
                <c:pt idx="1019">
                  <c:v>1.472</c:v>
                </c:pt>
                <c:pt idx="1020">
                  <c:v>1.472</c:v>
                </c:pt>
                <c:pt idx="1021">
                  <c:v>1.472</c:v>
                </c:pt>
                <c:pt idx="1022">
                  <c:v>1.409</c:v>
                </c:pt>
                <c:pt idx="1023">
                  <c:v>1.427</c:v>
                </c:pt>
                <c:pt idx="1024">
                  <c:v>1.409</c:v>
                </c:pt>
                <c:pt idx="1025">
                  <c:v>1.419</c:v>
                </c:pt>
                <c:pt idx="1026">
                  <c:v>1.409</c:v>
                </c:pt>
                <c:pt idx="1027">
                  <c:v>1.409</c:v>
                </c:pt>
                <c:pt idx="1028">
                  <c:v>1.409</c:v>
                </c:pt>
                <c:pt idx="1029">
                  <c:v>1.41</c:v>
                </c:pt>
                <c:pt idx="1030">
                  <c:v>1.3580000000000001</c:v>
                </c:pt>
                <c:pt idx="1031">
                  <c:v>1.3580000000000001</c:v>
                </c:pt>
                <c:pt idx="1032">
                  <c:v>1.393</c:v>
                </c:pt>
                <c:pt idx="1033">
                  <c:v>1.4430000000000001</c:v>
                </c:pt>
                <c:pt idx="1034">
                  <c:v>1.4430000000000001</c:v>
                </c:pt>
                <c:pt idx="1035">
                  <c:v>1.4430000000000001</c:v>
                </c:pt>
                <c:pt idx="1036">
                  <c:v>1.4929999999999999</c:v>
                </c:pt>
                <c:pt idx="1037">
                  <c:v>1.502</c:v>
                </c:pt>
                <c:pt idx="1038">
                  <c:v>1.502</c:v>
                </c:pt>
                <c:pt idx="1039">
                  <c:v>1.5310000000000001</c:v>
                </c:pt>
                <c:pt idx="1040">
                  <c:v>1.5009999999999999</c:v>
                </c:pt>
                <c:pt idx="1041">
                  <c:v>1.5009999999999999</c:v>
                </c:pt>
                <c:pt idx="1042">
                  <c:v>1.5009999999999999</c:v>
                </c:pt>
                <c:pt idx="1043">
                  <c:v>1.538</c:v>
                </c:pt>
                <c:pt idx="1044">
                  <c:v>1.5510000000000002</c:v>
                </c:pt>
                <c:pt idx="1045">
                  <c:v>1.5150000000000001</c:v>
                </c:pt>
                <c:pt idx="1046">
                  <c:v>1.482</c:v>
                </c:pt>
                <c:pt idx="1047">
                  <c:v>1.522</c:v>
                </c:pt>
                <c:pt idx="1048">
                  <c:v>1.522</c:v>
                </c:pt>
                <c:pt idx="1049">
                  <c:v>1.522</c:v>
                </c:pt>
                <c:pt idx="1050">
                  <c:v>1.5430000000000001</c:v>
                </c:pt>
                <c:pt idx="1051">
                  <c:v>1.5979999999999999</c:v>
                </c:pt>
                <c:pt idx="1052">
                  <c:v>1.6139999999999999</c:v>
                </c:pt>
                <c:pt idx="1053">
                  <c:v>1.5669999999999999</c:v>
                </c:pt>
                <c:pt idx="1054">
                  <c:v>1.5669999999999999</c:v>
                </c:pt>
                <c:pt idx="1055">
                  <c:v>1.5669999999999999</c:v>
                </c:pt>
                <c:pt idx="1056">
                  <c:v>1.5669999999999999</c:v>
                </c:pt>
                <c:pt idx="1057">
                  <c:v>1.52</c:v>
                </c:pt>
                <c:pt idx="1058">
                  <c:v>1.47</c:v>
                </c:pt>
                <c:pt idx="1059">
                  <c:v>1.472</c:v>
                </c:pt>
                <c:pt idx="1060">
                  <c:v>1.472</c:v>
                </c:pt>
                <c:pt idx="1061">
                  <c:v>1.472</c:v>
                </c:pt>
                <c:pt idx="1062">
                  <c:v>1.472</c:v>
                </c:pt>
                <c:pt idx="1063">
                  <c:v>1.472</c:v>
                </c:pt>
                <c:pt idx="1064">
                  <c:v>1.4670000000000001</c:v>
                </c:pt>
                <c:pt idx="1065">
                  <c:v>1.476</c:v>
                </c:pt>
                <c:pt idx="1066">
                  <c:v>1.4849999999999999</c:v>
                </c:pt>
                <c:pt idx="1067">
                  <c:v>1.4359999999999999</c:v>
                </c:pt>
                <c:pt idx="1068">
                  <c:v>1.4590000000000001</c:v>
                </c:pt>
                <c:pt idx="1069">
                  <c:v>1.4590000000000001</c:v>
                </c:pt>
                <c:pt idx="1070">
                  <c:v>1.4590000000000001</c:v>
                </c:pt>
                <c:pt idx="1071">
                  <c:v>1.4470000000000001</c:v>
                </c:pt>
                <c:pt idx="1072">
                  <c:v>1.4969999999999999</c:v>
                </c:pt>
                <c:pt idx="1073">
                  <c:v>1.462</c:v>
                </c:pt>
                <c:pt idx="1074">
                  <c:v>1.413</c:v>
                </c:pt>
                <c:pt idx="1075">
                  <c:v>1.401</c:v>
                </c:pt>
                <c:pt idx="1076">
                  <c:v>1.401</c:v>
                </c:pt>
                <c:pt idx="1077">
                  <c:v>1.401</c:v>
                </c:pt>
                <c:pt idx="1078">
                  <c:v>1.41</c:v>
                </c:pt>
                <c:pt idx="1079">
                  <c:v>1.4339999999999999</c:v>
                </c:pt>
                <c:pt idx="1080">
                  <c:v>1.413</c:v>
                </c:pt>
                <c:pt idx="1081">
                  <c:v>1.4139999999999999</c:v>
                </c:pt>
                <c:pt idx="1082">
                  <c:v>1.417</c:v>
                </c:pt>
                <c:pt idx="1083">
                  <c:v>1.417</c:v>
                </c:pt>
                <c:pt idx="1084">
                  <c:v>1.417</c:v>
                </c:pt>
                <c:pt idx="1085">
                  <c:v>1.446</c:v>
                </c:pt>
                <c:pt idx="1086">
                  <c:v>1.4849999999999999</c:v>
                </c:pt>
                <c:pt idx="1087">
                  <c:v>1.46</c:v>
                </c:pt>
                <c:pt idx="1088">
                  <c:v>1.4729999999999999</c:v>
                </c:pt>
                <c:pt idx="1089">
                  <c:v>1.486</c:v>
                </c:pt>
                <c:pt idx="1090">
                  <c:v>1.486</c:v>
                </c:pt>
                <c:pt idx="1091">
                  <c:v>1.486</c:v>
                </c:pt>
                <c:pt idx="1092">
                  <c:v>1.4630000000000001</c:v>
                </c:pt>
                <c:pt idx="1093">
                  <c:v>1.452</c:v>
                </c:pt>
                <c:pt idx="1094">
                  <c:v>1.478</c:v>
                </c:pt>
                <c:pt idx="1095">
                  <c:v>1.5150000000000001</c:v>
                </c:pt>
                <c:pt idx="1096">
                  <c:v>1.5550000000000002</c:v>
                </c:pt>
                <c:pt idx="1097">
                  <c:v>1.5550000000000002</c:v>
                </c:pt>
                <c:pt idx="1098">
                  <c:v>1.5550000000000002</c:v>
                </c:pt>
                <c:pt idx="1099">
                  <c:v>1.542</c:v>
                </c:pt>
                <c:pt idx="1100">
                  <c:v>1.55</c:v>
                </c:pt>
                <c:pt idx="1101">
                  <c:v>1.534</c:v>
                </c:pt>
                <c:pt idx="1102">
                  <c:v>1.532</c:v>
                </c:pt>
                <c:pt idx="1103">
                  <c:v>1.5760000000000001</c:v>
                </c:pt>
                <c:pt idx="1104">
                  <c:v>1.5760000000000001</c:v>
                </c:pt>
                <c:pt idx="1105">
                  <c:v>1.5760000000000001</c:v>
                </c:pt>
                <c:pt idx="1106">
                  <c:v>1.5329999999999999</c:v>
                </c:pt>
                <c:pt idx="1107">
                  <c:v>1.4849999999999999</c:v>
                </c:pt>
                <c:pt idx="1108">
                  <c:v>1.4079999999999999</c:v>
                </c:pt>
                <c:pt idx="1109">
                  <c:v>1.468</c:v>
                </c:pt>
                <c:pt idx="1110">
                  <c:v>1.474</c:v>
                </c:pt>
                <c:pt idx="1111">
                  <c:v>1.474</c:v>
                </c:pt>
                <c:pt idx="1112">
                  <c:v>1.474</c:v>
                </c:pt>
                <c:pt idx="1113">
                  <c:v>1.4830000000000001</c:v>
                </c:pt>
                <c:pt idx="1114">
                  <c:v>1.4750000000000001</c:v>
                </c:pt>
                <c:pt idx="1115">
                  <c:v>1.4610000000000001</c:v>
                </c:pt>
                <c:pt idx="1116">
                  <c:v>1.4950000000000001</c:v>
                </c:pt>
                <c:pt idx="1117">
                  <c:v>1.5859999999999999</c:v>
                </c:pt>
                <c:pt idx="1118">
                  <c:v>1.5859999999999999</c:v>
                </c:pt>
                <c:pt idx="1119">
                  <c:v>1.5859999999999999</c:v>
                </c:pt>
                <c:pt idx="1120">
                  <c:v>1.5369999999999999</c:v>
                </c:pt>
                <c:pt idx="1121">
                  <c:v>1.6459999999999999</c:v>
                </c:pt>
                <c:pt idx="1122">
                  <c:v>1.657</c:v>
                </c:pt>
                <c:pt idx="1123">
                  <c:v>1.627</c:v>
                </c:pt>
                <c:pt idx="1124">
                  <c:v>1.663</c:v>
                </c:pt>
                <c:pt idx="1125">
                  <c:v>1.663</c:v>
                </c:pt>
                <c:pt idx="1126">
                  <c:v>1.663</c:v>
                </c:pt>
                <c:pt idx="1127">
                  <c:v>1.635</c:v>
                </c:pt>
                <c:pt idx="1128">
                  <c:v>1.619</c:v>
                </c:pt>
                <c:pt idx="1129">
                  <c:v>1.5470000000000002</c:v>
                </c:pt>
                <c:pt idx="1130">
                  <c:v>1.5819999999999999</c:v>
                </c:pt>
                <c:pt idx="1131">
                  <c:v>1.611</c:v>
                </c:pt>
                <c:pt idx="1132">
                  <c:v>1.611</c:v>
                </c:pt>
                <c:pt idx="1133">
                  <c:v>1.611</c:v>
                </c:pt>
                <c:pt idx="1134">
                  <c:v>1.637</c:v>
                </c:pt>
                <c:pt idx="1135">
                  <c:v>1.6379999999999999</c:v>
                </c:pt>
                <c:pt idx="1136">
                  <c:v>1.6949999999999998</c:v>
                </c:pt>
                <c:pt idx="1137">
                  <c:v>1.677</c:v>
                </c:pt>
                <c:pt idx="1138">
                  <c:v>1.7090000000000001</c:v>
                </c:pt>
                <c:pt idx="1139">
                  <c:v>1.7090000000000001</c:v>
                </c:pt>
                <c:pt idx="1140">
                  <c:v>1.7090000000000001</c:v>
                </c:pt>
                <c:pt idx="1141">
                  <c:v>1.6989999999999998</c:v>
                </c:pt>
                <c:pt idx="1142">
                  <c:v>1.784</c:v>
                </c:pt>
                <c:pt idx="1143">
                  <c:v>1.7229999999999999</c:v>
                </c:pt>
                <c:pt idx="1144">
                  <c:v>1.694</c:v>
                </c:pt>
                <c:pt idx="1145">
                  <c:v>1.6040000000000001</c:v>
                </c:pt>
                <c:pt idx="1146">
                  <c:v>1.6040000000000001</c:v>
                </c:pt>
                <c:pt idx="1147">
                  <c:v>1.6040000000000001</c:v>
                </c:pt>
                <c:pt idx="1148">
                  <c:v>1.6259999999999999</c:v>
                </c:pt>
                <c:pt idx="1149">
                  <c:v>1.6459999999999999</c:v>
                </c:pt>
                <c:pt idx="1150">
                  <c:v>1.6120000000000001</c:v>
                </c:pt>
                <c:pt idx="1151">
                  <c:v>1.6240000000000001</c:v>
                </c:pt>
                <c:pt idx="1152">
                  <c:v>1.6259999999999999</c:v>
                </c:pt>
                <c:pt idx="1153">
                  <c:v>1.6259999999999999</c:v>
                </c:pt>
                <c:pt idx="1154">
                  <c:v>1.6259999999999999</c:v>
                </c:pt>
                <c:pt idx="1155">
                  <c:v>1.6219999999999999</c:v>
                </c:pt>
                <c:pt idx="1156">
                  <c:v>1.5819999999999999</c:v>
                </c:pt>
                <c:pt idx="1157">
                  <c:v>1.556</c:v>
                </c:pt>
                <c:pt idx="1158">
                  <c:v>1.587</c:v>
                </c:pt>
                <c:pt idx="1159">
                  <c:v>1.609</c:v>
                </c:pt>
                <c:pt idx="1160">
                  <c:v>1.609</c:v>
                </c:pt>
                <c:pt idx="1161">
                  <c:v>1.609</c:v>
                </c:pt>
                <c:pt idx="1162">
                  <c:v>1.6019999999999999</c:v>
                </c:pt>
                <c:pt idx="1163">
                  <c:v>1.58</c:v>
                </c:pt>
                <c:pt idx="1164">
                  <c:v>1.6019999999999999</c:v>
                </c:pt>
                <c:pt idx="1165">
                  <c:v>1.5659999999999998</c:v>
                </c:pt>
                <c:pt idx="1166">
                  <c:v>1.544</c:v>
                </c:pt>
                <c:pt idx="1167">
                  <c:v>1.544</c:v>
                </c:pt>
                <c:pt idx="1168">
                  <c:v>1.544</c:v>
                </c:pt>
                <c:pt idx="1169">
                  <c:v>1.4950000000000001</c:v>
                </c:pt>
                <c:pt idx="1170">
                  <c:v>1.5669999999999999</c:v>
                </c:pt>
                <c:pt idx="1171">
                  <c:v>1.534</c:v>
                </c:pt>
                <c:pt idx="1172">
                  <c:v>1.5489999999999999</c:v>
                </c:pt>
                <c:pt idx="1173">
                  <c:v>1.599</c:v>
                </c:pt>
                <c:pt idx="1174">
                  <c:v>1.599</c:v>
                </c:pt>
                <c:pt idx="1175">
                  <c:v>1.599</c:v>
                </c:pt>
                <c:pt idx="1176">
                  <c:v>1.5620000000000001</c:v>
                </c:pt>
                <c:pt idx="1177">
                  <c:v>1.58</c:v>
                </c:pt>
                <c:pt idx="1178">
                  <c:v>1.5620000000000001</c:v>
                </c:pt>
                <c:pt idx="1179">
                  <c:v>1.601</c:v>
                </c:pt>
                <c:pt idx="1180">
                  <c:v>1.609</c:v>
                </c:pt>
                <c:pt idx="1181">
                  <c:v>1.609</c:v>
                </c:pt>
                <c:pt idx="1182">
                  <c:v>1.609</c:v>
                </c:pt>
                <c:pt idx="1183">
                  <c:v>1.5979999999999999</c:v>
                </c:pt>
                <c:pt idx="1184">
                  <c:v>1.5720000000000001</c:v>
                </c:pt>
                <c:pt idx="1185">
                  <c:v>1.5720000000000001</c:v>
                </c:pt>
                <c:pt idx="1186">
                  <c:v>1.5470000000000002</c:v>
                </c:pt>
                <c:pt idx="1187">
                  <c:v>1.5609999999999999</c:v>
                </c:pt>
                <c:pt idx="1188">
                  <c:v>1.5609999999999999</c:v>
                </c:pt>
                <c:pt idx="1189">
                  <c:v>1.5609999999999999</c:v>
                </c:pt>
                <c:pt idx="1190">
                  <c:v>1.4390000000000001</c:v>
                </c:pt>
                <c:pt idx="1191">
                  <c:v>1.464</c:v>
                </c:pt>
                <c:pt idx="1192">
                  <c:v>1.4729999999999999</c:v>
                </c:pt>
                <c:pt idx="1193">
                  <c:v>1.4379999999999999</c:v>
                </c:pt>
                <c:pt idx="1194">
                  <c:v>1.458</c:v>
                </c:pt>
                <c:pt idx="1195">
                  <c:v>1.458</c:v>
                </c:pt>
                <c:pt idx="1196">
                  <c:v>1.458</c:v>
                </c:pt>
                <c:pt idx="1197">
                  <c:v>1.458</c:v>
                </c:pt>
                <c:pt idx="1198">
                  <c:v>1.43</c:v>
                </c:pt>
                <c:pt idx="1199">
                  <c:v>1.454</c:v>
                </c:pt>
                <c:pt idx="1200">
                  <c:v>1.4590000000000001</c:v>
                </c:pt>
                <c:pt idx="1201">
                  <c:v>1.4830000000000001</c:v>
                </c:pt>
                <c:pt idx="1202">
                  <c:v>1.4830000000000001</c:v>
                </c:pt>
                <c:pt idx="1203">
                  <c:v>1.4830000000000001</c:v>
                </c:pt>
                <c:pt idx="1204">
                  <c:v>1.452</c:v>
                </c:pt>
                <c:pt idx="1205">
                  <c:v>1.458</c:v>
                </c:pt>
                <c:pt idx="1206">
                  <c:v>1.4379999999999999</c:v>
                </c:pt>
                <c:pt idx="1207">
                  <c:v>1.5</c:v>
                </c:pt>
                <c:pt idx="1208">
                  <c:v>1.5249999999999999</c:v>
                </c:pt>
                <c:pt idx="1209">
                  <c:v>1.5249999999999999</c:v>
                </c:pt>
                <c:pt idx="1210">
                  <c:v>1.5249999999999999</c:v>
                </c:pt>
                <c:pt idx="1211">
                  <c:v>1.5070000000000001</c:v>
                </c:pt>
                <c:pt idx="1212">
                  <c:v>1.5470000000000002</c:v>
                </c:pt>
                <c:pt idx="1213">
                  <c:v>1.552</c:v>
                </c:pt>
                <c:pt idx="1214">
                  <c:v>1.4849999999999999</c:v>
                </c:pt>
                <c:pt idx="1215">
                  <c:v>1.4510000000000001</c:v>
                </c:pt>
                <c:pt idx="1216">
                  <c:v>1.4510000000000001</c:v>
                </c:pt>
                <c:pt idx="1217">
                  <c:v>1.4510000000000001</c:v>
                </c:pt>
                <c:pt idx="1218">
                  <c:v>1.4849999999999999</c:v>
                </c:pt>
                <c:pt idx="1219">
                  <c:v>1.5590000000000002</c:v>
                </c:pt>
                <c:pt idx="1220">
                  <c:v>1.5550000000000002</c:v>
                </c:pt>
                <c:pt idx="1221">
                  <c:v>1.5920000000000001</c:v>
                </c:pt>
                <c:pt idx="1222">
                  <c:v>1.651</c:v>
                </c:pt>
                <c:pt idx="1223">
                  <c:v>1.651</c:v>
                </c:pt>
                <c:pt idx="1224">
                  <c:v>1.651</c:v>
                </c:pt>
                <c:pt idx="1225">
                  <c:v>1.7050000000000001</c:v>
                </c:pt>
                <c:pt idx="1226">
                  <c:v>1.643</c:v>
                </c:pt>
                <c:pt idx="1227">
                  <c:v>1.6930000000000001</c:v>
                </c:pt>
                <c:pt idx="1228">
                  <c:v>1.671</c:v>
                </c:pt>
                <c:pt idx="1229">
                  <c:v>1.732</c:v>
                </c:pt>
                <c:pt idx="1230">
                  <c:v>1.732</c:v>
                </c:pt>
                <c:pt idx="1231">
                  <c:v>1.732</c:v>
                </c:pt>
                <c:pt idx="1232">
                  <c:v>1.6779999999999999</c:v>
                </c:pt>
                <c:pt idx="1233">
                  <c:v>1.571</c:v>
                </c:pt>
                <c:pt idx="1234">
                  <c:v>1.5249999999999999</c:v>
                </c:pt>
                <c:pt idx="1235">
                  <c:v>1.526</c:v>
                </c:pt>
                <c:pt idx="1236">
                  <c:v>1.5390000000000001</c:v>
                </c:pt>
                <c:pt idx="1237">
                  <c:v>1.5390000000000001</c:v>
                </c:pt>
                <c:pt idx="1238">
                  <c:v>1.5390000000000001</c:v>
                </c:pt>
                <c:pt idx="1239">
                  <c:v>1.5329999999999999</c:v>
                </c:pt>
                <c:pt idx="1240">
                  <c:v>1.429</c:v>
                </c:pt>
                <c:pt idx="1241">
                  <c:v>1.4950000000000001</c:v>
                </c:pt>
                <c:pt idx="1242">
                  <c:v>1.377</c:v>
                </c:pt>
                <c:pt idx="1243">
                  <c:v>1.381</c:v>
                </c:pt>
                <c:pt idx="1244">
                  <c:v>1.381</c:v>
                </c:pt>
                <c:pt idx="1245">
                  <c:v>1.381</c:v>
                </c:pt>
                <c:pt idx="1246">
                  <c:v>1.3860000000000001</c:v>
                </c:pt>
                <c:pt idx="1247">
                  <c:v>1.37</c:v>
                </c:pt>
                <c:pt idx="1248">
                  <c:v>1.385</c:v>
                </c:pt>
                <c:pt idx="1249">
                  <c:v>1.448</c:v>
                </c:pt>
                <c:pt idx="1250">
                  <c:v>1.456</c:v>
                </c:pt>
                <c:pt idx="1251">
                  <c:v>1.456</c:v>
                </c:pt>
                <c:pt idx="1252">
                  <c:v>1.456</c:v>
                </c:pt>
                <c:pt idx="1253">
                  <c:v>1.4159999999999999</c:v>
                </c:pt>
                <c:pt idx="1254">
                  <c:v>1.3820000000000001</c:v>
                </c:pt>
                <c:pt idx="1255">
                  <c:v>1.4359999999999999</c:v>
                </c:pt>
                <c:pt idx="1256">
                  <c:v>1.4450000000000001</c:v>
                </c:pt>
                <c:pt idx="1257">
                  <c:v>1.444</c:v>
                </c:pt>
                <c:pt idx="1258">
                  <c:v>1.444</c:v>
                </c:pt>
                <c:pt idx="1259">
                  <c:v>1.444</c:v>
                </c:pt>
                <c:pt idx="1260">
                  <c:v>1.476</c:v>
                </c:pt>
                <c:pt idx="1261">
                  <c:v>1.5680000000000001</c:v>
                </c:pt>
                <c:pt idx="1262">
                  <c:v>1.5390000000000001</c:v>
                </c:pt>
                <c:pt idx="1263">
                  <c:v>1.579</c:v>
                </c:pt>
                <c:pt idx="1264">
                  <c:v>1.5720000000000001</c:v>
                </c:pt>
                <c:pt idx="1265">
                  <c:v>1.5720000000000001</c:v>
                </c:pt>
                <c:pt idx="1266">
                  <c:v>1.5720000000000001</c:v>
                </c:pt>
                <c:pt idx="1267">
                  <c:v>1.5629999999999999</c:v>
                </c:pt>
                <c:pt idx="1268">
                  <c:v>1.5529999999999999</c:v>
                </c:pt>
                <c:pt idx="1269">
                  <c:v>1.528</c:v>
                </c:pt>
                <c:pt idx="1270">
                  <c:v>1.5550000000000002</c:v>
                </c:pt>
                <c:pt idx="1271">
                  <c:v>1.5430000000000001</c:v>
                </c:pt>
                <c:pt idx="1272">
                  <c:v>1.5430000000000001</c:v>
                </c:pt>
                <c:pt idx="1273">
                  <c:v>1.5430000000000001</c:v>
                </c:pt>
                <c:pt idx="1274">
                  <c:v>1.5840000000000001</c:v>
                </c:pt>
                <c:pt idx="1275">
                  <c:v>1.6099999999999999</c:v>
                </c:pt>
                <c:pt idx="1276">
                  <c:v>1.6179999999999999</c:v>
                </c:pt>
                <c:pt idx="1277">
                  <c:v>1.623</c:v>
                </c:pt>
                <c:pt idx="1278">
                  <c:v>1.579</c:v>
                </c:pt>
                <c:pt idx="1279">
                  <c:v>1.579</c:v>
                </c:pt>
                <c:pt idx="1280">
                  <c:v>1.579</c:v>
                </c:pt>
                <c:pt idx="1281">
                  <c:v>1.5669999999999999</c:v>
                </c:pt>
                <c:pt idx="1282">
                  <c:v>1.5640000000000001</c:v>
                </c:pt>
                <c:pt idx="1283">
                  <c:v>1.6280000000000001</c:v>
                </c:pt>
                <c:pt idx="1284">
                  <c:v>1.6320000000000001</c:v>
                </c:pt>
                <c:pt idx="1285">
                  <c:v>1.627</c:v>
                </c:pt>
                <c:pt idx="1286">
                  <c:v>1.627</c:v>
                </c:pt>
                <c:pt idx="1287">
                  <c:v>1.627</c:v>
                </c:pt>
                <c:pt idx="1288">
                  <c:v>1.647</c:v>
                </c:pt>
                <c:pt idx="1289">
                  <c:v>1.6059999999999999</c:v>
                </c:pt>
                <c:pt idx="1290">
                  <c:v>1.621</c:v>
                </c:pt>
                <c:pt idx="1291">
                  <c:v>1.5880000000000001</c:v>
                </c:pt>
                <c:pt idx="1292">
                  <c:v>1.5580000000000001</c:v>
                </c:pt>
                <c:pt idx="1293">
                  <c:v>1.5580000000000001</c:v>
                </c:pt>
                <c:pt idx="1294">
                  <c:v>1.5580000000000001</c:v>
                </c:pt>
                <c:pt idx="1295">
                  <c:v>1.6</c:v>
                </c:pt>
                <c:pt idx="1296">
                  <c:v>1.6120000000000001</c:v>
                </c:pt>
                <c:pt idx="1297">
                  <c:v>1.6539999999999999</c:v>
                </c:pt>
                <c:pt idx="1298">
                  <c:v>1.6480000000000001</c:v>
                </c:pt>
                <c:pt idx="1299">
                  <c:v>1.6480000000000001</c:v>
                </c:pt>
                <c:pt idx="1300">
                  <c:v>1.6480000000000001</c:v>
                </c:pt>
                <c:pt idx="1301">
                  <c:v>1.6480000000000001</c:v>
                </c:pt>
                <c:pt idx="1302">
                  <c:v>1.6259999999999999</c:v>
                </c:pt>
                <c:pt idx="1303">
                  <c:v>1.6989999999999998</c:v>
                </c:pt>
                <c:pt idx="1304">
                  <c:v>1.675</c:v>
                </c:pt>
                <c:pt idx="1305">
                  <c:v>1.605</c:v>
                </c:pt>
                <c:pt idx="1306">
                  <c:v>1.6949999999999998</c:v>
                </c:pt>
                <c:pt idx="1307">
                  <c:v>1.6949999999999998</c:v>
                </c:pt>
                <c:pt idx="1308">
                  <c:v>1.6949999999999998</c:v>
                </c:pt>
                <c:pt idx="1309">
                  <c:v>1.7</c:v>
                </c:pt>
                <c:pt idx="1310">
                  <c:v>1.677</c:v>
                </c:pt>
                <c:pt idx="1311">
                  <c:v>1.67</c:v>
                </c:pt>
                <c:pt idx="1312">
                  <c:v>1.7069999999999999</c:v>
                </c:pt>
                <c:pt idx="1313">
                  <c:v>1.7069999999999999</c:v>
                </c:pt>
                <c:pt idx="1314">
                  <c:v>1.7069999999999999</c:v>
                </c:pt>
                <c:pt idx="1315">
                  <c:v>1.7069999999999999</c:v>
                </c:pt>
                <c:pt idx="1316">
                  <c:v>1.7069999999999999</c:v>
                </c:pt>
                <c:pt idx="1317">
                  <c:v>1.67</c:v>
                </c:pt>
                <c:pt idx="1318">
                  <c:v>1.6440000000000001</c:v>
                </c:pt>
                <c:pt idx="1319">
                  <c:v>1.613</c:v>
                </c:pt>
                <c:pt idx="1320">
                  <c:v>1.6139999999999999</c:v>
                </c:pt>
                <c:pt idx="1321">
                  <c:v>1.6139999999999999</c:v>
                </c:pt>
                <c:pt idx="1322">
                  <c:v>1.6139999999999999</c:v>
                </c:pt>
                <c:pt idx="1323">
                  <c:v>1.6320000000000001</c:v>
                </c:pt>
                <c:pt idx="1324">
                  <c:v>1.62</c:v>
                </c:pt>
                <c:pt idx="1325">
                  <c:v>1.617</c:v>
                </c:pt>
                <c:pt idx="1326">
                  <c:v>1.643</c:v>
                </c:pt>
                <c:pt idx="1327">
                  <c:v>1.667</c:v>
                </c:pt>
                <c:pt idx="1328">
                  <c:v>1.667</c:v>
                </c:pt>
                <c:pt idx="1329">
                  <c:v>1.667</c:v>
                </c:pt>
                <c:pt idx="1330">
                  <c:v>1.649</c:v>
                </c:pt>
                <c:pt idx="1331">
                  <c:v>1.643</c:v>
                </c:pt>
                <c:pt idx="1332">
                  <c:v>1.6800000000000002</c:v>
                </c:pt>
                <c:pt idx="1333">
                  <c:v>1.6879999999999999</c:v>
                </c:pt>
                <c:pt idx="1334">
                  <c:v>1.6930000000000001</c:v>
                </c:pt>
                <c:pt idx="1335">
                  <c:v>1.6930000000000001</c:v>
                </c:pt>
                <c:pt idx="1336">
                  <c:v>1.6930000000000001</c:v>
                </c:pt>
                <c:pt idx="1337">
                  <c:v>1.7309999999999999</c:v>
                </c:pt>
                <c:pt idx="1338">
                  <c:v>1.7370000000000001</c:v>
                </c:pt>
                <c:pt idx="1339">
                  <c:v>1.8149999999999999</c:v>
                </c:pt>
                <c:pt idx="1340">
                  <c:v>1.847</c:v>
                </c:pt>
                <c:pt idx="1341">
                  <c:v>1.881</c:v>
                </c:pt>
                <c:pt idx="1342">
                  <c:v>1.881</c:v>
                </c:pt>
                <c:pt idx="1343">
                  <c:v>1.881</c:v>
                </c:pt>
                <c:pt idx="1344">
                  <c:v>1.899</c:v>
                </c:pt>
                <c:pt idx="1345">
                  <c:v>1.839</c:v>
                </c:pt>
                <c:pt idx="1346">
                  <c:v>1.871</c:v>
                </c:pt>
                <c:pt idx="1347">
                  <c:v>1.9060000000000001</c:v>
                </c:pt>
                <c:pt idx="1348">
                  <c:v>1.889</c:v>
                </c:pt>
                <c:pt idx="1349">
                  <c:v>1.889</c:v>
                </c:pt>
                <c:pt idx="1350">
                  <c:v>1.889</c:v>
                </c:pt>
                <c:pt idx="1351">
                  <c:v>1.839</c:v>
                </c:pt>
                <c:pt idx="1352">
                  <c:v>1.8109999999999999</c:v>
                </c:pt>
                <c:pt idx="1353">
                  <c:v>1.738</c:v>
                </c:pt>
                <c:pt idx="1354">
                  <c:v>1.728</c:v>
                </c:pt>
                <c:pt idx="1355">
                  <c:v>1.6779999999999999</c:v>
                </c:pt>
                <c:pt idx="1356">
                  <c:v>1.6779999999999999</c:v>
                </c:pt>
                <c:pt idx="1357">
                  <c:v>1.6779999999999999</c:v>
                </c:pt>
                <c:pt idx="1358">
                  <c:v>1.702</c:v>
                </c:pt>
                <c:pt idx="1359">
                  <c:v>1.6909999999999998</c:v>
                </c:pt>
                <c:pt idx="1360">
                  <c:v>1.655</c:v>
                </c:pt>
                <c:pt idx="1361">
                  <c:v>1.659</c:v>
                </c:pt>
                <c:pt idx="1362">
                  <c:v>1.698</c:v>
                </c:pt>
                <c:pt idx="1363">
                  <c:v>1.698</c:v>
                </c:pt>
                <c:pt idx="1364">
                  <c:v>1.698</c:v>
                </c:pt>
                <c:pt idx="1365">
                  <c:v>1.6859999999999999</c:v>
                </c:pt>
                <c:pt idx="1366">
                  <c:v>1.6930000000000001</c:v>
                </c:pt>
                <c:pt idx="1367">
                  <c:v>1.6819999999999999</c:v>
                </c:pt>
                <c:pt idx="1368">
                  <c:v>1.609</c:v>
                </c:pt>
                <c:pt idx="1369">
                  <c:v>1.6360000000000001</c:v>
                </c:pt>
                <c:pt idx="1370">
                  <c:v>1.6360000000000001</c:v>
                </c:pt>
                <c:pt idx="1371">
                  <c:v>1.6360000000000001</c:v>
                </c:pt>
                <c:pt idx="1372">
                  <c:v>1.603</c:v>
                </c:pt>
                <c:pt idx="1373">
                  <c:v>1.6830000000000001</c:v>
                </c:pt>
                <c:pt idx="1374">
                  <c:v>1.667</c:v>
                </c:pt>
                <c:pt idx="1375">
                  <c:v>1.6619999999999999</c:v>
                </c:pt>
                <c:pt idx="1376">
                  <c:v>1.702</c:v>
                </c:pt>
                <c:pt idx="1377">
                  <c:v>1.702</c:v>
                </c:pt>
                <c:pt idx="1378">
                  <c:v>1.702</c:v>
                </c:pt>
                <c:pt idx="1379">
                  <c:v>1.625</c:v>
                </c:pt>
                <c:pt idx="1380">
                  <c:v>1.696</c:v>
                </c:pt>
                <c:pt idx="1381">
                  <c:v>1.7709999999999999</c:v>
                </c:pt>
                <c:pt idx="1382">
                  <c:v>1.786</c:v>
                </c:pt>
                <c:pt idx="1383">
                  <c:v>1.6819999999999999</c:v>
                </c:pt>
                <c:pt idx="1384">
                  <c:v>1.6819999999999999</c:v>
                </c:pt>
                <c:pt idx="1385">
                  <c:v>1.6819999999999999</c:v>
                </c:pt>
                <c:pt idx="1386">
                  <c:v>1.641</c:v>
                </c:pt>
                <c:pt idx="1387">
                  <c:v>1.679</c:v>
                </c:pt>
                <c:pt idx="1388">
                  <c:v>1.5979999999999999</c:v>
                </c:pt>
                <c:pt idx="1389">
                  <c:v>1.63</c:v>
                </c:pt>
                <c:pt idx="1390">
                  <c:v>1.587</c:v>
                </c:pt>
                <c:pt idx="1391">
                  <c:v>1.587</c:v>
                </c:pt>
                <c:pt idx="1392">
                  <c:v>1.587</c:v>
                </c:pt>
                <c:pt idx="1393">
                  <c:v>1.571</c:v>
                </c:pt>
                <c:pt idx="1394">
                  <c:v>1.54</c:v>
                </c:pt>
                <c:pt idx="1395">
                  <c:v>1.5070000000000001</c:v>
                </c:pt>
                <c:pt idx="1396">
                  <c:v>1.4350000000000001</c:v>
                </c:pt>
                <c:pt idx="1397">
                  <c:v>1.5049999999999999</c:v>
                </c:pt>
                <c:pt idx="1398">
                  <c:v>1.5049999999999999</c:v>
                </c:pt>
                <c:pt idx="1399">
                  <c:v>1.5049999999999999</c:v>
                </c:pt>
                <c:pt idx="1400">
                  <c:v>1.4790000000000001</c:v>
                </c:pt>
                <c:pt idx="1401">
                  <c:v>1.448</c:v>
                </c:pt>
                <c:pt idx="1402">
                  <c:v>1.3919999999999999</c:v>
                </c:pt>
                <c:pt idx="1403">
                  <c:v>1.429</c:v>
                </c:pt>
                <c:pt idx="1404">
                  <c:v>1.431</c:v>
                </c:pt>
                <c:pt idx="1405">
                  <c:v>1.431</c:v>
                </c:pt>
                <c:pt idx="1406">
                  <c:v>1.431</c:v>
                </c:pt>
                <c:pt idx="1407">
                  <c:v>1.403</c:v>
                </c:pt>
                <c:pt idx="1408">
                  <c:v>1.4139999999999999</c:v>
                </c:pt>
                <c:pt idx="1409">
                  <c:v>1.474</c:v>
                </c:pt>
                <c:pt idx="1410">
                  <c:v>1.4710000000000001</c:v>
                </c:pt>
                <c:pt idx="1411">
                  <c:v>1.54</c:v>
                </c:pt>
                <c:pt idx="1412">
                  <c:v>1.54</c:v>
                </c:pt>
                <c:pt idx="1413">
                  <c:v>1.54</c:v>
                </c:pt>
                <c:pt idx="1414">
                  <c:v>1.48</c:v>
                </c:pt>
                <c:pt idx="1415">
                  <c:v>1.4330000000000001</c:v>
                </c:pt>
                <c:pt idx="1416">
                  <c:v>1.419</c:v>
                </c:pt>
                <c:pt idx="1417">
                  <c:v>1.3320000000000001</c:v>
                </c:pt>
                <c:pt idx="1418">
                  <c:v>1.3839999999999999</c:v>
                </c:pt>
                <c:pt idx="1419">
                  <c:v>1.3839999999999999</c:v>
                </c:pt>
                <c:pt idx="1420">
                  <c:v>1.3839999999999999</c:v>
                </c:pt>
                <c:pt idx="1421">
                  <c:v>1.3260000000000001</c:v>
                </c:pt>
                <c:pt idx="1422">
                  <c:v>1.3420000000000001</c:v>
                </c:pt>
                <c:pt idx="1423">
                  <c:v>1.391</c:v>
                </c:pt>
                <c:pt idx="1424">
                  <c:v>1.377</c:v>
                </c:pt>
                <c:pt idx="1425">
                  <c:v>1.377</c:v>
                </c:pt>
                <c:pt idx="1426">
                  <c:v>1.377</c:v>
                </c:pt>
                <c:pt idx="1427">
                  <c:v>1.377</c:v>
                </c:pt>
                <c:pt idx="1428">
                  <c:v>1.401</c:v>
                </c:pt>
                <c:pt idx="1429">
                  <c:v>1.367</c:v>
                </c:pt>
                <c:pt idx="1430">
                  <c:v>1.337</c:v>
                </c:pt>
                <c:pt idx="1431">
                  <c:v>1.363</c:v>
                </c:pt>
                <c:pt idx="1432">
                  <c:v>1.4239999999999999</c:v>
                </c:pt>
                <c:pt idx="1433">
                  <c:v>1.4239999999999999</c:v>
                </c:pt>
                <c:pt idx="1434">
                  <c:v>1.4239999999999999</c:v>
                </c:pt>
                <c:pt idx="1435">
                  <c:v>1.421</c:v>
                </c:pt>
                <c:pt idx="1436">
                  <c:v>1.4020000000000001</c:v>
                </c:pt>
                <c:pt idx="1437">
                  <c:v>1.431</c:v>
                </c:pt>
                <c:pt idx="1438">
                  <c:v>1.4990000000000001</c:v>
                </c:pt>
                <c:pt idx="1439">
                  <c:v>1.514</c:v>
                </c:pt>
                <c:pt idx="1440">
                  <c:v>1.514</c:v>
                </c:pt>
                <c:pt idx="1441">
                  <c:v>1.514</c:v>
                </c:pt>
                <c:pt idx="1442">
                  <c:v>1.504</c:v>
                </c:pt>
                <c:pt idx="1443">
                  <c:v>1.4239999999999999</c:v>
                </c:pt>
                <c:pt idx="1444">
                  <c:v>1.492</c:v>
                </c:pt>
                <c:pt idx="1445">
                  <c:v>1.552</c:v>
                </c:pt>
                <c:pt idx="1446">
                  <c:v>1.5430000000000001</c:v>
                </c:pt>
                <c:pt idx="1447">
                  <c:v>1.5430000000000001</c:v>
                </c:pt>
                <c:pt idx="1448">
                  <c:v>1.5430000000000001</c:v>
                </c:pt>
                <c:pt idx="1449">
                  <c:v>1.615</c:v>
                </c:pt>
                <c:pt idx="1450">
                  <c:v>1.5510000000000002</c:v>
                </c:pt>
                <c:pt idx="1451">
                  <c:v>1.51</c:v>
                </c:pt>
                <c:pt idx="1452">
                  <c:v>1.5620000000000001</c:v>
                </c:pt>
                <c:pt idx="1453">
                  <c:v>1.573</c:v>
                </c:pt>
                <c:pt idx="1454">
                  <c:v>1.573</c:v>
                </c:pt>
                <c:pt idx="1455">
                  <c:v>1.573</c:v>
                </c:pt>
                <c:pt idx="1456">
                  <c:v>1.589</c:v>
                </c:pt>
                <c:pt idx="1457">
                  <c:v>1.5960000000000001</c:v>
                </c:pt>
                <c:pt idx="1458">
                  <c:v>1.5249999999999999</c:v>
                </c:pt>
                <c:pt idx="1459">
                  <c:v>1.611</c:v>
                </c:pt>
                <c:pt idx="1460">
                  <c:v>1.593</c:v>
                </c:pt>
                <c:pt idx="1461">
                  <c:v>1.593</c:v>
                </c:pt>
                <c:pt idx="1462">
                  <c:v>1.593</c:v>
                </c:pt>
                <c:pt idx="1463">
                  <c:v>1.593</c:v>
                </c:pt>
                <c:pt idx="1464">
                  <c:v>1.544</c:v>
                </c:pt>
                <c:pt idx="1465">
                  <c:v>1.458</c:v>
                </c:pt>
                <c:pt idx="1466">
                  <c:v>1.5190000000000001</c:v>
                </c:pt>
                <c:pt idx="1467">
                  <c:v>1.474</c:v>
                </c:pt>
                <c:pt idx="1468">
                  <c:v>1.474</c:v>
                </c:pt>
                <c:pt idx="1469">
                  <c:v>1.474</c:v>
                </c:pt>
                <c:pt idx="1470">
                  <c:v>1.3900000000000001</c:v>
                </c:pt>
                <c:pt idx="1471">
                  <c:v>1.2770000000000001</c:v>
                </c:pt>
                <c:pt idx="1472">
                  <c:v>1.254</c:v>
                </c:pt>
                <c:pt idx="1473">
                  <c:v>1.244</c:v>
                </c:pt>
                <c:pt idx="1474">
                  <c:v>1.268</c:v>
                </c:pt>
                <c:pt idx="1475">
                  <c:v>1.268</c:v>
                </c:pt>
                <c:pt idx="1476">
                  <c:v>1.268</c:v>
                </c:pt>
                <c:pt idx="1477">
                  <c:v>1.2330000000000001</c:v>
                </c:pt>
                <c:pt idx="1478">
                  <c:v>1.206</c:v>
                </c:pt>
                <c:pt idx="1479">
                  <c:v>1.2969999999999999</c:v>
                </c:pt>
                <c:pt idx="1480">
                  <c:v>1.1990000000000001</c:v>
                </c:pt>
                <c:pt idx="1481">
                  <c:v>1.2310000000000001</c:v>
                </c:pt>
                <c:pt idx="1482">
                  <c:v>1.2310000000000001</c:v>
                </c:pt>
                <c:pt idx="1483">
                  <c:v>1.2310000000000001</c:v>
                </c:pt>
                <c:pt idx="1484">
                  <c:v>1.1970000000000001</c:v>
                </c:pt>
                <c:pt idx="1485">
                  <c:v>1.129</c:v>
                </c:pt>
                <c:pt idx="1486">
                  <c:v>1.083</c:v>
                </c:pt>
                <c:pt idx="1487">
                  <c:v>1.105</c:v>
                </c:pt>
                <c:pt idx="1488">
                  <c:v>1.115</c:v>
                </c:pt>
                <c:pt idx="1489">
                  <c:v>1.115</c:v>
                </c:pt>
                <c:pt idx="1490">
                  <c:v>1.115</c:v>
                </c:pt>
                <c:pt idx="1491">
                  <c:v>1.1040000000000001</c:v>
                </c:pt>
                <c:pt idx="1492">
                  <c:v>1.113</c:v>
                </c:pt>
                <c:pt idx="1493">
                  <c:v>1.0980000000000001</c:v>
                </c:pt>
                <c:pt idx="1494">
                  <c:v>1.113</c:v>
                </c:pt>
                <c:pt idx="1495">
                  <c:v>1.125</c:v>
                </c:pt>
                <c:pt idx="1496">
                  <c:v>1.125</c:v>
                </c:pt>
                <c:pt idx="1497">
                  <c:v>1.125</c:v>
                </c:pt>
                <c:pt idx="1498">
                  <c:v>1.117</c:v>
                </c:pt>
                <c:pt idx="1499">
                  <c:v>1.0629999999999999</c:v>
                </c:pt>
                <c:pt idx="1500">
                  <c:v>1.016</c:v>
                </c:pt>
                <c:pt idx="1501">
                  <c:v>1.0269999999999999</c:v>
                </c:pt>
                <c:pt idx="1502">
                  <c:v>1.0149999999999999</c:v>
                </c:pt>
                <c:pt idx="1503">
                  <c:v>1.0149999999999999</c:v>
                </c:pt>
                <c:pt idx="1504">
                  <c:v>1.0149999999999999</c:v>
                </c:pt>
                <c:pt idx="1505">
                  <c:v>1.0089999999999999</c:v>
                </c:pt>
                <c:pt idx="1506">
                  <c:v>1.036</c:v>
                </c:pt>
                <c:pt idx="1507">
                  <c:v>0.97699999999999998</c:v>
                </c:pt>
                <c:pt idx="1508">
                  <c:v>0.93600000000000005</c:v>
                </c:pt>
                <c:pt idx="1509">
                  <c:v>0.88</c:v>
                </c:pt>
                <c:pt idx="1510">
                  <c:v>0.88</c:v>
                </c:pt>
                <c:pt idx="1511">
                  <c:v>0.88</c:v>
                </c:pt>
                <c:pt idx="1512">
                  <c:v>0.91700000000000004</c:v>
                </c:pt>
                <c:pt idx="1513">
                  <c:v>0.89700000000000002</c:v>
                </c:pt>
                <c:pt idx="1514">
                  <c:v>0.89800000000000002</c:v>
                </c:pt>
                <c:pt idx="1515">
                  <c:v>0.91800000000000004</c:v>
                </c:pt>
                <c:pt idx="1516">
                  <c:v>0.96699999999999997</c:v>
                </c:pt>
                <c:pt idx="1517">
                  <c:v>0.96699999999999997</c:v>
                </c:pt>
                <c:pt idx="1518">
                  <c:v>0.96699999999999997</c:v>
                </c:pt>
                <c:pt idx="1519">
                  <c:v>0.91900000000000004</c:v>
                </c:pt>
                <c:pt idx="1520">
                  <c:v>1</c:v>
                </c:pt>
                <c:pt idx="1521">
                  <c:v>0.98399999999999999</c:v>
                </c:pt>
                <c:pt idx="1522">
                  <c:v>1.034</c:v>
                </c:pt>
                <c:pt idx="1523">
                  <c:v>1.0780000000000001</c:v>
                </c:pt>
                <c:pt idx="1524">
                  <c:v>1.0780000000000001</c:v>
                </c:pt>
                <c:pt idx="1525">
                  <c:v>1.0780000000000001</c:v>
                </c:pt>
                <c:pt idx="1526">
                  <c:v>1.0720000000000001</c:v>
                </c:pt>
                <c:pt idx="1527">
                  <c:v>1.0720000000000001</c:v>
                </c:pt>
                <c:pt idx="1528">
                  <c:v>1.1020000000000001</c:v>
                </c:pt>
                <c:pt idx="1529">
                  <c:v>1.083</c:v>
                </c:pt>
                <c:pt idx="1530">
                  <c:v>1.0820000000000001</c:v>
                </c:pt>
                <c:pt idx="1531">
                  <c:v>1.0820000000000001</c:v>
                </c:pt>
                <c:pt idx="1532">
                  <c:v>1.0820000000000001</c:v>
                </c:pt>
                <c:pt idx="1533">
                  <c:v>0.98699999999999999</c:v>
                </c:pt>
                <c:pt idx="1534">
                  <c:v>0.93</c:v>
                </c:pt>
                <c:pt idx="1535">
                  <c:v>0.92900000000000005</c:v>
                </c:pt>
                <c:pt idx="1536">
                  <c:v>1.0089999999999999</c:v>
                </c:pt>
                <c:pt idx="1537">
                  <c:v>1.0289999999999999</c:v>
                </c:pt>
                <c:pt idx="1538">
                  <c:v>1.0289999999999999</c:v>
                </c:pt>
                <c:pt idx="1539">
                  <c:v>1.0289999999999999</c:v>
                </c:pt>
                <c:pt idx="1540">
                  <c:v>1.056</c:v>
                </c:pt>
                <c:pt idx="1541">
                  <c:v>1.0129999999999999</c:v>
                </c:pt>
                <c:pt idx="1542">
                  <c:v>0.95</c:v>
                </c:pt>
                <c:pt idx="1543">
                  <c:v>0.93600000000000005</c:v>
                </c:pt>
                <c:pt idx="1544">
                  <c:v>0.94399999999999995</c:v>
                </c:pt>
                <c:pt idx="1545">
                  <c:v>0.94399999999999995</c:v>
                </c:pt>
                <c:pt idx="1546">
                  <c:v>0.94399999999999995</c:v>
                </c:pt>
                <c:pt idx="1547">
                  <c:v>0.92200000000000004</c:v>
                </c:pt>
                <c:pt idx="1548">
                  <c:v>0.93200000000000005</c:v>
                </c:pt>
                <c:pt idx="1549">
                  <c:v>0.93500000000000005</c:v>
                </c:pt>
                <c:pt idx="1550">
                  <c:v>0.93500000000000005</c:v>
                </c:pt>
                <c:pt idx="1551">
                  <c:v>0.95499999999999996</c:v>
                </c:pt>
                <c:pt idx="1552">
                  <c:v>0.95499999999999996</c:v>
                </c:pt>
                <c:pt idx="1553">
                  <c:v>0.95499999999999996</c:v>
                </c:pt>
                <c:pt idx="1554">
                  <c:v>0.91600000000000004</c:v>
                </c:pt>
                <c:pt idx="1555">
                  <c:v>0.97299999999999998</c:v>
                </c:pt>
                <c:pt idx="1556">
                  <c:v>0.98099999999999998</c:v>
                </c:pt>
                <c:pt idx="1557">
                  <c:v>0.93700000000000006</c:v>
                </c:pt>
                <c:pt idx="1558">
                  <c:v>0.92800000000000005</c:v>
                </c:pt>
                <c:pt idx="1559">
                  <c:v>0.92800000000000005</c:v>
                </c:pt>
                <c:pt idx="1560">
                  <c:v>0.92800000000000005</c:v>
                </c:pt>
                <c:pt idx="1561">
                  <c:v>0.92500000000000004</c:v>
                </c:pt>
                <c:pt idx="1562">
                  <c:v>0.94699999999999995</c:v>
                </c:pt>
                <c:pt idx="1563">
                  <c:v>1.0029999999999999</c:v>
                </c:pt>
                <c:pt idx="1564">
                  <c:v>0.99</c:v>
                </c:pt>
                <c:pt idx="1565">
                  <c:v>1.0149999999999999</c:v>
                </c:pt>
                <c:pt idx="1566">
                  <c:v>1.0149999999999999</c:v>
                </c:pt>
                <c:pt idx="1567">
                  <c:v>1.0149999999999999</c:v>
                </c:pt>
                <c:pt idx="1568">
                  <c:v>1.0229999999999999</c:v>
                </c:pt>
                <c:pt idx="1569">
                  <c:v>1.087</c:v>
                </c:pt>
                <c:pt idx="1570">
                  <c:v>1.0760000000000001</c:v>
                </c:pt>
                <c:pt idx="1571">
                  <c:v>1.026</c:v>
                </c:pt>
                <c:pt idx="1572">
                  <c:v>1.0189999999999999</c:v>
                </c:pt>
                <c:pt idx="1573">
                  <c:v>1.0189999999999999</c:v>
                </c:pt>
                <c:pt idx="1574">
                  <c:v>1.0189999999999999</c:v>
                </c:pt>
                <c:pt idx="1575">
                  <c:v>1.0880000000000001</c:v>
                </c:pt>
                <c:pt idx="1576">
                  <c:v>1.1020000000000001</c:v>
                </c:pt>
                <c:pt idx="1577">
                  <c:v>1.111</c:v>
                </c:pt>
                <c:pt idx="1578">
                  <c:v>1.1140000000000001</c:v>
                </c:pt>
                <c:pt idx="1579">
                  <c:v>1.1140000000000001</c:v>
                </c:pt>
                <c:pt idx="1580">
                  <c:v>1.1140000000000001</c:v>
                </c:pt>
                <c:pt idx="1581">
                  <c:v>1.1140000000000001</c:v>
                </c:pt>
                <c:pt idx="1582">
                  <c:v>1.1240000000000001</c:v>
                </c:pt>
                <c:pt idx="1583">
                  <c:v>1.157</c:v>
                </c:pt>
                <c:pt idx="1584">
                  <c:v>1.1879999999999999</c:v>
                </c:pt>
                <c:pt idx="1585">
                  <c:v>1.2410000000000001</c:v>
                </c:pt>
                <c:pt idx="1586">
                  <c:v>1.2270000000000001</c:v>
                </c:pt>
                <c:pt idx="1587">
                  <c:v>1.2270000000000001</c:v>
                </c:pt>
                <c:pt idx="1588">
                  <c:v>1.2270000000000001</c:v>
                </c:pt>
                <c:pt idx="1589">
                  <c:v>1.169</c:v>
                </c:pt>
                <c:pt idx="1590">
                  <c:v>1.1479999999999999</c:v>
                </c:pt>
                <c:pt idx="1591">
                  <c:v>1.175</c:v>
                </c:pt>
                <c:pt idx="1592">
                  <c:v>1.1559999999999999</c:v>
                </c:pt>
                <c:pt idx="1593">
                  <c:v>1.147</c:v>
                </c:pt>
                <c:pt idx="1594">
                  <c:v>1.147</c:v>
                </c:pt>
                <c:pt idx="1595">
                  <c:v>1.147</c:v>
                </c:pt>
                <c:pt idx="1596">
                  <c:v>1.181</c:v>
                </c:pt>
                <c:pt idx="1597">
                  <c:v>1.1739999999999999</c:v>
                </c:pt>
                <c:pt idx="1598">
                  <c:v>1.19</c:v>
                </c:pt>
                <c:pt idx="1599">
                  <c:v>1.151</c:v>
                </c:pt>
                <c:pt idx="1600">
                  <c:v>1.1499999999999999</c:v>
                </c:pt>
                <c:pt idx="1601">
                  <c:v>1.1499999999999999</c:v>
                </c:pt>
                <c:pt idx="1602">
                  <c:v>1.1499999999999999</c:v>
                </c:pt>
                <c:pt idx="1603">
                  <c:v>1.163</c:v>
                </c:pt>
                <c:pt idx="1604">
                  <c:v>1.2570000000000001</c:v>
                </c:pt>
                <c:pt idx="1605">
                  <c:v>1.3140000000000001</c:v>
                </c:pt>
                <c:pt idx="1606">
                  <c:v>1.454</c:v>
                </c:pt>
                <c:pt idx="1607">
                  <c:v>1.6320000000000001</c:v>
                </c:pt>
                <c:pt idx="1608">
                  <c:v>1.6320000000000001</c:v>
                </c:pt>
                <c:pt idx="1609">
                  <c:v>1.6320000000000001</c:v>
                </c:pt>
                <c:pt idx="1610">
                  <c:v>1.466</c:v>
                </c:pt>
                <c:pt idx="1611">
                  <c:v>1.4969999999999999</c:v>
                </c:pt>
                <c:pt idx="1612">
                  <c:v>1.5049999999999999</c:v>
                </c:pt>
                <c:pt idx="1613">
                  <c:v>1.4790000000000001</c:v>
                </c:pt>
                <c:pt idx="1614">
                  <c:v>1.556</c:v>
                </c:pt>
                <c:pt idx="1615">
                  <c:v>1.556</c:v>
                </c:pt>
                <c:pt idx="1616">
                  <c:v>1.556</c:v>
                </c:pt>
                <c:pt idx="1617">
                  <c:v>1.597</c:v>
                </c:pt>
                <c:pt idx="1618">
                  <c:v>1.5609999999999999</c:v>
                </c:pt>
                <c:pt idx="1619">
                  <c:v>1.5629999999999999</c:v>
                </c:pt>
                <c:pt idx="1620">
                  <c:v>1.502</c:v>
                </c:pt>
                <c:pt idx="1621">
                  <c:v>1.4279999999999999</c:v>
                </c:pt>
                <c:pt idx="1622">
                  <c:v>1.4279999999999999</c:v>
                </c:pt>
                <c:pt idx="1623">
                  <c:v>1.4279999999999999</c:v>
                </c:pt>
                <c:pt idx="1624">
                  <c:v>1.4219999999999999</c:v>
                </c:pt>
                <c:pt idx="1625">
                  <c:v>1.4279999999999999</c:v>
                </c:pt>
                <c:pt idx="1626">
                  <c:v>1.4610000000000001</c:v>
                </c:pt>
                <c:pt idx="1627">
                  <c:v>1.52</c:v>
                </c:pt>
                <c:pt idx="1628">
                  <c:v>1.4689999999999999</c:v>
                </c:pt>
                <c:pt idx="1629">
                  <c:v>1.4689999999999999</c:v>
                </c:pt>
                <c:pt idx="1630">
                  <c:v>1.4689999999999999</c:v>
                </c:pt>
                <c:pt idx="1631">
                  <c:v>1.4830000000000001</c:v>
                </c:pt>
                <c:pt idx="1632">
                  <c:v>1.4950000000000001</c:v>
                </c:pt>
                <c:pt idx="1633">
                  <c:v>1.4729999999999999</c:v>
                </c:pt>
                <c:pt idx="1634">
                  <c:v>1.488</c:v>
                </c:pt>
                <c:pt idx="1635">
                  <c:v>1.4830000000000001</c:v>
                </c:pt>
                <c:pt idx="1636">
                  <c:v>1.4830000000000001</c:v>
                </c:pt>
                <c:pt idx="1637">
                  <c:v>1.4830000000000001</c:v>
                </c:pt>
                <c:pt idx="1638">
                  <c:v>1.5030000000000001</c:v>
                </c:pt>
                <c:pt idx="1639">
                  <c:v>1.4710000000000001</c:v>
                </c:pt>
                <c:pt idx="1640">
                  <c:v>1.5350000000000001</c:v>
                </c:pt>
                <c:pt idx="1641">
                  <c:v>1.575</c:v>
                </c:pt>
                <c:pt idx="1642">
                  <c:v>1.5659999999999998</c:v>
                </c:pt>
                <c:pt idx="1643">
                  <c:v>1.5659999999999998</c:v>
                </c:pt>
                <c:pt idx="1644">
                  <c:v>1.5659999999999998</c:v>
                </c:pt>
                <c:pt idx="1645">
                  <c:v>1.593</c:v>
                </c:pt>
                <c:pt idx="1646">
                  <c:v>1.6</c:v>
                </c:pt>
                <c:pt idx="1647">
                  <c:v>1.5659999999999998</c:v>
                </c:pt>
                <c:pt idx="1648">
                  <c:v>1.601</c:v>
                </c:pt>
                <c:pt idx="1649">
                  <c:v>1.6</c:v>
                </c:pt>
                <c:pt idx="1650">
                  <c:v>1.6</c:v>
                </c:pt>
                <c:pt idx="1651">
                  <c:v>1.6</c:v>
                </c:pt>
                <c:pt idx="1652">
                  <c:v>1.6240000000000001</c:v>
                </c:pt>
                <c:pt idx="1653">
                  <c:v>1.601</c:v>
                </c:pt>
                <c:pt idx="1654">
                  <c:v>1.6400000000000001</c:v>
                </c:pt>
                <c:pt idx="1655">
                  <c:v>1.5840000000000001</c:v>
                </c:pt>
                <c:pt idx="1656">
                  <c:v>1.5939999999999999</c:v>
                </c:pt>
                <c:pt idx="1657">
                  <c:v>1.5939999999999999</c:v>
                </c:pt>
                <c:pt idx="1658">
                  <c:v>1.5939999999999999</c:v>
                </c:pt>
                <c:pt idx="1659">
                  <c:v>1.585</c:v>
                </c:pt>
                <c:pt idx="1660">
                  <c:v>1.6040000000000001</c:v>
                </c:pt>
                <c:pt idx="1661">
                  <c:v>1.56</c:v>
                </c:pt>
                <c:pt idx="1662">
                  <c:v>1.579</c:v>
                </c:pt>
                <c:pt idx="1663">
                  <c:v>1.593</c:v>
                </c:pt>
                <c:pt idx="1664">
                  <c:v>1.593</c:v>
                </c:pt>
                <c:pt idx="1665">
                  <c:v>1.593</c:v>
                </c:pt>
                <c:pt idx="1666">
                  <c:v>1.603</c:v>
                </c:pt>
                <c:pt idx="1667">
                  <c:v>1.6280000000000001</c:v>
                </c:pt>
                <c:pt idx="1668">
                  <c:v>1.635</c:v>
                </c:pt>
                <c:pt idx="1669">
                  <c:v>1.6379999999999999</c:v>
                </c:pt>
                <c:pt idx="1670">
                  <c:v>1.5960000000000001</c:v>
                </c:pt>
                <c:pt idx="1671">
                  <c:v>1.5960000000000001</c:v>
                </c:pt>
                <c:pt idx="1672">
                  <c:v>1.5960000000000001</c:v>
                </c:pt>
                <c:pt idx="1673">
                  <c:v>1.5960000000000001</c:v>
                </c:pt>
                <c:pt idx="1674">
                  <c:v>1.5329999999999999</c:v>
                </c:pt>
                <c:pt idx="1675">
                  <c:v>1.5390000000000001</c:v>
                </c:pt>
                <c:pt idx="1676">
                  <c:v>1.4929999999999999</c:v>
                </c:pt>
                <c:pt idx="1677">
                  <c:v>1.4969999999999999</c:v>
                </c:pt>
                <c:pt idx="1678">
                  <c:v>1.4969999999999999</c:v>
                </c:pt>
                <c:pt idx="1679">
                  <c:v>1.4969999999999999</c:v>
                </c:pt>
                <c:pt idx="1680">
                  <c:v>1.5049999999999999</c:v>
                </c:pt>
                <c:pt idx="1681">
                  <c:v>1.4630000000000001</c:v>
                </c:pt>
                <c:pt idx="1682">
                  <c:v>1.5430000000000001</c:v>
                </c:pt>
                <c:pt idx="1683">
                  <c:v>1.514</c:v>
                </c:pt>
                <c:pt idx="1684">
                  <c:v>1.52</c:v>
                </c:pt>
                <c:pt idx="1685">
                  <c:v>1.52</c:v>
                </c:pt>
                <c:pt idx="1686">
                  <c:v>1.52</c:v>
                </c:pt>
                <c:pt idx="1687">
                  <c:v>1.6040000000000001</c:v>
                </c:pt>
                <c:pt idx="1688">
                  <c:v>1.514</c:v>
                </c:pt>
                <c:pt idx="1689">
                  <c:v>1.4929999999999999</c:v>
                </c:pt>
                <c:pt idx="1690">
                  <c:v>1.462</c:v>
                </c:pt>
                <c:pt idx="1691">
                  <c:v>1.4390000000000001</c:v>
                </c:pt>
                <c:pt idx="1692">
                  <c:v>1.4390000000000001</c:v>
                </c:pt>
                <c:pt idx="1693">
                  <c:v>1.4390000000000001</c:v>
                </c:pt>
                <c:pt idx="1694">
                  <c:v>1.4370000000000001</c:v>
                </c:pt>
                <c:pt idx="1695">
                  <c:v>1.4279999999999999</c:v>
                </c:pt>
                <c:pt idx="1696">
                  <c:v>1.4410000000000001</c:v>
                </c:pt>
                <c:pt idx="1697">
                  <c:v>1.524</c:v>
                </c:pt>
                <c:pt idx="1698">
                  <c:v>1.524</c:v>
                </c:pt>
                <c:pt idx="1699">
                  <c:v>1.524</c:v>
                </c:pt>
                <c:pt idx="1700">
                  <c:v>1.524</c:v>
                </c:pt>
                <c:pt idx="1701">
                  <c:v>1.524</c:v>
                </c:pt>
                <c:pt idx="1702">
                  <c:v>1.53</c:v>
                </c:pt>
                <c:pt idx="1703">
                  <c:v>1.4359999999999999</c:v>
                </c:pt>
                <c:pt idx="1704">
                  <c:v>1.4379999999999999</c:v>
                </c:pt>
                <c:pt idx="1705">
                  <c:v>1.431</c:v>
                </c:pt>
                <c:pt idx="1706">
                  <c:v>1.431</c:v>
                </c:pt>
                <c:pt idx="1707">
                  <c:v>1.431</c:v>
                </c:pt>
                <c:pt idx="1708">
                  <c:v>1.429</c:v>
                </c:pt>
                <c:pt idx="1709">
                  <c:v>1.5049999999999999</c:v>
                </c:pt>
                <c:pt idx="1710">
                  <c:v>1.5150000000000001</c:v>
                </c:pt>
                <c:pt idx="1711">
                  <c:v>1.468</c:v>
                </c:pt>
                <c:pt idx="1712">
                  <c:v>1.4849999999999999</c:v>
                </c:pt>
                <c:pt idx="1713">
                  <c:v>1.4849999999999999</c:v>
                </c:pt>
                <c:pt idx="1714">
                  <c:v>1.4849999999999999</c:v>
                </c:pt>
                <c:pt idx="1715">
                  <c:v>1.589</c:v>
                </c:pt>
                <c:pt idx="1716">
                  <c:v>1.5649999999999999</c:v>
                </c:pt>
                <c:pt idx="1717">
                  <c:v>1.5680000000000001</c:v>
                </c:pt>
                <c:pt idx="1718">
                  <c:v>1.5899999999999999</c:v>
                </c:pt>
                <c:pt idx="1719">
                  <c:v>1.56</c:v>
                </c:pt>
                <c:pt idx="1720">
                  <c:v>1.56</c:v>
                </c:pt>
                <c:pt idx="1721">
                  <c:v>1.56</c:v>
                </c:pt>
                <c:pt idx="1722">
                  <c:v>1.5369999999999999</c:v>
                </c:pt>
                <c:pt idx="1723">
                  <c:v>1.571</c:v>
                </c:pt>
                <c:pt idx="1724">
                  <c:v>1.488</c:v>
                </c:pt>
                <c:pt idx="1725">
                  <c:v>1.53</c:v>
                </c:pt>
                <c:pt idx="1726">
                  <c:v>1.5720000000000001</c:v>
                </c:pt>
                <c:pt idx="1727">
                  <c:v>1.5720000000000001</c:v>
                </c:pt>
                <c:pt idx="1728">
                  <c:v>1.5720000000000001</c:v>
                </c:pt>
                <c:pt idx="1729">
                  <c:v>1.607</c:v>
                </c:pt>
                <c:pt idx="1730">
                  <c:v>1.6240000000000001</c:v>
                </c:pt>
                <c:pt idx="1731">
                  <c:v>1.635</c:v>
                </c:pt>
                <c:pt idx="1732">
                  <c:v>1.6539999999999999</c:v>
                </c:pt>
                <c:pt idx="1733">
                  <c:v>1.7050000000000001</c:v>
                </c:pt>
                <c:pt idx="1734">
                  <c:v>1.7050000000000001</c:v>
                </c:pt>
                <c:pt idx="1735">
                  <c:v>1.7050000000000001</c:v>
                </c:pt>
                <c:pt idx="1736">
                  <c:v>1.702</c:v>
                </c:pt>
                <c:pt idx="1737">
                  <c:v>1.7370000000000001</c:v>
                </c:pt>
                <c:pt idx="1738">
                  <c:v>1.75</c:v>
                </c:pt>
                <c:pt idx="1739">
                  <c:v>1.6989999999999998</c:v>
                </c:pt>
                <c:pt idx="1740">
                  <c:v>1.7389999999999999</c:v>
                </c:pt>
                <c:pt idx="1741">
                  <c:v>1.7389999999999999</c:v>
                </c:pt>
                <c:pt idx="1742">
                  <c:v>1.7389999999999999</c:v>
                </c:pt>
                <c:pt idx="1743">
                  <c:v>1.78</c:v>
                </c:pt>
                <c:pt idx="1744">
                  <c:v>1.7210000000000001</c:v>
                </c:pt>
                <c:pt idx="1745">
                  <c:v>1.7530000000000001</c:v>
                </c:pt>
                <c:pt idx="1746">
                  <c:v>1.752</c:v>
                </c:pt>
                <c:pt idx="1747">
                  <c:v>1.6419999999999999</c:v>
                </c:pt>
                <c:pt idx="1748">
                  <c:v>1.6419999999999999</c:v>
                </c:pt>
                <c:pt idx="1749">
                  <c:v>1.6419999999999999</c:v>
                </c:pt>
                <c:pt idx="1750">
                  <c:v>1.645</c:v>
                </c:pt>
                <c:pt idx="1751">
                  <c:v>1.55</c:v>
                </c:pt>
                <c:pt idx="1752">
                  <c:v>1.585</c:v>
                </c:pt>
                <c:pt idx="1753">
                  <c:v>1.5640000000000001</c:v>
                </c:pt>
                <c:pt idx="1754">
                  <c:v>1.512</c:v>
                </c:pt>
                <c:pt idx="1755">
                  <c:v>1.512</c:v>
                </c:pt>
                <c:pt idx="1756">
                  <c:v>1.512</c:v>
                </c:pt>
                <c:pt idx="1757">
                  <c:v>1.6219999999999999</c:v>
                </c:pt>
                <c:pt idx="1758">
                  <c:v>1.617</c:v>
                </c:pt>
                <c:pt idx="1759">
                  <c:v>1.641</c:v>
                </c:pt>
                <c:pt idx="1760">
                  <c:v>1.71</c:v>
                </c:pt>
                <c:pt idx="1761">
                  <c:v>1.7309999999999999</c:v>
                </c:pt>
                <c:pt idx="1762">
                  <c:v>1.7309999999999999</c:v>
                </c:pt>
                <c:pt idx="1763">
                  <c:v>1.7309999999999999</c:v>
                </c:pt>
                <c:pt idx="1764">
                  <c:v>1.7229999999999999</c:v>
                </c:pt>
                <c:pt idx="1765">
                  <c:v>1.7850000000000001</c:v>
                </c:pt>
                <c:pt idx="1766">
                  <c:v>1.704</c:v>
                </c:pt>
                <c:pt idx="1767">
                  <c:v>1.7429999999999999</c:v>
                </c:pt>
                <c:pt idx="1768">
                  <c:v>1.752</c:v>
                </c:pt>
                <c:pt idx="1769">
                  <c:v>1.752</c:v>
                </c:pt>
                <c:pt idx="1770">
                  <c:v>1.752</c:v>
                </c:pt>
                <c:pt idx="1771">
                  <c:v>1.7810000000000001</c:v>
                </c:pt>
                <c:pt idx="1772">
                  <c:v>1.7749999999999999</c:v>
                </c:pt>
                <c:pt idx="1773">
                  <c:v>1.833</c:v>
                </c:pt>
                <c:pt idx="1774">
                  <c:v>1.8010000000000002</c:v>
                </c:pt>
                <c:pt idx="1775">
                  <c:v>1.71</c:v>
                </c:pt>
                <c:pt idx="1776">
                  <c:v>1.71</c:v>
                </c:pt>
                <c:pt idx="1777">
                  <c:v>1.71</c:v>
                </c:pt>
                <c:pt idx="1778">
                  <c:v>1.74</c:v>
                </c:pt>
                <c:pt idx="1779">
                  <c:v>1.6720000000000002</c:v>
                </c:pt>
                <c:pt idx="1780">
                  <c:v>1.6879999999999999</c:v>
                </c:pt>
                <c:pt idx="1781">
                  <c:v>1.718</c:v>
                </c:pt>
                <c:pt idx="1782">
                  <c:v>1.7709999999999999</c:v>
                </c:pt>
                <c:pt idx="1783">
                  <c:v>1.7709999999999999</c:v>
                </c:pt>
                <c:pt idx="1784">
                  <c:v>1.7709999999999999</c:v>
                </c:pt>
                <c:pt idx="1785">
                  <c:v>1.7709999999999999</c:v>
                </c:pt>
                <c:pt idx="1786">
                  <c:v>1.7709999999999999</c:v>
                </c:pt>
                <c:pt idx="1787">
                  <c:v>1.806</c:v>
                </c:pt>
                <c:pt idx="1788">
                  <c:v>1.7989999999999999</c:v>
                </c:pt>
                <c:pt idx="1789">
                  <c:v>1.8340000000000001</c:v>
                </c:pt>
                <c:pt idx="1790">
                  <c:v>1.8340000000000001</c:v>
                </c:pt>
                <c:pt idx="1791">
                  <c:v>1.8340000000000001</c:v>
                </c:pt>
                <c:pt idx="1792">
                  <c:v>1.8340000000000001</c:v>
                </c:pt>
                <c:pt idx="1793">
                  <c:v>1.8340000000000001</c:v>
                </c:pt>
                <c:pt idx="1794">
                  <c:v>1.7930000000000001</c:v>
                </c:pt>
                <c:pt idx="1795">
                  <c:v>1.7749999999999999</c:v>
                </c:pt>
                <c:pt idx="1796">
                  <c:v>1.6930000000000001</c:v>
                </c:pt>
                <c:pt idx="1797">
                  <c:v>1.6930000000000001</c:v>
                </c:pt>
                <c:pt idx="1798">
                  <c:v>1.6930000000000001</c:v>
                </c:pt>
                <c:pt idx="1799">
                  <c:v>1.74</c:v>
                </c:pt>
                <c:pt idx="1800">
                  <c:v>1.76</c:v>
                </c:pt>
                <c:pt idx="1801">
                  <c:v>1.762</c:v>
                </c:pt>
                <c:pt idx="1802">
                  <c:v>1.728</c:v>
                </c:pt>
                <c:pt idx="1803">
                  <c:v>1.6240000000000001</c:v>
                </c:pt>
                <c:pt idx="1804">
                  <c:v>1.6240000000000001</c:v>
                </c:pt>
                <c:pt idx="1805">
                  <c:v>1.6240000000000001</c:v>
                </c:pt>
                <c:pt idx="1806">
                  <c:v>1.62</c:v>
                </c:pt>
                <c:pt idx="1807">
                  <c:v>1.6280000000000001</c:v>
                </c:pt>
                <c:pt idx="1808">
                  <c:v>1.6019999999999999</c:v>
                </c:pt>
                <c:pt idx="1809">
                  <c:v>1.621</c:v>
                </c:pt>
                <c:pt idx="1810">
                  <c:v>1.7349999999999999</c:v>
                </c:pt>
                <c:pt idx="1811">
                  <c:v>1.7349999999999999</c:v>
                </c:pt>
                <c:pt idx="1812">
                  <c:v>1.7349999999999999</c:v>
                </c:pt>
                <c:pt idx="1813">
                  <c:v>1.73</c:v>
                </c:pt>
                <c:pt idx="1814">
                  <c:v>1.484</c:v>
                </c:pt>
                <c:pt idx="1815">
                  <c:v>1.4950000000000001</c:v>
                </c:pt>
                <c:pt idx="1816">
                  <c:v>1.5209999999999999</c:v>
                </c:pt>
                <c:pt idx="1817">
                  <c:v>1.52</c:v>
                </c:pt>
                <c:pt idx="1818">
                  <c:v>1.52</c:v>
                </c:pt>
                <c:pt idx="1819">
                  <c:v>1.52</c:v>
                </c:pt>
                <c:pt idx="1820">
                  <c:v>1.5590000000000002</c:v>
                </c:pt>
                <c:pt idx="1821">
                  <c:v>1.569</c:v>
                </c:pt>
                <c:pt idx="1822">
                  <c:v>1.6360000000000001</c:v>
                </c:pt>
                <c:pt idx="1823">
                  <c:v>1.6440000000000001</c:v>
                </c:pt>
                <c:pt idx="1824">
                  <c:v>1.6379999999999999</c:v>
                </c:pt>
                <c:pt idx="1825">
                  <c:v>1.6379999999999999</c:v>
                </c:pt>
                <c:pt idx="1826">
                  <c:v>1.6379999999999999</c:v>
                </c:pt>
                <c:pt idx="1827">
                  <c:v>1.6879999999999999</c:v>
                </c:pt>
                <c:pt idx="1828">
                  <c:v>1.732</c:v>
                </c:pt>
                <c:pt idx="1829">
                  <c:v>1.77</c:v>
                </c:pt>
                <c:pt idx="1830">
                  <c:v>1.796</c:v>
                </c:pt>
                <c:pt idx="1831">
                  <c:v>1.788</c:v>
                </c:pt>
                <c:pt idx="1832">
                  <c:v>1.788</c:v>
                </c:pt>
                <c:pt idx="1833">
                  <c:v>1.788</c:v>
                </c:pt>
                <c:pt idx="1834">
                  <c:v>1.837</c:v>
                </c:pt>
                <c:pt idx="1835">
                  <c:v>1.831</c:v>
                </c:pt>
                <c:pt idx="1836">
                  <c:v>1.867</c:v>
                </c:pt>
                <c:pt idx="1837">
                  <c:v>1.9569999999999999</c:v>
                </c:pt>
                <c:pt idx="1838">
                  <c:v>1.9180000000000001</c:v>
                </c:pt>
                <c:pt idx="1839">
                  <c:v>1.9180000000000001</c:v>
                </c:pt>
                <c:pt idx="1840">
                  <c:v>1.9180000000000001</c:v>
                </c:pt>
                <c:pt idx="1841">
                  <c:v>1.802</c:v>
                </c:pt>
                <c:pt idx="1842">
                  <c:v>1.7549999999999999</c:v>
                </c:pt>
                <c:pt idx="1843">
                  <c:v>1.7330000000000001</c:v>
                </c:pt>
                <c:pt idx="1844">
                  <c:v>1.75</c:v>
                </c:pt>
                <c:pt idx="1845">
                  <c:v>1.6720000000000002</c:v>
                </c:pt>
                <c:pt idx="1846">
                  <c:v>1.6720000000000002</c:v>
                </c:pt>
                <c:pt idx="1847">
                  <c:v>1.6720000000000002</c:v>
                </c:pt>
                <c:pt idx="1848">
                  <c:v>1.6440000000000001</c:v>
                </c:pt>
                <c:pt idx="1849">
                  <c:v>1.5649999999999999</c:v>
                </c:pt>
                <c:pt idx="1850">
                  <c:v>1.587</c:v>
                </c:pt>
                <c:pt idx="1851">
                  <c:v>1.633</c:v>
                </c:pt>
                <c:pt idx="1852">
                  <c:v>1.635</c:v>
                </c:pt>
                <c:pt idx="1853">
                  <c:v>1.635</c:v>
                </c:pt>
                <c:pt idx="1854">
                  <c:v>1.635</c:v>
                </c:pt>
                <c:pt idx="1855">
                  <c:v>1.5920000000000001</c:v>
                </c:pt>
                <c:pt idx="1856">
                  <c:v>1.7469999999999999</c:v>
                </c:pt>
                <c:pt idx="1857">
                  <c:v>1.8109999999999999</c:v>
                </c:pt>
                <c:pt idx="1858">
                  <c:v>1.76</c:v>
                </c:pt>
                <c:pt idx="1859">
                  <c:v>1.77</c:v>
                </c:pt>
                <c:pt idx="1860">
                  <c:v>1.77</c:v>
                </c:pt>
                <c:pt idx="1861">
                  <c:v>1.77</c:v>
                </c:pt>
                <c:pt idx="1862">
                  <c:v>1.8080000000000001</c:v>
                </c:pt>
                <c:pt idx="1863">
                  <c:v>1.7949999999999999</c:v>
                </c:pt>
                <c:pt idx="1864">
                  <c:v>1.7970000000000002</c:v>
                </c:pt>
                <c:pt idx="1865">
                  <c:v>1.8129999999999999</c:v>
                </c:pt>
                <c:pt idx="1866">
                  <c:v>1.833</c:v>
                </c:pt>
                <c:pt idx="1867">
                  <c:v>1.833</c:v>
                </c:pt>
                <c:pt idx="1868">
                  <c:v>1.833</c:v>
                </c:pt>
                <c:pt idx="1869">
                  <c:v>1.8319999999999999</c:v>
                </c:pt>
                <c:pt idx="1870">
                  <c:v>1.839</c:v>
                </c:pt>
                <c:pt idx="1871">
                  <c:v>1.831</c:v>
                </c:pt>
                <c:pt idx="1872">
                  <c:v>1.8010000000000002</c:v>
                </c:pt>
                <c:pt idx="1873">
                  <c:v>1.776</c:v>
                </c:pt>
                <c:pt idx="1874">
                  <c:v>1.776</c:v>
                </c:pt>
                <c:pt idx="1875">
                  <c:v>1.776</c:v>
                </c:pt>
                <c:pt idx="1876">
                  <c:v>1.8180000000000001</c:v>
                </c:pt>
                <c:pt idx="1877">
                  <c:v>1.8919999999999999</c:v>
                </c:pt>
                <c:pt idx="1878">
                  <c:v>1.891</c:v>
                </c:pt>
                <c:pt idx="1879">
                  <c:v>1.925</c:v>
                </c:pt>
                <c:pt idx="1880">
                  <c:v>2.036</c:v>
                </c:pt>
                <c:pt idx="1881">
                  <c:v>2.036</c:v>
                </c:pt>
                <c:pt idx="1882">
                  <c:v>2.036</c:v>
                </c:pt>
                <c:pt idx="1883">
                  <c:v>1.9870000000000001</c:v>
                </c:pt>
                <c:pt idx="1884">
                  <c:v>1.968</c:v>
                </c:pt>
                <c:pt idx="1885">
                  <c:v>1.9550000000000001</c:v>
                </c:pt>
                <c:pt idx="1886">
                  <c:v>2.0009999999999999</c:v>
                </c:pt>
                <c:pt idx="1887">
                  <c:v>1.944</c:v>
                </c:pt>
                <c:pt idx="1888">
                  <c:v>1.944</c:v>
                </c:pt>
                <c:pt idx="1889">
                  <c:v>1.944</c:v>
                </c:pt>
                <c:pt idx="1890">
                  <c:v>2.0920000000000001</c:v>
                </c:pt>
                <c:pt idx="1891">
                  <c:v>2.1269999999999998</c:v>
                </c:pt>
                <c:pt idx="1892">
                  <c:v>2.121</c:v>
                </c:pt>
                <c:pt idx="1893">
                  <c:v>2.1230000000000002</c:v>
                </c:pt>
                <c:pt idx="1894">
                  <c:v>2.109</c:v>
                </c:pt>
                <c:pt idx="1895">
                  <c:v>2.109</c:v>
                </c:pt>
                <c:pt idx="1896">
                  <c:v>2.109</c:v>
                </c:pt>
                <c:pt idx="1897">
                  <c:v>2.1019999999999999</c:v>
                </c:pt>
                <c:pt idx="1898">
                  <c:v>2.0779999999999998</c:v>
                </c:pt>
                <c:pt idx="1899">
                  <c:v>2.0489999999999999</c:v>
                </c:pt>
                <c:pt idx="1900">
                  <c:v>2.141</c:v>
                </c:pt>
                <c:pt idx="1901">
                  <c:v>2.0760000000000001</c:v>
                </c:pt>
                <c:pt idx="1902">
                  <c:v>2.0760000000000001</c:v>
                </c:pt>
                <c:pt idx="1903">
                  <c:v>2.0760000000000001</c:v>
                </c:pt>
                <c:pt idx="1904">
                  <c:v>2.0870000000000002</c:v>
                </c:pt>
                <c:pt idx="1905">
                  <c:v>2.1269999999999998</c:v>
                </c:pt>
                <c:pt idx="1906">
                  <c:v>2.145</c:v>
                </c:pt>
                <c:pt idx="1907">
                  <c:v>2.109</c:v>
                </c:pt>
                <c:pt idx="1908">
                  <c:v>2.0640000000000001</c:v>
                </c:pt>
                <c:pt idx="1909">
                  <c:v>2.0640000000000001</c:v>
                </c:pt>
                <c:pt idx="1910">
                  <c:v>2.0640000000000001</c:v>
                </c:pt>
                <c:pt idx="1911">
                  <c:v>2.0590000000000002</c:v>
                </c:pt>
                <c:pt idx="1912">
                  <c:v>2.1070000000000002</c:v>
                </c:pt>
                <c:pt idx="1913">
                  <c:v>2.1</c:v>
                </c:pt>
                <c:pt idx="1914">
                  <c:v>2.0350000000000001</c:v>
                </c:pt>
                <c:pt idx="1915">
                  <c:v>2.012</c:v>
                </c:pt>
                <c:pt idx="1916">
                  <c:v>2.012</c:v>
                </c:pt>
                <c:pt idx="1917">
                  <c:v>2.012</c:v>
                </c:pt>
                <c:pt idx="1918">
                  <c:v>1.9929999999999999</c:v>
                </c:pt>
                <c:pt idx="1919">
                  <c:v>1.9889999999999999</c:v>
                </c:pt>
                <c:pt idx="1920">
                  <c:v>2</c:v>
                </c:pt>
                <c:pt idx="1921">
                  <c:v>1.94</c:v>
                </c:pt>
                <c:pt idx="1922">
                  <c:v>2.0110000000000001</c:v>
                </c:pt>
                <c:pt idx="1923">
                  <c:v>2.0110000000000001</c:v>
                </c:pt>
                <c:pt idx="1924">
                  <c:v>2.0110000000000001</c:v>
                </c:pt>
                <c:pt idx="1925">
                  <c:v>1.952</c:v>
                </c:pt>
                <c:pt idx="1926">
                  <c:v>1.978</c:v>
                </c:pt>
                <c:pt idx="1927">
                  <c:v>1.9340000000000002</c:v>
                </c:pt>
                <c:pt idx="1928">
                  <c:v>1.9710000000000001</c:v>
                </c:pt>
                <c:pt idx="1929">
                  <c:v>1.986</c:v>
                </c:pt>
                <c:pt idx="1930">
                  <c:v>1.986</c:v>
                </c:pt>
                <c:pt idx="1931">
                  <c:v>1.986</c:v>
                </c:pt>
                <c:pt idx="1932">
                  <c:v>2.0169999999999999</c:v>
                </c:pt>
                <c:pt idx="1933">
                  <c:v>2.0710000000000002</c:v>
                </c:pt>
                <c:pt idx="1934">
                  <c:v>1.9390000000000001</c:v>
                </c:pt>
                <c:pt idx="1935">
                  <c:v>1.9409999999999998</c:v>
                </c:pt>
                <c:pt idx="1936">
                  <c:v>1.8420000000000001</c:v>
                </c:pt>
                <c:pt idx="1937">
                  <c:v>1.8420000000000001</c:v>
                </c:pt>
                <c:pt idx="1938">
                  <c:v>1.8420000000000001</c:v>
                </c:pt>
                <c:pt idx="1939">
                  <c:v>1.9020000000000001</c:v>
                </c:pt>
                <c:pt idx="1940">
                  <c:v>1.9569999999999999</c:v>
                </c:pt>
                <c:pt idx="1941">
                  <c:v>1.911</c:v>
                </c:pt>
                <c:pt idx="1942">
                  <c:v>1.929</c:v>
                </c:pt>
                <c:pt idx="1943">
                  <c:v>1.901</c:v>
                </c:pt>
                <c:pt idx="1944">
                  <c:v>1.901</c:v>
                </c:pt>
                <c:pt idx="1945">
                  <c:v>1.901</c:v>
                </c:pt>
                <c:pt idx="1946">
                  <c:v>1.948</c:v>
                </c:pt>
                <c:pt idx="1947">
                  <c:v>1.988</c:v>
                </c:pt>
                <c:pt idx="1948">
                  <c:v>2.0089999999999999</c:v>
                </c:pt>
                <c:pt idx="1949">
                  <c:v>1.9390000000000001</c:v>
                </c:pt>
                <c:pt idx="1950">
                  <c:v>1.9359999999999999</c:v>
                </c:pt>
                <c:pt idx="1951">
                  <c:v>1.9359999999999999</c:v>
                </c:pt>
                <c:pt idx="1952">
                  <c:v>1.9359999999999999</c:v>
                </c:pt>
                <c:pt idx="1953">
                  <c:v>1.9790000000000001</c:v>
                </c:pt>
                <c:pt idx="1954">
                  <c:v>2.0139999999999998</c:v>
                </c:pt>
                <c:pt idx="1955">
                  <c:v>2.0910000000000002</c:v>
                </c:pt>
                <c:pt idx="1956">
                  <c:v>2.1080000000000001</c:v>
                </c:pt>
                <c:pt idx="1957">
                  <c:v>2.129</c:v>
                </c:pt>
                <c:pt idx="1958">
                  <c:v>2.129</c:v>
                </c:pt>
                <c:pt idx="1959">
                  <c:v>2.129</c:v>
                </c:pt>
                <c:pt idx="1960">
                  <c:v>2.173</c:v>
                </c:pt>
                <c:pt idx="1961">
                  <c:v>2.2240000000000002</c:v>
                </c:pt>
                <c:pt idx="1962">
                  <c:v>2.2599999999999998</c:v>
                </c:pt>
                <c:pt idx="1963">
                  <c:v>2.3719999999999999</c:v>
                </c:pt>
                <c:pt idx="1964">
                  <c:v>2.2120000000000002</c:v>
                </c:pt>
                <c:pt idx="1965">
                  <c:v>2.2120000000000002</c:v>
                </c:pt>
                <c:pt idx="1966">
                  <c:v>2.2120000000000002</c:v>
                </c:pt>
                <c:pt idx="1967">
                  <c:v>2.3109999999999999</c:v>
                </c:pt>
                <c:pt idx="1968">
                  <c:v>2.2770000000000001</c:v>
                </c:pt>
                <c:pt idx="1969">
                  <c:v>2.3010000000000002</c:v>
                </c:pt>
                <c:pt idx="1970">
                  <c:v>2.347</c:v>
                </c:pt>
                <c:pt idx="1971">
                  <c:v>2.11</c:v>
                </c:pt>
                <c:pt idx="1972">
                  <c:v>2.11</c:v>
                </c:pt>
                <c:pt idx="1973">
                  <c:v>2.11</c:v>
                </c:pt>
                <c:pt idx="1974">
                  <c:v>2.0649999999999999</c:v>
                </c:pt>
                <c:pt idx="1975">
                  <c:v>2.113</c:v>
                </c:pt>
                <c:pt idx="1976">
                  <c:v>2.1070000000000002</c:v>
                </c:pt>
                <c:pt idx="1977">
                  <c:v>2.11</c:v>
                </c:pt>
                <c:pt idx="1978">
                  <c:v>2.2730000000000001</c:v>
                </c:pt>
                <c:pt idx="1979">
                  <c:v>2.2730000000000001</c:v>
                </c:pt>
                <c:pt idx="1980">
                  <c:v>2.2730000000000001</c:v>
                </c:pt>
                <c:pt idx="1981">
                  <c:v>2.282</c:v>
                </c:pt>
                <c:pt idx="1982">
                  <c:v>2.3290000000000002</c:v>
                </c:pt>
                <c:pt idx="1983">
                  <c:v>2.3540000000000001</c:v>
                </c:pt>
                <c:pt idx="1984">
                  <c:v>2.41</c:v>
                </c:pt>
                <c:pt idx="1985">
                  <c:v>2.25</c:v>
                </c:pt>
                <c:pt idx="1986">
                  <c:v>2.25</c:v>
                </c:pt>
                <c:pt idx="1987">
                  <c:v>2.25</c:v>
                </c:pt>
                <c:pt idx="1988">
                  <c:v>2.129</c:v>
                </c:pt>
                <c:pt idx="1989">
                  <c:v>2.2389999999999999</c:v>
                </c:pt>
                <c:pt idx="1990">
                  <c:v>2.2749999999999999</c:v>
                </c:pt>
                <c:pt idx="1991">
                  <c:v>2.254</c:v>
                </c:pt>
                <c:pt idx="1992">
                  <c:v>2.2240000000000002</c:v>
                </c:pt>
                <c:pt idx="1993">
                  <c:v>2.2240000000000002</c:v>
                </c:pt>
                <c:pt idx="1994">
                  <c:v>2.2240000000000002</c:v>
                </c:pt>
                <c:pt idx="1995">
                  <c:v>2.109</c:v>
                </c:pt>
                <c:pt idx="1996">
                  <c:v>2.1360000000000001</c:v>
                </c:pt>
                <c:pt idx="1997">
                  <c:v>2.0880000000000001</c:v>
                </c:pt>
                <c:pt idx="1998">
                  <c:v>1.9630000000000001</c:v>
                </c:pt>
                <c:pt idx="1999">
                  <c:v>1.8380000000000001</c:v>
                </c:pt>
                <c:pt idx="2000">
                  <c:v>1.8380000000000001</c:v>
                </c:pt>
                <c:pt idx="2001">
                  <c:v>1.8380000000000001</c:v>
                </c:pt>
                <c:pt idx="2002">
                  <c:v>1.837</c:v>
                </c:pt>
                <c:pt idx="2003">
                  <c:v>1.8029999999999999</c:v>
                </c:pt>
                <c:pt idx="2004">
                  <c:v>1.867</c:v>
                </c:pt>
                <c:pt idx="2005">
                  <c:v>1.837</c:v>
                </c:pt>
                <c:pt idx="2006">
                  <c:v>1.782</c:v>
                </c:pt>
                <c:pt idx="2007">
                  <c:v>1.782</c:v>
                </c:pt>
                <c:pt idx="2008">
                  <c:v>1.782</c:v>
                </c:pt>
                <c:pt idx="2009">
                  <c:v>1.7669999999999999</c:v>
                </c:pt>
                <c:pt idx="2010">
                  <c:v>1.8029999999999999</c:v>
                </c:pt>
                <c:pt idx="2011">
                  <c:v>1.7509999999999999</c:v>
                </c:pt>
                <c:pt idx="2012">
                  <c:v>1.8319999999999999</c:v>
                </c:pt>
                <c:pt idx="2013">
                  <c:v>1.732</c:v>
                </c:pt>
                <c:pt idx="2014">
                  <c:v>1.732</c:v>
                </c:pt>
                <c:pt idx="2015">
                  <c:v>1.732</c:v>
                </c:pt>
                <c:pt idx="2016">
                  <c:v>1.839</c:v>
                </c:pt>
                <c:pt idx="2017">
                  <c:v>1.8839999999999999</c:v>
                </c:pt>
                <c:pt idx="2018">
                  <c:v>1.83</c:v>
                </c:pt>
                <c:pt idx="2019">
                  <c:v>1.748</c:v>
                </c:pt>
                <c:pt idx="2020">
                  <c:v>1.665</c:v>
                </c:pt>
                <c:pt idx="2021">
                  <c:v>1.665</c:v>
                </c:pt>
                <c:pt idx="2022">
                  <c:v>1.665</c:v>
                </c:pt>
                <c:pt idx="2023">
                  <c:v>1.7490000000000001</c:v>
                </c:pt>
                <c:pt idx="2024">
                  <c:v>1.895</c:v>
                </c:pt>
                <c:pt idx="2025">
                  <c:v>1.78</c:v>
                </c:pt>
                <c:pt idx="2026">
                  <c:v>1.504</c:v>
                </c:pt>
                <c:pt idx="2027">
                  <c:v>1.4729999999999999</c:v>
                </c:pt>
                <c:pt idx="2028">
                  <c:v>1.4729999999999999</c:v>
                </c:pt>
                <c:pt idx="2029">
                  <c:v>1.4729999999999999</c:v>
                </c:pt>
                <c:pt idx="2030">
                  <c:v>1.468</c:v>
                </c:pt>
                <c:pt idx="2031">
                  <c:v>1.468</c:v>
                </c:pt>
                <c:pt idx="2032">
                  <c:v>1.3240000000000001</c:v>
                </c:pt>
                <c:pt idx="2033">
                  <c:v>1.3009999999999999</c:v>
                </c:pt>
                <c:pt idx="2034">
                  <c:v>1.391</c:v>
                </c:pt>
                <c:pt idx="2035">
                  <c:v>1.391</c:v>
                </c:pt>
                <c:pt idx="2036">
                  <c:v>1.391</c:v>
                </c:pt>
                <c:pt idx="2037">
                  <c:v>1.3660000000000001</c:v>
                </c:pt>
                <c:pt idx="2038">
                  <c:v>1.3719999999999999</c:v>
                </c:pt>
                <c:pt idx="2039">
                  <c:v>1.45</c:v>
                </c:pt>
                <c:pt idx="2040">
                  <c:v>1.464</c:v>
                </c:pt>
                <c:pt idx="2041">
                  <c:v>1.454</c:v>
                </c:pt>
                <c:pt idx="2042">
                  <c:v>1.454</c:v>
                </c:pt>
                <c:pt idx="2043">
                  <c:v>1.454</c:v>
                </c:pt>
                <c:pt idx="2044">
                  <c:v>1.351</c:v>
                </c:pt>
                <c:pt idx="2045">
                  <c:v>1.264</c:v>
                </c:pt>
                <c:pt idx="2046">
                  <c:v>1.2949999999999999</c:v>
                </c:pt>
                <c:pt idx="2047">
                  <c:v>1.254</c:v>
                </c:pt>
                <c:pt idx="2048">
                  <c:v>1.232</c:v>
                </c:pt>
                <c:pt idx="2049">
                  <c:v>1.232</c:v>
                </c:pt>
                <c:pt idx="2050">
                  <c:v>1.232</c:v>
                </c:pt>
                <c:pt idx="2051">
                  <c:v>1.242</c:v>
                </c:pt>
                <c:pt idx="2052">
                  <c:v>1.196</c:v>
                </c:pt>
                <c:pt idx="2053">
                  <c:v>1.179</c:v>
                </c:pt>
                <c:pt idx="2054">
                  <c:v>1.2210000000000001</c:v>
                </c:pt>
                <c:pt idx="2055">
                  <c:v>1.2210000000000001</c:v>
                </c:pt>
                <c:pt idx="2056">
                  <c:v>1.2210000000000001</c:v>
                </c:pt>
                <c:pt idx="2057">
                  <c:v>1.2210000000000001</c:v>
                </c:pt>
                <c:pt idx="2058">
                  <c:v>1.2210000000000001</c:v>
                </c:pt>
                <c:pt idx="2059">
                  <c:v>1.2070000000000001</c:v>
                </c:pt>
                <c:pt idx="2060">
                  <c:v>1.212</c:v>
                </c:pt>
                <c:pt idx="2061">
                  <c:v>1.2709999999999999</c:v>
                </c:pt>
                <c:pt idx="2062">
                  <c:v>1.323</c:v>
                </c:pt>
                <c:pt idx="2063">
                  <c:v>1.323</c:v>
                </c:pt>
                <c:pt idx="2064">
                  <c:v>1.323</c:v>
                </c:pt>
                <c:pt idx="2065">
                  <c:v>1.266</c:v>
                </c:pt>
                <c:pt idx="2066">
                  <c:v>1.2889999999999999</c:v>
                </c:pt>
                <c:pt idx="2067">
                  <c:v>1.292</c:v>
                </c:pt>
                <c:pt idx="2068">
                  <c:v>1.2570000000000001</c:v>
                </c:pt>
                <c:pt idx="2069">
                  <c:v>1.181</c:v>
                </c:pt>
                <c:pt idx="2070">
                  <c:v>1.181</c:v>
                </c:pt>
                <c:pt idx="2071">
                  <c:v>1.181</c:v>
                </c:pt>
                <c:pt idx="2072">
                  <c:v>1.254</c:v>
                </c:pt>
                <c:pt idx="2073">
                  <c:v>1.2730000000000001</c:v>
                </c:pt>
                <c:pt idx="2074">
                  <c:v>1.2509999999999999</c:v>
                </c:pt>
                <c:pt idx="2075">
                  <c:v>1.1759999999999999</c:v>
                </c:pt>
                <c:pt idx="2076">
                  <c:v>1.1499999999999999</c:v>
                </c:pt>
                <c:pt idx="2077">
                  <c:v>1.1499999999999999</c:v>
                </c:pt>
                <c:pt idx="2078">
                  <c:v>1.1499999999999999</c:v>
                </c:pt>
                <c:pt idx="2079">
                  <c:v>1.145</c:v>
                </c:pt>
                <c:pt idx="2080">
                  <c:v>1.1539999999999999</c:v>
                </c:pt>
                <c:pt idx="2081">
                  <c:v>1.242</c:v>
                </c:pt>
                <c:pt idx="2082">
                  <c:v>1.2749999999999999</c:v>
                </c:pt>
                <c:pt idx="2083">
                  <c:v>1.2949999999999999</c:v>
                </c:pt>
                <c:pt idx="2084">
                  <c:v>1.2949999999999999</c:v>
                </c:pt>
                <c:pt idx="2085">
                  <c:v>1.2949999999999999</c:v>
                </c:pt>
                <c:pt idx="2086">
                  <c:v>1.2810000000000001</c:v>
                </c:pt>
                <c:pt idx="2087">
                  <c:v>1.3599999999999999</c:v>
                </c:pt>
                <c:pt idx="2088">
                  <c:v>1.3900000000000001</c:v>
                </c:pt>
                <c:pt idx="2089">
                  <c:v>1.349</c:v>
                </c:pt>
                <c:pt idx="2090">
                  <c:v>1.26</c:v>
                </c:pt>
                <c:pt idx="2091">
                  <c:v>1.26</c:v>
                </c:pt>
                <c:pt idx="2092">
                  <c:v>1.26</c:v>
                </c:pt>
                <c:pt idx="2093">
                  <c:v>1.282</c:v>
                </c:pt>
                <c:pt idx="2094">
                  <c:v>1.387</c:v>
                </c:pt>
                <c:pt idx="2095">
                  <c:v>1.385</c:v>
                </c:pt>
                <c:pt idx="2096">
                  <c:v>1.419</c:v>
                </c:pt>
                <c:pt idx="2097">
                  <c:v>1.502</c:v>
                </c:pt>
                <c:pt idx="2098">
                  <c:v>1.502</c:v>
                </c:pt>
                <c:pt idx="2099">
                  <c:v>1.502</c:v>
                </c:pt>
                <c:pt idx="2100">
                  <c:v>1.5510000000000002</c:v>
                </c:pt>
                <c:pt idx="2101">
                  <c:v>1.5779999999999998</c:v>
                </c:pt>
                <c:pt idx="2102">
                  <c:v>1.605</c:v>
                </c:pt>
                <c:pt idx="2103">
                  <c:v>1.5840000000000001</c:v>
                </c:pt>
                <c:pt idx="2104">
                  <c:v>1.5510000000000002</c:v>
                </c:pt>
                <c:pt idx="2105">
                  <c:v>1.5510000000000002</c:v>
                </c:pt>
                <c:pt idx="2106">
                  <c:v>1.5510000000000002</c:v>
                </c:pt>
                <c:pt idx="2107">
                  <c:v>1.6219999999999999</c:v>
                </c:pt>
                <c:pt idx="2108">
                  <c:v>1.6480000000000001</c:v>
                </c:pt>
                <c:pt idx="2109">
                  <c:v>1.617</c:v>
                </c:pt>
                <c:pt idx="2110">
                  <c:v>1.5680000000000001</c:v>
                </c:pt>
                <c:pt idx="2111">
                  <c:v>1.4889999999999999</c:v>
                </c:pt>
                <c:pt idx="2112">
                  <c:v>1.4889999999999999</c:v>
                </c:pt>
                <c:pt idx="2113">
                  <c:v>1.4889999999999999</c:v>
                </c:pt>
                <c:pt idx="2114">
                  <c:v>1.452</c:v>
                </c:pt>
                <c:pt idx="2115">
                  <c:v>1.431</c:v>
                </c:pt>
                <c:pt idx="2116">
                  <c:v>1.4769999999999999</c:v>
                </c:pt>
                <c:pt idx="2117">
                  <c:v>1.4889999999999999</c:v>
                </c:pt>
                <c:pt idx="2118">
                  <c:v>1.423</c:v>
                </c:pt>
                <c:pt idx="2119">
                  <c:v>1.423</c:v>
                </c:pt>
                <c:pt idx="2120">
                  <c:v>1.423</c:v>
                </c:pt>
                <c:pt idx="2121">
                  <c:v>1.456</c:v>
                </c:pt>
                <c:pt idx="2122">
                  <c:v>1.4359999999999999</c:v>
                </c:pt>
                <c:pt idx="2123">
                  <c:v>1.3900000000000001</c:v>
                </c:pt>
                <c:pt idx="2124">
                  <c:v>1.377</c:v>
                </c:pt>
                <c:pt idx="2125">
                  <c:v>1.375</c:v>
                </c:pt>
                <c:pt idx="2126">
                  <c:v>1.375</c:v>
                </c:pt>
                <c:pt idx="2127">
                  <c:v>1.375</c:v>
                </c:pt>
                <c:pt idx="2128">
                  <c:v>1.405</c:v>
                </c:pt>
                <c:pt idx="2129">
                  <c:v>1.53</c:v>
                </c:pt>
                <c:pt idx="2130">
                  <c:v>1.522</c:v>
                </c:pt>
                <c:pt idx="2131">
                  <c:v>1.5129999999999999</c:v>
                </c:pt>
                <c:pt idx="2132">
                  <c:v>1.502</c:v>
                </c:pt>
                <c:pt idx="2133">
                  <c:v>1.502</c:v>
                </c:pt>
                <c:pt idx="2134">
                  <c:v>1.502</c:v>
                </c:pt>
                <c:pt idx="2135">
                  <c:v>1.587</c:v>
                </c:pt>
                <c:pt idx="2136">
                  <c:v>1.546</c:v>
                </c:pt>
                <c:pt idx="2137">
                  <c:v>1.643</c:v>
                </c:pt>
                <c:pt idx="2138">
                  <c:v>1.6440000000000001</c:v>
                </c:pt>
                <c:pt idx="2139">
                  <c:v>1.7229999999999999</c:v>
                </c:pt>
                <c:pt idx="2140">
                  <c:v>1.7229999999999999</c:v>
                </c:pt>
                <c:pt idx="2141">
                  <c:v>1.7229999999999999</c:v>
                </c:pt>
                <c:pt idx="2142">
                  <c:v>1.669</c:v>
                </c:pt>
                <c:pt idx="2143">
                  <c:v>1.6879999999999999</c:v>
                </c:pt>
                <c:pt idx="2144">
                  <c:v>1.6440000000000001</c:v>
                </c:pt>
                <c:pt idx="2145">
                  <c:v>1.609</c:v>
                </c:pt>
                <c:pt idx="2146">
                  <c:v>1.4969999999999999</c:v>
                </c:pt>
                <c:pt idx="2147">
                  <c:v>1.4969999999999999</c:v>
                </c:pt>
                <c:pt idx="2148">
                  <c:v>1.4969999999999999</c:v>
                </c:pt>
                <c:pt idx="2149">
                  <c:v>1.611</c:v>
                </c:pt>
                <c:pt idx="2150">
                  <c:v>1.611</c:v>
                </c:pt>
                <c:pt idx="2151">
                  <c:v>1.6059999999999999</c:v>
                </c:pt>
                <c:pt idx="2152">
                  <c:v>1.673</c:v>
                </c:pt>
                <c:pt idx="2153">
                  <c:v>1.728</c:v>
                </c:pt>
                <c:pt idx="2154">
                  <c:v>1.728</c:v>
                </c:pt>
                <c:pt idx="2155">
                  <c:v>1.728</c:v>
                </c:pt>
                <c:pt idx="2156">
                  <c:v>1.728</c:v>
                </c:pt>
                <c:pt idx="2157">
                  <c:v>1.728</c:v>
                </c:pt>
                <c:pt idx="2158">
                  <c:v>1.67</c:v>
                </c:pt>
                <c:pt idx="2159">
                  <c:v>1.669</c:v>
                </c:pt>
                <c:pt idx="2160">
                  <c:v>1.7029999999999998</c:v>
                </c:pt>
                <c:pt idx="2161">
                  <c:v>1.7029999999999998</c:v>
                </c:pt>
                <c:pt idx="2162">
                  <c:v>1.7029999999999998</c:v>
                </c:pt>
                <c:pt idx="2163">
                  <c:v>1.74</c:v>
                </c:pt>
                <c:pt idx="2164">
                  <c:v>1.7709999999999999</c:v>
                </c:pt>
                <c:pt idx="2165">
                  <c:v>1.8</c:v>
                </c:pt>
                <c:pt idx="2166">
                  <c:v>1.7890000000000001</c:v>
                </c:pt>
                <c:pt idx="2167">
                  <c:v>1.88</c:v>
                </c:pt>
                <c:pt idx="2168">
                  <c:v>1.88</c:v>
                </c:pt>
                <c:pt idx="2169">
                  <c:v>1.88</c:v>
                </c:pt>
                <c:pt idx="2170">
                  <c:v>1.877</c:v>
                </c:pt>
                <c:pt idx="2171">
                  <c:v>1.873</c:v>
                </c:pt>
                <c:pt idx="2172">
                  <c:v>1.827</c:v>
                </c:pt>
                <c:pt idx="2173">
                  <c:v>1.7850000000000001</c:v>
                </c:pt>
                <c:pt idx="2174">
                  <c:v>1.833</c:v>
                </c:pt>
                <c:pt idx="2175">
                  <c:v>1.833</c:v>
                </c:pt>
                <c:pt idx="2176">
                  <c:v>1.833</c:v>
                </c:pt>
                <c:pt idx="2177">
                  <c:v>1.889</c:v>
                </c:pt>
                <c:pt idx="2178">
                  <c:v>1.833</c:v>
                </c:pt>
                <c:pt idx="2179">
                  <c:v>1.851</c:v>
                </c:pt>
                <c:pt idx="2180">
                  <c:v>1.839</c:v>
                </c:pt>
                <c:pt idx="2181">
                  <c:v>1.895</c:v>
                </c:pt>
                <c:pt idx="2182">
                  <c:v>1.895</c:v>
                </c:pt>
                <c:pt idx="2183">
                  <c:v>1.895</c:v>
                </c:pt>
                <c:pt idx="2184">
                  <c:v>1.8900000000000001</c:v>
                </c:pt>
                <c:pt idx="2185">
                  <c:v>1.9769999999999999</c:v>
                </c:pt>
                <c:pt idx="2186">
                  <c:v>1.923</c:v>
                </c:pt>
                <c:pt idx="2187">
                  <c:v>1.974</c:v>
                </c:pt>
                <c:pt idx="2188">
                  <c:v>2.0129999999999999</c:v>
                </c:pt>
                <c:pt idx="2189">
                  <c:v>2.0129999999999999</c:v>
                </c:pt>
                <c:pt idx="2190">
                  <c:v>2.0129999999999999</c:v>
                </c:pt>
                <c:pt idx="2191">
                  <c:v>2.1</c:v>
                </c:pt>
                <c:pt idx="2192">
                  <c:v>2.1310000000000002</c:v>
                </c:pt>
                <c:pt idx="2193">
                  <c:v>2.121</c:v>
                </c:pt>
                <c:pt idx="2194">
                  <c:v>2.11</c:v>
                </c:pt>
                <c:pt idx="2195">
                  <c:v>2.1259999999999999</c:v>
                </c:pt>
                <c:pt idx="2196">
                  <c:v>2.1259999999999999</c:v>
                </c:pt>
                <c:pt idx="2197">
                  <c:v>2.1259999999999999</c:v>
                </c:pt>
                <c:pt idx="2198">
                  <c:v>2.1390000000000002</c:v>
                </c:pt>
                <c:pt idx="2199">
                  <c:v>2.109</c:v>
                </c:pt>
                <c:pt idx="2200">
                  <c:v>2.097</c:v>
                </c:pt>
                <c:pt idx="2201">
                  <c:v>2.1219999999999999</c:v>
                </c:pt>
                <c:pt idx="2202">
                  <c:v>2.1560000000000001</c:v>
                </c:pt>
                <c:pt idx="2203">
                  <c:v>2.1560000000000001</c:v>
                </c:pt>
                <c:pt idx="2204">
                  <c:v>2.1560000000000001</c:v>
                </c:pt>
                <c:pt idx="2205">
                  <c:v>2.1589999999999998</c:v>
                </c:pt>
                <c:pt idx="2206">
                  <c:v>2.1909999999999998</c:v>
                </c:pt>
                <c:pt idx="2207">
                  <c:v>2.1850000000000001</c:v>
                </c:pt>
                <c:pt idx="2208">
                  <c:v>2.1429999999999998</c:v>
                </c:pt>
                <c:pt idx="2209">
                  <c:v>2.0760000000000001</c:v>
                </c:pt>
                <c:pt idx="2210">
                  <c:v>2.0760000000000001</c:v>
                </c:pt>
                <c:pt idx="2211">
                  <c:v>2.0760000000000001</c:v>
                </c:pt>
                <c:pt idx="2212">
                  <c:v>2.161</c:v>
                </c:pt>
                <c:pt idx="2213">
                  <c:v>2.1419999999999999</c:v>
                </c:pt>
                <c:pt idx="2214">
                  <c:v>2.1419999999999999</c:v>
                </c:pt>
                <c:pt idx="2215">
                  <c:v>2.14</c:v>
                </c:pt>
                <c:pt idx="2216">
                  <c:v>2.1720000000000002</c:v>
                </c:pt>
                <c:pt idx="2217">
                  <c:v>2.1720000000000002</c:v>
                </c:pt>
                <c:pt idx="2218">
                  <c:v>2.1720000000000002</c:v>
                </c:pt>
                <c:pt idx="2219">
                  <c:v>2.1859999999999999</c:v>
                </c:pt>
                <c:pt idx="2220">
                  <c:v>2.206</c:v>
                </c:pt>
                <c:pt idx="2221">
                  <c:v>2.2080000000000002</c:v>
                </c:pt>
                <c:pt idx="2222">
                  <c:v>2.2640000000000002</c:v>
                </c:pt>
                <c:pt idx="2223">
                  <c:v>2.1709999999999998</c:v>
                </c:pt>
                <c:pt idx="2224">
                  <c:v>2.1709999999999998</c:v>
                </c:pt>
                <c:pt idx="2225">
                  <c:v>2.1709999999999998</c:v>
                </c:pt>
                <c:pt idx="2226">
                  <c:v>2.2149999999999999</c:v>
                </c:pt>
                <c:pt idx="2227">
                  <c:v>2.1160000000000001</c:v>
                </c:pt>
                <c:pt idx="2228">
                  <c:v>2.0470000000000002</c:v>
                </c:pt>
                <c:pt idx="2229">
                  <c:v>2.0840000000000001</c:v>
                </c:pt>
                <c:pt idx="2230">
                  <c:v>2.0680000000000001</c:v>
                </c:pt>
                <c:pt idx="2231">
                  <c:v>2.0680000000000001</c:v>
                </c:pt>
                <c:pt idx="2232">
                  <c:v>2.0680000000000001</c:v>
                </c:pt>
                <c:pt idx="2233">
                  <c:v>2.0750000000000002</c:v>
                </c:pt>
                <c:pt idx="2234">
                  <c:v>2.1</c:v>
                </c:pt>
                <c:pt idx="2235">
                  <c:v>2.1419999999999999</c:v>
                </c:pt>
                <c:pt idx="2236">
                  <c:v>2.1459999999999999</c:v>
                </c:pt>
                <c:pt idx="2237">
                  <c:v>2.1030000000000002</c:v>
                </c:pt>
                <c:pt idx="2238">
                  <c:v>2.1030000000000002</c:v>
                </c:pt>
                <c:pt idx="2239">
                  <c:v>2.1030000000000002</c:v>
                </c:pt>
                <c:pt idx="2240">
                  <c:v>2.1120000000000001</c:v>
                </c:pt>
                <c:pt idx="2241">
                  <c:v>2.069</c:v>
                </c:pt>
                <c:pt idx="2242">
                  <c:v>2.14</c:v>
                </c:pt>
                <c:pt idx="2243">
                  <c:v>2.2229999999999999</c:v>
                </c:pt>
                <c:pt idx="2244">
                  <c:v>2.1970000000000001</c:v>
                </c:pt>
                <c:pt idx="2245">
                  <c:v>2.1970000000000001</c:v>
                </c:pt>
                <c:pt idx="2246">
                  <c:v>2.1970000000000001</c:v>
                </c:pt>
                <c:pt idx="2247">
                  <c:v>2.153</c:v>
                </c:pt>
                <c:pt idx="2248">
                  <c:v>2.15</c:v>
                </c:pt>
                <c:pt idx="2249">
                  <c:v>2.2010000000000001</c:v>
                </c:pt>
                <c:pt idx="2250">
                  <c:v>2.21</c:v>
                </c:pt>
                <c:pt idx="2251">
                  <c:v>2.202</c:v>
                </c:pt>
                <c:pt idx="2252">
                  <c:v>2.202</c:v>
                </c:pt>
                <c:pt idx="2253">
                  <c:v>2.202</c:v>
                </c:pt>
                <c:pt idx="2254">
                  <c:v>2.2770000000000001</c:v>
                </c:pt>
                <c:pt idx="2255">
                  <c:v>2.2850000000000001</c:v>
                </c:pt>
                <c:pt idx="2256">
                  <c:v>2.3420000000000001</c:v>
                </c:pt>
                <c:pt idx="2257">
                  <c:v>2.343</c:v>
                </c:pt>
                <c:pt idx="2258">
                  <c:v>2.3460000000000001</c:v>
                </c:pt>
                <c:pt idx="2259">
                  <c:v>2.3460000000000001</c:v>
                </c:pt>
                <c:pt idx="2260">
                  <c:v>2.3460000000000001</c:v>
                </c:pt>
                <c:pt idx="2261">
                  <c:v>2.327</c:v>
                </c:pt>
                <c:pt idx="2262">
                  <c:v>2.2629999999999999</c:v>
                </c:pt>
                <c:pt idx="2263">
                  <c:v>2.2000000000000002</c:v>
                </c:pt>
                <c:pt idx="2264">
                  <c:v>2.0880000000000001</c:v>
                </c:pt>
                <c:pt idx="2265">
                  <c:v>2.0430000000000001</c:v>
                </c:pt>
                <c:pt idx="2266">
                  <c:v>2.0430000000000001</c:v>
                </c:pt>
                <c:pt idx="2267">
                  <c:v>2.0430000000000001</c:v>
                </c:pt>
                <c:pt idx="2268">
                  <c:v>2.1589999999999998</c:v>
                </c:pt>
                <c:pt idx="2269">
                  <c:v>2.2709999999999999</c:v>
                </c:pt>
                <c:pt idx="2270">
                  <c:v>2.2730000000000001</c:v>
                </c:pt>
                <c:pt idx="2271">
                  <c:v>2.2530000000000001</c:v>
                </c:pt>
                <c:pt idx="2272">
                  <c:v>2.2290000000000001</c:v>
                </c:pt>
                <c:pt idx="2273">
                  <c:v>2.2290000000000001</c:v>
                </c:pt>
                <c:pt idx="2274">
                  <c:v>2.2290000000000001</c:v>
                </c:pt>
                <c:pt idx="2275">
                  <c:v>2.2320000000000002</c:v>
                </c:pt>
                <c:pt idx="2276">
                  <c:v>2.1469999999999998</c:v>
                </c:pt>
                <c:pt idx="2277">
                  <c:v>2.1720000000000002</c:v>
                </c:pt>
                <c:pt idx="2278">
                  <c:v>2.2599999999999998</c:v>
                </c:pt>
                <c:pt idx="2279">
                  <c:v>2.3820000000000001</c:v>
                </c:pt>
                <c:pt idx="2280">
                  <c:v>2.3820000000000001</c:v>
                </c:pt>
                <c:pt idx="2281">
                  <c:v>2.3820000000000001</c:v>
                </c:pt>
                <c:pt idx="2282">
                  <c:v>2.4009999999999998</c:v>
                </c:pt>
                <c:pt idx="2283">
                  <c:v>2.4020000000000001</c:v>
                </c:pt>
                <c:pt idx="2284">
                  <c:v>2.4249999999999998</c:v>
                </c:pt>
                <c:pt idx="2285">
                  <c:v>2.4540000000000002</c:v>
                </c:pt>
                <c:pt idx="2286">
                  <c:v>2.4009999999999998</c:v>
                </c:pt>
                <c:pt idx="2287">
                  <c:v>2.4009999999999998</c:v>
                </c:pt>
                <c:pt idx="2288">
                  <c:v>2.4009999999999998</c:v>
                </c:pt>
                <c:pt idx="2289">
                  <c:v>2.4859999999999998</c:v>
                </c:pt>
                <c:pt idx="2290">
                  <c:v>2.5709999999999997</c:v>
                </c:pt>
                <c:pt idx="2291">
                  <c:v>2.6040000000000001</c:v>
                </c:pt>
                <c:pt idx="2292">
                  <c:v>2.5409999999999999</c:v>
                </c:pt>
                <c:pt idx="2293">
                  <c:v>2.56</c:v>
                </c:pt>
                <c:pt idx="2294">
                  <c:v>2.56</c:v>
                </c:pt>
                <c:pt idx="2295">
                  <c:v>2.56</c:v>
                </c:pt>
                <c:pt idx="2296">
                  <c:v>2.6259999999999999</c:v>
                </c:pt>
                <c:pt idx="2297">
                  <c:v>2.5859999999999999</c:v>
                </c:pt>
                <c:pt idx="2298">
                  <c:v>2.5489999999999999</c:v>
                </c:pt>
                <c:pt idx="2299">
                  <c:v>2.496</c:v>
                </c:pt>
                <c:pt idx="2300">
                  <c:v>2.56</c:v>
                </c:pt>
                <c:pt idx="2301">
                  <c:v>2.56</c:v>
                </c:pt>
                <c:pt idx="2302">
                  <c:v>2.56</c:v>
                </c:pt>
                <c:pt idx="2303">
                  <c:v>2.5049999999999999</c:v>
                </c:pt>
                <c:pt idx="2304">
                  <c:v>2.5230000000000001</c:v>
                </c:pt>
                <c:pt idx="2305">
                  <c:v>2.4710000000000001</c:v>
                </c:pt>
                <c:pt idx="2306">
                  <c:v>2.4939999999999998</c:v>
                </c:pt>
                <c:pt idx="2307">
                  <c:v>2.5409999999999999</c:v>
                </c:pt>
                <c:pt idx="2308">
                  <c:v>2.5409999999999999</c:v>
                </c:pt>
                <c:pt idx="2309">
                  <c:v>2.5409999999999999</c:v>
                </c:pt>
                <c:pt idx="2310">
                  <c:v>2.5590000000000002</c:v>
                </c:pt>
                <c:pt idx="2311">
                  <c:v>2.556</c:v>
                </c:pt>
                <c:pt idx="2312">
                  <c:v>2.5779999999999998</c:v>
                </c:pt>
                <c:pt idx="2313">
                  <c:v>2.5709999999999997</c:v>
                </c:pt>
                <c:pt idx="2314">
                  <c:v>2.597</c:v>
                </c:pt>
                <c:pt idx="2315">
                  <c:v>2.597</c:v>
                </c:pt>
                <c:pt idx="2316">
                  <c:v>2.597</c:v>
                </c:pt>
                <c:pt idx="2317">
                  <c:v>2.63</c:v>
                </c:pt>
                <c:pt idx="2318">
                  <c:v>2.6630000000000003</c:v>
                </c:pt>
                <c:pt idx="2319">
                  <c:v>2.7119999999999997</c:v>
                </c:pt>
                <c:pt idx="2320">
                  <c:v>2.7730000000000001</c:v>
                </c:pt>
                <c:pt idx="2321">
                  <c:v>2.7709999999999999</c:v>
                </c:pt>
                <c:pt idx="2322">
                  <c:v>2.7709999999999999</c:v>
                </c:pt>
                <c:pt idx="2323">
                  <c:v>2.7709999999999999</c:v>
                </c:pt>
                <c:pt idx="2324">
                  <c:v>2.8250000000000002</c:v>
                </c:pt>
                <c:pt idx="2325">
                  <c:v>2.7549999999999999</c:v>
                </c:pt>
                <c:pt idx="2326">
                  <c:v>2.7189999999999999</c:v>
                </c:pt>
                <c:pt idx="2327">
                  <c:v>2.6760000000000002</c:v>
                </c:pt>
                <c:pt idx="2328">
                  <c:v>2.681</c:v>
                </c:pt>
                <c:pt idx="2329">
                  <c:v>2.681</c:v>
                </c:pt>
                <c:pt idx="2330">
                  <c:v>2.681</c:v>
                </c:pt>
                <c:pt idx="2331">
                  <c:v>2.677</c:v>
                </c:pt>
                <c:pt idx="2332">
                  <c:v>2.7290000000000001</c:v>
                </c:pt>
                <c:pt idx="2333">
                  <c:v>2.6379999999999999</c:v>
                </c:pt>
                <c:pt idx="2334">
                  <c:v>2.661</c:v>
                </c:pt>
                <c:pt idx="2335">
                  <c:v>2.641</c:v>
                </c:pt>
                <c:pt idx="2336">
                  <c:v>2.641</c:v>
                </c:pt>
                <c:pt idx="2337">
                  <c:v>2.641</c:v>
                </c:pt>
                <c:pt idx="2338">
                  <c:v>2.6419999999999999</c:v>
                </c:pt>
                <c:pt idx="2339">
                  <c:v>2.641</c:v>
                </c:pt>
                <c:pt idx="2340">
                  <c:v>2.6560000000000001</c:v>
                </c:pt>
                <c:pt idx="2341">
                  <c:v>2.6890000000000001</c:v>
                </c:pt>
                <c:pt idx="2342">
                  <c:v>2.7250000000000001</c:v>
                </c:pt>
                <c:pt idx="2343">
                  <c:v>2.7250000000000001</c:v>
                </c:pt>
                <c:pt idx="2344">
                  <c:v>2.7250000000000001</c:v>
                </c:pt>
                <c:pt idx="2345">
                  <c:v>2.7170000000000001</c:v>
                </c:pt>
                <c:pt idx="2346">
                  <c:v>2.7610000000000001</c:v>
                </c:pt>
                <c:pt idx="2347">
                  <c:v>2.706</c:v>
                </c:pt>
                <c:pt idx="2348">
                  <c:v>2.6720000000000002</c:v>
                </c:pt>
                <c:pt idx="2349">
                  <c:v>2.6550000000000002</c:v>
                </c:pt>
                <c:pt idx="2350">
                  <c:v>2.6550000000000002</c:v>
                </c:pt>
                <c:pt idx="2351">
                  <c:v>2.6550000000000002</c:v>
                </c:pt>
                <c:pt idx="2352">
                  <c:v>2.7039999999999997</c:v>
                </c:pt>
                <c:pt idx="2353">
                  <c:v>2.6379999999999999</c:v>
                </c:pt>
                <c:pt idx="2354">
                  <c:v>2.6440000000000001</c:v>
                </c:pt>
                <c:pt idx="2355">
                  <c:v>2.5750000000000002</c:v>
                </c:pt>
                <c:pt idx="2356">
                  <c:v>2.6390000000000002</c:v>
                </c:pt>
                <c:pt idx="2357">
                  <c:v>2.6390000000000002</c:v>
                </c:pt>
                <c:pt idx="2358">
                  <c:v>2.6390000000000002</c:v>
                </c:pt>
                <c:pt idx="2359">
                  <c:v>2.8239999999999998</c:v>
                </c:pt>
                <c:pt idx="2360">
                  <c:v>2.8810000000000002</c:v>
                </c:pt>
                <c:pt idx="2361">
                  <c:v>2.8540000000000001</c:v>
                </c:pt>
                <c:pt idx="2362">
                  <c:v>2.8479999999999999</c:v>
                </c:pt>
                <c:pt idx="2363">
                  <c:v>2.8540000000000001</c:v>
                </c:pt>
                <c:pt idx="2364">
                  <c:v>2.8540000000000001</c:v>
                </c:pt>
                <c:pt idx="2365">
                  <c:v>2.8540000000000001</c:v>
                </c:pt>
                <c:pt idx="2366">
                  <c:v>2.863</c:v>
                </c:pt>
                <c:pt idx="2367">
                  <c:v>2.8220000000000001</c:v>
                </c:pt>
                <c:pt idx="2368">
                  <c:v>2.89</c:v>
                </c:pt>
                <c:pt idx="2369">
                  <c:v>2.8940000000000001</c:v>
                </c:pt>
                <c:pt idx="2370">
                  <c:v>2.9859999999999998</c:v>
                </c:pt>
                <c:pt idx="2371">
                  <c:v>2.9859999999999998</c:v>
                </c:pt>
                <c:pt idx="2372">
                  <c:v>2.9859999999999998</c:v>
                </c:pt>
                <c:pt idx="2373">
                  <c:v>3.0510000000000002</c:v>
                </c:pt>
                <c:pt idx="2374">
                  <c:v>3.0139999999999998</c:v>
                </c:pt>
                <c:pt idx="2375">
                  <c:v>3.093</c:v>
                </c:pt>
                <c:pt idx="2376">
                  <c:v>3.01</c:v>
                </c:pt>
                <c:pt idx="2377">
                  <c:v>2.9529999999999998</c:v>
                </c:pt>
                <c:pt idx="2378">
                  <c:v>2.9529999999999998</c:v>
                </c:pt>
                <c:pt idx="2379">
                  <c:v>2.9529999999999998</c:v>
                </c:pt>
                <c:pt idx="2380">
                  <c:v>3.02</c:v>
                </c:pt>
                <c:pt idx="2381">
                  <c:v>2.8570000000000002</c:v>
                </c:pt>
                <c:pt idx="2382">
                  <c:v>2.9020000000000001</c:v>
                </c:pt>
                <c:pt idx="2383">
                  <c:v>2.9340000000000002</c:v>
                </c:pt>
                <c:pt idx="2384">
                  <c:v>2.9159999999999999</c:v>
                </c:pt>
                <c:pt idx="2385">
                  <c:v>2.9159999999999999</c:v>
                </c:pt>
                <c:pt idx="2386">
                  <c:v>2.9159999999999999</c:v>
                </c:pt>
                <c:pt idx="2387">
                  <c:v>2.8839999999999999</c:v>
                </c:pt>
                <c:pt idx="2388">
                  <c:v>2.9689999999999999</c:v>
                </c:pt>
                <c:pt idx="2389">
                  <c:v>2.9449999999999998</c:v>
                </c:pt>
                <c:pt idx="2390">
                  <c:v>2.9830000000000001</c:v>
                </c:pt>
                <c:pt idx="2391">
                  <c:v>2.976</c:v>
                </c:pt>
                <c:pt idx="2392">
                  <c:v>2.976</c:v>
                </c:pt>
                <c:pt idx="2393">
                  <c:v>2.976</c:v>
                </c:pt>
                <c:pt idx="2394">
                  <c:v>3</c:v>
                </c:pt>
                <c:pt idx="2395">
                  <c:v>3.0150000000000001</c:v>
                </c:pt>
                <c:pt idx="2396">
                  <c:v>3.0720000000000001</c:v>
                </c:pt>
                <c:pt idx="2397">
                  <c:v>3.0670000000000002</c:v>
                </c:pt>
                <c:pt idx="2398">
                  <c:v>3.0640000000000001</c:v>
                </c:pt>
                <c:pt idx="2399">
                  <c:v>3.0640000000000001</c:v>
                </c:pt>
                <c:pt idx="2400">
                  <c:v>3.0640000000000001</c:v>
                </c:pt>
                <c:pt idx="2401">
                  <c:v>3.0840000000000001</c:v>
                </c:pt>
                <c:pt idx="2402">
                  <c:v>3.0449999999999999</c:v>
                </c:pt>
                <c:pt idx="2403">
                  <c:v>3.0659999999999998</c:v>
                </c:pt>
                <c:pt idx="2404">
                  <c:v>3.085</c:v>
                </c:pt>
                <c:pt idx="2405">
                  <c:v>3.085</c:v>
                </c:pt>
                <c:pt idx="2406">
                  <c:v>3.085</c:v>
                </c:pt>
                <c:pt idx="2407">
                  <c:v>3.085</c:v>
                </c:pt>
                <c:pt idx="2408">
                  <c:v>3.085</c:v>
                </c:pt>
                <c:pt idx="2409">
                  <c:v>3.0659999999999998</c:v>
                </c:pt>
                <c:pt idx="2410">
                  <c:v>3.09</c:v>
                </c:pt>
                <c:pt idx="2411">
                  <c:v>3.141</c:v>
                </c:pt>
                <c:pt idx="2412">
                  <c:v>3.1880000000000002</c:v>
                </c:pt>
                <c:pt idx="2413">
                  <c:v>3.1880000000000002</c:v>
                </c:pt>
                <c:pt idx="2414">
                  <c:v>3.1880000000000002</c:v>
                </c:pt>
                <c:pt idx="2415">
                  <c:v>3.169</c:v>
                </c:pt>
                <c:pt idx="2416">
                  <c:v>3.2090000000000001</c:v>
                </c:pt>
                <c:pt idx="2417">
                  <c:v>3.206</c:v>
                </c:pt>
                <c:pt idx="2418">
                  <c:v>3.1819999999999999</c:v>
                </c:pt>
                <c:pt idx="2419">
                  <c:v>3.15</c:v>
                </c:pt>
                <c:pt idx="2420">
                  <c:v>3.15</c:v>
                </c:pt>
                <c:pt idx="2421">
                  <c:v>3.15</c:v>
                </c:pt>
                <c:pt idx="2422">
                  <c:v>3.226</c:v>
                </c:pt>
                <c:pt idx="2423">
                  <c:v>3.2669999999999999</c:v>
                </c:pt>
                <c:pt idx="2424">
                  <c:v>3.25</c:v>
                </c:pt>
                <c:pt idx="2425">
                  <c:v>3.23</c:v>
                </c:pt>
                <c:pt idx="2426">
                  <c:v>3.238</c:v>
                </c:pt>
                <c:pt idx="2427">
                  <c:v>3.238</c:v>
                </c:pt>
                <c:pt idx="2428">
                  <c:v>3.238</c:v>
                </c:pt>
                <c:pt idx="2429">
                  <c:v>3.2519999999999998</c:v>
                </c:pt>
                <c:pt idx="2430">
                  <c:v>3.282</c:v>
                </c:pt>
                <c:pt idx="2431">
                  <c:v>3.33</c:v>
                </c:pt>
                <c:pt idx="2432">
                  <c:v>3.35</c:v>
                </c:pt>
                <c:pt idx="2433">
                  <c:v>3.355</c:v>
                </c:pt>
                <c:pt idx="2434">
                  <c:v>3.355</c:v>
                </c:pt>
                <c:pt idx="2435">
                  <c:v>3.355</c:v>
                </c:pt>
                <c:pt idx="2436">
                  <c:v>3.3660000000000001</c:v>
                </c:pt>
                <c:pt idx="2437">
                  <c:v>3.34</c:v>
                </c:pt>
                <c:pt idx="2438">
                  <c:v>3.3039999999999998</c:v>
                </c:pt>
                <c:pt idx="2439">
                  <c:v>3.3180000000000001</c:v>
                </c:pt>
                <c:pt idx="2440">
                  <c:v>3.339</c:v>
                </c:pt>
                <c:pt idx="2441">
                  <c:v>3.339</c:v>
                </c:pt>
                <c:pt idx="2442">
                  <c:v>3.339</c:v>
                </c:pt>
                <c:pt idx="2443">
                  <c:v>3.3820000000000001</c:v>
                </c:pt>
                <c:pt idx="2444">
                  <c:v>3.347</c:v>
                </c:pt>
                <c:pt idx="2445">
                  <c:v>3.3210000000000002</c:v>
                </c:pt>
                <c:pt idx="2446">
                  <c:v>3.3039999999999998</c:v>
                </c:pt>
                <c:pt idx="2447">
                  <c:v>3.363</c:v>
                </c:pt>
                <c:pt idx="2448">
                  <c:v>3.363</c:v>
                </c:pt>
                <c:pt idx="2449">
                  <c:v>3.363</c:v>
                </c:pt>
                <c:pt idx="2450">
                  <c:v>3.4039999999999999</c:v>
                </c:pt>
                <c:pt idx="2451">
                  <c:v>3.3609999999999998</c:v>
                </c:pt>
                <c:pt idx="2452">
                  <c:v>3.44</c:v>
                </c:pt>
                <c:pt idx="2453">
                  <c:v>3.5030000000000001</c:v>
                </c:pt>
                <c:pt idx="2454">
                  <c:v>3.5089999999999999</c:v>
                </c:pt>
                <c:pt idx="2455">
                  <c:v>3.5089999999999999</c:v>
                </c:pt>
                <c:pt idx="2456">
                  <c:v>3.5089999999999999</c:v>
                </c:pt>
                <c:pt idx="2457">
                  <c:v>3.492</c:v>
                </c:pt>
                <c:pt idx="2458">
                  <c:v>3.5350000000000001</c:v>
                </c:pt>
                <c:pt idx="2459">
                  <c:v>3.5489999999999999</c:v>
                </c:pt>
                <c:pt idx="2460">
                  <c:v>3.5569999999999999</c:v>
                </c:pt>
                <c:pt idx="2461">
                  <c:v>3.548</c:v>
                </c:pt>
                <c:pt idx="2462">
                  <c:v>3.548</c:v>
                </c:pt>
                <c:pt idx="2463">
                  <c:v>3.548</c:v>
                </c:pt>
                <c:pt idx="2464">
                  <c:v>3.601</c:v>
                </c:pt>
                <c:pt idx="2465">
                  <c:v>3.5579999999999998</c:v>
                </c:pt>
                <c:pt idx="2466">
                  <c:v>3.516</c:v>
                </c:pt>
                <c:pt idx="2467">
                  <c:v>3.5390000000000001</c:v>
                </c:pt>
                <c:pt idx="2468">
                  <c:v>3.589</c:v>
                </c:pt>
                <c:pt idx="2469">
                  <c:v>3.589</c:v>
                </c:pt>
                <c:pt idx="2470">
                  <c:v>3.589</c:v>
                </c:pt>
                <c:pt idx="2471">
                  <c:v>3.6219999999999999</c:v>
                </c:pt>
                <c:pt idx="2472">
                  <c:v>3.6520000000000001</c:v>
                </c:pt>
                <c:pt idx="2473">
                  <c:v>3.6</c:v>
                </c:pt>
                <c:pt idx="2474">
                  <c:v>3.5789999999999997</c:v>
                </c:pt>
                <c:pt idx="2475">
                  <c:v>3.585</c:v>
                </c:pt>
                <c:pt idx="2476">
                  <c:v>3.585</c:v>
                </c:pt>
                <c:pt idx="2477">
                  <c:v>3.585</c:v>
                </c:pt>
                <c:pt idx="2478">
                  <c:v>3.657</c:v>
                </c:pt>
                <c:pt idx="2479">
                  <c:v>3.718</c:v>
                </c:pt>
                <c:pt idx="2480">
                  <c:v>3.7530000000000001</c:v>
                </c:pt>
                <c:pt idx="2481">
                  <c:v>3.7469999999999999</c:v>
                </c:pt>
                <c:pt idx="2482">
                  <c:v>3.6589999999999998</c:v>
                </c:pt>
                <c:pt idx="2483">
                  <c:v>3.6589999999999998</c:v>
                </c:pt>
                <c:pt idx="2484">
                  <c:v>3.6589999999999998</c:v>
                </c:pt>
                <c:pt idx="2485">
                  <c:v>3.6959999999999997</c:v>
                </c:pt>
                <c:pt idx="2486">
                  <c:v>3.7080000000000002</c:v>
                </c:pt>
                <c:pt idx="2487">
                  <c:v>3.7010000000000001</c:v>
                </c:pt>
                <c:pt idx="2488">
                  <c:v>3.7530000000000001</c:v>
                </c:pt>
                <c:pt idx="2489">
                  <c:v>3.7960000000000003</c:v>
                </c:pt>
                <c:pt idx="2490">
                  <c:v>3.7960000000000003</c:v>
                </c:pt>
                <c:pt idx="2491">
                  <c:v>3.7960000000000003</c:v>
                </c:pt>
                <c:pt idx="2492">
                  <c:v>3.7519999999999998</c:v>
                </c:pt>
                <c:pt idx="2493">
                  <c:v>3.7359999999999998</c:v>
                </c:pt>
                <c:pt idx="2494">
                  <c:v>3.734</c:v>
                </c:pt>
                <c:pt idx="2495">
                  <c:v>3.6859999999999999</c:v>
                </c:pt>
                <c:pt idx="2496">
                  <c:v>3.71</c:v>
                </c:pt>
                <c:pt idx="2497">
                  <c:v>3.71</c:v>
                </c:pt>
                <c:pt idx="2498">
                  <c:v>3.71</c:v>
                </c:pt>
                <c:pt idx="2499">
                  <c:v>3.7330000000000001</c:v>
                </c:pt>
                <c:pt idx="2500">
                  <c:v>3.76</c:v>
                </c:pt>
                <c:pt idx="2501">
                  <c:v>3.8159999999999998</c:v>
                </c:pt>
                <c:pt idx="2502">
                  <c:v>3.8209999999999997</c:v>
                </c:pt>
                <c:pt idx="2503">
                  <c:v>3.8140000000000001</c:v>
                </c:pt>
                <c:pt idx="2504">
                  <c:v>3.8140000000000001</c:v>
                </c:pt>
                <c:pt idx="2505">
                  <c:v>3.8140000000000001</c:v>
                </c:pt>
                <c:pt idx="2506">
                  <c:v>3.802</c:v>
                </c:pt>
                <c:pt idx="2507">
                  <c:v>3.7869999999999999</c:v>
                </c:pt>
                <c:pt idx="2508">
                  <c:v>3.8040000000000003</c:v>
                </c:pt>
                <c:pt idx="2509">
                  <c:v>3.9050000000000002</c:v>
                </c:pt>
                <c:pt idx="2510">
                  <c:v>3.8740000000000001</c:v>
                </c:pt>
                <c:pt idx="2511">
                  <c:v>3.8740000000000001</c:v>
                </c:pt>
                <c:pt idx="2512">
                  <c:v>3.8740000000000001</c:v>
                </c:pt>
                <c:pt idx="2513">
                  <c:v>3.9710000000000001</c:v>
                </c:pt>
                <c:pt idx="2514">
                  <c:v>4.1509999999999998</c:v>
                </c:pt>
                <c:pt idx="2515">
                  <c:v>4.1509999999999998</c:v>
                </c:pt>
                <c:pt idx="2516">
                  <c:v>4.1440000000000001</c:v>
                </c:pt>
                <c:pt idx="2517">
                  <c:v>4.226</c:v>
                </c:pt>
                <c:pt idx="2518">
                  <c:v>4.226</c:v>
                </c:pt>
                <c:pt idx="2519">
                  <c:v>4.226</c:v>
                </c:pt>
                <c:pt idx="2520">
                  <c:v>4.2130000000000001</c:v>
                </c:pt>
                <c:pt idx="2521">
                  <c:v>4.2130000000000001</c:v>
                </c:pt>
                <c:pt idx="2522">
                  <c:v>4.2130000000000001</c:v>
                </c:pt>
                <c:pt idx="2523">
                  <c:v>4.2060000000000004</c:v>
                </c:pt>
                <c:pt idx="2524">
                  <c:v>4.1429999999999998</c:v>
                </c:pt>
                <c:pt idx="2525">
                  <c:v>4.1429999999999998</c:v>
                </c:pt>
                <c:pt idx="2526">
                  <c:v>4.1429999999999998</c:v>
                </c:pt>
                <c:pt idx="2527">
                  <c:v>4.1239999999999997</c:v>
                </c:pt>
                <c:pt idx="2528">
                  <c:v>4.1479999999999997</c:v>
                </c:pt>
                <c:pt idx="2529">
                  <c:v>4.0910000000000002</c:v>
                </c:pt>
                <c:pt idx="2530">
                  <c:v>4.07</c:v>
                </c:pt>
                <c:pt idx="2531">
                  <c:v>4.1020000000000003</c:v>
                </c:pt>
                <c:pt idx="2532">
                  <c:v>4.1020000000000003</c:v>
                </c:pt>
                <c:pt idx="2533">
                  <c:v>4.1020000000000003</c:v>
                </c:pt>
                <c:pt idx="2534">
                  <c:v>4.0949999999999998</c:v>
                </c:pt>
                <c:pt idx="2535">
                  <c:v>4.0339999999999998</c:v>
                </c:pt>
                <c:pt idx="2536">
                  <c:v>4.0350000000000001</c:v>
                </c:pt>
                <c:pt idx="2537">
                  <c:v>4.1070000000000002</c:v>
                </c:pt>
                <c:pt idx="2538">
                  <c:v>4.173</c:v>
                </c:pt>
                <c:pt idx="2539">
                  <c:v>4.173</c:v>
                </c:pt>
                <c:pt idx="2540">
                  <c:v>4.173</c:v>
                </c:pt>
                <c:pt idx="2541">
                  <c:v>4.2370000000000001</c:v>
                </c:pt>
                <c:pt idx="2542">
                  <c:v>4.1840000000000002</c:v>
                </c:pt>
                <c:pt idx="2543">
                  <c:v>4.1440000000000001</c:v>
                </c:pt>
                <c:pt idx="2544">
                  <c:v>4.157</c:v>
                </c:pt>
                <c:pt idx="2545">
                  <c:v>4.12</c:v>
                </c:pt>
                <c:pt idx="2546">
                  <c:v>4.12</c:v>
                </c:pt>
                <c:pt idx="2547">
                  <c:v>4.12</c:v>
                </c:pt>
                <c:pt idx="2548">
                  <c:v>4.1509999999999998</c:v>
                </c:pt>
                <c:pt idx="2549">
                  <c:v>4.1449999999999996</c:v>
                </c:pt>
                <c:pt idx="2550">
                  <c:v>4.1589999999999998</c:v>
                </c:pt>
                <c:pt idx="2551">
                  <c:v>4.157</c:v>
                </c:pt>
                <c:pt idx="2552">
                  <c:v>4.1029999999999998</c:v>
                </c:pt>
                <c:pt idx="2553">
                  <c:v>4.1029999999999998</c:v>
                </c:pt>
                <c:pt idx="2554">
                  <c:v>4.1029999999999998</c:v>
                </c:pt>
                <c:pt idx="2555">
                  <c:v>4.109</c:v>
                </c:pt>
                <c:pt idx="2556">
                  <c:v>4.09</c:v>
                </c:pt>
                <c:pt idx="2557">
                  <c:v>4.0789999999999997</c:v>
                </c:pt>
                <c:pt idx="2558">
                  <c:v>4.0720000000000001</c:v>
                </c:pt>
                <c:pt idx="2559">
                  <c:v>4.0679999999999996</c:v>
                </c:pt>
                <c:pt idx="2560">
                  <c:v>4.0679999999999996</c:v>
                </c:pt>
                <c:pt idx="2561">
                  <c:v>4.0679999999999996</c:v>
                </c:pt>
                <c:pt idx="2562">
                  <c:v>4.0540000000000003</c:v>
                </c:pt>
                <c:pt idx="2563">
                  <c:v>4.0940000000000003</c:v>
                </c:pt>
                <c:pt idx="2564">
                  <c:v>4.1130000000000004</c:v>
                </c:pt>
                <c:pt idx="2565">
                  <c:v>4.0990000000000002</c:v>
                </c:pt>
                <c:pt idx="2566">
                  <c:v>4.1100000000000003</c:v>
                </c:pt>
                <c:pt idx="2567">
                  <c:v>4.1100000000000003</c:v>
                </c:pt>
                <c:pt idx="2568">
                  <c:v>4.1100000000000003</c:v>
                </c:pt>
                <c:pt idx="2569">
                  <c:v>4.0529999999999999</c:v>
                </c:pt>
                <c:pt idx="2570">
                  <c:v>4.149</c:v>
                </c:pt>
                <c:pt idx="2571">
                  <c:v>4.1040000000000001</c:v>
                </c:pt>
                <c:pt idx="2572">
                  <c:v>4.0119999999999996</c:v>
                </c:pt>
                <c:pt idx="2573">
                  <c:v>3.9710000000000001</c:v>
                </c:pt>
                <c:pt idx="2574">
                  <c:v>3.9710000000000001</c:v>
                </c:pt>
                <c:pt idx="2575">
                  <c:v>3.9710000000000001</c:v>
                </c:pt>
                <c:pt idx="2576">
                  <c:v>4.032</c:v>
                </c:pt>
                <c:pt idx="2577">
                  <c:v>4.0629999999999997</c:v>
                </c:pt>
                <c:pt idx="2578">
                  <c:v>4.0449999999999999</c:v>
                </c:pt>
                <c:pt idx="2579">
                  <c:v>4.0979999999999999</c:v>
                </c:pt>
                <c:pt idx="2580">
                  <c:v>4.16</c:v>
                </c:pt>
                <c:pt idx="2581">
                  <c:v>4.16</c:v>
                </c:pt>
                <c:pt idx="2582">
                  <c:v>4.16</c:v>
                </c:pt>
                <c:pt idx="2583">
                  <c:v>4.1360000000000001</c:v>
                </c:pt>
                <c:pt idx="2584">
                  <c:v>4.133</c:v>
                </c:pt>
                <c:pt idx="2585">
                  <c:v>4.1989999999999998</c:v>
                </c:pt>
                <c:pt idx="2586">
                  <c:v>4.2780000000000005</c:v>
                </c:pt>
                <c:pt idx="2587">
                  <c:v>4.2590000000000003</c:v>
                </c:pt>
                <c:pt idx="2588">
                  <c:v>4.2590000000000003</c:v>
                </c:pt>
                <c:pt idx="2589">
                  <c:v>4.2590000000000003</c:v>
                </c:pt>
                <c:pt idx="2590">
                  <c:v>4.2949999999999999</c:v>
                </c:pt>
                <c:pt idx="2591">
                  <c:v>4.2990000000000004</c:v>
                </c:pt>
                <c:pt idx="2592">
                  <c:v>4.3109999999999999</c:v>
                </c:pt>
                <c:pt idx="2593">
                  <c:v>4.2699999999999996</c:v>
                </c:pt>
                <c:pt idx="2594">
                  <c:v>4.29</c:v>
                </c:pt>
                <c:pt idx="2595">
                  <c:v>4.29</c:v>
                </c:pt>
                <c:pt idx="2596">
                  <c:v>4.29</c:v>
                </c:pt>
                <c:pt idx="2597">
                  <c:v>4.3410000000000002</c:v>
                </c:pt>
                <c:pt idx="2598">
                  <c:v>4.3369999999999997</c:v>
                </c:pt>
                <c:pt idx="2599">
                  <c:v>4.2960000000000003</c:v>
                </c:pt>
                <c:pt idx="2600">
                  <c:v>4.21</c:v>
                </c:pt>
                <c:pt idx="2601">
                  <c:v>4.2060000000000004</c:v>
                </c:pt>
                <c:pt idx="2602">
                  <c:v>4.2060000000000004</c:v>
                </c:pt>
                <c:pt idx="2603">
                  <c:v>4.2060000000000004</c:v>
                </c:pt>
                <c:pt idx="2604">
                  <c:v>4.2439999999999998</c:v>
                </c:pt>
                <c:pt idx="2605">
                  <c:v>4.2489999999999997</c:v>
                </c:pt>
                <c:pt idx="2606">
                  <c:v>4.1680000000000001</c:v>
                </c:pt>
                <c:pt idx="2607">
                  <c:v>4.298</c:v>
                </c:pt>
                <c:pt idx="2608">
                  <c:v>4.3620000000000001</c:v>
                </c:pt>
                <c:pt idx="2609">
                  <c:v>4.3620000000000001</c:v>
                </c:pt>
                <c:pt idx="2610">
                  <c:v>4.3620000000000001</c:v>
                </c:pt>
                <c:pt idx="2611">
                  <c:v>4.3419999999999996</c:v>
                </c:pt>
                <c:pt idx="2612">
                  <c:v>4.282</c:v>
                </c:pt>
                <c:pt idx="2613">
                  <c:v>4.2759999999999998</c:v>
                </c:pt>
                <c:pt idx="2614">
                  <c:v>4.2770000000000001</c:v>
                </c:pt>
                <c:pt idx="2615">
                  <c:v>4.3010000000000002</c:v>
                </c:pt>
                <c:pt idx="2616">
                  <c:v>4.3010000000000002</c:v>
                </c:pt>
                <c:pt idx="2617">
                  <c:v>4.3010000000000002</c:v>
                </c:pt>
                <c:pt idx="2618">
                  <c:v>4.3230000000000004</c:v>
                </c:pt>
                <c:pt idx="2619">
                  <c:v>4.4030000000000005</c:v>
                </c:pt>
                <c:pt idx="2620">
                  <c:v>4.4050000000000002</c:v>
                </c:pt>
                <c:pt idx="2621">
                  <c:v>4.4160000000000004</c:v>
                </c:pt>
                <c:pt idx="2622">
                  <c:v>4.4939999999999998</c:v>
                </c:pt>
                <c:pt idx="2623">
                  <c:v>4.4939999999999998</c:v>
                </c:pt>
                <c:pt idx="2624">
                  <c:v>4.4939999999999998</c:v>
                </c:pt>
                <c:pt idx="2625">
                  <c:v>4.4640000000000004</c:v>
                </c:pt>
                <c:pt idx="2626">
                  <c:v>4.4870000000000001</c:v>
                </c:pt>
                <c:pt idx="2627">
                  <c:v>4.5140000000000002</c:v>
                </c:pt>
                <c:pt idx="2628">
                  <c:v>4.5419999999999998</c:v>
                </c:pt>
                <c:pt idx="2629">
                  <c:v>4.5270000000000001</c:v>
                </c:pt>
                <c:pt idx="2630">
                  <c:v>4.5270000000000001</c:v>
                </c:pt>
                <c:pt idx="2631">
                  <c:v>4.5270000000000001</c:v>
                </c:pt>
                <c:pt idx="2632">
                  <c:v>4.617</c:v>
                </c:pt>
                <c:pt idx="2633">
                  <c:v>4.5140000000000002</c:v>
                </c:pt>
                <c:pt idx="2634">
                  <c:v>4.4740000000000002</c:v>
                </c:pt>
                <c:pt idx="2635">
                  <c:v>4.4279999999999999</c:v>
                </c:pt>
                <c:pt idx="2636">
                  <c:v>4.5369999999999999</c:v>
                </c:pt>
                <c:pt idx="2637">
                  <c:v>4.5369999999999999</c:v>
                </c:pt>
                <c:pt idx="2638">
                  <c:v>4.5369999999999999</c:v>
                </c:pt>
                <c:pt idx="2639">
                  <c:v>4.5339999999999998</c:v>
                </c:pt>
                <c:pt idx="2640">
                  <c:v>4.5350000000000001</c:v>
                </c:pt>
                <c:pt idx="2641">
                  <c:v>4.4989999999999997</c:v>
                </c:pt>
                <c:pt idx="2642">
                  <c:v>4.46</c:v>
                </c:pt>
                <c:pt idx="2643">
                  <c:v>4.4569999999999999</c:v>
                </c:pt>
                <c:pt idx="2644">
                  <c:v>4.4569999999999999</c:v>
                </c:pt>
                <c:pt idx="2645">
                  <c:v>4.4569999999999999</c:v>
                </c:pt>
                <c:pt idx="2646">
                  <c:v>4.4820000000000002</c:v>
                </c:pt>
                <c:pt idx="2647">
                  <c:v>4.532</c:v>
                </c:pt>
                <c:pt idx="2648">
                  <c:v>4.4690000000000003</c:v>
                </c:pt>
                <c:pt idx="2649">
                  <c:v>4.4119999999999999</c:v>
                </c:pt>
                <c:pt idx="2650">
                  <c:v>4.3600000000000003</c:v>
                </c:pt>
                <c:pt idx="2651">
                  <c:v>4.3600000000000003</c:v>
                </c:pt>
                <c:pt idx="2652">
                  <c:v>4.3600000000000003</c:v>
                </c:pt>
                <c:pt idx="2653">
                  <c:v>4.45</c:v>
                </c:pt>
                <c:pt idx="2654">
                  <c:v>4.4210000000000003</c:v>
                </c:pt>
                <c:pt idx="2655">
                  <c:v>4.4930000000000003</c:v>
                </c:pt>
                <c:pt idx="2656">
                  <c:v>4.4820000000000002</c:v>
                </c:pt>
                <c:pt idx="2657">
                  <c:v>4.4950000000000001</c:v>
                </c:pt>
                <c:pt idx="2658">
                  <c:v>4.4950000000000001</c:v>
                </c:pt>
                <c:pt idx="2659">
                  <c:v>4.4950000000000001</c:v>
                </c:pt>
                <c:pt idx="2660">
                  <c:v>4.5170000000000003</c:v>
                </c:pt>
                <c:pt idx="2661">
                  <c:v>4.5659999999999998</c:v>
                </c:pt>
                <c:pt idx="2662">
                  <c:v>4.5670000000000002</c:v>
                </c:pt>
                <c:pt idx="2663">
                  <c:v>4.59</c:v>
                </c:pt>
                <c:pt idx="2664">
                  <c:v>4.5679999999999996</c:v>
                </c:pt>
                <c:pt idx="2665">
                  <c:v>4.5679999999999996</c:v>
                </c:pt>
                <c:pt idx="2666">
                  <c:v>4.5679999999999996</c:v>
                </c:pt>
                <c:pt idx="2667">
                  <c:v>4.6230000000000002</c:v>
                </c:pt>
                <c:pt idx="2668">
                  <c:v>4.6539999999999999</c:v>
                </c:pt>
                <c:pt idx="2669">
                  <c:v>4.66</c:v>
                </c:pt>
                <c:pt idx="2670">
                  <c:v>4.681</c:v>
                </c:pt>
                <c:pt idx="2671">
                  <c:v>4.6219999999999999</c:v>
                </c:pt>
                <c:pt idx="2672">
                  <c:v>4.6219999999999999</c:v>
                </c:pt>
                <c:pt idx="2673">
                  <c:v>4.6219999999999999</c:v>
                </c:pt>
                <c:pt idx="2674">
                  <c:v>4.6420000000000003</c:v>
                </c:pt>
                <c:pt idx="2675">
                  <c:v>4.6769999999999996</c:v>
                </c:pt>
                <c:pt idx="2676">
                  <c:v>4.6870000000000003</c:v>
                </c:pt>
                <c:pt idx="2677">
                  <c:v>4.609</c:v>
                </c:pt>
                <c:pt idx="2678">
                  <c:v>4.6760000000000002</c:v>
                </c:pt>
                <c:pt idx="2679">
                  <c:v>4.6760000000000002</c:v>
                </c:pt>
                <c:pt idx="2680">
                  <c:v>4.6760000000000002</c:v>
                </c:pt>
                <c:pt idx="2681">
                  <c:v>4.6589999999999998</c:v>
                </c:pt>
                <c:pt idx="2682">
                  <c:v>4.7320000000000002</c:v>
                </c:pt>
                <c:pt idx="2683">
                  <c:v>4.6879999999999997</c:v>
                </c:pt>
                <c:pt idx="2684">
                  <c:v>4.7300000000000004</c:v>
                </c:pt>
                <c:pt idx="2685">
                  <c:v>4.78</c:v>
                </c:pt>
                <c:pt idx="2686">
                  <c:v>4.78</c:v>
                </c:pt>
                <c:pt idx="2687">
                  <c:v>4.78</c:v>
                </c:pt>
                <c:pt idx="2688">
                  <c:v>4.819</c:v>
                </c:pt>
                <c:pt idx="2689">
                  <c:v>4.8079999999999998</c:v>
                </c:pt>
                <c:pt idx="2690">
                  <c:v>4.734</c:v>
                </c:pt>
                <c:pt idx="2691">
                  <c:v>4.6779999999999999</c:v>
                </c:pt>
                <c:pt idx="2692">
                  <c:v>4.6550000000000002</c:v>
                </c:pt>
                <c:pt idx="2693">
                  <c:v>4.6550000000000002</c:v>
                </c:pt>
                <c:pt idx="2694">
                  <c:v>4.6550000000000002</c:v>
                </c:pt>
                <c:pt idx="2695">
                  <c:v>4.6459999999999999</c:v>
                </c:pt>
                <c:pt idx="2696">
                  <c:v>4.7679999999999998</c:v>
                </c:pt>
                <c:pt idx="2697">
                  <c:v>4.6239999999999997</c:v>
                </c:pt>
                <c:pt idx="2698">
                  <c:v>4.6040000000000001</c:v>
                </c:pt>
                <c:pt idx="2699">
                  <c:v>4.7670000000000003</c:v>
                </c:pt>
                <c:pt idx="2700">
                  <c:v>4.7670000000000003</c:v>
                </c:pt>
                <c:pt idx="2701">
                  <c:v>4.7670000000000003</c:v>
                </c:pt>
                <c:pt idx="2702">
                  <c:v>4.78</c:v>
                </c:pt>
                <c:pt idx="2703">
                  <c:v>4.8449999999999998</c:v>
                </c:pt>
                <c:pt idx="2704">
                  <c:v>5.0730000000000004</c:v>
                </c:pt>
                <c:pt idx="2705">
                  <c:v>5.1159999999999997</c:v>
                </c:pt>
                <c:pt idx="2706">
                  <c:v>4.9119999999999999</c:v>
                </c:pt>
                <c:pt idx="2707">
                  <c:v>4.9119999999999999</c:v>
                </c:pt>
                <c:pt idx="2708">
                  <c:v>4.9119999999999999</c:v>
                </c:pt>
                <c:pt idx="2709">
                  <c:v>4.8540000000000001</c:v>
                </c:pt>
                <c:pt idx="2710">
                  <c:v>4.532</c:v>
                </c:pt>
                <c:pt idx="2711">
                  <c:v>4.5519999999999996</c:v>
                </c:pt>
                <c:pt idx="2712">
                  <c:v>4.5830000000000002</c:v>
                </c:pt>
                <c:pt idx="2713">
                  <c:v>4.585</c:v>
                </c:pt>
                <c:pt idx="2714">
                  <c:v>4.585</c:v>
                </c:pt>
                <c:pt idx="2715">
                  <c:v>4.585</c:v>
                </c:pt>
                <c:pt idx="2716">
                  <c:v>4.6180000000000003</c:v>
                </c:pt>
                <c:pt idx="2717">
                  <c:v>4.6269999999999998</c:v>
                </c:pt>
                <c:pt idx="2718">
                  <c:v>4.66</c:v>
                </c:pt>
                <c:pt idx="2719">
                  <c:v>4.5960000000000001</c:v>
                </c:pt>
                <c:pt idx="2720">
                  <c:v>4.548</c:v>
                </c:pt>
                <c:pt idx="2721">
                  <c:v>4.548</c:v>
                </c:pt>
                <c:pt idx="2722">
                  <c:v>4.548</c:v>
                </c:pt>
                <c:pt idx="2723">
                  <c:v>4.6909999999999998</c:v>
                </c:pt>
                <c:pt idx="2724">
                  <c:v>4.4429999999999996</c:v>
                </c:pt>
                <c:pt idx="2725">
                  <c:v>4.4240000000000004</c:v>
                </c:pt>
                <c:pt idx="2726">
                  <c:v>4.4729999999999999</c:v>
                </c:pt>
                <c:pt idx="2727">
                  <c:v>4.4400000000000004</c:v>
                </c:pt>
                <c:pt idx="2728">
                  <c:v>4.4400000000000004</c:v>
                </c:pt>
                <c:pt idx="2729">
                  <c:v>4.4400000000000004</c:v>
                </c:pt>
                <c:pt idx="2730">
                  <c:v>4.3659999999999997</c:v>
                </c:pt>
                <c:pt idx="2731">
                  <c:v>4.4160000000000004</c:v>
                </c:pt>
                <c:pt idx="2732">
                  <c:v>4.2930000000000001</c:v>
                </c:pt>
                <c:pt idx="2733">
                  <c:v>4.3330000000000002</c:v>
                </c:pt>
                <c:pt idx="2734">
                  <c:v>4.4180000000000001</c:v>
                </c:pt>
                <c:pt idx="2735">
                  <c:v>4.4180000000000001</c:v>
                </c:pt>
                <c:pt idx="2736">
                  <c:v>4.4180000000000001</c:v>
                </c:pt>
                <c:pt idx="2737">
                  <c:v>4.2930000000000001</c:v>
                </c:pt>
                <c:pt idx="2738">
                  <c:v>4.18</c:v>
                </c:pt>
                <c:pt idx="2739">
                  <c:v>4.1870000000000003</c:v>
                </c:pt>
                <c:pt idx="2740">
                  <c:v>4.2030000000000003</c:v>
                </c:pt>
                <c:pt idx="2741">
                  <c:v>4.2060000000000004</c:v>
                </c:pt>
                <c:pt idx="2742">
                  <c:v>4.2060000000000004</c:v>
                </c:pt>
                <c:pt idx="2743">
                  <c:v>4.2060000000000004</c:v>
                </c:pt>
                <c:pt idx="2744">
                  <c:v>4.3070000000000004</c:v>
                </c:pt>
                <c:pt idx="2745">
                  <c:v>4.3410000000000002</c:v>
                </c:pt>
                <c:pt idx="2746">
                  <c:v>4.343</c:v>
                </c:pt>
                <c:pt idx="2747">
                  <c:v>4.2880000000000003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69-48C5-9F39-A10D784B1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913408"/>
        <c:axId val="578914944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'10a riigivk spread'!$AC$3</c15:sqref>
                        </c15:formulaRef>
                      </c:ext>
                    </c:extLst>
                    <c:strCache>
                      <c:ptCount val="1"/>
                      <c:pt idx="0">
                        <c:v>Portugal</c:v>
                      </c:pt>
                    </c:strCache>
                  </c:strRef>
                </c:tx>
                <c:spPr>
                  <a:ln w="38100">
                    <a:solidFill>
                      <a:schemeClr val="accent4"/>
                    </a:solidFill>
                  </a:ln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'10a riigivk spread'!$Y$4:$Y$2751</c15:sqref>
                        </c15:formulaRef>
                      </c:ext>
                    </c:extLst>
                    <c:numCache>
                      <c:formatCode>m/d/yyyy</c:formatCode>
                      <c:ptCount val="2748"/>
                      <c:pt idx="0">
                        <c:v>0</c:v>
                      </c:pt>
                      <c:pt idx="1">
                        <c:v>44153</c:v>
                      </c:pt>
                      <c:pt idx="2">
                        <c:v>44152</c:v>
                      </c:pt>
                      <c:pt idx="3">
                        <c:v>44151</c:v>
                      </c:pt>
                      <c:pt idx="4">
                        <c:v>44150</c:v>
                      </c:pt>
                      <c:pt idx="5">
                        <c:v>44149</c:v>
                      </c:pt>
                      <c:pt idx="6">
                        <c:v>44148</c:v>
                      </c:pt>
                      <c:pt idx="7">
                        <c:v>44147</c:v>
                      </c:pt>
                      <c:pt idx="8">
                        <c:v>44146</c:v>
                      </c:pt>
                      <c:pt idx="9">
                        <c:v>44145</c:v>
                      </c:pt>
                      <c:pt idx="10">
                        <c:v>44144</c:v>
                      </c:pt>
                      <c:pt idx="11">
                        <c:v>44143</c:v>
                      </c:pt>
                      <c:pt idx="12">
                        <c:v>44142</c:v>
                      </c:pt>
                      <c:pt idx="13">
                        <c:v>44141</c:v>
                      </c:pt>
                      <c:pt idx="14">
                        <c:v>44140</c:v>
                      </c:pt>
                      <c:pt idx="15">
                        <c:v>44139</c:v>
                      </c:pt>
                      <c:pt idx="16">
                        <c:v>44138</c:v>
                      </c:pt>
                      <c:pt idx="17">
                        <c:v>44137</c:v>
                      </c:pt>
                      <c:pt idx="18">
                        <c:v>44136</c:v>
                      </c:pt>
                      <c:pt idx="19">
                        <c:v>44135</c:v>
                      </c:pt>
                      <c:pt idx="20">
                        <c:v>44134</c:v>
                      </c:pt>
                      <c:pt idx="21">
                        <c:v>44133</c:v>
                      </c:pt>
                      <c:pt idx="22">
                        <c:v>44132</c:v>
                      </c:pt>
                      <c:pt idx="23">
                        <c:v>44131</c:v>
                      </c:pt>
                      <c:pt idx="24">
                        <c:v>44130</c:v>
                      </c:pt>
                      <c:pt idx="25">
                        <c:v>44129</c:v>
                      </c:pt>
                      <c:pt idx="26">
                        <c:v>44128</c:v>
                      </c:pt>
                      <c:pt idx="27">
                        <c:v>44127</c:v>
                      </c:pt>
                      <c:pt idx="28">
                        <c:v>44126</c:v>
                      </c:pt>
                      <c:pt idx="29">
                        <c:v>44125</c:v>
                      </c:pt>
                      <c:pt idx="30">
                        <c:v>44124</c:v>
                      </c:pt>
                      <c:pt idx="31">
                        <c:v>44123</c:v>
                      </c:pt>
                      <c:pt idx="32">
                        <c:v>44122</c:v>
                      </c:pt>
                      <c:pt idx="33">
                        <c:v>44121</c:v>
                      </c:pt>
                      <c:pt idx="34">
                        <c:v>44120</c:v>
                      </c:pt>
                      <c:pt idx="35">
                        <c:v>44119</c:v>
                      </c:pt>
                      <c:pt idx="36">
                        <c:v>44118</c:v>
                      </c:pt>
                      <c:pt idx="37">
                        <c:v>44117</c:v>
                      </c:pt>
                      <c:pt idx="38">
                        <c:v>44116</c:v>
                      </c:pt>
                      <c:pt idx="39">
                        <c:v>44115</c:v>
                      </c:pt>
                      <c:pt idx="40">
                        <c:v>44114</c:v>
                      </c:pt>
                      <c:pt idx="41">
                        <c:v>44113</c:v>
                      </c:pt>
                      <c:pt idx="42">
                        <c:v>44112</c:v>
                      </c:pt>
                      <c:pt idx="43">
                        <c:v>44111</c:v>
                      </c:pt>
                      <c:pt idx="44">
                        <c:v>44110</c:v>
                      </c:pt>
                      <c:pt idx="45">
                        <c:v>44109</c:v>
                      </c:pt>
                      <c:pt idx="46">
                        <c:v>44108</c:v>
                      </c:pt>
                      <c:pt idx="47">
                        <c:v>44107</c:v>
                      </c:pt>
                      <c:pt idx="48">
                        <c:v>44106</c:v>
                      </c:pt>
                      <c:pt idx="49">
                        <c:v>44105</c:v>
                      </c:pt>
                      <c:pt idx="50">
                        <c:v>44104</c:v>
                      </c:pt>
                      <c:pt idx="51">
                        <c:v>44103</c:v>
                      </c:pt>
                      <c:pt idx="52">
                        <c:v>44102</c:v>
                      </c:pt>
                      <c:pt idx="53">
                        <c:v>44101</c:v>
                      </c:pt>
                      <c:pt idx="54">
                        <c:v>44100</c:v>
                      </c:pt>
                      <c:pt idx="55">
                        <c:v>44099</c:v>
                      </c:pt>
                      <c:pt idx="56">
                        <c:v>44098</c:v>
                      </c:pt>
                      <c:pt idx="57">
                        <c:v>44097</c:v>
                      </c:pt>
                      <c:pt idx="58">
                        <c:v>44096</c:v>
                      </c:pt>
                      <c:pt idx="59">
                        <c:v>44095</c:v>
                      </c:pt>
                      <c:pt idx="60">
                        <c:v>44094</c:v>
                      </c:pt>
                      <c:pt idx="61">
                        <c:v>44093</c:v>
                      </c:pt>
                      <c:pt idx="62">
                        <c:v>44092</c:v>
                      </c:pt>
                      <c:pt idx="63">
                        <c:v>44091</c:v>
                      </c:pt>
                      <c:pt idx="64">
                        <c:v>44090</c:v>
                      </c:pt>
                      <c:pt idx="65">
                        <c:v>44089</c:v>
                      </c:pt>
                      <c:pt idx="66">
                        <c:v>44088</c:v>
                      </c:pt>
                      <c:pt idx="67">
                        <c:v>44087</c:v>
                      </c:pt>
                      <c:pt idx="68">
                        <c:v>44086</c:v>
                      </c:pt>
                      <c:pt idx="69">
                        <c:v>44085</c:v>
                      </c:pt>
                      <c:pt idx="70">
                        <c:v>44084</c:v>
                      </c:pt>
                      <c:pt idx="71">
                        <c:v>44083</c:v>
                      </c:pt>
                      <c:pt idx="72">
                        <c:v>44082</c:v>
                      </c:pt>
                      <c:pt idx="73">
                        <c:v>44081</c:v>
                      </c:pt>
                      <c:pt idx="74">
                        <c:v>44080</c:v>
                      </c:pt>
                      <c:pt idx="75">
                        <c:v>44079</c:v>
                      </c:pt>
                      <c:pt idx="76">
                        <c:v>44078</c:v>
                      </c:pt>
                      <c:pt idx="77">
                        <c:v>44077</c:v>
                      </c:pt>
                      <c:pt idx="78">
                        <c:v>44076</c:v>
                      </c:pt>
                      <c:pt idx="79">
                        <c:v>44075</c:v>
                      </c:pt>
                      <c:pt idx="80">
                        <c:v>44074</c:v>
                      </c:pt>
                      <c:pt idx="81">
                        <c:v>44073</c:v>
                      </c:pt>
                      <c:pt idx="82">
                        <c:v>44072</c:v>
                      </c:pt>
                      <c:pt idx="83">
                        <c:v>44071</c:v>
                      </c:pt>
                      <c:pt idx="84">
                        <c:v>44070</c:v>
                      </c:pt>
                      <c:pt idx="85">
                        <c:v>44069</c:v>
                      </c:pt>
                      <c:pt idx="86">
                        <c:v>44068</c:v>
                      </c:pt>
                      <c:pt idx="87">
                        <c:v>44067</c:v>
                      </c:pt>
                      <c:pt idx="88">
                        <c:v>44066</c:v>
                      </c:pt>
                      <c:pt idx="89">
                        <c:v>44065</c:v>
                      </c:pt>
                      <c:pt idx="90">
                        <c:v>44064</c:v>
                      </c:pt>
                      <c:pt idx="91">
                        <c:v>44063</c:v>
                      </c:pt>
                      <c:pt idx="92">
                        <c:v>44062</c:v>
                      </c:pt>
                      <c:pt idx="93">
                        <c:v>44061</c:v>
                      </c:pt>
                      <c:pt idx="94">
                        <c:v>44060</c:v>
                      </c:pt>
                      <c:pt idx="95">
                        <c:v>44059</c:v>
                      </c:pt>
                      <c:pt idx="96">
                        <c:v>44058</c:v>
                      </c:pt>
                      <c:pt idx="97">
                        <c:v>44057</c:v>
                      </c:pt>
                      <c:pt idx="98">
                        <c:v>44056</c:v>
                      </c:pt>
                      <c:pt idx="99">
                        <c:v>44055</c:v>
                      </c:pt>
                      <c:pt idx="100">
                        <c:v>44054</c:v>
                      </c:pt>
                      <c:pt idx="101">
                        <c:v>44053</c:v>
                      </c:pt>
                      <c:pt idx="102">
                        <c:v>44052</c:v>
                      </c:pt>
                      <c:pt idx="103">
                        <c:v>44051</c:v>
                      </c:pt>
                      <c:pt idx="104">
                        <c:v>44050</c:v>
                      </c:pt>
                      <c:pt idx="105">
                        <c:v>44049</c:v>
                      </c:pt>
                      <c:pt idx="106">
                        <c:v>44048</c:v>
                      </c:pt>
                      <c:pt idx="107">
                        <c:v>44047</c:v>
                      </c:pt>
                      <c:pt idx="108">
                        <c:v>44046</c:v>
                      </c:pt>
                      <c:pt idx="109">
                        <c:v>44045</c:v>
                      </c:pt>
                      <c:pt idx="110">
                        <c:v>44044</c:v>
                      </c:pt>
                      <c:pt idx="111">
                        <c:v>44043</c:v>
                      </c:pt>
                      <c:pt idx="112">
                        <c:v>44042</c:v>
                      </c:pt>
                      <c:pt idx="113">
                        <c:v>44041</c:v>
                      </c:pt>
                      <c:pt idx="114">
                        <c:v>44040</c:v>
                      </c:pt>
                      <c:pt idx="115">
                        <c:v>44039</c:v>
                      </c:pt>
                      <c:pt idx="116">
                        <c:v>44038</c:v>
                      </c:pt>
                      <c:pt idx="117">
                        <c:v>44037</c:v>
                      </c:pt>
                      <c:pt idx="118">
                        <c:v>44036</c:v>
                      </c:pt>
                      <c:pt idx="119">
                        <c:v>44035</c:v>
                      </c:pt>
                      <c:pt idx="120">
                        <c:v>44034</c:v>
                      </c:pt>
                      <c:pt idx="121">
                        <c:v>44033</c:v>
                      </c:pt>
                      <c:pt idx="122">
                        <c:v>44032</c:v>
                      </c:pt>
                      <c:pt idx="123">
                        <c:v>44031</c:v>
                      </c:pt>
                      <c:pt idx="124">
                        <c:v>44030</c:v>
                      </c:pt>
                      <c:pt idx="125">
                        <c:v>44029</c:v>
                      </c:pt>
                      <c:pt idx="126">
                        <c:v>44028</c:v>
                      </c:pt>
                      <c:pt idx="127">
                        <c:v>44027</c:v>
                      </c:pt>
                      <c:pt idx="128">
                        <c:v>44026</c:v>
                      </c:pt>
                      <c:pt idx="129">
                        <c:v>44025</c:v>
                      </c:pt>
                      <c:pt idx="130">
                        <c:v>44024</c:v>
                      </c:pt>
                      <c:pt idx="131">
                        <c:v>44023</c:v>
                      </c:pt>
                      <c:pt idx="132">
                        <c:v>44022</c:v>
                      </c:pt>
                      <c:pt idx="133">
                        <c:v>44021</c:v>
                      </c:pt>
                      <c:pt idx="134">
                        <c:v>44020</c:v>
                      </c:pt>
                      <c:pt idx="135">
                        <c:v>44019</c:v>
                      </c:pt>
                      <c:pt idx="136">
                        <c:v>44018</c:v>
                      </c:pt>
                      <c:pt idx="137">
                        <c:v>44017</c:v>
                      </c:pt>
                      <c:pt idx="138">
                        <c:v>44016</c:v>
                      </c:pt>
                      <c:pt idx="139">
                        <c:v>44015</c:v>
                      </c:pt>
                      <c:pt idx="140">
                        <c:v>44014</c:v>
                      </c:pt>
                      <c:pt idx="141">
                        <c:v>44013</c:v>
                      </c:pt>
                      <c:pt idx="142">
                        <c:v>44012</c:v>
                      </c:pt>
                      <c:pt idx="143">
                        <c:v>44011</c:v>
                      </c:pt>
                      <c:pt idx="144">
                        <c:v>44010</c:v>
                      </c:pt>
                      <c:pt idx="145">
                        <c:v>44009</c:v>
                      </c:pt>
                      <c:pt idx="146">
                        <c:v>44008</c:v>
                      </c:pt>
                      <c:pt idx="147">
                        <c:v>44007</c:v>
                      </c:pt>
                      <c:pt idx="148">
                        <c:v>44006</c:v>
                      </c:pt>
                      <c:pt idx="149">
                        <c:v>44005</c:v>
                      </c:pt>
                      <c:pt idx="150">
                        <c:v>44004</c:v>
                      </c:pt>
                      <c:pt idx="151">
                        <c:v>44003</c:v>
                      </c:pt>
                      <c:pt idx="152">
                        <c:v>44002</c:v>
                      </c:pt>
                      <c:pt idx="153">
                        <c:v>44001</c:v>
                      </c:pt>
                      <c:pt idx="154">
                        <c:v>44000</c:v>
                      </c:pt>
                      <c:pt idx="155">
                        <c:v>43999</c:v>
                      </c:pt>
                      <c:pt idx="156">
                        <c:v>43998</c:v>
                      </c:pt>
                      <c:pt idx="157">
                        <c:v>43997</c:v>
                      </c:pt>
                      <c:pt idx="158">
                        <c:v>43996</c:v>
                      </c:pt>
                      <c:pt idx="159">
                        <c:v>43995</c:v>
                      </c:pt>
                      <c:pt idx="160">
                        <c:v>43994</c:v>
                      </c:pt>
                      <c:pt idx="161">
                        <c:v>43993</c:v>
                      </c:pt>
                      <c:pt idx="162">
                        <c:v>43992</c:v>
                      </c:pt>
                      <c:pt idx="163">
                        <c:v>43991</c:v>
                      </c:pt>
                      <c:pt idx="164">
                        <c:v>43990</c:v>
                      </c:pt>
                      <c:pt idx="165">
                        <c:v>43989</c:v>
                      </c:pt>
                      <c:pt idx="166">
                        <c:v>43988</c:v>
                      </c:pt>
                      <c:pt idx="167">
                        <c:v>43987</c:v>
                      </c:pt>
                      <c:pt idx="168">
                        <c:v>43986</c:v>
                      </c:pt>
                      <c:pt idx="169">
                        <c:v>43985</c:v>
                      </c:pt>
                      <c:pt idx="170">
                        <c:v>43984</c:v>
                      </c:pt>
                      <c:pt idx="171">
                        <c:v>43983</c:v>
                      </c:pt>
                      <c:pt idx="172">
                        <c:v>43982</c:v>
                      </c:pt>
                      <c:pt idx="173">
                        <c:v>43981</c:v>
                      </c:pt>
                      <c:pt idx="174">
                        <c:v>43980</c:v>
                      </c:pt>
                      <c:pt idx="175">
                        <c:v>43979</c:v>
                      </c:pt>
                      <c:pt idx="176">
                        <c:v>43978</c:v>
                      </c:pt>
                      <c:pt idx="177">
                        <c:v>43977</c:v>
                      </c:pt>
                      <c:pt idx="178">
                        <c:v>43976</c:v>
                      </c:pt>
                      <c:pt idx="179">
                        <c:v>43975</c:v>
                      </c:pt>
                      <c:pt idx="180">
                        <c:v>43974</c:v>
                      </c:pt>
                      <c:pt idx="181">
                        <c:v>43973</c:v>
                      </c:pt>
                      <c:pt idx="182">
                        <c:v>43972</c:v>
                      </c:pt>
                      <c:pt idx="183">
                        <c:v>43971</c:v>
                      </c:pt>
                      <c:pt idx="184">
                        <c:v>43970</c:v>
                      </c:pt>
                      <c:pt idx="185">
                        <c:v>43969</c:v>
                      </c:pt>
                      <c:pt idx="186">
                        <c:v>43968</c:v>
                      </c:pt>
                      <c:pt idx="187">
                        <c:v>43967</c:v>
                      </c:pt>
                      <c:pt idx="188">
                        <c:v>43966</c:v>
                      </c:pt>
                      <c:pt idx="189">
                        <c:v>43965</c:v>
                      </c:pt>
                      <c:pt idx="190">
                        <c:v>43964</c:v>
                      </c:pt>
                      <c:pt idx="191">
                        <c:v>43963</c:v>
                      </c:pt>
                      <c:pt idx="192">
                        <c:v>43962</c:v>
                      </c:pt>
                      <c:pt idx="193">
                        <c:v>43961</c:v>
                      </c:pt>
                      <c:pt idx="194">
                        <c:v>43960</c:v>
                      </c:pt>
                      <c:pt idx="195">
                        <c:v>43959</c:v>
                      </c:pt>
                      <c:pt idx="196">
                        <c:v>43958</c:v>
                      </c:pt>
                      <c:pt idx="197">
                        <c:v>43957</c:v>
                      </c:pt>
                      <c:pt idx="198">
                        <c:v>43956</c:v>
                      </c:pt>
                      <c:pt idx="199">
                        <c:v>43955</c:v>
                      </c:pt>
                      <c:pt idx="200">
                        <c:v>43954</c:v>
                      </c:pt>
                      <c:pt idx="201">
                        <c:v>43953</c:v>
                      </c:pt>
                      <c:pt idx="202">
                        <c:v>43952</c:v>
                      </c:pt>
                      <c:pt idx="203">
                        <c:v>43951</c:v>
                      </c:pt>
                      <c:pt idx="204">
                        <c:v>43950</c:v>
                      </c:pt>
                      <c:pt idx="205">
                        <c:v>43949</c:v>
                      </c:pt>
                      <c:pt idx="206">
                        <c:v>43948</c:v>
                      </c:pt>
                      <c:pt idx="207">
                        <c:v>43947</c:v>
                      </c:pt>
                      <c:pt idx="208">
                        <c:v>43946</c:v>
                      </c:pt>
                      <c:pt idx="209">
                        <c:v>43945</c:v>
                      </c:pt>
                      <c:pt idx="210">
                        <c:v>43944</c:v>
                      </c:pt>
                      <c:pt idx="211">
                        <c:v>43943</c:v>
                      </c:pt>
                      <c:pt idx="212">
                        <c:v>43942</c:v>
                      </c:pt>
                      <c:pt idx="213">
                        <c:v>43941</c:v>
                      </c:pt>
                      <c:pt idx="214">
                        <c:v>43940</c:v>
                      </c:pt>
                      <c:pt idx="215">
                        <c:v>43939</c:v>
                      </c:pt>
                      <c:pt idx="216">
                        <c:v>43938</c:v>
                      </c:pt>
                      <c:pt idx="217">
                        <c:v>43937</c:v>
                      </c:pt>
                      <c:pt idx="218">
                        <c:v>43936</c:v>
                      </c:pt>
                      <c:pt idx="219">
                        <c:v>43935</c:v>
                      </c:pt>
                      <c:pt idx="220">
                        <c:v>43934</c:v>
                      </c:pt>
                      <c:pt idx="221">
                        <c:v>43933</c:v>
                      </c:pt>
                      <c:pt idx="222">
                        <c:v>43932</c:v>
                      </c:pt>
                      <c:pt idx="223">
                        <c:v>43931</c:v>
                      </c:pt>
                      <c:pt idx="224">
                        <c:v>43930</c:v>
                      </c:pt>
                      <c:pt idx="225">
                        <c:v>43929</c:v>
                      </c:pt>
                      <c:pt idx="226">
                        <c:v>43928</c:v>
                      </c:pt>
                      <c:pt idx="227">
                        <c:v>43927</c:v>
                      </c:pt>
                      <c:pt idx="228">
                        <c:v>43926</c:v>
                      </c:pt>
                      <c:pt idx="229">
                        <c:v>43925</c:v>
                      </c:pt>
                      <c:pt idx="230">
                        <c:v>43924</c:v>
                      </c:pt>
                      <c:pt idx="231">
                        <c:v>43923</c:v>
                      </c:pt>
                      <c:pt idx="232">
                        <c:v>43922</c:v>
                      </c:pt>
                      <c:pt idx="233">
                        <c:v>43921</c:v>
                      </c:pt>
                      <c:pt idx="234">
                        <c:v>43920</c:v>
                      </c:pt>
                      <c:pt idx="235">
                        <c:v>43919</c:v>
                      </c:pt>
                      <c:pt idx="236">
                        <c:v>43918</c:v>
                      </c:pt>
                      <c:pt idx="237">
                        <c:v>43917</c:v>
                      </c:pt>
                      <c:pt idx="238">
                        <c:v>43916</c:v>
                      </c:pt>
                      <c:pt idx="239">
                        <c:v>43915</c:v>
                      </c:pt>
                      <c:pt idx="240">
                        <c:v>43914</c:v>
                      </c:pt>
                      <c:pt idx="241">
                        <c:v>43913</c:v>
                      </c:pt>
                      <c:pt idx="242">
                        <c:v>43912</c:v>
                      </c:pt>
                      <c:pt idx="243">
                        <c:v>43911</c:v>
                      </c:pt>
                      <c:pt idx="244">
                        <c:v>43910</c:v>
                      </c:pt>
                      <c:pt idx="245">
                        <c:v>43909</c:v>
                      </c:pt>
                      <c:pt idx="246">
                        <c:v>43908</c:v>
                      </c:pt>
                      <c:pt idx="247">
                        <c:v>43907</c:v>
                      </c:pt>
                      <c:pt idx="248">
                        <c:v>43906</c:v>
                      </c:pt>
                      <c:pt idx="249">
                        <c:v>43905</c:v>
                      </c:pt>
                      <c:pt idx="250">
                        <c:v>43904</c:v>
                      </c:pt>
                      <c:pt idx="251">
                        <c:v>43903</c:v>
                      </c:pt>
                      <c:pt idx="252">
                        <c:v>43902</c:v>
                      </c:pt>
                      <c:pt idx="253">
                        <c:v>43901</c:v>
                      </c:pt>
                      <c:pt idx="254">
                        <c:v>43900</c:v>
                      </c:pt>
                      <c:pt idx="255">
                        <c:v>43899</c:v>
                      </c:pt>
                      <c:pt idx="256">
                        <c:v>43898</c:v>
                      </c:pt>
                      <c:pt idx="257">
                        <c:v>43897</c:v>
                      </c:pt>
                      <c:pt idx="258">
                        <c:v>43896</c:v>
                      </c:pt>
                      <c:pt idx="259">
                        <c:v>43895</c:v>
                      </c:pt>
                      <c:pt idx="260">
                        <c:v>43894</c:v>
                      </c:pt>
                      <c:pt idx="261">
                        <c:v>43893</c:v>
                      </c:pt>
                      <c:pt idx="262">
                        <c:v>43892</c:v>
                      </c:pt>
                      <c:pt idx="263">
                        <c:v>43891</c:v>
                      </c:pt>
                      <c:pt idx="264">
                        <c:v>43890</c:v>
                      </c:pt>
                      <c:pt idx="265">
                        <c:v>43889</c:v>
                      </c:pt>
                      <c:pt idx="266">
                        <c:v>43888</c:v>
                      </c:pt>
                      <c:pt idx="267">
                        <c:v>43887</c:v>
                      </c:pt>
                      <c:pt idx="268">
                        <c:v>43886</c:v>
                      </c:pt>
                      <c:pt idx="269">
                        <c:v>43885</c:v>
                      </c:pt>
                      <c:pt idx="270">
                        <c:v>43884</c:v>
                      </c:pt>
                      <c:pt idx="271">
                        <c:v>43883</c:v>
                      </c:pt>
                      <c:pt idx="272">
                        <c:v>43882</c:v>
                      </c:pt>
                      <c:pt idx="273">
                        <c:v>43881</c:v>
                      </c:pt>
                      <c:pt idx="274">
                        <c:v>43880</c:v>
                      </c:pt>
                      <c:pt idx="275">
                        <c:v>43879</c:v>
                      </c:pt>
                      <c:pt idx="276">
                        <c:v>43878</c:v>
                      </c:pt>
                      <c:pt idx="277">
                        <c:v>43877</c:v>
                      </c:pt>
                      <c:pt idx="278">
                        <c:v>43876</c:v>
                      </c:pt>
                      <c:pt idx="279">
                        <c:v>43875</c:v>
                      </c:pt>
                      <c:pt idx="280">
                        <c:v>43874</c:v>
                      </c:pt>
                      <c:pt idx="281">
                        <c:v>43873</c:v>
                      </c:pt>
                      <c:pt idx="282">
                        <c:v>43872</c:v>
                      </c:pt>
                      <c:pt idx="283">
                        <c:v>43871</c:v>
                      </c:pt>
                      <c:pt idx="284">
                        <c:v>43870</c:v>
                      </c:pt>
                      <c:pt idx="285">
                        <c:v>43869</c:v>
                      </c:pt>
                      <c:pt idx="286">
                        <c:v>43868</c:v>
                      </c:pt>
                      <c:pt idx="287">
                        <c:v>43867</c:v>
                      </c:pt>
                      <c:pt idx="288">
                        <c:v>43866</c:v>
                      </c:pt>
                      <c:pt idx="289">
                        <c:v>43865</c:v>
                      </c:pt>
                      <c:pt idx="290">
                        <c:v>43864</c:v>
                      </c:pt>
                      <c:pt idx="291">
                        <c:v>43863</c:v>
                      </c:pt>
                      <c:pt idx="292">
                        <c:v>43862</c:v>
                      </c:pt>
                      <c:pt idx="293">
                        <c:v>43861</c:v>
                      </c:pt>
                      <c:pt idx="294">
                        <c:v>43860</c:v>
                      </c:pt>
                      <c:pt idx="295">
                        <c:v>43859</c:v>
                      </c:pt>
                      <c:pt idx="296">
                        <c:v>43858</c:v>
                      </c:pt>
                      <c:pt idx="297">
                        <c:v>43857</c:v>
                      </c:pt>
                      <c:pt idx="298">
                        <c:v>43856</c:v>
                      </c:pt>
                      <c:pt idx="299">
                        <c:v>43855</c:v>
                      </c:pt>
                      <c:pt idx="300">
                        <c:v>43854</c:v>
                      </c:pt>
                      <c:pt idx="301">
                        <c:v>43853</c:v>
                      </c:pt>
                      <c:pt idx="302">
                        <c:v>43852</c:v>
                      </c:pt>
                      <c:pt idx="303">
                        <c:v>43851</c:v>
                      </c:pt>
                      <c:pt idx="304">
                        <c:v>43850</c:v>
                      </c:pt>
                      <c:pt idx="305">
                        <c:v>43849</c:v>
                      </c:pt>
                      <c:pt idx="306">
                        <c:v>43848</c:v>
                      </c:pt>
                      <c:pt idx="307">
                        <c:v>43847</c:v>
                      </c:pt>
                      <c:pt idx="308">
                        <c:v>43846</c:v>
                      </c:pt>
                      <c:pt idx="309">
                        <c:v>43845</c:v>
                      </c:pt>
                      <c:pt idx="310">
                        <c:v>43844</c:v>
                      </c:pt>
                      <c:pt idx="311">
                        <c:v>43843</c:v>
                      </c:pt>
                      <c:pt idx="312">
                        <c:v>43842</c:v>
                      </c:pt>
                      <c:pt idx="313">
                        <c:v>43841</c:v>
                      </c:pt>
                      <c:pt idx="314">
                        <c:v>43840</c:v>
                      </c:pt>
                      <c:pt idx="315">
                        <c:v>43839</c:v>
                      </c:pt>
                      <c:pt idx="316">
                        <c:v>43838</c:v>
                      </c:pt>
                      <c:pt idx="317">
                        <c:v>43837</c:v>
                      </c:pt>
                      <c:pt idx="318">
                        <c:v>43836</c:v>
                      </c:pt>
                      <c:pt idx="319">
                        <c:v>43835</c:v>
                      </c:pt>
                      <c:pt idx="320">
                        <c:v>43834</c:v>
                      </c:pt>
                      <c:pt idx="321">
                        <c:v>43833</c:v>
                      </c:pt>
                      <c:pt idx="322">
                        <c:v>43832</c:v>
                      </c:pt>
                      <c:pt idx="323">
                        <c:v>43831</c:v>
                      </c:pt>
                      <c:pt idx="324">
                        <c:v>43830</c:v>
                      </c:pt>
                      <c:pt idx="325">
                        <c:v>43829</c:v>
                      </c:pt>
                      <c:pt idx="326">
                        <c:v>43828</c:v>
                      </c:pt>
                      <c:pt idx="327">
                        <c:v>43827</c:v>
                      </c:pt>
                      <c:pt idx="328">
                        <c:v>43826</c:v>
                      </c:pt>
                      <c:pt idx="329">
                        <c:v>43825</c:v>
                      </c:pt>
                      <c:pt idx="330">
                        <c:v>43824</c:v>
                      </c:pt>
                      <c:pt idx="331">
                        <c:v>43823</c:v>
                      </c:pt>
                      <c:pt idx="332">
                        <c:v>43822</c:v>
                      </c:pt>
                      <c:pt idx="333">
                        <c:v>43821</c:v>
                      </c:pt>
                      <c:pt idx="334">
                        <c:v>43820</c:v>
                      </c:pt>
                      <c:pt idx="335">
                        <c:v>43819</c:v>
                      </c:pt>
                      <c:pt idx="336">
                        <c:v>43818</c:v>
                      </c:pt>
                      <c:pt idx="337">
                        <c:v>43817</c:v>
                      </c:pt>
                      <c:pt idx="338">
                        <c:v>43816</c:v>
                      </c:pt>
                      <c:pt idx="339">
                        <c:v>43815</c:v>
                      </c:pt>
                      <c:pt idx="340">
                        <c:v>43814</c:v>
                      </c:pt>
                      <c:pt idx="341">
                        <c:v>43813</c:v>
                      </c:pt>
                      <c:pt idx="342">
                        <c:v>43812</c:v>
                      </c:pt>
                      <c:pt idx="343">
                        <c:v>43811</c:v>
                      </c:pt>
                      <c:pt idx="344">
                        <c:v>43810</c:v>
                      </c:pt>
                      <c:pt idx="345">
                        <c:v>43809</c:v>
                      </c:pt>
                      <c:pt idx="346">
                        <c:v>43808</c:v>
                      </c:pt>
                      <c:pt idx="347">
                        <c:v>43807</c:v>
                      </c:pt>
                      <c:pt idx="348">
                        <c:v>43806</c:v>
                      </c:pt>
                      <c:pt idx="349">
                        <c:v>43805</c:v>
                      </c:pt>
                      <c:pt idx="350">
                        <c:v>43804</c:v>
                      </c:pt>
                      <c:pt idx="351">
                        <c:v>43803</c:v>
                      </c:pt>
                      <c:pt idx="352">
                        <c:v>43802</c:v>
                      </c:pt>
                      <c:pt idx="353">
                        <c:v>43801</c:v>
                      </c:pt>
                      <c:pt idx="354">
                        <c:v>43800</c:v>
                      </c:pt>
                      <c:pt idx="355">
                        <c:v>43799</c:v>
                      </c:pt>
                      <c:pt idx="356">
                        <c:v>43798</c:v>
                      </c:pt>
                      <c:pt idx="357">
                        <c:v>43797</c:v>
                      </c:pt>
                      <c:pt idx="358">
                        <c:v>43796</c:v>
                      </c:pt>
                      <c:pt idx="359">
                        <c:v>43795</c:v>
                      </c:pt>
                      <c:pt idx="360">
                        <c:v>43794</c:v>
                      </c:pt>
                      <c:pt idx="361">
                        <c:v>43793</c:v>
                      </c:pt>
                      <c:pt idx="362">
                        <c:v>43792</c:v>
                      </c:pt>
                      <c:pt idx="363">
                        <c:v>43791</c:v>
                      </c:pt>
                      <c:pt idx="364">
                        <c:v>43790</c:v>
                      </c:pt>
                      <c:pt idx="365">
                        <c:v>43789</c:v>
                      </c:pt>
                      <c:pt idx="366">
                        <c:v>43788</c:v>
                      </c:pt>
                      <c:pt idx="367">
                        <c:v>43787</c:v>
                      </c:pt>
                      <c:pt idx="368">
                        <c:v>43786</c:v>
                      </c:pt>
                      <c:pt idx="369">
                        <c:v>43785</c:v>
                      </c:pt>
                      <c:pt idx="370">
                        <c:v>43784</c:v>
                      </c:pt>
                      <c:pt idx="371">
                        <c:v>43783</c:v>
                      </c:pt>
                      <c:pt idx="372">
                        <c:v>43782</c:v>
                      </c:pt>
                      <c:pt idx="373">
                        <c:v>43781</c:v>
                      </c:pt>
                      <c:pt idx="374">
                        <c:v>43780</c:v>
                      </c:pt>
                      <c:pt idx="375">
                        <c:v>43779</c:v>
                      </c:pt>
                      <c:pt idx="376">
                        <c:v>43778</c:v>
                      </c:pt>
                      <c:pt idx="377">
                        <c:v>43777</c:v>
                      </c:pt>
                      <c:pt idx="378">
                        <c:v>43776</c:v>
                      </c:pt>
                      <c:pt idx="379">
                        <c:v>43775</c:v>
                      </c:pt>
                      <c:pt idx="380">
                        <c:v>43774</c:v>
                      </c:pt>
                      <c:pt idx="381">
                        <c:v>43773</c:v>
                      </c:pt>
                      <c:pt idx="382">
                        <c:v>43772</c:v>
                      </c:pt>
                      <c:pt idx="383">
                        <c:v>43771</c:v>
                      </c:pt>
                      <c:pt idx="384">
                        <c:v>43770</c:v>
                      </c:pt>
                      <c:pt idx="385">
                        <c:v>43769</c:v>
                      </c:pt>
                      <c:pt idx="386">
                        <c:v>43768</c:v>
                      </c:pt>
                      <c:pt idx="387">
                        <c:v>43767</c:v>
                      </c:pt>
                      <c:pt idx="388">
                        <c:v>43766</c:v>
                      </c:pt>
                      <c:pt idx="389">
                        <c:v>43765</c:v>
                      </c:pt>
                      <c:pt idx="390">
                        <c:v>43764</c:v>
                      </c:pt>
                      <c:pt idx="391">
                        <c:v>43763</c:v>
                      </c:pt>
                      <c:pt idx="392">
                        <c:v>43762</c:v>
                      </c:pt>
                      <c:pt idx="393">
                        <c:v>43761</c:v>
                      </c:pt>
                      <c:pt idx="394">
                        <c:v>43760</c:v>
                      </c:pt>
                      <c:pt idx="395">
                        <c:v>43759</c:v>
                      </c:pt>
                      <c:pt idx="396">
                        <c:v>43758</c:v>
                      </c:pt>
                      <c:pt idx="397">
                        <c:v>43757</c:v>
                      </c:pt>
                      <c:pt idx="398">
                        <c:v>43756</c:v>
                      </c:pt>
                      <c:pt idx="399">
                        <c:v>43755</c:v>
                      </c:pt>
                      <c:pt idx="400">
                        <c:v>43754</c:v>
                      </c:pt>
                      <c:pt idx="401">
                        <c:v>43753</c:v>
                      </c:pt>
                      <c:pt idx="402">
                        <c:v>43752</c:v>
                      </c:pt>
                      <c:pt idx="403">
                        <c:v>43751</c:v>
                      </c:pt>
                      <c:pt idx="404">
                        <c:v>43750</c:v>
                      </c:pt>
                      <c:pt idx="405">
                        <c:v>43749</c:v>
                      </c:pt>
                      <c:pt idx="406">
                        <c:v>43748</c:v>
                      </c:pt>
                      <c:pt idx="407">
                        <c:v>43747</c:v>
                      </c:pt>
                      <c:pt idx="408">
                        <c:v>43746</c:v>
                      </c:pt>
                      <c:pt idx="409">
                        <c:v>43745</c:v>
                      </c:pt>
                      <c:pt idx="410">
                        <c:v>43744</c:v>
                      </c:pt>
                      <c:pt idx="411">
                        <c:v>43743</c:v>
                      </c:pt>
                      <c:pt idx="412">
                        <c:v>43742</c:v>
                      </c:pt>
                      <c:pt idx="413">
                        <c:v>43741</c:v>
                      </c:pt>
                      <c:pt idx="414">
                        <c:v>43740</c:v>
                      </c:pt>
                      <c:pt idx="415">
                        <c:v>43739</c:v>
                      </c:pt>
                      <c:pt idx="416">
                        <c:v>43738</c:v>
                      </c:pt>
                      <c:pt idx="417">
                        <c:v>43737</c:v>
                      </c:pt>
                      <c:pt idx="418">
                        <c:v>43736</c:v>
                      </c:pt>
                      <c:pt idx="419">
                        <c:v>43735</c:v>
                      </c:pt>
                      <c:pt idx="420">
                        <c:v>43734</c:v>
                      </c:pt>
                      <c:pt idx="421">
                        <c:v>43733</c:v>
                      </c:pt>
                      <c:pt idx="422">
                        <c:v>43732</c:v>
                      </c:pt>
                      <c:pt idx="423">
                        <c:v>43731</c:v>
                      </c:pt>
                      <c:pt idx="424">
                        <c:v>43730</c:v>
                      </c:pt>
                      <c:pt idx="425">
                        <c:v>43729</c:v>
                      </c:pt>
                      <c:pt idx="426">
                        <c:v>43728</c:v>
                      </c:pt>
                      <c:pt idx="427">
                        <c:v>43727</c:v>
                      </c:pt>
                      <c:pt idx="428">
                        <c:v>43726</c:v>
                      </c:pt>
                      <c:pt idx="429">
                        <c:v>43725</c:v>
                      </c:pt>
                      <c:pt idx="430">
                        <c:v>43724</c:v>
                      </c:pt>
                      <c:pt idx="431">
                        <c:v>43723</c:v>
                      </c:pt>
                      <c:pt idx="432">
                        <c:v>43722</c:v>
                      </c:pt>
                      <c:pt idx="433">
                        <c:v>43721</c:v>
                      </c:pt>
                      <c:pt idx="434">
                        <c:v>43720</c:v>
                      </c:pt>
                      <c:pt idx="435">
                        <c:v>43719</c:v>
                      </c:pt>
                      <c:pt idx="436">
                        <c:v>43718</c:v>
                      </c:pt>
                      <c:pt idx="437">
                        <c:v>43717</c:v>
                      </c:pt>
                      <c:pt idx="438">
                        <c:v>43716</c:v>
                      </c:pt>
                      <c:pt idx="439">
                        <c:v>43715</c:v>
                      </c:pt>
                      <c:pt idx="440">
                        <c:v>43714</c:v>
                      </c:pt>
                      <c:pt idx="441">
                        <c:v>43713</c:v>
                      </c:pt>
                      <c:pt idx="442">
                        <c:v>43712</c:v>
                      </c:pt>
                      <c:pt idx="443">
                        <c:v>43711</c:v>
                      </c:pt>
                      <c:pt idx="444">
                        <c:v>43710</c:v>
                      </c:pt>
                      <c:pt idx="445">
                        <c:v>43709</c:v>
                      </c:pt>
                      <c:pt idx="446">
                        <c:v>43708</c:v>
                      </c:pt>
                      <c:pt idx="447">
                        <c:v>43707</c:v>
                      </c:pt>
                      <c:pt idx="448">
                        <c:v>43706</c:v>
                      </c:pt>
                      <c:pt idx="449">
                        <c:v>43705</c:v>
                      </c:pt>
                      <c:pt idx="450">
                        <c:v>43704</c:v>
                      </c:pt>
                      <c:pt idx="451">
                        <c:v>43703</c:v>
                      </c:pt>
                      <c:pt idx="452">
                        <c:v>43702</c:v>
                      </c:pt>
                      <c:pt idx="453">
                        <c:v>43701</c:v>
                      </c:pt>
                      <c:pt idx="454">
                        <c:v>43700</c:v>
                      </c:pt>
                      <c:pt idx="455">
                        <c:v>43699</c:v>
                      </c:pt>
                      <c:pt idx="456">
                        <c:v>43698</c:v>
                      </c:pt>
                      <c:pt idx="457">
                        <c:v>43697</c:v>
                      </c:pt>
                      <c:pt idx="458">
                        <c:v>43696</c:v>
                      </c:pt>
                      <c:pt idx="459">
                        <c:v>43695</c:v>
                      </c:pt>
                      <c:pt idx="460">
                        <c:v>43694</c:v>
                      </c:pt>
                      <c:pt idx="461">
                        <c:v>43693</c:v>
                      </c:pt>
                      <c:pt idx="462">
                        <c:v>43692</c:v>
                      </c:pt>
                      <c:pt idx="463">
                        <c:v>43691</c:v>
                      </c:pt>
                      <c:pt idx="464">
                        <c:v>43690</c:v>
                      </c:pt>
                      <c:pt idx="465">
                        <c:v>43689</c:v>
                      </c:pt>
                      <c:pt idx="466">
                        <c:v>43688</c:v>
                      </c:pt>
                      <c:pt idx="467">
                        <c:v>43687</c:v>
                      </c:pt>
                      <c:pt idx="468">
                        <c:v>43686</c:v>
                      </c:pt>
                      <c:pt idx="469">
                        <c:v>43685</c:v>
                      </c:pt>
                      <c:pt idx="470">
                        <c:v>43684</c:v>
                      </c:pt>
                      <c:pt idx="471">
                        <c:v>43683</c:v>
                      </c:pt>
                      <c:pt idx="472">
                        <c:v>43682</c:v>
                      </c:pt>
                      <c:pt idx="473">
                        <c:v>43681</c:v>
                      </c:pt>
                      <c:pt idx="474">
                        <c:v>43680</c:v>
                      </c:pt>
                      <c:pt idx="475">
                        <c:v>43679</c:v>
                      </c:pt>
                      <c:pt idx="476">
                        <c:v>43678</c:v>
                      </c:pt>
                      <c:pt idx="477">
                        <c:v>43677</c:v>
                      </c:pt>
                      <c:pt idx="478">
                        <c:v>43676</c:v>
                      </c:pt>
                      <c:pt idx="479">
                        <c:v>43675</c:v>
                      </c:pt>
                      <c:pt idx="480">
                        <c:v>43674</c:v>
                      </c:pt>
                      <c:pt idx="481">
                        <c:v>43673</c:v>
                      </c:pt>
                      <c:pt idx="482">
                        <c:v>43672</c:v>
                      </c:pt>
                      <c:pt idx="483">
                        <c:v>43671</c:v>
                      </c:pt>
                      <c:pt idx="484">
                        <c:v>43670</c:v>
                      </c:pt>
                      <c:pt idx="485">
                        <c:v>43669</c:v>
                      </c:pt>
                      <c:pt idx="486">
                        <c:v>43668</c:v>
                      </c:pt>
                      <c:pt idx="487">
                        <c:v>43667</c:v>
                      </c:pt>
                      <c:pt idx="488">
                        <c:v>43666</c:v>
                      </c:pt>
                      <c:pt idx="489">
                        <c:v>43665</c:v>
                      </c:pt>
                      <c:pt idx="490">
                        <c:v>43664</c:v>
                      </c:pt>
                      <c:pt idx="491">
                        <c:v>43663</c:v>
                      </c:pt>
                      <c:pt idx="492">
                        <c:v>43662</c:v>
                      </c:pt>
                      <c:pt idx="493">
                        <c:v>43661</c:v>
                      </c:pt>
                      <c:pt idx="494">
                        <c:v>43660</c:v>
                      </c:pt>
                      <c:pt idx="495">
                        <c:v>43659</c:v>
                      </c:pt>
                      <c:pt idx="496">
                        <c:v>43658</c:v>
                      </c:pt>
                      <c:pt idx="497">
                        <c:v>43657</c:v>
                      </c:pt>
                      <c:pt idx="498">
                        <c:v>43656</c:v>
                      </c:pt>
                      <c:pt idx="499">
                        <c:v>43655</c:v>
                      </c:pt>
                      <c:pt idx="500">
                        <c:v>43654</c:v>
                      </c:pt>
                      <c:pt idx="501">
                        <c:v>43653</c:v>
                      </c:pt>
                      <c:pt idx="502">
                        <c:v>43652</c:v>
                      </c:pt>
                      <c:pt idx="503">
                        <c:v>43651</c:v>
                      </c:pt>
                      <c:pt idx="504">
                        <c:v>43650</c:v>
                      </c:pt>
                      <c:pt idx="505">
                        <c:v>43649</c:v>
                      </c:pt>
                      <c:pt idx="506">
                        <c:v>43648</c:v>
                      </c:pt>
                      <c:pt idx="507">
                        <c:v>43647</c:v>
                      </c:pt>
                      <c:pt idx="508">
                        <c:v>43646</c:v>
                      </c:pt>
                      <c:pt idx="509">
                        <c:v>43645</c:v>
                      </c:pt>
                      <c:pt idx="510">
                        <c:v>43644</c:v>
                      </c:pt>
                      <c:pt idx="511">
                        <c:v>43643</c:v>
                      </c:pt>
                      <c:pt idx="512">
                        <c:v>43642</c:v>
                      </c:pt>
                      <c:pt idx="513">
                        <c:v>43641</c:v>
                      </c:pt>
                      <c:pt idx="514">
                        <c:v>43640</c:v>
                      </c:pt>
                      <c:pt idx="515">
                        <c:v>43639</c:v>
                      </c:pt>
                      <c:pt idx="516">
                        <c:v>43638</c:v>
                      </c:pt>
                      <c:pt idx="517">
                        <c:v>43637</c:v>
                      </c:pt>
                      <c:pt idx="518">
                        <c:v>43636</c:v>
                      </c:pt>
                      <c:pt idx="519">
                        <c:v>43635</c:v>
                      </c:pt>
                      <c:pt idx="520">
                        <c:v>43634</c:v>
                      </c:pt>
                      <c:pt idx="521">
                        <c:v>43633</c:v>
                      </c:pt>
                      <c:pt idx="522">
                        <c:v>43632</c:v>
                      </c:pt>
                      <c:pt idx="523">
                        <c:v>43631</c:v>
                      </c:pt>
                      <c:pt idx="524">
                        <c:v>43630</c:v>
                      </c:pt>
                      <c:pt idx="525">
                        <c:v>43629</c:v>
                      </c:pt>
                      <c:pt idx="526">
                        <c:v>43628</c:v>
                      </c:pt>
                      <c:pt idx="527">
                        <c:v>43627</c:v>
                      </c:pt>
                      <c:pt idx="528">
                        <c:v>43626</c:v>
                      </c:pt>
                      <c:pt idx="529">
                        <c:v>43625</c:v>
                      </c:pt>
                      <c:pt idx="530">
                        <c:v>43624</c:v>
                      </c:pt>
                      <c:pt idx="531">
                        <c:v>43623</c:v>
                      </c:pt>
                      <c:pt idx="532">
                        <c:v>43622</c:v>
                      </c:pt>
                      <c:pt idx="533">
                        <c:v>43621</c:v>
                      </c:pt>
                      <c:pt idx="534">
                        <c:v>43620</c:v>
                      </c:pt>
                      <c:pt idx="535">
                        <c:v>43619</c:v>
                      </c:pt>
                      <c:pt idx="536">
                        <c:v>43618</c:v>
                      </c:pt>
                      <c:pt idx="537">
                        <c:v>43617</c:v>
                      </c:pt>
                      <c:pt idx="538">
                        <c:v>43616</c:v>
                      </c:pt>
                      <c:pt idx="539">
                        <c:v>43615</c:v>
                      </c:pt>
                      <c:pt idx="540">
                        <c:v>43614</c:v>
                      </c:pt>
                      <c:pt idx="541">
                        <c:v>43613</c:v>
                      </c:pt>
                      <c:pt idx="542">
                        <c:v>43612</c:v>
                      </c:pt>
                      <c:pt idx="543">
                        <c:v>43611</c:v>
                      </c:pt>
                      <c:pt idx="544">
                        <c:v>43610</c:v>
                      </c:pt>
                      <c:pt idx="545">
                        <c:v>43609</c:v>
                      </c:pt>
                      <c:pt idx="546">
                        <c:v>43608</c:v>
                      </c:pt>
                      <c:pt idx="547">
                        <c:v>43607</c:v>
                      </c:pt>
                      <c:pt idx="548">
                        <c:v>43606</c:v>
                      </c:pt>
                      <c:pt idx="549">
                        <c:v>43605</c:v>
                      </c:pt>
                      <c:pt idx="550">
                        <c:v>43604</c:v>
                      </c:pt>
                      <c:pt idx="551">
                        <c:v>43603</c:v>
                      </c:pt>
                      <c:pt idx="552">
                        <c:v>43602</c:v>
                      </c:pt>
                      <c:pt idx="553">
                        <c:v>43601</c:v>
                      </c:pt>
                      <c:pt idx="554">
                        <c:v>43600</c:v>
                      </c:pt>
                      <c:pt idx="555">
                        <c:v>43599</c:v>
                      </c:pt>
                      <c:pt idx="556">
                        <c:v>43598</c:v>
                      </c:pt>
                      <c:pt idx="557">
                        <c:v>43597</c:v>
                      </c:pt>
                      <c:pt idx="558">
                        <c:v>43596</c:v>
                      </c:pt>
                      <c:pt idx="559">
                        <c:v>43595</c:v>
                      </c:pt>
                      <c:pt idx="560">
                        <c:v>43594</c:v>
                      </c:pt>
                      <c:pt idx="561">
                        <c:v>43593</c:v>
                      </c:pt>
                      <c:pt idx="562">
                        <c:v>43592</c:v>
                      </c:pt>
                      <c:pt idx="563">
                        <c:v>43591</c:v>
                      </c:pt>
                      <c:pt idx="564">
                        <c:v>43590</c:v>
                      </c:pt>
                      <c:pt idx="565">
                        <c:v>43589</c:v>
                      </c:pt>
                      <c:pt idx="566">
                        <c:v>43588</c:v>
                      </c:pt>
                      <c:pt idx="567">
                        <c:v>43587</c:v>
                      </c:pt>
                      <c:pt idx="568">
                        <c:v>43586</c:v>
                      </c:pt>
                      <c:pt idx="569">
                        <c:v>43585</c:v>
                      </c:pt>
                      <c:pt idx="570">
                        <c:v>43584</c:v>
                      </c:pt>
                      <c:pt idx="571">
                        <c:v>43583</c:v>
                      </c:pt>
                      <c:pt idx="572">
                        <c:v>43582</c:v>
                      </c:pt>
                      <c:pt idx="573">
                        <c:v>43581</c:v>
                      </c:pt>
                      <c:pt idx="574">
                        <c:v>43580</c:v>
                      </c:pt>
                      <c:pt idx="575">
                        <c:v>43579</c:v>
                      </c:pt>
                      <c:pt idx="576">
                        <c:v>43578</c:v>
                      </c:pt>
                      <c:pt idx="577">
                        <c:v>43577</c:v>
                      </c:pt>
                      <c:pt idx="578">
                        <c:v>43576</c:v>
                      </c:pt>
                      <c:pt idx="579">
                        <c:v>43575</c:v>
                      </c:pt>
                      <c:pt idx="580">
                        <c:v>43574</c:v>
                      </c:pt>
                      <c:pt idx="581">
                        <c:v>43573</c:v>
                      </c:pt>
                      <c:pt idx="582">
                        <c:v>43572</c:v>
                      </c:pt>
                      <c:pt idx="583">
                        <c:v>43571</c:v>
                      </c:pt>
                      <c:pt idx="584">
                        <c:v>43570</c:v>
                      </c:pt>
                      <c:pt idx="585">
                        <c:v>43569</c:v>
                      </c:pt>
                      <c:pt idx="586">
                        <c:v>43568</c:v>
                      </c:pt>
                      <c:pt idx="587">
                        <c:v>43567</c:v>
                      </c:pt>
                      <c:pt idx="588">
                        <c:v>43566</c:v>
                      </c:pt>
                      <c:pt idx="589">
                        <c:v>43565</c:v>
                      </c:pt>
                      <c:pt idx="590">
                        <c:v>43564</c:v>
                      </c:pt>
                      <c:pt idx="591">
                        <c:v>43563</c:v>
                      </c:pt>
                      <c:pt idx="592">
                        <c:v>43562</c:v>
                      </c:pt>
                      <c:pt idx="593">
                        <c:v>43561</c:v>
                      </c:pt>
                      <c:pt idx="594">
                        <c:v>43560</c:v>
                      </c:pt>
                      <c:pt idx="595">
                        <c:v>43559</c:v>
                      </c:pt>
                      <c:pt idx="596">
                        <c:v>43558</c:v>
                      </c:pt>
                      <c:pt idx="597">
                        <c:v>43557</c:v>
                      </c:pt>
                      <c:pt idx="598">
                        <c:v>43556</c:v>
                      </c:pt>
                      <c:pt idx="599">
                        <c:v>43555</c:v>
                      </c:pt>
                      <c:pt idx="600">
                        <c:v>43554</c:v>
                      </c:pt>
                      <c:pt idx="601">
                        <c:v>43553</c:v>
                      </c:pt>
                      <c:pt idx="602">
                        <c:v>43552</c:v>
                      </c:pt>
                      <c:pt idx="603">
                        <c:v>43551</c:v>
                      </c:pt>
                      <c:pt idx="604">
                        <c:v>43550</c:v>
                      </c:pt>
                      <c:pt idx="605">
                        <c:v>43549</c:v>
                      </c:pt>
                      <c:pt idx="606">
                        <c:v>43548</c:v>
                      </c:pt>
                      <c:pt idx="607">
                        <c:v>43547</c:v>
                      </c:pt>
                      <c:pt idx="608">
                        <c:v>43546</c:v>
                      </c:pt>
                      <c:pt idx="609">
                        <c:v>43545</c:v>
                      </c:pt>
                      <c:pt idx="610">
                        <c:v>43544</c:v>
                      </c:pt>
                      <c:pt idx="611">
                        <c:v>43543</c:v>
                      </c:pt>
                      <c:pt idx="612">
                        <c:v>43542</c:v>
                      </c:pt>
                      <c:pt idx="613">
                        <c:v>43541</c:v>
                      </c:pt>
                      <c:pt idx="614">
                        <c:v>43540</c:v>
                      </c:pt>
                      <c:pt idx="615">
                        <c:v>43539</c:v>
                      </c:pt>
                      <c:pt idx="616">
                        <c:v>43538</c:v>
                      </c:pt>
                      <c:pt idx="617">
                        <c:v>43537</c:v>
                      </c:pt>
                      <c:pt idx="618">
                        <c:v>43536</c:v>
                      </c:pt>
                      <c:pt idx="619">
                        <c:v>43535</c:v>
                      </c:pt>
                      <c:pt idx="620">
                        <c:v>43534</c:v>
                      </c:pt>
                      <c:pt idx="621">
                        <c:v>43533</c:v>
                      </c:pt>
                      <c:pt idx="622">
                        <c:v>43532</c:v>
                      </c:pt>
                      <c:pt idx="623">
                        <c:v>43531</c:v>
                      </c:pt>
                      <c:pt idx="624">
                        <c:v>43530</c:v>
                      </c:pt>
                      <c:pt idx="625">
                        <c:v>43529</c:v>
                      </c:pt>
                      <c:pt idx="626">
                        <c:v>43528</c:v>
                      </c:pt>
                      <c:pt idx="627">
                        <c:v>43527</c:v>
                      </c:pt>
                      <c:pt idx="628">
                        <c:v>43526</c:v>
                      </c:pt>
                      <c:pt idx="629">
                        <c:v>43525</c:v>
                      </c:pt>
                      <c:pt idx="630">
                        <c:v>43524</c:v>
                      </c:pt>
                      <c:pt idx="631">
                        <c:v>43523</c:v>
                      </c:pt>
                      <c:pt idx="632">
                        <c:v>43522</c:v>
                      </c:pt>
                      <c:pt idx="633">
                        <c:v>43521</c:v>
                      </c:pt>
                      <c:pt idx="634">
                        <c:v>43520</c:v>
                      </c:pt>
                      <c:pt idx="635">
                        <c:v>43519</c:v>
                      </c:pt>
                      <c:pt idx="636">
                        <c:v>43518</c:v>
                      </c:pt>
                      <c:pt idx="637">
                        <c:v>43517</c:v>
                      </c:pt>
                      <c:pt idx="638">
                        <c:v>43516</c:v>
                      </c:pt>
                      <c:pt idx="639">
                        <c:v>43515</c:v>
                      </c:pt>
                      <c:pt idx="640">
                        <c:v>43514</c:v>
                      </c:pt>
                      <c:pt idx="641">
                        <c:v>43513</c:v>
                      </c:pt>
                      <c:pt idx="642">
                        <c:v>43512</c:v>
                      </c:pt>
                      <c:pt idx="643">
                        <c:v>43511</c:v>
                      </c:pt>
                      <c:pt idx="644">
                        <c:v>43510</c:v>
                      </c:pt>
                      <c:pt idx="645">
                        <c:v>43509</c:v>
                      </c:pt>
                      <c:pt idx="646">
                        <c:v>43508</c:v>
                      </c:pt>
                      <c:pt idx="647">
                        <c:v>43507</c:v>
                      </c:pt>
                      <c:pt idx="648">
                        <c:v>43506</c:v>
                      </c:pt>
                      <c:pt idx="649">
                        <c:v>43505</c:v>
                      </c:pt>
                      <c:pt idx="650">
                        <c:v>43504</c:v>
                      </c:pt>
                      <c:pt idx="651">
                        <c:v>43503</c:v>
                      </c:pt>
                      <c:pt idx="652">
                        <c:v>43502</c:v>
                      </c:pt>
                      <c:pt idx="653">
                        <c:v>43501</c:v>
                      </c:pt>
                      <c:pt idx="654">
                        <c:v>43500</c:v>
                      </c:pt>
                      <c:pt idx="655">
                        <c:v>43499</c:v>
                      </c:pt>
                      <c:pt idx="656">
                        <c:v>43498</c:v>
                      </c:pt>
                      <c:pt idx="657">
                        <c:v>43497</c:v>
                      </c:pt>
                      <c:pt idx="658">
                        <c:v>43496</c:v>
                      </c:pt>
                      <c:pt idx="659">
                        <c:v>43495</c:v>
                      </c:pt>
                      <c:pt idx="660">
                        <c:v>43494</c:v>
                      </c:pt>
                      <c:pt idx="661">
                        <c:v>43493</c:v>
                      </c:pt>
                      <c:pt idx="662">
                        <c:v>43492</c:v>
                      </c:pt>
                      <c:pt idx="663">
                        <c:v>43491</c:v>
                      </c:pt>
                      <c:pt idx="664">
                        <c:v>43490</c:v>
                      </c:pt>
                      <c:pt idx="665">
                        <c:v>43489</c:v>
                      </c:pt>
                      <c:pt idx="666">
                        <c:v>43488</c:v>
                      </c:pt>
                      <c:pt idx="667">
                        <c:v>43487</c:v>
                      </c:pt>
                      <c:pt idx="668">
                        <c:v>43486</c:v>
                      </c:pt>
                      <c:pt idx="669">
                        <c:v>43485</c:v>
                      </c:pt>
                      <c:pt idx="670">
                        <c:v>43484</c:v>
                      </c:pt>
                      <c:pt idx="671">
                        <c:v>43483</c:v>
                      </c:pt>
                      <c:pt idx="672">
                        <c:v>43482</c:v>
                      </c:pt>
                      <c:pt idx="673">
                        <c:v>43481</c:v>
                      </c:pt>
                      <c:pt idx="674">
                        <c:v>43480</c:v>
                      </c:pt>
                      <c:pt idx="675">
                        <c:v>43479</c:v>
                      </c:pt>
                      <c:pt idx="676">
                        <c:v>43478</c:v>
                      </c:pt>
                      <c:pt idx="677">
                        <c:v>43477</c:v>
                      </c:pt>
                      <c:pt idx="678">
                        <c:v>43476</c:v>
                      </c:pt>
                      <c:pt idx="679">
                        <c:v>43475</c:v>
                      </c:pt>
                      <c:pt idx="680">
                        <c:v>43474</c:v>
                      </c:pt>
                      <c:pt idx="681">
                        <c:v>43473</c:v>
                      </c:pt>
                      <c:pt idx="682">
                        <c:v>43472</c:v>
                      </c:pt>
                      <c:pt idx="683">
                        <c:v>43471</c:v>
                      </c:pt>
                      <c:pt idx="684">
                        <c:v>43470</c:v>
                      </c:pt>
                      <c:pt idx="685">
                        <c:v>43469</c:v>
                      </c:pt>
                      <c:pt idx="686">
                        <c:v>43468</c:v>
                      </c:pt>
                      <c:pt idx="687">
                        <c:v>43467</c:v>
                      </c:pt>
                      <c:pt idx="688">
                        <c:v>43466</c:v>
                      </c:pt>
                      <c:pt idx="689">
                        <c:v>43465</c:v>
                      </c:pt>
                      <c:pt idx="690">
                        <c:v>43464</c:v>
                      </c:pt>
                      <c:pt idx="691">
                        <c:v>43463</c:v>
                      </c:pt>
                      <c:pt idx="692">
                        <c:v>43462</c:v>
                      </c:pt>
                      <c:pt idx="693">
                        <c:v>43461</c:v>
                      </c:pt>
                      <c:pt idx="694">
                        <c:v>43460</c:v>
                      </c:pt>
                      <c:pt idx="695">
                        <c:v>43459</c:v>
                      </c:pt>
                      <c:pt idx="696">
                        <c:v>43458</c:v>
                      </c:pt>
                      <c:pt idx="697">
                        <c:v>43457</c:v>
                      </c:pt>
                      <c:pt idx="698">
                        <c:v>43456</c:v>
                      </c:pt>
                      <c:pt idx="699">
                        <c:v>43455</c:v>
                      </c:pt>
                      <c:pt idx="700">
                        <c:v>43454</c:v>
                      </c:pt>
                      <c:pt idx="701">
                        <c:v>43453</c:v>
                      </c:pt>
                      <c:pt idx="702">
                        <c:v>43452</c:v>
                      </c:pt>
                      <c:pt idx="703">
                        <c:v>43451</c:v>
                      </c:pt>
                      <c:pt idx="704">
                        <c:v>43450</c:v>
                      </c:pt>
                      <c:pt idx="705">
                        <c:v>43449</c:v>
                      </c:pt>
                      <c:pt idx="706">
                        <c:v>43448</c:v>
                      </c:pt>
                      <c:pt idx="707">
                        <c:v>43447</c:v>
                      </c:pt>
                      <c:pt idx="708">
                        <c:v>43446</c:v>
                      </c:pt>
                      <c:pt idx="709">
                        <c:v>43445</c:v>
                      </c:pt>
                      <c:pt idx="710">
                        <c:v>43444</c:v>
                      </c:pt>
                      <c:pt idx="711">
                        <c:v>43443</c:v>
                      </c:pt>
                      <c:pt idx="712">
                        <c:v>43442</c:v>
                      </c:pt>
                      <c:pt idx="713">
                        <c:v>43441</c:v>
                      </c:pt>
                      <c:pt idx="714">
                        <c:v>43440</c:v>
                      </c:pt>
                      <c:pt idx="715">
                        <c:v>43439</c:v>
                      </c:pt>
                      <c:pt idx="716">
                        <c:v>43438</c:v>
                      </c:pt>
                      <c:pt idx="717">
                        <c:v>43437</c:v>
                      </c:pt>
                      <c:pt idx="718">
                        <c:v>43436</c:v>
                      </c:pt>
                      <c:pt idx="719">
                        <c:v>43435</c:v>
                      </c:pt>
                      <c:pt idx="720">
                        <c:v>43434</c:v>
                      </c:pt>
                      <c:pt idx="721">
                        <c:v>43433</c:v>
                      </c:pt>
                      <c:pt idx="722">
                        <c:v>43432</c:v>
                      </c:pt>
                      <c:pt idx="723">
                        <c:v>43431</c:v>
                      </c:pt>
                      <c:pt idx="724">
                        <c:v>43430</c:v>
                      </c:pt>
                      <c:pt idx="725">
                        <c:v>43429</c:v>
                      </c:pt>
                      <c:pt idx="726">
                        <c:v>43428</c:v>
                      </c:pt>
                      <c:pt idx="727">
                        <c:v>43427</c:v>
                      </c:pt>
                      <c:pt idx="728">
                        <c:v>43426</c:v>
                      </c:pt>
                      <c:pt idx="729">
                        <c:v>43425</c:v>
                      </c:pt>
                      <c:pt idx="730">
                        <c:v>43424</c:v>
                      </c:pt>
                      <c:pt idx="731">
                        <c:v>43423</c:v>
                      </c:pt>
                      <c:pt idx="732">
                        <c:v>43422</c:v>
                      </c:pt>
                      <c:pt idx="733">
                        <c:v>43421</c:v>
                      </c:pt>
                      <c:pt idx="734">
                        <c:v>43420</c:v>
                      </c:pt>
                      <c:pt idx="735">
                        <c:v>43419</c:v>
                      </c:pt>
                      <c:pt idx="736">
                        <c:v>43418</c:v>
                      </c:pt>
                      <c:pt idx="737">
                        <c:v>43417</c:v>
                      </c:pt>
                      <c:pt idx="738">
                        <c:v>43416</c:v>
                      </c:pt>
                      <c:pt idx="739">
                        <c:v>43415</c:v>
                      </c:pt>
                      <c:pt idx="740">
                        <c:v>43414</c:v>
                      </c:pt>
                      <c:pt idx="741">
                        <c:v>43413</c:v>
                      </c:pt>
                      <c:pt idx="742">
                        <c:v>43412</c:v>
                      </c:pt>
                      <c:pt idx="743">
                        <c:v>43411</c:v>
                      </c:pt>
                      <c:pt idx="744">
                        <c:v>43410</c:v>
                      </c:pt>
                      <c:pt idx="745">
                        <c:v>43409</c:v>
                      </c:pt>
                      <c:pt idx="746">
                        <c:v>43408</c:v>
                      </c:pt>
                      <c:pt idx="747">
                        <c:v>43407</c:v>
                      </c:pt>
                      <c:pt idx="748">
                        <c:v>43406</c:v>
                      </c:pt>
                      <c:pt idx="749">
                        <c:v>43405</c:v>
                      </c:pt>
                      <c:pt idx="750">
                        <c:v>43404</c:v>
                      </c:pt>
                      <c:pt idx="751">
                        <c:v>43403</c:v>
                      </c:pt>
                      <c:pt idx="752">
                        <c:v>43402</c:v>
                      </c:pt>
                      <c:pt idx="753">
                        <c:v>43401</c:v>
                      </c:pt>
                      <c:pt idx="754">
                        <c:v>43400</c:v>
                      </c:pt>
                      <c:pt idx="755">
                        <c:v>43399</c:v>
                      </c:pt>
                      <c:pt idx="756">
                        <c:v>43398</c:v>
                      </c:pt>
                      <c:pt idx="757">
                        <c:v>43397</c:v>
                      </c:pt>
                      <c:pt idx="758">
                        <c:v>43396</c:v>
                      </c:pt>
                      <c:pt idx="759">
                        <c:v>43395</c:v>
                      </c:pt>
                      <c:pt idx="760">
                        <c:v>43394</c:v>
                      </c:pt>
                      <c:pt idx="761">
                        <c:v>43393</c:v>
                      </c:pt>
                      <c:pt idx="762">
                        <c:v>43392</c:v>
                      </c:pt>
                      <c:pt idx="763">
                        <c:v>43391</c:v>
                      </c:pt>
                      <c:pt idx="764">
                        <c:v>43390</c:v>
                      </c:pt>
                      <c:pt idx="765">
                        <c:v>43389</c:v>
                      </c:pt>
                      <c:pt idx="766">
                        <c:v>43388</c:v>
                      </c:pt>
                      <c:pt idx="767">
                        <c:v>43387</c:v>
                      </c:pt>
                      <c:pt idx="768">
                        <c:v>43386</c:v>
                      </c:pt>
                      <c:pt idx="769">
                        <c:v>43385</c:v>
                      </c:pt>
                      <c:pt idx="770">
                        <c:v>43384</c:v>
                      </c:pt>
                      <c:pt idx="771">
                        <c:v>43383</c:v>
                      </c:pt>
                      <c:pt idx="772">
                        <c:v>43382</c:v>
                      </c:pt>
                      <c:pt idx="773">
                        <c:v>43381</c:v>
                      </c:pt>
                      <c:pt idx="774">
                        <c:v>43380</c:v>
                      </c:pt>
                      <c:pt idx="775">
                        <c:v>43379</c:v>
                      </c:pt>
                      <c:pt idx="776">
                        <c:v>43378</c:v>
                      </c:pt>
                      <c:pt idx="777">
                        <c:v>43377</c:v>
                      </c:pt>
                      <c:pt idx="778">
                        <c:v>43376</c:v>
                      </c:pt>
                      <c:pt idx="779">
                        <c:v>43375</c:v>
                      </c:pt>
                      <c:pt idx="780">
                        <c:v>43374</c:v>
                      </c:pt>
                      <c:pt idx="781">
                        <c:v>43373</c:v>
                      </c:pt>
                      <c:pt idx="782">
                        <c:v>43372</c:v>
                      </c:pt>
                      <c:pt idx="783">
                        <c:v>43371</c:v>
                      </c:pt>
                      <c:pt idx="784">
                        <c:v>43370</c:v>
                      </c:pt>
                      <c:pt idx="785">
                        <c:v>43369</c:v>
                      </c:pt>
                      <c:pt idx="786">
                        <c:v>43368</c:v>
                      </c:pt>
                      <c:pt idx="787">
                        <c:v>43367</c:v>
                      </c:pt>
                      <c:pt idx="788">
                        <c:v>43366</c:v>
                      </c:pt>
                      <c:pt idx="789">
                        <c:v>43365</c:v>
                      </c:pt>
                      <c:pt idx="790">
                        <c:v>43364</c:v>
                      </c:pt>
                      <c:pt idx="791">
                        <c:v>43363</c:v>
                      </c:pt>
                      <c:pt idx="792">
                        <c:v>43362</c:v>
                      </c:pt>
                      <c:pt idx="793">
                        <c:v>43361</c:v>
                      </c:pt>
                      <c:pt idx="794">
                        <c:v>43360</c:v>
                      </c:pt>
                      <c:pt idx="795">
                        <c:v>43359</c:v>
                      </c:pt>
                      <c:pt idx="796">
                        <c:v>43358</c:v>
                      </c:pt>
                      <c:pt idx="797">
                        <c:v>43357</c:v>
                      </c:pt>
                      <c:pt idx="798">
                        <c:v>43356</c:v>
                      </c:pt>
                      <c:pt idx="799">
                        <c:v>43355</c:v>
                      </c:pt>
                      <c:pt idx="800">
                        <c:v>43354</c:v>
                      </c:pt>
                      <c:pt idx="801">
                        <c:v>43353</c:v>
                      </c:pt>
                      <c:pt idx="802">
                        <c:v>43352</c:v>
                      </c:pt>
                      <c:pt idx="803">
                        <c:v>43351</c:v>
                      </c:pt>
                      <c:pt idx="804">
                        <c:v>43350</c:v>
                      </c:pt>
                      <c:pt idx="805">
                        <c:v>43349</c:v>
                      </c:pt>
                      <c:pt idx="806">
                        <c:v>43348</c:v>
                      </c:pt>
                      <c:pt idx="807">
                        <c:v>43347</c:v>
                      </c:pt>
                      <c:pt idx="808">
                        <c:v>43346</c:v>
                      </c:pt>
                      <c:pt idx="809">
                        <c:v>43345</c:v>
                      </c:pt>
                      <c:pt idx="810">
                        <c:v>43344</c:v>
                      </c:pt>
                      <c:pt idx="811">
                        <c:v>43343</c:v>
                      </c:pt>
                      <c:pt idx="812">
                        <c:v>43342</c:v>
                      </c:pt>
                      <c:pt idx="813">
                        <c:v>43341</c:v>
                      </c:pt>
                      <c:pt idx="814">
                        <c:v>43340</c:v>
                      </c:pt>
                      <c:pt idx="815">
                        <c:v>43339</c:v>
                      </c:pt>
                      <c:pt idx="816">
                        <c:v>43338</c:v>
                      </c:pt>
                      <c:pt idx="817">
                        <c:v>43337</c:v>
                      </c:pt>
                      <c:pt idx="818">
                        <c:v>43336</c:v>
                      </c:pt>
                      <c:pt idx="819">
                        <c:v>43335</c:v>
                      </c:pt>
                      <c:pt idx="820">
                        <c:v>43334</c:v>
                      </c:pt>
                      <c:pt idx="821">
                        <c:v>43333</c:v>
                      </c:pt>
                      <c:pt idx="822">
                        <c:v>43332</c:v>
                      </c:pt>
                      <c:pt idx="823">
                        <c:v>43331</c:v>
                      </c:pt>
                      <c:pt idx="824">
                        <c:v>43330</c:v>
                      </c:pt>
                      <c:pt idx="825">
                        <c:v>43329</c:v>
                      </c:pt>
                      <c:pt idx="826">
                        <c:v>43328</c:v>
                      </c:pt>
                      <c:pt idx="827">
                        <c:v>43327</c:v>
                      </c:pt>
                      <c:pt idx="828">
                        <c:v>43326</c:v>
                      </c:pt>
                      <c:pt idx="829">
                        <c:v>43325</c:v>
                      </c:pt>
                      <c:pt idx="830">
                        <c:v>43324</c:v>
                      </c:pt>
                      <c:pt idx="831">
                        <c:v>43323</c:v>
                      </c:pt>
                      <c:pt idx="832">
                        <c:v>43322</c:v>
                      </c:pt>
                      <c:pt idx="833">
                        <c:v>43321</c:v>
                      </c:pt>
                      <c:pt idx="834">
                        <c:v>43320</c:v>
                      </c:pt>
                      <c:pt idx="835">
                        <c:v>43319</c:v>
                      </c:pt>
                      <c:pt idx="836">
                        <c:v>43318</c:v>
                      </c:pt>
                      <c:pt idx="837">
                        <c:v>43317</c:v>
                      </c:pt>
                      <c:pt idx="838">
                        <c:v>43316</c:v>
                      </c:pt>
                      <c:pt idx="839">
                        <c:v>43315</c:v>
                      </c:pt>
                      <c:pt idx="840">
                        <c:v>43314</c:v>
                      </c:pt>
                      <c:pt idx="841">
                        <c:v>43313</c:v>
                      </c:pt>
                      <c:pt idx="842">
                        <c:v>43312</c:v>
                      </c:pt>
                      <c:pt idx="843">
                        <c:v>43311</c:v>
                      </c:pt>
                      <c:pt idx="844">
                        <c:v>43310</c:v>
                      </c:pt>
                      <c:pt idx="845">
                        <c:v>43309</c:v>
                      </c:pt>
                      <c:pt idx="846">
                        <c:v>43308</c:v>
                      </c:pt>
                      <c:pt idx="847">
                        <c:v>43307</c:v>
                      </c:pt>
                      <c:pt idx="848">
                        <c:v>43306</c:v>
                      </c:pt>
                      <c:pt idx="849">
                        <c:v>43305</c:v>
                      </c:pt>
                      <c:pt idx="850">
                        <c:v>43304</c:v>
                      </c:pt>
                      <c:pt idx="851">
                        <c:v>43303</c:v>
                      </c:pt>
                      <c:pt idx="852">
                        <c:v>43302</c:v>
                      </c:pt>
                      <c:pt idx="853">
                        <c:v>43301</c:v>
                      </c:pt>
                      <c:pt idx="854">
                        <c:v>43300</c:v>
                      </c:pt>
                      <c:pt idx="855">
                        <c:v>43299</c:v>
                      </c:pt>
                      <c:pt idx="856">
                        <c:v>43298</c:v>
                      </c:pt>
                      <c:pt idx="857">
                        <c:v>43297</c:v>
                      </c:pt>
                      <c:pt idx="858">
                        <c:v>43296</c:v>
                      </c:pt>
                      <c:pt idx="859">
                        <c:v>43295</c:v>
                      </c:pt>
                      <c:pt idx="860">
                        <c:v>43294</c:v>
                      </c:pt>
                      <c:pt idx="861">
                        <c:v>43293</c:v>
                      </c:pt>
                      <c:pt idx="862">
                        <c:v>43292</c:v>
                      </c:pt>
                      <c:pt idx="863">
                        <c:v>43291</c:v>
                      </c:pt>
                      <c:pt idx="864">
                        <c:v>43290</c:v>
                      </c:pt>
                      <c:pt idx="865">
                        <c:v>43289</c:v>
                      </c:pt>
                      <c:pt idx="866">
                        <c:v>43288</c:v>
                      </c:pt>
                      <c:pt idx="867">
                        <c:v>43287</c:v>
                      </c:pt>
                      <c:pt idx="868">
                        <c:v>43286</c:v>
                      </c:pt>
                      <c:pt idx="869">
                        <c:v>43285</c:v>
                      </c:pt>
                      <c:pt idx="870">
                        <c:v>43284</c:v>
                      </c:pt>
                      <c:pt idx="871">
                        <c:v>43283</c:v>
                      </c:pt>
                      <c:pt idx="872">
                        <c:v>43282</c:v>
                      </c:pt>
                      <c:pt idx="873">
                        <c:v>43281</c:v>
                      </c:pt>
                      <c:pt idx="874">
                        <c:v>43280</c:v>
                      </c:pt>
                      <c:pt idx="875">
                        <c:v>43279</c:v>
                      </c:pt>
                      <c:pt idx="876">
                        <c:v>43278</c:v>
                      </c:pt>
                      <c:pt idx="877">
                        <c:v>43277</c:v>
                      </c:pt>
                      <c:pt idx="878">
                        <c:v>43276</c:v>
                      </c:pt>
                      <c:pt idx="879">
                        <c:v>43275</c:v>
                      </c:pt>
                      <c:pt idx="880">
                        <c:v>43274</c:v>
                      </c:pt>
                      <c:pt idx="881">
                        <c:v>43273</c:v>
                      </c:pt>
                      <c:pt idx="882">
                        <c:v>43272</c:v>
                      </c:pt>
                      <c:pt idx="883">
                        <c:v>43271</c:v>
                      </c:pt>
                      <c:pt idx="884">
                        <c:v>43270</c:v>
                      </c:pt>
                      <c:pt idx="885">
                        <c:v>43269</c:v>
                      </c:pt>
                      <c:pt idx="886">
                        <c:v>43268</c:v>
                      </c:pt>
                      <c:pt idx="887">
                        <c:v>43267</c:v>
                      </c:pt>
                      <c:pt idx="888">
                        <c:v>43266</c:v>
                      </c:pt>
                      <c:pt idx="889">
                        <c:v>43265</c:v>
                      </c:pt>
                      <c:pt idx="890">
                        <c:v>43264</c:v>
                      </c:pt>
                      <c:pt idx="891">
                        <c:v>43263</c:v>
                      </c:pt>
                      <c:pt idx="892">
                        <c:v>43262</c:v>
                      </c:pt>
                      <c:pt idx="893">
                        <c:v>43261</c:v>
                      </c:pt>
                      <c:pt idx="894">
                        <c:v>43260</c:v>
                      </c:pt>
                      <c:pt idx="895">
                        <c:v>43259</c:v>
                      </c:pt>
                      <c:pt idx="896">
                        <c:v>43258</c:v>
                      </c:pt>
                      <c:pt idx="897">
                        <c:v>43257</c:v>
                      </c:pt>
                      <c:pt idx="898">
                        <c:v>43256</c:v>
                      </c:pt>
                      <c:pt idx="899">
                        <c:v>43255</c:v>
                      </c:pt>
                      <c:pt idx="900">
                        <c:v>43254</c:v>
                      </c:pt>
                      <c:pt idx="901">
                        <c:v>43253</c:v>
                      </c:pt>
                      <c:pt idx="902">
                        <c:v>43252</c:v>
                      </c:pt>
                      <c:pt idx="903">
                        <c:v>43251</c:v>
                      </c:pt>
                      <c:pt idx="904">
                        <c:v>43250</c:v>
                      </c:pt>
                      <c:pt idx="905">
                        <c:v>43249</c:v>
                      </c:pt>
                      <c:pt idx="906">
                        <c:v>43248</c:v>
                      </c:pt>
                      <c:pt idx="907">
                        <c:v>43247</c:v>
                      </c:pt>
                      <c:pt idx="908">
                        <c:v>43246</c:v>
                      </c:pt>
                      <c:pt idx="909">
                        <c:v>43245</c:v>
                      </c:pt>
                      <c:pt idx="910">
                        <c:v>43244</c:v>
                      </c:pt>
                      <c:pt idx="911">
                        <c:v>43243</c:v>
                      </c:pt>
                      <c:pt idx="912">
                        <c:v>43242</c:v>
                      </c:pt>
                      <c:pt idx="913">
                        <c:v>43241</c:v>
                      </c:pt>
                      <c:pt idx="914">
                        <c:v>43240</c:v>
                      </c:pt>
                      <c:pt idx="915">
                        <c:v>43239</c:v>
                      </c:pt>
                      <c:pt idx="916">
                        <c:v>43238</c:v>
                      </c:pt>
                      <c:pt idx="917">
                        <c:v>43237</c:v>
                      </c:pt>
                      <c:pt idx="918">
                        <c:v>43236</c:v>
                      </c:pt>
                      <c:pt idx="919">
                        <c:v>43235</c:v>
                      </c:pt>
                      <c:pt idx="920">
                        <c:v>43234</c:v>
                      </c:pt>
                      <c:pt idx="921">
                        <c:v>43233</c:v>
                      </c:pt>
                      <c:pt idx="922">
                        <c:v>43232</c:v>
                      </c:pt>
                      <c:pt idx="923">
                        <c:v>43231</c:v>
                      </c:pt>
                      <c:pt idx="924">
                        <c:v>43230</c:v>
                      </c:pt>
                      <c:pt idx="925">
                        <c:v>43229</c:v>
                      </c:pt>
                      <c:pt idx="926">
                        <c:v>43228</c:v>
                      </c:pt>
                      <c:pt idx="927">
                        <c:v>43227</c:v>
                      </c:pt>
                      <c:pt idx="928">
                        <c:v>43226</c:v>
                      </c:pt>
                      <c:pt idx="929">
                        <c:v>43225</c:v>
                      </c:pt>
                      <c:pt idx="930">
                        <c:v>43224</c:v>
                      </c:pt>
                      <c:pt idx="931">
                        <c:v>43223</c:v>
                      </c:pt>
                      <c:pt idx="932">
                        <c:v>43222</c:v>
                      </c:pt>
                      <c:pt idx="933">
                        <c:v>43221</c:v>
                      </c:pt>
                      <c:pt idx="934">
                        <c:v>43220</c:v>
                      </c:pt>
                      <c:pt idx="935">
                        <c:v>43219</c:v>
                      </c:pt>
                      <c:pt idx="936">
                        <c:v>43218</c:v>
                      </c:pt>
                      <c:pt idx="937">
                        <c:v>43217</c:v>
                      </c:pt>
                      <c:pt idx="938">
                        <c:v>43216</c:v>
                      </c:pt>
                      <c:pt idx="939">
                        <c:v>43215</c:v>
                      </c:pt>
                      <c:pt idx="940">
                        <c:v>43214</c:v>
                      </c:pt>
                      <c:pt idx="941">
                        <c:v>43213</c:v>
                      </c:pt>
                      <c:pt idx="942">
                        <c:v>43212</c:v>
                      </c:pt>
                      <c:pt idx="943">
                        <c:v>43211</c:v>
                      </c:pt>
                      <c:pt idx="944">
                        <c:v>43210</c:v>
                      </c:pt>
                      <c:pt idx="945">
                        <c:v>43209</c:v>
                      </c:pt>
                      <c:pt idx="946">
                        <c:v>43208</c:v>
                      </c:pt>
                      <c:pt idx="947">
                        <c:v>43207</c:v>
                      </c:pt>
                      <c:pt idx="948">
                        <c:v>43206</c:v>
                      </c:pt>
                      <c:pt idx="949">
                        <c:v>43205</c:v>
                      </c:pt>
                      <c:pt idx="950">
                        <c:v>43204</c:v>
                      </c:pt>
                      <c:pt idx="951">
                        <c:v>43203</c:v>
                      </c:pt>
                      <c:pt idx="952">
                        <c:v>43202</c:v>
                      </c:pt>
                      <c:pt idx="953">
                        <c:v>43201</c:v>
                      </c:pt>
                      <c:pt idx="954">
                        <c:v>43200</c:v>
                      </c:pt>
                      <c:pt idx="955">
                        <c:v>43199</c:v>
                      </c:pt>
                      <c:pt idx="956">
                        <c:v>43198</c:v>
                      </c:pt>
                      <c:pt idx="957">
                        <c:v>43197</c:v>
                      </c:pt>
                      <c:pt idx="958">
                        <c:v>43196</c:v>
                      </c:pt>
                      <c:pt idx="959">
                        <c:v>43195</c:v>
                      </c:pt>
                      <c:pt idx="960">
                        <c:v>43194</c:v>
                      </c:pt>
                      <c:pt idx="961">
                        <c:v>43193</c:v>
                      </c:pt>
                      <c:pt idx="962">
                        <c:v>43192</c:v>
                      </c:pt>
                      <c:pt idx="963">
                        <c:v>43191</c:v>
                      </c:pt>
                      <c:pt idx="964">
                        <c:v>43190</c:v>
                      </c:pt>
                      <c:pt idx="965">
                        <c:v>43189</c:v>
                      </c:pt>
                      <c:pt idx="966">
                        <c:v>43188</c:v>
                      </c:pt>
                      <c:pt idx="967">
                        <c:v>43187</c:v>
                      </c:pt>
                      <c:pt idx="968">
                        <c:v>43186</c:v>
                      </c:pt>
                      <c:pt idx="969">
                        <c:v>43185</c:v>
                      </c:pt>
                      <c:pt idx="970">
                        <c:v>43184</c:v>
                      </c:pt>
                      <c:pt idx="971">
                        <c:v>43183</c:v>
                      </c:pt>
                      <c:pt idx="972">
                        <c:v>43182</c:v>
                      </c:pt>
                      <c:pt idx="973">
                        <c:v>43181</c:v>
                      </c:pt>
                      <c:pt idx="974">
                        <c:v>43180</c:v>
                      </c:pt>
                      <c:pt idx="975">
                        <c:v>43179</c:v>
                      </c:pt>
                      <c:pt idx="976">
                        <c:v>43178</c:v>
                      </c:pt>
                      <c:pt idx="977">
                        <c:v>43177</c:v>
                      </c:pt>
                      <c:pt idx="978">
                        <c:v>43176</c:v>
                      </c:pt>
                      <c:pt idx="979">
                        <c:v>43175</c:v>
                      </c:pt>
                      <c:pt idx="980">
                        <c:v>43174</c:v>
                      </c:pt>
                      <c:pt idx="981">
                        <c:v>43173</c:v>
                      </c:pt>
                      <c:pt idx="982">
                        <c:v>43172</c:v>
                      </c:pt>
                      <c:pt idx="983">
                        <c:v>43171</c:v>
                      </c:pt>
                      <c:pt idx="984">
                        <c:v>43170</c:v>
                      </c:pt>
                      <c:pt idx="985">
                        <c:v>43169</c:v>
                      </c:pt>
                      <c:pt idx="986">
                        <c:v>43168</c:v>
                      </c:pt>
                      <c:pt idx="987">
                        <c:v>43167</c:v>
                      </c:pt>
                      <c:pt idx="988">
                        <c:v>43166</c:v>
                      </c:pt>
                      <c:pt idx="989">
                        <c:v>43165</c:v>
                      </c:pt>
                      <c:pt idx="990">
                        <c:v>43164</c:v>
                      </c:pt>
                      <c:pt idx="991">
                        <c:v>43163</c:v>
                      </c:pt>
                      <c:pt idx="992">
                        <c:v>43162</c:v>
                      </c:pt>
                      <c:pt idx="993">
                        <c:v>43161</c:v>
                      </c:pt>
                      <c:pt idx="994">
                        <c:v>43160</c:v>
                      </c:pt>
                      <c:pt idx="995">
                        <c:v>43159</c:v>
                      </c:pt>
                      <c:pt idx="996">
                        <c:v>43158</c:v>
                      </c:pt>
                      <c:pt idx="997">
                        <c:v>43157</c:v>
                      </c:pt>
                      <c:pt idx="998">
                        <c:v>43156</c:v>
                      </c:pt>
                      <c:pt idx="999">
                        <c:v>43155</c:v>
                      </c:pt>
                      <c:pt idx="1000">
                        <c:v>43154</c:v>
                      </c:pt>
                      <c:pt idx="1001">
                        <c:v>43153</c:v>
                      </c:pt>
                      <c:pt idx="1002">
                        <c:v>43152</c:v>
                      </c:pt>
                      <c:pt idx="1003">
                        <c:v>43151</c:v>
                      </c:pt>
                      <c:pt idx="1004">
                        <c:v>43150</c:v>
                      </c:pt>
                      <c:pt idx="1005">
                        <c:v>43149</c:v>
                      </c:pt>
                      <c:pt idx="1006">
                        <c:v>43148</c:v>
                      </c:pt>
                      <c:pt idx="1007">
                        <c:v>43147</c:v>
                      </c:pt>
                      <c:pt idx="1008">
                        <c:v>43146</c:v>
                      </c:pt>
                      <c:pt idx="1009">
                        <c:v>43145</c:v>
                      </c:pt>
                      <c:pt idx="1010">
                        <c:v>43144</c:v>
                      </c:pt>
                      <c:pt idx="1011">
                        <c:v>43143</c:v>
                      </c:pt>
                      <c:pt idx="1012">
                        <c:v>43142</c:v>
                      </c:pt>
                      <c:pt idx="1013">
                        <c:v>43141</c:v>
                      </c:pt>
                      <c:pt idx="1014">
                        <c:v>43140</c:v>
                      </c:pt>
                      <c:pt idx="1015">
                        <c:v>43139</c:v>
                      </c:pt>
                      <c:pt idx="1016">
                        <c:v>43138</c:v>
                      </c:pt>
                      <c:pt idx="1017">
                        <c:v>43137</c:v>
                      </c:pt>
                      <c:pt idx="1018">
                        <c:v>43136</c:v>
                      </c:pt>
                      <c:pt idx="1019">
                        <c:v>43135</c:v>
                      </c:pt>
                      <c:pt idx="1020">
                        <c:v>43134</c:v>
                      </c:pt>
                      <c:pt idx="1021">
                        <c:v>43133</c:v>
                      </c:pt>
                      <c:pt idx="1022">
                        <c:v>43132</c:v>
                      </c:pt>
                      <c:pt idx="1023">
                        <c:v>43131</c:v>
                      </c:pt>
                      <c:pt idx="1024">
                        <c:v>43130</c:v>
                      </c:pt>
                      <c:pt idx="1025">
                        <c:v>43129</c:v>
                      </c:pt>
                      <c:pt idx="1026">
                        <c:v>43128</c:v>
                      </c:pt>
                      <c:pt idx="1027">
                        <c:v>43127</c:v>
                      </c:pt>
                      <c:pt idx="1028">
                        <c:v>43126</c:v>
                      </c:pt>
                      <c:pt idx="1029">
                        <c:v>43125</c:v>
                      </c:pt>
                      <c:pt idx="1030">
                        <c:v>43124</c:v>
                      </c:pt>
                      <c:pt idx="1031">
                        <c:v>43123</c:v>
                      </c:pt>
                      <c:pt idx="1032">
                        <c:v>43122</c:v>
                      </c:pt>
                      <c:pt idx="1033">
                        <c:v>43121</c:v>
                      </c:pt>
                      <c:pt idx="1034">
                        <c:v>43120</c:v>
                      </c:pt>
                      <c:pt idx="1035">
                        <c:v>43119</c:v>
                      </c:pt>
                      <c:pt idx="1036">
                        <c:v>43118</c:v>
                      </c:pt>
                      <c:pt idx="1037">
                        <c:v>43117</c:v>
                      </c:pt>
                      <c:pt idx="1038">
                        <c:v>43116</c:v>
                      </c:pt>
                      <c:pt idx="1039">
                        <c:v>43115</c:v>
                      </c:pt>
                      <c:pt idx="1040">
                        <c:v>43114</c:v>
                      </c:pt>
                      <c:pt idx="1041">
                        <c:v>43113</c:v>
                      </c:pt>
                      <c:pt idx="1042">
                        <c:v>43112</c:v>
                      </c:pt>
                      <c:pt idx="1043">
                        <c:v>43111</c:v>
                      </c:pt>
                      <c:pt idx="1044">
                        <c:v>43110</c:v>
                      </c:pt>
                      <c:pt idx="1045">
                        <c:v>43109</c:v>
                      </c:pt>
                      <c:pt idx="1046">
                        <c:v>43108</c:v>
                      </c:pt>
                      <c:pt idx="1047">
                        <c:v>43107</c:v>
                      </c:pt>
                      <c:pt idx="1048">
                        <c:v>43106</c:v>
                      </c:pt>
                      <c:pt idx="1049">
                        <c:v>43105</c:v>
                      </c:pt>
                      <c:pt idx="1050">
                        <c:v>43104</c:v>
                      </c:pt>
                      <c:pt idx="1051">
                        <c:v>43103</c:v>
                      </c:pt>
                      <c:pt idx="1052">
                        <c:v>43102</c:v>
                      </c:pt>
                      <c:pt idx="1053">
                        <c:v>43101</c:v>
                      </c:pt>
                      <c:pt idx="1054">
                        <c:v>43100</c:v>
                      </c:pt>
                      <c:pt idx="1055">
                        <c:v>43099</c:v>
                      </c:pt>
                      <c:pt idx="1056">
                        <c:v>43098</c:v>
                      </c:pt>
                      <c:pt idx="1057">
                        <c:v>43097</c:v>
                      </c:pt>
                      <c:pt idx="1058">
                        <c:v>43096</c:v>
                      </c:pt>
                      <c:pt idx="1059">
                        <c:v>43095</c:v>
                      </c:pt>
                      <c:pt idx="1060">
                        <c:v>43094</c:v>
                      </c:pt>
                      <c:pt idx="1061">
                        <c:v>43093</c:v>
                      </c:pt>
                      <c:pt idx="1062">
                        <c:v>43092</c:v>
                      </c:pt>
                      <c:pt idx="1063">
                        <c:v>43091</c:v>
                      </c:pt>
                      <c:pt idx="1064">
                        <c:v>43090</c:v>
                      </c:pt>
                      <c:pt idx="1065">
                        <c:v>43089</c:v>
                      </c:pt>
                      <c:pt idx="1066">
                        <c:v>43088</c:v>
                      </c:pt>
                      <c:pt idx="1067">
                        <c:v>43087</c:v>
                      </c:pt>
                      <c:pt idx="1068">
                        <c:v>43086</c:v>
                      </c:pt>
                      <c:pt idx="1069">
                        <c:v>43085</c:v>
                      </c:pt>
                      <c:pt idx="1070">
                        <c:v>43084</c:v>
                      </c:pt>
                      <c:pt idx="1071">
                        <c:v>43083</c:v>
                      </c:pt>
                      <c:pt idx="1072">
                        <c:v>43082</c:v>
                      </c:pt>
                      <c:pt idx="1073">
                        <c:v>43081</c:v>
                      </c:pt>
                      <c:pt idx="1074">
                        <c:v>43080</c:v>
                      </c:pt>
                      <c:pt idx="1075">
                        <c:v>43079</c:v>
                      </c:pt>
                      <c:pt idx="1076">
                        <c:v>43078</c:v>
                      </c:pt>
                      <c:pt idx="1077">
                        <c:v>43077</c:v>
                      </c:pt>
                      <c:pt idx="1078">
                        <c:v>43076</c:v>
                      </c:pt>
                      <c:pt idx="1079">
                        <c:v>43075</c:v>
                      </c:pt>
                      <c:pt idx="1080">
                        <c:v>43074</c:v>
                      </c:pt>
                      <c:pt idx="1081">
                        <c:v>43073</c:v>
                      </c:pt>
                      <c:pt idx="1082">
                        <c:v>43072</c:v>
                      </c:pt>
                      <c:pt idx="1083">
                        <c:v>43071</c:v>
                      </c:pt>
                      <c:pt idx="1084">
                        <c:v>43070</c:v>
                      </c:pt>
                      <c:pt idx="1085">
                        <c:v>43069</c:v>
                      </c:pt>
                      <c:pt idx="1086">
                        <c:v>43068</c:v>
                      </c:pt>
                      <c:pt idx="1087">
                        <c:v>43067</c:v>
                      </c:pt>
                      <c:pt idx="1088">
                        <c:v>43066</c:v>
                      </c:pt>
                      <c:pt idx="1089">
                        <c:v>43065</c:v>
                      </c:pt>
                      <c:pt idx="1090">
                        <c:v>43064</c:v>
                      </c:pt>
                      <c:pt idx="1091">
                        <c:v>43063</c:v>
                      </c:pt>
                      <c:pt idx="1092">
                        <c:v>43062</c:v>
                      </c:pt>
                      <c:pt idx="1093">
                        <c:v>43061</c:v>
                      </c:pt>
                      <c:pt idx="1094">
                        <c:v>43060</c:v>
                      </c:pt>
                      <c:pt idx="1095">
                        <c:v>43059</c:v>
                      </c:pt>
                      <c:pt idx="1096">
                        <c:v>43058</c:v>
                      </c:pt>
                      <c:pt idx="1097">
                        <c:v>43057</c:v>
                      </c:pt>
                      <c:pt idx="1098">
                        <c:v>43056</c:v>
                      </c:pt>
                      <c:pt idx="1099">
                        <c:v>43055</c:v>
                      </c:pt>
                      <c:pt idx="1100">
                        <c:v>43054</c:v>
                      </c:pt>
                      <c:pt idx="1101">
                        <c:v>43053</c:v>
                      </c:pt>
                      <c:pt idx="1102">
                        <c:v>43052</c:v>
                      </c:pt>
                      <c:pt idx="1103">
                        <c:v>43051</c:v>
                      </c:pt>
                      <c:pt idx="1104">
                        <c:v>43050</c:v>
                      </c:pt>
                      <c:pt idx="1105">
                        <c:v>43049</c:v>
                      </c:pt>
                      <c:pt idx="1106">
                        <c:v>43048</c:v>
                      </c:pt>
                      <c:pt idx="1107">
                        <c:v>43047</c:v>
                      </c:pt>
                      <c:pt idx="1108">
                        <c:v>43046</c:v>
                      </c:pt>
                      <c:pt idx="1109">
                        <c:v>43045</c:v>
                      </c:pt>
                      <c:pt idx="1110">
                        <c:v>43044</c:v>
                      </c:pt>
                      <c:pt idx="1111">
                        <c:v>43043</c:v>
                      </c:pt>
                      <c:pt idx="1112">
                        <c:v>43042</c:v>
                      </c:pt>
                      <c:pt idx="1113">
                        <c:v>43041</c:v>
                      </c:pt>
                      <c:pt idx="1114">
                        <c:v>43040</c:v>
                      </c:pt>
                      <c:pt idx="1115">
                        <c:v>43039</c:v>
                      </c:pt>
                      <c:pt idx="1116">
                        <c:v>43038</c:v>
                      </c:pt>
                      <c:pt idx="1117">
                        <c:v>43037</c:v>
                      </c:pt>
                      <c:pt idx="1118">
                        <c:v>43036</c:v>
                      </c:pt>
                      <c:pt idx="1119">
                        <c:v>43035</c:v>
                      </c:pt>
                      <c:pt idx="1120">
                        <c:v>43034</c:v>
                      </c:pt>
                      <c:pt idx="1121">
                        <c:v>43033</c:v>
                      </c:pt>
                      <c:pt idx="1122">
                        <c:v>43032</c:v>
                      </c:pt>
                      <c:pt idx="1123">
                        <c:v>43031</c:v>
                      </c:pt>
                      <c:pt idx="1124">
                        <c:v>43030</c:v>
                      </c:pt>
                      <c:pt idx="1125">
                        <c:v>43029</c:v>
                      </c:pt>
                      <c:pt idx="1126">
                        <c:v>43028</c:v>
                      </c:pt>
                      <c:pt idx="1127">
                        <c:v>43027</c:v>
                      </c:pt>
                      <c:pt idx="1128">
                        <c:v>43026</c:v>
                      </c:pt>
                      <c:pt idx="1129">
                        <c:v>43025</c:v>
                      </c:pt>
                      <c:pt idx="1130">
                        <c:v>43024</c:v>
                      </c:pt>
                      <c:pt idx="1131">
                        <c:v>43023</c:v>
                      </c:pt>
                      <c:pt idx="1132">
                        <c:v>43022</c:v>
                      </c:pt>
                      <c:pt idx="1133">
                        <c:v>43021</c:v>
                      </c:pt>
                      <c:pt idx="1134">
                        <c:v>43020</c:v>
                      </c:pt>
                      <c:pt idx="1135">
                        <c:v>43019</c:v>
                      </c:pt>
                      <c:pt idx="1136">
                        <c:v>43018</c:v>
                      </c:pt>
                      <c:pt idx="1137">
                        <c:v>43017</c:v>
                      </c:pt>
                      <c:pt idx="1138">
                        <c:v>43016</c:v>
                      </c:pt>
                      <c:pt idx="1139">
                        <c:v>43015</c:v>
                      </c:pt>
                      <c:pt idx="1140">
                        <c:v>43014</c:v>
                      </c:pt>
                      <c:pt idx="1141">
                        <c:v>43013</c:v>
                      </c:pt>
                      <c:pt idx="1142">
                        <c:v>43012</c:v>
                      </c:pt>
                      <c:pt idx="1143">
                        <c:v>43011</c:v>
                      </c:pt>
                      <c:pt idx="1144">
                        <c:v>43010</c:v>
                      </c:pt>
                      <c:pt idx="1145">
                        <c:v>43009</c:v>
                      </c:pt>
                      <c:pt idx="1146">
                        <c:v>43008</c:v>
                      </c:pt>
                      <c:pt idx="1147">
                        <c:v>43007</c:v>
                      </c:pt>
                      <c:pt idx="1148">
                        <c:v>43006</c:v>
                      </c:pt>
                      <c:pt idx="1149">
                        <c:v>43005</c:v>
                      </c:pt>
                      <c:pt idx="1150">
                        <c:v>43004</c:v>
                      </c:pt>
                      <c:pt idx="1151">
                        <c:v>43003</c:v>
                      </c:pt>
                      <c:pt idx="1152">
                        <c:v>43002</c:v>
                      </c:pt>
                      <c:pt idx="1153">
                        <c:v>43001</c:v>
                      </c:pt>
                      <c:pt idx="1154">
                        <c:v>43000</c:v>
                      </c:pt>
                      <c:pt idx="1155">
                        <c:v>42999</c:v>
                      </c:pt>
                      <c:pt idx="1156">
                        <c:v>42998</c:v>
                      </c:pt>
                      <c:pt idx="1157">
                        <c:v>42997</c:v>
                      </c:pt>
                      <c:pt idx="1158">
                        <c:v>42996</c:v>
                      </c:pt>
                      <c:pt idx="1159">
                        <c:v>42995</c:v>
                      </c:pt>
                      <c:pt idx="1160">
                        <c:v>42994</c:v>
                      </c:pt>
                      <c:pt idx="1161">
                        <c:v>42993</c:v>
                      </c:pt>
                      <c:pt idx="1162">
                        <c:v>42992</c:v>
                      </c:pt>
                      <c:pt idx="1163">
                        <c:v>42991</c:v>
                      </c:pt>
                      <c:pt idx="1164">
                        <c:v>42990</c:v>
                      </c:pt>
                      <c:pt idx="1165">
                        <c:v>42989</c:v>
                      </c:pt>
                      <c:pt idx="1166">
                        <c:v>42988</c:v>
                      </c:pt>
                      <c:pt idx="1167">
                        <c:v>42987</c:v>
                      </c:pt>
                      <c:pt idx="1168">
                        <c:v>42986</c:v>
                      </c:pt>
                      <c:pt idx="1169">
                        <c:v>42985</c:v>
                      </c:pt>
                      <c:pt idx="1170">
                        <c:v>42984</c:v>
                      </c:pt>
                      <c:pt idx="1171">
                        <c:v>42983</c:v>
                      </c:pt>
                      <c:pt idx="1172">
                        <c:v>42982</c:v>
                      </c:pt>
                      <c:pt idx="1173">
                        <c:v>42981</c:v>
                      </c:pt>
                      <c:pt idx="1174">
                        <c:v>42980</c:v>
                      </c:pt>
                      <c:pt idx="1175">
                        <c:v>42979</c:v>
                      </c:pt>
                      <c:pt idx="1176">
                        <c:v>42978</c:v>
                      </c:pt>
                      <c:pt idx="1177">
                        <c:v>42977</c:v>
                      </c:pt>
                      <c:pt idx="1178">
                        <c:v>42976</c:v>
                      </c:pt>
                      <c:pt idx="1179">
                        <c:v>42975</c:v>
                      </c:pt>
                      <c:pt idx="1180">
                        <c:v>42974</c:v>
                      </c:pt>
                      <c:pt idx="1181">
                        <c:v>42973</c:v>
                      </c:pt>
                      <c:pt idx="1182">
                        <c:v>42972</c:v>
                      </c:pt>
                      <c:pt idx="1183">
                        <c:v>42971</c:v>
                      </c:pt>
                      <c:pt idx="1184">
                        <c:v>42970</c:v>
                      </c:pt>
                      <c:pt idx="1185">
                        <c:v>42969</c:v>
                      </c:pt>
                      <c:pt idx="1186">
                        <c:v>42968</c:v>
                      </c:pt>
                      <c:pt idx="1187">
                        <c:v>42967</c:v>
                      </c:pt>
                      <c:pt idx="1188">
                        <c:v>42966</c:v>
                      </c:pt>
                      <c:pt idx="1189">
                        <c:v>42965</c:v>
                      </c:pt>
                      <c:pt idx="1190">
                        <c:v>42964</c:v>
                      </c:pt>
                      <c:pt idx="1191">
                        <c:v>42963</c:v>
                      </c:pt>
                      <c:pt idx="1192">
                        <c:v>42962</c:v>
                      </c:pt>
                      <c:pt idx="1193">
                        <c:v>42961</c:v>
                      </c:pt>
                      <c:pt idx="1194">
                        <c:v>42960</c:v>
                      </c:pt>
                      <c:pt idx="1195">
                        <c:v>42959</c:v>
                      </c:pt>
                      <c:pt idx="1196">
                        <c:v>42958</c:v>
                      </c:pt>
                      <c:pt idx="1197">
                        <c:v>42957</c:v>
                      </c:pt>
                      <c:pt idx="1198">
                        <c:v>42956</c:v>
                      </c:pt>
                      <c:pt idx="1199">
                        <c:v>42955</c:v>
                      </c:pt>
                      <c:pt idx="1200">
                        <c:v>42954</c:v>
                      </c:pt>
                      <c:pt idx="1201">
                        <c:v>42953</c:v>
                      </c:pt>
                      <c:pt idx="1202">
                        <c:v>42952</c:v>
                      </c:pt>
                      <c:pt idx="1203">
                        <c:v>42951</c:v>
                      </c:pt>
                      <c:pt idx="1204">
                        <c:v>42950</c:v>
                      </c:pt>
                      <c:pt idx="1205">
                        <c:v>42949</c:v>
                      </c:pt>
                      <c:pt idx="1206">
                        <c:v>42948</c:v>
                      </c:pt>
                      <c:pt idx="1207">
                        <c:v>42947</c:v>
                      </c:pt>
                      <c:pt idx="1208">
                        <c:v>42946</c:v>
                      </c:pt>
                      <c:pt idx="1209">
                        <c:v>42945</c:v>
                      </c:pt>
                      <c:pt idx="1210">
                        <c:v>42944</c:v>
                      </c:pt>
                      <c:pt idx="1211">
                        <c:v>42943</c:v>
                      </c:pt>
                      <c:pt idx="1212">
                        <c:v>42942</c:v>
                      </c:pt>
                      <c:pt idx="1213">
                        <c:v>42941</c:v>
                      </c:pt>
                      <c:pt idx="1214">
                        <c:v>42940</c:v>
                      </c:pt>
                      <c:pt idx="1215">
                        <c:v>42939</c:v>
                      </c:pt>
                      <c:pt idx="1216">
                        <c:v>42938</c:v>
                      </c:pt>
                      <c:pt idx="1217">
                        <c:v>42937</c:v>
                      </c:pt>
                      <c:pt idx="1218">
                        <c:v>42936</c:v>
                      </c:pt>
                      <c:pt idx="1219">
                        <c:v>42935</c:v>
                      </c:pt>
                      <c:pt idx="1220">
                        <c:v>42934</c:v>
                      </c:pt>
                      <c:pt idx="1221">
                        <c:v>42933</c:v>
                      </c:pt>
                      <c:pt idx="1222">
                        <c:v>42932</c:v>
                      </c:pt>
                      <c:pt idx="1223">
                        <c:v>42931</c:v>
                      </c:pt>
                      <c:pt idx="1224">
                        <c:v>42930</c:v>
                      </c:pt>
                      <c:pt idx="1225">
                        <c:v>42929</c:v>
                      </c:pt>
                      <c:pt idx="1226">
                        <c:v>42928</c:v>
                      </c:pt>
                      <c:pt idx="1227">
                        <c:v>42927</c:v>
                      </c:pt>
                      <c:pt idx="1228">
                        <c:v>42926</c:v>
                      </c:pt>
                      <c:pt idx="1229">
                        <c:v>42925</c:v>
                      </c:pt>
                      <c:pt idx="1230">
                        <c:v>42924</c:v>
                      </c:pt>
                      <c:pt idx="1231">
                        <c:v>42923</c:v>
                      </c:pt>
                      <c:pt idx="1232">
                        <c:v>42922</c:v>
                      </c:pt>
                      <c:pt idx="1233">
                        <c:v>42921</c:v>
                      </c:pt>
                      <c:pt idx="1234">
                        <c:v>42920</c:v>
                      </c:pt>
                      <c:pt idx="1235">
                        <c:v>42919</c:v>
                      </c:pt>
                      <c:pt idx="1236">
                        <c:v>42918</c:v>
                      </c:pt>
                      <c:pt idx="1237">
                        <c:v>42917</c:v>
                      </c:pt>
                      <c:pt idx="1238">
                        <c:v>42916</c:v>
                      </c:pt>
                      <c:pt idx="1239">
                        <c:v>42915</c:v>
                      </c:pt>
                      <c:pt idx="1240">
                        <c:v>42914</c:v>
                      </c:pt>
                      <c:pt idx="1241">
                        <c:v>42913</c:v>
                      </c:pt>
                      <c:pt idx="1242">
                        <c:v>42912</c:v>
                      </c:pt>
                      <c:pt idx="1243">
                        <c:v>42911</c:v>
                      </c:pt>
                      <c:pt idx="1244">
                        <c:v>42910</c:v>
                      </c:pt>
                      <c:pt idx="1245">
                        <c:v>42909</c:v>
                      </c:pt>
                      <c:pt idx="1246">
                        <c:v>42908</c:v>
                      </c:pt>
                      <c:pt idx="1247">
                        <c:v>42907</c:v>
                      </c:pt>
                      <c:pt idx="1248">
                        <c:v>42906</c:v>
                      </c:pt>
                      <c:pt idx="1249">
                        <c:v>42905</c:v>
                      </c:pt>
                      <c:pt idx="1250">
                        <c:v>42904</c:v>
                      </c:pt>
                      <c:pt idx="1251">
                        <c:v>42903</c:v>
                      </c:pt>
                      <c:pt idx="1252">
                        <c:v>42902</c:v>
                      </c:pt>
                      <c:pt idx="1253">
                        <c:v>42901</c:v>
                      </c:pt>
                      <c:pt idx="1254">
                        <c:v>42900</c:v>
                      </c:pt>
                      <c:pt idx="1255">
                        <c:v>42899</c:v>
                      </c:pt>
                      <c:pt idx="1256">
                        <c:v>42898</c:v>
                      </c:pt>
                      <c:pt idx="1257">
                        <c:v>42897</c:v>
                      </c:pt>
                      <c:pt idx="1258">
                        <c:v>42896</c:v>
                      </c:pt>
                      <c:pt idx="1259">
                        <c:v>42895</c:v>
                      </c:pt>
                      <c:pt idx="1260">
                        <c:v>42894</c:v>
                      </c:pt>
                      <c:pt idx="1261">
                        <c:v>42893</c:v>
                      </c:pt>
                      <c:pt idx="1262">
                        <c:v>42892</c:v>
                      </c:pt>
                      <c:pt idx="1263">
                        <c:v>42891</c:v>
                      </c:pt>
                      <c:pt idx="1264">
                        <c:v>42890</c:v>
                      </c:pt>
                      <c:pt idx="1265">
                        <c:v>42889</c:v>
                      </c:pt>
                      <c:pt idx="1266">
                        <c:v>42888</c:v>
                      </c:pt>
                      <c:pt idx="1267">
                        <c:v>42887</c:v>
                      </c:pt>
                      <c:pt idx="1268">
                        <c:v>42886</c:v>
                      </c:pt>
                      <c:pt idx="1269">
                        <c:v>42885</c:v>
                      </c:pt>
                      <c:pt idx="1270">
                        <c:v>42884</c:v>
                      </c:pt>
                      <c:pt idx="1271">
                        <c:v>42883</c:v>
                      </c:pt>
                      <c:pt idx="1272">
                        <c:v>42882</c:v>
                      </c:pt>
                      <c:pt idx="1273">
                        <c:v>42881</c:v>
                      </c:pt>
                      <c:pt idx="1274">
                        <c:v>42880</c:v>
                      </c:pt>
                      <c:pt idx="1275">
                        <c:v>42879</c:v>
                      </c:pt>
                      <c:pt idx="1276">
                        <c:v>42878</c:v>
                      </c:pt>
                      <c:pt idx="1277">
                        <c:v>42877</c:v>
                      </c:pt>
                      <c:pt idx="1278">
                        <c:v>42876</c:v>
                      </c:pt>
                      <c:pt idx="1279">
                        <c:v>42875</c:v>
                      </c:pt>
                      <c:pt idx="1280">
                        <c:v>42874</c:v>
                      </c:pt>
                      <c:pt idx="1281">
                        <c:v>42873</c:v>
                      </c:pt>
                      <c:pt idx="1282">
                        <c:v>42872</c:v>
                      </c:pt>
                      <c:pt idx="1283">
                        <c:v>42871</c:v>
                      </c:pt>
                      <c:pt idx="1284">
                        <c:v>42870</c:v>
                      </c:pt>
                      <c:pt idx="1285">
                        <c:v>42869</c:v>
                      </c:pt>
                      <c:pt idx="1286">
                        <c:v>42868</c:v>
                      </c:pt>
                      <c:pt idx="1287">
                        <c:v>42867</c:v>
                      </c:pt>
                      <c:pt idx="1288">
                        <c:v>42866</c:v>
                      </c:pt>
                      <c:pt idx="1289">
                        <c:v>42865</c:v>
                      </c:pt>
                      <c:pt idx="1290">
                        <c:v>42864</c:v>
                      </c:pt>
                      <c:pt idx="1291">
                        <c:v>42863</c:v>
                      </c:pt>
                      <c:pt idx="1292">
                        <c:v>42862</c:v>
                      </c:pt>
                      <c:pt idx="1293">
                        <c:v>42861</c:v>
                      </c:pt>
                      <c:pt idx="1294">
                        <c:v>42860</c:v>
                      </c:pt>
                      <c:pt idx="1295">
                        <c:v>42859</c:v>
                      </c:pt>
                      <c:pt idx="1296">
                        <c:v>42858</c:v>
                      </c:pt>
                      <c:pt idx="1297">
                        <c:v>42857</c:v>
                      </c:pt>
                      <c:pt idx="1298">
                        <c:v>42856</c:v>
                      </c:pt>
                      <c:pt idx="1299">
                        <c:v>42855</c:v>
                      </c:pt>
                      <c:pt idx="1300">
                        <c:v>42854</c:v>
                      </c:pt>
                      <c:pt idx="1301">
                        <c:v>42853</c:v>
                      </c:pt>
                      <c:pt idx="1302">
                        <c:v>42852</c:v>
                      </c:pt>
                      <c:pt idx="1303">
                        <c:v>42851</c:v>
                      </c:pt>
                      <c:pt idx="1304">
                        <c:v>42850</c:v>
                      </c:pt>
                      <c:pt idx="1305">
                        <c:v>42849</c:v>
                      </c:pt>
                      <c:pt idx="1306">
                        <c:v>42848</c:v>
                      </c:pt>
                      <c:pt idx="1307">
                        <c:v>42847</c:v>
                      </c:pt>
                      <c:pt idx="1308">
                        <c:v>42846</c:v>
                      </c:pt>
                      <c:pt idx="1309">
                        <c:v>42845</c:v>
                      </c:pt>
                      <c:pt idx="1310">
                        <c:v>42844</c:v>
                      </c:pt>
                      <c:pt idx="1311">
                        <c:v>42843</c:v>
                      </c:pt>
                      <c:pt idx="1312">
                        <c:v>42842</c:v>
                      </c:pt>
                      <c:pt idx="1313">
                        <c:v>42841</c:v>
                      </c:pt>
                      <c:pt idx="1314">
                        <c:v>42840</c:v>
                      </c:pt>
                      <c:pt idx="1315">
                        <c:v>42839</c:v>
                      </c:pt>
                      <c:pt idx="1316">
                        <c:v>42838</c:v>
                      </c:pt>
                      <c:pt idx="1317">
                        <c:v>42837</c:v>
                      </c:pt>
                      <c:pt idx="1318">
                        <c:v>42836</c:v>
                      </c:pt>
                      <c:pt idx="1319">
                        <c:v>42835</c:v>
                      </c:pt>
                      <c:pt idx="1320">
                        <c:v>42834</c:v>
                      </c:pt>
                      <c:pt idx="1321">
                        <c:v>42833</c:v>
                      </c:pt>
                      <c:pt idx="1322">
                        <c:v>42832</c:v>
                      </c:pt>
                      <c:pt idx="1323">
                        <c:v>42831</c:v>
                      </c:pt>
                      <c:pt idx="1324">
                        <c:v>42830</c:v>
                      </c:pt>
                      <c:pt idx="1325">
                        <c:v>42829</c:v>
                      </c:pt>
                      <c:pt idx="1326">
                        <c:v>42828</c:v>
                      </c:pt>
                      <c:pt idx="1327">
                        <c:v>42827</c:v>
                      </c:pt>
                      <c:pt idx="1328">
                        <c:v>42826</c:v>
                      </c:pt>
                      <c:pt idx="1329">
                        <c:v>42825</c:v>
                      </c:pt>
                      <c:pt idx="1330">
                        <c:v>42824</c:v>
                      </c:pt>
                      <c:pt idx="1331">
                        <c:v>42823</c:v>
                      </c:pt>
                      <c:pt idx="1332">
                        <c:v>42822</c:v>
                      </c:pt>
                      <c:pt idx="1333">
                        <c:v>42821</c:v>
                      </c:pt>
                      <c:pt idx="1334">
                        <c:v>42820</c:v>
                      </c:pt>
                      <c:pt idx="1335">
                        <c:v>42819</c:v>
                      </c:pt>
                      <c:pt idx="1336">
                        <c:v>42818</c:v>
                      </c:pt>
                      <c:pt idx="1337">
                        <c:v>42817</c:v>
                      </c:pt>
                      <c:pt idx="1338">
                        <c:v>42816</c:v>
                      </c:pt>
                      <c:pt idx="1339">
                        <c:v>42815</c:v>
                      </c:pt>
                      <c:pt idx="1340">
                        <c:v>42814</c:v>
                      </c:pt>
                      <c:pt idx="1341">
                        <c:v>42813</c:v>
                      </c:pt>
                      <c:pt idx="1342">
                        <c:v>42812</c:v>
                      </c:pt>
                      <c:pt idx="1343">
                        <c:v>42811</c:v>
                      </c:pt>
                      <c:pt idx="1344">
                        <c:v>42810</c:v>
                      </c:pt>
                      <c:pt idx="1345">
                        <c:v>42809</c:v>
                      </c:pt>
                      <c:pt idx="1346">
                        <c:v>42808</c:v>
                      </c:pt>
                      <c:pt idx="1347">
                        <c:v>42807</c:v>
                      </c:pt>
                      <c:pt idx="1348">
                        <c:v>42806</c:v>
                      </c:pt>
                      <c:pt idx="1349">
                        <c:v>42805</c:v>
                      </c:pt>
                      <c:pt idx="1350">
                        <c:v>42804</c:v>
                      </c:pt>
                      <c:pt idx="1351">
                        <c:v>42803</c:v>
                      </c:pt>
                      <c:pt idx="1352">
                        <c:v>42802</c:v>
                      </c:pt>
                      <c:pt idx="1353">
                        <c:v>42801</c:v>
                      </c:pt>
                      <c:pt idx="1354">
                        <c:v>42800</c:v>
                      </c:pt>
                      <c:pt idx="1355">
                        <c:v>42799</c:v>
                      </c:pt>
                      <c:pt idx="1356">
                        <c:v>42798</c:v>
                      </c:pt>
                      <c:pt idx="1357">
                        <c:v>42797</c:v>
                      </c:pt>
                      <c:pt idx="1358">
                        <c:v>42796</c:v>
                      </c:pt>
                      <c:pt idx="1359">
                        <c:v>42795</c:v>
                      </c:pt>
                      <c:pt idx="1360">
                        <c:v>42794</c:v>
                      </c:pt>
                      <c:pt idx="1361">
                        <c:v>42793</c:v>
                      </c:pt>
                      <c:pt idx="1362">
                        <c:v>42792</c:v>
                      </c:pt>
                      <c:pt idx="1363">
                        <c:v>42791</c:v>
                      </c:pt>
                      <c:pt idx="1364">
                        <c:v>42790</c:v>
                      </c:pt>
                      <c:pt idx="1365">
                        <c:v>42789</c:v>
                      </c:pt>
                      <c:pt idx="1366">
                        <c:v>42788</c:v>
                      </c:pt>
                      <c:pt idx="1367">
                        <c:v>42787</c:v>
                      </c:pt>
                      <c:pt idx="1368">
                        <c:v>42786</c:v>
                      </c:pt>
                      <c:pt idx="1369">
                        <c:v>42785</c:v>
                      </c:pt>
                      <c:pt idx="1370">
                        <c:v>42784</c:v>
                      </c:pt>
                      <c:pt idx="1371">
                        <c:v>42783</c:v>
                      </c:pt>
                      <c:pt idx="1372">
                        <c:v>42782</c:v>
                      </c:pt>
                      <c:pt idx="1373">
                        <c:v>42781</c:v>
                      </c:pt>
                      <c:pt idx="1374">
                        <c:v>42780</c:v>
                      </c:pt>
                      <c:pt idx="1375">
                        <c:v>42779</c:v>
                      </c:pt>
                      <c:pt idx="1376">
                        <c:v>42778</c:v>
                      </c:pt>
                      <c:pt idx="1377">
                        <c:v>42777</c:v>
                      </c:pt>
                      <c:pt idx="1378">
                        <c:v>42776</c:v>
                      </c:pt>
                      <c:pt idx="1379">
                        <c:v>42775</c:v>
                      </c:pt>
                      <c:pt idx="1380">
                        <c:v>42774</c:v>
                      </c:pt>
                      <c:pt idx="1381">
                        <c:v>42773</c:v>
                      </c:pt>
                      <c:pt idx="1382">
                        <c:v>42772</c:v>
                      </c:pt>
                      <c:pt idx="1383">
                        <c:v>42771</c:v>
                      </c:pt>
                      <c:pt idx="1384">
                        <c:v>42770</c:v>
                      </c:pt>
                      <c:pt idx="1385">
                        <c:v>42769</c:v>
                      </c:pt>
                      <c:pt idx="1386">
                        <c:v>42768</c:v>
                      </c:pt>
                      <c:pt idx="1387">
                        <c:v>42767</c:v>
                      </c:pt>
                      <c:pt idx="1388">
                        <c:v>42766</c:v>
                      </c:pt>
                      <c:pt idx="1389">
                        <c:v>42765</c:v>
                      </c:pt>
                      <c:pt idx="1390">
                        <c:v>42764</c:v>
                      </c:pt>
                      <c:pt idx="1391">
                        <c:v>42763</c:v>
                      </c:pt>
                      <c:pt idx="1392">
                        <c:v>42762</c:v>
                      </c:pt>
                      <c:pt idx="1393">
                        <c:v>42761</c:v>
                      </c:pt>
                      <c:pt idx="1394">
                        <c:v>42760</c:v>
                      </c:pt>
                      <c:pt idx="1395">
                        <c:v>42759</c:v>
                      </c:pt>
                      <c:pt idx="1396">
                        <c:v>42758</c:v>
                      </c:pt>
                      <c:pt idx="1397">
                        <c:v>42757</c:v>
                      </c:pt>
                      <c:pt idx="1398">
                        <c:v>42756</c:v>
                      </c:pt>
                      <c:pt idx="1399">
                        <c:v>42755</c:v>
                      </c:pt>
                      <c:pt idx="1400">
                        <c:v>42754</c:v>
                      </c:pt>
                      <c:pt idx="1401">
                        <c:v>42753</c:v>
                      </c:pt>
                      <c:pt idx="1402">
                        <c:v>42752</c:v>
                      </c:pt>
                      <c:pt idx="1403">
                        <c:v>42751</c:v>
                      </c:pt>
                      <c:pt idx="1404">
                        <c:v>42750</c:v>
                      </c:pt>
                      <c:pt idx="1405">
                        <c:v>42749</c:v>
                      </c:pt>
                      <c:pt idx="1406">
                        <c:v>42748</c:v>
                      </c:pt>
                      <c:pt idx="1407">
                        <c:v>42747</c:v>
                      </c:pt>
                      <c:pt idx="1408">
                        <c:v>42746</c:v>
                      </c:pt>
                      <c:pt idx="1409">
                        <c:v>42745</c:v>
                      </c:pt>
                      <c:pt idx="1410">
                        <c:v>42744</c:v>
                      </c:pt>
                      <c:pt idx="1411">
                        <c:v>42743</c:v>
                      </c:pt>
                      <c:pt idx="1412">
                        <c:v>42742</c:v>
                      </c:pt>
                      <c:pt idx="1413">
                        <c:v>42741</c:v>
                      </c:pt>
                      <c:pt idx="1414">
                        <c:v>42740</c:v>
                      </c:pt>
                      <c:pt idx="1415">
                        <c:v>42739</c:v>
                      </c:pt>
                      <c:pt idx="1416">
                        <c:v>42738</c:v>
                      </c:pt>
                      <c:pt idx="1417">
                        <c:v>42737</c:v>
                      </c:pt>
                      <c:pt idx="1418">
                        <c:v>42736</c:v>
                      </c:pt>
                      <c:pt idx="1419">
                        <c:v>42735</c:v>
                      </c:pt>
                      <c:pt idx="1420">
                        <c:v>42734</c:v>
                      </c:pt>
                      <c:pt idx="1421">
                        <c:v>42733</c:v>
                      </c:pt>
                      <c:pt idx="1422">
                        <c:v>42732</c:v>
                      </c:pt>
                      <c:pt idx="1423">
                        <c:v>42731</c:v>
                      </c:pt>
                      <c:pt idx="1424">
                        <c:v>42730</c:v>
                      </c:pt>
                      <c:pt idx="1425">
                        <c:v>42729</c:v>
                      </c:pt>
                      <c:pt idx="1426">
                        <c:v>42728</c:v>
                      </c:pt>
                      <c:pt idx="1427">
                        <c:v>42727</c:v>
                      </c:pt>
                      <c:pt idx="1428">
                        <c:v>42726</c:v>
                      </c:pt>
                      <c:pt idx="1429">
                        <c:v>42725</c:v>
                      </c:pt>
                      <c:pt idx="1430">
                        <c:v>42724</c:v>
                      </c:pt>
                      <c:pt idx="1431">
                        <c:v>42723</c:v>
                      </c:pt>
                      <c:pt idx="1432">
                        <c:v>42722</c:v>
                      </c:pt>
                      <c:pt idx="1433">
                        <c:v>42721</c:v>
                      </c:pt>
                      <c:pt idx="1434">
                        <c:v>42720</c:v>
                      </c:pt>
                      <c:pt idx="1435">
                        <c:v>42719</c:v>
                      </c:pt>
                      <c:pt idx="1436">
                        <c:v>42718</c:v>
                      </c:pt>
                      <c:pt idx="1437">
                        <c:v>42717</c:v>
                      </c:pt>
                      <c:pt idx="1438">
                        <c:v>42716</c:v>
                      </c:pt>
                      <c:pt idx="1439">
                        <c:v>42715</c:v>
                      </c:pt>
                      <c:pt idx="1440">
                        <c:v>42714</c:v>
                      </c:pt>
                      <c:pt idx="1441">
                        <c:v>42713</c:v>
                      </c:pt>
                      <c:pt idx="1442">
                        <c:v>42712</c:v>
                      </c:pt>
                      <c:pt idx="1443">
                        <c:v>42711</c:v>
                      </c:pt>
                      <c:pt idx="1444">
                        <c:v>42710</c:v>
                      </c:pt>
                      <c:pt idx="1445">
                        <c:v>42709</c:v>
                      </c:pt>
                      <c:pt idx="1446">
                        <c:v>42708</c:v>
                      </c:pt>
                      <c:pt idx="1447">
                        <c:v>42707</c:v>
                      </c:pt>
                      <c:pt idx="1448">
                        <c:v>42706</c:v>
                      </c:pt>
                      <c:pt idx="1449">
                        <c:v>42705</c:v>
                      </c:pt>
                      <c:pt idx="1450">
                        <c:v>42704</c:v>
                      </c:pt>
                      <c:pt idx="1451">
                        <c:v>42703</c:v>
                      </c:pt>
                      <c:pt idx="1452">
                        <c:v>42702</c:v>
                      </c:pt>
                      <c:pt idx="1453">
                        <c:v>42701</c:v>
                      </c:pt>
                      <c:pt idx="1454">
                        <c:v>42700</c:v>
                      </c:pt>
                      <c:pt idx="1455">
                        <c:v>42699</c:v>
                      </c:pt>
                      <c:pt idx="1456">
                        <c:v>42698</c:v>
                      </c:pt>
                      <c:pt idx="1457">
                        <c:v>42697</c:v>
                      </c:pt>
                      <c:pt idx="1458">
                        <c:v>42696</c:v>
                      </c:pt>
                      <c:pt idx="1459">
                        <c:v>42695</c:v>
                      </c:pt>
                      <c:pt idx="1460">
                        <c:v>42694</c:v>
                      </c:pt>
                      <c:pt idx="1461">
                        <c:v>42693</c:v>
                      </c:pt>
                      <c:pt idx="1462">
                        <c:v>42692</c:v>
                      </c:pt>
                      <c:pt idx="1463">
                        <c:v>42691</c:v>
                      </c:pt>
                      <c:pt idx="1464">
                        <c:v>42690</c:v>
                      </c:pt>
                      <c:pt idx="1465">
                        <c:v>42689</c:v>
                      </c:pt>
                      <c:pt idx="1466">
                        <c:v>42688</c:v>
                      </c:pt>
                      <c:pt idx="1467">
                        <c:v>42687</c:v>
                      </c:pt>
                      <c:pt idx="1468">
                        <c:v>42686</c:v>
                      </c:pt>
                      <c:pt idx="1469">
                        <c:v>42685</c:v>
                      </c:pt>
                      <c:pt idx="1470">
                        <c:v>42684</c:v>
                      </c:pt>
                      <c:pt idx="1471">
                        <c:v>42683</c:v>
                      </c:pt>
                      <c:pt idx="1472">
                        <c:v>42682</c:v>
                      </c:pt>
                      <c:pt idx="1473">
                        <c:v>42681</c:v>
                      </c:pt>
                      <c:pt idx="1474">
                        <c:v>42680</c:v>
                      </c:pt>
                      <c:pt idx="1475">
                        <c:v>42679</c:v>
                      </c:pt>
                      <c:pt idx="1476">
                        <c:v>42678</c:v>
                      </c:pt>
                      <c:pt idx="1477">
                        <c:v>42677</c:v>
                      </c:pt>
                      <c:pt idx="1478">
                        <c:v>42676</c:v>
                      </c:pt>
                      <c:pt idx="1479">
                        <c:v>42675</c:v>
                      </c:pt>
                      <c:pt idx="1480">
                        <c:v>42674</c:v>
                      </c:pt>
                      <c:pt idx="1481">
                        <c:v>42673</c:v>
                      </c:pt>
                      <c:pt idx="1482">
                        <c:v>42672</c:v>
                      </c:pt>
                      <c:pt idx="1483">
                        <c:v>42671</c:v>
                      </c:pt>
                      <c:pt idx="1484">
                        <c:v>42670</c:v>
                      </c:pt>
                      <c:pt idx="1485">
                        <c:v>42669</c:v>
                      </c:pt>
                      <c:pt idx="1486">
                        <c:v>42668</c:v>
                      </c:pt>
                      <c:pt idx="1487">
                        <c:v>42667</c:v>
                      </c:pt>
                      <c:pt idx="1488">
                        <c:v>42666</c:v>
                      </c:pt>
                      <c:pt idx="1489">
                        <c:v>42665</c:v>
                      </c:pt>
                      <c:pt idx="1490">
                        <c:v>42664</c:v>
                      </c:pt>
                      <c:pt idx="1491">
                        <c:v>42663</c:v>
                      </c:pt>
                      <c:pt idx="1492">
                        <c:v>42662</c:v>
                      </c:pt>
                      <c:pt idx="1493">
                        <c:v>42661</c:v>
                      </c:pt>
                      <c:pt idx="1494">
                        <c:v>42660</c:v>
                      </c:pt>
                      <c:pt idx="1495">
                        <c:v>42659</c:v>
                      </c:pt>
                      <c:pt idx="1496">
                        <c:v>42658</c:v>
                      </c:pt>
                      <c:pt idx="1497">
                        <c:v>42657</c:v>
                      </c:pt>
                      <c:pt idx="1498">
                        <c:v>42656</c:v>
                      </c:pt>
                      <c:pt idx="1499">
                        <c:v>42655</c:v>
                      </c:pt>
                      <c:pt idx="1500">
                        <c:v>42654</c:v>
                      </c:pt>
                      <c:pt idx="1501">
                        <c:v>42653</c:v>
                      </c:pt>
                      <c:pt idx="1502">
                        <c:v>42652</c:v>
                      </c:pt>
                      <c:pt idx="1503">
                        <c:v>42651</c:v>
                      </c:pt>
                      <c:pt idx="1504">
                        <c:v>42650</c:v>
                      </c:pt>
                      <c:pt idx="1505">
                        <c:v>42649</c:v>
                      </c:pt>
                      <c:pt idx="1506">
                        <c:v>42648</c:v>
                      </c:pt>
                      <c:pt idx="1507">
                        <c:v>42647</c:v>
                      </c:pt>
                      <c:pt idx="1508">
                        <c:v>42646</c:v>
                      </c:pt>
                      <c:pt idx="1509">
                        <c:v>42645</c:v>
                      </c:pt>
                      <c:pt idx="1510">
                        <c:v>42644</c:v>
                      </c:pt>
                      <c:pt idx="1511">
                        <c:v>42643</c:v>
                      </c:pt>
                      <c:pt idx="1512">
                        <c:v>42642</c:v>
                      </c:pt>
                      <c:pt idx="1513">
                        <c:v>42641</c:v>
                      </c:pt>
                      <c:pt idx="1514">
                        <c:v>42640</c:v>
                      </c:pt>
                      <c:pt idx="1515">
                        <c:v>42639</c:v>
                      </c:pt>
                      <c:pt idx="1516">
                        <c:v>42638</c:v>
                      </c:pt>
                      <c:pt idx="1517">
                        <c:v>42637</c:v>
                      </c:pt>
                      <c:pt idx="1518">
                        <c:v>42636</c:v>
                      </c:pt>
                      <c:pt idx="1519">
                        <c:v>42635</c:v>
                      </c:pt>
                      <c:pt idx="1520">
                        <c:v>42634</c:v>
                      </c:pt>
                      <c:pt idx="1521">
                        <c:v>42633</c:v>
                      </c:pt>
                      <c:pt idx="1522">
                        <c:v>42632</c:v>
                      </c:pt>
                      <c:pt idx="1523">
                        <c:v>42631</c:v>
                      </c:pt>
                      <c:pt idx="1524">
                        <c:v>42630</c:v>
                      </c:pt>
                      <c:pt idx="1525">
                        <c:v>42629</c:v>
                      </c:pt>
                      <c:pt idx="1526">
                        <c:v>42628</c:v>
                      </c:pt>
                      <c:pt idx="1527">
                        <c:v>42627</c:v>
                      </c:pt>
                      <c:pt idx="1528">
                        <c:v>42626</c:v>
                      </c:pt>
                      <c:pt idx="1529">
                        <c:v>42625</c:v>
                      </c:pt>
                      <c:pt idx="1530">
                        <c:v>42624</c:v>
                      </c:pt>
                      <c:pt idx="1531">
                        <c:v>42623</c:v>
                      </c:pt>
                      <c:pt idx="1532">
                        <c:v>42622</c:v>
                      </c:pt>
                      <c:pt idx="1533">
                        <c:v>42621</c:v>
                      </c:pt>
                      <c:pt idx="1534">
                        <c:v>42620</c:v>
                      </c:pt>
                      <c:pt idx="1535">
                        <c:v>42619</c:v>
                      </c:pt>
                      <c:pt idx="1536">
                        <c:v>42618</c:v>
                      </c:pt>
                      <c:pt idx="1537">
                        <c:v>42617</c:v>
                      </c:pt>
                      <c:pt idx="1538">
                        <c:v>42616</c:v>
                      </c:pt>
                      <c:pt idx="1539">
                        <c:v>42615</c:v>
                      </c:pt>
                      <c:pt idx="1540">
                        <c:v>42614</c:v>
                      </c:pt>
                      <c:pt idx="1541">
                        <c:v>42613</c:v>
                      </c:pt>
                      <c:pt idx="1542">
                        <c:v>42612</c:v>
                      </c:pt>
                      <c:pt idx="1543">
                        <c:v>42611</c:v>
                      </c:pt>
                      <c:pt idx="1544">
                        <c:v>42610</c:v>
                      </c:pt>
                      <c:pt idx="1545">
                        <c:v>42609</c:v>
                      </c:pt>
                      <c:pt idx="1546">
                        <c:v>42608</c:v>
                      </c:pt>
                      <c:pt idx="1547">
                        <c:v>42607</c:v>
                      </c:pt>
                      <c:pt idx="1548">
                        <c:v>42606</c:v>
                      </c:pt>
                      <c:pt idx="1549">
                        <c:v>42605</c:v>
                      </c:pt>
                      <c:pt idx="1550">
                        <c:v>42604</c:v>
                      </c:pt>
                      <c:pt idx="1551">
                        <c:v>42603</c:v>
                      </c:pt>
                      <c:pt idx="1552">
                        <c:v>42602</c:v>
                      </c:pt>
                      <c:pt idx="1553">
                        <c:v>42601</c:v>
                      </c:pt>
                      <c:pt idx="1554">
                        <c:v>42600</c:v>
                      </c:pt>
                      <c:pt idx="1555">
                        <c:v>42599</c:v>
                      </c:pt>
                      <c:pt idx="1556">
                        <c:v>42598</c:v>
                      </c:pt>
                      <c:pt idx="1557">
                        <c:v>42597</c:v>
                      </c:pt>
                      <c:pt idx="1558">
                        <c:v>42596</c:v>
                      </c:pt>
                      <c:pt idx="1559">
                        <c:v>42595</c:v>
                      </c:pt>
                      <c:pt idx="1560">
                        <c:v>42594</c:v>
                      </c:pt>
                      <c:pt idx="1561">
                        <c:v>42593</c:v>
                      </c:pt>
                      <c:pt idx="1562">
                        <c:v>42592</c:v>
                      </c:pt>
                      <c:pt idx="1563">
                        <c:v>42591</c:v>
                      </c:pt>
                      <c:pt idx="1564">
                        <c:v>42590</c:v>
                      </c:pt>
                      <c:pt idx="1565">
                        <c:v>42589</c:v>
                      </c:pt>
                      <c:pt idx="1566">
                        <c:v>42588</c:v>
                      </c:pt>
                      <c:pt idx="1567">
                        <c:v>42587</c:v>
                      </c:pt>
                      <c:pt idx="1568">
                        <c:v>42586</c:v>
                      </c:pt>
                      <c:pt idx="1569">
                        <c:v>42585</c:v>
                      </c:pt>
                      <c:pt idx="1570">
                        <c:v>42584</c:v>
                      </c:pt>
                      <c:pt idx="1571">
                        <c:v>42583</c:v>
                      </c:pt>
                      <c:pt idx="1572">
                        <c:v>42582</c:v>
                      </c:pt>
                      <c:pt idx="1573">
                        <c:v>42581</c:v>
                      </c:pt>
                      <c:pt idx="1574">
                        <c:v>42580</c:v>
                      </c:pt>
                      <c:pt idx="1575">
                        <c:v>42579</c:v>
                      </c:pt>
                      <c:pt idx="1576">
                        <c:v>42578</c:v>
                      </c:pt>
                      <c:pt idx="1577">
                        <c:v>42577</c:v>
                      </c:pt>
                      <c:pt idx="1578">
                        <c:v>42576</c:v>
                      </c:pt>
                      <c:pt idx="1579">
                        <c:v>42575</c:v>
                      </c:pt>
                      <c:pt idx="1580">
                        <c:v>42574</c:v>
                      </c:pt>
                      <c:pt idx="1581">
                        <c:v>42573</c:v>
                      </c:pt>
                      <c:pt idx="1582">
                        <c:v>42572</c:v>
                      </c:pt>
                      <c:pt idx="1583">
                        <c:v>42571</c:v>
                      </c:pt>
                      <c:pt idx="1584">
                        <c:v>42570</c:v>
                      </c:pt>
                      <c:pt idx="1585">
                        <c:v>42569</c:v>
                      </c:pt>
                      <c:pt idx="1586">
                        <c:v>42568</c:v>
                      </c:pt>
                      <c:pt idx="1587">
                        <c:v>42567</c:v>
                      </c:pt>
                      <c:pt idx="1588">
                        <c:v>42566</c:v>
                      </c:pt>
                      <c:pt idx="1589">
                        <c:v>42565</c:v>
                      </c:pt>
                      <c:pt idx="1590">
                        <c:v>42564</c:v>
                      </c:pt>
                      <c:pt idx="1591">
                        <c:v>42563</c:v>
                      </c:pt>
                      <c:pt idx="1592">
                        <c:v>42562</c:v>
                      </c:pt>
                      <c:pt idx="1593">
                        <c:v>42561</c:v>
                      </c:pt>
                      <c:pt idx="1594">
                        <c:v>42560</c:v>
                      </c:pt>
                      <c:pt idx="1595">
                        <c:v>42559</c:v>
                      </c:pt>
                      <c:pt idx="1596">
                        <c:v>42558</c:v>
                      </c:pt>
                      <c:pt idx="1597">
                        <c:v>42557</c:v>
                      </c:pt>
                      <c:pt idx="1598">
                        <c:v>42556</c:v>
                      </c:pt>
                      <c:pt idx="1599">
                        <c:v>42555</c:v>
                      </c:pt>
                      <c:pt idx="1600">
                        <c:v>42554</c:v>
                      </c:pt>
                      <c:pt idx="1601">
                        <c:v>42553</c:v>
                      </c:pt>
                      <c:pt idx="1602">
                        <c:v>42552</c:v>
                      </c:pt>
                      <c:pt idx="1603">
                        <c:v>42551</c:v>
                      </c:pt>
                      <c:pt idx="1604">
                        <c:v>42550</c:v>
                      </c:pt>
                      <c:pt idx="1605">
                        <c:v>42549</c:v>
                      </c:pt>
                      <c:pt idx="1606">
                        <c:v>42548</c:v>
                      </c:pt>
                      <c:pt idx="1607">
                        <c:v>42547</c:v>
                      </c:pt>
                      <c:pt idx="1608">
                        <c:v>42546</c:v>
                      </c:pt>
                      <c:pt idx="1609">
                        <c:v>42545</c:v>
                      </c:pt>
                      <c:pt idx="1610">
                        <c:v>42544</c:v>
                      </c:pt>
                      <c:pt idx="1611">
                        <c:v>42543</c:v>
                      </c:pt>
                      <c:pt idx="1612">
                        <c:v>42542</c:v>
                      </c:pt>
                      <c:pt idx="1613">
                        <c:v>42541</c:v>
                      </c:pt>
                      <c:pt idx="1614">
                        <c:v>42540</c:v>
                      </c:pt>
                      <c:pt idx="1615">
                        <c:v>42539</c:v>
                      </c:pt>
                      <c:pt idx="1616">
                        <c:v>42538</c:v>
                      </c:pt>
                      <c:pt idx="1617">
                        <c:v>42537</c:v>
                      </c:pt>
                      <c:pt idx="1618">
                        <c:v>42536</c:v>
                      </c:pt>
                      <c:pt idx="1619">
                        <c:v>42535</c:v>
                      </c:pt>
                      <c:pt idx="1620">
                        <c:v>42534</c:v>
                      </c:pt>
                      <c:pt idx="1621">
                        <c:v>42533</c:v>
                      </c:pt>
                      <c:pt idx="1622">
                        <c:v>42532</c:v>
                      </c:pt>
                      <c:pt idx="1623">
                        <c:v>42531</c:v>
                      </c:pt>
                      <c:pt idx="1624">
                        <c:v>42530</c:v>
                      </c:pt>
                      <c:pt idx="1625">
                        <c:v>42529</c:v>
                      </c:pt>
                      <c:pt idx="1626">
                        <c:v>42528</c:v>
                      </c:pt>
                      <c:pt idx="1627">
                        <c:v>42527</c:v>
                      </c:pt>
                      <c:pt idx="1628">
                        <c:v>42526</c:v>
                      </c:pt>
                      <c:pt idx="1629">
                        <c:v>42525</c:v>
                      </c:pt>
                      <c:pt idx="1630">
                        <c:v>42524</c:v>
                      </c:pt>
                      <c:pt idx="1631">
                        <c:v>42523</c:v>
                      </c:pt>
                      <c:pt idx="1632">
                        <c:v>42522</c:v>
                      </c:pt>
                      <c:pt idx="1633">
                        <c:v>42521</c:v>
                      </c:pt>
                      <c:pt idx="1634">
                        <c:v>42520</c:v>
                      </c:pt>
                      <c:pt idx="1635">
                        <c:v>42519</c:v>
                      </c:pt>
                      <c:pt idx="1636">
                        <c:v>42518</c:v>
                      </c:pt>
                      <c:pt idx="1637">
                        <c:v>42517</c:v>
                      </c:pt>
                      <c:pt idx="1638">
                        <c:v>42516</c:v>
                      </c:pt>
                      <c:pt idx="1639">
                        <c:v>42515</c:v>
                      </c:pt>
                      <c:pt idx="1640">
                        <c:v>42514</c:v>
                      </c:pt>
                      <c:pt idx="1641">
                        <c:v>42513</c:v>
                      </c:pt>
                      <c:pt idx="1642">
                        <c:v>42512</c:v>
                      </c:pt>
                      <c:pt idx="1643">
                        <c:v>42511</c:v>
                      </c:pt>
                      <c:pt idx="1644">
                        <c:v>42510</c:v>
                      </c:pt>
                      <c:pt idx="1645">
                        <c:v>42509</c:v>
                      </c:pt>
                      <c:pt idx="1646">
                        <c:v>42508</c:v>
                      </c:pt>
                      <c:pt idx="1647">
                        <c:v>42507</c:v>
                      </c:pt>
                      <c:pt idx="1648">
                        <c:v>42506</c:v>
                      </c:pt>
                      <c:pt idx="1649">
                        <c:v>42505</c:v>
                      </c:pt>
                      <c:pt idx="1650">
                        <c:v>42504</c:v>
                      </c:pt>
                      <c:pt idx="1651">
                        <c:v>42503</c:v>
                      </c:pt>
                      <c:pt idx="1652">
                        <c:v>42502</c:v>
                      </c:pt>
                      <c:pt idx="1653">
                        <c:v>42501</c:v>
                      </c:pt>
                      <c:pt idx="1654">
                        <c:v>42500</c:v>
                      </c:pt>
                      <c:pt idx="1655">
                        <c:v>42499</c:v>
                      </c:pt>
                      <c:pt idx="1656">
                        <c:v>42498</c:v>
                      </c:pt>
                      <c:pt idx="1657">
                        <c:v>42497</c:v>
                      </c:pt>
                      <c:pt idx="1658">
                        <c:v>42496</c:v>
                      </c:pt>
                      <c:pt idx="1659">
                        <c:v>42495</c:v>
                      </c:pt>
                      <c:pt idx="1660">
                        <c:v>42494</c:v>
                      </c:pt>
                      <c:pt idx="1661">
                        <c:v>42493</c:v>
                      </c:pt>
                      <c:pt idx="1662">
                        <c:v>42492</c:v>
                      </c:pt>
                      <c:pt idx="1663">
                        <c:v>42491</c:v>
                      </c:pt>
                      <c:pt idx="1664">
                        <c:v>42490</c:v>
                      </c:pt>
                      <c:pt idx="1665">
                        <c:v>42489</c:v>
                      </c:pt>
                      <c:pt idx="1666">
                        <c:v>42488</c:v>
                      </c:pt>
                      <c:pt idx="1667">
                        <c:v>42487</c:v>
                      </c:pt>
                      <c:pt idx="1668">
                        <c:v>42486</c:v>
                      </c:pt>
                      <c:pt idx="1669">
                        <c:v>42485</c:v>
                      </c:pt>
                      <c:pt idx="1670">
                        <c:v>42484</c:v>
                      </c:pt>
                      <c:pt idx="1671">
                        <c:v>42483</c:v>
                      </c:pt>
                      <c:pt idx="1672">
                        <c:v>42482</c:v>
                      </c:pt>
                      <c:pt idx="1673">
                        <c:v>42481</c:v>
                      </c:pt>
                      <c:pt idx="1674">
                        <c:v>42480</c:v>
                      </c:pt>
                      <c:pt idx="1675">
                        <c:v>42479</c:v>
                      </c:pt>
                      <c:pt idx="1676">
                        <c:v>42478</c:v>
                      </c:pt>
                      <c:pt idx="1677">
                        <c:v>42477</c:v>
                      </c:pt>
                      <c:pt idx="1678">
                        <c:v>42476</c:v>
                      </c:pt>
                      <c:pt idx="1679">
                        <c:v>42475</c:v>
                      </c:pt>
                      <c:pt idx="1680">
                        <c:v>42474</c:v>
                      </c:pt>
                      <c:pt idx="1681">
                        <c:v>42473</c:v>
                      </c:pt>
                      <c:pt idx="1682">
                        <c:v>42472</c:v>
                      </c:pt>
                      <c:pt idx="1683">
                        <c:v>42471</c:v>
                      </c:pt>
                      <c:pt idx="1684">
                        <c:v>42470</c:v>
                      </c:pt>
                      <c:pt idx="1685">
                        <c:v>42469</c:v>
                      </c:pt>
                      <c:pt idx="1686">
                        <c:v>42468</c:v>
                      </c:pt>
                      <c:pt idx="1687">
                        <c:v>42467</c:v>
                      </c:pt>
                      <c:pt idx="1688">
                        <c:v>42466</c:v>
                      </c:pt>
                      <c:pt idx="1689">
                        <c:v>42465</c:v>
                      </c:pt>
                      <c:pt idx="1690">
                        <c:v>42464</c:v>
                      </c:pt>
                      <c:pt idx="1691">
                        <c:v>42463</c:v>
                      </c:pt>
                      <c:pt idx="1692">
                        <c:v>42462</c:v>
                      </c:pt>
                      <c:pt idx="1693">
                        <c:v>42461</c:v>
                      </c:pt>
                      <c:pt idx="1694">
                        <c:v>42460</c:v>
                      </c:pt>
                      <c:pt idx="1695">
                        <c:v>42459</c:v>
                      </c:pt>
                      <c:pt idx="1696">
                        <c:v>42458</c:v>
                      </c:pt>
                      <c:pt idx="1697">
                        <c:v>42457</c:v>
                      </c:pt>
                      <c:pt idx="1698">
                        <c:v>42456</c:v>
                      </c:pt>
                      <c:pt idx="1699">
                        <c:v>42455</c:v>
                      </c:pt>
                      <c:pt idx="1700">
                        <c:v>42454</c:v>
                      </c:pt>
                      <c:pt idx="1701">
                        <c:v>42453</c:v>
                      </c:pt>
                      <c:pt idx="1702">
                        <c:v>42452</c:v>
                      </c:pt>
                      <c:pt idx="1703">
                        <c:v>42451</c:v>
                      </c:pt>
                      <c:pt idx="1704">
                        <c:v>42450</c:v>
                      </c:pt>
                      <c:pt idx="1705">
                        <c:v>42449</c:v>
                      </c:pt>
                      <c:pt idx="1706">
                        <c:v>42448</c:v>
                      </c:pt>
                      <c:pt idx="1707">
                        <c:v>42447</c:v>
                      </c:pt>
                      <c:pt idx="1708">
                        <c:v>42446</c:v>
                      </c:pt>
                      <c:pt idx="1709">
                        <c:v>42445</c:v>
                      </c:pt>
                      <c:pt idx="1710">
                        <c:v>42444</c:v>
                      </c:pt>
                      <c:pt idx="1711">
                        <c:v>42443</c:v>
                      </c:pt>
                      <c:pt idx="1712">
                        <c:v>42442</c:v>
                      </c:pt>
                      <c:pt idx="1713">
                        <c:v>42441</c:v>
                      </c:pt>
                      <c:pt idx="1714">
                        <c:v>42440</c:v>
                      </c:pt>
                      <c:pt idx="1715">
                        <c:v>42439</c:v>
                      </c:pt>
                      <c:pt idx="1716">
                        <c:v>42438</c:v>
                      </c:pt>
                      <c:pt idx="1717">
                        <c:v>42437</c:v>
                      </c:pt>
                      <c:pt idx="1718">
                        <c:v>42436</c:v>
                      </c:pt>
                      <c:pt idx="1719">
                        <c:v>42435</c:v>
                      </c:pt>
                      <c:pt idx="1720">
                        <c:v>42434</c:v>
                      </c:pt>
                      <c:pt idx="1721">
                        <c:v>42433</c:v>
                      </c:pt>
                      <c:pt idx="1722">
                        <c:v>42432</c:v>
                      </c:pt>
                      <c:pt idx="1723">
                        <c:v>42431</c:v>
                      </c:pt>
                      <c:pt idx="1724">
                        <c:v>42430</c:v>
                      </c:pt>
                      <c:pt idx="1725">
                        <c:v>42429</c:v>
                      </c:pt>
                      <c:pt idx="1726">
                        <c:v>42428</c:v>
                      </c:pt>
                      <c:pt idx="1727">
                        <c:v>42427</c:v>
                      </c:pt>
                      <c:pt idx="1728">
                        <c:v>42426</c:v>
                      </c:pt>
                      <c:pt idx="1729">
                        <c:v>42425</c:v>
                      </c:pt>
                      <c:pt idx="1730">
                        <c:v>42424</c:v>
                      </c:pt>
                      <c:pt idx="1731">
                        <c:v>42423</c:v>
                      </c:pt>
                      <c:pt idx="1732">
                        <c:v>42422</c:v>
                      </c:pt>
                      <c:pt idx="1733">
                        <c:v>42421</c:v>
                      </c:pt>
                      <c:pt idx="1734">
                        <c:v>42420</c:v>
                      </c:pt>
                      <c:pt idx="1735">
                        <c:v>42419</c:v>
                      </c:pt>
                      <c:pt idx="1736">
                        <c:v>42418</c:v>
                      </c:pt>
                      <c:pt idx="1737">
                        <c:v>42417</c:v>
                      </c:pt>
                      <c:pt idx="1738">
                        <c:v>42416</c:v>
                      </c:pt>
                      <c:pt idx="1739">
                        <c:v>42415</c:v>
                      </c:pt>
                      <c:pt idx="1740">
                        <c:v>42414</c:v>
                      </c:pt>
                      <c:pt idx="1741">
                        <c:v>42413</c:v>
                      </c:pt>
                      <c:pt idx="1742">
                        <c:v>42412</c:v>
                      </c:pt>
                      <c:pt idx="1743">
                        <c:v>42411</c:v>
                      </c:pt>
                      <c:pt idx="1744">
                        <c:v>42410</c:v>
                      </c:pt>
                      <c:pt idx="1745">
                        <c:v>42409</c:v>
                      </c:pt>
                      <c:pt idx="1746">
                        <c:v>42408</c:v>
                      </c:pt>
                      <c:pt idx="1747">
                        <c:v>42407</c:v>
                      </c:pt>
                      <c:pt idx="1748">
                        <c:v>42406</c:v>
                      </c:pt>
                      <c:pt idx="1749">
                        <c:v>42405</c:v>
                      </c:pt>
                      <c:pt idx="1750">
                        <c:v>42404</c:v>
                      </c:pt>
                      <c:pt idx="1751">
                        <c:v>42403</c:v>
                      </c:pt>
                      <c:pt idx="1752">
                        <c:v>42402</c:v>
                      </c:pt>
                      <c:pt idx="1753">
                        <c:v>42401</c:v>
                      </c:pt>
                      <c:pt idx="1754">
                        <c:v>42400</c:v>
                      </c:pt>
                      <c:pt idx="1755">
                        <c:v>42399</c:v>
                      </c:pt>
                      <c:pt idx="1756">
                        <c:v>42398</c:v>
                      </c:pt>
                      <c:pt idx="1757">
                        <c:v>42397</c:v>
                      </c:pt>
                      <c:pt idx="1758">
                        <c:v>42396</c:v>
                      </c:pt>
                      <c:pt idx="1759">
                        <c:v>42395</c:v>
                      </c:pt>
                      <c:pt idx="1760">
                        <c:v>42394</c:v>
                      </c:pt>
                      <c:pt idx="1761">
                        <c:v>42393</c:v>
                      </c:pt>
                      <c:pt idx="1762">
                        <c:v>42392</c:v>
                      </c:pt>
                      <c:pt idx="1763">
                        <c:v>42391</c:v>
                      </c:pt>
                      <c:pt idx="1764">
                        <c:v>42390</c:v>
                      </c:pt>
                      <c:pt idx="1765">
                        <c:v>42389</c:v>
                      </c:pt>
                      <c:pt idx="1766">
                        <c:v>42388</c:v>
                      </c:pt>
                      <c:pt idx="1767">
                        <c:v>42387</c:v>
                      </c:pt>
                      <c:pt idx="1768">
                        <c:v>42386</c:v>
                      </c:pt>
                      <c:pt idx="1769">
                        <c:v>42385</c:v>
                      </c:pt>
                      <c:pt idx="1770">
                        <c:v>42384</c:v>
                      </c:pt>
                      <c:pt idx="1771">
                        <c:v>42383</c:v>
                      </c:pt>
                      <c:pt idx="1772">
                        <c:v>42382</c:v>
                      </c:pt>
                      <c:pt idx="1773">
                        <c:v>42381</c:v>
                      </c:pt>
                      <c:pt idx="1774">
                        <c:v>42380</c:v>
                      </c:pt>
                      <c:pt idx="1775">
                        <c:v>42379</c:v>
                      </c:pt>
                      <c:pt idx="1776">
                        <c:v>42378</c:v>
                      </c:pt>
                      <c:pt idx="1777">
                        <c:v>42377</c:v>
                      </c:pt>
                      <c:pt idx="1778">
                        <c:v>42376</c:v>
                      </c:pt>
                      <c:pt idx="1779">
                        <c:v>42375</c:v>
                      </c:pt>
                      <c:pt idx="1780">
                        <c:v>42374</c:v>
                      </c:pt>
                      <c:pt idx="1781">
                        <c:v>42373</c:v>
                      </c:pt>
                      <c:pt idx="1782">
                        <c:v>42372</c:v>
                      </c:pt>
                      <c:pt idx="1783">
                        <c:v>42371</c:v>
                      </c:pt>
                      <c:pt idx="1784">
                        <c:v>42370</c:v>
                      </c:pt>
                      <c:pt idx="1785">
                        <c:v>42369</c:v>
                      </c:pt>
                      <c:pt idx="1786">
                        <c:v>42368</c:v>
                      </c:pt>
                      <c:pt idx="1787">
                        <c:v>42367</c:v>
                      </c:pt>
                      <c:pt idx="1788">
                        <c:v>42366</c:v>
                      </c:pt>
                      <c:pt idx="1789">
                        <c:v>42365</c:v>
                      </c:pt>
                      <c:pt idx="1790">
                        <c:v>42364</c:v>
                      </c:pt>
                      <c:pt idx="1791">
                        <c:v>42363</c:v>
                      </c:pt>
                      <c:pt idx="1792">
                        <c:v>42362</c:v>
                      </c:pt>
                      <c:pt idx="1793">
                        <c:v>42361</c:v>
                      </c:pt>
                      <c:pt idx="1794">
                        <c:v>42360</c:v>
                      </c:pt>
                      <c:pt idx="1795">
                        <c:v>42359</c:v>
                      </c:pt>
                      <c:pt idx="1796">
                        <c:v>42358</c:v>
                      </c:pt>
                      <c:pt idx="1797">
                        <c:v>42357</c:v>
                      </c:pt>
                      <c:pt idx="1798">
                        <c:v>42356</c:v>
                      </c:pt>
                      <c:pt idx="1799">
                        <c:v>42355</c:v>
                      </c:pt>
                      <c:pt idx="1800">
                        <c:v>42354</c:v>
                      </c:pt>
                      <c:pt idx="1801">
                        <c:v>42353</c:v>
                      </c:pt>
                      <c:pt idx="1802">
                        <c:v>42352</c:v>
                      </c:pt>
                      <c:pt idx="1803">
                        <c:v>42351</c:v>
                      </c:pt>
                      <c:pt idx="1804">
                        <c:v>42350</c:v>
                      </c:pt>
                      <c:pt idx="1805">
                        <c:v>42349</c:v>
                      </c:pt>
                      <c:pt idx="1806">
                        <c:v>42348</c:v>
                      </c:pt>
                      <c:pt idx="1807">
                        <c:v>42347</c:v>
                      </c:pt>
                      <c:pt idx="1808">
                        <c:v>42346</c:v>
                      </c:pt>
                      <c:pt idx="1809">
                        <c:v>42345</c:v>
                      </c:pt>
                      <c:pt idx="1810">
                        <c:v>42344</c:v>
                      </c:pt>
                      <c:pt idx="1811">
                        <c:v>42343</c:v>
                      </c:pt>
                      <c:pt idx="1812">
                        <c:v>42342</c:v>
                      </c:pt>
                      <c:pt idx="1813">
                        <c:v>42341</c:v>
                      </c:pt>
                      <c:pt idx="1814">
                        <c:v>42340</c:v>
                      </c:pt>
                      <c:pt idx="1815">
                        <c:v>42339</c:v>
                      </c:pt>
                      <c:pt idx="1816">
                        <c:v>42338</c:v>
                      </c:pt>
                      <c:pt idx="1817">
                        <c:v>42337</c:v>
                      </c:pt>
                      <c:pt idx="1818">
                        <c:v>42336</c:v>
                      </c:pt>
                      <c:pt idx="1819">
                        <c:v>42335</c:v>
                      </c:pt>
                      <c:pt idx="1820">
                        <c:v>42334</c:v>
                      </c:pt>
                      <c:pt idx="1821">
                        <c:v>42333</c:v>
                      </c:pt>
                      <c:pt idx="1822">
                        <c:v>42332</c:v>
                      </c:pt>
                      <c:pt idx="1823">
                        <c:v>42331</c:v>
                      </c:pt>
                      <c:pt idx="1824">
                        <c:v>42330</c:v>
                      </c:pt>
                      <c:pt idx="1825">
                        <c:v>42329</c:v>
                      </c:pt>
                      <c:pt idx="1826">
                        <c:v>42328</c:v>
                      </c:pt>
                      <c:pt idx="1827">
                        <c:v>42327</c:v>
                      </c:pt>
                      <c:pt idx="1828">
                        <c:v>42326</c:v>
                      </c:pt>
                      <c:pt idx="1829">
                        <c:v>42325</c:v>
                      </c:pt>
                      <c:pt idx="1830">
                        <c:v>42324</c:v>
                      </c:pt>
                      <c:pt idx="1831">
                        <c:v>42323</c:v>
                      </c:pt>
                      <c:pt idx="1832">
                        <c:v>42322</c:v>
                      </c:pt>
                      <c:pt idx="1833">
                        <c:v>42321</c:v>
                      </c:pt>
                      <c:pt idx="1834">
                        <c:v>42320</c:v>
                      </c:pt>
                      <c:pt idx="1835">
                        <c:v>42319</c:v>
                      </c:pt>
                      <c:pt idx="1836">
                        <c:v>42318</c:v>
                      </c:pt>
                      <c:pt idx="1837">
                        <c:v>42317</c:v>
                      </c:pt>
                      <c:pt idx="1838">
                        <c:v>42316</c:v>
                      </c:pt>
                      <c:pt idx="1839">
                        <c:v>42315</c:v>
                      </c:pt>
                      <c:pt idx="1840">
                        <c:v>42314</c:v>
                      </c:pt>
                      <c:pt idx="1841">
                        <c:v>42313</c:v>
                      </c:pt>
                      <c:pt idx="1842">
                        <c:v>42312</c:v>
                      </c:pt>
                      <c:pt idx="1843">
                        <c:v>42311</c:v>
                      </c:pt>
                      <c:pt idx="1844">
                        <c:v>42310</c:v>
                      </c:pt>
                      <c:pt idx="1845">
                        <c:v>42309</c:v>
                      </c:pt>
                      <c:pt idx="1846">
                        <c:v>42308</c:v>
                      </c:pt>
                      <c:pt idx="1847">
                        <c:v>42307</c:v>
                      </c:pt>
                      <c:pt idx="1848">
                        <c:v>42306</c:v>
                      </c:pt>
                      <c:pt idx="1849">
                        <c:v>42305</c:v>
                      </c:pt>
                      <c:pt idx="1850">
                        <c:v>42304</c:v>
                      </c:pt>
                      <c:pt idx="1851">
                        <c:v>42303</c:v>
                      </c:pt>
                      <c:pt idx="1852">
                        <c:v>42302</c:v>
                      </c:pt>
                      <c:pt idx="1853">
                        <c:v>42301</c:v>
                      </c:pt>
                      <c:pt idx="1854">
                        <c:v>42300</c:v>
                      </c:pt>
                      <c:pt idx="1855">
                        <c:v>42299</c:v>
                      </c:pt>
                      <c:pt idx="1856">
                        <c:v>42298</c:v>
                      </c:pt>
                      <c:pt idx="1857">
                        <c:v>42297</c:v>
                      </c:pt>
                      <c:pt idx="1858">
                        <c:v>42296</c:v>
                      </c:pt>
                      <c:pt idx="1859">
                        <c:v>42295</c:v>
                      </c:pt>
                      <c:pt idx="1860">
                        <c:v>42294</c:v>
                      </c:pt>
                      <c:pt idx="1861">
                        <c:v>42293</c:v>
                      </c:pt>
                      <c:pt idx="1862">
                        <c:v>42292</c:v>
                      </c:pt>
                      <c:pt idx="1863">
                        <c:v>42291</c:v>
                      </c:pt>
                      <c:pt idx="1864">
                        <c:v>42290</c:v>
                      </c:pt>
                      <c:pt idx="1865">
                        <c:v>42289</c:v>
                      </c:pt>
                      <c:pt idx="1866">
                        <c:v>42288</c:v>
                      </c:pt>
                      <c:pt idx="1867">
                        <c:v>42287</c:v>
                      </c:pt>
                      <c:pt idx="1868">
                        <c:v>42286</c:v>
                      </c:pt>
                      <c:pt idx="1869">
                        <c:v>42285</c:v>
                      </c:pt>
                      <c:pt idx="1870">
                        <c:v>42284</c:v>
                      </c:pt>
                      <c:pt idx="1871">
                        <c:v>42283</c:v>
                      </c:pt>
                      <c:pt idx="1872">
                        <c:v>42282</c:v>
                      </c:pt>
                      <c:pt idx="1873">
                        <c:v>42281</c:v>
                      </c:pt>
                      <c:pt idx="1874">
                        <c:v>42280</c:v>
                      </c:pt>
                      <c:pt idx="1875">
                        <c:v>42279</c:v>
                      </c:pt>
                      <c:pt idx="1876">
                        <c:v>42278</c:v>
                      </c:pt>
                      <c:pt idx="1877">
                        <c:v>42277</c:v>
                      </c:pt>
                      <c:pt idx="1878">
                        <c:v>42276</c:v>
                      </c:pt>
                      <c:pt idx="1879">
                        <c:v>42275</c:v>
                      </c:pt>
                      <c:pt idx="1880">
                        <c:v>42274</c:v>
                      </c:pt>
                      <c:pt idx="1881">
                        <c:v>42273</c:v>
                      </c:pt>
                      <c:pt idx="1882">
                        <c:v>42272</c:v>
                      </c:pt>
                      <c:pt idx="1883">
                        <c:v>42271</c:v>
                      </c:pt>
                      <c:pt idx="1884">
                        <c:v>42270</c:v>
                      </c:pt>
                      <c:pt idx="1885">
                        <c:v>42269</c:v>
                      </c:pt>
                      <c:pt idx="1886">
                        <c:v>42268</c:v>
                      </c:pt>
                      <c:pt idx="1887">
                        <c:v>42267</c:v>
                      </c:pt>
                      <c:pt idx="1888">
                        <c:v>42266</c:v>
                      </c:pt>
                      <c:pt idx="1889">
                        <c:v>42265</c:v>
                      </c:pt>
                      <c:pt idx="1890">
                        <c:v>42264</c:v>
                      </c:pt>
                      <c:pt idx="1891">
                        <c:v>42263</c:v>
                      </c:pt>
                      <c:pt idx="1892">
                        <c:v>42262</c:v>
                      </c:pt>
                      <c:pt idx="1893">
                        <c:v>42261</c:v>
                      </c:pt>
                      <c:pt idx="1894">
                        <c:v>42260</c:v>
                      </c:pt>
                      <c:pt idx="1895">
                        <c:v>42259</c:v>
                      </c:pt>
                      <c:pt idx="1896">
                        <c:v>42258</c:v>
                      </c:pt>
                      <c:pt idx="1897">
                        <c:v>42257</c:v>
                      </c:pt>
                      <c:pt idx="1898">
                        <c:v>42256</c:v>
                      </c:pt>
                      <c:pt idx="1899">
                        <c:v>42255</c:v>
                      </c:pt>
                      <c:pt idx="1900">
                        <c:v>42254</c:v>
                      </c:pt>
                      <c:pt idx="1901">
                        <c:v>42253</c:v>
                      </c:pt>
                      <c:pt idx="1902">
                        <c:v>42252</c:v>
                      </c:pt>
                      <c:pt idx="1903">
                        <c:v>42251</c:v>
                      </c:pt>
                      <c:pt idx="1904">
                        <c:v>42250</c:v>
                      </c:pt>
                      <c:pt idx="1905">
                        <c:v>42249</c:v>
                      </c:pt>
                      <c:pt idx="1906">
                        <c:v>42248</c:v>
                      </c:pt>
                      <c:pt idx="1907">
                        <c:v>42247</c:v>
                      </c:pt>
                      <c:pt idx="1908">
                        <c:v>42246</c:v>
                      </c:pt>
                      <c:pt idx="1909">
                        <c:v>42245</c:v>
                      </c:pt>
                      <c:pt idx="1910">
                        <c:v>42244</c:v>
                      </c:pt>
                      <c:pt idx="1911">
                        <c:v>42243</c:v>
                      </c:pt>
                      <c:pt idx="1912">
                        <c:v>42242</c:v>
                      </c:pt>
                      <c:pt idx="1913">
                        <c:v>42241</c:v>
                      </c:pt>
                      <c:pt idx="1914">
                        <c:v>42240</c:v>
                      </c:pt>
                      <c:pt idx="1915">
                        <c:v>42239</c:v>
                      </c:pt>
                      <c:pt idx="1916">
                        <c:v>42238</c:v>
                      </c:pt>
                      <c:pt idx="1917">
                        <c:v>42237</c:v>
                      </c:pt>
                      <c:pt idx="1918">
                        <c:v>42236</c:v>
                      </c:pt>
                      <c:pt idx="1919">
                        <c:v>42235</c:v>
                      </c:pt>
                      <c:pt idx="1920">
                        <c:v>42234</c:v>
                      </c:pt>
                      <c:pt idx="1921">
                        <c:v>42233</c:v>
                      </c:pt>
                      <c:pt idx="1922">
                        <c:v>42232</c:v>
                      </c:pt>
                      <c:pt idx="1923">
                        <c:v>42231</c:v>
                      </c:pt>
                      <c:pt idx="1924">
                        <c:v>42230</c:v>
                      </c:pt>
                      <c:pt idx="1925">
                        <c:v>42229</c:v>
                      </c:pt>
                      <c:pt idx="1926">
                        <c:v>42228</c:v>
                      </c:pt>
                      <c:pt idx="1927">
                        <c:v>42227</c:v>
                      </c:pt>
                      <c:pt idx="1928">
                        <c:v>42226</c:v>
                      </c:pt>
                      <c:pt idx="1929">
                        <c:v>42225</c:v>
                      </c:pt>
                      <c:pt idx="1930">
                        <c:v>42224</c:v>
                      </c:pt>
                      <c:pt idx="1931">
                        <c:v>42223</c:v>
                      </c:pt>
                      <c:pt idx="1932">
                        <c:v>42222</c:v>
                      </c:pt>
                      <c:pt idx="1933">
                        <c:v>42221</c:v>
                      </c:pt>
                      <c:pt idx="1934">
                        <c:v>42220</c:v>
                      </c:pt>
                      <c:pt idx="1935">
                        <c:v>42219</c:v>
                      </c:pt>
                      <c:pt idx="1936">
                        <c:v>42218</c:v>
                      </c:pt>
                      <c:pt idx="1937">
                        <c:v>42217</c:v>
                      </c:pt>
                      <c:pt idx="1938">
                        <c:v>42216</c:v>
                      </c:pt>
                      <c:pt idx="1939">
                        <c:v>42215</c:v>
                      </c:pt>
                      <c:pt idx="1940">
                        <c:v>42214</c:v>
                      </c:pt>
                      <c:pt idx="1941">
                        <c:v>42213</c:v>
                      </c:pt>
                      <c:pt idx="1942">
                        <c:v>42212</c:v>
                      </c:pt>
                      <c:pt idx="1943">
                        <c:v>42211</c:v>
                      </c:pt>
                      <c:pt idx="1944">
                        <c:v>42210</c:v>
                      </c:pt>
                      <c:pt idx="1945">
                        <c:v>42209</c:v>
                      </c:pt>
                      <c:pt idx="1946">
                        <c:v>42208</c:v>
                      </c:pt>
                      <c:pt idx="1947">
                        <c:v>42207</c:v>
                      </c:pt>
                      <c:pt idx="1948">
                        <c:v>42206</c:v>
                      </c:pt>
                      <c:pt idx="1949">
                        <c:v>42205</c:v>
                      </c:pt>
                      <c:pt idx="1950">
                        <c:v>42204</c:v>
                      </c:pt>
                      <c:pt idx="1951">
                        <c:v>42203</c:v>
                      </c:pt>
                      <c:pt idx="1952">
                        <c:v>42202</c:v>
                      </c:pt>
                      <c:pt idx="1953">
                        <c:v>42201</c:v>
                      </c:pt>
                      <c:pt idx="1954">
                        <c:v>42200</c:v>
                      </c:pt>
                      <c:pt idx="1955">
                        <c:v>42199</c:v>
                      </c:pt>
                      <c:pt idx="1956">
                        <c:v>42198</c:v>
                      </c:pt>
                      <c:pt idx="1957">
                        <c:v>42197</c:v>
                      </c:pt>
                      <c:pt idx="1958">
                        <c:v>42196</c:v>
                      </c:pt>
                      <c:pt idx="1959">
                        <c:v>42195</c:v>
                      </c:pt>
                      <c:pt idx="1960">
                        <c:v>42194</c:v>
                      </c:pt>
                      <c:pt idx="1961">
                        <c:v>42193</c:v>
                      </c:pt>
                      <c:pt idx="1962">
                        <c:v>42192</c:v>
                      </c:pt>
                      <c:pt idx="1963">
                        <c:v>42191</c:v>
                      </c:pt>
                      <c:pt idx="1964">
                        <c:v>42190</c:v>
                      </c:pt>
                      <c:pt idx="1965">
                        <c:v>42189</c:v>
                      </c:pt>
                      <c:pt idx="1966">
                        <c:v>42188</c:v>
                      </c:pt>
                      <c:pt idx="1967">
                        <c:v>42187</c:v>
                      </c:pt>
                      <c:pt idx="1968">
                        <c:v>42186</c:v>
                      </c:pt>
                      <c:pt idx="1969">
                        <c:v>42185</c:v>
                      </c:pt>
                      <c:pt idx="1970">
                        <c:v>42184</c:v>
                      </c:pt>
                      <c:pt idx="1971">
                        <c:v>42183</c:v>
                      </c:pt>
                      <c:pt idx="1972">
                        <c:v>42182</c:v>
                      </c:pt>
                      <c:pt idx="1973">
                        <c:v>42181</c:v>
                      </c:pt>
                      <c:pt idx="1974">
                        <c:v>42180</c:v>
                      </c:pt>
                      <c:pt idx="1975">
                        <c:v>42179</c:v>
                      </c:pt>
                      <c:pt idx="1976">
                        <c:v>42178</c:v>
                      </c:pt>
                      <c:pt idx="1977">
                        <c:v>42177</c:v>
                      </c:pt>
                      <c:pt idx="1978">
                        <c:v>42176</c:v>
                      </c:pt>
                      <c:pt idx="1979">
                        <c:v>42175</c:v>
                      </c:pt>
                      <c:pt idx="1980">
                        <c:v>42174</c:v>
                      </c:pt>
                      <c:pt idx="1981">
                        <c:v>42173</c:v>
                      </c:pt>
                      <c:pt idx="1982">
                        <c:v>42172</c:v>
                      </c:pt>
                      <c:pt idx="1983">
                        <c:v>42171</c:v>
                      </c:pt>
                      <c:pt idx="1984">
                        <c:v>42170</c:v>
                      </c:pt>
                      <c:pt idx="1985">
                        <c:v>42169</c:v>
                      </c:pt>
                      <c:pt idx="1986">
                        <c:v>42168</c:v>
                      </c:pt>
                      <c:pt idx="1987">
                        <c:v>42167</c:v>
                      </c:pt>
                      <c:pt idx="1988">
                        <c:v>42166</c:v>
                      </c:pt>
                      <c:pt idx="1989">
                        <c:v>42165</c:v>
                      </c:pt>
                      <c:pt idx="1990">
                        <c:v>42164</c:v>
                      </c:pt>
                      <c:pt idx="1991">
                        <c:v>42163</c:v>
                      </c:pt>
                      <c:pt idx="1992">
                        <c:v>42162</c:v>
                      </c:pt>
                      <c:pt idx="1993">
                        <c:v>42161</c:v>
                      </c:pt>
                      <c:pt idx="1994">
                        <c:v>42160</c:v>
                      </c:pt>
                      <c:pt idx="1995">
                        <c:v>42159</c:v>
                      </c:pt>
                      <c:pt idx="1996">
                        <c:v>42158</c:v>
                      </c:pt>
                      <c:pt idx="1997">
                        <c:v>42157</c:v>
                      </c:pt>
                      <c:pt idx="1998">
                        <c:v>42156</c:v>
                      </c:pt>
                      <c:pt idx="1999">
                        <c:v>42155</c:v>
                      </c:pt>
                      <c:pt idx="2000">
                        <c:v>42154</c:v>
                      </c:pt>
                      <c:pt idx="2001">
                        <c:v>42153</c:v>
                      </c:pt>
                      <c:pt idx="2002">
                        <c:v>42152</c:v>
                      </c:pt>
                      <c:pt idx="2003">
                        <c:v>42151</c:v>
                      </c:pt>
                      <c:pt idx="2004">
                        <c:v>42150</c:v>
                      </c:pt>
                      <c:pt idx="2005">
                        <c:v>42149</c:v>
                      </c:pt>
                      <c:pt idx="2006">
                        <c:v>42148</c:v>
                      </c:pt>
                      <c:pt idx="2007">
                        <c:v>42147</c:v>
                      </c:pt>
                      <c:pt idx="2008">
                        <c:v>42146</c:v>
                      </c:pt>
                      <c:pt idx="2009">
                        <c:v>42145</c:v>
                      </c:pt>
                      <c:pt idx="2010">
                        <c:v>42144</c:v>
                      </c:pt>
                      <c:pt idx="2011">
                        <c:v>42143</c:v>
                      </c:pt>
                      <c:pt idx="2012">
                        <c:v>42142</c:v>
                      </c:pt>
                      <c:pt idx="2013">
                        <c:v>42141</c:v>
                      </c:pt>
                      <c:pt idx="2014">
                        <c:v>42140</c:v>
                      </c:pt>
                      <c:pt idx="2015">
                        <c:v>42139</c:v>
                      </c:pt>
                      <c:pt idx="2016">
                        <c:v>42138</c:v>
                      </c:pt>
                      <c:pt idx="2017">
                        <c:v>42137</c:v>
                      </c:pt>
                      <c:pt idx="2018">
                        <c:v>42136</c:v>
                      </c:pt>
                      <c:pt idx="2019">
                        <c:v>42135</c:v>
                      </c:pt>
                      <c:pt idx="2020">
                        <c:v>42134</c:v>
                      </c:pt>
                      <c:pt idx="2021">
                        <c:v>42133</c:v>
                      </c:pt>
                      <c:pt idx="2022">
                        <c:v>42132</c:v>
                      </c:pt>
                      <c:pt idx="2023">
                        <c:v>42131</c:v>
                      </c:pt>
                      <c:pt idx="2024">
                        <c:v>42130</c:v>
                      </c:pt>
                      <c:pt idx="2025">
                        <c:v>42129</c:v>
                      </c:pt>
                      <c:pt idx="2026">
                        <c:v>42128</c:v>
                      </c:pt>
                      <c:pt idx="2027">
                        <c:v>42127</c:v>
                      </c:pt>
                      <c:pt idx="2028">
                        <c:v>42126</c:v>
                      </c:pt>
                      <c:pt idx="2029">
                        <c:v>42125</c:v>
                      </c:pt>
                      <c:pt idx="2030">
                        <c:v>42124</c:v>
                      </c:pt>
                      <c:pt idx="2031">
                        <c:v>42123</c:v>
                      </c:pt>
                      <c:pt idx="2032">
                        <c:v>42122</c:v>
                      </c:pt>
                      <c:pt idx="2033">
                        <c:v>42121</c:v>
                      </c:pt>
                      <c:pt idx="2034">
                        <c:v>42120</c:v>
                      </c:pt>
                      <c:pt idx="2035">
                        <c:v>42119</c:v>
                      </c:pt>
                      <c:pt idx="2036">
                        <c:v>42118</c:v>
                      </c:pt>
                      <c:pt idx="2037">
                        <c:v>42117</c:v>
                      </c:pt>
                      <c:pt idx="2038">
                        <c:v>42116</c:v>
                      </c:pt>
                      <c:pt idx="2039">
                        <c:v>42115</c:v>
                      </c:pt>
                      <c:pt idx="2040">
                        <c:v>42114</c:v>
                      </c:pt>
                      <c:pt idx="2041">
                        <c:v>42113</c:v>
                      </c:pt>
                      <c:pt idx="2042">
                        <c:v>42112</c:v>
                      </c:pt>
                      <c:pt idx="2043">
                        <c:v>42111</c:v>
                      </c:pt>
                      <c:pt idx="2044">
                        <c:v>42110</c:v>
                      </c:pt>
                      <c:pt idx="2045">
                        <c:v>42109</c:v>
                      </c:pt>
                      <c:pt idx="2046">
                        <c:v>42108</c:v>
                      </c:pt>
                      <c:pt idx="2047">
                        <c:v>42107</c:v>
                      </c:pt>
                      <c:pt idx="2048">
                        <c:v>42106</c:v>
                      </c:pt>
                      <c:pt idx="2049">
                        <c:v>42105</c:v>
                      </c:pt>
                      <c:pt idx="2050">
                        <c:v>42104</c:v>
                      </c:pt>
                      <c:pt idx="2051">
                        <c:v>42103</c:v>
                      </c:pt>
                      <c:pt idx="2052">
                        <c:v>42102</c:v>
                      </c:pt>
                      <c:pt idx="2053">
                        <c:v>42101</c:v>
                      </c:pt>
                      <c:pt idx="2054">
                        <c:v>42100</c:v>
                      </c:pt>
                      <c:pt idx="2055">
                        <c:v>42099</c:v>
                      </c:pt>
                      <c:pt idx="2056">
                        <c:v>42098</c:v>
                      </c:pt>
                      <c:pt idx="2057">
                        <c:v>42097</c:v>
                      </c:pt>
                      <c:pt idx="2058">
                        <c:v>42096</c:v>
                      </c:pt>
                      <c:pt idx="2059">
                        <c:v>42095</c:v>
                      </c:pt>
                      <c:pt idx="2060">
                        <c:v>42094</c:v>
                      </c:pt>
                      <c:pt idx="2061">
                        <c:v>42093</c:v>
                      </c:pt>
                      <c:pt idx="2062">
                        <c:v>42092</c:v>
                      </c:pt>
                      <c:pt idx="2063">
                        <c:v>42091</c:v>
                      </c:pt>
                      <c:pt idx="2064">
                        <c:v>42090</c:v>
                      </c:pt>
                      <c:pt idx="2065">
                        <c:v>42089</c:v>
                      </c:pt>
                      <c:pt idx="2066">
                        <c:v>42088</c:v>
                      </c:pt>
                      <c:pt idx="2067">
                        <c:v>42087</c:v>
                      </c:pt>
                      <c:pt idx="2068">
                        <c:v>42086</c:v>
                      </c:pt>
                      <c:pt idx="2069">
                        <c:v>42085</c:v>
                      </c:pt>
                      <c:pt idx="2070">
                        <c:v>42084</c:v>
                      </c:pt>
                      <c:pt idx="2071">
                        <c:v>42083</c:v>
                      </c:pt>
                      <c:pt idx="2072">
                        <c:v>42082</c:v>
                      </c:pt>
                      <c:pt idx="2073">
                        <c:v>42081</c:v>
                      </c:pt>
                      <c:pt idx="2074">
                        <c:v>42080</c:v>
                      </c:pt>
                      <c:pt idx="2075">
                        <c:v>42079</c:v>
                      </c:pt>
                      <c:pt idx="2076">
                        <c:v>42078</c:v>
                      </c:pt>
                      <c:pt idx="2077">
                        <c:v>42077</c:v>
                      </c:pt>
                      <c:pt idx="2078">
                        <c:v>42076</c:v>
                      </c:pt>
                      <c:pt idx="2079">
                        <c:v>42075</c:v>
                      </c:pt>
                      <c:pt idx="2080">
                        <c:v>42074</c:v>
                      </c:pt>
                      <c:pt idx="2081">
                        <c:v>42073</c:v>
                      </c:pt>
                      <c:pt idx="2082">
                        <c:v>42072</c:v>
                      </c:pt>
                      <c:pt idx="2083">
                        <c:v>42071</c:v>
                      </c:pt>
                      <c:pt idx="2084">
                        <c:v>42070</c:v>
                      </c:pt>
                      <c:pt idx="2085">
                        <c:v>42069</c:v>
                      </c:pt>
                      <c:pt idx="2086">
                        <c:v>42068</c:v>
                      </c:pt>
                      <c:pt idx="2087">
                        <c:v>42067</c:v>
                      </c:pt>
                      <c:pt idx="2088">
                        <c:v>42066</c:v>
                      </c:pt>
                      <c:pt idx="2089">
                        <c:v>42065</c:v>
                      </c:pt>
                      <c:pt idx="2090">
                        <c:v>42064</c:v>
                      </c:pt>
                      <c:pt idx="2091">
                        <c:v>42063</c:v>
                      </c:pt>
                      <c:pt idx="2092">
                        <c:v>42062</c:v>
                      </c:pt>
                      <c:pt idx="2093">
                        <c:v>42061</c:v>
                      </c:pt>
                      <c:pt idx="2094">
                        <c:v>42060</c:v>
                      </c:pt>
                      <c:pt idx="2095">
                        <c:v>42059</c:v>
                      </c:pt>
                      <c:pt idx="2096">
                        <c:v>42058</c:v>
                      </c:pt>
                      <c:pt idx="2097">
                        <c:v>42057</c:v>
                      </c:pt>
                      <c:pt idx="2098">
                        <c:v>42056</c:v>
                      </c:pt>
                      <c:pt idx="2099">
                        <c:v>42055</c:v>
                      </c:pt>
                      <c:pt idx="2100">
                        <c:v>42054</c:v>
                      </c:pt>
                      <c:pt idx="2101">
                        <c:v>42053</c:v>
                      </c:pt>
                      <c:pt idx="2102">
                        <c:v>42052</c:v>
                      </c:pt>
                      <c:pt idx="2103">
                        <c:v>42051</c:v>
                      </c:pt>
                      <c:pt idx="2104">
                        <c:v>42050</c:v>
                      </c:pt>
                      <c:pt idx="2105">
                        <c:v>42049</c:v>
                      </c:pt>
                      <c:pt idx="2106">
                        <c:v>42048</c:v>
                      </c:pt>
                      <c:pt idx="2107">
                        <c:v>42047</c:v>
                      </c:pt>
                      <c:pt idx="2108">
                        <c:v>42046</c:v>
                      </c:pt>
                      <c:pt idx="2109">
                        <c:v>42045</c:v>
                      </c:pt>
                      <c:pt idx="2110">
                        <c:v>42044</c:v>
                      </c:pt>
                      <c:pt idx="2111">
                        <c:v>42043</c:v>
                      </c:pt>
                      <c:pt idx="2112">
                        <c:v>42042</c:v>
                      </c:pt>
                      <c:pt idx="2113">
                        <c:v>42041</c:v>
                      </c:pt>
                      <c:pt idx="2114">
                        <c:v>42040</c:v>
                      </c:pt>
                      <c:pt idx="2115">
                        <c:v>42039</c:v>
                      </c:pt>
                      <c:pt idx="2116">
                        <c:v>42038</c:v>
                      </c:pt>
                      <c:pt idx="2117">
                        <c:v>42037</c:v>
                      </c:pt>
                      <c:pt idx="2118">
                        <c:v>42036</c:v>
                      </c:pt>
                      <c:pt idx="2119">
                        <c:v>42035</c:v>
                      </c:pt>
                      <c:pt idx="2120">
                        <c:v>42034</c:v>
                      </c:pt>
                      <c:pt idx="2121">
                        <c:v>42033</c:v>
                      </c:pt>
                      <c:pt idx="2122">
                        <c:v>42032</c:v>
                      </c:pt>
                      <c:pt idx="2123">
                        <c:v>42031</c:v>
                      </c:pt>
                      <c:pt idx="2124">
                        <c:v>42030</c:v>
                      </c:pt>
                      <c:pt idx="2125">
                        <c:v>42029</c:v>
                      </c:pt>
                      <c:pt idx="2126">
                        <c:v>42028</c:v>
                      </c:pt>
                      <c:pt idx="2127">
                        <c:v>42027</c:v>
                      </c:pt>
                      <c:pt idx="2128">
                        <c:v>42026</c:v>
                      </c:pt>
                      <c:pt idx="2129">
                        <c:v>42025</c:v>
                      </c:pt>
                      <c:pt idx="2130">
                        <c:v>42024</c:v>
                      </c:pt>
                      <c:pt idx="2131">
                        <c:v>42023</c:v>
                      </c:pt>
                      <c:pt idx="2132">
                        <c:v>42022</c:v>
                      </c:pt>
                      <c:pt idx="2133">
                        <c:v>42021</c:v>
                      </c:pt>
                      <c:pt idx="2134">
                        <c:v>42020</c:v>
                      </c:pt>
                      <c:pt idx="2135">
                        <c:v>42019</c:v>
                      </c:pt>
                      <c:pt idx="2136">
                        <c:v>42018</c:v>
                      </c:pt>
                      <c:pt idx="2137">
                        <c:v>42017</c:v>
                      </c:pt>
                      <c:pt idx="2138">
                        <c:v>42016</c:v>
                      </c:pt>
                      <c:pt idx="2139">
                        <c:v>42015</c:v>
                      </c:pt>
                      <c:pt idx="2140">
                        <c:v>42014</c:v>
                      </c:pt>
                      <c:pt idx="2141">
                        <c:v>42013</c:v>
                      </c:pt>
                      <c:pt idx="2142">
                        <c:v>42012</c:v>
                      </c:pt>
                      <c:pt idx="2143">
                        <c:v>42011</c:v>
                      </c:pt>
                      <c:pt idx="2144">
                        <c:v>42010</c:v>
                      </c:pt>
                      <c:pt idx="2145">
                        <c:v>42009</c:v>
                      </c:pt>
                      <c:pt idx="2146">
                        <c:v>42008</c:v>
                      </c:pt>
                      <c:pt idx="2147">
                        <c:v>42007</c:v>
                      </c:pt>
                      <c:pt idx="2148">
                        <c:v>42006</c:v>
                      </c:pt>
                      <c:pt idx="2149">
                        <c:v>42005</c:v>
                      </c:pt>
                      <c:pt idx="2150">
                        <c:v>42004</c:v>
                      </c:pt>
                      <c:pt idx="2151">
                        <c:v>42003</c:v>
                      </c:pt>
                      <c:pt idx="2152">
                        <c:v>42002</c:v>
                      </c:pt>
                      <c:pt idx="2153">
                        <c:v>42001</c:v>
                      </c:pt>
                      <c:pt idx="2154">
                        <c:v>42000</c:v>
                      </c:pt>
                      <c:pt idx="2155">
                        <c:v>41999</c:v>
                      </c:pt>
                      <c:pt idx="2156">
                        <c:v>41998</c:v>
                      </c:pt>
                      <c:pt idx="2157">
                        <c:v>41997</c:v>
                      </c:pt>
                      <c:pt idx="2158">
                        <c:v>41996</c:v>
                      </c:pt>
                      <c:pt idx="2159">
                        <c:v>41995</c:v>
                      </c:pt>
                      <c:pt idx="2160">
                        <c:v>41994</c:v>
                      </c:pt>
                      <c:pt idx="2161">
                        <c:v>41993</c:v>
                      </c:pt>
                      <c:pt idx="2162">
                        <c:v>41992</c:v>
                      </c:pt>
                      <c:pt idx="2163">
                        <c:v>41991</c:v>
                      </c:pt>
                      <c:pt idx="2164">
                        <c:v>41990</c:v>
                      </c:pt>
                      <c:pt idx="2165">
                        <c:v>41989</c:v>
                      </c:pt>
                      <c:pt idx="2166">
                        <c:v>41988</c:v>
                      </c:pt>
                      <c:pt idx="2167">
                        <c:v>41987</c:v>
                      </c:pt>
                      <c:pt idx="2168">
                        <c:v>41986</c:v>
                      </c:pt>
                      <c:pt idx="2169">
                        <c:v>41985</c:v>
                      </c:pt>
                      <c:pt idx="2170">
                        <c:v>41984</c:v>
                      </c:pt>
                      <c:pt idx="2171">
                        <c:v>41983</c:v>
                      </c:pt>
                      <c:pt idx="2172">
                        <c:v>41982</c:v>
                      </c:pt>
                      <c:pt idx="2173">
                        <c:v>41981</c:v>
                      </c:pt>
                      <c:pt idx="2174">
                        <c:v>41980</c:v>
                      </c:pt>
                      <c:pt idx="2175">
                        <c:v>41979</c:v>
                      </c:pt>
                      <c:pt idx="2176">
                        <c:v>41978</c:v>
                      </c:pt>
                      <c:pt idx="2177">
                        <c:v>41977</c:v>
                      </c:pt>
                      <c:pt idx="2178">
                        <c:v>41976</c:v>
                      </c:pt>
                      <c:pt idx="2179">
                        <c:v>41975</c:v>
                      </c:pt>
                      <c:pt idx="2180">
                        <c:v>41974</c:v>
                      </c:pt>
                      <c:pt idx="2181">
                        <c:v>41973</c:v>
                      </c:pt>
                      <c:pt idx="2182">
                        <c:v>41972</c:v>
                      </c:pt>
                      <c:pt idx="2183">
                        <c:v>41971</c:v>
                      </c:pt>
                      <c:pt idx="2184">
                        <c:v>41970</c:v>
                      </c:pt>
                      <c:pt idx="2185">
                        <c:v>41969</c:v>
                      </c:pt>
                      <c:pt idx="2186">
                        <c:v>41968</c:v>
                      </c:pt>
                      <c:pt idx="2187">
                        <c:v>41967</c:v>
                      </c:pt>
                      <c:pt idx="2188">
                        <c:v>41966</c:v>
                      </c:pt>
                      <c:pt idx="2189">
                        <c:v>41965</c:v>
                      </c:pt>
                      <c:pt idx="2190">
                        <c:v>41964</c:v>
                      </c:pt>
                      <c:pt idx="2191">
                        <c:v>41963</c:v>
                      </c:pt>
                      <c:pt idx="2192">
                        <c:v>41962</c:v>
                      </c:pt>
                      <c:pt idx="2193">
                        <c:v>41961</c:v>
                      </c:pt>
                      <c:pt idx="2194">
                        <c:v>41960</c:v>
                      </c:pt>
                      <c:pt idx="2195">
                        <c:v>41959</c:v>
                      </c:pt>
                      <c:pt idx="2196">
                        <c:v>41958</c:v>
                      </c:pt>
                      <c:pt idx="2197">
                        <c:v>41957</c:v>
                      </c:pt>
                      <c:pt idx="2198">
                        <c:v>41956</c:v>
                      </c:pt>
                      <c:pt idx="2199">
                        <c:v>41955</c:v>
                      </c:pt>
                      <c:pt idx="2200">
                        <c:v>41954</c:v>
                      </c:pt>
                      <c:pt idx="2201">
                        <c:v>41953</c:v>
                      </c:pt>
                      <c:pt idx="2202">
                        <c:v>41952</c:v>
                      </c:pt>
                      <c:pt idx="2203">
                        <c:v>41951</c:v>
                      </c:pt>
                      <c:pt idx="2204">
                        <c:v>41950</c:v>
                      </c:pt>
                      <c:pt idx="2205">
                        <c:v>41949</c:v>
                      </c:pt>
                      <c:pt idx="2206">
                        <c:v>41948</c:v>
                      </c:pt>
                      <c:pt idx="2207">
                        <c:v>41947</c:v>
                      </c:pt>
                      <c:pt idx="2208">
                        <c:v>41946</c:v>
                      </c:pt>
                      <c:pt idx="2209">
                        <c:v>41945</c:v>
                      </c:pt>
                      <c:pt idx="2210">
                        <c:v>41944</c:v>
                      </c:pt>
                      <c:pt idx="2211">
                        <c:v>41943</c:v>
                      </c:pt>
                      <c:pt idx="2212">
                        <c:v>41942</c:v>
                      </c:pt>
                      <c:pt idx="2213">
                        <c:v>41941</c:v>
                      </c:pt>
                      <c:pt idx="2214">
                        <c:v>41940</c:v>
                      </c:pt>
                      <c:pt idx="2215">
                        <c:v>41939</c:v>
                      </c:pt>
                      <c:pt idx="2216">
                        <c:v>41938</c:v>
                      </c:pt>
                      <c:pt idx="2217">
                        <c:v>41937</c:v>
                      </c:pt>
                      <c:pt idx="2218">
                        <c:v>41936</c:v>
                      </c:pt>
                      <c:pt idx="2219">
                        <c:v>41935</c:v>
                      </c:pt>
                      <c:pt idx="2220">
                        <c:v>41934</c:v>
                      </c:pt>
                      <c:pt idx="2221">
                        <c:v>41933</c:v>
                      </c:pt>
                      <c:pt idx="2222">
                        <c:v>41932</c:v>
                      </c:pt>
                      <c:pt idx="2223">
                        <c:v>41931</c:v>
                      </c:pt>
                      <c:pt idx="2224">
                        <c:v>41930</c:v>
                      </c:pt>
                      <c:pt idx="2225">
                        <c:v>41929</c:v>
                      </c:pt>
                      <c:pt idx="2226">
                        <c:v>41928</c:v>
                      </c:pt>
                      <c:pt idx="2227">
                        <c:v>41927</c:v>
                      </c:pt>
                      <c:pt idx="2228">
                        <c:v>41926</c:v>
                      </c:pt>
                      <c:pt idx="2229">
                        <c:v>41925</c:v>
                      </c:pt>
                      <c:pt idx="2230">
                        <c:v>41924</c:v>
                      </c:pt>
                      <c:pt idx="2231">
                        <c:v>41923</c:v>
                      </c:pt>
                      <c:pt idx="2232">
                        <c:v>41922</c:v>
                      </c:pt>
                      <c:pt idx="2233">
                        <c:v>41921</c:v>
                      </c:pt>
                      <c:pt idx="2234">
                        <c:v>41920</c:v>
                      </c:pt>
                      <c:pt idx="2235">
                        <c:v>41919</c:v>
                      </c:pt>
                      <c:pt idx="2236">
                        <c:v>41918</c:v>
                      </c:pt>
                      <c:pt idx="2237">
                        <c:v>41917</c:v>
                      </c:pt>
                      <c:pt idx="2238">
                        <c:v>41916</c:v>
                      </c:pt>
                      <c:pt idx="2239">
                        <c:v>41915</c:v>
                      </c:pt>
                      <c:pt idx="2240">
                        <c:v>41914</c:v>
                      </c:pt>
                      <c:pt idx="2241">
                        <c:v>41913</c:v>
                      </c:pt>
                      <c:pt idx="2242">
                        <c:v>41912</c:v>
                      </c:pt>
                      <c:pt idx="2243">
                        <c:v>41911</c:v>
                      </c:pt>
                      <c:pt idx="2244">
                        <c:v>41910</c:v>
                      </c:pt>
                      <c:pt idx="2245">
                        <c:v>41909</c:v>
                      </c:pt>
                      <c:pt idx="2246">
                        <c:v>41908</c:v>
                      </c:pt>
                      <c:pt idx="2247">
                        <c:v>41907</c:v>
                      </c:pt>
                      <c:pt idx="2248">
                        <c:v>41906</c:v>
                      </c:pt>
                      <c:pt idx="2249">
                        <c:v>41905</c:v>
                      </c:pt>
                      <c:pt idx="2250">
                        <c:v>41904</c:v>
                      </c:pt>
                      <c:pt idx="2251">
                        <c:v>41903</c:v>
                      </c:pt>
                      <c:pt idx="2252">
                        <c:v>41902</c:v>
                      </c:pt>
                      <c:pt idx="2253">
                        <c:v>41901</c:v>
                      </c:pt>
                      <c:pt idx="2254">
                        <c:v>41900</c:v>
                      </c:pt>
                      <c:pt idx="2255">
                        <c:v>41899</c:v>
                      </c:pt>
                      <c:pt idx="2256">
                        <c:v>41898</c:v>
                      </c:pt>
                      <c:pt idx="2257">
                        <c:v>41897</c:v>
                      </c:pt>
                      <c:pt idx="2258">
                        <c:v>41896</c:v>
                      </c:pt>
                      <c:pt idx="2259">
                        <c:v>41895</c:v>
                      </c:pt>
                      <c:pt idx="2260">
                        <c:v>41894</c:v>
                      </c:pt>
                      <c:pt idx="2261">
                        <c:v>41893</c:v>
                      </c:pt>
                      <c:pt idx="2262">
                        <c:v>41892</c:v>
                      </c:pt>
                      <c:pt idx="2263">
                        <c:v>41891</c:v>
                      </c:pt>
                      <c:pt idx="2264">
                        <c:v>41890</c:v>
                      </c:pt>
                      <c:pt idx="2265">
                        <c:v>41889</c:v>
                      </c:pt>
                      <c:pt idx="2266">
                        <c:v>41888</c:v>
                      </c:pt>
                      <c:pt idx="2267">
                        <c:v>41887</c:v>
                      </c:pt>
                      <c:pt idx="2268">
                        <c:v>41886</c:v>
                      </c:pt>
                      <c:pt idx="2269">
                        <c:v>41885</c:v>
                      </c:pt>
                      <c:pt idx="2270">
                        <c:v>41884</c:v>
                      </c:pt>
                      <c:pt idx="2271">
                        <c:v>41883</c:v>
                      </c:pt>
                      <c:pt idx="2272">
                        <c:v>41882</c:v>
                      </c:pt>
                      <c:pt idx="2273">
                        <c:v>41881</c:v>
                      </c:pt>
                      <c:pt idx="2274">
                        <c:v>41880</c:v>
                      </c:pt>
                      <c:pt idx="2275">
                        <c:v>41879</c:v>
                      </c:pt>
                      <c:pt idx="2276">
                        <c:v>41878</c:v>
                      </c:pt>
                      <c:pt idx="2277">
                        <c:v>41877</c:v>
                      </c:pt>
                      <c:pt idx="2278">
                        <c:v>41876</c:v>
                      </c:pt>
                      <c:pt idx="2279">
                        <c:v>41875</c:v>
                      </c:pt>
                      <c:pt idx="2280">
                        <c:v>41874</c:v>
                      </c:pt>
                      <c:pt idx="2281">
                        <c:v>41873</c:v>
                      </c:pt>
                      <c:pt idx="2282">
                        <c:v>41872</c:v>
                      </c:pt>
                      <c:pt idx="2283">
                        <c:v>41871</c:v>
                      </c:pt>
                      <c:pt idx="2284">
                        <c:v>41870</c:v>
                      </c:pt>
                      <c:pt idx="2285">
                        <c:v>41869</c:v>
                      </c:pt>
                      <c:pt idx="2286">
                        <c:v>41868</c:v>
                      </c:pt>
                      <c:pt idx="2287">
                        <c:v>41867</c:v>
                      </c:pt>
                      <c:pt idx="2288">
                        <c:v>41866</c:v>
                      </c:pt>
                      <c:pt idx="2289">
                        <c:v>41865</c:v>
                      </c:pt>
                      <c:pt idx="2290">
                        <c:v>41864</c:v>
                      </c:pt>
                      <c:pt idx="2291">
                        <c:v>41863</c:v>
                      </c:pt>
                      <c:pt idx="2292">
                        <c:v>41862</c:v>
                      </c:pt>
                      <c:pt idx="2293">
                        <c:v>41861</c:v>
                      </c:pt>
                      <c:pt idx="2294">
                        <c:v>41860</c:v>
                      </c:pt>
                      <c:pt idx="2295">
                        <c:v>41859</c:v>
                      </c:pt>
                      <c:pt idx="2296">
                        <c:v>41858</c:v>
                      </c:pt>
                      <c:pt idx="2297">
                        <c:v>41857</c:v>
                      </c:pt>
                      <c:pt idx="2298">
                        <c:v>41856</c:v>
                      </c:pt>
                      <c:pt idx="2299">
                        <c:v>41855</c:v>
                      </c:pt>
                      <c:pt idx="2300">
                        <c:v>41854</c:v>
                      </c:pt>
                      <c:pt idx="2301">
                        <c:v>41853</c:v>
                      </c:pt>
                      <c:pt idx="2302">
                        <c:v>41852</c:v>
                      </c:pt>
                      <c:pt idx="2303">
                        <c:v>41851</c:v>
                      </c:pt>
                      <c:pt idx="2304">
                        <c:v>41850</c:v>
                      </c:pt>
                      <c:pt idx="2305">
                        <c:v>41849</c:v>
                      </c:pt>
                      <c:pt idx="2306">
                        <c:v>41848</c:v>
                      </c:pt>
                      <c:pt idx="2307">
                        <c:v>41847</c:v>
                      </c:pt>
                      <c:pt idx="2308">
                        <c:v>41846</c:v>
                      </c:pt>
                      <c:pt idx="2309">
                        <c:v>41845</c:v>
                      </c:pt>
                      <c:pt idx="2310">
                        <c:v>41844</c:v>
                      </c:pt>
                      <c:pt idx="2311">
                        <c:v>41843</c:v>
                      </c:pt>
                      <c:pt idx="2312">
                        <c:v>41842</c:v>
                      </c:pt>
                      <c:pt idx="2313">
                        <c:v>41841</c:v>
                      </c:pt>
                      <c:pt idx="2314">
                        <c:v>41840</c:v>
                      </c:pt>
                      <c:pt idx="2315">
                        <c:v>41839</c:v>
                      </c:pt>
                      <c:pt idx="2316">
                        <c:v>41838</c:v>
                      </c:pt>
                      <c:pt idx="2317">
                        <c:v>41837</c:v>
                      </c:pt>
                      <c:pt idx="2318">
                        <c:v>41836</c:v>
                      </c:pt>
                      <c:pt idx="2319">
                        <c:v>41835</c:v>
                      </c:pt>
                      <c:pt idx="2320">
                        <c:v>41834</c:v>
                      </c:pt>
                      <c:pt idx="2321">
                        <c:v>41833</c:v>
                      </c:pt>
                      <c:pt idx="2322">
                        <c:v>41832</c:v>
                      </c:pt>
                      <c:pt idx="2323">
                        <c:v>41831</c:v>
                      </c:pt>
                      <c:pt idx="2324">
                        <c:v>41830</c:v>
                      </c:pt>
                      <c:pt idx="2325">
                        <c:v>41829</c:v>
                      </c:pt>
                      <c:pt idx="2326">
                        <c:v>41828</c:v>
                      </c:pt>
                      <c:pt idx="2327">
                        <c:v>41827</c:v>
                      </c:pt>
                      <c:pt idx="2328">
                        <c:v>41826</c:v>
                      </c:pt>
                      <c:pt idx="2329">
                        <c:v>41825</c:v>
                      </c:pt>
                      <c:pt idx="2330">
                        <c:v>41824</c:v>
                      </c:pt>
                      <c:pt idx="2331">
                        <c:v>41823</c:v>
                      </c:pt>
                      <c:pt idx="2332">
                        <c:v>41822</c:v>
                      </c:pt>
                      <c:pt idx="2333">
                        <c:v>41821</c:v>
                      </c:pt>
                      <c:pt idx="2334">
                        <c:v>41820</c:v>
                      </c:pt>
                      <c:pt idx="2335">
                        <c:v>41819</c:v>
                      </c:pt>
                      <c:pt idx="2336">
                        <c:v>41818</c:v>
                      </c:pt>
                      <c:pt idx="2337">
                        <c:v>41817</c:v>
                      </c:pt>
                      <c:pt idx="2338">
                        <c:v>41816</c:v>
                      </c:pt>
                      <c:pt idx="2339">
                        <c:v>41815</c:v>
                      </c:pt>
                      <c:pt idx="2340">
                        <c:v>41814</c:v>
                      </c:pt>
                      <c:pt idx="2341">
                        <c:v>41813</c:v>
                      </c:pt>
                      <c:pt idx="2342">
                        <c:v>41812</c:v>
                      </c:pt>
                      <c:pt idx="2343">
                        <c:v>41811</c:v>
                      </c:pt>
                      <c:pt idx="2344">
                        <c:v>41810</c:v>
                      </c:pt>
                      <c:pt idx="2345">
                        <c:v>41809</c:v>
                      </c:pt>
                      <c:pt idx="2346">
                        <c:v>41808</c:v>
                      </c:pt>
                      <c:pt idx="2347">
                        <c:v>41807</c:v>
                      </c:pt>
                      <c:pt idx="2348">
                        <c:v>41806</c:v>
                      </c:pt>
                      <c:pt idx="2349">
                        <c:v>41805</c:v>
                      </c:pt>
                      <c:pt idx="2350">
                        <c:v>41804</c:v>
                      </c:pt>
                      <c:pt idx="2351">
                        <c:v>41803</c:v>
                      </c:pt>
                      <c:pt idx="2352">
                        <c:v>41802</c:v>
                      </c:pt>
                      <c:pt idx="2353">
                        <c:v>41801</c:v>
                      </c:pt>
                      <c:pt idx="2354">
                        <c:v>41800</c:v>
                      </c:pt>
                      <c:pt idx="2355">
                        <c:v>41799</c:v>
                      </c:pt>
                      <c:pt idx="2356">
                        <c:v>41798</c:v>
                      </c:pt>
                      <c:pt idx="2357">
                        <c:v>41797</c:v>
                      </c:pt>
                      <c:pt idx="2358">
                        <c:v>41796</c:v>
                      </c:pt>
                      <c:pt idx="2359">
                        <c:v>41795</c:v>
                      </c:pt>
                      <c:pt idx="2360">
                        <c:v>41794</c:v>
                      </c:pt>
                      <c:pt idx="2361">
                        <c:v>41793</c:v>
                      </c:pt>
                      <c:pt idx="2362">
                        <c:v>41792</c:v>
                      </c:pt>
                      <c:pt idx="2363">
                        <c:v>41791</c:v>
                      </c:pt>
                      <c:pt idx="2364">
                        <c:v>41790</c:v>
                      </c:pt>
                      <c:pt idx="2365">
                        <c:v>41789</c:v>
                      </c:pt>
                      <c:pt idx="2366">
                        <c:v>41788</c:v>
                      </c:pt>
                      <c:pt idx="2367">
                        <c:v>41787</c:v>
                      </c:pt>
                      <c:pt idx="2368">
                        <c:v>41786</c:v>
                      </c:pt>
                      <c:pt idx="2369">
                        <c:v>41785</c:v>
                      </c:pt>
                      <c:pt idx="2370">
                        <c:v>41784</c:v>
                      </c:pt>
                      <c:pt idx="2371">
                        <c:v>41783</c:v>
                      </c:pt>
                      <c:pt idx="2372">
                        <c:v>41782</c:v>
                      </c:pt>
                      <c:pt idx="2373">
                        <c:v>41781</c:v>
                      </c:pt>
                      <c:pt idx="2374">
                        <c:v>41780</c:v>
                      </c:pt>
                      <c:pt idx="2375">
                        <c:v>41779</c:v>
                      </c:pt>
                      <c:pt idx="2376">
                        <c:v>41778</c:v>
                      </c:pt>
                      <c:pt idx="2377">
                        <c:v>41777</c:v>
                      </c:pt>
                      <c:pt idx="2378">
                        <c:v>41776</c:v>
                      </c:pt>
                      <c:pt idx="2379">
                        <c:v>41775</c:v>
                      </c:pt>
                      <c:pt idx="2380">
                        <c:v>41774</c:v>
                      </c:pt>
                      <c:pt idx="2381">
                        <c:v>41773</c:v>
                      </c:pt>
                      <c:pt idx="2382">
                        <c:v>41772</c:v>
                      </c:pt>
                      <c:pt idx="2383">
                        <c:v>41771</c:v>
                      </c:pt>
                      <c:pt idx="2384">
                        <c:v>41770</c:v>
                      </c:pt>
                      <c:pt idx="2385">
                        <c:v>41769</c:v>
                      </c:pt>
                      <c:pt idx="2386">
                        <c:v>41768</c:v>
                      </c:pt>
                      <c:pt idx="2387">
                        <c:v>41767</c:v>
                      </c:pt>
                      <c:pt idx="2388">
                        <c:v>41766</c:v>
                      </c:pt>
                      <c:pt idx="2389">
                        <c:v>41765</c:v>
                      </c:pt>
                      <c:pt idx="2390">
                        <c:v>41764</c:v>
                      </c:pt>
                      <c:pt idx="2391">
                        <c:v>41763</c:v>
                      </c:pt>
                      <c:pt idx="2392">
                        <c:v>41762</c:v>
                      </c:pt>
                      <c:pt idx="2393">
                        <c:v>41761</c:v>
                      </c:pt>
                      <c:pt idx="2394">
                        <c:v>41760</c:v>
                      </c:pt>
                      <c:pt idx="2395">
                        <c:v>41759</c:v>
                      </c:pt>
                      <c:pt idx="2396">
                        <c:v>41758</c:v>
                      </c:pt>
                      <c:pt idx="2397">
                        <c:v>41757</c:v>
                      </c:pt>
                      <c:pt idx="2398">
                        <c:v>41756</c:v>
                      </c:pt>
                      <c:pt idx="2399">
                        <c:v>41755</c:v>
                      </c:pt>
                      <c:pt idx="2400">
                        <c:v>41754</c:v>
                      </c:pt>
                      <c:pt idx="2401">
                        <c:v>41753</c:v>
                      </c:pt>
                      <c:pt idx="2402">
                        <c:v>41752</c:v>
                      </c:pt>
                      <c:pt idx="2403">
                        <c:v>41751</c:v>
                      </c:pt>
                      <c:pt idx="2404">
                        <c:v>41750</c:v>
                      </c:pt>
                      <c:pt idx="2405">
                        <c:v>41749</c:v>
                      </c:pt>
                      <c:pt idx="2406">
                        <c:v>41748</c:v>
                      </c:pt>
                      <c:pt idx="2407">
                        <c:v>41747</c:v>
                      </c:pt>
                      <c:pt idx="2408">
                        <c:v>41746</c:v>
                      </c:pt>
                      <c:pt idx="2409">
                        <c:v>41745</c:v>
                      </c:pt>
                      <c:pt idx="2410">
                        <c:v>41744</c:v>
                      </c:pt>
                      <c:pt idx="2411">
                        <c:v>41743</c:v>
                      </c:pt>
                      <c:pt idx="2412">
                        <c:v>41742</c:v>
                      </c:pt>
                      <c:pt idx="2413">
                        <c:v>41741</c:v>
                      </c:pt>
                      <c:pt idx="2414">
                        <c:v>41740</c:v>
                      </c:pt>
                      <c:pt idx="2415">
                        <c:v>41739</c:v>
                      </c:pt>
                      <c:pt idx="2416">
                        <c:v>41738</c:v>
                      </c:pt>
                      <c:pt idx="2417">
                        <c:v>41737</c:v>
                      </c:pt>
                      <c:pt idx="2418">
                        <c:v>41736</c:v>
                      </c:pt>
                      <c:pt idx="2419">
                        <c:v>41735</c:v>
                      </c:pt>
                      <c:pt idx="2420">
                        <c:v>41734</c:v>
                      </c:pt>
                      <c:pt idx="2421">
                        <c:v>41733</c:v>
                      </c:pt>
                      <c:pt idx="2422">
                        <c:v>41732</c:v>
                      </c:pt>
                      <c:pt idx="2423">
                        <c:v>41731</c:v>
                      </c:pt>
                      <c:pt idx="2424">
                        <c:v>41730</c:v>
                      </c:pt>
                      <c:pt idx="2425">
                        <c:v>41729</c:v>
                      </c:pt>
                      <c:pt idx="2426">
                        <c:v>41728</c:v>
                      </c:pt>
                      <c:pt idx="2427">
                        <c:v>41727</c:v>
                      </c:pt>
                      <c:pt idx="2428">
                        <c:v>41726</c:v>
                      </c:pt>
                      <c:pt idx="2429">
                        <c:v>41725</c:v>
                      </c:pt>
                      <c:pt idx="2430">
                        <c:v>41724</c:v>
                      </c:pt>
                      <c:pt idx="2431">
                        <c:v>41723</c:v>
                      </c:pt>
                      <c:pt idx="2432">
                        <c:v>41722</c:v>
                      </c:pt>
                      <c:pt idx="2433">
                        <c:v>41721</c:v>
                      </c:pt>
                      <c:pt idx="2434">
                        <c:v>41720</c:v>
                      </c:pt>
                      <c:pt idx="2435">
                        <c:v>41719</c:v>
                      </c:pt>
                      <c:pt idx="2436">
                        <c:v>41718</c:v>
                      </c:pt>
                      <c:pt idx="2437">
                        <c:v>41717</c:v>
                      </c:pt>
                      <c:pt idx="2438">
                        <c:v>41716</c:v>
                      </c:pt>
                      <c:pt idx="2439">
                        <c:v>41715</c:v>
                      </c:pt>
                      <c:pt idx="2440">
                        <c:v>41714</c:v>
                      </c:pt>
                      <c:pt idx="2441">
                        <c:v>41713</c:v>
                      </c:pt>
                      <c:pt idx="2442">
                        <c:v>41712</c:v>
                      </c:pt>
                      <c:pt idx="2443">
                        <c:v>41711</c:v>
                      </c:pt>
                      <c:pt idx="2444">
                        <c:v>41710</c:v>
                      </c:pt>
                      <c:pt idx="2445">
                        <c:v>41709</c:v>
                      </c:pt>
                      <c:pt idx="2446">
                        <c:v>41708</c:v>
                      </c:pt>
                      <c:pt idx="2447">
                        <c:v>41707</c:v>
                      </c:pt>
                      <c:pt idx="2448">
                        <c:v>41706</c:v>
                      </c:pt>
                      <c:pt idx="2449">
                        <c:v>41705</c:v>
                      </c:pt>
                      <c:pt idx="2450">
                        <c:v>41704</c:v>
                      </c:pt>
                      <c:pt idx="2451">
                        <c:v>41703</c:v>
                      </c:pt>
                      <c:pt idx="2452">
                        <c:v>41702</c:v>
                      </c:pt>
                      <c:pt idx="2453">
                        <c:v>41701</c:v>
                      </c:pt>
                      <c:pt idx="2454">
                        <c:v>41700</c:v>
                      </c:pt>
                      <c:pt idx="2455">
                        <c:v>41699</c:v>
                      </c:pt>
                      <c:pt idx="2456">
                        <c:v>41698</c:v>
                      </c:pt>
                      <c:pt idx="2457">
                        <c:v>41697</c:v>
                      </c:pt>
                      <c:pt idx="2458">
                        <c:v>41696</c:v>
                      </c:pt>
                      <c:pt idx="2459">
                        <c:v>41695</c:v>
                      </c:pt>
                      <c:pt idx="2460">
                        <c:v>41694</c:v>
                      </c:pt>
                      <c:pt idx="2461">
                        <c:v>41693</c:v>
                      </c:pt>
                      <c:pt idx="2462">
                        <c:v>41692</c:v>
                      </c:pt>
                      <c:pt idx="2463">
                        <c:v>41691</c:v>
                      </c:pt>
                      <c:pt idx="2464">
                        <c:v>41690</c:v>
                      </c:pt>
                      <c:pt idx="2465">
                        <c:v>41689</c:v>
                      </c:pt>
                      <c:pt idx="2466">
                        <c:v>41688</c:v>
                      </c:pt>
                      <c:pt idx="2467">
                        <c:v>41687</c:v>
                      </c:pt>
                      <c:pt idx="2468">
                        <c:v>41686</c:v>
                      </c:pt>
                      <c:pt idx="2469">
                        <c:v>41685</c:v>
                      </c:pt>
                      <c:pt idx="2470">
                        <c:v>41684</c:v>
                      </c:pt>
                      <c:pt idx="2471">
                        <c:v>41683</c:v>
                      </c:pt>
                      <c:pt idx="2472">
                        <c:v>41682</c:v>
                      </c:pt>
                      <c:pt idx="2473">
                        <c:v>41681</c:v>
                      </c:pt>
                      <c:pt idx="2474">
                        <c:v>41680</c:v>
                      </c:pt>
                      <c:pt idx="2475">
                        <c:v>41679</c:v>
                      </c:pt>
                      <c:pt idx="2476">
                        <c:v>41678</c:v>
                      </c:pt>
                      <c:pt idx="2477">
                        <c:v>41677</c:v>
                      </c:pt>
                      <c:pt idx="2478">
                        <c:v>41676</c:v>
                      </c:pt>
                      <c:pt idx="2479">
                        <c:v>41675</c:v>
                      </c:pt>
                      <c:pt idx="2480">
                        <c:v>41674</c:v>
                      </c:pt>
                      <c:pt idx="2481">
                        <c:v>41673</c:v>
                      </c:pt>
                      <c:pt idx="2482">
                        <c:v>41672</c:v>
                      </c:pt>
                      <c:pt idx="2483">
                        <c:v>41671</c:v>
                      </c:pt>
                      <c:pt idx="2484">
                        <c:v>41670</c:v>
                      </c:pt>
                      <c:pt idx="2485">
                        <c:v>41669</c:v>
                      </c:pt>
                      <c:pt idx="2486">
                        <c:v>41668</c:v>
                      </c:pt>
                      <c:pt idx="2487">
                        <c:v>41667</c:v>
                      </c:pt>
                      <c:pt idx="2488">
                        <c:v>41666</c:v>
                      </c:pt>
                      <c:pt idx="2489">
                        <c:v>41665</c:v>
                      </c:pt>
                      <c:pt idx="2490">
                        <c:v>41664</c:v>
                      </c:pt>
                      <c:pt idx="2491">
                        <c:v>41663</c:v>
                      </c:pt>
                      <c:pt idx="2492">
                        <c:v>41662</c:v>
                      </c:pt>
                      <c:pt idx="2493">
                        <c:v>41661</c:v>
                      </c:pt>
                      <c:pt idx="2494">
                        <c:v>41660</c:v>
                      </c:pt>
                      <c:pt idx="2495">
                        <c:v>41659</c:v>
                      </c:pt>
                      <c:pt idx="2496">
                        <c:v>41658</c:v>
                      </c:pt>
                      <c:pt idx="2497">
                        <c:v>41657</c:v>
                      </c:pt>
                      <c:pt idx="2498">
                        <c:v>41656</c:v>
                      </c:pt>
                      <c:pt idx="2499">
                        <c:v>41655</c:v>
                      </c:pt>
                      <c:pt idx="2500">
                        <c:v>41654</c:v>
                      </c:pt>
                      <c:pt idx="2501">
                        <c:v>41653</c:v>
                      </c:pt>
                      <c:pt idx="2502">
                        <c:v>41652</c:v>
                      </c:pt>
                      <c:pt idx="2503">
                        <c:v>41651</c:v>
                      </c:pt>
                      <c:pt idx="2504">
                        <c:v>41650</c:v>
                      </c:pt>
                      <c:pt idx="2505">
                        <c:v>41649</c:v>
                      </c:pt>
                      <c:pt idx="2506">
                        <c:v>41648</c:v>
                      </c:pt>
                      <c:pt idx="2507">
                        <c:v>41647</c:v>
                      </c:pt>
                      <c:pt idx="2508">
                        <c:v>41646</c:v>
                      </c:pt>
                      <c:pt idx="2509">
                        <c:v>41645</c:v>
                      </c:pt>
                      <c:pt idx="2510">
                        <c:v>41644</c:v>
                      </c:pt>
                      <c:pt idx="2511">
                        <c:v>41643</c:v>
                      </c:pt>
                      <c:pt idx="2512">
                        <c:v>41642</c:v>
                      </c:pt>
                      <c:pt idx="2513">
                        <c:v>41641</c:v>
                      </c:pt>
                      <c:pt idx="2514">
                        <c:v>41640</c:v>
                      </c:pt>
                      <c:pt idx="2515">
                        <c:v>41639</c:v>
                      </c:pt>
                      <c:pt idx="2516">
                        <c:v>41638</c:v>
                      </c:pt>
                      <c:pt idx="2517">
                        <c:v>41637</c:v>
                      </c:pt>
                      <c:pt idx="2518">
                        <c:v>41636</c:v>
                      </c:pt>
                      <c:pt idx="2519">
                        <c:v>41635</c:v>
                      </c:pt>
                      <c:pt idx="2520">
                        <c:v>41634</c:v>
                      </c:pt>
                      <c:pt idx="2521">
                        <c:v>41633</c:v>
                      </c:pt>
                      <c:pt idx="2522">
                        <c:v>41632</c:v>
                      </c:pt>
                      <c:pt idx="2523">
                        <c:v>41631</c:v>
                      </c:pt>
                      <c:pt idx="2524">
                        <c:v>41630</c:v>
                      </c:pt>
                      <c:pt idx="2525">
                        <c:v>41629</c:v>
                      </c:pt>
                      <c:pt idx="2526">
                        <c:v>41628</c:v>
                      </c:pt>
                      <c:pt idx="2527">
                        <c:v>41627</c:v>
                      </c:pt>
                      <c:pt idx="2528">
                        <c:v>41626</c:v>
                      </c:pt>
                      <c:pt idx="2529">
                        <c:v>41625</c:v>
                      </c:pt>
                      <c:pt idx="2530">
                        <c:v>41624</c:v>
                      </c:pt>
                      <c:pt idx="2531">
                        <c:v>41623</c:v>
                      </c:pt>
                      <c:pt idx="2532">
                        <c:v>41622</c:v>
                      </c:pt>
                      <c:pt idx="2533">
                        <c:v>41621</c:v>
                      </c:pt>
                      <c:pt idx="2534">
                        <c:v>41620</c:v>
                      </c:pt>
                      <c:pt idx="2535">
                        <c:v>41619</c:v>
                      </c:pt>
                      <c:pt idx="2536">
                        <c:v>41618</c:v>
                      </c:pt>
                      <c:pt idx="2537">
                        <c:v>41617</c:v>
                      </c:pt>
                      <c:pt idx="2538">
                        <c:v>41616</c:v>
                      </c:pt>
                      <c:pt idx="2539">
                        <c:v>41615</c:v>
                      </c:pt>
                      <c:pt idx="2540">
                        <c:v>41614</c:v>
                      </c:pt>
                      <c:pt idx="2541">
                        <c:v>41613</c:v>
                      </c:pt>
                      <c:pt idx="2542">
                        <c:v>41612</c:v>
                      </c:pt>
                      <c:pt idx="2543">
                        <c:v>41611</c:v>
                      </c:pt>
                      <c:pt idx="2544">
                        <c:v>41610</c:v>
                      </c:pt>
                      <c:pt idx="2545">
                        <c:v>41609</c:v>
                      </c:pt>
                      <c:pt idx="2546">
                        <c:v>41608</c:v>
                      </c:pt>
                      <c:pt idx="2547">
                        <c:v>41607</c:v>
                      </c:pt>
                      <c:pt idx="2548">
                        <c:v>41606</c:v>
                      </c:pt>
                      <c:pt idx="2549">
                        <c:v>41605</c:v>
                      </c:pt>
                      <c:pt idx="2550">
                        <c:v>41604</c:v>
                      </c:pt>
                      <c:pt idx="2551">
                        <c:v>41603</c:v>
                      </c:pt>
                      <c:pt idx="2552">
                        <c:v>41602</c:v>
                      </c:pt>
                      <c:pt idx="2553">
                        <c:v>41601</c:v>
                      </c:pt>
                      <c:pt idx="2554">
                        <c:v>41600</c:v>
                      </c:pt>
                      <c:pt idx="2555">
                        <c:v>41599</c:v>
                      </c:pt>
                      <c:pt idx="2556">
                        <c:v>41598</c:v>
                      </c:pt>
                      <c:pt idx="2557">
                        <c:v>41597</c:v>
                      </c:pt>
                      <c:pt idx="2558">
                        <c:v>41596</c:v>
                      </c:pt>
                      <c:pt idx="2559">
                        <c:v>41595</c:v>
                      </c:pt>
                      <c:pt idx="2560">
                        <c:v>41594</c:v>
                      </c:pt>
                      <c:pt idx="2561">
                        <c:v>41593</c:v>
                      </c:pt>
                      <c:pt idx="2562">
                        <c:v>41592</c:v>
                      </c:pt>
                      <c:pt idx="2563">
                        <c:v>41591</c:v>
                      </c:pt>
                      <c:pt idx="2564">
                        <c:v>41590</c:v>
                      </c:pt>
                      <c:pt idx="2565">
                        <c:v>41589</c:v>
                      </c:pt>
                      <c:pt idx="2566">
                        <c:v>41588</c:v>
                      </c:pt>
                      <c:pt idx="2567">
                        <c:v>41587</c:v>
                      </c:pt>
                      <c:pt idx="2568">
                        <c:v>41586</c:v>
                      </c:pt>
                      <c:pt idx="2569">
                        <c:v>41585</c:v>
                      </c:pt>
                      <c:pt idx="2570">
                        <c:v>41584</c:v>
                      </c:pt>
                      <c:pt idx="2571">
                        <c:v>41583</c:v>
                      </c:pt>
                      <c:pt idx="2572">
                        <c:v>41582</c:v>
                      </c:pt>
                      <c:pt idx="2573">
                        <c:v>41581</c:v>
                      </c:pt>
                      <c:pt idx="2574">
                        <c:v>41580</c:v>
                      </c:pt>
                      <c:pt idx="2575">
                        <c:v>41579</c:v>
                      </c:pt>
                      <c:pt idx="2576">
                        <c:v>41578</c:v>
                      </c:pt>
                      <c:pt idx="2577">
                        <c:v>41577</c:v>
                      </c:pt>
                      <c:pt idx="2578">
                        <c:v>41576</c:v>
                      </c:pt>
                      <c:pt idx="2579">
                        <c:v>41575</c:v>
                      </c:pt>
                      <c:pt idx="2580">
                        <c:v>41574</c:v>
                      </c:pt>
                      <c:pt idx="2581">
                        <c:v>41573</c:v>
                      </c:pt>
                      <c:pt idx="2582">
                        <c:v>41572</c:v>
                      </c:pt>
                      <c:pt idx="2583">
                        <c:v>41571</c:v>
                      </c:pt>
                      <c:pt idx="2584">
                        <c:v>41570</c:v>
                      </c:pt>
                      <c:pt idx="2585">
                        <c:v>41569</c:v>
                      </c:pt>
                      <c:pt idx="2586">
                        <c:v>41568</c:v>
                      </c:pt>
                      <c:pt idx="2587">
                        <c:v>41567</c:v>
                      </c:pt>
                      <c:pt idx="2588">
                        <c:v>41566</c:v>
                      </c:pt>
                      <c:pt idx="2589">
                        <c:v>41565</c:v>
                      </c:pt>
                      <c:pt idx="2590">
                        <c:v>41564</c:v>
                      </c:pt>
                      <c:pt idx="2591">
                        <c:v>41563</c:v>
                      </c:pt>
                      <c:pt idx="2592">
                        <c:v>41562</c:v>
                      </c:pt>
                      <c:pt idx="2593">
                        <c:v>41561</c:v>
                      </c:pt>
                      <c:pt idx="2594">
                        <c:v>41560</c:v>
                      </c:pt>
                      <c:pt idx="2595">
                        <c:v>41559</c:v>
                      </c:pt>
                      <c:pt idx="2596">
                        <c:v>41558</c:v>
                      </c:pt>
                      <c:pt idx="2597">
                        <c:v>41557</c:v>
                      </c:pt>
                      <c:pt idx="2598">
                        <c:v>41556</c:v>
                      </c:pt>
                      <c:pt idx="2599">
                        <c:v>41555</c:v>
                      </c:pt>
                      <c:pt idx="2600">
                        <c:v>41554</c:v>
                      </c:pt>
                      <c:pt idx="2601">
                        <c:v>41553</c:v>
                      </c:pt>
                      <c:pt idx="2602">
                        <c:v>41552</c:v>
                      </c:pt>
                      <c:pt idx="2603">
                        <c:v>41551</c:v>
                      </c:pt>
                      <c:pt idx="2604">
                        <c:v>41550</c:v>
                      </c:pt>
                      <c:pt idx="2605">
                        <c:v>41549</c:v>
                      </c:pt>
                      <c:pt idx="2606">
                        <c:v>41548</c:v>
                      </c:pt>
                      <c:pt idx="2607">
                        <c:v>41547</c:v>
                      </c:pt>
                      <c:pt idx="2608">
                        <c:v>41546</c:v>
                      </c:pt>
                      <c:pt idx="2609">
                        <c:v>41545</c:v>
                      </c:pt>
                      <c:pt idx="2610">
                        <c:v>41544</c:v>
                      </c:pt>
                      <c:pt idx="2611">
                        <c:v>41543</c:v>
                      </c:pt>
                      <c:pt idx="2612">
                        <c:v>41542</c:v>
                      </c:pt>
                      <c:pt idx="2613">
                        <c:v>41541</c:v>
                      </c:pt>
                      <c:pt idx="2614">
                        <c:v>41540</c:v>
                      </c:pt>
                      <c:pt idx="2615">
                        <c:v>41539</c:v>
                      </c:pt>
                      <c:pt idx="2616">
                        <c:v>41538</c:v>
                      </c:pt>
                      <c:pt idx="2617">
                        <c:v>41537</c:v>
                      </c:pt>
                      <c:pt idx="2618">
                        <c:v>41536</c:v>
                      </c:pt>
                      <c:pt idx="2619">
                        <c:v>41535</c:v>
                      </c:pt>
                      <c:pt idx="2620">
                        <c:v>41534</c:v>
                      </c:pt>
                      <c:pt idx="2621">
                        <c:v>41533</c:v>
                      </c:pt>
                      <c:pt idx="2622">
                        <c:v>41532</c:v>
                      </c:pt>
                      <c:pt idx="2623">
                        <c:v>41531</c:v>
                      </c:pt>
                      <c:pt idx="2624">
                        <c:v>41530</c:v>
                      </c:pt>
                      <c:pt idx="2625">
                        <c:v>41529</c:v>
                      </c:pt>
                      <c:pt idx="2626">
                        <c:v>41528</c:v>
                      </c:pt>
                      <c:pt idx="2627">
                        <c:v>41527</c:v>
                      </c:pt>
                      <c:pt idx="2628">
                        <c:v>41526</c:v>
                      </c:pt>
                      <c:pt idx="2629">
                        <c:v>41525</c:v>
                      </c:pt>
                      <c:pt idx="2630">
                        <c:v>41524</c:v>
                      </c:pt>
                      <c:pt idx="2631">
                        <c:v>41523</c:v>
                      </c:pt>
                      <c:pt idx="2632">
                        <c:v>41522</c:v>
                      </c:pt>
                      <c:pt idx="2633">
                        <c:v>41521</c:v>
                      </c:pt>
                      <c:pt idx="2634">
                        <c:v>41520</c:v>
                      </c:pt>
                      <c:pt idx="2635">
                        <c:v>41519</c:v>
                      </c:pt>
                      <c:pt idx="2636">
                        <c:v>41518</c:v>
                      </c:pt>
                      <c:pt idx="2637">
                        <c:v>41517</c:v>
                      </c:pt>
                      <c:pt idx="2638">
                        <c:v>41516</c:v>
                      </c:pt>
                      <c:pt idx="2639">
                        <c:v>41515</c:v>
                      </c:pt>
                      <c:pt idx="2640">
                        <c:v>41514</c:v>
                      </c:pt>
                      <c:pt idx="2641">
                        <c:v>41513</c:v>
                      </c:pt>
                      <c:pt idx="2642">
                        <c:v>41512</c:v>
                      </c:pt>
                      <c:pt idx="2643">
                        <c:v>41511</c:v>
                      </c:pt>
                      <c:pt idx="2644">
                        <c:v>41510</c:v>
                      </c:pt>
                      <c:pt idx="2645">
                        <c:v>41509</c:v>
                      </c:pt>
                      <c:pt idx="2646">
                        <c:v>41508</c:v>
                      </c:pt>
                      <c:pt idx="2647">
                        <c:v>41507</c:v>
                      </c:pt>
                      <c:pt idx="2648">
                        <c:v>41506</c:v>
                      </c:pt>
                      <c:pt idx="2649">
                        <c:v>41505</c:v>
                      </c:pt>
                      <c:pt idx="2650">
                        <c:v>41504</c:v>
                      </c:pt>
                      <c:pt idx="2651">
                        <c:v>41503</c:v>
                      </c:pt>
                      <c:pt idx="2652">
                        <c:v>41502</c:v>
                      </c:pt>
                      <c:pt idx="2653">
                        <c:v>41501</c:v>
                      </c:pt>
                      <c:pt idx="2654">
                        <c:v>41500</c:v>
                      </c:pt>
                      <c:pt idx="2655">
                        <c:v>41499</c:v>
                      </c:pt>
                      <c:pt idx="2656">
                        <c:v>41498</c:v>
                      </c:pt>
                      <c:pt idx="2657">
                        <c:v>41497</c:v>
                      </c:pt>
                      <c:pt idx="2658">
                        <c:v>41496</c:v>
                      </c:pt>
                      <c:pt idx="2659">
                        <c:v>41495</c:v>
                      </c:pt>
                      <c:pt idx="2660">
                        <c:v>41494</c:v>
                      </c:pt>
                      <c:pt idx="2661">
                        <c:v>41493</c:v>
                      </c:pt>
                      <c:pt idx="2662">
                        <c:v>41492</c:v>
                      </c:pt>
                      <c:pt idx="2663">
                        <c:v>41491</c:v>
                      </c:pt>
                      <c:pt idx="2664">
                        <c:v>41490</c:v>
                      </c:pt>
                      <c:pt idx="2665">
                        <c:v>41489</c:v>
                      </c:pt>
                      <c:pt idx="2666">
                        <c:v>41488</c:v>
                      </c:pt>
                      <c:pt idx="2667">
                        <c:v>41487</c:v>
                      </c:pt>
                      <c:pt idx="2668">
                        <c:v>41486</c:v>
                      </c:pt>
                      <c:pt idx="2669">
                        <c:v>41485</c:v>
                      </c:pt>
                      <c:pt idx="2670">
                        <c:v>41484</c:v>
                      </c:pt>
                      <c:pt idx="2671">
                        <c:v>41483</c:v>
                      </c:pt>
                      <c:pt idx="2672">
                        <c:v>41482</c:v>
                      </c:pt>
                      <c:pt idx="2673">
                        <c:v>41481</c:v>
                      </c:pt>
                      <c:pt idx="2674">
                        <c:v>41480</c:v>
                      </c:pt>
                      <c:pt idx="2675">
                        <c:v>41479</c:v>
                      </c:pt>
                      <c:pt idx="2676">
                        <c:v>41478</c:v>
                      </c:pt>
                      <c:pt idx="2677">
                        <c:v>41477</c:v>
                      </c:pt>
                      <c:pt idx="2678">
                        <c:v>41476</c:v>
                      </c:pt>
                      <c:pt idx="2679">
                        <c:v>41475</c:v>
                      </c:pt>
                      <c:pt idx="2680">
                        <c:v>41474</c:v>
                      </c:pt>
                      <c:pt idx="2681">
                        <c:v>41473</c:v>
                      </c:pt>
                      <c:pt idx="2682">
                        <c:v>41472</c:v>
                      </c:pt>
                      <c:pt idx="2683">
                        <c:v>41471</c:v>
                      </c:pt>
                      <c:pt idx="2684">
                        <c:v>41470</c:v>
                      </c:pt>
                      <c:pt idx="2685">
                        <c:v>41469</c:v>
                      </c:pt>
                      <c:pt idx="2686">
                        <c:v>41468</c:v>
                      </c:pt>
                      <c:pt idx="2687">
                        <c:v>41467</c:v>
                      </c:pt>
                      <c:pt idx="2688">
                        <c:v>41466</c:v>
                      </c:pt>
                      <c:pt idx="2689">
                        <c:v>41465</c:v>
                      </c:pt>
                      <c:pt idx="2690">
                        <c:v>41464</c:v>
                      </c:pt>
                      <c:pt idx="2691">
                        <c:v>41463</c:v>
                      </c:pt>
                      <c:pt idx="2692">
                        <c:v>41462</c:v>
                      </c:pt>
                      <c:pt idx="2693">
                        <c:v>41461</c:v>
                      </c:pt>
                      <c:pt idx="2694">
                        <c:v>41460</c:v>
                      </c:pt>
                      <c:pt idx="2695">
                        <c:v>41459</c:v>
                      </c:pt>
                      <c:pt idx="2696">
                        <c:v>41458</c:v>
                      </c:pt>
                      <c:pt idx="2697">
                        <c:v>41457</c:v>
                      </c:pt>
                      <c:pt idx="2698">
                        <c:v>41456</c:v>
                      </c:pt>
                      <c:pt idx="2699">
                        <c:v>41455</c:v>
                      </c:pt>
                      <c:pt idx="2700">
                        <c:v>41454</c:v>
                      </c:pt>
                      <c:pt idx="2701">
                        <c:v>41453</c:v>
                      </c:pt>
                      <c:pt idx="2702">
                        <c:v>41452</c:v>
                      </c:pt>
                      <c:pt idx="2703">
                        <c:v>41451</c:v>
                      </c:pt>
                      <c:pt idx="2704">
                        <c:v>41450</c:v>
                      </c:pt>
                      <c:pt idx="2705">
                        <c:v>41449</c:v>
                      </c:pt>
                      <c:pt idx="2706">
                        <c:v>41448</c:v>
                      </c:pt>
                      <c:pt idx="2707">
                        <c:v>41447</c:v>
                      </c:pt>
                      <c:pt idx="2708">
                        <c:v>41446</c:v>
                      </c:pt>
                      <c:pt idx="2709">
                        <c:v>41445</c:v>
                      </c:pt>
                      <c:pt idx="2710">
                        <c:v>41444</c:v>
                      </c:pt>
                      <c:pt idx="2711">
                        <c:v>41443</c:v>
                      </c:pt>
                      <c:pt idx="2712">
                        <c:v>41442</c:v>
                      </c:pt>
                      <c:pt idx="2713">
                        <c:v>41441</c:v>
                      </c:pt>
                      <c:pt idx="2714">
                        <c:v>41440</c:v>
                      </c:pt>
                      <c:pt idx="2715">
                        <c:v>41439</c:v>
                      </c:pt>
                      <c:pt idx="2716">
                        <c:v>41438</c:v>
                      </c:pt>
                      <c:pt idx="2717">
                        <c:v>41437</c:v>
                      </c:pt>
                      <c:pt idx="2718">
                        <c:v>41436</c:v>
                      </c:pt>
                      <c:pt idx="2719">
                        <c:v>41435</c:v>
                      </c:pt>
                      <c:pt idx="2720">
                        <c:v>41434</c:v>
                      </c:pt>
                      <c:pt idx="2721">
                        <c:v>41433</c:v>
                      </c:pt>
                      <c:pt idx="2722">
                        <c:v>41432</c:v>
                      </c:pt>
                      <c:pt idx="2723">
                        <c:v>41431</c:v>
                      </c:pt>
                      <c:pt idx="2724">
                        <c:v>41430</c:v>
                      </c:pt>
                      <c:pt idx="2725">
                        <c:v>41429</c:v>
                      </c:pt>
                      <c:pt idx="2726">
                        <c:v>41428</c:v>
                      </c:pt>
                      <c:pt idx="2727">
                        <c:v>41427</c:v>
                      </c:pt>
                      <c:pt idx="2728">
                        <c:v>41426</c:v>
                      </c:pt>
                      <c:pt idx="2729">
                        <c:v>41425</c:v>
                      </c:pt>
                      <c:pt idx="2730">
                        <c:v>41424</c:v>
                      </c:pt>
                      <c:pt idx="2731">
                        <c:v>41423</c:v>
                      </c:pt>
                      <c:pt idx="2732">
                        <c:v>41422</c:v>
                      </c:pt>
                      <c:pt idx="2733">
                        <c:v>41421</c:v>
                      </c:pt>
                      <c:pt idx="2734">
                        <c:v>41420</c:v>
                      </c:pt>
                      <c:pt idx="2735">
                        <c:v>41419</c:v>
                      </c:pt>
                      <c:pt idx="2736">
                        <c:v>41418</c:v>
                      </c:pt>
                      <c:pt idx="2737">
                        <c:v>41417</c:v>
                      </c:pt>
                      <c:pt idx="2738">
                        <c:v>41416</c:v>
                      </c:pt>
                      <c:pt idx="2739">
                        <c:v>41415</c:v>
                      </c:pt>
                      <c:pt idx="2740">
                        <c:v>41414</c:v>
                      </c:pt>
                      <c:pt idx="2741">
                        <c:v>41413</c:v>
                      </c:pt>
                      <c:pt idx="2742">
                        <c:v>41412</c:v>
                      </c:pt>
                      <c:pt idx="2743">
                        <c:v>41411</c:v>
                      </c:pt>
                      <c:pt idx="2744">
                        <c:v>41410</c:v>
                      </c:pt>
                      <c:pt idx="2745">
                        <c:v>41409</c:v>
                      </c:pt>
                      <c:pt idx="2746">
                        <c:v>41408</c:v>
                      </c:pt>
                      <c:pt idx="2747">
                        <c:v>41407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'10a riigivk spread'!$AC$4:$AC$2751</c15:sqref>
                        </c15:formulaRef>
                      </c:ext>
                    </c:extLst>
                    <c:numCache>
                      <c:formatCode>[$$-409]#,##0.00_ ;\-[$$-409]#,##0.00\ </c:formatCode>
                      <c:ptCount val="2748"/>
                      <c:pt idx="0">
                        <c:v>4.1000000000000002E-2</c:v>
                      </c:pt>
                      <c:pt idx="1">
                        <c:v>0.05</c:v>
                      </c:pt>
                      <c:pt idx="2">
                        <c:v>4.2999999999999997E-2</c:v>
                      </c:pt>
                      <c:pt idx="3">
                        <c:v>7.6999999999999999E-2</c:v>
                      </c:pt>
                      <c:pt idx="4">
                        <c:v>8.6999999999999994E-2</c:v>
                      </c:pt>
                      <c:pt idx="5">
                        <c:v>8.6999999999999994E-2</c:v>
                      </c:pt>
                      <c:pt idx="6">
                        <c:v>8.6999999999999994E-2</c:v>
                      </c:pt>
                      <c:pt idx="7">
                        <c:v>0.104</c:v>
                      </c:pt>
                      <c:pt idx="8">
                        <c:v>0.126</c:v>
                      </c:pt>
                      <c:pt idx="9">
                        <c:v>0.14899999999999999</c:v>
                      </c:pt>
                      <c:pt idx="10">
                        <c:v>0.151</c:v>
                      </c:pt>
                      <c:pt idx="11">
                        <c:v>0.08</c:v>
                      </c:pt>
                      <c:pt idx="12">
                        <c:v>0.08</c:v>
                      </c:pt>
                      <c:pt idx="13">
                        <c:v>0.08</c:v>
                      </c:pt>
                      <c:pt idx="14">
                        <c:v>7.5999999999999998E-2</c:v>
                      </c:pt>
                      <c:pt idx="15">
                        <c:v>6.5000000000000002E-2</c:v>
                      </c:pt>
                      <c:pt idx="16">
                        <c:v>8.2000000000000003E-2</c:v>
                      </c:pt>
                      <c:pt idx="17">
                        <c:v>9.4E-2</c:v>
                      </c:pt>
                      <c:pt idx="18">
                        <c:v>0.105</c:v>
                      </c:pt>
                      <c:pt idx="19">
                        <c:v>0.105</c:v>
                      </c:pt>
                      <c:pt idx="20">
                        <c:v>0.105</c:v>
                      </c:pt>
                      <c:pt idx="21">
                        <c:v>0.104</c:v>
                      </c:pt>
                      <c:pt idx="22">
                        <c:v>0.15</c:v>
                      </c:pt>
                      <c:pt idx="23">
                        <c:v>0.13100000000000001</c:v>
                      </c:pt>
                      <c:pt idx="24">
                        <c:v>0.16</c:v>
                      </c:pt>
                      <c:pt idx="25">
                        <c:v>0.17399999999999999</c:v>
                      </c:pt>
                      <c:pt idx="26">
                        <c:v>0.17399999999999999</c:v>
                      </c:pt>
                      <c:pt idx="27">
                        <c:v>0.17399999999999999</c:v>
                      </c:pt>
                      <c:pt idx="28">
                        <c:v>0.20100000000000001</c:v>
                      </c:pt>
                      <c:pt idx="29">
                        <c:v>0.184</c:v>
                      </c:pt>
                      <c:pt idx="30">
                        <c:v>0.16200000000000001</c:v>
                      </c:pt>
                      <c:pt idx="31">
                        <c:v>0.14000000000000001</c:v>
                      </c:pt>
                      <c:pt idx="32">
                        <c:v>0.114</c:v>
                      </c:pt>
                      <c:pt idx="33">
                        <c:v>0.114</c:v>
                      </c:pt>
                      <c:pt idx="34">
                        <c:v>0.114</c:v>
                      </c:pt>
                      <c:pt idx="35">
                        <c:v>0.14599999999999999</c:v>
                      </c:pt>
                      <c:pt idx="36">
                        <c:v>0.13100000000000001</c:v>
                      </c:pt>
                      <c:pt idx="37">
                        <c:v>0.14699999999999999</c:v>
                      </c:pt>
                      <c:pt idx="38">
                        <c:v>0.155</c:v>
                      </c:pt>
                      <c:pt idx="39">
                        <c:v>0.182</c:v>
                      </c:pt>
                      <c:pt idx="40">
                        <c:v>0.182</c:v>
                      </c:pt>
                      <c:pt idx="41">
                        <c:v>0.182</c:v>
                      </c:pt>
                      <c:pt idx="42">
                        <c:v>0.20100000000000001</c:v>
                      </c:pt>
                      <c:pt idx="43">
                        <c:v>0.23300000000000001</c:v>
                      </c:pt>
                      <c:pt idx="44">
                        <c:v>0.22900000000000001</c:v>
                      </c:pt>
                      <c:pt idx="45">
                        <c:v>0.245</c:v>
                      </c:pt>
                      <c:pt idx="46">
                        <c:v>0.22</c:v>
                      </c:pt>
                      <c:pt idx="47">
                        <c:v>0.22</c:v>
                      </c:pt>
                      <c:pt idx="48">
                        <c:v>0.22</c:v>
                      </c:pt>
                      <c:pt idx="49">
                        <c:v>0.247</c:v>
                      </c:pt>
                      <c:pt idx="50">
                        <c:v>0.26300000000000001</c:v>
                      </c:pt>
                      <c:pt idx="51">
                        <c:v>0.23799999999999999</c:v>
                      </c:pt>
                      <c:pt idx="52">
                        <c:v>0.26100000000000001</c:v>
                      </c:pt>
                      <c:pt idx="53">
                        <c:v>0.26800000000000002</c:v>
                      </c:pt>
                      <c:pt idx="54">
                        <c:v>0.26800000000000002</c:v>
                      </c:pt>
                      <c:pt idx="55">
                        <c:v>0.26800000000000002</c:v>
                      </c:pt>
                      <c:pt idx="56">
                        <c:v>0.28000000000000003</c:v>
                      </c:pt>
                      <c:pt idx="57">
                        <c:v>0.248</c:v>
                      </c:pt>
                      <c:pt idx="58">
                        <c:v>0.25800000000000001</c:v>
                      </c:pt>
                      <c:pt idx="59">
                        <c:v>0.27</c:v>
                      </c:pt>
                      <c:pt idx="60">
                        <c:v>0.30099999999999999</c:v>
                      </c:pt>
                      <c:pt idx="61">
                        <c:v>0.30099999999999999</c:v>
                      </c:pt>
                      <c:pt idx="62">
                        <c:v>0.30099999999999999</c:v>
                      </c:pt>
                      <c:pt idx="63">
                        <c:v>0.28499999999999998</c:v>
                      </c:pt>
                      <c:pt idx="64">
                        <c:v>0.28799999999999998</c:v>
                      </c:pt>
                      <c:pt idx="65">
                        <c:v>0.29799999999999999</c:v>
                      </c:pt>
                      <c:pt idx="66">
                        <c:v>0.30599999999999999</c:v>
                      </c:pt>
                      <c:pt idx="67">
                        <c:v>0.33</c:v>
                      </c:pt>
                      <c:pt idx="68">
                        <c:v>0.33</c:v>
                      </c:pt>
                      <c:pt idx="69">
                        <c:v>0.33</c:v>
                      </c:pt>
                      <c:pt idx="70">
                        <c:v>0.37</c:v>
                      </c:pt>
                      <c:pt idx="71">
                        <c:v>0.36199999999999999</c:v>
                      </c:pt>
                      <c:pt idx="72">
                        <c:v>0.36</c:v>
                      </c:pt>
                      <c:pt idx="73">
                        <c:v>0.379</c:v>
                      </c:pt>
                      <c:pt idx="74">
                        <c:v>0.373</c:v>
                      </c:pt>
                      <c:pt idx="75">
                        <c:v>0.373</c:v>
                      </c:pt>
                      <c:pt idx="76">
                        <c:v>0.373</c:v>
                      </c:pt>
                      <c:pt idx="77">
                        <c:v>0.34499999999999997</c:v>
                      </c:pt>
                      <c:pt idx="78">
                        <c:v>0.34899999999999998</c:v>
                      </c:pt>
                      <c:pt idx="79">
                        <c:v>0.41399999999999998</c:v>
                      </c:pt>
                      <c:pt idx="80">
                        <c:v>0.42199999999999999</c:v>
                      </c:pt>
                      <c:pt idx="81">
                        <c:v>0.39900000000000002</c:v>
                      </c:pt>
                      <c:pt idx="82">
                        <c:v>0.39900000000000002</c:v>
                      </c:pt>
                      <c:pt idx="83">
                        <c:v>0.39900000000000002</c:v>
                      </c:pt>
                      <c:pt idx="84">
                        <c:v>0.40600000000000003</c:v>
                      </c:pt>
                      <c:pt idx="85">
                        <c:v>0.39100000000000001</c:v>
                      </c:pt>
                      <c:pt idx="86">
                        <c:v>0.40400000000000003</c:v>
                      </c:pt>
                      <c:pt idx="87">
                        <c:v>0.35299999999999998</c:v>
                      </c:pt>
                      <c:pt idx="88">
                        <c:v>0.32900000000000001</c:v>
                      </c:pt>
                      <c:pt idx="89">
                        <c:v>0.32900000000000001</c:v>
                      </c:pt>
                      <c:pt idx="90">
                        <c:v>0.32900000000000001</c:v>
                      </c:pt>
                      <c:pt idx="91">
                        <c:v>0.32600000000000001</c:v>
                      </c:pt>
                      <c:pt idx="92">
                        <c:v>0.33</c:v>
                      </c:pt>
                      <c:pt idx="93">
                        <c:v>0.34200000000000003</c:v>
                      </c:pt>
                      <c:pt idx="94">
                        <c:v>0.34699999999999998</c:v>
                      </c:pt>
                      <c:pt idx="95">
                        <c:v>0.372</c:v>
                      </c:pt>
                      <c:pt idx="96">
                        <c:v>0.372</c:v>
                      </c:pt>
                      <c:pt idx="97">
                        <c:v>0.372</c:v>
                      </c:pt>
                      <c:pt idx="98">
                        <c:v>0.39700000000000002</c:v>
                      </c:pt>
                      <c:pt idx="99">
                        <c:v>0.32500000000000001</c:v>
                      </c:pt>
                      <c:pt idx="100">
                        <c:v>0.29799999999999999</c:v>
                      </c:pt>
                      <c:pt idx="101">
                        <c:v>0.27200000000000002</c:v>
                      </c:pt>
                      <c:pt idx="102">
                        <c:v>0.29699999999999999</c:v>
                      </c:pt>
                      <c:pt idx="103">
                        <c:v>0.29699999999999999</c:v>
                      </c:pt>
                      <c:pt idx="104">
                        <c:v>0.29699999999999999</c:v>
                      </c:pt>
                      <c:pt idx="105">
                        <c:v>0.30399999999999999</c:v>
                      </c:pt>
                      <c:pt idx="106">
                        <c:v>0.32700000000000001</c:v>
                      </c:pt>
                      <c:pt idx="107">
                        <c:v>0.29899999999999999</c:v>
                      </c:pt>
                      <c:pt idx="108">
                        <c:v>0.34599999999999997</c:v>
                      </c:pt>
                      <c:pt idx="109">
                        <c:v>0.35099999999999998</c:v>
                      </c:pt>
                      <c:pt idx="110">
                        <c:v>0.35099999999999998</c:v>
                      </c:pt>
                      <c:pt idx="111">
                        <c:v>0.35099999999999998</c:v>
                      </c:pt>
                      <c:pt idx="112">
                        <c:v>0.32200000000000001</c:v>
                      </c:pt>
                      <c:pt idx="113">
                        <c:v>0.35499999999999998</c:v>
                      </c:pt>
                      <c:pt idx="114">
                        <c:v>0.36599999999999999</c:v>
                      </c:pt>
                      <c:pt idx="115">
                        <c:v>0.34899999999999998</c:v>
                      </c:pt>
                      <c:pt idx="116">
                        <c:v>0.35599999999999998</c:v>
                      </c:pt>
                      <c:pt idx="117">
                        <c:v>0.35599999999999998</c:v>
                      </c:pt>
                      <c:pt idx="118">
                        <c:v>0.35599999999999998</c:v>
                      </c:pt>
                      <c:pt idx="119">
                        <c:v>0.32600000000000001</c:v>
                      </c:pt>
                      <c:pt idx="120">
                        <c:v>0.34599999999999997</c:v>
                      </c:pt>
                      <c:pt idx="121">
                        <c:v>0.36099999999999999</c:v>
                      </c:pt>
                      <c:pt idx="122">
                        <c:v>0.36599999999999999</c:v>
                      </c:pt>
                      <c:pt idx="123">
                        <c:v>0.42</c:v>
                      </c:pt>
                      <c:pt idx="124">
                        <c:v>0.42</c:v>
                      </c:pt>
                      <c:pt idx="125">
                        <c:v>0.42</c:v>
                      </c:pt>
                      <c:pt idx="126">
                        <c:v>0.41899999999999998</c:v>
                      </c:pt>
                      <c:pt idx="127">
                        <c:v>0.42899999999999999</c:v>
                      </c:pt>
                      <c:pt idx="128">
                        <c:v>0.41599999999999998</c:v>
                      </c:pt>
                      <c:pt idx="129">
                        <c:v>0.45100000000000001</c:v>
                      </c:pt>
                      <c:pt idx="130">
                        <c:v>0.41899999999999998</c:v>
                      </c:pt>
                      <c:pt idx="131">
                        <c:v>0.41899999999999998</c:v>
                      </c:pt>
                      <c:pt idx="132">
                        <c:v>0.41899999999999998</c:v>
                      </c:pt>
                      <c:pt idx="133">
                        <c:v>0.41699999999999998</c:v>
                      </c:pt>
                      <c:pt idx="134">
                        <c:v>0.40699999999999997</c:v>
                      </c:pt>
                      <c:pt idx="135">
                        <c:v>0.40600000000000003</c:v>
                      </c:pt>
                      <c:pt idx="136">
                        <c:v>0.41599999999999998</c:v>
                      </c:pt>
                      <c:pt idx="137">
                        <c:v>0.43099999999999999</c:v>
                      </c:pt>
                      <c:pt idx="138">
                        <c:v>0.43099999999999999</c:v>
                      </c:pt>
                      <c:pt idx="139">
                        <c:v>0.43099999999999999</c:v>
                      </c:pt>
                      <c:pt idx="140">
                        <c:v>0.44</c:v>
                      </c:pt>
                      <c:pt idx="141">
                        <c:v>0.47299999999999998</c:v>
                      </c:pt>
                      <c:pt idx="142">
                        <c:v>0.47599999999999998</c:v>
                      </c:pt>
                      <c:pt idx="143">
                        <c:v>0.47499999999999998</c:v>
                      </c:pt>
                      <c:pt idx="144">
                        <c:v>0.45800000000000002</c:v>
                      </c:pt>
                      <c:pt idx="145">
                        <c:v>0.45800000000000002</c:v>
                      </c:pt>
                      <c:pt idx="146">
                        <c:v>0.45800000000000002</c:v>
                      </c:pt>
                      <c:pt idx="147">
                        <c:v>0.46500000000000002</c:v>
                      </c:pt>
                      <c:pt idx="148">
                        <c:v>0.45800000000000002</c:v>
                      </c:pt>
                      <c:pt idx="149">
                        <c:v>0.48299999999999998</c:v>
                      </c:pt>
                      <c:pt idx="150">
                        <c:v>0.48799999999999999</c:v>
                      </c:pt>
                      <c:pt idx="151">
                        <c:v>0.50900000000000001</c:v>
                      </c:pt>
                      <c:pt idx="152">
                        <c:v>0.50900000000000001</c:v>
                      </c:pt>
                      <c:pt idx="153">
                        <c:v>0.50900000000000001</c:v>
                      </c:pt>
                      <c:pt idx="154">
                        <c:v>0.49399999999999999</c:v>
                      </c:pt>
                      <c:pt idx="155">
                        <c:v>0.54200000000000004</c:v>
                      </c:pt>
                      <c:pt idx="156">
                        <c:v>0.53</c:v>
                      </c:pt>
                      <c:pt idx="157">
                        <c:v>0.54500000000000004</c:v>
                      </c:pt>
                      <c:pt idx="158">
                        <c:v>0.56999999999999995</c:v>
                      </c:pt>
                      <c:pt idx="159">
                        <c:v>0.56999999999999995</c:v>
                      </c:pt>
                      <c:pt idx="160">
                        <c:v>0.56999999999999995</c:v>
                      </c:pt>
                      <c:pt idx="161">
                        <c:v>0.60199999999999998</c:v>
                      </c:pt>
                      <c:pt idx="162">
                        <c:v>0.64300000000000002</c:v>
                      </c:pt>
                      <c:pt idx="163">
                        <c:v>0.59499999999999997</c:v>
                      </c:pt>
                      <c:pt idx="164">
                        <c:v>0.52300000000000002</c:v>
                      </c:pt>
                      <c:pt idx="165">
                        <c:v>0.53800000000000003</c:v>
                      </c:pt>
                      <c:pt idx="166">
                        <c:v>0.53800000000000003</c:v>
                      </c:pt>
                      <c:pt idx="167">
                        <c:v>0.53800000000000003</c:v>
                      </c:pt>
                      <c:pt idx="168">
                        <c:v>0.52700000000000002</c:v>
                      </c:pt>
                      <c:pt idx="169">
                        <c:v>0.57499999999999996</c:v>
                      </c:pt>
                      <c:pt idx="170">
                        <c:v>0.51100000000000001</c:v>
                      </c:pt>
                      <c:pt idx="171">
                        <c:v>0.51400000000000001</c:v>
                      </c:pt>
                      <c:pt idx="172">
                        <c:v>0.504</c:v>
                      </c:pt>
                      <c:pt idx="173">
                        <c:v>0.504</c:v>
                      </c:pt>
                      <c:pt idx="174">
                        <c:v>0.504</c:v>
                      </c:pt>
                      <c:pt idx="175">
                        <c:v>0.54</c:v>
                      </c:pt>
                      <c:pt idx="176">
                        <c:v>0.63200000000000001</c:v>
                      </c:pt>
                      <c:pt idx="177">
                        <c:v>0.68700000000000006</c:v>
                      </c:pt>
                      <c:pt idx="178">
                        <c:v>0.70699999999999996</c:v>
                      </c:pt>
                      <c:pt idx="179">
                        <c:v>0.73</c:v>
                      </c:pt>
                      <c:pt idx="180">
                        <c:v>0.73</c:v>
                      </c:pt>
                      <c:pt idx="181">
                        <c:v>0.73</c:v>
                      </c:pt>
                      <c:pt idx="182">
                        <c:v>0.754</c:v>
                      </c:pt>
                      <c:pt idx="183">
                        <c:v>0.75900000000000001</c:v>
                      </c:pt>
                      <c:pt idx="184">
                        <c:v>0.76300000000000001</c:v>
                      </c:pt>
                      <c:pt idx="185">
                        <c:v>0.85199999999999998</c:v>
                      </c:pt>
                      <c:pt idx="186">
                        <c:v>0.879</c:v>
                      </c:pt>
                      <c:pt idx="187">
                        <c:v>0.879</c:v>
                      </c:pt>
                      <c:pt idx="188">
                        <c:v>0.879</c:v>
                      </c:pt>
                      <c:pt idx="189">
                        <c:v>0.86</c:v>
                      </c:pt>
                      <c:pt idx="190">
                        <c:v>0.83899999999999997</c:v>
                      </c:pt>
                      <c:pt idx="191">
                        <c:v>0.91800000000000004</c:v>
                      </c:pt>
                      <c:pt idx="192">
                        <c:v>0.93600000000000005</c:v>
                      </c:pt>
                      <c:pt idx="193">
                        <c:v>0.92400000000000004</c:v>
                      </c:pt>
                      <c:pt idx="194">
                        <c:v>0.92400000000000004</c:v>
                      </c:pt>
                      <c:pt idx="195">
                        <c:v>0.92400000000000004</c:v>
                      </c:pt>
                      <c:pt idx="196">
                        <c:v>0.94499999999999995</c:v>
                      </c:pt>
                      <c:pt idx="197">
                        <c:v>0.97299999999999998</c:v>
                      </c:pt>
                      <c:pt idx="198">
                        <c:v>0.89500000000000002</c:v>
                      </c:pt>
                      <c:pt idx="199">
                        <c:v>0.86199999999999999</c:v>
                      </c:pt>
                      <c:pt idx="200">
                        <c:v>0.81699999999999995</c:v>
                      </c:pt>
                      <c:pt idx="201">
                        <c:v>0.81699999999999995</c:v>
                      </c:pt>
                      <c:pt idx="202">
                        <c:v>0.81699999999999995</c:v>
                      </c:pt>
                      <c:pt idx="203">
                        <c:v>0.81699999999999995</c:v>
                      </c:pt>
                      <c:pt idx="204">
                        <c:v>0.90300000000000002</c:v>
                      </c:pt>
                      <c:pt idx="205">
                        <c:v>0.96599999999999997</c:v>
                      </c:pt>
                      <c:pt idx="206">
                        <c:v>1.0189999999999999</c:v>
                      </c:pt>
                      <c:pt idx="207">
                        <c:v>1.085</c:v>
                      </c:pt>
                      <c:pt idx="208">
                        <c:v>1.085</c:v>
                      </c:pt>
                      <c:pt idx="209">
                        <c:v>1.085</c:v>
                      </c:pt>
                      <c:pt idx="210">
                        <c:v>1.196</c:v>
                      </c:pt>
                      <c:pt idx="211">
                        <c:v>1.278</c:v>
                      </c:pt>
                      <c:pt idx="212">
                        <c:v>1.159</c:v>
                      </c:pt>
                      <c:pt idx="213">
                        <c:v>1.0489999999999999</c:v>
                      </c:pt>
                      <c:pt idx="214">
                        <c:v>0.96499999999999997</c:v>
                      </c:pt>
                      <c:pt idx="215">
                        <c:v>0.96499999999999997</c:v>
                      </c:pt>
                      <c:pt idx="216">
                        <c:v>0.96499999999999997</c:v>
                      </c:pt>
                      <c:pt idx="217">
                        <c:v>0.96399999999999997</c:v>
                      </c:pt>
                      <c:pt idx="218">
                        <c:v>0.98</c:v>
                      </c:pt>
                      <c:pt idx="219">
                        <c:v>0.94699999999999995</c:v>
                      </c:pt>
                      <c:pt idx="220">
                        <c:v>0.90500000000000003</c:v>
                      </c:pt>
                      <c:pt idx="221">
                        <c:v>0.90500000000000003</c:v>
                      </c:pt>
                      <c:pt idx="222">
                        <c:v>0.90500000000000003</c:v>
                      </c:pt>
                      <c:pt idx="223">
                        <c:v>0.90500000000000003</c:v>
                      </c:pt>
                      <c:pt idx="224">
                        <c:v>0.90500000000000003</c:v>
                      </c:pt>
                      <c:pt idx="225">
                        <c:v>0.97699999999999998</c:v>
                      </c:pt>
                      <c:pt idx="226">
                        <c:v>0.94699999999999995</c:v>
                      </c:pt>
                      <c:pt idx="227">
                        <c:v>0.86599999999999999</c:v>
                      </c:pt>
                      <c:pt idx="228">
                        <c:v>0.89200000000000002</c:v>
                      </c:pt>
                      <c:pt idx="229">
                        <c:v>0.89200000000000002</c:v>
                      </c:pt>
                      <c:pt idx="230">
                        <c:v>0.89200000000000002</c:v>
                      </c:pt>
                      <c:pt idx="231">
                        <c:v>0.86799999999999999</c:v>
                      </c:pt>
                      <c:pt idx="232">
                        <c:v>0.89</c:v>
                      </c:pt>
                      <c:pt idx="233">
                        <c:v>0.86799999999999999</c:v>
                      </c:pt>
                      <c:pt idx="234">
                        <c:v>0.73599999999999999</c:v>
                      </c:pt>
                      <c:pt idx="235">
                        <c:v>0.66600000000000004</c:v>
                      </c:pt>
                      <c:pt idx="236">
                        <c:v>0.66600000000000004</c:v>
                      </c:pt>
                      <c:pt idx="237">
                        <c:v>0.66600000000000004</c:v>
                      </c:pt>
                      <c:pt idx="238">
                        <c:v>0.71599999999999997</c:v>
                      </c:pt>
                      <c:pt idx="239">
                        <c:v>1.054</c:v>
                      </c:pt>
                      <c:pt idx="240">
                        <c:v>1.073</c:v>
                      </c:pt>
                      <c:pt idx="241">
                        <c:v>0.96</c:v>
                      </c:pt>
                      <c:pt idx="242">
                        <c:v>0.94899999999999995</c:v>
                      </c:pt>
                      <c:pt idx="243">
                        <c:v>0.94899999999999995</c:v>
                      </c:pt>
                      <c:pt idx="244">
                        <c:v>0.94899999999999995</c:v>
                      </c:pt>
                      <c:pt idx="245">
                        <c:v>1.0880000000000001</c:v>
                      </c:pt>
                      <c:pt idx="246">
                        <c:v>1.4490000000000001</c:v>
                      </c:pt>
                      <c:pt idx="247">
                        <c:v>1.27</c:v>
                      </c:pt>
                      <c:pt idx="248">
                        <c:v>1.0580000000000001</c:v>
                      </c:pt>
                      <c:pt idx="249">
                        <c:v>0.81899999999999995</c:v>
                      </c:pt>
                      <c:pt idx="250">
                        <c:v>0.81899999999999995</c:v>
                      </c:pt>
                      <c:pt idx="251">
                        <c:v>0.81899999999999995</c:v>
                      </c:pt>
                      <c:pt idx="252">
                        <c:v>0.73</c:v>
                      </c:pt>
                      <c:pt idx="253">
                        <c:v>0.41199999999999998</c:v>
                      </c:pt>
                      <c:pt idx="254">
                        <c:v>0.48399999999999999</c:v>
                      </c:pt>
                      <c:pt idx="255">
                        <c:v>0.38500000000000001</c:v>
                      </c:pt>
                      <c:pt idx="256">
                        <c:v>0.3</c:v>
                      </c:pt>
                      <c:pt idx="257">
                        <c:v>0.3</c:v>
                      </c:pt>
                      <c:pt idx="258">
                        <c:v>0.3</c:v>
                      </c:pt>
                      <c:pt idx="259">
                        <c:v>0.29699999999999999</c:v>
                      </c:pt>
                      <c:pt idx="260">
                        <c:v>0.24399999999999999</c:v>
                      </c:pt>
                      <c:pt idx="261">
                        <c:v>0.26100000000000001</c:v>
                      </c:pt>
                      <c:pt idx="262">
                        <c:v>0.35699999999999998</c:v>
                      </c:pt>
                      <c:pt idx="263">
                        <c:v>0.35299999999999998</c:v>
                      </c:pt>
                      <c:pt idx="264">
                        <c:v>0.35299999999999998</c:v>
                      </c:pt>
                      <c:pt idx="265">
                        <c:v>0.35299999999999998</c:v>
                      </c:pt>
                      <c:pt idx="266">
                        <c:v>0.375</c:v>
                      </c:pt>
                      <c:pt idx="267">
                        <c:v>0.27600000000000002</c:v>
                      </c:pt>
                      <c:pt idx="268">
                        <c:v>0.23699999999999999</c:v>
                      </c:pt>
                      <c:pt idx="269">
                        <c:v>0.22500000000000001</c:v>
                      </c:pt>
                      <c:pt idx="270">
                        <c:v>0.23699999999999999</c:v>
                      </c:pt>
                      <c:pt idx="271">
                        <c:v>0.23699999999999999</c:v>
                      </c:pt>
                      <c:pt idx="272">
                        <c:v>0.23699999999999999</c:v>
                      </c:pt>
                      <c:pt idx="273">
                        <c:v>0.23400000000000001</c:v>
                      </c:pt>
                      <c:pt idx="274">
                        <c:v>0.27400000000000002</c:v>
                      </c:pt>
                      <c:pt idx="275">
                        <c:v>0.28699999999999998</c:v>
                      </c:pt>
                      <c:pt idx="276">
                        <c:v>0.29099999999999998</c:v>
                      </c:pt>
                      <c:pt idx="277">
                        <c:v>0.29099999999999998</c:v>
                      </c:pt>
                      <c:pt idx="278">
                        <c:v>0.29099999999999998</c:v>
                      </c:pt>
                      <c:pt idx="279">
                        <c:v>0.29099999999999998</c:v>
                      </c:pt>
                      <c:pt idx="280">
                        <c:v>0.29599999999999999</c:v>
                      </c:pt>
                      <c:pt idx="281">
                        <c:v>0.30199999999999999</c:v>
                      </c:pt>
                      <c:pt idx="282">
                        <c:v>0.31</c:v>
                      </c:pt>
                      <c:pt idx="283">
                        <c:v>0.29399999999999998</c:v>
                      </c:pt>
                      <c:pt idx="284">
                        <c:v>0.318</c:v>
                      </c:pt>
                      <c:pt idx="285">
                        <c:v>0.318</c:v>
                      </c:pt>
                      <c:pt idx="286">
                        <c:v>0.318</c:v>
                      </c:pt>
                      <c:pt idx="287">
                        <c:v>0.33700000000000002</c:v>
                      </c:pt>
                      <c:pt idx="288">
                        <c:v>0.34</c:v>
                      </c:pt>
                      <c:pt idx="289">
                        <c:v>0.309</c:v>
                      </c:pt>
                      <c:pt idx="290">
                        <c:v>0.27400000000000002</c:v>
                      </c:pt>
                      <c:pt idx="291">
                        <c:v>0.26600000000000001</c:v>
                      </c:pt>
                      <c:pt idx="292">
                        <c:v>0.26600000000000001</c:v>
                      </c:pt>
                      <c:pt idx="293">
                        <c:v>0.26600000000000001</c:v>
                      </c:pt>
                      <c:pt idx="294">
                        <c:v>0.28000000000000003</c:v>
                      </c:pt>
                      <c:pt idx="295">
                        <c:v>0.313</c:v>
                      </c:pt>
                      <c:pt idx="296">
                        <c:v>0.33900000000000002</c:v>
                      </c:pt>
                      <c:pt idx="297">
                        <c:v>0.307</c:v>
                      </c:pt>
                      <c:pt idx="298">
                        <c:v>0.379</c:v>
                      </c:pt>
                      <c:pt idx="299">
                        <c:v>0.379</c:v>
                      </c:pt>
                      <c:pt idx="300">
                        <c:v>0.379</c:v>
                      </c:pt>
                      <c:pt idx="301">
                        <c:v>0.40400000000000003</c:v>
                      </c:pt>
                      <c:pt idx="302">
                        <c:v>0.45400000000000001</c:v>
                      </c:pt>
                      <c:pt idx="303">
                        <c:v>0.46600000000000003</c:v>
                      </c:pt>
                      <c:pt idx="304">
                        <c:v>0.49</c:v>
                      </c:pt>
                      <c:pt idx="305">
                        <c:v>0.499</c:v>
                      </c:pt>
                      <c:pt idx="306">
                        <c:v>0.499</c:v>
                      </c:pt>
                      <c:pt idx="307">
                        <c:v>0.499</c:v>
                      </c:pt>
                      <c:pt idx="308">
                        <c:v>0.51700000000000002</c:v>
                      </c:pt>
                      <c:pt idx="309">
                        <c:v>0.504</c:v>
                      </c:pt>
                      <c:pt idx="310">
                        <c:v>0.42499999999999999</c:v>
                      </c:pt>
                      <c:pt idx="311">
                        <c:v>0.43</c:v>
                      </c:pt>
                      <c:pt idx="312">
                        <c:v>0.39400000000000002</c:v>
                      </c:pt>
                      <c:pt idx="313">
                        <c:v>0.39400000000000002</c:v>
                      </c:pt>
                      <c:pt idx="314">
                        <c:v>0.39400000000000002</c:v>
                      </c:pt>
                      <c:pt idx="315">
                        <c:v>0.40500000000000003</c:v>
                      </c:pt>
                      <c:pt idx="316">
                        <c:v>0.39300000000000002</c:v>
                      </c:pt>
                      <c:pt idx="317">
                        <c:v>0.36499999999999999</c:v>
                      </c:pt>
                      <c:pt idx="318">
                        <c:v>0.36899999999999999</c:v>
                      </c:pt>
                      <c:pt idx="319">
                        <c:v>0.35899999999999999</c:v>
                      </c:pt>
                      <c:pt idx="320">
                        <c:v>0.35899999999999999</c:v>
                      </c:pt>
                      <c:pt idx="321">
                        <c:v>0.35899999999999999</c:v>
                      </c:pt>
                      <c:pt idx="322">
                        <c:v>0.41699999999999998</c:v>
                      </c:pt>
                      <c:pt idx="323">
                        <c:v>0.441</c:v>
                      </c:pt>
                      <c:pt idx="324">
                        <c:v>0.442</c:v>
                      </c:pt>
                      <c:pt idx="325">
                        <c:v>0.442</c:v>
                      </c:pt>
                      <c:pt idx="326">
                        <c:v>0.38700000000000001</c:v>
                      </c:pt>
                      <c:pt idx="327">
                        <c:v>0.38700000000000001</c:v>
                      </c:pt>
                      <c:pt idx="328">
                        <c:v>0.38700000000000001</c:v>
                      </c:pt>
                      <c:pt idx="329">
                        <c:v>0.41599999999999998</c:v>
                      </c:pt>
                      <c:pt idx="330">
                        <c:v>0.41599999999999998</c:v>
                      </c:pt>
                      <c:pt idx="331">
                        <c:v>0.41599999999999998</c:v>
                      </c:pt>
                      <c:pt idx="332">
                        <c:v>0.41699999999999998</c:v>
                      </c:pt>
                      <c:pt idx="333">
                        <c:v>0.41499999999999998</c:v>
                      </c:pt>
                      <c:pt idx="334">
                        <c:v>0.41499999999999998</c:v>
                      </c:pt>
                      <c:pt idx="335">
                        <c:v>0.41499999999999998</c:v>
                      </c:pt>
                      <c:pt idx="336">
                        <c:v>0.41</c:v>
                      </c:pt>
                      <c:pt idx="337">
                        <c:v>0.39300000000000002</c:v>
                      </c:pt>
                      <c:pt idx="338">
                        <c:v>0.35399999999999998</c:v>
                      </c:pt>
                      <c:pt idx="339">
                        <c:v>0.38100000000000001</c:v>
                      </c:pt>
                      <c:pt idx="340">
                        <c:v>0.371</c:v>
                      </c:pt>
                      <c:pt idx="341">
                        <c:v>0.371</c:v>
                      </c:pt>
                      <c:pt idx="342">
                        <c:v>0.371</c:v>
                      </c:pt>
                      <c:pt idx="343">
                        <c:v>0.40200000000000002</c:v>
                      </c:pt>
                      <c:pt idx="344">
                        <c:v>0.35699999999999998</c:v>
                      </c:pt>
                      <c:pt idx="345">
                        <c:v>0.39400000000000002</c:v>
                      </c:pt>
                      <c:pt idx="346">
                        <c:v>0.39200000000000002</c:v>
                      </c:pt>
                      <c:pt idx="347">
                        <c:v>0.42299999999999999</c:v>
                      </c:pt>
                      <c:pt idx="348">
                        <c:v>0.42299999999999999</c:v>
                      </c:pt>
                      <c:pt idx="349">
                        <c:v>0.42299999999999999</c:v>
                      </c:pt>
                      <c:pt idx="350">
                        <c:v>0.42399999999999999</c:v>
                      </c:pt>
                      <c:pt idx="351">
                        <c:v>0.379</c:v>
                      </c:pt>
                      <c:pt idx="352">
                        <c:v>0.36499999999999999</c:v>
                      </c:pt>
                      <c:pt idx="353">
                        <c:v>0.46300000000000002</c:v>
                      </c:pt>
                      <c:pt idx="354">
                        <c:v>0.40100000000000002</c:v>
                      </c:pt>
                      <c:pt idx="355">
                        <c:v>0.40100000000000002</c:v>
                      </c:pt>
                      <c:pt idx="356">
                        <c:v>0.40100000000000002</c:v>
                      </c:pt>
                      <c:pt idx="357">
                        <c:v>0.4</c:v>
                      </c:pt>
                      <c:pt idx="358">
                        <c:v>0.38100000000000001</c:v>
                      </c:pt>
                      <c:pt idx="359">
                        <c:v>0.373</c:v>
                      </c:pt>
                      <c:pt idx="360">
                        <c:v>0.379</c:v>
                      </c:pt>
                      <c:pt idx="361">
                        <c:v>0.39900000000000002</c:v>
                      </c:pt>
                      <c:pt idx="362">
                        <c:v>0.39900000000000002</c:v>
                      </c:pt>
                      <c:pt idx="363">
                        <c:v>0.39900000000000002</c:v>
                      </c:pt>
                      <c:pt idx="364">
                        <c:v>0.42199999999999999</c:v>
                      </c:pt>
                      <c:pt idx="365">
                        <c:v>0.38700000000000001</c:v>
                      </c:pt>
                      <c:pt idx="366">
                        <c:v>0.373</c:v>
                      </c:pt>
                      <c:pt idx="367">
                        <c:v>0.34699999999999998</c:v>
                      </c:pt>
                      <c:pt idx="368">
                        <c:v>0.372</c:v>
                      </c:pt>
                      <c:pt idx="369">
                        <c:v>0.372</c:v>
                      </c:pt>
                      <c:pt idx="370">
                        <c:v>0.372</c:v>
                      </c:pt>
                      <c:pt idx="371">
                        <c:v>0.38200000000000001</c:v>
                      </c:pt>
                      <c:pt idx="372">
                        <c:v>0.36499999999999999</c:v>
                      </c:pt>
                      <c:pt idx="373">
                        <c:v>0.36199999999999999</c:v>
                      </c:pt>
                      <c:pt idx="374">
                        <c:v>0.35499999999999998</c:v>
                      </c:pt>
                      <c:pt idx="375">
                        <c:v>0.32400000000000001</c:v>
                      </c:pt>
                      <c:pt idx="376">
                        <c:v>0.32400000000000001</c:v>
                      </c:pt>
                      <c:pt idx="377">
                        <c:v>0.32400000000000001</c:v>
                      </c:pt>
                      <c:pt idx="378">
                        <c:v>0.30399999999999999</c:v>
                      </c:pt>
                      <c:pt idx="379">
                        <c:v>0.219</c:v>
                      </c:pt>
                      <c:pt idx="380">
                        <c:v>0.249</c:v>
                      </c:pt>
                      <c:pt idx="381">
                        <c:v>0.23400000000000001</c:v>
                      </c:pt>
                      <c:pt idx="382">
                        <c:v>0.20300000000000001</c:v>
                      </c:pt>
                      <c:pt idx="383">
                        <c:v>0.20300000000000001</c:v>
                      </c:pt>
                      <c:pt idx="384">
                        <c:v>0.20300000000000001</c:v>
                      </c:pt>
                      <c:pt idx="385">
                        <c:v>0.16600000000000001</c:v>
                      </c:pt>
                      <c:pt idx="386">
                        <c:v>0.21299999999999999</c:v>
                      </c:pt>
                      <c:pt idx="387">
                        <c:v>0.22900000000000001</c:v>
                      </c:pt>
                      <c:pt idx="388">
                        <c:v>0.252</c:v>
                      </c:pt>
                      <c:pt idx="389">
                        <c:v>0.222</c:v>
                      </c:pt>
                      <c:pt idx="390">
                        <c:v>0.222</c:v>
                      </c:pt>
                      <c:pt idx="391">
                        <c:v>0.222</c:v>
                      </c:pt>
                      <c:pt idx="392">
                        <c:v>0.183</c:v>
                      </c:pt>
                      <c:pt idx="393">
                        <c:v>0.19700000000000001</c:v>
                      </c:pt>
                      <c:pt idx="394">
                        <c:v>0.21299999999999999</c:v>
                      </c:pt>
                      <c:pt idx="395">
                        <c:v>0.23699999999999999</c:v>
                      </c:pt>
                      <c:pt idx="396">
                        <c:v>0.2</c:v>
                      </c:pt>
                      <c:pt idx="397">
                        <c:v>0.2</c:v>
                      </c:pt>
                      <c:pt idx="398">
                        <c:v>0.2</c:v>
                      </c:pt>
                      <c:pt idx="399">
                        <c:v>0.17799999999999999</c:v>
                      </c:pt>
                      <c:pt idx="400">
                        <c:v>0.20399999999999999</c:v>
                      </c:pt>
                      <c:pt idx="401">
                        <c:v>0.18099999999999999</c:v>
                      </c:pt>
                      <c:pt idx="402">
                        <c:v>0.17699999999999999</c:v>
                      </c:pt>
                      <c:pt idx="403">
                        <c:v>0.20300000000000001</c:v>
                      </c:pt>
                      <c:pt idx="404">
                        <c:v>0.20300000000000001</c:v>
                      </c:pt>
                      <c:pt idx="405">
                        <c:v>0.20300000000000001</c:v>
                      </c:pt>
                      <c:pt idx="406">
                        <c:v>0.20100000000000001</c:v>
                      </c:pt>
                      <c:pt idx="407">
                        <c:v>0.13500000000000001</c:v>
                      </c:pt>
                      <c:pt idx="408">
                        <c:v>0.11700000000000001</c:v>
                      </c:pt>
                      <c:pt idx="409">
                        <c:v>0.13700000000000001</c:v>
                      </c:pt>
                      <c:pt idx="410">
                        <c:v>0.14099999999999999</c:v>
                      </c:pt>
                      <c:pt idx="411">
                        <c:v>0.14099999999999999</c:v>
                      </c:pt>
                      <c:pt idx="412">
                        <c:v>0.14099999999999999</c:v>
                      </c:pt>
                      <c:pt idx="413">
                        <c:v>0.14599999999999999</c:v>
                      </c:pt>
                      <c:pt idx="414">
                        <c:v>0.185</c:v>
                      </c:pt>
                      <c:pt idx="415">
                        <c:v>0.17599999999999999</c:v>
                      </c:pt>
                      <c:pt idx="416">
                        <c:v>0.161</c:v>
                      </c:pt>
                      <c:pt idx="417">
                        <c:v>0.16700000000000001</c:v>
                      </c:pt>
                      <c:pt idx="418">
                        <c:v>0.16700000000000001</c:v>
                      </c:pt>
                      <c:pt idx="419">
                        <c:v>0.16700000000000001</c:v>
                      </c:pt>
                      <c:pt idx="420">
                        <c:v>0.17399999999999999</c:v>
                      </c:pt>
                      <c:pt idx="421">
                        <c:v>0.158</c:v>
                      </c:pt>
                      <c:pt idx="422">
                        <c:v>0.14299999999999999</c:v>
                      </c:pt>
                      <c:pt idx="423">
                        <c:v>0.17399999999999999</c:v>
                      </c:pt>
                      <c:pt idx="424">
                        <c:v>0.249</c:v>
                      </c:pt>
                      <c:pt idx="425">
                        <c:v>0.249</c:v>
                      </c:pt>
                      <c:pt idx="426">
                        <c:v>0.249</c:v>
                      </c:pt>
                      <c:pt idx="427">
                        <c:v>0.26500000000000001</c:v>
                      </c:pt>
                      <c:pt idx="428">
                        <c:v>0.24099999999999999</c:v>
                      </c:pt>
                      <c:pt idx="429">
                        <c:v>0.311</c:v>
                      </c:pt>
                      <c:pt idx="430">
                        <c:v>0.27100000000000002</c:v>
                      </c:pt>
                      <c:pt idx="431">
                        <c:v>0.32100000000000001</c:v>
                      </c:pt>
                      <c:pt idx="432">
                        <c:v>0.32100000000000001</c:v>
                      </c:pt>
                      <c:pt idx="433">
                        <c:v>0.32100000000000001</c:v>
                      </c:pt>
                      <c:pt idx="434">
                        <c:v>0.23499999999999999</c:v>
                      </c:pt>
                      <c:pt idx="435">
                        <c:v>0.26600000000000001</c:v>
                      </c:pt>
                      <c:pt idx="436">
                        <c:v>0.28100000000000003</c:v>
                      </c:pt>
                      <c:pt idx="437">
                        <c:v>0.24299999999999999</c:v>
                      </c:pt>
                      <c:pt idx="438">
                        <c:v>0.193</c:v>
                      </c:pt>
                      <c:pt idx="439">
                        <c:v>0.193</c:v>
                      </c:pt>
                      <c:pt idx="440">
                        <c:v>0.193</c:v>
                      </c:pt>
                      <c:pt idx="441">
                        <c:v>0.248</c:v>
                      </c:pt>
                      <c:pt idx="442">
                        <c:v>0.161</c:v>
                      </c:pt>
                      <c:pt idx="443">
                        <c:v>0.125</c:v>
                      </c:pt>
                      <c:pt idx="444">
                        <c:v>0.13300000000000001</c:v>
                      </c:pt>
                      <c:pt idx="445">
                        <c:v>0.125</c:v>
                      </c:pt>
                      <c:pt idx="446">
                        <c:v>0.125</c:v>
                      </c:pt>
                      <c:pt idx="447">
                        <c:v>0.125</c:v>
                      </c:pt>
                      <c:pt idx="448">
                        <c:v>0.126</c:v>
                      </c:pt>
                      <c:pt idx="449">
                        <c:v>9.6000000000000002E-2</c:v>
                      </c:pt>
                      <c:pt idx="450">
                        <c:v>0.112</c:v>
                      </c:pt>
                      <c:pt idx="451">
                        <c:v>0.16800000000000001</c:v>
                      </c:pt>
                      <c:pt idx="452">
                        <c:v>0.16400000000000001</c:v>
                      </c:pt>
                      <c:pt idx="453">
                        <c:v>0.16400000000000001</c:v>
                      </c:pt>
                      <c:pt idx="454">
                        <c:v>0.16400000000000001</c:v>
                      </c:pt>
                      <c:pt idx="455">
                        <c:v>0.17199999999999999</c:v>
                      </c:pt>
                      <c:pt idx="456">
                        <c:v>0.13100000000000001</c:v>
                      </c:pt>
                      <c:pt idx="457">
                        <c:v>0.124</c:v>
                      </c:pt>
                      <c:pt idx="458">
                        <c:v>0.159</c:v>
                      </c:pt>
                      <c:pt idx="459">
                        <c:v>0.112</c:v>
                      </c:pt>
                      <c:pt idx="460">
                        <c:v>0.112</c:v>
                      </c:pt>
                      <c:pt idx="461">
                        <c:v>0.112</c:v>
                      </c:pt>
                      <c:pt idx="462">
                        <c:v>7.0999999999999994E-2</c:v>
                      </c:pt>
                      <c:pt idx="463">
                        <c:v>0.17299999999999999</c:v>
                      </c:pt>
                      <c:pt idx="464">
                        <c:v>0.23300000000000001</c:v>
                      </c:pt>
                      <c:pt idx="465">
                        <c:v>0.24099999999999999</c:v>
                      </c:pt>
                      <c:pt idx="466">
                        <c:v>0.29199999999999998</c:v>
                      </c:pt>
                      <c:pt idx="467">
                        <c:v>0.29199999999999998</c:v>
                      </c:pt>
                      <c:pt idx="468">
                        <c:v>0.29199999999999998</c:v>
                      </c:pt>
                      <c:pt idx="469">
                        <c:v>0.245</c:v>
                      </c:pt>
                      <c:pt idx="470">
                        <c:v>0.186</c:v>
                      </c:pt>
                      <c:pt idx="471">
                        <c:v>0.26100000000000001</c:v>
                      </c:pt>
                      <c:pt idx="472">
                        <c:v>0.28399999999999997</c:v>
                      </c:pt>
                      <c:pt idx="473">
                        <c:v>0.29199999999999998</c:v>
                      </c:pt>
                      <c:pt idx="474">
                        <c:v>0.29199999999999998</c:v>
                      </c:pt>
                      <c:pt idx="475">
                        <c:v>0.29199999999999998</c:v>
                      </c:pt>
                      <c:pt idx="476">
                        <c:v>0.34399999999999997</c:v>
                      </c:pt>
                      <c:pt idx="477">
                        <c:v>0.34399999999999997</c:v>
                      </c:pt>
                      <c:pt idx="478">
                        <c:v>0.41</c:v>
                      </c:pt>
                      <c:pt idx="479">
                        <c:v>0.42099999999999999</c:v>
                      </c:pt>
                      <c:pt idx="480">
                        <c:v>0.439</c:v>
                      </c:pt>
                      <c:pt idx="481">
                        <c:v>0.439</c:v>
                      </c:pt>
                      <c:pt idx="482">
                        <c:v>0.439</c:v>
                      </c:pt>
                      <c:pt idx="483">
                        <c:v>0.42599999999999999</c:v>
                      </c:pt>
                      <c:pt idx="484">
                        <c:v>0.41699999999999998</c:v>
                      </c:pt>
                      <c:pt idx="485">
                        <c:v>0.46</c:v>
                      </c:pt>
                      <c:pt idx="486">
                        <c:v>0.46200000000000002</c:v>
                      </c:pt>
                      <c:pt idx="487">
                        <c:v>0.45900000000000002</c:v>
                      </c:pt>
                      <c:pt idx="488">
                        <c:v>0.45900000000000002</c:v>
                      </c:pt>
                      <c:pt idx="489">
                        <c:v>0.45900000000000002</c:v>
                      </c:pt>
                      <c:pt idx="490">
                        <c:v>0.47199999999999998</c:v>
                      </c:pt>
                      <c:pt idx="491">
                        <c:v>0.51100000000000001</c:v>
                      </c:pt>
                      <c:pt idx="492">
                        <c:v>0.55200000000000005</c:v>
                      </c:pt>
                      <c:pt idx="493">
                        <c:v>0.58599999999999997</c:v>
                      </c:pt>
                      <c:pt idx="494">
                        <c:v>0.65400000000000003</c:v>
                      </c:pt>
                      <c:pt idx="495">
                        <c:v>0.65400000000000003</c:v>
                      </c:pt>
                      <c:pt idx="496">
                        <c:v>0.65400000000000003</c:v>
                      </c:pt>
                      <c:pt idx="497">
                        <c:v>0.56799999999999995</c:v>
                      </c:pt>
                      <c:pt idx="498">
                        <c:v>0.502</c:v>
                      </c:pt>
                      <c:pt idx="499">
                        <c:v>0.47299999999999998</c:v>
                      </c:pt>
                      <c:pt idx="500">
                        <c:v>0.49299999999999999</c:v>
                      </c:pt>
                      <c:pt idx="501">
                        <c:v>0.435</c:v>
                      </c:pt>
                      <c:pt idx="502">
                        <c:v>0.435</c:v>
                      </c:pt>
                      <c:pt idx="503">
                        <c:v>0.435</c:v>
                      </c:pt>
                      <c:pt idx="504">
                        <c:v>0.33500000000000002</c:v>
                      </c:pt>
                      <c:pt idx="505">
                        <c:v>0.29399999999999998</c:v>
                      </c:pt>
                      <c:pt idx="506">
                        <c:v>0.36399999999999999</c:v>
                      </c:pt>
                      <c:pt idx="507">
                        <c:v>0.41299999999999998</c:v>
                      </c:pt>
                      <c:pt idx="508">
                        <c:v>0.47599999999999998</c:v>
                      </c:pt>
                      <c:pt idx="509">
                        <c:v>0.47599999999999998</c:v>
                      </c:pt>
                      <c:pt idx="510">
                        <c:v>0.47599999999999998</c:v>
                      </c:pt>
                      <c:pt idx="511">
                        <c:v>0.48199999999999998</c:v>
                      </c:pt>
                      <c:pt idx="512">
                        <c:v>0.47699999999999998</c:v>
                      </c:pt>
                      <c:pt idx="513">
                        <c:v>0.48199999999999998</c:v>
                      </c:pt>
                      <c:pt idx="514">
                        <c:v>0.52500000000000002</c:v>
                      </c:pt>
                      <c:pt idx="515">
                        <c:v>0.57999999999999996</c:v>
                      </c:pt>
                      <c:pt idx="516">
                        <c:v>0.57999999999999996</c:v>
                      </c:pt>
                      <c:pt idx="517">
                        <c:v>0.57999999999999996</c:v>
                      </c:pt>
                      <c:pt idx="518">
                        <c:v>0.53700000000000003</c:v>
                      </c:pt>
                      <c:pt idx="519">
                        <c:v>0.55100000000000005</c:v>
                      </c:pt>
                      <c:pt idx="520">
                        <c:v>0.53100000000000003</c:v>
                      </c:pt>
                      <c:pt idx="521">
                        <c:v>0.63800000000000001</c:v>
                      </c:pt>
                      <c:pt idx="522">
                        <c:v>0.61</c:v>
                      </c:pt>
                      <c:pt idx="523">
                        <c:v>0.61</c:v>
                      </c:pt>
                      <c:pt idx="524">
                        <c:v>0.61</c:v>
                      </c:pt>
                      <c:pt idx="525">
                        <c:v>0.64200000000000002</c:v>
                      </c:pt>
                      <c:pt idx="526">
                        <c:v>0.65700000000000003</c:v>
                      </c:pt>
                      <c:pt idx="527">
                        <c:v>0.64700000000000002</c:v>
                      </c:pt>
                      <c:pt idx="528">
                        <c:v>0.68400000000000005</c:v>
                      </c:pt>
                      <c:pt idx="529">
                        <c:v>0.624</c:v>
                      </c:pt>
                      <c:pt idx="530">
                        <c:v>0.624</c:v>
                      </c:pt>
                      <c:pt idx="531">
                        <c:v>0.624</c:v>
                      </c:pt>
                      <c:pt idx="532">
                        <c:v>0.67400000000000004</c:v>
                      </c:pt>
                      <c:pt idx="533">
                        <c:v>0.67800000000000005</c:v>
                      </c:pt>
                      <c:pt idx="534">
                        <c:v>0.72199999999999998</c:v>
                      </c:pt>
                      <c:pt idx="535">
                        <c:v>0.75900000000000001</c:v>
                      </c:pt>
                      <c:pt idx="536">
                        <c:v>0.81</c:v>
                      </c:pt>
                      <c:pt idx="537">
                        <c:v>0.81</c:v>
                      </c:pt>
                      <c:pt idx="538">
                        <c:v>0.81</c:v>
                      </c:pt>
                      <c:pt idx="539">
                        <c:v>0.86399999999999999</c:v>
                      </c:pt>
                      <c:pt idx="540">
                        <c:v>0.85</c:v>
                      </c:pt>
                      <c:pt idx="541">
                        <c:v>0.92</c:v>
                      </c:pt>
                      <c:pt idx="542">
                        <c:v>0.96199999999999997</c:v>
                      </c:pt>
                      <c:pt idx="543">
                        <c:v>0.97599999999999998</c:v>
                      </c:pt>
                      <c:pt idx="544">
                        <c:v>0.97599999999999998</c:v>
                      </c:pt>
                      <c:pt idx="545">
                        <c:v>0.97599999999999998</c:v>
                      </c:pt>
                      <c:pt idx="546">
                        <c:v>1.0129999999999999</c:v>
                      </c:pt>
                      <c:pt idx="547">
                        <c:v>1.026</c:v>
                      </c:pt>
                      <c:pt idx="548">
                        <c:v>1.0329999999999999</c:v>
                      </c:pt>
                      <c:pt idx="549">
                        <c:v>1.0580000000000001</c:v>
                      </c:pt>
                      <c:pt idx="550">
                        <c:v>1.0489999999999999</c:v>
                      </c:pt>
                      <c:pt idx="551">
                        <c:v>1.0489999999999999</c:v>
                      </c:pt>
                      <c:pt idx="552">
                        <c:v>1.0489999999999999</c:v>
                      </c:pt>
                      <c:pt idx="553">
                        <c:v>1.079</c:v>
                      </c:pt>
                      <c:pt idx="554">
                        <c:v>1.1259999999999999</c:v>
                      </c:pt>
                      <c:pt idx="555">
                        <c:v>1.139</c:v>
                      </c:pt>
                      <c:pt idx="556">
                        <c:v>1.1559999999999999</c:v>
                      </c:pt>
                      <c:pt idx="557">
                        <c:v>1.117</c:v>
                      </c:pt>
                      <c:pt idx="558">
                        <c:v>1.117</c:v>
                      </c:pt>
                      <c:pt idx="559">
                        <c:v>1.117</c:v>
                      </c:pt>
                      <c:pt idx="560">
                        <c:v>1.1179999999999999</c:v>
                      </c:pt>
                      <c:pt idx="561">
                        <c:v>1.0860000000000001</c:v>
                      </c:pt>
                      <c:pt idx="562">
                        <c:v>1.093</c:v>
                      </c:pt>
                      <c:pt idx="563">
                        <c:v>1.1240000000000001</c:v>
                      </c:pt>
                      <c:pt idx="564">
                        <c:v>1.121</c:v>
                      </c:pt>
                      <c:pt idx="565">
                        <c:v>1.121</c:v>
                      </c:pt>
                      <c:pt idx="566">
                        <c:v>1.121</c:v>
                      </c:pt>
                      <c:pt idx="567">
                        <c:v>1.113</c:v>
                      </c:pt>
                      <c:pt idx="568">
                        <c:v>1.115</c:v>
                      </c:pt>
                      <c:pt idx="569">
                        <c:v>1.115</c:v>
                      </c:pt>
                      <c:pt idx="570">
                        <c:v>1.125</c:v>
                      </c:pt>
                      <c:pt idx="571">
                        <c:v>1.1299999999999999</c:v>
                      </c:pt>
                      <c:pt idx="572">
                        <c:v>1.1299999999999999</c:v>
                      </c:pt>
                      <c:pt idx="573">
                        <c:v>1.1299999999999999</c:v>
                      </c:pt>
                      <c:pt idx="574">
                        <c:v>1.1870000000000001</c:v>
                      </c:pt>
                      <c:pt idx="575">
                        <c:v>1.171</c:v>
                      </c:pt>
                      <c:pt idx="576">
                        <c:v>1.202</c:v>
                      </c:pt>
                      <c:pt idx="577">
                        <c:v>1.1739999999999999</c:v>
                      </c:pt>
                      <c:pt idx="578">
                        <c:v>1.1739999999999999</c:v>
                      </c:pt>
                      <c:pt idx="579">
                        <c:v>1.1739999999999999</c:v>
                      </c:pt>
                      <c:pt idx="580">
                        <c:v>1.1739999999999999</c:v>
                      </c:pt>
                      <c:pt idx="581">
                        <c:v>1.1739999999999999</c:v>
                      </c:pt>
                      <c:pt idx="582">
                        <c:v>1.212</c:v>
                      </c:pt>
                      <c:pt idx="583">
                        <c:v>1.1990000000000001</c:v>
                      </c:pt>
                      <c:pt idx="584">
                        <c:v>1.196</c:v>
                      </c:pt>
                      <c:pt idx="585">
                        <c:v>1.1719999999999999</c:v>
                      </c:pt>
                      <c:pt idx="586">
                        <c:v>1.1719999999999999</c:v>
                      </c:pt>
                      <c:pt idx="587">
                        <c:v>1.1719999999999999</c:v>
                      </c:pt>
                      <c:pt idx="588">
                        <c:v>1.1320000000000001</c:v>
                      </c:pt>
                      <c:pt idx="589">
                        <c:v>1.167</c:v>
                      </c:pt>
                      <c:pt idx="590">
                        <c:v>1.1970000000000001</c:v>
                      </c:pt>
                      <c:pt idx="591">
                        <c:v>1.2250000000000001</c:v>
                      </c:pt>
                      <c:pt idx="592">
                        <c:v>1.2570000000000001</c:v>
                      </c:pt>
                      <c:pt idx="593">
                        <c:v>1.2570000000000001</c:v>
                      </c:pt>
                      <c:pt idx="594">
                        <c:v>1.2570000000000001</c:v>
                      </c:pt>
                      <c:pt idx="595">
                        <c:v>1.262</c:v>
                      </c:pt>
                      <c:pt idx="596">
                        <c:v>1.2709999999999999</c:v>
                      </c:pt>
                      <c:pt idx="597">
                        <c:v>1.2549999999999999</c:v>
                      </c:pt>
                      <c:pt idx="598">
                        <c:v>1.2749999999999999</c:v>
                      </c:pt>
                      <c:pt idx="599">
                        <c:v>1.2509999999999999</c:v>
                      </c:pt>
                      <c:pt idx="600">
                        <c:v>1.2509999999999999</c:v>
                      </c:pt>
                      <c:pt idx="601">
                        <c:v>1.2509999999999999</c:v>
                      </c:pt>
                      <c:pt idx="602">
                        <c:v>1.272</c:v>
                      </c:pt>
                      <c:pt idx="603">
                        <c:v>1.2589999999999999</c:v>
                      </c:pt>
                      <c:pt idx="604">
                        <c:v>1.292</c:v>
                      </c:pt>
                      <c:pt idx="605">
                        <c:v>1.2949999999999999</c:v>
                      </c:pt>
                      <c:pt idx="606">
                        <c:v>1.2629999999999999</c:v>
                      </c:pt>
                      <c:pt idx="607">
                        <c:v>1.2629999999999999</c:v>
                      </c:pt>
                      <c:pt idx="608">
                        <c:v>1.2629999999999999</c:v>
                      </c:pt>
                      <c:pt idx="609">
                        <c:v>1.282</c:v>
                      </c:pt>
                      <c:pt idx="610">
                        <c:v>1.3180000000000001</c:v>
                      </c:pt>
                      <c:pt idx="611">
                        <c:v>1.302</c:v>
                      </c:pt>
                      <c:pt idx="612">
                        <c:v>1.262</c:v>
                      </c:pt>
                      <c:pt idx="613">
                        <c:v>1.31</c:v>
                      </c:pt>
                      <c:pt idx="614">
                        <c:v>1.31</c:v>
                      </c:pt>
                      <c:pt idx="615">
                        <c:v>1.31</c:v>
                      </c:pt>
                      <c:pt idx="616">
                        <c:v>1.3320000000000001</c:v>
                      </c:pt>
                      <c:pt idx="617">
                        <c:v>1.3439999999999999</c:v>
                      </c:pt>
                      <c:pt idx="618">
                        <c:v>1.3360000000000001</c:v>
                      </c:pt>
                      <c:pt idx="619">
                        <c:v>1.3169999999999999</c:v>
                      </c:pt>
                      <c:pt idx="620">
                        <c:v>1.3479999999999999</c:v>
                      </c:pt>
                      <c:pt idx="621">
                        <c:v>1.3479999999999999</c:v>
                      </c:pt>
                      <c:pt idx="622">
                        <c:v>1.3479999999999999</c:v>
                      </c:pt>
                      <c:pt idx="623">
                        <c:v>1.3420000000000001</c:v>
                      </c:pt>
                      <c:pt idx="624">
                        <c:v>1.4219999999999999</c:v>
                      </c:pt>
                      <c:pt idx="625">
                        <c:v>1.458</c:v>
                      </c:pt>
                      <c:pt idx="626">
                        <c:v>1.4650000000000001</c:v>
                      </c:pt>
                      <c:pt idx="627">
                        <c:v>1.49</c:v>
                      </c:pt>
                      <c:pt idx="628">
                        <c:v>1.49</c:v>
                      </c:pt>
                      <c:pt idx="629">
                        <c:v>1.49</c:v>
                      </c:pt>
                      <c:pt idx="630">
                        <c:v>1.47</c:v>
                      </c:pt>
                      <c:pt idx="631">
                        <c:v>1.4510000000000001</c:v>
                      </c:pt>
                      <c:pt idx="632">
                        <c:v>1.4319999999999999</c:v>
                      </c:pt>
                      <c:pt idx="633">
                        <c:v>1.466</c:v>
                      </c:pt>
                      <c:pt idx="634">
                        <c:v>1.4849999999999999</c:v>
                      </c:pt>
                      <c:pt idx="635">
                        <c:v>1.4849999999999999</c:v>
                      </c:pt>
                      <c:pt idx="636">
                        <c:v>1.4849999999999999</c:v>
                      </c:pt>
                      <c:pt idx="637">
                        <c:v>1.512</c:v>
                      </c:pt>
                      <c:pt idx="638">
                        <c:v>1.5190000000000001</c:v>
                      </c:pt>
                      <c:pt idx="639">
                        <c:v>1.5070000000000001</c:v>
                      </c:pt>
                      <c:pt idx="640">
                        <c:v>1.514</c:v>
                      </c:pt>
                      <c:pt idx="641">
                        <c:v>1.5620000000000001</c:v>
                      </c:pt>
                      <c:pt idx="642">
                        <c:v>1.5620000000000001</c:v>
                      </c:pt>
                      <c:pt idx="643">
                        <c:v>1.5620000000000001</c:v>
                      </c:pt>
                      <c:pt idx="644">
                        <c:v>1.5739999999999998</c:v>
                      </c:pt>
                      <c:pt idx="645">
                        <c:v>1.595</c:v>
                      </c:pt>
                      <c:pt idx="646">
                        <c:v>1.6379999999999999</c:v>
                      </c:pt>
                      <c:pt idx="647">
                        <c:v>1.655</c:v>
                      </c:pt>
                      <c:pt idx="648">
                        <c:v>1.651</c:v>
                      </c:pt>
                      <c:pt idx="649">
                        <c:v>1.651</c:v>
                      </c:pt>
                      <c:pt idx="650">
                        <c:v>1.651</c:v>
                      </c:pt>
                      <c:pt idx="651">
                        <c:v>1.659</c:v>
                      </c:pt>
                      <c:pt idx="652">
                        <c:v>1.6619999999999999</c:v>
                      </c:pt>
                      <c:pt idx="653">
                        <c:v>1.663</c:v>
                      </c:pt>
                      <c:pt idx="654">
                        <c:v>1.657</c:v>
                      </c:pt>
                      <c:pt idx="655">
                        <c:v>1.641</c:v>
                      </c:pt>
                      <c:pt idx="656">
                        <c:v>1.641</c:v>
                      </c:pt>
                      <c:pt idx="657">
                        <c:v>1.641</c:v>
                      </c:pt>
                      <c:pt idx="658">
                        <c:v>1.62</c:v>
                      </c:pt>
                      <c:pt idx="659">
                        <c:v>1.667</c:v>
                      </c:pt>
                      <c:pt idx="660">
                        <c:v>1.6680000000000001</c:v>
                      </c:pt>
                      <c:pt idx="661">
                        <c:v>1.6480000000000001</c:v>
                      </c:pt>
                      <c:pt idx="662">
                        <c:v>1.649</c:v>
                      </c:pt>
                      <c:pt idx="663">
                        <c:v>1.649</c:v>
                      </c:pt>
                      <c:pt idx="664">
                        <c:v>1.649</c:v>
                      </c:pt>
                      <c:pt idx="665">
                        <c:v>1.651</c:v>
                      </c:pt>
                      <c:pt idx="666">
                        <c:v>1.714</c:v>
                      </c:pt>
                      <c:pt idx="667">
                        <c:v>1.7290000000000001</c:v>
                      </c:pt>
                      <c:pt idx="668">
                        <c:v>1.7509999999999999</c:v>
                      </c:pt>
                      <c:pt idx="669">
                        <c:v>1.7269999999999999</c:v>
                      </c:pt>
                      <c:pt idx="670">
                        <c:v>1.7269999999999999</c:v>
                      </c:pt>
                      <c:pt idx="671">
                        <c:v>1.7269999999999999</c:v>
                      </c:pt>
                      <c:pt idx="672">
                        <c:v>1.7570000000000001</c:v>
                      </c:pt>
                      <c:pt idx="673">
                        <c:v>1.7890000000000001</c:v>
                      </c:pt>
                      <c:pt idx="674">
                        <c:v>1.659</c:v>
                      </c:pt>
                      <c:pt idx="675">
                        <c:v>1.6830000000000001</c:v>
                      </c:pt>
                      <c:pt idx="676">
                        <c:v>1.7050000000000001</c:v>
                      </c:pt>
                      <c:pt idx="677">
                        <c:v>1.7050000000000001</c:v>
                      </c:pt>
                      <c:pt idx="678">
                        <c:v>1.7050000000000001</c:v>
                      </c:pt>
                      <c:pt idx="679">
                        <c:v>1.716</c:v>
                      </c:pt>
                      <c:pt idx="680">
                        <c:v>1.7730000000000001</c:v>
                      </c:pt>
                      <c:pt idx="681">
                        <c:v>1.823</c:v>
                      </c:pt>
                      <c:pt idx="682">
                        <c:v>1.8220000000000001</c:v>
                      </c:pt>
                      <c:pt idx="683">
                        <c:v>1.8080000000000001</c:v>
                      </c:pt>
                      <c:pt idx="684">
                        <c:v>1.8080000000000001</c:v>
                      </c:pt>
                      <c:pt idx="685">
                        <c:v>1.8080000000000001</c:v>
                      </c:pt>
                      <c:pt idx="686">
                        <c:v>1.7669999999999999</c:v>
                      </c:pt>
                      <c:pt idx="687">
                        <c:v>1.7130000000000001</c:v>
                      </c:pt>
                      <c:pt idx="688">
                        <c:v>1.722</c:v>
                      </c:pt>
                      <c:pt idx="689">
                        <c:v>1.722</c:v>
                      </c:pt>
                      <c:pt idx="690">
                        <c:v>1.722</c:v>
                      </c:pt>
                      <c:pt idx="691">
                        <c:v>1.722</c:v>
                      </c:pt>
                      <c:pt idx="692">
                        <c:v>1.722</c:v>
                      </c:pt>
                      <c:pt idx="693">
                        <c:v>1.6840000000000002</c:v>
                      </c:pt>
                      <c:pt idx="694">
                        <c:v>1.6870000000000001</c:v>
                      </c:pt>
                      <c:pt idx="695">
                        <c:v>1.6870000000000001</c:v>
                      </c:pt>
                      <c:pt idx="696">
                        <c:v>1.6870000000000001</c:v>
                      </c:pt>
                      <c:pt idx="697">
                        <c:v>1.6870000000000001</c:v>
                      </c:pt>
                      <c:pt idx="698">
                        <c:v>1.6870000000000001</c:v>
                      </c:pt>
                      <c:pt idx="699">
                        <c:v>1.6870000000000001</c:v>
                      </c:pt>
                      <c:pt idx="700">
                        <c:v>1.655</c:v>
                      </c:pt>
                      <c:pt idx="701">
                        <c:v>1.649</c:v>
                      </c:pt>
                      <c:pt idx="702">
                        <c:v>1.635</c:v>
                      </c:pt>
                      <c:pt idx="703">
                        <c:v>1.651</c:v>
                      </c:pt>
                      <c:pt idx="704">
                        <c:v>1.6640000000000001</c:v>
                      </c:pt>
                      <c:pt idx="705">
                        <c:v>1.6640000000000001</c:v>
                      </c:pt>
                      <c:pt idx="706">
                        <c:v>1.6640000000000001</c:v>
                      </c:pt>
                      <c:pt idx="707">
                        <c:v>1.6760000000000002</c:v>
                      </c:pt>
                      <c:pt idx="708">
                        <c:v>1.722</c:v>
                      </c:pt>
                      <c:pt idx="709">
                        <c:v>1.7570000000000001</c:v>
                      </c:pt>
                      <c:pt idx="710">
                        <c:v>1.7850000000000001</c:v>
                      </c:pt>
                      <c:pt idx="711">
                        <c:v>1.7989999999999999</c:v>
                      </c:pt>
                      <c:pt idx="712">
                        <c:v>1.7989999999999999</c:v>
                      </c:pt>
                      <c:pt idx="713">
                        <c:v>1.7989999999999999</c:v>
                      </c:pt>
                      <c:pt idx="714">
                        <c:v>1.8120000000000001</c:v>
                      </c:pt>
                      <c:pt idx="715">
                        <c:v>1.7949999999999999</c:v>
                      </c:pt>
                      <c:pt idx="716">
                        <c:v>1.8109999999999999</c:v>
                      </c:pt>
                      <c:pt idx="717">
                        <c:v>1.804</c:v>
                      </c:pt>
                      <c:pt idx="718">
                        <c:v>1.827</c:v>
                      </c:pt>
                      <c:pt idx="719">
                        <c:v>1.827</c:v>
                      </c:pt>
                      <c:pt idx="720">
                        <c:v>1.827</c:v>
                      </c:pt>
                      <c:pt idx="721">
                        <c:v>1.835</c:v>
                      </c:pt>
                      <c:pt idx="722">
                        <c:v>1.871</c:v>
                      </c:pt>
                      <c:pt idx="723">
                        <c:v>1.8820000000000001</c:v>
                      </c:pt>
                      <c:pt idx="724">
                        <c:v>1.8860000000000001</c:v>
                      </c:pt>
                      <c:pt idx="725">
                        <c:v>1.9419999999999999</c:v>
                      </c:pt>
                      <c:pt idx="726">
                        <c:v>1.9419999999999999</c:v>
                      </c:pt>
                      <c:pt idx="727">
                        <c:v>1.9419999999999999</c:v>
                      </c:pt>
                      <c:pt idx="728">
                        <c:v>1.9489999999999998</c:v>
                      </c:pt>
                      <c:pt idx="729">
                        <c:v>1.9649999999999999</c:v>
                      </c:pt>
                      <c:pt idx="730">
                        <c:v>1.984</c:v>
                      </c:pt>
                      <c:pt idx="731">
                        <c:v>1.986</c:v>
                      </c:pt>
                      <c:pt idx="732">
                        <c:v>1.976</c:v>
                      </c:pt>
                      <c:pt idx="733">
                        <c:v>1.976</c:v>
                      </c:pt>
                      <c:pt idx="734">
                        <c:v>1.976</c:v>
                      </c:pt>
                      <c:pt idx="735">
                        <c:v>1.9689999999999999</c:v>
                      </c:pt>
                      <c:pt idx="736">
                        <c:v>1.9630000000000001</c:v>
                      </c:pt>
                      <c:pt idx="737">
                        <c:v>1.948</c:v>
                      </c:pt>
                      <c:pt idx="738">
                        <c:v>1.948</c:v>
                      </c:pt>
                      <c:pt idx="739">
                        <c:v>1.944</c:v>
                      </c:pt>
                      <c:pt idx="740">
                        <c:v>1.944</c:v>
                      </c:pt>
                      <c:pt idx="741">
                        <c:v>1.944</c:v>
                      </c:pt>
                      <c:pt idx="742">
                        <c:v>1.94</c:v>
                      </c:pt>
                      <c:pt idx="743">
                        <c:v>1.9300000000000002</c:v>
                      </c:pt>
                      <c:pt idx="744">
                        <c:v>1.8980000000000001</c:v>
                      </c:pt>
                      <c:pt idx="745">
                        <c:v>1.8839999999999999</c:v>
                      </c:pt>
                      <c:pt idx="746">
                        <c:v>1.8839999999999999</c:v>
                      </c:pt>
                      <c:pt idx="747">
                        <c:v>1.8839999999999999</c:v>
                      </c:pt>
                      <c:pt idx="748">
                        <c:v>1.8839999999999999</c:v>
                      </c:pt>
                      <c:pt idx="749">
                        <c:v>1.8839999999999999</c:v>
                      </c:pt>
                      <c:pt idx="750">
                        <c:v>1.873</c:v>
                      </c:pt>
                      <c:pt idx="751">
                        <c:v>1.883</c:v>
                      </c:pt>
                      <c:pt idx="752">
                        <c:v>1.8740000000000001</c:v>
                      </c:pt>
                      <c:pt idx="753">
                        <c:v>1.9060000000000001</c:v>
                      </c:pt>
                      <c:pt idx="754">
                        <c:v>1.9060000000000001</c:v>
                      </c:pt>
                      <c:pt idx="755">
                        <c:v>1.9060000000000001</c:v>
                      </c:pt>
                      <c:pt idx="756">
                        <c:v>1.9409999999999998</c:v>
                      </c:pt>
                      <c:pt idx="757">
                        <c:v>1.98</c:v>
                      </c:pt>
                      <c:pt idx="758">
                        <c:v>2.0059999999999998</c:v>
                      </c:pt>
                      <c:pt idx="759">
                        <c:v>2.0129999999999999</c:v>
                      </c:pt>
                      <c:pt idx="760">
                        <c:v>2.0190000000000001</c:v>
                      </c:pt>
                      <c:pt idx="761">
                        <c:v>2.0190000000000001</c:v>
                      </c:pt>
                      <c:pt idx="762">
                        <c:v>2.0190000000000001</c:v>
                      </c:pt>
                      <c:pt idx="763">
                        <c:v>2.0310000000000001</c:v>
                      </c:pt>
                      <c:pt idx="764">
                        <c:v>1.948</c:v>
                      </c:pt>
                      <c:pt idx="765">
                        <c:v>1.94</c:v>
                      </c:pt>
                      <c:pt idx="766">
                        <c:v>2.0009999999999999</c:v>
                      </c:pt>
                      <c:pt idx="767">
                        <c:v>2.0430000000000001</c:v>
                      </c:pt>
                      <c:pt idx="768">
                        <c:v>2.0430000000000001</c:v>
                      </c:pt>
                      <c:pt idx="769">
                        <c:v>2.0430000000000001</c:v>
                      </c:pt>
                      <c:pt idx="770">
                        <c:v>2.0209999999999999</c:v>
                      </c:pt>
                      <c:pt idx="771">
                        <c:v>1.9630000000000001</c:v>
                      </c:pt>
                      <c:pt idx="772">
                        <c:v>1.9750000000000001</c:v>
                      </c:pt>
                      <c:pt idx="773">
                        <c:v>1.968</c:v>
                      </c:pt>
                      <c:pt idx="774">
                        <c:v>1.9419999999999999</c:v>
                      </c:pt>
                      <c:pt idx="775">
                        <c:v>1.9419999999999999</c:v>
                      </c:pt>
                      <c:pt idx="776">
                        <c:v>1.9419999999999999</c:v>
                      </c:pt>
                      <c:pt idx="777">
                        <c:v>1.913</c:v>
                      </c:pt>
                      <c:pt idx="778">
                        <c:v>1.8940000000000001</c:v>
                      </c:pt>
                      <c:pt idx="779">
                        <c:v>1.9</c:v>
                      </c:pt>
                      <c:pt idx="780">
                        <c:v>1.903</c:v>
                      </c:pt>
                      <c:pt idx="781">
                        <c:v>1.8780000000000001</c:v>
                      </c:pt>
                      <c:pt idx="782">
                        <c:v>1.8780000000000001</c:v>
                      </c:pt>
                      <c:pt idx="783">
                        <c:v>1.8780000000000001</c:v>
                      </c:pt>
                      <c:pt idx="784">
                        <c:v>1.8679999999999999</c:v>
                      </c:pt>
                      <c:pt idx="785">
                        <c:v>1.897</c:v>
                      </c:pt>
                      <c:pt idx="786">
                        <c:v>1.893</c:v>
                      </c:pt>
                      <c:pt idx="787">
                        <c:v>1.8980000000000001</c:v>
                      </c:pt>
                      <c:pt idx="788">
                        <c:v>1.869</c:v>
                      </c:pt>
                      <c:pt idx="789">
                        <c:v>1.869</c:v>
                      </c:pt>
                      <c:pt idx="790">
                        <c:v>1.869</c:v>
                      </c:pt>
                      <c:pt idx="791">
                        <c:v>1.883</c:v>
                      </c:pt>
                      <c:pt idx="792">
                        <c:v>1.8919999999999999</c:v>
                      </c:pt>
                      <c:pt idx="793">
                        <c:v>1.8540000000000001</c:v>
                      </c:pt>
                      <c:pt idx="794">
                        <c:v>1.831</c:v>
                      </c:pt>
                      <c:pt idx="795">
                        <c:v>1.8559999999999999</c:v>
                      </c:pt>
                      <c:pt idx="796">
                        <c:v>1.8559999999999999</c:v>
                      </c:pt>
                      <c:pt idx="797">
                        <c:v>1.8559999999999999</c:v>
                      </c:pt>
                      <c:pt idx="798">
                        <c:v>1.8639999999999999</c:v>
                      </c:pt>
                      <c:pt idx="799">
                        <c:v>1.8620000000000001</c:v>
                      </c:pt>
                      <c:pt idx="800">
                        <c:v>1.8940000000000001</c:v>
                      </c:pt>
                      <c:pt idx="801">
                        <c:v>1.883</c:v>
                      </c:pt>
                      <c:pt idx="802">
                        <c:v>1.9020000000000001</c:v>
                      </c:pt>
                      <c:pt idx="803">
                        <c:v>1.9020000000000001</c:v>
                      </c:pt>
                      <c:pt idx="804">
                        <c:v>1.9020000000000001</c:v>
                      </c:pt>
                      <c:pt idx="805">
                        <c:v>1.881</c:v>
                      </c:pt>
                      <c:pt idx="806">
                        <c:v>1.8740000000000001</c:v>
                      </c:pt>
                      <c:pt idx="807">
                        <c:v>1.87</c:v>
                      </c:pt>
                      <c:pt idx="808">
                        <c:v>1.9060000000000001</c:v>
                      </c:pt>
                      <c:pt idx="809">
                        <c:v>1.9239999999999999</c:v>
                      </c:pt>
                      <c:pt idx="810">
                        <c:v>1.9239999999999999</c:v>
                      </c:pt>
                      <c:pt idx="811">
                        <c:v>1.9239999999999999</c:v>
                      </c:pt>
                      <c:pt idx="812">
                        <c:v>1.92</c:v>
                      </c:pt>
                      <c:pt idx="813">
                        <c:v>1.901</c:v>
                      </c:pt>
                      <c:pt idx="814">
                        <c:v>1.8759999999999999</c:v>
                      </c:pt>
                      <c:pt idx="815">
                        <c:v>1.8359999999999999</c:v>
                      </c:pt>
                      <c:pt idx="816">
                        <c:v>1.823</c:v>
                      </c:pt>
                      <c:pt idx="817">
                        <c:v>1.823</c:v>
                      </c:pt>
                      <c:pt idx="818">
                        <c:v>1.823</c:v>
                      </c:pt>
                      <c:pt idx="819">
                        <c:v>1.7989999999999999</c:v>
                      </c:pt>
                      <c:pt idx="820">
                        <c:v>1.7949999999999999</c:v>
                      </c:pt>
                      <c:pt idx="821">
                        <c:v>1.772</c:v>
                      </c:pt>
                      <c:pt idx="822">
                        <c:v>1.794</c:v>
                      </c:pt>
                      <c:pt idx="823">
                        <c:v>1.855</c:v>
                      </c:pt>
                      <c:pt idx="824">
                        <c:v>1.855</c:v>
                      </c:pt>
                      <c:pt idx="825">
                        <c:v>1.855</c:v>
                      </c:pt>
                      <c:pt idx="826">
                        <c:v>1.8540000000000001</c:v>
                      </c:pt>
                      <c:pt idx="827">
                        <c:v>1.847</c:v>
                      </c:pt>
                      <c:pt idx="828">
                        <c:v>1.8169999999999999</c:v>
                      </c:pt>
                      <c:pt idx="829">
                        <c:v>1.8460000000000001</c:v>
                      </c:pt>
                      <c:pt idx="830">
                        <c:v>1.778</c:v>
                      </c:pt>
                      <c:pt idx="831">
                        <c:v>1.778</c:v>
                      </c:pt>
                      <c:pt idx="832">
                        <c:v>1.778</c:v>
                      </c:pt>
                      <c:pt idx="833">
                        <c:v>1.7669999999999999</c:v>
                      </c:pt>
                      <c:pt idx="834">
                        <c:v>1.7709999999999999</c:v>
                      </c:pt>
                      <c:pt idx="835">
                        <c:v>1.7530000000000001</c:v>
                      </c:pt>
                      <c:pt idx="836">
                        <c:v>1.7509999999999999</c:v>
                      </c:pt>
                      <c:pt idx="837">
                        <c:v>1.782</c:v>
                      </c:pt>
                      <c:pt idx="838">
                        <c:v>1.782</c:v>
                      </c:pt>
                      <c:pt idx="839">
                        <c:v>1.782</c:v>
                      </c:pt>
                      <c:pt idx="840">
                        <c:v>1.8090000000000002</c:v>
                      </c:pt>
                      <c:pt idx="841">
                        <c:v>1.788</c:v>
                      </c:pt>
                      <c:pt idx="842">
                        <c:v>1.7410000000000001</c:v>
                      </c:pt>
                      <c:pt idx="843">
                        <c:v>1.772</c:v>
                      </c:pt>
                      <c:pt idx="844">
                        <c:v>1.7250000000000001</c:v>
                      </c:pt>
                      <c:pt idx="845">
                        <c:v>1.7250000000000001</c:v>
                      </c:pt>
                      <c:pt idx="846">
                        <c:v>1.7250000000000001</c:v>
                      </c:pt>
                      <c:pt idx="847">
                        <c:v>1.7309999999999999</c:v>
                      </c:pt>
                      <c:pt idx="848">
                        <c:v>1.7330000000000001</c:v>
                      </c:pt>
                      <c:pt idx="849">
                        <c:v>1.78</c:v>
                      </c:pt>
                      <c:pt idx="850">
                        <c:v>1.774</c:v>
                      </c:pt>
                      <c:pt idx="851">
                        <c:v>1.782</c:v>
                      </c:pt>
                      <c:pt idx="852">
                        <c:v>1.782</c:v>
                      </c:pt>
                      <c:pt idx="853">
                        <c:v>1.782</c:v>
                      </c:pt>
                      <c:pt idx="854">
                        <c:v>1.7530000000000001</c:v>
                      </c:pt>
                      <c:pt idx="855">
                        <c:v>1.7629999999999999</c:v>
                      </c:pt>
                      <c:pt idx="856">
                        <c:v>1.7389999999999999</c:v>
                      </c:pt>
                      <c:pt idx="857">
                        <c:v>1.7810000000000001</c:v>
                      </c:pt>
                      <c:pt idx="858">
                        <c:v>1.734</c:v>
                      </c:pt>
                      <c:pt idx="859">
                        <c:v>1.734</c:v>
                      </c:pt>
                      <c:pt idx="860">
                        <c:v>1.734</c:v>
                      </c:pt>
                      <c:pt idx="861">
                        <c:v>1.7469999999999999</c:v>
                      </c:pt>
                      <c:pt idx="862">
                        <c:v>1.7730000000000001</c:v>
                      </c:pt>
                      <c:pt idx="863">
                        <c:v>1.7549999999999999</c:v>
                      </c:pt>
                      <c:pt idx="864">
                        <c:v>1.782</c:v>
                      </c:pt>
                      <c:pt idx="865">
                        <c:v>1.804</c:v>
                      </c:pt>
                      <c:pt idx="866">
                        <c:v>1.804</c:v>
                      </c:pt>
                      <c:pt idx="867">
                        <c:v>1.804</c:v>
                      </c:pt>
                      <c:pt idx="868">
                        <c:v>1.8010000000000002</c:v>
                      </c:pt>
                      <c:pt idx="869">
                        <c:v>1.756</c:v>
                      </c:pt>
                      <c:pt idx="870">
                        <c:v>1.7349999999999999</c:v>
                      </c:pt>
                      <c:pt idx="871">
                        <c:v>1.7629999999999999</c:v>
                      </c:pt>
                      <c:pt idx="872">
                        <c:v>1.7869999999999999</c:v>
                      </c:pt>
                      <c:pt idx="873">
                        <c:v>1.7869999999999999</c:v>
                      </c:pt>
                      <c:pt idx="874">
                        <c:v>1.7869999999999999</c:v>
                      </c:pt>
                      <c:pt idx="875">
                        <c:v>1.833</c:v>
                      </c:pt>
                      <c:pt idx="876">
                        <c:v>1.8479999999999999</c:v>
                      </c:pt>
                      <c:pt idx="877">
                        <c:v>1.8839999999999999</c:v>
                      </c:pt>
                      <c:pt idx="878">
                        <c:v>1.8340000000000001</c:v>
                      </c:pt>
                      <c:pt idx="879">
                        <c:v>1.8199999999999998</c:v>
                      </c:pt>
                      <c:pt idx="880">
                        <c:v>1.8199999999999998</c:v>
                      </c:pt>
                      <c:pt idx="881">
                        <c:v>1.8199999999999998</c:v>
                      </c:pt>
                      <c:pt idx="882">
                        <c:v>1.845</c:v>
                      </c:pt>
                      <c:pt idx="883">
                        <c:v>1.748</c:v>
                      </c:pt>
                      <c:pt idx="884">
                        <c:v>1.738</c:v>
                      </c:pt>
                      <c:pt idx="885">
                        <c:v>1.748</c:v>
                      </c:pt>
                      <c:pt idx="886">
                        <c:v>1.8220000000000001</c:v>
                      </c:pt>
                      <c:pt idx="887">
                        <c:v>1.8220000000000001</c:v>
                      </c:pt>
                      <c:pt idx="888">
                        <c:v>1.8220000000000001</c:v>
                      </c:pt>
                      <c:pt idx="889">
                        <c:v>1.915</c:v>
                      </c:pt>
                      <c:pt idx="890">
                        <c:v>1.948</c:v>
                      </c:pt>
                      <c:pt idx="891">
                        <c:v>1.9870000000000001</c:v>
                      </c:pt>
                      <c:pt idx="892">
                        <c:v>1.9990000000000001</c:v>
                      </c:pt>
                      <c:pt idx="893">
                        <c:v>2.056</c:v>
                      </c:pt>
                      <c:pt idx="894">
                        <c:v>2.056</c:v>
                      </c:pt>
                      <c:pt idx="895">
                        <c:v>2.056</c:v>
                      </c:pt>
                      <c:pt idx="896">
                        <c:v>2.0310000000000001</c:v>
                      </c:pt>
                      <c:pt idx="897">
                        <c:v>1.946</c:v>
                      </c:pt>
                      <c:pt idx="898">
                        <c:v>1.855</c:v>
                      </c:pt>
                      <c:pt idx="899">
                        <c:v>1.762</c:v>
                      </c:pt>
                      <c:pt idx="900">
                        <c:v>1.88</c:v>
                      </c:pt>
                      <c:pt idx="901">
                        <c:v>1.88</c:v>
                      </c:pt>
                      <c:pt idx="902">
                        <c:v>1.88</c:v>
                      </c:pt>
                      <c:pt idx="903">
                        <c:v>1.9809999999999999</c:v>
                      </c:pt>
                      <c:pt idx="904">
                        <c:v>2.052</c:v>
                      </c:pt>
                      <c:pt idx="905">
                        <c:v>2.1930000000000001</c:v>
                      </c:pt>
                      <c:pt idx="906">
                        <c:v>2.0710000000000002</c:v>
                      </c:pt>
                      <c:pt idx="907">
                        <c:v>1.95</c:v>
                      </c:pt>
                      <c:pt idx="908">
                        <c:v>1.95</c:v>
                      </c:pt>
                      <c:pt idx="909">
                        <c:v>1.95</c:v>
                      </c:pt>
                      <c:pt idx="910">
                        <c:v>1.9039999999999999</c:v>
                      </c:pt>
                      <c:pt idx="911">
                        <c:v>1.956</c:v>
                      </c:pt>
                      <c:pt idx="912">
                        <c:v>1.962</c:v>
                      </c:pt>
                      <c:pt idx="913">
                        <c:v>2.0049999999999999</c:v>
                      </c:pt>
                      <c:pt idx="914">
                        <c:v>1.8679999999999999</c:v>
                      </c:pt>
                      <c:pt idx="915">
                        <c:v>1.8679999999999999</c:v>
                      </c:pt>
                      <c:pt idx="916">
                        <c:v>1.8679999999999999</c:v>
                      </c:pt>
                      <c:pt idx="917">
                        <c:v>1.8029999999999999</c:v>
                      </c:pt>
                      <c:pt idx="918">
                        <c:v>1.8069999999999999</c:v>
                      </c:pt>
                      <c:pt idx="919">
                        <c:v>1.7410000000000001</c:v>
                      </c:pt>
                      <c:pt idx="920">
                        <c:v>1.7149999999999999</c:v>
                      </c:pt>
                      <c:pt idx="921">
                        <c:v>1.679</c:v>
                      </c:pt>
                      <c:pt idx="922">
                        <c:v>1.679</c:v>
                      </c:pt>
                      <c:pt idx="923">
                        <c:v>1.679</c:v>
                      </c:pt>
                      <c:pt idx="924">
                        <c:v>1.7250000000000001</c:v>
                      </c:pt>
                      <c:pt idx="925">
                        <c:v>1.7130000000000001</c:v>
                      </c:pt>
                      <c:pt idx="926">
                        <c:v>1.7349999999999999</c:v>
                      </c:pt>
                      <c:pt idx="927">
                        <c:v>1.6739999999999999</c:v>
                      </c:pt>
                      <c:pt idx="928">
                        <c:v>1.708</c:v>
                      </c:pt>
                      <c:pt idx="929">
                        <c:v>1.708</c:v>
                      </c:pt>
                      <c:pt idx="930">
                        <c:v>1.708</c:v>
                      </c:pt>
                      <c:pt idx="931">
                        <c:v>1.647</c:v>
                      </c:pt>
                      <c:pt idx="932">
                        <c:v>1.6930000000000001</c:v>
                      </c:pt>
                      <c:pt idx="933">
                        <c:v>1.6760000000000002</c:v>
                      </c:pt>
                      <c:pt idx="934">
                        <c:v>1.6760000000000002</c:v>
                      </c:pt>
                      <c:pt idx="935">
                        <c:v>1.653</c:v>
                      </c:pt>
                      <c:pt idx="936">
                        <c:v>1.653</c:v>
                      </c:pt>
                      <c:pt idx="937">
                        <c:v>1.653</c:v>
                      </c:pt>
                      <c:pt idx="938">
                        <c:v>1.6850000000000001</c:v>
                      </c:pt>
                      <c:pt idx="939">
                        <c:v>1.712</c:v>
                      </c:pt>
                      <c:pt idx="940">
                        <c:v>1.6779999999999999</c:v>
                      </c:pt>
                      <c:pt idx="941">
                        <c:v>1.696</c:v>
                      </c:pt>
                      <c:pt idx="942">
                        <c:v>1.655</c:v>
                      </c:pt>
                      <c:pt idx="943">
                        <c:v>1.655</c:v>
                      </c:pt>
                      <c:pt idx="944">
                        <c:v>1.655</c:v>
                      </c:pt>
                      <c:pt idx="945">
                        <c:v>1.6560000000000001</c:v>
                      </c:pt>
                      <c:pt idx="946">
                        <c:v>1.6099999999999999</c:v>
                      </c:pt>
                      <c:pt idx="947">
                        <c:v>1.617</c:v>
                      </c:pt>
                      <c:pt idx="948">
                        <c:v>1.6480000000000001</c:v>
                      </c:pt>
                      <c:pt idx="949">
                        <c:v>1.6539999999999999</c:v>
                      </c:pt>
                      <c:pt idx="950">
                        <c:v>1.6539999999999999</c:v>
                      </c:pt>
                      <c:pt idx="951">
                        <c:v>1.6539999999999999</c:v>
                      </c:pt>
                      <c:pt idx="952">
                        <c:v>1.6989999999999998</c:v>
                      </c:pt>
                      <c:pt idx="953">
                        <c:v>1.7</c:v>
                      </c:pt>
                      <c:pt idx="954">
                        <c:v>1.726</c:v>
                      </c:pt>
                      <c:pt idx="955">
                        <c:v>1.6970000000000001</c:v>
                      </c:pt>
                      <c:pt idx="956">
                        <c:v>1.6909999999999998</c:v>
                      </c:pt>
                      <c:pt idx="957">
                        <c:v>1.6909999999999998</c:v>
                      </c:pt>
                      <c:pt idx="958">
                        <c:v>1.6909999999999998</c:v>
                      </c:pt>
                      <c:pt idx="959">
                        <c:v>1.6720000000000002</c:v>
                      </c:pt>
                      <c:pt idx="960">
                        <c:v>1.623</c:v>
                      </c:pt>
                      <c:pt idx="961">
                        <c:v>1.637</c:v>
                      </c:pt>
                      <c:pt idx="962">
                        <c:v>1.609</c:v>
                      </c:pt>
                      <c:pt idx="963">
                        <c:v>1.609</c:v>
                      </c:pt>
                      <c:pt idx="964">
                        <c:v>1.609</c:v>
                      </c:pt>
                      <c:pt idx="965">
                        <c:v>1.609</c:v>
                      </c:pt>
                      <c:pt idx="966">
                        <c:v>1.609</c:v>
                      </c:pt>
                      <c:pt idx="967">
                        <c:v>1.641</c:v>
                      </c:pt>
                      <c:pt idx="968">
                        <c:v>1.6680000000000001</c:v>
                      </c:pt>
                      <c:pt idx="969">
                        <c:v>1.7170000000000001</c:v>
                      </c:pt>
                      <c:pt idx="970">
                        <c:v>1.7210000000000001</c:v>
                      </c:pt>
                      <c:pt idx="971">
                        <c:v>1.7210000000000001</c:v>
                      </c:pt>
                      <c:pt idx="972">
                        <c:v>1.7210000000000001</c:v>
                      </c:pt>
                      <c:pt idx="973">
                        <c:v>1.754</c:v>
                      </c:pt>
                      <c:pt idx="974">
                        <c:v>1.7589999999999999</c:v>
                      </c:pt>
                      <c:pt idx="975">
                        <c:v>1.7309999999999999</c:v>
                      </c:pt>
                      <c:pt idx="976">
                        <c:v>1.742</c:v>
                      </c:pt>
                      <c:pt idx="977">
                        <c:v>1.7549999999999999</c:v>
                      </c:pt>
                      <c:pt idx="978">
                        <c:v>1.7549999999999999</c:v>
                      </c:pt>
                      <c:pt idx="979">
                        <c:v>1.7549999999999999</c:v>
                      </c:pt>
                      <c:pt idx="980">
                        <c:v>1.7890000000000001</c:v>
                      </c:pt>
                      <c:pt idx="981">
                        <c:v>1.804</c:v>
                      </c:pt>
                      <c:pt idx="982">
                        <c:v>1.802</c:v>
                      </c:pt>
                      <c:pt idx="983">
                        <c:v>1.8239999999999998</c:v>
                      </c:pt>
                      <c:pt idx="984">
                        <c:v>1.863</c:v>
                      </c:pt>
                      <c:pt idx="985">
                        <c:v>1.863</c:v>
                      </c:pt>
                      <c:pt idx="986">
                        <c:v>1.863</c:v>
                      </c:pt>
                      <c:pt idx="987">
                        <c:v>1.823</c:v>
                      </c:pt>
                      <c:pt idx="988">
                        <c:v>1.859</c:v>
                      </c:pt>
                      <c:pt idx="989">
                        <c:v>1.917</c:v>
                      </c:pt>
                      <c:pt idx="990">
                        <c:v>1.952</c:v>
                      </c:pt>
                      <c:pt idx="991">
                        <c:v>1.9870000000000001</c:v>
                      </c:pt>
                      <c:pt idx="992">
                        <c:v>1.9870000000000001</c:v>
                      </c:pt>
                      <c:pt idx="993">
                        <c:v>1.9870000000000001</c:v>
                      </c:pt>
                      <c:pt idx="994">
                        <c:v>1.9470000000000001</c:v>
                      </c:pt>
                      <c:pt idx="995">
                        <c:v>1.9910000000000001</c:v>
                      </c:pt>
                      <c:pt idx="996">
                        <c:v>2.0150000000000001</c:v>
                      </c:pt>
                      <c:pt idx="997">
                        <c:v>1.996</c:v>
                      </c:pt>
                      <c:pt idx="998">
                        <c:v>2.0350000000000001</c:v>
                      </c:pt>
                      <c:pt idx="999">
                        <c:v>2.0350000000000001</c:v>
                      </c:pt>
                      <c:pt idx="1000">
                        <c:v>2.0350000000000001</c:v>
                      </c:pt>
                      <c:pt idx="1001">
                        <c:v>2.0270000000000001</c:v>
                      </c:pt>
                      <c:pt idx="1002">
                        <c:v>1.996</c:v>
                      </c:pt>
                      <c:pt idx="1003">
                        <c:v>2.0459999999999998</c:v>
                      </c:pt>
                      <c:pt idx="1004">
                        <c:v>2.0209999999999999</c:v>
                      </c:pt>
                      <c:pt idx="1005">
                        <c:v>2.0059999999999998</c:v>
                      </c:pt>
                      <c:pt idx="1006">
                        <c:v>2.0059999999999998</c:v>
                      </c:pt>
                      <c:pt idx="1007">
                        <c:v>2.0059999999999998</c:v>
                      </c:pt>
                      <c:pt idx="1008">
                        <c:v>2.0630000000000002</c:v>
                      </c:pt>
                      <c:pt idx="1009">
                        <c:v>2.0790000000000002</c:v>
                      </c:pt>
                      <c:pt idx="1010">
                        <c:v>2.1360000000000001</c:v>
                      </c:pt>
                      <c:pt idx="1011">
                        <c:v>2.0760000000000001</c:v>
                      </c:pt>
                      <c:pt idx="1012">
                        <c:v>2.101</c:v>
                      </c:pt>
                      <c:pt idx="1013">
                        <c:v>2.101</c:v>
                      </c:pt>
                      <c:pt idx="1014">
                        <c:v>2.101</c:v>
                      </c:pt>
                      <c:pt idx="1015">
                        <c:v>2.0310000000000001</c:v>
                      </c:pt>
                      <c:pt idx="1016">
                        <c:v>2.0139999999999998</c:v>
                      </c:pt>
                      <c:pt idx="1017">
                        <c:v>2.06</c:v>
                      </c:pt>
                      <c:pt idx="1018">
                        <c:v>2.044</c:v>
                      </c:pt>
                      <c:pt idx="1019">
                        <c:v>2.0169999999999999</c:v>
                      </c:pt>
                      <c:pt idx="1020">
                        <c:v>2.0169999999999999</c:v>
                      </c:pt>
                      <c:pt idx="1021">
                        <c:v>2.0169999999999999</c:v>
                      </c:pt>
                      <c:pt idx="1022">
                        <c:v>1.948</c:v>
                      </c:pt>
                      <c:pt idx="1023">
                        <c:v>1.9649999999999999</c:v>
                      </c:pt>
                      <c:pt idx="1024">
                        <c:v>1.9569999999999999</c:v>
                      </c:pt>
                      <c:pt idx="1025">
                        <c:v>1.9430000000000001</c:v>
                      </c:pt>
                      <c:pt idx="1026">
                        <c:v>1.946</c:v>
                      </c:pt>
                      <c:pt idx="1027">
                        <c:v>1.946</c:v>
                      </c:pt>
                      <c:pt idx="1028">
                        <c:v>1.946</c:v>
                      </c:pt>
                      <c:pt idx="1029">
                        <c:v>1.905</c:v>
                      </c:pt>
                      <c:pt idx="1030">
                        <c:v>1.8980000000000001</c:v>
                      </c:pt>
                      <c:pt idx="1031">
                        <c:v>1.905</c:v>
                      </c:pt>
                      <c:pt idx="1032">
                        <c:v>1.9340000000000002</c:v>
                      </c:pt>
                      <c:pt idx="1033">
                        <c:v>1.9790000000000001</c:v>
                      </c:pt>
                      <c:pt idx="1034">
                        <c:v>1.9790000000000001</c:v>
                      </c:pt>
                      <c:pt idx="1035">
                        <c:v>1.9790000000000001</c:v>
                      </c:pt>
                      <c:pt idx="1036">
                        <c:v>2.0169999999999999</c:v>
                      </c:pt>
                      <c:pt idx="1037">
                        <c:v>2.0339999999999998</c:v>
                      </c:pt>
                      <c:pt idx="1038">
                        <c:v>1.79</c:v>
                      </c:pt>
                      <c:pt idx="1039">
                        <c:v>1.8</c:v>
                      </c:pt>
                      <c:pt idx="1040">
                        <c:v>1.794</c:v>
                      </c:pt>
                      <c:pt idx="1041">
                        <c:v>1.794</c:v>
                      </c:pt>
                      <c:pt idx="1042">
                        <c:v>1.794</c:v>
                      </c:pt>
                      <c:pt idx="1043">
                        <c:v>1.825</c:v>
                      </c:pt>
                      <c:pt idx="1044">
                        <c:v>1.8420000000000001</c:v>
                      </c:pt>
                      <c:pt idx="1045">
                        <c:v>1.863</c:v>
                      </c:pt>
                      <c:pt idx="1046">
                        <c:v>1.867</c:v>
                      </c:pt>
                      <c:pt idx="1047">
                        <c:v>1.9409999999999998</c:v>
                      </c:pt>
                      <c:pt idx="1048">
                        <c:v>1.9409999999999998</c:v>
                      </c:pt>
                      <c:pt idx="1049">
                        <c:v>1.9409999999999998</c:v>
                      </c:pt>
                      <c:pt idx="1050">
                        <c:v>1.919</c:v>
                      </c:pt>
                      <c:pt idx="1051">
                        <c:v>1.99</c:v>
                      </c:pt>
                      <c:pt idx="1052">
                        <c:v>2.0089999999999999</c:v>
                      </c:pt>
                      <c:pt idx="1053">
                        <c:v>1.9430000000000001</c:v>
                      </c:pt>
                      <c:pt idx="1054">
                        <c:v>1.9430000000000001</c:v>
                      </c:pt>
                      <c:pt idx="1055">
                        <c:v>1.9430000000000001</c:v>
                      </c:pt>
                      <c:pt idx="1056">
                        <c:v>1.9430000000000001</c:v>
                      </c:pt>
                      <c:pt idx="1057">
                        <c:v>1.9079999999999999</c:v>
                      </c:pt>
                      <c:pt idx="1058">
                        <c:v>1.843</c:v>
                      </c:pt>
                      <c:pt idx="1059">
                        <c:v>1.8380000000000001</c:v>
                      </c:pt>
                      <c:pt idx="1060">
                        <c:v>1.8380000000000001</c:v>
                      </c:pt>
                      <c:pt idx="1061">
                        <c:v>1.8380000000000001</c:v>
                      </c:pt>
                      <c:pt idx="1062">
                        <c:v>1.8380000000000001</c:v>
                      </c:pt>
                      <c:pt idx="1063">
                        <c:v>1.8380000000000001</c:v>
                      </c:pt>
                      <c:pt idx="1064">
                        <c:v>1.766</c:v>
                      </c:pt>
                      <c:pt idx="1065">
                        <c:v>1.792</c:v>
                      </c:pt>
                      <c:pt idx="1066">
                        <c:v>1.829</c:v>
                      </c:pt>
                      <c:pt idx="1067">
                        <c:v>1.7789999999999999</c:v>
                      </c:pt>
                      <c:pt idx="1068">
                        <c:v>1.8399999999999999</c:v>
                      </c:pt>
                      <c:pt idx="1069">
                        <c:v>1.8399999999999999</c:v>
                      </c:pt>
                      <c:pt idx="1070">
                        <c:v>1.8399999999999999</c:v>
                      </c:pt>
                      <c:pt idx="1071">
                        <c:v>1.825</c:v>
                      </c:pt>
                      <c:pt idx="1072">
                        <c:v>1.8839999999999999</c:v>
                      </c:pt>
                      <c:pt idx="1073">
                        <c:v>1.841</c:v>
                      </c:pt>
                      <c:pt idx="1074">
                        <c:v>1.7949999999999999</c:v>
                      </c:pt>
                      <c:pt idx="1075">
                        <c:v>1.806</c:v>
                      </c:pt>
                      <c:pt idx="1076">
                        <c:v>1.806</c:v>
                      </c:pt>
                      <c:pt idx="1077">
                        <c:v>1.806</c:v>
                      </c:pt>
                      <c:pt idx="1078">
                        <c:v>1.8169999999999999</c:v>
                      </c:pt>
                      <c:pt idx="1079">
                        <c:v>1.88</c:v>
                      </c:pt>
                      <c:pt idx="1080">
                        <c:v>1.885</c:v>
                      </c:pt>
                      <c:pt idx="1081">
                        <c:v>1.901</c:v>
                      </c:pt>
                      <c:pt idx="1082">
                        <c:v>1.883</c:v>
                      </c:pt>
                      <c:pt idx="1083">
                        <c:v>1.883</c:v>
                      </c:pt>
                      <c:pt idx="1084">
                        <c:v>1.883</c:v>
                      </c:pt>
                      <c:pt idx="1085">
                        <c:v>1.8719999999999999</c:v>
                      </c:pt>
                      <c:pt idx="1086">
                        <c:v>1.931</c:v>
                      </c:pt>
                      <c:pt idx="1087">
                        <c:v>1.923</c:v>
                      </c:pt>
                      <c:pt idx="1088">
                        <c:v>1.9159999999999999</c:v>
                      </c:pt>
                      <c:pt idx="1089">
                        <c:v>1.9390000000000001</c:v>
                      </c:pt>
                      <c:pt idx="1090">
                        <c:v>1.9390000000000001</c:v>
                      </c:pt>
                      <c:pt idx="1091">
                        <c:v>1.9390000000000001</c:v>
                      </c:pt>
                      <c:pt idx="1092">
                        <c:v>1.925</c:v>
                      </c:pt>
                      <c:pt idx="1093">
                        <c:v>1.905</c:v>
                      </c:pt>
                      <c:pt idx="1094">
                        <c:v>1.917</c:v>
                      </c:pt>
                      <c:pt idx="1095">
                        <c:v>1.9510000000000001</c:v>
                      </c:pt>
                      <c:pt idx="1096">
                        <c:v>1.9830000000000001</c:v>
                      </c:pt>
                      <c:pt idx="1097">
                        <c:v>1.9830000000000001</c:v>
                      </c:pt>
                      <c:pt idx="1098">
                        <c:v>1.9830000000000001</c:v>
                      </c:pt>
                      <c:pt idx="1099">
                        <c:v>1.9790000000000001</c:v>
                      </c:pt>
                      <c:pt idx="1100">
                        <c:v>1.998</c:v>
                      </c:pt>
                      <c:pt idx="1101">
                        <c:v>1.9689999999999999</c:v>
                      </c:pt>
                      <c:pt idx="1102">
                        <c:v>1.992</c:v>
                      </c:pt>
                      <c:pt idx="1103">
                        <c:v>2.0590000000000002</c:v>
                      </c:pt>
                      <c:pt idx="1104">
                        <c:v>2.0590000000000002</c:v>
                      </c:pt>
                      <c:pt idx="1105">
                        <c:v>2.0590000000000002</c:v>
                      </c:pt>
                      <c:pt idx="1106">
                        <c:v>2.0449999999999999</c:v>
                      </c:pt>
                      <c:pt idx="1107">
                        <c:v>2.0070000000000001</c:v>
                      </c:pt>
                      <c:pt idx="1108">
                        <c:v>1.9300000000000002</c:v>
                      </c:pt>
                      <c:pt idx="1109">
                        <c:v>2.0270000000000001</c:v>
                      </c:pt>
                      <c:pt idx="1110">
                        <c:v>2.0680000000000001</c:v>
                      </c:pt>
                      <c:pt idx="1111">
                        <c:v>2.0680000000000001</c:v>
                      </c:pt>
                      <c:pt idx="1112">
                        <c:v>2.0680000000000001</c:v>
                      </c:pt>
                      <c:pt idx="1113">
                        <c:v>2.0979999999999999</c:v>
                      </c:pt>
                      <c:pt idx="1114">
                        <c:v>2.105</c:v>
                      </c:pt>
                      <c:pt idx="1115">
                        <c:v>2.0739999999999998</c:v>
                      </c:pt>
                      <c:pt idx="1116">
                        <c:v>2.0950000000000002</c:v>
                      </c:pt>
                      <c:pt idx="1117">
                        <c:v>2.194</c:v>
                      </c:pt>
                      <c:pt idx="1118">
                        <c:v>2.194</c:v>
                      </c:pt>
                      <c:pt idx="1119">
                        <c:v>2.194</c:v>
                      </c:pt>
                      <c:pt idx="1120">
                        <c:v>2.238</c:v>
                      </c:pt>
                      <c:pt idx="1121">
                        <c:v>2.3039999999999998</c:v>
                      </c:pt>
                      <c:pt idx="1122">
                        <c:v>2.3119999999999998</c:v>
                      </c:pt>
                      <c:pt idx="1123">
                        <c:v>2.2879999999999998</c:v>
                      </c:pt>
                      <c:pt idx="1124">
                        <c:v>2.3079999999999998</c:v>
                      </c:pt>
                      <c:pt idx="1125">
                        <c:v>2.3079999999999998</c:v>
                      </c:pt>
                      <c:pt idx="1126">
                        <c:v>2.3079999999999998</c:v>
                      </c:pt>
                      <c:pt idx="1127">
                        <c:v>2.3090000000000002</c:v>
                      </c:pt>
                      <c:pt idx="1128">
                        <c:v>2.3460000000000001</c:v>
                      </c:pt>
                      <c:pt idx="1129">
                        <c:v>2.3210000000000002</c:v>
                      </c:pt>
                      <c:pt idx="1130">
                        <c:v>2.3290000000000002</c:v>
                      </c:pt>
                      <c:pt idx="1131">
                        <c:v>2.3330000000000002</c:v>
                      </c:pt>
                      <c:pt idx="1132">
                        <c:v>2.3330000000000002</c:v>
                      </c:pt>
                      <c:pt idx="1133">
                        <c:v>2.3330000000000002</c:v>
                      </c:pt>
                      <c:pt idx="1134">
                        <c:v>2.3210000000000002</c:v>
                      </c:pt>
                      <c:pt idx="1135">
                        <c:v>2.3370000000000002</c:v>
                      </c:pt>
                      <c:pt idx="1136">
                        <c:v>2.3919999999999999</c:v>
                      </c:pt>
                      <c:pt idx="1137">
                        <c:v>2.4050000000000002</c:v>
                      </c:pt>
                      <c:pt idx="1138">
                        <c:v>2.4140000000000001</c:v>
                      </c:pt>
                      <c:pt idx="1139">
                        <c:v>2.4140000000000001</c:v>
                      </c:pt>
                      <c:pt idx="1140">
                        <c:v>2.4140000000000001</c:v>
                      </c:pt>
                      <c:pt idx="1141">
                        <c:v>2.4009999999999998</c:v>
                      </c:pt>
                      <c:pt idx="1142">
                        <c:v>2.4159999999999999</c:v>
                      </c:pt>
                      <c:pt idx="1143">
                        <c:v>2.411</c:v>
                      </c:pt>
                      <c:pt idx="1144">
                        <c:v>2.4279999999999999</c:v>
                      </c:pt>
                      <c:pt idx="1145">
                        <c:v>2.3879999999999999</c:v>
                      </c:pt>
                      <c:pt idx="1146">
                        <c:v>2.3879999999999999</c:v>
                      </c:pt>
                      <c:pt idx="1147">
                        <c:v>2.3879999999999999</c:v>
                      </c:pt>
                      <c:pt idx="1148">
                        <c:v>2.419</c:v>
                      </c:pt>
                      <c:pt idx="1149">
                        <c:v>2.4620000000000002</c:v>
                      </c:pt>
                      <c:pt idx="1150">
                        <c:v>2.4180000000000001</c:v>
                      </c:pt>
                      <c:pt idx="1151">
                        <c:v>2.4500000000000002</c:v>
                      </c:pt>
                      <c:pt idx="1152">
                        <c:v>2.4369999999999998</c:v>
                      </c:pt>
                      <c:pt idx="1153">
                        <c:v>2.4369999999999998</c:v>
                      </c:pt>
                      <c:pt idx="1154">
                        <c:v>2.4369999999999998</c:v>
                      </c:pt>
                      <c:pt idx="1155">
                        <c:v>2.427</c:v>
                      </c:pt>
                      <c:pt idx="1156">
                        <c:v>2.383</c:v>
                      </c:pt>
                      <c:pt idx="1157">
                        <c:v>2.4220000000000002</c:v>
                      </c:pt>
                      <c:pt idx="1158">
                        <c:v>2.4359999999999999</c:v>
                      </c:pt>
                      <c:pt idx="1159">
                        <c:v>2.8029999999999999</c:v>
                      </c:pt>
                      <c:pt idx="1160">
                        <c:v>2.8029999999999999</c:v>
                      </c:pt>
                      <c:pt idx="1161">
                        <c:v>2.8029999999999999</c:v>
                      </c:pt>
                      <c:pt idx="1162">
                        <c:v>2.8140000000000001</c:v>
                      </c:pt>
                      <c:pt idx="1163">
                        <c:v>2.8170000000000002</c:v>
                      </c:pt>
                      <c:pt idx="1164">
                        <c:v>2.85</c:v>
                      </c:pt>
                      <c:pt idx="1165">
                        <c:v>2.8180000000000001</c:v>
                      </c:pt>
                      <c:pt idx="1166">
                        <c:v>2.7989999999999999</c:v>
                      </c:pt>
                      <c:pt idx="1167">
                        <c:v>2.7989999999999999</c:v>
                      </c:pt>
                      <c:pt idx="1168">
                        <c:v>2.7989999999999999</c:v>
                      </c:pt>
                      <c:pt idx="1169">
                        <c:v>2.7480000000000002</c:v>
                      </c:pt>
                      <c:pt idx="1170">
                        <c:v>2.8460000000000001</c:v>
                      </c:pt>
                      <c:pt idx="1171">
                        <c:v>2.8410000000000002</c:v>
                      </c:pt>
                      <c:pt idx="1172">
                        <c:v>2.8330000000000002</c:v>
                      </c:pt>
                      <c:pt idx="1173">
                        <c:v>2.8410000000000002</c:v>
                      </c:pt>
                      <c:pt idx="1174">
                        <c:v>2.8410000000000002</c:v>
                      </c:pt>
                      <c:pt idx="1175">
                        <c:v>2.8410000000000002</c:v>
                      </c:pt>
                      <c:pt idx="1176">
                        <c:v>2.8319999999999999</c:v>
                      </c:pt>
                      <c:pt idx="1177">
                        <c:v>2.86</c:v>
                      </c:pt>
                      <c:pt idx="1178">
                        <c:v>2.85</c:v>
                      </c:pt>
                      <c:pt idx="1179">
                        <c:v>2.8609999999999998</c:v>
                      </c:pt>
                      <c:pt idx="1180">
                        <c:v>2.87</c:v>
                      </c:pt>
                      <c:pt idx="1181">
                        <c:v>2.87</c:v>
                      </c:pt>
                      <c:pt idx="1182">
                        <c:v>2.87</c:v>
                      </c:pt>
                      <c:pt idx="1183">
                        <c:v>2.867</c:v>
                      </c:pt>
                      <c:pt idx="1184">
                        <c:v>2.8170000000000002</c:v>
                      </c:pt>
                      <c:pt idx="1185">
                        <c:v>2.7770000000000001</c:v>
                      </c:pt>
                      <c:pt idx="1186">
                        <c:v>2.7469999999999999</c:v>
                      </c:pt>
                      <c:pt idx="1187">
                        <c:v>2.774</c:v>
                      </c:pt>
                      <c:pt idx="1188">
                        <c:v>2.774</c:v>
                      </c:pt>
                      <c:pt idx="1189">
                        <c:v>2.774</c:v>
                      </c:pt>
                      <c:pt idx="1190">
                        <c:v>2.7749999999999999</c:v>
                      </c:pt>
                      <c:pt idx="1191">
                        <c:v>2.8319999999999999</c:v>
                      </c:pt>
                      <c:pt idx="1192">
                        <c:v>2.84</c:v>
                      </c:pt>
                      <c:pt idx="1193">
                        <c:v>2.8120000000000003</c:v>
                      </c:pt>
                      <c:pt idx="1194">
                        <c:v>2.8529999999999998</c:v>
                      </c:pt>
                      <c:pt idx="1195">
                        <c:v>2.8529999999999998</c:v>
                      </c:pt>
                      <c:pt idx="1196">
                        <c:v>2.8529999999999998</c:v>
                      </c:pt>
                      <c:pt idx="1197">
                        <c:v>2.8679999999999999</c:v>
                      </c:pt>
                      <c:pt idx="1198">
                        <c:v>2.8420000000000001</c:v>
                      </c:pt>
                      <c:pt idx="1199">
                        <c:v>2.8620000000000001</c:v>
                      </c:pt>
                      <c:pt idx="1200">
                        <c:v>2.863</c:v>
                      </c:pt>
                      <c:pt idx="1201">
                        <c:v>2.867</c:v>
                      </c:pt>
                      <c:pt idx="1202">
                        <c:v>2.867</c:v>
                      </c:pt>
                      <c:pt idx="1203">
                        <c:v>2.867</c:v>
                      </c:pt>
                      <c:pt idx="1204">
                        <c:v>2.859</c:v>
                      </c:pt>
                      <c:pt idx="1205">
                        <c:v>2.8639999999999999</c:v>
                      </c:pt>
                      <c:pt idx="1206">
                        <c:v>2.839</c:v>
                      </c:pt>
                      <c:pt idx="1207">
                        <c:v>2.8810000000000002</c:v>
                      </c:pt>
                      <c:pt idx="1208">
                        <c:v>2.9260000000000002</c:v>
                      </c:pt>
                      <c:pt idx="1209">
                        <c:v>2.9260000000000002</c:v>
                      </c:pt>
                      <c:pt idx="1210">
                        <c:v>2.9260000000000002</c:v>
                      </c:pt>
                      <c:pt idx="1211">
                        <c:v>2.9550000000000001</c:v>
                      </c:pt>
                      <c:pt idx="1212">
                        <c:v>2.9740000000000002</c:v>
                      </c:pt>
                      <c:pt idx="1213">
                        <c:v>2.9809999999999999</c:v>
                      </c:pt>
                      <c:pt idx="1214">
                        <c:v>2.9039999999999999</c:v>
                      </c:pt>
                      <c:pt idx="1215">
                        <c:v>2.9079999999999999</c:v>
                      </c:pt>
                      <c:pt idx="1216">
                        <c:v>2.9079999999999999</c:v>
                      </c:pt>
                      <c:pt idx="1217">
                        <c:v>2.9079999999999999</c:v>
                      </c:pt>
                      <c:pt idx="1218">
                        <c:v>3.0049999999999999</c:v>
                      </c:pt>
                      <c:pt idx="1219">
                        <c:v>3.0670000000000002</c:v>
                      </c:pt>
                      <c:pt idx="1220">
                        <c:v>3.0649999999999999</c:v>
                      </c:pt>
                      <c:pt idx="1221">
                        <c:v>3.101</c:v>
                      </c:pt>
                      <c:pt idx="1222">
                        <c:v>3.1520000000000001</c:v>
                      </c:pt>
                      <c:pt idx="1223">
                        <c:v>3.1520000000000001</c:v>
                      </c:pt>
                      <c:pt idx="1224">
                        <c:v>3.1520000000000001</c:v>
                      </c:pt>
                      <c:pt idx="1225">
                        <c:v>3.1989999999999998</c:v>
                      </c:pt>
                      <c:pt idx="1226">
                        <c:v>3.105</c:v>
                      </c:pt>
                      <c:pt idx="1227">
                        <c:v>3.15</c:v>
                      </c:pt>
                      <c:pt idx="1228">
                        <c:v>3.1259999999999999</c:v>
                      </c:pt>
                      <c:pt idx="1229">
                        <c:v>3.16</c:v>
                      </c:pt>
                      <c:pt idx="1230">
                        <c:v>3.16</c:v>
                      </c:pt>
                      <c:pt idx="1231">
                        <c:v>3.16</c:v>
                      </c:pt>
                      <c:pt idx="1232">
                        <c:v>3.0609999999999999</c:v>
                      </c:pt>
                      <c:pt idx="1233">
                        <c:v>2.9779999999999998</c:v>
                      </c:pt>
                      <c:pt idx="1234">
                        <c:v>2.968</c:v>
                      </c:pt>
                      <c:pt idx="1235">
                        <c:v>3.0089999999999999</c:v>
                      </c:pt>
                      <c:pt idx="1236">
                        <c:v>3.0270000000000001</c:v>
                      </c:pt>
                      <c:pt idx="1237">
                        <c:v>3.0270000000000001</c:v>
                      </c:pt>
                      <c:pt idx="1238">
                        <c:v>3.0270000000000001</c:v>
                      </c:pt>
                      <c:pt idx="1239">
                        <c:v>3.0339999999999998</c:v>
                      </c:pt>
                      <c:pt idx="1240">
                        <c:v>2.9809999999999999</c:v>
                      </c:pt>
                      <c:pt idx="1241">
                        <c:v>3.07</c:v>
                      </c:pt>
                      <c:pt idx="1242">
                        <c:v>2.931</c:v>
                      </c:pt>
                      <c:pt idx="1243">
                        <c:v>2.9239999999999999</c:v>
                      </c:pt>
                      <c:pt idx="1244">
                        <c:v>2.9239999999999999</c:v>
                      </c:pt>
                      <c:pt idx="1245">
                        <c:v>2.9239999999999999</c:v>
                      </c:pt>
                      <c:pt idx="1246">
                        <c:v>2.956</c:v>
                      </c:pt>
                      <c:pt idx="1247">
                        <c:v>2.9210000000000003</c:v>
                      </c:pt>
                      <c:pt idx="1248">
                        <c:v>2.8740000000000001</c:v>
                      </c:pt>
                      <c:pt idx="1249">
                        <c:v>2.8730000000000002</c:v>
                      </c:pt>
                      <c:pt idx="1250">
                        <c:v>2.919</c:v>
                      </c:pt>
                      <c:pt idx="1251">
                        <c:v>2.919</c:v>
                      </c:pt>
                      <c:pt idx="1252">
                        <c:v>2.919</c:v>
                      </c:pt>
                      <c:pt idx="1253">
                        <c:v>2.8620000000000001</c:v>
                      </c:pt>
                      <c:pt idx="1254">
                        <c:v>2.8460000000000001</c:v>
                      </c:pt>
                      <c:pt idx="1255">
                        <c:v>2.9489999999999998</c:v>
                      </c:pt>
                      <c:pt idx="1256">
                        <c:v>2.984</c:v>
                      </c:pt>
                      <c:pt idx="1257">
                        <c:v>3.0169999999999999</c:v>
                      </c:pt>
                      <c:pt idx="1258">
                        <c:v>3.0169999999999999</c:v>
                      </c:pt>
                      <c:pt idx="1259">
                        <c:v>3.0169999999999999</c:v>
                      </c:pt>
                      <c:pt idx="1260">
                        <c:v>3.0230000000000001</c:v>
                      </c:pt>
                      <c:pt idx="1261">
                        <c:v>3.097</c:v>
                      </c:pt>
                      <c:pt idx="1262">
                        <c:v>3.085</c:v>
                      </c:pt>
                      <c:pt idx="1263">
                        <c:v>3.0539999999999998</c:v>
                      </c:pt>
                      <c:pt idx="1264">
                        <c:v>3.0350000000000001</c:v>
                      </c:pt>
                      <c:pt idx="1265">
                        <c:v>3.0350000000000001</c:v>
                      </c:pt>
                      <c:pt idx="1266">
                        <c:v>3.0350000000000001</c:v>
                      </c:pt>
                      <c:pt idx="1267">
                        <c:v>2.996</c:v>
                      </c:pt>
                      <c:pt idx="1268">
                        <c:v>3.06</c:v>
                      </c:pt>
                      <c:pt idx="1269">
                        <c:v>3.109</c:v>
                      </c:pt>
                      <c:pt idx="1270">
                        <c:v>3.153</c:v>
                      </c:pt>
                      <c:pt idx="1271">
                        <c:v>3.1440000000000001</c:v>
                      </c:pt>
                      <c:pt idx="1272">
                        <c:v>3.1440000000000001</c:v>
                      </c:pt>
                      <c:pt idx="1273">
                        <c:v>3.1440000000000001</c:v>
                      </c:pt>
                      <c:pt idx="1274">
                        <c:v>3.1930000000000001</c:v>
                      </c:pt>
                      <c:pt idx="1275">
                        <c:v>3.23</c:v>
                      </c:pt>
                      <c:pt idx="1276">
                        <c:v>3.1709999999999998</c:v>
                      </c:pt>
                      <c:pt idx="1277">
                        <c:v>3.1520000000000001</c:v>
                      </c:pt>
                      <c:pt idx="1278">
                        <c:v>3.1829999999999998</c:v>
                      </c:pt>
                      <c:pt idx="1279">
                        <c:v>3.1829999999999998</c:v>
                      </c:pt>
                      <c:pt idx="1280">
                        <c:v>3.1829999999999998</c:v>
                      </c:pt>
                      <c:pt idx="1281">
                        <c:v>3.2029999999999998</c:v>
                      </c:pt>
                      <c:pt idx="1282">
                        <c:v>3.2109999999999999</c:v>
                      </c:pt>
                      <c:pt idx="1283">
                        <c:v>3.2989999999999999</c:v>
                      </c:pt>
                      <c:pt idx="1284">
                        <c:v>3.379</c:v>
                      </c:pt>
                      <c:pt idx="1285">
                        <c:v>3.3730000000000002</c:v>
                      </c:pt>
                      <c:pt idx="1286">
                        <c:v>3.3730000000000002</c:v>
                      </c:pt>
                      <c:pt idx="1287">
                        <c:v>3.3730000000000002</c:v>
                      </c:pt>
                      <c:pt idx="1288">
                        <c:v>3.391</c:v>
                      </c:pt>
                      <c:pt idx="1289">
                        <c:v>3.3959999999999999</c:v>
                      </c:pt>
                      <c:pt idx="1290">
                        <c:v>3.4369999999999998</c:v>
                      </c:pt>
                      <c:pt idx="1291">
                        <c:v>3.4039999999999999</c:v>
                      </c:pt>
                      <c:pt idx="1292">
                        <c:v>3.39</c:v>
                      </c:pt>
                      <c:pt idx="1293">
                        <c:v>3.39</c:v>
                      </c:pt>
                      <c:pt idx="1294">
                        <c:v>3.39</c:v>
                      </c:pt>
                      <c:pt idx="1295">
                        <c:v>3.423</c:v>
                      </c:pt>
                      <c:pt idx="1296">
                        <c:v>3.4649999999999999</c:v>
                      </c:pt>
                      <c:pt idx="1297">
                        <c:v>3.5640000000000001</c:v>
                      </c:pt>
                      <c:pt idx="1298">
                        <c:v>3.5449999999999999</c:v>
                      </c:pt>
                      <c:pt idx="1299">
                        <c:v>3.5449999999999999</c:v>
                      </c:pt>
                      <c:pt idx="1300">
                        <c:v>3.5449999999999999</c:v>
                      </c:pt>
                      <c:pt idx="1301">
                        <c:v>3.5449999999999999</c:v>
                      </c:pt>
                      <c:pt idx="1302">
                        <c:v>3.46</c:v>
                      </c:pt>
                      <c:pt idx="1303">
                        <c:v>3.5739999999999998</c:v>
                      </c:pt>
                      <c:pt idx="1304">
                        <c:v>3.6059999999999999</c:v>
                      </c:pt>
                      <c:pt idx="1305">
                        <c:v>3.5579999999999998</c:v>
                      </c:pt>
                      <c:pt idx="1306">
                        <c:v>3.7429999999999999</c:v>
                      </c:pt>
                      <c:pt idx="1307">
                        <c:v>3.7429999999999999</c:v>
                      </c:pt>
                      <c:pt idx="1308">
                        <c:v>3.7429999999999999</c:v>
                      </c:pt>
                      <c:pt idx="1309">
                        <c:v>3.7770000000000001</c:v>
                      </c:pt>
                      <c:pt idx="1310">
                        <c:v>3.8120000000000003</c:v>
                      </c:pt>
                      <c:pt idx="1311">
                        <c:v>3.8180000000000001</c:v>
                      </c:pt>
                      <c:pt idx="1312">
                        <c:v>3.8849999999999998</c:v>
                      </c:pt>
                      <c:pt idx="1313">
                        <c:v>3.8849999999999998</c:v>
                      </c:pt>
                      <c:pt idx="1314">
                        <c:v>3.8849999999999998</c:v>
                      </c:pt>
                      <c:pt idx="1315">
                        <c:v>3.8849999999999998</c:v>
                      </c:pt>
                      <c:pt idx="1316">
                        <c:v>3.8849999999999998</c:v>
                      </c:pt>
                      <c:pt idx="1317">
                        <c:v>3.8609999999999998</c:v>
                      </c:pt>
                      <c:pt idx="1318">
                        <c:v>3.8540000000000001</c:v>
                      </c:pt>
                      <c:pt idx="1319">
                        <c:v>3.82</c:v>
                      </c:pt>
                      <c:pt idx="1320">
                        <c:v>3.8650000000000002</c:v>
                      </c:pt>
                      <c:pt idx="1321">
                        <c:v>3.8650000000000002</c:v>
                      </c:pt>
                      <c:pt idx="1322">
                        <c:v>3.8650000000000002</c:v>
                      </c:pt>
                      <c:pt idx="1323">
                        <c:v>3.9039999999999999</c:v>
                      </c:pt>
                      <c:pt idx="1324">
                        <c:v>3.9539999999999997</c:v>
                      </c:pt>
                      <c:pt idx="1325">
                        <c:v>3.9260000000000002</c:v>
                      </c:pt>
                      <c:pt idx="1326">
                        <c:v>3.9089999999999998</c:v>
                      </c:pt>
                      <c:pt idx="1327">
                        <c:v>3.9779999999999998</c:v>
                      </c:pt>
                      <c:pt idx="1328">
                        <c:v>3.9779999999999998</c:v>
                      </c:pt>
                      <c:pt idx="1329">
                        <c:v>3.9779999999999998</c:v>
                      </c:pt>
                      <c:pt idx="1330">
                        <c:v>3.95</c:v>
                      </c:pt>
                      <c:pt idx="1331">
                        <c:v>4.0030000000000001</c:v>
                      </c:pt>
                      <c:pt idx="1332">
                        <c:v>4.0709999999999997</c:v>
                      </c:pt>
                      <c:pt idx="1333">
                        <c:v>4.077</c:v>
                      </c:pt>
                      <c:pt idx="1334">
                        <c:v>4.1319999999999997</c:v>
                      </c:pt>
                      <c:pt idx="1335">
                        <c:v>4.1319999999999997</c:v>
                      </c:pt>
                      <c:pt idx="1336">
                        <c:v>4.1319999999999997</c:v>
                      </c:pt>
                      <c:pt idx="1337">
                        <c:v>4.1950000000000003</c:v>
                      </c:pt>
                      <c:pt idx="1338">
                        <c:v>4.1550000000000002</c:v>
                      </c:pt>
                      <c:pt idx="1339">
                        <c:v>4.2130000000000001</c:v>
                      </c:pt>
                      <c:pt idx="1340">
                        <c:v>4.2370000000000001</c:v>
                      </c:pt>
                      <c:pt idx="1341">
                        <c:v>4.2859999999999996</c:v>
                      </c:pt>
                      <c:pt idx="1342">
                        <c:v>4.2859999999999996</c:v>
                      </c:pt>
                      <c:pt idx="1343">
                        <c:v>4.2859999999999996</c:v>
                      </c:pt>
                      <c:pt idx="1344">
                        <c:v>4.2969999999999997</c:v>
                      </c:pt>
                      <c:pt idx="1345">
                        <c:v>3.992</c:v>
                      </c:pt>
                      <c:pt idx="1346">
                        <c:v>3.9660000000000002</c:v>
                      </c:pt>
                      <c:pt idx="1347">
                        <c:v>4.0149999999999997</c:v>
                      </c:pt>
                      <c:pt idx="1348">
                        <c:v>4.056</c:v>
                      </c:pt>
                      <c:pt idx="1349">
                        <c:v>4.056</c:v>
                      </c:pt>
                      <c:pt idx="1350">
                        <c:v>4.056</c:v>
                      </c:pt>
                      <c:pt idx="1351">
                        <c:v>4.0279999999999996</c:v>
                      </c:pt>
                      <c:pt idx="1352">
                        <c:v>3.9859999999999998</c:v>
                      </c:pt>
                      <c:pt idx="1353">
                        <c:v>3.9729999999999999</c:v>
                      </c:pt>
                      <c:pt idx="1354">
                        <c:v>3.9619999999999997</c:v>
                      </c:pt>
                      <c:pt idx="1355">
                        <c:v>3.9390000000000001</c:v>
                      </c:pt>
                      <c:pt idx="1356">
                        <c:v>3.9390000000000001</c:v>
                      </c:pt>
                      <c:pt idx="1357">
                        <c:v>3.9390000000000001</c:v>
                      </c:pt>
                      <c:pt idx="1358">
                        <c:v>3.9510000000000001</c:v>
                      </c:pt>
                      <c:pt idx="1359">
                        <c:v>3.9359999999999999</c:v>
                      </c:pt>
                      <c:pt idx="1360">
                        <c:v>3.8769999999999998</c:v>
                      </c:pt>
                      <c:pt idx="1361">
                        <c:v>3.879</c:v>
                      </c:pt>
                      <c:pt idx="1362">
                        <c:v>3.9350000000000001</c:v>
                      </c:pt>
                      <c:pt idx="1363">
                        <c:v>3.9350000000000001</c:v>
                      </c:pt>
                      <c:pt idx="1364">
                        <c:v>3.9350000000000001</c:v>
                      </c:pt>
                      <c:pt idx="1365">
                        <c:v>3.9699999999999998</c:v>
                      </c:pt>
                      <c:pt idx="1366">
                        <c:v>3.9649999999999999</c:v>
                      </c:pt>
                      <c:pt idx="1367">
                        <c:v>4.0339999999999998</c:v>
                      </c:pt>
                      <c:pt idx="1368">
                        <c:v>3.99</c:v>
                      </c:pt>
                      <c:pt idx="1369">
                        <c:v>4.0279999999999996</c:v>
                      </c:pt>
                      <c:pt idx="1370">
                        <c:v>4.0279999999999996</c:v>
                      </c:pt>
                      <c:pt idx="1371">
                        <c:v>4.0279999999999996</c:v>
                      </c:pt>
                      <c:pt idx="1372">
                        <c:v>3.9820000000000002</c:v>
                      </c:pt>
                      <c:pt idx="1373">
                        <c:v>4.0869999999999997</c:v>
                      </c:pt>
                      <c:pt idx="1374">
                        <c:v>4.0419999999999998</c:v>
                      </c:pt>
                      <c:pt idx="1375">
                        <c:v>4.0049999999999999</c:v>
                      </c:pt>
                      <c:pt idx="1376">
                        <c:v>4.1150000000000002</c:v>
                      </c:pt>
                      <c:pt idx="1377">
                        <c:v>4.1150000000000002</c:v>
                      </c:pt>
                      <c:pt idx="1378">
                        <c:v>4.1150000000000002</c:v>
                      </c:pt>
                      <c:pt idx="1379">
                        <c:v>4.0510000000000002</c:v>
                      </c:pt>
                      <c:pt idx="1380">
                        <c:v>4.1150000000000002</c:v>
                      </c:pt>
                      <c:pt idx="1381">
                        <c:v>4.24</c:v>
                      </c:pt>
                      <c:pt idx="1382">
                        <c:v>4.2439999999999998</c:v>
                      </c:pt>
                      <c:pt idx="1383">
                        <c:v>4.1719999999999997</c:v>
                      </c:pt>
                      <c:pt idx="1384">
                        <c:v>4.1719999999999997</c:v>
                      </c:pt>
                      <c:pt idx="1385">
                        <c:v>4.1719999999999997</c:v>
                      </c:pt>
                      <c:pt idx="1386">
                        <c:v>4.1219999999999999</c:v>
                      </c:pt>
                      <c:pt idx="1387">
                        <c:v>4.2089999999999996</c:v>
                      </c:pt>
                      <c:pt idx="1388">
                        <c:v>4.1909999999999998</c:v>
                      </c:pt>
                      <c:pt idx="1389">
                        <c:v>4.2409999999999997</c:v>
                      </c:pt>
                      <c:pt idx="1390">
                        <c:v>4.141</c:v>
                      </c:pt>
                      <c:pt idx="1391">
                        <c:v>4.141</c:v>
                      </c:pt>
                      <c:pt idx="1392">
                        <c:v>4.141</c:v>
                      </c:pt>
                      <c:pt idx="1393">
                        <c:v>4.12</c:v>
                      </c:pt>
                      <c:pt idx="1394">
                        <c:v>3.9849999999999999</c:v>
                      </c:pt>
                      <c:pt idx="1395">
                        <c:v>3.8609999999999998</c:v>
                      </c:pt>
                      <c:pt idx="1396">
                        <c:v>3.7930000000000001</c:v>
                      </c:pt>
                      <c:pt idx="1397">
                        <c:v>3.8719999999999999</c:v>
                      </c:pt>
                      <c:pt idx="1398">
                        <c:v>3.8719999999999999</c:v>
                      </c:pt>
                      <c:pt idx="1399">
                        <c:v>3.8719999999999999</c:v>
                      </c:pt>
                      <c:pt idx="1400">
                        <c:v>3.8810000000000002</c:v>
                      </c:pt>
                      <c:pt idx="1401">
                        <c:v>3.8369999999999997</c:v>
                      </c:pt>
                      <c:pt idx="1402">
                        <c:v>3.8439999999999999</c:v>
                      </c:pt>
                      <c:pt idx="1403">
                        <c:v>3.8529999999999998</c:v>
                      </c:pt>
                      <c:pt idx="1404">
                        <c:v>3.9060000000000001</c:v>
                      </c:pt>
                      <c:pt idx="1405">
                        <c:v>3.9060000000000001</c:v>
                      </c:pt>
                      <c:pt idx="1406">
                        <c:v>3.9060000000000001</c:v>
                      </c:pt>
                      <c:pt idx="1407">
                        <c:v>3.907</c:v>
                      </c:pt>
                      <c:pt idx="1408">
                        <c:v>3.9740000000000002</c:v>
                      </c:pt>
                      <c:pt idx="1409">
                        <c:v>4.05</c:v>
                      </c:pt>
                      <c:pt idx="1410">
                        <c:v>3.976</c:v>
                      </c:pt>
                      <c:pt idx="1411">
                        <c:v>4.0510000000000002</c:v>
                      </c:pt>
                      <c:pt idx="1412">
                        <c:v>4.0510000000000002</c:v>
                      </c:pt>
                      <c:pt idx="1413">
                        <c:v>4.0510000000000002</c:v>
                      </c:pt>
                      <c:pt idx="1414">
                        <c:v>4.0309999999999997</c:v>
                      </c:pt>
                      <c:pt idx="1415">
                        <c:v>3.895</c:v>
                      </c:pt>
                      <c:pt idx="1416">
                        <c:v>3.9060000000000001</c:v>
                      </c:pt>
                      <c:pt idx="1417">
                        <c:v>3.7050000000000001</c:v>
                      </c:pt>
                      <c:pt idx="1418">
                        <c:v>3.7640000000000002</c:v>
                      </c:pt>
                      <c:pt idx="1419">
                        <c:v>3.7640000000000002</c:v>
                      </c:pt>
                      <c:pt idx="1420">
                        <c:v>3.7640000000000002</c:v>
                      </c:pt>
                      <c:pt idx="1421">
                        <c:v>3.754</c:v>
                      </c:pt>
                      <c:pt idx="1422">
                        <c:v>3.7709999999999999</c:v>
                      </c:pt>
                      <c:pt idx="1423">
                        <c:v>3.8140000000000001</c:v>
                      </c:pt>
                      <c:pt idx="1424">
                        <c:v>3.75</c:v>
                      </c:pt>
                      <c:pt idx="1425">
                        <c:v>3.75</c:v>
                      </c:pt>
                      <c:pt idx="1426">
                        <c:v>3.75</c:v>
                      </c:pt>
                      <c:pt idx="1427">
                        <c:v>3.75</c:v>
                      </c:pt>
                      <c:pt idx="1428">
                        <c:v>3.8029999999999999</c:v>
                      </c:pt>
                      <c:pt idx="1429">
                        <c:v>3.77</c:v>
                      </c:pt>
                      <c:pt idx="1430">
                        <c:v>3.7439999999999998</c:v>
                      </c:pt>
                      <c:pt idx="1431">
                        <c:v>3.758</c:v>
                      </c:pt>
                      <c:pt idx="1432">
                        <c:v>3.802</c:v>
                      </c:pt>
                      <c:pt idx="1433">
                        <c:v>3.802</c:v>
                      </c:pt>
                      <c:pt idx="1434">
                        <c:v>3.802</c:v>
                      </c:pt>
                      <c:pt idx="1435">
                        <c:v>3.774</c:v>
                      </c:pt>
                      <c:pt idx="1436">
                        <c:v>3.7749999999999999</c:v>
                      </c:pt>
                      <c:pt idx="1437">
                        <c:v>3.76</c:v>
                      </c:pt>
                      <c:pt idx="1438">
                        <c:v>3.831</c:v>
                      </c:pt>
                      <c:pt idx="1439">
                        <c:v>3.847</c:v>
                      </c:pt>
                      <c:pt idx="1440">
                        <c:v>3.847</c:v>
                      </c:pt>
                      <c:pt idx="1441">
                        <c:v>3.847</c:v>
                      </c:pt>
                      <c:pt idx="1442">
                        <c:v>3.746</c:v>
                      </c:pt>
                      <c:pt idx="1443">
                        <c:v>3.5129999999999999</c:v>
                      </c:pt>
                      <c:pt idx="1444">
                        <c:v>3.6360000000000001</c:v>
                      </c:pt>
                      <c:pt idx="1445">
                        <c:v>3.7029999999999998</c:v>
                      </c:pt>
                      <c:pt idx="1446">
                        <c:v>3.6970000000000001</c:v>
                      </c:pt>
                      <c:pt idx="1447">
                        <c:v>3.6970000000000001</c:v>
                      </c:pt>
                      <c:pt idx="1448">
                        <c:v>3.6970000000000001</c:v>
                      </c:pt>
                      <c:pt idx="1449">
                        <c:v>3.7650000000000001</c:v>
                      </c:pt>
                      <c:pt idx="1450">
                        <c:v>3.71</c:v>
                      </c:pt>
                      <c:pt idx="1451">
                        <c:v>3.6160000000000001</c:v>
                      </c:pt>
                      <c:pt idx="1452">
                        <c:v>3.601</c:v>
                      </c:pt>
                      <c:pt idx="1453">
                        <c:v>3.597</c:v>
                      </c:pt>
                      <c:pt idx="1454">
                        <c:v>3.597</c:v>
                      </c:pt>
                      <c:pt idx="1455">
                        <c:v>3.597</c:v>
                      </c:pt>
                      <c:pt idx="1456">
                        <c:v>3.6669999999999998</c:v>
                      </c:pt>
                      <c:pt idx="1457">
                        <c:v>3.6779999999999999</c:v>
                      </c:pt>
                      <c:pt idx="1458">
                        <c:v>3.6280000000000001</c:v>
                      </c:pt>
                      <c:pt idx="1459">
                        <c:v>3.71</c:v>
                      </c:pt>
                      <c:pt idx="1460">
                        <c:v>3.8540000000000001</c:v>
                      </c:pt>
                      <c:pt idx="1461">
                        <c:v>3.8540000000000001</c:v>
                      </c:pt>
                      <c:pt idx="1462">
                        <c:v>3.8540000000000001</c:v>
                      </c:pt>
                      <c:pt idx="1463">
                        <c:v>3.742</c:v>
                      </c:pt>
                      <c:pt idx="1464">
                        <c:v>3.673</c:v>
                      </c:pt>
                      <c:pt idx="1465">
                        <c:v>3.4939999999999998</c:v>
                      </c:pt>
                      <c:pt idx="1466">
                        <c:v>3.5409999999999999</c:v>
                      </c:pt>
                      <c:pt idx="1467">
                        <c:v>3.484</c:v>
                      </c:pt>
                      <c:pt idx="1468">
                        <c:v>3.484</c:v>
                      </c:pt>
                      <c:pt idx="1469">
                        <c:v>3.484</c:v>
                      </c:pt>
                      <c:pt idx="1470">
                        <c:v>3.3970000000000002</c:v>
                      </c:pt>
                      <c:pt idx="1471">
                        <c:v>3.282</c:v>
                      </c:pt>
                      <c:pt idx="1472">
                        <c:v>3.222</c:v>
                      </c:pt>
                      <c:pt idx="1473">
                        <c:v>3.2309999999999999</c:v>
                      </c:pt>
                      <c:pt idx="1474">
                        <c:v>3.2909999999999999</c:v>
                      </c:pt>
                      <c:pt idx="1475">
                        <c:v>3.2909999999999999</c:v>
                      </c:pt>
                      <c:pt idx="1476">
                        <c:v>3.2909999999999999</c:v>
                      </c:pt>
                      <c:pt idx="1477">
                        <c:v>3.2519999999999998</c:v>
                      </c:pt>
                      <c:pt idx="1478">
                        <c:v>3.242</c:v>
                      </c:pt>
                      <c:pt idx="1479">
                        <c:v>3.3570000000000002</c:v>
                      </c:pt>
                      <c:pt idx="1480">
                        <c:v>3.3180000000000001</c:v>
                      </c:pt>
                      <c:pt idx="1481">
                        <c:v>3.3380000000000001</c:v>
                      </c:pt>
                      <c:pt idx="1482">
                        <c:v>3.3380000000000001</c:v>
                      </c:pt>
                      <c:pt idx="1483">
                        <c:v>3.3380000000000001</c:v>
                      </c:pt>
                      <c:pt idx="1484">
                        <c:v>3.2839999999999998</c:v>
                      </c:pt>
                      <c:pt idx="1485">
                        <c:v>3.2069999999999999</c:v>
                      </c:pt>
                      <c:pt idx="1486">
                        <c:v>3.1909999999999998</c:v>
                      </c:pt>
                      <c:pt idx="1487">
                        <c:v>3.1520000000000001</c:v>
                      </c:pt>
                      <c:pt idx="1488">
                        <c:v>3.1920000000000002</c:v>
                      </c:pt>
                      <c:pt idx="1489">
                        <c:v>3.1920000000000002</c:v>
                      </c:pt>
                      <c:pt idx="1490">
                        <c:v>3.1920000000000002</c:v>
                      </c:pt>
                      <c:pt idx="1491">
                        <c:v>3.2109999999999999</c:v>
                      </c:pt>
                      <c:pt idx="1492">
                        <c:v>3.1949999999999998</c:v>
                      </c:pt>
                      <c:pt idx="1493">
                        <c:v>3.2450000000000001</c:v>
                      </c:pt>
                      <c:pt idx="1494">
                        <c:v>3.2519999999999998</c:v>
                      </c:pt>
                      <c:pt idx="1495">
                        <c:v>3.3</c:v>
                      </c:pt>
                      <c:pt idx="1496">
                        <c:v>3.3</c:v>
                      </c:pt>
                      <c:pt idx="1497">
                        <c:v>3.3</c:v>
                      </c:pt>
                      <c:pt idx="1498">
                        <c:v>3.3689999999999998</c:v>
                      </c:pt>
                      <c:pt idx="1499">
                        <c:v>3.403</c:v>
                      </c:pt>
                      <c:pt idx="1500">
                        <c:v>3.37</c:v>
                      </c:pt>
                      <c:pt idx="1501">
                        <c:v>3.4369999999999998</c:v>
                      </c:pt>
                      <c:pt idx="1502">
                        <c:v>3.5789999999999997</c:v>
                      </c:pt>
                      <c:pt idx="1503">
                        <c:v>3.5789999999999997</c:v>
                      </c:pt>
                      <c:pt idx="1504">
                        <c:v>3.5789999999999997</c:v>
                      </c:pt>
                      <c:pt idx="1505">
                        <c:v>3.5129999999999999</c:v>
                      </c:pt>
                      <c:pt idx="1506">
                        <c:v>3.4569999999999999</c:v>
                      </c:pt>
                      <c:pt idx="1507">
                        <c:v>3.3860000000000001</c:v>
                      </c:pt>
                      <c:pt idx="1508">
                        <c:v>3.3929999999999998</c:v>
                      </c:pt>
                      <c:pt idx="1509">
                        <c:v>3.33</c:v>
                      </c:pt>
                      <c:pt idx="1510">
                        <c:v>3.33</c:v>
                      </c:pt>
                      <c:pt idx="1511">
                        <c:v>3.33</c:v>
                      </c:pt>
                      <c:pt idx="1512">
                        <c:v>3.3079999999999998</c:v>
                      </c:pt>
                      <c:pt idx="1513">
                        <c:v>3.3290000000000002</c:v>
                      </c:pt>
                      <c:pt idx="1514">
                        <c:v>3.4089999999999998</c:v>
                      </c:pt>
                      <c:pt idx="1515">
                        <c:v>3.3810000000000002</c:v>
                      </c:pt>
                      <c:pt idx="1516">
                        <c:v>3.3769999999999998</c:v>
                      </c:pt>
                      <c:pt idx="1517">
                        <c:v>3.3769999999999998</c:v>
                      </c:pt>
                      <c:pt idx="1518">
                        <c:v>3.3769999999999998</c:v>
                      </c:pt>
                      <c:pt idx="1519">
                        <c:v>3.37</c:v>
                      </c:pt>
                      <c:pt idx="1520">
                        <c:v>3.41</c:v>
                      </c:pt>
                      <c:pt idx="1521">
                        <c:v>3.3079999999999998</c:v>
                      </c:pt>
                      <c:pt idx="1522">
                        <c:v>3.3689999999999998</c:v>
                      </c:pt>
                      <c:pt idx="1523">
                        <c:v>3.4159999999999999</c:v>
                      </c:pt>
                      <c:pt idx="1524">
                        <c:v>3.4159999999999999</c:v>
                      </c:pt>
                      <c:pt idx="1525">
                        <c:v>3.4159999999999999</c:v>
                      </c:pt>
                      <c:pt idx="1526">
                        <c:v>3.4239999999999999</c:v>
                      </c:pt>
                      <c:pt idx="1527">
                        <c:v>3.2669999999999999</c:v>
                      </c:pt>
                      <c:pt idx="1528">
                        <c:v>3.2970000000000002</c:v>
                      </c:pt>
                      <c:pt idx="1529">
                        <c:v>3.1930000000000001</c:v>
                      </c:pt>
                      <c:pt idx="1530">
                        <c:v>3.161</c:v>
                      </c:pt>
                      <c:pt idx="1531">
                        <c:v>3.161</c:v>
                      </c:pt>
                      <c:pt idx="1532">
                        <c:v>3.161</c:v>
                      </c:pt>
                      <c:pt idx="1533">
                        <c:v>3.07</c:v>
                      </c:pt>
                      <c:pt idx="1534">
                        <c:v>2.9779999999999998</c:v>
                      </c:pt>
                      <c:pt idx="1535">
                        <c:v>2.9929999999999999</c:v>
                      </c:pt>
                      <c:pt idx="1536">
                        <c:v>3.052</c:v>
                      </c:pt>
                      <c:pt idx="1537">
                        <c:v>3.044</c:v>
                      </c:pt>
                      <c:pt idx="1538">
                        <c:v>3.044</c:v>
                      </c:pt>
                      <c:pt idx="1539">
                        <c:v>3.044</c:v>
                      </c:pt>
                      <c:pt idx="1540">
                        <c:v>3.0430000000000001</c:v>
                      </c:pt>
                      <c:pt idx="1541">
                        <c:v>3.04</c:v>
                      </c:pt>
                      <c:pt idx="1542">
                        <c:v>3.0259999999999998</c:v>
                      </c:pt>
                      <c:pt idx="1543">
                        <c:v>3.0329999999999999</c:v>
                      </c:pt>
                      <c:pt idx="1544">
                        <c:v>3.044</c:v>
                      </c:pt>
                      <c:pt idx="1545">
                        <c:v>3.044</c:v>
                      </c:pt>
                      <c:pt idx="1546">
                        <c:v>3.044</c:v>
                      </c:pt>
                      <c:pt idx="1547">
                        <c:v>2.984</c:v>
                      </c:pt>
                      <c:pt idx="1548">
                        <c:v>2.9750000000000001</c:v>
                      </c:pt>
                      <c:pt idx="1549">
                        <c:v>3.0110000000000001</c:v>
                      </c:pt>
                      <c:pt idx="1550">
                        <c:v>3.028</c:v>
                      </c:pt>
                      <c:pt idx="1551">
                        <c:v>3.0089999999999999</c:v>
                      </c:pt>
                      <c:pt idx="1552">
                        <c:v>3.0089999999999999</c:v>
                      </c:pt>
                      <c:pt idx="1553">
                        <c:v>3.0089999999999999</c:v>
                      </c:pt>
                      <c:pt idx="1554">
                        <c:v>2.907</c:v>
                      </c:pt>
                      <c:pt idx="1555">
                        <c:v>2.8730000000000002</c:v>
                      </c:pt>
                      <c:pt idx="1556">
                        <c:v>2.84</c:v>
                      </c:pt>
                      <c:pt idx="1557">
                        <c:v>2.6920000000000002</c:v>
                      </c:pt>
                      <c:pt idx="1558">
                        <c:v>2.702</c:v>
                      </c:pt>
                      <c:pt idx="1559">
                        <c:v>2.702</c:v>
                      </c:pt>
                      <c:pt idx="1560">
                        <c:v>2.702</c:v>
                      </c:pt>
                      <c:pt idx="1561">
                        <c:v>2.7410000000000001</c:v>
                      </c:pt>
                      <c:pt idx="1562">
                        <c:v>2.7480000000000002</c:v>
                      </c:pt>
                      <c:pt idx="1563">
                        <c:v>2.8010000000000002</c:v>
                      </c:pt>
                      <c:pt idx="1564">
                        <c:v>2.8260000000000001</c:v>
                      </c:pt>
                      <c:pt idx="1565">
                        <c:v>2.8719999999999999</c:v>
                      </c:pt>
                      <c:pt idx="1566">
                        <c:v>2.8719999999999999</c:v>
                      </c:pt>
                      <c:pt idx="1567">
                        <c:v>2.8719999999999999</c:v>
                      </c:pt>
                      <c:pt idx="1568">
                        <c:v>2.867</c:v>
                      </c:pt>
                      <c:pt idx="1569">
                        <c:v>2.9390000000000001</c:v>
                      </c:pt>
                      <c:pt idx="1570">
                        <c:v>2.9290000000000003</c:v>
                      </c:pt>
                      <c:pt idx="1571">
                        <c:v>2.9039999999999999</c:v>
                      </c:pt>
                      <c:pt idx="1572">
                        <c:v>2.9340000000000002</c:v>
                      </c:pt>
                      <c:pt idx="1573">
                        <c:v>2.9340000000000002</c:v>
                      </c:pt>
                      <c:pt idx="1574">
                        <c:v>2.9340000000000002</c:v>
                      </c:pt>
                      <c:pt idx="1575">
                        <c:v>2.9649999999999999</c:v>
                      </c:pt>
                      <c:pt idx="1576">
                        <c:v>2.996</c:v>
                      </c:pt>
                      <c:pt idx="1577">
                        <c:v>3.0379999999999998</c:v>
                      </c:pt>
                      <c:pt idx="1578">
                        <c:v>3.03</c:v>
                      </c:pt>
                      <c:pt idx="1579">
                        <c:v>3.0510000000000002</c:v>
                      </c:pt>
                      <c:pt idx="1580">
                        <c:v>3.0510000000000002</c:v>
                      </c:pt>
                      <c:pt idx="1581">
                        <c:v>3.0510000000000002</c:v>
                      </c:pt>
                      <c:pt idx="1582">
                        <c:v>3.0529999999999999</c:v>
                      </c:pt>
                      <c:pt idx="1583">
                        <c:v>3.0720000000000001</c:v>
                      </c:pt>
                      <c:pt idx="1584">
                        <c:v>3.085</c:v>
                      </c:pt>
                      <c:pt idx="1585">
                        <c:v>3.1339999999999999</c:v>
                      </c:pt>
                      <c:pt idx="1586">
                        <c:v>3.1339999999999999</c:v>
                      </c:pt>
                      <c:pt idx="1587">
                        <c:v>3.1339999999999999</c:v>
                      </c:pt>
                      <c:pt idx="1588">
                        <c:v>3.1339999999999999</c:v>
                      </c:pt>
                      <c:pt idx="1589">
                        <c:v>3.1139999999999999</c:v>
                      </c:pt>
                      <c:pt idx="1590">
                        <c:v>3.0990000000000002</c:v>
                      </c:pt>
                      <c:pt idx="1591">
                        <c:v>3.1320000000000001</c:v>
                      </c:pt>
                      <c:pt idx="1592">
                        <c:v>3.1120000000000001</c:v>
                      </c:pt>
                      <c:pt idx="1593">
                        <c:v>3.0790000000000002</c:v>
                      </c:pt>
                      <c:pt idx="1594">
                        <c:v>3.0790000000000002</c:v>
                      </c:pt>
                      <c:pt idx="1595">
                        <c:v>3.0790000000000002</c:v>
                      </c:pt>
                      <c:pt idx="1596">
                        <c:v>3.0750000000000002</c:v>
                      </c:pt>
                      <c:pt idx="1597">
                        <c:v>3.0510000000000002</c:v>
                      </c:pt>
                      <c:pt idx="1598">
                        <c:v>3.02</c:v>
                      </c:pt>
                      <c:pt idx="1599">
                        <c:v>2.984</c:v>
                      </c:pt>
                      <c:pt idx="1600">
                        <c:v>3.0150000000000001</c:v>
                      </c:pt>
                      <c:pt idx="1601">
                        <c:v>3.0150000000000001</c:v>
                      </c:pt>
                      <c:pt idx="1602">
                        <c:v>3.0150000000000001</c:v>
                      </c:pt>
                      <c:pt idx="1603">
                        <c:v>3.0059999999999998</c:v>
                      </c:pt>
                      <c:pt idx="1604">
                        <c:v>3.085</c:v>
                      </c:pt>
                      <c:pt idx="1605">
                        <c:v>3.145</c:v>
                      </c:pt>
                      <c:pt idx="1606">
                        <c:v>3.302</c:v>
                      </c:pt>
                      <c:pt idx="1607">
                        <c:v>3.3570000000000002</c:v>
                      </c:pt>
                      <c:pt idx="1608">
                        <c:v>3.3570000000000002</c:v>
                      </c:pt>
                      <c:pt idx="1609">
                        <c:v>3.3570000000000002</c:v>
                      </c:pt>
                      <c:pt idx="1610">
                        <c:v>3.09</c:v>
                      </c:pt>
                      <c:pt idx="1611">
                        <c:v>3.1469999999999998</c:v>
                      </c:pt>
                      <c:pt idx="1612">
                        <c:v>3.1680000000000001</c:v>
                      </c:pt>
                      <c:pt idx="1613">
                        <c:v>3.1579999999999999</c:v>
                      </c:pt>
                      <c:pt idx="1614">
                        <c:v>3.3130000000000002</c:v>
                      </c:pt>
                      <c:pt idx="1615">
                        <c:v>3.3130000000000002</c:v>
                      </c:pt>
                      <c:pt idx="1616">
                        <c:v>3.3130000000000002</c:v>
                      </c:pt>
                      <c:pt idx="1617">
                        <c:v>3.4180000000000001</c:v>
                      </c:pt>
                      <c:pt idx="1618">
                        <c:v>3.35</c:v>
                      </c:pt>
                      <c:pt idx="1619">
                        <c:v>3.3879999999999999</c:v>
                      </c:pt>
                      <c:pt idx="1620">
                        <c:v>3.2210000000000001</c:v>
                      </c:pt>
                      <c:pt idx="1621">
                        <c:v>3.1030000000000002</c:v>
                      </c:pt>
                      <c:pt idx="1622">
                        <c:v>3.1030000000000002</c:v>
                      </c:pt>
                      <c:pt idx="1623">
                        <c:v>3.1030000000000002</c:v>
                      </c:pt>
                      <c:pt idx="1624">
                        <c:v>3.0670000000000002</c:v>
                      </c:pt>
                      <c:pt idx="1625">
                        <c:v>3.0760000000000001</c:v>
                      </c:pt>
                      <c:pt idx="1626">
                        <c:v>3.1189999999999998</c:v>
                      </c:pt>
                      <c:pt idx="1627">
                        <c:v>3.1949999999999998</c:v>
                      </c:pt>
                      <c:pt idx="1628">
                        <c:v>3.1640000000000001</c:v>
                      </c:pt>
                      <c:pt idx="1629">
                        <c:v>3.1640000000000001</c:v>
                      </c:pt>
                      <c:pt idx="1630">
                        <c:v>3.1640000000000001</c:v>
                      </c:pt>
                      <c:pt idx="1631">
                        <c:v>3.1629999999999998</c:v>
                      </c:pt>
                      <c:pt idx="1632">
                        <c:v>3.1189999999999998</c:v>
                      </c:pt>
                      <c:pt idx="1633">
                        <c:v>3.0630000000000002</c:v>
                      </c:pt>
                      <c:pt idx="1634">
                        <c:v>3.07</c:v>
                      </c:pt>
                      <c:pt idx="1635">
                        <c:v>3.0459999999999998</c:v>
                      </c:pt>
                      <c:pt idx="1636">
                        <c:v>3.0459999999999998</c:v>
                      </c:pt>
                      <c:pt idx="1637">
                        <c:v>3.0459999999999998</c:v>
                      </c:pt>
                      <c:pt idx="1638">
                        <c:v>3.0209999999999999</c:v>
                      </c:pt>
                      <c:pt idx="1639">
                        <c:v>2.9609999999999999</c:v>
                      </c:pt>
                      <c:pt idx="1640">
                        <c:v>3.0310000000000001</c:v>
                      </c:pt>
                      <c:pt idx="1641">
                        <c:v>3.08</c:v>
                      </c:pt>
                      <c:pt idx="1642">
                        <c:v>3.109</c:v>
                      </c:pt>
                      <c:pt idx="1643">
                        <c:v>3.109</c:v>
                      </c:pt>
                      <c:pt idx="1644">
                        <c:v>3.109</c:v>
                      </c:pt>
                      <c:pt idx="1645">
                        <c:v>3.0920000000000001</c:v>
                      </c:pt>
                      <c:pt idx="1646">
                        <c:v>3.0910000000000002</c:v>
                      </c:pt>
                      <c:pt idx="1647">
                        <c:v>3.0710000000000002</c:v>
                      </c:pt>
                      <c:pt idx="1648">
                        <c:v>3.1349999999999998</c:v>
                      </c:pt>
                      <c:pt idx="1649">
                        <c:v>3.1549999999999998</c:v>
                      </c:pt>
                      <c:pt idx="1650">
                        <c:v>3.1549999999999998</c:v>
                      </c:pt>
                      <c:pt idx="1651">
                        <c:v>3.1549999999999998</c:v>
                      </c:pt>
                      <c:pt idx="1652">
                        <c:v>3.234</c:v>
                      </c:pt>
                      <c:pt idx="1653">
                        <c:v>3.24</c:v>
                      </c:pt>
                      <c:pt idx="1654">
                        <c:v>3.3529999999999998</c:v>
                      </c:pt>
                      <c:pt idx="1655">
                        <c:v>3.3029999999999999</c:v>
                      </c:pt>
                      <c:pt idx="1656">
                        <c:v>3.3149999999999999</c:v>
                      </c:pt>
                      <c:pt idx="1657">
                        <c:v>3.3149999999999999</c:v>
                      </c:pt>
                      <c:pt idx="1658">
                        <c:v>3.3149999999999999</c:v>
                      </c:pt>
                      <c:pt idx="1659">
                        <c:v>3.2709999999999999</c:v>
                      </c:pt>
                      <c:pt idx="1660">
                        <c:v>3.1560000000000001</c:v>
                      </c:pt>
                      <c:pt idx="1661">
                        <c:v>3.089</c:v>
                      </c:pt>
                      <c:pt idx="1662">
                        <c:v>3.1030000000000002</c:v>
                      </c:pt>
                      <c:pt idx="1663">
                        <c:v>3.1629999999999998</c:v>
                      </c:pt>
                      <c:pt idx="1664">
                        <c:v>3.1629999999999998</c:v>
                      </c:pt>
                      <c:pt idx="1665">
                        <c:v>3.1629999999999998</c:v>
                      </c:pt>
                      <c:pt idx="1666">
                        <c:v>3.1720000000000002</c:v>
                      </c:pt>
                      <c:pt idx="1667">
                        <c:v>3.1859999999999999</c:v>
                      </c:pt>
                      <c:pt idx="1668">
                        <c:v>3.2229999999999999</c:v>
                      </c:pt>
                      <c:pt idx="1669">
                        <c:v>3.3029999999999999</c:v>
                      </c:pt>
                      <c:pt idx="1670">
                        <c:v>3.294</c:v>
                      </c:pt>
                      <c:pt idx="1671">
                        <c:v>3.294</c:v>
                      </c:pt>
                      <c:pt idx="1672">
                        <c:v>3.294</c:v>
                      </c:pt>
                      <c:pt idx="1673">
                        <c:v>3.1970000000000001</c:v>
                      </c:pt>
                      <c:pt idx="1674">
                        <c:v>3.141</c:v>
                      </c:pt>
                      <c:pt idx="1675">
                        <c:v>3.1269999999999998</c:v>
                      </c:pt>
                      <c:pt idx="1676">
                        <c:v>3.1310000000000002</c:v>
                      </c:pt>
                      <c:pt idx="1677">
                        <c:v>3.1680000000000001</c:v>
                      </c:pt>
                      <c:pt idx="1678">
                        <c:v>3.1680000000000001</c:v>
                      </c:pt>
                      <c:pt idx="1679">
                        <c:v>3.1680000000000001</c:v>
                      </c:pt>
                      <c:pt idx="1680">
                        <c:v>3.2469999999999999</c:v>
                      </c:pt>
                      <c:pt idx="1681">
                        <c:v>3.23</c:v>
                      </c:pt>
                      <c:pt idx="1682">
                        <c:v>3.4420000000000002</c:v>
                      </c:pt>
                      <c:pt idx="1683">
                        <c:v>3.4129999999999998</c:v>
                      </c:pt>
                      <c:pt idx="1684">
                        <c:v>3.3479999999999999</c:v>
                      </c:pt>
                      <c:pt idx="1685">
                        <c:v>3.3479999999999999</c:v>
                      </c:pt>
                      <c:pt idx="1686">
                        <c:v>3.3479999999999999</c:v>
                      </c:pt>
                      <c:pt idx="1687">
                        <c:v>3.419</c:v>
                      </c:pt>
                      <c:pt idx="1688">
                        <c:v>3.1840000000000002</c:v>
                      </c:pt>
                      <c:pt idx="1689">
                        <c:v>3.149</c:v>
                      </c:pt>
                      <c:pt idx="1690">
                        <c:v>2.9359999999999999</c:v>
                      </c:pt>
                      <c:pt idx="1691">
                        <c:v>2.919</c:v>
                      </c:pt>
                      <c:pt idx="1692">
                        <c:v>2.919</c:v>
                      </c:pt>
                      <c:pt idx="1693">
                        <c:v>2.919</c:v>
                      </c:pt>
                      <c:pt idx="1694">
                        <c:v>2.9430000000000001</c:v>
                      </c:pt>
                      <c:pt idx="1695">
                        <c:v>2.94</c:v>
                      </c:pt>
                      <c:pt idx="1696">
                        <c:v>2.9169999999999998</c:v>
                      </c:pt>
                      <c:pt idx="1697">
                        <c:v>2.9630000000000001</c:v>
                      </c:pt>
                      <c:pt idx="1698">
                        <c:v>2.9630000000000001</c:v>
                      </c:pt>
                      <c:pt idx="1699">
                        <c:v>2.9630000000000001</c:v>
                      </c:pt>
                      <c:pt idx="1700">
                        <c:v>2.9630000000000001</c:v>
                      </c:pt>
                      <c:pt idx="1701">
                        <c:v>2.9630000000000001</c:v>
                      </c:pt>
                      <c:pt idx="1702">
                        <c:v>2.9279999999999999</c:v>
                      </c:pt>
                      <c:pt idx="1703">
                        <c:v>2.923</c:v>
                      </c:pt>
                      <c:pt idx="1704">
                        <c:v>2.9249999999999998</c:v>
                      </c:pt>
                      <c:pt idx="1705">
                        <c:v>2.923</c:v>
                      </c:pt>
                      <c:pt idx="1706">
                        <c:v>2.923</c:v>
                      </c:pt>
                      <c:pt idx="1707">
                        <c:v>2.923</c:v>
                      </c:pt>
                      <c:pt idx="1708">
                        <c:v>2.855</c:v>
                      </c:pt>
                      <c:pt idx="1709">
                        <c:v>2.9609999999999999</c:v>
                      </c:pt>
                      <c:pt idx="1710">
                        <c:v>2.9769999999999999</c:v>
                      </c:pt>
                      <c:pt idx="1711">
                        <c:v>2.9279999999999999</c:v>
                      </c:pt>
                      <c:pt idx="1712">
                        <c:v>2.94</c:v>
                      </c:pt>
                      <c:pt idx="1713">
                        <c:v>2.94</c:v>
                      </c:pt>
                      <c:pt idx="1714">
                        <c:v>2.94</c:v>
                      </c:pt>
                      <c:pt idx="1715">
                        <c:v>3.133</c:v>
                      </c:pt>
                      <c:pt idx="1716">
                        <c:v>3.16</c:v>
                      </c:pt>
                      <c:pt idx="1717">
                        <c:v>3.1659999999999999</c:v>
                      </c:pt>
                      <c:pt idx="1718">
                        <c:v>3.137</c:v>
                      </c:pt>
                      <c:pt idx="1719">
                        <c:v>3.097</c:v>
                      </c:pt>
                      <c:pt idx="1720">
                        <c:v>3.097</c:v>
                      </c:pt>
                      <c:pt idx="1721">
                        <c:v>3.097</c:v>
                      </c:pt>
                      <c:pt idx="1722">
                        <c:v>2.9929999999999999</c:v>
                      </c:pt>
                      <c:pt idx="1723">
                        <c:v>3.0369999999999999</c:v>
                      </c:pt>
                      <c:pt idx="1724">
                        <c:v>3.012</c:v>
                      </c:pt>
                      <c:pt idx="1725">
                        <c:v>2.9889999999999999</c:v>
                      </c:pt>
                      <c:pt idx="1726">
                        <c:v>3.0819999999999999</c:v>
                      </c:pt>
                      <c:pt idx="1727">
                        <c:v>3.0819999999999999</c:v>
                      </c:pt>
                      <c:pt idx="1728">
                        <c:v>3.0819999999999999</c:v>
                      </c:pt>
                      <c:pt idx="1729">
                        <c:v>3.331</c:v>
                      </c:pt>
                      <c:pt idx="1730">
                        <c:v>3.4649999999999999</c:v>
                      </c:pt>
                      <c:pt idx="1731">
                        <c:v>3.4050000000000002</c:v>
                      </c:pt>
                      <c:pt idx="1732">
                        <c:v>3.45</c:v>
                      </c:pt>
                      <c:pt idx="1733">
                        <c:v>3.4380000000000002</c:v>
                      </c:pt>
                      <c:pt idx="1734">
                        <c:v>3.4380000000000002</c:v>
                      </c:pt>
                      <c:pt idx="1735">
                        <c:v>3.4380000000000002</c:v>
                      </c:pt>
                      <c:pt idx="1736">
                        <c:v>3.403</c:v>
                      </c:pt>
                      <c:pt idx="1737">
                        <c:v>3.4779999999999998</c:v>
                      </c:pt>
                      <c:pt idx="1738">
                        <c:v>3.5409999999999999</c:v>
                      </c:pt>
                      <c:pt idx="1739">
                        <c:v>3.536</c:v>
                      </c:pt>
                      <c:pt idx="1740">
                        <c:v>3.734</c:v>
                      </c:pt>
                      <c:pt idx="1741">
                        <c:v>3.734</c:v>
                      </c:pt>
                      <c:pt idx="1742">
                        <c:v>3.734</c:v>
                      </c:pt>
                      <c:pt idx="1743">
                        <c:v>4.1070000000000002</c:v>
                      </c:pt>
                      <c:pt idx="1744">
                        <c:v>3.71</c:v>
                      </c:pt>
                      <c:pt idx="1745">
                        <c:v>3.6710000000000003</c:v>
                      </c:pt>
                      <c:pt idx="1746">
                        <c:v>3.3839999999999999</c:v>
                      </c:pt>
                      <c:pt idx="1747">
                        <c:v>3.1320000000000001</c:v>
                      </c:pt>
                      <c:pt idx="1748">
                        <c:v>3.1320000000000001</c:v>
                      </c:pt>
                      <c:pt idx="1749">
                        <c:v>3.1320000000000001</c:v>
                      </c:pt>
                      <c:pt idx="1750">
                        <c:v>3.0289999999999999</c:v>
                      </c:pt>
                      <c:pt idx="1751">
                        <c:v>2.93</c:v>
                      </c:pt>
                      <c:pt idx="1752">
                        <c:v>2.984</c:v>
                      </c:pt>
                      <c:pt idx="1753">
                        <c:v>2.93</c:v>
                      </c:pt>
                      <c:pt idx="1754">
                        <c:v>2.8769999999999998</c:v>
                      </c:pt>
                      <c:pt idx="1755">
                        <c:v>2.8769999999999998</c:v>
                      </c:pt>
                      <c:pt idx="1756">
                        <c:v>2.8769999999999998</c:v>
                      </c:pt>
                      <c:pt idx="1757">
                        <c:v>2.9750000000000001</c:v>
                      </c:pt>
                      <c:pt idx="1758">
                        <c:v>2.9459999999999997</c:v>
                      </c:pt>
                      <c:pt idx="1759">
                        <c:v>2.9859999999999998</c:v>
                      </c:pt>
                      <c:pt idx="1760">
                        <c:v>3.0379999999999998</c:v>
                      </c:pt>
                      <c:pt idx="1761">
                        <c:v>3.0350000000000001</c:v>
                      </c:pt>
                      <c:pt idx="1762">
                        <c:v>3.0350000000000001</c:v>
                      </c:pt>
                      <c:pt idx="1763">
                        <c:v>3.0350000000000001</c:v>
                      </c:pt>
                      <c:pt idx="1764">
                        <c:v>3.0950000000000002</c:v>
                      </c:pt>
                      <c:pt idx="1765">
                        <c:v>2.9260000000000002</c:v>
                      </c:pt>
                      <c:pt idx="1766">
                        <c:v>2.7669999999999999</c:v>
                      </c:pt>
                      <c:pt idx="1767">
                        <c:v>2.7690000000000001</c:v>
                      </c:pt>
                      <c:pt idx="1768">
                        <c:v>2.7370000000000001</c:v>
                      </c:pt>
                      <c:pt idx="1769">
                        <c:v>2.7370000000000001</c:v>
                      </c:pt>
                      <c:pt idx="1770">
                        <c:v>2.7370000000000001</c:v>
                      </c:pt>
                      <c:pt idx="1771">
                        <c:v>2.6909999999999998</c:v>
                      </c:pt>
                      <c:pt idx="1772">
                        <c:v>2.67</c:v>
                      </c:pt>
                      <c:pt idx="1773">
                        <c:v>2.6840000000000002</c:v>
                      </c:pt>
                      <c:pt idx="1774">
                        <c:v>2.6470000000000002</c:v>
                      </c:pt>
                      <c:pt idx="1775">
                        <c:v>2.605</c:v>
                      </c:pt>
                      <c:pt idx="1776">
                        <c:v>2.605</c:v>
                      </c:pt>
                      <c:pt idx="1777">
                        <c:v>2.605</c:v>
                      </c:pt>
                      <c:pt idx="1778">
                        <c:v>2.601</c:v>
                      </c:pt>
                      <c:pt idx="1779">
                        <c:v>2.5190000000000001</c:v>
                      </c:pt>
                      <c:pt idx="1780">
                        <c:v>2.5129999999999999</c:v>
                      </c:pt>
                      <c:pt idx="1781">
                        <c:v>2.552</c:v>
                      </c:pt>
                      <c:pt idx="1782">
                        <c:v>2.516</c:v>
                      </c:pt>
                      <c:pt idx="1783">
                        <c:v>2.516</c:v>
                      </c:pt>
                      <c:pt idx="1784">
                        <c:v>2.516</c:v>
                      </c:pt>
                      <c:pt idx="1785">
                        <c:v>2.516</c:v>
                      </c:pt>
                      <c:pt idx="1786">
                        <c:v>2.516</c:v>
                      </c:pt>
                      <c:pt idx="1787">
                        <c:v>2.5019999999999998</c:v>
                      </c:pt>
                      <c:pt idx="1788">
                        <c:v>2.4939999999999998</c:v>
                      </c:pt>
                      <c:pt idx="1789">
                        <c:v>2.5540000000000003</c:v>
                      </c:pt>
                      <c:pt idx="1790">
                        <c:v>2.5540000000000003</c:v>
                      </c:pt>
                      <c:pt idx="1791">
                        <c:v>2.5540000000000003</c:v>
                      </c:pt>
                      <c:pt idx="1792">
                        <c:v>2.5540000000000003</c:v>
                      </c:pt>
                      <c:pt idx="1793">
                        <c:v>2.544</c:v>
                      </c:pt>
                      <c:pt idx="1794">
                        <c:v>2.5220000000000002</c:v>
                      </c:pt>
                      <c:pt idx="1795">
                        <c:v>2.5049999999999999</c:v>
                      </c:pt>
                      <c:pt idx="1796">
                        <c:v>2.488</c:v>
                      </c:pt>
                      <c:pt idx="1797">
                        <c:v>2.488</c:v>
                      </c:pt>
                      <c:pt idx="1798">
                        <c:v>2.488</c:v>
                      </c:pt>
                      <c:pt idx="1799">
                        <c:v>2.5270000000000001</c:v>
                      </c:pt>
                      <c:pt idx="1800">
                        <c:v>2.5760000000000001</c:v>
                      </c:pt>
                      <c:pt idx="1801">
                        <c:v>2.5680000000000001</c:v>
                      </c:pt>
                      <c:pt idx="1802">
                        <c:v>2.5310000000000001</c:v>
                      </c:pt>
                      <c:pt idx="1803">
                        <c:v>2.4510000000000001</c:v>
                      </c:pt>
                      <c:pt idx="1804">
                        <c:v>2.4510000000000001</c:v>
                      </c:pt>
                      <c:pt idx="1805">
                        <c:v>2.4510000000000001</c:v>
                      </c:pt>
                      <c:pt idx="1806">
                        <c:v>2.4350000000000001</c:v>
                      </c:pt>
                      <c:pt idx="1807">
                        <c:v>2.456</c:v>
                      </c:pt>
                      <c:pt idx="1808">
                        <c:v>2.4500000000000002</c:v>
                      </c:pt>
                      <c:pt idx="1809">
                        <c:v>2.4279999999999999</c:v>
                      </c:pt>
                      <c:pt idx="1810">
                        <c:v>2.4859999999999998</c:v>
                      </c:pt>
                      <c:pt idx="1811">
                        <c:v>2.4859999999999998</c:v>
                      </c:pt>
                      <c:pt idx="1812">
                        <c:v>2.4859999999999998</c:v>
                      </c:pt>
                      <c:pt idx="1813">
                        <c:v>2.492</c:v>
                      </c:pt>
                      <c:pt idx="1814">
                        <c:v>2.2640000000000002</c:v>
                      </c:pt>
                      <c:pt idx="1815">
                        <c:v>2.266</c:v>
                      </c:pt>
                      <c:pt idx="1816">
                        <c:v>2.3220000000000001</c:v>
                      </c:pt>
                      <c:pt idx="1817">
                        <c:v>2.3050000000000002</c:v>
                      </c:pt>
                      <c:pt idx="1818">
                        <c:v>2.3050000000000002</c:v>
                      </c:pt>
                      <c:pt idx="1819">
                        <c:v>2.3050000000000002</c:v>
                      </c:pt>
                      <c:pt idx="1820">
                        <c:v>2.3340000000000001</c:v>
                      </c:pt>
                      <c:pt idx="1821">
                        <c:v>2.4159999999999999</c:v>
                      </c:pt>
                      <c:pt idx="1822">
                        <c:v>2.5300000000000002</c:v>
                      </c:pt>
                      <c:pt idx="1823">
                        <c:v>2.5430000000000001</c:v>
                      </c:pt>
                      <c:pt idx="1824">
                        <c:v>2.4849999999999999</c:v>
                      </c:pt>
                      <c:pt idx="1825">
                        <c:v>2.4849999999999999</c:v>
                      </c:pt>
                      <c:pt idx="1826">
                        <c:v>2.4849999999999999</c:v>
                      </c:pt>
                      <c:pt idx="1827">
                        <c:v>2.448</c:v>
                      </c:pt>
                      <c:pt idx="1828">
                        <c:v>2.472</c:v>
                      </c:pt>
                      <c:pt idx="1829">
                        <c:v>2.5659999999999998</c:v>
                      </c:pt>
                      <c:pt idx="1830">
                        <c:v>2.6779999999999999</c:v>
                      </c:pt>
                      <c:pt idx="1831">
                        <c:v>2.7560000000000002</c:v>
                      </c:pt>
                      <c:pt idx="1832">
                        <c:v>2.7560000000000002</c:v>
                      </c:pt>
                      <c:pt idx="1833">
                        <c:v>2.7560000000000002</c:v>
                      </c:pt>
                      <c:pt idx="1834">
                        <c:v>2.782</c:v>
                      </c:pt>
                      <c:pt idx="1835">
                        <c:v>2.7410000000000001</c:v>
                      </c:pt>
                      <c:pt idx="1836">
                        <c:v>2.774</c:v>
                      </c:pt>
                      <c:pt idx="1837">
                        <c:v>2.831</c:v>
                      </c:pt>
                      <c:pt idx="1838">
                        <c:v>2.68</c:v>
                      </c:pt>
                      <c:pt idx="1839">
                        <c:v>2.68</c:v>
                      </c:pt>
                      <c:pt idx="1840">
                        <c:v>2.68</c:v>
                      </c:pt>
                      <c:pt idx="1841">
                        <c:v>2.6160000000000001</c:v>
                      </c:pt>
                      <c:pt idx="1842">
                        <c:v>2.556</c:v>
                      </c:pt>
                      <c:pt idx="1843">
                        <c:v>2.57</c:v>
                      </c:pt>
                      <c:pt idx="1844">
                        <c:v>2.6040000000000001</c:v>
                      </c:pt>
                      <c:pt idx="1845">
                        <c:v>2.54</c:v>
                      </c:pt>
                      <c:pt idx="1846">
                        <c:v>2.54</c:v>
                      </c:pt>
                      <c:pt idx="1847">
                        <c:v>2.54</c:v>
                      </c:pt>
                      <c:pt idx="1848">
                        <c:v>2.5</c:v>
                      </c:pt>
                      <c:pt idx="1849">
                        <c:v>2.3740000000000001</c:v>
                      </c:pt>
                      <c:pt idx="1850">
                        <c:v>2.4689999999999999</c:v>
                      </c:pt>
                      <c:pt idx="1851">
                        <c:v>2.452</c:v>
                      </c:pt>
                      <c:pt idx="1852">
                        <c:v>2.37</c:v>
                      </c:pt>
                      <c:pt idx="1853">
                        <c:v>2.37</c:v>
                      </c:pt>
                      <c:pt idx="1854">
                        <c:v>2.37</c:v>
                      </c:pt>
                      <c:pt idx="1855">
                        <c:v>2.3220000000000001</c:v>
                      </c:pt>
                      <c:pt idx="1856">
                        <c:v>2.448</c:v>
                      </c:pt>
                      <c:pt idx="1857">
                        <c:v>2.42</c:v>
                      </c:pt>
                      <c:pt idx="1858">
                        <c:v>2.3839999999999999</c:v>
                      </c:pt>
                      <c:pt idx="1859">
                        <c:v>2.4359999999999999</c:v>
                      </c:pt>
                      <c:pt idx="1860">
                        <c:v>2.4359999999999999</c:v>
                      </c:pt>
                      <c:pt idx="1861">
                        <c:v>2.4359999999999999</c:v>
                      </c:pt>
                      <c:pt idx="1862">
                        <c:v>2.4889999999999999</c:v>
                      </c:pt>
                      <c:pt idx="1863">
                        <c:v>2.4580000000000002</c:v>
                      </c:pt>
                      <c:pt idx="1864">
                        <c:v>2.41</c:v>
                      </c:pt>
                      <c:pt idx="1865">
                        <c:v>2.4409999999999998</c:v>
                      </c:pt>
                      <c:pt idx="1866">
                        <c:v>2.4020000000000001</c:v>
                      </c:pt>
                      <c:pt idx="1867">
                        <c:v>2.4020000000000001</c:v>
                      </c:pt>
                      <c:pt idx="1868">
                        <c:v>2.4020000000000001</c:v>
                      </c:pt>
                      <c:pt idx="1869">
                        <c:v>2.36</c:v>
                      </c:pt>
                      <c:pt idx="1870">
                        <c:v>2.36</c:v>
                      </c:pt>
                      <c:pt idx="1871">
                        <c:v>2.3570000000000002</c:v>
                      </c:pt>
                      <c:pt idx="1872">
                        <c:v>2.31</c:v>
                      </c:pt>
                      <c:pt idx="1873">
                        <c:v>2.2989999999999999</c:v>
                      </c:pt>
                      <c:pt idx="1874">
                        <c:v>2.2989999999999999</c:v>
                      </c:pt>
                      <c:pt idx="1875">
                        <c:v>2.2989999999999999</c:v>
                      </c:pt>
                      <c:pt idx="1876">
                        <c:v>2.3439999999999999</c:v>
                      </c:pt>
                      <c:pt idx="1877">
                        <c:v>2.3940000000000001</c:v>
                      </c:pt>
                      <c:pt idx="1878">
                        <c:v>2.4249999999999998</c:v>
                      </c:pt>
                      <c:pt idx="1879">
                        <c:v>2.5129999999999999</c:v>
                      </c:pt>
                      <c:pt idx="1880">
                        <c:v>2.5550000000000002</c:v>
                      </c:pt>
                      <c:pt idx="1881">
                        <c:v>2.5550000000000002</c:v>
                      </c:pt>
                      <c:pt idx="1882">
                        <c:v>2.5550000000000002</c:v>
                      </c:pt>
                      <c:pt idx="1883">
                        <c:v>2.5640000000000001</c:v>
                      </c:pt>
                      <c:pt idx="1884">
                        <c:v>2.593</c:v>
                      </c:pt>
                      <c:pt idx="1885">
                        <c:v>2.6019999999999999</c:v>
                      </c:pt>
                      <c:pt idx="1886">
                        <c:v>2.581</c:v>
                      </c:pt>
                      <c:pt idx="1887">
                        <c:v>2.5140000000000002</c:v>
                      </c:pt>
                      <c:pt idx="1888">
                        <c:v>2.5140000000000002</c:v>
                      </c:pt>
                      <c:pt idx="1889">
                        <c:v>2.5140000000000002</c:v>
                      </c:pt>
                      <c:pt idx="1890">
                        <c:v>2.673</c:v>
                      </c:pt>
                      <c:pt idx="1891">
                        <c:v>2.714</c:v>
                      </c:pt>
                      <c:pt idx="1892">
                        <c:v>2.7069999999999999</c:v>
                      </c:pt>
                      <c:pt idx="1893">
                        <c:v>2.661</c:v>
                      </c:pt>
                      <c:pt idx="1894">
                        <c:v>2.6120000000000001</c:v>
                      </c:pt>
                      <c:pt idx="1895">
                        <c:v>2.6120000000000001</c:v>
                      </c:pt>
                      <c:pt idx="1896">
                        <c:v>2.6120000000000001</c:v>
                      </c:pt>
                      <c:pt idx="1897">
                        <c:v>2.5789999999999997</c:v>
                      </c:pt>
                      <c:pt idx="1898">
                        <c:v>2.5150000000000001</c:v>
                      </c:pt>
                      <c:pt idx="1899">
                        <c:v>2.4990000000000001</c:v>
                      </c:pt>
                      <c:pt idx="1900">
                        <c:v>2.58</c:v>
                      </c:pt>
                      <c:pt idx="1901">
                        <c:v>2.5110000000000001</c:v>
                      </c:pt>
                      <c:pt idx="1902">
                        <c:v>2.5110000000000001</c:v>
                      </c:pt>
                      <c:pt idx="1903">
                        <c:v>2.5110000000000001</c:v>
                      </c:pt>
                      <c:pt idx="1904">
                        <c:v>2.5629999999999997</c:v>
                      </c:pt>
                      <c:pt idx="1905">
                        <c:v>2.6760000000000002</c:v>
                      </c:pt>
                      <c:pt idx="1906">
                        <c:v>2.7309999999999999</c:v>
                      </c:pt>
                      <c:pt idx="1907">
                        <c:v>2.6550000000000002</c:v>
                      </c:pt>
                      <c:pt idx="1908">
                        <c:v>2.6029999999999998</c:v>
                      </c:pt>
                      <c:pt idx="1909">
                        <c:v>2.6029999999999998</c:v>
                      </c:pt>
                      <c:pt idx="1910">
                        <c:v>2.6029999999999998</c:v>
                      </c:pt>
                      <c:pt idx="1911">
                        <c:v>2.6179999999999999</c:v>
                      </c:pt>
                      <c:pt idx="1912">
                        <c:v>2.6859999999999999</c:v>
                      </c:pt>
                      <c:pt idx="1913">
                        <c:v>2.726</c:v>
                      </c:pt>
                      <c:pt idx="1914">
                        <c:v>2.6890000000000001</c:v>
                      </c:pt>
                      <c:pt idx="1915">
                        <c:v>2.629</c:v>
                      </c:pt>
                      <c:pt idx="1916">
                        <c:v>2.629</c:v>
                      </c:pt>
                      <c:pt idx="1917">
                        <c:v>2.629</c:v>
                      </c:pt>
                      <c:pt idx="1918">
                        <c:v>2.5840000000000001</c:v>
                      </c:pt>
                      <c:pt idx="1919">
                        <c:v>2.4859999999999998</c:v>
                      </c:pt>
                      <c:pt idx="1920">
                        <c:v>2.484</c:v>
                      </c:pt>
                      <c:pt idx="1921">
                        <c:v>2.379</c:v>
                      </c:pt>
                      <c:pt idx="1922">
                        <c:v>2.431</c:v>
                      </c:pt>
                      <c:pt idx="1923">
                        <c:v>2.431</c:v>
                      </c:pt>
                      <c:pt idx="1924">
                        <c:v>2.431</c:v>
                      </c:pt>
                      <c:pt idx="1925">
                        <c:v>2.41</c:v>
                      </c:pt>
                      <c:pt idx="1926">
                        <c:v>2.4079999999999999</c:v>
                      </c:pt>
                      <c:pt idx="1927">
                        <c:v>2.33</c:v>
                      </c:pt>
                      <c:pt idx="1928">
                        <c:v>2.41</c:v>
                      </c:pt>
                      <c:pt idx="1929">
                        <c:v>2.452</c:v>
                      </c:pt>
                      <c:pt idx="1930">
                        <c:v>2.452</c:v>
                      </c:pt>
                      <c:pt idx="1931">
                        <c:v>2.452</c:v>
                      </c:pt>
                      <c:pt idx="1932">
                        <c:v>2.4609999999999999</c:v>
                      </c:pt>
                      <c:pt idx="1933">
                        <c:v>2.504</c:v>
                      </c:pt>
                      <c:pt idx="1934">
                        <c:v>2.399</c:v>
                      </c:pt>
                      <c:pt idx="1935">
                        <c:v>2.399</c:v>
                      </c:pt>
                      <c:pt idx="1936">
                        <c:v>2.391</c:v>
                      </c:pt>
                      <c:pt idx="1937">
                        <c:v>2.391</c:v>
                      </c:pt>
                      <c:pt idx="1938">
                        <c:v>2.391</c:v>
                      </c:pt>
                      <c:pt idx="1939">
                        <c:v>2.456</c:v>
                      </c:pt>
                      <c:pt idx="1940">
                        <c:v>2.5249999999999999</c:v>
                      </c:pt>
                      <c:pt idx="1941">
                        <c:v>2.5179999999999998</c:v>
                      </c:pt>
                      <c:pt idx="1942">
                        <c:v>2.532</c:v>
                      </c:pt>
                      <c:pt idx="1943">
                        <c:v>2.5099999999999998</c:v>
                      </c:pt>
                      <c:pt idx="1944">
                        <c:v>2.5099999999999998</c:v>
                      </c:pt>
                      <c:pt idx="1945">
                        <c:v>2.5099999999999998</c:v>
                      </c:pt>
                      <c:pt idx="1946">
                        <c:v>2.573</c:v>
                      </c:pt>
                      <c:pt idx="1947">
                        <c:v>2.6139999999999999</c:v>
                      </c:pt>
                      <c:pt idx="1948">
                        <c:v>2.6429999999999998</c:v>
                      </c:pt>
                      <c:pt idx="1949">
                        <c:v>2.5880000000000001</c:v>
                      </c:pt>
                      <c:pt idx="1950">
                        <c:v>2.641</c:v>
                      </c:pt>
                      <c:pt idx="1951">
                        <c:v>2.641</c:v>
                      </c:pt>
                      <c:pt idx="1952">
                        <c:v>2.641</c:v>
                      </c:pt>
                      <c:pt idx="1953">
                        <c:v>2.677</c:v>
                      </c:pt>
                      <c:pt idx="1954">
                        <c:v>2.6909999999999998</c:v>
                      </c:pt>
                      <c:pt idx="1955">
                        <c:v>2.7480000000000002</c:v>
                      </c:pt>
                      <c:pt idx="1956">
                        <c:v>2.794</c:v>
                      </c:pt>
                      <c:pt idx="1957">
                        <c:v>2.8439999999999999</c:v>
                      </c:pt>
                      <c:pt idx="1958">
                        <c:v>2.8439999999999999</c:v>
                      </c:pt>
                      <c:pt idx="1959">
                        <c:v>2.8439999999999999</c:v>
                      </c:pt>
                      <c:pt idx="1960">
                        <c:v>2.923</c:v>
                      </c:pt>
                      <c:pt idx="1961">
                        <c:v>3.0209999999999999</c:v>
                      </c:pt>
                      <c:pt idx="1962">
                        <c:v>3.141</c:v>
                      </c:pt>
                      <c:pt idx="1963">
                        <c:v>3.1850000000000001</c:v>
                      </c:pt>
                      <c:pt idx="1964">
                        <c:v>2.9420000000000002</c:v>
                      </c:pt>
                      <c:pt idx="1965">
                        <c:v>2.9420000000000002</c:v>
                      </c:pt>
                      <c:pt idx="1966">
                        <c:v>2.9420000000000002</c:v>
                      </c:pt>
                      <c:pt idx="1967">
                        <c:v>3.0089999999999999</c:v>
                      </c:pt>
                      <c:pt idx="1968">
                        <c:v>2.9319999999999999</c:v>
                      </c:pt>
                      <c:pt idx="1969">
                        <c:v>3.0009999999999999</c:v>
                      </c:pt>
                      <c:pt idx="1970">
                        <c:v>3.0830000000000002</c:v>
                      </c:pt>
                      <c:pt idx="1971">
                        <c:v>2.718</c:v>
                      </c:pt>
                      <c:pt idx="1972">
                        <c:v>2.718</c:v>
                      </c:pt>
                      <c:pt idx="1973">
                        <c:v>2.718</c:v>
                      </c:pt>
                      <c:pt idx="1974">
                        <c:v>2.6850000000000001</c:v>
                      </c:pt>
                      <c:pt idx="1975">
                        <c:v>2.7429999999999999</c:v>
                      </c:pt>
                      <c:pt idx="1976">
                        <c:v>2.7509999999999999</c:v>
                      </c:pt>
                      <c:pt idx="1977">
                        <c:v>2.8109999999999999</c:v>
                      </c:pt>
                      <c:pt idx="1978">
                        <c:v>3.0449999999999999</c:v>
                      </c:pt>
                      <c:pt idx="1979">
                        <c:v>3.0449999999999999</c:v>
                      </c:pt>
                      <c:pt idx="1980">
                        <c:v>3.0449999999999999</c:v>
                      </c:pt>
                      <c:pt idx="1981">
                        <c:v>3.113</c:v>
                      </c:pt>
                      <c:pt idx="1982">
                        <c:v>3.165</c:v>
                      </c:pt>
                      <c:pt idx="1983">
                        <c:v>3.2130000000000001</c:v>
                      </c:pt>
                      <c:pt idx="1984">
                        <c:v>3.2530000000000001</c:v>
                      </c:pt>
                      <c:pt idx="1985">
                        <c:v>3.0369999999999999</c:v>
                      </c:pt>
                      <c:pt idx="1986">
                        <c:v>3.0369999999999999</c:v>
                      </c:pt>
                      <c:pt idx="1987">
                        <c:v>3.0369999999999999</c:v>
                      </c:pt>
                      <c:pt idx="1988">
                        <c:v>2.895</c:v>
                      </c:pt>
                      <c:pt idx="1989">
                        <c:v>2.9750000000000001</c:v>
                      </c:pt>
                      <c:pt idx="1990">
                        <c:v>2.9969999999999999</c:v>
                      </c:pt>
                      <c:pt idx="1991">
                        <c:v>2.9849999999999999</c:v>
                      </c:pt>
                      <c:pt idx="1992">
                        <c:v>2.9489999999999998</c:v>
                      </c:pt>
                      <c:pt idx="1993">
                        <c:v>2.9489999999999998</c:v>
                      </c:pt>
                      <c:pt idx="1994">
                        <c:v>2.9489999999999998</c:v>
                      </c:pt>
                      <c:pt idx="1995">
                        <c:v>2.8519999999999999</c:v>
                      </c:pt>
                      <c:pt idx="1996">
                        <c:v>2.875</c:v>
                      </c:pt>
                      <c:pt idx="1997">
                        <c:v>2.843</c:v>
                      </c:pt>
                      <c:pt idx="1998">
                        <c:v>2.7389999999999999</c:v>
                      </c:pt>
                      <c:pt idx="1999">
                        <c:v>2.5670000000000002</c:v>
                      </c:pt>
                      <c:pt idx="2000">
                        <c:v>2.5670000000000002</c:v>
                      </c:pt>
                      <c:pt idx="2001">
                        <c:v>2.5670000000000002</c:v>
                      </c:pt>
                      <c:pt idx="2002">
                        <c:v>2.5380000000000003</c:v>
                      </c:pt>
                      <c:pt idx="2003">
                        <c:v>2.4849999999999999</c:v>
                      </c:pt>
                      <c:pt idx="2004">
                        <c:v>2.536</c:v>
                      </c:pt>
                      <c:pt idx="2005">
                        <c:v>2.4289999999999998</c:v>
                      </c:pt>
                      <c:pt idx="2006">
                        <c:v>2.4289999999999998</c:v>
                      </c:pt>
                      <c:pt idx="2007">
                        <c:v>2.4289999999999998</c:v>
                      </c:pt>
                      <c:pt idx="2008">
                        <c:v>2.4289999999999998</c:v>
                      </c:pt>
                      <c:pt idx="2009">
                        <c:v>2.4009999999999998</c:v>
                      </c:pt>
                      <c:pt idx="2010">
                        <c:v>2.4239999999999999</c:v>
                      </c:pt>
                      <c:pt idx="2011">
                        <c:v>2.351</c:v>
                      </c:pt>
                      <c:pt idx="2012">
                        <c:v>2.415</c:v>
                      </c:pt>
                      <c:pt idx="2013">
                        <c:v>2.2869999999999999</c:v>
                      </c:pt>
                      <c:pt idx="2014">
                        <c:v>2.2869999999999999</c:v>
                      </c:pt>
                      <c:pt idx="2015">
                        <c:v>2.2869999999999999</c:v>
                      </c:pt>
                      <c:pt idx="2016">
                        <c:v>2.403</c:v>
                      </c:pt>
                      <c:pt idx="2017">
                        <c:v>2.4460000000000002</c:v>
                      </c:pt>
                      <c:pt idx="2018">
                        <c:v>2.4119999999999999</c:v>
                      </c:pt>
                      <c:pt idx="2019">
                        <c:v>2.36</c:v>
                      </c:pt>
                      <c:pt idx="2020">
                        <c:v>2.2829999999999999</c:v>
                      </c:pt>
                      <c:pt idx="2021">
                        <c:v>2.2829999999999999</c:v>
                      </c:pt>
                      <c:pt idx="2022">
                        <c:v>2.2829999999999999</c:v>
                      </c:pt>
                      <c:pt idx="2023">
                        <c:v>2.4039999999999999</c:v>
                      </c:pt>
                      <c:pt idx="2024">
                        <c:v>2.5449999999999999</c:v>
                      </c:pt>
                      <c:pt idx="2025">
                        <c:v>2.3919999999999999</c:v>
                      </c:pt>
                      <c:pt idx="2026">
                        <c:v>2.097</c:v>
                      </c:pt>
                      <c:pt idx="2027">
                        <c:v>2.0939999999999999</c:v>
                      </c:pt>
                      <c:pt idx="2028">
                        <c:v>2.0939999999999999</c:v>
                      </c:pt>
                      <c:pt idx="2029">
                        <c:v>2.0939999999999999</c:v>
                      </c:pt>
                      <c:pt idx="2030">
                        <c:v>2.1059999999999999</c:v>
                      </c:pt>
                      <c:pt idx="2031">
                        <c:v>2.1219999999999999</c:v>
                      </c:pt>
                      <c:pt idx="2032">
                        <c:v>1.97</c:v>
                      </c:pt>
                      <c:pt idx="2033">
                        <c:v>1.9</c:v>
                      </c:pt>
                      <c:pt idx="2034">
                        <c:v>1.986</c:v>
                      </c:pt>
                      <c:pt idx="2035">
                        <c:v>1.986</c:v>
                      </c:pt>
                      <c:pt idx="2036">
                        <c:v>1.986</c:v>
                      </c:pt>
                      <c:pt idx="2037">
                        <c:v>1.978</c:v>
                      </c:pt>
                      <c:pt idx="2038">
                        <c:v>2.0059999999999998</c:v>
                      </c:pt>
                      <c:pt idx="2039">
                        <c:v>2.0920000000000001</c:v>
                      </c:pt>
                      <c:pt idx="2040">
                        <c:v>2.0070000000000001</c:v>
                      </c:pt>
                      <c:pt idx="2041">
                        <c:v>2.016</c:v>
                      </c:pt>
                      <c:pt idx="2042">
                        <c:v>2.016</c:v>
                      </c:pt>
                      <c:pt idx="2043">
                        <c:v>2.016</c:v>
                      </c:pt>
                      <c:pt idx="2044">
                        <c:v>1.8860000000000001</c:v>
                      </c:pt>
                      <c:pt idx="2045">
                        <c:v>1.7069999999999999</c:v>
                      </c:pt>
                      <c:pt idx="2046">
                        <c:v>1.758</c:v>
                      </c:pt>
                      <c:pt idx="2047">
                        <c:v>1.6840000000000002</c:v>
                      </c:pt>
                      <c:pt idx="2048">
                        <c:v>1.611</c:v>
                      </c:pt>
                      <c:pt idx="2049">
                        <c:v>1.611</c:v>
                      </c:pt>
                      <c:pt idx="2050">
                        <c:v>1.611</c:v>
                      </c:pt>
                      <c:pt idx="2051">
                        <c:v>1.643</c:v>
                      </c:pt>
                      <c:pt idx="2052">
                        <c:v>1.623</c:v>
                      </c:pt>
                      <c:pt idx="2053">
                        <c:v>1.631</c:v>
                      </c:pt>
                      <c:pt idx="2054">
                        <c:v>1.7090000000000001</c:v>
                      </c:pt>
                      <c:pt idx="2055">
                        <c:v>1.7090000000000001</c:v>
                      </c:pt>
                      <c:pt idx="2056">
                        <c:v>1.7090000000000001</c:v>
                      </c:pt>
                      <c:pt idx="2057">
                        <c:v>1.7090000000000001</c:v>
                      </c:pt>
                      <c:pt idx="2058">
                        <c:v>1.7090000000000001</c:v>
                      </c:pt>
                      <c:pt idx="2059">
                        <c:v>1.696</c:v>
                      </c:pt>
                      <c:pt idx="2060">
                        <c:v>1.6870000000000001</c:v>
                      </c:pt>
                      <c:pt idx="2061">
                        <c:v>1.764</c:v>
                      </c:pt>
                      <c:pt idx="2062">
                        <c:v>1.758</c:v>
                      </c:pt>
                      <c:pt idx="2063">
                        <c:v>1.758</c:v>
                      </c:pt>
                      <c:pt idx="2064">
                        <c:v>1.758</c:v>
                      </c:pt>
                      <c:pt idx="2065">
                        <c:v>1.7829999999999999</c:v>
                      </c:pt>
                      <c:pt idx="2066">
                        <c:v>1.8149999999999999</c:v>
                      </c:pt>
                      <c:pt idx="2067">
                        <c:v>1.794</c:v>
                      </c:pt>
                      <c:pt idx="2068">
                        <c:v>1.7469999999999999</c:v>
                      </c:pt>
                      <c:pt idx="2069">
                        <c:v>1.633</c:v>
                      </c:pt>
                      <c:pt idx="2070">
                        <c:v>1.633</c:v>
                      </c:pt>
                      <c:pt idx="2071">
                        <c:v>1.633</c:v>
                      </c:pt>
                      <c:pt idx="2072">
                        <c:v>1.706</c:v>
                      </c:pt>
                      <c:pt idx="2073">
                        <c:v>1.732</c:v>
                      </c:pt>
                      <c:pt idx="2074">
                        <c:v>1.631</c:v>
                      </c:pt>
                      <c:pt idx="2075">
                        <c:v>1.56</c:v>
                      </c:pt>
                      <c:pt idx="2076">
                        <c:v>1.56</c:v>
                      </c:pt>
                      <c:pt idx="2077">
                        <c:v>1.56</c:v>
                      </c:pt>
                      <c:pt idx="2078">
                        <c:v>1.56</c:v>
                      </c:pt>
                      <c:pt idx="2079">
                        <c:v>1.577</c:v>
                      </c:pt>
                      <c:pt idx="2080">
                        <c:v>1.617</c:v>
                      </c:pt>
                      <c:pt idx="2081">
                        <c:v>1.7050000000000001</c:v>
                      </c:pt>
                      <c:pt idx="2082">
                        <c:v>1.758</c:v>
                      </c:pt>
                      <c:pt idx="2083">
                        <c:v>1.76</c:v>
                      </c:pt>
                      <c:pt idx="2084">
                        <c:v>1.76</c:v>
                      </c:pt>
                      <c:pt idx="2085">
                        <c:v>1.76</c:v>
                      </c:pt>
                      <c:pt idx="2086">
                        <c:v>1.794</c:v>
                      </c:pt>
                      <c:pt idx="2087">
                        <c:v>1.887</c:v>
                      </c:pt>
                      <c:pt idx="2088">
                        <c:v>1.929</c:v>
                      </c:pt>
                      <c:pt idx="2089">
                        <c:v>1.863</c:v>
                      </c:pt>
                      <c:pt idx="2090">
                        <c:v>1.8279999999999998</c:v>
                      </c:pt>
                      <c:pt idx="2091">
                        <c:v>1.8279999999999998</c:v>
                      </c:pt>
                      <c:pt idx="2092">
                        <c:v>1.8279999999999998</c:v>
                      </c:pt>
                      <c:pt idx="2093">
                        <c:v>1.873</c:v>
                      </c:pt>
                      <c:pt idx="2094">
                        <c:v>2.0190000000000001</c:v>
                      </c:pt>
                      <c:pt idx="2095">
                        <c:v>2.1120000000000001</c:v>
                      </c:pt>
                      <c:pt idx="2096">
                        <c:v>2.1360000000000001</c:v>
                      </c:pt>
                      <c:pt idx="2097">
                        <c:v>2.2269999999999999</c:v>
                      </c:pt>
                      <c:pt idx="2098">
                        <c:v>2.2269999999999999</c:v>
                      </c:pt>
                      <c:pt idx="2099">
                        <c:v>2.2269999999999999</c:v>
                      </c:pt>
                      <c:pt idx="2100">
                        <c:v>2.258</c:v>
                      </c:pt>
                      <c:pt idx="2101">
                        <c:v>2.3159999999999998</c:v>
                      </c:pt>
                      <c:pt idx="2102">
                        <c:v>2.3609999999999998</c:v>
                      </c:pt>
                      <c:pt idx="2103">
                        <c:v>2.3839999999999999</c:v>
                      </c:pt>
                      <c:pt idx="2104">
                        <c:v>2.3860000000000001</c:v>
                      </c:pt>
                      <c:pt idx="2105">
                        <c:v>2.3860000000000001</c:v>
                      </c:pt>
                      <c:pt idx="2106">
                        <c:v>2.3860000000000001</c:v>
                      </c:pt>
                      <c:pt idx="2107">
                        <c:v>2.4670000000000001</c:v>
                      </c:pt>
                      <c:pt idx="2108">
                        <c:v>2.5649999999999999</c:v>
                      </c:pt>
                      <c:pt idx="2109">
                        <c:v>2.58</c:v>
                      </c:pt>
                      <c:pt idx="2110">
                        <c:v>2.5190000000000001</c:v>
                      </c:pt>
                      <c:pt idx="2111">
                        <c:v>2.4140000000000001</c:v>
                      </c:pt>
                      <c:pt idx="2112">
                        <c:v>2.4140000000000001</c:v>
                      </c:pt>
                      <c:pt idx="2113">
                        <c:v>2.4140000000000001</c:v>
                      </c:pt>
                      <c:pt idx="2114">
                        <c:v>2.4500000000000002</c:v>
                      </c:pt>
                      <c:pt idx="2115">
                        <c:v>2.4870000000000001</c:v>
                      </c:pt>
                      <c:pt idx="2116">
                        <c:v>2.5869999999999997</c:v>
                      </c:pt>
                      <c:pt idx="2117">
                        <c:v>2.6760000000000002</c:v>
                      </c:pt>
                      <c:pt idx="2118">
                        <c:v>2.64</c:v>
                      </c:pt>
                      <c:pt idx="2119">
                        <c:v>2.64</c:v>
                      </c:pt>
                      <c:pt idx="2120">
                        <c:v>2.64</c:v>
                      </c:pt>
                      <c:pt idx="2121">
                        <c:v>2.609</c:v>
                      </c:pt>
                      <c:pt idx="2122">
                        <c:v>2.5869999999999997</c:v>
                      </c:pt>
                      <c:pt idx="2123">
                        <c:v>2.4430000000000001</c:v>
                      </c:pt>
                      <c:pt idx="2124">
                        <c:v>2.3740000000000001</c:v>
                      </c:pt>
                      <c:pt idx="2125">
                        <c:v>2.4500000000000002</c:v>
                      </c:pt>
                      <c:pt idx="2126">
                        <c:v>2.4500000000000002</c:v>
                      </c:pt>
                      <c:pt idx="2127">
                        <c:v>2.4500000000000002</c:v>
                      </c:pt>
                      <c:pt idx="2128">
                        <c:v>2.589</c:v>
                      </c:pt>
                      <c:pt idx="2129">
                        <c:v>2.7730000000000001</c:v>
                      </c:pt>
                      <c:pt idx="2130">
                        <c:v>2.7839999999999998</c:v>
                      </c:pt>
                      <c:pt idx="2131">
                        <c:v>2.4779999999999998</c:v>
                      </c:pt>
                      <c:pt idx="2132">
                        <c:v>2.5300000000000002</c:v>
                      </c:pt>
                      <c:pt idx="2133">
                        <c:v>2.5300000000000002</c:v>
                      </c:pt>
                      <c:pt idx="2134">
                        <c:v>2.5300000000000002</c:v>
                      </c:pt>
                      <c:pt idx="2135">
                        <c:v>2.6219999999999999</c:v>
                      </c:pt>
                      <c:pt idx="2136">
                        <c:v>2.6550000000000002</c:v>
                      </c:pt>
                      <c:pt idx="2137">
                        <c:v>2.6560000000000001</c:v>
                      </c:pt>
                      <c:pt idx="2138">
                        <c:v>2.6029999999999998</c:v>
                      </c:pt>
                      <c:pt idx="2139">
                        <c:v>2.6429999999999998</c:v>
                      </c:pt>
                      <c:pt idx="2140">
                        <c:v>2.6429999999999998</c:v>
                      </c:pt>
                      <c:pt idx="2141">
                        <c:v>2.6429999999999998</c:v>
                      </c:pt>
                      <c:pt idx="2142">
                        <c:v>2.59</c:v>
                      </c:pt>
                      <c:pt idx="2143">
                        <c:v>2.726</c:v>
                      </c:pt>
                      <c:pt idx="2144">
                        <c:v>2.5779999999999998</c:v>
                      </c:pt>
                      <c:pt idx="2145">
                        <c:v>2.5249999999999999</c:v>
                      </c:pt>
                      <c:pt idx="2146">
                        <c:v>2.4180000000000001</c:v>
                      </c:pt>
                      <c:pt idx="2147">
                        <c:v>2.4180000000000001</c:v>
                      </c:pt>
                      <c:pt idx="2148">
                        <c:v>2.4180000000000001</c:v>
                      </c:pt>
                      <c:pt idx="2149">
                        <c:v>2.6870000000000003</c:v>
                      </c:pt>
                      <c:pt idx="2150">
                        <c:v>2.6870000000000003</c:v>
                      </c:pt>
                      <c:pt idx="2151">
                        <c:v>2.6840000000000002</c:v>
                      </c:pt>
                      <c:pt idx="2152">
                        <c:v>2.7530000000000001</c:v>
                      </c:pt>
                      <c:pt idx="2153">
                        <c:v>2.714</c:v>
                      </c:pt>
                      <c:pt idx="2154">
                        <c:v>2.714</c:v>
                      </c:pt>
                      <c:pt idx="2155">
                        <c:v>2.714</c:v>
                      </c:pt>
                      <c:pt idx="2156">
                        <c:v>2.714</c:v>
                      </c:pt>
                      <c:pt idx="2157">
                        <c:v>2.714</c:v>
                      </c:pt>
                      <c:pt idx="2158">
                        <c:v>2.7010000000000001</c:v>
                      </c:pt>
                      <c:pt idx="2159">
                        <c:v>2.7</c:v>
                      </c:pt>
                      <c:pt idx="2160">
                        <c:v>2.7250000000000001</c:v>
                      </c:pt>
                      <c:pt idx="2161">
                        <c:v>2.7250000000000001</c:v>
                      </c:pt>
                      <c:pt idx="2162">
                        <c:v>2.7250000000000001</c:v>
                      </c:pt>
                      <c:pt idx="2163">
                        <c:v>2.7690000000000001</c:v>
                      </c:pt>
                      <c:pt idx="2164">
                        <c:v>2.8559999999999999</c:v>
                      </c:pt>
                      <c:pt idx="2165">
                        <c:v>2.9239999999999999</c:v>
                      </c:pt>
                      <c:pt idx="2166">
                        <c:v>2.9159999999999999</c:v>
                      </c:pt>
                      <c:pt idx="2167">
                        <c:v>2.9710000000000001</c:v>
                      </c:pt>
                      <c:pt idx="2168">
                        <c:v>2.9710000000000001</c:v>
                      </c:pt>
                      <c:pt idx="2169">
                        <c:v>2.9710000000000001</c:v>
                      </c:pt>
                      <c:pt idx="2170">
                        <c:v>2.9689999999999999</c:v>
                      </c:pt>
                      <c:pt idx="2171">
                        <c:v>2.96</c:v>
                      </c:pt>
                      <c:pt idx="2172">
                        <c:v>2.8180000000000001</c:v>
                      </c:pt>
                      <c:pt idx="2173">
                        <c:v>2.7189999999999999</c:v>
                      </c:pt>
                      <c:pt idx="2174">
                        <c:v>2.7469999999999999</c:v>
                      </c:pt>
                      <c:pt idx="2175">
                        <c:v>2.7469999999999999</c:v>
                      </c:pt>
                      <c:pt idx="2176">
                        <c:v>2.7469999999999999</c:v>
                      </c:pt>
                      <c:pt idx="2177">
                        <c:v>2.802</c:v>
                      </c:pt>
                      <c:pt idx="2178">
                        <c:v>2.7810000000000001</c:v>
                      </c:pt>
                      <c:pt idx="2179">
                        <c:v>2.8120000000000003</c:v>
                      </c:pt>
                      <c:pt idx="2180">
                        <c:v>2.8239999999999998</c:v>
                      </c:pt>
                      <c:pt idx="2181">
                        <c:v>2.8439999999999999</c:v>
                      </c:pt>
                      <c:pt idx="2182">
                        <c:v>2.8439999999999999</c:v>
                      </c:pt>
                      <c:pt idx="2183">
                        <c:v>2.8439999999999999</c:v>
                      </c:pt>
                      <c:pt idx="2184">
                        <c:v>2.8180000000000001</c:v>
                      </c:pt>
                      <c:pt idx="2185">
                        <c:v>2.9180000000000001</c:v>
                      </c:pt>
                      <c:pt idx="2186">
                        <c:v>2.9239999999999999</c:v>
                      </c:pt>
                      <c:pt idx="2187">
                        <c:v>2.968</c:v>
                      </c:pt>
                      <c:pt idx="2188">
                        <c:v>3.0009999999999999</c:v>
                      </c:pt>
                      <c:pt idx="2189">
                        <c:v>3.0009999999999999</c:v>
                      </c:pt>
                      <c:pt idx="2190">
                        <c:v>3.0009999999999999</c:v>
                      </c:pt>
                      <c:pt idx="2191">
                        <c:v>3.129</c:v>
                      </c:pt>
                      <c:pt idx="2192">
                        <c:v>3.1480000000000001</c:v>
                      </c:pt>
                      <c:pt idx="2193">
                        <c:v>3.1339999999999999</c:v>
                      </c:pt>
                      <c:pt idx="2194">
                        <c:v>3.145</c:v>
                      </c:pt>
                      <c:pt idx="2195">
                        <c:v>3.1909999999999998</c:v>
                      </c:pt>
                      <c:pt idx="2196">
                        <c:v>3.1909999999999998</c:v>
                      </c:pt>
                      <c:pt idx="2197">
                        <c:v>3.1909999999999998</c:v>
                      </c:pt>
                      <c:pt idx="2198">
                        <c:v>3.21</c:v>
                      </c:pt>
                      <c:pt idx="2199">
                        <c:v>3.222</c:v>
                      </c:pt>
                      <c:pt idx="2200">
                        <c:v>3.2010000000000001</c:v>
                      </c:pt>
                      <c:pt idx="2201">
                        <c:v>3.238</c:v>
                      </c:pt>
                      <c:pt idx="2202">
                        <c:v>3.2800000000000002</c:v>
                      </c:pt>
                      <c:pt idx="2203">
                        <c:v>3.2800000000000002</c:v>
                      </c:pt>
                      <c:pt idx="2204">
                        <c:v>3.2800000000000002</c:v>
                      </c:pt>
                      <c:pt idx="2205">
                        <c:v>3.2320000000000002</c:v>
                      </c:pt>
                      <c:pt idx="2206">
                        <c:v>3.2879999999999998</c:v>
                      </c:pt>
                      <c:pt idx="2207">
                        <c:v>3.3210000000000002</c:v>
                      </c:pt>
                      <c:pt idx="2208">
                        <c:v>3.3340000000000001</c:v>
                      </c:pt>
                      <c:pt idx="2209">
                        <c:v>3.2170000000000001</c:v>
                      </c:pt>
                      <c:pt idx="2210">
                        <c:v>3.2170000000000001</c:v>
                      </c:pt>
                      <c:pt idx="2211">
                        <c:v>3.2170000000000001</c:v>
                      </c:pt>
                      <c:pt idx="2212">
                        <c:v>3.335</c:v>
                      </c:pt>
                      <c:pt idx="2213">
                        <c:v>3.335</c:v>
                      </c:pt>
                      <c:pt idx="2214">
                        <c:v>3.3479999999999999</c:v>
                      </c:pt>
                      <c:pt idx="2215">
                        <c:v>3.4</c:v>
                      </c:pt>
                      <c:pt idx="2216">
                        <c:v>3.2629999999999999</c:v>
                      </c:pt>
                      <c:pt idx="2217">
                        <c:v>3.2629999999999999</c:v>
                      </c:pt>
                      <c:pt idx="2218">
                        <c:v>3.2629999999999999</c:v>
                      </c:pt>
                      <c:pt idx="2219">
                        <c:v>3.2829999999999999</c:v>
                      </c:pt>
                      <c:pt idx="2220">
                        <c:v>3.327</c:v>
                      </c:pt>
                      <c:pt idx="2221">
                        <c:v>3.4050000000000002</c:v>
                      </c:pt>
                      <c:pt idx="2222">
                        <c:v>3.476</c:v>
                      </c:pt>
                      <c:pt idx="2223">
                        <c:v>3.3029999999999999</c:v>
                      </c:pt>
                      <c:pt idx="2224">
                        <c:v>3.3029999999999999</c:v>
                      </c:pt>
                      <c:pt idx="2225">
                        <c:v>3.3029999999999999</c:v>
                      </c:pt>
                      <c:pt idx="2226">
                        <c:v>3.476</c:v>
                      </c:pt>
                      <c:pt idx="2227">
                        <c:v>3.286</c:v>
                      </c:pt>
                      <c:pt idx="2228">
                        <c:v>3.0670000000000002</c:v>
                      </c:pt>
                      <c:pt idx="2229">
                        <c:v>3.0379999999999998</c:v>
                      </c:pt>
                      <c:pt idx="2230">
                        <c:v>2.9569999999999999</c:v>
                      </c:pt>
                      <c:pt idx="2231">
                        <c:v>2.9569999999999999</c:v>
                      </c:pt>
                      <c:pt idx="2232">
                        <c:v>2.9569999999999999</c:v>
                      </c:pt>
                      <c:pt idx="2233">
                        <c:v>2.9590000000000001</c:v>
                      </c:pt>
                      <c:pt idx="2234">
                        <c:v>3.0219999999999998</c:v>
                      </c:pt>
                      <c:pt idx="2235">
                        <c:v>3.0249999999999999</c:v>
                      </c:pt>
                      <c:pt idx="2236">
                        <c:v>3.0310000000000001</c:v>
                      </c:pt>
                      <c:pt idx="2237">
                        <c:v>3.044</c:v>
                      </c:pt>
                      <c:pt idx="2238">
                        <c:v>3.044</c:v>
                      </c:pt>
                      <c:pt idx="2239">
                        <c:v>3.044</c:v>
                      </c:pt>
                      <c:pt idx="2240">
                        <c:v>3.07</c:v>
                      </c:pt>
                      <c:pt idx="2241">
                        <c:v>3.0790000000000002</c:v>
                      </c:pt>
                      <c:pt idx="2242">
                        <c:v>3.1640000000000001</c:v>
                      </c:pt>
                      <c:pt idx="2243">
                        <c:v>3.1459999999999999</c:v>
                      </c:pt>
                      <c:pt idx="2244">
                        <c:v>3.097</c:v>
                      </c:pt>
                      <c:pt idx="2245">
                        <c:v>3.097</c:v>
                      </c:pt>
                      <c:pt idx="2246">
                        <c:v>3.097</c:v>
                      </c:pt>
                      <c:pt idx="2247">
                        <c:v>3.1280000000000001</c:v>
                      </c:pt>
                      <c:pt idx="2248">
                        <c:v>3.1640000000000001</c:v>
                      </c:pt>
                      <c:pt idx="2249">
                        <c:v>3.1840000000000002</c:v>
                      </c:pt>
                      <c:pt idx="2250">
                        <c:v>3.1760000000000002</c:v>
                      </c:pt>
                      <c:pt idx="2251">
                        <c:v>3.173</c:v>
                      </c:pt>
                      <c:pt idx="2252">
                        <c:v>3.173</c:v>
                      </c:pt>
                      <c:pt idx="2253">
                        <c:v>3.173</c:v>
                      </c:pt>
                      <c:pt idx="2254">
                        <c:v>3.2170000000000001</c:v>
                      </c:pt>
                      <c:pt idx="2255">
                        <c:v>3.18</c:v>
                      </c:pt>
                      <c:pt idx="2256">
                        <c:v>3.2170000000000001</c:v>
                      </c:pt>
                      <c:pt idx="2257">
                        <c:v>3.2170000000000001</c:v>
                      </c:pt>
                      <c:pt idx="2258">
                        <c:v>3.2349999999999999</c:v>
                      </c:pt>
                      <c:pt idx="2259">
                        <c:v>3.2349999999999999</c:v>
                      </c:pt>
                      <c:pt idx="2260">
                        <c:v>3.2349999999999999</c:v>
                      </c:pt>
                      <c:pt idx="2261">
                        <c:v>3.2410000000000001</c:v>
                      </c:pt>
                      <c:pt idx="2262">
                        <c:v>3.2040000000000002</c:v>
                      </c:pt>
                      <c:pt idx="2263">
                        <c:v>3.1640000000000001</c:v>
                      </c:pt>
                      <c:pt idx="2264">
                        <c:v>3.08</c:v>
                      </c:pt>
                      <c:pt idx="2265">
                        <c:v>3.0579999999999998</c:v>
                      </c:pt>
                      <c:pt idx="2266">
                        <c:v>3.0579999999999998</c:v>
                      </c:pt>
                      <c:pt idx="2267">
                        <c:v>3.0579999999999998</c:v>
                      </c:pt>
                      <c:pt idx="2268">
                        <c:v>3.1509999999999998</c:v>
                      </c:pt>
                      <c:pt idx="2269">
                        <c:v>3.234</c:v>
                      </c:pt>
                      <c:pt idx="2270">
                        <c:v>3.2450000000000001</c:v>
                      </c:pt>
                      <c:pt idx="2271">
                        <c:v>3.19</c:v>
                      </c:pt>
                      <c:pt idx="2272">
                        <c:v>3.2229999999999999</c:v>
                      </c:pt>
                      <c:pt idx="2273">
                        <c:v>3.2229999999999999</c:v>
                      </c:pt>
                      <c:pt idx="2274">
                        <c:v>3.2229999999999999</c:v>
                      </c:pt>
                      <c:pt idx="2275">
                        <c:v>3.1659999999999999</c:v>
                      </c:pt>
                      <c:pt idx="2276">
                        <c:v>3.02</c:v>
                      </c:pt>
                      <c:pt idx="2277">
                        <c:v>3.0419999999999998</c:v>
                      </c:pt>
                      <c:pt idx="2278">
                        <c:v>3.0369999999999999</c:v>
                      </c:pt>
                      <c:pt idx="2279">
                        <c:v>3.2370000000000001</c:v>
                      </c:pt>
                      <c:pt idx="2280">
                        <c:v>3.2370000000000001</c:v>
                      </c:pt>
                      <c:pt idx="2281">
                        <c:v>3.2370000000000001</c:v>
                      </c:pt>
                      <c:pt idx="2282">
                        <c:v>3.2210000000000001</c:v>
                      </c:pt>
                      <c:pt idx="2283">
                        <c:v>3.3079999999999998</c:v>
                      </c:pt>
                      <c:pt idx="2284">
                        <c:v>3.4089999999999998</c:v>
                      </c:pt>
                      <c:pt idx="2285">
                        <c:v>3.488</c:v>
                      </c:pt>
                      <c:pt idx="2286">
                        <c:v>3.5070000000000001</c:v>
                      </c:pt>
                      <c:pt idx="2287">
                        <c:v>3.5070000000000001</c:v>
                      </c:pt>
                      <c:pt idx="2288">
                        <c:v>3.5070000000000001</c:v>
                      </c:pt>
                      <c:pt idx="2289">
                        <c:v>3.5419999999999998</c:v>
                      </c:pt>
                      <c:pt idx="2290">
                        <c:v>3.6749999999999998</c:v>
                      </c:pt>
                      <c:pt idx="2291">
                        <c:v>3.7439999999999998</c:v>
                      </c:pt>
                      <c:pt idx="2292">
                        <c:v>3.786</c:v>
                      </c:pt>
                      <c:pt idx="2293">
                        <c:v>3.8420000000000001</c:v>
                      </c:pt>
                      <c:pt idx="2294">
                        <c:v>3.8420000000000001</c:v>
                      </c:pt>
                      <c:pt idx="2295">
                        <c:v>3.8420000000000001</c:v>
                      </c:pt>
                      <c:pt idx="2296">
                        <c:v>3.85</c:v>
                      </c:pt>
                      <c:pt idx="2297">
                        <c:v>3.7909999999999999</c:v>
                      </c:pt>
                      <c:pt idx="2298">
                        <c:v>3.7050000000000001</c:v>
                      </c:pt>
                      <c:pt idx="2299">
                        <c:v>3.6230000000000002</c:v>
                      </c:pt>
                      <c:pt idx="2300">
                        <c:v>3.7010000000000001</c:v>
                      </c:pt>
                      <c:pt idx="2301">
                        <c:v>3.7010000000000001</c:v>
                      </c:pt>
                      <c:pt idx="2302">
                        <c:v>3.7010000000000001</c:v>
                      </c:pt>
                      <c:pt idx="2303">
                        <c:v>3.6109999999999998</c:v>
                      </c:pt>
                      <c:pt idx="2304">
                        <c:v>3.57</c:v>
                      </c:pt>
                      <c:pt idx="2305">
                        <c:v>3.5819999999999999</c:v>
                      </c:pt>
                      <c:pt idx="2306">
                        <c:v>3.57</c:v>
                      </c:pt>
                      <c:pt idx="2307">
                        <c:v>3.64</c:v>
                      </c:pt>
                      <c:pt idx="2308">
                        <c:v>3.64</c:v>
                      </c:pt>
                      <c:pt idx="2309">
                        <c:v>3.64</c:v>
                      </c:pt>
                      <c:pt idx="2310">
                        <c:v>3.69</c:v>
                      </c:pt>
                      <c:pt idx="2311">
                        <c:v>3.6930000000000001</c:v>
                      </c:pt>
                      <c:pt idx="2312">
                        <c:v>3.7149999999999999</c:v>
                      </c:pt>
                      <c:pt idx="2313">
                        <c:v>3.6739999999999999</c:v>
                      </c:pt>
                      <c:pt idx="2314">
                        <c:v>3.665</c:v>
                      </c:pt>
                      <c:pt idx="2315">
                        <c:v>3.665</c:v>
                      </c:pt>
                      <c:pt idx="2316">
                        <c:v>3.665</c:v>
                      </c:pt>
                      <c:pt idx="2317">
                        <c:v>3.6909999999999998</c:v>
                      </c:pt>
                      <c:pt idx="2318">
                        <c:v>3.726</c:v>
                      </c:pt>
                      <c:pt idx="2319">
                        <c:v>3.8129999999999997</c:v>
                      </c:pt>
                      <c:pt idx="2320">
                        <c:v>3.8079999999999998</c:v>
                      </c:pt>
                      <c:pt idx="2321">
                        <c:v>3.8660000000000001</c:v>
                      </c:pt>
                      <c:pt idx="2322">
                        <c:v>3.8660000000000001</c:v>
                      </c:pt>
                      <c:pt idx="2323">
                        <c:v>3.8660000000000001</c:v>
                      </c:pt>
                      <c:pt idx="2324">
                        <c:v>3.9849999999999999</c:v>
                      </c:pt>
                      <c:pt idx="2325">
                        <c:v>3.7709999999999999</c:v>
                      </c:pt>
                      <c:pt idx="2326">
                        <c:v>3.6480000000000001</c:v>
                      </c:pt>
                      <c:pt idx="2327">
                        <c:v>3.5910000000000002</c:v>
                      </c:pt>
                      <c:pt idx="2328">
                        <c:v>3.5840000000000001</c:v>
                      </c:pt>
                      <c:pt idx="2329">
                        <c:v>3.5840000000000001</c:v>
                      </c:pt>
                      <c:pt idx="2330">
                        <c:v>3.5840000000000001</c:v>
                      </c:pt>
                      <c:pt idx="2331">
                        <c:v>3.5869999999999997</c:v>
                      </c:pt>
                      <c:pt idx="2332">
                        <c:v>3.6269999999999998</c:v>
                      </c:pt>
                      <c:pt idx="2333">
                        <c:v>3.5939999999999999</c:v>
                      </c:pt>
                      <c:pt idx="2334">
                        <c:v>3.6470000000000002</c:v>
                      </c:pt>
                      <c:pt idx="2335">
                        <c:v>3.5659999999999998</c:v>
                      </c:pt>
                      <c:pt idx="2336">
                        <c:v>3.5659999999999998</c:v>
                      </c:pt>
                      <c:pt idx="2337">
                        <c:v>3.5659999999999998</c:v>
                      </c:pt>
                      <c:pt idx="2338">
                        <c:v>3.4910000000000001</c:v>
                      </c:pt>
                      <c:pt idx="2339">
                        <c:v>3.4590000000000001</c:v>
                      </c:pt>
                      <c:pt idx="2340">
                        <c:v>3.46</c:v>
                      </c:pt>
                      <c:pt idx="2341">
                        <c:v>3.508</c:v>
                      </c:pt>
                      <c:pt idx="2342">
                        <c:v>3.5310000000000001</c:v>
                      </c:pt>
                      <c:pt idx="2343">
                        <c:v>3.5310000000000001</c:v>
                      </c:pt>
                      <c:pt idx="2344">
                        <c:v>3.5310000000000001</c:v>
                      </c:pt>
                      <c:pt idx="2345">
                        <c:v>3.4820000000000002</c:v>
                      </c:pt>
                      <c:pt idx="2346">
                        <c:v>3.5249999999999999</c:v>
                      </c:pt>
                      <c:pt idx="2347">
                        <c:v>3.464</c:v>
                      </c:pt>
                      <c:pt idx="2348">
                        <c:v>3.4180000000000001</c:v>
                      </c:pt>
                      <c:pt idx="2349">
                        <c:v>3.3810000000000002</c:v>
                      </c:pt>
                      <c:pt idx="2350">
                        <c:v>3.3810000000000002</c:v>
                      </c:pt>
                      <c:pt idx="2351">
                        <c:v>3.3810000000000002</c:v>
                      </c:pt>
                      <c:pt idx="2352">
                        <c:v>3.3479999999999999</c:v>
                      </c:pt>
                      <c:pt idx="2353">
                        <c:v>3.323</c:v>
                      </c:pt>
                      <c:pt idx="2354">
                        <c:v>3.335</c:v>
                      </c:pt>
                      <c:pt idx="2355">
                        <c:v>3.3679999999999999</c:v>
                      </c:pt>
                      <c:pt idx="2356">
                        <c:v>3.5150000000000001</c:v>
                      </c:pt>
                      <c:pt idx="2357">
                        <c:v>3.5150000000000001</c:v>
                      </c:pt>
                      <c:pt idx="2358">
                        <c:v>3.5150000000000001</c:v>
                      </c:pt>
                      <c:pt idx="2359">
                        <c:v>3.6440000000000001</c:v>
                      </c:pt>
                      <c:pt idx="2360">
                        <c:v>3.67</c:v>
                      </c:pt>
                      <c:pt idx="2361">
                        <c:v>3.6630000000000003</c:v>
                      </c:pt>
                      <c:pt idx="2362">
                        <c:v>3.665</c:v>
                      </c:pt>
                      <c:pt idx="2363">
                        <c:v>3.6219999999999999</c:v>
                      </c:pt>
                      <c:pt idx="2364">
                        <c:v>3.6219999999999999</c:v>
                      </c:pt>
                      <c:pt idx="2365">
                        <c:v>3.6219999999999999</c:v>
                      </c:pt>
                      <c:pt idx="2366">
                        <c:v>3.6040000000000001</c:v>
                      </c:pt>
                      <c:pt idx="2367">
                        <c:v>3.548</c:v>
                      </c:pt>
                      <c:pt idx="2368">
                        <c:v>3.6710000000000003</c:v>
                      </c:pt>
                      <c:pt idx="2369">
                        <c:v>3.7010000000000001</c:v>
                      </c:pt>
                      <c:pt idx="2370">
                        <c:v>3.7640000000000002</c:v>
                      </c:pt>
                      <c:pt idx="2371">
                        <c:v>3.7640000000000002</c:v>
                      </c:pt>
                      <c:pt idx="2372">
                        <c:v>3.7640000000000002</c:v>
                      </c:pt>
                      <c:pt idx="2373">
                        <c:v>3.831</c:v>
                      </c:pt>
                      <c:pt idx="2374">
                        <c:v>3.8330000000000002</c:v>
                      </c:pt>
                      <c:pt idx="2375">
                        <c:v>3.9689999999999999</c:v>
                      </c:pt>
                      <c:pt idx="2376">
                        <c:v>3.8620000000000001</c:v>
                      </c:pt>
                      <c:pt idx="2377">
                        <c:v>3.7410000000000001</c:v>
                      </c:pt>
                      <c:pt idx="2378">
                        <c:v>3.7410000000000001</c:v>
                      </c:pt>
                      <c:pt idx="2379">
                        <c:v>3.7410000000000001</c:v>
                      </c:pt>
                      <c:pt idx="2380">
                        <c:v>3.6989999999999998</c:v>
                      </c:pt>
                      <c:pt idx="2381">
                        <c:v>3.5140000000000002</c:v>
                      </c:pt>
                      <c:pt idx="2382">
                        <c:v>3.5449999999999999</c:v>
                      </c:pt>
                      <c:pt idx="2383">
                        <c:v>3.5789999999999997</c:v>
                      </c:pt>
                      <c:pt idx="2384">
                        <c:v>3.5390000000000001</c:v>
                      </c:pt>
                      <c:pt idx="2385">
                        <c:v>3.5390000000000001</c:v>
                      </c:pt>
                      <c:pt idx="2386">
                        <c:v>3.5390000000000001</c:v>
                      </c:pt>
                      <c:pt idx="2387">
                        <c:v>3.46</c:v>
                      </c:pt>
                      <c:pt idx="2388">
                        <c:v>3.573</c:v>
                      </c:pt>
                      <c:pt idx="2389">
                        <c:v>3.577</c:v>
                      </c:pt>
                      <c:pt idx="2390">
                        <c:v>3.6080000000000001</c:v>
                      </c:pt>
                      <c:pt idx="2391">
                        <c:v>3.625</c:v>
                      </c:pt>
                      <c:pt idx="2392">
                        <c:v>3.625</c:v>
                      </c:pt>
                      <c:pt idx="2393">
                        <c:v>3.625</c:v>
                      </c:pt>
                      <c:pt idx="2394">
                        <c:v>3.5760000000000001</c:v>
                      </c:pt>
                      <c:pt idx="2395">
                        <c:v>3.645</c:v>
                      </c:pt>
                      <c:pt idx="2396">
                        <c:v>3.7290000000000001</c:v>
                      </c:pt>
                      <c:pt idx="2397">
                        <c:v>3.734</c:v>
                      </c:pt>
                      <c:pt idx="2398">
                        <c:v>3.68</c:v>
                      </c:pt>
                      <c:pt idx="2399">
                        <c:v>3.68</c:v>
                      </c:pt>
                      <c:pt idx="2400">
                        <c:v>3.68</c:v>
                      </c:pt>
                      <c:pt idx="2401">
                        <c:v>3.66</c:v>
                      </c:pt>
                      <c:pt idx="2402">
                        <c:v>3.653</c:v>
                      </c:pt>
                      <c:pt idx="2403">
                        <c:v>3.7010000000000001</c:v>
                      </c:pt>
                      <c:pt idx="2404">
                        <c:v>3.7359999999999998</c:v>
                      </c:pt>
                      <c:pt idx="2405">
                        <c:v>3.7359999999999998</c:v>
                      </c:pt>
                      <c:pt idx="2406">
                        <c:v>3.7359999999999998</c:v>
                      </c:pt>
                      <c:pt idx="2407">
                        <c:v>3.7359999999999998</c:v>
                      </c:pt>
                      <c:pt idx="2408">
                        <c:v>3.7359999999999998</c:v>
                      </c:pt>
                      <c:pt idx="2409">
                        <c:v>3.7469999999999999</c:v>
                      </c:pt>
                      <c:pt idx="2410">
                        <c:v>3.8679999999999999</c:v>
                      </c:pt>
                      <c:pt idx="2411">
                        <c:v>3.9140000000000001</c:v>
                      </c:pt>
                      <c:pt idx="2412">
                        <c:v>3.964</c:v>
                      </c:pt>
                      <c:pt idx="2413">
                        <c:v>3.964</c:v>
                      </c:pt>
                      <c:pt idx="2414">
                        <c:v>3.964</c:v>
                      </c:pt>
                      <c:pt idx="2415">
                        <c:v>3.8730000000000002</c:v>
                      </c:pt>
                      <c:pt idx="2416">
                        <c:v>3.9020000000000001</c:v>
                      </c:pt>
                      <c:pt idx="2417">
                        <c:v>3.9169999999999998</c:v>
                      </c:pt>
                      <c:pt idx="2418">
                        <c:v>3.8769999999999998</c:v>
                      </c:pt>
                      <c:pt idx="2419">
                        <c:v>3.8529999999999998</c:v>
                      </c:pt>
                      <c:pt idx="2420">
                        <c:v>3.8529999999999998</c:v>
                      </c:pt>
                      <c:pt idx="2421">
                        <c:v>3.8529999999999998</c:v>
                      </c:pt>
                      <c:pt idx="2422">
                        <c:v>3.9740000000000002</c:v>
                      </c:pt>
                      <c:pt idx="2423">
                        <c:v>3.992</c:v>
                      </c:pt>
                      <c:pt idx="2424">
                        <c:v>4.05</c:v>
                      </c:pt>
                      <c:pt idx="2425">
                        <c:v>4.0730000000000004</c:v>
                      </c:pt>
                      <c:pt idx="2426">
                        <c:v>4.0410000000000004</c:v>
                      </c:pt>
                      <c:pt idx="2427">
                        <c:v>4.0410000000000004</c:v>
                      </c:pt>
                      <c:pt idx="2428">
                        <c:v>4.0410000000000004</c:v>
                      </c:pt>
                      <c:pt idx="2429">
                        <c:v>4.0599999999999996</c:v>
                      </c:pt>
                      <c:pt idx="2430">
                        <c:v>4.109</c:v>
                      </c:pt>
                      <c:pt idx="2431">
                        <c:v>4.202</c:v>
                      </c:pt>
                      <c:pt idx="2432">
                        <c:v>4.2089999999999996</c:v>
                      </c:pt>
                      <c:pt idx="2433">
                        <c:v>4.2640000000000002</c:v>
                      </c:pt>
                      <c:pt idx="2434">
                        <c:v>4.2640000000000002</c:v>
                      </c:pt>
                      <c:pt idx="2435">
                        <c:v>4.2640000000000002</c:v>
                      </c:pt>
                      <c:pt idx="2436">
                        <c:v>4.3760000000000003</c:v>
                      </c:pt>
                      <c:pt idx="2437">
                        <c:v>4.3819999999999997</c:v>
                      </c:pt>
                      <c:pt idx="2438">
                        <c:v>4.4269999999999996</c:v>
                      </c:pt>
                      <c:pt idx="2439">
                        <c:v>4.5190000000000001</c:v>
                      </c:pt>
                      <c:pt idx="2440">
                        <c:v>4.5990000000000002</c:v>
                      </c:pt>
                      <c:pt idx="2441">
                        <c:v>4.5990000000000002</c:v>
                      </c:pt>
                      <c:pt idx="2442">
                        <c:v>4.5990000000000002</c:v>
                      </c:pt>
                      <c:pt idx="2443">
                        <c:v>4.6129999999999995</c:v>
                      </c:pt>
                      <c:pt idx="2444">
                        <c:v>4.5110000000000001</c:v>
                      </c:pt>
                      <c:pt idx="2445">
                        <c:v>4.3940000000000001</c:v>
                      </c:pt>
                      <c:pt idx="2446">
                        <c:v>4.4509999999999996</c:v>
                      </c:pt>
                      <c:pt idx="2447">
                        <c:v>4.577</c:v>
                      </c:pt>
                      <c:pt idx="2448">
                        <c:v>4.577</c:v>
                      </c:pt>
                      <c:pt idx="2449">
                        <c:v>4.577</c:v>
                      </c:pt>
                      <c:pt idx="2450">
                        <c:v>4.6879999999999997</c:v>
                      </c:pt>
                      <c:pt idx="2451">
                        <c:v>4.7050000000000001</c:v>
                      </c:pt>
                      <c:pt idx="2452">
                        <c:v>4.8339999999999996</c:v>
                      </c:pt>
                      <c:pt idx="2453">
                        <c:v>4.875</c:v>
                      </c:pt>
                      <c:pt idx="2454">
                        <c:v>4.8499999999999996</c:v>
                      </c:pt>
                      <c:pt idx="2455">
                        <c:v>4.8499999999999996</c:v>
                      </c:pt>
                      <c:pt idx="2456">
                        <c:v>4.8499999999999996</c:v>
                      </c:pt>
                      <c:pt idx="2457">
                        <c:v>4.8100000000000005</c:v>
                      </c:pt>
                      <c:pt idx="2458">
                        <c:v>4.8460000000000001</c:v>
                      </c:pt>
                      <c:pt idx="2459">
                        <c:v>4.851</c:v>
                      </c:pt>
                      <c:pt idx="2460">
                        <c:v>4.8819999999999997</c:v>
                      </c:pt>
                      <c:pt idx="2461">
                        <c:v>4.9260000000000002</c:v>
                      </c:pt>
                      <c:pt idx="2462">
                        <c:v>4.9260000000000002</c:v>
                      </c:pt>
                      <c:pt idx="2463">
                        <c:v>4.9260000000000002</c:v>
                      </c:pt>
                      <c:pt idx="2464">
                        <c:v>4.9480000000000004</c:v>
                      </c:pt>
                      <c:pt idx="2465">
                        <c:v>4.8629999999999995</c:v>
                      </c:pt>
                      <c:pt idx="2466">
                        <c:v>4.8179999999999996</c:v>
                      </c:pt>
                      <c:pt idx="2467">
                        <c:v>4.8179999999999996</c:v>
                      </c:pt>
                      <c:pt idx="2468">
                        <c:v>4.9409999999999998</c:v>
                      </c:pt>
                      <c:pt idx="2469">
                        <c:v>4.9409999999999998</c:v>
                      </c:pt>
                      <c:pt idx="2470">
                        <c:v>4.9409999999999998</c:v>
                      </c:pt>
                      <c:pt idx="2471">
                        <c:v>5.0179999999999998</c:v>
                      </c:pt>
                      <c:pt idx="2472">
                        <c:v>5.0229999999999997</c:v>
                      </c:pt>
                      <c:pt idx="2473">
                        <c:v>5.0110000000000001</c:v>
                      </c:pt>
                      <c:pt idx="2474">
                        <c:v>4.992</c:v>
                      </c:pt>
                      <c:pt idx="2475">
                        <c:v>4.931</c:v>
                      </c:pt>
                      <c:pt idx="2476">
                        <c:v>4.931</c:v>
                      </c:pt>
                      <c:pt idx="2477">
                        <c:v>4.931</c:v>
                      </c:pt>
                      <c:pt idx="2478">
                        <c:v>4.9669999999999996</c:v>
                      </c:pt>
                      <c:pt idx="2479">
                        <c:v>4.9950000000000001</c:v>
                      </c:pt>
                      <c:pt idx="2480">
                        <c:v>5.0519999999999996</c:v>
                      </c:pt>
                      <c:pt idx="2481">
                        <c:v>5.0149999999999997</c:v>
                      </c:pt>
                      <c:pt idx="2482">
                        <c:v>5.0019999999999998</c:v>
                      </c:pt>
                      <c:pt idx="2483">
                        <c:v>5.0019999999999998</c:v>
                      </c:pt>
                      <c:pt idx="2484">
                        <c:v>5.0019999999999998</c:v>
                      </c:pt>
                      <c:pt idx="2485">
                        <c:v>5.1029999999999998</c:v>
                      </c:pt>
                      <c:pt idx="2486">
                        <c:v>5.1159999999999997</c:v>
                      </c:pt>
                      <c:pt idx="2487">
                        <c:v>5.1059999999999999</c:v>
                      </c:pt>
                      <c:pt idx="2488">
                        <c:v>5.1749999999999998</c:v>
                      </c:pt>
                      <c:pt idx="2489">
                        <c:v>5.2759999999999998</c:v>
                      </c:pt>
                      <c:pt idx="2490">
                        <c:v>5.2759999999999998</c:v>
                      </c:pt>
                      <c:pt idx="2491">
                        <c:v>5.2759999999999998</c:v>
                      </c:pt>
                      <c:pt idx="2492">
                        <c:v>5.1559999999999997</c:v>
                      </c:pt>
                      <c:pt idx="2493">
                        <c:v>5.0540000000000003</c:v>
                      </c:pt>
                      <c:pt idx="2494">
                        <c:v>5.0670000000000002</c:v>
                      </c:pt>
                      <c:pt idx="2495">
                        <c:v>5.1100000000000003</c:v>
                      </c:pt>
                      <c:pt idx="2496">
                        <c:v>5.2309999999999999</c:v>
                      </c:pt>
                      <c:pt idx="2497">
                        <c:v>5.2309999999999999</c:v>
                      </c:pt>
                      <c:pt idx="2498">
                        <c:v>5.2309999999999999</c:v>
                      </c:pt>
                      <c:pt idx="2499">
                        <c:v>5.298</c:v>
                      </c:pt>
                      <c:pt idx="2500">
                        <c:v>5.1660000000000004</c:v>
                      </c:pt>
                      <c:pt idx="2501">
                        <c:v>5.2930000000000001</c:v>
                      </c:pt>
                      <c:pt idx="2502">
                        <c:v>5.3230000000000004</c:v>
                      </c:pt>
                      <c:pt idx="2503">
                        <c:v>5.367</c:v>
                      </c:pt>
                      <c:pt idx="2504">
                        <c:v>5.367</c:v>
                      </c:pt>
                      <c:pt idx="2505">
                        <c:v>5.367</c:v>
                      </c:pt>
                      <c:pt idx="2506">
                        <c:v>5.3890000000000002</c:v>
                      </c:pt>
                      <c:pt idx="2507">
                        <c:v>5.4119999999999999</c:v>
                      </c:pt>
                      <c:pt idx="2508">
                        <c:v>5.3769999999999998</c:v>
                      </c:pt>
                      <c:pt idx="2509">
                        <c:v>5.5659999999999998</c:v>
                      </c:pt>
                      <c:pt idx="2510">
                        <c:v>5.6509999999999998</c:v>
                      </c:pt>
                      <c:pt idx="2511">
                        <c:v>5.6509999999999998</c:v>
                      </c:pt>
                      <c:pt idx="2512">
                        <c:v>5.6509999999999998</c:v>
                      </c:pt>
                      <c:pt idx="2513">
                        <c:v>5.835</c:v>
                      </c:pt>
                      <c:pt idx="2514">
                        <c:v>6.13</c:v>
                      </c:pt>
                      <c:pt idx="2515">
                        <c:v>6.13</c:v>
                      </c:pt>
                      <c:pt idx="2516">
                        <c:v>6.0309999999999997</c:v>
                      </c:pt>
                      <c:pt idx="2517">
                        <c:v>6.0229999999999997</c:v>
                      </c:pt>
                      <c:pt idx="2518">
                        <c:v>6.0229999999999997</c:v>
                      </c:pt>
                      <c:pt idx="2519">
                        <c:v>6.0229999999999997</c:v>
                      </c:pt>
                      <c:pt idx="2520">
                        <c:v>6.0220000000000002</c:v>
                      </c:pt>
                      <c:pt idx="2521">
                        <c:v>6.0220000000000002</c:v>
                      </c:pt>
                      <c:pt idx="2522">
                        <c:v>6.0220000000000002</c:v>
                      </c:pt>
                      <c:pt idx="2523">
                        <c:v>6.0229999999999997</c:v>
                      </c:pt>
                      <c:pt idx="2524">
                        <c:v>6.0229999999999997</c:v>
                      </c:pt>
                      <c:pt idx="2525">
                        <c:v>6.0229999999999997</c:v>
                      </c:pt>
                      <c:pt idx="2526">
                        <c:v>6.0229999999999997</c:v>
                      </c:pt>
                      <c:pt idx="2527">
                        <c:v>6.0330000000000004</c:v>
                      </c:pt>
                      <c:pt idx="2528">
                        <c:v>6.0490000000000004</c:v>
                      </c:pt>
                      <c:pt idx="2529">
                        <c:v>6.0389999999999997</c:v>
                      </c:pt>
                      <c:pt idx="2530">
                        <c:v>6.0330000000000004</c:v>
                      </c:pt>
                      <c:pt idx="2531">
                        <c:v>6.0469999999999997</c:v>
                      </c:pt>
                      <c:pt idx="2532">
                        <c:v>6.0469999999999997</c:v>
                      </c:pt>
                      <c:pt idx="2533">
                        <c:v>6.0469999999999997</c:v>
                      </c:pt>
                      <c:pt idx="2534">
                        <c:v>6.0519999999999996</c:v>
                      </c:pt>
                      <c:pt idx="2535">
                        <c:v>5.9969999999999999</c:v>
                      </c:pt>
                      <c:pt idx="2536">
                        <c:v>6.0410000000000004</c:v>
                      </c:pt>
                      <c:pt idx="2537">
                        <c:v>6.0430000000000001</c:v>
                      </c:pt>
                      <c:pt idx="2538">
                        <c:v>6.0110000000000001</c:v>
                      </c:pt>
                      <c:pt idx="2539">
                        <c:v>6.0110000000000001</c:v>
                      </c:pt>
                      <c:pt idx="2540">
                        <c:v>6.0110000000000001</c:v>
                      </c:pt>
                      <c:pt idx="2541">
                        <c:v>5.9809999999999999</c:v>
                      </c:pt>
                      <c:pt idx="2542">
                        <c:v>5.9180000000000001</c:v>
                      </c:pt>
                      <c:pt idx="2543">
                        <c:v>5.859</c:v>
                      </c:pt>
                      <c:pt idx="2544">
                        <c:v>5.9379999999999997</c:v>
                      </c:pt>
                      <c:pt idx="2545">
                        <c:v>5.8620000000000001</c:v>
                      </c:pt>
                      <c:pt idx="2546">
                        <c:v>5.8620000000000001</c:v>
                      </c:pt>
                      <c:pt idx="2547">
                        <c:v>5.8620000000000001</c:v>
                      </c:pt>
                      <c:pt idx="2548">
                        <c:v>5.8680000000000003</c:v>
                      </c:pt>
                      <c:pt idx="2549">
                        <c:v>5.8520000000000003</c:v>
                      </c:pt>
                      <c:pt idx="2550">
                        <c:v>5.8780000000000001</c:v>
                      </c:pt>
                      <c:pt idx="2551">
                        <c:v>5.9390000000000001</c:v>
                      </c:pt>
                      <c:pt idx="2552">
                        <c:v>5.9550000000000001</c:v>
                      </c:pt>
                      <c:pt idx="2553">
                        <c:v>5.9550000000000001</c:v>
                      </c:pt>
                      <c:pt idx="2554">
                        <c:v>5.9550000000000001</c:v>
                      </c:pt>
                      <c:pt idx="2555">
                        <c:v>6.0170000000000003</c:v>
                      </c:pt>
                      <c:pt idx="2556">
                        <c:v>6.0119999999999996</c:v>
                      </c:pt>
                      <c:pt idx="2557">
                        <c:v>5.9710000000000001</c:v>
                      </c:pt>
                      <c:pt idx="2558">
                        <c:v>5.9420000000000002</c:v>
                      </c:pt>
                      <c:pt idx="2559">
                        <c:v>5.9420000000000002</c:v>
                      </c:pt>
                      <c:pt idx="2560">
                        <c:v>5.9420000000000002</c:v>
                      </c:pt>
                      <c:pt idx="2561">
                        <c:v>5.9420000000000002</c:v>
                      </c:pt>
                      <c:pt idx="2562">
                        <c:v>5.9329999999999998</c:v>
                      </c:pt>
                      <c:pt idx="2563">
                        <c:v>5.9080000000000004</c:v>
                      </c:pt>
                      <c:pt idx="2564">
                        <c:v>5.9160000000000004</c:v>
                      </c:pt>
                      <c:pt idx="2565">
                        <c:v>5.82</c:v>
                      </c:pt>
                      <c:pt idx="2566">
                        <c:v>5.9550000000000001</c:v>
                      </c:pt>
                      <c:pt idx="2567">
                        <c:v>5.9550000000000001</c:v>
                      </c:pt>
                      <c:pt idx="2568">
                        <c:v>5.9550000000000001</c:v>
                      </c:pt>
                      <c:pt idx="2569">
                        <c:v>5.819</c:v>
                      </c:pt>
                      <c:pt idx="2570">
                        <c:v>5.891</c:v>
                      </c:pt>
                      <c:pt idx="2571">
                        <c:v>6.09</c:v>
                      </c:pt>
                      <c:pt idx="2572">
                        <c:v>6.1150000000000002</c:v>
                      </c:pt>
                      <c:pt idx="2573">
                        <c:v>6.1070000000000002</c:v>
                      </c:pt>
                      <c:pt idx="2574">
                        <c:v>6.1070000000000002</c:v>
                      </c:pt>
                      <c:pt idx="2575">
                        <c:v>6.1070000000000002</c:v>
                      </c:pt>
                      <c:pt idx="2576">
                        <c:v>6.2149999999999999</c:v>
                      </c:pt>
                      <c:pt idx="2577">
                        <c:v>6.21</c:v>
                      </c:pt>
                      <c:pt idx="2578">
                        <c:v>6.173</c:v>
                      </c:pt>
                      <c:pt idx="2579">
                        <c:v>6.1589999999999998</c:v>
                      </c:pt>
                      <c:pt idx="2580">
                        <c:v>6.1669999999999998</c:v>
                      </c:pt>
                      <c:pt idx="2581">
                        <c:v>6.1669999999999998</c:v>
                      </c:pt>
                      <c:pt idx="2582">
                        <c:v>6.1669999999999998</c:v>
                      </c:pt>
                      <c:pt idx="2583">
                        <c:v>6.17</c:v>
                      </c:pt>
                      <c:pt idx="2584">
                        <c:v>6.1909999999999998</c:v>
                      </c:pt>
                      <c:pt idx="2585">
                        <c:v>6.1849999999999996</c:v>
                      </c:pt>
                      <c:pt idx="2586">
                        <c:v>6.1559999999999997</c:v>
                      </c:pt>
                      <c:pt idx="2587">
                        <c:v>6.274</c:v>
                      </c:pt>
                      <c:pt idx="2588">
                        <c:v>6.274</c:v>
                      </c:pt>
                      <c:pt idx="2589">
                        <c:v>6.274</c:v>
                      </c:pt>
                      <c:pt idx="2590">
                        <c:v>6.2309999999999999</c:v>
                      </c:pt>
                      <c:pt idx="2591">
                        <c:v>6.1859999999999999</c:v>
                      </c:pt>
                      <c:pt idx="2592">
                        <c:v>6.2210000000000001</c:v>
                      </c:pt>
                      <c:pt idx="2593">
                        <c:v>6.2140000000000004</c:v>
                      </c:pt>
                      <c:pt idx="2594">
                        <c:v>6.2679999999999998</c:v>
                      </c:pt>
                      <c:pt idx="2595">
                        <c:v>6.2679999999999998</c:v>
                      </c:pt>
                      <c:pt idx="2596">
                        <c:v>6.2679999999999998</c:v>
                      </c:pt>
                      <c:pt idx="2597">
                        <c:v>6.3940000000000001</c:v>
                      </c:pt>
                      <c:pt idx="2598">
                        <c:v>6.3979999999999997</c:v>
                      </c:pt>
                      <c:pt idx="2599">
                        <c:v>6.335</c:v>
                      </c:pt>
                      <c:pt idx="2600">
                        <c:v>6.3789999999999996</c:v>
                      </c:pt>
                      <c:pt idx="2601">
                        <c:v>6.4</c:v>
                      </c:pt>
                      <c:pt idx="2602">
                        <c:v>6.4</c:v>
                      </c:pt>
                      <c:pt idx="2603">
                        <c:v>6.4</c:v>
                      </c:pt>
                      <c:pt idx="2604">
                        <c:v>6.6059999999999999</c:v>
                      </c:pt>
                      <c:pt idx="2605">
                        <c:v>6.7670000000000003</c:v>
                      </c:pt>
                      <c:pt idx="2606">
                        <c:v>6.59</c:v>
                      </c:pt>
                      <c:pt idx="2607">
                        <c:v>6.6760000000000002</c:v>
                      </c:pt>
                      <c:pt idx="2608">
                        <c:v>6.8369999999999997</c:v>
                      </c:pt>
                      <c:pt idx="2609">
                        <c:v>6.8369999999999997</c:v>
                      </c:pt>
                      <c:pt idx="2610">
                        <c:v>6.8369999999999997</c:v>
                      </c:pt>
                      <c:pt idx="2611">
                        <c:v>6.9850000000000003</c:v>
                      </c:pt>
                      <c:pt idx="2612">
                        <c:v>7.0590000000000002</c:v>
                      </c:pt>
                      <c:pt idx="2613">
                        <c:v>7.032</c:v>
                      </c:pt>
                      <c:pt idx="2614">
                        <c:v>7.1580000000000004</c:v>
                      </c:pt>
                      <c:pt idx="2615">
                        <c:v>7.1420000000000003</c:v>
                      </c:pt>
                      <c:pt idx="2616">
                        <c:v>7.1420000000000003</c:v>
                      </c:pt>
                      <c:pt idx="2617">
                        <c:v>7.1420000000000003</c:v>
                      </c:pt>
                      <c:pt idx="2618">
                        <c:v>7.173</c:v>
                      </c:pt>
                      <c:pt idx="2619">
                        <c:v>7.1779999999999999</c:v>
                      </c:pt>
                      <c:pt idx="2620">
                        <c:v>7.157</c:v>
                      </c:pt>
                      <c:pt idx="2621">
                        <c:v>7.2590000000000003</c:v>
                      </c:pt>
                      <c:pt idx="2622">
                        <c:v>7.42</c:v>
                      </c:pt>
                      <c:pt idx="2623">
                        <c:v>7.42</c:v>
                      </c:pt>
                      <c:pt idx="2624">
                        <c:v>7.42</c:v>
                      </c:pt>
                      <c:pt idx="2625">
                        <c:v>7.2320000000000002</c:v>
                      </c:pt>
                      <c:pt idx="2626">
                        <c:v>7.1379999999999999</c:v>
                      </c:pt>
                      <c:pt idx="2627">
                        <c:v>7.1059999999999999</c:v>
                      </c:pt>
                      <c:pt idx="2628">
                        <c:v>7.0140000000000002</c:v>
                      </c:pt>
                      <c:pt idx="2629">
                        <c:v>7.1059999999999999</c:v>
                      </c:pt>
                      <c:pt idx="2630">
                        <c:v>7.1059999999999999</c:v>
                      </c:pt>
                      <c:pt idx="2631">
                        <c:v>7.1059999999999999</c:v>
                      </c:pt>
                      <c:pt idx="2632">
                        <c:v>6.9930000000000003</c:v>
                      </c:pt>
                      <c:pt idx="2633">
                        <c:v>6.7709999999999999</c:v>
                      </c:pt>
                      <c:pt idx="2634">
                        <c:v>6.6980000000000004</c:v>
                      </c:pt>
                      <c:pt idx="2635">
                        <c:v>6.6740000000000004</c:v>
                      </c:pt>
                      <c:pt idx="2636">
                        <c:v>6.7320000000000002</c:v>
                      </c:pt>
                      <c:pt idx="2637">
                        <c:v>6.7320000000000002</c:v>
                      </c:pt>
                      <c:pt idx="2638">
                        <c:v>6.7320000000000002</c:v>
                      </c:pt>
                      <c:pt idx="2639">
                        <c:v>6.5739999999999998</c:v>
                      </c:pt>
                      <c:pt idx="2640">
                        <c:v>6.5910000000000002</c:v>
                      </c:pt>
                      <c:pt idx="2641">
                        <c:v>6.5510000000000002</c:v>
                      </c:pt>
                      <c:pt idx="2642">
                        <c:v>6.5529999999999999</c:v>
                      </c:pt>
                      <c:pt idx="2643">
                        <c:v>6.5579999999999998</c:v>
                      </c:pt>
                      <c:pt idx="2644">
                        <c:v>6.5579999999999998</c:v>
                      </c:pt>
                      <c:pt idx="2645">
                        <c:v>6.5579999999999998</c:v>
                      </c:pt>
                      <c:pt idx="2646">
                        <c:v>6.5649999999999995</c:v>
                      </c:pt>
                      <c:pt idx="2647">
                        <c:v>6.4349999999999996</c:v>
                      </c:pt>
                      <c:pt idx="2648">
                        <c:v>6.3380000000000001</c:v>
                      </c:pt>
                      <c:pt idx="2649">
                        <c:v>6.3570000000000002</c:v>
                      </c:pt>
                      <c:pt idx="2650">
                        <c:v>6.3689999999999998</c:v>
                      </c:pt>
                      <c:pt idx="2651">
                        <c:v>6.3689999999999998</c:v>
                      </c:pt>
                      <c:pt idx="2652">
                        <c:v>6.3689999999999998</c:v>
                      </c:pt>
                      <c:pt idx="2653">
                        <c:v>6.42</c:v>
                      </c:pt>
                      <c:pt idx="2654">
                        <c:v>6.4969999999999999</c:v>
                      </c:pt>
                      <c:pt idx="2655">
                        <c:v>6.5309999999999997</c:v>
                      </c:pt>
                      <c:pt idx="2656">
                        <c:v>6.5670000000000002</c:v>
                      </c:pt>
                      <c:pt idx="2657">
                        <c:v>6.5709999999999997</c:v>
                      </c:pt>
                      <c:pt idx="2658">
                        <c:v>6.5709999999999997</c:v>
                      </c:pt>
                      <c:pt idx="2659">
                        <c:v>6.5709999999999997</c:v>
                      </c:pt>
                      <c:pt idx="2660">
                        <c:v>6.5640000000000001</c:v>
                      </c:pt>
                      <c:pt idx="2661">
                        <c:v>6.5309999999999997</c:v>
                      </c:pt>
                      <c:pt idx="2662">
                        <c:v>6.532</c:v>
                      </c:pt>
                      <c:pt idx="2663">
                        <c:v>6.5359999999999996</c:v>
                      </c:pt>
                      <c:pt idx="2664">
                        <c:v>6.5649999999999995</c:v>
                      </c:pt>
                      <c:pt idx="2665">
                        <c:v>6.5649999999999995</c:v>
                      </c:pt>
                      <c:pt idx="2666">
                        <c:v>6.5649999999999995</c:v>
                      </c:pt>
                      <c:pt idx="2667">
                        <c:v>6.391</c:v>
                      </c:pt>
                      <c:pt idx="2668">
                        <c:v>6.39</c:v>
                      </c:pt>
                      <c:pt idx="2669">
                        <c:v>6.3849999999999998</c:v>
                      </c:pt>
                      <c:pt idx="2670">
                        <c:v>6.4640000000000004</c:v>
                      </c:pt>
                      <c:pt idx="2671">
                        <c:v>6.46</c:v>
                      </c:pt>
                      <c:pt idx="2672">
                        <c:v>6.46</c:v>
                      </c:pt>
                      <c:pt idx="2673">
                        <c:v>6.46</c:v>
                      </c:pt>
                      <c:pt idx="2674">
                        <c:v>6.4640000000000004</c:v>
                      </c:pt>
                      <c:pt idx="2675">
                        <c:v>6.4669999999999996</c:v>
                      </c:pt>
                      <c:pt idx="2676">
                        <c:v>6.41</c:v>
                      </c:pt>
                      <c:pt idx="2677">
                        <c:v>6.3890000000000002</c:v>
                      </c:pt>
                      <c:pt idx="2678">
                        <c:v>6.7990000000000004</c:v>
                      </c:pt>
                      <c:pt idx="2679">
                        <c:v>6.7990000000000004</c:v>
                      </c:pt>
                      <c:pt idx="2680">
                        <c:v>6.7990000000000004</c:v>
                      </c:pt>
                      <c:pt idx="2681">
                        <c:v>7.024</c:v>
                      </c:pt>
                      <c:pt idx="2682">
                        <c:v>7.2119999999999997</c:v>
                      </c:pt>
                      <c:pt idx="2683">
                        <c:v>7.1479999999999997</c:v>
                      </c:pt>
                      <c:pt idx="2684">
                        <c:v>7.2960000000000003</c:v>
                      </c:pt>
                      <c:pt idx="2685">
                        <c:v>7.508</c:v>
                      </c:pt>
                      <c:pt idx="2686">
                        <c:v>7.508</c:v>
                      </c:pt>
                      <c:pt idx="2687">
                        <c:v>7.508</c:v>
                      </c:pt>
                      <c:pt idx="2688">
                        <c:v>6.9009999999999998</c:v>
                      </c:pt>
                      <c:pt idx="2689">
                        <c:v>6.7670000000000003</c:v>
                      </c:pt>
                      <c:pt idx="2690">
                        <c:v>6.726</c:v>
                      </c:pt>
                      <c:pt idx="2691">
                        <c:v>6.9260000000000002</c:v>
                      </c:pt>
                      <c:pt idx="2692">
                        <c:v>7.1289999999999996</c:v>
                      </c:pt>
                      <c:pt idx="2693">
                        <c:v>7.1289999999999996</c:v>
                      </c:pt>
                      <c:pt idx="2694">
                        <c:v>7.1289999999999996</c:v>
                      </c:pt>
                      <c:pt idx="2695">
                        <c:v>7.2720000000000002</c:v>
                      </c:pt>
                      <c:pt idx="2696">
                        <c:v>7.4649999999999999</c:v>
                      </c:pt>
                      <c:pt idx="2697">
                        <c:v>6.72</c:v>
                      </c:pt>
                      <c:pt idx="2698">
                        <c:v>6.3940000000000001</c:v>
                      </c:pt>
                      <c:pt idx="2699">
                        <c:v>6.4480000000000004</c:v>
                      </c:pt>
                      <c:pt idx="2700">
                        <c:v>6.4480000000000004</c:v>
                      </c:pt>
                      <c:pt idx="2701">
                        <c:v>6.4480000000000004</c:v>
                      </c:pt>
                      <c:pt idx="2702">
                        <c:v>6.5140000000000002</c:v>
                      </c:pt>
                      <c:pt idx="2703">
                        <c:v>6.6790000000000003</c:v>
                      </c:pt>
                      <c:pt idx="2704">
                        <c:v>6.9020000000000001</c:v>
                      </c:pt>
                      <c:pt idx="2705">
                        <c:v>6.8029999999999999</c:v>
                      </c:pt>
                      <c:pt idx="2706">
                        <c:v>6.4290000000000003</c:v>
                      </c:pt>
                      <c:pt idx="2707">
                        <c:v>6.4290000000000003</c:v>
                      </c:pt>
                      <c:pt idx="2708">
                        <c:v>6.4290000000000003</c:v>
                      </c:pt>
                      <c:pt idx="2709">
                        <c:v>6.4089999999999998</c:v>
                      </c:pt>
                      <c:pt idx="2710">
                        <c:v>6.069</c:v>
                      </c:pt>
                      <c:pt idx="2711">
                        <c:v>6.1070000000000002</c:v>
                      </c:pt>
                      <c:pt idx="2712">
                        <c:v>6.2489999999999997</c:v>
                      </c:pt>
                      <c:pt idx="2713">
                        <c:v>6.3029999999999999</c:v>
                      </c:pt>
                      <c:pt idx="2714">
                        <c:v>6.3029999999999999</c:v>
                      </c:pt>
                      <c:pt idx="2715">
                        <c:v>6.3029999999999999</c:v>
                      </c:pt>
                      <c:pt idx="2716">
                        <c:v>6.5209999999999999</c:v>
                      </c:pt>
                      <c:pt idx="2717">
                        <c:v>6.4180000000000001</c:v>
                      </c:pt>
                      <c:pt idx="2718">
                        <c:v>6.4569999999999999</c:v>
                      </c:pt>
                      <c:pt idx="2719">
                        <c:v>6.2190000000000003</c:v>
                      </c:pt>
                      <c:pt idx="2720">
                        <c:v>6.1379999999999999</c:v>
                      </c:pt>
                      <c:pt idx="2721">
                        <c:v>6.1379999999999999</c:v>
                      </c:pt>
                      <c:pt idx="2722">
                        <c:v>6.1379999999999999</c:v>
                      </c:pt>
                      <c:pt idx="2723">
                        <c:v>6.0670000000000002</c:v>
                      </c:pt>
                      <c:pt idx="2724">
                        <c:v>5.7949999999999999</c:v>
                      </c:pt>
                      <c:pt idx="2725">
                        <c:v>5.7050000000000001</c:v>
                      </c:pt>
                      <c:pt idx="2726">
                        <c:v>5.8040000000000003</c:v>
                      </c:pt>
                      <c:pt idx="2727">
                        <c:v>5.6079999999999997</c:v>
                      </c:pt>
                      <c:pt idx="2728">
                        <c:v>5.6079999999999997</c:v>
                      </c:pt>
                      <c:pt idx="2729">
                        <c:v>5.6079999999999997</c:v>
                      </c:pt>
                      <c:pt idx="2730">
                        <c:v>5.5250000000000004</c:v>
                      </c:pt>
                      <c:pt idx="2731">
                        <c:v>5.5280000000000005</c:v>
                      </c:pt>
                      <c:pt idx="2732">
                        <c:v>5.4219999999999997</c:v>
                      </c:pt>
                      <c:pt idx="2733">
                        <c:v>5.52</c:v>
                      </c:pt>
                      <c:pt idx="2734">
                        <c:v>5.5280000000000005</c:v>
                      </c:pt>
                      <c:pt idx="2735">
                        <c:v>5.5280000000000005</c:v>
                      </c:pt>
                      <c:pt idx="2736">
                        <c:v>5.5280000000000005</c:v>
                      </c:pt>
                      <c:pt idx="2737">
                        <c:v>5.4359999999999999</c:v>
                      </c:pt>
                      <c:pt idx="2738">
                        <c:v>5.2409999999999997</c:v>
                      </c:pt>
                      <c:pt idx="2739">
                        <c:v>5.2320000000000002</c:v>
                      </c:pt>
                      <c:pt idx="2740">
                        <c:v>5.2350000000000003</c:v>
                      </c:pt>
                      <c:pt idx="2741">
                        <c:v>5.2439999999999998</c:v>
                      </c:pt>
                      <c:pt idx="2742">
                        <c:v>5.2439999999999998</c:v>
                      </c:pt>
                      <c:pt idx="2743">
                        <c:v>5.2439999999999998</c:v>
                      </c:pt>
                      <c:pt idx="2744">
                        <c:v>5.28</c:v>
                      </c:pt>
                      <c:pt idx="2745">
                        <c:v>5.3780000000000001</c:v>
                      </c:pt>
                      <c:pt idx="2746">
                        <c:v>5.4359999999999999</c:v>
                      </c:pt>
                      <c:pt idx="2747">
                        <c:v>5.4610000000000003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C369-48C5-9F39-A10D784B1D86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'10a riigivk spread'!$AD$3</c15:sqref>
                        </c15:formulaRef>
                      </c:ext>
                    </c:extLst>
                    <c:strCache>
                      <c:ptCount val="1"/>
                      <c:pt idx="0">
                        <c:v>Kreeka</c:v>
                      </c:pt>
                    </c:strCache>
                  </c:strRef>
                </c:tx>
                <c:spPr>
                  <a:ln w="38100">
                    <a:solidFill>
                      <a:schemeClr val="tx2"/>
                    </a:solidFill>
                  </a:ln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'10a riigivk spread'!$Y$4:$Y$2751</c15:sqref>
                        </c15:formulaRef>
                      </c:ext>
                    </c:extLst>
                    <c:numCache>
                      <c:formatCode>m/d/yyyy</c:formatCode>
                      <c:ptCount val="2748"/>
                      <c:pt idx="0">
                        <c:v>0</c:v>
                      </c:pt>
                      <c:pt idx="1">
                        <c:v>44153</c:v>
                      </c:pt>
                      <c:pt idx="2">
                        <c:v>44152</c:v>
                      </c:pt>
                      <c:pt idx="3">
                        <c:v>44151</c:v>
                      </c:pt>
                      <c:pt idx="4">
                        <c:v>44150</c:v>
                      </c:pt>
                      <c:pt idx="5">
                        <c:v>44149</c:v>
                      </c:pt>
                      <c:pt idx="6">
                        <c:v>44148</c:v>
                      </c:pt>
                      <c:pt idx="7">
                        <c:v>44147</c:v>
                      </c:pt>
                      <c:pt idx="8">
                        <c:v>44146</c:v>
                      </c:pt>
                      <c:pt idx="9">
                        <c:v>44145</c:v>
                      </c:pt>
                      <c:pt idx="10">
                        <c:v>44144</c:v>
                      </c:pt>
                      <c:pt idx="11">
                        <c:v>44143</c:v>
                      </c:pt>
                      <c:pt idx="12">
                        <c:v>44142</c:v>
                      </c:pt>
                      <c:pt idx="13">
                        <c:v>44141</c:v>
                      </c:pt>
                      <c:pt idx="14">
                        <c:v>44140</c:v>
                      </c:pt>
                      <c:pt idx="15">
                        <c:v>44139</c:v>
                      </c:pt>
                      <c:pt idx="16">
                        <c:v>44138</c:v>
                      </c:pt>
                      <c:pt idx="17">
                        <c:v>44137</c:v>
                      </c:pt>
                      <c:pt idx="18">
                        <c:v>44136</c:v>
                      </c:pt>
                      <c:pt idx="19">
                        <c:v>44135</c:v>
                      </c:pt>
                      <c:pt idx="20">
                        <c:v>44134</c:v>
                      </c:pt>
                      <c:pt idx="21">
                        <c:v>44133</c:v>
                      </c:pt>
                      <c:pt idx="22">
                        <c:v>44132</c:v>
                      </c:pt>
                      <c:pt idx="23">
                        <c:v>44131</c:v>
                      </c:pt>
                      <c:pt idx="24">
                        <c:v>44130</c:v>
                      </c:pt>
                      <c:pt idx="25">
                        <c:v>44129</c:v>
                      </c:pt>
                      <c:pt idx="26">
                        <c:v>44128</c:v>
                      </c:pt>
                      <c:pt idx="27">
                        <c:v>44127</c:v>
                      </c:pt>
                      <c:pt idx="28">
                        <c:v>44126</c:v>
                      </c:pt>
                      <c:pt idx="29">
                        <c:v>44125</c:v>
                      </c:pt>
                      <c:pt idx="30">
                        <c:v>44124</c:v>
                      </c:pt>
                      <c:pt idx="31">
                        <c:v>44123</c:v>
                      </c:pt>
                      <c:pt idx="32">
                        <c:v>44122</c:v>
                      </c:pt>
                      <c:pt idx="33">
                        <c:v>44121</c:v>
                      </c:pt>
                      <c:pt idx="34">
                        <c:v>44120</c:v>
                      </c:pt>
                      <c:pt idx="35">
                        <c:v>44119</c:v>
                      </c:pt>
                      <c:pt idx="36">
                        <c:v>44118</c:v>
                      </c:pt>
                      <c:pt idx="37">
                        <c:v>44117</c:v>
                      </c:pt>
                      <c:pt idx="38">
                        <c:v>44116</c:v>
                      </c:pt>
                      <c:pt idx="39">
                        <c:v>44115</c:v>
                      </c:pt>
                      <c:pt idx="40">
                        <c:v>44114</c:v>
                      </c:pt>
                      <c:pt idx="41">
                        <c:v>44113</c:v>
                      </c:pt>
                      <c:pt idx="42">
                        <c:v>44112</c:v>
                      </c:pt>
                      <c:pt idx="43">
                        <c:v>44111</c:v>
                      </c:pt>
                      <c:pt idx="44">
                        <c:v>44110</c:v>
                      </c:pt>
                      <c:pt idx="45">
                        <c:v>44109</c:v>
                      </c:pt>
                      <c:pt idx="46">
                        <c:v>44108</c:v>
                      </c:pt>
                      <c:pt idx="47">
                        <c:v>44107</c:v>
                      </c:pt>
                      <c:pt idx="48">
                        <c:v>44106</c:v>
                      </c:pt>
                      <c:pt idx="49">
                        <c:v>44105</c:v>
                      </c:pt>
                      <c:pt idx="50">
                        <c:v>44104</c:v>
                      </c:pt>
                      <c:pt idx="51">
                        <c:v>44103</c:v>
                      </c:pt>
                      <c:pt idx="52">
                        <c:v>44102</c:v>
                      </c:pt>
                      <c:pt idx="53">
                        <c:v>44101</c:v>
                      </c:pt>
                      <c:pt idx="54">
                        <c:v>44100</c:v>
                      </c:pt>
                      <c:pt idx="55">
                        <c:v>44099</c:v>
                      </c:pt>
                      <c:pt idx="56">
                        <c:v>44098</c:v>
                      </c:pt>
                      <c:pt idx="57">
                        <c:v>44097</c:v>
                      </c:pt>
                      <c:pt idx="58">
                        <c:v>44096</c:v>
                      </c:pt>
                      <c:pt idx="59">
                        <c:v>44095</c:v>
                      </c:pt>
                      <c:pt idx="60">
                        <c:v>44094</c:v>
                      </c:pt>
                      <c:pt idx="61">
                        <c:v>44093</c:v>
                      </c:pt>
                      <c:pt idx="62">
                        <c:v>44092</c:v>
                      </c:pt>
                      <c:pt idx="63">
                        <c:v>44091</c:v>
                      </c:pt>
                      <c:pt idx="64">
                        <c:v>44090</c:v>
                      </c:pt>
                      <c:pt idx="65">
                        <c:v>44089</c:v>
                      </c:pt>
                      <c:pt idx="66">
                        <c:v>44088</c:v>
                      </c:pt>
                      <c:pt idx="67">
                        <c:v>44087</c:v>
                      </c:pt>
                      <c:pt idx="68">
                        <c:v>44086</c:v>
                      </c:pt>
                      <c:pt idx="69">
                        <c:v>44085</c:v>
                      </c:pt>
                      <c:pt idx="70">
                        <c:v>44084</c:v>
                      </c:pt>
                      <c:pt idx="71">
                        <c:v>44083</c:v>
                      </c:pt>
                      <c:pt idx="72">
                        <c:v>44082</c:v>
                      </c:pt>
                      <c:pt idx="73">
                        <c:v>44081</c:v>
                      </c:pt>
                      <c:pt idx="74">
                        <c:v>44080</c:v>
                      </c:pt>
                      <c:pt idx="75">
                        <c:v>44079</c:v>
                      </c:pt>
                      <c:pt idx="76">
                        <c:v>44078</c:v>
                      </c:pt>
                      <c:pt idx="77">
                        <c:v>44077</c:v>
                      </c:pt>
                      <c:pt idx="78">
                        <c:v>44076</c:v>
                      </c:pt>
                      <c:pt idx="79">
                        <c:v>44075</c:v>
                      </c:pt>
                      <c:pt idx="80">
                        <c:v>44074</c:v>
                      </c:pt>
                      <c:pt idx="81">
                        <c:v>44073</c:v>
                      </c:pt>
                      <c:pt idx="82">
                        <c:v>44072</c:v>
                      </c:pt>
                      <c:pt idx="83">
                        <c:v>44071</c:v>
                      </c:pt>
                      <c:pt idx="84">
                        <c:v>44070</c:v>
                      </c:pt>
                      <c:pt idx="85">
                        <c:v>44069</c:v>
                      </c:pt>
                      <c:pt idx="86">
                        <c:v>44068</c:v>
                      </c:pt>
                      <c:pt idx="87">
                        <c:v>44067</c:v>
                      </c:pt>
                      <c:pt idx="88">
                        <c:v>44066</c:v>
                      </c:pt>
                      <c:pt idx="89">
                        <c:v>44065</c:v>
                      </c:pt>
                      <c:pt idx="90">
                        <c:v>44064</c:v>
                      </c:pt>
                      <c:pt idx="91">
                        <c:v>44063</c:v>
                      </c:pt>
                      <c:pt idx="92">
                        <c:v>44062</c:v>
                      </c:pt>
                      <c:pt idx="93">
                        <c:v>44061</c:v>
                      </c:pt>
                      <c:pt idx="94">
                        <c:v>44060</c:v>
                      </c:pt>
                      <c:pt idx="95">
                        <c:v>44059</c:v>
                      </c:pt>
                      <c:pt idx="96">
                        <c:v>44058</c:v>
                      </c:pt>
                      <c:pt idx="97">
                        <c:v>44057</c:v>
                      </c:pt>
                      <c:pt idx="98">
                        <c:v>44056</c:v>
                      </c:pt>
                      <c:pt idx="99">
                        <c:v>44055</c:v>
                      </c:pt>
                      <c:pt idx="100">
                        <c:v>44054</c:v>
                      </c:pt>
                      <c:pt idx="101">
                        <c:v>44053</c:v>
                      </c:pt>
                      <c:pt idx="102">
                        <c:v>44052</c:v>
                      </c:pt>
                      <c:pt idx="103">
                        <c:v>44051</c:v>
                      </c:pt>
                      <c:pt idx="104">
                        <c:v>44050</c:v>
                      </c:pt>
                      <c:pt idx="105">
                        <c:v>44049</c:v>
                      </c:pt>
                      <c:pt idx="106">
                        <c:v>44048</c:v>
                      </c:pt>
                      <c:pt idx="107">
                        <c:v>44047</c:v>
                      </c:pt>
                      <c:pt idx="108">
                        <c:v>44046</c:v>
                      </c:pt>
                      <c:pt idx="109">
                        <c:v>44045</c:v>
                      </c:pt>
                      <c:pt idx="110">
                        <c:v>44044</c:v>
                      </c:pt>
                      <c:pt idx="111">
                        <c:v>44043</c:v>
                      </c:pt>
                      <c:pt idx="112">
                        <c:v>44042</c:v>
                      </c:pt>
                      <c:pt idx="113">
                        <c:v>44041</c:v>
                      </c:pt>
                      <c:pt idx="114">
                        <c:v>44040</c:v>
                      </c:pt>
                      <c:pt idx="115">
                        <c:v>44039</c:v>
                      </c:pt>
                      <c:pt idx="116">
                        <c:v>44038</c:v>
                      </c:pt>
                      <c:pt idx="117">
                        <c:v>44037</c:v>
                      </c:pt>
                      <c:pt idx="118">
                        <c:v>44036</c:v>
                      </c:pt>
                      <c:pt idx="119">
                        <c:v>44035</c:v>
                      </c:pt>
                      <c:pt idx="120">
                        <c:v>44034</c:v>
                      </c:pt>
                      <c:pt idx="121">
                        <c:v>44033</c:v>
                      </c:pt>
                      <c:pt idx="122">
                        <c:v>44032</c:v>
                      </c:pt>
                      <c:pt idx="123">
                        <c:v>44031</c:v>
                      </c:pt>
                      <c:pt idx="124">
                        <c:v>44030</c:v>
                      </c:pt>
                      <c:pt idx="125">
                        <c:v>44029</c:v>
                      </c:pt>
                      <c:pt idx="126">
                        <c:v>44028</c:v>
                      </c:pt>
                      <c:pt idx="127">
                        <c:v>44027</c:v>
                      </c:pt>
                      <c:pt idx="128">
                        <c:v>44026</c:v>
                      </c:pt>
                      <c:pt idx="129">
                        <c:v>44025</c:v>
                      </c:pt>
                      <c:pt idx="130">
                        <c:v>44024</c:v>
                      </c:pt>
                      <c:pt idx="131">
                        <c:v>44023</c:v>
                      </c:pt>
                      <c:pt idx="132">
                        <c:v>44022</c:v>
                      </c:pt>
                      <c:pt idx="133">
                        <c:v>44021</c:v>
                      </c:pt>
                      <c:pt idx="134">
                        <c:v>44020</c:v>
                      </c:pt>
                      <c:pt idx="135">
                        <c:v>44019</c:v>
                      </c:pt>
                      <c:pt idx="136">
                        <c:v>44018</c:v>
                      </c:pt>
                      <c:pt idx="137">
                        <c:v>44017</c:v>
                      </c:pt>
                      <c:pt idx="138">
                        <c:v>44016</c:v>
                      </c:pt>
                      <c:pt idx="139">
                        <c:v>44015</c:v>
                      </c:pt>
                      <c:pt idx="140">
                        <c:v>44014</c:v>
                      </c:pt>
                      <c:pt idx="141">
                        <c:v>44013</c:v>
                      </c:pt>
                      <c:pt idx="142">
                        <c:v>44012</c:v>
                      </c:pt>
                      <c:pt idx="143">
                        <c:v>44011</c:v>
                      </c:pt>
                      <c:pt idx="144">
                        <c:v>44010</c:v>
                      </c:pt>
                      <c:pt idx="145">
                        <c:v>44009</c:v>
                      </c:pt>
                      <c:pt idx="146">
                        <c:v>44008</c:v>
                      </c:pt>
                      <c:pt idx="147">
                        <c:v>44007</c:v>
                      </c:pt>
                      <c:pt idx="148">
                        <c:v>44006</c:v>
                      </c:pt>
                      <c:pt idx="149">
                        <c:v>44005</c:v>
                      </c:pt>
                      <c:pt idx="150">
                        <c:v>44004</c:v>
                      </c:pt>
                      <c:pt idx="151">
                        <c:v>44003</c:v>
                      </c:pt>
                      <c:pt idx="152">
                        <c:v>44002</c:v>
                      </c:pt>
                      <c:pt idx="153">
                        <c:v>44001</c:v>
                      </c:pt>
                      <c:pt idx="154">
                        <c:v>44000</c:v>
                      </c:pt>
                      <c:pt idx="155">
                        <c:v>43999</c:v>
                      </c:pt>
                      <c:pt idx="156">
                        <c:v>43998</c:v>
                      </c:pt>
                      <c:pt idx="157">
                        <c:v>43997</c:v>
                      </c:pt>
                      <c:pt idx="158">
                        <c:v>43996</c:v>
                      </c:pt>
                      <c:pt idx="159">
                        <c:v>43995</c:v>
                      </c:pt>
                      <c:pt idx="160">
                        <c:v>43994</c:v>
                      </c:pt>
                      <c:pt idx="161">
                        <c:v>43993</c:v>
                      </c:pt>
                      <c:pt idx="162">
                        <c:v>43992</c:v>
                      </c:pt>
                      <c:pt idx="163">
                        <c:v>43991</c:v>
                      </c:pt>
                      <c:pt idx="164">
                        <c:v>43990</c:v>
                      </c:pt>
                      <c:pt idx="165">
                        <c:v>43989</c:v>
                      </c:pt>
                      <c:pt idx="166">
                        <c:v>43988</c:v>
                      </c:pt>
                      <c:pt idx="167">
                        <c:v>43987</c:v>
                      </c:pt>
                      <c:pt idx="168">
                        <c:v>43986</c:v>
                      </c:pt>
                      <c:pt idx="169">
                        <c:v>43985</c:v>
                      </c:pt>
                      <c:pt idx="170">
                        <c:v>43984</c:v>
                      </c:pt>
                      <c:pt idx="171">
                        <c:v>43983</c:v>
                      </c:pt>
                      <c:pt idx="172">
                        <c:v>43982</c:v>
                      </c:pt>
                      <c:pt idx="173">
                        <c:v>43981</c:v>
                      </c:pt>
                      <c:pt idx="174">
                        <c:v>43980</c:v>
                      </c:pt>
                      <c:pt idx="175">
                        <c:v>43979</c:v>
                      </c:pt>
                      <c:pt idx="176">
                        <c:v>43978</c:v>
                      </c:pt>
                      <c:pt idx="177">
                        <c:v>43977</c:v>
                      </c:pt>
                      <c:pt idx="178">
                        <c:v>43976</c:v>
                      </c:pt>
                      <c:pt idx="179">
                        <c:v>43975</c:v>
                      </c:pt>
                      <c:pt idx="180">
                        <c:v>43974</c:v>
                      </c:pt>
                      <c:pt idx="181">
                        <c:v>43973</c:v>
                      </c:pt>
                      <c:pt idx="182">
                        <c:v>43972</c:v>
                      </c:pt>
                      <c:pt idx="183">
                        <c:v>43971</c:v>
                      </c:pt>
                      <c:pt idx="184">
                        <c:v>43970</c:v>
                      </c:pt>
                      <c:pt idx="185">
                        <c:v>43969</c:v>
                      </c:pt>
                      <c:pt idx="186">
                        <c:v>43968</c:v>
                      </c:pt>
                      <c:pt idx="187">
                        <c:v>43967</c:v>
                      </c:pt>
                      <c:pt idx="188">
                        <c:v>43966</c:v>
                      </c:pt>
                      <c:pt idx="189">
                        <c:v>43965</c:v>
                      </c:pt>
                      <c:pt idx="190">
                        <c:v>43964</c:v>
                      </c:pt>
                      <c:pt idx="191">
                        <c:v>43963</c:v>
                      </c:pt>
                      <c:pt idx="192">
                        <c:v>43962</c:v>
                      </c:pt>
                      <c:pt idx="193">
                        <c:v>43961</c:v>
                      </c:pt>
                      <c:pt idx="194">
                        <c:v>43960</c:v>
                      </c:pt>
                      <c:pt idx="195">
                        <c:v>43959</c:v>
                      </c:pt>
                      <c:pt idx="196">
                        <c:v>43958</c:v>
                      </c:pt>
                      <c:pt idx="197">
                        <c:v>43957</c:v>
                      </c:pt>
                      <c:pt idx="198">
                        <c:v>43956</c:v>
                      </c:pt>
                      <c:pt idx="199">
                        <c:v>43955</c:v>
                      </c:pt>
                      <c:pt idx="200">
                        <c:v>43954</c:v>
                      </c:pt>
                      <c:pt idx="201">
                        <c:v>43953</c:v>
                      </c:pt>
                      <c:pt idx="202">
                        <c:v>43952</c:v>
                      </c:pt>
                      <c:pt idx="203">
                        <c:v>43951</c:v>
                      </c:pt>
                      <c:pt idx="204">
                        <c:v>43950</c:v>
                      </c:pt>
                      <c:pt idx="205">
                        <c:v>43949</c:v>
                      </c:pt>
                      <c:pt idx="206">
                        <c:v>43948</c:v>
                      </c:pt>
                      <c:pt idx="207">
                        <c:v>43947</c:v>
                      </c:pt>
                      <c:pt idx="208">
                        <c:v>43946</c:v>
                      </c:pt>
                      <c:pt idx="209">
                        <c:v>43945</c:v>
                      </c:pt>
                      <c:pt idx="210">
                        <c:v>43944</c:v>
                      </c:pt>
                      <c:pt idx="211">
                        <c:v>43943</c:v>
                      </c:pt>
                      <c:pt idx="212">
                        <c:v>43942</c:v>
                      </c:pt>
                      <c:pt idx="213">
                        <c:v>43941</c:v>
                      </c:pt>
                      <c:pt idx="214">
                        <c:v>43940</c:v>
                      </c:pt>
                      <c:pt idx="215">
                        <c:v>43939</c:v>
                      </c:pt>
                      <c:pt idx="216">
                        <c:v>43938</c:v>
                      </c:pt>
                      <c:pt idx="217">
                        <c:v>43937</c:v>
                      </c:pt>
                      <c:pt idx="218">
                        <c:v>43936</c:v>
                      </c:pt>
                      <c:pt idx="219">
                        <c:v>43935</c:v>
                      </c:pt>
                      <c:pt idx="220">
                        <c:v>43934</c:v>
                      </c:pt>
                      <c:pt idx="221">
                        <c:v>43933</c:v>
                      </c:pt>
                      <c:pt idx="222">
                        <c:v>43932</c:v>
                      </c:pt>
                      <c:pt idx="223">
                        <c:v>43931</c:v>
                      </c:pt>
                      <c:pt idx="224">
                        <c:v>43930</c:v>
                      </c:pt>
                      <c:pt idx="225">
                        <c:v>43929</c:v>
                      </c:pt>
                      <c:pt idx="226">
                        <c:v>43928</c:v>
                      </c:pt>
                      <c:pt idx="227">
                        <c:v>43927</c:v>
                      </c:pt>
                      <c:pt idx="228">
                        <c:v>43926</c:v>
                      </c:pt>
                      <c:pt idx="229">
                        <c:v>43925</c:v>
                      </c:pt>
                      <c:pt idx="230">
                        <c:v>43924</c:v>
                      </c:pt>
                      <c:pt idx="231">
                        <c:v>43923</c:v>
                      </c:pt>
                      <c:pt idx="232">
                        <c:v>43922</c:v>
                      </c:pt>
                      <c:pt idx="233">
                        <c:v>43921</c:v>
                      </c:pt>
                      <c:pt idx="234">
                        <c:v>43920</c:v>
                      </c:pt>
                      <c:pt idx="235">
                        <c:v>43919</c:v>
                      </c:pt>
                      <c:pt idx="236">
                        <c:v>43918</c:v>
                      </c:pt>
                      <c:pt idx="237">
                        <c:v>43917</c:v>
                      </c:pt>
                      <c:pt idx="238">
                        <c:v>43916</c:v>
                      </c:pt>
                      <c:pt idx="239">
                        <c:v>43915</c:v>
                      </c:pt>
                      <c:pt idx="240">
                        <c:v>43914</c:v>
                      </c:pt>
                      <c:pt idx="241">
                        <c:v>43913</c:v>
                      </c:pt>
                      <c:pt idx="242">
                        <c:v>43912</c:v>
                      </c:pt>
                      <c:pt idx="243">
                        <c:v>43911</c:v>
                      </c:pt>
                      <c:pt idx="244">
                        <c:v>43910</c:v>
                      </c:pt>
                      <c:pt idx="245">
                        <c:v>43909</c:v>
                      </c:pt>
                      <c:pt idx="246">
                        <c:v>43908</c:v>
                      </c:pt>
                      <c:pt idx="247">
                        <c:v>43907</c:v>
                      </c:pt>
                      <c:pt idx="248">
                        <c:v>43906</c:v>
                      </c:pt>
                      <c:pt idx="249">
                        <c:v>43905</c:v>
                      </c:pt>
                      <c:pt idx="250">
                        <c:v>43904</c:v>
                      </c:pt>
                      <c:pt idx="251">
                        <c:v>43903</c:v>
                      </c:pt>
                      <c:pt idx="252">
                        <c:v>43902</c:v>
                      </c:pt>
                      <c:pt idx="253">
                        <c:v>43901</c:v>
                      </c:pt>
                      <c:pt idx="254">
                        <c:v>43900</c:v>
                      </c:pt>
                      <c:pt idx="255">
                        <c:v>43899</c:v>
                      </c:pt>
                      <c:pt idx="256">
                        <c:v>43898</c:v>
                      </c:pt>
                      <c:pt idx="257">
                        <c:v>43897</c:v>
                      </c:pt>
                      <c:pt idx="258">
                        <c:v>43896</c:v>
                      </c:pt>
                      <c:pt idx="259">
                        <c:v>43895</c:v>
                      </c:pt>
                      <c:pt idx="260">
                        <c:v>43894</c:v>
                      </c:pt>
                      <c:pt idx="261">
                        <c:v>43893</c:v>
                      </c:pt>
                      <c:pt idx="262">
                        <c:v>43892</c:v>
                      </c:pt>
                      <c:pt idx="263">
                        <c:v>43891</c:v>
                      </c:pt>
                      <c:pt idx="264">
                        <c:v>43890</c:v>
                      </c:pt>
                      <c:pt idx="265">
                        <c:v>43889</c:v>
                      </c:pt>
                      <c:pt idx="266">
                        <c:v>43888</c:v>
                      </c:pt>
                      <c:pt idx="267">
                        <c:v>43887</c:v>
                      </c:pt>
                      <c:pt idx="268">
                        <c:v>43886</c:v>
                      </c:pt>
                      <c:pt idx="269">
                        <c:v>43885</c:v>
                      </c:pt>
                      <c:pt idx="270">
                        <c:v>43884</c:v>
                      </c:pt>
                      <c:pt idx="271">
                        <c:v>43883</c:v>
                      </c:pt>
                      <c:pt idx="272">
                        <c:v>43882</c:v>
                      </c:pt>
                      <c:pt idx="273">
                        <c:v>43881</c:v>
                      </c:pt>
                      <c:pt idx="274">
                        <c:v>43880</c:v>
                      </c:pt>
                      <c:pt idx="275">
                        <c:v>43879</c:v>
                      </c:pt>
                      <c:pt idx="276">
                        <c:v>43878</c:v>
                      </c:pt>
                      <c:pt idx="277">
                        <c:v>43877</c:v>
                      </c:pt>
                      <c:pt idx="278">
                        <c:v>43876</c:v>
                      </c:pt>
                      <c:pt idx="279">
                        <c:v>43875</c:v>
                      </c:pt>
                      <c:pt idx="280">
                        <c:v>43874</c:v>
                      </c:pt>
                      <c:pt idx="281">
                        <c:v>43873</c:v>
                      </c:pt>
                      <c:pt idx="282">
                        <c:v>43872</c:v>
                      </c:pt>
                      <c:pt idx="283">
                        <c:v>43871</c:v>
                      </c:pt>
                      <c:pt idx="284">
                        <c:v>43870</c:v>
                      </c:pt>
                      <c:pt idx="285">
                        <c:v>43869</c:v>
                      </c:pt>
                      <c:pt idx="286">
                        <c:v>43868</c:v>
                      </c:pt>
                      <c:pt idx="287">
                        <c:v>43867</c:v>
                      </c:pt>
                      <c:pt idx="288">
                        <c:v>43866</c:v>
                      </c:pt>
                      <c:pt idx="289">
                        <c:v>43865</c:v>
                      </c:pt>
                      <c:pt idx="290">
                        <c:v>43864</c:v>
                      </c:pt>
                      <c:pt idx="291">
                        <c:v>43863</c:v>
                      </c:pt>
                      <c:pt idx="292">
                        <c:v>43862</c:v>
                      </c:pt>
                      <c:pt idx="293">
                        <c:v>43861</c:v>
                      </c:pt>
                      <c:pt idx="294">
                        <c:v>43860</c:v>
                      </c:pt>
                      <c:pt idx="295">
                        <c:v>43859</c:v>
                      </c:pt>
                      <c:pt idx="296">
                        <c:v>43858</c:v>
                      </c:pt>
                      <c:pt idx="297">
                        <c:v>43857</c:v>
                      </c:pt>
                      <c:pt idx="298">
                        <c:v>43856</c:v>
                      </c:pt>
                      <c:pt idx="299">
                        <c:v>43855</c:v>
                      </c:pt>
                      <c:pt idx="300">
                        <c:v>43854</c:v>
                      </c:pt>
                      <c:pt idx="301">
                        <c:v>43853</c:v>
                      </c:pt>
                      <c:pt idx="302">
                        <c:v>43852</c:v>
                      </c:pt>
                      <c:pt idx="303">
                        <c:v>43851</c:v>
                      </c:pt>
                      <c:pt idx="304">
                        <c:v>43850</c:v>
                      </c:pt>
                      <c:pt idx="305">
                        <c:v>43849</c:v>
                      </c:pt>
                      <c:pt idx="306">
                        <c:v>43848</c:v>
                      </c:pt>
                      <c:pt idx="307">
                        <c:v>43847</c:v>
                      </c:pt>
                      <c:pt idx="308">
                        <c:v>43846</c:v>
                      </c:pt>
                      <c:pt idx="309">
                        <c:v>43845</c:v>
                      </c:pt>
                      <c:pt idx="310">
                        <c:v>43844</c:v>
                      </c:pt>
                      <c:pt idx="311">
                        <c:v>43843</c:v>
                      </c:pt>
                      <c:pt idx="312">
                        <c:v>43842</c:v>
                      </c:pt>
                      <c:pt idx="313">
                        <c:v>43841</c:v>
                      </c:pt>
                      <c:pt idx="314">
                        <c:v>43840</c:v>
                      </c:pt>
                      <c:pt idx="315">
                        <c:v>43839</c:v>
                      </c:pt>
                      <c:pt idx="316">
                        <c:v>43838</c:v>
                      </c:pt>
                      <c:pt idx="317">
                        <c:v>43837</c:v>
                      </c:pt>
                      <c:pt idx="318">
                        <c:v>43836</c:v>
                      </c:pt>
                      <c:pt idx="319">
                        <c:v>43835</c:v>
                      </c:pt>
                      <c:pt idx="320">
                        <c:v>43834</c:v>
                      </c:pt>
                      <c:pt idx="321">
                        <c:v>43833</c:v>
                      </c:pt>
                      <c:pt idx="322">
                        <c:v>43832</c:v>
                      </c:pt>
                      <c:pt idx="323">
                        <c:v>43831</c:v>
                      </c:pt>
                      <c:pt idx="324">
                        <c:v>43830</c:v>
                      </c:pt>
                      <c:pt idx="325">
                        <c:v>43829</c:v>
                      </c:pt>
                      <c:pt idx="326">
                        <c:v>43828</c:v>
                      </c:pt>
                      <c:pt idx="327">
                        <c:v>43827</c:v>
                      </c:pt>
                      <c:pt idx="328">
                        <c:v>43826</c:v>
                      </c:pt>
                      <c:pt idx="329">
                        <c:v>43825</c:v>
                      </c:pt>
                      <c:pt idx="330">
                        <c:v>43824</c:v>
                      </c:pt>
                      <c:pt idx="331">
                        <c:v>43823</c:v>
                      </c:pt>
                      <c:pt idx="332">
                        <c:v>43822</c:v>
                      </c:pt>
                      <c:pt idx="333">
                        <c:v>43821</c:v>
                      </c:pt>
                      <c:pt idx="334">
                        <c:v>43820</c:v>
                      </c:pt>
                      <c:pt idx="335">
                        <c:v>43819</c:v>
                      </c:pt>
                      <c:pt idx="336">
                        <c:v>43818</c:v>
                      </c:pt>
                      <c:pt idx="337">
                        <c:v>43817</c:v>
                      </c:pt>
                      <c:pt idx="338">
                        <c:v>43816</c:v>
                      </c:pt>
                      <c:pt idx="339">
                        <c:v>43815</c:v>
                      </c:pt>
                      <c:pt idx="340">
                        <c:v>43814</c:v>
                      </c:pt>
                      <c:pt idx="341">
                        <c:v>43813</c:v>
                      </c:pt>
                      <c:pt idx="342">
                        <c:v>43812</c:v>
                      </c:pt>
                      <c:pt idx="343">
                        <c:v>43811</c:v>
                      </c:pt>
                      <c:pt idx="344">
                        <c:v>43810</c:v>
                      </c:pt>
                      <c:pt idx="345">
                        <c:v>43809</c:v>
                      </c:pt>
                      <c:pt idx="346">
                        <c:v>43808</c:v>
                      </c:pt>
                      <c:pt idx="347">
                        <c:v>43807</c:v>
                      </c:pt>
                      <c:pt idx="348">
                        <c:v>43806</c:v>
                      </c:pt>
                      <c:pt idx="349">
                        <c:v>43805</c:v>
                      </c:pt>
                      <c:pt idx="350">
                        <c:v>43804</c:v>
                      </c:pt>
                      <c:pt idx="351">
                        <c:v>43803</c:v>
                      </c:pt>
                      <c:pt idx="352">
                        <c:v>43802</c:v>
                      </c:pt>
                      <c:pt idx="353">
                        <c:v>43801</c:v>
                      </c:pt>
                      <c:pt idx="354">
                        <c:v>43800</c:v>
                      </c:pt>
                      <c:pt idx="355">
                        <c:v>43799</c:v>
                      </c:pt>
                      <c:pt idx="356">
                        <c:v>43798</c:v>
                      </c:pt>
                      <c:pt idx="357">
                        <c:v>43797</c:v>
                      </c:pt>
                      <c:pt idx="358">
                        <c:v>43796</c:v>
                      </c:pt>
                      <c:pt idx="359">
                        <c:v>43795</c:v>
                      </c:pt>
                      <c:pt idx="360">
                        <c:v>43794</c:v>
                      </c:pt>
                      <c:pt idx="361">
                        <c:v>43793</c:v>
                      </c:pt>
                      <c:pt idx="362">
                        <c:v>43792</c:v>
                      </c:pt>
                      <c:pt idx="363">
                        <c:v>43791</c:v>
                      </c:pt>
                      <c:pt idx="364">
                        <c:v>43790</c:v>
                      </c:pt>
                      <c:pt idx="365">
                        <c:v>43789</c:v>
                      </c:pt>
                      <c:pt idx="366">
                        <c:v>43788</c:v>
                      </c:pt>
                      <c:pt idx="367">
                        <c:v>43787</c:v>
                      </c:pt>
                      <c:pt idx="368">
                        <c:v>43786</c:v>
                      </c:pt>
                      <c:pt idx="369">
                        <c:v>43785</c:v>
                      </c:pt>
                      <c:pt idx="370">
                        <c:v>43784</c:v>
                      </c:pt>
                      <c:pt idx="371">
                        <c:v>43783</c:v>
                      </c:pt>
                      <c:pt idx="372">
                        <c:v>43782</c:v>
                      </c:pt>
                      <c:pt idx="373">
                        <c:v>43781</c:v>
                      </c:pt>
                      <c:pt idx="374">
                        <c:v>43780</c:v>
                      </c:pt>
                      <c:pt idx="375">
                        <c:v>43779</c:v>
                      </c:pt>
                      <c:pt idx="376">
                        <c:v>43778</c:v>
                      </c:pt>
                      <c:pt idx="377">
                        <c:v>43777</c:v>
                      </c:pt>
                      <c:pt idx="378">
                        <c:v>43776</c:v>
                      </c:pt>
                      <c:pt idx="379">
                        <c:v>43775</c:v>
                      </c:pt>
                      <c:pt idx="380">
                        <c:v>43774</c:v>
                      </c:pt>
                      <c:pt idx="381">
                        <c:v>43773</c:v>
                      </c:pt>
                      <c:pt idx="382">
                        <c:v>43772</c:v>
                      </c:pt>
                      <c:pt idx="383">
                        <c:v>43771</c:v>
                      </c:pt>
                      <c:pt idx="384">
                        <c:v>43770</c:v>
                      </c:pt>
                      <c:pt idx="385">
                        <c:v>43769</c:v>
                      </c:pt>
                      <c:pt idx="386">
                        <c:v>43768</c:v>
                      </c:pt>
                      <c:pt idx="387">
                        <c:v>43767</c:v>
                      </c:pt>
                      <c:pt idx="388">
                        <c:v>43766</c:v>
                      </c:pt>
                      <c:pt idx="389">
                        <c:v>43765</c:v>
                      </c:pt>
                      <c:pt idx="390">
                        <c:v>43764</c:v>
                      </c:pt>
                      <c:pt idx="391">
                        <c:v>43763</c:v>
                      </c:pt>
                      <c:pt idx="392">
                        <c:v>43762</c:v>
                      </c:pt>
                      <c:pt idx="393">
                        <c:v>43761</c:v>
                      </c:pt>
                      <c:pt idx="394">
                        <c:v>43760</c:v>
                      </c:pt>
                      <c:pt idx="395">
                        <c:v>43759</c:v>
                      </c:pt>
                      <c:pt idx="396">
                        <c:v>43758</c:v>
                      </c:pt>
                      <c:pt idx="397">
                        <c:v>43757</c:v>
                      </c:pt>
                      <c:pt idx="398">
                        <c:v>43756</c:v>
                      </c:pt>
                      <c:pt idx="399">
                        <c:v>43755</c:v>
                      </c:pt>
                      <c:pt idx="400">
                        <c:v>43754</c:v>
                      </c:pt>
                      <c:pt idx="401">
                        <c:v>43753</c:v>
                      </c:pt>
                      <c:pt idx="402">
                        <c:v>43752</c:v>
                      </c:pt>
                      <c:pt idx="403">
                        <c:v>43751</c:v>
                      </c:pt>
                      <c:pt idx="404">
                        <c:v>43750</c:v>
                      </c:pt>
                      <c:pt idx="405">
                        <c:v>43749</c:v>
                      </c:pt>
                      <c:pt idx="406">
                        <c:v>43748</c:v>
                      </c:pt>
                      <c:pt idx="407">
                        <c:v>43747</c:v>
                      </c:pt>
                      <c:pt idx="408">
                        <c:v>43746</c:v>
                      </c:pt>
                      <c:pt idx="409">
                        <c:v>43745</c:v>
                      </c:pt>
                      <c:pt idx="410">
                        <c:v>43744</c:v>
                      </c:pt>
                      <c:pt idx="411">
                        <c:v>43743</c:v>
                      </c:pt>
                      <c:pt idx="412">
                        <c:v>43742</c:v>
                      </c:pt>
                      <c:pt idx="413">
                        <c:v>43741</c:v>
                      </c:pt>
                      <c:pt idx="414">
                        <c:v>43740</c:v>
                      </c:pt>
                      <c:pt idx="415">
                        <c:v>43739</c:v>
                      </c:pt>
                      <c:pt idx="416">
                        <c:v>43738</c:v>
                      </c:pt>
                      <c:pt idx="417">
                        <c:v>43737</c:v>
                      </c:pt>
                      <c:pt idx="418">
                        <c:v>43736</c:v>
                      </c:pt>
                      <c:pt idx="419">
                        <c:v>43735</c:v>
                      </c:pt>
                      <c:pt idx="420">
                        <c:v>43734</c:v>
                      </c:pt>
                      <c:pt idx="421">
                        <c:v>43733</c:v>
                      </c:pt>
                      <c:pt idx="422">
                        <c:v>43732</c:v>
                      </c:pt>
                      <c:pt idx="423">
                        <c:v>43731</c:v>
                      </c:pt>
                      <c:pt idx="424">
                        <c:v>43730</c:v>
                      </c:pt>
                      <c:pt idx="425">
                        <c:v>43729</c:v>
                      </c:pt>
                      <c:pt idx="426">
                        <c:v>43728</c:v>
                      </c:pt>
                      <c:pt idx="427">
                        <c:v>43727</c:v>
                      </c:pt>
                      <c:pt idx="428">
                        <c:v>43726</c:v>
                      </c:pt>
                      <c:pt idx="429">
                        <c:v>43725</c:v>
                      </c:pt>
                      <c:pt idx="430">
                        <c:v>43724</c:v>
                      </c:pt>
                      <c:pt idx="431">
                        <c:v>43723</c:v>
                      </c:pt>
                      <c:pt idx="432">
                        <c:v>43722</c:v>
                      </c:pt>
                      <c:pt idx="433">
                        <c:v>43721</c:v>
                      </c:pt>
                      <c:pt idx="434">
                        <c:v>43720</c:v>
                      </c:pt>
                      <c:pt idx="435">
                        <c:v>43719</c:v>
                      </c:pt>
                      <c:pt idx="436">
                        <c:v>43718</c:v>
                      </c:pt>
                      <c:pt idx="437">
                        <c:v>43717</c:v>
                      </c:pt>
                      <c:pt idx="438">
                        <c:v>43716</c:v>
                      </c:pt>
                      <c:pt idx="439">
                        <c:v>43715</c:v>
                      </c:pt>
                      <c:pt idx="440">
                        <c:v>43714</c:v>
                      </c:pt>
                      <c:pt idx="441">
                        <c:v>43713</c:v>
                      </c:pt>
                      <c:pt idx="442">
                        <c:v>43712</c:v>
                      </c:pt>
                      <c:pt idx="443">
                        <c:v>43711</c:v>
                      </c:pt>
                      <c:pt idx="444">
                        <c:v>43710</c:v>
                      </c:pt>
                      <c:pt idx="445">
                        <c:v>43709</c:v>
                      </c:pt>
                      <c:pt idx="446">
                        <c:v>43708</c:v>
                      </c:pt>
                      <c:pt idx="447">
                        <c:v>43707</c:v>
                      </c:pt>
                      <c:pt idx="448">
                        <c:v>43706</c:v>
                      </c:pt>
                      <c:pt idx="449">
                        <c:v>43705</c:v>
                      </c:pt>
                      <c:pt idx="450">
                        <c:v>43704</c:v>
                      </c:pt>
                      <c:pt idx="451">
                        <c:v>43703</c:v>
                      </c:pt>
                      <c:pt idx="452">
                        <c:v>43702</c:v>
                      </c:pt>
                      <c:pt idx="453">
                        <c:v>43701</c:v>
                      </c:pt>
                      <c:pt idx="454">
                        <c:v>43700</c:v>
                      </c:pt>
                      <c:pt idx="455">
                        <c:v>43699</c:v>
                      </c:pt>
                      <c:pt idx="456">
                        <c:v>43698</c:v>
                      </c:pt>
                      <c:pt idx="457">
                        <c:v>43697</c:v>
                      </c:pt>
                      <c:pt idx="458">
                        <c:v>43696</c:v>
                      </c:pt>
                      <c:pt idx="459">
                        <c:v>43695</c:v>
                      </c:pt>
                      <c:pt idx="460">
                        <c:v>43694</c:v>
                      </c:pt>
                      <c:pt idx="461">
                        <c:v>43693</c:v>
                      </c:pt>
                      <c:pt idx="462">
                        <c:v>43692</c:v>
                      </c:pt>
                      <c:pt idx="463">
                        <c:v>43691</c:v>
                      </c:pt>
                      <c:pt idx="464">
                        <c:v>43690</c:v>
                      </c:pt>
                      <c:pt idx="465">
                        <c:v>43689</c:v>
                      </c:pt>
                      <c:pt idx="466">
                        <c:v>43688</c:v>
                      </c:pt>
                      <c:pt idx="467">
                        <c:v>43687</c:v>
                      </c:pt>
                      <c:pt idx="468">
                        <c:v>43686</c:v>
                      </c:pt>
                      <c:pt idx="469">
                        <c:v>43685</c:v>
                      </c:pt>
                      <c:pt idx="470">
                        <c:v>43684</c:v>
                      </c:pt>
                      <c:pt idx="471">
                        <c:v>43683</c:v>
                      </c:pt>
                      <c:pt idx="472">
                        <c:v>43682</c:v>
                      </c:pt>
                      <c:pt idx="473">
                        <c:v>43681</c:v>
                      </c:pt>
                      <c:pt idx="474">
                        <c:v>43680</c:v>
                      </c:pt>
                      <c:pt idx="475">
                        <c:v>43679</c:v>
                      </c:pt>
                      <c:pt idx="476">
                        <c:v>43678</c:v>
                      </c:pt>
                      <c:pt idx="477">
                        <c:v>43677</c:v>
                      </c:pt>
                      <c:pt idx="478">
                        <c:v>43676</c:v>
                      </c:pt>
                      <c:pt idx="479">
                        <c:v>43675</c:v>
                      </c:pt>
                      <c:pt idx="480">
                        <c:v>43674</c:v>
                      </c:pt>
                      <c:pt idx="481">
                        <c:v>43673</c:v>
                      </c:pt>
                      <c:pt idx="482">
                        <c:v>43672</c:v>
                      </c:pt>
                      <c:pt idx="483">
                        <c:v>43671</c:v>
                      </c:pt>
                      <c:pt idx="484">
                        <c:v>43670</c:v>
                      </c:pt>
                      <c:pt idx="485">
                        <c:v>43669</c:v>
                      </c:pt>
                      <c:pt idx="486">
                        <c:v>43668</c:v>
                      </c:pt>
                      <c:pt idx="487">
                        <c:v>43667</c:v>
                      </c:pt>
                      <c:pt idx="488">
                        <c:v>43666</c:v>
                      </c:pt>
                      <c:pt idx="489">
                        <c:v>43665</c:v>
                      </c:pt>
                      <c:pt idx="490">
                        <c:v>43664</c:v>
                      </c:pt>
                      <c:pt idx="491">
                        <c:v>43663</c:v>
                      </c:pt>
                      <c:pt idx="492">
                        <c:v>43662</c:v>
                      </c:pt>
                      <c:pt idx="493">
                        <c:v>43661</c:v>
                      </c:pt>
                      <c:pt idx="494">
                        <c:v>43660</c:v>
                      </c:pt>
                      <c:pt idx="495">
                        <c:v>43659</c:v>
                      </c:pt>
                      <c:pt idx="496">
                        <c:v>43658</c:v>
                      </c:pt>
                      <c:pt idx="497">
                        <c:v>43657</c:v>
                      </c:pt>
                      <c:pt idx="498">
                        <c:v>43656</c:v>
                      </c:pt>
                      <c:pt idx="499">
                        <c:v>43655</c:v>
                      </c:pt>
                      <c:pt idx="500">
                        <c:v>43654</c:v>
                      </c:pt>
                      <c:pt idx="501">
                        <c:v>43653</c:v>
                      </c:pt>
                      <c:pt idx="502">
                        <c:v>43652</c:v>
                      </c:pt>
                      <c:pt idx="503">
                        <c:v>43651</c:v>
                      </c:pt>
                      <c:pt idx="504">
                        <c:v>43650</c:v>
                      </c:pt>
                      <c:pt idx="505">
                        <c:v>43649</c:v>
                      </c:pt>
                      <c:pt idx="506">
                        <c:v>43648</c:v>
                      </c:pt>
                      <c:pt idx="507">
                        <c:v>43647</c:v>
                      </c:pt>
                      <c:pt idx="508">
                        <c:v>43646</c:v>
                      </c:pt>
                      <c:pt idx="509">
                        <c:v>43645</c:v>
                      </c:pt>
                      <c:pt idx="510">
                        <c:v>43644</c:v>
                      </c:pt>
                      <c:pt idx="511">
                        <c:v>43643</c:v>
                      </c:pt>
                      <c:pt idx="512">
                        <c:v>43642</c:v>
                      </c:pt>
                      <c:pt idx="513">
                        <c:v>43641</c:v>
                      </c:pt>
                      <c:pt idx="514">
                        <c:v>43640</c:v>
                      </c:pt>
                      <c:pt idx="515">
                        <c:v>43639</c:v>
                      </c:pt>
                      <c:pt idx="516">
                        <c:v>43638</c:v>
                      </c:pt>
                      <c:pt idx="517">
                        <c:v>43637</c:v>
                      </c:pt>
                      <c:pt idx="518">
                        <c:v>43636</c:v>
                      </c:pt>
                      <c:pt idx="519">
                        <c:v>43635</c:v>
                      </c:pt>
                      <c:pt idx="520">
                        <c:v>43634</c:v>
                      </c:pt>
                      <c:pt idx="521">
                        <c:v>43633</c:v>
                      </c:pt>
                      <c:pt idx="522">
                        <c:v>43632</c:v>
                      </c:pt>
                      <c:pt idx="523">
                        <c:v>43631</c:v>
                      </c:pt>
                      <c:pt idx="524">
                        <c:v>43630</c:v>
                      </c:pt>
                      <c:pt idx="525">
                        <c:v>43629</c:v>
                      </c:pt>
                      <c:pt idx="526">
                        <c:v>43628</c:v>
                      </c:pt>
                      <c:pt idx="527">
                        <c:v>43627</c:v>
                      </c:pt>
                      <c:pt idx="528">
                        <c:v>43626</c:v>
                      </c:pt>
                      <c:pt idx="529">
                        <c:v>43625</c:v>
                      </c:pt>
                      <c:pt idx="530">
                        <c:v>43624</c:v>
                      </c:pt>
                      <c:pt idx="531">
                        <c:v>43623</c:v>
                      </c:pt>
                      <c:pt idx="532">
                        <c:v>43622</c:v>
                      </c:pt>
                      <c:pt idx="533">
                        <c:v>43621</c:v>
                      </c:pt>
                      <c:pt idx="534">
                        <c:v>43620</c:v>
                      </c:pt>
                      <c:pt idx="535">
                        <c:v>43619</c:v>
                      </c:pt>
                      <c:pt idx="536">
                        <c:v>43618</c:v>
                      </c:pt>
                      <c:pt idx="537">
                        <c:v>43617</c:v>
                      </c:pt>
                      <c:pt idx="538">
                        <c:v>43616</c:v>
                      </c:pt>
                      <c:pt idx="539">
                        <c:v>43615</c:v>
                      </c:pt>
                      <c:pt idx="540">
                        <c:v>43614</c:v>
                      </c:pt>
                      <c:pt idx="541">
                        <c:v>43613</c:v>
                      </c:pt>
                      <c:pt idx="542">
                        <c:v>43612</c:v>
                      </c:pt>
                      <c:pt idx="543">
                        <c:v>43611</c:v>
                      </c:pt>
                      <c:pt idx="544">
                        <c:v>43610</c:v>
                      </c:pt>
                      <c:pt idx="545">
                        <c:v>43609</c:v>
                      </c:pt>
                      <c:pt idx="546">
                        <c:v>43608</c:v>
                      </c:pt>
                      <c:pt idx="547">
                        <c:v>43607</c:v>
                      </c:pt>
                      <c:pt idx="548">
                        <c:v>43606</c:v>
                      </c:pt>
                      <c:pt idx="549">
                        <c:v>43605</c:v>
                      </c:pt>
                      <c:pt idx="550">
                        <c:v>43604</c:v>
                      </c:pt>
                      <c:pt idx="551">
                        <c:v>43603</c:v>
                      </c:pt>
                      <c:pt idx="552">
                        <c:v>43602</c:v>
                      </c:pt>
                      <c:pt idx="553">
                        <c:v>43601</c:v>
                      </c:pt>
                      <c:pt idx="554">
                        <c:v>43600</c:v>
                      </c:pt>
                      <c:pt idx="555">
                        <c:v>43599</c:v>
                      </c:pt>
                      <c:pt idx="556">
                        <c:v>43598</c:v>
                      </c:pt>
                      <c:pt idx="557">
                        <c:v>43597</c:v>
                      </c:pt>
                      <c:pt idx="558">
                        <c:v>43596</c:v>
                      </c:pt>
                      <c:pt idx="559">
                        <c:v>43595</c:v>
                      </c:pt>
                      <c:pt idx="560">
                        <c:v>43594</c:v>
                      </c:pt>
                      <c:pt idx="561">
                        <c:v>43593</c:v>
                      </c:pt>
                      <c:pt idx="562">
                        <c:v>43592</c:v>
                      </c:pt>
                      <c:pt idx="563">
                        <c:v>43591</c:v>
                      </c:pt>
                      <c:pt idx="564">
                        <c:v>43590</c:v>
                      </c:pt>
                      <c:pt idx="565">
                        <c:v>43589</c:v>
                      </c:pt>
                      <c:pt idx="566">
                        <c:v>43588</c:v>
                      </c:pt>
                      <c:pt idx="567">
                        <c:v>43587</c:v>
                      </c:pt>
                      <c:pt idx="568">
                        <c:v>43586</c:v>
                      </c:pt>
                      <c:pt idx="569">
                        <c:v>43585</c:v>
                      </c:pt>
                      <c:pt idx="570">
                        <c:v>43584</c:v>
                      </c:pt>
                      <c:pt idx="571">
                        <c:v>43583</c:v>
                      </c:pt>
                      <c:pt idx="572">
                        <c:v>43582</c:v>
                      </c:pt>
                      <c:pt idx="573">
                        <c:v>43581</c:v>
                      </c:pt>
                      <c:pt idx="574">
                        <c:v>43580</c:v>
                      </c:pt>
                      <c:pt idx="575">
                        <c:v>43579</c:v>
                      </c:pt>
                      <c:pt idx="576">
                        <c:v>43578</c:v>
                      </c:pt>
                      <c:pt idx="577">
                        <c:v>43577</c:v>
                      </c:pt>
                      <c:pt idx="578">
                        <c:v>43576</c:v>
                      </c:pt>
                      <c:pt idx="579">
                        <c:v>43575</c:v>
                      </c:pt>
                      <c:pt idx="580">
                        <c:v>43574</c:v>
                      </c:pt>
                      <c:pt idx="581">
                        <c:v>43573</c:v>
                      </c:pt>
                      <c:pt idx="582">
                        <c:v>43572</c:v>
                      </c:pt>
                      <c:pt idx="583">
                        <c:v>43571</c:v>
                      </c:pt>
                      <c:pt idx="584">
                        <c:v>43570</c:v>
                      </c:pt>
                      <c:pt idx="585">
                        <c:v>43569</c:v>
                      </c:pt>
                      <c:pt idx="586">
                        <c:v>43568</c:v>
                      </c:pt>
                      <c:pt idx="587">
                        <c:v>43567</c:v>
                      </c:pt>
                      <c:pt idx="588">
                        <c:v>43566</c:v>
                      </c:pt>
                      <c:pt idx="589">
                        <c:v>43565</c:v>
                      </c:pt>
                      <c:pt idx="590">
                        <c:v>43564</c:v>
                      </c:pt>
                      <c:pt idx="591">
                        <c:v>43563</c:v>
                      </c:pt>
                      <c:pt idx="592">
                        <c:v>43562</c:v>
                      </c:pt>
                      <c:pt idx="593">
                        <c:v>43561</c:v>
                      </c:pt>
                      <c:pt idx="594">
                        <c:v>43560</c:v>
                      </c:pt>
                      <c:pt idx="595">
                        <c:v>43559</c:v>
                      </c:pt>
                      <c:pt idx="596">
                        <c:v>43558</c:v>
                      </c:pt>
                      <c:pt idx="597">
                        <c:v>43557</c:v>
                      </c:pt>
                      <c:pt idx="598">
                        <c:v>43556</c:v>
                      </c:pt>
                      <c:pt idx="599">
                        <c:v>43555</c:v>
                      </c:pt>
                      <c:pt idx="600">
                        <c:v>43554</c:v>
                      </c:pt>
                      <c:pt idx="601">
                        <c:v>43553</c:v>
                      </c:pt>
                      <c:pt idx="602">
                        <c:v>43552</c:v>
                      </c:pt>
                      <c:pt idx="603">
                        <c:v>43551</c:v>
                      </c:pt>
                      <c:pt idx="604">
                        <c:v>43550</c:v>
                      </c:pt>
                      <c:pt idx="605">
                        <c:v>43549</c:v>
                      </c:pt>
                      <c:pt idx="606">
                        <c:v>43548</c:v>
                      </c:pt>
                      <c:pt idx="607">
                        <c:v>43547</c:v>
                      </c:pt>
                      <c:pt idx="608">
                        <c:v>43546</c:v>
                      </c:pt>
                      <c:pt idx="609">
                        <c:v>43545</c:v>
                      </c:pt>
                      <c:pt idx="610">
                        <c:v>43544</c:v>
                      </c:pt>
                      <c:pt idx="611">
                        <c:v>43543</c:v>
                      </c:pt>
                      <c:pt idx="612">
                        <c:v>43542</c:v>
                      </c:pt>
                      <c:pt idx="613">
                        <c:v>43541</c:v>
                      </c:pt>
                      <c:pt idx="614">
                        <c:v>43540</c:v>
                      </c:pt>
                      <c:pt idx="615">
                        <c:v>43539</c:v>
                      </c:pt>
                      <c:pt idx="616">
                        <c:v>43538</c:v>
                      </c:pt>
                      <c:pt idx="617">
                        <c:v>43537</c:v>
                      </c:pt>
                      <c:pt idx="618">
                        <c:v>43536</c:v>
                      </c:pt>
                      <c:pt idx="619">
                        <c:v>43535</c:v>
                      </c:pt>
                      <c:pt idx="620">
                        <c:v>43534</c:v>
                      </c:pt>
                      <c:pt idx="621">
                        <c:v>43533</c:v>
                      </c:pt>
                      <c:pt idx="622">
                        <c:v>43532</c:v>
                      </c:pt>
                      <c:pt idx="623">
                        <c:v>43531</c:v>
                      </c:pt>
                      <c:pt idx="624">
                        <c:v>43530</c:v>
                      </c:pt>
                      <c:pt idx="625">
                        <c:v>43529</c:v>
                      </c:pt>
                      <c:pt idx="626">
                        <c:v>43528</c:v>
                      </c:pt>
                      <c:pt idx="627">
                        <c:v>43527</c:v>
                      </c:pt>
                      <c:pt idx="628">
                        <c:v>43526</c:v>
                      </c:pt>
                      <c:pt idx="629">
                        <c:v>43525</c:v>
                      </c:pt>
                      <c:pt idx="630">
                        <c:v>43524</c:v>
                      </c:pt>
                      <c:pt idx="631">
                        <c:v>43523</c:v>
                      </c:pt>
                      <c:pt idx="632">
                        <c:v>43522</c:v>
                      </c:pt>
                      <c:pt idx="633">
                        <c:v>43521</c:v>
                      </c:pt>
                      <c:pt idx="634">
                        <c:v>43520</c:v>
                      </c:pt>
                      <c:pt idx="635">
                        <c:v>43519</c:v>
                      </c:pt>
                      <c:pt idx="636">
                        <c:v>43518</c:v>
                      </c:pt>
                      <c:pt idx="637">
                        <c:v>43517</c:v>
                      </c:pt>
                      <c:pt idx="638">
                        <c:v>43516</c:v>
                      </c:pt>
                      <c:pt idx="639">
                        <c:v>43515</c:v>
                      </c:pt>
                      <c:pt idx="640">
                        <c:v>43514</c:v>
                      </c:pt>
                      <c:pt idx="641">
                        <c:v>43513</c:v>
                      </c:pt>
                      <c:pt idx="642">
                        <c:v>43512</c:v>
                      </c:pt>
                      <c:pt idx="643">
                        <c:v>43511</c:v>
                      </c:pt>
                      <c:pt idx="644">
                        <c:v>43510</c:v>
                      </c:pt>
                      <c:pt idx="645">
                        <c:v>43509</c:v>
                      </c:pt>
                      <c:pt idx="646">
                        <c:v>43508</c:v>
                      </c:pt>
                      <c:pt idx="647">
                        <c:v>43507</c:v>
                      </c:pt>
                      <c:pt idx="648">
                        <c:v>43506</c:v>
                      </c:pt>
                      <c:pt idx="649">
                        <c:v>43505</c:v>
                      </c:pt>
                      <c:pt idx="650">
                        <c:v>43504</c:v>
                      </c:pt>
                      <c:pt idx="651">
                        <c:v>43503</c:v>
                      </c:pt>
                      <c:pt idx="652">
                        <c:v>43502</c:v>
                      </c:pt>
                      <c:pt idx="653">
                        <c:v>43501</c:v>
                      </c:pt>
                      <c:pt idx="654">
                        <c:v>43500</c:v>
                      </c:pt>
                      <c:pt idx="655">
                        <c:v>43499</c:v>
                      </c:pt>
                      <c:pt idx="656">
                        <c:v>43498</c:v>
                      </c:pt>
                      <c:pt idx="657">
                        <c:v>43497</c:v>
                      </c:pt>
                      <c:pt idx="658">
                        <c:v>43496</c:v>
                      </c:pt>
                      <c:pt idx="659">
                        <c:v>43495</c:v>
                      </c:pt>
                      <c:pt idx="660">
                        <c:v>43494</c:v>
                      </c:pt>
                      <c:pt idx="661">
                        <c:v>43493</c:v>
                      </c:pt>
                      <c:pt idx="662">
                        <c:v>43492</c:v>
                      </c:pt>
                      <c:pt idx="663">
                        <c:v>43491</c:v>
                      </c:pt>
                      <c:pt idx="664">
                        <c:v>43490</c:v>
                      </c:pt>
                      <c:pt idx="665">
                        <c:v>43489</c:v>
                      </c:pt>
                      <c:pt idx="666">
                        <c:v>43488</c:v>
                      </c:pt>
                      <c:pt idx="667">
                        <c:v>43487</c:v>
                      </c:pt>
                      <c:pt idx="668">
                        <c:v>43486</c:v>
                      </c:pt>
                      <c:pt idx="669">
                        <c:v>43485</c:v>
                      </c:pt>
                      <c:pt idx="670">
                        <c:v>43484</c:v>
                      </c:pt>
                      <c:pt idx="671">
                        <c:v>43483</c:v>
                      </c:pt>
                      <c:pt idx="672">
                        <c:v>43482</c:v>
                      </c:pt>
                      <c:pt idx="673">
                        <c:v>43481</c:v>
                      </c:pt>
                      <c:pt idx="674">
                        <c:v>43480</c:v>
                      </c:pt>
                      <c:pt idx="675">
                        <c:v>43479</c:v>
                      </c:pt>
                      <c:pt idx="676">
                        <c:v>43478</c:v>
                      </c:pt>
                      <c:pt idx="677">
                        <c:v>43477</c:v>
                      </c:pt>
                      <c:pt idx="678">
                        <c:v>43476</c:v>
                      </c:pt>
                      <c:pt idx="679">
                        <c:v>43475</c:v>
                      </c:pt>
                      <c:pt idx="680">
                        <c:v>43474</c:v>
                      </c:pt>
                      <c:pt idx="681">
                        <c:v>43473</c:v>
                      </c:pt>
                      <c:pt idx="682">
                        <c:v>43472</c:v>
                      </c:pt>
                      <c:pt idx="683">
                        <c:v>43471</c:v>
                      </c:pt>
                      <c:pt idx="684">
                        <c:v>43470</c:v>
                      </c:pt>
                      <c:pt idx="685">
                        <c:v>43469</c:v>
                      </c:pt>
                      <c:pt idx="686">
                        <c:v>43468</c:v>
                      </c:pt>
                      <c:pt idx="687">
                        <c:v>43467</c:v>
                      </c:pt>
                      <c:pt idx="688">
                        <c:v>43466</c:v>
                      </c:pt>
                      <c:pt idx="689">
                        <c:v>43465</c:v>
                      </c:pt>
                      <c:pt idx="690">
                        <c:v>43464</c:v>
                      </c:pt>
                      <c:pt idx="691">
                        <c:v>43463</c:v>
                      </c:pt>
                      <c:pt idx="692">
                        <c:v>43462</c:v>
                      </c:pt>
                      <c:pt idx="693">
                        <c:v>43461</c:v>
                      </c:pt>
                      <c:pt idx="694">
                        <c:v>43460</c:v>
                      </c:pt>
                      <c:pt idx="695">
                        <c:v>43459</c:v>
                      </c:pt>
                      <c:pt idx="696">
                        <c:v>43458</c:v>
                      </c:pt>
                      <c:pt idx="697">
                        <c:v>43457</c:v>
                      </c:pt>
                      <c:pt idx="698">
                        <c:v>43456</c:v>
                      </c:pt>
                      <c:pt idx="699">
                        <c:v>43455</c:v>
                      </c:pt>
                      <c:pt idx="700">
                        <c:v>43454</c:v>
                      </c:pt>
                      <c:pt idx="701">
                        <c:v>43453</c:v>
                      </c:pt>
                      <c:pt idx="702">
                        <c:v>43452</c:v>
                      </c:pt>
                      <c:pt idx="703">
                        <c:v>43451</c:v>
                      </c:pt>
                      <c:pt idx="704">
                        <c:v>43450</c:v>
                      </c:pt>
                      <c:pt idx="705">
                        <c:v>43449</c:v>
                      </c:pt>
                      <c:pt idx="706">
                        <c:v>43448</c:v>
                      </c:pt>
                      <c:pt idx="707">
                        <c:v>43447</c:v>
                      </c:pt>
                      <c:pt idx="708">
                        <c:v>43446</c:v>
                      </c:pt>
                      <c:pt idx="709">
                        <c:v>43445</c:v>
                      </c:pt>
                      <c:pt idx="710">
                        <c:v>43444</c:v>
                      </c:pt>
                      <c:pt idx="711">
                        <c:v>43443</c:v>
                      </c:pt>
                      <c:pt idx="712">
                        <c:v>43442</c:v>
                      </c:pt>
                      <c:pt idx="713">
                        <c:v>43441</c:v>
                      </c:pt>
                      <c:pt idx="714">
                        <c:v>43440</c:v>
                      </c:pt>
                      <c:pt idx="715">
                        <c:v>43439</c:v>
                      </c:pt>
                      <c:pt idx="716">
                        <c:v>43438</c:v>
                      </c:pt>
                      <c:pt idx="717">
                        <c:v>43437</c:v>
                      </c:pt>
                      <c:pt idx="718">
                        <c:v>43436</c:v>
                      </c:pt>
                      <c:pt idx="719">
                        <c:v>43435</c:v>
                      </c:pt>
                      <c:pt idx="720">
                        <c:v>43434</c:v>
                      </c:pt>
                      <c:pt idx="721">
                        <c:v>43433</c:v>
                      </c:pt>
                      <c:pt idx="722">
                        <c:v>43432</c:v>
                      </c:pt>
                      <c:pt idx="723">
                        <c:v>43431</c:v>
                      </c:pt>
                      <c:pt idx="724">
                        <c:v>43430</c:v>
                      </c:pt>
                      <c:pt idx="725">
                        <c:v>43429</c:v>
                      </c:pt>
                      <c:pt idx="726">
                        <c:v>43428</c:v>
                      </c:pt>
                      <c:pt idx="727">
                        <c:v>43427</c:v>
                      </c:pt>
                      <c:pt idx="728">
                        <c:v>43426</c:v>
                      </c:pt>
                      <c:pt idx="729">
                        <c:v>43425</c:v>
                      </c:pt>
                      <c:pt idx="730">
                        <c:v>43424</c:v>
                      </c:pt>
                      <c:pt idx="731">
                        <c:v>43423</c:v>
                      </c:pt>
                      <c:pt idx="732">
                        <c:v>43422</c:v>
                      </c:pt>
                      <c:pt idx="733">
                        <c:v>43421</c:v>
                      </c:pt>
                      <c:pt idx="734">
                        <c:v>43420</c:v>
                      </c:pt>
                      <c:pt idx="735">
                        <c:v>43419</c:v>
                      </c:pt>
                      <c:pt idx="736">
                        <c:v>43418</c:v>
                      </c:pt>
                      <c:pt idx="737">
                        <c:v>43417</c:v>
                      </c:pt>
                      <c:pt idx="738">
                        <c:v>43416</c:v>
                      </c:pt>
                      <c:pt idx="739">
                        <c:v>43415</c:v>
                      </c:pt>
                      <c:pt idx="740">
                        <c:v>43414</c:v>
                      </c:pt>
                      <c:pt idx="741">
                        <c:v>43413</c:v>
                      </c:pt>
                      <c:pt idx="742">
                        <c:v>43412</c:v>
                      </c:pt>
                      <c:pt idx="743">
                        <c:v>43411</c:v>
                      </c:pt>
                      <c:pt idx="744">
                        <c:v>43410</c:v>
                      </c:pt>
                      <c:pt idx="745">
                        <c:v>43409</c:v>
                      </c:pt>
                      <c:pt idx="746">
                        <c:v>43408</c:v>
                      </c:pt>
                      <c:pt idx="747">
                        <c:v>43407</c:v>
                      </c:pt>
                      <c:pt idx="748">
                        <c:v>43406</c:v>
                      </c:pt>
                      <c:pt idx="749">
                        <c:v>43405</c:v>
                      </c:pt>
                      <c:pt idx="750">
                        <c:v>43404</c:v>
                      </c:pt>
                      <c:pt idx="751">
                        <c:v>43403</c:v>
                      </c:pt>
                      <c:pt idx="752">
                        <c:v>43402</c:v>
                      </c:pt>
                      <c:pt idx="753">
                        <c:v>43401</c:v>
                      </c:pt>
                      <c:pt idx="754">
                        <c:v>43400</c:v>
                      </c:pt>
                      <c:pt idx="755">
                        <c:v>43399</c:v>
                      </c:pt>
                      <c:pt idx="756">
                        <c:v>43398</c:v>
                      </c:pt>
                      <c:pt idx="757">
                        <c:v>43397</c:v>
                      </c:pt>
                      <c:pt idx="758">
                        <c:v>43396</c:v>
                      </c:pt>
                      <c:pt idx="759">
                        <c:v>43395</c:v>
                      </c:pt>
                      <c:pt idx="760">
                        <c:v>43394</c:v>
                      </c:pt>
                      <c:pt idx="761">
                        <c:v>43393</c:v>
                      </c:pt>
                      <c:pt idx="762">
                        <c:v>43392</c:v>
                      </c:pt>
                      <c:pt idx="763">
                        <c:v>43391</c:v>
                      </c:pt>
                      <c:pt idx="764">
                        <c:v>43390</c:v>
                      </c:pt>
                      <c:pt idx="765">
                        <c:v>43389</c:v>
                      </c:pt>
                      <c:pt idx="766">
                        <c:v>43388</c:v>
                      </c:pt>
                      <c:pt idx="767">
                        <c:v>43387</c:v>
                      </c:pt>
                      <c:pt idx="768">
                        <c:v>43386</c:v>
                      </c:pt>
                      <c:pt idx="769">
                        <c:v>43385</c:v>
                      </c:pt>
                      <c:pt idx="770">
                        <c:v>43384</c:v>
                      </c:pt>
                      <c:pt idx="771">
                        <c:v>43383</c:v>
                      </c:pt>
                      <c:pt idx="772">
                        <c:v>43382</c:v>
                      </c:pt>
                      <c:pt idx="773">
                        <c:v>43381</c:v>
                      </c:pt>
                      <c:pt idx="774">
                        <c:v>43380</c:v>
                      </c:pt>
                      <c:pt idx="775">
                        <c:v>43379</c:v>
                      </c:pt>
                      <c:pt idx="776">
                        <c:v>43378</c:v>
                      </c:pt>
                      <c:pt idx="777">
                        <c:v>43377</c:v>
                      </c:pt>
                      <c:pt idx="778">
                        <c:v>43376</c:v>
                      </c:pt>
                      <c:pt idx="779">
                        <c:v>43375</c:v>
                      </c:pt>
                      <c:pt idx="780">
                        <c:v>43374</c:v>
                      </c:pt>
                      <c:pt idx="781">
                        <c:v>43373</c:v>
                      </c:pt>
                      <c:pt idx="782">
                        <c:v>43372</c:v>
                      </c:pt>
                      <c:pt idx="783">
                        <c:v>43371</c:v>
                      </c:pt>
                      <c:pt idx="784">
                        <c:v>43370</c:v>
                      </c:pt>
                      <c:pt idx="785">
                        <c:v>43369</c:v>
                      </c:pt>
                      <c:pt idx="786">
                        <c:v>43368</c:v>
                      </c:pt>
                      <c:pt idx="787">
                        <c:v>43367</c:v>
                      </c:pt>
                      <c:pt idx="788">
                        <c:v>43366</c:v>
                      </c:pt>
                      <c:pt idx="789">
                        <c:v>43365</c:v>
                      </c:pt>
                      <c:pt idx="790">
                        <c:v>43364</c:v>
                      </c:pt>
                      <c:pt idx="791">
                        <c:v>43363</c:v>
                      </c:pt>
                      <c:pt idx="792">
                        <c:v>43362</c:v>
                      </c:pt>
                      <c:pt idx="793">
                        <c:v>43361</c:v>
                      </c:pt>
                      <c:pt idx="794">
                        <c:v>43360</c:v>
                      </c:pt>
                      <c:pt idx="795">
                        <c:v>43359</c:v>
                      </c:pt>
                      <c:pt idx="796">
                        <c:v>43358</c:v>
                      </c:pt>
                      <c:pt idx="797">
                        <c:v>43357</c:v>
                      </c:pt>
                      <c:pt idx="798">
                        <c:v>43356</c:v>
                      </c:pt>
                      <c:pt idx="799">
                        <c:v>43355</c:v>
                      </c:pt>
                      <c:pt idx="800">
                        <c:v>43354</c:v>
                      </c:pt>
                      <c:pt idx="801">
                        <c:v>43353</c:v>
                      </c:pt>
                      <c:pt idx="802">
                        <c:v>43352</c:v>
                      </c:pt>
                      <c:pt idx="803">
                        <c:v>43351</c:v>
                      </c:pt>
                      <c:pt idx="804">
                        <c:v>43350</c:v>
                      </c:pt>
                      <c:pt idx="805">
                        <c:v>43349</c:v>
                      </c:pt>
                      <c:pt idx="806">
                        <c:v>43348</c:v>
                      </c:pt>
                      <c:pt idx="807">
                        <c:v>43347</c:v>
                      </c:pt>
                      <c:pt idx="808">
                        <c:v>43346</c:v>
                      </c:pt>
                      <c:pt idx="809">
                        <c:v>43345</c:v>
                      </c:pt>
                      <c:pt idx="810">
                        <c:v>43344</c:v>
                      </c:pt>
                      <c:pt idx="811">
                        <c:v>43343</c:v>
                      </c:pt>
                      <c:pt idx="812">
                        <c:v>43342</c:v>
                      </c:pt>
                      <c:pt idx="813">
                        <c:v>43341</c:v>
                      </c:pt>
                      <c:pt idx="814">
                        <c:v>43340</c:v>
                      </c:pt>
                      <c:pt idx="815">
                        <c:v>43339</c:v>
                      </c:pt>
                      <c:pt idx="816">
                        <c:v>43338</c:v>
                      </c:pt>
                      <c:pt idx="817">
                        <c:v>43337</c:v>
                      </c:pt>
                      <c:pt idx="818">
                        <c:v>43336</c:v>
                      </c:pt>
                      <c:pt idx="819">
                        <c:v>43335</c:v>
                      </c:pt>
                      <c:pt idx="820">
                        <c:v>43334</c:v>
                      </c:pt>
                      <c:pt idx="821">
                        <c:v>43333</c:v>
                      </c:pt>
                      <c:pt idx="822">
                        <c:v>43332</c:v>
                      </c:pt>
                      <c:pt idx="823">
                        <c:v>43331</c:v>
                      </c:pt>
                      <c:pt idx="824">
                        <c:v>43330</c:v>
                      </c:pt>
                      <c:pt idx="825">
                        <c:v>43329</c:v>
                      </c:pt>
                      <c:pt idx="826">
                        <c:v>43328</c:v>
                      </c:pt>
                      <c:pt idx="827">
                        <c:v>43327</c:v>
                      </c:pt>
                      <c:pt idx="828">
                        <c:v>43326</c:v>
                      </c:pt>
                      <c:pt idx="829">
                        <c:v>43325</c:v>
                      </c:pt>
                      <c:pt idx="830">
                        <c:v>43324</c:v>
                      </c:pt>
                      <c:pt idx="831">
                        <c:v>43323</c:v>
                      </c:pt>
                      <c:pt idx="832">
                        <c:v>43322</c:v>
                      </c:pt>
                      <c:pt idx="833">
                        <c:v>43321</c:v>
                      </c:pt>
                      <c:pt idx="834">
                        <c:v>43320</c:v>
                      </c:pt>
                      <c:pt idx="835">
                        <c:v>43319</c:v>
                      </c:pt>
                      <c:pt idx="836">
                        <c:v>43318</c:v>
                      </c:pt>
                      <c:pt idx="837">
                        <c:v>43317</c:v>
                      </c:pt>
                      <c:pt idx="838">
                        <c:v>43316</c:v>
                      </c:pt>
                      <c:pt idx="839">
                        <c:v>43315</c:v>
                      </c:pt>
                      <c:pt idx="840">
                        <c:v>43314</c:v>
                      </c:pt>
                      <c:pt idx="841">
                        <c:v>43313</c:v>
                      </c:pt>
                      <c:pt idx="842">
                        <c:v>43312</c:v>
                      </c:pt>
                      <c:pt idx="843">
                        <c:v>43311</c:v>
                      </c:pt>
                      <c:pt idx="844">
                        <c:v>43310</c:v>
                      </c:pt>
                      <c:pt idx="845">
                        <c:v>43309</c:v>
                      </c:pt>
                      <c:pt idx="846">
                        <c:v>43308</c:v>
                      </c:pt>
                      <c:pt idx="847">
                        <c:v>43307</c:v>
                      </c:pt>
                      <c:pt idx="848">
                        <c:v>43306</c:v>
                      </c:pt>
                      <c:pt idx="849">
                        <c:v>43305</c:v>
                      </c:pt>
                      <c:pt idx="850">
                        <c:v>43304</c:v>
                      </c:pt>
                      <c:pt idx="851">
                        <c:v>43303</c:v>
                      </c:pt>
                      <c:pt idx="852">
                        <c:v>43302</c:v>
                      </c:pt>
                      <c:pt idx="853">
                        <c:v>43301</c:v>
                      </c:pt>
                      <c:pt idx="854">
                        <c:v>43300</c:v>
                      </c:pt>
                      <c:pt idx="855">
                        <c:v>43299</c:v>
                      </c:pt>
                      <c:pt idx="856">
                        <c:v>43298</c:v>
                      </c:pt>
                      <c:pt idx="857">
                        <c:v>43297</c:v>
                      </c:pt>
                      <c:pt idx="858">
                        <c:v>43296</c:v>
                      </c:pt>
                      <c:pt idx="859">
                        <c:v>43295</c:v>
                      </c:pt>
                      <c:pt idx="860">
                        <c:v>43294</c:v>
                      </c:pt>
                      <c:pt idx="861">
                        <c:v>43293</c:v>
                      </c:pt>
                      <c:pt idx="862">
                        <c:v>43292</c:v>
                      </c:pt>
                      <c:pt idx="863">
                        <c:v>43291</c:v>
                      </c:pt>
                      <c:pt idx="864">
                        <c:v>43290</c:v>
                      </c:pt>
                      <c:pt idx="865">
                        <c:v>43289</c:v>
                      </c:pt>
                      <c:pt idx="866">
                        <c:v>43288</c:v>
                      </c:pt>
                      <c:pt idx="867">
                        <c:v>43287</c:v>
                      </c:pt>
                      <c:pt idx="868">
                        <c:v>43286</c:v>
                      </c:pt>
                      <c:pt idx="869">
                        <c:v>43285</c:v>
                      </c:pt>
                      <c:pt idx="870">
                        <c:v>43284</c:v>
                      </c:pt>
                      <c:pt idx="871">
                        <c:v>43283</c:v>
                      </c:pt>
                      <c:pt idx="872">
                        <c:v>43282</c:v>
                      </c:pt>
                      <c:pt idx="873">
                        <c:v>43281</c:v>
                      </c:pt>
                      <c:pt idx="874">
                        <c:v>43280</c:v>
                      </c:pt>
                      <c:pt idx="875">
                        <c:v>43279</c:v>
                      </c:pt>
                      <c:pt idx="876">
                        <c:v>43278</c:v>
                      </c:pt>
                      <c:pt idx="877">
                        <c:v>43277</c:v>
                      </c:pt>
                      <c:pt idx="878">
                        <c:v>43276</c:v>
                      </c:pt>
                      <c:pt idx="879">
                        <c:v>43275</c:v>
                      </c:pt>
                      <c:pt idx="880">
                        <c:v>43274</c:v>
                      </c:pt>
                      <c:pt idx="881">
                        <c:v>43273</c:v>
                      </c:pt>
                      <c:pt idx="882">
                        <c:v>43272</c:v>
                      </c:pt>
                      <c:pt idx="883">
                        <c:v>43271</c:v>
                      </c:pt>
                      <c:pt idx="884">
                        <c:v>43270</c:v>
                      </c:pt>
                      <c:pt idx="885">
                        <c:v>43269</c:v>
                      </c:pt>
                      <c:pt idx="886">
                        <c:v>43268</c:v>
                      </c:pt>
                      <c:pt idx="887">
                        <c:v>43267</c:v>
                      </c:pt>
                      <c:pt idx="888">
                        <c:v>43266</c:v>
                      </c:pt>
                      <c:pt idx="889">
                        <c:v>43265</c:v>
                      </c:pt>
                      <c:pt idx="890">
                        <c:v>43264</c:v>
                      </c:pt>
                      <c:pt idx="891">
                        <c:v>43263</c:v>
                      </c:pt>
                      <c:pt idx="892">
                        <c:v>43262</c:v>
                      </c:pt>
                      <c:pt idx="893">
                        <c:v>43261</c:v>
                      </c:pt>
                      <c:pt idx="894">
                        <c:v>43260</c:v>
                      </c:pt>
                      <c:pt idx="895">
                        <c:v>43259</c:v>
                      </c:pt>
                      <c:pt idx="896">
                        <c:v>43258</c:v>
                      </c:pt>
                      <c:pt idx="897">
                        <c:v>43257</c:v>
                      </c:pt>
                      <c:pt idx="898">
                        <c:v>43256</c:v>
                      </c:pt>
                      <c:pt idx="899">
                        <c:v>43255</c:v>
                      </c:pt>
                      <c:pt idx="900">
                        <c:v>43254</c:v>
                      </c:pt>
                      <c:pt idx="901">
                        <c:v>43253</c:v>
                      </c:pt>
                      <c:pt idx="902">
                        <c:v>43252</c:v>
                      </c:pt>
                      <c:pt idx="903">
                        <c:v>43251</c:v>
                      </c:pt>
                      <c:pt idx="904">
                        <c:v>43250</c:v>
                      </c:pt>
                      <c:pt idx="905">
                        <c:v>43249</c:v>
                      </c:pt>
                      <c:pt idx="906">
                        <c:v>43248</c:v>
                      </c:pt>
                      <c:pt idx="907">
                        <c:v>43247</c:v>
                      </c:pt>
                      <c:pt idx="908">
                        <c:v>43246</c:v>
                      </c:pt>
                      <c:pt idx="909">
                        <c:v>43245</c:v>
                      </c:pt>
                      <c:pt idx="910">
                        <c:v>43244</c:v>
                      </c:pt>
                      <c:pt idx="911">
                        <c:v>43243</c:v>
                      </c:pt>
                      <c:pt idx="912">
                        <c:v>43242</c:v>
                      </c:pt>
                      <c:pt idx="913">
                        <c:v>43241</c:v>
                      </c:pt>
                      <c:pt idx="914">
                        <c:v>43240</c:v>
                      </c:pt>
                      <c:pt idx="915">
                        <c:v>43239</c:v>
                      </c:pt>
                      <c:pt idx="916">
                        <c:v>43238</c:v>
                      </c:pt>
                      <c:pt idx="917">
                        <c:v>43237</c:v>
                      </c:pt>
                      <c:pt idx="918">
                        <c:v>43236</c:v>
                      </c:pt>
                      <c:pt idx="919">
                        <c:v>43235</c:v>
                      </c:pt>
                      <c:pt idx="920">
                        <c:v>43234</c:v>
                      </c:pt>
                      <c:pt idx="921">
                        <c:v>43233</c:v>
                      </c:pt>
                      <c:pt idx="922">
                        <c:v>43232</c:v>
                      </c:pt>
                      <c:pt idx="923">
                        <c:v>43231</c:v>
                      </c:pt>
                      <c:pt idx="924">
                        <c:v>43230</c:v>
                      </c:pt>
                      <c:pt idx="925">
                        <c:v>43229</c:v>
                      </c:pt>
                      <c:pt idx="926">
                        <c:v>43228</c:v>
                      </c:pt>
                      <c:pt idx="927">
                        <c:v>43227</c:v>
                      </c:pt>
                      <c:pt idx="928">
                        <c:v>43226</c:v>
                      </c:pt>
                      <c:pt idx="929">
                        <c:v>43225</c:v>
                      </c:pt>
                      <c:pt idx="930">
                        <c:v>43224</c:v>
                      </c:pt>
                      <c:pt idx="931">
                        <c:v>43223</c:v>
                      </c:pt>
                      <c:pt idx="932">
                        <c:v>43222</c:v>
                      </c:pt>
                      <c:pt idx="933">
                        <c:v>43221</c:v>
                      </c:pt>
                      <c:pt idx="934">
                        <c:v>43220</c:v>
                      </c:pt>
                      <c:pt idx="935">
                        <c:v>43219</c:v>
                      </c:pt>
                      <c:pt idx="936">
                        <c:v>43218</c:v>
                      </c:pt>
                      <c:pt idx="937">
                        <c:v>43217</c:v>
                      </c:pt>
                      <c:pt idx="938">
                        <c:v>43216</c:v>
                      </c:pt>
                      <c:pt idx="939">
                        <c:v>43215</c:v>
                      </c:pt>
                      <c:pt idx="940">
                        <c:v>43214</c:v>
                      </c:pt>
                      <c:pt idx="941">
                        <c:v>43213</c:v>
                      </c:pt>
                      <c:pt idx="942">
                        <c:v>43212</c:v>
                      </c:pt>
                      <c:pt idx="943">
                        <c:v>43211</c:v>
                      </c:pt>
                      <c:pt idx="944">
                        <c:v>43210</c:v>
                      </c:pt>
                      <c:pt idx="945">
                        <c:v>43209</c:v>
                      </c:pt>
                      <c:pt idx="946">
                        <c:v>43208</c:v>
                      </c:pt>
                      <c:pt idx="947">
                        <c:v>43207</c:v>
                      </c:pt>
                      <c:pt idx="948">
                        <c:v>43206</c:v>
                      </c:pt>
                      <c:pt idx="949">
                        <c:v>43205</c:v>
                      </c:pt>
                      <c:pt idx="950">
                        <c:v>43204</c:v>
                      </c:pt>
                      <c:pt idx="951">
                        <c:v>43203</c:v>
                      </c:pt>
                      <c:pt idx="952">
                        <c:v>43202</c:v>
                      </c:pt>
                      <c:pt idx="953">
                        <c:v>43201</c:v>
                      </c:pt>
                      <c:pt idx="954">
                        <c:v>43200</c:v>
                      </c:pt>
                      <c:pt idx="955">
                        <c:v>43199</c:v>
                      </c:pt>
                      <c:pt idx="956">
                        <c:v>43198</c:v>
                      </c:pt>
                      <c:pt idx="957">
                        <c:v>43197</c:v>
                      </c:pt>
                      <c:pt idx="958">
                        <c:v>43196</c:v>
                      </c:pt>
                      <c:pt idx="959">
                        <c:v>43195</c:v>
                      </c:pt>
                      <c:pt idx="960">
                        <c:v>43194</c:v>
                      </c:pt>
                      <c:pt idx="961">
                        <c:v>43193</c:v>
                      </c:pt>
                      <c:pt idx="962">
                        <c:v>43192</c:v>
                      </c:pt>
                      <c:pt idx="963">
                        <c:v>43191</c:v>
                      </c:pt>
                      <c:pt idx="964">
                        <c:v>43190</c:v>
                      </c:pt>
                      <c:pt idx="965">
                        <c:v>43189</c:v>
                      </c:pt>
                      <c:pt idx="966">
                        <c:v>43188</c:v>
                      </c:pt>
                      <c:pt idx="967">
                        <c:v>43187</c:v>
                      </c:pt>
                      <c:pt idx="968">
                        <c:v>43186</c:v>
                      </c:pt>
                      <c:pt idx="969">
                        <c:v>43185</c:v>
                      </c:pt>
                      <c:pt idx="970">
                        <c:v>43184</c:v>
                      </c:pt>
                      <c:pt idx="971">
                        <c:v>43183</c:v>
                      </c:pt>
                      <c:pt idx="972">
                        <c:v>43182</c:v>
                      </c:pt>
                      <c:pt idx="973">
                        <c:v>43181</c:v>
                      </c:pt>
                      <c:pt idx="974">
                        <c:v>43180</c:v>
                      </c:pt>
                      <c:pt idx="975">
                        <c:v>43179</c:v>
                      </c:pt>
                      <c:pt idx="976">
                        <c:v>43178</c:v>
                      </c:pt>
                      <c:pt idx="977">
                        <c:v>43177</c:v>
                      </c:pt>
                      <c:pt idx="978">
                        <c:v>43176</c:v>
                      </c:pt>
                      <c:pt idx="979">
                        <c:v>43175</c:v>
                      </c:pt>
                      <c:pt idx="980">
                        <c:v>43174</c:v>
                      </c:pt>
                      <c:pt idx="981">
                        <c:v>43173</c:v>
                      </c:pt>
                      <c:pt idx="982">
                        <c:v>43172</c:v>
                      </c:pt>
                      <c:pt idx="983">
                        <c:v>43171</c:v>
                      </c:pt>
                      <c:pt idx="984">
                        <c:v>43170</c:v>
                      </c:pt>
                      <c:pt idx="985">
                        <c:v>43169</c:v>
                      </c:pt>
                      <c:pt idx="986">
                        <c:v>43168</c:v>
                      </c:pt>
                      <c:pt idx="987">
                        <c:v>43167</c:v>
                      </c:pt>
                      <c:pt idx="988">
                        <c:v>43166</c:v>
                      </c:pt>
                      <c:pt idx="989">
                        <c:v>43165</c:v>
                      </c:pt>
                      <c:pt idx="990">
                        <c:v>43164</c:v>
                      </c:pt>
                      <c:pt idx="991">
                        <c:v>43163</c:v>
                      </c:pt>
                      <c:pt idx="992">
                        <c:v>43162</c:v>
                      </c:pt>
                      <c:pt idx="993">
                        <c:v>43161</c:v>
                      </c:pt>
                      <c:pt idx="994">
                        <c:v>43160</c:v>
                      </c:pt>
                      <c:pt idx="995">
                        <c:v>43159</c:v>
                      </c:pt>
                      <c:pt idx="996">
                        <c:v>43158</c:v>
                      </c:pt>
                      <c:pt idx="997">
                        <c:v>43157</c:v>
                      </c:pt>
                      <c:pt idx="998">
                        <c:v>43156</c:v>
                      </c:pt>
                      <c:pt idx="999">
                        <c:v>43155</c:v>
                      </c:pt>
                      <c:pt idx="1000">
                        <c:v>43154</c:v>
                      </c:pt>
                      <c:pt idx="1001">
                        <c:v>43153</c:v>
                      </c:pt>
                      <c:pt idx="1002">
                        <c:v>43152</c:v>
                      </c:pt>
                      <c:pt idx="1003">
                        <c:v>43151</c:v>
                      </c:pt>
                      <c:pt idx="1004">
                        <c:v>43150</c:v>
                      </c:pt>
                      <c:pt idx="1005">
                        <c:v>43149</c:v>
                      </c:pt>
                      <c:pt idx="1006">
                        <c:v>43148</c:v>
                      </c:pt>
                      <c:pt idx="1007">
                        <c:v>43147</c:v>
                      </c:pt>
                      <c:pt idx="1008">
                        <c:v>43146</c:v>
                      </c:pt>
                      <c:pt idx="1009">
                        <c:v>43145</c:v>
                      </c:pt>
                      <c:pt idx="1010">
                        <c:v>43144</c:v>
                      </c:pt>
                      <c:pt idx="1011">
                        <c:v>43143</c:v>
                      </c:pt>
                      <c:pt idx="1012">
                        <c:v>43142</c:v>
                      </c:pt>
                      <c:pt idx="1013">
                        <c:v>43141</c:v>
                      </c:pt>
                      <c:pt idx="1014">
                        <c:v>43140</c:v>
                      </c:pt>
                      <c:pt idx="1015">
                        <c:v>43139</c:v>
                      </c:pt>
                      <c:pt idx="1016">
                        <c:v>43138</c:v>
                      </c:pt>
                      <c:pt idx="1017">
                        <c:v>43137</c:v>
                      </c:pt>
                      <c:pt idx="1018">
                        <c:v>43136</c:v>
                      </c:pt>
                      <c:pt idx="1019">
                        <c:v>43135</c:v>
                      </c:pt>
                      <c:pt idx="1020">
                        <c:v>43134</c:v>
                      </c:pt>
                      <c:pt idx="1021">
                        <c:v>43133</c:v>
                      </c:pt>
                      <c:pt idx="1022">
                        <c:v>43132</c:v>
                      </c:pt>
                      <c:pt idx="1023">
                        <c:v>43131</c:v>
                      </c:pt>
                      <c:pt idx="1024">
                        <c:v>43130</c:v>
                      </c:pt>
                      <c:pt idx="1025">
                        <c:v>43129</c:v>
                      </c:pt>
                      <c:pt idx="1026">
                        <c:v>43128</c:v>
                      </c:pt>
                      <c:pt idx="1027">
                        <c:v>43127</c:v>
                      </c:pt>
                      <c:pt idx="1028">
                        <c:v>43126</c:v>
                      </c:pt>
                      <c:pt idx="1029">
                        <c:v>43125</c:v>
                      </c:pt>
                      <c:pt idx="1030">
                        <c:v>43124</c:v>
                      </c:pt>
                      <c:pt idx="1031">
                        <c:v>43123</c:v>
                      </c:pt>
                      <c:pt idx="1032">
                        <c:v>43122</c:v>
                      </c:pt>
                      <c:pt idx="1033">
                        <c:v>43121</c:v>
                      </c:pt>
                      <c:pt idx="1034">
                        <c:v>43120</c:v>
                      </c:pt>
                      <c:pt idx="1035">
                        <c:v>43119</c:v>
                      </c:pt>
                      <c:pt idx="1036">
                        <c:v>43118</c:v>
                      </c:pt>
                      <c:pt idx="1037">
                        <c:v>43117</c:v>
                      </c:pt>
                      <c:pt idx="1038">
                        <c:v>43116</c:v>
                      </c:pt>
                      <c:pt idx="1039">
                        <c:v>43115</c:v>
                      </c:pt>
                      <c:pt idx="1040">
                        <c:v>43114</c:v>
                      </c:pt>
                      <c:pt idx="1041">
                        <c:v>43113</c:v>
                      </c:pt>
                      <c:pt idx="1042">
                        <c:v>43112</c:v>
                      </c:pt>
                      <c:pt idx="1043">
                        <c:v>43111</c:v>
                      </c:pt>
                      <c:pt idx="1044">
                        <c:v>43110</c:v>
                      </c:pt>
                      <c:pt idx="1045">
                        <c:v>43109</c:v>
                      </c:pt>
                      <c:pt idx="1046">
                        <c:v>43108</c:v>
                      </c:pt>
                      <c:pt idx="1047">
                        <c:v>43107</c:v>
                      </c:pt>
                      <c:pt idx="1048">
                        <c:v>43106</c:v>
                      </c:pt>
                      <c:pt idx="1049">
                        <c:v>43105</c:v>
                      </c:pt>
                      <c:pt idx="1050">
                        <c:v>43104</c:v>
                      </c:pt>
                      <c:pt idx="1051">
                        <c:v>43103</c:v>
                      </c:pt>
                      <c:pt idx="1052">
                        <c:v>43102</c:v>
                      </c:pt>
                      <c:pt idx="1053">
                        <c:v>43101</c:v>
                      </c:pt>
                      <c:pt idx="1054">
                        <c:v>43100</c:v>
                      </c:pt>
                      <c:pt idx="1055">
                        <c:v>43099</c:v>
                      </c:pt>
                      <c:pt idx="1056">
                        <c:v>43098</c:v>
                      </c:pt>
                      <c:pt idx="1057">
                        <c:v>43097</c:v>
                      </c:pt>
                      <c:pt idx="1058">
                        <c:v>43096</c:v>
                      </c:pt>
                      <c:pt idx="1059">
                        <c:v>43095</c:v>
                      </c:pt>
                      <c:pt idx="1060">
                        <c:v>43094</c:v>
                      </c:pt>
                      <c:pt idx="1061">
                        <c:v>43093</c:v>
                      </c:pt>
                      <c:pt idx="1062">
                        <c:v>43092</c:v>
                      </c:pt>
                      <c:pt idx="1063">
                        <c:v>43091</c:v>
                      </c:pt>
                      <c:pt idx="1064">
                        <c:v>43090</c:v>
                      </c:pt>
                      <c:pt idx="1065">
                        <c:v>43089</c:v>
                      </c:pt>
                      <c:pt idx="1066">
                        <c:v>43088</c:v>
                      </c:pt>
                      <c:pt idx="1067">
                        <c:v>43087</c:v>
                      </c:pt>
                      <c:pt idx="1068">
                        <c:v>43086</c:v>
                      </c:pt>
                      <c:pt idx="1069">
                        <c:v>43085</c:v>
                      </c:pt>
                      <c:pt idx="1070">
                        <c:v>43084</c:v>
                      </c:pt>
                      <c:pt idx="1071">
                        <c:v>43083</c:v>
                      </c:pt>
                      <c:pt idx="1072">
                        <c:v>43082</c:v>
                      </c:pt>
                      <c:pt idx="1073">
                        <c:v>43081</c:v>
                      </c:pt>
                      <c:pt idx="1074">
                        <c:v>43080</c:v>
                      </c:pt>
                      <c:pt idx="1075">
                        <c:v>43079</c:v>
                      </c:pt>
                      <c:pt idx="1076">
                        <c:v>43078</c:v>
                      </c:pt>
                      <c:pt idx="1077">
                        <c:v>43077</c:v>
                      </c:pt>
                      <c:pt idx="1078">
                        <c:v>43076</c:v>
                      </c:pt>
                      <c:pt idx="1079">
                        <c:v>43075</c:v>
                      </c:pt>
                      <c:pt idx="1080">
                        <c:v>43074</c:v>
                      </c:pt>
                      <c:pt idx="1081">
                        <c:v>43073</c:v>
                      </c:pt>
                      <c:pt idx="1082">
                        <c:v>43072</c:v>
                      </c:pt>
                      <c:pt idx="1083">
                        <c:v>43071</c:v>
                      </c:pt>
                      <c:pt idx="1084">
                        <c:v>43070</c:v>
                      </c:pt>
                      <c:pt idx="1085">
                        <c:v>43069</c:v>
                      </c:pt>
                      <c:pt idx="1086">
                        <c:v>43068</c:v>
                      </c:pt>
                      <c:pt idx="1087">
                        <c:v>43067</c:v>
                      </c:pt>
                      <c:pt idx="1088">
                        <c:v>43066</c:v>
                      </c:pt>
                      <c:pt idx="1089">
                        <c:v>43065</c:v>
                      </c:pt>
                      <c:pt idx="1090">
                        <c:v>43064</c:v>
                      </c:pt>
                      <c:pt idx="1091">
                        <c:v>43063</c:v>
                      </c:pt>
                      <c:pt idx="1092">
                        <c:v>43062</c:v>
                      </c:pt>
                      <c:pt idx="1093">
                        <c:v>43061</c:v>
                      </c:pt>
                      <c:pt idx="1094">
                        <c:v>43060</c:v>
                      </c:pt>
                      <c:pt idx="1095">
                        <c:v>43059</c:v>
                      </c:pt>
                      <c:pt idx="1096">
                        <c:v>43058</c:v>
                      </c:pt>
                      <c:pt idx="1097">
                        <c:v>43057</c:v>
                      </c:pt>
                      <c:pt idx="1098">
                        <c:v>43056</c:v>
                      </c:pt>
                      <c:pt idx="1099">
                        <c:v>43055</c:v>
                      </c:pt>
                      <c:pt idx="1100">
                        <c:v>43054</c:v>
                      </c:pt>
                      <c:pt idx="1101">
                        <c:v>43053</c:v>
                      </c:pt>
                      <c:pt idx="1102">
                        <c:v>43052</c:v>
                      </c:pt>
                      <c:pt idx="1103">
                        <c:v>43051</c:v>
                      </c:pt>
                      <c:pt idx="1104">
                        <c:v>43050</c:v>
                      </c:pt>
                      <c:pt idx="1105">
                        <c:v>43049</c:v>
                      </c:pt>
                      <c:pt idx="1106">
                        <c:v>43048</c:v>
                      </c:pt>
                      <c:pt idx="1107">
                        <c:v>43047</c:v>
                      </c:pt>
                      <c:pt idx="1108">
                        <c:v>43046</c:v>
                      </c:pt>
                      <c:pt idx="1109">
                        <c:v>43045</c:v>
                      </c:pt>
                      <c:pt idx="1110">
                        <c:v>43044</c:v>
                      </c:pt>
                      <c:pt idx="1111">
                        <c:v>43043</c:v>
                      </c:pt>
                      <c:pt idx="1112">
                        <c:v>43042</c:v>
                      </c:pt>
                      <c:pt idx="1113">
                        <c:v>43041</c:v>
                      </c:pt>
                      <c:pt idx="1114">
                        <c:v>43040</c:v>
                      </c:pt>
                      <c:pt idx="1115">
                        <c:v>43039</c:v>
                      </c:pt>
                      <c:pt idx="1116">
                        <c:v>43038</c:v>
                      </c:pt>
                      <c:pt idx="1117">
                        <c:v>43037</c:v>
                      </c:pt>
                      <c:pt idx="1118">
                        <c:v>43036</c:v>
                      </c:pt>
                      <c:pt idx="1119">
                        <c:v>43035</c:v>
                      </c:pt>
                      <c:pt idx="1120">
                        <c:v>43034</c:v>
                      </c:pt>
                      <c:pt idx="1121">
                        <c:v>43033</c:v>
                      </c:pt>
                      <c:pt idx="1122">
                        <c:v>43032</c:v>
                      </c:pt>
                      <c:pt idx="1123">
                        <c:v>43031</c:v>
                      </c:pt>
                      <c:pt idx="1124">
                        <c:v>43030</c:v>
                      </c:pt>
                      <c:pt idx="1125">
                        <c:v>43029</c:v>
                      </c:pt>
                      <c:pt idx="1126">
                        <c:v>43028</c:v>
                      </c:pt>
                      <c:pt idx="1127">
                        <c:v>43027</c:v>
                      </c:pt>
                      <c:pt idx="1128">
                        <c:v>43026</c:v>
                      </c:pt>
                      <c:pt idx="1129">
                        <c:v>43025</c:v>
                      </c:pt>
                      <c:pt idx="1130">
                        <c:v>43024</c:v>
                      </c:pt>
                      <c:pt idx="1131">
                        <c:v>43023</c:v>
                      </c:pt>
                      <c:pt idx="1132">
                        <c:v>43022</c:v>
                      </c:pt>
                      <c:pt idx="1133">
                        <c:v>43021</c:v>
                      </c:pt>
                      <c:pt idx="1134">
                        <c:v>43020</c:v>
                      </c:pt>
                      <c:pt idx="1135">
                        <c:v>43019</c:v>
                      </c:pt>
                      <c:pt idx="1136">
                        <c:v>43018</c:v>
                      </c:pt>
                      <c:pt idx="1137">
                        <c:v>43017</c:v>
                      </c:pt>
                      <c:pt idx="1138">
                        <c:v>43016</c:v>
                      </c:pt>
                      <c:pt idx="1139">
                        <c:v>43015</c:v>
                      </c:pt>
                      <c:pt idx="1140">
                        <c:v>43014</c:v>
                      </c:pt>
                      <c:pt idx="1141">
                        <c:v>43013</c:v>
                      </c:pt>
                      <c:pt idx="1142">
                        <c:v>43012</c:v>
                      </c:pt>
                      <c:pt idx="1143">
                        <c:v>43011</c:v>
                      </c:pt>
                      <c:pt idx="1144">
                        <c:v>43010</c:v>
                      </c:pt>
                      <c:pt idx="1145">
                        <c:v>43009</c:v>
                      </c:pt>
                      <c:pt idx="1146">
                        <c:v>43008</c:v>
                      </c:pt>
                      <c:pt idx="1147">
                        <c:v>43007</c:v>
                      </c:pt>
                      <c:pt idx="1148">
                        <c:v>43006</c:v>
                      </c:pt>
                      <c:pt idx="1149">
                        <c:v>43005</c:v>
                      </c:pt>
                      <c:pt idx="1150">
                        <c:v>43004</c:v>
                      </c:pt>
                      <c:pt idx="1151">
                        <c:v>43003</c:v>
                      </c:pt>
                      <c:pt idx="1152">
                        <c:v>43002</c:v>
                      </c:pt>
                      <c:pt idx="1153">
                        <c:v>43001</c:v>
                      </c:pt>
                      <c:pt idx="1154">
                        <c:v>43000</c:v>
                      </c:pt>
                      <c:pt idx="1155">
                        <c:v>42999</c:v>
                      </c:pt>
                      <c:pt idx="1156">
                        <c:v>42998</c:v>
                      </c:pt>
                      <c:pt idx="1157">
                        <c:v>42997</c:v>
                      </c:pt>
                      <c:pt idx="1158">
                        <c:v>42996</c:v>
                      </c:pt>
                      <c:pt idx="1159">
                        <c:v>42995</c:v>
                      </c:pt>
                      <c:pt idx="1160">
                        <c:v>42994</c:v>
                      </c:pt>
                      <c:pt idx="1161">
                        <c:v>42993</c:v>
                      </c:pt>
                      <c:pt idx="1162">
                        <c:v>42992</c:v>
                      </c:pt>
                      <c:pt idx="1163">
                        <c:v>42991</c:v>
                      </c:pt>
                      <c:pt idx="1164">
                        <c:v>42990</c:v>
                      </c:pt>
                      <c:pt idx="1165">
                        <c:v>42989</c:v>
                      </c:pt>
                      <c:pt idx="1166">
                        <c:v>42988</c:v>
                      </c:pt>
                      <c:pt idx="1167">
                        <c:v>42987</c:v>
                      </c:pt>
                      <c:pt idx="1168">
                        <c:v>42986</c:v>
                      </c:pt>
                      <c:pt idx="1169">
                        <c:v>42985</c:v>
                      </c:pt>
                      <c:pt idx="1170">
                        <c:v>42984</c:v>
                      </c:pt>
                      <c:pt idx="1171">
                        <c:v>42983</c:v>
                      </c:pt>
                      <c:pt idx="1172">
                        <c:v>42982</c:v>
                      </c:pt>
                      <c:pt idx="1173">
                        <c:v>42981</c:v>
                      </c:pt>
                      <c:pt idx="1174">
                        <c:v>42980</c:v>
                      </c:pt>
                      <c:pt idx="1175">
                        <c:v>42979</c:v>
                      </c:pt>
                      <c:pt idx="1176">
                        <c:v>42978</c:v>
                      </c:pt>
                      <c:pt idx="1177">
                        <c:v>42977</c:v>
                      </c:pt>
                      <c:pt idx="1178">
                        <c:v>42976</c:v>
                      </c:pt>
                      <c:pt idx="1179">
                        <c:v>42975</c:v>
                      </c:pt>
                      <c:pt idx="1180">
                        <c:v>42974</c:v>
                      </c:pt>
                      <c:pt idx="1181">
                        <c:v>42973</c:v>
                      </c:pt>
                      <c:pt idx="1182">
                        <c:v>42972</c:v>
                      </c:pt>
                      <c:pt idx="1183">
                        <c:v>42971</c:v>
                      </c:pt>
                      <c:pt idx="1184">
                        <c:v>42970</c:v>
                      </c:pt>
                      <c:pt idx="1185">
                        <c:v>42969</c:v>
                      </c:pt>
                      <c:pt idx="1186">
                        <c:v>42968</c:v>
                      </c:pt>
                      <c:pt idx="1187">
                        <c:v>42967</c:v>
                      </c:pt>
                      <c:pt idx="1188">
                        <c:v>42966</c:v>
                      </c:pt>
                      <c:pt idx="1189">
                        <c:v>42965</c:v>
                      </c:pt>
                      <c:pt idx="1190">
                        <c:v>42964</c:v>
                      </c:pt>
                      <c:pt idx="1191">
                        <c:v>42963</c:v>
                      </c:pt>
                      <c:pt idx="1192">
                        <c:v>42962</c:v>
                      </c:pt>
                      <c:pt idx="1193">
                        <c:v>42961</c:v>
                      </c:pt>
                      <c:pt idx="1194">
                        <c:v>42960</c:v>
                      </c:pt>
                      <c:pt idx="1195">
                        <c:v>42959</c:v>
                      </c:pt>
                      <c:pt idx="1196">
                        <c:v>42958</c:v>
                      </c:pt>
                      <c:pt idx="1197">
                        <c:v>42957</c:v>
                      </c:pt>
                      <c:pt idx="1198">
                        <c:v>42956</c:v>
                      </c:pt>
                      <c:pt idx="1199">
                        <c:v>42955</c:v>
                      </c:pt>
                      <c:pt idx="1200">
                        <c:v>42954</c:v>
                      </c:pt>
                      <c:pt idx="1201">
                        <c:v>42953</c:v>
                      </c:pt>
                      <c:pt idx="1202">
                        <c:v>42952</c:v>
                      </c:pt>
                      <c:pt idx="1203">
                        <c:v>42951</c:v>
                      </c:pt>
                      <c:pt idx="1204">
                        <c:v>42950</c:v>
                      </c:pt>
                      <c:pt idx="1205">
                        <c:v>42949</c:v>
                      </c:pt>
                      <c:pt idx="1206">
                        <c:v>42948</c:v>
                      </c:pt>
                      <c:pt idx="1207">
                        <c:v>42947</c:v>
                      </c:pt>
                      <c:pt idx="1208">
                        <c:v>42946</c:v>
                      </c:pt>
                      <c:pt idx="1209">
                        <c:v>42945</c:v>
                      </c:pt>
                      <c:pt idx="1210">
                        <c:v>42944</c:v>
                      </c:pt>
                      <c:pt idx="1211">
                        <c:v>42943</c:v>
                      </c:pt>
                      <c:pt idx="1212">
                        <c:v>42942</c:v>
                      </c:pt>
                      <c:pt idx="1213">
                        <c:v>42941</c:v>
                      </c:pt>
                      <c:pt idx="1214">
                        <c:v>42940</c:v>
                      </c:pt>
                      <c:pt idx="1215">
                        <c:v>42939</c:v>
                      </c:pt>
                      <c:pt idx="1216">
                        <c:v>42938</c:v>
                      </c:pt>
                      <c:pt idx="1217">
                        <c:v>42937</c:v>
                      </c:pt>
                      <c:pt idx="1218">
                        <c:v>42936</c:v>
                      </c:pt>
                      <c:pt idx="1219">
                        <c:v>42935</c:v>
                      </c:pt>
                      <c:pt idx="1220">
                        <c:v>42934</c:v>
                      </c:pt>
                      <c:pt idx="1221">
                        <c:v>42933</c:v>
                      </c:pt>
                      <c:pt idx="1222">
                        <c:v>42932</c:v>
                      </c:pt>
                      <c:pt idx="1223">
                        <c:v>42931</c:v>
                      </c:pt>
                      <c:pt idx="1224">
                        <c:v>42930</c:v>
                      </c:pt>
                      <c:pt idx="1225">
                        <c:v>42929</c:v>
                      </c:pt>
                      <c:pt idx="1226">
                        <c:v>42928</c:v>
                      </c:pt>
                      <c:pt idx="1227">
                        <c:v>42927</c:v>
                      </c:pt>
                      <c:pt idx="1228">
                        <c:v>42926</c:v>
                      </c:pt>
                      <c:pt idx="1229">
                        <c:v>42925</c:v>
                      </c:pt>
                      <c:pt idx="1230">
                        <c:v>42924</c:v>
                      </c:pt>
                      <c:pt idx="1231">
                        <c:v>42923</c:v>
                      </c:pt>
                      <c:pt idx="1232">
                        <c:v>42922</c:v>
                      </c:pt>
                      <c:pt idx="1233">
                        <c:v>42921</c:v>
                      </c:pt>
                      <c:pt idx="1234">
                        <c:v>42920</c:v>
                      </c:pt>
                      <c:pt idx="1235">
                        <c:v>42919</c:v>
                      </c:pt>
                      <c:pt idx="1236">
                        <c:v>42918</c:v>
                      </c:pt>
                      <c:pt idx="1237">
                        <c:v>42917</c:v>
                      </c:pt>
                      <c:pt idx="1238">
                        <c:v>42916</c:v>
                      </c:pt>
                      <c:pt idx="1239">
                        <c:v>42915</c:v>
                      </c:pt>
                      <c:pt idx="1240">
                        <c:v>42914</c:v>
                      </c:pt>
                      <c:pt idx="1241">
                        <c:v>42913</c:v>
                      </c:pt>
                      <c:pt idx="1242">
                        <c:v>42912</c:v>
                      </c:pt>
                      <c:pt idx="1243">
                        <c:v>42911</c:v>
                      </c:pt>
                      <c:pt idx="1244">
                        <c:v>42910</c:v>
                      </c:pt>
                      <c:pt idx="1245">
                        <c:v>42909</c:v>
                      </c:pt>
                      <c:pt idx="1246">
                        <c:v>42908</c:v>
                      </c:pt>
                      <c:pt idx="1247">
                        <c:v>42907</c:v>
                      </c:pt>
                      <c:pt idx="1248">
                        <c:v>42906</c:v>
                      </c:pt>
                      <c:pt idx="1249">
                        <c:v>42905</c:v>
                      </c:pt>
                      <c:pt idx="1250">
                        <c:v>42904</c:v>
                      </c:pt>
                      <c:pt idx="1251">
                        <c:v>42903</c:v>
                      </c:pt>
                      <c:pt idx="1252">
                        <c:v>42902</c:v>
                      </c:pt>
                      <c:pt idx="1253">
                        <c:v>42901</c:v>
                      </c:pt>
                      <c:pt idx="1254">
                        <c:v>42900</c:v>
                      </c:pt>
                      <c:pt idx="1255">
                        <c:v>42899</c:v>
                      </c:pt>
                      <c:pt idx="1256">
                        <c:v>42898</c:v>
                      </c:pt>
                      <c:pt idx="1257">
                        <c:v>42897</c:v>
                      </c:pt>
                      <c:pt idx="1258">
                        <c:v>42896</c:v>
                      </c:pt>
                      <c:pt idx="1259">
                        <c:v>42895</c:v>
                      </c:pt>
                      <c:pt idx="1260">
                        <c:v>42894</c:v>
                      </c:pt>
                      <c:pt idx="1261">
                        <c:v>42893</c:v>
                      </c:pt>
                      <c:pt idx="1262">
                        <c:v>42892</c:v>
                      </c:pt>
                      <c:pt idx="1263">
                        <c:v>42891</c:v>
                      </c:pt>
                      <c:pt idx="1264">
                        <c:v>42890</c:v>
                      </c:pt>
                      <c:pt idx="1265">
                        <c:v>42889</c:v>
                      </c:pt>
                      <c:pt idx="1266">
                        <c:v>42888</c:v>
                      </c:pt>
                      <c:pt idx="1267">
                        <c:v>42887</c:v>
                      </c:pt>
                      <c:pt idx="1268">
                        <c:v>42886</c:v>
                      </c:pt>
                      <c:pt idx="1269">
                        <c:v>42885</c:v>
                      </c:pt>
                      <c:pt idx="1270">
                        <c:v>42884</c:v>
                      </c:pt>
                      <c:pt idx="1271">
                        <c:v>42883</c:v>
                      </c:pt>
                      <c:pt idx="1272">
                        <c:v>42882</c:v>
                      </c:pt>
                      <c:pt idx="1273">
                        <c:v>42881</c:v>
                      </c:pt>
                      <c:pt idx="1274">
                        <c:v>42880</c:v>
                      </c:pt>
                      <c:pt idx="1275">
                        <c:v>42879</c:v>
                      </c:pt>
                      <c:pt idx="1276">
                        <c:v>42878</c:v>
                      </c:pt>
                      <c:pt idx="1277">
                        <c:v>42877</c:v>
                      </c:pt>
                      <c:pt idx="1278">
                        <c:v>42876</c:v>
                      </c:pt>
                      <c:pt idx="1279">
                        <c:v>42875</c:v>
                      </c:pt>
                      <c:pt idx="1280">
                        <c:v>42874</c:v>
                      </c:pt>
                      <c:pt idx="1281">
                        <c:v>42873</c:v>
                      </c:pt>
                      <c:pt idx="1282">
                        <c:v>42872</c:v>
                      </c:pt>
                      <c:pt idx="1283">
                        <c:v>42871</c:v>
                      </c:pt>
                      <c:pt idx="1284">
                        <c:v>42870</c:v>
                      </c:pt>
                      <c:pt idx="1285">
                        <c:v>42869</c:v>
                      </c:pt>
                      <c:pt idx="1286">
                        <c:v>42868</c:v>
                      </c:pt>
                      <c:pt idx="1287">
                        <c:v>42867</c:v>
                      </c:pt>
                      <c:pt idx="1288">
                        <c:v>42866</c:v>
                      </c:pt>
                      <c:pt idx="1289">
                        <c:v>42865</c:v>
                      </c:pt>
                      <c:pt idx="1290">
                        <c:v>42864</c:v>
                      </c:pt>
                      <c:pt idx="1291">
                        <c:v>42863</c:v>
                      </c:pt>
                      <c:pt idx="1292">
                        <c:v>42862</c:v>
                      </c:pt>
                      <c:pt idx="1293">
                        <c:v>42861</c:v>
                      </c:pt>
                      <c:pt idx="1294">
                        <c:v>42860</c:v>
                      </c:pt>
                      <c:pt idx="1295">
                        <c:v>42859</c:v>
                      </c:pt>
                      <c:pt idx="1296">
                        <c:v>42858</c:v>
                      </c:pt>
                      <c:pt idx="1297">
                        <c:v>42857</c:v>
                      </c:pt>
                      <c:pt idx="1298">
                        <c:v>42856</c:v>
                      </c:pt>
                      <c:pt idx="1299">
                        <c:v>42855</c:v>
                      </c:pt>
                      <c:pt idx="1300">
                        <c:v>42854</c:v>
                      </c:pt>
                      <c:pt idx="1301">
                        <c:v>42853</c:v>
                      </c:pt>
                      <c:pt idx="1302">
                        <c:v>42852</c:v>
                      </c:pt>
                      <c:pt idx="1303">
                        <c:v>42851</c:v>
                      </c:pt>
                      <c:pt idx="1304">
                        <c:v>42850</c:v>
                      </c:pt>
                      <c:pt idx="1305">
                        <c:v>42849</c:v>
                      </c:pt>
                      <c:pt idx="1306">
                        <c:v>42848</c:v>
                      </c:pt>
                      <c:pt idx="1307">
                        <c:v>42847</c:v>
                      </c:pt>
                      <c:pt idx="1308">
                        <c:v>42846</c:v>
                      </c:pt>
                      <c:pt idx="1309">
                        <c:v>42845</c:v>
                      </c:pt>
                      <c:pt idx="1310">
                        <c:v>42844</c:v>
                      </c:pt>
                      <c:pt idx="1311">
                        <c:v>42843</c:v>
                      </c:pt>
                      <c:pt idx="1312">
                        <c:v>42842</c:v>
                      </c:pt>
                      <c:pt idx="1313">
                        <c:v>42841</c:v>
                      </c:pt>
                      <c:pt idx="1314">
                        <c:v>42840</c:v>
                      </c:pt>
                      <c:pt idx="1315">
                        <c:v>42839</c:v>
                      </c:pt>
                      <c:pt idx="1316">
                        <c:v>42838</c:v>
                      </c:pt>
                      <c:pt idx="1317">
                        <c:v>42837</c:v>
                      </c:pt>
                      <c:pt idx="1318">
                        <c:v>42836</c:v>
                      </c:pt>
                      <c:pt idx="1319">
                        <c:v>42835</c:v>
                      </c:pt>
                      <c:pt idx="1320">
                        <c:v>42834</c:v>
                      </c:pt>
                      <c:pt idx="1321">
                        <c:v>42833</c:v>
                      </c:pt>
                      <c:pt idx="1322">
                        <c:v>42832</c:v>
                      </c:pt>
                      <c:pt idx="1323">
                        <c:v>42831</c:v>
                      </c:pt>
                      <c:pt idx="1324">
                        <c:v>42830</c:v>
                      </c:pt>
                      <c:pt idx="1325">
                        <c:v>42829</c:v>
                      </c:pt>
                      <c:pt idx="1326">
                        <c:v>42828</c:v>
                      </c:pt>
                      <c:pt idx="1327">
                        <c:v>42827</c:v>
                      </c:pt>
                      <c:pt idx="1328">
                        <c:v>42826</c:v>
                      </c:pt>
                      <c:pt idx="1329">
                        <c:v>42825</c:v>
                      </c:pt>
                      <c:pt idx="1330">
                        <c:v>42824</c:v>
                      </c:pt>
                      <c:pt idx="1331">
                        <c:v>42823</c:v>
                      </c:pt>
                      <c:pt idx="1332">
                        <c:v>42822</c:v>
                      </c:pt>
                      <c:pt idx="1333">
                        <c:v>42821</c:v>
                      </c:pt>
                      <c:pt idx="1334">
                        <c:v>42820</c:v>
                      </c:pt>
                      <c:pt idx="1335">
                        <c:v>42819</c:v>
                      </c:pt>
                      <c:pt idx="1336">
                        <c:v>42818</c:v>
                      </c:pt>
                      <c:pt idx="1337">
                        <c:v>42817</c:v>
                      </c:pt>
                      <c:pt idx="1338">
                        <c:v>42816</c:v>
                      </c:pt>
                      <c:pt idx="1339">
                        <c:v>42815</c:v>
                      </c:pt>
                      <c:pt idx="1340">
                        <c:v>42814</c:v>
                      </c:pt>
                      <c:pt idx="1341">
                        <c:v>42813</c:v>
                      </c:pt>
                      <c:pt idx="1342">
                        <c:v>42812</c:v>
                      </c:pt>
                      <c:pt idx="1343">
                        <c:v>42811</c:v>
                      </c:pt>
                      <c:pt idx="1344">
                        <c:v>42810</c:v>
                      </c:pt>
                      <c:pt idx="1345">
                        <c:v>42809</c:v>
                      </c:pt>
                      <c:pt idx="1346">
                        <c:v>42808</c:v>
                      </c:pt>
                      <c:pt idx="1347">
                        <c:v>42807</c:v>
                      </c:pt>
                      <c:pt idx="1348">
                        <c:v>42806</c:v>
                      </c:pt>
                      <c:pt idx="1349">
                        <c:v>42805</c:v>
                      </c:pt>
                      <c:pt idx="1350">
                        <c:v>42804</c:v>
                      </c:pt>
                      <c:pt idx="1351">
                        <c:v>42803</c:v>
                      </c:pt>
                      <c:pt idx="1352">
                        <c:v>42802</c:v>
                      </c:pt>
                      <c:pt idx="1353">
                        <c:v>42801</c:v>
                      </c:pt>
                      <c:pt idx="1354">
                        <c:v>42800</c:v>
                      </c:pt>
                      <c:pt idx="1355">
                        <c:v>42799</c:v>
                      </c:pt>
                      <c:pt idx="1356">
                        <c:v>42798</c:v>
                      </c:pt>
                      <c:pt idx="1357">
                        <c:v>42797</c:v>
                      </c:pt>
                      <c:pt idx="1358">
                        <c:v>42796</c:v>
                      </c:pt>
                      <c:pt idx="1359">
                        <c:v>42795</c:v>
                      </c:pt>
                      <c:pt idx="1360">
                        <c:v>42794</c:v>
                      </c:pt>
                      <c:pt idx="1361">
                        <c:v>42793</c:v>
                      </c:pt>
                      <c:pt idx="1362">
                        <c:v>42792</c:v>
                      </c:pt>
                      <c:pt idx="1363">
                        <c:v>42791</c:v>
                      </c:pt>
                      <c:pt idx="1364">
                        <c:v>42790</c:v>
                      </c:pt>
                      <c:pt idx="1365">
                        <c:v>42789</c:v>
                      </c:pt>
                      <c:pt idx="1366">
                        <c:v>42788</c:v>
                      </c:pt>
                      <c:pt idx="1367">
                        <c:v>42787</c:v>
                      </c:pt>
                      <c:pt idx="1368">
                        <c:v>42786</c:v>
                      </c:pt>
                      <c:pt idx="1369">
                        <c:v>42785</c:v>
                      </c:pt>
                      <c:pt idx="1370">
                        <c:v>42784</c:v>
                      </c:pt>
                      <c:pt idx="1371">
                        <c:v>42783</c:v>
                      </c:pt>
                      <c:pt idx="1372">
                        <c:v>42782</c:v>
                      </c:pt>
                      <c:pt idx="1373">
                        <c:v>42781</c:v>
                      </c:pt>
                      <c:pt idx="1374">
                        <c:v>42780</c:v>
                      </c:pt>
                      <c:pt idx="1375">
                        <c:v>42779</c:v>
                      </c:pt>
                      <c:pt idx="1376">
                        <c:v>42778</c:v>
                      </c:pt>
                      <c:pt idx="1377">
                        <c:v>42777</c:v>
                      </c:pt>
                      <c:pt idx="1378">
                        <c:v>42776</c:v>
                      </c:pt>
                      <c:pt idx="1379">
                        <c:v>42775</c:v>
                      </c:pt>
                      <c:pt idx="1380">
                        <c:v>42774</c:v>
                      </c:pt>
                      <c:pt idx="1381">
                        <c:v>42773</c:v>
                      </c:pt>
                      <c:pt idx="1382">
                        <c:v>42772</c:v>
                      </c:pt>
                      <c:pt idx="1383">
                        <c:v>42771</c:v>
                      </c:pt>
                      <c:pt idx="1384">
                        <c:v>42770</c:v>
                      </c:pt>
                      <c:pt idx="1385">
                        <c:v>42769</c:v>
                      </c:pt>
                      <c:pt idx="1386">
                        <c:v>42768</c:v>
                      </c:pt>
                      <c:pt idx="1387">
                        <c:v>42767</c:v>
                      </c:pt>
                      <c:pt idx="1388">
                        <c:v>42766</c:v>
                      </c:pt>
                      <c:pt idx="1389">
                        <c:v>42765</c:v>
                      </c:pt>
                      <c:pt idx="1390">
                        <c:v>42764</c:v>
                      </c:pt>
                      <c:pt idx="1391">
                        <c:v>42763</c:v>
                      </c:pt>
                      <c:pt idx="1392">
                        <c:v>42762</c:v>
                      </c:pt>
                      <c:pt idx="1393">
                        <c:v>42761</c:v>
                      </c:pt>
                      <c:pt idx="1394">
                        <c:v>42760</c:v>
                      </c:pt>
                      <c:pt idx="1395">
                        <c:v>42759</c:v>
                      </c:pt>
                      <c:pt idx="1396">
                        <c:v>42758</c:v>
                      </c:pt>
                      <c:pt idx="1397">
                        <c:v>42757</c:v>
                      </c:pt>
                      <c:pt idx="1398">
                        <c:v>42756</c:v>
                      </c:pt>
                      <c:pt idx="1399">
                        <c:v>42755</c:v>
                      </c:pt>
                      <c:pt idx="1400">
                        <c:v>42754</c:v>
                      </c:pt>
                      <c:pt idx="1401">
                        <c:v>42753</c:v>
                      </c:pt>
                      <c:pt idx="1402">
                        <c:v>42752</c:v>
                      </c:pt>
                      <c:pt idx="1403">
                        <c:v>42751</c:v>
                      </c:pt>
                      <c:pt idx="1404">
                        <c:v>42750</c:v>
                      </c:pt>
                      <c:pt idx="1405">
                        <c:v>42749</c:v>
                      </c:pt>
                      <c:pt idx="1406">
                        <c:v>42748</c:v>
                      </c:pt>
                      <c:pt idx="1407">
                        <c:v>42747</c:v>
                      </c:pt>
                      <c:pt idx="1408">
                        <c:v>42746</c:v>
                      </c:pt>
                      <c:pt idx="1409">
                        <c:v>42745</c:v>
                      </c:pt>
                      <c:pt idx="1410">
                        <c:v>42744</c:v>
                      </c:pt>
                      <c:pt idx="1411">
                        <c:v>42743</c:v>
                      </c:pt>
                      <c:pt idx="1412">
                        <c:v>42742</c:v>
                      </c:pt>
                      <c:pt idx="1413">
                        <c:v>42741</c:v>
                      </c:pt>
                      <c:pt idx="1414">
                        <c:v>42740</c:v>
                      </c:pt>
                      <c:pt idx="1415">
                        <c:v>42739</c:v>
                      </c:pt>
                      <c:pt idx="1416">
                        <c:v>42738</c:v>
                      </c:pt>
                      <c:pt idx="1417">
                        <c:v>42737</c:v>
                      </c:pt>
                      <c:pt idx="1418">
                        <c:v>42736</c:v>
                      </c:pt>
                      <c:pt idx="1419">
                        <c:v>42735</c:v>
                      </c:pt>
                      <c:pt idx="1420">
                        <c:v>42734</c:v>
                      </c:pt>
                      <c:pt idx="1421">
                        <c:v>42733</c:v>
                      </c:pt>
                      <c:pt idx="1422">
                        <c:v>42732</c:v>
                      </c:pt>
                      <c:pt idx="1423">
                        <c:v>42731</c:v>
                      </c:pt>
                      <c:pt idx="1424">
                        <c:v>42730</c:v>
                      </c:pt>
                      <c:pt idx="1425">
                        <c:v>42729</c:v>
                      </c:pt>
                      <c:pt idx="1426">
                        <c:v>42728</c:v>
                      </c:pt>
                      <c:pt idx="1427">
                        <c:v>42727</c:v>
                      </c:pt>
                      <c:pt idx="1428">
                        <c:v>42726</c:v>
                      </c:pt>
                      <c:pt idx="1429">
                        <c:v>42725</c:v>
                      </c:pt>
                      <c:pt idx="1430">
                        <c:v>42724</c:v>
                      </c:pt>
                      <c:pt idx="1431">
                        <c:v>42723</c:v>
                      </c:pt>
                      <c:pt idx="1432">
                        <c:v>42722</c:v>
                      </c:pt>
                      <c:pt idx="1433">
                        <c:v>42721</c:v>
                      </c:pt>
                      <c:pt idx="1434">
                        <c:v>42720</c:v>
                      </c:pt>
                      <c:pt idx="1435">
                        <c:v>42719</c:v>
                      </c:pt>
                      <c:pt idx="1436">
                        <c:v>42718</c:v>
                      </c:pt>
                      <c:pt idx="1437">
                        <c:v>42717</c:v>
                      </c:pt>
                      <c:pt idx="1438">
                        <c:v>42716</c:v>
                      </c:pt>
                      <c:pt idx="1439">
                        <c:v>42715</c:v>
                      </c:pt>
                      <c:pt idx="1440">
                        <c:v>42714</c:v>
                      </c:pt>
                      <c:pt idx="1441">
                        <c:v>42713</c:v>
                      </c:pt>
                      <c:pt idx="1442">
                        <c:v>42712</c:v>
                      </c:pt>
                      <c:pt idx="1443">
                        <c:v>42711</c:v>
                      </c:pt>
                      <c:pt idx="1444">
                        <c:v>42710</c:v>
                      </c:pt>
                      <c:pt idx="1445">
                        <c:v>42709</c:v>
                      </c:pt>
                      <c:pt idx="1446">
                        <c:v>42708</c:v>
                      </c:pt>
                      <c:pt idx="1447">
                        <c:v>42707</c:v>
                      </c:pt>
                      <c:pt idx="1448">
                        <c:v>42706</c:v>
                      </c:pt>
                      <c:pt idx="1449">
                        <c:v>42705</c:v>
                      </c:pt>
                      <c:pt idx="1450">
                        <c:v>42704</c:v>
                      </c:pt>
                      <c:pt idx="1451">
                        <c:v>42703</c:v>
                      </c:pt>
                      <c:pt idx="1452">
                        <c:v>42702</c:v>
                      </c:pt>
                      <c:pt idx="1453">
                        <c:v>42701</c:v>
                      </c:pt>
                      <c:pt idx="1454">
                        <c:v>42700</c:v>
                      </c:pt>
                      <c:pt idx="1455">
                        <c:v>42699</c:v>
                      </c:pt>
                      <c:pt idx="1456">
                        <c:v>42698</c:v>
                      </c:pt>
                      <c:pt idx="1457">
                        <c:v>42697</c:v>
                      </c:pt>
                      <c:pt idx="1458">
                        <c:v>42696</c:v>
                      </c:pt>
                      <c:pt idx="1459">
                        <c:v>42695</c:v>
                      </c:pt>
                      <c:pt idx="1460">
                        <c:v>42694</c:v>
                      </c:pt>
                      <c:pt idx="1461">
                        <c:v>42693</c:v>
                      </c:pt>
                      <c:pt idx="1462">
                        <c:v>42692</c:v>
                      </c:pt>
                      <c:pt idx="1463">
                        <c:v>42691</c:v>
                      </c:pt>
                      <c:pt idx="1464">
                        <c:v>42690</c:v>
                      </c:pt>
                      <c:pt idx="1465">
                        <c:v>42689</c:v>
                      </c:pt>
                      <c:pt idx="1466">
                        <c:v>42688</c:v>
                      </c:pt>
                      <c:pt idx="1467">
                        <c:v>42687</c:v>
                      </c:pt>
                      <c:pt idx="1468">
                        <c:v>42686</c:v>
                      </c:pt>
                      <c:pt idx="1469">
                        <c:v>42685</c:v>
                      </c:pt>
                      <c:pt idx="1470">
                        <c:v>42684</c:v>
                      </c:pt>
                      <c:pt idx="1471">
                        <c:v>42683</c:v>
                      </c:pt>
                      <c:pt idx="1472">
                        <c:v>42682</c:v>
                      </c:pt>
                      <c:pt idx="1473">
                        <c:v>42681</c:v>
                      </c:pt>
                      <c:pt idx="1474">
                        <c:v>42680</c:v>
                      </c:pt>
                      <c:pt idx="1475">
                        <c:v>42679</c:v>
                      </c:pt>
                      <c:pt idx="1476">
                        <c:v>42678</c:v>
                      </c:pt>
                      <c:pt idx="1477">
                        <c:v>42677</c:v>
                      </c:pt>
                      <c:pt idx="1478">
                        <c:v>42676</c:v>
                      </c:pt>
                      <c:pt idx="1479">
                        <c:v>42675</c:v>
                      </c:pt>
                      <c:pt idx="1480">
                        <c:v>42674</c:v>
                      </c:pt>
                      <c:pt idx="1481">
                        <c:v>42673</c:v>
                      </c:pt>
                      <c:pt idx="1482">
                        <c:v>42672</c:v>
                      </c:pt>
                      <c:pt idx="1483">
                        <c:v>42671</c:v>
                      </c:pt>
                      <c:pt idx="1484">
                        <c:v>42670</c:v>
                      </c:pt>
                      <c:pt idx="1485">
                        <c:v>42669</c:v>
                      </c:pt>
                      <c:pt idx="1486">
                        <c:v>42668</c:v>
                      </c:pt>
                      <c:pt idx="1487">
                        <c:v>42667</c:v>
                      </c:pt>
                      <c:pt idx="1488">
                        <c:v>42666</c:v>
                      </c:pt>
                      <c:pt idx="1489">
                        <c:v>42665</c:v>
                      </c:pt>
                      <c:pt idx="1490">
                        <c:v>42664</c:v>
                      </c:pt>
                      <c:pt idx="1491">
                        <c:v>42663</c:v>
                      </c:pt>
                      <c:pt idx="1492">
                        <c:v>42662</c:v>
                      </c:pt>
                      <c:pt idx="1493">
                        <c:v>42661</c:v>
                      </c:pt>
                      <c:pt idx="1494">
                        <c:v>42660</c:v>
                      </c:pt>
                      <c:pt idx="1495">
                        <c:v>42659</c:v>
                      </c:pt>
                      <c:pt idx="1496">
                        <c:v>42658</c:v>
                      </c:pt>
                      <c:pt idx="1497">
                        <c:v>42657</c:v>
                      </c:pt>
                      <c:pt idx="1498">
                        <c:v>42656</c:v>
                      </c:pt>
                      <c:pt idx="1499">
                        <c:v>42655</c:v>
                      </c:pt>
                      <c:pt idx="1500">
                        <c:v>42654</c:v>
                      </c:pt>
                      <c:pt idx="1501">
                        <c:v>42653</c:v>
                      </c:pt>
                      <c:pt idx="1502">
                        <c:v>42652</c:v>
                      </c:pt>
                      <c:pt idx="1503">
                        <c:v>42651</c:v>
                      </c:pt>
                      <c:pt idx="1504">
                        <c:v>42650</c:v>
                      </c:pt>
                      <c:pt idx="1505">
                        <c:v>42649</c:v>
                      </c:pt>
                      <c:pt idx="1506">
                        <c:v>42648</c:v>
                      </c:pt>
                      <c:pt idx="1507">
                        <c:v>42647</c:v>
                      </c:pt>
                      <c:pt idx="1508">
                        <c:v>42646</c:v>
                      </c:pt>
                      <c:pt idx="1509">
                        <c:v>42645</c:v>
                      </c:pt>
                      <c:pt idx="1510">
                        <c:v>42644</c:v>
                      </c:pt>
                      <c:pt idx="1511">
                        <c:v>42643</c:v>
                      </c:pt>
                      <c:pt idx="1512">
                        <c:v>42642</c:v>
                      </c:pt>
                      <c:pt idx="1513">
                        <c:v>42641</c:v>
                      </c:pt>
                      <c:pt idx="1514">
                        <c:v>42640</c:v>
                      </c:pt>
                      <c:pt idx="1515">
                        <c:v>42639</c:v>
                      </c:pt>
                      <c:pt idx="1516">
                        <c:v>42638</c:v>
                      </c:pt>
                      <c:pt idx="1517">
                        <c:v>42637</c:v>
                      </c:pt>
                      <c:pt idx="1518">
                        <c:v>42636</c:v>
                      </c:pt>
                      <c:pt idx="1519">
                        <c:v>42635</c:v>
                      </c:pt>
                      <c:pt idx="1520">
                        <c:v>42634</c:v>
                      </c:pt>
                      <c:pt idx="1521">
                        <c:v>42633</c:v>
                      </c:pt>
                      <c:pt idx="1522">
                        <c:v>42632</c:v>
                      </c:pt>
                      <c:pt idx="1523">
                        <c:v>42631</c:v>
                      </c:pt>
                      <c:pt idx="1524">
                        <c:v>42630</c:v>
                      </c:pt>
                      <c:pt idx="1525">
                        <c:v>42629</c:v>
                      </c:pt>
                      <c:pt idx="1526">
                        <c:v>42628</c:v>
                      </c:pt>
                      <c:pt idx="1527">
                        <c:v>42627</c:v>
                      </c:pt>
                      <c:pt idx="1528">
                        <c:v>42626</c:v>
                      </c:pt>
                      <c:pt idx="1529">
                        <c:v>42625</c:v>
                      </c:pt>
                      <c:pt idx="1530">
                        <c:v>42624</c:v>
                      </c:pt>
                      <c:pt idx="1531">
                        <c:v>42623</c:v>
                      </c:pt>
                      <c:pt idx="1532">
                        <c:v>42622</c:v>
                      </c:pt>
                      <c:pt idx="1533">
                        <c:v>42621</c:v>
                      </c:pt>
                      <c:pt idx="1534">
                        <c:v>42620</c:v>
                      </c:pt>
                      <c:pt idx="1535">
                        <c:v>42619</c:v>
                      </c:pt>
                      <c:pt idx="1536">
                        <c:v>42618</c:v>
                      </c:pt>
                      <c:pt idx="1537">
                        <c:v>42617</c:v>
                      </c:pt>
                      <c:pt idx="1538">
                        <c:v>42616</c:v>
                      </c:pt>
                      <c:pt idx="1539">
                        <c:v>42615</c:v>
                      </c:pt>
                      <c:pt idx="1540">
                        <c:v>42614</c:v>
                      </c:pt>
                      <c:pt idx="1541">
                        <c:v>42613</c:v>
                      </c:pt>
                      <c:pt idx="1542">
                        <c:v>42612</c:v>
                      </c:pt>
                      <c:pt idx="1543">
                        <c:v>42611</c:v>
                      </c:pt>
                      <c:pt idx="1544">
                        <c:v>42610</c:v>
                      </c:pt>
                      <c:pt idx="1545">
                        <c:v>42609</c:v>
                      </c:pt>
                      <c:pt idx="1546">
                        <c:v>42608</c:v>
                      </c:pt>
                      <c:pt idx="1547">
                        <c:v>42607</c:v>
                      </c:pt>
                      <c:pt idx="1548">
                        <c:v>42606</c:v>
                      </c:pt>
                      <c:pt idx="1549">
                        <c:v>42605</c:v>
                      </c:pt>
                      <c:pt idx="1550">
                        <c:v>42604</c:v>
                      </c:pt>
                      <c:pt idx="1551">
                        <c:v>42603</c:v>
                      </c:pt>
                      <c:pt idx="1552">
                        <c:v>42602</c:v>
                      </c:pt>
                      <c:pt idx="1553">
                        <c:v>42601</c:v>
                      </c:pt>
                      <c:pt idx="1554">
                        <c:v>42600</c:v>
                      </c:pt>
                      <c:pt idx="1555">
                        <c:v>42599</c:v>
                      </c:pt>
                      <c:pt idx="1556">
                        <c:v>42598</c:v>
                      </c:pt>
                      <c:pt idx="1557">
                        <c:v>42597</c:v>
                      </c:pt>
                      <c:pt idx="1558">
                        <c:v>42596</c:v>
                      </c:pt>
                      <c:pt idx="1559">
                        <c:v>42595</c:v>
                      </c:pt>
                      <c:pt idx="1560">
                        <c:v>42594</c:v>
                      </c:pt>
                      <c:pt idx="1561">
                        <c:v>42593</c:v>
                      </c:pt>
                      <c:pt idx="1562">
                        <c:v>42592</c:v>
                      </c:pt>
                      <c:pt idx="1563">
                        <c:v>42591</c:v>
                      </c:pt>
                      <c:pt idx="1564">
                        <c:v>42590</c:v>
                      </c:pt>
                      <c:pt idx="1565">
                        <c:v>42589</c:v>
                      </c:pt>
                      <c:pt idx="1566">
                        <c:v>42588</c:v>
                      </c:pt>
                      <c:pt idx="1567">
                        <c:v>42587</c:v>
                      </c:pt>
                      <c:pt idx="1568">
                        <c:v>42586</c:v>
                      </c:pt>
                      <c:pt idx="1569">
                        <c:v>42585</c:v>
                      </c:pt>
                      <c:pt idx="1570">
                        <c:v>42584</c:v>
                      </c:pt>
                      <c:pt idx="1571">
                        <c:v>42583</c:v>
                      </c:pt>
                      <c:pt idx="1572">
                        <c:v>42582</c:v>
                      </c:pt>
                      <c:pt idx="1573">
                        <c:v>42581</c:v>
                      </c:pt>
                      <c:pt idx="1574">
                        <c:v>42580</c:v>
                      </c:pt>
                      <c:pt idx="1575">
                        <c:v>42579</c:v>
                      </c:pt>
                      <c:pt idx="1576">
                        <c:v>42578</c:v>
                      </c:pt>
                      <c:pt idx="1577">
                        <c:v>42577</c:v>
                      </c:pt>
                      <c:pt idx="1578">
                        <c:v>42576</c:v>
                      </c:pt>
                      <c:pt idx="1579">
                        <c:v>42575</c:v>
                      </c:pt>
                      <c:pt idx="1580">
                        <c:v>42574</c:v>
                      </c:pt>
                      <c:pt idx="1581">
                        <c:v>42573</c:v>
                      </c:pt>
                      <c:pt idx="1582">
                        <c:v>42572</c:v>
                      </c:pt>
                      <c:pt idx="1583">
                        <c:v>42571</c:v>
                      </c:pt>
                      <c:pt idx="1584">
                        <c:v>42570</c:v>
                      </c:pt>
                      <c:pt idx="1585">
                        <c:v>42569</c:v>
                      </c:pt>
                      <c:pt idx="1586">
                        <c:v>42568</c:v>
                      </c:pt>
                      <c:pt idx="1587">
                        <c:v>42567</c:v>
                      </c:pt>
                      <c:pt idx="1588">
                        <c:v>42566</c:v>
                      </c:pt>
                      <c:pt idx="1589">
                        <c:v>42565</c:v>
                      </c:pt>
                      <c:pt idx="1590">
                        <c:v>42564</c:v>
                      </c:pt>
                      <c:pt idx="1591">
                        <c:v>42563</c:v>
                      </c:pt>
                      <c:pt idx="1592">
                        <c:v>42562</c:v>
                      </c:pt>
                      <c:pt idx="1593">
                        <c:v>42561</c:v>
                      </c:pt>
                      <c:pt idx="1594">
                        <c:v>42560</c:v>
                      </c:pt>
                      <c:pt idx="1595">
                        <c:v>42559</c:v>
                      </c:pt>
                      <c:pt idx="1596">
                        <c:v>42558</c:v>
                      </c:pt>
                      <c:pt idx="1597">
                        <c:v>42557</c:v>
                      </c:pt>
                      <c:pt idx="1598">
                        <c:v>42556</c:v>
                      </c:pt>
                      <c:pt idx="1599">
                        <c:v>42555</c:v>
                      </c:pt>
                      <c:pt idx="1600">
                        <c:v>42554</c:v>
                      </c:pt>
                      <c:pt idx="1601">
                        <c:v>42553</c:v>
                      </c:pt>
                      <c:pt idx="1602">
                        <c:v>42552</c:v>
                      </c:pt>
                      <c:pt idx="1603">
                        <c:v>42551</c:v>
                      </c:pt>
                      <c:pt idx="1604">
                        <c:v>42550</c:v>
                      </c:pt>
                      <c:pt idx="1605">
                        <c:v>42549</c:v>
                      </c:pt>
                      <c:pt idx="1606">
                        <c:v>42548</c:v>
                      </c:pt>
                      <c:pt idx="1607">
                        <c:v>42547</c:v>
                      </c:pt>
                      <c:pt idx="1608">
                        <c:v>42546</c:v>
                      </c:pt>
                      <c:pt idx="1609">
                        <c:v>42545</c:v>
                      </c:pt>
                      <c:pt idx="1610">
                        <c:v>42544</c:v>
                      </c:pt>
                      <c:pt idx="1611">
                        <c:v>42543</c:v>
                      </c:pt>
                      <c:pt idx="1612">
                        <c:v>42542</c:v>
                      </c:pt>
                      <c:pt idx="1613">
                        <c:v>42541</c:v>
                      </c:pt>
                      <c:pt idx="1614">
                        <c:v>42540</c:v>
                      </c:pt>
                      <c:pt idx="1615">
                        <c:v>42539</c:v>
                      </c:pt>
                      <c:pt idx="1616">
                        <c:v>42538</c:v>
                      </c:pt>
                      <c:pt idx="1617">
                        <c:v>42537</c:v>
                      </c:pt>
                      <c:pt idx="1618">
                        <c:v>42536</c:v>
                      </c:pt>
                      <c:pt idx="1619">
                        <c:v>42535</c:v>
                      </c:pt>
                      <c:pt idx="1620">
                        <c:v>42534</c:v>
                      </c:pt>
                      <c:pt idx="1621">
                        <c:v>42533</c:v>
                      </c:pt>
                      <c:pt idx="1622">
                        <c:v>42532</c:v>
                      </c:pt>
                      <c:pt idx="1623">
                        <c:v>42531</c:v>
                      </c:pt>
                      <c:pt idx="1624">
                        <c:v>42530</c:v>
                      </c:pt>
                      <c:pt idx="1625">
                        <c:v>42529</c:v>
                      </c:pt>
                      <c:pt idx="1626">
                        <c:v>42528</c:v>
                      </c:pt>
                      <c:pt idx="1627">
                        <c:v>42527</c:v>
                      </c:pt>
                      <c:pt idx="1628">
                        <c:v>42526</c:v>
                      </c:pt>
                      <c:pt idx="1629">
                        <c:v>42525</c:v>
                      </c:pt>
                      <c:pt idx="1630">
                        <c:v>42524</c:v>
                      </c:pt>
                      <c:pt idx="1631">
                        <c:v>42523</c:v>
                      </c:pt>
                      <c:pt idx="1632">
                        <c:v>42522</c:v>
                      </c:pt>
                      <c:pt idx="1633">
                        <c:v>42521</c:v>
                      </c:pt>
                      <c:pt idx="1634">
                        <c:v>42520</c:v>
                      </c:pt>
                      <c:pt idx="1635">
                        <c:v>42519</c:v>
                      </c:pt>
                      <c:pt idx="1636">
                        <c:v>42518</c:v>
                      </c:pt>
                      <c:pt idx="1637">
                        <c:v>42517</c:v>
                      </c:pt>
                      <c:pt idx="1638">
                        <c:v>42516</c:v>
                      </c:pt>
                      <c:pt idx="1639">
                        <c:v>42515</c:v>
                      </c:pt>
                      <c:pt idx="1640">
                        <c:v>42514</c:v>
                      </c:pt>
                      <c:pt idx="1641">
                        <c:v>42513</c:v>
                      </c:pt>
                      <c:pt idx="1642">
                        <c:v>42512</c:v>
                      </c:pt>
                      <c:pt idx="1643">
                        <c:v>42511</c:v>
                      </c:pt>
                      <c:pt idx="1644">
                        <c:v>42510</c:v>
                      </c:pt>
                      <c:pt idx="1645">
                        <c:v>42509</c:v>
                      </c:pt>
                      <c:pt idx="1646">
                        <c:v>42508</c:v>
                      </c:pt>
                      <c:pt idx="1647">
                        <c:v>42507</c:v>
                      </c:pt>
                      <c:pt idx="1648">
                        <c:v>42506</c:v>
                      </c:pt>
                      <c:pt idx="1649">
                        <c:v>42505</c:v>
                      </c:pt>
                      <c:pt idx="1650">
                        <c:v>42504</c:v>
                      </c:pt>
                      <c:pt idx="1651">
                        <c:v>42503</c:v>
                      </c:pt>
                      <c:pt idx="1652">
                        <c:v>42502</c:v>
                      </c:pt>
                      <c:pt idx="1653">
                        <c:v>42501</c:v>
                      </c:pt>
                      <c:pt idx="1654">
                        <c:v>42500</c:v>
                      </c:pt>
                      <c:pt idx="1655">
                        <c:v>42499</c:v>
                      </c:pt>
                      <c:pt idx="1656">
                        <c:v>42498</c:v>
                      </c:pt>
                      <c:pt idx="1657">
                        <c:v>42497</c:v>
                      </c:pt>
                      <c:pt idx="1658">
                        <c:v>42496</c:v>
                      </c:pt>
                      <c:pt idx="1659">
                        <c:v>42495</c:v>
                      </c:pt>
                      <c:pt idx="1660">
                        <c:v>42494</c:v>
                      </c:pt>
                      <c:pt idx="1661">
                        <c:v>42493</c:v>
                      </c:pt>
                      <c:pt idx="1662">
                        <c:v>42492</c:v>
                      </c:pt>
                      <c:pt idx="1663">
                        <c:v>42491</c:v>
                      </c:pt>
                      <c:pt idx="1664">
                        <c:v>42490</c:v>
                      </c:pt>
                      <c:pt idx="1665">
                        <c:v>42489</c:v>
                      </c:pt>
                      <c:pt idx="1666">
                        <c:v>42488</c:v>
                      </c:pt>
                      <c:pt idx="1667">
                        <c:v>42487</c:v>
                      </c:pt>
                      <c:pt idx="1668">
                        <c:v>42486</c:v>
                      </c:pt>
                      <c:pt idx="1669">
                        <c:v>42485</c:v>
                      </c:pt>
                      <c:pt idx="1670">
                        <c:v>42484</c:v>
                      </c:pt>
                      <c:pt idx="1671">
                        <c:v>42483</c:v>
                      </c:pt>
                      <c:pt idx="1672">
                        <c:v>42482</c:v>
                      </c:pt>
                      <c:pt idx="1673">
                        <c:v>42481</c:v>
                      </c:pt>
                      <c:pt idx="1674">
                        <c:v>42480</c:v>
                      </c:pt>
                      <c:pt idx="1675">
                        <c:v>42479</c:v>
                      </c:pt>
                      <c:pt idx="1676">
                        <c:v>42478</c:v>
                      </c:pt>
                      <c:pt idx="1677">
                        <c:v>42477</c:v>
                      </c:pt>
                      <c:pt idx="1678">
                        <c:v>42476</c:v>
                      </c:pt>
                      <c:pt idx="1679">
                        <c:v>42475</c:v>
                      </c:pt>
                      <c:pt idx="1680">
                        <c:v>42474</c:v>
                      </c:pt>
                      <c:pt idx="1681">
                        <c:v>42473</c:v>
                      </c:pt>
                      <c:pt idx="1682">
                        <c:v>42472</c:v>
                      </c:pt>
                      <c:pt idx="1683">
                        <c:v>42471</c:v>
                      </c:pt>
                      <c:pt idx="1684">
                        <c:v>42470</c:v>
                      </c:pt>
                      <c:pt idx="1685">
                        <c:v>42469</c:v>
                      </c:pt>
                      <c:pt idx="1686">
                        <c:v>42468</c:v>
                      </c:pt>
                      <c:pt idx="1687">
                        <c:v>42467</c:v>
                      </c:pt>
                      <c:pt idx="1688">
                        <c:v>42466</c:v>
                      </c:pt>
                      <c:pt idx="1689">
                        <c:v>42465</c:v>
                      </c:pt>
                      <c:pt idx="1690">
                        <c:v>42464</c:v>
                      </c:pt>
                      <c:pt idx="1691">
                        <c:v>42463</c:v>
                      </c:pt>
                      <c:pt idx="1692">
                        <c:v>42462</c:v>
                      </c:pt>
                      <c:pt idx="1693">
                        <c:v>42461</c:v>
                      </c:pt>
                      <c:pt idx="1694">
                        <c:v>42460</c:v>
                      </c:pt>
                      <c:pt idx="1695">
                        <c:v>42459</c:v>
                      </c:pt>
                      <c:pt idx="1696">
                        <c:v>42458</c:v>
                      </c:pt>
                      <c:pt idx="1697">
                        <c:v>42457</c:v>
                      </c:pt>
                      <c:pt idx="1698">
                        <c:v>42456</c:v>
                      </c:pt>
                      <c:pt idx="1699">
                        <c:v>42455</c:v>
                      </c:pt>
                      <c:pt idx="1700">
                        <c:v>42454</c:v>
                      </c:pt>
                      <c:pt idx="1701">
                        <c:v>42453</c:v>
                      </c:pt>
                      <c:pt idx="1702">
                        <c:v>42452</c:v>
                      </c:pt>
                      <c:pt idx="1703">
                        <c:v>42451</c:v>
                      </c:pt>
                      <c:pt idx="1704">
                        <c:v>42450</c:v>
                      </c:pt>
                      <c:pt idx="1705">
                        <c:v>42449</c:v>
                      </c:pt>
                      <c:pt idx="1706">
                        <c:v>42448</c:v>
                      </c:pt>
                      <c:pt idx="1707">
                        <c:v>42447</c:v>
                      </c:pt>
                      <c:pt idx="1708">
                        <c:v>42446</c:v>
                      </c:pt>
                      <c:pt idx="1709">
                        <c:v>42445</c:v>
                      </c:pt>
                      <c:pt idx="1710">
                        <c:v>42444</c:v>
                      </c:pt>
                      <c:pt idx="1711">
                        <c:v>42443</c:v>
                      </c:pt>
                      <c:pt idx="1712">
                        <c:v>42442</c:v>
                      </c:pt>
                      <c:pt idx="1713">
                        <c:v>42441</c:v>
                      </c:pt>
                      <c:pt idx="1714">
                        <c:v>42440</c:v>
                      </c:pt>
                      <c:pt idx="1715">
                        <c:v>42439</c:v>
                      </c:pt>
                      <c:pt idx="1716">
                        <c:v>42438</c:v>
                      </c:pt>
                      <c:pt idx="1717">
                        <c:v>42437</c:v>
                      </c:pt>
                      <c:pt idx="1718">
                        <c:v>42436</c:v>
                      </c:pt>
                      <c:pt idx="1719">
                        <c:v>42435</c:v>
                      </c:pt>
                      <c:pt idx="1720">
                        <c:v>42434</c:v>
                      </c:pt>
                      <c:pt idx="1721">
                        <c:v>42433</c:v>
                      </c:pt>
                      <c:pt idx="1722">
                        <c:v>42432</c:v>
                      </c:pt>
                      <c:pt idx="1723">
                        <c:v>42431</c:v>
                      </c:pt>
                      <c:pt idx="1724">
                        <c:v>42430</c:v>
                      </c:pt>
                      <c:pt idx="1725">
                        <c:v>42429</c:v>
                      </c:pt>
                      <c:pt idx="1726">
                        <c:v>42428</c:v>
                      </c:pt>
                      <c:pt idx="1727">
                        <c:v>42427</c:v>
                      </c:pt>
                      <c:pt idx="1728">
                        <c:v>42426</c:v>
                      </c:pt>
                      <c:pt idx="1729">
                        <c:v>42425</c:v>
                      </c:pt>
                      <c:pt idx="1730">
                        <c:v>42424</c:v>
                      </c:pt>
                      <c:pt idx="1731">
                        <c:v>42423</c:v>
                      </c:pt>
                      <c:pt idx="1732">
                        <c:v>42422</c:v>
                      </c:pt>
                      <c:pt idx="1733">
                        <c:v>42421</c:v>
                      </c:pt>
                      <c:pt idx="1734">
                        <c:v>42420</c:v>
                      </c:pt>
                      <c:pt idx="1735">
                        <c:v>42419</c:v>
                      </c:pt>
                      <c:pt idx="1736">
                        <c:v>42418</c:v>
                      </c:pt>
                      <c:pt idx="1737">
                        <c:v>42417</c:v>
                      </c:pt>
                      <c:pt idx="1738">
                        <c:v>42416</c:v>
                      </c:pt>
                      <c:pt idx="1739">
                        <c:v>42415</c:v>
                      </c:pt>
                      <c:pt idx="1740">
                        <c:v>42414</c:v>
                      </c:pt>
                      <c:pt idx="1741">
                        <c:v>42413</c:v>
                      </c:pt>
                      <c:pt idx="1742">
                        <c:v>42412</c:v>
                      </c:pt>
                      <c:pt idx="1743">
                        <c:v>42411</c:v>
                      </c:pt>
                      <c:pt idx="1744">
                        <c:v>42410</c:v>
                      </c:pt>
                      <c:pt idx="1745">
                        <c:v>42409</c:v>
                      </c:pt>
                      <c:pt idx="1746">
                        <c:v>42408</c:v>
                      </c:pt>
                      <c:pt idx="1747">
                        <c:v>42407</c:v>
                      </c:pt>
                      <c:pt idx="1748">
                        <c:v>42406</c:v>
                      </c:pt>
                      <c:pt idx="1749">
                        <c:v>42405</c:v>
                      </c:pt>
                      <c:pt idx="1750">
                        <c:v>42404</c:v>
                      </c:pt>
                      <c:pt idx="1751">
                        <c:v>42403</c:v>
                      </c:pt>
                      <c:pt idx="1752">
                        <c:v>42402</c:v>
                      </c:pt>
                      <c:pt idx="1753">
                        <c:v>42401</c:v>
                      </c:pt>
                      <c:pt idx="1754">
                        <c:v>42400</c:v>
                      </c:pt>
                      <c:pt idx="1755">
                        <c:v>42399</c:v>
                      </c:pt>
                      <c:pt idx="1756">
                        <c:v>42398</c:v>
                      </c:pt>
                      <c:pt idx="1757">
                        <c:v>42397</c:v>
                      </c:pt>
                      <c:pt idx="1758">
                        <c:v>42396</c:v>
                      </c:pt>
                      <c:pt idx="1759">
                        <c:v>42395</c:v>
                      </c:pt>
                      <c:pt idx="1760">
                        <c:v>42394</c:v>
                      </c:pt>
                      <c:pt idx="1761">
                        <c:v>42393</c:v>
                      </c:pt>
                      <c:pt idx="1762">
                        <c:v>42392</c:v>
                      </c:pt>
                      <c:pt idx="1763">
                        <c:v>42391</c:v>
                      </c:pt>
                      <c:pt idx="1764">
                        <c:v>42390</c:v>
                      </c:pt>
                      <c:pt idx="1765">
                        <c:v>42389</c:v>
                      </c:pt>
                      <c:pt idx="1766">
                        <c:v>42388</c:v>
                      </c:pt>
                      <c:pt idx="1767">
                        <c:v>42387</c:v>
                      </c:pt>
                      <c:pt idx="1768">
                        <c:v>42386</c:v>
                      </c:pt>
                      <c:pt idx="1769">
                        <c:v>42385</c:v>
                      </c:pt>
                      <c:pt idx="1770">
                        <c:v>42384</c:v>
                      </c:pt>
                      <c:pt idx="1771">
                        <c:v>42383</c:v>
                      </c:pt>
                      <c:pt idx="1772">
                        <c:v>42382</c:v>
                      </c:pt>
                      <c:pt idx="1773">
                        <c:v>42381</c:v>
                      </c:pt>
                      <c:pt idx="1774">
                        <c:v>42380</c:v>
                      </c:pt>
                      <c:pt idx="1775">
                        <c:v>42379</c:v>
                      </c:pt>
                      <c:pt idx="1776">
                        <c:v>42378</c:v>
                      </c:pt>
                      <c:pt idx="1777">
                        <c:v>42377</c:v>
                      </c:pt>
                      <c:pt idx="1778">
                        <c:v>42376</c:v>
                      </c:pt>
                      <c:pt idx="1779">
                        <c:v>42375</c:v>
                      </c:pt>
                      <c:pt idx="1780">
                        <c:v>42374</c:v>
                      </c:pt>
                      <c:pt idx="1781">
                        <c:v>42373</c:v>
                      </c:pt>
                      <c:pt idx="1782">
                        <c:v>42372</c:v>
                      </c:pt>
                      <c:pt idx="1783">
                        <c:v>42371</c:v>
                      </c:pt>
                      <c:pt idx="1784">
                        <c:v>42370</c:v>
                      </c:pt>
                      <c:pt idx="1785">
                        <c:v>42369</c:v>
                      </c:pt>
                      <c:pt idx="1786">
                        <c:v>42368</c:v>
                      </c:pt>
                      <c:pt idx="1787">
                        <c:v>42367</c:v>
                      </c:pt>
                      <c:pt idx="1788">
                        <c:v>42366</c:v>
                      </c:pt>
                      <c:pt idx="1789">
                        <c:v>42365</c:v>
                      </c:pt>
                      <c:pt idx="1790">
                        <c:v>42364</c:v>
                      </c:pt>
                      <c:pt idx="1791">
                        <c:v>42363</c:v>
                      </c:pt>
                      <c:pt idx="1792">
                        <c:v>42362</c:v>
                      </c:pt>
                      <c:pt idx="1793">
                        <c:v>42361</c:v>
                      </c:pt>
                      <c:pt idx="1794">
                        <c:v>42360</c:v>
                      </c:pt>
                      <c:pt idx="1795">
                        <c:v>42359</c:v>
                      </c:pt>
                      <c:pt idx="1796">
                        <c:v>42358</c:v>
                      </c:pt>
                      <c:pt idx="1797">
                        <c:v>42357</c:v>
                      </c:pt>
                      <c:pt idx="1798">
                        <c:v>42356</c:v>
                      </c:pt>
                      <c:pt idx="1799">
                        <c:v>42355</c:v>
                      </c:pt>
                      <c:pt idx="1800">
                        <c:v>42354</c:v>
                      </c:pt>
                      <c:pt idx="1801">
                        <c:v>42353</c:v>
                      </c:pt>
                      <c:pt idx="1802">
                        <c:v>42352</c:v>
                      </c:pt>
                      <c:pt idx="1803">
                        <c:v>42351</c:v>
                      </c:pt>
                      <c:pt idx="1804">
                        <c:v>42350</c:v>
                      </c:pt>
                      <c:pt idx="1805">
                        <c:v>42349</c:v>
                      </c:pt>
                      <c:pt idx="1806">
                        <c:v>42348</c:v>
                      </c:pt>
                      <c:pt idx="1807">
                        <c:v>42347</c:v>
                      </c:pt>
                      <c:pt idx="1808">
                        <c:v>42346</c:v>
                      </c:pt>
                      <c:pt idx="1809">
                        <c:v>42345</c:v>
                      </c:pt>
                      <c:pt idx="1810">
                        <c:v>42344</c:v>
                      </c:pt>
                      <c:pt idx="1811">
                        <c:v>42343</c:v>
                      </c:pt>
                      <c:pt idx="1812">
                        <c:v>42342</c:v>
                      </c:pt>
                      <c:pt idx="1813">
                        <c:v>42341</c:v>
                      </c:pt>
                      <c:pt idx="1814">
                        <c:v>42340</c:v>
                      </c:pt>
                      <c:pt idx="1815">
                        <c:v>42339</c:v>
                      </c:pt>
                      <c:pt idx="1816">
                        <c:v>42338</c:v>
                      </c:pt>
                      <c:pt idx="1817">
                        <c:v>42337</c:v>
                      </c:pt>
                      <c:pt idx="1818">
                        <c:v>42336</c:v>
                      </c:pt>
                      <c:pt idx="1819">
                        <c:v>42335</c:v>
                      </c:pt>
                      <c:pt idx="1820">
                        <c:v>42334</c:v>
                      </c:pt>
                      <c:pt idx="1821">
                        <c:v>42333</c:v>
                      </c:pt>
                      <c:pt idx="1822">
                        <c:v>42332</c:v>
                      </c:pt>
                      <c:pt idx="1823">
                        <c:v>42331</c:v>
                      </c:pt>
                      <c:pt idx="1824">
                        <c:v>42330</c:v>
                      </c:pt>
                      <c:pt idx="1825">
                        <c:v>42329</c:v>
                      </c:pt>
                      <c:pt idx="1826">
                        <c:v>42328</c:v>
                      </c:pt>
                      <c:pt idx="1827">
                        <c:v>42327</c:v>
                      </c:pt>
                      <c:pt idx="1828">
                        <c:v>42326</c:v>
                      </c:pt>
                      <c:pt idx="1829">
                        <c:v>42325</c:v>
                      </c:pt>
                      <c:pt idx="1830">
                        <c:v>42324</c:v>
                      </c:pt>
                      <c:pt idx="1831">
                        <c:v>42323</c:v>
                      </c:pt>
                      <c:pt idx="1832">
                        <c:v>42322</c:v>
                      </c:pt>
                      <c:pt idx="1833">
                        <c:v>42321</c:v>
                      </c:pt>
                      <c:pt idx="1834">
                        <c:v>42320</c:v>
                      </c:pt>
                      <c:pt idx="1835">
                        <c:v>42319</c:v>
                      </c:pt>
                      <c:pt idx="1836">
                        <c:v>42318</c:v>
                      </c:pt>
                      <c:pt idx="1837">
                        <c:v>42317</c:v>
                      </c:pt>
                      <c:pt idx="1838">
                        <c:v>42316</c:v>
                      </c:pt>
                      <c:pt idx="1839">
                        <c:v>42315</c:v>
                      </c:pt>
                      <c:pt idx="1840">
                        <c:v>42314</c:v>
                      </c:pt>
                      <c:pt idx="1841">
                        <c:v>42313</c:v>
                      </c:pt>
                      <c:pt idx="1842">
                        <c:v>42312</c:v>
                      </c:pt>
                      <c:pt idx="1843">
                        <c:v>42311</c:v>
                      </c:pt>
                      <c:pt idx="1844">
                        <c:v>42310</c:v>
                      </c:pt>
                      <c:pt idx="1845">
                        <c:v>42309</c:v>
                      </c:pt>
                      <c:pt idx="1846">
                        <c:v>42308</c:v>
                      </c:pt>
                      <c:pt idx="1847">
                        <c:v>42307</c:v>
                      </c:pt>
                      <c:pt idx="1848">
                        <c:v>42306</c:v>
                      </c:pt>
                      <c:pt idx="1849">
                        <c:v>42305</c:v>
                      </c:pt>
                      <c:pt idx="1850">
                        <c:v>42304</c:v>
                      </c:pt>
                      <c:pt idx="1851">
                        <c:v>42303</c:v>
                      </c:pt>
                      <c:pt idx="1852">
                        <c:v>42302</c:v>
                      </c:pt>
                      <c:pt idx="1853">
                        <c:v>42301</c:v>
                      </c:pt>
                      <c:pt idx="1854">
                        <c:v>42300</c:v>
                      </c:pt>
                      <c:pt idx="1855">
                        <c:v>42299</c:v>
                      </c:pt>
                      <c:pt idx="1856">
                        <c:v>42298</c:v>
                      </c:pt>
                      <c:pt idx="1857">
                        <c:v>42297</c:v>
                      </c:pt>
                      <c:pt idx="1858">
                        <c:v>42296</c:v>
                      </c:pt>
                      <c:pt idx="1859">
                        <c:v>42295</c:v>
                      </c:pt>
                      <c:pt idx="1860">
                        <c:v>42294</c:v>
                      </c:pt>
                      <c:pt idx="1861">
                        <c:v>42293</c:v>
                      </c:pt>
                      <c:pt idx="1862">
                        <c:v>42292</c:v>
                      </c:pt>
                      <c:pt idx="1863">
                        <c:v>42291</c:v>
                      </c:pt>
                      <c:pt idx="1864">
                        <c:v>42290</c:v>
                      </c:pt>
                      <c:pt idx="1865">
                        <c:v>42289</c:v>
                      </c:pt>
                      <c:pt idx="1866">
                        <c:v>42288</c:v>
                      </c:pt>
                      <c:pt idx="1867">
                        <c:v>42287</c:v>
                      </c:pt>
                      <c:pt idx="1868">
                        <c:v>42286</c:v>
                      </c:pt>
                      <c:pt idx="1869">
                        <c:v>42285</c:v>
                      </c:pt>
                      <c:pt idx="1870">
                        <c:v>42284</c:v>
                      </c:pt>
                      <c:pt idx="1871">
                        <c:v>42283</c:v>
                      </c:pt>
                      <c:pt idx="1872">
                        <c:v>42282</c:v>
                      </c:pt>
                      <c:pt idx="1873">
                        <c:v>42281</c:v>
                      </c:pt>
                      <c:pt idx="1874">
                        <c:v>42280</c:v>
                      </c:pt>
                      <c:pt idx="1875">
                        <c:v>42279</c:v>
                      </c:pt>
                      <c:pt idx="1876">
                        <c:v>42278</c:v>
                      </c:pt>
                      <c:pt idx="1877">
                        <c:v>42277</c:v>
                      </c:pt>
                      <c:pt idx="1878">
                        <c:v>42276</c:v>
                      </c:pt>
                      <c:pt idx="1879">
                        <c:v>42275</c:v>
                      </c:pt>
                      <c:pt idx="1880">
                        <c:v>42274</c:v>
                      </c:pt>
                      <c:pt idx="1881">
                        <c:v>42273</c:v>
                      </c:pt>
                      <c:pt idx="1882">
                        <c:v>42272</c:v>
                      </c:pt>
                      <c:pt idx="1883">
                        <c:v>42271</c:v>
                      </c:pt>
                      <c:pt idx="1884">
                        <c:v>42270</c:v>
                      </c:pt>
                      <c:pt idx="1885">
                        <c:v>42269</c:v>
                      </c:pt>
                      <c:pt idx="1886">
                        <c:v>42268</c:v>
                      </c:pt>
                      <c:pt idx="1887">
                        <c:v>42267</c:v>
                      </c:pt>
                      <c:pt idx="1888">
                        <c:v>42266</c:v>
                      </c:pt>
                      <c:pt idx="1889">
                        <c:v>42265</c:v>
                      </c:pt>
                      <c:pt idx="1890">
                        <c:v>42264</c:v>
                      </c:pt>
                      <c:pt idx="1891">
                        <c:v>42263</c:v>
                      </c:pt>
                      <c:pt idx="1892">
                        <c:v>42262</c:v>
                      </c:pt>
                      <c:pt idx="1893">
                        <c:v>42261</c:v>
                      </c:pt>
                      <c:pt idx="1894">
                        <c:v>42260</c:v>
                      </c:pt>
                      <c:pt idx="1895">
                        <c:v>42259</c:v>
                      </c:pt>
                      <c:pt idx="1896">
                        <c:v>42258</c:v>
                      </c:pt>
                      <c:pt idx="1897">
                        <c:v>42257</c:v>
                      </c:pt>
                      <c:pt idx="1898">
                        <c:v>42256</c:v>
                      </c:pt>
                      <c:pt idx="1899">
                        <c:v>42255</c:v>
                      </c:pt>
                      <c:pt idx="1900">
                        <c:v>42254</c:v>
                      </c:pt>
                      <c:pt idx="1901">
                        <c:v>42253</c:v>
                      </c:pt>
                      <c:pt idx="1902">
                        <c:v>42252</c:v>
                      </c:pt>
                      <c:pt idx="1903">
                        <c:v>42251</c:v>
                      </c:pt>
                      <c:pt idx="1904">
                        <c:v>42250</c:v>
                      </c:pt>
                      <c:pt idx="1905">
                        <c:v>42249</c:v>
                      </c:pt>
                      <c:pt idx="1906">
                        <c:v>42248</c:v>
                      </c:pt>
                      <c:pt idx="1907">
                        <c:v>42247</c:v>
                      </c:pt>
                      <c:pt idx="1908">
                        <c:v>42246</c:v>
                      </c:pt>
                      <c:pt idx="1909">
                        <c:v>42245</c:v>
                      </c:pt>
                      <c:pt idx="1910">
                        <c:v>42244</c:v>
                      </c:pt>
                      <c:pt idx="1911">
                        <c:v>42243</c:v>
                      </c:pt>
                      <c:pt idx="1912">
                        <c:v>42242</c:v>
                      </c:pt>
                      <c:pt idx="1913">
                        <c:v>42241</c:v>
                      </c:pt>
                      <c:pt idx="1914">
                        <c:v>42240</c:v>
                      </c:pt>
                      <c:pt idx="1915">
                        <c:v>42239</c:v>
                      </c:pt>
                      <c:pt idx="1916">
                        <c:v>42238</c:v>
                      </c:pt>
                      <c:pt idx="1917">
                        <c:v>42237</c:v>
                      </c:pt>
                      <c:pt idx="1918">
                        <c:v>42236</c:v>
                      </c:pt>
                      <c:pt idx="1919">
                        <c:v>42235</c:v>
                      </c:pt>
                      <c:pt idx="1920">
                        <c:v>42234</c:v>
                      </c:pt>
                      <c:pt idx="1921">
                        <c:v>42233</c:v>
                      </c:pt>
                      <c:pt idx="1922">
                        <c:v>42232</c:v>
                      </c:pt>
                      <c:pt idx="1923">
                        <c:v>42231</c:v>
                      </c:pt>
                      <c:pt idx="1924">
                        <c:v>42230</c:v>
                      </c:pt>
                      <c:pt idx="1925">
                        <c:v>42229</c:v>
                      </c:pt>
                      <c:pt idx="1926">
                        <c:v>42228</c:v>
                      </c:pt>
                      <c:pt idx="1927">
                        <c:v>42227</c:v>
                      </c:pt>
                      <c:pt idx="1928">
                        <c:v>42226</c:v>
                      </c:pt>
                      <c:pt idx="1929">
                        <c:v>42225</c:v>
                      </c:pt>
                      <c:pt idx="1930">
                        <c:v>42224</c:v>
                      </c:pt>
                      <c:pt idx="1931">
                        <c:v>42223</c:v>
                      </c:pt>
                      <c:pt idx="1932">
                        <c:v>42222</c:v>
                      </c:pt>
                      <c:pt idx="1933">
                        <c:v>42221</c:v>
                      </c:pt>
                      <c:pt idx="1934">
                        <c:v>42220</c:v>
                      </c:pt>
                      <c:pt idx="1935">
                        <c:v>42219</c:v>
                      </c:pt>
                      <c:pt idx="1936">
                        <c:v>42218</c:v>
                      </c:pt>
                      <c:pt idx="1937">
                        <c:v>42217</c:v>
                      </c:pt>
                      <c:pt idx="1938">
                        <c:v>42216</c:v>
                      </c:pt>
                      <c:pt idx="1939">
                        <c:v>42215</c:v>
                      </c:pt>
                      <c:pt idx="1940">
                        <c:v>42214</c:v>
                      </c:pt>
                      <c:pt idx="1941">
                        <c:v>42213</c:v>
                      </c:pt>
                      <c:pt idx="1942">
                        <c:v>42212</c:v>
                      </c:pt>
                      <c:pt idx="1943">
                        <c:v>42211</c:v>
                      </c:pt>
                      <c:pt idx="1944">
                        <c:v>42210</c:v>
                      </c:pt>
                      <c:pt idx="1945">
                        <c:v>42209</c:v>
                      </c:pt>
                      <c:pt idx="1946">
                        <c:v>42208</c:v>
                      </c:pt>
                      <c:pt idx="1947">
                        <c:v>42207</c:v>
                      </c:pt>
                      <c:pt idx="1948">
                        <c:v>42206</c:v>
                      </c:pt>
                      <c:pt idx="1949">
                        <c:v>42205</c:v>
                      </c:pt>
                      <c:pt idx="1950">
                        <c:v>42204</c:v>
                      </c:pt>
                      <c:pt idx="1951">
                        <c:v>42203</c:v>
                      </c:pt>
                      <c:pt idx="1952">
                        <c:v>42202</c:v>
                      </c:pt>
                      <c:pt idx="1953">
                        <c:v>42201</c:v>
                      </c:pt>
                      <c:pt idx="1954">
                        <c:v>42200</c:v>
                      </c:pt>
                      <c:pt idx="1955">
                        <c:v>42199</c:v>
                      </c:pt>
                      <c:pt idx="1956">
                        <c:v>42198</c:v>
                      </c:pt>
                      <c:pt idx="1957">
                        <c:v>42197</c:v>
                      </c:pt>
                      <c:pt idx="1958">
                        <c:v>42196</c:v>
                      </c:pt>
                      <c:pt idx="1959">
                        <c:v>42195</c:v>
                      </c:pt>
                      <c:pt idx="1960">
                        <c:v>42194</c:v>
                      </c:pt>
                      <c:pt idx="1961">
                        <c:v>42193</c:v>
                      </c:pt>
                      <c:pt idx="1962">
                        <c:v>42192</c:v>
                      </c:pt>
                      <c:pt idx="1963">
                        <c:v>42191</c:v>
                      </c:pt>
                      <c:pt idx="1964">
                        <c:v>42190</c:v>
                      </c:pt>
                      <c:pt idx="1965">
                        <c:v>42189</c:v>
                      </c:pt>
                      <c:pt idx="1966">
                        <c:v>42188</c:v>
                      </c:pt>
                      <c:pt idx="1967">
                        <c:v>42187</c:v>
                      </c:pt>
                      <c:pt idx="1968">
                        <c:v>42186</c:v>
                      </c:pt>
                      <c:pt idx="1969">
                        <c:v>42185</c:v>
                      </c:pt>
                      <c:pt idx="1970">
                        <c:v>42184</c:v>
                      </c:pt>
                      <c:pt idx="1971">
                        <c:v>42183</c:v>
                      </c:pt>
                      <c:pt idx="1972">
                        <c:v>42182</c:v>
                      </c:pt>
                      <c:pt idx="1973">
                        <c:v>42181</c:v>
                      </c:pt>
                      <c:pt idx="1974">
                        <c:v>42180</c:v>
                      </c:pt>
                      <c:pt idx="1975">
                        <c:v>42179</c:v>
                      </c:pt>
                      <c:pt idx="1976">
                        <c:v>42178</c:v>
                      </c:pt>
                      <c:pt idx="1977">
                        <c:v>42177</c:v>
                      </c:pt>
                      <c:pt idx="1978">
                        <c:v>42176</c:v>
                      </c:pt>
                      <c:pt idx="1979">
                        <c:v>42175</c:v>
                      </c:pt>
                      <c:pt idx="1980">
                        <c:v>42174</c:v>
                      </c:pt>
                      <c:pt idx="1981">
                        <c:v>42173</c:v>
                      </c:pt>
                      <c:pt idx="1982">
                        <c:v>42172</c:v>
                      </c:pt>
                      <c:pt idx="1983">
                        <c:v>42171</c:v>
                      </c:pt>
                      <c:pt idx="1984">
                        <c:v>42170</c:v>
                      </c:pt>
                      <c:pt idx="1985">
                        <c:v>42169</c:v>
                      </c:pt>
                      <c:pt idx="1986">
                        <c:v>42168</c:v>
                      </c:pt>
                      <c:pt idx="1987">
                        <c:v>42167</c:v>
                      </c:pt>
                      <c:pt idx="1988">
                        <c:v>42166</c:v>
                      </c:pt>
                      <c:pt idx="1989">
                        <c:v>42165</c:v>
                      </c:pt>
                      <c:pt idx="1990">
                        <c:v>42164</c:v>
                      </c:pt>
                      <c:pt idx="1991">
                        <c:v>42163</c:v>
                      </c:pt>
                      <c:pt idx="1992">
                        <c:v>42162</c:v>
                      </c:pt>
                      <c:pt idx="1993">
                        <c:v>42161</c:v>
                      </c:pt>
                      <c:pt idx="1994">
                        <c:v>42160</c:v>
                      </c:pt>
                      <c:pt idx="1995">
                        <c:v>42159</c:v>
                      </c:pt>
                      <c:pt idx="1996">
                        <c:v>42158</c:v>
                      </c:pt>
                      <c:pt idx="1997">
                        <c:v>42157</c:v>
                      </c:pt>
                      <c:pt idx="1998">
                        <c:v>42156</c:v>
                      </c:pt>
                      <c:pt idx="1999">
                        <c:v>42155</c:v>
                      </c:pt>
                      <c:pt idx="2000">
                        <c:v>42154</c:v>
                      </c:pt>
                      <c:pt idx="2001">
                        <c:v>42153</c:v>
                      </c:pt>
                      <c:pt idx="2002">
                        <c:v>42152</c:v>
                      </c:pt>
                      <c:pt idx="2003">
                        <c:v>42151</c:v>
                      </c:pt>
                      <c:pt idx="2004">
                        <c:v>42150</c:v>
                      </c:pt>
                      <c:pt idx="2005">
                        <c:v>42149</c:v>
                      </c:pt>
                      <c:pt idx="2006">
                        <c:v>42148</c:v>
                      </c:pt>
                      <c:pt idx="2007">
                        <c:v>42147</c:v>
                      </c:pt>
                      <c:pt idx="2008">
                        <c:v>42146</c:v>
                      </c:pt>
                      <c:pt idx="2009">
                        <c:v>42145</c:v>
                      </c:pt>
                      <c:pt idx="2010">
                        <c:v>42144</c:v>
                      </c:pt>
                      <c:pt idx="2011">
                        <c:v>42143</c:v>
                      </c:pt>
                      <c:pt idx="2012">
                        <c:v>42142</c:v>
                      </c:pt>
                      <c:pt idx="2013">
                        <c:v>42141</c:v>
                      </c:pt>
                      <c:pt idx="2014">
                        <c:v>42140</c:v>
                      </c:pt>
                      <c:pt idx="2015">
                        <c:v>42139</c:v>
                      </c:pt>
                      <c:pt idx="2016">
                        <c:v>42138</c:v>
                      </c:pt>
                      <c:pt idx="2017">
                        <c:v>42137</c:v>
                      </c:pt>
                      <c:pt idx="2018">
                        <c:v>42136</c:v>
                      </c:pt>
                      <c:pt idx="2019">
                        <c:v>42135</c:v>
                      </c:pt>
                      <c:pt idx="2020">
                        <c:v>42134</c:v>
                      </c:pt>
                      <c:pt idx="2021">
                        <c:v>42133</c:v>
                      </c:pt>
                      <c:pt idx="2022">
                        <c:v>42132</c:v>
                      </c:pt>
                      <c:pt idx="2023">
                        <c:v>42131</c:v>
                      </c:pt>
                      <c:pt idx="2024">
                        <c:v>42130</c:v>
                      </c:pt>
                      <c:pt idx="2025">
                        <c:v>42129</c:v>
                      </c:pt>
                      <c:pt idx="2026">
                        <c:v>42128</c:v>
                      </c:pt>
                      <c:pt idx="2027">
                        <c:v>42127</c:v>
                      </c:pt>
                      <c:pt idx="2028">
                        <c:v>42126</c:v>
                      </c:pt>
                      <c:pt idx="2029">
                        <c:v>42125</c:v>
                      </c:pt>
                      <c:pt idx="2030">
                        <c:v>42124</c:v>
                      </c:pt>
                      <c:pt idx="2031">
                        <c:v>42123</c:v>
                      </c:pt>
                      <c:pt idx="2032">
                        <c:v>42122</c:v>
                      </c:pt>
                      <c:pt idx="2033">
                        <c:v>42121</c:v>
                      </c:pt>
                      <c:pt idx="2034">
                        <c:v>42120</c:v>
                      </c:pt>
                      <c:pt idx="2035">
                        <c:v>42119</c:v>
                      </c:pt>
                      <c:pt idx="2036">
                        <c:v>42118</c:v>
                      </c:pt>
                      <c:pt idx="2037">
                        <c:v>42117</c:v>
                      </c:pt>
                      <c:pt idx="2038">
                        <c:v>42116</c:v>
                      </c:pt>
                      <c:pt idx="2039">
                        <c:v>42115</c:v>
                      </c:pt>
                      <c:pt idx="2040">
                        <c:v>42114</c:v>
                      </c:pt>
                      <c:pt idx="2041">
                        <c:v>42113</c:v>
                      </c:pt>
                      <c:pt idx="2042">
                        <c:v>42112</c:v>
                      </c:pt>
                      <c:pt idx="2043">
                        <c:v>42111</c:v>
                      </c:pt>
                      <c:pt idx="2044">
                        <c:v>42110</c:v>
                      </c:pt>
                      <c:pt idx="2045">
                        <c:v>42109</c:v>
                      </c:pt>
                      <c:pt idx="2046">
                        <c:v>42108</c:v>
                      </c:pt>
                      <c:pt idx="2047">
                        <c:v>42107</c:v>
                      </c:pt>
                      <c:pt idx="2048">
                        <c:v>42106</c:v>
                      </c:pt>
                      <c:pt idx="2049">
                        <c:v>42105</c:v>
                      </c:pt>
                      <c:pt idx="2050">
                        <c:v>42104</c:v>
                      </c:pt>
                      <c:pt idx="2051">
                        <c:v>42103</c:v>
                      </c:pt>
                      <c:pt idx="2052">
                        <c:v>42102</c:v>
                      </c:pt>
                      <c:pt idx="2053">
                        <c:v>42101</c:v>
                      </c:pt>
                      <c:pt idx="2054">
                        <c:v>42100</c:v>
                      </c:pt>
                      <c:pt idx="2055">
                        <c:v>42099</c:v>
                      </c:pt>
                      <c:pt idx="2056">
                        <c:v>42098</c:v>
                      </c:pt>
                      <c:pt idx="2057">
                        <c:v>42097</c:v>
                      </c:pt>
                      <c:pt idx="2058">
                        <c:v>42096</c:v>
                      </c:pt>
                      <c:pt idx="2059">
                        <c:v>42095</c:v>
                      </c:pt>
                      <c:pt idx="2060">
                        <c:v>42094</c:v>
                      </c:pt>
                      <c:pt idx="2061">
                        <c:v>42093</c:v>
                      </c:pt>
                      <c:pt idx="2062">
                        <c:v>42092</c:v>
                      </c:pt>
                      <c:pt idx="2063">
                        <c:v>42091</c:v>
                      </c:pt>
                      <c:pt idx="2064">
                        <c:v>42090</c:v>
                      </c:pt>
                      <c:pt idx="2065">
                        <c:v>42089</c:v>
                      </c:pt>
                      <c:pt idx="2066">
                        <c:v>42088</c:v>
                      </c:pt>
                      <c:pt idx="2067">
                        <c:v>42087</c:v>
                      </c:pt>
                      <c:pt idx="2068">
                        <c:v>42086</c:v>
                      </c:pt>
                      <c:pt idx="2069">
                        <c:v>42085</c:v>
                      </c:pt>
                      <c:pt idx="2070">
                        <c:v>42084</c:v>
                      </c:pt>
                      <c:pt idx="2071">
                        <c:v>42083</c:v>
                      </c:pt>
                      <c:pt idx="2072">
                        <c:v>42082</c:v>
                      </c:pt>
                      <c:pt idx="2073">
                        <c:v>42081</c:v>
                      </c:pt>
                      <c:pt idx="2074">
                        <c:v>42080</c:v>
                      </c:pt>
                      <c:pt idx="2075">
                        <c:v>42079</c:v>
                      </c:pt>
                      <c:pt idx="2076">
                        <c:v>42078</c:v>
                      </c:pt>
                      <c:pt idx="2077">
                        <c:v>42077</c:v>
                      </c:pt>
                      <c:pt idx="2078">
                        <c:v>42076</c:v>
                      </c:pt>
                      <c:pt idx="2079">
                        <c:v>42075</c:v>
                      </c:pt>
                      <c:pt idx="2080">
                        <c:v>42074</c:v>
                      </c:pt>
                      <c:pt idx="2081">
                        <c:v>42073</c:v>
                      </c:pt>
                      <c:pt idx="2082">
                        <c:v>42072</c:v>
                      </c:pt>
                      <c:pt idx="2083">
                        <c:v>42071</c:v>
                      </c:pt>
                      <c:pt idx="2084">
                        <c:v>42070</c:v>
                      </c:pt>
                      <c:pt idx="2085">
                        <c:v>42069</c:v>
                      </c:pt>
                      <c:pt idx="2086">
                        <c:v>42068</c:v>
                      </c:pt>
                      <c:pt idx="2087">
                        <c:v>42067</c:v>
                      </c:pt>
                      <c:pt idx="2088">
                        <c:v>42066</c:v>
                      </c:pt>
                      <c:pt idx="2089">
                        <c:v>42065</c:v>
                      </c:pt>
                      <c:pt idx="2090">
                        <c:v>42064</c:v>
                      </c:pt>
                      <c:pt idx="2091">
                        <c:v>42063</c:v>
                      </c:pt>
                      <c:pt idx="2092">
                        <c:v>42062</c:v>
                      </c:pt>
                      <c:pt idx="2093">
                        <c:v>42061</c:v>
                      </c:pt>
                      <c:pt idx="2094">
                        <c:v>42060</c:v>
                      </c:pt>
                      <c:pt idx="2095">
                        <c:v>42059</c:v>
                      </c:pt>
                      <c:pt idx="2096">
                        <c:v>42058</c:v>
                      </c:pt>
                      <c:pt idx="2097">
                        <c:v>42057</c:v>
                      </c:pt>
                      <c:pt idx="2098">
                        <c:v>42056</c:v>
                      </c:pt>
                      <c:pt idx="2099">
                        <c:v>42055</c:v>
                      </c:pt>
                      <c:pt idx="2100">
                        <c:v>42054</c:v>
                      </c:pt>
                      <c:pt idx="2101">
                        <c:v>42053</c:v>
                      </c:pt>
                      <c:pt idx="2102">
                        <c:v>42052</c:v>
                      </c:pt>
                      <c:pt idx="2103">
                        <c:v>42051</c:v>
                      </c:pt>
                      <c:pt idx="2104">
                        <c:v>42050</c:v>
                      </c:pt>
                      <c:pt idx="2105">
                        <c:v>42049</c:v>
                      </c:pt>
                      <c:pt idx="2106">
                        <c:v>42048</c:v>
                      </c:pt>
                      <c:pt idx="2107">
                        <c:v>42047</c:v>
                      </c:pt>
                      <c:pt idx="2108">
                        <c:v>42046</c:v>
                      </c:pt>
                      <c:pt idx="2109">
                        <c:v>42045</c:v>
                      </c:pt>
                      <c:pt idx="2110">
                        <c:v>42044</c:v>
                      </c:pt>
                      <c:pt idx="2111">
                        <c:v>42043</c:v>
                      </c:pt>
                      <c:pt idx="2112">
                        <c:v>42042</c:v>
                      </c:pt>
                      <c:pt idx="2113">
                        <c:v>42041</c:v>
                      </c:pt>
                      <c:pt idx="2114">
                        <c:v>42040</c:v>
                      </c:pt>
                      <c:pt idx="2115">
                        <c:v>42039</c:v>
                      </c:pt>
                      <c:pt idx="2116">
                        <c:v>42038</c:v>
                      </c:pt>
                      <c:pt idx="2117">
                        <c:v>42037</c:v>
                      </c:pt>
                      <c:pt idx="2118">
                        <c:v>42036</c:v>
                      </c:pt>
                      <c:pt idx="2119">
                        <c:v>42035</c:v>
                      </c:pt>
                      <c:pt idx="2120">
                        <c:v>42034</c:v>
                      </c:pt>
                      <c:pt idx="2121">
                        <c:v>42033</c:v>
                      </c:pt>
                      <c:pt idx="2122">
                        <c:v>42032</c:v>
                      </c:pt>
                      <c:pt idx="2123">
                        <c:v>42031</c:v>
                      </c:pt>
                      <c:pt idx="2124">
                        <c:v>42030</c:v>
                      </c:pt>
                      <c:pt idx="2125">
                        <c:v>42029</c:v>
                      </c:pt>
                      <c:pt idx="2126">
                        <c:v>42028</c:v>
                      </c:pt>
                      <c:pt idx="2127">
                        <c:v>42027</c:v>
                      </c:pt>
                      <c:pt idx="2128">
                        <c:v>42026</c:v>
                      </c:pt>
                      <c:pt idx="2129">
                        <c:v>42025</c:v>
                      </c:pt>
                      <c:pt idx="2130">
                        <c:v>42024</c:v>
                      </c:pt>
                      <c:pt idx="2131">
                        <c:v>42023</c:v>
                      </c:pt>
                      <c:pt idx="2132">
                        <c:v>42022</c:v>
                      </c:pt>
                      <c:pt idx="2133">
                        <c:v>42021</c:v>
                      </c:pt>
                      <c:pt idx="2134">
                        <c:v>42020</c:v>
                      </c:pt>
                      <c:pt idx="2135">
                        <c:v>42019</c:v>
                      </c:pt>
                      <c:pt idx="2136">
                        <c:v>42018</c:v>
                      </c:pt>
                      <c:pt idx="2137">
                        <c:v>42017</c:v>
                      </c:pt>
                      <c:pt idx="2138">
                        <c:v>42016</c:v>
                      </c:pt>
                      <c:pt idx="2139">
                        <c:v>42015</c:v>
                      </c:pt>
                      <c:pt idx="2140">
                        <c:v>42014</c:v>
                      </c:pt>
                      <c:pt idx="2141">
                        <c:v>42013</c:v>
                      </c:pt>
                      <c:pt idx="2142">
                        <c:v>42012</c:v>
                      </c:pt>
                      <c:pt idx="2143">
                        <c:v>42011</c:v>
                      </c:pt>
                      <c:pt idx="2144">
                        <c:v>42010</c:v>
                      </c:pt>
                      <c:pt idx="2145">
                        <c:v>42009</c:v>
                      </c:pt>
                      <c:pt idx="2146">
                        <c:v>42008</c:v>
                      </c:pt>
                      <c:pt idx="2147">
                        <c:v>42007</c:v>
                      </c:pt>
                      <c:pt idx="2148">
                        <c:v>42006</c:v>
                      </c:pt>
                      <c:pt idx="2149">
                        <c:v>42005</c:v>
                      </c:pt>
                      <c:pt idx="2150">
                        <c:v>42004</c:v>
                      </c:pt>
                      <c:pt idx="2151">
                        <c:v>42003</c:v>
                      </c:pt>
                      <c:pt idx="2152">
                        <c:v>42002</c:v>
                      </c:pt>
                      <c:pt idx="2153">
                        <c:v>42001</c:v>
                      </c:pt>
                      <c:pt idx="2154">
                        <c:v>42000</c:v>
                      </c:pt>
                      <c:pt idx="2155">
                        <c:v>41999</c:v>
                      </c:pt>
                      <c:pt idx="2156">
                        <c:v>41998</c:v>
                      </c:pt>
                      <c:pt idx="2157">
                        <c:v>41997</c:v>
                      </c:pt>
                      <c:pt idx="2158">
                        <c:v>41996</c:v>
                      </c:pt>
                      <c:pt idx="2159">
                        <c:v>41995</c:v>
                      </c:pt>
                      <c:pt idx="2160">
                        <c:v>41994</c:v>
                      </c:pt>
                      <c:pt idx="2161">
                        <c:v>41993</c:v>
                      </c:pt>
                      <c:pt idx="2162">
                        <c:v>41992</c:v>
                      </c:pt>
                      <c:pt idx="2163">
                        <c:v>41991</c:v>
                      </c:pt>
                      <c:pt idx="2164">
                        <c:v>41990</c:v>
                      </c:pt>
                      <c:pt idx="2165">
                        <c:v>41989</c:v>
                      </c:pt>
                      <c:pt idx="2166">
                        <c:v>41988</c:v>
                      </c:pt>
                      <c:pt idx="2167">
                        <c:v>41987</c:v>
                      </c:pt>
                      <c:pt idx="2168">
                        <c:v>41986</c:v>
                      </c:pt>
                      <c:pt idx="2169">
                        <c:v>41985</c:v>
                      </c:pt>
                      <c:pt idx="2170">
                        <c:v>41984</c:v>
                      </c:pt>
                      <c:pt idx="2171">
                        <c:v>41983</c:v>
                      </c:pt>
                      <c:pt idx="2172">
                        <c:v>41982</c:v>
                      </c:pt>
                      <c:pt idx="2173">
                        <c:v>41981</c:v>
                      </c:pt>
                      <c:pt idx="2174">
                        <c:v>41980</c:v>
                      </c:pt>
                      <c:pt idx="2175">
                        <c:v>41979</c:v>
                      </c:pt>
                      <c:pt idx="2176">
                        <c:v>41978</c:v>
                      </c:pt>
                      <c:pt idx="2177">
                        <c:v>41977</c:v>
                      </c:pt>
                      <c:pt idx="2178">
                        <c:v>41976</c:v>
                      </c:pt>
                      <c:pt idx="2179">
                        <c:v>41975</c:v>
                      </c:pt>
                      <c:pt idx="2180">
                        <c:v>41974</c:v>
                      </c:pt>
                      <c:pt idx="2181">
                        <c:v>41973</c:v>
                      </c:pt>
                      <c:pt idx="2182">
                        <c:v>41972</c:v>
                      </c:pt>
                      <c:pt idx="2183">
                        <c:v>41971</c:v>
                      </c:pt>
                      <c:pt idx="2184">
                        <c:v>41970</c:v>
                      </c:pt>
                      <c:pt idx="2185">
                        <c:v>41969</c:v>
                      </c:pt>
                      <c:pt idx="2186">
                        <c:v>41968</c:v>
                      </c:pt>
                      <c:pt idx="2187">
                        <c:v>41967</c:v>
                      </c:pt>
                      <c:pt idx="2188">
                        <c:v>41966</c:v>
                      </c:pt>
                      <c:pt idx="2189">
                        <c:v>41965</c:v>
                      </c:pt>
                      <c:pt idx="2190">
                        <c:v>41964</c:v>
                      </c:pt>
                      <c:pt idx="2191">
                        <c:v>41963</c:v>
                      </c:pt>
                      <c:pt idx="2192">
                        <c:v>41962</c:v>
                      </c:pt>
                      <c:pt idx="2193">
                        <c:v>41961</c:v>
                      </c:pt>
                      <c:pt idx="2194">
                        <c:v>41960</c:v>
                      </c:pt>
                      <c:pt idx="2195">
                        <c:v>41959</c:v>
                      </c:pt>
                      <c:pt idx="2196">
                        <c:v>41958</c:v>
                      </c:pt>
                      <c:pt idx="2197">
                        <c:v>41957</c:v>
                      </c:pt>
                      <c:pt idx="2198">
                        <c:v>41956</c:v>
                      </c:pt>
                      <c:pt idx="2199">
                        <c:v>41955</c:v>
                      </c:pt>
                      <c:pt idx="2200">
                        <c:v>41954</c:v>
                      </c:pt>
                      <c:pt idx="2201">
                        <c:v>41953</c:v>
                      </c:pt>
                      <c:pt idx="2202">
                        <c:v>41952</c:v>
                      </c:pt>
                      <c:pt idx="2203">
                        <c:v>41951</c:v>
                      </c:pt>
                      <c:pt idx="2204">
                        <c:v>41950</c:v>
                      </c:pt>
                      <c:pt idx="2205">
                        <c:v>41949</c:v>
                      </c:pt>
                      <c:pt idx="2206">
                        <c:v>41948</c:v>
                      </c:pt>
                      <c:pt idx="2207">
                        <c:v>41947</c:v>
                      </c:pt>
                      <c:pt idx="2208">
                        <c:v>41946</c:v>
                      </c:pt>
                      <c:pt idx="2209">
                        <c:v>41945</c:v>
                      </c:pt>
                      <c:pt idx="2210">
                        <c:v>41944</c:v>
                      </c:pt>
                      <c:pt idx="2211">
                        <c:v>41943</c:v>
                      </c:pt>
                      <c:pt idx="2212">
                        <c:v>41942</c:v>
                      </c:pt>
                      <c:pt idx="2213">
                        <c:v>41941</c:v>
                      </c:pt>
                      <c:pt idx="2214">
                        <c:v>41940</c:v>
                      </c:pt>
                      <c:pt idx="2215">
                        <c:v>41939</c:v>
                      </c:pt>
                      <c:pt idx="2216">
                        <c:v>41938</c:v>
                      </c:pt>
                      <c:pt idx="2217">
                        <c:v>41937</c:v>
                      </c:pt>
                      <c:pt idx="2218">
                        <c:v>41936</c:v>
                      </c:pt>
                      <c:pt idx="2219">
                        <c:v>41935</c:v>
                      </c:pt>
                      <c:pt idx="2220">
                        <c:v>41934</c:v>
                      </c:pt>
                      <c:pt idx="2221">
                        <c:v>41933</c:v>
                      </c:pt>
                      <c:pt idx="2222">
                        <c:v>41932</c:v>
                      </c:pt>
                      <c:pt idx="2223">
                        <c:v>41931</c:v>
                      </c:pt>
                      <c:pt idx="2224">
                        <c:v>41930</c:v>
                      </c:pt>
                      <c:pt idx="2225">
                        <c:v>41929</c:v>
                      </c:pt>
                      <c:pt idx="2226">
                        <c:v>41928</c:v>
                      </c:pt>
                      <c:pt idx="2227">
                        <c:v>41927</c:v>
                      </c:pt>
                      <c:pt idx="2228">
                        <c:v>41926</c:v>
                      </c:pt>
                      <c:pt idx="2229">
                        <c:v>41925</c:v>
                      </c:pt>
                      <c:pt idx="2230">
                        <c:v>41924</c:v>
                      </c:pt>
                      <c:pt idx="2231">
                        <c:v>41923</c:v>
                      </c:pt>
                      <c:pt idx="2232">
                        <c:v>41922</c:v>
                      </c:pt>
                      <c:pt idx="2233">
                        <c:v>41921</c:v>
                      </c:pt>
                      <c:pt idx="2234">
                        <c:v>41920</c:v>
                      </c:pt>
                      <c:pt idx="2235">
                        <c:v>41919</c:v>
                      </c:pt>
                      <c:pt idx="2236">
                        <c:v>41918</c:v>
                      </c:pt>
                      <c:pt idx="2237">
                        <c:v>41917</c:v>
                      </c:pt>
                      <c:pt idx="2238">
                        <c:v>41916</c:v>
                      </c:pt>
                      <c:pt idx="2239">
                        <c:v>41915</c:v>
                      </c:pt>
                      <c:pt idx="2240">
                        <c:v>41914</c:v>
                      </c:pt>
                      <c:pt idx="2241">
                        <c:v>41913</c:v>
                      </c:pt>
                      <c:pt idx="2242">
                        <c:v>41912</c:v>
                      </c:pt>
                      <c:pt idx="2243">
                        <c:v>41911</c:v>
                      </c:pt>
                      <c:pt idx="2244">
                        <c:v>41910</c:v>
                      </c:pt>
                      <c:pt idx="2245">
                        <c:v>41909</c:v>
                      </c:pt>
                      <c:pt idx="2246">
                        <c:v>41908</c:v>
                      </c:pt>
                      <c:pt idx="2247">
                        <c:v>41907</c:v>
                      </c:pt>
                      <c:pt idx="2248">
                        <c:v>41906</c:v>
                      </c:pt>
                      <c:pt idx="2249">
                        <c:v>41905</c:v>
                      </c:pt>
                      <c:pt idx="2250">
                        <c:v>41904</c:v>
                      </c:pt>
                      <c:pt idx="2251">
                        <c:v>41903</c:v>
                      </c:pt>
                      <c:pt idx="2252">
                        <c:v>41902</c:v>
                      </c:pt>
                      <c:pt idx="2253">
                        <c:v>41901</c:v>
                      </c:pt>
                      <c:pt idx="2254">
                        <c:v>41900</c:v>
                      </c:pt>
                      <c:pt idx="2255">
                        <c:v>41899</c:v>
                      </c:pt>
                      <c:pt idx="2256">
                        <c:v>41898</c:v>
                      </c:pt>
                      <c:pt idx="2257">
                        <c:v>41897</c:v>
                      </c:pt>
                      <c:pt idx="2258">
                        <c:v>41896</c:v>
                      </c:pt>
                      <c:pt idx="2259">
                        <c:v>41895</c:v>
                      </c:pt>
                      <c:pt idx="2260">
                        <c:v>41894</c:v>
                      </c:pt>
                      <c:pt idx="2261">
                        <c:v>41893</c:v>
                      </c:pt>
                      <c:pt idx="2262">
                        <c:v>41892</c:v>
                      </c:pt>
                      <c:pt idx="2263">
                        <c:v>41891</c:v>
                      </c:pt>
                      <c:pt idx="2264">
                        <c:v>41890</c:v>
                      </c:pt>
                      <c:pt idx="2265">
                        <c:v>41889</c:v>
                      </c:pt>
                      <c:pt idx="2266">
                        <c:v>41888</c:v>
                      </c:pt>
                      <c:pt idx="2267">
                        <c:v>41887</c:v>
                      </c:pt>
                      <c:pt idx="2268">
                        <c:v>41886</c:v>
                      </c:pt>
                      <c:pt idx="2269">
                        <c:v>41885</c:v>
                      </c:pt>
                      <c:pt idx="2270">
                        <c:v>41884</c:v>
                      </c:pt>
                      <c:pt idx="2271">
                        <c:v>41883</c:v>
                      </c:pt>
                      <c:pt idx="2272">
                        <c:v>41882</c:v>
                      </c:pt>
                      <c:pt idx="2273">
                        <c:v>41881</c:v>
                      </c:pt>
                      <c:pt idx="2274">
                        <c:v>41880</c:v>
                      </c:pt>
                      <c:pt idx="2275">
                        <c:v>41879</c:v>
                      </c:pt>
                      <c:pt idx="2276">
                        <c:v>41878</c:v>
                      </c:pt>
                      <c:pt idx="2277">
                        <c:v>41877</c:v>
                      </c:pt>
                      <c:pt idx="2278">
                        <c:v>41876</c:v>
                      </c:pt>
                      <c:pt idx="2279">
                        <c:v>41875</c:v>
                      </c:pt>
                      <c:pt idx="2280">
                        <c:v>41874</c:v>
                      </c:pt>
                      <c:pt idx="2281">
                        <c:v>41873</c:v>
                      </c:pt>
                      <c:pt idx="2282">
                        <c:v>41872</c:v>
                      </c:pt>
                      <c:pt idx="2283">
                        <c:v>41871</c:v>
                      </c:pt>
                      <c:pt idx="2284">
                        <c:v>41870</c:v>
                      </c:pt>
                      <c:pt idx="2285">
                        <c:v>41869</c:v>
                      </c:pt>
                      <c:pt idx="2286">
                        <c:v>41868</c:v>
                      </c:pt>
                      <c:pt idx="2287">
                        <c:v>41867</c:v>
                      </c:pt>
                      <c:pt idx="2288">
                        <c:v>41866</c:v>
                      </c:pt>
                      <c:pt idx="2289">
                        <c:v>41865</c:v>
                      </c:pt>
                      <c:pt idx="2290">
                        <c:v>41864</c:v>
                      </c:pt>
                      <c:pt idx="2291">
                        <c:v>41863</c:v>
                      </c:pt>
                      <c:pt idx="2292">
                        <c:v>41862</c:v>
                      </c:pt>
                      <c:pt idx="2293">
                        <c:v>41861</c:v>
                      </c:pt>
                      <c:pt idx="2294">
                        <c:v>41860</c:v>
                      </c:pt>
                      <c:pt idx="2295">
                        <c:v>41859</c:v>
                      </c:pt>
                      <c:pt idx="2296">
                        <c:v>41858</c:v>
                      </c:pt>
                      <c:pt idx="2297">
                        <c:v>41857</c:v>
                      </c:pt>
                      <c:pt idx="2298">
                        <c:v>41856</c:v>
                      </c:pt>
                      <c:pt idx="2299">
                        <c:v>41855</c:v>
                      </c:pt>
                      <c:pt idx="2300">
                        <c:v>41854</c:v>
                      </c:pt>
                      <c:pt idx="2301">
                        <c:v>41853</c:v>
                      </c:pt>
                      <c:pt idx="2302">
                        <c:v>41852</c:v>
                      </c:pt>
                      <c:pt idx="2303">
                        <c:v>41851</c:v>
                      </c:pt>
                      <c:pt idx="2304">
                        <c:v>41850</c:v>
                      </c:pt>
                      <c:pt idx="2305">
                        <c:v>41849</c:v>
                      </c:pt>
                      <c:pt idx="2306">
                        <c:v>41848</c:v>
                      </c:pt>
                      <c:pt idx="2307">
                        <c:v>41847</c:v>
                      </c:pt>
                      <c:pt idx="2308">
                        <c:v>41846</c:v>
                      </c:pt>
                      <c:pt idx="2309">
                        <c:v>41845</c:v>
                      </c:pt>
                      <c:pt idx="2310">
                        <c:v>41844</c:v>
                      </c:pt>
                      <c:pt idx="2311">
                        <c:v>41843</c:v>
                      </c:pt>
                      <c:pt idx="2312">
                        <c:v>41842</c:v>
                      </c:pt>
                      <c:pt idx="2313">
                        <c:v>41841</c:v>
                      </c:pt>
                      <c:pt idx="2314">
                        <c:v>41840</c:v>
                      </c:pt>
                      <c:pt idx="2315">
                        <c:v>41839</c:v>
                      </c:pt>
                      <c:pt idx="2316">
                        <c:v>41838</c:v>
                      </c:pt>
                      <c:pt idx="2317">
                        <c:v>41837</c:v>
                      </c:pt>
                      <c:pt idx="2318">
                        <c:v>41836</c:v>
                      </c:pt>
                      <c:pt idx="2319">
                        <c:v>41835</c:v>
                      </c:pt>
                      <c:pt idx="2320">
                        <c:v>41834</c:v>
                      </c:pt>
                      <c:pt idx="2321">
                        <c:v>41833</c:v>
                      </c:pt>
                      <c:pt idx="2322">
                        <c:v>41832</c:v>
                      </c:pt>
                      <c:pt idx="2323">
                        <c:v>41831</c:v>
                      </c:pt>
                      <c:pt idx="2324">
                        <c:v>41830</c:v>
                      </c:pt>
                      <c:pt idx="2325">
                        <c:v>41829</c:v>
                      </c:pt>
                      <c:pt idx="2326">
                        <c:v>41828</c:v>
                      </c:pt>
                      <c:pt idx="2327">
                        <c:v>41827</c:v>
                      </c:pt>
                      <c:pt idx="2328">
                        <c:v>41826</c:v>
                      </c:pt>
                      <c:pt idx="2329">
                        <c:v>41825</c:v>
                      </c:pt>
                      <c:pt idx="2330">
                        <c:v>41824</c:v>
                      </c:pt>
                      <c:pt idx="2331">
                        <c:v>41823</c:v>
                      </c:pt>
                      <c:pt idx="2332">
                        <c:v>41822</c:v>
                      </c:pt>
                      <c:pt idx="2333">
                        <c:v>41821</c:v>
                      </c:pt>
                      <c:pt idx="2334">
                        <c:v>41820</c:v>
                      </c:pt>
                      <c:pt idx="2335">
                        <c:v>41819</c:v>
                      </c:pt>
                      <c:pt idx="2336">
                        <c:v>41818</c:v>
                      </c:pt>
                      <c:pt idx="2337">
                        <c:v>41817</c:v>
                      </c:pt>
                      <c:pt idx="2338">
                        <c:v>41816</c:v>
                      </c:pt>
                      <c:pt idx="2339">
                        <c:v>41815</c:v>
                      </c:pt>
                      <c:pt idx="2340">
                        <c:v>41814</c:v>
                      </c:pt>
                      <c:pt idx="2341">
                        <c:v>41813</c:v>
                      </c:pt>
                      <c:pt idx="2342">
                        <c:v>41812</c:v>
                      </c:pt>
                      <c:pt idx="2343">
                        <c:v>41811</c:v>
                      </c:pt>
                      <c:pt idx="2344">
                        <c:v>41810</c:v>
                      </c:pt>
                      <c:pt idx="2345">
                        <c:v>41809</c:v>
                      </c:pt>
                      <c:pt idx="2346">
                        <c:v>41808</c:v>
                      </c:pt>
                      <c:pt idx="2347">
                        <c:v>41807</c:v>
                      </c:pt>
                      <c:pt idx="2348">
                        <c:v>41806</c:v>
                      </c:pt>
                      <c:pt idx="2349">
                        <c:v>41805</c:v>
                      </c:pt>
                      <c:pt idx="2350">
                        <c:v>41804</c:v>
                      </c:pt>
                      <c:pt idx="2351">
                        <c:v>41803</c:v>
                      </c:pt>
                      <c:pt idx="2352">
                        <c:v>41802</c:v>
                      </c:pt>
                      <c:pt idx="2353">
                        <c:v>41801</c:v>
                      </c:pt>
                      <c:pt idx="2354">
                        <c:v>41800</c:v>
                      </c:pt>
                      <c:pt idx="2355">
                        <c:v>41799</c:v>
                      </c:pt>
                      <c:pt idx="2356">
                        <c:v>41798</c:v>
                      </c:pt>
                      <c:pt idx="2357">
                        <c:v>41797</c:v>
                      </c:pt>
                      <c:pt idx="2358">
                        <c:v>41796</c:v>
                      </c:pt>
                      <c:pt idx="2359">
                        <c:v>41795</c:v>
                      </c:pt>
                      <c:pt idx="2360">
                        <c:v>41794</c:v>
                      </c:pt>
                      <c:pt idx="2361">
                        <c:v>41793</c:v>
                      </c:pt>
                      <c:pt idx="2362">
                        <c:v>41792</c:v>
                      </c:pt>
                      <c:pt idx="2363">
                        <c:v>41791</c:v>
                      </c:pt>
                      <c:pt idx="2364">
                        <c:v>41790</c:v>
                      </c:pt>
                      <c:pt idx="2365">
                        <c:v>41789</c:v>
                      </c:pt>
                      <c:pt idx="2366">
                        <c:v>41788</c:v>
                      </c:pt>
                      <c:pt idx="2367">
                        <c:v>41787</c:v>
                      </c:pt>
                      <c:pt idx="2368">
                        <c:v>41786</c:v>
                      </c:pt>
                      <c:pt idx="2369">
                        <c:v>41785</c:v>
                      </c:pt>
                      <c:pt idx="2370">
                        <c:v>41784</c:v>
                      </c:pt>
                      <c:pt idx="2371">
                        <c:v>41783</c:v>
                      </c:pt>
                      <c:pt idx="2372">
                        <c:v>41782</c:v>
                      </c:pt>
                      <c:pt idx="2373">
                        <c:v>41781</c:v>
                      </c:pt>
                      <c:pt idx="2374">
                        <c:v>41780</c:v>
                      </c:pt>
                      <c:pt idx="2375">
                        <c:v>41779</c:v>
                      </c:pt>
                      <c:pt idx="2376">
                        <c:v>41778</c:v>
                      </c:pt>
                      <c:pt idx="2377">
                        <c:v>41777</c:v>
                      </c:pt>
                      <c:pt idx="2378">
                        <c:v>41776</c:v>
                      </c:pt>
                      <c:pt idx="2379">
                        <c:v>41775</c:v>
                      </c:pt>
                      <c:pt idx="2380">
                        <c:v>41774</c:v>
                      </c:pt>
                      <c:pt idx="2381">
                        <c:v>41773</c:v>
                      </c:pt>
                      <c:pt idx="2382">
                        <c:v>41772</c:v>
                      </c:pt>
                      <c:pt idx="2383">
                        <c:v>41771</c:v>
                      </c:pt>
                      <c:pt idx="2384">
                        <c:v>41770</c:v>
                      </c:pt>
                      <c:pt idx="2385">
                        <c:v>41769</c:v>
                      </c:pt>
                      <c:pt idx="2386">
                        <c:v>41768</c:v>
                      </c:pt>
                      <c:pt idx="2387">
                        <c:v>41767</c:v>
                      </c:pt>
                      <c:pt idx="2388">
                        <c:v>41766</c:v>
                      </c:pt>
                      <c:pt idx="2389">
                        <c:v>41765</c:v>
                      </c:pt>
                      <c:pt idx="2390">
                        <c:v>41764</c:v>
                      </c:pt>
                      <c:pt idx="2391">
                        <c:v>41763</c:v>
                      </c:pt>
                      <c:pt idx="2392">
                        <c:v>41762</c:v>
                      </c:pt>
                      <c:pt idx="2393">
                        <c:v>41761</c:v>
                      </c:pt>
                      <c:pt idx="2394">
                        <c:v>41760</c:v>
                      </c:pt>
                      <c:pt idx="2395">
                        <c:v>41759</c:v>
                      </c:pt>
                      <c:pt idx="2396">
                        <c:v>41758</c:v>
                      </c:pt>
                      <c:pt idx="2397">
                        <c:v>41757</c:v>
                      </c:pt>
                      <c:pt idx="2398">
                        <c:v>41756</c:v>
                      </c:pt>
                      <c:pt idx="2399">
                        <c:v>41755</c:v>
                      </c:pt>
                      <c:pt idx="2400">
                        <c:v>41754</c:v>
                      </c:pt>
                      <c:pt idx="2401">
                        <c:v>41753</c:v>
                      </c:pt>
                      <c:pt idx="2402">
                        <c:v>41752</c:v>
                      </c:pt>
                      <c:pt idx="2403">
                        <c:v>41751</c:v>
                      </c:pt>
                      <c:pt idx="2404">
                        <c:v>41750</c:v>
                      </c:pt>
                      <c:pt idx="2405">
                        <c:v>41749</c:v>
                      </c:pt>
                      <c:pt idx="2406">
                        <c:v>41748</c:v>
                      </c:pt>
                      <c:pt idx="2407">
                        <c:v>41747</c:v>
                      </c:pt>
                      <c:pt idx="2408">
                        <c:v>41746</c:v>
                      </c:pt>
                      <c:pt idx="2409">
                        <c:v>41745</c:v>
                      </c:pt>
                      <c:pt idx="2410">
                        <c:v>41744</c:v>
                      </c:pt>
                      <c:pt idx="2411">
                        <c:v>41743</c:v>
                      </c:pt>
                      <c:pt idx="2412">
                        <c:v>41742</c:v>
                      </c:pt>
                      <c:pt idx="2413">
                        <c:v>41741</c:v>
                      </c:pt>
                      <c:pt idx="2414">
                        <c:v>41740</c:v>
                      </c:pt>
                      <c:pt idx="2415">
                        <c:v>41739</c:v>
                      </c:pt>
                      <c:pt idx="2416">
                        <c:v>41738</c:v>
                      </c:pt>
                      <c:pt idx="2417">
                        <c:v>41737</c:v>
                      </c:pt>
                      <c:pt idx="2418">
                        <c:v>41736</c:v>
                      </c:pt>
                      <c:pt idx="2419">
                        <c:v>41735</c:v>
                      </c:pt>
                      <c:pt idx="2420">
                        <c:v>41734</c:v>
                      </c:pt>
                      <c:pt idx="2421">
                        <c:v>41733</c:v>
                      </c:pt>
                      <c:pt idx="2422">
                        <c:v>41732</c:v>
                      </c:pt>
                      <c:pt idx="2423">
                        <c:v>41731</c:v>
                      </c:pt>
                      <c:pt idx="2424">
                        <c:v>41730</c:v>
                      </c:pt>
                      <c:pt idx="2425">
                        <c:v>41729</c:v>
                      </c:pt>
                      <c:pt idx="2426">
                        <c:v>41728</c:v>
                      </c:pt>
                      <c:pt idx="2427">
                        <c:v>41727</c:v>
                      </c:pt>
                      <c:pt idx="2428">
                        <c:v>41726</c:v>
                      </c:pt>
                      <c:pt idx="2429">
                        <c:v>41725</c:v>
                      </c:pt>
                      <c:pt idx="2430">
                        <c:v>41724</c:v>
                      </c:pt>
                      <c:pt idx="2431">
                        <c:v>41723</c:v>
                      </c:pt>
                      <c:pt idx="2432">
                        <c:v>41722</c:v>
                      </c:pt>
                      <c:pt idx="2433">
                        <c:v>41721</c:v>
                      </c:pt>
                      <c:pt idx="2434">
                        <c:v>41720</c:v>
                      </c:pt>
                      <c:pt idx="2435">
                        <c:v>41719</c:v>
                      </c:pt>
                      <c:pt idx="2436">
                        <c:v>41718</c:v>
                      </c:pt>
                      <c:pt idx="2437">
                        <c:v>41717</c:v>
                      </c:pt>
                      <c:pt idx="2438">
                        <c:v>41716</c:v>
                      </c:pt>
                      <c:pt idx="2439">
                        <c:v>41715</c:v>
                      </c:pt>
                      <c:pt idx="2440">
                        <c:v>41714</c:v>
                      </c:pt>
                      <c:pt idx="2441">
                        <c:v>41713</c:v>
                      </c:pt>
                      <c:pt idx="2442">
                        <c:v>41712</c:v>
                      </c:pt>
                      <c:pt idx="2443">
                        <c:v>41711</c:v>
                      </c:pt>
                      <c:pt idx="2444">
                        <c:v>41710</c:v>
                      </c:pt>
                      <c:pt idx="2445">
                        <c:v>41709</c:v>
                      </c:pt>
                      <c:pt idx="2446">
                        <c:v>41708</c:v>
                      </c:pt>
                      <c:pt idx="2447">
                        <c:v>41707</c:v>
                      </c:pt>
                      <c:pt idx="2448">
                        <c:v>41706</c:v>
                      </c:pt>
                      <c:pt idx="2449">
                        <c:v>41705</c:v>
                      </c:pt>
                      <c:pt idx="2450">
                        <c:v>41704</c:v>
                      </c:pt>
                      <c:pt idx="2451">
                        <c:v>41703</c:v>
                      </c:pt>
                      <c:pt idx="2452">
                        <c:v>41702</c:v>
                      </c:pt>
                      <c:pt idx="2453">
                        <c:v>41701</c:v>
                      </c:pt>
                      <c:pt idx="2454">
                        <c:v>41700</c:v>
                      </c:pt>
                      <c:pt idx="2455">
                        <c:v>41699</c:v>
                      </c:pt>
                      <c:pt idx="2456">
                        <c:v>41698</c:v>
                      </c:pt>
                      <c:pt idx="2457">
                        <c:v>41697</c:v>
                      </c:pt>
                      <c:pt idx="2458">
                        <c:v>41696</c:v>
                      </c:pt>
                      <c:pt idx="2459">
                        <c:v>41695</c:v>
                      </c:pt>
                      <c:pt idx="2460">
                        <c:v>41694</c:v>
                      </c:pt>
                      <c:pt idx="2461">
                        <c:v>41693</c:v>
                      </c:pt>
                      <c:pt idx="2462">
                        <c:v>41692</c:v>
                      </c:pt>
                      <c:pt idx="2463">
                        <c:v>41691</c:v>
                      </c:pt>
                      <c:pt idx="2464">
                        <c:v>41690</c:v>
                      </c:pt>
                      <c:pt idx="2465">
                        <c:v>41689</c:v>
                      </c:pt>
                      <c:pt idx="2466">
                        <c:v>41688</c:v>
                      </c:pt>
                      <c:pt idx="2467">
                        <c:v>41687</c:v>
                      </c:pt>
                      <c:pt idx="2468">
                        <c:v>41686</c:v>
                      </c:pt>
                      <c:pt idx="2469">
                        <c:v>41685</c:v>
                      </c:pt>
                      <c:pt idx="2470">
                        <c:v>41684</c:v>
                      </c:pt>
                      <c:pt idx="2471">
                        <c:v>41683</c:v>
                      </c:pt>
                      <c:pt idx="2472">
                        <c:v>41682</c:v>
                      </c:pt>
                      <c:pt idx="2473">
                        <c:v>41681</c:v>
                      </c:pt>
                      <c:pt idx="2474">
                        <c:v>41680</c:v>
                      </c:pt>
                      <c:pt idx="2475">
                        <c:v>41679</c:v>
                      </c:pt>
                      <c:pt idx="2476">
                        <c:v>41678</c:v>
                      </c:pt>
                      <c:pt idx="2477">
                        <c:v>41677</c:v>
                      </c:pt>
                      <c:pt idx="2478">
                        <c:v>41676</c:v>
                      </c:pt>
                      <c:pt idx="2479">
                        <c:v>41675</c:v>
                      </c:pt>
                      <c:pt idx="2480">
                        <c:v>41674</c:v>
                      </c:pt>
                      <c:pt idx="2481">
                        <c:v>41673</c:v>
                      </c:pt>
                      <c:pt idx="2482">
                        <c:v>41672</c:v>
                      </c:pt>
                      <c:pt idx="2483">
                        <c:v>41671</c:v>
                      </c:pt>
                      <c:pt idx="2484">
                        <c:v>41670</c:v>
                      </c:pt>
                      <c:pt idx="2485">
                        <c:v>41669</c:v>
                      </c:pt>
                      <c:pt idx="2486">
                        <c:v>41668</c:v>
                      </c:pt>
                      <c:pt idx="2487">
                        <c:v>41667</c:v>
                      </c:pt>
                      <c:pt idx="2488">
                        <c:v>41666</c:v>
                      </c:pt>
                      <c:pt idx="2489">
                        <c:v>41665</c:v>
                      </c:pt>
                      <c:pt idx="2490">
                        <c:v>41664</c:v>
                      </c:pt>
                      <c:pt idx="2491">
                        <c:v>41663</c:v>
                      </c:pt>
                      <c:pt idx="2492">
                        <c:v>41662</c:v>
                      </c:pt>
                      <c:pt idx="2493">
                        <c:v>41661</c:v>
                      </c:pt>
                      <c:pt idx="2494">
                        <c:v>41660</c:v>
                      </c:pt>
                      <c:pt idx="2495">
                        <c:v>41659</c:v>
                      </c:pt>
                      <c:pt idx="2496">
                        <c:v>41658</c:v>
                      </c:pt>
                      <c:pt idx="2497">
                        <c:v>41657</c:v>
                      </c:pt>
                      <c:pt idx="2498">
                        <c:v>41656</c:v>
                      </c:pt>
                      <c:pt idx="2499">
                        <c:v>41655</c:v>
                      </c:pt>
                      <c:pt idx="2500">
                        <c:v>41654</c:v>
                      </c:pt>
                      <c:pt idx="2501">
                        <c:v>41653</c:v>
                      </c:pt>
                      <c:pt idx="2502">
                        <c:v>41652</c:v>
                      </c:pt>
                      <c:pt idx="2503">
                        <c:v>41651</c:v>
                      </c:pt>
                      <c:pt idx="2504">
                        <c:v>41650</c:v>
                      </c:pt>
                      <c:pt idx="2505">
                        <c:v>41649</c:v>
                      </c:pt>
                      <c:pt idx="2506">
                        <c:v>41648</c:v>
                      </c:pt>
                      <c:pt idx="2507">
                        <c:v>41647</c:v>
                      </c:pt>
                      <c:pt idx="2508">
                        <c:v>41646</c:v>
                      </c:pt>
                      <c:pt idx="2509">
                        <c:v>41645</c:v>
                      </c:pt>
                      <c:pt idx="2510">
                        <c:v>41644</c:v>
                      </c:pt>
                      <c:pt idx="2511">
                        <c:v>41643</c:v>
                      </c:pt>
                      <c:pt idx="2512">
                        <c:v>41642</c:v>
                      </c:pt>
                      <c:pt idx="2513">
                        <c:v>41641</c:v>
                      </c:pt>
                      <c:pt idx="2514">
                        <c:v>41640</c:v>
                      </c:pt>
                      <c:pt idx="2515">
                        <c:v>41639</c:v>
                      </c:pt>
                      <c:pt idx="2516">
                        <c:v>41638</c:v>
                      </c:pt>
                      <c:pt idx="2517">
                        <c:v>41637</c:v>
                      </c:pt>
                      <c:pt idx="2518">
                        <c:v>41636</c:v>
                      </c:pt>
                      <c:pt idx="2519">
                        <c:v>41635</c:v>
                      </c:pt>
                      <c:pt idx="2520">
                        <c:v>41634</c:v>
                      </c:pt>
                      <c:pt idx="2521">
                        <c:v>41633</c:v>
                      </c:pt>
                      <c:pt idx="2522">
                        <c:v>41632</c:v>
                      </c:pt>
                      <c:pt idx="2523">
                        <c:v>41631</c:v>
                      </c:pt>
                      <c:pt idx="2524">
                        <c:v>41630</c:v>
                      </c:pt>
                      <c:pt idx="2525">
                        <c:v>41629</c:v>
                      </c:pt>
                      <c:pt idx="2526">
                        <c:v>41628</c:v>
                      </c:pt>
                      <c:pt idx="2527">
                        <c:v>41627</c:v>
                      </c:pt>
                      <c:pt idx="2528">
                        <c:v>41626</c:v>
                      </c:pt>
                      <c:pt idx="2529">
                        <c:v>41625</c:v>
                      </c:pt>
                      <c:pt idx="2530">
                        <c:v>41624</c:v>
                      </c:pt>
                      <c:pt idx="2531">
                        <c:v>41623</c:v>
                      </c:pt>
                      <c:pt idx="2532">
                        <c:v>41622</c:v>
                      </c:pt>
                      <c:pt idx="2533">
                        <c:v>41621</c:v>
                      </c:pt>
                      <c:pt idx="2534">
                        <c:v>41620</c:v>
                      </c:pt>
                      <c:pt idx="2535">
                        <c:v>41619</c:v>
                      </c:pt>
                      <c:pt idx="2536">
                        <c:v>41618</c:v>
                      </c:pt>
                      <c:pt idx="2537">
                        <c:v>41617</c:v>
                      </c:pt>
                      <c:pt idx="2538">
                        <c:v>41616</c:v>
                      </c:pt>
                      <c:pt idx="2539">
                        <c:v>41615</c:v>
                      </c:pt>
                      <c:pt idx="2540">
                        <c:v>41614</c:v>
                      </c:pt>
                      <c:pt idx="2541">
                        <c:v>41613</c:v>
                      </c:pt>
                      <c:pt idx="2542">
                        <c:v>41612</c:v>
                      </c:pt>
                      <c:pt idx="2543">
                        <c:v>41611</c:v>
                      </c:pt>
                      <c:pt idx="2544">
                        <c:v>41610</c:v>
                      </c:pt>
                      <c:pt idx="2545">
                        <c:v>41609</c:v>
                      </c:pt>
                      <c:pt idx="2546">
                        <c:v>41608</c:v>
                      </c:pt>
                      <c:pt idx="2547">
                        <c:v>41607</c:v>
                      </c:pt>
                      <c:pt idx="2548">
                        <c:v>41606</c:v>
                      </c:pt>
                      <c:pt idx="2549">
                        <c:v>41605</c:v>
                      </c:pt>
                      <c:pt idx="2550">
                        <c:v>41604</c:v>
                      </c:pt>
                      <c:pt idx="2551">
                        <c:v>41603</c:v>
                      </c:pt>
                      <c:pt idx="2552">
                        <c:v>41602</c:v>
                      </c:pt>
                      <c:pt idx="2553">
                        <c:v>41601</c:v>
                      </c:pt>
                      <c:pt idx="2554">
                        <c:v>41600</c:v>
                      </c:pt>
                      <c:pt idx="2555">
                        <c:v>41599</c:v>
                      </c:pt>
                      <c:pt idx="2556">
                        <c:v>41598</c:v>
                      </c:pt>
                      <c:pt idx="2557">
                        <c:v>41597</c:v>
                      </c:pt>
                      <c:pt idx="2558">
                        <c:v>41596</c:v>
                      </c:pt>
                      <c:pt idx="2559">
                        <c:v>41595</c:v>
                      </c:pt>
                      <c:pt idx="2560">
                        <c:v>41594</c:v>
                      </c:pt>
                      <c:pt idx="2561">
                        <c:v>41593</c:v>
                      </c:pt>
                      <c:pt idx="2562">
                        <c:v>41592</c:v>
                      </c:pt>
                      <c:pt idx="2563">
                        <c:v>41591</c:v>
                      </c:pt>
                      <c:pt idx="2564">
                        <c:v>41590</c:v>
                      </c:pt>
                      <c:pt idx="2565">
                        <c:v>41589</c:v>
                      </c:pt>
                      <c:pt idx="2566">
                        <c:v>41588</c:v>
                      </c:pt>
                      <c:pt idx="2567">
                        <c:v>41587</c:v>
                      </c:pt>
                      <c:pt idx="2568">
                        <c:v>41586</c:v>
                      </c:pt>
                      <c:pt idx="2569">
                        <c:v>41585</c:v>
                      </c:pt>
                      <c:pt idx="2570">
                        <c:v>41584</c:v>
                      </c:pt>
                      <c:pt idx="2571">
                        <c:v>41583</c:v>
                      </c:pt>
                      <c:pt idx="2572">
                        <c:v>41582</c:v>
                      </c:pt>
                      <c:pt idx="2573">
                        <c:v>41581</c:v>
                      </c:pt>
                      <c:pt idx="2574">
                        <c:v>41580</c:v>
                      </c:pt>
                      <c:pt idx="2575">
                        <c:v>41579</c:v>
                      </c:pt>
                      <c:pt idx="2576">
                        <c:v>41578</c:v>
                      </c:pt>
                      <c:pt idx="2577">
                        <c:v>41577</c:v>
                      </c:pt>
                      <c:pt idx="2578">
                        <c:v>41576</c:v>
                      </c:pt>
                      <c:pt idx="2579">
                        <c:v>41575</c:v>
                      </c:pt>
                      <c:pt idx="2580">
                        <c:v>41574</c:v>
                      </c:pt>
                      <c:pt idx="2581">
                        <c:v>41573</c:v>
                      </c:pt>
                      <c:pt idx="2582">
                        <c:v>41572</c:v>
                      </c:pt>
                      <c:pt idx="2583">
                        <c:v>41571</c:v>
                      </c:pt>
                      <c:pt idx="2584">
                        <c:v>41570</c:v>
                      </c:pt>
                      <c:pt idx="2585">
                        <c:v>41569</c:v>
                      </c:pt>
                      <c:pt idx="2586">
                        <c:v>41568</c:v>
                      </c:pt>
                      <c:pt idx="2587">
                        <c:v>41567</c:v>
                      </c:pt>
                      <c:pt idx="2588">
                        <c:v>41566</c:v>
                      </c:pt>
                      <c:pt idx="2589">
                        <c:v>41565</c:v>
                      </c:pt>
                      <c:pt idx="2590">
                        <c:v>41564</c:v>
                      </c:pt>
                      <c:pt idx="2591">
                        <c:v>41563</c:v>
                      </c:pt>
                      <c:pt idx="2592">
                        <c:v>41562</c:v>
                      </c:pt>
                      <c:pt idx="2593">
                        <c:v>41561</c:v>
                      </c:pt>
                      <c:pt idx="2594">
                        <c:v>41560</c:v>
                      </c:pt>
                      <c:pt idx="2595">
                        <c:v>41559</c:v>
                      </c:pt>
                      <c:pt idx="2596">
                        <c:v>41558</c:v>
                      </c:pt>
                      <c:pt idx="2597">
                        <c:v>41557</c:v>
                      </c:pt>
                      <c:pt idx="2598">
                        <c:v>41556</c:v>
                      </c:pt>
                      <c:pt idx="2599">
                        <c:v>41555</c:v>
                      </c:pt>
                      <c:pt idx="2600">
                        <c:v>41554</c:v>
                      </c:pt>
                      <c:pt idx="2601">
                        <c:v>41553</c:v>
                      </c:pt>
                      <c:pt idx="2602">
                        <c:v>41552</c:v>
                      </c:pt>
                      <c:pt idx="2603">
                        <c:v>41551</c:v>
                      </c:pt>
                      <c:pt idx="2604">
                        <c:v>41550</c:v>
                      </c:pt>
                      <c:pt idx="2605">
                        <c:v>41549</c:v>
                      </c:pt>
                      <c:pt idx="2606">
                        <c:v>41548</c:v>
                      </c:pt>
                      <c:pt idx="2607">
                        <c:v>41547</c:v>
                      </c:pt>
                      <c:pt idx="2608">
                        <c:v>41546</c:v>
                      </c:pt>
                      <c:pt idx="2609">
                        <c:v>41545</c:v>
                      </c:pt>
                      <c:pt idx="2610">
                        <c:v>41544</c:v>
                      </c:pt>
                      <c:pt idx="2611">
                        <c:v>41543</c:v>
                      </c:pt>
                      <c:pt idx="2612">
                        <c:v>41542</c:v>
                      </c:pt>
                      <c:pt idx="2613">
                        <c:v>41541</c:v>
                      </c:pt>
                      <c:pt idx="2614">
                        <c:v>41540</c:v>
                      </c:pt>
                      <c:pt idx="2615">
                        <c:v>41539</c:v>
                      </c:pt>
                      <c:pt idx="2616">
                        <c:v>41538</c:v>
                      </c:pt>
                      <c:pt idx="2617">
                        <c:v>41537</c:v>
                      </c:pt>
                      <c:pt idx="2618">
                        <c:v>41536</c:v>
                      </c:pt>
                      <c:pt idx="2619">
                        <c:v>41535</c:v>
                      </c:pt>
                      <c:pt idx="2620">
                        <c:v>41534</c:v>
                      </c:pt>
                      <c:pt idx="2621">
                        <c:v>41533</c:v>
                      </c:pt>
                      <c:pt idx="2622">
                        <c:v>41532</c:v>
                      </c:pt>
                      <c:pt idx="2623">
                        <c:v>41531</c:v>
                      </c:pt>
                      <c:pt idx="2624">
                        <c:v>41530</c:v>
                      </c:pt>
                      <c:pt idx="2625">
                        <c:v>41529</c:v>
                      </c:pt>
                      <c:pt idx="2626">
                        <c:v>41528</c:v>
                      </c:pt>
                      <c:pt idx="2627">
                        <c:v>41527</c:v>
                      </c:pt>
                      <c:pt idx="2628">
                        <c:v>41526</c:v>
                      </c:pt>
                      <c:pt idx="2629">
                        <c:v>41525</c:v>
                      </c:pt>
                      <c:pt idx="2630">
                        <c:v>41524</c:v>
                      </c:pt>
                      <c:pt idx="2631">
                        <c:v>41523</c:v>
                      </c:pt>
                      <c:pt idx="2632">
                        <c:v>41522</c:v>
                      </c:pt>
                      <c:pt idx="2633">
                        <c:v>41521</c:v>
                      </c:pt>
                      <c:pt idx="2634">
                        <c:v>41520</c:v>
                      </c:pt>
                      <c:pt idx="2635">
                        <c:v>41519</c:v>
                      </c:pt>
                      <c:pt idx="2636">
                        <c:v>41518</c:v>
                      </c:pt>
                      <c:pt idx="2637">
                        <c:v>41517</c:v>
                      </c:pt>
                      <c:pt idx="2638">
                        <c:v>41516</c:v>
                      </c:pt>
                      <c:pt idx="2639">
                        <c:v>41515</c:v>
                      </c:pt>
                      <c:pt idx="2640">
                        <c:v>41514</c:v>
                      </c:pt>
                      <c:pt idx="2641">
                        <c:v>41513</c:v>
                      </c:pt>
                      <c:pt idx="2642">
                        <c:v>41512</c:v>
                      </c:pt>
                      <c:pt idx="2643">
                        <c:v>41511</c:v>
                      </c:pt>
                      <c:pt idx="2644">
                        <c:v>41510</c:v>
                      </c:pt>
                      <c:pt idx="2645">
                        <c:v>41509</c:v>
                      </c:pt>
                      <c:pt idx="2646">
                        <c:v>41508</c:v>
                      </c:pt>
                      <c:pt idx="2647">
                        <c:v>41507</c:v>
                      </c:pt>
                      <c:pt idx="2648">
                        <c:v>41506</c:v>
                      </c:pt>
                      <c:pt idx="2649">
                        <c:v>41505</c:v>
                      </c:pt>
                      <c:pt idx="2650">
                        <c:v>41504</c:v>
                      </c:pt>
                      <c:pt idx="2651">
                        <c:v>41503</c:v>
                      </c:pt>
                      <c:pt idx="2652">
                        <c:v>41502</c:v>
                      </c:pt>
                      <c:pt idx="2653">
                        <c:v>41501</c:v>
                      </c:pt>
                      <c:pt idx="2654">
                        <c:v>41500</c:v>
                      </c:pt>
                      <c:pt idx="2655">
                        <c:v>41499</c:v>
                      </c:pt>
                      <c:pt idx="2656">
                        <c:v>41498</c:v>
                      </c:pt>
                      <c:pt idx="2657">
                        <c:v>41497</c:v>
                      </c:pt>
                      <c:pt idx="2658">
                        <c:v>41496</c:v>
                      </c:pt>
                      <c:pt idx="2659">
                        <c:v>41495</c:v>
                      </c:pt>
                      <c:pt idx="2660">
                        <c:v>41494</c:v>
                      </c:pt>
                      <c:pt idx="2661">
                        <c:v>41493</c:v>
                      </c:pt>
                      <c:pt idx="2662">
                        <c:v>41492</c:v>
                      </c:pt>
                      <c:pt idx="2663">
                        <c:v>41491</c:v>
                      </c:pt>
                      <c:pt idx="2664">
                        <c:v>41490</c:v>
                      </c:pt>
                      <c:pt idx="2665">
                        <c:v>41489</c:v>
                      </c:pt>
                      <c:pt idx="2666">
                        <c:v>41488</c:v>
                      </c:pt>
                      <c:pt idx="2667">
                        <c:v>41487</c:v>
                      </c:pt>
                      <c:pt idx="2668">
                        <c:v>41486</c:v>
                      </c:pt>
                      <c:pt idx="2669">
                        <c:v>41485</c:v>
                      </c:pt>
                      <c:pt idx="2670">
                        <c:v>41484</c:v>
                      </c:pt>
                      <c:pt idx="2671">
                        <c:v>41483</c:v>
                      </c:pt>
                      <c:pt idx="2672">
                        <c:v>41482</c:v>
                      </c:pt>
                      <c:pt idx="2673">
                        <c:v>41481</c:v>
                      </c:pt>
                      <c:pt idx="2674">
                        <c:v>41480</c:v>
                      </c:pt>
                      <c:pt idx="2675">
                        <c:v>41479</c:v>
                      </c:pt>
                      <c:pt idx="2676">
                        <c:v>41478</c:v>
                      </c:pt>
                      <c:pt idx="2677">
                        <c:v>41477</c:v>
                      </c:pt>
                      <c:pt idx="2678">
                        <c:v>41476</c:v>
                      </c:pt>
                      <c:pt idx="2679">
                        <c:v>41475</c:v>
                      </c:pt>
                      <c:pt idx="2680">
                        <c:v>41474</c:v>
                      </c:pt>
                      <c:pt idx="2681">
                        <c:v>41473</c:v>
                      </c:pt>
                      <c:pt idx="2682">
                        <c:v>41472</c:v>
                      </c:pt>
                      <c:pt idx="2683">
                        <c:v>41471</c:v>
                      </c:pt>
                      <c:pt idx="2684">
                        <c:v>41470</c:v>
                      </c:pt>
                      <c:pt idx="2685">
                        <c:v>41469</c:v>
                      </c:pt>
                      <c:pt idx="2686">
                        <c:v>41468</c:v>
                      </c:pt>
                      <c:pt idx="2687">
                        <c:v>41467</c:v>
                      </c:pt>
                      <c:pt idx="2688">
                        <c:v>41466</c:v>
                      </c:pt>
                      <c:pt idx="2689">
                        <c:v>41465</c:v>
                      </c:pt>
                      <c:pt idx="2690">
                        <c:v>41464</c:v>
                      </c:pt>
                      <c:pt idx="2691">
                        <c:v>41463</c:v>
                      </c:pt>
                      <c:pt idx="2692">
                        <c:v>41462</c:v>
                      </c:pt>
                      <c:pt idx="2693">
                        <c:v>41461</c:v>
                      </c:pt>
                      <c:pt idx="2694">
                        <c:v>41460</c:v>
                      </c:pt>
                      <c:pt idx="2695">
                        <c:v>41459</c:v>
                      </c:pt>
                      <c:pt idx="2696">
                        <c:v>41458</c:v>
                      </c:pt>
                      <c:pt idx="2697">
                        <c:v>41457</c:v>
                      </c:pt>
                      <c:pt idx="2698">
                        <c:v>41456</c:v>
                      </c:pt>
                      <c:pt idx="2699">
                        <c:v>41455</c:v>
                      </c:pt>
                      <c:pt idx="2700">
                        <c:v>41454</c:v>
                      </c:pt>
                      <c:pt idx="2701">
                        <c:v>41453</c:v>
                      </c:pt>
                      <c:pt idx="2702">
                        <c:v>41452</c:v>
                      </c:pt>
                      <c:pt idx="2703">
                        <c:v>41451</c:v>
                      </c:pt>
                      <c:pt idx="2704">
                        <c:v>41450</c:v>
                      </c:pt>
                      <c:pt idx="2705">
                        <c:v>41449</c:v>
                      </c:pt>
                      <c:pt idx="2706">
                        <c:v>41448</c:v>
                      </c:pt>
                      <c:pt idx="2707">
                        <c:v>41447</c:v>
                      </c:pt>
                      <c:pt idx="2708">
                        <c:v>41446</c:v>
                      </c:pt>
                      <c:pt idx="2709">
                        <c:v>41445</c:v>
                      </c:pt>
                      <c:pt idx="2710">
                        <c:v>41444</c:v>
                      </c:pt>
                      <c:pt idx="2711">
                        <c:v>41443</c:v>
                      </c:pt>
                      <c:pt idx="2712">
                        <c:v>41442</c:v>
                      </c:pt>
                      <c:pt idx="2713">
                        <c:v>41441</c:v>
                      </c:pt>
                      <c:pt idx="2714">
                        <c:v>41440</c:v>
                      </c:pt>
                      <c:pt idx="2715">
                        <c:v>41439</c:v>
                      </c:pt>
                      <c:pt idx="2716">
                        <c:v>41438</c:v>
                      </c:pt>
                      <c:pt idx="2717">
                        <c:v>41437</c:v>
                      </c:pt>
                      <c:pt idx="2718">
                        <c:v>41436</c:v>
                      </c:pt>
                      <c:pt idx="2719">
                        <c:v>41435</c:v>
                      </c:pt>
                      <c:pt idx="2720">
                        <c:v>41434</c:v>
                      </c:pt>
                      <c:pt idx="2721">
                        <c:v>41433</c:v>
                      </c:pt>
                      <c:pt idx="2722">
                        <c:v>41432</c:v>
                      </c:pt>
                      <c:pt idx="2723">
                        <c:v>41431</c:v>
                      </c:pt>
                      <c:pt idx="2724">
                        <c:v>41430</c:v>
                      </c:pt>
                      <c:pt idx="2725">
                        <c:v>41429</c:v>
                      </c:pt>
                      <c:pt idx="2726">
                        <c:v>41428</c:v>
                      </c:pt>
                      <c:pt idx="2727">
                        <c:v>41427</c:v>
                      </c:pt>
                      <c:pt idx="2728">
                        <c:v>41426</c:v>
                      </c:pt>
                      <c:pt idx="2729">
                        <c:v>41425</c:v>
                      </c:pt>
                      <c:pt idx="2730">
                        <c:v>41424</c:v>
                      </c:pt>
                      <c:pt idx="2731">
                        <c:v>41423</c:v>
                      </c:pt>
                      <c:pt idx="2732">
                        <c:v>41422</c:v>
                      </c:pt>
                      <c:pt idx="2733">
                        <c:v>41421</c:v>
                      </c:pt>
                      <c:pt idx="2734">
                        <c:v>41420</c:v>
                      </c:pt>
                      <c:pt idx="2735">
                        <c:v>41419</c:v>
                      </c:pt>
                      <c:pt idx="2736">
                        <c:v>41418</c:v>
                      </c:pt>
                      <c:pt idx="2737">
                        <c:v>41417</c:v>
                      </c:pt>
                      <c:pt idx="2738">
                        <c:v>41416</c:v>
                      </c:pt>
                      <c:pt idx="2739">
                        <c:v>41415</c:v>
                      </c:pt>
                      <c:pt idx="2740">
                        <c:v>41414</c:v>
                      </c:pt>
                      <c:pt idx="2741">
                        <c:v>41413</c:v>
                      </c:pt>
                      <c:pt idx="2742">
                        <c:v>41412</c:v>
                      </c:pt>
                      <c:pt idx="2743">
                        <c:v>41411</c:v>
                      </c:pt>
                      <c:pt idx="2744">
                        <c:v>41410</c:v>
                      </c:pt>
                      <c:pt idx="2745">
                        <c:v>41409</c:v>
                      </c:pt>
                      <c:pt idx="2746">
                        <c:v>41408</c:v>
                      </c:pt>
                      <c:pt idx="2747">
                        <c:v>41407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'10a riigivk spread'!$AD$4:$AD$2751</c15:sqref>
                        </c15:formulaRef>
                      </c:ext>
                    </c:extLst>
                    <c:numCache>
                      <c:formatCode>[$$-409]#,##0.00_ ;\-[$$-409]#,##0.00\ </c:formatCode>
                      <c:ptCount val="2748"/>
                      <c:pt idx="0">
                        <c:v>0.68400000000000005</c:v>
                      </c:pt>
                      <c:pt idx="1">
                        <c:v>0.66400000000000003</c:v>
                      </c:pt>
                      <c:pt idx="2">
                        <c:v>0.67</c:v>
                      </c:pt>
                      <c:pt idx="3">
                        <c:v>0.71799999999999997</c:v>
                      </c:pt>
                      <c:pt idx="4">
                        <c:v>0.75700000000000001</c:v>
                      </c:pt>
                      <c:pt idx="5">
                        <c:v>0.75700000000000001</c:v>
                      </c:pt>
                      <c:pt idx="6">
                        <c:v>0.75700000000000001</c:v>
                      </c:pt>
                      <c:pt idx="7">
                        <c:v>0.80500000000000005</c:v>
                      </c:pt>
                      <c:pt idx="8">
                        <c:v>0.82099999999999995</c:v>
                      </c:pt>
                      <c:pt idx="9">
                        <c:v>0.84199999999999997</c:v>
                      </c:pt>
                      <c:pt idx="10">
                        <c:v>0.87</c:v>
                      </c:pt>
                      <c:pt idx="11">
                        <c:v>0.81499999999999995</c:v>
                      </c:pt>
                      <c:pt idx="12">
                        <c:v>0.81499999999999995</c:v>
                      </c:pt>
                      <c:pt idx="13">
                        <c:v>0.81499999999999995</c:v>
                      </c:pt>
                      <c:pt idx="14">
                        <c:v>0.83199999999999996</c:v>
                      </c:pt>
                      <c:pt idx="15">
                        <c:v>0.85599999999999998</c:v>
                      </c:pt>
                      <c:pt idx="16">
                        <c:v>0.89700000000000002</c:v>
                      </c:pt>
                      <c:pt idx="17">
                        <c:v>0.92700000000000005</c:v>
                      </c:pt>
                      <c:pt idx="18">
                        <c:v>0.94899999999999995</c:v>
                      </c:pt>
                      <c:pt idx="19">
                        <c:v>0.94899999999999995</c:v>
                      </c:pt>
                      <c:pt idx="20">
                        <c:v>0.94899999999999995</c:v>
                      </c:pt>
                      <c:pt idx="21">
                        <c:v>0.95299999999999996</c:v>
                      </c:pt>
                      <c:pt idx="22">
                        <c:v>1.071</c:v>
                      </c:pt>
                      <c:pt idx="23">
                        <c:v>0.93200000000000005</c:v>
                      </c:pt>
                      <c:pt idx="24">
                        <c:v>0.92100000000000004</c:v>
                      </c:pt>
                      <c:pt idx="25">
                        <c:v>0.92400000000000004</c:v>
                      </c:pt>
                      <c:pt idx="26">
                        <c:v>0.92400000000000004</c:v>
                      </c:pt>
                      <c:pt idx="27">
                        <c:v>0.92400000000000004</c:v>
                      </c:pt>
                      <c:pt idx="28">
                        <c:v>0.93600000000000005</c:v>
                      </c:pt>
                      <c:pt idx="29">
                        <c:v>0.91700000000000004</c:v>
                      </c:pt>
                      <c:pt idx="30">
                        <c:v>0.85099999999999998</c:v>
                      </c:pt>
                      <c:pt idx="31">
                        <c:v>0.82099999999999995</c:v>
                      </c:pt>
                      <c:pt idx="32">
                        <c:v>0.78700000000000003</c:v>
                      </c:pt>
                      <c:pt idx="33">
                        <c:v>0.78700000000000003</c:v>
                      </c:pt>
                      <c:pt idx="34">
                        <c:v>0.78700000000000003</c:v>
                      </c:pt>
                      <c:pt idx="35">
                        <c:v>0.82699999999999996</c:v>
                      </c:pt>
                      <c:pt idx="36">
                        <c:v>0.77200000000000002</c:v>
                      </c:pt>
                      <c:pt idx="37">
                        <c:v>0.78500000000000003</c:v>
                      </c:pt>
                      <c:pt idx="38">
                        <c:v>0.81499999999999995</c:v>
                      </c:pt>
                      <c:pt idx="39">
                        <c:v>0.873</c:v>
                      </c:pt>
                      <c:pt idx="40">
                        <c:v>0.873</c:v>
                      </c:pt>
                      <c:pt idx="41">
                        <c:v>0.873</c:v>
                      </c:pt>
                      <c:pt idx="42">
                        <c:v>0.89400000000000002</c:v>
                      </c:pt>
                      <c:pt idx="43">
                        <c:v>0.93899999999999995</c:v>
                      </c:pt>
                      <c:pt idx="44">
                        <c:v>0.97499999999999998</c:v>
                      </c:pt>
                      <c:pt idx="45">
                        <c:v>0.98</c:v>
                      </c:pt>
                      <c:pt idx="46">
                        <c:v>0.98699999999999999</c:v>
                      </c:pt>
                      <c:pt idx="47">
                        <c:v>0.98699999999999999</c:v>
                      </c:pt>
                      <c:pt idx="48">
                        <c:v>0.98699999999999999</c:v>
                      </c:pt>
                      <c:pt idx="49">
                        <c:v>1.0189999999999999</c:v>
                      </c:pt>
                      <c:pt idx="50">
                        <c:v>1.026</c:v>
                      </c:pt>
                      <c:pt idx="51">
                        <c:v>1.018</c:v>
                      </c:pt>
                      <c:pt idx="52">
                        <c:v>1.038</c:v>
                      </c:pt>
                      <c:pt idx="53">
                        <c:v>1.0249999999999999</c:v>
                      </c:pt>
                      <c:pt idx="54">
                        <c:v>1.0249999999999999</c:v>
                      </c:pt>
                      <c:pt idx="55">
                        <c:v>1.0249999999999999</c:v>
                      </c:pt>
                      <c:pt idx="56">
                        <c:v>1.028</c:v>
                      </c:pt>
                      <c:pt idx="57">
                        <c:v>1.02</c:v>
                      </c:pt>
                      <c:pt idx="58">
                        <c:v>1.0569999999999999</c:v>
                      </c:pt>
                      <c:pt idx="59">
                        <c:v>1.081</c:v>
                      </c:pt>
                      <c:pt idx="60">
                        <c:v>1.0780000000000001</c:v>
                      </c:pt>
                      <c:pt idx="61">
                        <c:v>1.0780000000000001</c:v>
                      </c:pt>
                      <c:pt idx="62">
                        <c:v>1.0780000000000001</c:v>
                      </c:pt>
                      <c:pt idx="63">
                        <c:v>1.073</c:v>
                      </c:pt>
                      <c:pt idx="64">
                        <c:v>1.0740000000000001</c:v>
                      </c:pt>
                      <c:pt idx="65">
                        <c:v>1.0880000000000001</c:v>
                      </c:pt>
                      <c:pt idx="66">
                        <c:v>1.089</c:v>
                      </c:pt>
                      <c:pt idx="67">
                        <c:v>1.1160000000000001</c:v>
                      </c:pt>
                      <c:pt idx="68">
                        <c:v>1.1160000000000001</c:v>
                      </c:pt>
                      <c:pt idx="69">
                        <c:v>1.1160000000000001</c:v>
                      </c:pt>
                      <c:pt idx="70">
                        <c:v>1.1339999999999999</c:v>
                      </c:pt>
                      <c:pt idx="71">
                        <c:v>1.155</c:v>
                      </c:pt>
                      <c:pt idx="72">
                        <c:v>1.175</c:v>
                      </c:pt>
                      <c:pt idx="73">
                        <c:v>1.1579999999999999</c:v>
                      </c:pt>
                      <c:pt idx="74">
                        <c:v>1.1400000000000001</c:v>
                      </c:pt>
                      <c:pt idx="75">
                        <c:v>1.1400000000000001</c:v>
                      </c:pt>
                      <c:pt idx="76">
                        <c:v>1.1400000000000001</c:v>
                      </c:pt>
                      <c:pt idx="77">
                        <c:v>1.125</c:v>
                      </c:pt>
                      <c:pt idx="78">
                        <c:v>1.1379999999999999</c:v>
                      </c:pt>
                      <c:pt idx="79">
                        <c:v>1.1539999999999999</c:v>
                      </c:pt>
                      <c:pt idx="80">
                        <c:v>1.101</c:v>
                      </c:pt>
                      <c:pt idx="81">
                        <c:v>1.101</c:v>
                      </c:pt>
                      <c:pt idx="82">
                        <c:v>1.101</c:v>
                      </c:pt>
                      <c:pt idx="83">
                        <c:v>1.101</c:v>
                      </c:pt>
                      <c:pt idx="84">
                        <c:v>1.1020000000000001</c:v>
                      </c:pt>
                      <c:pt idx="85">
                        <c:v>1.103</c:v>
                      </c:pt>
                      <c:pt idx="86">
                        <c:v>1.099</c:v>
                      </c:pt>
                      <c:pt idx="87">
                        <c:v>1.0860000000000001</c:v>
                      </c:pt>
                      <c:pt idx="88">
                        <c:v>1.0940000000000001</c:v>
                      </c:pt>
                      <c:pt idx="89">
                        <c:v>1.0940000000000001</c:v>
                      </c:pt>
                      <c:pt idx="90">
                        <c:v>1.0940000000000001</c:v>
                      </c:pt>
                      <c:pt idx="91">
                        <c:v>1.095</c:v>
                      </c:pt>
                      <c:pt idx="92">
                        <c:v>1.0940000000000001</c:v>
                      </c:pt>
                      <c:pt idx="93">
                        <c:v>1.0940000000000001</c:v>
                      </c:pt>
                      <c:pt idx="94">
                        <c:v>1.1080000000000001</c:v>
                      </c:pt>
                      <c:pt idx="95">
                        <c:v>1.1339999999999999</c:v>
                      </c:pt>
                      <c:pt idx="96">
                        <c:v>1.1339999999999999</c:v>
                      </c:pt>
                      <c:pt idx="97">
                        <c:v>1.1339999999999999</c:v>
                      </c:pt>
                      <c:pt idx="98">
                        <c:v>1.1240000000000001</c:v>
                      </c:pt>
                      <c:pt idx="99">
                        <c:v>1.089</c:v>
                      </c:pt>
                      <c:pt idx="100">
                        <c:v>1.079</c:v>
                      </c:pt>
                      <c:pt idx="101">
                        <c:v>1.0509999999999999</c:v>
                      </c:pt>
                      <c:pt idx="102">
                        <c:v>1.014</c:v>
                      </c:pt>
                      <c:pt idx="103">
                        <c:v>1.014</c:v>
                      </c:pt>
                      <c:pt idx="104">
                        <c:v>1.014</c:v>
                      </c:pt>
                      <c:pt idx="105">
                        <c:v>1.022</c:v>
                      </c:pt>
                      <c:pt idx="106">
                        <c:v>1.046</c:v>
                      </c:pt>
                      <c:pt idx="107">
                        <c:v>1.05</c:v>
                      </c:pt>
                      <c:pt idx="108">
                        <c:v>1.091</c:v>
                      </c:pt>
                      <c:pt idx="109">
                        <c:v>1.0900000000000001</c:v>
                      </c:pt>
                      <c:pt idx="110">
                        <c:v>1.0900000000000001</c:v>
                      </c:pt>
                      <c:pt idx="111">
                        <c:v>1.0900000000000001</c:v>
                      </c:pt>
                      <c:pt idx="112">
                        <c:v>1.0669999999999999</c:v>
                      </c:pt>
                      <c:pt idx="113">
                        <c:v>1.0760000000000001</c:v>
                      </c:pt>
                      <c:pt idx="114">
                        <c:v>1.077</c:v>
                      </c:pt>
                      <c:pt idx="115">
                        <c:v>1.08</c:v>
                      </c:pt>
                      <c:pt idx="116">
                        <c:v>1.0680000000000001</c:v>
                      </c:pt>
                      <c:pt idx="117">
                        <c:v>1.0680000000000001</c:v>
                      </c:pt>
                      <c:pt idx="118">
                        <c:v>1.0680000000000001</c:v>
                      </c:pt>
                      <c:pt idx="119">
                        <c:v>1.073</c:v>
                      </c:pt>
                      <c:pt idx="120">
                        <c:v>1.1299999999999999</c:v>
                      </c:pt>
                      <c:pt idx="121">
                        <c:v>1.1299999999999999</c:v>
                      </c:pt>
                      <c:pt idx="122">
                        <c:v>1.137</c:v>
                      </c:pt>
                      <c:pt idx="123">
                        <c:v>1.2</c:v>
                      </c:pt>
                      <c:pt idx="124">
                        <c:v>1.2</c:v>
                      </c:pt>
                      <c:pt idx="125">
                        <c:v>1.2</c:v>
                      </c:pt>
                      <c:pt idx="126">
                        <c:v>1.2370000000000001</c:v>
                      </c:pt>
                      <c:pt idx="127">
                        <c:v>1.2889999999999999</c:v>
                      </c:pt>
                      <c:pt idx="128">
                        <c:v>1.282</c:v>
                      </c:pt>
                      <c:pt idx="129">
                        <c:v>1.2170000000000001</c:v>
                      </c:pt>
                      <c:pt idx="130">
                        <c:v>1.208</c:v>
                      </c:pt>
                      <c:pt idx="131">
                        <c:v>1.208</c:v>
                      </c:pt>
                      <c:pt idx="132">
                        <c:v>1.208</c:v>
                      </c:pt>
                      <c:pt idx="133">
                        <c:v>1.0980000000000001</c:v>
                      </c:pt>
                      <c:pt idx="134">
                        <c:v>1.105</c:v>
                      </c:pt>
                      <c:pt idx="135">
                        <c:v>1.113</c:v>
                      </c:pt>
                      <c:pt idx="136">
                        <c:v>1.1479999999999999</c:v>
                      </c:pt>
                      <c:pt idx="137">
                        <c:v>1.159</c:v>
                      </c:pt>
                      <c:pt idx="138">
                        <c:v>1.159</c:v>
                      </c:pt>
                      <c:pt idx="139">
                        <c:v>1.159</c:v>
                      </c:pt>
                      <c:pt idx="140">
                        <c:v>1.1779999999999999</c:v>
                      </c:pt>
                      <c:pt idx="141">
                        <c:v>1.179</c:v>
                      </c:pt>
                      <c:pt idx="142">
                        <c:v>1.214</c:v>
                      </c:pt>
                      <c:pt idx="143">
                        <c:v>1.2629999999999999</c:v>
                      </c:pt>
                      <c:pt idx="144">
                        <c:v>1.274</c:v>
                      </c:pt>
                      <c:pt idx="145">
                        <c:v>1.274</c:v>
                      </c:pt>
                      <c:pt idx="146">
                        <c:v>1.274</c:v>
                      </c:pt>
                      <c:pt idx="147">
                        <c:v>1.304</c:v>
                      </c:pt>
                      <c:pt idx="148">
                        <c:v>1.27</c:v>
                      </c:pt>
                      <c:pt idx="149">
                        <c:v>1.2889999999999999</c:v>
                      </c:pt>
                      <c:pt idx="150">
                        <c:v>1.28</c:v>
                      </c:pt>
                      <c:pt idx="151">
                        <c:v>1.2869999999999999</c:v>
                      </c:pt>
                      <c:pt idx="152">
                        <c:v>1.2869999999999999</c:v>
                      </c:pt>
                      <c:pt idx="153">
                        <c:v>1.2869999999999999</c:v>
                      </c:pt>
                      <c:pt idx="154">
                        <c:v>1.278</c:v>
                      </c:pt>
                      <c:pt idx="155">
                        <c:v>1.1859999999999999</c:v>
                      </c:pt>
                      <c:pt idx="156">
                        <c:v>1.1599999999999999</c:v>
                      </c:pt>
                      <c:pt idx="157">
                        <c:v>1.2190000000000001</c:v>
                      </c:pt>
                      <c:pt idx="158">
                        <c:v>1.2829999999999999</c:v>
                      </c:pt>
                      <c:pt idx="159">
                        <c:v>1.2829999999999999</c:v>
                      </c:pt>
                      <c:pt idx="160">
                        <c:v>1.2829999999999999</c:v>
                      </c:pt>
                      <c:pt idx="161">
                        <c:v>1.331</c:v>
                      </c:pt>
                      <c:pt idx="162">
                        <c:v>1.4060000000000001</c:v>
                      </c:pt>
                      <c:pt idx="163">
                        <c:v>1.4769999999999999</c:v>
                      </c:pt>
                      <c:pt idx="164">
                        <c:v>1.43</c:v>
                      </c:pt>
                      <c:pt idx="165">
                        <c:v>1.359</c:v>
                      </c:pt>
                      <c:pt idx="166">
                        <c:v>1.359</c:v>
                      </c:pt>
                      <c:pt idx="167">
                        <c:v>1.359</c:v>
                      </c:pt>
                      <c:pt idx="168">
                        <c:v>1.4060000000000001</c:v>
                      </c:pt>
                      <c:pt idx="169">
                        <c:v>1.5230000000000001</c:v>
                      </c:pt>
                      <c:pt idx="170">
                        <c:v>1.512</c:v>
                      </c:pt>
                      <c:pt idx="171">
                        <c:v>1.52</c:v>
                      </c:pt>
                      <c:pt idx="172">
                        <c:v>1.5270000000000001</c:v>
                      </c:pt>
                      <c:pt idx="173">
                        <c:v>1.5270000000000001</c:v>
                      </c:pt>
                      <c:pt idx="174">
                        <c:v>1.5270000000000001</c:v>
                      </c:pt>
                      <c:pt idx="175">
                        <c:v>1.5110000000000001</c:v>
                      </c:pt>
                      <c:pt idx="176">
                        <c:v>1.583</c:v>
                      </c:pt>
                      <c:pt idx="177">
                        <c:v>1.6619999999999999</c:v>
                      </c:pt>
                      <c:pt idx="178">
                        <c:v>1.6850000000000001</c:v>
                      </c:pt>
                      <c:pt idx="179">
                        <c:v>1.7109999999999999</c:v>
                      </c:pt>
                      <c:pt idx="180">
                        <c:v>1.7109999999999999</c:v>
                      </c:pt>
                      <c:pt idx="181">
                        <c:v>1.7109999999999999</c:v>
                      </c:pt>
                      <c:pt idx="182">
                        <c:v>1.7530000000000001</c:v>
                      </c:pt>
                      <c:pt idx="183">
                        <c:v>1.8120000000000001</c:v>
                      </c:pt>
                      <c:pt idx="184">
                        <c:v>1.863</c:v>
                      </c:pt>
                      <c:pt idx="185">
                        <c:v>1.9929999999999999</c:v>
                      </c:pt>
                      <c:pt idx="186">
                        <c:v>2.0670000000000002</c:v>
                      </c:pt>
                      <c:pt idx="187">
                        <c:v>2.0670000000000002</c:v>
                      </c:pt>
                      <c:pt idx="188">
                        <c:v>2.0670000000000002</c:v>
                      </c:pt>
                      <c:pt idx="189">
                        <c:v>2.0630000000000002</c:v>
                      </c:pt>
                      <c:pt idx="190">
                        <c:v>2.1019999999999999</c:v>
                      </c:pt>
                      <c:pt idx="191">
                        <c:v>2.1640000000000001</c:v>
                      </c:pt>
                      <c:pt idx="192">
                        <c:v>2.169</c:v>
                      </c:pt>
                      <c:pt idx="193">
                        <c:v>2.1930000000000001</c:v>
                      </c:pt>
                      <c:pt idx="194">
                        <c:v>2.1930000000000001</c:v>
                      </c:pt>
                      <c:pt idx="195">
                        <c:v>2.1930000000000001</c:v>
                      </c:pt>
                      <c:pt idx="196">
                        <c:v>2.21</c:v>
                      </c:pt>
                      <c:pt idx="197">
                        <c:v>2.194</c:v>
                      </c:pt>
                      <c:pt idx="198">
                        <c:v>2.206</c:v>
                      </c:pt>
                      <c:pt idx="199">
                        <c:v>2.1739999999999999</c:v>
                      </c:pt>
                      <c:pt idx="200">
                        <c:v>2.165</c:v>
                      </c:pt>
                      <c:pt idx="201">
                        <c:v>2.165</c:v>
                      </c:pt>
                      <c:pt idx="202">
                        <c:v>2.165</c:v>
                      </c:pt>
                      <c:pt idx="203">
                        <c:v>2.165</c:v>
                      </c:pt>
                      <c:pt idx="204">
                        <c:v>2.1840000000000002</c:v>
                      </c:pt>
                      <c:pt idx="205">
                        <c:v>2.198</c:v>
                      </c:pt>
                      <c:pt idx="206">
                        <c:v>2.2509999999999999</c:v>
                      </c:pt>
                      <c:pt idx="207">
                        <c:v>2.3359999999999999</c:v>
                      </c:pt>
                      <c:pt idx="208">
                        <c:v>2.3359999999999999</c:v>
                      </c:pt>
                      <c:pt idx="209">
                        <c:v>2.3359999999999999</c:v>
                      </c:pt>
                      <c:pt idx="210">
                        <c:v>2.3580000000000001</c:v>
                      </c:pt>
                      <c:pt idx="211">
                        <c:v>2.5819999999999999</c:v>
                      </c:pt>
                      <c:pt idx="212">
                        <c:v>2.5750000000000002</c:v>
                      </c:pt>
                      <c:pt idx="213">
                        <c:v>2.2909999999999999</c:v>
                      </c:pt>
                      <c:pt idx="214">
                        <c:v>2.165</c:v>
                      </c:pt>
                      <c:pt idx="215">
                        <c:v>2.165</c:v>
                      </c:pt>
                      <c:pt idx="216">
                        <c:v>2.165</c:v>
                      </c:pt>
                      <c:pt idx="217">
                        <c:v>2.1419999999999999</c:v>
                      </c:pt>
                      <c:pt idx="218">
                        <c:v>2.08</c:v>
                      </c:pt>
                      <c:pt idx="219">
                        <c:v>1.9330000000000001</c:v>
                      </c:pt>
                      <c:pt idx="220">
                        <c:v>1.796</c:v>
                      </c:pt>
                      <c:pt idx="221">
                        <c:v>1.796</c:v>
                      </c:pt>
                      <c:pt idx="222">
                        <c:v>1.796</c:v>
                      </c:pt>
                      <c:pt idx="223">
                        <c:v>1.796</c:v>
                      </c:pt>
                      <c:pt idx="224">
                        <c:v>1.796</c:v>
                      </c:pt>
                      <c:pt idx="225">
                        <c:v>1.8460000000000001</c:v>
                      </c:pt>
                      <c:pt idx="226">
                        <c:v>1.8679999999999999</c:v>
                      </c:pt>
                      <c:pt idx="227">
                        <c:v>1.9340000000000002</c:v>
                      </c:pt>
                      <c:pt idx="228">
                        <c:v>1.986</c:v>
                      </c:pt>
                      <c:pt idx="229">
                        <c:v>1.986</c:v>
                      </c:pt>
                      <c:pt idx="230">
                        <c:v>1.986</c:v>
                      </c:pt>
                      <c:pt idx="231">
                        <c:v>1.8140000000000001</c:v>
                      </c:pt>
                      <c:pt idx="232">
                        <c:v>1.7810000000000001</c:v>
                      </c:pt>
                      <c:pt idx="233">
                        <c:v>1.679</c:v>
                      </c:pt>
                      <c:pt idx="234">
                        <c:v>1.6339999999999999</c:v>
                      </c:pt>
                      <c:pt idx="235">
                        <c:v>1.587</c:v>
                      </c:pt>
                      <c:pt idx="236">
                        <c:v>1.587</c:v>
                      </c:pt>
                      <c:pt idx="237">
                        <c:v>1.587</c:v>
                      </c:pt>
                      <c:pt idx="238">
                        <c:v>1.6480000000000001</c:v>
                      </c:pt>
                      <c:pt idx="239">
                        <c:v>2.3609999999999998</c:v>
                      </c:pt>
                      <c:pt idx="240">
                        <c:v>2.4660000000000002</c:v>
                      </c:pt>
                      <c:pt idx="241">
                        <c:v>2.4820000000000002</c:v>
                      </c:pt>
                      <c:pt idx="242">
                        <c:v>2.4620000000000002</c:v>
                      </c:pt>
                      <c:pt idx="243">
                        <c:v>2.4620000000000002</c:v>
                      </c:pt>
                      <c:pt idx="244">
                        <c:v>2.4620000000000002</c:v>
                      </c:pt>
                      <c:pt idx="245">
                        <c:v>2.4550000000000001</c:v>
                      </c:pt>
                      <c:pt idx="246">
                        <c:v>3.9379999999999997</c:v>
                      </c:pt>
                      <c:pt idx="247">
                        <c:v>3.7010000000000001</c:v>
                      </c:pt>
                      <c:pt idx="248">
                        <c:v>2.7770000000000001</c:v>
                      </c:pt>
                      <c:pt idx="249">
                        <c:v>2.1419999999999999</c:v>
                      </c:pt>
                      <c:pt idx="250">
                        <c:v>2.1419999999999999</c:v>
                      </c:pt>
                      <c:pt idx="251">
                        <c:v>2.1419999999999999</c:v>
                      </c:pt>
                      <c:pt idx="252">
                        <c:v>2.0840000000000001</c:v>
                      </c:pt>
                      <c:pt idx="253">
                        <c:v>1.5659999999999998</c:v>
                      </c:pt>
                      <c:pt idx="254">
                        <c:v>1.659</c:v>
                      </c:pt>
                      <c:pt idx="255">
                        <c:v>1.8620000000000001</c:v>
                      </c:pt>
                      <c:pt idx="256">
                        <c:v>1.4219999999999999</c:v>
                      </c:pt>
                      <c:pt idx="257">
                        <c:v>1.4219999999999999</c:v>
                      </c:pt>
                      <c:pt idx="258">
                        <c:v>1.4219999999999999</c:v>
                      </c:pt>
                      <c:pt idx="259">
                        <c:v>1.2849999999999999</c:v>
                      </c:pt>
                      <c:pt idx="260">
                        <c:v>1.212</c:v>
                      </c:pt>
                      <c:pt idx="261">
                        <c:v>1.23</c:v>
                      </c:pt>
                      <c:pt idx="262">
                        <c:v>1.4470000000000001</c:v>
                      </c:pt>
                      <c:pt idx="263">
                        <c:v>1.3320000000000001</c:v>
                      </c:pt>
                      <c:pt idx="264">
                        <c:v>1.3320000000000001</c:v>
                      </c:pt>
                      <c:pt idx="265">
                        <c:v>1.3320000000000001</c:v>
                      </c:pt>
                      <c:pt idx="266">
                        <c:v>1.2450000000000001</c:v>
                      </c:pt>
                      <c:pt idx="267">
                        <c:v>1.165</c:v>
                      </c:pt>
                      <c:pt idx="268">
                        <c:v>1.0649999999999999</c:v>
                      </c:pt>
                      <c:pt idx="269">
                        <c:v>1.0089999999999999</c:v>
                      </c:pt>
                      <c:pt idx="270">
                        <c:v>0.95899999999999996</c:v>
                      </c:pt>
                      <c:pt idx="271">
                        <c:v>0.95899999999999996</c:v>
                      </c:pt>
                      <c:pt idx="272">
                        <c:v>0.95899999999999996</c:v>
                      </c:pt>
                      <c:pt idx="273">
                        <c:v>0.97099999999999997</c:v>
                      </c:pt>
                      <c:pt idx="274">
                        <c:v>0.96799999999999997</c:v>
                      </c:pt>
                      <c:pt idx="275">
                        <c:v>0.97799999999999998</c:v>
                      </c:pt>
                      <c:pt idx="276">
                        <c:v>0.94799999999999995</c:v>
                      </c:pt>
                      <c:pt idx="277">
                        <c:v>0.94199999999999995</c:v>
                      </c:pt>
                      <c:pt idx="278">
                        <c:v>0.94199999999999995</c:v>
                      </c:pt>
                      <c:pt idx="279">
                        <c:v>0.94199999999999995</c:v>
                      </c:pt>
                      <c:pt idx="280">
                        <c:v>0.94399999999999995</c:v>
                      </c:pt>
                      <c:pt idx="281">
                        <c:v>0.97399999999999998</c:v>
                      </c:pt>
                      <c:pt idx="282">
                        <c:v>1.0269999999999999</c:v>
                      </c:pt>
                      <c:pt idx="283">
                        <c:v>1.0229999999999999</c:v>
                      </c:pt>
                      <c:pt idx="284">
                        <c:v>1.054</c:v>
                      </c:pt>
                      <c:pt idx="285">
                        <c:v>1.054</c:v>
                      </c:pt>
                      <c:pt idx="286">
                        <c:v>1.054</c:v>
                      </c:pt>
                      <c:pt idx="287">
                        <c:v>1.1400000000000001</c:v>
                      </c:pt>
                      <c:pt idx="288">
                        <c:v>1.1850000000000001</c:v>
                      </c:pt>
                      <c:pt idx="289">
                        <c:v>1.1870000000000001</c:v>
                      </c:pt>
                      <c:pt idx="290">
                        <c:v>1.1970000000000001</c:v>
                      </c:pt>
                      <c:pt idx="291">
                        <c:v>1.171</c:v>
                      </c:pt>
                      <c:pt idx="292">
                        <c:v>1.171</c:v>
                      </c:pt>
                      <c:pt idx="293">
                        <c:v>1.171</c:v>
                      </c:pt>
                      <c:pt idx="294">
                        <c:v>1.165</c:v>
                      </c:pt>
                      <c:pt idx="295">
                        <c:v>1.173</c:v>
                      </c:pt>
                      <c:pt idx="296">
                        <c:v>1.1890000000000001</c:v>
                      </c:pt>
                      <c:pt idx="297">
                        <c:v>1.177</c:v>
                      </c:pt>
                      <c:pt idx="298">
                        <c:v>1.3089999999999999</c:v>
                      </c:pt>
                      <c:pt idx="299">
                        <c:v>1.3089999999999999</c:v>
                      </c:pt>
                      <c:pt idx="300">
                        <c:v>1.3089999999999999</c:v>
                      </c:pt>
                      <c:pt idx="301">
                        <c:v>1.335</c:v>
                      </c:pt>
                      <c:pt idx="302">
                        <c:v>1.367</c:v>
                      </c:pt>
                      <c:pt idx="303">
                        <c:v>1.381</c:v>
                      </c:pt>
                      <c:pt idx="304">
                        <c:v>1.415</c:v>
                      </c:pt>
                      <c:pt idx="305">
                        <c:v>1.4179999999999999</c:v>
                      </c:pt>
                      <c:pt idx="306">
                        <c:v>1.4179999999999999</c:v>
                      </c:pt>
                      <c:pt idx="307">
                        <c:v>1.4179999999999999</c:v>
                      </c:pt>
                      <c:pt idx="308">
                        <c:v>1.409</c:v>
                      </c:pt>
                      <c:pt idx="309">
                        <c:v>1.3940000000000001</c:v>
                      </c:pt>
                      <c:pt idx="310">
                        <c:v>1.399</c:v>
                      </c:pt>
                      <c:pt idx="311">
                        <c:v>1.391</c:v>
                      </c:pt>
                      <c:pt idx="312">
                        <c:v>1.3580000000000001</c:v>
                      </c:pt>
                      <c:pt idx="313">
                        <c:v>1.3580000000000001</c:v>
                      </c:pt>
                      <c:pt idx="314">
                        <c:v>1.3580000000000001</c:v>
                      </c:pt>
                      <c:pt idx="315">
                        <c:v>1.385</c:v>
                      </c:pt>
                      <c:pt idx="316">
                        <c:v>1.395</c:v>
                      </c:pt>
                      <c:pt idx="317">
                        <c:v>1.397</c:v>
                      </c:pt>
                      <c:pt idx="318">
                        <c:v>1.405</c:v>
                      </c:pt>
                      <c:pt idx="319">
                        <c:v>1.4079999999999999</c:v>
                      </c:pt>
                      <c:pt idx="320">
                        <c:v>1.4079999999999999</c:v>
                      </c:pt>
                      <c:pt idx="321">
                        <c:v>1.4079999999999999</c:v>
                      </c:pt>
                      <c:pt idx="322">
                        <c:v>1.425</c:v>
                      </c:pt>
                      <c:pt idx="323">
                        <c:v>1.468</c:v>
                      </c:pt>
                      <c:pt idx="324">
                        <c:v>1.468</c:v>
                      </c:pt>
                      <c:pt idx="325">
                        <c:v>1.454</c:v>
                      </c:pt>
                      <c:pt idx="326">
                        <c:v>1.4610000000000001</c:v>
                      </c:pt>
                      <c:pt idx="327">
                        <c:v>1.4610000000000001</c:v>
                      </c:pt>
                      <c:pt idx="328">
                        <c:v>1.4610000000000001</c:v>
                      </c:pt>
                      <c:pt idx="329">
                        <c:v>1.4610000000000001</c:v>
                      </c:pt>
                      <c:pt idx="330">
                        <c:v>1.4610000000000001</c:v>
                      </c:pt>
                      <c:pt idx="331">
                        <c:v>1.4610000000000001</c:v>
                      </c:pt>
                      <c:pt idx="332">
                        <c:v>1.4650000000000001</c:v>
                      </c:pt>
                      <c:pt idx="333">
                        <c:v>1.456</c:v>
                      </c:pt>
                      <c:pt idx="334">
                        <c:v>1.456</c:v>
                      </c:pt>
                      <c:pt idx="335">
                        <c:v>1.456</c:v>
                      </c:pt>
                      <c:pt idx="336">
                        <c:v>1.3980000000000001</c:v>
                      </c:pt>
                      <c:pt idx="337">
                        <c:v>1.294</c:v>
                      </c:pt>
                      <c:pt idx="338">
                        <c:v>1.35</c:v>
                      </c:pt>
                      <c:pt idx="339">
                        <c:v>1.3460000000000001</c:v>
                      </c:pt>
                      <c:pt idx="340">
                        <c:v>1.3580000000000001</c:v>
                      </c:pt>
                      <c:pt idx="341">
                        <c:v>1.3580000000000001</c:v>
                      </c:pt>
                      <c:pt idx="342">
                        <c:v>1.3580000000000001</c:v>
                      </c:pt>
                      <c:pt idx="343">
                        <c:v>1.3559999999999999</c:v>
                      </c:pt>
                      <c:pt idx="344">
                        <c:v>1.373</c:v>
                      </c:pt>
                      <c:pt idx="345">
                        <c:v>1.3719999999999999</c:v>
                      </c:pt>
                      <c:pt idx="346">
                        <c:v>1.3940000000000001</c:v>
                      </c:pt>
                      <c:pt idx="347">
                        <c:v>1.5110000000000001</c:v>
                      </c:pt>
                      <c:pt idx="348">
                        <c:v>1.5110000000000001</c:v>
                      </c:pt>
                      <c:pt idx="349">
                        <c:v>1.5110000000000001</c:v>
                      </c:pt>
                      <c:pt idx="350">
                        <c:v>1.538</c:v>
                      </c:pt>
                      <c:pt idx="351">
                        <c:v>1.5449999999999999</c:v>
                      </c:pt>
                      <c:pt idx="352">
                        <c:v>1.5640000000000001</c:v>
                      </c:pt>
                      <c:pt idx="353">
                        <c:v>1.5209999999999999</c:v>
                      </c:pt>
                      <c:pt idx="354">
                        <c:v>1.4450000000000001</c:v>
                      </c:pt>
                      <c:pt idx="355">
                        <c:v>1.4450000000000001</c:v>
                      </c:pt>
                      <c:pt idx="356">
                        <c:v>1.4450000000000001</c:v>
                      </c:pt>
                      <c:pt idx="357">
                        <c:v>1.4279999999999999</c:v>
                      </c:pt>
                      <c:pt idx="358">
                        <c:v>1.4179999999999999</c:v>
                      </c:pt>
                      <c:pt idx="359">
                        <c:v>1.379</c:v>
                      </c:pt>
                      <c:pt idx="360">
                        <c:v>1.3679999999999999</c:v>
                      </c:pt>
                      <c:pt idx="361">
                        <c:v>1.391</c:v>
                      </c:pt>
                      <c:pt idx="362">
                        <c:v>1.391</c:v>
                      </c:pt>
                      <c:pt idx="363">
                        <c:v>1.391</c:v>
                      </c:pt>
                      <c:pt idx="364">
                        <c:v>1.401</c:v>
                      </c:pt>
                      <c:pt idx="365">
                        <c:v>1.4</c:v>
                      </c:pt>
                      <c:pt idx="366">
                        <c:v>1.44</c:v>
                      </c:pt>
                      <c:pt idx="367">
                        <c:v>1.44</c:v>
                      </c:pt>
                      <c:pt idx="368">
                        <c:v>1.4729999999999999</c:v>
                      </c:pt>
                      <c:pt idx="369">
                        <c:v>1.4729999999999999</c:v>
                      </c:pt>
                      <c:pt idx="370">
                        <c:v>1.4729999999999999</c:v>
                      </c:pt>
                      <c:pt idx="371">
                        <c:v>1.4689999999999999</c:v>
                      </c:pt>
                      <c:pt idx="372">
                        <c:v>1.41</c:v>
                      </c:pt>
                      <c:pt idx="373">
                        <c:v>1.401</c:v>
                      </c:pt>
                      <c:pt idx="374">
                        <c:v>1.365</c:v>
                      </c:pt>
                      <c:pt idx="375">
                        <c:v>1.331</c:v>
                      </c:pt>
                      <c:pt idx="376">
                        <c:v>1.331</c:v>
                      </c:pt>
                      <c:pt idx="377">
                        <c:v>1.331</c:v>
                      </c:pt>
                      <c:pt idx="378">
                        <c:v>1.2469999999999999</c:v>
                      </c:pt>
                      <c:pt idx="379">
                        <c:v>1.198</c:v>
                      </c:pt>
                      <c:pt idx="380">
                        <c:v>1.2050000000000001</c:v>
                      </c:pt>
                      <c:pt idx="381">
                        <c:v>1.1919999999999999</c:v>
                      </c:pt>
                      <c:pt idx="382">
                        <c:v>1.1879999999999999</c:v>
                      </c:pt>
                      <c:pt idx="383">
                        <c:v>1.1879999999999999</c:v>
                      </c:pt>
                      <c:pt idx="384">
                        <c:v>1.1879999999999999</c:v>
                      </c:pt>
                      <c:pt idx="385">
                        <c:v>1.163</c:v>
                      </c:pt>
                      <c:pt idx="386">
                        <c:v>1.1990000000000001</c:v>
                      </c:pt>
                      <c:pt idx="387">
                        <c:v>1.2370000000000001</c:v>
                      </c:pt>
                      <c:pt idx="388">
                        <c:v>1.228</c:v>
                      </c:pt>
                      <c:pt idx="389">
                        <c:v>1.21</c:v>
                      </c:pt>
                      <c:pt idx="390">
                        <c:v>1.21</c:v>
                      </c:pt>
                      <c:pt idx="391">
                        <c:v>1.21</c:v>
                      </c:pt>
                      <c:pt idx="392">
                        <c:v>1.238</c:v>
                      </c:pt>
                      <c:pt idx="393">
                        <c:v>1.276</c:v>
                      </c:pt>
                      <c:pt idx="394">
                        <c:v>1.286</c:v>
                      </c:pt>
                      <c:pt idx="395">
                        <c:v>1.327</c:v>
                      </c:pt>
                      <c:pt idx="396">
                        <c:v>1.3169999999999999</c:v>
                      </c:pt>
                      <c:pt idx="397">
                        <c:v>1.3169999999999999</c:v>
                      </c:pt>
                      <c:pt idx="398">
                        <c:v>1.3169999999999999</c:v>
                      </c:pt>
                      <c:pt idx="399">
                        <c:v>1.3879999999999999</c:v>
                      </c:pt>
                      <c:pt idx="400">
                        <c:v>1.393</c:v>
                      </c:pt>
                      <c:pt idx="401">
                        <c:v>1.4079999999999999</c:v>
                      </c:pt>
                      <c:pt idx="402">
                        <c:v>1.4339999999999999</c:v>
                      </c:pt>
                      <c:pt idx="403">
                        <c:v>1.4419999999999999</c:v>
                      </c:pt>
                      <c:pt idx="404">
                        <c:v>1.4419999999999999</c:v>
                      </c:pt>
                      <c:pt idx="405">
                        <c:v>1.4419999999999999</c:v>
                      </c:pt>
                      <c:pt idx="406">
                        <c:v>1.448</c:v>
                      </c:pt>
                      <c:pt idx="407">
                        <c:v>1.4219999999999999</c:v>
                      </c:pt>
                      <c:pt idx="408">
                        <c:v>1.452</c:v>
                      </c:pt>
                      <c:pt idx="409">
                        <c:v>1.427</c:v>
                      </c:pt>
                      <c:pt idx="410">
                        <c:v>1.351</c:v>
                      </c:pt>
                      <c:pt idx="411">
                        <c:v>1.351</c:v>
                      </c:pt>
                      <c:pt idx="412">
                        <c:v>1.351</c:v>
                      </c:pt>
                      <c:pt idx="413">
                        <c:v>1.353</c:v>
                      </c:pt>
                      <c:pt idx="414">
                        <c:v>1.363</c:v>
                      </c:pt>
                      <c:pt idx="415">
                        <c:v>1.3599999999999999</c:v>
                      </c:pt>
                      <c:pt idx="416">
                        <c:v>1.347</c:v>
                      </c:pt>
                      <c:pt idx="417">
                        <c:v>1.3320000000000001</c:v>
                      </c:pt>
                      <c:pt idx="418">
                        <c:v>1.3320000000000001</c:v>
                      </c:pt>
                      <c:pt idx="419">
                        <c:v>1.3320000000000001</c:v>
                      </c:pt>
                      <c:pt idx="420">
                        <c:v>1.3439999999999999</c:v>
                      </c:pt>
                      <c:pt idx="421">
                        <c:v>1.3380000000000001</c:v>
                      </c:pt>
                      <c:pt idx="422">
                        <c:v>1.331</c:v>
                      </c:pt>
                      <c:pt idx="423">
                        <c:v>1.3340000000000001</c:v>
                      </c:pt>
                      <c:pt idx="424">
                        <c:v>1.35</c:v>
                      </c:pt>
                      <c:pt idx="425">
                        <c:v>1.35</c:v>
                      </c:pt>
                      <c:pt idx="426">
                        <c:v>1.35</c:v>
                      </c:pt>
                      <c:pt idx="427">
                        <c:v>1.38</c:v>
                      </c:pt>
                      <c:pt idx="428">
                        <c:v>1.405</c:v>
                      </c:pt>
                      <c:pt idx="429">
                        <c:v>1.5009999999999999</c:v>
                      </c:pt>
                      <c:pt idx="430">
                        <c:v>1.5409999999999999</c:v>
                      </c:pt>
                      <c:pt idx="431">
                        <c:v>1.585</c:v>
                      </c:pt>
                      <c:pt idx="432">
                        <c:v>1.585</c:v>
                      </c:pt>
                      <c:pt idx="433">
                        <c:v>1.585</c:v>
                      </c:pt>
                      <c:pt idx="434">
                        <c:v>1.554</c:v>
                      </c:pt>
                      <c:pt idx="435">
                        <c:v>1.6579999999999999</c:v>
                      </c:pt>
                      <c:pt idx="436">
                        <c:v>1.6520000000000001</c:v>
                      </c:pt>
                      <c:pt idx="437">
                        <c:v>1.6059999999999999</c:v>
                      </c:pt>
                      <c:pt idx="438">
                        <c:v>1.5939999999999999</c:v>
                      </c:pt>
                      <c:pt idx="439">
                        <c:v>1.5939999999999999</c:v>
                      </c:pt>
                      <c:pt idx="440">
                        <c:v>1.5939999999999999</c:v>
                      </c:pt>
                      <c:pt idx="441">
                        <c:v>1.5899999999999999</c:v>
                      </c:pt>
                      <c:pt idx="442">
                        <c:v>1.575</c:v>
                      </c:pt>
                      <c:pt idx="443">
                        <c:v>1.617</c:v>
                      </c:pt>
                      <c:pt idx="444">
                        <c:v>1.613</c:v>
                      </c:pt>
                      <c:pt idx="445">
                        <c:v>1.631</c:v>
                      </c:pt>
                      <c:pt idx="446">
                        <c:v>1.631</c:v>
                      </c:pt>
                      <c:pt idx="447">
                        <c:v>1.631</c:v>
                      </c:pt>
                      <c:pt idx="448">
                        <c:v>1.583</c:v>
                      </c:pt>
                      <c:pt idx="449">
                        <c:v>1.734</c:v>
                      </c:pt>
                      <c:pt idx="450">
                        <c:v>1.8239999999999998</c:v>
                      </c:pt>
                      <c:pt idx="451">
                        <c:v>1.952</c:v>
                      </c:pt>
                      <c:pt idx="452">
                        <c:v>1.9529999999999998</c:v>
                      </c:pt>
                      <c:pt idx="453">
                        <c:v>1.9529999999999998</c:v>
                      </c:pt>
                      <c:pt idx="454">
                        <c:v>1.9529999999999998</c:v>
                      </c:pt>
                      <c:pt idx="455">
                        <c:v>1.966</c:v>
                      </c:pt>
                      <c:pt idx="456">
                        <c:v>1.9950000000000001</c:v>
                      </c:pt>
                      <c:pt idx="457">
                        <c:v>1.9990000000000001</c:v>
                      </c:pt>
                      <c:pt idx="458">
                        <c:v>2.0350000000000001</c:v>
                      </c:pt>
                      <c:pt idx="459">
                        <c:v>1.968</c:v>
                      </c:pt>
                      <c:pt idx="460">
                        <c:v>1.968</c:v>
                      </c:pt>
                      <c:pt idx="461">
                        <c:v>1.968</c:v>
                      </c:pt>
                      <c:pt idx="462">
                        <c:v>2.024</c:v>
                      </c:pt>
                      <c:pt idx="463">
                        <c:v>2.0449999999999999</c:v>
                      </c:pt>
                      <c:pt idx="464">
                        <c:v>2.1230000000000002</c:v>
                      </c:pt>
                      <c:pt idx="465">
                        <c:v>2.161</c:v>
                      </c:pt>
                      <c:pt idx="466">
                        <c:v>2.137</c:v>
                      </c:pt>
                      <c:pt idx="467">
                        <c:v>2.137</c:v>
                      </c:pt>
                      <c:pt idx="468">
                        <c:v>2.137</c:v>
                      </c:pt>
                      <c:pt idx="469">
                        <c:v>2.0449999999999999</c:v>
                      </c:pt>
                      <c:pt idx="470">
                        <c:v>1.986</c:v>
                      </c:pt>
                      <c:pt idx="471">
                        <c:v>2.0499999999999998</c:v>
                      </c:pt>
                      <c:pt idx="472">
                        <c:v>2.048</c:v>
                      </c:pt>
                      <c:pt idx="473">
                        <c:v>2.0430000000000001</c:v>
                      </c:pt>
                      <c:pt idx="474">
                        <c:v>2.0430000000000001</c:v>
                      </c:pt>
                      <c:pt idx="475">
                        <c:v>2.0430000000000001</c:v>
                      </c:pt>
                      <c:pt idx="476">
                        <c:v>2.0459999999999998</c:v>
                      </c:pt>
                      <c:pt idx="477">
                        <c:v>2.0369999999999999</c:v>
                      </c:pt>
                      <c:pt idx="478">
                        <c:v>2.0619999999999998</c:v>
                      </c:pt>
                      <c:pt idx="479">
                        <c:v>2.0419999999999998</c:v>
                      </c:pt>
                      <c:pt idx="480">
                        <c:v>2.06</c:v>
                      </c:pt>
                      <c:pt idx="481">
                        <c:v>2.06</c:v>
                      </c:pt>
                      <c:pt idx="482">
                        <c:v>2.06</c:v>
                      </c:pt>
                      <c:pt idx="483">
                        <c:v>2.0110000000000001</c:v>
                      </c:pt>
                      <c:pt idx="484">
                        <c:v>1.9969999999999999</c:v>
                      </c:pt>
                      <c:pt idx="485">
                        <c:v>2.0529999999999999</c:v>
                      </c:pt>
                      <c:pt idx="486">
                        <c:v>2.1120000000000001</c:v>
                      </c:pt>
                      <c:pt idx="487">
                        <c:v>2.1549999999999998</c:v>
                      </c:pt>
                      <c:pt idx="488">
                        <c:v>2.1549999999999998</c:v>
                      </c:pt>
                      <c:pt idx="489">
                        <c:v>2.1549999999999998</c:v>
                      </c:pt>
                      <c:pt idx="490">
                        <c:v>2.1390000000000002</c:v>
                      </c:pt>
                      <c:pt idx="491">
                        <c:v>2.2389999999999999</c:v>
                      </c:pt>
                      <c:pt idx="492">
                        <c:v>2.2429999999999999</c:v>
                      </c:pt>
                      <c:pt idx="493">
                        <c:v>2.31</c:v>
                      </c:pt>
                      <c:pt idx="494">
                        <c:v>2.3540000000000001</c:v>
                      </c:pt>
                      <c:pt idx="495">
                        <c:v>2.3540000000000001</c:v>
                      </c:pt>
                      <c:pt idx="496">
                        <c:v>2.3540000000000001</c:v>
                      </c:pt>
                      <c:pt idx="497">
                        <c:v>2.2629999999999999</c:v>
                      </c:pt>
                      <c:pt idx="498">
                        <c:v>2.286</c:v>
                      </c:pt>
                      <c:pt idx="499">
                        <c:v>2.1989999999999998</c:v>
                      </c:pt>
                      <c:pt idx="500">
                        <c:v>2.0960000000000001</c:v>
                      </c:pt>
                      <c:pt idx="501">
                        <c:v>2.1459999999999999</c:v>
                      </c:pt>
                      <c:pt idx="502">
                        <c:v>2.1459999999999999</c:v>
                      </c:pt>
                      <c:pt idx="503">
                        <c:v>2.1459999999999999</c:v>
                      </c:pt>
                      <c:pt idx="504">
                        <c:v>2.0619999999999998</c:v>
                      </c:pt>
                      <c:pt idx="505">
                        <c:v>2.0569999999999999</c:v>
                      </c:pt>
                      <c:pt idx="506">
                        <c:v>2.1819999999999999</c:v>
                      </c:pt>
                      <c:pt idx="507">
                        <c:v>2.2949999999999999</c:v>
                      </c:pt>
                      <c:pt idx="508">
                        <c:v>2.4500000000000002</c:v>
                      </c:pt>
                      <c:pt idx="509">
                        <c:v>2.4500000000000002</c:v>
                      </c:pt>
                      <c:pt idx="510">
                        <c:v>2.4500000000000002</c:v>
                      </c:pt>
                      <c:pt idx="511">
                        <c:v>2.4649999999999999</c:v>
                      </c:pt>
                      <c:pt idx="512">
                        <c:v>2.452</c:v>
                      </c:pt>
                      <c:pt idx="513">
                        <c:v>2.476</c:v>
                      </c:pt>
                      <c:pt idx="514">
                        <c:v>2.4279999999999999</c:v>
                      </c:pt>
                      <c:pt idx="515">
                        <c:v>2.5390000000000001</c:v>
                      </c:pt>
                      <c:pt idx="516">
                        <c:v>2.5390000000000001</c:v>
                      </c:pt>
                      <c:pt idx="517">
                        <c:v>2.5390000000000001</c:v>
                      </c:pt>
                      <c:pt idx="518">
                        <c:v>2.5670000000000002</c:v>
                      </c:pt>
                      <c:pt idx="519">
                        <c:v>2.4830000000000001</c:v>
                      </c:pt>
                      <c:pt idx="520">
                        <c:v>2.5129999999999999</c:v>
                      </c:pt>
                      <c:pt idx="521">
                        <c:v>2.718</c:v>
                      </c:pt>
                      <c:pt idx="522">
                        <c:v>2.7090000000000001</c:v>
                      </c:pt>
                      <c:pt idx="523">
                        <c:v>2.7090000000000001</c:v>
                      </c:pt>
                      <c:pt idx="524">
                        <c:v>2.7090000000000001</c:v>
                      </c:pt>
                      <c:pt idx="525">
                        <c:v>2.7039999999999997</c:v>
                      </c:pt>
                      <c:pt idx="526">
                        <c:v>2.7519999999999998</c:v>
                      </c:pt>
                      <c:pt idx="527">
                        <c:v>2.7810000000000001</c:v>
                      </c:pt>
                      <c:pt idx="528">
                        <c:v>2.827</c:v>
                      </c:pt>
                      <c:pt idx="529">
                        <c:v>2.823</c:v>
                      </c:pt>
                      <c:pt idx="530">
                        <c:v>2.823</c:v>
                      </c:pt>
                      <c:pt idx="531">
                        <c:v>2.823</c:v>
                      </c:pt>
                      <c:pt idx="532">
                        <c:v>2.9159999999999999</c:v>
                      </c:pt>
                      <c:pt idx="533">
                        <c:v>2.9550000000000001</c:v>
                      </c:pt>
                      <c:pt idx="534">
                        <c:v>2.9329999999999998</c:v>
                      </c:pt>
                      <c:pt idx="535">
                        <c:v>2.875</c:v>
                      </c:pt>
                      <c:pt idx="536">
                        <c:v>2.911</c:v>
                      </c:pt>
                      <c:pt idx="537">
                        <c:v>2.911</c:v>
                      </c:pt>
                      <c:pt idx="538">
                        <c:v>2.911</c:v>
                      </c:pt>
                      <c:pt idx="539">
                        <c:v>3.0539999999999998</c:v>
                      </c:pt>
                      <c:pt idx="540">
                        <c:v>3.1360000000000001</c:v>
                      </c:pt>
                      <c:pt idx="541">
                        <c:v>3.1890000000000001</c:v>
                      </c:pt>
                      <c:pt idx="542">
                        <c:v>3.1589999999999998</c:v>
                      </c:pt>
                      <c:pt idx="543">
                        <c:v>3.3620000000000001</c:v>
                      </c:pt>
                      <c:pt idx="544">
                        <c:v>3.3620000000000001</c:v>
                      </c:pt>
                      <c:pt idx="545">
                        <c:v>3.3620000000000001</c:v>
                      </c:pt>
                      <c:pt idx="546">
                        <c:v>3.431</c:v>
                      </c:pt>
                      <c:pt idx="547">
                        <c:v>3.4140000000000001</c:v>
                      </c:pt>
                      <c:pt idx="548">
                        <c:v>3.3879999999999999</c:v>
                      </c:pt>
                      <c:pt idx="549">
                        <c:v>3.419</c:v>
                      </c:pt>
                      <c:pt idx="550">
                        <c:v>3.431</c:v>
                      </c:pt>
                      <c:pt idx="551">
                        <c:v>3.431</c:v>
                      </c:pt>
                      <c:pt idx="552">
                        <c:v>3.431</c:v>
                      </c:pt>
                      <c:pt idx="553">
                        <c:v>3.4660000000000002</c:v>
                      </c:pt>
                      <c:pt idx="554">
                        <c:v>3.556</c:v>
                      </c:pt>
                      <c:pt idx="555">
                        <c:v>3.56</c:v>
                      </c:pt>
                      <c:pt idx="556">
                        <c:v>3.5620000000000003</c:v>
                      </c:pt>
                      <c:pt idx="557">
                        <c:v>3.508</c:v>
                      </c:pt>
                      <c:pt idx="558">
                        <c:v>3.508</c:v>
                      </c:pt>
                      <c:pt idx="559">
                        <c:v>3.508</c:v>
                      </c:pt>
                      <c:pt idx="560">
                        <c:v>3.5350000000000001</c:v>
                      </c:pt>
                      <c:pt idx="561">
                        <c:v>3.4420000000000002</c:v>
                      </c:pt>
                      <c:pt idx="562">
                        <c:v>3.3479999999999999</c:v>
                      </c:pt>
                      <c:pt idx="563">
                        <c:v>3.3439999999999999</c:v>
                      </c:pt>
                      <c:pt idx="564">
                        <c:v>3.3439999999999999</c:v>
                      </c:pt>
                      <c:pt idx="565">
                        <c:v>3.3439999999999999</c:v>
                      </c:pt>
                      <c:pt idx="566">
                        <c:v>3.3439999999999999</c:v>
                      </c:pt>
                      <c:pt idx="567">
                        <c:v>3.3420000000000001</c:v>
                      </c:pt>
                      <c:pt idx="568">
                        <c:v>3.3689999999999998</c:v>
                      </c:pt>
                      <c:pt idx="569">
                        <c:v>3.3689999999999998</c:v>
                      </c:pt>
                      <c:pt idx="570">
                        <c:v>3.3090000000000002</c:v>
                      </c:pt>
                      <c:pt idx="571">
                        <c:v>3.3</c:v>
                      </c:pt>
                      <c:pt idx="572">
                        <c:v>3.3</c:v>
                      </c:pt>
                      <c:pt idx="573">
                        <c:v>3.3</c:v>
                      </c:pt>
                      <c:pt idx="574">
                        <c:v>3.3</c:v>
                      </c:pt>
                      <c:pt idx="575">
                        <c:v>3.294</c:v>
                      </c:pt>
                      <c:pt idx="576">
                        <c:v>3.3180000000000001</c:v>
                      </c:pt>
                      <c:pt idx="577">
                        <c:v>3.3140000000000001</c:v>
                      </c:pt>
                      <c:pt idx="578">
                        <c:v>3.3140000000000001</c:v>
                      </c:pt>
                      <c:pt idx="579">
                        <c:v>3.3140000000000001</c:v>
                      </c:pt>
                      <c:pt idx="580">
                        <c:v>3.3140000000000001</c:v>
                      </c:pt>
                      <c:pt idx="581">
                        <c:v>3.3140000000000001</c:v>
                      </c:pt>
                      <c:pt idx="582">
                        <c:v>3.3210000000000002</c:v>
                      </c:pt>
                      <c:pt idx="583">
                        <c:v>3.3039999999999998</c:v>
                      </c:pt>
                      <c:pt idx="584">
                        <c:v>3.2829999999999999</c:v>
                      </c:pt>
                      <c:pt idx="585">
                        <c:v>3.294</c:v>
                      </c:pt>
                      <c:pt idx="586">
                        <c:v>3.294</c:v>
                      </c:pt>
                      <c:pt idx="587">
                        <c:v>3.294</c:v>
                      </c:pt>
                      <c:pt idx="588">
                        <c:v>3.351</c:v>
                      </c:pt>
                      <c:pt idx="589">
                        <c:v>3.42</c:v>
                      </c:pt>
                      <c:pt idx="590">
                        <c:v>3.4620000000000002</c:v>
                      </c:pt>
                      <c:pt idx="591">
                        <c:v>3.4820000000000002</c:v>
                      </c:pt>
                      <c:pt idx="592">
                        <c:v>3.5289999999999999</c:v>
                      </c:pt>
                      <c:pt idx="593">
                        <c:v>3.5289999999999999</c:v>
                      </c:pt>
                      <c:pt idx="594">
                        <c:v>3.5289999999999999</c:v>
                      </c:pt>
                      <c:pt idx="595">
                        <c:v>3.6109999999999998</c:v>
                      </c:pt>
                      <c:pt idx="596">
                        <c:v>3.6560000000000001</c:v>
                      </c:pt>
                      <c:pt idx="597">
                        <c:v>3.6879999999999997</c:v>
                      </c:pt>
                      <c:pt idx="598">
                        <c:v>3.7130000000000001</c:v>
                      </c:pt>
                      <c:pt idx="599">
                        <c:v>3.7359999999999998</c:v>
                      </c:pt>
                      <c:pt idx="600">
                        <c:v>3.7359999999999998</c:v>
                      </c:pt>
                      <c:pt idx="601">
                        <c:v>3.7359999999999998</c:v>
                      </c:pt>
                      <c:pt idx="602">
                        <c:v>3.7800000000000002</c:v>
                      </c:pt>
                      <c:pt idx="603">
                        <c:v>3.7810000000000001</c:v>
                      </c:pt>
                      <c:pt idx="604">
                        <c:v>3.79</c:v>
                      </c:pt>
                      <c:pt idx="605">
                        <c:v>3.7690000000000001</c:v>
                      </c:pt>
                      <c:pt idx="606">
                        <c:v>3.7640000000000002</c:v>
                      </c:pt>
                      <c:pt idx="607">
                        <c:v>3.7640000000000002</c:v>
                      </c:pt>
                      <c:pt idx="608">
                        <c:v>3.7640000000000002</c:v>
                      </c:pt>
                      <c:pt idx="609">
                        <c:v>3.7320000000000002</c:v>
                      </c:pt>
                      <c:pt idx="610">
                        <c:v>3.786</c:v>
                      </c:pt>
                      <c:pt idx="611">
                        <c:v>3.754</c:v>
                      </c:pt>
                      <c:pt idx="612">
                        <c:v>3.7429999999999999</c:v>
                      </c:pt>
                      <c:pt idx="613">
                        <c:v>3.7949999999999999</c:v>
                      </c:pt>
                      <c:pt idx="614">
                        <c:v>3.7949999999999999</c:v>
                      </c:pt>
                      <c:pt idx="615">
                        <c:v>3.7949999999999999</c:v>
                      </c:pt>
                      <c:pt idx="616">
                        <c:v>3.819</c:v>
                      </c:pt>
                      <c:pt idx="617">
                        <c:v>3.8279999999999998</c:v>
                      </c:pt>
                      <c:pt idx="618">
                        <c:v>3.8820000000000001</c:v>
                      </c:pt>
                      <c:pt idx="619">
                        <c:v>3.7229999999999999</c:v>
                      </c:pt>
                      <c:pt idx="620">
                        <c:v>3.7800000000000002</c:v>
                      </c:pt>
                      <c:pt idx="621">
                        <c:v>3.7800000000000002</c:v>
                      </c:pt>
                      <c:pt idx="622">
                        <c:v>3.7800000000000002</c:v>
                      </c:pt>
                      <c:pt idx="623">
                        <c:v>3.8319999999999999</c:v>
                      </c:pt>
                      <c:pt idx="624">
                        <c:v>3.7519999999999998</c:v>
                      </c:pt>
                      <c:pt idx="625">
                        <c:v>3.71</c:v>
                      </c:pt>
                      <c:pt idx="626">
                        <c:v>3.6760000000000002</c:v>
                      </c:pt>
                      <c:pt idx="627">
                        <c:v>3.65</c:v>
                      </c:pt>
                      <c:pt idx="628">
                        <c:v>3.65</c:v>
                      </c:pt>
                      <c:pt idx="629">
                        <c:v>3.65</c:v>
                      </c:pt>
                      <c:pt idx="630">
                        <c:v>3.6640000000000001</c:v>
                      </c:pt>
                      <c:pt idx="631">
                        <c:v>3.7029999999999998</c:v>
                      </c:pt>
                      <c:pt idx="632">
                        <c:v>3.7309999999999999</c:v>
                      </c:pt>
                      <c:pt idx="633">
                        <c:v>3.7839999999999998</c:v>
                      </c:pt>
                      <c:pt idx="634">
                        <c:v>3.8109999999999999</c:v>
                      </c:pt>
                      <c:pt idx="635">
                        <c:v>3.8109999999999999</c:v>
                      </c:pt>
                      <c:pt idx="636">
                        <c:v>3.8109999999999999</c:v>
                      </c:pt>
                      <c:pt idx="637">
                        <c:v>3.7960000000000003</c:v>
                      </c:pt>
                      <c:pt idx="638">
                        <c:v>3.7800000000000002</c:v>
                      </c:pt>
                      <c:pt idx="639">
                        <c:v>3.7749999999999999</c:v>
                      </c:pt>
                      <c:pt idx="640">
                        <c:v>3.7770000000000001</c:v>
                      </c:pt>
                      <c:pt idx="641">
                        <c:v>3.8260000000000001</c:v>
                      </c:pt>
                      <c:pt idx="642">
                        <c:v>3.8260000000000001</c:v>
                      </c:pt>
                      <c:pt idx="643">
                        <c:v>3.8260000000000001</c:v>
                      </c:pt>
                      <c:pt idx="644">
                        <c:v>3.863</c:v>
                      </c:pt>
                      <c:pt idx="645">
                        <c:v>3.9050000000000002</c:v>
                      </c:pt>
                      <c:pt idx="646">
                        <c:v>3.9379999999999997</c:v>
                      </c:pt>
                      <c:pt idx="647">
                        <c:v>4.008</c:v>
                      </c:pt>
                      <c:pt idx="648">
                        <c:v>4.0170000000000003</c:v>
                      </c:pt>
                      <c:pt idx="649">
                        <c:v>4.0170000000000003</c:v>
                      </c:pt>
                      <c:pt idx="650">
                        <c:v>4.0170000000000003</c:v>
                      </c:pt>
                      <c:pt idx="651">
                        <c:v>4</c:v>
                      </c:pt>
                      <c:pt idx="652">
                        <c:v>3.899</c:v>
                      </c:pt>
                      <c:pt idx="653">
                        <c:v>3.8980000000000001</c:v>
                      </c:pt>
                      <c:pt idx="654">
                        <c:v>3.9050000000000002</c:v>
                      </c:pt>
                      <c:pt idx="655">
                        <c:v>3.923</c:v>
                      </c:pt>
                      <c:pt idx="656">
                        <c:v>3.923</c:v>
                      </c:pt>
                      <c:pt idx="657">
                        <c:v>3.923</c:v>
                      </c:pt>
                      <c:pt idx="658">
                        <c:v>3.8730000000000002</c:v>
                      </c:pt>
                      <c:pt idx="659">
                        <c:v>3.927</c:v>
                      </c:pt>
                      <c:pt idx="660">
                        <c:v>3.9779999999999998</c:v>
                      </c:pt>
                      <c:pt idx="661">
                        <c:v>4.0570000000000004</c:v>
                      </c:pt>
                      <c:pt idx="662">
                        <c:v>4.0839999999999996</c:v>
                      </c:pt>
                      <c:pt idx="663">
                        <c:v>4.0839999999999996</c:v>
                      </c:pt>
                      <c:pt idx="664">
                        <c:v>4.0839999999999996</c:v>
                      </c:pt>
                      <c:pt idx="665">
                        <c:v>4.1459999999999999</c:v>
                      </c:pt>
                      <c:pt idx="666">
                        <c:v>4.18</c:v>
                      </c:pt>
                      <c:pt idx="667">
                        <c:v>4.1260000000000003</c:v>
                      </c:pt>
                      <c:pt idx="668">
                        <c:v>4.1580000000000004</c:v>
                      </c:pt>
                      <c:pt idx="669">
                        <c:v>4.1820000000000004</c:v>
                      </c:pt>
                      <c:pt idx="670">
                        <c:v>4.1820000000000004</c:v>
                      </c:pt>
                      <c:pt idx="671">
                        <c:v>4.1820000000000004</c:v>
                      </c:pt>
                      <c:pt idx="672">
                        <c:v>4.2220000000000004</c:v>
                      </c:pt>
                      <c:pt idx="673">
                        <c:v>4.242</c:v>
                      </c:pt>
                      <c:pt idx="674">
                        <c:v>4.2709999999999999</c:v>
                      </c:pt>
                      <c:pt idx="675">
                        <c:v>4.3010000000000002</c:v>
                      </c:pt>
                      <c:pt idx="676">
                        <c:v>4.3029999999999999</c:v>
                      </c:pt>
                      <c:pt idx="677">
                        <c:v>4.3029999999999999</c:v>
                      </c:pt>
                      <c:pt idx="678">
                        <c:v>4.3029999999999999</c:v>
                      </c:pt>
                      <c:pt idx="679">
                        <c:v>4.33</c:v>
                      </c:pt>
                      <c:pt idx="680">
                        <c:v>4.3019999999999996</c:v>
                      </c:pt>
                      <c:pt idx="681">
                        <c:v>4.3410000000000002</c:v>
                      </c:pt>
                      <c:pt idx="682">
                        <c:v>4.383</c:v>
                      </c:pt>
                      <c:pt idx="683">
                        <c:v>4.4059999999999997</c:v>
                      </c:pt>
                      <c:pt idx="684">
                        <c:v>4.4059999999999997</c:v>
                      </c:pt>
                      <c:pt idx="685">
                        <c:v>4.4059999999999997</c:v>
                      </c:pt>
                      <c:pt idx="686">
                        <c:v>4.4089999999999998</c:v>
                      </c:pt>
                      <c:pt idx="687">
                        <c:v>4.3890000000000002</c:v>
                      </c:pt>
                      <c:pt idx="688">
                        <c:v>4.3979999999999997</c:v>
                      </c:pt>
                      <c:pt idx="689">
                        <c:v>4.3979999999999997</c:v>
                      </c:pt>
                      <c:pt idx="690">
                        <c:v>4.3710000000000004</c:v>
                      </c:pt>
                      <c:pt idx="691">
                        <c:v>4.3710000000000004</c:v>
                      </c:pt>
                      <c:pt idx="692">
                        <c:v>4.3710000000000004</c:v>
                      </c:pt>
                      <c:pt idx="693">
                        <c:v>4.391</c:v>
                      </c:pt>
                      <c:pt idx="694">
                        <c:v>4.3940000000000001</c:v>
                      </c:pt>
                      <c:pt idx="695">
                        <c:v>4.3940000000000001</c:v>
                      </c:pt>
                      <c:pt idx="696">
                        <c:v>4.3940000000000001</c:v>
                      </c:pt>
                      <c:pt idx="697">
                        <c:v>4.3629999999999995</c:v>
                      </c:pt>
                      <c:pt idx="698">
                        <c:v>4.3629999999999995</c:v>
                      </c:pt>
                      <c:pt idx="699">
                        <c:v>4.3629999999999995</c:v>
                      </c:pt>
                      <c:pt idx="700">
                        <c:v>4.2919999999999998</c:v>
                      </c:pt>
                      <c:pt idx="701">
                        <c:v>4.2969999999999997</c:v>
                      </c:pt>
                      <c:pt idx="702">
                        <c:v>4.3840000000000003</c:v>
                      </c:pt>
                      <c:pt idx="703">
                        <c:v>4.3460000000000001</c:v>
                      </c:pt>
                      <c:pt idx="704">
                        <c:v>4.2460000000000004</c:v>
                      </c:pt>
                      <c:pt idx="705">
                        <c:v>4.2460000000000004</c:v>
                      </c:pt>
                      <c:pt idx="706">
                        <c:v>4.2460000000000004</c:v>
                      </c:pt>
                      <c:pt idx="707">
                        <c:v>4.24</c:v>
                      </c:pt>
                      <c:pt idx="708">
                        <c:v>4.2709999999999999</c:v>
                      </c:pt>
                      <c:pt idx="709">
                        <c:v>4.2649999999999997</c:v>
                      </c:pt>
                      <c:pt idx="710">
                        <c:v>4.2560000000000002</c:v>
                      </c:pt>
                      <c:pt idx="711">
                        <c:v>4.2320000000000002</c:v>
                      </c:pt>
                      <c:pt idx="712">
                        <c:v>4.2320000000000002</c:v>
                      </c:pt>
                      <c:pt idx="713">
                        <c:v>4.2320000000000002</c:v>
                      </c:pt>
                      <c:pt idx="714">
                        <c:v>4.258</c:v>
                      </c:pt>
                      <c:pt idx="715">
                        <c:v>4.1559999999999997</c:v>
                      </c:pt>
                      <c:pt idx="716">
                        <c:v>4.2379999999999995</c:v>
                      </c:pt>
                      <c:pt idx="717">
                        <c:v>4.2039999999999997</c:v>
                      </c:pt>
                      <c:pt idx="718">
                        <c:v>4.2670000000000003</c:v>
                      </c:pt>
                      <c:pt idx="719">
                        <c:v>4.2670000000000003</c:v>
                      </c:pt>
                      <c:pt idx="720">
                        <c:v>4.2670000000000003</c:v>
                      </c:pt>
                      <c:pt idx="721">
                        <c:v>4.2750000000000004</c:v>
                      </c:pt>
                      <c:pt idx="722">
                        <c:v>4.3410000000000002</c:v>
                      </c:pt>
                      <c:pt idx="723">
                        <c:v>4.3860000000000001</c:v>
                      </c:pt>
                      <c:pt idx="724">
                        <c:v>4.3940000000000001</c:v>
                      </c:pt>
                      <c:pt idx="725">
                        <c:v>4.5540000000000003</c:v>
                      </c:pt>
                      <c:pt idx="726">
                        <c:v>4.5540000000000003</c:v>
                      </c:pt>
                      <c:pt idx="727">
                        <c:v>4.5540000000000003</c:v>
                      </c:pt>
                      <c:pt idx="728">
                        <c:v>4.5979999999999999</c:v>
                      </c:pt>
                      <c:pt idx="729">
                        <c:v>4.66</c:v>
                      </c:pt>
                      <c:pt idx="730">
                        <c:v>4.6899999999999995</c:v>
                      </c:pt>
                      <c:pt idx="731">
                        <c:v>4.5730000000000004</c:v>
                      </c:pt>
                      <c:pt idx="732">
                        <c:v>4.5739999999999998</c:v>
                      </c:pt>
                      <c:pt idx="733">
                        <c:v>4.5739999999999998</c:v>
                      </c:pt>
                      <c:pt idx="734">
                        <c:v>4.5739999999999998</c:v>
                      </c:pt>
                      <c:pt idx="735">
                        <c:v>4.5830000000000002</c:v>
                      </c:pt>
                      <c:pt idx="736">
                        <c:v>4.5049999999999999</c:v>
                      </c:pt>
                      <c:pt idx="737">
                        <c:v>4.4560000000000004</c:v>
                      </c:pt>
                      <c:pt idx="738">
                        <c:v>4.4119999999999999</c:v>
                      </c:pt>
                      <c:pt idx="739">
                        <c:v>4.3879999999999999</c:v>
                      </c:pt>
                      <c:pt idx="740">
                        <c:v>4.3879999999999999</c:v>
                      </c:pt>
                      <c:pt idx="741">
                        <c:v>4.3879999999999999</c:v>
                      </c:pt>
                      <c:pt idx="742">
                        <c:v>4.3360000000000003</c:v>
                      </c:pt>
                      <c:pt idx="743">
                        <c:v>4.3090000000000002</c:v>
                      </c:pt>
                      <c:pt idx="744">
                        <c:v>4.3440000000000003</c:v>
                      </c:pt>
                      <c:pt idx="745">
                        <c:v>4.2889999999999997</c:v>
                      </c:pt>
                      <c:pt idx="746">
                        <c:v>4.3040000000000003</c:v>
                      </c:pt>
                      <c:pt idx="747">
                        <c:v>4.3040000000000003</c:v>
                      </c:pt>
                      <c:pt idx="748">
                        <c:v>4.3040000000000003</c:v>
                      </c:pt>
                      <c:pt idx="749">
                        <c:v>4.2370000000000001</c:v>
                      </c:pt>
                      <c:pt idx="750">
                        <c:v>4.2370000000000001</c:v>
                      </c:pt>
                      <c:pt idx="751">
                        <c:v>4.2530000000000001</c:v>
                      </c:pt>
                      <c:pt idx="752">
                        <c:v>4.21</c:v>
                      </c:pt>
                      <c:pt idx="753">
                        <c:v>4.3029999999999999</c:v>
                      </c:pt>
                      <c:pt idx="754">
                        <c:v>4.3029999999999999</c:v>
                      </c:pt>
                      <c:pt idx="755">
                        <c:v>4.3029999999999999</c:v>
                      </c:pt>
                      <c:pt idx="756">
                        <c:v>4.2409999999999997</c:v>
                      </c:pt>
                      <c:pt idx="757">
                        <c:v>4.3</c:v>
                      </c:pt>
                      <c:pt idx="758">
                        <c:v>4.3179999999999996</c:v>
                      </c:pt>
                      <c:pt idx="759">
                        <c:v>4.3330000000000002</c:v>
                      </c:pt>
                      <c:pt idx="760">
                        <c:v>4.3520000000000003</c:v>
                      </c:pt>
                      <c:pt idx="761">
                        <c:v>4.3520000000000003</c:v>
                      </c:pt>
                      <c:pt idx="762">
                        <c:v>4.3520000000000003</c:v>
                      </c:pt>
                      <c:pt idx="763">
                        <c:v>4.4349999999999996</c:v>
                      </c:pt>
                      <c:pt idx="764">
                        <c:v>4.3250000000000002</c:v>
                      </c:pt>
                      <c:pt idx="765">
                        <c:v>4.282</c:v>
                      </c:pt>
                      <c:pt idx="766">
                        <c:v>4.3890000000000002</c:v>
                      </c:pt>
                      <c:pt idx="767">
                        <c:v>4.4080000000000004</c:v>
                      </c:pt>
                      <c:pt idx="768">
                        <c:v>4.4080000000000004</c:v>
                      </c:pt>
                      <c:pt idx="769">
                        <c:v>4.4080000000000004</c:v>
                      </c:pt>
                      <c:pt idx="770">
                        <c:v>4.4939999999999998</c:v>
                      </c:pt>
                      <c:pt idx="771">
                        <c:v>4.4690000000000003</c:v>
                      </c:pt>
                      <c:pt idx="772">
                        <c:v>4.5819999999999999</c:v>
                      </c:pt>
                      <c:pt idx="773">
                        <c:v>4.6420000000000003</c:v>
                      </c:pt>
                      <c:pt idx="774">
                        <c:v>4.5110000000000001</c:v>
                      </c:pt>
                      <c:pt idx="775">
                        <c:v>4.5110000000000001</c:v>
                      </c:pt>
                      <c:pt idx="776">
                        <c:v>4.5110000000000001</c:v>
                      </c:pt>
                      <c:pt idx="777">
                        <c:v>4.4960000000000004</c:v>
                      </c:pt>
                      <c:pt idx="778">
                        <c:v>4.407</c:v>
                      </c:pt>
                      <c:pt idx="779">
                        <c:v>4.306</c:v>
                      </c:pt>
                      <c:pt idx="780">
                        <c:v>4.22</c:v>
                      </c:pt>
                      <c:pt idx="781">
                        <c:v>4.1840000000000002</c:v>
                      </c:pt>
                      <c:pt idx="782">
                        <c:v>4.1840000000000002</c:v>
                      </c:pt>
                      <c:pt idx="783">
                        <c:v>4.1840000000000002</c:v>
                      </c:pt>
                      <c:pt idx="784">
                        <c:v>4.0439999999999996</c:v>
                      </c:pt>
                      <c:pt idx="785">
                        <c:v>4.048</c:v>
                      </c:pt>
                      <c:pt idx="786">
                        <c:v>4.0720000000000001</c:v>
                      </c:pt>
                      <c:pt idx="787">
                        <c:v>4.1130000000000004</c:v>
                      </c:pt>
                      <c:pt idx="788">
                        <c:v>4.07</c:v>
                      </c:pt>
                      <c:pt idx="789">
                        <c:v>4.07</c:v>
                      </c:pt>
                      <c:pt idx="790">
                        <c:v>4.07</c:v>
                      </c:pt>
                      <c:pt idx="791">
                        <c:v>4.0730000000000004</c:v>
                      </c:pt>
                      <c:pt idx="792">
                        <c:v>4.1059999999999999</c:v>
                      </c:pt>
                      <c:pt idx="793">
                        <c:v>4.0789999999999997</c:v>
                      </c:pt>
                      <c:pt idx="794">
                        <c:v>4.0350000000000001</c:v>
                      </c:pt>
                      <c:pt idx="795">
                        <c:v>4.09</c:v>
                      </c:pt>
                      <c:pt idx="796">
                        <c:v>4.09</c:v>
                      </c:pt>
                      <c:pt idx="797">
                        <c:v>4.09</c:v>
                      </c:pt>
                      <c:pt idx="798">
                        <c:v>4.0279999999999996</c:v>
                      </c:pt>
                      <c:pt idx="799">
                        <c:v>4.0880000000000001</c:v>
                      </c:pt>
                      <c:pt idx="800">
                        <c:v>4.09</c:v>
                      </c:pt>
                      <c:pt idx="801">
                        <c:v>4.1980000000000004</c:v>
                      </c:pt>
                      <c:pt idx="802">
                        <c:v>4.2949999999999999</c:v>
                      </c:pt>
                      <c:pt idx="803">
                        <c:v>4.2949999999999999</c:v>
                      </c:pt>
                      <c:pt idx="804">
                        <c:v>4.2949999999999999</c:v>
                      </c:pt>
                      <c:pt idx="805">
                        <c:v>4.4130000000000003</c:v>
                      </c:pt>
                      <c:pt idx="806">
                        <c:v>4.5549999999999997</c:v>
                      </c:pt>
                      <c:pt idx="807">
                        <c:v>4.5609999999999999</c:v>
                      </c:pt>
                      <c:pt idx="808">
                        <c:v>4.452</c:v>
                      </c:pt>
                      <c:pt idx="809">
                        <c:v>4.4030000000000005</c:v>
                      </c:pt>
                      <c:pt idx="810">
                        <c:v>4.4030000000000005</c:v>
                      </c:pt>
                      <c:pt idx="811">
                        <c:v>4.4030000000000005</c:v>
                      </c:pt>
                      <c:pt idx="812">
                        <c:v>4.37</c:v>
                      </c:pt>
                      <c:pt idx="813">
                        <c:v>4.2229999999999999</c:v>
                      </c:pt>
                      <c:pt idx="814">
                        <c:v>4.1970000000000001</c:v>
                      </c:pt>
                      <c:pt idx="815">
                        <c:v>4.2009999999999996</c:v>
                      </c:pt>
                      <c:pt idx="816">
                        <c:v>4.2009999999999996</c:v>
                      </c:pt>
                      <c:pt idx="817">
                        <c:v>4.2009999999999996</c:v>
                      </c:pt>
                      <c:pt idx="818">
                        <c:v>4.2009999999999996</c:v>
                      </c:pt>
                      <c:pt idx="819">
                        <c:v>4.1879999999999997</c:v>
                      </c:pt>
                      <c:pt idx="820">
                        <c:v>4.2140000000000004</c:v>
                      </c:pt>
                      <c:pt idx="821">
                        <c:v>4.2389999999999999</c:v>
                      </c:pt>
                      <c:pt idx="822">
                        <c:v>4.335</c:v>
                      </c:pt>
                      <c:pt idx="823">
                        <c:v>4.3410000000000002</c:v>
                      </c:pt>
                      <c:pt idx="824">
                        <c:v>4.3410000000000002</c:v>
                      </c:pt>
                      <c:pt idx="825">
                        <c:v>4.3410000000000002</c:v>
                      </c:pt>
                      <c:pt idx="826">
                        <c:v>4.3319999999999999</c:v>
                      </c:pt>
                      <c:pt idx="827">
                        <c:v>4.28</c:v>
                      </c:pt>
                      <c:pt idx="828">
                        <c:v>4.2670000000000003</c:v>
                      </c:pt>
                      <c:pt idx="829">
                        <c:v>4.2889999999999997</c:v>
                      </c:pt>
                      <c:pt idx="830">
                        <c:v>4.2210000000000001</c:v>
                      </c:pt>
                      <c:pt idx="831">
                        <c:v>4.2210000000000001</c:v>
                      </c:pt>
                      <c:pt idx="832">
                        <c:v>4.2210000000000001</c:v>
                      </c:pt>
                      <c:pt idx="833">
                        <c:v>4.1139999999999999</c:v>
                      </c:pt>
                      <c:pt idx="834">
                        <c:v>3.9950000000000001</c:v>
                      </c:pt>
                      <c:pt idx="835">
                        <c:v>3.996</c:v>
                      </c:pt>
                      <c:pt idx="836">
                        <c:v>4.0049999999999999</c:v>
                      </c:pt>
                      <c:pt idx="837">
                        <c:v>4.1029999999999998</c:v>
                      </c:pt>
                      <c:pt idx="838">
                        <c:v>4.1029999999999998</c:v>
                      </c:pt>
                      <c:pt idx="839">
                        <c:v>4.1029999999999998</c:v>
                      </c:pt>
                      <c:pt idx="840">
                        <c:v>4.08</c:v>
                      </c:pt>
                      <c:pt idx="841">
                        <c:v>3.9790000000000001</c:v>
                      </c:pt>
                      <c:pt idx="842">
                        <c:v>3.9630000000000001</c:v>
                      </c:pt>
                      <c:pt idx="843">
                        <c:v>3.8759999999999999</c:v>
                      </c:pt>
                      <c:pt idx="844">
                        <c:v>3.8279999999999998</c:v>
                      </c:pt>
                      <c:pt idx="845">
                        <c:v>3.8279999999999998</c:v>
                      </c:pt>
                      <c:pt idx="846">
                        <c:v>3.8279999999999998</c:v>
                      </c:pt>
                      <c:pt idx="847">
                        <c:v>3.851</c:v>
                      </c:pt>
                      <c:pt idx="848">
                        <c:v>3.819</c:v>
                      </c:pt>
                      <c:pt idx="849">
                        <c:v>3.85</c:v>
                      </c:pt>
                      <c:pt idx="850">
                        <c:v>3.8490000000000002</c:v>
                      </c:pt>
                      <c:pt idx="851">
                        <c:v>3.867</c:v>
                      </c:pt>
                      <c:pt idx="852">
                        <c:v>3.867</c:v>
                      </c:pt>
                      <c:pt idx="853">
                        <c:v>3.867</c:v>
                      </c:pt>
                      <c:pt idx="854">
                        <c:v>3.863</c:v>
                      </c:pt>
                      <c:pt idx="855">
                        <c:v>3.8580000000000001</c:v>
                      </c:pt>
                      <c:pt idx="856">
                        <c:v>3.8570000000000002</c:v>
                      </c:pt>
                      <c:pt idx="857">
                        <c:v>3.8620000000000001</c:v>
                      </c:pt>
                      <c:pt idx="858">
                        <c:v>3.855</c:v>
                      </c:pt>
                      <c:pt idx="859">
                        <c:v>3.855</c:v>
                      </c:pt>
                      <c:pt idx="860">
                        <c:v>3.855</c:v>
                      </c:pt>
                      <c:pt idx="861">
                        <c:v>3.8719999999999999</c:v>
                      </c:pt>
                      <c:pt idx="862">
                        <c:v>3.8820000000000001</c:v>
                      </c:pt>
                      <c:pt idx="863">
                        <c:v>3.8540000000000001</c:v>
                      </c:pt>
                      <c:pt idx="864">
                        <c:v>3.8730000000000002</c:v>
                      </c:pt>
                      <c:pt idx="865">
                        <c:v>3.9670000000000001</c:v>
                      </c:pt>
                      <c:pt idx="866">
                        <c:v>3.9670000000000001</c:v>
                      </c:pt>
                      <c:pt idx="867">
                        <c:v>3.9670000000000001</c:v>
                      </c:pt>
                      <c:pt idx="868">
                        <c:v>4.0330000000000004</c:v>
                      </c:pt>
                      <c:pt idx="869">
                        <c:v>3.9670000000000001</c:v>
                      </c:pt>
                      <c:pt idx="870">
                        <c:v>3.95</c:v>
                      </c:pt>
                      <c:pt idx="871">
                        <c:v>3.984</c:v>
                      </c:pt>
                      <c:pt idx="872">
                        <c:v>3.96</c:v>
                      </c:pt>
                      <c:pt idx="873">
                        <c:v>3.96</c:v>
                      </c:pt>
                      <c:pt idx="874">
                        <c:v>3.96</c:v>
                      </c:pt>
                      <c:pt idx="875">
                        <c:v>4.0469999999999997</c:v>
                      </c:pt>
                      <c:pt idx="876">
                        <c:v>4.048</c:v>
                      </c:pt>
                      <c:pt idx="877">
                        <c:v>4.1139999999999999</c:v>
                      </c:pt>
                      <c:pt idx="878">
                        <c:v>4.13</c:v>
                      </c:pt>
                      <c:pt idx="879">
                        <c:v>4.1479999999999997</c:v>
                      </c:pt>
                      <c:pt idx="880">
                        <c:v>4.1479999999999997</c:v>
                      </c:pt>
                      <c:pt idx="881">
                        <c:v>4.1479999999999997</c:v>
                      </c:pt>
                      <c:pt idx="882">
                        <c:v>4.3159999999999998</c:v>
                      </c:pt>
                      <c:pt idx="883">
                        <c:v>4.3650000000000002</c:v>
                      </c:pt>
                      <c:pt idx="884">
                        <c:v>4.3769999999999998</c:v>
                      </c:pt>
                      <c:pt idx="885">
                        <c:v>4.4219999999999997</c:v>
                      </c:pt>
                      <c:pt idx="886">
                        <c:v>4.4960000000000004</c:v>
                      </c:pt>
                      <c:pt idx="887">
                        <c:v>4.4960000000000004</c:v>
                      </c:pt>
                      <c:pt idx="888">
                        <c:v>4.4960000000000004</c:v>
                      </c:pt>
                      <c:pt idx="889">
                        <c:v>4.5960000000000001</c:v>
                      </c:pt>
                      <c:pt idx="890">
                        <c:v>4.585</c:v>
                      </c:pt>
                      <c:pt idx="891">
                        <c:v>4.548</c:v>
                      </c:pt>
                      <c:pt idx="892">
                        <c:v>4.5140000000000002</c:v>
                      </c:pt>
                      <c:pt idx="893">
                        <c:v>4.7050000000000001</c:v>
                      </c:pt>
                      <c:pt idx="894">
                        <c:v>4.7050000000000001</c:v>
                      </c:pt>
                      <c:pt idx="895">
                        <c:v>4.7050000000000001</c:v>
                      </c:pt>
                      <c:pt idx="896">
                        <c:v>4.5780000000000003</c:v>
                      </c:pt>
                      <c:pt idx="897">
                        <c:v>4.6050000000000004</c:v>
                      </c:pt>
                      <c:pt idx="898">
                        <c:v>4.5250000000000004</c:v>
                      </c:pt>
                      <c:pt idx="899">
                        <c:v>4.4649999999999999</c:v>
                      </c:pt>
                      <c:pt idx="900">
                        <c:v>4.508</c:v>
                      </c:pt>
                      <c:pt idx="901">
                        <c:v>4.508</c:v>
                      </c:pt>
                      <c:pt idx="902">
                        <c:v>4.508</c:v>
                      </c:pt>
                      <c:pt idx="903">
                        <c:v>4.585</c:v>
                      </c:pt>
                      <c:pt idx="904">
                        <c:v>4.5979999999999999</c:v>
                      </c:pt>
                      <c:pt idx="905">
                        <c:v>4.7990000000000004</c:v>
                      </c:pt>
                      <c:pt idx="906">
                        <c:v>4.4870000000000001</c:v>
                      </c:pt>
                      <c:pt idx="907">
                        <c:v>4.4109999999999996</c:v>
                      </c:pt>
                      <c:pt idx="908">
                        <c:v>4.4109999999999996</c:v>
                      </c:pt>
                      <c:pt idx="909">
                        <c:v>4.4109999999999996</c:v>
                      </c:pt>
                      <c:pt idx="910">
                        <c:v>4.2640000000000002</c:v>
                      </c:pt>
                      <c:pt idx="911">
                        <c:v>4.3719999999999999</c:v>
                      </c:pt>
                      <c:pt idx="912">
                        <c:v>4.3879999999999999</c:v>
                      </c:pt>
                      <c:pt idx="913">
                        <c:v>4.5259999999999998</c:v>
                      </c:pt>
                      <c:pt idx="914">
                        <c:v>4.5419999999999998</c:v>
                      </c:pt>
                      <c:pt idx="915">
                        <c:v>4.5419999999999998</c:v>
                      </c:pt>
                      <c:pt idx="916">
                        <c:v>4.5419999999999998</c:v>
                      </c:pt>
                      <c:pt idx="917">
                        <c:v>4.444</c:v>
                      </c:pt>
                      <c:pt idx="918">
                        <c:v>4.3730000000000002</c:v>
                      </c:pt>
                      <c:pt idx="919">
                        <c:v>4.1289999999999996</c:v>
                      </c:pt>
                      <c:pt idx="920">
                        <c:v>4.048</c:v>
                      </c:pt>
                      <c:pt idx="921">
                        <c:v>4.0270000000000001</c:v>
                      </c:pt>
                      <c:pt idx="922">
                        <c:v>4.0270000000000001</c:v>
                      </c:pt>
                      <c:pt idx="923">
                        <c:v>4.0270000000000001</c:v>
                      </c:pt>
                      <c:pt idx="924">
                        <c:v>4.09</c:v>
                      </c:pt>
                      <c:pt idx="925">
                        <c:v>4.1989999999999998</c:v>
                      </c:pt>
                      <c:pt idx="926">
                        <c:v>4.2030000000000003</c:v>
                      </c:pt>
                      <c:pt idx="927">
                        <c:v>4.1370000000000005</c:v>
                      </c:pt>
                      <c:pt idx="928">
                        <c:v>4.1370000000000005</c:v>
                      </c:pt>
                      <c:pt idx="929">
                        <c:v>4.1370000000000005</c:v>
                      </c:pt>
                      <c:pt idx="930">
                        <c:v>4.1370000000000005</c:v>
                      </c:pt>
                      <c:pt idx="931">
                        <c:v>4.0049999999999999</c:v>
                      </c:pt>
                      <c:pt idx="932">
                        <c:v>3.9279999999999999</c:v>
                      </c:pt>
                      <c:pt idx="933">
                        <c:v>3.8650000000000002</c:v>
                      </c:pt>
                      <c:pt idx="934">
                        <c:v>3.8650000000000002</c:v>
                      </c:pt>
                      <c:pt idx="935">
                        <c:v>3.9249999999999998</c:v>
                      </c:pt>
                      <c:pt idx="936">
                        <c:v>3.9249999999999998</c:v>
                      </c:pt>
                      <c:pt idx="937">
                        <c:v>3.9249999999999998</c:v>
                      </c:pt>
                      <c:pt idx="938">
                        <c:v>3.944</c:v>
                      </c:pt>
                      <c:pt idx="939">
                        <c:v>3.9750000000000001</c:v>
                      </c:pt>
                      <c:pt idx="940">
                        <c:v>3.988</c:v>
                      </c:pt>
                      <c:pt idx="941">
                        <c:v>4.0369999999999999</c:v>
                      </c:pt>
                      <c:pt idx="942">
                        <c:v>4.0449999999999999</c:v>
                      </c:pt>
                      <c:pt idx="943">
                        <c:v>4.0449999999999999</c:v>
                      </c:pt>
                      <c:pt idx="944">
                        <c:v>4.0449999999999999</c:v>
                      </c:pt>
                      <c:pt idx="945">
                        <c:v>4.0359999999999996</c:v>
                      </c:pt>
                      <c:pt idx="946">
                        <c:v>3.9939999999999998</c:v>
                      </c:pt>
                      <c:pt idx="947">
                        <c:v>4.0229999999999997</c:v>
                      </c:pt>
                      <c:pt idx="948">
                        <c:v>4.05</c:v>
                      </c:pt>
                      <c:pt idx="949">
                        <c:v>4.1079999999999997</c:v>
                      </c:pt>
                      <c:pt idx="950">
                        <c:v>4.1079999999999997</c:v>
                      </c:pt>
                      <c:pt idx="951">
                        <c:v>4.1079999999999997</c:v>
                      </c:pt>
                      <c:pt idx="952">
                        <c:v>4.016</c:v>
                      </c:pt>
                      <c:pt idx="953">
                        <c:v>4.0979999999999999</c:v>
                      </c:pt>
                      <c:pt idx="954">
                        <c:v>4.0659999999999998</c:v>
                      </c:pt>
                      <c:pt idx="955">
                        <c:v>3.9969999999999999</c:v>
                      </c:pt>
                      <c:pt idx="956">
                        <c:v>4.0110000000000001</c:v>
                      </c:pt>
                      <c:pt idx="957">
                        <c:v>4.0110000000000001</c:v>
                      </c:pt>
                      <c:pt idx="958">
                        <c:v>4.0110000000000001</c:v>
                      </c:pt>
                      <c:pt idx="959">
                        <c:v>4.0069999999999997</c:v>
                      </c:pt>
                      <c:pt idx="960">
                        <c:v>4.101</c:v>
                      </c:pt>
                      <c:pt idx="961">
                        <c:v>4.2539999999999996</c:v>
                      </c:pt>
                      <c:pt idx="962">
                        <c:v>4.3170000000000002</c:v>
                      </c:pt>
                      <c:pt idx="963">
                        <c:v>4.3170000000000002</c:v>
                      </c:pt>
                      <c:pt idx="964">
                        <c:v>4.3170000000000002</c:v>
                      </c:pt>
                      <c:pt idx="965">
                        <c:v>4.3170000000000002</c:v>
                      </c:pt>
                      <c:pt idx="966">
                        <c:v>4.3170000000000002</c:v>
                      </c:pt>
                      <c:pt idx="967">
                        <c:v>4.3579999999999997</c:v>
                      </c:pt>
                      <c:pt idx="968">
                        <c:v>4.3639999999999999</c:v>
                      </c:pt>
                      <c:pt idx="969">
                        <c:v>4.4260000000000002</c:v>
                      </c:pt>
                      <c:pt idx="970">
                        <c:v>4.38</c:v>
                      </c:pt>
                      <c:pt idx="971">
                        <c:v>4.38</c:v>
                      </c:pt>
                      <c:pt idx="972">
                        <c:v>4.38</c:v>
                      </c:pt>
                      <c:pt idx="973">
                        <c:v>4.29</c:v>
                      </c:pt>
                      <c:pt idx="974">
                        <c:v>4.218</c:v>
                      </c:pt>
                      <c:pt idx="975">
                        <c:v>4.1890000000000001</c:v>
                      </c:pt>
                      <c:pt idx="976">
                        <c:v>4.1920000000000002</c:v>
                      </c:pt>
                      <c:pt idx="977">
                        <c:v>4.1840000000000002</c:v>
                      </c:pt>
                      <c:pt idx="978">
                        <c:v>4.1840000000000002</c:v>
                      </c:pt>
                      <c:pt idx="979">
                        <c:v>4.1840000000000002</c:v>
                      </c:pt>
                      <c:pt idx="980">
                        <c:v>4.2140000000000004</c:v>
                      </c:pt>
                      <c:pt idx="981">
                        <c:v>4.165</c:v>
                      </c:pt>
                      <c:pt idx="982">
                        <c:v>4.1399999999999997</c:v>
                      </c:pt>
                      <c:pt idx="983">
                        <c:v>4.165</c:v>
                      </c:pt>
                      <c:pt idx="984">
                        <c:v>4.181</c:v>
                      </c:pt>
                      <c:pt idx="985">
                        <c:v>4.181</c:v>
                      </c:pt>
                      <c:pt idx="986">
                        <c:v>4.181</c:v>
                      </c:pt>
                      <c:pt idx="987">
                        <c:v>4.157</c:v>
                      </c:pt>
                      <c:pt idx="988">
                        <c:v>4.24</c:v>
                      </c:pt>
                      <c:pt idx="989">
                        <c:v>4.3209999999999997</c:v>
                      </c:pt>
                      <c:pt idx="990">
                        <c:v>4.3639999999999999</c:v>
                      </c:pt>
                      <c:pt idx="991">
                        <c:v>4.3520000000000003</c:v>
                      </c:pt>
                      <c:pt idx="992">
                        <c:v>4.3520000000000003</c:v>
                      </c:pt>
                      <c:pt idx="993">
                        <c:v>4.3520000000000003</c:v>
                      </c:pt>
                      <c:pt idx="994">
                        <c:v>4.4719999999999995</c:v>
                      </c:pt>
                      <c:pt idx="995">
                        <c:v>4.4109999999999996</c:v>
                      </c:pt>
                      <c:pt idx="996">
                        <c:v>4.3760000000000003</c:v>
                      </c:pt>
                      <c:pt idx="997">
                        <c:v>4.407</c:v>
                      </c:pt>
                      <c:pt idx="998">
                        <c:v>4.3959999999999999</c:v>
                      </c:pt>
                      <c:pt idx="999">
                        <c:v>4.3959999999999999</c:v>
                      </c:pt>
                      <c:pt idx="1000">
                        <c:v>4.3959999999999999</c:v>
                      </c:pt>
                      <c:pt idx="1001">
                        <c:v>4.3719999999999999</c:v>
                      </c:pt>
                      <c:pt idx="1002">
                        <c:v>4.4420000000000002</c:v>
                      </c:pt>
                      <c:pt idx="1003">
                        <c:v>4.3959999999999999</c:v>
                      </c:pt>
                      <c:pt idx="1004">
                        <c:v>4.266</c:v>
                      </c:pt>
                      <c:pt idx="1005">
                        <c:v>4.2839999999999998</c:v>
                      </c:pt>
                      <c:pt idx="1006">
                        <c:v>4.2839999999999998</c:v>
                      </c:pt>
                      <c:pt idx="1007">
                        <c:v>4.2839999999999998</c:v>
                      </c:pt>
                      <c:pt idx="1008">
                        <c:v>4.4180000000000001</c:v>
                      </c:pt>
                      <c:pt idx="1009">
                        <c:v>4.4719999999999995</c:v>
                      </c:pt>
                      <c:pt idx="1010">
                        <c:v>4.3840000000000003</c:v>
                      </c:pt>
                      <c:pt idx="1011">
                        <c:v>4.2850000000000001</c:v>
                      </c:pt>
                      <c:pt idx="1012">
                        <c:v>4.109</c:v>
                      </c:pt>
                      <c:pt idx="1013">
                        <c:v>4.109</c:v>
                      </c:pt>
                      <c:pt idx="1014">
                        <c:v>4.109</c:v>
                      </c:pt>
                      <c:pt idx="1015">
                        <c:v>3.8170000000000002</c:v>
                      </c:pt>
                      <c:pt idx="1016">
                        <c:v>3.6879999999999997</c:v>
                      </c:pt>
                      <c:pt idx="1017">
                        <c:v>3.7320000000000002</c:v>
                      </c:pt>
                      <c:pt idx="1018">
                        <c:v>3.7269999999999999</c:v>
                      </c:pt>
                      <c:pt idx="1019">
                        <c:v>3.6749999999999998</c:v>
                      </c:pt>
                      <c:pt idx="1020">
                        <c:v>3.6749999999999998</c:v>
                      </c:pt>
                      <c:pt idx="1021">
                        <c:v>3.6749999999999998</c:v>
                      </c:pt>
                      <c:pt idx="1022">
                        <c:v>3.7080000000000002</c:v>
                      </c:pt>
                      <c:pt idx="1023">
                        <c:v>3.74</c:v>
                      </c:pt>
                      <c:pt idx="1024">
                        <c:v>3.6790000000000003</c:v>
                      </c:pt>
                      <c:pt idx="1025">
                        <c:v>3.6579999999999999</c:v>
                      </c:pt>
                      <c:pt idx="1026">
                        <c:v>3.657</c:v>
                      </c:pt>
                      <c:pt idx="1027">
                        <c:v>3.657</c:v>
                      </c:pt>
                      <c:pt idx="1028">
                        <c:v>3.657</c:v>
                      </c:pt>
                      <c:pt idx="1029">
                        <c:v>3.7050000000000001</c:v>
                      </c:pt>
                      <c:pt idx="1030">
                        <c:v>3.7170000000000001</c:v>
                      </c:pt>
                      <c:pt idx="1031">
                        <c:v>3.7709999999999999</c:v>
                      </c:pt>
                      <c:pt idx="1032">
                        <c:v>3.8410000000000002</c:v>
                      </c:pt>
                      <c:pt idx="1033">
                        <c:v>3.8449999999999998</c:v>
                      </c:pt>
                      <c:pt idx="1034">
                        <c:v>3.8449999999999998</c:v>
                      </c:pt>
                      <c:pt idx="1035">
                        <c:v>3.8449999999999998</c:v>
                      </c:pt>
                      <c:pt idx="1036">
                        <c:v>3.798</c:v>
                      </c:pt>
                      <c:pt idx="1037">
                        <c:v>3.7690000000000001</c:v>
                      </c:pt>
                      <c:pt idx="1038">
                        <c:v>3.7829999999999999</c:v>
                      </c:pt>
                      <c:pt idx="1039">
                        <c:v>3.895</c:v>
                      </c:pt>
                      <c:pt idx="1040">
                        <c:v>3.8980000000000001</c:v>
                      </c:pt>
                      <c:pt idx="1041">
                        <c:v>3.8980000000000001</c:v>
                      </c:pt>
                      <c:pt idx="1042">
                        <c:v>3.8980000000000001</c:v>
                      </c:pt>
                      <c:pt idx="1043">
                        <c:v>3.8820000000000001</c:v>
                      </c:pt>
                      <c:pt idx="1044">
                        <c:v>3.7080000000000002</c:v>
                      </c:pt>
                      <c:pt idx="1045">
                        <c:v>3.6859999999999999</c:v>
                      </c:pt>
                      <c:pt idx="1046">
                        <c:v>3.6909999999999998</c:v>
                      </c:pt>
                      <c:pt idx="1047">
                        <c:v>3.7669999999999999</c:v>
                      </c:pt>
                      <c:pt idx="1048">
                        <c:v>3.7669999999999999</c:v>
                      </c:pt>
                      <c:pt idx="1049">
                        <c:v>3.7669999999999999</c:v>
                      </c:pt>
                      <c:pt idx="1050">
                        <c:v>3.8540000000000001</c:v>
                      </c:pt>
                      <c:pt idx="1051">
                        <c:v>4.0179999999999998</c:v>
                      </c:pt>
                      <c:pt idx="1052">
                        <c:v>4.1059999999999999</c:v>
                      </c:pt>
                      <c:pt idx="1053">
                        <c:v>4.1150000000000002</c:v>
                      </c:pt>
                      <c:pt idx="1054">
                        <c:v>4.1150000000000002</c:v>
                      </c:pt>
                      <c:pt idx="1055">
                        <c:v>4.1150000000000002</c:v>
                      </c:pt>
                      <c:pt idx="1056">
                        <c:v>4.1150000000000002</c:v>
                      </c:pt>
                      <c:pt idx="1057">
                        <c:v>4.1280000000000001</c:v>
                      </c:pt>
                      <c:pt idx="1058">
                        <c:v>4.1109999999999998</c:v>
                      </c:pt>
                      <c:pt idx="1059">
                        <c:v>4.1379999999999999</c:v>
                      </c:pt>
                      <c:pt idx="1060">
                        <c:v>4.1379999999999999</c:v>
                      </c:pt>
                      <c:pt idx="1061">
                        <c:v>4.1379999999999999</c:v>
                      </c:pt>
                      <c:pt idx="1062">
                        <c:v>4.1379999999999999</c:v>
                      </c:pt>
                      <c:pt idx="1063">
                        <c:v>4.1379999999999999</c:v>
                      </c:pt>
                      <c:pt idx="1064">
                        <c:v>4.0919999999999996</c:v>
                      </c:pt>
                      <c:pt idx="1065">
                        <c:v>4.1399999999999997</c:v>
                      </c:pt>
                      <c:pt idx="1066">
                        <c:v>4.1079999999999997</c:v>
                      </c:pt>
                      <c:pt idx="1067">
                        <c:v>3.9630000000000001</c:v>
                      </c:pt>
                      <c:pt idx="1068">
                        <c:v>3.9689999999999999</c:v>
                      </c:pt>
                      <c:pt idx="1069">
                        <c:v>3.9689999999999999</c:v>
                      </c:pt>
                      <c:pt idx="1070">
                        <c:v>3.9689999999999999</c:v>
                      </c:pt>
                      <c:pt idx="1071">
                        <c:v>4.1189999999999998</c:v>
                      </c:pt>
                      <c:pt idx="1072">
                        <c:v>4.2629999999999999</c:v>
                      </c:pt>
                      <c:pt idx="1073">
                        <c:v>4.3789999999999996</c:v>
                      </c:pt>
                      <c:pt idx="1074">
                        <c:v>4.5179999999999998</c:v>
                      </c:pt>
                      <c:pt idx="1075">
                        <c:v>4.5170000000000003</c:v>
                      </c:pt>
                      <c:pt idx="1076">
                        <c:v>4.5170000000000003</c:v>
                      </c:pt>
                      <c:pt idx="1077">
                        <c:v>4.5170000000000003</c:v>
                      </c:pt>
                      <c:pt idx="1078">
                        <c:v>4.7830000000000004</c:v>
                      </c:pt>
                      <c:pt idx="1079">
                        <c:v>4.8109999999999999</c:v>
                      </c:pt>
                      <c:pt idx="1080">
                        <c:v>4.8360000000000003</c:v>
                      </c:pt>
                      <c:pt idx="1081">
                        <c:v>5.383</c:v>
                      </c:pt>
                      <c:pt idx="1082">
                        <c:v>5.45</c:v>
                      </c:pt>
                      <c:pt idx="1083">
                        <c:v>5.45</c:v>
                      </c:pt>
                      <c:pt idx="1084">
                        <c:v>5.45</c:v>
                      </c:pt>
                      <c:pt idx="1085">
                        <c:v>5.4480000000000004</c:v>
                      </c:pt>
                      <c:pt idx="1086">
                        <c:v>5.4820000000000002</c:v>
                      </c:pt>
                      <c:pt idx="1087">
                        <c:v>5.3339999999999996</c:v>
                      </c:pt>
                      <c:pt idx="1088">
                        <c:v>5.3719999999999999</c:v>
                      </c:pt>
                      <c:pt idx="1089">
                        <c:v>5.383</c:v>
                      </c:pt>
                      <c:pt idx="1090">
                        <c:v>5.383</c:v>
                      </c:pt>
                      <c:pt idx="1091">
                        <c:v>5.383</c:v>
                      </c:pt>
                      <c:pt idx="1092">
                        <c:v>5.383</c:v>
                      </c:pt>
                      <c:pt idx="1093">
                        <c:v>5.3689999999999998</c:v>
                      </c:pt>
                      <c:pt idx="1094">
                        <c:v>5.335</c:v>
                      </c:pt>
                      <c:pt idx="1095">
                        <c:v>5.27</c:v>
                      </c:pt>
                      <c:pt idx="1096">
                        <c:v>5.2210000000000001</c:v>
                      </c:pt>
                      <c:pt idx="1097">
                        <c:v>5.2210000000000001</c:v>
                      </c:pt>
                      <c:pt idx="1098">
                        <c:v>5.2210000000000001</c:v>
                      </c:pt>
                      <c:pt idx="1099">
                        <c:v>5.2</c:v>
                      </c:pt>
                      <c:pt idx="1100">
                        <c:v>5.0960000000000001</c:v>
                      </c:pt>
                      <c:pt idx="1101">
                        <c:v>5.0830000000000002</c:v>
                      </c:pt>
                      <c:pt idx="1102">
                        <c:v>5.0709999999999997</c:v>
                      </c:pt>
                      <c:pt idx="1103">
                        <c:v>5.1790000000000003</c:v>
                      </c:pt>
                      <c:pt idx="1104">
                        <c:v>5.1790000000000003</c:v>
                      </c:pt>
                      <c:pt idx="1105">
                        <c:v>5.1790000000000003</c:v>
                      </c:pt>
                      <c:pt idx="1106">
                        <c:v>5.16</c:v>
                      </c:pt>
                      <c:pt idx="1107">
                        <c:v>5.1210000000000004</c:v>
                      </c:pt>
                      <c:pt idx="1108">
                        <c:v>5.0830000000000002</c:v>
                      </c:pt>
                      <c:pt idx="1109">
                        <c:v>5.1150000000000002</c:v>
                      </c:pt>
                      <c:pt idx="1110">
                        <c:v>5.141</c:v>
                      </c:pt>
                      <c:pt idx="1111">
                        <c:v>5.141</c:v>
                      </c:pt>
                      <c:pt idx="1112">
                        <c:v>5.141</c:v>
                      </c:pt>
                      <c:pt idx="1113">
                        <c:v>5.085</c:v>
                      </c:pt>
                      <c:pt idx="1114">
                        <c:v>5.2670000000000003</c:v>
                      </c:pt>
                      <c:pt idx="1115">
                        <c:v>5.4690000000000003</c:v>
                      </c:pt>
                      <c:pt idx="1116">
                        <c:v>5.5549999999999997</c:v>
                      </c:pt>
                      <c:pt idx="1117">
                        <c:v>5.5380000000000003</c:v>
                      </c:pt>
                      <c:pt idx="1118">
                        <c:v>5.5380000000000003</c:v>
                      </c:pt>
                      <c:pt idx="1119">
                        <c:v>5.5380000000000003</c:v>
                      </c:pt>
                      <c:pt idx="1120">
                        <c:v>5.55</c:v>
                      </c:pt>
                      <c:pt idx="1121">
                        <c:v>5.5659999999999998</c:v>
                      </c:pt>
                      <c:pt idx="1122">
                        <c:v>5.5339999999999998</c:v>
                      </c:pt>
                      <c:pt idx="1123">
                        <c:v>5.5549999999999997</c:v>
                      </c:pt>
                      <c:pt idx="1124">
                        <c:v>5.5490000000000004</c:v>
                      </c:pt>
                      <c:pt idx="1125">
                        <c:v>5.5490000000000004</c:v>
                      </c:pt>
                      <c:pt idx="1126">
                        <c:v>5.5490000000000004</c:v>
                      </c:pt>
                      <c:pt idx="1127">
                        <c:v>5.5609999999999999</c:v>
                      </c:pt>
                      <c:pt idx="1128">
                        <c:v>5.508</c:v>
                      </c:pt>
                      <c:pt idx="1129">
                        <c:v>5.46</c:v>
                      </c:pt>
                      <c:pt idx="1130">
                        <c:v>5.4889999999999999</c:v>
                      </c:pt>
                      <c:pt idx="1131">
                        <c:v>5.54</c:v>
                      </c:pt>
                      <c:pt idx="1132">
                        <c:v>5.54</c:v>
                      </c:pt>
                      <c:pt idx="1133">
                        <c:v>5.54</c:v>
                      </c:pt>
                      <c:pt idx="1134">
                        <c:v>5.58</c:v>
                      </c:pt>
                      <c:pt idx="1135">
                        <c:v>5.5709999999999997</c:v>
                      </c:pt>
                      <c:pt idx="1136">
                        <c:v>5.5819999999999999</c:v>
                      </c:pt>
                      <c:pt idx="1137">
                        <c:v>5.593</c:v>
                      </c:pt>
                      <c:pt idx="1138">
                        <c:v>5.6020000000000003</c:v>
                      </c:pt>
                      <c:pt idx="1139">
                        <c:v>5.6020000000000003</c:v>
                      </c:pt>
                      <c:pt idx="1140">
                        <c:v>5.6020000000000003</c:v>
                      </c:pt>
                      <c:pt idx="1141">
                        <c:v>5.6029999999999998</c:v>
                      </c:pt>
                      <c:pt idx="1142">
                        <c:v>5.5990000000000002</c:v>
                      </c:pt>
                      <c:pt idx="1143">
                        <c:v>5.5990000000000002</c:v>
                      </c:pt>
                      <c:pt idx="1144">
                        <c:v>5.5880000000000001</c:v>
                      </c:pt>
                      <c:pt idx="1145">
                        <c:v>5.6619999999999999</c:v>
                      </c:pt>
                      <c:pt idx="1146">
                        <c:v>5.6619999999999999</c:v>
                      </c:pt>
                      <c:pt idx="1147">
                        <c:v>5.6619999999999999</c:v>
                      </c:pt>
                      <c:pt idx="1148">
                        <c:v>5.7050000000000001</c:v>
                      </c:pt>
                      <c:pt idx="1149">
                        <c:v>5.7809999999999997</c:v>
                      </c:pt>
                      <c:pt idx="1150">
                        <c:v>5.6479999999999997</c:v>
                      </c:pt>
                      <c:pt idx="1151">
                        <c:v>5.556</c:v>
                      </c:pt>
                      <c:pt idx="1152">
                        <c:v>5.5449999999999999</c:v>
                      </c:pt>
                      <c:pt idx="1153">
                        <c:v>5.5449999999999999</c:v>
                      </c:pt>
                      <c:pt idx="1154">
                        <c:v>5.5449999999999999</c:v>
                      </c:pt>
                      <c:pt idx="1155">
                        <c:v>5.5579999999999998</c:v>
                      </c:pt>
                      <c:pt idx="1156">
                        <c:v>5.5730000000000004</c:v>
                      </c:pt>
                      <c:pt idx="1157">
                        <c:v>5.5419999999999998</c:v>
                      </c:pt>
                      <c:pt idx="1158">
                        <c:v>5.4770000000000003</c:v>
                      </c:pt>
                      <c:pt idx="1159">
                        <c:v>5.4370000000000003</c:v>
                      </c:pt>
                      <c:pt idx="1160">
                        <c:v>5.4370000000000003</c:v>
                      </c:pt>
                      <c:pt idx="1161">
                        <c:v>5.4370000000000003</c:v>
                      </c:pt>
                      <c:pt idx="1162">
                        <c:v>5.415</c:v>
                      </c:pt>
                      <c:pt idx="1163">
                        <c:v>5.4409999999999998</c:v>
                      </c:pt>
                      <c:pt idx="1164">
                        <c:v>5.45</c:v>
                      </c:pt>
                      <c:pt idx="1165">
                        <c:v>5.4630000000000001</c:v>
                      </c:pt>
                      <c:pt idx="1166">
                        <c:v>5.4560000000000004</c:v>
                      </c:pt>
                      <c:pt idx="1167">
                        <c:v>5.4560000000000004</c:v>
                      </c:pt>
                      <c:pt idx="1168">
                        <c:v>5.4560000000000004</c:v>
                      </c:pt>
                      <c:pt idx="1169">
                        <c:v>5.4669999999999996</c:v>
                      </c:pt>
                      <c:pt idx="1170">
                        <c:v>5.4719999999999995</c:v>
                      </c:pt>
                      <c:pt idx="1171">
                        <c:v>5.5030000000000001</c:v>
                      </c:pt>
                      <c:pt idx="1172">
                        <c:v>5.5250000000000004</c:v>
                      </c:pt>
                      <c:pt idx="1173">
                        <c:v>5.53</c:v>
                      </c:pt>
                      <c:pt idx="1174">
                        <c:v>5.53</c:v>
                      </c:pt>
                      <c:pt idx="1175">
                        <c:v>5.53</c:v>
                      </c:pt>
                      <c:pt idx="1176">
                        <c:v>5.5410000000000004</c:v>
                      </c:pt>
                      <c:pt idx="1177">
                        <c:v>5.5389999999999997</c:v>
                      </c:pt>
                      <c:pt idx="1178">
                        <c:v>5.5309999999999997</c:v>
                      </c:pt>
                      <c:pt idx="1179">
                        <c:v>5.5410000000000004</c:v>
                      </c:pt>
                      <c:pt idx="1180">
                        <c:v>5.5410000000000004</c:v>
                      </c:pt>
                      <c:pt idx="1181">
                        <c:v>5.5410000000000004</c:v>
                      </c:pt>
                      <c:pt idx="1182">
                        <c:v>5.5410000000000004</c:v>
                      </c:pt>
                      <c:pt idx="1183">
                        <c:v>5.55</c:v>
                      </c:pt>
                      <c:pt idx="1184">
                        <c:v>5.5629999999999997</c:v>
                      </c:pt>
                      <c:pt idx="1185">
                        <c:v>5.5679999999999996</c:v>
                      </c:pt>
                      <c:pt idx="1186">
                        <c:v>5.62</c:v>
                      </c:pt>
                      <c:pt idx="1187">
                        <c:v>5.6349999999999998</c:v>
                      </c:pt>
                      <c:pt idx="1188">
                        <c:v>5.6349999999999998</c:v>
                      </c:pt>
                      <c:pt idx="1189">
                        <c:v>5.6349999999999998</c:v>
                      </c:pt>
                      <c:pt idx="1190">
                        <c:v>5.625</c:v>
                      </c:pt>
                      <c:pt idx="1191">
                        <c:v>5.6050000000000004</c:v>
                      </c:pt>
                      <c:pt idx="1192">
                        <c:v>5.5679999999999996</c:v>
                      </c:pt>
                      <c:pt idx="1193">
                        <c:v>5.5220000000000002</c:v>
                      </c:pt>
                      <c:pt idx="1194">
                        <c:v>5.5510000000000002</c:v>
                      </c:pt>
                      <c:pt idx="1195">
                        <c:v>5.5510000000000002</c:v>
                      </c:pt>
                      <c:pt idx="1196">
                        <c:v>5.5510000000000002</c:v>
                      </c:pt>
                      <c:pt idx="1197">
                        <c:v>5.5149999999999997</c:v>
                      </c:pt>
                      <c:pt idx="1198">
                        <c:v>5.5090000000000003</c:v>
                      </c:pt>
                      <c:pt idx="1199">
                        <c:v>5.45</c:v>
                      </c:pt>
                      <c:pt idx="1200">
                        <c:v>5.45</c:v>
                      </c:pt>
                      <c:pt idx="1201">
                        <c:v>5.4619999999999997</c:v>
                      </c:pt>
                      <c:pt idx="1202">
                        <c:v>5.4619999999999997</c:v>
                      </c:pt>
                      <c:pt idx="1203">
                        <c:v>5.4619999999999997</c:v>
                      </c:pt>
                      <c:pt idx="1204">
                        <c:v>5.5170000000000003</c:v>
                      </c:pt>
                      <c:pt idx="1205">
                        <c:v>5.4809999999999999</c:v>
                      </c:pt>
                      <c:pt idx="1206">
                        <c:v>5.431</c:v>
                      </c:pt>
                      <c:pt idx="1207">
                        <c:v>5.3979999999999997</c:v>
                      </c:pt>
                      <c:pt idx="1208">
                        <c:v>5.3760000000000003</c:v>
                      </c:pt>
                      <c:pt idx="1209">
                        <c:v>5.3760000000000003</c:v>
                      </c:pt>
                      <c:pt idx="1210">
                        <c:v>5.3760000000000003</c:v>
                      </c:pt>
                      <c:pt idx="1211">
                        <c:v>5.3220000000000001</c:v>
                      </c:pt>
                      <c:pt idx="1212">
                        <c:v>5.3079999999999998</c:v>
                      </c:pt>
                      <c:pt idx="1213">
                        <c:v>5.3010000000000002</c:v>
                      </c:pt>
                      <c:pt idx="1214">
                        <c:v>5.2549999999999999</c:v>
                      </c:pt>
                      <c:pt idx="1215">
                        <c:v>5.2620000000000005</c:v>
                      </c:pt>
                      <c:pt idx="1216">
                        <c:v>5.2620000000000005</c:v>
                      </c:pt>
                      <c:pt idx="1217">
                        <c:v>5.2620000000000005</c:v>
                      </c:pt>
                      <c:pt idx="1218">
                        <c:v>5.2640000000000002</c:v>
                      </c:pt>
                      <c:pt idx="1219">
                        <c:v>5.2610000000000001</c:v>
                      </c:pt>
                      <c:pt idx="1220">
                        <c:v>5.2519999999999998</c:v>
                      </c:pt>
                      <c:pt idx="1221">
                        <c:v>5.2809999999999997</c:v>
                      </c:pt>
                      <c:pt idx="1222">
                        <c:v>5.3209999999999997</c:v>
                      </c:pt>
                      <c:pt idx="1223">
                        <c:v>5.3209999999999997</c:v>
                      </c:pt>
                      <c:pt idx="1224">
                        <c:v>5.3209999999999997</c:v>
                      </c:pt>
                      <c:pt idx="1225">
                        <c:v>5.34</c:v>
                      </c:pt>
                      <c:pt idx="1226">
                        <c:v>5.3639999999999999</c:v>
                      </c:pt>
                      <c:pt idx="1227">
                        <c:v>5.3819999999999997</c:v>
                      </c:pt>
                      <c:pt idx="1228">
                        <c:v>5.38</c:v>
                      </c:pt>
                      <c:pt idx="1229">
                        <c:v>5.4359999999999999</c:v>
                      </c:pt>
                      <c:pt idx="1230">
                        <c:v>5.4359999999999999</c:v>
                      </c:pt>
                      <c:pt idx="1231">
                        <c:v>5.4359999999999999</c:v>
                      </c:pt>
                      <c:pt idx="1232">
                        <c:v>5.3710000000000004</c:v>
                      </c:pt>
                      <c:pt idx="1233">
                        <c:v>5.3460000000000001</c:v>
                      </c:pt>
                      <c:pt idx="1234">
                        <c:v>5.319</c:v>
                      </c:pt>
                      <c:pt idx="1235">
                        <c:v>5.399</c:v>
                      </c:pt>
                      <c:pt idx="1236">
                        <c:v>5.4240000000000004</c:v>
                      </c:pt>
                      <c:pt idx="1237">
                        <c:v>5.4240000000000004</c:v>
                      </c:pt>
                      <c:pt idx="1238">
                        <c:v>5.4240000000000004</c:v>
                      </c:pt>
                      <c:pt idx="1239">
                        <c:v>5.4340000000000002</c:v>
                      </c:pt>
                      <c:pt idx="1240">
                        <c:v>5.4969999999999999</c:v>
                      </c:pt>
                      <c:pt idx="1241">
                        <c:v>5.4870000000000001</c:v>
                      </c:pt>
                      <c:pt idx="1242">
                        <c:v>5.4180000000000001</c:v>
                      </c:pt>
                      <c:pt idx="1243">
                        <c:v>5.4219999999999997</c:v>
                      </c:pt>
                      <c:pt idx="1244">
                        <c:v>5.4219999999999997</c:v>
                      </c:pt>
                      <c:pt idx="1245">
                        <c:v>5.4219999999999997</c:v>
                      </c:pt>
                      <c:pt idx="1246">
                        <c:v>5.57</c:v>
                      </c:pt>
                      <c:pt idx="1247">
                        <c:v>5.5679999999999996</c:v>
                      </c:pt>
                      <c:pt idx="1248">
                        <c:v>5.5720000000000001</c:v>
                      </c:pt>
                      <c:pt idx="1249">
                        <c:v>5.6319999999999997</c:v>
                      </c:pt>
                      <c:pt idx="1250">
                        <c:v>5.68</c:v>
                      </c:pt>
                      <c:pt idx="1251">
                        <c:v>5.68</c:v>
                      </c:pt>
                      <c:pt idx="1252">
                        <c:v>5.68</c:v>
                      </c:pt>
                      <c:pt idx="1253">
                        <c:v>5.875</c:v>
                      </c:pt>
                      <c:pt idx="1254">
                        <c:v>5.7990000000000004</c:v>
                      </c:pt>
                      <c:pt idx="1255">
                        <c:v>5.8369999999999997</c:v>
                      </c:pt>
                      <c:pt idx="1256">
                        <c:v>5.8689999999999998</c:v>
                      </c:pt>
                      <c:pt idx="1257">
                        <c:v>6.0140000000000002</c:v>
                      </c:pt>
                      <c:pt idx="1258">
                        <c:v>6.0140000000000002</c:v>
                      </c:pt>
                      <c:pt idx="1259">
                        <c:v>6.0140000000000002</c:v>
                      </c:pt>
                      <c:pt idx="1260">
                        <c:v>6.0670000000000002</c:v>
                      </c:pt>
                      <c:pt idx="1261">
                        <c:v>6.0410000000000004</c:v>
                      </c:pt>
                      <c:pt idx="1262">
                        <c:v>6.0650000000000004</c:v>
                      </c:pt>
                      <c:pt idx="1263">
                        <c:v>6.0430000000000001</c:v>
                      </c:pt>
                      <c:pt idx="1264">
                        <c:v>6.0659999999999998</c:v>
                      </c:pt>
                      <c:pt idx="1265">
                        <c:v>6.0659999999999998</c:v>
                      </c:pt>
                      <c:pt idx="1266">
                        <c:v>6.0659999999999998</c:v>
                      </c:pt>
                      <c:pt idx="1267">
                        <c:v>6.0979999999999999</c:v>
                      </c:pt>
                      <c:pt idx="1268">
                        <c:v>6.0919999999999996</c:v>
                      </c:pt>
                      <c:pt idx="1269">
                        <c:v>6.0579999999999998</c:v>
                      </c:pt>
                      <c:pt idx="1270">
                        <c:v>5.9829999999999997</c:v>
                      </c:pt>
                      <c:pt idx="1271">
                        <c:v>5.968</c:v>
                      </c:pt>
                      <c:pt idx="1272">
                        <c:v>5.968</c:v>
                      </c:pt>
                      <c:pt idx="1273">
                        <c:v>5.968</c:v>
                      </c:pt>
                      <c:pt idx="1274">
                        <c:v>6.0460000000000003</c:v>
                      </c:pt>
                      <c:pt idx="1275">
                        <c:v>6.0609999999999999</c:v>
                      </c:pt>
                      <c:pt idx="1276">
                        <c:v>5.7859999999999996</c:v>
                      </c:pt>
                      <c:pt idx="1277">
                        <c:v>5.6520000000000001</c:v>
                      </c:pt>
                      <c:pt idx="1278">
                        <c:v>5.6950000000000003</c:v>
                      </c:pt>
                      <c:pt idx="1279">
                        <c:v>5.6950000000000003</c:v>
                      </c:pt>
                      <c:pt idx="1280">
                        <c:v>5.6950000000000003</c:v>
                      </c:pt>
                      <c:pt idx="1281">
                        <c:v>5.7549999999999999</c:v>
                      </c:pt>
                      <c:pt idx="1282">
                        <c:v>5.7</c:v>
                      </c:pt>
                      <c:pt idx="1283">
                        <c:v>5.7089999999999996</c:v>
                      </c:pt>
                      <c:pt idx="1284">
                        <c:v>5.673</c:v>
                      </c:pt>
                      <c:pt idx="1285">
                        <c:v>5.6829999999999998</c:v>
                      </c:pt>
                      <c:pt idx="1286">
                        <c:v>5.6829999999999998</c:v>
                      </c:pt>
                      <c:pt idx="1287">
                        <c:v>5.6829999999999998</c:v>
                      </c:pt>
                      <c:pt idx="1288">
                        <c:v>5.6340000000000003</c:v>
                      </c:pt>
                      <c:pt idx="1289">
                        <c:v>5.64</c:v>
                      </c:pt>
                      <c:pt idx="1290">
                        <c:v>5.6459999999999999</c:v>
                      </c:pt>
                      <c:pt idx="1291">
                        <c:v>5.6769999999999996</c:v>
                      </c:pt>
                      <c:pt idx="1292">
                        <c:v>5.8380000000000001</c:v>
                      </c:pt>
                      <c:pt idx="1293">
                        <c:v>5.8380000000000001</c:v>
                      </c:pt>
                      <c:pt idx="1294">
                        <c:v>5.8380000000000001</c:v>
                      </c:pt>
                      <c:pt idx="1295">
                        <c:v>5.968</c:v>
                      </c:pt>
                      <c:pt idx="1296">
                        <c:v>6.0060000000000002</c:v>
                      </c:pt>
                      <c:pt idx="1297">
                        <c:v>5.99</c:v>
                      </c:pt>
                      <c:pt idx="1298">
                        <c:v>6.3440000000000003</c:v>
                      </c:pt>
                      <c:pt idx="1299">
                        <c:v>6.3440000000000003</c:v>
                      </c:pt>
                      <c:pt idx="1300">
                        <c:v>6.3440000000000003</c:v>
                      </c:pt>
                      <c:pt idx="1301">
                        <c:v>6.3440000000000003</c:v>
                      </c:pt>
                      <c:pt idx="1302">
                        <c:v>6.3769999999999998</c:v>
                      </c:pt>
                      <c:pt idx="1303">
                        <c:v>6.4059999999999997</c:v>
                      </c:pt>
                      <c:pt idx="1304">
                        <c:v>6.4349999999999996</c:v>
                      </c:pt>
                      <c:pt idx="1305">
                        <c:v>6.4450000000000003</c:v>
                      </c:pt>
                      <c:pt idx="1306">
                        <c:v>6.6349999999999998</c:v>
                      </c:pt>
                      <c:pt idx="1307">
                        <c:v>6.6349999999999998</c:v>
                      </c:pt>
                      <c:pt idx="1308">
                        <c:v>6.6349999999999998</c:v>
                      </c:pt>
                      <c:pt idx="1309">
                        <c:v>6.7160000000000002</c:v>
                      </c:pt>
                      <c:pt idx="1310">
                        <c:v>6.6890000000000001</c:v>
                      </c:pt>
                      <c:pt idx="1311">
                        <c:v>6.7869999999999999</c:v>
                      </c:pt>
                      <c:pt idx="1312">
                        <c:v>6.6680000000000001</c:v>
                      </c:pt>
                      <c:pt idx="1313">
                        <c:v>6.6680000000000001</c:v>
                      </c:pt>
                      <c:pt idx="1314">
                        <c:v>6.6680000000000001</c:v>
                      </c:pt>
                      <c:pt idx="1315">
                        <c:v>6.6680000000000001</c:v>
                      </c:pt>
                      <c:pt idx="1316">
                        <c:v>6.6680000000000001</c:v>
                      </c:pt>
                      <c:pt idx="1317">
                        <c:v>6.6619999999999999</c:v>
                      </c:pt>
                      <c:pt idx="1318">
                        <c:v>6.718</c:v>
                      </c:pt>
                      <c:pt idx="1319">
                        <c:v>6.7809999999999997</c:v>
                      </c:pt>
                      <c:pt idx="1320">
                        <c:v>6.8639999999999999</c:v>
                      </c:pt>
                      <c:pt idx="1321">
                        <c:v>6.8639999999999999</c:v>
                      </c:pt>
                      <c:pt idx="1322">
                        <c:v>6.8639999999999999</c:v>
                      </c:pt>
                      <c:pt idx="1323">
                        <c:v>7.1260000000000003</c:v>
                      </c:pt>
                      <c:pt idx="1324">
                        <c:v>7.1050000000000004</c:v>
                      </c:pt>
                      <c:pt idx="1325">
                        <c:v>7.0789999999999997</c:v>
                      </c:pt>
                      <c:pt idx="1326">
                        <c:v>7.0129999999999999</c:v>
                      </c:pt>
                      <c:pt idx="1327">
                        <c:v>6.9859999999999998</c:v>
                      </c:pt>
                      <c:pt idx="1328">
                        <c:v>6.9859999999999998</c:v>
                      </c:pt>
                      <c:pt idx="1329">
                        <c:v>6.9859999999999998</c:v>
                      </c:pt>
                      <c:pt idx="1330">
                        <c:v>6.9539999999999997</c:v>
                      </c:pt>
                      <c:pt idx="1331">
                        <c:v>6.9480000000000004</c:v>
                      </c:pt>
                      <c:pt idx="1332">
                        <c:v>7.1120000000000001</c:v>
                      </c:pt>
                      <c:pt idx="1333">
                        <c:v>7.2610000000000001</c:v>
                      </c:pt>
                      <c:pt idx="1334">
                        <c:v>7.41</c:v>
                      </c:pt>
                      <c:pt idx="1335">
                        <c:v>7.41</c:v>
                      </c:pt>
                      <c:pt idx="1336">
                        <c:v>7.41</c:v>
                      </c:pt>
                      <c:pt idx="1337">
                        <c:v>7.3940000000000001</c:v>
                      </c:pt>
                      <c:pt idx="1338">
                        <c:v>7.4030000000000005</c:v>
                      </c:pt>
                      <c:pt idx="1339">
                        <c:v>7.4619999999999997</c:v>
                      </c:pt>
                      <c:pt idx="1340">
                        <c:v>7.4779999999999998</c:v>
                      </c:pt>
                      <c:pt idx="1341">
                        <c:v>7.3940000000000001</c:v>
                      </c:pt>
                      <c:pt idx="1342">
                        <c:v>7.3940000000000001</c:v>
                      </c:pt>
                      <c:pt idx="1343">
                        <c:v>7.3940000000000001</c:v>
                      </c:pt>
                      <c:pt idx="1344">
                        <c:v>7.3529999999999998</c:v>
                      </c:pt>
                      <c:pt idx="1345">
                        <c:v>7.3330000000000002</c:v>
                      </c:pt>
                      <c:pt idx="1346">
                        <c:v>7.2880000000000003</c:v>
                      </c:pt>
                      <c:pt idx="1347">
                        <c:v>7.2060000000000004</c:v>
                      </c:pt>
                      <c:pt idx="1348">
                        <c:v>7.1879999999999997</c:v>
                      </c:pt>
                      <c:pt idx="1349">
                        <c:v>7.1879999999999997</c:v>
                      </c:pt>
                      <c:pt idx="1350">
                        <c:v>7.1879999999999997</c:v>
                      </c:pt>
                      <c:pt idx="1351">
                        <c:v>7.202</c:v>
                      </c:pt>
                      <c:pt idx="1352">
                        <c:v>7.1909999999999998</c:v>
                      </c:pt>
                      <c:pt idx="1353">
                        <c:v>7.2050000000000001</c:v>
                      </c:pt>
                      <c:pt idx="1354">
                        <c:v>7.0819999999999999</c:v>
                      </c:pt>
                      <c:pt idx="1355">
                        <c:v>7.0449999999999999</c:v>
                      </c:pt>
                      <c:pt idx="1356">
                        <c:v>7.0449999999999999</c:v>
                      </c:pt>
                      <c:pt idx="1357">
                        <c:v>7.0449999999999999</c:v>
                      </c:pt>
                      <c:pt idx="1358">
                        <c:v>7.0380000000000003</c:v>
                      </c:pt>
                      <c:pt idx="1359">
                        <c:v>6.9039999999999999</c:v>
                      </c:pt>
                      <c:pt idx="1360">
                        <c:v>7.1459999999999999</c:v>
                      </c:pt>
                      <c:pt idx="1361">
                        <c:v>7.1349999999999998</c:v>
                      </c:pt>
                      <c:pt idx="1362">
                        <c:v>7.1710000000000003</c:v>
                      </c:pt>
                      <c:pt idx="1363">
                        <c:v>7.1710000000000003</c:v>
                      </c:pt>
                      <c:pt idx="1364">
                        <c:v>7.1710000000000003</c:v>
                      </c:pt>
                      <c:pt idx="1365">
                        <c:v>7.3259999999999996</c:v>
                      </c:pt>
                      <c:pt idx="1366">
                        <c:v>7.29</c:v>
                      </c:pt>
                      <c:pt idx="1367">
                        <c:v>7.2169999999999996</c:v>
                      </c:pt>
                      <c:pt idx="1368">
                        <c:v>7.5389999999999997</c:v>
                      </c:pt>
                      <c:pt idx="1369">
                        <c:v>7.8419999999999996</c:v>
                      </c:pt>
                      <c:pt idx="1370">
                        <c:v>7.8419999999999996</c:v>
                      </c:pt>
                      <c:pt idx="1371">
                        <c:v>7.8419999999999996</c:v>
                      </c:pt>
                      <c:pt idx="1372">
                        <c:v>7.7850000000000001</c:v>
                      </c:pt>
                      <c:pt idx="1373">
                        <c:v>7.7519999999999998</c:v>
                      </c:pt>
                      <c:pt idx="1374">
                        <c:v>7.55</c:v>
                      </c:pt>
                      <c:pt idx="1375">
                        <c:v>7.5209999999999999</c:v>
                      </c:pt>
                      <c:pt idx="1376">
                        <c:v>7.3890000000000002</c:v>
                      </c:pt>
                      <c:pt idx="1377">
                        <c:v>7.3890000000000002</c:v>
                      </c:pt>
                      <c:pt idx="1378">
                        <c:v>7.3890000000000002</c:v>
                      </c:pt>
                      <c:pt idx="1379">
                        <c:v>7.8090000000000002</c:v>
                      </c:pt>
                      <c:pt idx="1380">
                        <c:v>7.73</c:v>
                      </c:pt>
                      <c:pt idx="1381">
                        <c:v>7.83</c:v>
                      </c:pt>
                      <c:pt idx="1382">
                        <c:v>7.66</c:v>
                      </c:pt>
                      <c:pt idx="1383">
                        <c:v>7.5229999999999997</c:v>
                      </c:pt>
                      <c:pt idx="1384">
                        <c:v>7.5229999999999997</c:v>
                      </c:pt>
                      <c:pt idx="1385">
                        <c:v>7.5229999999999997</c:v>
                      </c:pt>
                      <c:pt idx="1386">
                        <c:v>7.5570000000000004</c:v>
                      </c:pt>
                      <c:pt idx="1387">
                        <c:v>7.6440000000000001</c:v>
                      </c:pt>
                      <c:pt idx="1388">
                        <c:v>7.8170000000000002</c:v>
                      </c:pt>
                      <c:pt idx="1389">
                        <c:v>7.6120000000000001</c:v>
                      </c:pt>
                      <c:pt idx="1390">
                        <c:v>7.1779999999999999</c:v>
                      </c:pt>
                      <c:pt idx="1391">
                        <c:v>7.1779999999999999</c:v>
                      </c:pt>
                      <c:pt idx="1392">
                        <c:v>7.1779999999999999</c:v>
                      </c:pt>
                      <c:pt idx="1393">
                        <c:v>6.9119999999999999</c:v>
                      </c:pt>
                      <c:pt idx="1394">
                        <c:v>6.8760000000000003</c:v>
                      </c:pt>
                      <c:pt idx="1395">
                        <c:v>6.952</c:v>
                      </c:pt>
                      <c:pt idx="1396">
                        <c:v>6.9909999999999997</c:v>
                      </c:pt>
                      <c:pt idx="1397">
                        <c:v>7.0780000000000003</c:v>
                      </c:pt>
                      <c:pt idx="1398">
                        <c:v>7.0780000000000003</c:v>
                      </c:pt>
                      <c:pt idx="1399">
                        <c:v>7.0780000000000003</c:v>
                      </c:pt>
                      <c:pt idx="1400">
                        <c:v>7.0650000000000004</c:v>
                      </c:pt>
                      <c:pt idx="1401">
                        <c:v>7.09</c:v>
                      </c:pt>
                      <c:pt idx="1402">
                        <c:v>7.1050000000000004</c:v>
                      </c:pt>
                      <c:pt idx="1403">
                        <c:v>7.0039999999999996</c:v>
                      </c:pt>
                      <c:pt idx="1404">
                        <c:v>6.9470000000000001</c:v>
                      </c:pt>
                      <c:pt idx="1405">
                        <c:v>6.9470000000000001</c:v>
                      </c:pt>
                      <c:pt idx="1406">
                        <c:v>6.9470000000000001</c:v>
                      </c:pt>
                      <c:pt idx="1407">
                        <c:v>6.9249999999999998</c:v>
                      </c:pt>
                      <c:pt idx="1408">
                        <c:v>6.8949999999999996</c:v>
                      </c:pt>
                      <c:pt idx="1409">
                        <c:v>6.8940000000000001</c:v>
                      </c:pt>
                      <c:pt idx="1410">
                        <c:v>6.8940000000000001</c:v>
                      </c:pt>
                      <c:pt idx="1411">
                        <c:v>6.8629999999999995</c:v>
                      </c:pt>
                      <c:pt idx="1412">
                        <c:v>6.8629999999999995</c:v>
                      </c:pt>
                      <c:pt idx="1413">
                        <c:v>6.8629999999999995</c:v>
                      </c:pt>
                      <c:pt idx="1414">
                        <c:v>6.7960000000000003</c:v>
                      </c:pt>
                      <c:pt idx="1415">
                        <c:v>6.883</c:v>
                      </c:pt>
                      <c:pt idx="1416">
                        <c:v>6.968</c:v>
                      </c:pt>
                      <c:pt idx="1417">
                        <c:v>7.1280000000000001</c:v>
                      </c:pt>
                      <c:pt idx="1418">
                        <c:v>7.1070000000000002</c:v>
                      </c:pt>
                      <c:pt idx="1419">
                        <c:v>7.1070000000000002</c:v>
                      </c:pt>
                      <c:pt idx="1420">
                        <c:v>7.1070000000000002</c:v>
                      </c:pt>
                      <c:pt idx="1421">
                        <c:v>7.1150000000000002</c:v>
                      </c:pt>
                      <c:pt idx="1422">
                        <c:v>7.1059999999999999</c:v>
                      </c:pt>
                      <c:pt idx="1423">
                        <c:v>7.2210000000000001</c:v>
                      </c:pt>
                      <c:pt idx="1424">
                        <c:v>7.3179999999999996</c:v>
                      </c:pt>
                      <c:pt idx="1425">
                        <c:v>7.3179999999999996</c:v>
                      </c:pt>
                      <c:pt idx="1426">
                        <c:v>7.3179999999999996</c:v>
                      </c:pt>
                      <c:pt idx="1427">
                        <c:v>7.3179999999999996</c:v>
                      </c:pt>
                      <c:pt idx="1428">
                        <c:v>7.3049999999999997</c:v>
                      </c:pt>
                      <c:pt idx="1429">
                        <c:v>7.3019999999999996</c:v>
                      </c:pt>
                      <c:pt idx="1430">
                        <c:v>7.3049999999999997</c:v>
                      </c:pt>
                      <c:pt idx="1431">
                        <c:v>7.1959999999999997</c:v>
                      </c:pt>
                      <c:pt idx="1432">
                        <c:v>7.2089999999999996</c:v>
                      </c:pt>
                      <c:pt idx="1433">
                        <c:v>7.2089999999999996</c:v>
                      </c:pt>
                      <c:pt idx="1434">
                        <c:v>7.2089999999999996</c:v>
                      </c:pt>
                      <c:pt idx="1435">
                        <c:v>7.3220000000000001</c:v>
                      </c:pt>
                      <c:pt idx="1436">
                        <c:v>7.1029999999999998</c:v>
                      </c:pt>
                      <c:pt idx="1437">
                        <c:v>6.7969999999999997</c:v>
                      </c:pt>
                      <c:pt idx="1438">
                        <c:v>6.7210000000000001</c:v>
                      </c:pt>
                      <c:pt idx="1439">
                        <c:v>6.6959999999999997</c:v>
                      </c:pt>
                      <c:pt idx="1440">
                        <c:v>6.6959999999999997</c:v>
                      </c:pt>
                      <c:pt idx="1441">
                        <c:v>6.6959999999999997</c:v>
                      </c:pt>
                      <c:pt idx="1442">
                        <c:v>6.6539999999999999</c:v>
                      </c:pt>
                      <c:pt idx="1443">
                        <c:v>6.6710000000000003</c:v>
                      </c:pt>
                      <c:pt idx="1444">
                        <c:v>6.7379999999999995</c:v>
                      </c:pt>
                      <c:pt idx="1445">
                        <c:v>6.5369999999999999</c:v>
                      </c:pt>
                      <c:pt idx="1446">
                        <c:v>6.4939999999999998</c:v>
                      </c:pt>
                      <c:pt idx="1447">
                        <c:v>6.4939999999999998</c:v>
                      </c:pt>
                      <c:pt idx="1448">
                        <c:v>6.4939999999999998</c:v>
                      </c:pt>
                      <c:pt idx="1449">
                        <c:v>6.5039999999999996</c:v>
                      </c:pt>
                      <c:pt idx="1450">
                        <c:v>6.5750000000000002</c:v>
                      </c:pt>
                      <c:pt idx="1451">
                        <c:v>6.9379999999999997</c:v>
                      </c:pt>
                      <c:pt idx="1452">
                        <c:v>6.9779999999999998</c:v>
                      </c:pt>
                      <c:pt idx="1453">
                        <c:v>6.9450000000000003</c:v>
                      </c:pt>
                      <c:pt idx="1454">
                        <c:v>6.9450000000000003</c:v>
                      </c:pt>
                      <c:pt idx="1455">
                        <c:v>6.9450000000000003</c:v>
                      </c:pt>
                      <c:pt idx="1456">
                        <c:v>6.9399999999999995</c:v>
                      </c:pt>
                      <c:pt idx="1457">
                        <c:v>6.92</c:v>
                      </c:pt>
                      <c:pt idx="1458">
                        <c:v>6.907</c:v>
                      </c:pt>
                      <c:pt idx="1459">
                        <c:v>6.9219999999999997</c:v>
                      </c:pt>
                      <c:pt idx="1460">
                        <c:v>7.0570000000000004</c:v>
                      </c:pt>
                      <c:pt idx="1461">
                        <c:v>7.0570000000000004</c:v>
                      </c:pt>
                      <c:pt idx="1462">
                        <c:v>7.0570000000000004</c:v>
                      </c:pt>
                      <c:pt idx="1463">
                        <c:v>7.319</c:v>
                      </c:pt>
                      <c:pt idx="1464">
                        <c:v>7.3929999999999998</c:v>
                      </c:pt>
                      <c:pt idx="1465">
                        <c:v>7.3860000000000001</c:v>
                      </c:pt>
                      <c:pt idx="1466">
                        <c:v>7.4130000000000003</c:v>
                      </c:pt>
                      <c:pt idx="1467">
                        <c:v>7.157</c:v>
                      </c:pt>
                      <c:pt idx="1468">
                        <c:v>7.157</c:v>
                      </c:pt>
                      <c:pt idx="1469">
                        <c:v>7.157</c:v>
                      </c:pt>
                      <c:pt idx="1470">
                        <c:v>7.2519999999999998</c:v>
                      </c:pt>
                      <c:pt idx="1471">
                        <c:v>7.3529999999999998</c:v>
                      </c:pt>
                      <c:pt idx="1472">
                        <c:v>7.2949999999999999</c:v>
                      </c:pt>
                      <c:pt idx="1473">
                        <c:v>7.4240000000000004</c:v>
                      </c:pt>
                      <c:pt idx="1474">
                        <c:v>7.758</c:v>
                      </c:pt>
                      <c:pt idx="1475">
                        <c:v>7.758</c:v>
                      </c:pt>
                      <c:pt idx="1476">
                        <c:v>7.758</c:v>
                      </c:pt>
                      <c:pt idx="1477">
                        <c:v>7.7919999999999998</c:v>
                      </c:pt>
                      <c:pt idx="1478">
                        <c:v>7.899</c:v>
                      </c:pt>
                      <c:pt idx="1479">
                        <c:v>8.1039999999999992</c:v>
                      </c:pt>
                      <c:pt idx="1480">
                        <c:v>8.2889999999999997</c:v>
                      </c:pt>
                      <c:pt idx="1481">
                        <c:v>8.3930000000000007</c:v>
                      </c:pt>
                      <c:pt idx="1482">
                        <c:v>8.3930000000000007</c:v>
                      </c:pt>
                      <c:pt idx="1483">
                        <c:v>8.3930000000000007</c:v>
                      </c:pt>
                      <c:pt idx="1484">
                        <c:v>8.391</c:v>
                      </c:pt>
                      <c:pt idx="1485">
                        <c:v>8.2840000000000007</c:v>
                      </c:pt>
                      <c:pt idx="1486">
                        <c:v>8.42</c:v>
                      </c:pt>
                      <c:pt idx="1487">
                        <c:v>8.4239999999999995</c:v>
                      </c:pt>
                      <c:pt idx="1488">
                        <c:v>8.4420000000000002</c:v>
                      </c:pt>
                      <c:pt idx="1489">
                        <c:v>8.4420000000000002</c:v>
                      </c:pt>
                      <c:pt idx="1490">
                        <c:v>8.4420000000000002</c:v>
                      </c:pt>
                      <c:pt idx="1491">
                        <c:v>8.4440000000000008</c:v>
                      </c:pt>
                      <c:pt idx="1492">
                        <c:v>8.4420000000000002</c:v>
                      </c:pt>
                      <c:pt idx="1493">
                        <c:v>8.4469999999999992</c:v>
                      </c:pt>
                      <c:pt idx="1494">
                        <c:v>8.44</c:v>
                      </c:pt>
                      <c:pt idx="1495">
                        <c:v>8.3759999999999994</c:v>
                      </c:pt>
                      <c:pt idx="1496">
                        <c:v>8.3759999999999994</c:v>
                      </c:pt>
                      <c:pt idx="1497">
                        <c:v>8.3759999999999994</c:v>
                      </c:pt>
                      <c:pt idx="1498">
                        <c:v>8.3940000000000001</c:v>
                      </c:pt>
                      <c:pt idx="1499">
                        <c:v>8.31</c:v>
                      </c:pt>
                      <c:pt idx="1500">
                        <c:v>8.2740000000000009</c:v>
                      </c:pt>
                      <c:pt idx="1501">
                        <c:v>8.2859999999999996</c:v>
                      </c:pt>
                      <c:pt idx="1502">
                        <c:v>8.3149999999999995</c:v>
                      </c:pt>
                      <c:pt idx="1503">
                        <c:v>8.3149999999999995</c:v>
                      </c:pt>
                      <c:pt idx="1504">
                        <c:v>8.3149999999999995</c:v>
                      </c:pt>
                      <c:pt idx="1505">
                        <c:v>8.2710000000000008</c:v>
                      </c:pt>
                      <c:pt idx="1506">
                        <c:v>8.2729999999999997</c:v>
                      </c:pt>
                      <c:pt idx="1507">
                        <c:v>8.2669999999999995</c:v>
                      </c:pt>
                      <c:pt idx="1508">
                        <c:v>8.27</c:v>
                      </c:pt>
                      <c:pt idx="1509">
                        <c:v>8.2799999999999994</c:v>
                      </c:pt>
                      <c:pt idx="1510">
                        <c:v>8.2799999999999994</c:v>
                      </c:pt>
                      <c:pt idx="1511">
                        <c:v>8.2799999999999994</c:v>
                      </c:pt>
                      <c:pt idx="1512">
                        <c:v>8.26</c:v>
                      </c:pt>
                      <c:pt idx="1513">
                        <c:v>8.2759999999999998</c:v>
                      </c:pt>
                      <c:pt idx="1514">
                        <c:v>8.4160000000000004</c:v>
                      </c:pt>
                      <c:pt idx="1515">
                        <c:v>8.3990000000000009</c:v>
                      </c:pt>
                      <c:pt idx="1516">
                        <c:v>8.3940000000000001</c:v>
                      </c:pt>
                      <c:pt idx="1517">
                        <c:v>8.3940000000000001</c:v>
                      </c:pt>
                      <c:pt idx="1518">
                        <c:v>8.3940000000000001</c:v>
                      </c:pt>
                      <c:pt idx="1519">
                        <c:v>8.4209999999999994</c:v>
                      </c:pt>
                      <c:pt idx="1520">
                        <c:v>8.5030000000000001</c:v>
                      </c:pt>
                      <c:pt idx="1521">
                        <c:v>8.5120000000000005</c:v>
                      </c:pt>
                      <c:pt idx="1522">
                        <c:v>8.6359999999999992</c:v>
                      </c:pt>
                      <c:pt idx="1523">
                        <c:v>8.6069999999999993</c:v>
                      </c:pt>
                      <c:pt idx="1524">
                        <c:v>8.6069999999999993</c:v>
                      </c:pt>
                      <c:pt idx="1525">
                        <c:v>8.6069999999999993</c:v>
                      </c:pt>
                      <c:pt idx="1526">
                        <c:v>8.5969999999999995</c:v>
                      </c:pt>
                      <c:pt idx="1527">
                        <c:v>8.4659999999999993</c:v>
                      </c:pt>
                      <c:pt idx="1528">
                        <c:v>8.3829999999999991</c:v>
                      </c:pt>
                      <c:pt idx="1529">
                        <c:v>8.3569999999999993</c:v>
                      </c:pt>
                      <c:pt idx="1530">
                        <c:v>8.2919999999999998</c:v>
                      </c:pt>
                      <c:pt idx="1531">
                        <c:v>8.2919999999999998</c:v>
                      </c:pt>
                      <c:pt idx="1532">
                        <c:v>8.2919999999999998</c:v>
                      </c:pt>
                      <c:pt idx="1533">
                        <c:v>8.2530000000000001</c:v>
                      </c:pt>
                      <c:pt idx="1534">
                        <c:v>8.234</c:v>
                      </c:pt>
                      <c:pt idx="1535">
                        <c:v>8.23</c:v>
                      </c:pt>
                      <c:pt idx="1536">
                        <c:v>8.1280000000000001</c:v>
                      </c:pt>
                      <c:pt idx="1537">
                        <c:v>8.1010000000000009</c:v>
                      </c:pt>
                      <c:pt idx="1538">
                        <c:v>8.1010000000000009</c:v>
                      </c:pt>
                      <c:pt idx="1539">
                        <c:v>8.1010000000000009</c:v>
                      </c:pt>
                      <c:pt idx="1540">
                        <c:v>8.1050000000000004</c:v>
                      </c:pt>
                      <c:pt idx="1541">
                        <c:v>8.0950000000000006</c:v>
                      </c:pt>
                      <c:pt idx="1542">
                        <c:v>8.09</c:v>
                      </c:pt>
                      <c:pt idx="1543">
                        <c:v>8.0380000000000003</c:v>
                      </c:pt>
                      <c:pt idx="1544">
                        <c:v>8.0399999999999991</c:v>
                      </c:pt>
                      <c:pt idx="1545">
                        <c:v>8.0399999999999991</c:v>
                      </c:pt>
                      <c:pt idx="1546">
                        <c:v>8.0399999999999991</c:v>
                      </c:pt>
                      <c:pt idx="1547">
                        <c:v>8.0559999999999992</c:v>
                      </c:pt>
                      <c:pt idx="1548">
                        <c:v>8.0350000000000001</c:v>
                      </c:pt>
                      <c:pt idx="1549">
                        <c:v>8.0540000000000003</c:v>
                      </c:pt>
                      <c:pt idx="1550">
                        <c:v>8.0440000000000005</c:v>
                      </c:pt>
                      <c:pt idx="1551">
                        <c:v>8.0540000000000003</c:v>
                      </c:pt>
                      <c:pt idx="1552">
                        <c:v>8.0540000000000003</c:v>
                      </c:pt>
                      <c:pt idx="1553">
                        <c:v>8.0540000000000003</c:v>
                      </c:pt>
                      <c:pt idx="1554">
                        <c:v>8.0540000000000003</c:v>
                      </c:pt>
                      <c:pt idx="1555">
                        <c:v>8.1010000000000009</c:v>
                      </c:pt>
                      <c:pt idx="1556">
                        <c:v>8.1489999999999991</c:v>
                      </c:pt>
                      <c:pt idx="1557">
                        <c:v>8.1349999999999998</c:v>
                      </c:pt>
                      <c:pt idx="1558">
                        <c:v>8.14</c:v>
                      </c:pt>
                      <c:pt idx="1559">
                        <c:v>8.14</c:v>
                      </c:pt>
                      <c:pt idx="1560">
                        <c:v>8.14</c:v>
                      </c:pt>
                      <c:pt idx="1561">
                        <c:v>8.173</c:v>
                      </c:pt>
                      <c:pt idx="1562">
                        <c:v>8.2490000000000006</c:v>
                      </c:pt>
                      <c:pt idx="1563">
                        <c:v>8.2740000000000009</c:v>
                      </c:pt>
                      <c:pt idx="1564">
                        <c:v>8.3000000000000007</c:v>
                      </c:pt>
                      <c:pt idx="1565">
                        <c:v>8.3160000000000007</c:v>
                      </c:pt>
                      <c:pt idx="1566">
                        <c:v>8.3160000000000007</c:v>
                      </c:pt>
                      <c:pt idx="1567">
                        <c:v>8.3160000000000007</c:v>
                      </c:pt>
                      <c:pt idx="1568">
                        <c:v>8.3059999999999992</c:v>
                      </c:pt>
                      <c:pt idx="1569">
                        <c:v>8.3249999999999993</c:v>
                      </c:pt>
                      <c:pt idx="1570">
                        <c:v>8.2539999999999996</c:v>
                      </c:pt>
                      <c:pt idx="1571">
                        <c:v>8.1969999999999992</c:v>
                      </c:pt>
                      <c:pt idx="1572">
                        <c:v>8.1549999999999994</c:v>
                      </c:pt>
                      <c:pt idx="1573">
                        <c:v>8.1549999999999994</c:v>
                      </c:pt>
                      <c:pt idx="1574">
                        <c:v>8.1549999999999994</c:v>
                      </c:pt>
                      <c:pt idx="1575">
                        <c:v>8.0630000000000006</c:v>
                      </c:pt>
                      <c:pt idx="1576">
                        <c:v>8.0709999999999997</c:v>
                      </c:pt>
                      <c:pt idx="1577">
                        <c:v>8.0960000000000001</c:v>
                      </c:pt>
                      <c:pt idx="1578">
                        <c:v>8.0850000000000009</c:v>
                      </c:pt>
                      <c:pt idx="1579">
                        <c:v>8.0030000000000001</c:v>
                      </c:pt>
                      <c:pt idx="1580">
                        <c:v>8.0030000000000001</c:v>
                      </c:pt>
                      <c:pt idx="1581">
                        <c:v>8.0030000000000001</c:v>
                      </c:pt>
                      <c:pt idx="1582">
                        <c:v>8.0289999999999999</c:v>
                      </c:pt>
                      <c:pt idx="1583">
                        <c:v>7.952</c:v>
                      </c:pt>
                      <c:pt idx="1584">
                        <c:v>7.9559999999999995</c:v>
                      </c:pt>
                      <c:pt idx="1585">
                        <c:v>7.9180000000000001</c:v>
                      </c:pt>
                      <c:pt idx="1586">
                        <c:v>7.8410000000000002</c:v>
                      </c:pt>
                      <c:pt idx="1587">
                        <c:v>7.8410000000000002</c:v>
                      </c:pt>
                      <c:pt idx="1588">
                        <c:v>7.8410000000000002</c:v>
                      </c:pt>
                      <c:pt idx="1589">
                        <c:v>7.8259999999999996</c:v>
                      </c:pt>
                      <c:pt idx="1590">
                        <c:v>7.8860000000000001</c:v>
                      </c:pt>
                      <c:pt idx="1591">
                        <c:v>7.875</c:v>
                      </c:pt>
                      <c:pt idx="1592">
                        <c:v>7.8629999999999995</c:v>
                      </c:pt>
                      <c:pt idx="1593">
                        <c:v>7.9969999999999999</c:v>
                      </c:pt>
                      <c:pt idx="1594">
                        <c:v>7.9969999999999999</c:v>
                      </c:pt>
                      <c:pt idx="1595">
                        <c:v>7.9969999999999999</c:v>
                      </c:pt>
                      <c:pt idx="1596">
                        <c:v>7.992</c:v>
                      </c:pt>
                      <c:pt idx="1597">
                        <c:v>7.9539999999999997</c:v>
                      </c:pt>
                      <c:pt idx="1598">
                        <c:v>8.0020000000000007</c:v>
                      </c:pt>
                      <c:pt idx="1599">
                        <c:v>7.9240000000000004</c:v>
                      </c:pt>
                      <c:pt idx="1600">
                        <c:v>7.88</c:v>
                      </c:pt>
                      <c:pt idx="1601">
                        <c:v>7.88</c:v>
                      </c:pt>
                      <c:pt idx="1602">
                        <c:v>7.88</c:v>
                      </c:pt>
                      <c:pt idx="1603">
                        <c:v>8.2929999999999993</c:v>
                      </c:pt>
                      <c:pt idx="1604">
                        <c:v>8.1869999999999994</c:v>
                      </c:pt>
                      <c:pt idx="1605">
                        <c:v>8.6069999999999993</c:v>
                      </c:pt>
                      <c:pt idx="1606">
                        <c:v>8.7080000000000002</c:v>
                      </c:pt>
                      <c:pt idx="1607">
                        <c:v>8.6470000000000002</c:v>
                      </c:pt>
                      <c:pt idx="1608">
                        <c:v>8.6470000000000002</c:v>
                      </c:pt>
                      <c:pt idx="1609">
                        <c:v>8.6470000000000002</c:v>
                      </c:pt>
                      <c:pt idx="1610">
                        <c:v>7.7789999999999999</c:v>
                      </c:pt>
                      <c:pt idx="1611">
                        <c:v>7.9939999999999998</c:v>
                      </c:pt>
                      <c:pt idx="1612">
                        <c:v>7.9039999999999999</c:v>
                      </c:pt>
                      <c:pt idx="1613">
                        <c:v>7.8019999999999996</c:v>
                      </c:pt>
                      <c:pt idx="1614">
                        <c:v>8.1590000000000007</c:v>
                      </c:pt>
                      <c:pt idx="1615">
                        <c:v>8.1590000000000007</c:v>
                      </c:pt>
                      <c:pt idx="1616">
                        <c:v>8.1590000000000007</c:v>
                      </c:pt>
                      <c:pt idx="1617">
                        <c:v>8.3480000000000008</c:v>
                      </c:pt>
                      <c:pt idx="1618">
                        <c:v>8.1809999999999992</c:v>
                      </c:pt>
                      <c:pt idx="1619">
                        <c:v>8.2089999999999996</c:v>
                      </c:pt>
                      <c:pt idx="1620">
                        <c:v>7.8369999999999997</c:v>
                      </c:pt>
                      <c:pt idx="1621">
                        <c:v>7.4909999999999997</c:v>
                      </c:pt>
                      <c:pt idx="1622">
                        <c:v>7.4909999999999997</c:v>
                      </c:pt>
                      <c:pt idx="1623">
                        <c:v>7.4909999999999997</c:v>
                      </c:pt>
                      <c:pt idx="1624">
                        <c:v>7.375</c:v>
                      </c:pt>
                      <c:pt idx="1625">
                        <c:v>7.4109999999999996</c:v>
                      </c:pt>
                      <c:pt idx="1626">
                        <c:v>7.4729999999999999</c:v>
                      </c:pt>
                      <c:pt idx="1627">
                        <c:v>7.3680000000000003</c:v>
                      </c:pt>
                      <c:pt idx="1628">
                        <c:v>7.3070000000000004</c:v>
                      </c:pt>
                      <c:pt idx="1629">
                        <c:v>7.3070000000000004</c:v>
                      </c:pt>
                      <c:pt idx="1630">
                        <c:v>7.3070000000000004</c:v>
                      </c:pt>
                      <c:pt idx="1631">
                        <c:v>7.2919999999999998</c:v>
                      </c:pt>
                      <c:pt idx="1632">
                        <c:v>7.28</c:v>
                      </c:pt>
                      <c:pt idx="1633">
                        <c:v>7.2670000000000003</c:v>
                      </c:pt>
                      <c:pt idx="1634">
                        <c:v>7.2549999999999999</c:v>
                      </c:pt>
                      <c:pt idx="1635">
                        <c:v>7.2610000000000001</c:v>
                      </c:pt>
                      <c:pt idx="1636">
                        <c:v>7.2610000000000001</c:v>
                      </c:pt>
                      <c:pt idx="1637">
                        <c:v>7.2610000000000001</c:v>
                      </c:pt>
                      <c:pt idx="1638">
                        <c:v>7.1959999999999997</c:v>
                      </c:pt>
                      <c:pt idx="1639">
                        <c:v>7.1310000000000002</c:v>
                      </c:pt>
                      <c:pt idx="1640">
                        <c:v>7.226</c:v>
                      </c:pt>
                      <c:pt idx="1641">
                        <c:v>7.2629999999999999</c:v>
                      </c:pt>
                      <c:pt idx="1642">
                        <c:v>7.4550000000000001</c:v>
                      </c:pt>
                      <c:pt idx="1643">
                        <c:v>7.4550000000000001</c:v>
                      </c:pt>
                      <c:pt idx="1644">
                        <c:v>7.4550000000000001</c:v>
                      </c:pt>
                      <c:pt idx="1645">
                        <c:v>7.4859999999999998</c:v>
                      </c:pt>
                      <c:pt idx="1646">
                        <c:v>7.4429999999999996</c:v>
                      </c:pt>
                      <c:pt idx="1647">
                        <c:v>7.3620000000000001</c:v>
                      </c:pt>
                      <c:pt idx="1648">
                        <c:v>7.4020000000000001</c:v>
                      </c:pt>
                      <c:pt idx="1649">
                        <c:v>7.423</c:v>
                      </c:pt>
                      <c:pt idx="1650">
                        <c:v>7.423</c:v>
                      </c:pt>
                      <c:pt idx="1651">
                        <c:v>7.423</c:v>
                      </c:pt>
                      <c:pt idx="1652">
                        <c:v>7.4030000000000005</c:v>
                      </c:pt>
                      <c:pt idx="1653">
                        <c:v>7.476</c:v>
                      </c:pt>
                      <c:pt idx="1654">
                        <c:v>7.7670000000000003</c:v>
                      </c:pt>
                      <c:pt idx="1655">
                        <c:v>8.4280000000000008</c:v>
                      </c:pt>
                      <c:pt idx="1656">
                        <c:v>8.5220000000000002</c:v>
                      </c:pt>
                      <c:pt idx="1657">
                        <c:v>8.5220000000000002</c:v>
                      </c:pt>
                      <c:pt idx="1658">
                        <c:v>8.5220000000000002</c:v>
                      </c:pt>
                      <c:pt idx="1659">
                        <c:v>8.6240000000000006</c:v>
                      </c:pt>
                      <c:pt idx="1660">
                        <c:v>8.75</c:v>
                      </c:pt>
                      <c:pt idx="1661">
                        <c:v>8.6280000000000001</c:v>
                      </c:pt>
                      <c:pt idx="1662">
                        <c:v>8.6</c:v>
                      </c:pt>
                      <c:pt idx="1663">
                        <c:v>8.5749999999999993</c:v>
                      </c:pt>
                      <c:pt idx="1664">
                        <c:v>8.5749999999999993</c:v>
                      </c:pt>
                      <c:pt idx="1665">
                        <c:v>8.5749999999999993</c:v>
                      </c:pt>
                      <c:pt idx="1666">
                        <c:v>8.9260000000000002</c:v>
                      </c:pt>
                      <c:pt idx="1667">
                        <c:v>8.9930000000000003</c:v>
                      </c:pt>
                      <c:pt idx="1668">
                        <c:v>8.6020000000000003</c:v>
                      </c:pt>
                      <c:pt idx="1669">
                        <c:v>8.58</c:v>
                      </c:pt>
                      <c:pt idx="1670">
                        <c:v>8.48</c:v>
                      </c:pt>
                      <c:pt idx="1671">
                        <c:v>8.48</c:v>
                      </c:pt>
                      <c:pt idx="1672">
                        <c:v>8.48</c:v>
                      </c:pt>
                      <c:pt idx="1673">
                        <c:v>8.7929999999999993</c:v>
                      </c:pt>
                      <c:pt idx="1674">
                        <c:v>9.2880000000000003</c:v>
                      </c:pt>
                      <c:pt idx="1675">
                        <c:v>9.2929999999999993</c:v>
                      </c:pt>
                      <c:pt idx="1676">
                        <c:v>9.0259999999999998</c:v>
                      </c:pt>
                      <c:pt idx="1677">
                        <c:v>8.9670000000000005</c:v>
                      </c:pt>
                      <c:pt idx="1678">
                        <c:v>8.9670000000000005</c:v>
                      </c:pt>
                      <c:pt idx="1679">
                        <c:v>8.9670000000000005</c:v>
                      </c:pt>
                      <c:pt idx="1680">
                        <c:v>9.3409999999999993</c:v>
                      </c:pt>
                      <c:pt idx="1681">
                        <c:v>9.2940000000000005</c:v>
                      </c:pt>
                      <c:pt idx="1682">
                        <c:v>9.0909999999999993</c:v>
                      </c:pt>
                      <c:pt idx="1683">
                        <c:v>8.93</c:v>
                      </c:pt>
                      <c:pt idx="1684">
                        <c:v>8.9670000000000005</c:v>
                      </c:pt>
                      <c:pt idx="1685">
                        <c:v>8.9670000000000005</c:v>
                      </c:pt>
                      <c:pt idx="1686">
                        <c:v>8.9670000000000005</c:v>
                      </c:pt>
                      <c:pt idx="1687">
                        <c:v>9.0850000000000009</c:v>
                      </c:pt>
                      <c:pt idx="1688">
                        <c:v>9.0820000000000007</c:v>
                      </c:pt>
                      <c:pt idx="1689">
                        <c:v>9.0419999999999998</c:v>
                      </c:pt>
                      <c:pt idx="1690">
                        <c:v>8.8719999999999999</c:v>
                      </c:pt>
                      <c:pt idx="1691">
                        <c:v>8.5879999999999992</c:v>
                      </c:pt>
                      <c:pt idx="1692">
                        <c:v>8.5879999999999992</c:v>
                      </c:pt>
                      <c:pt idx="1693">
                        <c:v>8.5879999999999992</c:v>
                      </c:pt>
                      <c:pt idx="1694">
                        <c:v>8.5879999999999992</c:v>
                      </c:pt>
                      <c:pt idx="1695">
                        <c:v>8.6069999999999993</c:v>
                      </c:pt>
                      <c:pt idx="1696">
                        <c:v>8.8089999999999993</c:v>
                      </c:pt>
                      <c:pt idx="1697">
                        <c:v>8.7669999999999995</c:v>
                      </c:pt>
                      <c:pt idx="1698">
                        <c:v>8.7669999999999995</c:v>
                      </c:pt>
                      <c:pt idx="1699">
                        <c:v>8.7669999999999995</c:v>
                      </c:pt>
                      <c:pt idx="1700">
                        <c:v>8.7669999999999995</c:v>
                      </c:pt>
                      <c:pt idx="1701">
                        <c:v>8.7669999999999995</c:v>
                      </c:pt>
                      <c:pt idx="1702">
                        <c:v>8.734</c:v>
                      </c:pt>
                      <c:pt idx="1703">
                        <c:v>8.7850000000000001</c:v>
                      </c:pt>
                      <c:pt idx="1704">
                        <c:v>8.7189999999999994</c:v>
                      </c:pt>
                      <c:pt idx="1705">
                        <c:v>8.61</c:v>
                      </c:pt>
                      <c:pt idx="1706">
                        <c:v>8.61</c:v>
                      </c:pt>
                      <c:pt idx="1707">
                        <c:v>8.61</c:v>
                      </c:pt>
                      <c:pt idx="1708">
                        <c:v>8.7560000000000002</c:v>
                      </c:pt>
                      <c:pt idx="1709">
                        <c:v>8.8770000000000007</c:v>
                      </c:pt>
                      <c:pt idx="1710">
                        <c:v>8.7270000000000003</c:v>
                      </c:pt>
                      <c:pt idx="1711">
                        <c:v>8.7430000000000003</c:v>
                      </c:pt>
                      <c:pt idx="1712">
                        <c:v>8.9109999999999996</c:v>
                      </c:pt>
                      <c:pt idx="1713">
                        <c:v>8.9109999999999996</c:v>
                      </c:pt>
                      <c:pt idx="1714">
                        <c:v>8.9109999999999996</c:v>
                      </c:pt>
                      <c:pt idx="1715">
                        <c:v>9.125</c:v>
                      </c:pt>
                      <c:pt idx="1716">
                        <c:v>9.3990000000000009</c:v>
                      </c:pt>
                      <c:pt idx="1717">
                        <c:v>9.4139999999999997</c:v>
                      </c:pt>
                      <c:pt idx="1718">
                        <c:v>9.8010000000000002</c:v>
                      </c:pt>
                      <c:pt idx="1719">
                        <c:v>9.7609999999999992</c:v>
                      </c:pt>
                      <c:pt idx="1720">
                        <c:v>9.7609999999999992</c:v>
                      </c:pt>
                      <c:pt idx="1721">
                        <c:v>9.7609999999999992</c:v>
                      </c:pt>
                      <c:pt idx="1722">
                        <c:v>9.6989999999999998</c:v>
                      </c:pt>
                      <c:pt idx="1723">
                        <c:v>9.9120000000000008</c:v>
                      </c:pt>
                      <c:pt idx="1724">
                        <c:v>10.17</c:v>
                      </c:pt>
                      <c:pt idx="1725">
                        <c:v>10.218</c:v>
                      </c:pt>
                      <c:pt idx="1726">
                        <c:v>10.307</c:v>
                      </c:pt>
                      <c:pt idx="1727">
                        <c:v>10.307</c:v>
                      </c:pt>
                      <c:pt idx="1728">
                        <c:v>10.307</c:v>
                      </c:pt>
                      <c:pt idx="1729">
                        <c:v>10.649000000000001</c:v>
                      </c:pt>
                      <c:pt idx="1730">
                        <c:v>10.672000000000001</c:v>
                      </c:pt>
                      <c:pt idx="1731">
                        <c:v>10.539</c:v>
                      </c:pt>
                      <c:pt idx="1732">
                        <c:v>10.587999999999999</c:v>
                      </c:pt>
                      <c:pt idx="1733">
                        <c:v>10.541</c:v>
                      </c:pt>
                      <c:pt idx="1734">
                        <c:v>10.541</c:v>
                      </c:pt>
                      <c:pt idx="1735">
                        <c:v>10.541</c:v>
                      </c:pt>
                      <c:pt idx="1736">
                        <c:v>10.49</c:v>
                      </c:pt>
                      <c:pt idx="1737">
                        <c:v>10.936</c:v>
                      </c:pt>
                      <c:pt idx="1738">
                        <c:v>11.1</c:v>
                      </c:pt>
                      <c:pt idx="1739">
                        <c:v>11.317</c:v>
                      </c:pt>
                      <c:pt idx="1740">
                        <c:v>11.516</c:v>
                      </c:pt>
                      <c:pt idx="1741">
                        <c:v>11.516</c:v>
                      </c:pt>
                      <c:pt idx="1742">
                        <c:v>11.516</c:v>
                      </c:pt>
                      <c:pt idx="1743">
                        <c:v>11.573</c:v>
                      </c:pt>
                      <c:pt idx="1744">
                        <c:v>10.93</c:v>
                      </c:pt>
                      <c:pt idx="1745">
                        <c:v>10.789</c:v>
                      </c:pt>
                      <c:pt idx="1746">
                        <c:v>10.178000000000001</c:v>
                      </c:pt>
                      <c:pt idx="1747">
                        <c:v>9.5649999999999995</c:v>
                      </c:pt>
                      <c:pt idx="1748">
                        <c:v>9.5649999999999995</c:v>
                      </c:pt>
                      <c:pt idx="1749">
                        <c:v>9.5649999999999995</c:v>
                      </c:pt>
                      <c:pt idx="1750">
                        <c:v>9.4710000000000001</c:v>
                      </c:pt>
                      <c:pt idx="1751">
                        <c:v>9.3190000000000008</c:v>
                      </c:pt>
                      <c:pt idx="1752">
                        <c:v>9.4250000000000007</c:v>
                      </c:pt>
                      <c:pt idx="1753">
                        <c:v>9.2769999999999992</c:v>
                      </c:pt>
                      <c:pt idx="1754">
                        <c:v>9.5749999999999993</c:v>
                      </c:pt>
                      <c:pt idx="1755">
                        <c:v>9.5749999999999993</c:v>
                      </c:pt>
                      <c:pt idx="1756">
                        <c:v>9.5749999999999993</c:v>
                      </c:pt>
                      <c:pt idx="1757">
                        <c:v>9.5860000000000003</c:v>
                      </c:pt>
                      <c:pt idx="1758">
                        <c:v>9.4580000000000002</c:v>
                      </c:pt>
                      <c:pt idx="1759">
                        <c:v>9.6969999999999992</c:v>
                      </c:pt>
                      <c:pt idx="1760">
                        <c:v>9.4350000000000005</c:v>
                      </c:pt>
                      <c:pt idx="1761">
                        <c:v>9.218</c:v>
                      </c:pt>
                      <c:pt idx="1762">
                        <c:v>9.218</c:v>
                      </c:pt>
                      <c:pt idx="1763">
                        <c:v>9.218</c:v>
                      </c:pt>
                      <c:pt idx="1764">
                        <c:v>10.032999999999999</c:v>
                      </c:pt>
                      <c:pt idx="1765">
                        <c:v>10.151</c:v>
                      </c:pt>
                      <c:pt idx="1766">
                        <c:v>9.1709999999999994</c:v>
                      </c:pt>
                      <c:pt idx="1767">
                        <c:v>9.1539999999999999</c:v>
                      </c:pt>
                      <c:pt idx="1768">
                        <c:v>8.9009999999999998</c:v>
                      </c:pt>
                      <c:pt idx="1769">
                        <c:v>8.9009999999999998</c:v>
                      </c:pt>
                      <c:pt idx="1770">
                        <c:v>8.9009999999999998</c:v>
                      </c:pt>
                      <c:pt idx="1771">
                        <c:v>8.6069999999999993</c:v>
                      </c:pt>
                      <c:pt idx="1772">
                        <c:v>8.5139999999999993</c:v>
                      </c:pt>
                      <c:pt idx="1773">
                        <c:v>8.5120000000000005</c:v>
                      </c:pt>
                      <c:pt idx="1774">
                        <c:v>8.5109999999999992</c:v>
                      </c:pt>
                      <c:pt idx="1775">
                        <c:v>8.6820000000000004</c:v>
                      </c:pt>
                      <c:pt idx="1776">
                        <c:v>8.6820000000000004</c:v>
                      </c:pt>
                      <c:pt idx="1777">
                        <c:v>8.6820000000000004</c:v>
                      </c:pt>
                      <c:pt idx="1778">
                        <c:v>8.7029999999999994</c:v>
                      </c:pt>
                      <c:pt idx="1779">
                        <c:v>8.5289999999999999</c:v>
                      </c:pt>
                      <c:pt idx="1780">
                        <c:v>8.48</c:v>
                      </c:pt>
                      <c:pt idx="1781">
                        <c:v>8.1509999999999998</c:v>
                      </c:pt>
                      <c:pt idx="1782">
                        <c:v>8.2850000000000001</c:v>
                      </c:pt>
                      <c:pt idx="1783">
                        <c:v>8.2850000000000001</c:v>
                      </c:pt>
                      <c:pt idx="1784">
                        <c:v>8.2850000000000001</c:v>
                      </c:pt>
                      <c:pt idx="1785">
                        <c:v>8.2850000000000001</c:v>
                      </c:pt>
                      <c:pt idx="1786">
                        <c:v>8.2850000000000001</c:v>
                      </c:pt>
                      <c:pt idx="1787">
                        <c:v>8.2629999999999999</c:v>
                      </c:pt>
                      <c:pt idx="1788">
                        <c:v>8.343</c:v>
                      </c:pt>
                      <c:pt idx="1789">
                        <c:v>8.1959999999999997</c:v>
                      </c:pt>
                      <c:pt idx="1790">
                        <c:v>8.1959999999999997</c:v>
                      </c:pt>
                      <c:pt idx="1791">
                        <c:v>8.1959999999999997</c:v>
                      </c:pt>
                      <c:pt idx="1792">
                        <c:v>8.1959999999999997</c:v>
                      </c:pt>
                      <c:pt idx="1793">
                        <c:v>8.3179999999999996</c:v>
                      </c:pt>
                      <c:pt idx="1794">
                        <c:v>8.1630000000000003</c:v>
                      </c:pt>
                      <c:pt idx="1795">
                        <c:v>8.2349999999999994</c:v>
                      </c:pt>
                      <c:pt idx="1796">
                        <c:v>8.1280000000000001</c:v>
                      </c:pt>
                      <c:pt idx="1797">
                        <c:v>8.1280000000000001</c:v>
                      </c:pt>
                      <c:pt idx="1798">
                        <c:v>8.1280000000000001</c:v>
                      </c:pt>
                      <c:pt idx="1799">
                        <c:v>8.2010000000000005</c:v>
                      </c:pt>
                      <c:pt idx="1800">
                        <c:v>8.2609999999999992</c:v>
                      </c:pt>
                      <c:pt idx="1801">
                        <c:v>8.7319999999999993</c:v>
                      </c:pt>
                      <c:pt idx="1802">
                        <c:v>8.6229999999999993</c:v>
                      </c:pt>
                      <c:pt idx="1803">
                        <c:v>8.6140000000000008</c:v>
                      </c:pt>
                      <c:pt idx="1804">
                        <c:v>8.6140000000000008</c:v>
                      </c:pt>
                      <c:pt idx="1805">
                        <c:v>8.6140000000000008</c:v>
                      </c:pt>
                      <c:pt idx="1806">
                        <c:v>8.5150000000000006</c:v>
                      </c:pt>
                      <c:pt idx="1807">
                        <c:v>8.3840000000000003</c:v>
                      </c:pt>
                      <c:pt idx="1808">
                        <c:v>8.3460000000000001</c:v>
                      </c:pt>
                      <c:pt idx="1809">
                        <c:v>8.6349999999999998</c:v>
                      </c:pt>
                      <c:pt idx="1810">
                        <c:v>8.2349999999999994</c:v>
                      </c:pt>
                      <c:pt idx="1811">
                        <c:v>8.2349999999999994</c:v>
                      </c:pt>
                      <c:pt idx="1812">
                        <c:v>8.2349999999999994</c:v>
                      </c:pt>
                      <c:pt idx="1813">
                        <c:v>8.0329999999999995</c:v>
                      </c:pt>
                      <c:pt idx="1814">
                        <c:v>7.7649999999999997</c:v>
                      </c:pt>
                      <c:pt idx="1815">
                        <c:v>7.6630000000000003</c:v>
                      </c:pt>
                      <c:pt idx="1816">
                        <c:v>7.508</c:v>
                      </c:pt>
                      <c:pt idx="1817">
                        <c:v>7.3010000000000002</c:v>
                      </c:pt>
                      <c:pt idx="1818">
                        <c:v>7.3010000000000002</c:v>
                      </c:pt>
                      <c:pt idx="1819">
                        <c:v>7.3010000000000002</c:v>
                      </c:pt>
                      <c:pt idx="1820">
                        <c:v>7.3159999999999998</c:v>
                      </c:pt>
                      <c:pt idx="1821">
                        <c:v>7.2249999999999996</c:v>
                      </c:pt>
                      <c:pt idx="1822">
                        <c:v>7.3609999999999998</c:v>
                      </c:pt>
                      <c:pt idx="1823">
                        <c:v>7.3380000000000001</c:v>
                      </c:pt>
                      <c:pt idx="1824">
                        <c:v>7.0970000000000004</c:v>
                      </c:pt>
                      <c:pt idx="1825">
                        <c:v>7.0970000000000004</c:v>
                      </c:pt>
                      <c:pt idx="1826">
                        <c:v>7.0970000000000004</c:v>
                      </c:pt>
                      <c:pt idx="1827">
                        <c:v>6.9420000000000002</c:v>
                      </c:pt>
                      <c:pt idx="1828">
                        <c:v>7.0140000000000002</c:v>
                      </c:pt>
                      <c:pt idx="1829">
                        <c:v>6.9589999999999996</c:v>
                      </c:pt>
                      <c:pt idx="1830">
                        <c:v>7.1440000000000001</c:v>
                      </c:pt>
                      <c:pt idx="1831">
                        <c:v>7.1909999999999998</c:v>
                      </c:pt>
                      <c:pt idx="1832">
                        <c:v>7.1909999999999998</c:v>
                      </c:pt>
                      <c:pt idx="1833">
                        <c:v>7.1909999999999998</c:v>
                      </c:pt>
                      <c:pt idx="1834">
                        <c:v>7.3</c:v>
                      </c:pt>
                      <c:pt idx="1835">
                        <c:v>7.55</c:v>
                      </c:pt>
                      <c:pt idx="1836">
                        <c:v>7.6459999999999999</c:v>
                      </c:pt>
                      <c:pt idx="1837">
                        <c:v>7.7149999999999999</c:v>
                      </c:pt>
                      <c:pt idx="1838">
                        <c:v>7.734</c:v>
                      </c:pt>
                      <c:pt idx="1839">
                        <c:v>7.734</c:v>
                      </c:pt>
                      <c:pt idx="1840">
                        <c:v>7.734</c:v>
                      </c:pt>
                      <c:pt idx="1841">
                        <c:v>7.7549999999999999</c:v>
                      </c:pt>
                      <c:pt idx="1842">
                        <c:v>7.7590000000000003</c:v>
                      </c:pt>
                      <c:pt idx="1843">
                        <c:v>7.8369999999999997</c:v>
                      </c:pt>
                      <c:pt idx="1844">
                        <c:v>8.0589999999999993</c:v>
                      </c:pt>
                      <c:pt idx="1845">
                        <c:v>7.8870000000000005</c:v>
                      </c:pt>
                      <c:pt idx="1846">
                        <c:v>7.8870000000000005</c:v>
                      </c:pt>
                      <c:pt idx="1847">
                        <c:v>7.8870000000000005</c:v>
                      </c:pt>
                      <c:pt idx="1848">
                        <c:v>7.96</c:v>
                      </c:pt>
                      <c:pt idx="1849">
                        <c:v>7.8780000000000001</c:v>
                      </c:pt>
                      <c:pt idx="1850">
                        <c:v>7.6859999999999999</c:v>
                      </c:pt>
                      <c:pt idx="1851">
                        <c:v>7.6630000000000003</c:v>
                      </c:pt>
                      <c:pt idx="1852">
                        <c:v>7.5620000000000003</c:v>
                      </c:pt>
                      <c:pt idx="1853">
                        <c:v>7.5620000000000003</c:v>
                      </c:pt>
                      <c:pt idx="1854">
                        <c:v>7.5620000000000003</c:v>
                      </c:pt>
                      <c:pt idx="1855">
                        <c:v>7.7569999999999997</c:v>
                      </c:pt>
                      <c:pt idx="1856">
                        <c:v>7.7009999999999996</c:v>
                      </c:pt>
                      <c:pt idx="1857">
                        <c:v>7.6429999999999998</c:v>
                      </c:pt>
                      <c:pt idx="1858">
                        <c:v>7.5890000000000004</c:v>
                      </c:pt>
                      <c:pt idx="1859">
                        <c:v>7.9279999999999999</c:v>
                      </c:pt>
                      <c:pt idx="1860">
                        <c:v>7.9279999999999999</c:v>
                      </c:pt>
                      <c:pt idx="1861">
                        <c:v>7.9279999999999999</c:v>
                      </c:pt>
                      <c:pt idx="1862">
                        <c:v>7.9619999999999997</c:v>
                      </c:pt>
                      <c:pt idx="1863">
                        <c:v>7.931</c:v>
                      </c:pt>
                      <c:pt idx="1864">
                        <c:v>7.9080000000000004</c:v>
                      </c:pt>
                      <c:pt idx="1865">
                        <c:v>7.92</c:v>
                      </c:pt>
                      <c:pt idx="1866">
                        <c:v>7.8419999999999996</c:v>
                      </c:pt>
                      <c:pt idx="1867">
                        <c:v>7.8419999999999996</c:v>
                      </c:pt>
                      <c:pt idx="1868">
                        <c:v>7.8419999999999996</c:v>
                      </c:pt>
                      <c:pt idx="1869">
                        <c:v>7.7830000000000004</c:v>
                      </c:pt>
                      <c:pt idx="1870">
                        <c:v>7.7610000000000001</c:v>
                      </c:pt>
                      <c:pt idx="1871">
                        <c:v>7.93</c:v>
                      </c:pt>
                      <c:pt idx="1872">
                        <c:v>7.992</c:v>
                      </c:pt>
                      <c:pt idx="1873">
                        <c:v>8.125</c:v>
                      </c:pt>
                      <c:pt idx="1874">
                        <c:v>8.125</c:v>
                      </c:pt>
                      <c:pt idx="1875">
                        <c:v>8.125</c:v>
                      </c:pt>
                      <c:pt idx="1876">
                        <c:v>8.1419999999999995</c:v>
                      </c:pt>
                      <c:pt idx="1877">
                        <c:v>8.282</c:v>
                      </c:pt>
                      <c:pt idx="1878">
                        <c:v>8.2989999999999995</c:v>
                      </c:pt>
                      <c:pt idx="1879">
                        <c:v>8.2279999999999998</c:v>
                      </c:pt>
                      <c:pt idx="1880">
                        <c:v>8.2129999999999992</c:v>
                      </c:pt>
                      <c:pt idx="1881">
                        <c:v>8.2129999999999992</c:v>
                      </c:pt>
                      <c:pt idx="1882">
                        <c:v>8.2129999999999992</c:v>
                      </c:pt>
                      <c:pt idx="1883">
                        <c:v>8.3990000000000009</c:v>
                      </c:pt>
                      <c:pt idx="1884">
                        <c:v>8.2509999999999994</c:v>
                      </c:pt>
                      <c:pt idx="1885">
                        <c:v>8.2289999999999992</c:v>
                      </c:pt>
                      <c:pt idx="1886">
                        <c:v>8.2309999999999999</c:v>
                      </c:pt>
                      <c:pt idx="1887">
                        <c:v>8.2289999999999992</c:v>
                      </c:pt>
                      <c:pt idx="1888">
                        <c:v>8.2289999999999992</c:v>
                      </c:pt>
                      <c:pt idx="1889">
                        <c:v>8.2289999999999992</c:v>
                      </c:pt>
                      <c:pt idx="1890">
                        <c:v>8.3659999999999997</c:v>
                      </c:pt>
                      <c:pt idx="1891">
                        <c:v>8.5640000000000001</c:v>
                      </c:pt>
                      <c:pt idx="1892">
                        <c:v>8.6319999999999997</c:v>
                      </c:pt>
                      <c:pt idx="1893">
                        <c:v>8.6859999999999999</c:v>
                      </c:pt>
                      <c:pt idx="1894">
                        <c:v>8.641</c:v>
                      </c:pt>
                      <c:pt idx="1895">
                        <c:v>8.641</c:v>
                      </c:pt>
                      <c:pt idx="1896">
                        <c:v>8.641</c:v>
                      </c:pt>
                      <c:pt idx="1897">
                        <c:v>8.5779999999999994</c:v>
                      </c:pt>
                      <c:pt idx="1898">
                        <c:v>8.4459999999999997</c:v>
                      </c:pt>
                      <c:pt idx="1899">
                        <c:v>8.73</c:v>
                      </c:pt>
                      <c:pt idx="1900">
                        <c:v>9.0530000000000008</c:v>
                      </c:pt>
                      <c:pt idx="1901">
                        <c:v>9.1479999999999997</c:v>
                      </c:pt>
                      <c:pt idx="1902">
                        <c:v>9.1479999999999997</c:v>
                      </c:pt>
                      <c:pt idx="1903">
                        <c:v>9.1479999999999997</c:v>
                      </c:pt>
                      <c:pt idx="1904">
                        <c:v>9.0670000000000002</c:v>
                      </c:pt>
                      <c:pt idx="1905">
                        <c:v>9.3840000000000003</c:v>
                      </c:pt>
                      <c:pt idx="1906">
                        <c:v>9.327</c:v>
                      </c:pt>
                      <c:pt idx="1907">
                        <c:v>9.3130000000000006</c:v>
                      </c:pt>
                      <c:pt idx="1908">
                        <c:v>9.1940000000000008</c:v>
                      </c:pt>
                      <c:pt idx="1909">
                        <c:v>9.1940000000000008</c:v>
                      </c:pt>
                      <c:pt idx="1910">
                        <c:v>9.1940000000000008</c:v>
                      </c:pt>
                      <c:pt idx="1911">
                        <c:v>9.1950000000000003</c:v>
                      </c:pt>
                      <c:pt idx="1912">
                        <c:v>9.3019999999999996</c:v>
                      </c:pt>
                      <c:pt idx="1913">
                        <c:v>9.4860000000000007</c:v>
                      </c:pt>
                      <c:pt idx="1914">
                        <c:v>10.022</c:v>
                      </c:pt>
                      <c:pt idx="1915">
                        <c:v>9.7490000000000006</c:v>
                      </c:pt>
                      <c:pt idx="1916">
                        <c:v>9.7490000000000006</c:v>
                      </c:pt>
                      <c:pt idx="1917">
                        <c:v>9.7490000000000006</c:v>
                      </c:pt>
                      <c:pt idx="1918">
                        <c:v>9.5570000000000004</c:v>
                      </c:pt>
                      <c:pt idx="1919">
                        <c:v>9.3469999999999995</c:v>
                      </c:pt>
                      <c:pt idx="1920">
                        <c:v>9.3390000000000004</c:v>
                      </c:pt>
                      <c:pt idx="1921">
                        <c:v>9.0839999999999996</c:v>
                      </c:pt>
                      <c:pt idx="1922">
                        <c:v>9.5449999999999999</c:v>
                      </c:pt>
                      <c:pt idx="1923">
                        <c:v>9.5449999999999999</c:v>
                      </c:pt>
                      <c:pt idx="1924">
                        <c:v>9.5449999999999999</c:v>
                      </c:pt>
                      <c:pt idx="1925">
                        <c:v>10.029</c:v>
                      </c:pt>
                      <c:pt idx="1926">
                        <c:v>10.319000000000001</c:v>
                      </c:pt>
                      <c:pt idx="1927">
                        <c:v>10.23</c:v>
                      </c:pt>
                      <c:pt idx="1928">
                        <c:v>11.12</c:v>
                      </c:pt>
                      <c:pt idx="1929">
                        <c:v>11.760999999999999</c:v>
                      </c:pt>
                      <c:pt idx="1930">
                        <c:v>11.760999999999999</c:v>
                      </c:pt>
                      <c:pt idx="1931">
                        <c:v>11.760999999999999</c:v>
                      </c:pt>
                      <c:pt idx="1932">
                        <c:v>11.811999999999999</c:v>
                      </c:pt>
                      <c:pt idx="1933">
                        <c:v>11.808999999999999</c:v>
                      </c:pt>
                      <c:pt idx="1934">
                        <c:v>11.840999999999999</c:v>
                      </c:pt>
                      <c:pt idx="1935">
                        <c:v>11.941000000000001</c:v>
                      </c:pt>
                      <c:pt idx="1936">
                        <c:v>12.031000000000001</c:v>
                      </c:pt>
                      <c:pt idx="1937">
                        <c:v>12.031000000000001</c:v>
                      </c:pt>
                      <c:pt idx="1938">
                        <c:v>12.031000000000001</c:v>
                      </c:pt>
                      <c:pt idx="1939">
                        <c:v>12.1</c:v>
                      </c:pt>
                      <c:pt idx="1940">
                        <c:v>12.194000000000001</c:v>
                      </c:pt>
                      <c:pt idx="1941">
                        <c:v>11.907999999999999</c:v>
                      </c:pt>
                      <c:pt idx="1942">
                        <c:v>11.74</c:v>
                      </c:pt>
                      <c:pt idx="1943">
                        <c:v>11.544</c:v>
                      </c:pt>
                      <c:pt idx="1944">
                        <c:v>11.544</c:v>
                      </c:pt>
                      <c:pt idx="1945">
                        <c:v>11.544</c:v>
                      </c:pt>
                      <c:pt idx="1946">
                        <c:v>11.35</c:v>
                      </c:pt>
                      <c:pt idx="1947">
                        <c:v>11.919</c:v>
                      </c:pt>
                      <c:pt idx="1948">
                        <c:v>11.556000000000001</c:v>
                      </c:pt>
                      <c:pt idx="1949">
                        <c:v>11.231999999999999</c:v>
                      </c:pt>
                      <c:pt idx="1950">
                        <c:v>11.236000000000001</c:v>
                      </c:pt>
                      <c:pt idx="1951">
                        <c:v>11.236000000000001</c:v>
                      </c:pt>
                      <c:pt idx="1952">
                        <c:v>11.236000000000001</c:v>
                      </c:pt>
                      <c:pt idx="1953">
                        <c:v>11.651999999999999</c:v>
                      </c:pt>
                      <c:pt idx="1954">
                        <c:v>12.541</c:v>
                      </c:pt>
                      <c:pt idx="1955">
                        <c:v>12.554</c:v>
                      </c:pt>
                      <c:pt idx="1956">
                        <c:v>12.02</c:v>
                      </c:pt>
                      <c:pt idx="1957">
                        <c:v>13.583</c:v>
                      </c:pt>
                      <c:pt idx="1958">
                        <c:v>13.583</c:v>
                      </c:pt>
                      <c:pt idx="1959">
                        <c:v>13.583</c:v>
                      </c:pt>
                      <c:pt idx="1960">
                        <c:v>18.797000000000001</c:v>
                      </c:pt>
                      <c:pt idx="1961">
                        <c:v>19.225999999999999</c:v>
                      </c:pt>
                      <c:pt idx="1962">
                        <c:v>18.818000000000001</c:v>
                      </c:pt>
                      <c:pt idx="1963">
                        <c:v>18.088999999999999</c:v>
                      </c:pt>
                      <c:pt idx="1964">
                        <c:v>14.63</c:v>
                      </c:pt>
                      <c:pt idx="1965">
                        <c:v>14.63</c:v>
                      </c:pt>
                      <c:pt idx="1966">
                        <c:v>14.63</c:v>
                      </c:pt>
                      <c:pt idx="1967">
                        <c:v>14.731999999999999</c:v>
                      </c:pt>
                      <c:pt idx="1968">
                        <c:v>14.983000000000001</c:v>
                      </c:pt>
                      <c:pt idx="1969">
                        <c:v>15.423999999999999</c:v>
                      </c:pt>
                      <c:pt idx="1970">
                        <c:v>15.077999999999999</c:v>
                      </c:pt>
                      <c:pt idx="1971">
                        <c:v>10.845000000000001</c:v>
                      </c:pt>
                      <c:pt idx="1972">
                        <c:v>10.845000000000001</c:v>
                      </c:pt>
                      <c:pt idx="1973">
                        <c:v>10.845000000000001</c:v>
                      </c:pt>
                      <c:pt idx="1974">
                        <c:v>10.939</c:v>
                      </c:pt>
                      <c:pt idx="1975">
                        <c:v>10.797000000000001</c:v>
                      </c:pt>
                      <c:pt idx="1976">
                        <c:v>10.573</c:v>
                      </c:pt>
                      <c:pt idx="1977">
                        <c:v>11.164999999999999</c:v>
                      </c:pt>
                      <c:pt idx="1978">
                        <c:v>12.667999999999999</c:v>
                      </c:pt>
                      <c:pt idx="1979">
                        <c:v>12.667999999999999</c:v>
                      </c:pt>
                      <c:pt idx="1980">
                        <c:v>12.667999999999999</c:v>
                      </c:pt>
                      <c:pt idx="1981">
                        <c:v>13.032999999999999</c:v>
                      </c:pt>
                      <c:pt idx="1982">
                        <c:v>13.125999999999999</c:v>
                      </c:pt>
                      <c:pt idx="1983">
                        <c:v>12.943999999999999</c:v>
                      </c:pt>
                      <c:pt idx="1984">
                        <c:v>12.315</c:v>
                      </c:pt>
                      <c:pt idx="1985">
                        <c:v>11.755000000000001</c:v>
                      </c:pt>
                      <c:pt idx="1986">
                        <c:v>11.755000000000001</c:v>
                      </c:pt>
                      <c:pt idx="1987">
                        <c:v>11.755000000000001</c:v>
                      </c:pt>
                      <c:pt idx="1988">
                        <c:v>11.233000000000001</c:v>
                      </c:pt>
                      <c:pt idx="1989">
                        <c:v>11.621</c:v>
                      </c:pt>
                      <c:pt idx="1990">
                        <c:v>11.657</c:v>
                      </c:pt>
                      <c:pt idx="1991">
                        <c:v>11.301</c:v>
                      </c:pt>
                      <c:pt idx="1992">
                        <c:v>11.218</c:v>
                      </c:pt>
                      <c:pt idx="1993">
                        <c:v>11.218</c:v>
                      </c:pt>
                      <c:pt idx="1994">
                        <c:v>11.218</c:v>
                      </c:pt>
                      <c:pt idx="1995">
                        <c:v>10.911</c:v>
                      </c:pt>
                      <c:pt idx="1996">
                        <c:v>10.715</c:v>
                      </c:pt>
                      <c:pt idx="1997">
                        <c:v>11.356999999999999</c:v>
                      </c:pt>
                      <c:pt idx="1998">
                        <c:v>11.497</c:v>
                      </c:pt>
                      <c:pt idx="1999">
                        <c:v>11.254</c:v>
                      </c:pt>
                      <c:pt idx="2000">
                        <c:v>11.254</c:v>
                      </c:pt>
                      <c:pt idx="2001">
                        <c:v>11.254</c:v>
                      </c:pt>
                      <c:pt idx="2002">
                        <c:v>11.122</c:v>
                      </c:pt>
                      <c:pt idx="2003">
                        <c:v>11.095000000000001</c:v>
                      </c:pt>
                      <c:pt idx="2004">
                        <c:v>11.882</c:v>
                      </c:pt>
                      <c:pt idx="2005">
                        <c:v>11.372999999999999</c:v>
                      </c:pt>
                      <c:pt idx="2006">
                        <c:v>11.436</c:v>
                      </c:pt>
                      <c:pt idx="2007">
                        <c:v>11.436</c:v>
                      </c:pt>
                      <c:pt idx="2008">
                        <c:v>11.436</c:v>
                      </c:pt>
                      <c:pt idx="2009">
                        <c:v>11.25</c:v>
                      </c:pt>
                      <c:pt idx="2010">
                        <c:v>11.179</c:v>
                      </c:pt>
                      <c:pt idx="2011">
                        <c:v>11.083</c:v>
                      </c:pt>
                      <c:pt idx="2012">
                        <c:v>11.326000000000001</c:v>
                      </c:pt>
                      <c:pt idx="2013">
                        <c:v>10.759</c:v>
                      </c:pt>
                      <c:pt idx="2014">
                        <c:v>10.759</c:v>
                      </c:pt>
                      <c:pt idx="2015">
                        <c:v>10.759</c:v>
                      </c:pt>
                      <c:pt idx="2016">
                        <c:v>10.55</c:v>
                      </c:pt>
                      <c:pt idx="2017">
                        <c:v>10.542999999999999</c:v>
                      </c:pt>
                      <c:pt idx="2018">
                        <c:v>10.898</c:v>
                      </c:pt>
                      <c:pt idx="2019">
                        <c:v>10.957000000000001</c:v>
                      </c:pt>
                      <c:pt idx="2020">
                        <c:v>10.669</c:v>
                      </c:pt>
                      <c:pt idx="2021">
                        <c:v>10.669</c:v>
                      </c:pt>
                      <c:pt idx="2022">
                        <c:v>10.669</c:v>
                      </c:pt>
                      <c:pt idx="2023">
                        <c:v>10.891</c:v>
                      </c:pt>
                      <c:pt idx="2024">
                        <c:v>11.242000000000001</c:v>
                      </c:pt>
                      <c:pt idx="2025">
                        <c:v>11.125</c:v>
                      </c:pt>
                      <c:pt idx="2026">
                        <c:v>10.553000000000001</c:v>
                      </c:pt>
                      <c:pt idx="2027">
                        <c:v>10.465</c:v>
                      </c:pt>
                      <c:pt idx="2028">
                        <c:v>10.465</c:v>
                      </c:pt>
                      <c:pt idx="2029">
                        <c:v>10.465</c:v>
                      </c:pt>
                      <c:pt idx="2030">
                        <c:v>10.465</c:v>
                      </c:pt>
                      <c:pt idx="2031">
                        <c:v>11.417</c:v>
                      </c:pt>
                      <c:pt idx="2032">
                        <c:v>10.993</c:v>
                      </c:pt>
                      <c:pt idx="2033">
                        <c:v>11.718</c:v>
                      </c:pt>
                      <c:pt idx="2034">
                        <c:v>12.712</c:v>
                      </c:pt>
                      <c:pt idx="2035">
                        <c:v>12.712</c:v>
                      </c:pt>
                      <c:pt idx="2036">
                        <c:v>12.712</c:v>
                      </c:pt>
                      <c:pt idx="2037">
                        <c:v>12.304</c:v>
                      </c:pt>
                      <c:pt idx="2038">
                        <c:v>12.849</c:v>
                      </c:pt>
                      <c:pt idx="2039">
                        <c:v>13.641</c:v>
                      </c:pt>
                      <c:pt idx="2040">
                        <c:v>13.287000000000001</c:v>
                      </c:pt>
                      <c:pt idx="2041">
                        <c:v>12.897</c:v>
                      </c:pt>
                      <c:pt idx="2042">
                        <c:v>12.897</c:v>
                      </c:pt>
                      <c:pt idx="2043">
                        <c:v>12.897</c:v>
                      </c:pt>
                      <c:pt idx="2044">
                        <c:v>12.725999999999999</c:v>
                      </c:pt>
                      <c:pt idx="2045">
                        <c:v>12.101000000000001</c:v>
                      </c:pt>
                      <c:pt idx="2046">
                        <c:v>11.83</c:v>
                      </c:pt>
                      <c:pt idx="2047">
                        <c:v>11.576000000000001</c:v>
                      </c:pt>
                      <c:pt idx="2048">
                        <c:v>11.242000000000001</c:v>
                      </c:pt>
                      <c:pt idx="2049">
                        <c:v>11.242000000000001</c:v>
                      </c:pt>
                      <c:pt idx="2050">
                        <c:v>11.242000000000001</c:v>
                      </c:pt>
                      <c:pt idx="2051">
                        <c:v>11.260999999999999</c:v>
                      </c:pt>
                      <c:pt idx="2052">
                        <c:v>11.542</c:v>
                      </c:pt>
                      <c:pt idx="2053">
                        <c:v>11.507999999999999</c:v>
                      </c:pt>
                      <c:pt idx="2054">
                        <c:v>12.061999999999999</c:v>
                      </c:pt>
                      <c:pt idx="2055">
                        <c:v>12.061999999999999</c:v>
                      </c:pt>
                      <c:pt idx="2056">
                        <c:v>12.061999999999999</c:v>
                      </c:pt>
                      <c:pt idx="2057">
                        <c:v>12.061999999999999</c:v>
                      </c:pt>
                      <c:pt idx="2058">
                        <c:v>12.061999999999999</c:v>
                      </c:pt>
                      <c:pt idx="2059">
                        <c:v>11.808</c:v>
                      </c:pt>
                      <c:pt idx="2060">
                        <c:v>11.632</c:v>
                      </c:pt>
                      <c:pt idx="2061">
                        <c:v>11.141</c:v>
                      </c:pt>
                      <c:pt idx="2062">
                        <c:v>11.005000000000001</c:v>
                      </c:pt>
                      <c:pt idx="2063">
                        <c:v>11.005000000000001</c:v>
                      </c:pt>
                      <c:pt idx="2064">
                        <c:v>11.005000000000001</c:v>
                      </c:pt>
                      <c:pt idx="2065">
                        <c:v>11.089</c:v>
                      </c:pt>
                      <c:pt idx="2066">
                        <c:v>10.935</c:v>
                      </c:pt>
                      <c:pt idx="2067">
                        <c:v>10.802</c:v>
                      </c:pt>
                      <c:pt idx="2068">
                        <c:v>11.493</c:v>
                      </c:pt>
                      <c:pt idx="2069">
                        <c:v>11.345000000000001</c:v>
                      </c:pt>
                      <c:pt idx="2070">
                        <c:v>11.345000000000001</c:v>
                      </c:pt>
                      <c:pt idx="2071">
                        <c:v>11.345000000000001</c:v>
                      </c:pt>
                      <c:pt idx="2072">
                        <c:v>11.993</c:v>
                      </c:pt>
                      <c:pt idx="2073">
                        <c:v>11.27</c:v>
                      </c:pt>
                      <c:pt idx="2074">
                        <c:v>10.813000000000001</c:v>
                      </c:pt>
                      <c:pt idx="2075">
                        <c:v>10.788</c:v>
                      </c:pt>
                      <c:pt idx="2076">
                        <c:v>10.775</c:v>
                      </c:pt>
                      <c:pt idx="2077">
                        <c:v>10.775</c:v>
                      </c:pt>
                      <c:pt idx="2078">
                        <c:v>10.775</c:v>
                      </c:pt>
                      <c:pt idx="2079">
                        <c:v>10.449</c:v>
                      </c:pt>
                      <c:pt idx="2080">
                        <c:v>10.673999999999999</c:v>
                      </c:pt>
                      <c:pt idx="2081">
                        <c:v>10.388</c:v>
                      </c:pt>
                      <c:pt idx="2082">
                        <c:v>10.036</c:v>
                      </c:pt>
                      <c:pt idx="2083">
                        <c:v>9.407</c:v>
                      </c:pt>
                      <c:pt idx="2084">
                        <c:v>9.407</c:v>
                      </c:pt>
                      <c:pt idx="2085">
                        <c:v>9.407</c:v>
                      </c:pt>
                      <c:pt idx="2086">
                        <c:v>9.5139999999999993</c:v>
                      </c:pt>
                      <c:pt idx="2087">
                        <c:v>9.6389999999999993</c:v>
                      </c:pt>
                      <c:pt idx="2088">
                        <c:v>9.4949999999999992</c:v>
                      </c:pt>
                      <c:pt idx="2089">
                        <c:v>9.5540000000000003</c:v>
                      </c:pt>
                      <c:pt idx="2090">
                        <c:v>9.4290000000000003</c:v>
                      </c:pt>
                      <c:pt idx="2091">
                        <c:v>9.4290000000000003</c:v>
                      </c:pt>
                      <c:pt idx="2092">
                        <c:v>9.4290000000000003</c:v>
                      </c:pt>
                      <c:pt idx="2093">
                        <c:v>9.2430000000000003</c:v>
                      </c:pt>
                      <c:pt idx="2094">
                        <c:v>8.8620000000000001</c:v>
                      </c:pt>
                      <c:pt idx="2095">
                        <c:v>8.6150000000000002</c:v>
                      </c:pt>
                      <c:pt idx="2096">
                        <c:v>9.2970000000000006</c:v>
                      </c:pt>
                      <c:pt idx="2097">
                        <c:v>9.8889999999999993</c:v>
                      </c:pt>
                      <c:pt idx="2098">
                        <c:v>9.8889999999999993</c:v>
                      </c:pt>
                      <c:pt idx="2099">
                        <c:v>9.8889999999999993</c:v>
                      </c:pt>
                      <c:pt idx="2100">
                        <c:v>9.923</c:v>
                      </c:pt>
                      <c:pt idx="2101">
                        <c:v>10.004</c:v>
                      </c:pt>
                      <c:pt idx="2102">
                        <c:v>10.24</c:v>
                      </c:pt>
                      <c:pt idx="2103">
                        <c:v>9.6530000000000005</c:v>
                      </c:pt>
                      <c:pt idx="2104">
                        <c:v>9.2609999999999992</c:v>
                      </c:pt>
                      <c:pt idx="2105">
                        <c:v>9.2609999999999992</c:v>
                      </c:pt>
                      <c:pt idx="2106">
                        <c:v>9.2609999999999992</c:v>
                      </c:pt>
                      <c:pt idx="2107">
                        <c:v>10.016999999999999</c:v>
                      </c:pt>
                      <c:pt idx="2108">
                        <c:v>10.593999999999999</c:v>
                      </c:pt>
                      <c:pt idx="2109">
                        <c:v>10.241</c:v>
                      </c:pt>
                      <c:pt idx="2110">
                        <c:v>10.744999999999999</c:v>
                      </c:pt>
                      <c:pt idx="2111">
                        <c:v>10.106</c:v>
                      </c:pt>
                      <c:pt idx="2112">
                        <c:v>10.106</c:v>
                      </c:pt>
                      <c:pt idx="2113">
                        <c:v>10.106</c:v>
                      </c:pt>
                      <c:pt idx="2114">
                        <c:v>9.6910000000000007</c:v>
                      </c:pt>
                      <c:pt idx="2115">
                        <c:v>9.6780000000000008</c:v>
                      </c:pt>
                      <c:pt idx="2116">
                        <c:v>9.516</c:v>
                      </c:pt>
                      <c:pt idx="2117">
                        <c:v>10.949</c:v>
                      </c:pt>
                      <c:pt idx="2118">
                        <c:v>11.172000000000001</c:v>
                      </c:pt>
                      <c:pt idx="2119">
                        <c:v>11.172000000000001</c:v>
                      </c:pt>
                      <c:pt idx="2120">
                        <c:v>11.172000000000001</c:v>
                      </c:pt>
                      <c:pt idx="2121">
                        <c:v>10.170999999999999</c:v>
                      </c:pt>
                      <c:pt idx="2122">
                        <c:v>10.34</c:v>
                      </c:pt>
                      <c:pt idx="2123">
                        <c:v>9.4759999999999991</c:v>
                      </c:pt>
                      <c:pt idx="2124">
                        <c:v>9.0939999999999994</c:v>
                      </c:pt>
                      <c:pt idx="2125">
                        <c:v>8.41</c:v>
                      </c:pt>
                      <c:pt idx="2126">
                        <c:v>8.41</c:v>
                      </c:pt>
                      <c:pt idx="2127">
                        <c:v>8.41</c:v>
                      </c:pt>
                      <c:pt idx="2128">
                        <c:v>8.9670000000000005</c:v>
                      </c:pt>
                      <c:pt idx="2129">
                        <c:v>9.3640000000000008</c:v>
                      </c:pt>
                      <c:pt idx="2130">
                        <c:v>9.7219999999999995</c:v>
                      </c:pt>
                      <c:pt idx="2131">
                        <c:v>9.39</c:v>
                      </c:pt>
                      <c:pt idx="2132">
                        <c:v>9.3559999999999999</c:v>
                      </c:pt>
                      <c:pt idx="2133">
                        <c:v>9.3559999999999999</c:v>
                      </c:pt>
                      <c:pt idx="2134">
                        <c:v>9.3559999999999999</c:v>
                      </c:pt>
                      <c:pt idx="2135">
                        <c:v>9.0730000000000004</c:v>
                      </c:pt>
                      <c:pt idx="2136">
                        <c:v>8.9339999999999993</c:v>
                      </c:pt>
                      <c:pt idx="2137">
                        <c:v>9.0950000000000006</c:v>
                      </c:pt>
                      <c:pt idx="2138">
                        <c:v>9.4740000000000002</c:v>
                      </c:pt>
                      <c:pt idx="2139">
                        <c:v>10.141999999999999</c:v>
                      </c:pt>
                      <c:pt idx="2140">
                        <c:v>10.141999999999999</c:v>
                      </c:pt>
                      <c:pt idx="2141">
                        <c:v>10.141999999999999</c:v>
                      </c:pt>
                      <c:pt idx="2142">
                        <c:v>10.125999999999999</c:v>
                      </c:pt>
                      <c:pt idx="2143">
                        <c:v>10.676</c:v>
                      </c:pt>
                      <c:pt idx="2144">
                        <c:v>9.7460000000000004</c:v>
                      </c:pt>
                      <c:pt idx="2145">
                        <c:v>9.6560000000000006</c:v>
                      </c:pt>
                      <c:pt idx="2146">
                        <c:v>9.25</c:v>
                      </c:pt>
                      <c:pt idx="2147">
                        <c:v>9.25</c:v>
                      </c:pt>
                      <c:pt idx="2148">
                        <c:v>9.25</c:v>
                      </c:pt>
                      <c:pt idx="2149">
                        <c:v>9.7449999999999992</c:v>
                      </c:pt>
                      <c:pt idx="2150">
                        <c:v>9.7449999999999992</c:v>
                      </c:pt>
                      <c:pt idx="2151">
                        <c:v>9.5909999999999993</c:v>
                      </c:pt>
                      <c:pt idx="2152">
                        <c:v>9.532</c:v>
                      </c:pt>
                      <c:pt idx="2153">
                        <c:v>8.5009999999999994</c:v>
                      </c:pt>
                      <c:pt idx="2154">
                        <c:v>8.5009999999999994</c:v>
                      </c:pt>
                      <c:pt idx="2155">
                        <c:v>8.5009999999999994</c:v>
                      </c:pt>
                      <c:pt idx="2156">
                        <c:v>8.5009999999999994</c:v>
                      </c:pt>
                      <c:pt idx="2157">
                        <c:v>8.5009999999999994</c:v>
                      </c:pt>
                      <c:pt idx="2158">
                        <c:v>8.4719999999999995</c:v>
                      </c:pt>
                      <c:pt idx="2159">
                        <c:v>8.3190000000000008</c:v>
                      </c:pt>
                      <c:pt idx="2160">
                        <c:v>8.4329999999999998</c:v>
                      </c:pt>
                      <c:pt idx="2161">
                        <c:v>8.4329999999999998</c:v>
                      </c:pt>
                      <c:pt idx="2162">
                        <c:v>8.4329999999999998</c:v>
                      </c:pt>
                      <c:pt idx="2163">
                        <c:v>8.6059999999999999</c:v>
                      </c:pt>
                      <c:pt idx="2164">
                        <c:v>8.7579999999999991</c:v>
                      </c:pt>
                      <c:pt idx="2165">
                        <c:v>9.0619999999999994</c:v>
                      </c:pt>
                      <c:pt idx="2166">
                        <c:v>8.8109999999999999</c:v>
                      </c:pt>
                      <c:pt idx="2167">
                        <c:v>9.1470000000000002</c:v>
                      </c:pt>
                      <c:pt idx="2168">
                        <c:v>9.1470000000000002</c:v>
                      </c:pt>
                      <c:pt idx="2169">
                        <c:v>9.1470000000000002</c:v>
                      </c:pt>
                      <c:pt idx="2170">
                        <c:v>9.0830000000000002</c:v>
                      </c:pt>
                      <c:pt idx="2171">
                        <c:v>8.5730000000000004</c:v>
                      </c:pt>
                      <c:pt idx="2172">
                        <c:v>8.1809999999999992</c:v>
                      </c:pt>
                      <c:pt idx="2173">
                        <c:v>7.2450000000000001</c:v>
                      </c:pt>
                      <c:pt idx="2174">
                        <c:v>7.2270000000000003</c:v>
                      </c:pt>
                      <c:pt idx="2175">
                        <c:v>7.2270000000000003</c:v>
                      </c:pt>
                      <c:pt idx="2176">
                        <c:v>7.2270000000000003</c:v>
                      </c:pt>
                      <c:pt idx="2177">
                        <c:v>7.5910000000000002</c:v>
                      </c:pt>
                      <c:pt idx="2178">
                        <c:v>7.6660000000000004</c:v>
                      </c:pt>
                      <c:pt idx="2179">
                        <c:v>7.8019999999999996</c:v>
                      </c:pt>
                      <c:pt idx="2180">
                        <c:v>8.02</c:v>
                      </c:pt>
                      <c:pt idx="2181">
                        <c:v>8.3469999999999995</c:v>
                      </c:pt>
                      <c:pt idx="2182">
                        <c:v>8.3469999999999995</c:v>
                      </c:pt>
                      <c:pt idx="2183">
                        <c:v>8.3469999999999995</c:v>
                      </c:pt>
                      <c:pt idx="2184">
                        <c:v>8.3940000000000001</c:v>
                      </c:pt>
                      <c:pt idx="2185">
                        <c:v>8.2750000000000004</c:v>
                      </c:pt>
                      <c:pt idx="2186">
                        <c:v>7.9770000000000003</c:v>
                      </c:pt>
                      <c:pt idx="2187">
                        <c:v>7.9190000000000005</c:v>
                      </c:pt>
                      <c:pt idx="2188">
                        <c:v>7.9290000000000003</c:v>
                      </c:pt>
                      <c:pt idx="2189">
                        <c:v>7.9290000000000003</c:v>
                      </c:pt>
                      <c:pt idx="2190">
                        <c:v>7.9290000000000003</c:v>
                      </c:pt>
                      <c:pt idx="2191">
                        <c:v>8.2569999999999997</c:v>
                      </c:pt>
                      <c:pt idx="2192">
                        <c:v>8.2420000000000009</c:v>
                      </c:pt>
                      <c:pt idx="2193">
                        <c:v>8.2829999999999995</c:v>
                      </c:pt>
                      <c:pt idx="2194">
                        <c:v>8.0640000000000001</c:v>
                      </c:pt>
                      <c:pt idx="2195">
                        <c:v>8.1020000000000003</c:v>
                      </c:pt>
                      <c:pt idx="2196">
                        <c:v>8.1020000000000003</c:v>
                      </c:pt>
                      <c:pt idx="2197">
                        <c:v>8.1020000000000003</c:v>
                      </c:pt>
                      <c:pt idx="2198">
                        <c:v>8.1509999999999998</c:v>
                      </c:pt>
                      <c:pt idx="2199">
                        <c:v>8.0299999999999994</c:v>
                      </c:pt>
                      <c:pt idx="2200">
                        <c:v>8.1630000000000003</c:v>
                      </c:pt>
                      <c:pt idx="2201">
                        <c:v>8.06</c:v>
                      </c:pt>
                      <c:pt idx="2202">
                        <c:v>8.0709999999999997</c:v>
                      </c:pt>
                      <c:pt idx="2203">
                        <c:v>8.0709999999999997</c:v>
                      </c:pt>
                      <c:pt idx="2204">
                        <c:v>8.0709999999999997</c:v>
                      </c:pt>
                      <c:pt idx="2205">
                        <c:v>7.9660000000000002</c:v>
                      </c:pt>
                      <c:pt idx="2206">
                        <c:v>8.0129999999999999</c:v>
                      </c:pt>
                      <c:pt idx="2207">
                        <c:v>8.0259999999999998</c:v>
                      </c:pt>
                      <c:pt idx="2208">
                        <c:v>8.1519999999999992</c:v>
                      </c:pt>
                      <c:pt idx="2209">
                        <c:v>8.0540000000000003</c:v>
                      </c:pt>
                      <c:pt idx="2210">
                        <c:v>8.0540000000000003</c:v>
                      </c:pt>
                      <c:pt idx="2211">
                        <c:v>8.0540000000000003</c:v>
                      </c:pt>
                      <c:pt idx="2212">
                        <c:v>8.0809999999999995</c:v>
                      </c:pt>
                      <c:pt idx="2213">
                        <c:v>7.5750000000000002</c:v>
                      </c:pt>
                      <c:pt idx="2214">
                        <c:v>7.4489999999999998</c:v>
                      </c:pt>
                      <c:pt idx="2215">
                        <c:v>7.5120000000000005</c:v>
                      </c:pt>
                      <c:pt idx="2216">
                        <c:v>7.327</c:v>
                      </c:pt>
                      <c:pt idx="2217">
                        <c:v>7.327</c:v>
                      </c:pt>
                      <c:pt idx="2218">
                        <c:v>7.327</c:v>
                      </c:pt>
                      <c:pt idx="2219">
                        <c:v>7.41</c:v>
                      </c:pt>
                      <c:pt idx="2220">
                        <c:v>7.3540000000000001</c:v>
                      </c:pt>
                      <c:pt idx="2221">
                        <c:v>7.7119999999999997</c:v>
                      </c:pt>
                      <c:pt idx="2222">
                        <c:v>8.0760000000000005</c:v>
                      </c:pt>
                      <c:pt idx="2223">
                        <c:v>8.0670000000000002</c:v>
                      </c:pt>
                      <c:pt idx="2224">
                        <c:v>8.0670000000000002</c:v>
                      </c:pt>
                      <c:pt idx="2225">
                        <c:v>8.0670000000000002</c:v>
                      </c:pt>
                      <c:pt idx="2226">
                        <c:v>8.9619999999999997</c:v>
                      </c:pt>
                      <c:pt idx="2227">
                        <c:v>7.8540000000000001</c:v>
                      </c:pt>
                      <c:pt idx="2228">
                        <c:v>7.0060000000000002</c:v>
                      </c:pt>
                      <c:pt idx="2229">
                        <c:v>6.6989999999999998</c:v>
                      </c:pt>
                      <c:pt idx="2230">
                        <c:v>6.601</c:v>
                      </c:pt>
                      <c:pt idx="2231">
                        <c:v>6.601</c:v>
                      </c:pt>
                      <c:pt idx="2232">
                        <c:v>6.601</c:v>
                      </c:pt>
                      <c:pt idx="2233">
                        <c:v>6.6310000000000002</c:v>
                      </c:pt>
                      <c:pt idx="2234">
                        <c:v>6.6870000000000003</c:v>
                      </c:pt>
                      <c:pt idx="2235">
                        <c:v>6.6559999999999997</c:v>
                      </c:pt>
                      <c:pt idx="2236">
                        <c:v>6.4409999999999998</c:v>
                      </c:pt>
                      <c:pt idx="2237">
                        <c:v>6.3460000000000001</c:v>
                      </c:pt>
                      <c:pt idx="2238">
                        <c:v>6.3460000000000001</c:v>
                      </c:pt>
                      <c:pt idx="2239">
                        <c:v>6.3460000000000001</c:v>
                      </c:pt>
                      <c:pt idx="2240">
                        <c:v>6.4719999999999995</c:v>
                      </c:pt>
                      <c:pt idx="2241">
                        <c:v>6.4950000000000001</c:v>
                      </c:pt>
                      <c:pt idx="2242">
                        <c:v>6.633</c:v>
                      </c:pt>
                      <c:pt idx="2243">
                        <c:v>6.5309999999999997</c:v>
                      </c:pt>
                      <c:pt idx="2244">
                        <c:v>6.1619999999999999</c:v>
                      </c:pt>
                      <c:pt idx="2245">
                        <c:v>6.1619999999999999</c:v>
                      </c:pt>
                      <c:pt idx="2246">
                        <c:v>6.1619999999999999</c:v>
                      </c:pt>
                      <c:pt idx="2247">
                        <c:v>6.1559999999999997</c:v>
                      </c:pt>
                      <c:pt idx="2248">
                        <c:v>6.226</c:v>
                      </c:pt>
                      <c:pt idx="2249">
                        <c:v>6.0609999999999999</c:v>
                      </c:pt>
                      <c:pt idx="2250">
                        <c:v>5.8860000000000001</c:v>
                      </c:pt>
                      <c:pt idx="2251">
                        <c:v>5.7770000000000001</c:v>
                      </c:pt>
                      <c:pt idx="2252">
                        <c:v>5.7770000000000001</c:v>
                      </c:pt>
                      <c:pt idx="2253">
                        <c:v>5.7770000000000001</c:v>
                      </c:pt>
                      <c:pt idx="2254">
                        <c:v>5.8100000000000005</c:v>
                      </c:pt>
                      <c:pt idx="2255">
                        <c:v>5.7649999999999997</c:v>
                      </c:pt>
                      <c:pt idx="2256">
                        <c:v>5.7850000000000001</c:v>
                      </c:pt>
                      <c:pt idx="2257">
                        <c:v>5.7059999999999995</c:v>
                      </c:pt>
                      <c:pt idx="2258">
                        <c:v>5.7089999999999996</c:v>
                      </c:pt>
                      <c:pt idx="2259">
                        <c:v>5.7089999999999996</c:v>
                      </c:pt>
                      <c:pt idx="2260">
                        <c:v>5.7089999999999996</c:v>
                      </c:pt>
                      <c:pt idx="2261">
                        <c:v>5.6230000000000002</c:v>
                      </c:pt>
                      <c:pt idx="2262">
                        <c:v>5.63</c:v>
                      </c:pt>
                      <c:pt idx="2263">
                        <c:v>5.5919999999999996</c:v>
                      </c:pt>
                      <c:pt idx="2264">
                        <c:v>5.5649999999999995</c:v>
                      </c:pt>
                      <c:pt idx="2265">
                        <c:v>5.5720000000000001</c:v>
                      </c:pt>
                      <c:pt idx="2266">
                        <c:v>5.5720000000000001</c:v>
                      </c:pt>
                      <c:pt idx="2267">
                        <c:v>5.5720000000000001</c:v>
                      </c:pt>
                      <c:pt idx="2268">
                        <c:v>5.665</c:v>
                      </c:pt>
                      <c:pt idx="2269">
                        <c:v>5.8559999999999999</c:v>
                      </c:pt>
                      <c:pt idx="2270">
                        <c:v>5.8419999999999996</c:v>
                      </c:pt>
                      <c:pt idx="2271">
                        <c:v>5.74</c:v>
                      </c:pt>
                      <c:pt idx="2272">
                        <c:v>5.819</c:v>
                      </c:pt>
                      <c:pt idx="2273">
                        <c:v>5.819</c:v>
                      </c:pt>
                      <c:pt idx="2274">
                        <c:v>5.819</c:v>
                      </c:pt>
                      <c:pt idx="2275">
                        <c:v>5.7560000000000002</c:v>
                      </c:pt>
                      <c:pt idx="2276">
                        <c:v>5.6269999999999998</c:v>
                      </c:pt>
                      <c:pt idx="2277">
                        <c:v>5.6719999999999997</c:v>
                      </c:pt>
                      <c:pt idx="2278">
                        <c:v>5.702</c:v>
                      </c:pt>
                      <c:pt idx="2279">
                        <c:v>5.8520000000000003</c:v>
                      </c:pt>
                      <c:pt idx="2280">
                        <c:v>5.8520000000000003</c:v>
                      </c:pt>
                      <c:pt idx="2281">
                        <c:v>5.8520000000000003</c:v>
                      </c:pt>
                      <c:pt idx="2282">
                        <c:v>5.7539999999999996</c:v>
                      </c:pt>
                      <c:pt idx="2283">
                        <c:v>5.7750000000000004</c:v>
                      </c:pt>
                      <c:pt idx="2284">
                        <c:v>5.87</c:v>
                      </c:pt>
                      <c:pt idx="2285">
                        <c:v>5.9039999999999999</c:v>
                      </c:pt>
                      <c:pt idx="2286">
                        <c:v>5.8959999999999999</c:v>
                      </c:pt>
                      <c:pt idx="2287">
                        <c:v>5.8959999999999999</c:v>
                      </c:pt>
                      <c:pt idx="2288">
                        <c:v>5.8959999999999999</c:v>
                      </c:pt>
                      <c:pt idx="2289">
                        <c:v>6.0279999999999996</c:v>
                      </c:pt>
                      <c:pt idx="2290">
                        <c:v>6.27</c:v>
                      </c:pt>
                      <c:pt idx="2291">
                        <c:v>6.3040000000000003</c:v>
                      </c:pt>
                      <c:pt idx="2292">
                        <c:v>6.3380000000000001</c:v>
                      </c:pt>
                      <c:pt idx="2293">
                        <c:v>6.4790000000000001</c:v>
                      </c:pt>
                      <c:pt idx="2294">
                        <c:v>6.4790000000000001</c:v>
                      </c:pt>
                      <c:pt idx="2295">
                        <c:v>6.4790000000000001</c:v>
                      </c:pt>
                      <c:pt idx="2296">
                        <c:v>6.5090000000000003</c:v>
                      </c:pt>
                      <c:pt idx="2297">
                        <c:v>6.5350000000000001</c:v>
                      </c:pt>
                      <c:pt idx="2298">
                        <c:v>6.444</c:v>
                      </c:pt>
                      <c:pt idx="2299">
                        <c:v>6.1840000000000002</c:v>
                      </c:pt>
                      <c:pt idx="2300">
                        <c:v>6.1059999999999999</c:v>
                      </c:pt>
                      <c:pt idx="2301">
                        <c:v>6.1059999999999999</c:v>
                      </c:pt>
                      <c:pt idx="2302">
                        <c:v>6.1059999999999999</c:v>
                      </c:pt>
                      <c:pt idx="2303">
                        <c:v>6.0259999999999998</c:v>
                      </c:pt>
                      <c:pt idx="2304">
                        <c:v>5.9119999999999999</c:v>
                      </c:pt>
                      <c:pt idx="2305">
                        <c:v>5.8609999999999998</c:v>
                      </c:pt>
                      <c:pt idx="2306">
                        <c:v>5.8529999999999998</c:v>
                      </c:pt>
                      <c:pt idx="2307">
                        <c:v>5.923</c:v>
                      </c:pt>
                      <c:pt idx="2308">
                        <c:v>5.923</c:v>
                      </c:pt>
                      <c:pt idx="2309">
                        <c:v>5.923</c:v>
                      </c:pt>
                      <c:pt idx="2310">
                        <c:v>6.1420000000000003</c:v>
                      </c:pt>
                      <c:pt idx="2311">
                        <c:v>6.2649999999999997</c:v>
                      </c:pt>
                      <c:pt idx="2312">
                        <c:v>6.258</c:v>
                      </c:pt>
                      <c:pt idx="2313">
                        <c:v>6.24</c:v>
                      </c:pt>
                      <c:pt idx="2314">
                        <c:v>6.23</c:v>
                      </c:pt>
                      <c:pt idx="2315">
                        <c:v>6.23</c:v>
                      </c:pt>
                      <c:pt idx="2316">
                        <c:v>6.23</c:v>
                      </c:pt>
                      <c:pt idx="2317">
                        <c:v>6.2240000000000002</c:v>
                      </c:pt>
                      <c:pt idx="2318">
                        <c:v>6.2389999999999999</c:v>
                      </c:pt>
                      <c:pt idx="2319">
                        <c:v>6.274</c:v>
                      </c:pt>
                      <c:pt idx="2320">
                        <c:v>6.2450000000000001</c:v>
                      </c:pt>
                      <c:pt idx="2321">
                        <c:v>6.2629999999999999</c:v>
                      </c:pt>
                      <c:pt idx="2322">
                        <c:v>6.2629999999999999</c:v>
                      </c:pt>
                      <c:pt idx="2323">
                        <c:v>6.2629999999999999</c:v>
                      </c:pt>
                      <c:pt idx="2324">
                        <c:v>6.298</c:v>
                      </c:pt>
                      <c:pt idx="2325">
                        <c:v>6.0919999999999996</c:v>
                      </c:pt>
                      <c:pt idx="2326">
                        <c:v>6.0209999999999999</c:v>
                      </c:pt>
                      <c:pt idx="2327">
                        <c:v>5.93</c:v>
                      </c:pt>
                      <c:pt idx="2328">
                        <c:v>5.931</c:v>
                      </c:pt>
                      <c:pt idx="2329">
                        <c:v>5.931</c:v>
                      </c:pt>
                      <c:pt idx="2330">
                        <c:v>5.931</c:v>
                      </c:pt>
                      <c:pt idx="2331">
                        <c:v>5.9630000000000001</c:v>
                      </c:pt>
                      <c:pt idx="2332">
                        <c:v>5.9630000000000001</c:v>
                      </c:pt>
                      <c:pt idx="2333">
                        <c:v>5.9399999999999995</c:v>
                      </c:pt>
                      <c:pt idx="2334">
                        <c:v>5.9569999999999999</c:v>
                      </c:pt>
                      <c:pt idx="2335">
                        <c:v>5.9219999999999997</c:v>
                      </c:pt>
                      <c:pt idx="2336">
                        <c:v>5.9219999999999997</c:v>
                      </c:pt>
                      <c:pt idx="2337">
                        <c:v>5.9219999999999997</c:v>
                      </c:pt>
                      <c:pt idx="2338">
                        <c:v>5.8529999999999998</c:v>
                      </c:pt>
                      <c:pt idx="2339">
                        <c:v>5.8440000000000003</c:v>
                      </c:pt>
                      <c:pt idx="2340">
                        <c:v>5.827</c:v>
                      </c:pt>
                      <c:pt idx="2341">
                        <c:v>5.9719999999999995</c:v>
                      </c:pt>
                      <c:pt idx="2342">
                        <c:v>5.9889999999999999</c:v>
                      </c:pt>
                      <c:pt idx="2343">
                        <c:v>5.9889999999999999</c:v>
                      </c:pt>
                      <c:pt idx="2344">
                        <c:v>5.9889999999999999</c:v>
                      </c:pt>
                      <c:pt idx="2345">
                        <c:v>5.8769999999999998</c:v>
                      </c:pt>
                      <c:pt idx="2346">
                        <c:v>5.9169999999999998</c:v>
                      </c:pt>
                      <c:pt idx="2347">
                        <c:v>5.9749999999999996</c:v>
                      </c:pt>
                      <c:pt idx="2348">
                        <c:v>5.867</c:v>
                      </c:pt>
                      <c:pt idx="2349">
                        <c:v>5.798</c:v>
                      </c:pt>
                      <c:pt idx="2350">
                        <c:v>5.798</c:v>
                      </c:pt>
                      <c:pt idx="2351">
                        <c:v>5.798</c:v>
                      </c:pt>
                      <c:pt idx="2352">
                        <c:v>5.7530000000000001</c:v>
                      </c:pt>
                      <c:pt idx="2353">
                        <c:v>5.7219999999999995</c:v>
                      </c:pt>
                      <c:pt idx="2354">
                        <c:v>5.585</c:v>
                      </c:pt>
                      <c:pt idx="2355">
                        <c:v>5.72</c:v>
                      </c:pt>
                      <c:pt idx="2356">
                        <c:v>5.774</c:v>
                      </c:pt>
                      <c:pt idx="2357">
                        <c:v>5.774</c:v>
                      </c:pt>
                      <c:pt idx="2358">
                        <c:v>5.774</c:v>
                      </c:pt>
                      <c:pt idx="2359">
                        <c:v>6.2249999999999996</c:v>
                      </c:pt>
                      <c:pt idx="2360">
                        <c:v>6.3860000000000001</c:v>
                      </c:pt>
                      <c:pt idx="2361">
                        <c:v>6.3550000000000004</c:v>
                      </c:pt>
                      <c:pt idx="2362">
                        <c:v>6.2519999999999998</c:v>
                      </c:pt>
                      <c:pt idx="2363">
                        <c:v>6.2670000000000003</c:v>
                      </c:pt>
                      <c:pt idx="2364">
                        <c:v>6.2670000000000003</c:v>
                      </c:pt>
                      <c:pt idx="2365">
                        <c:v>6.2670000000000003</c:v>
                      </c:pt>
                      <c:pt idx="2366">
                        <c:v>6.2759999999999998</c:v>
                      </c:pt>
                      <c:pt idx="2367">
                        <c:v>6.2969999999999997</c:v>
                      </c:pt>
                      <c:pt idx="2368">
                        <c:v>6.2489999999999997</c:v>
                      </c:pt>
                      <c:pt idx="2369">
                        <c:v>6.2469999999999999</c:v>
                      </c:pt>
                      <c:pt idx="2370">
                        <c:v>6.492</c:v>
                      </c:pt>
                      <c:pt idx="2371">
                        <c:v>6.492</c:v>
                      </c:pt>
                      <c:pt idx="2372">
                        <c:v>6.492</c:v>
                      </c:pt>
                      <c:pt idx="2373">
                        <c:v>6.524</c:v>
                      </c:pt>
                      <c:pt idx="2374">
                        <c:v>6.4870000000000001</c:v>
                      </c:pt>
                      <c:pt idx="2375">
                        <c:v>6.7780000000000005</c:v>
                      </c:pt>
                      <c:pt idx="2376">
                        <c:v>6.7670000000000003</c:v>
                      </c:pt>
                      <c:pt idx="2377">
                        <c:v>6.86</c:v>
                      </c:pt>
                      <c:pt idx="2378">
                        <c:v>6.86</c:v>
                      </c:pt>
                      <c:pt idx="2379">
                        <c:v>6.86</c:v>
                      </c:pt>
                      <c:pt idx="2380">
                        <c:v>6.8140000000000001</c:v>
                      </c:pt>
                      <c:pt idx="2381">
                        <c:v>6.306</c:v>
                      </c:pt>
                      <c:pt idx="2382">
                        <c:v>6.3970000000000002</c:v>
                      </c:pt>
                      <c:pt idx="2383">
                        <c:v>6.2389999999999999</c:v>
                      </c:pt>
                      <c:pt idx="2384">
                        <c:v>6.1079999999999997</c:v>
                      </c:pt>
                      <c:pt idx="2385">
                        <c:v>6.1079999999999997</c:v>
                      </c:pt>
                      <c:pt idx="2386">
                        <c:v>6.1079999999999997</c:v>
                      </c:pt>
                      <c:pt idx="2387">
                        <c:v>6.0860000000000003</c:v>
                      </c:pt>
                      <c:pt idx="2388">
                        <c:v>6.1360000000000001</c:v>
                      </c:pt>
                      <c:pt idx="2389">
                        <c:v>6.1449999999999996</c:v>
                      </c:pt>
                      <c:pt idx="2390">
                        <c:v>6.1420000000000003</c:v>
                      </c:pt>
                      <c:pt idx="2391">
                        <c:v>6.13</c:v>
                      </c:pt>
                      <c:pt idx="2392">
                        <c:v>6.13</c:v>
                      </c:pt>
                      <c:pt idx="2393">
                        <c:v>6.13</c:v>
                      </c:pt>
                      <c:pt idx="2394">
                        <c:v>6.1820000000000004</c:v>
                      </c:pt>
                      <c:pt idx="2395">
                        <c:v>6.1609999999999996</c:v>
                      </c:pt>
                      <c:pt idx="2396">
                        <c:v>6.2850000000000001</c:v>
                      </c:pt>
                      <c:pt idx="2397">
                        <c:v>6.4</c:v>
                      </c:pt>
                      <c:pt idx="2398">
                        <c:v>6.3339999999999996</c:v>
                      </c:pt>
                      <c:pt idx="2399">
                        <c:v>6.3339999999999996</c:v>
                      </c:pt>
                      <c:pt idx="2400">
                        <c:v>6.3339999999999996</c:v>
                      </c:pt>
                      <c:pt idx="2401">
                        <c:v>6.1749999999999998</c:v>
                      </c:pt>
                      <c:pt idx="2402">
                        <c:v>6.09</c:v>
                      </c:pt>
                      <c:pt idx="2403">
                        <c:v>5.9669999999999996</c:v>
                      </c:pt>
                      <c:pt idx="2404">
                        <c:v>6.06</c:v>
                      </c:pt>
                      <c:pt idx="2405">
                        <c:v>6.06</c:v>
                      </c:pt>
                      <c:pt idx="2406">
                        <c:v>6.06</c:v>
                      </c:pt>
                      <c:pt idx="2407">
                        <c:v>6.06</c:v>
                      </c:pt>
                      <c:pt idx="2408">
                        <c:v>6.06</c:v>
                      </c:pt>
                      <c:pt idx="2409">
                        <c:v>6.2080000000000002</c:v>
                      </c:pt>
                      <c:pt idx="2410">
                        <c:v>6.26</c:v>
                      </c:pt>
                      <c:pt idx="2411">
                        <c:v>6.3870000000000005</c:v>
                      </c:pt>
                      <c:pt idx="2412">
                        <c:v>6.274</c:v>
                      </c:pt>
                      <c:pt idx="2413">
                        <c:v>6.274</c:v>
                      </c:pt>
                      <c:pt idx="2414">
                        <c:v>6.274</c:v>
                      </c:pt>
                      <c:pt idx="2415">
                        <c:v>5.9409999999999998</c:v>
                      </c:pt>
                      <c:pt idx="2416">
                        <c:v>5.89</c:v>
                      </c:pt>
                      <c:pt idx="2417">
                        <c:v>6.1589999999999998</c:v>
                      </c:pt>
                      <c:pt idx="2418">
                        <c:v>6.1710000000000003</c:v>
                      </c:pt>
                      <c:pt idx="2419">
                        <c:v>6.1449999999999996</c:v>
                      </c:pt>
                      <c:pt idx="2420">
                        <c:v>6.1449999999999996</c:v>
                      </c:pt>
                      <c:pt idx="2421">
                        <c:v>6.1449999999999996</c:v>
                      </c:pt>
                      <c:pt idx="2422">
                        <c:v>6.133</c:v>
                      </c:pt>
                      <c:pt idx="2423">
                        <c:v>6.1970000000000001</c:v>
                      </c:pt>
                      <c:pt idx="2424">
                        <c:v>6.4630000000000001</c:v>
                      </c:pt>
                      <c:pt idx="2425">
                        <c:v>6.5709999999999997</c:v>
                      </c:pt>
                      <c:pt idx="2426">
                        <c:v>6.6710000000000003</c:v>
                      </c:pt>
                      <c:pt idx="2427">
                        <c:v>6.6710000000000003</c:v>
                      </c:pt>
                      <c:pt idx="2428">
                        <c:v>6.6710000000000003</c:v>
                      </c:pt>
                      <c:pt idx="2429">
                        <c:v>6.8879999999999999</c:v>
                      </c:pt>
                      <c:pt idx="2430">
                        <c:v>6.8529999999999998</c:v>
                      </c:pt>
                      <c:pt idx="2431">
                        <c:v>6.742</c:v>
                      </c:pt>
                      <c:pt idx="2432">
                        <c:v>6.7240000000000002</c:v>
                      </c:pt>
                      <c:pt idx="2433">
                        <c:v>6.915</c:v>
                      </c:pt>
                      <c:pt idx="2434">
                        <c:v>6.915</c:v>
                      </c:pt>
                      <c:pt idx="2435">
                        <c:v>6.915</c:v>
                      </c:pt>
                      <c:pt idx="2436">
                        <c:v>6.9569999999999999</c:v>
                      </c:pt>
                      <c:pt idx="2437">
                        <c:v>6.8179999999999996</c:v>
                      </c:pt>
                      <c:pt idx="2438">
                        <c:v>6.8280000000000003</c:v>
                      </c:pt>
                      <c:pt idx="2439">
                        <c:v>7.0439999999999996</c:v>
                      </c:pt>
                      <c:pt idx="2440">
                        <c:v>7.226</c:v>
                      </c:pt>
                      <c:pt idx="2441">
                        <c:v>7.226</c:v>
                      </c:pt>
                      <c:pt idx="2442">
                        <c:v>7.226</c:v>
                      </c:pt>
                      <c:pt idx="2443">
                        <c:v>7.202</c:v>
                      </c:pt>
                      <c:pt idx="2444">
                        <c:v>7.1239999999999997</c:v>
                      </c:pt>
                      <c:pt idx="2445">
                        <c:v>6.9950000000000001</c:v>
                      </c:pt>
                      <c:pt idx="2446">
                        <c:v>6.9279999999999999</c:v>
                      </c:pt>
                      <c:pt idx="2447">
                        <c:v>6.8259999999999996</c:v>
                      </c:pt>
                      <c:pt idx="2448">
                        <c:v>6.8259999999999996</c:v>
                      </c:pt>
                      <c:pt idx="2449">
                        <c:v>6.8259999999999996</c:v>
                      </c:pt>
                      <c:pt idx="2450">
                        <c:v>6.65</c:v>
                      </c:pt>
                      <c:pt idx="2451">
                        <c:v>6.819</c:v>
                      </c:pt>
                      <c:pt idx="2452">
                        <c:v>6.9279999999999999</c:v>
                      </c:pt>
                      <c:pt idx="2453">
                        <c:v>7.0369999999999999</c:v>
                      </c:pt>
                      <c:pt idx="2454">
                        <c:v>6.9550000000000001</c:v>
                      </c:pt>
                      <c:pt idx="2455">
                        <c:v>6.9550000000000001</c:v>
                      </c:pt>
                      <c:pt idx="2456">
                        <c:v>6.9550000000000001</c:v>
                      </c:pt>
                      <c:pt idx="2457">
                        <c:v>7.02</c:v>
                      </c:pt>
                      <c:pt idx="2458">
                        <c:v>7.1840000000000002</c:v>
                      </c:pt>
                      <c:pt idx="2459">
                        <c:v>7.351</c:v>
                      </c:pt>
                      <c:pt idx="2460">
                        <c:v>7.4980000000000002</c:v>
                      </c:pt>
                      <c:pt idx="2461">
                        <c:v>7.6219999999999999</c:v>
                      </c:pt>
                      <c:pt idx="2462">
                        <c:v>7.6219999999999999</c:v>
                      </c:pt>
                      <c:pt idx="2463">
                        <c:v>7.6219999999999999</c:v>
                      </c:pt>
                      <c:pt idx="2464">
                        <c:v>7.5949999999999998</c:v>
                      </c:pt>
                      <c:pt idx="2465">
                        <c:v>7.5289999999999999</c:v>
                      </c:pt>
                      <c:pt idx="2466">
                        <c:v>7.5389999999999997</c:v>
                      </c:pt>
                      <c:pt idx="2467">
                        <c:v>7.5309999999999997</c:v>
                      </c:pt>
                      <c:pt idx="2468">
                        <c:v>7.5869999999999997</c:v>
                      </c:pt>
                      <c:pt idx="2469">
                        <c:v>7.5869999999999997</c:v>
                      </c:pt>
                      <c:pt idx="2470">
                        <c:v>7.5869999999999997</c:v>
                      </c:pt>
                      <c:pt idx="2471">
                        <c:v>7.6669999999999998</c:v>
                      </c:pt>
                      <c:pt idx="2472">
                        <c:v>7.4109999999999996</c:v>
                      </c:pt>
                      <c:pt idx="2473">
                        <c:v>7.3949999999999996</c:v>
                      </c:pt>
                      <c:pt idx="2474">
                        <c:v>7.6050000000000004</c:v>
                      </c:pt>
                      <c:pt idx="2475">
                        <c:v>7.7569999999999997</c:v>
                      </c:pt>
                      <c:pt idx="2476">
                        <c:v>7.7569999999999997</c:v>
                      </c:pt>
                      <c:pt idx="2477">
                        <c:v>7.7569999999999997</c:v>
                      </c:pt>
                      <c:pt idx="2478">
                        <c:v>7.8120000000000003</c:v>
                      </c:pt>
                      <c:pt idx="2479">
                        <c:v>7.9969999999999999</c:v>
                      </c:pt>
                      <c:pt idx="2480">
                        <c:v>8.2889999999999997</c:v>
                      </c:pt>
                      <c:pt idx="2481">
                        <c:v>8.3569999999999993</c:v>
                      </c:pt>
                      <c:pt idx="2482">
                        <c:v>8.6110000000000007</c:v>
                      </c:pt>
                      <c:pt idx="2483">
                        <c:v>8.6110000000000007</c:v>
                      </c:pt>
                      <c:pt idx="2484">
                        <c:v>8.6110000000000007</c:v>
                      </c:pt>
                      <c:pt idx="2485">
                        <c:v>8.5909999999999993</c:v>
                      </c:pt>
                      <c:pt idx="2486">
                        <c:v>8.5879999999999992</c:v>
                      </c:pt>
                      <c:pt idx="2487">
                        <c:v>8.5329999999999995</c:v>
                      </c:pt>
                      <c:pt idx="2488">
                        <c:v>8.5570000000000004</c:v>
                      </c:pt>
                      <c:pt idx="2489">
                        <c:v>8.452</c:v>
                      </c:pt>
                      <c:pt idx="2490">
                        <c:v>8.452</c:v>
                      </c:pt>
                      <c:pt idx="2491">
                        <c:v>8.452</c:v>
                      </c:pt>
                      <c:pt idx="2492">
                        <c:v>8.2110000000000003</c:v>
                      </c:pt>
                      <c:pt idx="2493">
                        <c:v>8.1890000000000001</c:v>
                      </c:pt>
                      <c:pt idx="2494">
                        <c:v>8.0139999999999993</c:v>
                      </c:pt>
                      <c:pt idx="2495">
                        <c:v>7.9740000000000002</c:v>
                      </c:pt>
                      <c:pt idx="2496">
                        <c:v>7.85</c:v>
                      </c:pt>
                      <c:pt idx="2497">
                        <c:v>7.85</c:v>
                      </c:pt>
                      <c:pt idx="2498">
                        <c:v>7.85</c:v>
                      </c:pt>
                      <c:pt idx="2499">
                        <c:v>7.8239999999999998</c:v>
                      </c:pt>
                      <c:pt idx="2500">
                        <c:v>7.7460000000000004</c:v>
                      </c:pt>
                      <c:pt idx="2501">
                        <c:v>7.8129999999999997</c:v>
                      </c:pt>
                      <c:pt idx="2502">
                        <c:v>7.7460000000000004</c:v>
                      </c:pt>
                      <c:pt idx="2503">
                        <c:v>7.7080000000000002</c:v>
                      </c:pt>
                      <c:pt idx="2504">
                        <c:v>7.7080000000000002</c:v>
                      </c:pt>
                      <c:pt idx="2505">
                        <c:v>7.7080000000000002</c:v>
                      </c:pt>
                      <c:pt idx="2506">
                        <c:v>7.7080000000000002</c:v>
                      </c:pt>
                      <c:pt idx="2507">
                        <c:v>7.71</c:v>
                      </c:pt>
                      <c:pt idx="2508">
                        <c:v>7.8390000000000004</c:v>
                      </c:pt>
                      <c:pt idx="2509">
                        <c:v>8.1929999999999996</c:v>
                      </c:pt>
                      <c:pt idx="2510">
                        <c:v>8.1880000000000006</c:v>
                      </c:pt>
                      <c:pt idx="2511">
                        <c:v>8.1880000000000006</c:v>
                      </c:pt>
                      <c:pt idx="2512">
                        <c:v>8.1880000000000006</c:v>
                      </c:pt>
                      <c:pt idx="2513">
                        <c:v>8.2360000000000007</c:v>
                      </c:pt>
                      <c:pt idx="2514">
                        <c:v>8.4190000000000005</c:v>
                      </c:pt>
                      <c:pt idx="2515">
                        <c:v>8.4190000000000005</c:v>
                      </c:pt>
                      <c:pt idx="2516">
                        <c:v>8.4090000000000007</c:v>
                      </c:pt>
                      <c:pt idx="2517">
                        <c:v>8.4610000000000003</c:v>
                      </c:pt>
                      <c:pt idx="2518">
                        <c:v>8.4610000000000003</c:v>
                      </c:pt>
                      <c:pt idx="2519">
                        <c:v>8.4610000000000003</c:v>
                      </c:pt>
                      <c:pt idx="2520">
                        <c:v>8.2829999999999995</c:v>
                      </c:pt>
                      <c:pt idx="2521">
                        <c:v>8.2829999999999995</c:v>
                      </c:pt>
                      <c:pt idx="2522">
                        <c:v>8.2829999999999995</c:v>
                      </c:pt>
                      <c:pt idx="2523">
                        <c:v>8.4719999999999995</c:v>
                      </c:pt>
                      <c:pt idx="2524">
                        <c:v>8.5429999999999993</c:v>
                      </c:pt>
                      <c:pt idx="2525">
                        <c:v>8.5429999999999993</c:v>
                      </c:pt>
                      <c:pt idx="2526">
                        <c:v>8.5429999999999993</c:v>
                      </c:pt>
                      <c:pt idx="2527">
                        <c:v>8.6470000000000002</c:v>
                      </c:pt>
                      <c:pt idx="2528">
                        <c:v>8.7639999999999993</c:v>
                      </c:pt>
                      <c:pt idx="2529">
                        <c:v>8.7330000000000005</c:v>
                      </c:pt>
                      <c:pt idx="2530">
                        <c:v>8.8239999999999998</c:v>
                      </c:pt>
                      <c:pt idx="2531">
                        <c:v>8.7590000000000003</c:v>
                      </c:pt>
                      <c:pt idx="2532">
                        <c:v>8.7590000000000003</c:v>
                      </c:pt>
                      <c:pt idx="2533">
                        <c:v>8.7590000000000003</c:v>
                      </c:pt>
                      <c:pt idx="2534">
                        <c:v>8.7319999999999993</c:v>
                      </c:pt>
                      <c:pt idx="2535">
                        <c:v>8.7080000000000002</c:v>
                      </c:pt>
                      <c:pt idx="2536">
                        <c:v>8.7870000000000008</c:v>
                      </c:pt>
                      <c:pt idx="2537">
                        <c:v>8.8699999999999992</c:v>
                      </c:pt>
                      <c:pt idx="2538">
                        <c:v>8.8719999999999999</c:v>
                      </c:pt>
                      <c:pt idx="2539">
                        <c:v>8.8719999999999999</c:v>
                      </c:pt>
                      <c:pt idx="2540">
                        <c:v>8.8719999999999999</c:v>
                      </c:pt>
                      <c:pt idx="2541">
                        <c:v>8.8979999999999997</c:v>
                      </c:pt>
                      <c:pt idx="2542">
                        <c:v>8.7970000000000006</c:v>
                      </c:pt>
                      <c:pt idx="2543">
                        <c:v>8.7740000000000009</c:v>
                      </c:pt>
                      <c:pt idx="2544">
                        <c:v>8.7420000000000009</c:v>
                      </c:pt>
                      <c:pt idx="2545">
                        <c:v>8.7789999999999999</c:v>
                      </c:pt>
                      <c:pt idx="2546">
                        <c:v>8.7789999999999999</c:v>
                      </c:pt>
                      <c:pt idx="2547">
                        <c:v>8.7789999999999999</c:v>
                      </c:pt>
                      <c:pt idx="2548">
                        <c:v>8.7929999999999993</c:v>
                      </c:pt>
                      <c:pt idx="2549">
                        <c:v>8.83</c:v>
                      </c:pt>
                      <c:pt idx="2550">
                        <c:v>8.7970000000000006</c:v>
                      </c:pt>
                      <c:pt idx="2551">
                        <c:v>8.7810000000000006</c:v>
                      </c:pt>
                      <c:pt idx="2552">
                        <c:v>8.7680000000000007</c:v>
                      </c:pt>
                      <c:pt idx="2553">
                        <c:v>8.7680000000000007</c:v>
                      </c:pt>
                      <c:pt idx="2554">
                        <c:v>8.7680000000000007</c:v>
                      </c:pt>
                      <c:pt idx="2555">
                        <c:v>8.6349999999999998</c:v>
                      </c:pt>
                      <c:pt idx="2556">
                        <c:v>8.5570000000000004</c:v>
                      </c:pt>
                      <c:pt idx="2557">
                        <c:v>8.5169999999999995</c:v>
                      </c:pt>
                      <c:pt idx="2558">
                        <c:v>8.4320000000000004</c:v>
                      </c:pt>
                      <c:pt idx="2559">
                        <c:v>8.4369999999999994</c:v>
                      </c:pt>
                      <c:pt idx="2560">
                        <c:v>8.4369999999999994</c:v>
                      </c:pt>
                      <c:pt idx="2561">
                        <c:v>8.4369999999999994</c:v>
                      </c:pt>
                      <c:pt idx="2562">
                        <c:v>8.4369999999999994</c:v>
                      </c:pt>
                      <c:pt idx="2563">
                        <c:v>8.5909999999999993</c:v>
                      </c:pt>
                      <c:pt idx="2564">
                        <c:v>8.5560000000000009</c:v>
                      </c:pt>
                      <c:pt idx="2565">
                        <c:v>8.1530000000000005</c:v>
                      </c:pt>
                      <c:pt idx="2566">
                        <c:v>8.1989999999999998</c:v>
                      </c:pt>
                      <c:pt idx="2567">
                        <c:v>8.1989999999999998</c:v>
                      </c:pt>
                      <c:pt idx="2568">
                        <c:v>8.1989999999999998</c:v>
                      </c:pt>
                      <c:pt idx="2569">
                        <c:v>7.9660000000000002</c:v>
                      </c:pt>
                      <c:pt idx="2570">
                        <c:v>8.016</c:v>
                      </c:pt>
                      <c:pt idx="2571">
                        <c:v>8.0690000000000008</c:v>
                      </c:pt>
                      <c:pt idx="2572">
                        <c:v>7.9669999999999996</c:v>
                      </c:pt>
                      <c:pt idx="2573">
                        <c:v>7.9909999999999997</c:v>
                      </c:pt>
                      <c:pt idx="2574">
                        <c:v>7.9909999999999997</c:v>
                      </c:pt>
                      <c:pt idx="2575">
                        <c:v>7.9909999999999997</c:v>
                      </c:pt>
                      <c:pt idx="2576">
                        <c:v>8.0860000000000003</c:v>
                      </c:pt>
                      <c:pt idx="2577">
                        <c:v>8.41</c:v>
                      </c:pt>
                      <c:pt idx="2578">
                        <c:v>8.4979999999999993</c:v>
                      </c:pt>
                      <c:pt idx="2579">
                        <c:v>8.6649999999999991</c:v>
                      </c:pt>
                      <c:pt idx="2580">
                        <c:v>8.6240000000000006</c:v>
                      </c:pt>
                      <c:pt idx="2581">
                        <c:v>8.6240000000000006</c:v>
                      </c:pt>
                      <c:pt idx="2582">
                        <c:v>8.6240000000000006</c:v>
                      </c:pt>
                      <c:pt idx="2583">
                        <c:v>8.5969999999999995</c:v>
                      </c:pt>
                      <c:pt idx="2584">
                        <c:v>8.5440000000000005</c:v>
                      </c:pt>
                      <c:pt idx="2585">
                        <c:v>8.484</c:v>
                      </c:pt>
                      <c:pt idx="2586">
                        <c:v>8.3870000000000005</c:v>
                      </c:pt>
                      <c:pt idx="2587">
                        <c:v>8.3490000000000002</c:v>
                      </c:pt>
                      <c:pt idx="2588">
                        <c:v>8.3490000000000002</c:v>
                      </c:pt>
                      <c:pt idx="2589">
                        <c:v>8.3490000000000002</c:v>
                      </c:pt>
                      <c:pt idx="2590">
                        <c:v>8.3930000000000007</c:v>
                      </c:pt>
                      <c:pt idx="2591">
                        <c:v>8.3849999999999998</c:v>
                      </c:pt>
                      <c:pt idx="2592">
                        <c:v>8.3770000000000007</c:v>
                      </c:pt>
                      <c:pt idx="2593">
                        <c:v>8.67</c:v>
                      </c:pt>
                      <c:pt idx="2594">
                        <c:v>8.8610000000000007</c:v>
                      </c:pt>
                      <c:pt idx="2595">
                        <c:v>8.8610000000000007</c:v>
                      </c:pt>
                      <c:pt idx="2596">
                        <c:v>8.8610000000000007</c:v>
                      </c:pt>
                      <c:pt idx="2597">
                        <c:v>9.0779999999999994</c:v>
                      </c:pt>
                      <c:pt idx="2598">
                        <c:v>9.2129999999999992</c:v>
                      </c:pt>
                      <c:pt idx="2599">
                        <c:v>9.234</c:v>
                      </c:pt>
                      <c:pt idx="2600">
                        <c:v>9.2240000000000002</c:v>
                      </c:pt>
                      <c:pt idx="2601">
                        <c:v>9.1839999999999993</c:v>
                      </c:pt>
                      <c:pt idx="2602">
                        <c:v>9.1839999999999993</c:v>
                      </c:pt>
                      <c:pt idx="2603">
                        <c:v>9.1839999999999993</c:v>
                      </c:pt>
                      <c:pt idx="2604">
                        <c:v>9.2520000000000007</c:v>
                      </c:pt>
                      <c:pt idx="2605">
                        <c:v>9.3000000000000007</c:v>
                      </c:pt>
                      <c:pt idx="2606">
                        <c:v>9.1720000000000006</c:v>
                      </c:pt>
                      <c:pt idx="2607">
                        <c:v>9.3239999999999998</c:v>
                      </c:pt>
                      <c:pt idx="2608">
                        <c:v>9.4719999999999995</c:v>
                      </c:pt>
                      <c:pt idx="2609">
                        <c:v>9.4719999999999995</c:v>
                      </c:pt>
                      <c:pt idx="2610">
                        <c:v>9.4719999999999995</c:v>
                      </c:pt>
                      <c:pt idx="2611">
                        <c:v>9.6690000000000005</c:v>
                      </c:pt>
                      <c:pt idx="2612">
                        <c:v>9.6470000000000002</c:v>
                      </c:pt>
                      <c:pt idx="2613">
                        <c:v>9.8149999999999995</c:v>
                      </c:pt>
                      <c:pt idx="2614">
                        <c:v>9.8979999999999997</c:v>
                      </c:pt>
                      <c:pt idx="2615">
                        <c:v>9.8490000000000002</c:v>
                      </c:pt>
                      <c:pt idx="2616">
                        <c:v>9.8490000000000002</c:v>
                      </c:pt>
                      <c:pt idx="2617">
                        <c:v>9.8490000000000002</c:v>
                      </c:pt>
                      <c:pt idx="2618">
                        <c:v>10.076000000000001</c:v>
                      </c:pt>
                      <c:pt idx="2619">
                        <c:v>10.339</c:v>
                      </c:pt>
                      <c:pt idx="2620">
                        <c:v>10.292999999999999</c:v>
                      </c:pt>
                      <c:pt idx="2621">
                        <c:v>10.339</c:v>
                      </c:pt>
                      <c:pt idx="2622">
                        <c:v>10.348000000000001</c:v>
                      </c:pt>
                      <c:pt idx="2623">
                        <c:v>10.348000000000001</c:v>
                      </c:pt>
                      <c:pt idx="2624">
                        <c:v>10.348000000000001</c:v>
                      </c:pt>
                      <c:pt idx="2625">
                        <c:v>10.298</c:v>
                      </c:pt>
                      <c:pt idx="2626">
                        <c:v>10.239000000000001</c:v>
                      </c:pt>
                      <c:pt idx="2627">
                        <c:v>10.24</c:v>
                      </c:pt>
                      <c:pt idx="2628">
                        <c:v>10.502000000000001</c:v>
                      </c:pt>
                      <c:pt idx="2629">
                        <c:v>10.461</c:v>
                      </c:pt>
                      <c:pt idx="2630">
                        <c:v>10.461</c:v>
                      </c:pt>
                      <c:pt idx="2631">
                        <c:v>10.461</c:v>
                      </c:pt>
                      <c:pt idx="2632">
                        <c:v>10.478</c:v>
                      </c:pt>
                      <c:pt idx="2633">
                        <c:v>10.423</c:v>
                      </c:pt>
                      <c:pt idx="2634">
                        <c:v>10.303000000000001</c:v>
                      </c:pt>
                      <c:pt idx="2635">
                        <c:v>10.301</c:v>
                      </c:pt>
                      <c:pt idx="2636">
                        <c:v>10.298999999999999</c:v>
                      </c:pt>
                      <c:pt idx="2637">
                        <c:v>10.298999999999999</c:v>
                      </c:pt>
                      <c:pt idx="2638">
                        <c:v>10.298999999999999</c:v>
                      </c:pt>
                      <c:pt idx="2639">
                        <c:v>10.294</c:v>
                      </c:pt>
                      <c:pt idx="2640">
                        <c:v>10.336</c:v>
                      </c:pt>
                      <c:pt idx="2641">
                        <c:v>10.282999999999999</c:v>
                      </c:pt>
                      <c:pt idx="2642">
                        <c:v>10.028</c:v>
                      </c:pt>
                      <c:pt idx="2643">
                        <c:v>10.039999999999999</c:v>
                      </c:pt>
                      <c:pt idx="2644">
                        <c:v>10.039999999999999</c:v>
                      </c:pt>
                      <c:pt idx="2645">
                        <c:v>10.039999999999999</c:v>
                      </c:pt>
                      <c:pt idx="2646">
                        <c:v>10.032</c:v>
                      </c:pt>
                      <c:pt idx="2647">
                        <c:v>10.146000000000001</c:v>
                      </c:pt>
                      <c:pt idx="2648">
                        <c:v>10.003</c:v>
                      </c:pt>
                      <c:pt idx="2649">
                        <c:v>9.7259999999999991</c:v>
                      </c:pt>
                      <c:pt idx="2650">
                        <c:v>9.6199999999999992</c:v>
                      </c:pt>
                      <c:pt idx="2651">
                        <c:v>9.6199999999999992</c:v>
                      </c:pt>
                      <c:pt idx="2652">
                        <c:v>9.6199999999999992</c:v>
                      </c:pt>
                      <c:pt idx="2653">
                        <c:v>9.6910000000000007</c:v>
                      </c:pt>
                      <c:pt idx="2654">
                        <c:v>9.6720000000000006</c:v>
                      </c:pt>
                      <c:pt idx="2655">
                        <c:v>9.6859999999999999</c:v>
                      </c:pt>
                      <c:pt idx="2656">
                        <c:v>9.7780000000000005</c:v>
                      </c:pt>
                      <c:pt idx="2657">
                        <c:v>9.7219999999999995</c:v>
                      </c:pt>
                      <c:pt idx="2658">
                        <c:v>9.7219999999999995</c:v>
                      </c:pt>
                      <c:pt idx="2659">
                        <c:v>9.7219999999999995</c:v>
                      </c:pt>
                      <c:pt idx="2660">
                        <c:v>9.7579999999999991</c:v>
                      </c:pt>
                      <c:pt idx="2661">
                        <c:v>9.8729999999999993</c:v>
                      </c:pt>
                      <c:pt idx="2662">
                        <c:v>9.8339999999999996</c:v>
                      </c:pt>
                      <c:pt idx="2663">
                        <c:v>9.89</c:v>
                      </c:pt>
                      <c:pt idx="2664">
                        <c:v>9.9390000000000001</c:v>
                      </c:pt>
                      <c:pt idx="2665">
                        <c:v>9.9390000000000001</c:v>
                      </c:pt>
                      <c:pt idx="2666">
                        <c:v>9.9390000000000001</c:v>
                      </c:pt>
                      <c:pt idx="2667">
                        <c:v>9.9469999999999992</c:v>
                      </c:pt>
                      <c:pt idx="2668">
                        <c:v>10.06</c:v>
                      </c:pt>
                      <c:pt idx="2669">
                        <c:v>10.048999999999999</c:v>
                      </c:pt>
                      <c:pt idx="2670">
                        <c:v>10.051</c:v>
                      </c:pt>
                      <c:pt idx="2671">
                        <c:v>10.067</c:v>
                      </c:pt>
                      <c:pt idx="2672">
                        <c:v>10.067</c:v>
                      </c:pt>
                      <c:pt idx="2673">
                        <c:v>10.067</c:v>
                      </c:pt>
                      <c:pt idx="2674">
                        <c:v>10.215</c:v>
                      </c:pt>
                      <c:pt idx="2675">
                        <c:v>10.249000000000001</c:v>
                      </c:pt>
                      <c:pt idx="2676">
                        <c:v>10.225</c:v>
                      </c:pt>
                      <c:pt idx="2677">
                        <c:v>10.195</c:v>
                      </c:pt>
                      <c:pt idx="2678">
                        <c:v>10.191000000000001</c:v>
                      </c:pt>
                      <c:pt idx="2679">
                        <c:v>10.191000000000001</c:v>
                      </c:pt>
                      <c:pt idx="2680">
                        <c:v>10.191000000000001</c:v>
                      </c:pt>
                      <c:pt idx="2681">
                        <c:v>10.244</c:v>
                      </c:pt>
                      <c:pt idx="2682">
                        <c:v>10.391999999999999</c:v>
                      </c:pt>
                      <c:pt idx="2683">
                        <c:v>10.423999999999999</c:v>
                      </c:pt>
                      <c:pt idx="2684">
                        <c:v>10.542</c:v>
                      </c:pt>
                      <c:pt idx="2685">
                        <c:v>10.789</c:v>
                      </c:pt>
                      <c:pt idx="2686">
                        <c:v>10.789</c:v>
                      </c:pt>
                      <c:pt idx="2687">
                        <c:v>10.789</c:v>
                      </c:pt>
                      <c:pt idx="2688">
                        <c:v>10.862</c:v>
                      </c:pt>
                      <c:pt idx="2689">
                        <c:v>11.096</c:v>
                      </c:pt>
                      <c:pt idx="2690">
                        <c:v>10.984999999999999</c:v>
                      </c:pt>
                      <c:pt idx="2691">
                        <c:v>10.927</c:v>
                      </c:pt>
                      <c:pt idx="2692">
                        <c:v>11.314</c:v>
                      </c:pt>
                      <c:pt idx="2693">
                        <c:v>11.314</c:v>
                      </c:pt>
                      <c:pt idx="2694">
                        <c:v>11.314</c:v>
                      </c:pt>
                      <c:pt idx="2695">
                        <c:v>11.686999999999999</c:v>
                      </c:pt>
                      <c:pt idx="2696">
                        <c:v>11.586</c:v>
                      </c:pt>
                      <c:pt idx="2697">
                        <c:v>11.099</c:v>
                      </c:pt>
                      <c:pt idx="2698">
                        <c:v>10.95</c:v>
                      </c:pt>
                      <c:pt idx="2699">
                        <c:v>10.978</c:v>
                      </c:pt>
                      <c:pt idx="2700">
                        <c:v>10.978</c:v>
                      </c:pt>
                      <c:pt idx="2701">
                        <c:v>10.978</c:v>
                      </c:pt>
                      <c:pt idx="2702">
                        <c:v>10.677</c:v>
                      </c:pt>
                      <c:pt idx="2703">
                        <c:v>10.994</c:v>
                      </c:pt>
                      <c:pt idx="2704">
                        <c:v>11.432</c:v>
                      </c:pt>
                      <c:pt idx="2705">
                        <c:v>11.595000000000001</c:v>
                      </c:pt>
                      <c:pt idx="2706">
                        <c:v>11.3</c:v>
                      </c:pt>
                      <c:pt idx="2707">
                        <c:v>11.3</c:v>
                      </c:pt>
                      <c:pt idx="2708">
                        <c:v>11.3</c:v>
                      </c:pt>
                      <c:pt idx="2709">
                        <c:v>10.66</c:v>
                      </c:pt>
                      <c:pt idx="2710">
                        <c:v>10.170999999999999</c:v>
                      </c:pt>
                      <c:pt idx="2711">
                        <c:v>10.076000000000001</c:v>
                      </c:pt>
                      <c:pt idx="2712">
                        <c:v>10.095000000000001</c:v>
                      </c:pt>
                      <c:pt idx="2713">
                        <c:v>9.9339999999999993</c:v>
                      </c:pt>
                      <c:pt idx="2714">
                        <c:v>9.9339999999999993</c:v>
                      </c:pt>
                      <c:pt idx="2715">
                        <c:v>9.9339999999999993</c:v>
                      </c:pt>
                      <c:pt idx="2716">
                        <c:v>10.053000000000001</c:v>
                      </c:pt>
                      <c:pt idx="2717">
                        <c:v>10.367000000000001</c:v>
                      </c:pt>
                      <c:pt idx="2718">
                        <c:v>10.018000000000001</c:v>
                      </c:pt>
                      <c:pt idx="2719">
                        <c:v>9.5579999999999998</c:v>
                      </c:pt>
                      <c:pt idx="2720">
                        <c:v>9.4689999999999994</c:v>
                      </c:pt>
                      <c:pt idx="2721">
                        <c:v>9.4689999999999994</c:v>
                      </c:pt>
                      <c:pt idx="2722">
                        <c:v>9.4689999999999994</c:v>
                      </c:pt>
                      <c:pt idx="2723">
                        <c:v>9.4030000000000005</c:v>
                      </c:pt>
                      <c:pt idx="2724">
                        <c:v>9.2639999999999993</c:v>
                      </c:pt>
                      <c:pt idx="2725">
                        <c:v>9.0630000000000006</c:v>
                      </c:pt>
                      <c:pt idx="2726">
                        <c:v>9.3480000000000008</c:v>
                      </c:pt>
                      <c:pt idx="2727">
                        <c:v>9.3849999999999998</c:v>
                      </c:pt>
                      <c:pt idx="2728">
                        <c:v>9.3849999999999998</c:v>
                      </c:pt>
                      <c:pt idx="2729">
                        <c:v>9.3849999999999998</c:v>
                      </c:pt>
                      <c:pt idx="2730">
                        <c:v>9.0839999999999996</c:v>
                      </c:pt>
                      <c:pt idx="2731">
                        <c:v>8.8079999999999998</c:v>
                      </c:pt>
                      <c:pt idx="2732">
                        <c:v>8.65</c:v>
                      </c:pt>
                      <c:pt idx="2733">
                        <c:v>8.9239999999999995</c:v>
                      </c:pt>
                      <c:pt idx="2734">
                        <c:v>8.8550000000000004</c:v>
                      </c:pt>
                      <c:pt idx="2735">
                        <c:v>8.8550000000000004</c:v>
                      </c:pt>
                      <c:pt idx="2736">
                        <c:v>8.8550000000000004</c:v>
                      </c:pt>
                      <c:pt idx="2737">
                        <c:v>8.8309999999999995</c:v>
                      </c:pt>
                      <c:pt idx="2738">
                        <c:v>8.1319999999999997</c:v>
                      </c:pt>
                      <c:pt idx="2739">
                        <c:v>8.2129999999999992</c:v>
                      </c:pt>
                      <c:pt idx="2740">
                        <c:v>8.18</c:v>
                      </c:pt>
                      <c:pt idx="2741">
                        <c:v>8.2889999999999997</c:v>
                      </c:pt>
                      <c:pt idx="2742">
                        <c:v>8.2889999999999997</c:v>
                      </c:pt>
                      <c:pt idx="2743">
                        <c:v>8.2889999999999997</c:v>
                      </c:pt>
                      <c:pt idx="2744">
                        <c:v>8.5530000000000008</c:v>
                      </c:pt>
                      <c:pt idx="2745">
                        <c:v>8.7870000000000008</c:v>
                      </c:pt>
                      <c:pt idx="2746">
                        <c:v>9.3149999999999995</c:v>
                      </c:pt>
                      <c:pt idx="2747">
                        <c:v>9.6939999999999991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369-48C5-9F39-A10D784B1D86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'10a riigivk spread'!$AE$3</c15:sqref>
                        </c15:formulaRef>
                      </c:ext>
                    </c:extLst>
                    <c:strCache>
                      <c:ptCount val="1"/>
                      <c:pt idx="0">
                        <c:v>Belgia</c:v>
                      </c:pt>
                    </c:strCache>
                  </c:strRef>
                </c:tx>
                <c:spPr>
                  <a:ln w="38100">
                    <a:solidFill>
                      <a:schemeClr val="accent6"/>
                    </a:solidFill>
                  </a:ln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'10a riigivk spread'!$Y$4:$Y$2751</c15:sqref>
                        </c15:formulaRef>
                      </c:ext>
                    </c:extLst>
                    <c:numCache>
                      <c:formatCode>m/d/yyyy</c:formatCode>
                      <c:ptCount val="2748"/>
                      <c:pt idx="0">
                        <c:v>0</c:v>
                      </c:pt>
                      <c:pt idx="1">
                        <c:v>44153</c:v>
                      </c:pt>
                      <c:pt idx="2">
                        <c:v>44152</c:v>
                      </c:pt>
                      <c:pt idx="3">
                        <c:v>44151</c:v>
                      </c:pt>
                      <c:pt idx="4">
                        <c:v>44150</c:v>
                      </c:pt>
                      <c:pt idx="5">
                        <c:v>44149</c:v>
                      </c:pt>
                      <c:pt idx="6">
                        <c:v>44148</c:v>
                      </c:pt>
                      <c:pt idx="7">
                        <c:v>44147</c:v>
                      </c:pt>
                      <c:pt idx="8">
                        <c:v>44146</c:v>
                      </c:pt>
                      <c:pt idx="9">
                        <c:v>44145</c:v>
                      </c:pt>
                      <c:pt idx="10">
                        <c:v>44144</c:v>
                      </c:pt>
                      <c:pt idx="11">
                        <c:v>44143</c:v>
                      </c:pt>
                      <c:pt idx="12">
                        <c:v>44142</c:v>
                      </c:pt>
                      <c:pt idx="13">
                        <c:v>44141</c:v>
                      </c:pt>
                      <c:pt idx="14">
                        <c:v>44140</c:v>
                      </c:pt>
                      <c:pt idx="15">
                        <c:v>44139</c:v>
                      </c:pt>
                      <c:pt idx="16">
                        <c:v>44138</c:v>
                      </c:pt>
                      <c:pt idx="17">
                        <c:v>44137</c:v>
                      </c:pt>
                      <c:pt idx="18">
                        <c:v>44136</c:v>
                      </c:pt>
                      <c:pt idx="19">
                        <c:v>44135</c:v>
                      </c:pt>
                      <c:pt idx="20">
                        <c:v>44134</c:v>
                      </c:pt>
                      <c:pt idx="21">
                        <c:v>44133</c:v>
                      </c:pt>
                      <c:pt idx="22">
                        <c:v>44132</c:v>
                      </c:pt>
                      <c:pt idx="23">
                        <c:v>44131</c:v>
                      </c:pt>
                      <c:pt idx="24">
                        <c:v>44130</c:v>
                      </c:pt>
                      <c:pt idx="25">
                        <c:v>44129</c:v>
                      </c:pt>
                      <c:pt idx="26">
                        <c:v>44128</c:v>
                      </c:pt>
                      <c:pt idx="27">
                        <c:v>44127</c:v>
                      </c:pt>
                      <c:pt idx="28">
                        <c:v>44126</c:v>
                      </c:pt>
                      <c:pt idx="29">
                        <c:v>44125</c:v>
                      </c:pt>
                      <c:pt idx="30">
                        <c:v>44124</c:v>
                      </c:pt>
                      <c:pt idx="31">
                        <c:v>44123</c:v>
                      </c:pt>
                      <c:pt idx="32">
                        <c:v>44122</c:v>
                      </c:pt>
                      <c:pt idx="33">
                        <c:v>44121</c:v>
                      </c:pt>
                      <c:pt idx="34">
                        <c:v>44120</c:v>
                      </c:pt>
                      <c:pt idx="35">
                        <c:v>44119</c:v>
                      </c:pt>
                      <c:pt idx="36">
                        <c:v>44118</c:v>
                      </c:pt>
                      <c:pt idx="37">
                        <c:v>44117</c:v>
                      </c:pt>
                      <c:pt idx="38">
                        <c:v>44116</c:v>
                      </c:pt>
                      <c:pt idx="39">
                        <c:v>44115</c:v>
                      </c:pt>
                      <c:pt idx="40">
                        <c:v>44114</c:v>
                      </c:pt>
                      <c:pt idx="41">
                        <c:v>44113</c:v>
                      </c:pt>
                      <c:pt idx="42">
                        <c:v>44112</c:v>
                      </c:pt>
                      <c:pt idx="43">
                        <c:v>44111</c:v>
                      </c:pt>
                      <c:pt idx="44">
                        <c:v>44110</c:v>
                      </c:pt>
                      <c:pt idx="45">
                        <c:v>44109</c:v>
                      </c:pt>
                      <c:pt idx="46">
                        <c:v>44108</c:v>
                      </c:pt>
                      <c:pt idx="47">
                        <c:v>44107</c:v>
                      </c:pt>
                      <c:pt idx="48">
                        <c:v>44106</c:v>
                      </c:pt>
                      <c:pt idx="49">
                        <c:v>44105</c:v>
                      </c:pt>
                      <c:pt idx="50">
                        <c:v>44104</c:v>
                      </c:pt>
                      <c:pt idx="51">
                        <c:v>44103</c:v>
                      </c:pt>
                      <c:pt idx="52">
                        <c:v>44102</c:v>
                      </c:pt>
                      <c:pt idx="53">
                        <c:v>44101</c:v>
                      </c:pt>
                      <c:pt idx="54">
                        <c:v>44100</c:v>
                      </c:pt>
                      <c:pt idx="55">
                        <c:v>44099</c:v>
                      </c:pt>
                      <c:pt idx="56">
                        <c:v>44098</c:v>
                      </c:pt>
                      <c:pt idx="57">
                        <c:v>44097</c:v>
                      </c:pt>
                      <c:pt idx="58">
                        <c:v>44096</c:v>
                      </c:pt>
                      <c:pt idx="59">
                        <c:v>44095</c:v>
                      </c:pt>
                      <c:pt idx="60">
                        <c:v>44094</c:v>
                      </c:pt>
                      <c:pt idx="61">
                        <c:v>44093</c:v>
                      </c:pt>
                      <c:pt idx="62">
                        <c:v>44092</c:v>
                      </c:pt>
                      <c:pt idx="63">
                        <c:v>44091</c:v>
                      </c:pt>
                      <c:pt idx="64">
                        <c:v>44090</c:v>
                      </c:pt>
                      <c:pt idx="65">
                        <c:v>44089</c:v>
                      </c:pt>
                      <c:pt idx="66">
                        <c:v>44088</c:v>
                      </c:pt>
                      <c:pt idx="67">
                        <c:v>44087</c:v>
                      </c:pt>
                      <c:pt idx="68">
                        <c:v>44086</c:v>
                      </c:pt>
                      <c:pt idx="69">
                        <c:v>44085</c:v>
                      </c:pt>
                      <c:pt idx="70">
                        <c:v>44084</c:v>
                      </c:pt>
                      <c:pt idx="71">
                        <c:v>44083</c:v>
                      </c:pt>
                      <c:pt idx="72">
                        <c:v>44082</c:v>
                      </c:pt>
                      <c:pt idx="73">
                        <c:v>44081</c:v>
                      </c:pt>
                      <c:pt idx="74">
                        <c:v>44080</c:v>
                      </c:pt>
                      <c:pt idx="75">
                        <c:v>44079</c:v>
                      </c:pt>
                      <c:pt idx="76">
                        <c:v>44078</c:v>
                      </c:pt>
                      <c:pt idx="77">
                        <c:v>44077</c:v>
                      </c:pt>
                      <c:pt idx="78">
                        <c:v>44076</c:v>
                      </c:pt>
                      <c:pt idx="79">
                        <c:v>44075</c:v>
                      </c:pt>
                      <c:pt idx="80">
                        <c:v>44074</c:v>
                      </c:pt>
                      <c:pt idx="81">
                        <c:v>44073</c:v>
                      </c:pt>
                      <c:pt idx="82">
                        <c:v>44072</c:v>
                      </c:pt>
                      <c:pt idx="83">
                        <c:v>44071</c:v>
                      </c:pt>
                      <c:pt idx="84">
                        <c:v>44070</c:v>
                      </c:pt>
                      <c:pt idx="85">
                        <c:v>44069</c:v>
                      </c:pt>
                      <c:pt idx="86">
                        <c:v>44068</c:v>
                      </c:pt>
                      <c:pt idx="87">
                        <c:v>44067</c:v>
                      </c:pt>
                      <c:pt idx="88">
                        <c:v>44066</c:v>
                      </c:pt>
                      <c:pt idx="89">
                        <c:v>44065</c:v>
                      </c:pt>
                      <c:pt idx="90">
                        <c:v>44064</c:v>
                      </c:pt>
                      <c:pt idx="91">
                        <c:v>44063</c:v>
                      </c:pt>
                      <c:pt idx="92">
                        <c:v>44062</c:v>
                      </c:pt>
                      <c:pt idx="93">
                        <c:v>44061</c:v>
                      </c:pt>
                      <c:pt idx="94">
                        <c:v>44060</c:v>
                      </c:pt>
                      <c:pt idx="95">
                        <c:v>44059</c:v>
                      </c:pt>
                      <c:pt idx="96">
                        <c:v>44058</c:v>
                      </c:pt>
                      <c:pt idx="97">
                        <c:v>44057</c:v>
                      </c:pt>
                      <c:pt idx="98">
                        <c:v>44056</c:v>
                      </c:pt>
                      <c:pt idx="99">
                        <c:v>44055</c:v>
                      </c:pt>
                      <c:pt idx="100">
                        <c:v>44054</c:v>
                      </c:pt>
                      <c:pt idx="101">
                        <c:v>44053</c:v>
                      </c:pt>
                      <c:pt idx="102">
                        <c:v>44052</c:v>
                      </c:pt>
                      <c:pt idx="103">
                        <c:v>44051</c:v>
                      </c:pt>
                      <c:pt idx="104">
                        <c:v>44050</c:v>
                      </c:pt>
                      <c:pt idx="105">
                        <c:v>44049</c:v>
                      </c:pt>
                      <c:pt idx="106">
                        <c:v>44048</c:v>
                      </c:pt>
                      <c:pt idx="107">
                        <c:v>44047</c:v>
                      </c:pt>
                      <c:pt idx="108">
                        <c:v>44046</c:v>
                      </c:pt>
                      <c:pt idx="109">
                        <c:v>44045</c:v>
                      </c:pt>
                      <c:pt idx="110">
                        <c:v>44044</c:v>
                      </c:pt>
                      <c:pt idx="111">
                        <c:v>44043</c:v>
                      </c:pt>
                      <c:pt idx="112">
                        <c:v>44042</c:v>
                      </c:pt>
                      <c:pt idx="113">
                        <c:v>44041</c:v>
                      </c:pt>
                      <c:pt idx="114">
                        <c:v>44040</c:v>
                      </c:pt>
                      <c:pt idx="115">
                        <c:v>44039</c:v>
                      </c:pt>
                      <c:pt idx="116">
                        <c:v>44038</c:v>
                      </c:pt>
                      <c:pt idx="117">
                        <c:v>44037</c:v>
                      </c:pt>
                      <c:pt idx="118">
                        <c:v>44036</c:v>
                      </c:pt>
                      <c:pt idx="119">
                        <c:v>44035</c:v>
                      </c:pt>
                      <c:pt idx="120">
                        <c:v>44034</c:v>
                      </c:pt>
                      <c:pt idx="121">
                        <c:v>44033</c:v>
                      </c:pt>
                      <c:pt idx="122">
                        <c:v>44032</c:v>
                      </c:pt>
                      <c:pt idx="123">
                        <c:v>44031</c:v>
                      </c:pt>
                      <c:pt idx="124">
                        <c:v>44030</c:v>
                      </c:pt>
                      <c:pt idx="125">
                        <c:v>44029</c:v>
                      </c:pt>
                      <c:pt idx="126">
                        <c:v>44028</c:v>
                      </c:pt>
                      <c:pt idx="127">
                        <c:v>44027</c:v>
                      </c:pt>
                      <c:pt idx="128">
                        <c:v>44026</c:v>
                      </c:pt>
                      <c:pt idx="129">
                        <c:v>44025</c:v>
                      </c:pt>
                      <c:pt idx="130">
                        <c:v>44024</c:v>
                      </c:pt>
                      <c:pt idx="131">
                        <c:v>44023</c:v>
                      </c:pt>
                      <c:pt idx="132">
                        <c:v>44022</c:v>
                      </c:pt>
                      <c:pt idx="133">
                        <c:v>44021</c:v>
                      </c:pt>
                      <c:pt idx="134">
                        <c:v>44020</c:v>
                      </c:pt>
                      <c:pt idx="135">
                        <c:v>44019</c:v>
                      </c:pt>
                      <c:pt idx="136">
                        <c:v>44018</c:v>
                      </c:pt>
                      <c:pt idx="137">
                        <c:v>44017</c:v>
                      </c:pt>
                      <c:pt idx="138">
                        <c:v>44016</c:v>
                      </c:pt>
                      <c:pt idx="139">
                        <c:v>44015</c:v>
                      </c:pt>
                      <c:pt idx="140">
                        <c:v>44014</c:v>
                      </c:pt>
                      <c:pt idx="141">
                        <c:v>44013</c:v>
                      </c:pt>
                      <c:pt idx="142">
                        <c:v>44012</c:v>
                      </c:pt>
                      <c:pt idx="143">
                        <c:v>44011</c:v>
                      </c:pt>
                      <c:pt idx="144">
                        <c:v>44010</c:v>
                      </c:pt>
                      <c:pt idx="145">
                        <c:v>44009</c:v>
                      </c:pt>
                      <c:pt idx="146">
                        <c:v>44008</c:v>
                      </c:pt>
                      <c:pt idx="147">
                        <c:v>44007</c:v>
                      </c:pt>
                      <c:pt idx="148">
                        <c:v>44006</c:v>
                      </c:pt>
                      <c:pt idx="149">
                        <c:v>44005</c:v>
                      </c:pt>
                      <c:pt idx="150">
                        <c:v>44004</c:v>
                      </c:pt>
                      <c:pt idx="151">
                        <c:v>44003</c:v>
                      </c:pt>
                      <c:pt idx="152">
                        <c:v>44002</c:v>
                      </c:pt>
                      <c:pt idx="153">
                        <c:v>44001</c:v>
                      </c:pt>
                      <c:pt idx="154">
                        <c:v>44000</c:v>
                      </c:pt>
                      <c:pt idx="155">
                        <c:v>43999</c:v>
                      </c:pt>
                      <c:pt idx="156">
                        <c:v>43998</c:v>
                      </c:pt>
                      <c:pt idx="157">
                        <c:v>43997</c:v>
                      </c:pt>
                      <c:pt idx="158">
                        <c:v>43996</c:v>
                      </c:pt>
                      <c:pt idx="159">
                        <c:v>43995</c:v>
                      </c:pt>
                      <c:pt idx="160">
                        <c:v>43994</c:v>
                      </c:pt>
                      <c:pt idx="161">
                        <c:v>43993</c:v>
                      </c:pt>
                      <c:pt idx="162">
                        <c:v>43992</c:v>
                      </c:pt>
                      <c:pt idx="163">
                        <c:v>43991</c:v>
                      </c:pt>
                      <c:pt idx="164">
                        <c:v>43990</c:v>
                      </c:pt>
                      <c:pt idx="165">
                        <c:v>43989</c:v>
                      </c:pt>
                      <c:pt idx="166">
                        <c:v>43988</c:v>
                      </c:pt>
                      <c:pt idx="167">
                        <c:v>43987</c:v>
                      </c:pt>
                      <c:pt idx="168">
                        <c:v>43986</c:v>
                      </c:pt>
                      <c:pt idx="169">
                        <c:v>43985</c:v>
                      </c:pt>
                      <c:pt idx="170">
                        <c:v>43984</c:v>
                      </c:pt>
                      <c:pt idx="171">
                        <c:v>43983</c:v>
                      </c:pt>
                      <c:pt idx="172">
                        <c:v>43982</c:v>
                      </c:pt>
                      <c:pt idx="173">
                        <c:v>43981</c:v>
                      </c:pt>
                      <c:pt idx="174">
                        <c:v>43980</c:v>
                      </c:pt>
                      <c:pt idx="175">
                        <c:v>43979</c:v>
                      </c:pt>
                      <c:pt idx="176">
                        <c:v>43978</c:v>
                      </c:pt>
                      <c:pt idx="177">
                        <c:v>43977</c:v>
                      </c:pt>
                      <c:pt idx="178">
                        <c:v>43976</c:v>
                      </c:pt>
                      <c:pt idx="179">
                        <c:v>43975</c:v>
                      </c:pt>
                      <c:pt idx="180">
                        <c:v>43974</c:v>
                      </c:pt>
                      <c:pt idx="181">
                        <c:v>43973</c:v>
                      </c:pt>
                      <c:pt idx="182">
                        <c:v>43972</c:v>
                      </c:pt>
                      <c:pt idx="183">
                        <c:v>43971</c:v>
                      </c:pt>
                      <c:pt idx="184">
                        <c:v>43970</c:v>
                      </c:pt>
                      <c:pt idx="185">
                        <c:v>43969</c:v>
                      </c:pt>
                      <c:pt idx="186">
                        <c:v>43968</c:v>
                      </c:pt>
                      <c:pt idx="187">
                        <c:v>43967</c:v>
                      </c:pt>
                      <c:pt idx="188">
                        <c:v>43966</c:v>
                      </c:pt>
                      <c:pt idx="189">
                        <c:v>43965</c:v>
                      </c:pt>
                      <c:pt idx="190">
                        <c:v>43964</c:v>
                      </c:pt>
                      <c:pt idx="191">
                        <c:v>43963</c:v>
                      </c:pt>
                      <c:pt idx="192">
                        <c:v>43962</c:v>
                      </c:pt>
                      <c:pt idx="193">
                        <c:v>43961</c:v>
                      </c:pt>
                      <c:pt idx="194">
                        <c:v>43960</c:v>
                      </c:pt>
                      <c:pt idx="195">
                        <c:v>43959</c:v>
                      </c:pt>
                      <c:pt idx="196">
                        <c:v>43958</c:v>
                      </c:pt>
                      <c:pt idx="197">
                        <c:v>43957</c:v>
                      </c:pt>
                      <c:pt idx="198">
                        <c:v>43956</c:v>
                      </c:pt>
                      <c:pt idx="199">
                        <c:v>43955</c:v>
                      </c:pt>
                      <c:pt idx="200">
                        <c:v>43954</c:v>
                      </c:pt>
                      <c:pt idx="201">
                        <c:v>43953</c:v>
                      </c:pt>
                      <c:pt idx="202">
                        <c:v>43952</c:v>
                      </c:pt>
                      <c:pt idx="203">
                        <c:v>43951</c:v>
                      </c:pt>
                      <c:pt idx="204">
                        <c:v>43950</c:v>
                      </c:pt>
                      <c:pt idx="205">
                        <c:v>43949</c:v>
                      </c:pt>
                      <c:pt idx="206">
                        <c:v>43948</c:v>
                      </c:pt>
                      <c:pt idx="207">
                        <c:v>43947</c:v>
                      </c:pt>
                      <c:pt idx="208">
                        <c:v>43946</c:v>
                      </c:pt>
                      <c:pt idx="209">
                        <c:v>43945</c:v>
                      </c:pt>
                      <c:pt idx="210">
                        <c:v>43944</c:v>
                      </c:pt>
                      <c:pt idx="211">
                        <c:v>43943</c:v>
                      </c:pt>
                      <c:pt idx="212">
                        <c:v>43942</c:v>
                      </c:pt>
                      <c:pt idx="213">
                        <c:v>43941</c:v>
                      </c:pt>
                      <c:pt idx="214">
                        <c:v>43940</c:v>
                      </c:pt>
                      <c:pt idx="215">
                        <c:v>43939</c:v>
                      </c:pt>
                      <c:pt idx="216">
                        <c:v>43938</c:v>
                      </c:pt>
                      <c:pt idx="217">
                        <c:v>43937</c:v>
                      </c:pt>
                      <c:pt idx="218">
                        <c:v>43936</c:v>
                      </c:pt>
                      <c:pt idx="219">
                        <c:v>43935</c:v>
                      </c:pt>
                      <c:pt idx="220">
                        <c:v>43934</c:v>
                      </c:pt>
                      <c:pt idx="221">
                        <c:v>43933</c:v>
                      </c:pt>
                      <c:pt idx="222">
                        <c:v>43932</c:v>
                      </c:pt>
                      <c:pt idx="223">
                        <c:v>43931</c:v>
                      </c:pt>
                      <c:pt idx="224">
                        <c:v>43930</c:v>
                      </c:pt>
                      <c:pt idx="225">
                        <c:v>43929</c:v>
                      </c:pt>
                      <c:pt idx="226">
                        <c:v>43928</c:v>
                      </c:pt>
                      <c:pt idx="227">
                        <c:v>43927</c:v>
                      </c:pt>
                      <c:pt idx="228">
                        <c:v>43926</c:v>
                      </c:pt>
                      <c:pt idx="229">
                        <c:v>43925</c:v>
                      </c:pt>
                      <c:pt idx="230">
                        <c:v>43924</c:v>
                      </c:pt>
                      <c:pt idx="231">
                        <c:v>43923</c:v>
                      </c:pt>
                      <c:pt idx="232">
                        <c:v>43922</c:v>
                      </c:pt>
                      <c:pt idx="233">
                        <c:v>43921</c:v>
                      </c:pt>
                      <c:pt idx="234">
                        <c:v>43920</c:v>
                      </c:pt>
                      <c:pt idx="235">
                        <c:v>43919</c:v>
                      </c:pt>
                      <c:pt idx="236">
                        <c:v>43918</c:v>
                      </c:pt>
                      <c:pt idx="237">
                        <c:v>43917</c:v>
                      </c:pt>
                      <c:pt idx="238">
                        <c:v>43916</c:v>
                      </c:pt>
                      <c:pt idx="239">
                        <c:v>43915</c:v>
                      </c:pt>
                      <c:pt idx="240">
                        <c:v>43914</c:v>
                      </c:pt>
                      <c:pt idx="241">
                        <c:v>43913</c:v>
                      </c:pt>
                      <c:pt idx="242">
                        <c:v>43912</c:v>
                      </c:pt>
                      <c:pt idx="243">
                        <c:v>43911</c:v>
                      </c:pt>
                      <c:pt idx="244">
                        <c:v>43910</c:v>
                      </c:pt>
                      <c:pt idx="245">
                        <c:v>43909</c:v>
                      </c:pt>
                      <c:pt idx="246">
                        <c:v>43908</c:v>
                      </c:pt>
                      <c:pt idx="247">
                        <c:v>43907</c:v>
                      </c:pt>
                      <c:pt idx="248">
                        <c:v>43906</c:v>
                      </c:pt>
                      <c:pt idx="249">
                        <c:v>43905</c:v>
                      </c:pt>
                      <c:pt idx="250">
                        <c:v>43904</c:v>
                      </c:pt>
                      <c:pt idx="251">
                        <c:v>43903</c:v>
                      </c:pt>
                      <c:pt idx="252">
                        <c:v>43902</c:v>
                      </c:pt>
                      <c:pt idx="253">
                        <c:v>43901</c:v>
                      </c:pt>
                      <c:pt idx="254">
                        <c:v>43900</c:v>
                      </c:pt>
                      <c:pt idx="255">
                        <c:v>43899</c:v>
                      </c:pt>
                      <c:pt idx="256">
                        <c:v>43898</c:v>
                      </c:pt>
                      <c:pt idx="257">
                        <c:v>43897</c:v>
                      </c:pt>
                      <c:pt idx="258">
                        <c:v>43896</c:v>
                      </c:pt>
                      <c:pt idx="259">
                        <c:v>43895</c:v>
                      </c:pt>
                      <c:pt idx="260">
                        <c:v>43894</c:v>
                      </c:pt>
                      <c:pt idx="261">
                        <c:v>43893</c:v>
                      </c:pt>
                      <c:pt idx="262">
                        <c:v>43892</c:v>
                      </c:pt>
                      <c:pt idx="263">
                        <c:v>43891</c:v>
                      </c:pt>
                      <c:pt idx="264">
                        <c:v>43890</c:v>
                      </c:pt>
                      <c:pt idx="265">
                        <c:v>43889</c:v>
                      </c:pt>
                      <c:pt idx="266">
                        <c:v>43888</c:v>
                      </c:pt>
                      <c:pt idx="267">
                        <c:v>43887</c:v>
                      </c:pt>
                      <c:pt idx="268">
                        <c:v>43886</c:v>
                      </c:pt>
                      <c:pt idx="269">
                        <c:v>43885</c:v>
                      </c:pt>
                      <c:pt idx="270">
                        <c:v>43884</c:v>
                      </c:pt>
                      <c:pt idx="271">
                        <c:v>43883</c:v>
                      </c:pt>
                      <c:pt idx="272">
                        <c:v>43882</c:v>
                      </c:pt>
                      <c:pt idx="273">
                        <c:v>43881</c:v>
                      </c:pt>
                      <c:pt idx="274">
                        <c:v>43880</c:v>
                      </c:pt>
                      <c:pt idx="275">
                        <c:v>43879</c:v>
                      </c:pt>
                      <c:pt idx="276">
                        <c:v>43878</c:v>
                      </c:pt>
                      <c:pt idx="277">
                        <c:v>43877</c:v>
                      </c:pt>
                      <c:pt idx="278">
                        <c:v>43876</c:v>
                      </c:pt>
                      <c:pt idx="279">
                        <c:v>43875</c:v>
                      </c:pt>
                      <c:pt idx="280">
                        <c:v>43874</c:v>
                      </c:pt>
                      <c:pt idx="281">
                        <c:v>43873</c:v>
                      </c:pt>
                      <c:pt idx="282">
                        <c:v>43872</c:v>
                      </c:pt>
                      <c:pt idx="283">
                        <c:v>43871</c:v>
                      </c:pt>
                      <c:pt idx="284">
                        <c:v>43870</c:v>
                      </c:pt>
                      <c:pt idx="285">
                        <c:v>43869</c:v>
                      </c:pt>
                      <c:pt idx="286">
                        <c:v>43868</c:v>
                      </c:pt>
                      <c:pt idx="287">
                        <c:v>43867</c:v>
                      </c:pt>
                      <c:pt idx="288">
                        <c:v>43866</c:v>
                      </c:pt>
                      <c:pt idx="289">
                        <c:v>43865</c:v>
                      </c:pt>
                      <c:pt idx="290">
                        <c:v>43864</c:v>
                      </c:pt>
                      <c:pt idx="291">
                        <c:v>43863</c:v>
                      </c:pt>
                      <c:pt idx="292">
                        <c:v>43862</c:v>
                      </c:pt>
                      <c:pt idx="293">
                        <c:v>43861</c:v>
                      </c:pt>
                      <c:pt idx="294">
                        <c:v>43860</c:v>
                      </c:pt>
                      <c:pt idx="295">
                        <c:v>43859</c:v>
                      </c:pt>
                      <c:pt idx="296">
                        <c:v>43858</c:v>
                      </c:pt>
                      <c:pt idx="297">
                        <c:v>43857</c:v>
                      </c:pt>
                      <c:pt idx="298">
                        <c:v>43856</c:v>
                      </c:pt>
                      <c:pt idx="299">
                        <c:v>43855</c:v>
                      </c:pt>
                      <c:pt idx="300">
                        <c:v>43854</c:v>
                      </c:pt>
                      <c:pt idx="301">
                        <c:v>43853</c:v>
                      </c:pt>
                      <c:pt idx="302">
                        <c:v>43852</c:v>
                      </c:pt>
                      <c:pt idx="303">
                        <c:v>43851</c:v>
                      </c:pt>
                      <c:pt idx="304">
                        <c:v>43850</c:v>
                      </c:pt>
                      <c:pt idx="305">
                        <c:v>43849</c:v>
                      </c:pt>
                      <c:pt idx="306">
                        <c:v>43848</c:v>
                      </c:pt>
                      <c:pt idx="307">
                        <c:v>43847</c:v>
                      </c:pt>
                      <c:pt idx="308">
                        <c:v>43846</c:v>
                      </c:pt>
                      <c:pt idx="309">
                        <c:v>43845</c:v>
                      </c:pt>
                      <c:pt idx="310">
                        <c:v>43844</c:v>
                      </c:pt>
                      <c:pt idx="311">
                        <c:v>43843</c:v>
                      </c:pt>
                      <c:pt idx="312">
                        <c:v>43842</c:v>
                      </c:pt>
                      <c:pt idx="313">
                        <c:v>43841</c:v>
                      </c:pt>
                      <c:pt idx="314">
                        <c:v>43840</c:v>
                      </c:pt>
                      <c:pt idx="315">
                        <c:v>43839</c:v>
                      </c:pt>
                      <c:pt idx="316">
                        <c:v>43838</c:v>
                      </c:pt>
                      <c:pt idx="317">
                        <c:v>43837</c:v>
                      </c:pt>
                      <c:pt idx="318">
                        <c:v>43836</c:v>
                      </c:pt>
                      <c:pt idx="319">
                        <c:v>43835</c:v>
                      </c:pt>
                      <c:pt idx="320">
                        <c:v>43834</c:v>
                      </c:pt>
                      <c:pt idx="321">
                        <c:v>43833</c:v>
                      </c:pt>
                      <c:pt idx="322">
                        <c:v>43832</c:v>
                      </c:pt>
                      <c:pt idx="323">
                        <c:v>43831</c:v>
                      </c:pt>
                      <c:pt idx="324">
                        <c:v>43830</c:v>
                      </c:pt>
                      <c:pt idx="325">
                        <c:v>43829</c:v>
                      </c:pt>
                      <c:pt idx="326">
                        <c:v>43828</c:v>
                      </c:pt>
                      <c:pt idx="327">
                        <c:v>43827</c:v>
                      </c:pt>
                      <c:pt idx="328">
                        <c:v>43826</c:v>
                      </c:pt>
                      <c:pt idx="329">
                        <c:v>43825</c:v>
                      </c:pt>
                      <c:pt idx="330">
                        <c:v>43824</c:v>
                      </c:pt>
                      <c:pt idx="331">
                        <c:v>43823</c:v>
                      </c:pt>
                      <c:pt idx="332">
                        <c:v>43822</c:v>
                      </c:pt>
                      <c:pt idx="333">
                        <c:v>43821</c:v>
                      </c:pt>
                      <c:pt idx="334">
                        <c:v>43820</c:v>
                      </c:pt>
                      <c:pt idx="335">
                        <c:v>43819</c:v>
                      </c:pt>
                      <c:pt idx="336">
                        <c:v>43818</c:v>
                      </c:pt>
                      <c:pt idx="337">
                        <c:v>43817</c:v>
                      </c:pt>
                      <c:pt idx="338">
                        <c:v>43816</c:v>
                      </c:pt>
                      <c:pt idx="339">
                        <c:v>43815</c:v>
                      </c:pt>
                      <c:pt idx="340">
                        <c:v>43814</c:v>
                      </c:pt>
                      <c:pt idx="341">
                        <c:v>43813</c:v>
                      </c:pt>
                      <c:pt idx="342">
                        <c:v>43812</c:v>
                      </c:pt>
                      <c:pt idx="343">
                        <c:v>43811</c:v>
                      </c:pt>
                      <c:pt idx="344">
                        <c:v>43810</c:v>
                      </c:pt>
                      <c:pt idx="345">
                        <c:v>43809</c:v>
                      </c:pt>
                      <c:pt idx="346">
                        <c:v>43808</c:v>
                      </c:pt>
                      <c:pt idx="347">
                        <c:v>43807</c:v>
                      </c:pt>
                      <c:pt idx="348">
                        <c:v>43806</c:v>
                      </c:pt>
                      <c:pt idx="349">
                        <c:v>43805</c:v>
                      </c:pt>
                      <c:pt idx="350">
                        <c:v>43804</c:v>
                      </c:pt>
                      <c:pt idx="351">
                        <c:v>43803</c:v>
                      </c:pt>
                      <c:pt idx="352">
                        <c:v>43802</c:v>
                      </c:pt>
                      <c:pt idx="353">
                        <c:v>43801</c:v>
                      </c:pt>
                      <c:pt idx="354">
                        <c:v>43800</c:v>
                      </c:pt>
                      <c:pt idx="355">
                        <c:v>43799</c:v>
                      </c:pt>
                      <c:pt idx="356">
                        <c:v>43798</c:v>
                      </c:pt>
                      <c:pt idx="357">
                        <c:v>43797</c:v>
                      </c:pt>
                      <c:pt idx="358">
                        <c:v>43796</c:v>
                      </c:pt>
                      <c:pt idx="359">
                        <c:v>43795</c:v>
                      </c:pt>
                      <c:pt idx="360">
                        <c:v>43794</c:v>
                      </c:pt>
                      <c:pt idx="361">
                        <c:v>43793</c:v>
                      </c:pt>
                      <c:pt idx="362">
                        <c:v>43792</c:v>
                      </c:pt>
                      <c:pt idx="363">
                        <c:v>43791</c:v>
                      </c:pt>
                      <c:pt idx="364">
                        <c:v>43790</c:v>
                      </c:pt>
                      <c:pt idx="365">
                        <c:v>43789</c:v>
                      </c:pt>
                      <c:pt idx="366">
                        <c:v>43788</c:v>
                      </c:pt>
                      <c:pt idx="367">
                        <c:v>43787</c:v>
                      </c:pt>
                      <c:pt idx="368">
                        <c:v>43786</c:v>
                      </c:pt>
                      <c:pt idx="369">
                        <c:v>43785</c:v>
                      </c:pt>
                      <c:pt idx="370">
                        <c:v>43784</c:v>
                      </c:pt>
                      <c:pt idx="371">
                        <c:v>43783</c:v>
                      </c:pt>
                      <c:pt idx="372">
                        <c:v>43782</c:v>
                      </c:pt>
                      <c:pt idx="373">
                        <c:v>43781</c:v>
                      </c:pt>
                      <c:pt idx="374">
                        <c:v>43780</c:v>
                      </c:pt>
                      <c:pt idx="375">
                        <c:v>43779</c:v>
                      </c:pt>
                      <c:pt idx="376">
                        <c:v>43778</c:v>
                      </c:pt>
                      <c:pt idx="377">
                        <c:v>43777</c:v>
                      </c:pt>
                      <c:pt idx="378">
                        <c:v>43776</c:v>
                      </c:pt>
                      <c:pt idx="379">
                        <c:v>43775</c:v>
                      </c:pt>
                      <c:pt idx="380">
                        <c:v>43774</c:v>
                      </c:pt>
                      <c:pt idx="381">
                        <c:v>43773</c:v>
                      </c:pt>
                      <c:pt idx="382">
                        <c:v>43772</c:v>
                      </c:pt>
                      <c:pt idx="383">
                        <c:v>43771</c:v>
                      </c:pt>
                      <c:pt idx="384">
                        <c:v>43770</c:v>
                      </c:pt>
                      <c:pt idx="385">
                        <c:v>43769</c:v>
                      </c:pt>
                      <c:pt idx="386">
                        <c:v>43768</c:v>
                      </c:pt>
                      <c:pt idx="387">
                        <c:v>43767</c:v>
                      </c:pt>
                      <c:pt idx="388">
                        <c:v>43766</c:v>
                      </c:pt>
                      <c:pt idx="389">
                        <c:v>43765</c:v>
                      </c:pt>
                      <c:pt idx="390">
                        <c:v>43764</c:v>
                      </c:pt>
                      <c:pt idx="391">
                        <c:v>43763</c:v>
                      </c:pt>
                      <c:pt idx="392">
                        <c:v>43762</c:v>
                      </c:pt>
                      <c:pt idx="393">
                        <c:v>43761</c:v>
                      </c:pt>
                      <c:pt idx="394">
                        <c:v>43760</c:v>
                      </c:pt>
                      <c:pt idx="395">
                        <c:v>43759</c:v>
                      </c:pt>
                      <c:pt idx="396">
                        <c:v>43758</c:v>
                      </c:pt>
                      <c:pt idx="397">
                        <c:v>43757</c:v>
                      </c:pt>
                      <c:pt idx="398">
                        <c:v>43756</c:v>
                      </c:pt>
                      <c:pt idx="399">
                        <c:v>43755</c:v>
                      </c:pt>
                      <c:pt idx="400">
                        <c:v>43754</c:v>
                      </c:pt>
                      <c:pt idx="401">
                        <c:v>43753</c:v>
                      </c:pt>
                      <c:pt idx="402">
                        <c:v>43752</c:v>
                      </c:pt>
                      <c:pt idx="403">
                        <c:v>43751</c:v>
                      </c:pt>
                      <c:pt idx="404">
                        <c:v>43750</c:v>
                      </c:pt>
                      <c:pt idx="405">
                        <c:v>43749</c:v>
                      </c:pt>
                      <c:pt idx="406">
                        <c:v>43748</c:v>
                      </c:pt>
                      <c:pt idx="407">
                        <c:v>43747</c:v>
                      </c:pt>
                      <c:pt idx="408">
                        <c:v>43746</c:v>
                      </c:pt>
                      <c:pt idx="409">
                        <c:v>43745</c:v>
                      </c:pt>
                      <c:pt idx="410">
                        <c:v>43744</c:v>
                      </c:pt>
                      <c:pt idx="411">
                        <c:v>43743</c:v>
                      </c:pt>
                      <c:pt idx="412">
                        <c:v>43742</c:v>
                      </c:pt>
                      <c:pt idx="413">
                        <c:v>43741</c:v>
                      </c:pt>
                      <c:pt idx="414">
                        <c:v>43740</c:v>
                      </c:pt>
                      <c:pt idx="415">
                        <c:v>43739</c:v>
                      </c:pt>
                      <c:pt idx="416">
                        <c:v>43738</c:v>
                      </c:pt>
                      <c:pt idx="417">
                        <c:v>43737</c:v>
                      </c:pt>
                      <c:pt idx="418">
                        <c:v>43736</c:v>
                      </c:pt>
                      <c:pt idx="419">
                        <c:v>43735</c:v>
                      </c:pt>
                      <c:pt idx="420">
                        <c:v>43734</c:v>
                      </c:pt>
                      <c:pt idx="421">
                        <c:v>43733</c:v>
                      </c:pt>
                      <c:pt idx="422">
                        <c:v>43732</c:v>
                      </c:pt>
                      <c:pt idx="423">
                        <c:v>43731</c:v>
                      </c:pt>
                      <c:pt idx="424">
                        <c:v>43730</c:v>
                      </c:pt>
                      <c:pt idx="425">
                        <c:v>43729</c:v>
                      </c:pt>
                      <c:pt idx="426">
                        <c:v>43728</c:v>
                      </c:pt>
                      <c:pt idx="427">
                        <c:v>43727</c:v>
                      </c:pt>
                      <c:pt idx="428">
                        <c:v>43726</c:v>
                      </c:pt>
                      <c:pt idx="429">
                        <c:v>43725</c:v>
                      </c:pt>
                      <c:pt idx="430">
                        <c:v>43724</c:v>
                      </c:pt>
                      <c:pt idx="431">
                        <c:v>43723</c:v>
                      </c:pt>
                      <c:pt idx="432">
                        <c:v>43722</c:v>
                      </c:pt>
                      <c:pt idx="433">
                        <c:v>43721</c:v>
                      </c:pt>
                      <c:pt idx="434">
                        <c:v>43720</c:v>
                      </c:pt>
                      <c:pt idx="435">
                        <c:v>43719</c:v>
                      </c:pt>
                      <c:pt idx="436">
                        <c:v>43718</c:v>
                      </c:pt>
                      <c:pt idx="437">
                        <c:v>43717</c:v>
                      </c:pt>
                      <c:pt idx="438">
                        <c:v>43716</c:v>
                      </c:pt>
                      <c:pt idx="439">
                        <c:v>43715</c:v>
                      </c:pt>
                      <c:pt idx="440">
                        <c:v>43714</c:v>
                      </c:pt>
                      <c:pt idx="441">
                        <c:v>43713</c:v>
                      </c:pt>
                      <c:pt idx="442">
                        <c:v>43712</c:v>
                      </c:pt>
                      <c:pt idx="443">
                        <c:v>43711</c:v>
                      </c:pt>
                      <c:pt idx="444">
                        <c:v>43710</c:v>
                      </c:pt>
                      <c:pt idx="445">
                        <c:v>43709</c:v>
                      </c:pt>
                      <c:pt idx="446">
                        <c:v>43708</c:v>
                      </c:pt>
                      <c:pt idx="447">
                        <c:v>43707</c:v>
                      </c:pt>
                      <c:pt idx="448">
                        <c:v>43706</c:v>
                      </c:pt>
                      <c:pt idx="449">
                        <c:v>43705</c:v>
                      </c:pt>
                      <c:pt idx="450">
                        <c:v>43704</c:v>
                      </c:pt>
                      <c:pt idx="451">
                        <c:v>43703</c:v>
                      </c:pt>
                      <c:pt idx="452">
                        <c:v>43702</c:v>
                      </c:pt>
                      <c:pt idx="453">
                        <c:v>43701</c:v>
                      </c:pt>
                      <c:pt idx="454">
                        <c:v>43700</c:v>
                      </c:pt>
                      <c:pt idx="455">
                        <c:v>43699</c:v>
                      </c:pt>
                      <c:pt idx="456">
                        <c:v>43698</c:v>
                      </c:pt>
                      <c:pt idx="457">
                        <c:v>43697</c:v>
                      </c:pt>
                      <c:pt idx="458">
                        <c:v>43696</c:v>
                      </c:pt>
                      <c:pt idx="459">
                        <c:v>43695</c:v>
                      </c:pt>
                      <c:pt idx="460">
                        <c:v>43694</c:v>
                      </c:pt>
                      <c:pt idx="461">
                        <c:v>43693</c:v>
                      </c:pt>
                      <c:pt idx="462">
                        <c:v>43692</c:v>
                      </c:pt>
                      <c:pt idx="463">
                        <c:v>43691</c:v>
                      </c:pt>
                      <c:pt idx="464">
                        <c:v>43690</c:v>
                      </c:pt>
                      <c:pt idx="465">
                        <c:v>43689</c:v>
                      </c:pt>
                      <c:pt idx="466">
                        <c:v>43688</c:v>
                      </c:pt>
                      <c:pt idx="467">
                        <c:v>43687</c:v>
                      </c:pt>
                      <c:pt idx="468">
                        <c:v>43686</c:v>
                      </c:pt>
                      <c:pt idx="469">
                        <c:v>43685</c:v>
                      </c:pt>
                      <c:pt idx="470">
                        <c:v>43684</c:v>
                      </c:pt>
                      <c:pt idx="471">
                        <c:v>43683</c:v>
                      </c:pt>
                      <c:pt idx="472">
                        <c:v>43682</c:v>
                      </c:pt>
                      <c:pt idx="473">
                        <c:v>43681</c:v>
                      </c:pt>
                      <c:pt idx="474">
                        <c:v>43680</c:v>
                      </c:pt>
                      <c:pt idx="475">
                        <c:v>43679</c:v>
                      </c:pt>
                      <c:pt idx="476">
                        <c:v>43678</c:v>
                      </c:pt>
                      <c:pt idx="477">
                        <c:v>43677</c:v>
                      </c:pt>
                      <c:pt idx="478">
                        <c:v>43676</c:v>
                      </c:pt>
                      <c:pt idx="479">
                        <c:v>43675</c:v>
                      </c:pt>
                      <c:pt idx="480">
                        <c:v>43674</c:v>
                      </c:pt>
                      <c:pt idx="481">
                        <c:v>43673</c:v>
                      </c:pt>
                      <c:pt idx="482">
                        <c:v>43672</c:v>
                      </c:pt>
                      <c:pt idx="483">
                        <c:v>43671</c:v>
                      </c:pt>
                      <c:pt idx="484">
                        <c:v>43670</c:v>
                      </c:pt>
                      <c:pt idx="485">
                        <c:v>43669</c:v>
                      </c:pt>
                      <c:pt idx="486">
                        <c:v>43668</c:v>
                      </c:pt>
                      <c:pt idx="487">
                        <c:v>43667</c:v>
                      </c:pt>
                      <c:pt idx="488">
                        <c:v>43666</c:v>
                      </c:pt>
                      <c:pt idx="489">
                        <c:v>43665</c:v>
                      </c:pt>
                      <c:pt idx="490">
                        <c:v>43664</c:v>
                      </c:pt>
                      <c:pt idx="491">
                        <c:v>43663</c:v>
                      </c:pt>
                      <c:pt idx="492">
                        <c:v>43662</c:v>
                      </c:pt>
                      <c:pt idx="493">
                        <c:v>43661</c:v>
                      </c:pt>
                      <c:pt idx="494">
                        <c:v>43660</c:v>
                      </c:pt>
                      <c:pt idx="495">
                        <c:v>43659</c:v>
                      </c:pt>
                      <c:pt idx="496">
                        <c:v>43658</c:v>
                      </c:pt>
                      <c:pt idx="497">
                        <c:v>43657</c:v>
                      </c:pt>
                      <c:pt idx="498">
                        <c:v>43656</c:v>
                      </c:pt>
                      <c:pt idx="499">
                        <c:v>43655</c:v>
                      </c:pt>
                      <c:pt idx="500">
                        <c:v>43654</c:v>
                      </c:pt>
                      <c:pt idx="501">
                        <c:v>43653</c:v>
                      </c:pt>
                      <c:pt idx="502">
                        <c:v>43652</c:v>
                      </c:pt>
                      <c:pt idx="503">
                        <c:v>43651</c:v>
                      </c:pt>
                      <c:pt idx="504">
                        <c:v>43650</c:v>
                      </c:pt>
                      <c:pt idx="505">
                        <c:v>43649</c:v>
                      </c:pt>
                      <c:pt idx="506">
                        <c:v>43648</c:v>
                      </c:pt>
                      <c:pt idx="507">
                        <c:v>43647</c:v>
                      </c:pt>
                      <c:pt idx="508">
                        <c:v>43646</c:v>
                      </c:pt>
                      <c:pt idx="509">
                        <c:v>43645</c:v>
                      </c:pt>
                      <c:pt idx="510">
                        <c:v>43644</c:v>
                      </c:pt>
                      <c:pt idx="511">
                        <c:v>43643</c:v>
                      </c:pt>
                      <c:pt idx="512">
                        <c:v>43642</c:v>
                      </c:pt>
                      <c:pt idx="513">
                        <c:v>43641</c:v>
                      </c:pt>
                      <c:pt idx="514">
                        <c:v>43640</c:v>
                      </c:pt>
                      <c:pt idx="515">
                        <c:v>43639</c:v>
                      </c:pt>
                      <c:pt idx="516">
                        <c:v>43638</c:v>
                      </c:pt>
                      <c:pt idx="517">
                        <c:v>43637</c:v>
                      </c:pt>
                      <c:pt idx="518">
                        <c:v>43636</c:v>
                      </c:pt>
                      <c:pt idx="519">
                        <c:v>43635</c:v>
                      </c:pt>
                      <c:pt idx="520">
                        <c:v>43634</c:v>
                      </c:pt>
                      <c:pt idx="521">
                        <c:v>43633</c:v>
                      </c:pt>
                      <c:pt idx="522">
                        <c:v>43632</c:v>
                      </c:pt>
                      <c:pt idx="523">
                        <c:v>43631</c:v>
                      </c:pt>
                      <c:pt idx="524">
                        <c:v>43630</c:v>
                      </c:pt>
                      <c:pt idx="525">
                        <c:v>43629</c:v>
                      </c:pt>
                      <c:pt idx="526">
                        <c:v>43628</c:v>
                      </c:pt>
                      <c:pt idx="527">
                        <c:v>43627</c:v>
                      </c:pt>
                      <c:pt idx="528">
                        <c:v>43626</c:v>
                      </c:pt>
                      <c:pt idx="529">
                        <c:v>43625</c:v>
                      </c:pt>
                      <c:pt idx="530">
                        <c:v>43624</c:v>
                      </c:pt>
                      <c:pt idx="531">
                        <c:v>43623</c:v>
                      </c:pt>
                      <c:pt idx="532">
                        <c:v>43622</c:v>
                      </c:pt>
                      <c:pt idx="533">
                        <c:v>43621</c:v>
                      </c:pt>
                      <c:pt idx="534">
                        <c:v>43620</c:v>
                      </c:pt>
                      <c:pt idx="535">
                        <c:v>43619</c:v>
                      </c:pt>
                      <c:pt idx="536">
                        <c:v>43618</c:v>
                      </c:pt>
                      <c:pt idx="537">
                        <c:v>43617</c:v>
                      </c:pt>
                      <c:pt idx="538">
                        <c:v>43616</c:v>
                      </c:pt>
                      <c:pt idx="539">
                        <c:v>43615</c:v>
                      </c:pt>
                      <c:pt idx="540">
                        <c:v>43614</c:v>
                      </c:pt>
                      <c:pt idx="541">
                        <c:v>43613</c:v>
                      </c:pt>
                      <c:pt idx="542">
                        <c:v>43612</c:v>
                      </c:pt>
                      <c:pt idx="543">
                        <c:v>43611</c:v>
                      </c:pt>
                      <c:pt idx="544">
                        <c:v>43610</c:v>
                      </c:pt>
                      <c:pt idx="545">
                        <c:v>43609</c:v>
                      </c:pt>
                      <c:pt idx="546">
                        <c:v>43608</c:v>
                      </c:pt>
                      <c:pt idx="547">
                        <c:v>43607</c:v>
                      </c:pt>
                      <c:pt idx="548">
                        <c:v>43606</c:v>
                      </c:pt>
                      <c:pt idx="549">
                        <c:v>43605</c:v>
                      </c:pt>
                      <c:pt idx="550">
                        <c:v>43604</c:v>
                      </c:pt>
                      <c:pt idx="551">
                        <c:v>43603</c:v>
                      </c:pt>
                      <c:pt idx="552">
                        <c:v>43602</c:v>
                      </c:pt>
                      <c:pt idx="553">
                        <c:v>43601</c:v>
                      </c:pt>
                      <c:pt idx="554">
                        <c:v>43600</c:v>
                      </c:pt>
                      <c:pt idx="555">
                        <c:v>43599</c:v>
                      </c:pt>
                      <c:pt idx="556">
                        <c:v>43598</c:v>
                      </c:pt>
                      <c:pt idx="557">
                        <c:v>43597</c:v>
                      </c:pt>
                      <c:pt idx="558">
                        <c:v>43596</c:v>
                      </c:pt>
                      <c:pt idx="559">
                        <c:v>43595</c:v>
                      </c:pt>
                      <c:pt idx="560">
                        <c:v>43594</c:v>
                      </c:pt>
                      <c:pt idx="561">
                        <c:v>43593</c:v>
                      </c:pt>
                      <c:pt idx="562">
                        <c:v>43592</c:v>
                      </c:pt>
                      <c:pt idx="563">
                        <c:v>43591</c:v>
                      </c:pt>
                      <c:pt idx="564">
                        <c:v>43590</c:v>
                      </c:pt>
                      <c:pt idx="565">
                        <c:v>43589</c:v>
                      </c:pt>
                      <c:pt idx="566">
                        <c:v>43588</c:v>
                      </c:pt>
                      <c:pt idx="567">
                        <c:v>43587</c:v>
                      </c:pt>
                      <c:pt idx="568">
                        <c:v>43586</c:v>
                      </c:pt>
                      <c:pt idx="569">
                        <c:v>43585</c:v>
                      </c:pt>
                      <c:pt idx="570">
                        <c:v>43584</c:v>
                      </c:pt>
                      <c:pt idx="571">
                        <c:v>43583</c:v>
                      </c:pt>
                      <c:pt idx="572">
                        <c:v>43582</c:v>
                      </c:pt>
                      <c:pt idx="573">
                        <c:v>43581</c:v>
                      </c:pt>
                      <c:pt idx="574">
                        <c:v>43580</c:v>
                      </c:pt>
                      <c:pt idx="575">
                        <c:v>43579</c:v>
                      </c:pt>
                      <c:pt idx="576">
                        <c:v>43578</c:v>
                      </c:pt>
                      <c:pt idx="577">
                        <c:v>43577</c:v>
                      </c:pt>
                      <c:pt idx="578">
                        <c:v>43576</c:v>
                      </c:pt>
                      <c:pt idx="579">
                        <c:v>43575</c:v>
                      </c:pt>
                      <c:pt idx="580">
                        <c:v>43574</c:v>
                      </c:pt>
                      <c:pt idx="581">
                        <c:v>43573</c:v>
                      </c:pt>
                      <c:pt idx="582">
                        <c:v>43572</c:v>
                      </c:pt>
                      <c:pt idx="583">
                        <c:v>43571</c:v>
                      </c:pt>
                      <c:pt idx="584">
                        <c:v>43570</c:v>
                      </c:pt>
                      <c:pt idx="585">
                        <c:v>43569</c:v>
                      </c:pt>
                      <c:pt idx="586">
                        <c:v>43568</c:v>
                      </c:pt>
                      <c:pt idx="587">
                        <c:v>43567</c:v>
                      </c:pt>
                      <c:pt idx="588">
                        <c:v>43566</c:v>
                      </c:pt>
                      <c:pt idx="589">
                        <c:v>43565</c:v>
                      </c:pt>
                      <c:pt idx="590">
                        <c:v>43564</c:v>
                      </c:pt>
                      <c:pt idx="591">
                        <c:v>43563</c:v>
                      </c:pt>
                      <c:pt idx="592">
                        <c:v>43562</c:v>
                      </c:pt>
                      <c:pt idx="593">
                        <c:v>43561</c:v>
                      </c:pt>
                      <c:pt idx="594">
                        <c:v>43560</c:v>
                      </c:pt>
                      <c:pt idx="595">
                        <c:v>43559</c:v>
                      </c:pt>
                      <c:pt idx="596">
                        <c:v>43558</c:v>
                      </c:pt>
                      <c:pt idx="597">
                        <c:v>43557</c:v>
                      </c:pt>
                      <c:pt idx="598">
                        <c:v>43556</c:v>
                      </c:pt>
                      <c:pt idx="599">
                        <c:v>43555</c:v>
                      </c:pt>
                      <c:pt idx="600">
                        <c:v>43554</c:v>
                      </c:pt>
                      <c:pt idx="601">
                        <c:v>43553</c:v>
                      </c:pt>
                      <c:pt idx="602">
                        <c:v>43552</c:v>
                      </c:pt>
                      <c:pt idx="603">
                        <c:v>43551</c:v>
                      </c:pt>
                      <c:pt idx="604">
                        <c:v>43550</c:v>
                      </c:pt>
                      <c:pt idx="605">
                        <c:v>43549</c:v>
                      </c:pt>
                      <c:pt idx="606">
                        <c:v>43548</c:v>
                      </c:pt>
                      <c:pt idx="607">
                        <c:v>43547</c:v>
                      </c:pt>
                      <c:pt idx="608">
                        <c:v>43546</c:v>
                      </c:pt>
                      <c:pt idx="609">
                        <c:v>43545</c:v>
                      </c:pt>
                      <c:pt idx="610">
                        <c:v>43544</c:v>
                      </c:pt>
                      <c:pt idx="611">
                        <c:v>43543</c:v>
                      </c:pt>
                      <c:pt idx="612">
                        <c:v>43542</c:v>
                      </c:pt>
                      <c:pt idx="613">
                        <c:v>43541</c:v>
                      </c:pt>
                      <c:pt idx="614">
                        <c:v>43540</c:v>
                      </c:pt>
                      <c:pt idx="615">
                        <c:v>43539</c:v>
                      </c:pt>
                      <c:pt idx="616">
                        <c:v>43538</c:v>
                      </c:pt>
                      <c:pt idx="617">
                        <c:v>43537</c:v>
                      </c:pt>
                      <c:pt idx="618">
                        <c:v>43536</c:v>
                      </c:pt>
                      <c:pt idx="619">
                        <c:v>43535</c:v>
                      </c:pt>
                      <c:pt idx="620">
                        <c:v>43534</c:v>
                      </c:pt>
                      <c:pt idx="621">
                        <c:v>43533</c:v>
                      </c:pt>
                      <c:pt idx="622">
                        <c:v>43532</c:v>
                      </c:pt>
                      <c:pt idx="623">
                        <c:v>43531</c:v>
                      </c:pt>
                      <c:pt idx="624">
                        <c:v>43530</c:v>
                      </c:pt>
                      <c:pt idx="625">
                        <c:v>43529</c:v>
                      </c:pt>
                      <c:pt idx="626">
                        <c:v>43528</c:v>
                      </c:pt>
                      <c:pt idx="627">
                        <c:v>43527</c:v>
                      </c:pt>
                      <c:pt idx="628">
                        <c:v>43526</c:v>
                      </c:pt>
                      <c:pt idx="629">
                        <c:v>43525</c:v>
                      </c:pt>
                      <c:pt idx="630">
                        <c:v>43524</c:v>
                      </c:pt>
                      <c:pt idx="631">
                        <c:v>43523</c:v>
                      </c:pt>
                      <c:pt idx="632">
                        <c:v>43522</c:v>
                      </c:pt>
                      <c:pt idx="633">
                        <c:v>43521</c:v>
                      </c:pt>
                      <c:pt idx="634">
                        <c:v>43520</c:v>
                      </c:pt>
                      <c:pt idx="635">
                        <c:v>43519</c:v>
                      </c:pt>
                      <c:pt idx="636">
                        <c:v>43518</c:v>
                      </c:pt>
                      <c:pt idx="637">
                        <c:v>43517</c:v>
                      </c:pt>
                      <c:pt idx="638">
                        <c:v>43516</c:v>
                      </c:pt>
                      <c:pt idx="639">
                        <c:v>43515</c:v>
                      </c:pt>
                      <c:pt idx="640">
                        <c:v>43514</c:v>
                      </c:pt>
                      <c:pt idx="641">
                        <c:v>43513</c:v>
                      </c:pt>
                      <c:pt idx="642">
                        <c:v>43512</c:v>
                      </c:pt>
                      <c:pt idx="643">
                        <c:v>43511</c:v>
                      </c:pt>
                      <c:pt idx="644">
                        <c:v>43510</c:v>
                      </c:pt>
                      <c:pt idx="645">
                        <c:v>43509</c:v>
                      </c:pt>
                      <c:pt idx="646">
                        <c:v>43508</c:v>
                      </c:pt>
                      <c:pt idx="647">
                        <c:v>43507</c:v>
                      </c:pt>
                      <c:pt idx="648">
                        <c:v>43506</c:v>
                      </c:pt>
                      <c:pt idx="649">
                        <c:v>43505</c:v>
                      </c:pt>
                      <c:pt idx="650">
                        <c:v>43504</c:v>
                      </c:pt>
                      <c:pt idx="651">
                        <c:v>43503</c:v>
                      </c:pt>
                      <c:pt idx="652">
                        <c:v>43502</c:v>
                      </c:pt>
                      <c:pt idx="653">
                        <c:v>43501</c:v>
                      </c:pt>
                      <c:pt idx="654">
                        <c:v>43500</c:v>
                      </c:pt>
                      <c:pt idx="655">
                        <c:v>43499</c:v>
                      </c:pt>
                      <c:pt idx="656">
                        <c:v>43498</c:v>
                      </c:pt>
                      <c:pt idx="657">
                        <c:v>43497</c:v>
                      </c:pt>
                      <c:pt idx="658">
                        <c:v>43496</c:v>
                      </c:pt>
                      <c:pt idx="659">
                        <c:v>43495</c:v>
                      </c:pt>
                      <c:pt idx="660">
                        <c:v>43494</c:v>
                      </c:pt>
                      <c:pt idx="661">
                        <c:v>43493</c:v>
                      </c:pt>
                      <c:pt idx="662">
                        <c:v>43492</c:v>
                      </c:pt>
                      <c:pt idx="663">
                        <c:v>43491</c:v>
                      </c:pt>
                      <c:pt idx="664">
                        <c:v>43490</c:v>
                      </c:pt>
                      <c:pt idx="665">
                        <c:v>43489</c:v>
                      </c:pt>
                      <c:pt idx="666">
                        <c:v>43488</c:v>
                      </c:pt>
                      <c:pt idx="667">
                        <c:v>43487</c:v>
                      </c:pt>
                      <c:pt idx="668">
                        <c:v>43486</c:v>
                      </c:pt>
                      <c:pt idx="669">
                        <c:v>43485</c:v>
                      </c:pt>
                      <c:pt idx="670">
                        <c:v>43484</c:v>
                      </c:pt>
                      <c:pt idx="671">
                        <c:v>43483</c:v>
                      </c:pt>
                      <c:pt idx="672">
                        <c:v>43482</c:v>
                      </c:pt>
                      <c:pt idx="673">
                        <c:v>43481</c:v>
                      </c:pt>
                      <c:pt idx="674">
                        <c:v>43480</c:v>
                      </c:pt>
                      <c:pt idx="675">
                        <c:v>43479</c:v>
                      </c:pt>
                      <c:pt idx="676">
                        <c:v>43478</c:v>
                      </c:pt>
                      <c:pt idx="677">
                        <c:v>43477</c:v>
                      </c:pt>
                      <c:pt idx="678">
                        <c:v>43476</c:v>
                      </c:pt>
                      <c:pt idx="679">
                        <c:v>43475</c:v>
                      </c:pt>
                      <c:pt idx="680">
                        <c:v>43474</c:v>
                      </c:pt>
                      <c:pt idx="681">
                        <c:v>43473</c:v>
                      </c:pt>
                      <c:pt idx="682">
                        <c:v>43472</c:v>
                      </c:pt>
                      <c:pt idx="683">
                        <c:v>43471</c:v>
                      </c:pt>
                      <c:pt idx="684">
                        <c:v>43470</c:v>
                      </c:pt>
                      <c:pt idx="685">
                        <c:v>43469</c:v>
                      </c:pt>
                      <c:pt idx="686">
                        <c:v>43468</c:v>
                      </c:pt>
                      <c:pt idx="687">
                        <c:v>43467</c:v>
                      </c:pt>
                      <c:pt idx="688">
                        <c:v>43466</c:v>
                      </c:pt>
                      <c:pt idx="689">
                        <c:v>43465</c:v>
                      </c:pt>
                      <c:pt idx="690">
                        <c:v>43464</c:v>
                      </c:pt>
                      <c:pt idx="691">
                        <c:v>43463</c:v>
                      </c:pt>
                      <c:pt idx="692">
                        <c:v>43462</c:v>
                      </c:pt>
                      <c:pt idx="693">
                        <c:v>43461</c:v>
                      </c:pt>
                      <c:pt idx="694">
                        <c:v>43460</c:v>
                      </c:pt>
                      <c:pt idx="695">
                        <c:v>43459</c:v>
                      </c:pt>
                      <c:pt idx="696">
                        <c:v>43458</c:v>
                      </c:pt>
                      <c:pt idx="697">
                        <c:v>43457</c:v>
                      </c:pt>
                      <c:pt idx="698">
                        <c:v>43456</c:v>
                      </c:pt>
                      <c:pt idx="699">
                        <c:v>43455</c:v>
                      </c:pt>
                      <c:pt idx="700">
                        <c:v>43454</c:v>
                      </c:pt>
                      <c:pt idx="701">
                        <c:v>43453</c:v>
                      </c:pt>
                      <c:pt idx="702">
                        <c:v>43452</c:v>
                      </c:pt>
                      <c:pt idx="703">
                        <c:v>43451</c:v>
                      </c:pt>
                      <c:pt idx="704">
                        <c:v>43450</c:v>
                      </c:pt>
                      <c:pt idx="705">
                        <c:v>43449</c:v>
                      </c:pt>
                      <c:pt idx="706">
                        <c:v>43448</c:v>
                      </c:pt>
                      <c:pt idx="707">
                        <c:v>43447</c:v>
                      </c:pt>
                      <c:pt idx="708">
                        <c:v>43446</c:v>
                      </c:pt>
                      <c:pt idx="709">
                        <c:v>43445</c:v>
                      </c:pt>
                      <c:pt idx="710">
                        <c:v>43444</c:v>
                      </c:pt>
                      <c:pt idx="711">
                        <c:v>43443</c:v>
                      </c:pt>
                      <c:pt idx="712">
                        <c:v>43442</c:v>
                      </c:pt>
                      <c:pt idx="713">
                        <c:v>43441</c:v>
                      </c:pt>
                      <c:pt idx="714">
                        <c:v>43440</c:v>
                      </c:pt>
                      <c:pt idx="715">
                        <c:v>43439</c:v>
                      </c:pt>
                      <c:pt idx="716">
                        <c:v>43438</c:v>
                      </c:pt>
                      <c:pt idx="717">
                        <c:v>43437</c:v>
                      </c:pt>
                      <c:pt idx="718">
                        <c:v>43436</c:v>
                      </c:pt>
                      <c:pt idx="719">
                        <c:v>43435</c:v>
                      </c:pt>
                      <c:pt idx="720">
                        <c:v>43434</c:v>
                      </c:pt>
                      <c:pt idx="721">
                        <c:v>43433</c:v>
                      </c:pt>
                      <c:pt idx="722">
                        <c:v>43432</c:v>
                      </c:pt>
                      <c:pt idx="723">
                        <c:v>43431</c:v>
                      </c:pt>
                      <c:pt idx="724">
                        <c:v>43430</c:v>
                      </c:pt>
                      <c:pt idx="725">
                        <c:v>43429</c:v>
                      </c:pt>
                      <c:pt idx="726">
                        <c:v>43428</c:v>
                      </c:pt>
                      <c:pt idx="727">
                        <c:v>43427</c:v>
                      </c:pt>
                      <c:pt idx="728">
                        <c:v>43426</c:v>
                      </c:pt>
                      <c:pt idx="729">
                        <c:v>43425</c:v>
                      </c:pt>
                      <c:pt idx="730">
                        <c:v>43424</c:v>
                      </c:pt>
                      <c:pt idx="731">
                        <c:v>43423</c:v>
                      </c:pt>
                      <c:pt idx="732">
                        <c:v>43422</c:v>
                      </c:pt>
                      <c:pt idx="733">
                        <c:v>43421</c:v>
                      </c:pt>
                      <c:pt idx="734">
                        <c:v>43420</c:v>
                      </c:pt>
                      <c:pt idx="735">
                        <c:v>43419</c:v>
                      </c:pt>
                      <c:pt idx="736">
                        <c:v>43418</c:v>
                      </c:pt>
                      <c:pt idx="737">
                        <c:v>43417</c:v>
                      </c:pt>
                      <c:pt idx="738">
                        <c:v>43416</c:v>
                      </c:pt>
                      <c:pt idx="739">
                        <c:v>43415</c:v>
                      </c:pt>
                      <c:pt idx="740">
                        <c:v>43414</c:v>
                      </c:pt>
                      <c:pt idx="741">
                        <c:v>43413</c:v>
                      </c:pt>
                      <c:pt idx="742">
                        <c:v>43412</c:v>
                      </c:pt>
                      <c:pt idx="743">
                        <c:v>43411</c:v>
                      </c:pt>
                      <c:pt idx="744">
                        <c:v>43410</c:v>
                      </c:pt>
                      <c:pt idx="745">
                        <c:v>43409</c:v>
                      </c:pt>
                      <c:pt idx="746">
                        <c:v>43408</c:v>
                      </c:pt>
                      <c:pt idx="747">
                        <c:v>43407</c:v>
                      </c:pt>
                      <c:pt idx="748">
                        <c:v>43406</c:v>
                      </c:pt>
                      <c:pt idx="749">
                        <c:v>43405</c:v>
                      </c:pt>
                      <c:pt idx="750">
                        <c:v>43404</c:v>
                      </c:pt>
                      <c:pt idx="751">
                        <c:v>43403</c:v>
                      </c:pt>
                      <c:pt idx="752">
                        <c:v>43402</c:v>
                      </c:pt>
                      <c:pt idx="753">
                        <c:v>43401</c:v>
                      </c:pt>
                      <c:pt idx="754">
                        <c:v>43400</c:v>
                      </c:pt>
                      <c:pt idx="755">
                        <c:v>43399</c:v>
                      </c:pt>
                      <c:pt idx="756">
                        <c:v>43398</c:v>
                      </c:pt>
                      <c:pt idx="757">
                        <c:v>43397</c:v>
                      </c:pt>
                      <c:pt idx="758">
                        <c:v>43396</c:v>
                      </c:pt>
                      <c:pt idx="759">
                        <c:v>43395</c:v>
                      </c:pt>
                      <c:pt idx="760">
                        <c:v>43394</c:v>
                      </c:pt>
                      <c:pt idx="761">
                        <c:v>43393</c:v>
                      </c:pt>
                      <c:pt idx="762">
                        <c:v>43392</c:v>
                      </c:pt>
                      <c:pt idx="763">
                        <c:v>43391</c:v>
                      </c:pt>
                      <c:pt idx="764">
                        <c:v>43390</c:v>
                      </c:pt>
                      <c:pt idx="765">
                        <c:v>43389</c:v>
                      </c:pt>
                      <c:pt idx="766">
                        <c:v>43388</c:v>
                      </c:pt>
                      <c:pt idx="767">
                        <c:v>43387</c:v>
                      </c:pt>
                      <c:pt idx="768">
                        <c:v>43386</c:v>
                      </c:pt>
                      <c:pt idx="769">
                        <c:v>43385</c:v>
                      </c:pt>
                      <c:pt idx="770">
                        <c:v>43384</c:v>
                      </c:pt>
                      <c:pt idx="771">
                        <c:v>43383</c:v>
                      </c:pt>
                      <c:pt idx="772">
                        <c:v>43382</c:v>
                      </c:pt>
                      <c:pt idx="773">
                        <c:v>43381</c:v>
                      </c:pt>
                      <c:pt idx="774">
                        <c:v>43380</c:v>
                      </c:pt>
                      <c:pt idx="775">
                        <c:v>43379</c:v>
                      </c:pt>
                      <c:pt idx="776">
                        <c:v>43378</c:v>
                      </c:pt>
                      <c:pt idx="777">
                        <c:v>43377</c:v>
                      </c:pt>
                      <c:pt idx="778">
                        <c:v>43376</c:v>
                      </c:pt>
                      <c:pt idx="779">
                        <c:v>43375</c:v>
                      </c:pt>
                      <c:pt idx="780">
                        <c:v>43374</c:v>
                      </c:pt>
                      <c:pt idx="781">
                        <c:v>43373</c:v>
                      </c:pt>
                      <c:pt idx="782">
                        <c:v>43372</c:v>
                      </c:pt>
                      <c:pt idx="783">
                        <c:v>43371</c:v>
                      </c:pt>
                      <c:pt idx="784">
                        <c:v>43370</c:v>
                      </c:pt>
                      <c:pt idx="785">
                        <c:v>43369</c:v>
                      </c:pt>
                      <c:pt idx="786">
                        <c:v>43368</c:v>
                      </c:pt>
                      <c:pt idx="787">
                        <c:v>43367</c:v>
                      </c:pt>
                      <c:pt idx="788">
                        <c:v>43366</c:v>
                      </c:pt>
                      <c:pt idx="789">
                        <c:v>43365</c:v>
                      </c:pt>
                      <c:pt idx="790">
                        <c:v>43364</c:v>
                      </c:pt>
                      <c:pt idx="791">
                        <c:v>43363</c:v>
                      </c:pt>
                      <c:pt idx="792">
                        <c:v>43362</c:v>
                      </c:pt>
                      <c:pt idx="793">
                        <c:v>43361</c:v>
                      </c:pt>
                      <c:pt idx="794">
                        <c:v>43360</c:v>
                      </c:pt>
                      <c:pt idx="795">
                        <c:v>43359</c:v>
                      </c:pt>
                      <c:pt idx="796">
                        <c:v>43358</c:v>
                      </c:pt>
                      <c:pt idx="797">
                        <c:v>43357</c:v>
                      </c:pt>
                      <c:pt idx="798">
                        <c:v>43356</c:v>
                      </c:pt>
                      <c:pt idx="799">
                        <c:v>43355</c:v>
                      </c:pt>
                      <c:pt idx="800">
                        <c:v>43354</c:v>
                      </c:pt>
                      <c:pt idx="801">
                        <c:v>43353</c:v>
                      </c:pt>
                      <c:pt idx="802">
                        <c:v>43352</c:v>
                      </c:pt>
                      <c:pt idx="803">
                        <c:v>43351</c:v>
                      </c:pt>
                      <c:pt idx="804">
                        <c:v>43350</c:v>
                      </c:pt>
                      <c:pt idx="805">
                        <c:v>43349</c:v>
                      </c:pt>
                      <c:pt idx="806">
                        <c:v>43348</c:v>
                      </c:pt>
                      <c:pt idx="807">
                        <c:v>43347</c:v>
                      </c:pt>
                      <c:pt idx="808">
                        <c:v>43346</c:v>
                      </c:pt>
                      <c:pt idx="809">
                        <c:v>43345</c:v>
                      </c:pt>
                      <c:pt idx="810">
                        <c:v>43344</c:v>
                      </c:pt>
                      <c:pt idx="811">
                        <c:v>43343</c:v>
                      </c:pt>
                      <c:pt idx="812">
                        <c:v>43342</c:v>
                      </c:pt>
                      <c:pt idx="813">
                        <c:v>43341</c:v>
                      </c:pt>
                      <c:pt idx="814">
                        <c:v>43340</c:v>
                      </c:pt>
                      <c:pt idx="815">
                        <c:v>43339</c:v>
                      </c:pt>
                      <c:pt idx="816">
                        <c:v>43338</c:v>
                      </c:pt>
                      <c:pt idx="817">
                        <c:v>43337</c:v>
                      </c:pt>
                      <c:pt idx="818">
                        <c:v>43336</c:v>
                      </c:pt>
                      <c:pt idx="819">
                        <c:v>43335</c:v>
                      </c:pt>
                      <c:pt idx="820">
                        <c:v>43334</c:v>
                      </c:pt>
                      <c:pt idx="821">
                        <c:v>43333</c:v>
                      </c:pt>
                      <c:pt idx="822">
                        <c:v>43332</c:v>
                      </c:pt>
                      <c:pt idx="823">
                        <c:v>43331</c:v>
                      </c:pt>
                      <c:pt idx="824">
                        <c:v>43330</c:v>
                      </c:pt>
                      <c:pt idx="825">
                        <c:v>43329</c:v>
                      </c:pt>
                      <c:pt idx="826">
                        <c:v>43328</c:v>
                      </c:pt>
                      <c:pt idx="827">
                        <c:v>43327</c:v>
                      </c:pt>
                      <c:pt idx="828">
                        <c:v>43326</c:v>
                      </c:pt>
                      <c:pt idx="829">
                        <c:v>43325</c:v>
                      </c:pt>
                      <c:pt idx="830">
                        <c:v>43324</c:v>
                      </c:pt>
                      <c:pt idx="831">
                        <c:v>43323</c:v>
                      </c:pt>
                      <c:pt idx="832">
                        <c:v>43322</c:v>
                      </c:pt>
                      <c:pt idx="833">
                        <c:v>43321</c:v>
                      </c:pt>
                      <c:pt idx="834">
                        <c:v>43320</c:v>
                      </c:pt>
                      <c:pt idx="835">
                        <c:v>43319</c:v>
                      </c:pt>
                      <c:pt idx="836">
                        <c:v>43318</c:v>
                      </c:pt>
                      <c:pt idx="837">
                        <c:v>43317</c:v>
                      </c:pt>
                      <c:pt idx="838">
                        <c:v>43316</c:v>
                      </c:pt>
                      <c:pt idx="839">
                        <c:v>43315</c:v>
                      </c:pt>
                      <c:pt idx="840">
                        <c:v>43314</c:v>
                      </c:pt>
                      <c:pt idx="841">
                        <c:v>43313</c:v>
                      </c:pt>
                      <c:pt idx="842">
                        <c:v>43312</c:v>
                      </c:pt>
                      <c:pt idx="843">
                        <c:v>43311</c:v>
                      </c:pt>
                      <c:pt idx="844">
                        <c:v>43310</c:v>
                      </c:pt>
                      <c:pt idx="845">
                        <c:v>43309</c:v>
                      </c:pt>
                      <c:pt idx="846">
                        <c:v>43308</c:v>
                      </c:pt>
                      <c:pt idx="847">
                        <c:v>43307</c:v>
                      </c:pt>
                      <c:pt idx="848">
                        <c:v>43306</c:v>
                      </c:pt>
                      <c:pt idx="849">
                        <c:v>43305</c:v>
                      </c:pt>
                      <c:pt idx="850">
                        <c:v>43304</c:v>
                      </c:pt>
                      <c:pt idx="851">
                        <c:v>43303</c:v>
                      </c:pt>
                      <c:pt idx="852">
                        <c:v>43302</c:v>
                      </c:pt>
                      <c:pt idx="853">
                        <c:v>43301</c:v>
                      </c:pt>
                      <c:pt idx="854">
                        <c:v>43300</c:v>
                      </c:pt>
                      <c:pt idx="855">
                        <c:v>43299</c:v>
                      </c:pt>
                      <c:pt idx="856">
                        <c:v>43298</c:v>
                      </c:pt>
                      <c:pt idx="857">
                        <c:v>43297</c:v>
                      </c:pt>
                      <c:pt idx="858">
                        <c:v>43296</c:v>
                      </c:pt>
                      <c:pt idx="859">
                        <c:v>43295</c:v>
                      </c:pt>
                      <c:pt idx="860">
                        <c:v>43294</c:v>
                      </c:pt>
                      <c:pt idx="861">
                        <c:v>43293</c:v>
                      </c:pt>
                      <c:pt idx="862">
                        <c:v>43292</c:v>
                      </c:pt>
                      <c:pt idx="863">
                        <c:v>43291</c:v>
                      </c:pt>
                      <c:pt idx="864">
                        <c:v>43290</c:v>
                      </c:pt>
                      <c:pt idx="865">
                        <c:v>43289</c:v>
                      </c:pt>
                      <c:pt idx="866">
                        <c:v>43288</c:v>
                      </c:pt>
                      <c:pt idx="867">
                        <c:v>43287</c:v>
                      </c:pt>
                      <c:pt idx="868">
                        <c:v>43286</c:v>
                      </c:pt>
                      <c:pt idx="869">
                        <c:v>43285</c:v>
                      </c:pt>
                      <c:pt idx="870">
                        <c:v>43284</c:v>
                      </c:pt>
                      <c:pt idx="871">
                        <c:v>43283</c:v>
                      </c:pt>
                      <c:pt idx="872">
                        <c:v>43282</c:v>
                      </c:pt>
                      <c:pt idx="873">
                        <c:v>43281</c:v>
                      </c:pt>
                      <c:pt idx="874">
                        <c:v>43280</c:v>
                      </c:pt>
                      <c:pt idx="875">
                        <c:v>43279</c:v>
                      </c:pt>
                      <c:pt idx="876">
                        <c:v>43278</c:v>
                      </c:pt>
                      <c:pt idx="877">
                        <c:v>43277</c:v>
                      </c:pt>
                      <c:pt idx="878">
                        <c:v>43276</c:v>
                      </c:pt>
                      <c:pt idx="879">
                        <c:v>43275</c:v>
                      </c:pt>
                      <c:pt idx="880">
                        <c:v>43274</c:v>
                      </c:pt>
                      <c:pt idx="881">
                        <c:v>43273</c:v>
                      </c:pt>
                      <c:pt idx="882">
                        <c:v>43272</c:v>
                      </c:pt>
                      <c:pt idx="883">
                        <c:v>43271</c:v>
                      </c:pt>
                      <c:pt idx="884">
                        <c:v>43270</c:v>
                      </c:pt>
                      <c:pt idx="885">
                        <c:v>43269</c:v>
                      </c:pt>
                      <c:pt idx="886">
                        <c:v>43268</c:v>
                      </c:pt>
                      <c:pt idx="887">
                        <c:v>43267</c:v>
                      </c:pt>
                      <c:pt idx="888">
                        <c:v>43266</c:v>
                      </c:pt>
                      <c:pt idx="889">
                        <c:v>43265</c:v>
                      </c:pt>
                      <c:pt idx="890">
                        <c:v>43264</c:v>
                      </c:pt>
                      <c:pt idx="891">
                        <c:v>43263</c:v>
                      </c:pt>
                      <c:pt idx="892">
                        <c:v>43262</c:v>
                      </c:pt>
                      <c:pt idx="893">
                        <c:v>43261</c:v>
                      </c:pt>
                      <c:pt idx="894">
                        <c:v>43260</c:v>
                      </c:pt>
                      <c:pt idx="895">
                        <c:v>43259</c:v>
                      </c:pt>
                      <c:pt idx="896">
                        <c:v>43258</c:v>
                      </c:pt>
                      <c:pt idx="897">
                        <c:v>43257</c:v>
                      </c:pt>
                      <c:pt idx="898">
                        <c:v>43256</c:v>
                      </c:pt>
                      <c:pt idx="899">
                        <c:v>43255</c:v>
                      </c:pt>
                      <c:pt idx="900">
                        <c:v>43254</c:v>
                      </c:pt>
                      <c:pt idx="901">
                        <c:v>43253</c:v>
                      </c:pt>
                      <c:pt idx="902">
                        <c:v>43252</c:v>
                      </c:pt>
                      <c:pt idx="903">
                        <c:v>43251</c:v>
                      </c:pt>
                      <c:pt idx="904">
                        <c:v>43250</c:v>
                      </c:pt>
                      <c:pt idx="905">
                        <c:v>43249</c:v>
                      </c:pt>
                      <c:pt idx="906">
                        <c:v>43248</c:v>
                      </c:pt>
                      <c:pt idx="907">
                        <c:v>43247</c:v>
                      </c:pt>
                      <c:pt idx="908">
                        <c:v>43246</c:v>
                      </c:pt>
                      <c:pt idx="909">
                        <c:v>43245</c:v>
                      </c:pt>
                      <c:pt idx="910">
                        <c:v>43244</c:v>
                      </c:pt>
                      <c:pt idx="911">
                        <c:v>43243</c:v>
                      </c:pt>
                      <c:pt idx="912">
                        <c:v>43242</c:v>
                      </c:pt>
                      <c:pt idx="913">
                        <c:v>43241</c:v>
                      </c:pt>
                      <c:pt idx="914">
                        <c:v>43240</c:v>
                      </c:pt>
                      <c:pt idx="915">
                        <c:v>43239</c:v>
                      </c:pt>
                      <c:pt idx="916">
                        <c:v>43238</c:v>
                      </c:pt>
                      <c:pt idx="917">
                        <c:v>43237</c:v>
                      </c:pt>
                      <c:pt idx="918">
                        <c:v>43236</c:v>
                      </c:pt>
                      <c:pt idx="919">
                        <c:v>43235</c:v>
                      </c:pt>
                      <c:pt idx="920">
                        <c:v>43234</c:v>
                      </c:pt>
                      <c:pt idx="921">
                        <c:v>43233</c:v>
                      </c:pt>
                      <c:pt idx="922">
                        <c:v>43232</c:v>
                      </c:pt>
                      <c:pt idx="923">
                        <c:v>43231</c:v>
                      </c:pt>
                      <c:pt idx="924">
                        <c:v>43230</c:v>
                      </c:pt>
                      <c:pt idx="925">
                        <c:v>43229</c:v>
                      </c:pt>
                      <c:pt idx="926">
                        <c:v>43228</c:v>
                      </c:pt>
                      <c:pt idx="927">
                        <c:v>43227</c:v>
                      </c:pt>
                      <c:pt idx="928">
                        <c:v>43226</c:v>
                      </c:pt>
                      <c:pt idx="929">
                        <c:v>43225</c:v>
                      </c:pt>
                      <c:pt idx="930">
                        <c:v>43224</c:v>
                      </c:pt>
                      <c:pt idx="931">
                        <c:v>43223</c:v>
                      </c:pt>
                      <c:pt idx="932">
                        <c:v>43222</c:v>
                      </c:pt>
                      <c:pt idx="933">
                        <c:v>43221</c:v>
                      </c:pt>
                      <c:pt idx="934">
                        <c:v>43220</c:v>
                      </c:pt>
                      <c:pt idx="935">
                        <c:v>43219</c:v>
                      </c:pt>
                      <c:pt idx="936">
                        <c:v>43218</c:v>
                      </c:pt>
                      <c:pt idx="937">
                        <c:v>43217</c:v>
                      </c:pt>
                      <c:pt idx="938">
                        <c:v>43216</c:v>
                      </c:pt>
                      <c:pt idx="939">
                        <c:v>43215</c:v>
                      </c:pt>
                      <c:pt idx="940">
                        <c:v>43214</c:v>
                      </c:pt>
                      <c:pt idx="941">
                        <c:v>43213</c:v>
                      </c:pt>
                      <c:pt idx="942">
                        <c:v>43212</c:v>
                      </c:pt>
                      <c:pt idx="943">
                        <c:v>43211</c:v>
                      </c:pt>
                      <c:pt idx="944">
                        <c:v>43210</c:v>
                      </c:pt>
                      <c:pt idx="945">
                        <c:v>43209</c:v>
                      </c:pt>
                      <c:pt idx="946">
                        <c:v>43208</c:v>
                      </c:pt>
                      <c:pt idx="947">
                        <c:v>43207</c:v>
                      </c:pt>
                      <c:pt idx="948">
                        <c:v>43206</c:v>
                      </c:pt>
                      <c:pt idx="949">
                        <c:v>43205</c:v>
                      </c:pt>
                      <c:pt idx="950">
                        <c:v>43204</c:v>
                      </c:pt>
                      <c:pt idx="951">
                        <c:v>43203</c:v>
                      </c:pt>
                      <c:pt idx="952">
                        <c:v>43202</c:v>
                      </c:pt>
                      <c:pt idx="953">
                        <c:v>43201</c:v>
                      </c:pt>
                      <c:pt idx="954">
                        <c:v>43200</c:v>
                      </c:pt>
                      <c:pt idx="955">
                        <c:v>43199</c:v>
                      </c:pt>
                      <c:pt idx="956">
                        <c:v>43198</c:v>
                      </c:pt>
                      <c:pt idx="957">
                        <c:v>43197</c:v>
                      </c:pt>
                      <c:pt idx="958">
                        <c:v>43196</c:v>
                      </c:pt>
                      <c:pt idx="959">
                        <c:v>43195</c:v>
                      </c:pt>
                      <c:pt idx="960">
                        <c:v>43194</c:v>
                      </c:pt>
                      <c:pt idx="961">
                        <c:v>43193</c:v>
                      </c:pt>
                      <c:pt idx="962">
                        <c:v>43192</c:v>
                      </c:pt>
                      <c:pt idx="963">
                        <c:v>43191</c:v>
                      </c:pt>
                      <c:pt idx="964">
                        <c:v>43190</c:v>
                      </c:pt>
                      <c:pt idx="965">
                        <c:v>43189</c:v>
                      </c:pt>
                      <c:pt idx="966">
                        <c:v>43188</c:v>
                      </c:pt>
                      <c:pt idx="967">
                        <c:v>43187</c:v>
                      </c:pt>
                      <c:pt idx="968">
                        <c:v>43186</c:v>
                      </c:pt>
                      <c:pt idx="969">
                        <c:v>43185</c:v>
                      </c:pt>
                      <c:pt idx="970">
                        <c:v>43184</c:v>
                      </c:pt>
                      <c:pt idx="971">
                        <c:v>43183</c:v>
                      </c:pt>
                      <c:pt idx="972">
                        <c:v>43182</c:v>
                      </c:pt>
                      <c:pt idx="973">
                        <c:v>43181</c:v>
                      </c:pt>
                      <c:pt idx="974">
                        <c:v>43180</c:v>
                      </c:pt>
                      <c:pt idx="975">
                        <c:v>43179</c:v>
                      </c:pt>
                      <c:pt idx="976">
                        <c:v>43178</c:v>
                      </c:pt>
                      <c:pt idx="977">
                        <c:v>43177</c:v>
                      </c:pt>
                      <c:pt idx="978">
                        <c:v>43176</c:v>
                      </c:pt>
                      <c:pt idx="979">
                        <c:v>43175</c:v>
                      </c:pt>
                      <c:pt idx="980">
                        <c:v>43174</c:v>
                      </c:pt>
                      <c:pt idx="981">
                        <c:v>43173</c:v>
                      </c:pt>
                      <c:pt idx="982">
                        <c:v>43172</c:v>
                      </c:pt>
                      <c:pt idx="983">
                        <c:v>43171</c:v>
                      </c:pt>
                      <c:pt idx="984">
                        <c:v>43170</c:v>
                      </c:pt>
                      <c:pt idx="985">
                        <c:v>43169</c:v>
                      </c:pt>
                      <c:pt idx="986">
                        <c:v>43168</c:v>
                      </c:pt>
                      <c:pt idx="987">
                        <c:v>43167</c:v>
                      </c:pt>
                      <c:pt idx="988">
                        <c:v>43166</c:v>
                      </c:pt>
                      <c:pt idx="989">
                        <c:v>43165</c:v>
                      </c:pt>
                      <c:pt idx="990">
                        <c:v>43164</c:v>
                      </c:pt>
                      <c:pt idx="991">
                        <c:v>43163</c:v>
                      </c:pt>
                      <c:pt idx="992">
                        <c:v>43162</c:v>
                      </c:pt>
                      <c:pt idx="993">
                        <c:v>43161</c:v>
                      </c:pt>
                      <c:pt idx="994">
                        <c:v>43160</c:v>
                      </c:pt>
                      <c:pt idx="995">
                        <c:v>43159</c:v>
                      </c:pt>
                      <c:pt idx="996">
                        <c:v>43158</c:v>
                      </c:pt>
                      <c:pt idx="997">
                        <c:v>43157</c:v>
                      </c:pt>
                      <c:pt idx="998">
                        <c:v>43156</c:v>
                      </c:pt>
                      <c:pt idx="999">
                        <c:v>43155</c:v>
                      </c:pt>
                      <c:pt idx="1000">
                        <c:v>43154</c:v>
                      </c:pt>
                      <c:pt idx="1001">
                        <c:v>43153</c:v>
                      </c:pt>
                      <c:pt idx="1002">
                        <c:v>43152</c:v>
                      </c:pt>
                      <c:pt idx="1003">
                        <c:v>43151</c:v>
                      </c:pt>
                      <c:pt idx="1004">
                        <c:v>43150</c:v>
                      </c:pt>
                      <c:pt idx="1005">
                        <c:v>43149</c:v>
                      </c:pt>
                      <c:pt idx="1006">
                        <c:v>43148</c:v>
                      </c:pt>
                      <c:pt idx="1007">
                        <c:v>43147</c:v>
                      </c:pt>
                      <c:pt idx="1008">
                        <c:v>43146</c:v>
                      </c:pt>
                      <c:pt idx="1009">
                        <c:v>43145</c:v>
                      </c:pt>
                      <c:pt idx="1010">
                        <c:v>43144</c:v>
                      </c:pt>
                      <c:pt idx="1011">
                        <c:v>43143</c:v>
                      </c:pt>
                      <c:pt idx="1012">
                        <c:v>43142</c:v>
                      </c:pt>
                      <c:pt idx="1013">
                        <c:v>43141</c:v>
                      </c:pt>
                      <c:pt idx="1014">
                        <c:v>43140</c:v>
                      </c:pt>
                      <c:pt idx="1015">
                        <c:v>43139</c:v>
                      </c:pt>
                      <c:pt idx="1016">
                        <c:v>43138</c:v>
                      </c:pt>
                      <c:pt idx="1017">
                        <c:v>43137</c:v>
                      </c:pt>
                      <c:pt idx="1018">
                        <c:v>43136</c:v>
                      </c:pt>
                      <c:pt idx="1019">
                        <c:v>43135</c:v>
                      </c:pt>
                      <c:pt idx="1020">
                        <c:v>43134</c:v>
                      </c:pt>
                      <c:pt idx="1021">
                        <c:v>43133</c:v>
                      </c:pt>
                      <c:pt idx="1022">
                        <c:v>43132</c:v>
                      </c:pt>
                      <c:pt idx="1023">
                        <c:v>43131</c:v>
                      </c:pt>
                      <c:pt idx="1024">
                        <c:v>43130</c:v>
                      </c:pt>
                      <c:pt idx="1025">
                        <c:v>43129</c:v>
                      </c:pt>
                      <c:pt idx="1026">
                        <c:v>43128</c:v>
                      </c:pt>
                      <c:pt idx="1027">
                        <c:v>43127</c:v>
                      </c:pt>
                      <c:pt idx="1028">
                        <c:v>43126</c:v>
                      </c:pt>
                      <c:pt idx="1029">
                        <c:v>43125</c:v>
                      </c:pt>
                      <c:pt idx="1030">
                        <c:v>43124</c:v>
                      </c:pt>
                      <c:pt idx="1031">
                        <c:v>43123</c:v>
                      </c:pt>
                      <c:pt idx="1032">
                        <c:v>43122</c:v>
                      </c:pt>
                      <c:pt idx="1033">
                        <c:v>43121</c:v>
                      </c:pt>
                      <c:pt idx="1034">
                        <c:v>43120</c:v>
                      </c:pt>
                      <c:pt idx="1035">
                        <c:v>43119</c:v>
                      </c:pt>
                      <c:pt idx="1036">
                        <c:v>43118</c:v>
                      </c:pt>
                      <c:pt idx="1037">
                        <c:v>43117</c:v>
                      </c:pt>
                      <c:pt idx="1038">
                        <c:v>43116</c:v>
                      </c:pt>
                      <c:pt idx="1039">
                        <c:v>43115</c:v>
                      </c:pt>
                      <c:pt idx="1040">
                        <c:v>43114</c:v>
                      </c:pt>
                      <c:pt idx="1041">
                        <c:v>43113</c:v>
                      </c:pt>
                      <c:pt idx="1042">
                        <c:v>43112</c:v>
                      </c:pt>
                      <c:pt idx="1043">
                        <c:v>43111</c:v>
                      </c:pt>
                      <c:pt idx="1044">
                        <c:v>43110</c:v>
                      </c:pt>
                      <c:pt idx="1045">
                        <c:v>43109</c:v>
                      </c:pt>
                      <c:pt idx="1046">
                        <c:v>43108</c:v>
                      </c:pt>
                      <c:pt idx="1047">
                        <c:v>43107</c:v>
                      </c:pt>
                      <c:pt idx="1048">
                        <c:v>43106</c:v>
                      </c:pt>
                      <c:pt idx="1049">
                        <c:v>43105</c:v>
                      </c:pt>
                      <c:pt idx="1050">
                        <c:v>43104</c:v>
                      </c:pt>
                      <c:pt idx="1051">
                        <c:v>43103</c:v>
                      </c:pt>
                      <c:pt idx="1052">
                        <c:v>43102</c:v>
                      </c:pt>
                      <c:pt idx="1053">
                        <c:v>43101</c:v>
                      </c:pt>
                      <c:pt idx="1054">
                        <c:v>43100</c:v>
                      </c:pt>
                      <c:pt idx="1055">
                        <c:v>43099</c:v>
                      </c:pt>
                      <c:pt idx="1056">
                        <c:v>43098</c:v>
                      </c:pt>
                      <c:pt idx="1057">
                        <c:v>43097</c:v>
                      </c:pt>
                      <c:pt idx="1058">
                        <c:v>43096</c:v>
                      </c:pt>
                      <c:pt idx="1059">
                        <c:v>43095</c:v>
                      </c:pt>
                      <c:pt idx="1060">
                        <c:v>43094</c:v>
                      </c:pt>
                      <c:pt idx="1061">
                        <c:v>43093</c:v>
                      </c:pt>
                      <c:pt idx="1062">
                        <c:v>43092</c:v>
                      </c:pt>
                      <c:pt idx="1063">
                        <c:v>43091</c:v>
                      </c:pt>
                      <c:pt idx="1064">
                        <c:v>43090</c:v>
                      </c:pt>
                      <c:pt idx="1065">
                        <c:v>43089</c:v>
                      </c:pt>
                      <c:pt idx="1066">
                        <c:v>43088</c:v>
                      </c:pt>
                      <c:pt idx="1067">
                        <c:v>43087</c:v>
                      </c:pt>
                      <c:pt idx="1068">
                        <c:v>43086</c:v>
                      </c:pt>
                      <c:pt idx="1069">
                        <c:v>43085</c:v>
                      </c:pt>
                      <c:pt idx="1070">
                        <c:v>43084</c:v>
                      </c:pt>
                      <c:pt idx="1071">
                        <c:v>43083</c:v>
                      </c:pt>
                      <c:pt idx="1072">
                        <c:v>43082</c:v>
                      </c:pt>
                      <c:pt idx="1073">
                        <c:v>43081</c:v>
                      </c:pt>
                      <c:pt idx="1074">
                        <c:v>43080</c:v>
                      </c:pt>
                      <c:pt idx="1075">
                        <c:v>43079</c:v>
                      </c:pt>
                      <c:pt idx="1076">
                        <c:v>43078</c:v>
                      </c:pt>
                      <c:pt idx="1077">
                        <c:v>43077</c:v>
                      </c:pt>
                      <c:pt idx="1078">
                        <c:v>43076</c:v>
                      </c:pt>
                      <c:pt idx="1079">
                        <c:v>43075</c:v>
                      </c:pt>
                      <c:pt idx="1080">
                        <c:v>43074</c:v>
                      </c:pt>
                      <c:pt idx="1081">
                        <c:v>43073</c:v>
                      </c:pt>
                      <c:pt idx="1082">
                        <c:v>43072</c:v>
                      </c:pt>
                      <c:pt idx="1083">
                        <c:v>43071</c:v>
                      </c:pt>
                      <c:pt idx="1084">
                        <c:v>43070</c:v>
                      </c:pt>
                      <c:pt idx="1085">
                        <c:v>43069</c:v>
                      </c:pt>
                      <c:pt idx="1086">
                        <c:v>43068</c:v>
                      </c:pt>
                      <c:pt idx="1087">
                        <c:v>43067</c:v>
                      </c:pt>
                      <c:pt idx="1088">
                        <c:v>43066</c:v>
                      </c:pt>
                      <c:pt idx="1089">
                        <c:v>43065</c:v>
                      </c:pt>
                      <c:pt idx="1090">
                        <c:v>43064</c:v>
                      </c:pt>
                      <c:pt idx="1091">
                        <c:v>43063</c:v>
                      </c:pt>
                      <c:pt idx="1092">
                        <c:v>43062</c:v>
                      </c:pt>
                      <c:pt idx="1093">
                        <c:v>43061</c:v>
                      </c:pt>
                      <c:pt idx="1094">
                        <c:v>43060</c:v>
                      </c:pt>
                      <c:pt idx="1095">
                        <c:v>43059</c:v>
                      </c:pt>
                      <c:pt idx="1096">
                        <c:v>43058</c:v>
                      </c:pt>
                      <c:pt idx="1097">
                        <c:v>43057</c:v>
                      </c:pt>
                      <c:pt idx="1098">
                        <c:v>43056</c:v>
                      </c:pt>
                      <c:pt idx="1099">
                        <c:v>43055</c:v>
                      </c:pt>
                      <c:pt idx="1100">
                        <c:v>43054</c:v>
                      </c:pt>
                      <c:pt idx="1101">
                        <c:v>43053</c:v>
                      </c:pt>
                      <c:pt idx="1102">
                        <c:v>43052</c:v>
                      </c:pt>
                      <c:pt idx="1103">
                        <c:v>43051</c:v>
                      </c:pt>
                      <c:pt idx="1104">
                        <c:v>43050</c:v>
                      </c:pt>
                      <c:pt idx="1105">
                        <c:v>43049</c:v>
                      </c:pt>
                      <c:pt idx="1106">
                        <c:v>43048</c:v>
                      </c:pt>
                      <c:pt idx="1107">
                        <c:v>43047</c:v>
                      </c:pt>
                      <c:pt idx="1108">
                        <c:v>43046</c:v>
                      </c:pt>
                      <c:pt idx="1109">
                        <c:v>43045</c:v>
                      </c:pt>
                      <c:pt idx="1110">
                        <c:v>43044</c:v>
                      </c:pt>
                      <c:pt idx="1111">
                        <c:v>43043</c:v>
                      </c:pt>
                      <c:pt idx="1112">
                        <c:v>43042</c:v>
                      </c:pt>
                      <c:pt idx="1113">
                        <c:v>43041</c:v>
                      </c:pt>
                      <c:pt idx="1114">
                        <c:v>43040</c:v>
                      </c:pt>
                      <c:pt idx="1115">
                        <c:v>43039</c:v>
                      </c:pt>
                      <c:pt idx="1116">
                        <c:v>43038</c:v>
                      </c:pt>
                      <c:pt idx="1117">
                        <c:v>43037</c:v>
                      </c:pt>
                      <c:pt idx="1118">
                        <c:v>43036</c:v>
                      </c:pt>
                      <c:pt idx="1119">
                        <c:v>43035</c:v>
                      </c:pt>
                      <c:pt idx="1120">
                        <c:v>43034</c:v>
                      </c:pt>
                      <c:pt idx="1121">
                        <c:v>43033</c:v>
                      </c:pt>
                      <c:pt idx="1122">
                        <c:v>43032</c:v>
                      </c:pt>
                      <c:pt idx="1123">
                        <c:v>43031</c:v>
                      </c:pt>
                      <c:pt idx="1124">
                        <c:v>43030</c:v>
                      </c:pt>
                      <c:pt idx="1125">
                        <c:v>43029</c:v>
                      </c:pt>
                      <c:pt idx="1126">
                        <c:v>43028</c:v>
                      </c:pt>
                      <c:pt idx="1127">
                        <c:v>43027</c:v>
                      </c:pt>
                      <c:pt idx="1128">
                        <c:v>43026</c:v>
                      </c:pt>
                      <c:pt idx="1129">
                        <c:v>43025</c:v>
                      </c:pt>
                      <c:pt idx="1130">
                        <c:v>43024</c:v>
                      </c:pt>
                      <c:pt idx="1131">
                        <c:v>43023</c:v>
                      </c:pt>
                      <c:pt idx="1132">
                        <c:v>43022</c:v>
                      </c:pt>
                      <c:pt idx="1133">
                        <c:v>43021</c:v>
                      </c:pt>
                      <c:pt idx="1134">
                        <c:v>43020</c:v>
                      </c:pt>
                      <c:pt idx="1135">
                        <c:v>43019</c:v>
                      </c:pt>
                      <c:pt idx="1136">
                        <c:v>43018</c:v>
                      </c:pt>
                      <c:pt idx="1137">
                        <c:v>43017</c:v>
                      </c:pt>
                      <c:pt idx="1138">
                        <c:v>43016</c:v>
                      </c:pt>
                      <c:pt idx="1139">
                        <c:v>43015</c:v>
                      </c:pt>
                      <c:pt idx="1140">
                        <c:v>43014</c:v>
                      </c:pt>
                      <c:pt idx="1141">
                        <c:v>43013</c:v>
                      </c:pt>
                      <c:pt idx="1142">
                        <c:v>43012</c:v>
                      </c:pt>
                      <c:pt idx="1143">
                        <c:v>43011</c:v>
                      </c:pt>
                      <c:pt idx="1144">
                        <c:v>43010</c:v>
                      </c:pt>
                      <c:pt idx="1145">
                        <c:v>43009</c:v>
                      </c:pt>
                      <c:pt idx="1146">
                        <c:v>43008</c:v>
                      </c:pt>
                      <c:pt idx="1147">
                        <c:v>43007</c:v>
                      </c:pt>
                      <c:pt idx="1148">
                        <c:v>43006</c:v>
                      </c:pt>
                      <c:pt idx="1149">
                        <c:v>43005</c:v>
                      </c:pt>
                      <c:pt idx="1150">
                        <c:v>43004</c:v>
                      </c:pt>
                      <c:pt idx="1151">
                        <c:v>43003</c:v>
                      </c:pt>
                      <c:pt idx="1152">
                        <c:v>43002</c:v>
                      </c:pt>
                      <c:pt idx="1153">
                        <c:v>43001</c:v>
                      </c:pt>
                      <c:pt idx="1154">
                        <c:v>43000</c:v>
                      </c:pt>
                      <c:pt idx="1155">
                        <c:v>42999</c:v>
                      </c:pt>
                      <c:pt idx="1156">
                        <c:v>42998</c:v>
                      </c:pt>
                      <c:pt idx="1157">
                        <c:v>42997</c:v>
                      </c:pt>
                      <c:pt idx="1158">
                        <c:v>42996</c:v>
                      </c:pt>
                      <c:pt idx="1159">
                        <c:v>42995</c:v>
                      </c:pt>
                      <c:pt idx="1160">
                        <c:v>42994</c:v>
                      </c:pt>
                      <c:pt idx="1161">
                        <c:v>42993</c:v>
                      </c:pt>
                      <c:pt idx="1162">
                        <c:v>42992</c:v>
                      </c:pt>
                      <c:pt idx="1163">
                        <c:v>42991</c:v>
                      </c:pt>
                      <c:pt idx="1164">
                        <c:v>42990</c:v>
                      </c:pt>
                      <c:pt idx="1165">
                        <c:v>42989</c:v>
                      </c:pt>
                      <c:pt idx="1166">
                        <c:v>42988</c:v>
                      </c:pt>
                      <c:pt idx="1167">
                        <c:v>42987</c:v>
                      </c:pt>
                      <c:pt idx="1168">
                        <c:v>42986</c:v>
                      </c:pt>
                      <c:pt idx="1169">
                        <c:v>42985</c:v>
                      </c:pt>
                      <c:pt idx="1170">
                        <c:v>42984</c:v>
                      </c:pt>
                      <c:pt idx="1171">
                        <c:v>42983</c:v>
                      </c:pt>
                      <c:pt idx="1172">
                        <c:v>42982</c:v>
                      </c:pt>
                      <c:pt idx="1173">
                        <c:v>42981</c:v>
                      </c:pt>
                      <c:pt idx="1174">
                        <c:v>42980</c:v>
                      </c:pt>
                      <c:pt idx="1175">
                        <c:v>42979</c:v>
                      </c:pt>
                      <c:pt idx="1176">
                        <c:v>42978</c:v>
                      </c:pt>
                      <c:pt idx="1177">
                        <c:v>42977</c:v>
                      </c:pt>
                      <c:pt idx="1178">
                        <c:v>42976</c:v>
                      </c:pt>
                      <c:pt idx="1179">
                        <c:v>42975</c:v>
                      </c:pt>
                      <c:pt idx="1180">
                        <c:v>42974</c:v>
                      </c:pt>
                      <c:pt idx="1181">
                        <c:v>42973</c:v>
                      </c:pt>
                      <c:pt idx="1182">
                        <c:v>42972</c:v>
                      </c:pt>
                      <c:pt idx="1183">
                        <c:v>42971</c:v>
                      </c:pt>
                      <c:pt idx="1184">
                        <c:v>42970</c:v>
                      </c:pt>
                      <c:pt idx="1185">
                        <c:v>42969</c:v>
                      </c:pt>
                      <c:pt idx="1186">
                        <c:v>42968</c:v>
                      </c:pt>
                      <c:pt idx="1187">
                        <c:v>42967</c:v>
                      </c:pt>
                      <c:pt idx="1188">
                        <c:v>42966</c:v>
                      </c:pt>
                      <c:pt idx="1189">
                        <c:v>42965</c:v>
                      </c:pt>
                      <c:pt idx="1190">
                        <c:v>42964</c:v>
                      </c:pt>
                      <c:pt idx="1191">
                        <c:v>42963</c:v>
                      </c:pt>
                      <c:pt idx="1192">
                        <c:v>42962</c:v>
                      </c:pt>
                      <c:pt idx="1193">
                        <c:v>42961</c:v>
                      </c:pt>
                      <c:pt idx="1194">
                        <c:v>42960</c:v>
                      </c:pt>
                      <c:pt idx="1195">
                        <c:v>42959</c:v>
                      </c:pt>
                      <c:pt idx="1196">
                        <c:v>42958</c:v>
                      </c:pt>
                      <c:pt idx="1197">
                        <c:v>42957</c:v>
                      </c:pt>
                      <c:pt idx="1198">
                        <c:v>42956</c:v>
                      </c:pt>
                      <c:pt idx="1199">
                        <c:v>42955</c:v>
                      </c:pt>
                      <c:pt idx="1200">
                        <c:v>42954</c:v>
                      </c:pt>
                      <c:pt idx="1201">
                        <c:v>42953</c:v>
                      </c:pt>
                      <c:pt idx="1202">
                        <c:v>42952</c:v>
                      </c:pt>
                      <c:pt idx="1203">
                        <c:v>42951</c:v>
                      </c:pt>
                      <c:pt idx="1204">
                        <c:v>42950</c:v>
                      </c:pt>
                      <c:pt idx="1205">
                        <c:v>42949</c:v>
                      </c:pt>
                      <c:pt idx="1206">
                        <c:v>42948</c:v>
                      </c:pt>
                      <c:pt idx="1207">
                        <c:v>42947</c:v>
                      </c:pt>
                      <c:pt idx="1208">
                        <c:v>42946</c:v>
                      </c:pt>
                      <c:pt idx="1209">
                        <c:v>42945</c:v>
                      </c:pt>
                      <c:pt idx="1210">
                        <c:v>42944</c:v>
                      </c:pt>
                      <c:pt idx="1211">
                        <c:v>42943</c:v>
                      </c:pt>
                      <c:pt idx="1212">
                        <c:v>42942</c:v>
                      </c:pt>
                      <c:pt idx="1213">
                        <c:v>42941</c:v>
                      </c:pt>
                      <c:pt idx="1214">
                        <c:v>42940</c:v>
                      </c:pt>
                      <c:pt idx="1215">
                        <c:v>42939</c:v>
                      </c:pt>
                      <c:pt idx="1216">
                        <c:v>42938</c:v>
                      </c:pt>
                      <c:pt idx="1217">
                        <c:v>42937</c:v>
                      </c:pt>
                      <c:pt idx="1218">
                        <c:v>42936</c:v>
                      </c:pt>
                      <c:pt idx="1219">
                        <c:v>42935</c:v>
                      </c:pt>
                      <c:pt idx="1220">
                        <c:v>42934</c:v>
                      </c:pt>
                      <c:pt idx="1221">
                        <c:v>42933</c:v>
                      </c:pt>
                      <c:pt idx="1222">
                        <c:v>42932</c:v>
                      </c:pt>
                      <c:pt idx="1223">
                        <c:v>42931</c:v>
                      </c:pt>
                      <c:pt idx="1224">
                        <c:v>42930</c:v>
                      </c:pt>
                      <c:pt idx="1225">
                        <c:v>42929</c:v>
                      </c:pt>
                      <c:pt idx="1226">
                        <c:v>42928</c:v>
                      </c:pt>
                      <c:pt idx="1227">
                        <c:v>42927</c:v>
                      </c:pt>
                      <c:pt idx="1228">
                        <c:v>42926</c:v>
                      </c:pt>
                      <c:pt idx="1229">
                        <c:v>42925</c:v>
                      </c:pt>
                      <c:pt idx="1230">
                        <c:v>42924</c:v>
                      </c:pt>
                      <c:pt idx="1231">
                        <c:v>42923</c:v>
                      </c:pt>
                      <c:pt idx="1232">
                        <c:v>42922</c:v>
                      </c:pt>
                      <c:pt idx="1233">
                        <c:v>42921</c:v>
                      </c:pt>
                      <c:pt idx="1234">
                        <c:v>42920</c:v>
                      </c:pt>
                      <c:pt idx="1235">
                        <c:v>42919</c:v>
                      </c:pt>
                      <c:pt idx="1236">
                        <c:v>42918</c:v>
                      </c:pt>
                      <c:pt idx="1237">
                        <c:v>42917</c:v>
                      </c:pt>
                      <c:pt idx="1238">
                        <c:v>42916</c:v>
                      </c:pt>
                      <c:pt idx="1239">
                        <c:v>42915</c:v>
                      </c:pt>
                      <c:pt idx="1240">
                        <c:v>42914</c:v>
                      </c:pt>
                      <c:pt idx="1241">
                        <c:v>42913</c:v>
                      </c:pt>
                      <c:pt idx="1242">
                        <c:v>42912</c:v>
                      </c:pt>
                      <c:pt idx="1243">
                        <c:v>42911</c:v>
                      </c:pt>
                      <c:pt idx="1244">
                        <c:v>42910</c:v>
                      </c:pt>
                      <c:pt idx="1245">
                        <c:v>42909</c:v>
                      </c:pt>
                      <c:pt idx="1246">
                        <c:v>42908</c:v>
                      </c:pt>
                      <c:pt idx="1247">
                        <c:v>42907</c:v>
                      </c:pt>
                      <c:pt idx="1248">
                        <c:v>42906</c:v>
                      </c:pt>
                      <c:pt idx="1249">
                        <c:v>42905</c:v>
                      </c:pt>
                      <c:pt idx="1250">
                        <c:v>42904</c:v>
                      </c:pt>
                      <c:pt idx="1251">
                        <c:v>42903</c:v>
                      </c:pt>
                      <c:pt idx="1252">
                        <c:v>42902</c:v>
                      </c:pt>
                      <c:pt idx="1253">
                        <c:v>42901</c:v>
                      </c:pt>
                      <c:pt idx="1254">
                        <c:v>42900</c:v>
                      </c:pt>
                      <c:pt idx="1255">
                        <c:v>42899</c:v>
                      </c:pt>
                      <c:pt idx="1256">
                        <c:v>42898</c:v>
                      </c:pt>
                      <c:pt idx="1257">
                        <c:v>42897</c:v>
                      </c:pt>
                      <c:pt idx="1258">
                        <c:v>42896</c:v>
                      </c:pt>
                      <c:pt idx="1259">
                        <c:v>42895</c:v>
                      </c:pt>
                      <c:pt idx="1260">
                        <c:v>42894</c:v>
                      </c:pt>
                      <c:pt idx="1261">
                        <c:v>42893</c:v>
                      </c:pt>
                      <c:pt idx="1262">
                        <c:v>42892</c:v>
                      </c:pt>
                      <c:pt idx="1263">
                        <c:v>42891</c:v>
                      </c:pt>
                      <c:pt idx="1264">
                        <c:v>42890</c:v>
                      </c:pt>
                      <c:pt idx="1265">
                        <c:v>42889</c:v>
                      </c:pt>
                      <c:pt idx="1266">
                        <c:v>42888</c:v>
                      </c:pt>
                      <c:pt idx="1267">
                        <c:v>42887</c:v>
                      </c:pt>
                      <c:pt idx="1268">
                        <c:v>42886</c:v>
                      </c:pt>
                      <c:pt idx="1269">
                        <c:v>42885</c:v>
                      </c:pt>
                      <c:pt idx="1270">
                        <c:v>42884</c:v>
                      </c:pt>
                      <c:pt idx="1271">
                        <c:v>42883</c:v>
                      </c:pt>
                      <c:pt idx="1272">
                        <c:v>42882</c:v>
                      </c:pt>
                      <c:pt idx="1273">
                        <c:v>42881</c:v>
                      </c:pt>
                      <c:pt idx="1274">
                        <c:v>42880</c:v>
                      </c:pt>
                      <c:pt idx="1275">
                        <c:v>42879</c:v>
                      </c:pt>
                      <c:pt idx="1276">
                        <c:v>42878</c:v>
                      </c:pt>
                      <c:pt idx="1277">
                        <c:v>42877</c:v>
                      </c:pt>
                      <c:pt idx="1278">
                        <c:v>42876</c:v>
                      </c:pt>
                      <c:pt idx="1279">
                        <c:v>42875</c:v>
                      </c:pt>
                      <c:pt idx="1280">
                        <c:v>42874</c:v>
                      </c:pt>
                      <c:pt idx="1281">
                        <c:v>42873</c:v>
                      </c:pt>
                      <c:pt idx="1282">
                        <c:v>42872</c:v>
                      </c:pt>
                      <c:pt idx="1283">
                        <c:v>42871</c:v>
                      </c:pt>
                      <c:pt idx="1284">
                        <c:v>42870</c:v>
                      </c:pt>
                      <c:pt idx="1285">
                        <c:v>42869</c:v>
                      </c:pt>
                      <c:pt idx="1286">
                        <c:v>42868</c:v>
                      </c:pt>
                      <c:pt idx="1287">
                        <c:v>42867</c:v>
                      </c:pt>
                      <c:pt idx="1288">
                        <c:v>42866</c:v>
                      </c:pt>
                      <c:pt idx="1289">
                        <c:v>42865</c:v>
                      </c:pt>
                      <c:pt idx="1290">
                        <c:v>42864</c:v>
                      </c:pt>
                      <c:pt idx="1291">
                        <c:v>42863</c:v>
                      </c:pt>
                      <c:pt idx="1292">
                        <c:v>42862</c:v>
                      </c:pt>
                      <c:pt idx="1293">
                        <c:v>42861</c:v>
                      </c:pt>
                      <c:pt idx="1294">
                        <c:v>42860</c:v>
                      </c:pt>
                      <c:pt idx="1295">
                        <c:v>42859</c:v>
                      </c:pt>
                      <c:pt idx="1296">
                        <c:v>42858</c:v>
                      </c:pt>
                      <c:pt idx="1297">
                        <c:v>42857</c:v>
                      </c:pt>
                      <c:pt idx="1298">
                        <c:v>42856</c:v>
                      </c:pt>
                      <c:pt idx="1299">
                        <c:v>42855</c:v>
                      </c:pt>
                      <c:pt idx="1300">
                        <c:v>42854</c:v>
                      </c:pt>
                      <c:pt idx="1301">
                        <c:v>42853</c:v>
                      </c:pt>
                      <c:pt idx="1302">
                        <c:v>42852</c:v>
                      </c:pt>
                      <c:pt idx="1303">
                        <c:v>42851</c:v>
                      </c:pt>
                      <c:pt idx="1304">
                        <c:v>42850</c:v>
                      </c:pt>
                      <c:pt idx="1305">
                        <c:v>42849</c:v>
                      </c:pt>
                      <c:pt idx="1306">
                        <c:v>42848</c:v>
                      </c:pt>
                      <c:pt idx="1307">
                        <c:v>42847</c:v>
                      </c:pt>
                      <c:pt idx="1308">
                        <c:v>42846</c:v>
                      </c:pt>
                      <c:pt idx="1309">
                        <c:v>42845</c:v>
                      </c:pt>
                      <c:pt idx="1310">
                        <c:v>42844</c:v>
                      </c:pt>
                      <c:pt idx="1311">
                        <c:v>42843</c:v>
                      </c:pt>
                      <c:pt idx="1312">
                        <c:v>42842</c:v>
                      </c:pt>
                      <c:pt idx="1313">
                        <c:v>42841</c:v>
                      </c:pt>
                      <c:pt idx="1314">
                        <c:v>42840</c:v>
                      </c:pt>
                      <c:pt idx="1315">
                        <c:v>42839</c:v>
                      </c:pt>
                      <c:pt idx="1316">
                        <c:v>42838</c:v>
                      </c:pt>
                      <c:pt idx="1317">
                        <c:v>42837</c:v>
                      </c:pt>
                      <c:pt idx="1318">
                        <c:v>42836</c:v>
                      </c:pt>
                      <c:pt idx="1319">
                        <c:v>42835</c:v>
                      </c:pt>
                      <c:pt idx="1320">
                        <c:v>42834</c:v>
                      </c:pt>
                      <c:pt idx="1321">
                        <c:v>42833</c:v>
                      </c:pt>
                      <c:pt idx="1322">
                        <c:v>42832</c:v>
                      </c:pt>
                      <c:pt idx="1323">
                        <c:v>42831</c:v>
                      </c:pt>
                      <c:pt idx="1324">
                        <c:v>42830</c:v>
                      </c:pt>
                      <c:pt idx="1325">
                        <c:v>42829</c:v>
                      </c:pt>
                      <c:pt idx="1326">
                        <c:v>42828</c:v>
                      </c:pt>
                      <c:pt idx="1327">
                        <c:v>42827</c:v>
                      </c:pt>
                      <c:pt idx="1328">
                        <c:v>42826</c:v>
                      </c:pt>
                      <c:pt idx="1329">
                        <c:v>42825</c:v>
                      </c:pt>
                      <c:pt idx="1330">
                        <c:v>42824</c:v>
                      </c:pt>
                      <c:pt idx="1331">
                        <c:v>42823</c:v>
                      </c:pt>
                      <c:pt idx="1332">
                        <c:v>42822</c:v>
                      </c:pt>
                      <c:pt idx="1333">
                        <c:v>42821</c:v>
                      </c:pt>
                      <c:pt idx="1334">
                        <c:v>42820</c:v>
                      </c:pt>
                      <c:pt idx="1335">
                        <c:v>42819</c:v>
                      </c:pt>
                      <c:pt idx="1336">
                        <c:v>42818</c:v>
                      </c:pt>
                      <c:pt idx="1337">
                        <c:v>42817</c:v>
                      </c:pt>
                      <c:pt idx="1338">
                        <c:v>42816</c:v>
                      </c:pt>
                      <c:pt idx="1339">
                        <c:v>42815</c:v>
                      </c:pt>
                      <c:pt idx="1340">
                        <c:v>42814</c:v>
                      </c:pt>
                      <c:pt idx="1341">
                        <c:v>42813</c:v>
                      </c:pt>
                      <c:pt idx="1342">
                        <c:v>42812</c:v>
                      </c:pt>
                      <c:pt idx="1343">
                        <c:v>42811</c:v>
                      </c:pt>
                      <c:pt idx="1344">
                        <c:v>42810</c:v>
                      </c:pt>
                      <c:pt idx="1345">
                        <c:v>42809</c:v>
                      </c:pt>
                      <c:pt idx="1346">
                        <c:v>42808</c:v>
                      </c:pt>
                      <c:pt idx="1347">
                        <c:v>42807</c:v>
                      </c:pt>
                      <c:pt idx="1348">
                        <c:v>42806</c:v>
                      </c:pt>
                      <c:pt idx="1349">
                        <c:v>42805</c:v>
                      </c:pt>
                      <c:pt idx="1350">
                        <c:v>42804</c:v>
                      </c:pt>
                      <c:pt idx="1351">
                        <c:v>42803</c:v>
                      </c:pt>
                      <c:pt idx="1352">
                        <c:v>42802</c:v>
                      </c:pt>
                      <c:pt idx="1353">
                        <c:v>42801</c:v>
                      </c:pt>
                      <c:pt idx="1354">
                        <c:v>42800</c:v>
                      </c:pt>
                      <c:pt idx="1355">
                        <c:v>42799</c:v>
                      </c:pt>
                      <c:pt idx="1356">
                        <c:v>42798</c:v>
                      </c:pt>
                      <c:pt idx="1357">
                        <c:v>42797</c:v>
                      </c:pt>
                      <c:pt idx="1358">
                        <c:v>42796</c:v>
                      </c:pt>
                      <c:pt idx="1359">
                        <c:v>42795</c:v>
                      </c:pt>
                      <c:pt idx="1360">
                        <c:v>42794</c:v>
                      </c:pt>
                      <c:pt idx="1361">
                        <c:v>42793</c:v>
                      </c:pt>
                      <c:pt idx="1362">
                        <c:v>42792</c:v>
                      </c:pt>
                      <c:pt idx="1363">
                        <c:v>42791</c:v>
                      </c:pt>
                      <c:pt idx="1364">
                        <c:v>42790</c:v>
                      </c:pt>
                      <c:pt idx="1365">
                        <c:v>42789</c:v>
                      </c:pt>
                      <c:pt idx="1366">
                        <c:v>42788</c:v>
                      </c:pt>
                      <c:pt idx="1367">
                        <c:v>42787</c:v>
                      </c:pt>
                      <c:pt idx="1368">
                        <c:v>42786</c:v>
                      </c:pt>
                      <c:pt idx="1369">
                        <c:v>42785</c:v>
                      </c:pt>
                      <c:pt idx="1370">
                        <c:v>42784</c:v>
                      </c:pt>
                      <c:pt idx="1371">
                        <c:v>42783</c:v>
                      </c:pt>
                      <c:pt idx="1372">
                        <c:v>42782</c:v>
                      </c:pt>
                      <c:pt idx="1373">
                        <c:v>42781</c:v>
                      </c:pt>
                      <c:pt idx="1374">
                        <c:v>42780</c:v>
                      </c:pt>
                      <c:pt idx="1375">
                        <c:v>42779</c:v>
                      </c:pt>
                      <c:pt idx="1376">
                        <c:v>42778</c:v>
                      </c:pt>
                      <c:pt idx="1377">
                        <c:v>42777</c:v>
                      </c:pt>
                      <c:pt idx="1378">
                        <c:v>42776</c:v>
                      </c:pt>
                      <c:pt idx="1379">
                        <c:v>42775</c:v>
                      </c:pt>
                      <c:pt idx="1380">
                        <c:v>42774</c:v>
                      </c:pt>
                      <c:pt idx="1381">
                        <c:v>42773</c:v>
                      </c:pt>
                      <c:pt idx="1382">
                        <c:v>42772</c:v>
                      </c:pt>
                      <c:pt idx="1383">
                        <c:v>42771</c:v>
                      </c:pt>
                      <c:pt idx="1384">
                        <c:v>42770</c:v>
                      </c:pt>
                      <c:pt idx="1385">
                        <c:v>42769</c:v>
                      </c:pt>
                      <c:pt idx="1386">
                        <c:v>42768</c:v>
                      </c:pt>
                      <c:pt idx="1387">
                        <c:v>42767</c:v>
                      </c:pt>
                      <c:pt idx="1388">
                        <c:v>42766</c:v>
                      </c:pt>
                      <c:pt idx="1389">
                        <c:v>42765</c:v>
                      </c:pt>
                      <c:pt idx="1390">
                        <c:v>42764</c:v>
                      </c:pt>
                      <c:pt idx="1391">
                        <c:v>42763</c:v>
                      </c:pt>
                      <c:pt idx="1392">
                        <c:v>42762</c:v>
                      </c:pt>
                      <c:pt idx="1393">
                        <c:v>42761</c:v>
                      </c:pt>
                      <c:pt idx="1394">
                        <c:v>42760</c:v>
                      </c:pt>
                      <c:pt idx="1395">
                        <c:v>42759</c:v>
                      </c:pt>
                      <c:pt idx="1396">
                        <c:v>42758</c:v>
                      </c:pt>
                      <c:pt idx="1397">
                        <c:v>42757</c:v>
                      </c:pt>
                      <c:pt idx="1398">
                        <c:v>42756</c:v>
                      </c:pt>
                      <c:pt idx="1399">
                        <c:v>42755</c:v>
                      </c:pt>
                      <c:pt idx="1400">
                        <c:v>42754</c:v>
                      </c:pt>
                      <c:pt idx="1401">
                        <c:v>42753</c:v>
                      </c:pt>
                      <c:pt idx="1402">
                        <c:v>42752</c:v>
                      </c:pt>
                      <c:pt idx="1403">
                        <c:v>42751</c:v>
                      </c:pt>
                      <c:pt idx="1404">
                        <c:v>42750</c:v>
                      </c:pt>
                      <c:pt idx="1405">
                        <c:v>42749</c:v>
                      </c:pt>
                      <c:pt idx="1406">
                        <c:v>42748</c:v>
                      </c:pt>
                      <c:pt idx="1407">
                        <c:v>42747</c:v>
                      </c:pt>
                      <c:pt idx="1408">
                        <c:v>42746</c:v>
                      </c:pt>
                      <c:pt idx="1409">
                        <c:v>42745</c:v>
                      </c:pt>
                      <c:pt idx="1410">
                        <c:v>42744</c:v>
                      </c:pt>
                      <c:pt idx="1411">
                        <c:v>42743</c:v>
                      </c:pt>
                      <c:pt idx="1412">
                        <c:v>42742</c:v>
                      </c:pt>
                      <c:pt idx="1413">
                        <c:v>42741</c:v>
                      </c:pt>
                      <c:pt idx="1414">
                        <c:v>42740</c:v>
                      </c:pt>
                      <c:pt idx="1415">
                        <c:v>42739</c:v>
                      </c:pt>
                      <c:pt idx="1416">
                        <c:v>42738</c:v>
                      </c:pt>
                      <c:pt idx="1417">
                        <c:v>42737</c:v>
                      </c:pt>
                      <c:pt idx="1418">
                        <c:v>42736</c:v>
                      </c:pt>
                      <c:pt idx="1419">
                        <c:v>42735</c:v>
                      </c:pt>
                      <c:pt idx="1420">
                        <c:v>42734</c:v>
                      </c:pt>
                      <c:pt idx="1421">
                        <c:v>42733</c:v>
                      </c:pt>
                      <c:pt idx="1422">
                        <c:v>42732</c:v>
                      </c:pt>
                      <c:pt idx="1423">
                        <c:v>42731</c:v>
                      </c:pt>
                      <c:pt idx="1424">
                        <c:v>42730</c:v>
                      </c:pt>
                      <c:pt idx="1425">
                        <c:v>42729</c:v>
                      </c:pt>
                      <c:pt idx="1426">
                        <c:v>42728</c:v>
                      </c:pt>
                      <c:pt idx="1427">
                        <c:v>42727</c:v>
                      </c:pt>
                      <c:pt idx="1428">
                        <c:v>42726</c:v>
                      </c:pt>
                      <c:pt idx="1429">
                        <c:v>42725</c:v>
                      </c:pt>
                      <c:pt idx="1430">
                        <c:v>42724</c:v>
                      </c:pt>
                      <c:pt idx="1431">
                        <c:v>42723</c:v>
                      </c:pt>
                      <c:pt idx="1432">
                        <c:v>42722</c:v>
                      </c:pt>
                      <c:pt idx="1433">
                        <c:v>42721</c:v>
                      </c:pt>
                      <c:pt idx="1434">
                        <c:v>42720</c:v>
                      </c:pt>
                      <c:pt idx="1435">
                        <c:v>42719</c:v>
                      </c:pt>
                      <c:pt idx="1436">
                        <c:v>42718</c:v>
                      </c:pt>
                      <c:pt idx="1437">
                        <c:v>42717</c:v>
                      </c:pt>
                      <c:pt idx="1438">
                        <c:v>42716</c:v>
                      </c:pt>
                      <c:pt idx="1439">
                        <c:v>42715</c:v>
                      </c:pt>
                      <c:pt idx="1440">
                        <c:v>42714</c:v>
                      </c:pt>
                      <c:pt idx="1441">
                        <c:v>42713</c:v>
                      </c:pt>
                      <c:pt idx="1442">
                        <c:v>42712</c:v>
                      </c:pt>
                      <c:pt idx="1443">
                        <c:v>42711</c:v>
                      </c:pt>
                      <c:pt idx="1444">
                        <c:v>42710</c:v>
                      </c:pt>
                      <c:pt idx="1445">
                        <c:v>42709</c:v>
                      </c:pt>
                      <c:pt idx="1446">
                        <c:v>42708</c:v>
                      </c:pt>
                      <c:pt idx="1447">
                        <c:v>42707</c:v>
                      </c:pt>
                      <c:pt idx="1448">
                        <c:v>42706</c:v>
                      </c:pt>
                      <c:pt idx="1449">
                        <c:v>42705</c:v>
                      </c:pt>
                      <c:pt idx="1450">
                        <c:v>42704</c:v>
                      </c:pt>
                      <c:pt idx="1451">
                        <c:v>42703</c:v>
                      </c:pt>
                      <c:pt idx="1452">
                        <c:v>42702</c:v>
                      </c:pt>
                      <c:pt idx="1453">
                        <c:v>42701</c:v>
                      </c:pt>
                      <c:pt idx="1454">
                        <c:v>42700</c:v>
                      </c:pt>
                      <c:pt idx="1455">
                        <c:v>42699</c:v>
                      </c:pt>
                      <c:pt idx="1456">
                        <c:v>42698</c:v>
                      </c:pt>
                      <c:pt idx="1457">
                        <c:v>42697</c:v>
                      </c:pt>
                      <c:pt idx="1458">
                        <c:v>42696</c:v>
                      </c:pt>
                      <c:pt idx="1459">
                        <c:v>42695</c:v>
                      </c:pt>
                      <c:pt idx="1460">
                        <c:v>42694</c:v>
                      </c:pt>
                      <c:pt idx="1461">
                        <c:v>42693</c:v>
                      </c:pt>
                      <c:pt idx="1462">
                        <c:v>42692</c:v>
                      </c:pt>
                      <c:pt idx="1463">
                        <c:v>42691</c:v>
                      </c:pt>
                      <c:pt idx="1464">
                        <c:v>42690</c:v>
                      </c:pt>
                      <c:pt idx="1465">
                        <c:v>42689</c:v>
                      </c:pt>
                      <c:pt idx="1466">
                        <c:v>42688</c:v>
                      </c:pt>
                      <c:pt idx="1467">
                        <c:v>42687</c:v>
                      </c:pt>
                      <c:pt idx="1468">
                        <c:v>42686</c:v>
                      </c:pt>
                      <c:pt idx="1469">
                        <c:v>42685</c:v>
                      </c:pt>
                      <c:pt idx="1470">
                        <c:v>42684</c:v>
                      </c:pt>
                      <c:pt idx="1471">
                        <c:v>42683</c:v>
                      </c:pt>
                      <c:pt idx="1472">
                        <c:v>42682</c:v>
                      </c:pt>
                      <c:pt idx="1473">
                        <c:v>42681</c:v>
                      </c:pt>
                      <c:pt idx="1474">
                        <c:v>42680</c:v>
                      </c:pt>
                      <c:pt idx="1475">
                        <c:v>42679</c:v>
                      </c:pt>
                      <c:pt idx="1476">
                        <c:v>42678</c:v>
                      </c:pt>
                      <c:pt idx="1477">
                        <c:v>42677</c:v>
                      </c:pt>
                      <c:pt idx="1478">
                        <c:v>42676</c:v>
                      </c:pt>
                      <c:pt idx="1479">
                        <c:v>42675</c:v>
                      </c:pt>
                      <c:pt idx="1480">
                        <c:v>42674</c:v>
                      </c:pt>
                      <c:pt idx="1481">
                        <c:v>42673</c:v>
                      </c:pt>
                      <c:pt idx="1482">
                        <c:v>42672</c:v>
                      </c:pt>
                      <c:pt idx="1483">
                        <c:v>42671</c:v>
                      </c:pt>
                      <c:pt idx="1484">
                        <c:v>42670</c:v>
                      </c:pt>
                      <c:pt idx="1485">
                        <c:v>42669</c:v>
                      </c:pt>
                      <c:pt idx="1486">
                        <c:v>42668</c:v>
                      </c:pt>
                      <c:pt idx="1487">
                        <c:v>42667</c:v>
                      </c:pt>
                      <c:pt idx="1488">
                        <c:v>42666</c:v>
                      </c:pt>
                      <c:pt idx="1489">
                        <c:v>42665</c:v>
                      </c:pt>
                      <c:pt idx="1490">
                        <c:v>42664</c:v>
                      </c:pt>
                      <c:pt idx="1491">
                        <c:v>42663</c:v>
                      </c:pt>
                      <c:pt idx="1492">
                        <c:v>42662</c:v>
                      </c:pt>
                      <c:pt idx="1493">
                        <c:v>42661</c:v>
                      </c:pt>
                      <c:pt idx="1494">
                        <c:v>42660</c:v>
                      </c:pt>
                      <c:pt idx="1495">
                        <c:v>42659</c:v>
                      </c:pt>
                      <c:pt idx="1496">
                        <c:v>42658</c:v>
                      </c:pt>
                      <c:pt idx="1497">
                        <c:v>42657</c:v>
                      </c:pt>
                      <c:pt idx="1498">
                        <c:v>42656</c:v>
                      </c:pt>
                      <c:pt idx="1499">
                        <c:v>42655</c:v>
                      </c:pt>
                      <c:pt idx="1500">
                        <c:v>42654</c:v>
                      </c:pt>
                      <c:pt idx="1501">
                        <c:v>42653</c:v>
                      </c:pt>
                      <c:pt idx="1502">
                        <c:v>42652</c:v>
                      </c:pt>
                      <c:pt idx="1503">
                        <c:v>42651</c:v>
                      </c:pt>
                      <c:pt idx="1504">
                        <c:v>42650</c:v>
                      </c:pt>
                      <c:pt idx="1505">
                        <c:v>42649</c:v>
                      </c:pt>
                      <c:pt idx="1506">
                        <c:v>42648</c:v>
                      </c:pt>
                      <c:pt idx="1507">
                        <c:v>42647</c:v>
                      </c:pt>
                      <c:pt idx="1508">
                        <c:v>42646</c:v>
                      </c:pt>
                      <c:pt idx="1509">
                        <c:v>42645</c:v>
                      </c:pt>
                      <c:pt idx="1510">
                        <c:v>42644</c:v>
                      </c:pt>
                      <c:pt idx="1511">
                        <c:v>42643</c:v>
                      </c:pt>
                      <c:pt idx="1512">
                        <c:v>42642</c:v>
                      </c:pt>
                      <c:pt idx="1513">
                        <c:v>42641</c:v>
                      </c:pt>
                      <c:pt idx="1514">
                        <c:v>42640</c:v>
                      </c:pt>
                      <c:pt idx="1515">
                        <c:v>42639</c:v>
                      </c:pt>
                      <c:pt idx="1516">
                        <c:v>42638</c:v>
                      </c:pt>
                      <c:pt idx="1517">
                        <c:v>42637</c:v>
                      </c:pt>
                      <c:pt idx="1518">
                        <c:v>42636</c:v>
                      </c:pt>
                      <c:pt idx="1519">
                        <c:v>42635</c:v>
                      </c:pt>
                      <c:pt idx="1520">
                        <c:v>42634</c:v>
                      </c:pt>
                      <c:pt idx="1521">
                        <c:v>42633</c:v>
                      </c:pt>
                      <c:pt idx="1522">
                        <c:v>42632</c:v>
                      </c:pt>
                      <c:pt idx="1523">
                        <c:v>42631</c:v>
                      </c:pt>
                      <c:pt idx="1524">
                        <c:v>42630</c:v>
                      </c:pt>
                      <c:pt idx="1525">
                        <c:v>42629</c:v>
                      </c:pt>
                      <c:pt idx="1526">
                        <c:v>42628</c:v>
                      </c:pt>
                      <c:pt idx="1527">
                        <c:v>42627</c:v>
                      </c:pt>
                      <c:pt idx="1528">
                        <c:v>42626</c:v>
                      </c:pt>
                      <c:pt idx="1529">
                        <c:v>42625</c:v>
                      </c:pt>
                      <c:pt idx="1530">
                        <c:v>42624</c:v>
                      </c:pt>
                      <c:pt idx="1531">
                        <c:v>42623</c:v>
                      </c:pt>
                      <c:pt idx="1532">
                        <c:v>42622</c:v>
                      </c:pt>
                      <c:pt idx="1533">
                        <c:v>42621</c:v>
                      </c:pt>
                      <c:pt idx="1534">
                        <c:v>42620</c:v>
                      </c:pt>
                      <c:pt idx="1535">
                        <c:v>42619</c:v>
                      </c:pt>
                      <c:pt idx="1536">
                        <c:v>42618</c:v>
                      </c:pt>
                      <c:pt idx="1537">
                        <c:v>42617</c:v>
                      </c:pt>
                      <c:pt idx="1538">
                        <c:v>42616</c:v>
                      </c:pt>
                      <c:pt idx="1539">
                        <c:v>42615</c:v>
                      </c:pt>
                      <c:pt idx="1540">
                        <c:v>42614</c:v>
                      </c:pt>
                      <c:pt idx="1541">
                        <c:v>42613</c:v>
                      </c:pt>
                      <c:pt idx="1542">
                        <c:v>42612</c:v>
                      </c:pt>
                      <c:pt idx="1543">
                        <c:v>42611</c:v>
                      </c:pt>
                      <c:pt idx="1544">
                        <c:v>42610</c:v>
                      </c:pt>
                      <c:pt idx="1545">
                        <c:v>42609</c:v>
                      </c:pt>
                      <c:pt idx="1546">
                        <c:v>42608</c:v>
                      </c:pt>
                      <c:pt idx="1547">
                        <c:v>42607</c:v>
                      </c:pt>
                      <c:pt idx="1548">
                        <c:v>42606</c:v>
                      </c:pt>
                      <c:pt idx="1549">
                        <c:v>42605</c:v>
                      </c:pt>
                      <c:pt idx="1550">
                        <c:v>42604</c:v>
                      </c:pt>
                      <c:pt idx="1551">
                        <c:v>42603</c:v>
                      </c:pt>
                      <c:pt idx="1552">
                        <c:v>42602</c:v>
                      </c:pt>
                      <c:pt idx="1553">
                        <c:v>42601</c:v>
                      </c:pt>
                      <c:pt idx="1554">
                        <c:v>42600</c:v>
                      </c:pt>
                      <c:pt idx="1555">
                        <c:v>42599</c:v>
                      </c:pt>
                      <c:pt idx="1556">
                        <c:v>42598</c:v>
                      </c:pt>
                      <c:pt idx="1557">
                        <c:v>42597</c:v>
                      </c:pt>
                      <c:pt idx="1558">
                        <c:v>42596</c:v>
                      </c:pt>
                      <c:pt idx="1559">
                        <c:v>42595</c:v>
                      </c:pt>
                      <c:pt idx="1560">
                        <c:v>42594</c:v>
                      </c:pt>
                      <c:pt idx="1561">
                        <c:v>42593</c:v>
                      </c:pt>
                      <c:pt idx="1562">
                        <c:v>42592</c:v>
                      </c:pt>
                      <c:pt idx="1563">
                        <c:v>42591</c:v>
                      </c:pt>
                      <c:pt idx="1564">
                        <c:v>42590</c:v>
                      </c:pt>
                      <c:pt idx="1565">
                        <c:v>42589</c:v>
                      </c:pt>
                      <c:pt idx="1566">
                        <c:v>42588</c:v>
                      </c:pt>
                      <c:pt idx="1567">
                        <c:v>42587</c:v>
                      </c:pt>
                      <c:pt idx="1568">
                        <c:v>42586</c:v>
                      </c:pt>
                      <c:pt idx="1569">
                        <c:v>42585</c:v>
                      </c:pt>
                      <c:pt idx="1570">
                        <c:v>42584</c:v>
                      </c:pt>
                      <c:pt idx="1571">
                        <c:v>42583</c:v>
                      </c:pt>
                      <c:pt idx="1572">
                        <c:v>42582</c:v>
                      </c:pt>
                      <c:pt idx="1573">
                        <c:v>42581</c:v>
                      </c:pt>
                      <c:pt idx="1574">
                        <c:v>42580</c:v>
                      </c:pt>
                      <c:pt idx="1575">
                        <c:v>42579</c:v>
                      </c:pt>
                      <c:pt idx="1576">
                        <c:v>42578</c:v>
                      </c:pt>
                      <c:pt idx="1577">
                        <c:v>42577</c:v>
                      </c:pt>
                      <c:pt idx="1578">
                        <c:v>42576</c:v>
                      </c:pt>
                      <c:pt idx="1579">
                        <c:v>42575</c:v>
                      </c:pt>
                      <c:pt idx="1580">
                        <c:v>42574</c:v>
                      </c:pt>
                      <c:pt idx="1581">
                        <c:v>42573</c:v>
                      </c:pt>
                      <c:pt idx="1582">
                        <c:v>42572</c:v>
                      </c:pt>
                      <c:pt idx="1583">
                        <c:v>42571</c:v>
                      </c:pt>
                      <c:pt idx="1584">
                        <c:v>42570</c:v>
                      </c:pt>
                      <c:pt idx="1585">
                        <c:v>42569</c:v>
                      </c:pt>
                      <c:pt idx="1586">
                        <c:v>42568</c:v>
                      </c:pt>
                      <c:pt idx="1587">
                        <c:v>42567</c:v>
                      </c:pt>
                      <c:pt idx="1588">
                        <c:v>42566</c:v>
                      </c:pt>
                      <c:pt idx="1589">
                        <c:v>42565</c:v>
                      </c:pt>
                      <c:pt idx="1590">
                        <c:v>42564</c:v>
                      </c:pt>
                      <c:pt idx="1591">
                        <c:v>42563</c:v>
                      </c:pt>
                      <c:pt idx="1592">
                        <c:v>42562</c:v>
                      </c:pt>
                      <c:pt idx="1593">
                        <c:v>42561</c:v>
                      </c:pt>
                      <c:pt idx="1594">
                        <c:v>42560</c:v>
                      </c:pt>
                      <c:pt idx="1595">
                        <c:v>42559</c:v>
                      </c:pt>
                      <c:pt idx="1596">
                        <c:v>42558</c:v>
                      </c:pt>
                      <c:pt idx="1597">
                        <c:v>42557</c:v>
                      </c:pt>
                      <c:pt idx="1598">
                        <c:v>42556</c:v>
                      </c:pt>
                      <c:pt idx="1599">
                        <c:v>42555</c:v>
                      </c:pt>
                      <c:pt idx="1600">
                        <c:v>42554</c:v>
                      </c:pt>
                      <c:pt idx="1601">
                        <c:v>42553</c:v>
                      </c:pt>
                      <c:pt idx="1602">
                        <c:v>42552</c:v>
                      </c:pt>
                      <c:pt idx="1603">
                        <c:v>42551</c:v>
                      </c:pt>
                      <c:pt idx="1604">
                        <c:v>42550</c:v>
                      </c:pt>
                      <c:pt idx="1605">
                        <c:v>42549</c:v>
                      </c:pt>
                      <c:pt idx="1606">
                        <c:v>42548</c:v>
                      </c:pt>
                      <c:pt idx="1607">
                        <c:v>42547</c:v>
                      </c:pt>
                      <c:pt idx="1608">
                        <c:v>42546</c:v>
                      </c:pt>
                      <c:pt idx="1609">
                        <c:v>42545</c:v>
                      </c:pt>
                      <c:pt idx="1610">
                        <c:v>42544</c:v>
                      </c:pt>
                      <c:pt idx="1611">
                        <c:v>42543</c:v>
                      </c:pt>
                      <c:pt idx="1612">
                        <c:v>42542</c:v>
                      </c:pt>
                      <c:pt idx="1613">
                        <c:v>42541</c:v>
                      </c:pt>
                      <c:pt idx="1614">
                        <c:v>42540</c:v>
                      </c:pt>
                      <c:pt idx="1615">
                        <c:v>42539</c:v>
                      </c:pt>
                      <c:pt idx="1616">
                        <c:v>42538</c:v>
                      </c:pt>
                      <c:pt idx="1617">
                        <c:v>42537</c:v>
                      </c:pt>
                      <c:pt idx="1618">
                        <c:v>42536</c:v>
                      </c:pt>
                      <c:pt idx="1619">
                        <c:v>42535</c:v>
                      </c:pt>
                      <c:pt idx="1620">
                        <c:v>42534</c:v>
                      </c:pt>
                      <c:pt idx="1621">
                        <c:v>42533</c:v>
                      </c:pt>
                      <c:pt idx="1622">
                        <c:v>42532</c:v>
                      </c:pt>
                      <c:pt idx="1623">
                        <c:v>42531</c:v>
                      </c:pt>
                      <c:pt idx="1624">
                        <c:v>42530</c:v>
                      </c:pt>
                      <c:pt idx="1625">
                        <c:v>42529</c:v>
                      </c:pt>
                      <c:pt idx="1626">
                        <c:v>42528</c:v>
                      </c:pt>
                      <c:pt idx="1627">
                        <c:v>42527</c:v>
                      </c:pt>
                      <c:pt idx="1628">
                        <c:v>42526</c:v>
                      </c:pt>
                      <c:pt idx="1629">
                        <c:v>42525</c:v>
                      </c:pt>
                      <c:pt idx="1630">
                        <c:v>42524</c:v>
                      </c:pt>
                      <c:pt idx="1631">
                        <c:v>42523</c:v>
                      </c:pt>
                      <c:pt idx="1632">
                        <c:v>42522</c:v>
                      </c:pt>
                      <c:pt idx="1633">
                        <c:v>42521</c:v>
                      </c:pt>
                      <c:pt idx="1634">
                        <c:v>42520</c:v>
                      </c:pt>
                      <c:pt idx="1635">
                        <c:v>42519</c:v>
                      </c:pt>
                      <c:pt idx="1636">
                        <c:v>42518</c:v>
                      </c:pt>
                      <c:pt idx="1637">
                        <c:v>42517</c:v>
                      </c:pt>
                      <c:pt idx="1638">
                        <c:v>42516</c:v>
                      </c:pt>
                      <c:pt idx="1639">
                        <c:v>42515</c:v>
                      </c:pt>
                      <c:pt idx="1640">
                        <c:v>42514</c:v>
                      </c:pt>
                      <c:pt idx="1641">
                        <c:v>42513</c:v>
                      </c:pt>
                      <c:pt idx="1642">
                        <c:v>42512</c:v>
                      </c:pt>
                      <c:pt idx="1643">
                        <c:v>42511</c:v>
                      </c:pt>
                      <c:pt idx="1644">
                        <c:v>42510</c:v>
                      </c:pt>
                      <c:pt idx="1645">
                        <c:v>42509</c:v>
                      </c:pt>
                      <c:pt idx="1646">
                        <c:v>42508</c:v>
                      </c:pt>
                      <c:pt idx="1647">
                        <c:v>42507</c:v>
                      </c:pt>
                      <c:pt idx="1648">
                        <c:v>42506</c:v>
                      </c:pt>
                      <c:pt idx="1649">
                        <c:v>42505</c:v>
                      </c:pt>
                      <c:pt idx="1650">
                        <c:v>42504</c:v>
                      </c:pt>
                      <c:pt idx="1651">
                        <c:v>42503</c:v>
                      </c:pt>
                      <c:pt idx="1652">
                        <c:v>42502</c:v>
                      </c:pt>
                      <c:pt idx="1653">
                        <c:v>42501</c:v>
                      </c:pt>
                      <c:pt idx="1654">
                        <c:v>42500</c:v>
                      </c:pt>
                      <c:pt idx="1655">
                        <c:v>42499</c:v>
                      </c:pt>
                      <c:pt idx="1656">
                        <c:v>42498</c:v>
                      </c:pt>
                      <c:pt idx="1657">
                        <c:v>42497</c:v>
                      </c:pt>
                      <c:pt idx="1658">
                        <c:v>42496</c:v>
                      </c:pt>
                      <c:pt idx="1659">
                        <c:v>42495</c:v>
                      </c:pt>
                      <c:pt idx="1660">
                        <c:v>42494</c:v>
                      </c:pt>
                      <c:pt idx="1661">
                        <c:v>42493</c:v>
                      </c:pt>
                      <c:pt idx="1662">
                        <c:v>42492</c:v>
                      </c:pt>
                      <c:pt idx="1663">
                        <c:v>42491</c:v>
                      </c:pt>
                      <c:pt idx="1664">
                        <c:v>42490</c:v>
                      </c:pt>
                      <c:pt idx="1665">
                        <c:v>42489</c:v>
                      </c:pt>
                      <c:pt idx="1666">
                        <c:v>42488</c:v>
                      </c:pt>
                      <c:pt idx="1667">
                        <c:v>42487</c:v>
                      </c:pt>
                      <c:pt idx="1668">
                        <c:v>42486</c:v>
                      </c:pt>
                      <c:pt idx="1669">
                        <c:v>42485</c:v>
                      </c:pt>
                      <c:pt idx="1670">
                        <c:v>42484</c:v>
                      </c:pt>
                      <c:pt idx="1671">
                        <c:v>42483</c:v>
                      </c:pt>
                      <c:pt idx="1672">
                        <c:v>42482</c:v>
                      </c:pt>
                      <c:pt idx="1673">
                        <c:v>42481</c:v>
                      </c:pt>
                      <c:pt idx="1674">
                        <c:v>42480</c:v>
                      </c:pt>
                      <c:pt idx="1675">
                        <c:v>42479</c:v>
                      </c:pt>
                      <c:pt idx="1676">
                        <c:v>42478</c:v>
                      </c:pt>
                      <c:pt idx="1677">
                        <c:v>42477</c:v>
                      </c:pt>
                      <c:pt idx="1678">
                        <c:v>42476</c:v>
                      </c:pt>
                      <c:pt idx="1679">
                        <c:v>42475</c:v>
                      </c:pt>
                      <c:pt idx="1680">
                        <c:v>42474</c:v>
                      </c:pt>
                      <c:pt idx="1681">
                        <c:v>42473</c:v>
                      </c:pt>
                      <c:pt idx="1682">
                        <c:v>42472</c:v>
                      </c:pt>
                      <c:pt idx="1683">
                        <c:v>42471</c:v>
                      </c:pt>
                      <c:pt idx="1684">
                        <c:v>42470</c:v>
                      </c:pt>
                      <c:pt idx="1685">
                        <c:v>42469</c:v>
                      </c:pt>
                      <c:pt idx="1686">
                        <c:v>42468</c:v>
                      </c:pt>
                      <c:pt idx="1687">
                        <c:v>42467</c:v>
                      </c:pt>
                      <c:pt idx="1688">
                        <c:v>42466</c:v>
                      </c:pt>
                      <c:pt idx="1689">
                        <c:v>42465</c:v>
                      </c:pt>
                      <c:pt idx="1690">
                        <c:v>42464</c:v>
                      </c:pt>
                      <c:pt idx="1691">
                        <c:v>42463</c:v>
                      </c:pt>
                      <c:pt idx="1692">
                        <c:v>42462</c:v>
                      </c:pt>
                      <c:pt idx="1693">
                        <c:v>42461</c:v>
                      </c:pt>
                      <c:pt idx="1694">
                        <c:v>42460</c:v>
                      </c:pt>
                      <c:pt idx="1695">
                        <c:v>42459</c:v>
                      </c:pt>
                      <c:pt idx="1696">
                        <c:v>42458</c:v>
                      </c:pt>
                      <c:pt idx="1697">
                        <c:v>42457</c:v>
                      </c:pt>
                      <c:pt idx="1698">
                        <c:v>42456</c:v>
                      </c:pt>
                      <c:pt idx="1699">
                        <c:v>42455</c:v>
                      </c:pt>
                      <c:pt idx="1700">
                        <c:v>42454</c:v>
                      </c:pt>
                      <c:pt idx="1701">
                        <c:v>42453</c:v>
                      </c:pt>
                      <c:pt idx="1702">
                        <c:v>42452</c:v>
                      </c:pt>
                      <c:pt idx="1703">
                        <c:v>42451</c:v>
                      </c:pt>
                      <c:pt idx="1704">
                        <c:v>42450</c:v>
                      </c:pt>
                      <c:pt idx="1705">
                        <c:v>42449</c:v>
                      </c:pt>
                      <c:pt idx="1706">
                        <c:v>42448</c:v>
                      </c:pt>
                      <c:pt idx="1707">
                        <c:v>42447</c:v>
                      </c:pt>
                      <c:pt idx="1708">
                        <c:v>42446</c:v>
                      </c:pt>
                      <c:pt idx="1709">
                        <c:v>42445</c:v>
                      </c:pt>
                      <c:pt idx="1710">
                        <c:v>42444</c:v>
                      </c:pt>
                      <c:pt idx="1711">
                        <c:v>42443</c:v>
                      </c:pt>
                      <c:pt idx="1712">
                        <c:v>42442</c:v>
                      </c:pt>
                      <c:pt idx="1713">
                        <c:v>42441</c:v>
                      </c:pt>
                      <c:pt idx="1714">
                        <c:v>42440</c:v>
                      </c:pt>
                      <c:pt idx="1715">
                        <c:v>42439</c:v>
                      </c:pt>
                      <c:pt idx="1716">
                        <c:v>42438</c:v>
                      </c:pt>
                      <c:pt idx="1717">
                        <c:v>42437</c:v>
                      </c:pt>
                      <c:pt idx="1718">
                        <c:v>42436</c:v>
                      </c:pt>
                      <c:pt idx="1719">
                        <c:v>42435</c:v>
                      </c:pt>
                      <c:pt idx="1720">
                        <c:v>42434</c:v>
                      </c:pt>
                      <c:pt idx="1721">
                        <c:v>42433</c:v>
                      </c:pt>
                      <c:pt idx="1722">
                        <c:v>42432</c:v>
                      </c:pt>
                      <c:pt idx="1723">
                        <c:v>42431</c:v>
                      </c:pt>
                      <c:pt idx="1724">
                        <c:v>42430</c:v>
                      </c:pt>
                      <c:pt idx="1725">
                        <c:v>42429</c:v>
                      </c:pt>
                      <c:pt idx="1726">
                        <c:v>42428</c:v>
                      </c:pt>
                      <c:pt idx="1727">
                        <c:v>42427</c:v>
                      </c:pt>
                      <c:pt idx="1728">
                        <c:v>42426</c:v>
                      </c:pt>
                      <c:pt idx="1729">
                        <c:v>42425</c:v>
                      </c:pt>
                      <c:pt idx="1730">
                        <c:v>42424</c:v>
                      </c:pt>
                      <c:pt idx="1731">
                        <c:v>42423</c:v>
                      </c:pt>
                      <c:pt idx="1732">
                        <c:v>42422</c:v>
                      </c:pt>
                      <c:pt idx="1733">
                        <c:v>42421</c:v>
                      </c:pt>
                      <c:pt idx="1734">
                        <c:v>42420</c:v>
                      </c:pt>
                      <c:pt idx="1735">
                        <c:v>42419</c:v>
                      </c:pt>
                      <c:pt idx="1736">
                        <c:v>42418</c:v>
                      </c:pt>
                      <c:pt idx="1737">
                        <c:v>42417</c:v>
                      </c:pt>
                      <c:pt idx="1738">
                        <c:v>42416</c:v>
                      </c:pt>
                      <c:pt idx="1739">
                        <c:v>42415</c:v>
                      </c:pt>
                      <c:pt idx="1740">
                        <c:v>42414</c:v>
                      </c:pt>
                      <c:pt idx="1741">
                        <c:v>42413</c:v>
                      </c:pt>
                      <c:pt idx="1742">
                        <c:v>42412</c:v>
                      </c:pt>
                      <c:pt idx="1743">
                        <c:v>42411</c:v>
                      </c:pt>
                      <c:pt idx="1744">
                        <c:v>42410</c:v>
                      </c:pt>
                      <c:pt idx="1745">
                        <c:v>42409</c:v>
                      </c:pt>
                      <c:pt idx="1746">
                        <c:v>42408</c:v>
                      </c:pt>
                      <c:pt idx="1747">
                        <c:v>42407</c:v>
                      </c:pt>
                      <c:pt idx="1748">
                        <c:v>42406</c:v>
                      </c:pt>
                      <c:pt idx="1749">
                        <c:v>42405</c:v>
                      </c:pt>
                      <c:pt idx="1750">
                        <c:v>42404</c:v>
                      </c:pt>
                      <c:pt idx="1751">
                        <c:v>42403</c:v>
                      </c:pt>
                      <c:pt idx="1752">
                        <c:v>42402</c:v>
                      </c:pt>
                      <c:pt idx="1753">
                        <c:v>42401</c:v>
                      </c:pt>
                      <c:pt idx="1754">
                        <c:v>42400</c:v>
                      </c:pt>
                      <c:pt idx="1755">
                        <c:v>42399</c:v>
                      </c:pt>
                      <c:pt idx="1756">
                        <c:v>42398</c:v>
                      </c:pt>
                      <c:pt idx="1757">
                        <c:v>42397</c:v>
                      </c:pt>
                      <c:pt idx="1758">
                        <c:v>42396</c:v>
                      </c:pt>
                      <c:pt idx="1759">
                        <c:v>42395</c:v>
                      </c:pt>
                      <c:pt idx="1760">
                        <c:v>42394</c:v>
                      </c:pt>
                      <c:pt idx="1761">
                        <c:v>42393</c:v>
                      </c:pt>
                      <c:pt idx="1762">
                        <c:v>42392</c:v>
                      </c:pt>
                      <c:pt idx="1763">
                        <c:v>42391</c:v>
                      </c:pt>
                      <c:pt idx="1764">
                        <c:v>42390</c:v>
                      </c:pt>
                      <c:pt idx="1765">
                        <c:v>42389</c:v>
                      </c:pt>
                      <c:pt idx="1766">
                        <c:v>42388</c:v>
                      </c:pt>
                      <c:pt idx="1767">
                        <c:v>42387</c:v>
                      </c:pt>
                      <c:pt idx="1768">
                        <c:v>42386</c:v>
                      </c:pt>
                      <c:pt idx="1769">
                        <c:v>42385</c:v>
                      </c:pt>
                      <c:pt idx="1770">
                        <c:v>42384</c:v>
                      </c:pt>
                      <c:pt idx="1771">
                        <c:v>42383</c:v>
                      </c:pt>
                      <c:pt idx="1772">
                        <c:v>42382</c:v>
                      </c:pt>
                      <c:pt idx="1773">
                        <c:v>42381</c:v>
                      </c:pt>
                      <c:pt idx="1774">
                        <c:v>42380</c:v>
                      </c:pt>
                      <c:pt idx="1775">
                        <c:v>42379</c:v>
                      </c:pt>
                      <c:pt idx="1776">
                        <c:v>42378</c:v>
                      </c:pt>
                      <c:pt idx="1777">
                        <c:v>42377</c:v>
                      </c:pt>
                      <c:pt idx="1778">
                        <c:v>42376</c:v>
                      </c:pt>
                      <c:pt idx="1779">
                        <c:v>42375</c:v>
                      </c:pt>
                      <c:pt idx="1780">
                        <c:v>42374</c:v>
                      </c:pt>
                      <c:pt idx="1781">
                        <c:v>42373</c:v>
                      </c:pt>
                      <c:pt idx="1782">
                        <c:v>42372</c:v>
                      </c:pt>
                      <c:pt idx="1783">
                        <c:v>42371</c:v>
                      </c:pt>
                      <c:pt idx="1784">
                        <c:v>42370</c:v>
                      </c:pt>
                      <c:pt idx="1785">
                        <c:v>42369</c:v>
                      </c:pt>
                      <c:pt idx="1786">
                        <c:v>42368</c:v>
                      </c:pt>
                      <c:pt idx="1787">
                        <c:v>42367</c:v>
                      </c:pt>
                      <c:pt idx="1788">
                        <c:v>42366</c:v>
                      </c:pt>
                      <c:pt idx="1789">
                        <c:v>42365</c:v>
                      </c:pt>
                      <c:pt idx="1790">
                        <c:v>42364</c:v>
                      </c:pt>
                      <c:pt idx="1791">
                        <c:v>42363</c:v>
                      </c:pt>
                      <c:pt idx="1792">
                        <c:v>42362</c:v>
                      </c:pt>
                      <c:pt idx="1793">
                        <c:v>42361</c:v>
                      </c:pt>
                      <c:pt idx="1794">
                        <c:v>42360</c:v>
                      </c:pt>
                      <c:pt idx="1795">
                        <c:v>42359</c:v>
                      </c:pt>
                      <c:pt idx="1796">
                        <c:v>42358</c:v>
                      </c:pt>
                      <c:pt idx="1797">
                        <c:v>42357</c:v>
                      </c:pt>
                      <c:pt idx="1798">
                        <c:v>42356</c:v>
                      </c:pt>
                      <c:pt idx="1799">
                        <c:v>42355</c:v>
                      </c:pt>
                      <c:pt idx="1800">
                        <c:v>42354</c:v>
                      </c:pt>
                      <c:pt idx="1801">
                        <c:v>42353</c:v>
                      </c:pt>
                      <c:pt idx="1802">
                        <c:v>42352</c:v>
                      </c:pt>
                      <c:pt idx="1803">
                        <c:v>42351</c:v>
                      </c:pt>
                      <c:pt idx="1804">
                        <c:v>42350</c:v>
                      </c:pt>
                      <c:pt idx="1805">
                        <c:v>42349</c:v>
                      </c:pt>
                      <c:pt idx="1806">
                        <c:v>42348</c:v>
                      </c:pt>
                      <c:pt idx="1807">
                        <c:v>42347</c:v>
                      </c:pt>
                      <c:pt idx="1808">
                        <c:v>42346</c:v>
                      </c:pt>
                      <c:pt idx="1809">
                        <c:v>42345</c:v>
                      </c:pt>
                      <c:pt idx="1810">
                        <c:v>42344</c:v>
                      </c:pt>
                      <c:pt idx="1811">
                        <c:v>42343</c:v>
                      </c:pt>
                      <c:pt idx="1812">
                        <c:v>42342</c:v>
                      </c:pt>
                      <c:pt idx="1813">
                        <c:v>42341</c:v>
                      </c:pt>
                      <c:pt idx="1814">
                        <c:v>42340</c:v>
                      </c:pt>
                      <c:pt idx="1815">
                        <c:v>42339</c:v>
                      </c:pt>
                      <c:pt idx="1816">
                        <c:v>42338</c:v>
                      </c:pt>
                      <c:pt idx="1817">
                        <c:v>42337</c:v>
                      </c:pt>
                      <c:pt idx="1818">
                        <c:v>42336</c:v>
                      </c:pt>
                      <c:pt idx="1819">
                        <c:v>42335</c:v>
                      </c:pt>
                      <c:pt idx="1820">
                        <c:v>42334</c:v>
                      </c:pt>
                      <c:pt idx="1821">
                        <c:v>42333</c:v>
                      </c:pt>
                      <c:pt idx="1822">
                        <c:v>42332</c:v>
                      </c:pt>
                      <c:pt idx="1823">
                        <c:v>42331</c:v>
                      </c:pt>
                      <c:pt idx="1824">
                        <c:v>42330</c:v>
                      </c:pt>
                      <c:pt idx="1825">
                        <c:v>42329</c:v>
                      </c:pt>
                      <c:pt idx="1826">
                        <c:v>42328</c:v>
                      </c:pt>
                      <c:pt idx="1827">
                        <c:v>42327</c:v>
                      </c:pt>
                      <c:pt idx="1828">
                        <c:v>42326</c:v>
                      </c:pt>
                      <c:pt idx="1829">
                        <c:v>42325</c:v>
                      </c:pt>
                      <c:pt idx="1830">
                        <c:v>42324</c:v>
                      </c:pt>
                      <c:pt idx="1831">
                        <c:v>42323</c:v>
                      </c:pt>
                      <c:pt idx="1832">
                        <c:v>42322</c:v>
                      </c:pt>
                      <c:pt idx="1833">
                        <c:v>42321</c:v>
                      </c:pt>
                      <c:pt idx="1834">
                        <c:v>42320</c:v>
                      </c:pt>
                      <c:pt idx="1835">
                        <c:v>42319</c:v>
                      </c:pt>
                      <c:pt idx="1836">
                        <c:v>42318</c:v>
                      </c:pt>
                      <c:pt idx="1837">
                        <c:v>42317</c:v>
                      </c:pt>
                      <c:pt idx="1838">
                        <c:v>42316</c:v>
                      </c:pt>
                      <c:pt idx="1839">
                        <c:v>42315</c:v>
                      </c:pt>
                      <c:pt idx="1840">
                        <c:v>42314</c:v>
                      </c:pt>
                      <c:pt idx="1841">
                        <c:v>42313</c:v>
                      </c:pt>
                      <c:pt idx="1842">
                        <c:v>42312</c:v>
                      </c:pt>
                      <c:pt idx="1843">
                        <c:v>42311</c:v>
                      </c:pt>
                      <c:pt idx="1844">
                        <c:v>42310</c:v>
                      </c:pt>
                      <c:pt idx="1845">
                        <c:v>42309</c:v>
                      </c:pt>
                      <c:pt idx="1846">
                        <c:v>42308</c:v>
                      </c:pt>
                      <c:pt idx="1847">
                        <c:v>42307</c:v>
                      </c:pt>
                      <c:pt idx="1848">
                        <c:v>42306</c:v>
                      </c:pt>
                      <c:pt idx="1849">
                        <c:v>42305</c:v>
                      </c:pt>
                      <c:pt idx="1850">
                        <c:v>42304</c:v>
                      </c:pt>
                      <c:pt idx="1851">
                        <c:v>42303</c:v>
                      </c:pt>
                      <c:pt idx="1852">
                        <c:v>42302</c:v>
                      </c:pt>
                      <c:pt idx="1853">
                        <c:v>42301</c:v>
                      </c:pt>
                      <c:pt idx="1854">
                        <c:v>42300</c:v>
                      </c:pt>
                      <c:pt idx="1855">
                        <c:v>42299</c:v>
                      </c:pt>
                      <c:pt idx="1856">
                        <c:v>42298</c:v>
                      </c:pt>
                      <c:pt idx="1857">
                        <c:v>42297</c:v>
                      </c:pt>
                      <c:pt idx="1858">
                        <c:v>42296</c:v>
                      </c:pt>
                      <c:pt idx="1859">
                        <c:v>42295</c:v>
                      </c:pt>
                      <c:pt idx="1860">
                        <c:v>42294</c:v>
                      </c:pt>
                      <c:pt idx="1861">
                        <c:v>42293</c:v>
                      </c:pt>
                      <c:pt idx="1862">
                        <c:v>42292</c:v>
                      </c:pt>
                      <c:pt idx="1863">
                        <c:v>42291</c:v>
                      </c:pt>
                      <c:pt idx="1864">
                        <c:v>42290</c:v>
                      </c:pt>
                      <c:pt idx="1865">
                        <c:v>42289</c:v>
                      </c:pt>
                      <c:pt idx="1866">
                        <c:v>42288</c:v>
                      </c:pt>
                      <c:pt idx="1867">
                        <c:v>42287</c:v>
                      </c:pt>
                      <c:pt idx="1868">
                        <c:v>42286</c:v>
                      </c:pt>
                      <c:pt idx="1869">
                        <c:v>42285</c:v>
                      </c:pt>
                      <c:pt idx="1870">
                        <c:v>42284</c:v>
                      </c:pt>
                      <c:pt idx="1871">
                        <c:v>42283</c:v>
                      </c:pt>
                      <c:pt idx="1872">
                        <c:v>42282</c:v>
                      </c:pt>
                      <c:pt idx="1873">
                        <c:v>42281</c:v>
                      </c:pt>
                      <c:pt idx="1874">
                        <c:v>42280</c:v>
                      </c:pt>
                      <c:pt idx="1875">
                        <c:v>42279</c:v>
                      </c:pt>
                      <c:pt idx="1876">
                        <c:v>42278</c:v>
                      </c:pt>
                      <c:pt idx="1877">
                        <c:v>42277</c:v>
                      </c:pt>
                      <c:pt idx="1878">
                        <c:v>42276</c:v>
                      </c:pt>
                      <c:pt idx="1879">
                        <c:v>42275</c:v>
                      </c:pt>
                      <c:pt idx="1880">
                        <c:v>42274</c:v>
                      </c:pt>
                      <c:pt idx="1881">
                        <c:v>42273</c:v>
                      </c:pt>
                      <c:pt idx="1882">
                        <c:v>42272</c:v>
                      </c:pt>
                      <c:pt idx="1883">
                        <c:v>42271</c:v>
                      </c:pt>
                      <c:pt idx="1884">
                        <c:v>42270</c:v>
                      </c:pt>
                      <c:pt idx="1885">
                        <c:v>42269</c:v>
                      </c:pt>
                      <c:pt idx="1886">
                        <c:v>42268</c:v>
                      </c:pt>
                      <c:pt idx="1887">
                        <c:v>42267</c:v>
                      </c:pt>
                      <c:pt idx="1888">
                        <c:v>42266</c:v>
                      </c:pt>
                      <c:pt idx="1889">
                        <c:v>42265</c:v>
                      </c:pt>
                      <c:pt idx="1890">
                        <c:v>42264</c:v>
                      </c:pt>
                      <c:pt idx="1891">
                        <c:v>42263</c:v>
                      </c:pt>
                      <c:pt idx="1892">
                        <c:v>42262</c:v>
                      </c:pt>
                      <c:pt idx="1893">
                        <c:v>42261</c:v>
                      </c:pt>
                      <c:pt idx="1894">
                        <c:v>42260</c:v>
                      </c:pt>
                      <c:pt idx="1895">
                        <c:v>42259</c:v>
                      </c:pt>
                      <c:pt idx="1896">
                        <c:v>42258</c:v>
                      </c:pt>
                      <c:pt idx="1897">
                        <c:v>42257</c:v>
                      </c:pt>
                      <c:pt idx="1898">
                        <c:v>42256</c:v>
                      </c:pt>
                      <c:pt idx="1899">
                        <c:v>42255</c:v>
                      </c:pt>
                      <c:pt idx="1900">
                        <c:v>42254</c:v>
                      </c:pt>
                      <c:pt idx="1901">
                        <c:v>42253</c:v>
                      </c:pt>
                      <c:pt idx="1902">
                        <c:v>42252</c:v>
                      </c:pt>
                      <c:pt idx="1903">
                        <c:v>42251</c:v>
                      </c:pt>
                      <c:pt idx="1904">
                        <c:v>42250</c:v>
                      </c:pt>
                      <c:pt idx="1905">
                        <c:v>42249</c:v>
                      </c:pt>
                      <c:pt idx="1906">
                        <c:v>42248</c:v>
                      </c:pt>
                      <c:pt idx="1907">
                        <c:v>42247</c:v>
                      </c:pt>
                      <c:pt idx="1908">
                        <c:v>42246</c:v>
                      </c:pt>
                      <c:pt idx="1909">
                        <c:v>42245</c:v>
                      </c:pt>
                      <c:pt idx="1910">
                        <c:v>42244</c:v>
                      </c:pt>
                      <c:pt idx="1911">
                        <c:v>42243</c:v>
                      </c:pt>
                      <c:pt idx="1912">
                        <c:v>42242</c:v>
                      </c:pt>
                      <c:pt idx="1913">
                        <c:v>42241</c:v>
                      </c:pt>
                      <c:pt idx="1914">
                        <c:v>42240</c:v>
                      </c:pt>
                      <c:pt idx="1915">
                        <c:v>42239</c:v>
                      </c:pt>
                      <c:pt idx="1916">
                        <c:v>42238</c:v>
                      </c:pt>
                      <c:pt idx="1917">
                        <c:v>42237</c:v>
                      </c:pt>
                      <c:pt idx="1918">
                        <c:v>42236</c:v>
                      </c:pt>
                      <c:pt idx="1919">
                        <c:v>42235</c:v>
                      </c:pt>
                      <c:pt idx="1920">
                        <c:v>42234</c:v>
                      </c:pt>
                      <c:pt idx="1921">
                        <c:v>42233</c:v>
                      </c:pt>
                      <c:pt idx="1922">
                        <c:v>42232</c:v>
                      </c:pt>
                      <c:pt idx="1923">
                        <c:v>42231</c:v>
                      </c:pt>
                      <c:pt idx="1924">
                        <c:v>42230</c:v>
                      </c:pt>
                      <c:pt idx="1925">
                        <c:v>42229</c:v>
                      </c:pt>
                      <c:pt idx="1926">
                        <c:v>42228</c:v>
                      </c:pt>
                      <c:pt idx="1927">
                        <c:v>42227</c:v>
                      </c:pt>
                      <c:pt idx="1928">
                        <c:v>42226</c:v>
                      </c:pt>
                      <c:pt idx="1929">
                        <c:v>42225</c:v>
                      </c:pt>
                      <c:pt idx="1930">
                        <c:v>42224</c:v>
                      </c:pt>
                      <c:pt idx="1931">
                        <c:v>42223</c:v>
                      </c:pt>
                      <c:pt idx="1932">
                        <c:v>42222</c:v>
                      </c:pt>
                      <c:pt idx="1933">
                        <c:v>42221</c:v>
                      </c:pt>
                      <c:pt idx="1934">
                        <c:v>42220</c:v>
                      </c:pt>
                      <c:pt idx="1935">
                        <c:v>42219</c:v>
                      </c:pt>
                      <c:pt idx="1936">
                        <c:v>42218</c:v>
                      </c:pt>
                      <c:pt idx="1937">
                        <c:v>42217</c:v>
                      </c:pt>
                      <c:pt idx="1938">
                        <c:v>42216</c:v>
                      </c:pt>
                      <c:pt idx="1939">
                        <c:v>42215</c:v>
                      </c:pt>
                      <c:pt idx="1940">
                        <c:v>42214</c:v>
                      </c:pt>
                      <c:pt idx="1941">
                        <c:v>42213</c:v>
                      </c:pt>
                      <c:pt idx="1942">
                        <c:v>42212</c:v>
                      </c:pt>
                      <c:pt idx="1943">
                        <c:v>42211</c:v>
                      </c:pt>
                      <c:pt idx="1944">
                        <c:v>42210</c:v>
                      </c:pt>
                      <c:pt idx="1945">
                        <c:v>42209</c:v>
                      </c:pt>
                      <c:pt idx="1946">
                        <c:v>42208</c:v>
                      </c:pt>
                      <c:pt idx="1947">
                        <c:v>42207</c:v>
                      </c:pt>
                      <c:pt idx="1948">
                        <c:v>42206</c:v>
                      </c:pt>
                      <c:pt idx="1949">
                        <c:v>42205</c:v>
                      </c:pt>
                      <c:pt idx="1950">
                        <c:v>42204</c:v>
                      </c:pt>
                      <c:pt idx="1951">
                        <c:v>42203</c:v>
                      </c:pt>
                      <c:pt idx="1952">
                        <c:v>42202</c:v>
                      </c:pt>
                      <c:pt idx="1953">
                        <c:v>42201</c:v>
                      </c:pt>
                      <c:pt idx="1954">
                        <c:v>42200</c:v>
                      </c:pt>
                      <c:pt idx="1955">
                        <c:v>42199</c:v>
                      </c:pt>
                      <c:pt idx="1956">
                        <c:v>42198</c:v>
                      </c:pt>
                      <c:pt idx="1957">
                        <c:v>42197</c:v>
                      </c:pt>
                      <c:pt idx="1958">
                        <c:v>42196</c:v>
                      </c:pt>
                      <c:pt idx="1959">
                        <c:v>42195</c:v>
                      </c:pt>
                      <c:pt idx="1960">
                        <c:v>42194</c:v>
                      </c:pt>
                      <c:pt idx="1961">
                        <c:v>42193</c:v>
                      </c:pt>
                      <c:pt idx="1962">
                        <c:v>42192</c:v>
                      </c:pt>
                      <c:pt idx="1963">
                        <c:v>42191</c:v>
                      </c:pt>
                      <c:pt idx="1964">
                        <c:v>42190</c:v>
                      </c:pt>
                      <c:pt idx="1965">
                        <c:v>42189</c:v>
                      </c:pt>
                      <c:pt idx="1966">
                        <c:v>42188</c:v>
                      </c:pt>
                      <c:pt idx="1967">
                        <c:v>42187</c:v>
                      </c:pt>
                      <c:pt idx="1968">
                        <c:v>42186</c:v>
                      </c:pt>
                      <c:pt idx="1969">
                        <c:v>42185</c:v>
                      </c:pt>
                      <c:pt idx="1970">
                        <c:v>42184</c:v>
                      </c:pt>
                      <c:pt idx="1971">
                        <c:v>42183</c:v>
                      </c:pt>
                      <c:pt idx="1972">
                        <c:v>42182</c:v>
                      </c:pt>
                      <c:pt idx="1973">
                        <c:v>42181</c:v>
                      </c:pt>
                      <c:pt idx="1974">
                        <c:v>42180</c:v>
                      </c:pt>
                      <c:pt idx="1975">
                        <c:v>42179</c:v>
                      </c:pt>
                      <c:pt idx="1976">
                        <c:v>42178</c:v>
                      </c:pt>
                      <c:pt idx="1977">
                        <c:v>42177</c:v>
                      </c:pt>
                      <c:pt idx="1978">
                        <c:v>42176</c:v>
                      </c:pt>
                      <c:pt idx="1979">
                        <c:v>42175</c:v>
                      </c:pt>
                      <c:pt idx="1980">
                        <c:v>42174</c:v>
                      </c:pt>
                      <c:pt idx="1981">
                        <c:v>42173</c:v>
                      </c:pt>
                      <c:pt idx="1982">
                        <c:v>42172</c:v>
                      </c:pt>
                      <c:pt idx="1983">
                        <c:v>42171</c:v>
                      </c:pt>
                      <c:pt idx="1984">
                        <c:v>42170</c:v>
                      </c:pt>
                      <c:pt idx="1985">
                        <c:v>42169</c:v>
                      </c:pt>
                      <c:pt idx="1986">
                        <c:v>42168</c:v>
                      </c:pt>
                      <c:pt idx="1987">
                        <c:v>42167</c:v>
                      </c:pt>
                      <c:pt idx="1988">
                        <c:v>42166</c:v>
                      </c:pt>
                      <c:pt idx="1989">
                        <c:v>42165</c:v>
                      </c:pt>
                      <c:pt idx="1990">
                        <c:v>42164</c:v>
                      </c:pt>
                      <c:pt idx="1991">
                        <c:v>42163</c:v>
                      </c:pt>
                      <c:pt idx="1992">
                        <c:v>42162</c:v>
                      </c:pt>
                      <c:pt idx="1993">
                        <c:v>42161</c:v>
                      </c:pt>
                      <c:pt idx="1994">
                        <c:v>42160</c:v>
                      </c:pt>
                      <c:pt idx="1995">
                        <c:v>42159</c:v>
                      </c:pt>
                      <c:pt idx="1996">
                        <c:v>42158</c:v>
                      </c:pt>
                      <c:pt idx="1997">
                        <c:v>42157</c:v>
                      </c:pt>
                      <c:pt idx="1998">
                        <c:v>42156</c:v>
                      </c:pt>
                      <c:pt idx="1999">
                        <c:v>42155</c:v>
                      </c:pt>
                      <c:pt idx="2000">
                        <c:v>42154</c:v>
                      </c:pt>
                      <c:pt idx="2001">
                        <c:v>42153</c:v>
                      </c:pt>
                      <c:pt idx="2002">
                        <c:v>42152</c:v>
                      </c:pt>
                      <c:pt idx="2003">
                        <c:v>42151</c:v>
                      </c:pt>
                      <c:pt idx="2004">
                        <c:v>42150</c:v>
                      </c:pt>
                      <c:pt idx="2005">
                        <c:v>42149</c:v>
                      </c:pt>
                      <c:pt idx="2006">
                        <c:v>42148</c:v>
                      </c:pt>
                      <c:pt idx="2007">
                        <c:v>42147</c:v>
                      </c:pt>
                      <c:pt idx="2008">
                        <c:v>42146</c:v>
                      </c:pt>
                      <c:pt idx="2009">
                        <c:v>42145</c:v>
                      </c:pt>
                      <c:pt idx="2010">
                        <c:v>42144</c:v>
                      </c:pt>
                      <c:pt idx="2011">
                        <c:v>42143</c:v>
                      </c:pt>
                      <c:pt idx="2012">
                        <c:v>42142</c:v>
                      </c:pt>
                      <c:pt idx="2013">
                        <c:v>42141</c:v>
                      </c:pt>
                      <c:pt idx="2014">
                        <c:v>42140</c:v>
                      </c:pt>
                      <c:pt idx="2015">
                        <c:v>42139</c:v>
                      </c:pt>
                      <c:pt idx="2016">
                        <c:v>42138</c:v>
                      </c:pt>
                      <c:pt idx="2017">
                        <c:v>42137</c:v>
                      </c:pt>
                      <c:pt idx="2018">
                        <c:v>42136</c:v>
                      </c:pt>
                      <c:pt idx="2019">
                        <c:v>42135</c:v>
                      </c:pt>
                      <c:pt idx="2020">
                        <c:v>42134</c:v>
                      </c:pt>
                      <c:pt idx="2021">
                        <c:v>42133</c:v>
                      </c:pt>
                      <c:pt idx="2022">
                        <c:v>42132</c:v>
                      </c:pt>
                      <c:pt idx="2023">
                        <c:v>42131</c:v>
                      </c:pt>
                      <c:pt idx="2024">
                        <c:v>42130</c:v>
                      </c:pt>
                      <c:pt idx="2025">
                        <c:v>42129</c:v>
                      </c:pt>
                      <c:pt idx="2026">
                        <c:v>42128</c:v>
                      </c:pt>
                      <c:pt idx="2027">
                        <c:v>42127</c:v>
                      </c:pt>
                      <c:pt idx="2028">
                        <c:v>42126</c:v>
                      </c:pt>
                      <c:pt idx="2029">
                        <c:v>42125</c:v>
                      </c:pt>
                      <c:pt idx="2030">
                        <c:v>42124</c:v>
                      </c:pt>
                      <c:pt idx="2031">
                        <c:v>42123</c:v>
                      </c:pt>
                      <c:pt idx="2032">
                        <c:v>42122</c:v>
                      </c:pt>
                      <c:pt idx="2033">
                        <c:v>42121</c:v>
                      </c:pt>
                      <c:pt idx="2034">
                        <c:v>42120</c:v>
                      </c:pt>
                      <c:pt idx="2035">
                        <c:v>42119</c:v>
                      </c:pt>
                      <c:pt idx="2036">
                        <c:v>42118</c:v>
                      </c:pt>
                      <c:pt idx="2037">
                        <c:v>42117</c:v>
                      </c:pt>
                      <c:pt idx="2038">
                        <c:v>42116</c:v>
                      </c:pt>
                      <c:pt idx="2039">
                        <c:v>42115</c:v>
                      </c:pt>
                      <c:pt idx="2040">
                        <c:v>42114</c:v>
                      </c:pt>
                      <c:pt idx="2041">
                        <c:v>42113</c:v>
                      </c:pt>
                      <c:pt idx="2042">
                        <c:v>42112</c:v>
                      </c:pt>
                      <c:pt idx="2043">
                        <c:v>42111</c:v>
                      </c:pt>
                      <c:pt idx="2044">
                        <c:v>42110</c:v>
                      </c:pt>
                      <c:pt idx="2045">
                        <c:v>42109</c:v>
                      </c:pt>
                      <c:pt idx="2046">
                        <c:v>42108</c:v>
                      </c:pt>
                      <c:pt idx="2047">
                        <c:v>42107</c:v>
                      </c:pt>
                      <c:pt idx="2048">
                        <c:v>42106</c:v>
                      </c:pt>
                      <c:pt idx="2049">
                        <c:v>42105</c:v>
                      </c:pt>
                      <c:pt idx="2050">
                        <c:v>42104</c:v>
                      </c:pt>
                      <c:pt idx="2051">
                        <c:v>42103</c:v>
                      </c:pt>
                      <c:pt idx="2052">
                        <c:v>42102</c:v>
                      </c:pt>
                      <c:pt idx="2053">
                        <c:v>42101</c:v>
                      </c:pt>
                      <c:pt idx="2054">
                        <c:v>42100</c:v>
                      </c:pt>
                      <c:pt idx="2055">
                        <c:v>42099</c:v>
                      </c:pt>
                      <c:pt idx="2056">
                        <c:v>42098</c:v>
                      </c:pt>
                      <c:pt idx="2057">
                        <c:v>42097</c:v>
                      </c:pt>
                      <c:pt idx="2058">
                        <c:v>42096</c:v>
                      </c:pt>
                      <c:pt idx="2059">
                        <c:v>42095</c:v>
                      </c:pt>
                      <c:pt idx="2060">
                        <c:v>42094</c:v>
                      </c:pt>
                      <c:pt idx="2061">
                        <c:v>42093</c:v>
                      </c:pt>
                      <c:pt idx="2062">
                        <c:v>42092</c:v>
                      </c:pt>
                      <c:pt idx="2063">
                        <c:v>42091</c:v>
                      </c:pt>
                      <c:pt idx="2064">
                        <c:v>42090</c:v>
                      </c:pt>
                      <c:pt idx="2065">
                        <c:v>42089</c:v>
                      </c:pt>
                      <c:pt idx="2066">
                        <c:v>42088</c:v>
                      </c:pt>
                      <c:pt idx="2067">
                        <c:v>42087</c:v>
                      </c:pt>
                      <c:pt idx="2068">
                        <c:v>42086</c:v>
                      </c:pt>
                      <c:pt idx="2069">
                        <c:v>42085</c:v>
                      </c:pt>
                      <c:pt idx="2070">
                        <c:v>42084</c:v>
                      </c:pt>
                      <c:pt idx="2071">
                        <c:v>42083</c:v>
                      </c:pt>
                      <c:pt idx="2072">
                        <c:v>42082</c:v>
                      </c:pt>
                      <c:pt idx="2073">
                        <c:v>42081</c:v>
                      </c:pt>
                      <c:pt idx="2074">
                        <c:v>42080</c:v>
                      </c:pt>
                      <c:pt idx="2075">
                        <c:v>42079</c:v>
                      </c:pt>
                      <c:pt idx="2076">
                        <c:v>42078</c:v>
                      </c:pt>
                      <c:pt idx="2077">
                        <c:v>42077</c:v>
                      </c:pt>
                      <c:pt idx="2078">
                        <c:v>42076</c:v>
                      </c:pt>
                      <c:pt idx="2079">
                        <c:v>42075</c:v>
                      </c:pt>
                      <c:pt idx="2080">
                        <c:v>42074</c:v>
                      </c:pt>
                      <c:pt idx="2081">
                        <c:v>42073</c:v>
                      </c:pt>
                      <c:pt idx="2082">
                        <c:v>42072</c:v>
                      </c:pt>
                      <c:pt idx="2083">
                        <c:v>42071</c:v>
                      </c:pt>
                      <c:pt idx="2084">
                        <c:v>42070</c:v>
                      </c:pt>
                      <c:pt idx="2085">
                        <c:v>42069</c:v>
                      </c:pt>
                      <c:pt idx="2086">
                        <c:v>42068</c:v>
                      </c:pt>
                      <c:pt idx="2087">
                        <c:v>42067</c:v>
                      </c:pt>
                      <c:pt idx="2088">
                        <c:v>42066</c:v>
                      </c:pt>
                      <c:pt idx="2089">
                        <c:v>42065</c:v>
                      </c:pt>
                      <c:pt idx="2090">
                        <c:v>42064</c:v>
                      </c:pt>
                      <c:pt idx="2091">
                        <c:v>42063</c:v>
                      </c:pt>
                      <c:pt idx="2092">
                        <c:v>42062</c:v>
                      </c:pt>
                      <c:pt idx="2093">
                        <c:v>42061</c:v>
                      </c:pt>
                      <c:pt idx="2094">
                        <c:v>42060</c:v>
                      </c:pt>
                      <c:pt idx="2095">
                        <c:v>42059</c:v>
                      </c:pt>
                      <c:pt idx="2096">
                        <c:v>42058</c:v>
                      </c:pt>
                      <c:pt idx="2097">
                        <c:v>42057</c:v>
                      </c:pt>
                      <c:pt idx="2098">
                        <c:v>42056</c:v>
                      </c:pt>
                      <c:pt idx="2099">
                        <c:v>42055</c:v>
                      </c:pt>
                      <c:pt idx="2100">
                        <c:v>42054</c:v>
                      </c:pt>
                      <c:pt idx="2101">
                        <c:v>42053</c:v>
                      </c:pt>
                      <c:pt idx="2102">
                        <c:v>42052</c:v>
                      </c:pt>
                      <c:pt idx="2103">
                        <c:v>42051</c:v>
                      </c:pt>
                      <c:pt idx="2104">
                        <c:v>42050</c:v>
                      </c:pt>
                      <c:pt idx="2105">
                        <c:v>42049</c:v>
                      </c:pt>
                      <c:pt idx="2106">
                        <c:v>42048</c:v>
                      </c:pt>
                      <c:pt idx="2107">
                        <c:v>42047</c:v>
                      </c:pt>
                      <c:pt idx="2108">
                        <c:v>42046</c:v>
                      </c:pt>
                      <c:pt idx="2109">
                        <c:v>42045</c:v>
                      </c:pt>
                      <c:pt idx="2110">
                        <c:v>42044</c:v>
                      </c:pt>
                      <c:pt idx="2111">
                        <c:v>42043</c:v>
                      </c:pt>
                      <c:pt idx="2112">
                        <c:v>42042</c:v>
                      </c:pt>
                      <c:pt idx="2113">
                        <c:v>42041</c:v>
                      </c:pt>
                      <c:pt idx="2114">
                        <c:v>42040</c:v>
                      </c:pt>
                      <c:pt idx="2115">
                        <c:v>42039</c:v>
                      </c:pt>
                      <c:pt idx="2116">
                        <c:v>42038</c:v>
                      </c:pt>
                      <c:pt idx="2117">
                        <c:v>42037</c:v>
                      </c:pt>
                      <c:pt idx="2118">
                        <c:v>42036</c:v>
                      </c:pt>
                      <c:pt idx="2119">
                        <c:v>42035</c:v>
                      </c:pt>
                      <c:pt idx="2120">
                        <c:v>42034</c:v>
                      </c:pt>
                      <c:pt idx="2121">
                        <c:v>42033</c:v>
                      </c:pt>
                      <c:pt idx="2122">
                        <c:v>42032</c:v>
                      </c:pt>
                      <c:pt idx="2123">
                        <c:v>42031</c:v>
                      </c:pt>
                      <c:pt idx="2124">
                        <c:v>42030</c:v>
                      </c:pt>
                      <c:pt idx="2125">
                        <c:v>42029</c:v>
                      </c:pt>
                      <c:pt idx="2126">
                        <c:v>42028</c:v>
                      </c:pt>
                      <c:pt idx="2127">
                        <c:v>42027</c:v>
                      </c:pt>
                      <c:pt idx="2128">
                        <c:v>42026</c:v>
                      </c:pt>
                      <c:pt idx="2129">
                        <c:v>42025</c:v>
                      </c:pt>
                      <c:pt idx="2130">
                        <c:v>42024</c:v>
                      </c:pt>
                      <c:pt idx="2131">
                        <c:v>42023</c:v>
                      </c:pt>
                      <c:pt idx="2132">
                        <c:v>42022</c:v>
                      </c:pt>
                      <c:pt idx="2133">
                        <c:v>42021</c:v>
                      </c:pt>
                      <c:pt idx="2134">
                        <c:v>42020</c:v>
                      </c:pt>
                      <c:pt idx="2135">
                        <c:v>42019</c:v>
                      </c:pt>
                      <c:pt idx="2136">
                        <c:v>42018</c:v>
                      </c:pt>
                      <c:pt idx="2137">
                        <c:v>42017</c:v>
                      </c:pt>
                      <c:pt idx="2138">
                        <c:v>42016</c:v>
                      </c:pt>
                      <c:pt idx="2139">
                        <c:v>42015</c:v>
                      </c:pt>
                      <c:pt idx="2140">
                        <c:v>42014</c:v>
                      </c:pt>
                      <c:pt idx="2141">
                        <c:v>42013</c:v>
                      </c:pt>
                      <c:pt idx="2142">
                        <c:v>42012</c:v>
                      </c:pt>
                      <c:pt idx="2143">
                        <c:v>42011</c:v>
                      </c:pt>
                      <c:pt idx="2144">
                        <c:v>42010</c:v>
                      </c:pt>
                      <c:pt idx="2145">
                        <c:v>42009</c:v>
                      </c:pt>
                      <c:pt idx="2146">
                        <c:v>42008</c:v>
                      </c:pt>
                      <c:pt idx="2147">
                        <c:v>42007</c:v>
                      </c:pt>
                      <c:pt idx="2148">
                        <c:v>42006</c:v>
                      </c:pt>
                      <c:pt idx="2149">
                        <c:v>42005</c:v>
                      </c:pt>
                      <c:pt idx="2150">
                        <c:v>42004</c:v>
                      </c:pt>
                      <c:pt idx="2151">
                        <c:v>42003</c:v>
                      </c:pt>
                      <c:pt idx="2152">
                        <c:v>42002</c:v>
                      </c:pt>
                      <c:pt idx="2153">
                        <c:v>42001</c:v>
                      </c:pt>
                      <c:pt idx="2154">
                        <c:v>42000</c:v>
                      </c:pt>
                      <c:pt idx="2155">
                        <c:v>41999</c:v>
                      </c:pt>
                      <c:pt idx="2156">
                        <c:v>41998</c:v>
                      </c:pt>
                      <c:pt idx="2157">
                        <c:v>41997</c:v>
                      </c:pt>
                      <c:pt idx="2158">
                        <c:v>41996</c:v>
                      </c:pt>
                      <c:pt idx="2159">
                        <c:v>41995</c:v>
                      </c:pt>
                      <c:pt idx="2160">
                        <c:v>41994</c:v>
                      </c:pt>
                      <c:pt idx="2161">
                        <c:v>41993</c:v>
                      </c:pt>
                      <c:pt idx="2162">
                        <c:v>41992</c:v>
                      </c:pt>
                      <c:pt idx="2163">
                        <c:v>41991</c:v>
                      </c:pt>
                      <c:pt idx="2164">
                        <c:v>41990</c:v>
                      </c:pt>
                      <c:pt idx="2165">
                        <c:v>41989</c:v>
                      </c:pt>
                      <c:pt idx="2166">
                        <c:v>41988</c:v>
                      </c:pt>
                      <c:pt idx="2167">
                        <c:v>41987</c:v>
                      </c:pt>
                      <c:pt idx="2168">
                        <c:v>41986</c:v>
                      </c:pt>
                      <c:pt idx="2169">
                        <c:v>41985</c:v>
                      </c:pt>
                      <c:pt idx="2170">
                        <c:v>41984</c:v>
                      </c:pt>
                      <c:pt idx="2171">
                        <c:v>41983</c:v>
                      </c:pt>
                      <c:pt idx="2172">
                        <c:v>41982</c:v>
                      </c:pt>
                      <c:pt idx="2173">
                        <c:v>41981</c:v>
                      </c:pt>
                      <c:pt idx="2174">
                        <c:v>41980</c:v>
                      </c:pt>
                      <c:pt idx="2175">
                        <c:v>41979</c:v>
                      </c:pt>
                      <c:pt idx="2176">
                        <c:v>41978</c:v>
                      </c:pt>
                      <c:pt idx="2177">
                        <c:v>41977</c:v>
                      </c:pt>
                      <c:pt idx="2178">
                        <c:v>41976</c:v>
                      </c:pt>
                      <c:pt idx="2179">
                        <c:v>41975</c:v>
                      </c:pt>
                      <c:pt idx="2180">
                        <c:v>41974</c:v>
                      </c:pt>
                      <c:pt idx="2181">
                        <c:v>41973</c:v>
                      </c:pt>
                      <c:pt idx="2182">
                        <c:v>41972</c:v>
                      </c:pt>
                      <c:pt idx="2183">
                        <c:v>41971</c:v>
                      </c:pt>
                      <c:pt idx="2184">
                        <c:v>41970</c:v>
                      </c:pt>
                      <c:pt idx="2185">
                        <c:v>41969</c:v>
                      </c:pt>
                      <c:pt idx="2186">
                        <c:v>41968</c:v>
                      </c:pt>
                      <c:pt idx="2187">
                        <c:v>41967</c:v>
                      </c:pt>
                      <c:pt idx="2188">
                        <c:v>41966</c:v>
                      </c:pt>
                      <c:pt idx="2189">
                        <c:v>41965</c:v>
                      </c:pt>
                      <c:pt idx="2190">
                        <c:v>41964</c:v>
                      </c:pt>
                      <c:pt idx="2191">
                        <c:v>41963</c:v>
                      </c:pt>
                      <c:pt idx="2192">
                        <c:v>41962</c:v>
                      </c:pt>
                      <c:pt idx="2193">
                        <c:v>41961</c:v>
                      </c:pt>
                      <c:pt idx="2194">
                        <c:v>41960</c:v>
                      </c:pt>
                      <c:pt idx="2195">
                        <c:v>41959</c:v>
                      </c:pt>
                      <c:pt idx="2196">
                        <c:v>41958</c:v>
                      </c:pt>
                      <c:pt idx="2197">
                        <c:v>41957</c:v>
                      </c:pt>
                      <c:pt idx="2198">
                        <c:v>41956</c:v>
                      </c:pt>
                      <c:pt idx="2199">
                        <c:v>41955</c:v>
                      </c:pt>
                      <c:pt idx="2200">
                        <c:v>41954</c:v>
                      </c:pt>
                      <c:pt idx="2201">
                        <c:v>41953</c:v>
                      </c:pt>
                      <c:pt idx="2202">
                        <c:v>41952</c:v>
                      </c:pt>
                      <c:pt idx="2203">
                        <c:v>41951</c:v>
                      </c:pt>
                      <c:pt idx="2204">
                        <c:v>41950</c:v>
                      </c:pt>
                      <c:pt idx="2205">
                        <c:v>41949</c:v>
                      </c:pt>
                      <c:pt idx="2206">
                        <c:v>41948</c:v>
                      </c:pt>
                      <c:pt idx="2207">
                        <c:v>41947</c:v>
                      </c:pt>
                      <c:pt idx="2208">
                        <c:v>41946</c:v>
                      </c:pt>
                      <c:pt idx="2209">
                        <c:v>41945</c:v>
                      </c:pt>
                      <c:pt idx="2210">
                        <c:v>41944</c:v>
                      </c:pt>
                      <c:pt idx="2211">
                        <c:v>41943</c:v>
                      </c:pt>
                      <c:pt idx="2212">
                        <c:v>41942</c:v>
                      </c:pt>
                      <c:pt idx="2213">
                        <c:v>41941</c:v>
                      </c:pt>
                      <c:pt idx="2214">
                        <c:v>41940</c:v>
                      </c:pt>
                      <c:pt idx="2215">
                        <c:v>41939</c:v>
                      </c:pt>
                      <c:pt idx="2216">
                        <c:v>41938</c:v>
                      </c:pt>
                      <c:pt idx="2217">
                        <c:v>41937</c:v>
                      </c:pt>
                      <c:pt idx="2218">
                        <c:v>41936</c:v>
                      </c:pt>
                      <c:pt idx="2219">
                        <c:v>41935</c:v>
                      </c:pt>
                      <c:pt idx="2220">
                        <c:v>41934</c:v>
                      </c:pt>
                      <c:pt idx="2221">
                        <c:v>41933</c:v>
                      </c:pt>
                      <c:pt idx="2222">
                        <c:v>41932</c:v>
                      </c:pt>
                      <c:pt idx="2223">
                        <c:v>41931</c:v>
                      </c:pt>
                      <c:pt idx="2224">
                        <c:v>41930</c:v>
                      </c:pt>
                      <c:pt idx="2225">
                        <c:v>41929</c:v>
                      </c:pt>
                      <c:pt idx="2226">
                        <c:v>41928</c:v>
                      </c:pt>
                      <c:pt idx="2227">
                        <c:v>41927</c:v>
                      </c:pt>
                      <c:pt idx="2228">
                        <c:v>41926</c:v>
                      </c:pt>
                      <c:pt idx="2229">
                        <c:v>41925</c:v>
                      </c:pt>
                      <c:pt idx="2230">
                        <c:v>41924</c:v>
                      </c:pt>
                      <c:pt idx="2231">
                        <c:v>41923</c:v>
                      </c:pt>
                      <c:pt idx="2232">
                        <c:v>41922</c:v>
                      </c:pt>
                      <c:pt idx="2233">
                        <c:v>41921</c:v>
                      </c:pt>
                      <c:pt idx="2234">
                        <c:v>41920</c:v>
                      </c:pt>
                      <c:pt idx="2235">
                        <c:v>41919</c:v>
                      </c:pt>
                      <c:pt idx="2236">
                        <c:v>41918</c:v>
                      </c:pt>
                      <c:pt idx="2237">
                        <c:v>41917</c:v>
                      </c:pt>
                      <c:pt idx="2238">
                        <c:v>41916</c:v>
                      </c:pt>
                      <c:pt idx="2239">
                        <c:v>41915</c:v>
                      </c:pt>
                      <c:pt idx="2240">
                        <c:v>41914</c:v>
                      </c:pt>
                      <c:pt idx="2241">
                        <c:v>41913</c:v>
                      </c:pt>
                      <c:pt idx="2242">
                        <c:v>41912</c:v>
                      </c:pt>
                      <c:pt idx="2243">
                        <c:v>41911</c:v>
                      </c:pt>
                      <c:pt idx="2244">
                        <c:v>41910</c:v>
                      </c:pt>
                      <c:pt idx="2245">
                        <c:v>41909</c:v>
                      </c:pt>
                      <c:pt idx="2246">
                        <c:v>41908</c:v>
                      </c:pt>
                      <c:pt idx="2247">
                        <c:v>41907</c:v>
                      </c:pt>
                      <c:pt idx="2248">
                        <c:v>41906</c:v>
                      </c:pt>
                      <c:pt idx="2249">
                        <c:v>41905</c:v>
                      </c:pt>
                      <c:pt idx="2250">
                        <c:v>41904</c:v>
                      </c:pt>
                      <c:pt idx="2251">
                        <c:v>41903</c:v>
                      </c:pt>
                      <c:pt idx="2252">
                        <c:v>41902</c:v>
                      </c:pt>
                      <c:pt idx="2253">
                        <c:v>41901</c:v>
                      </c:pt>
                      <c:pt idx="2254">
                        <c:v>41900</c:v>
                      </c:pt>
                      <c:pt idx="2255">
                        <c:v>41899</c:v>
                      </c:pt>
                      <c:pt idx="2256">
                        <c:v>41898</c:v>
                      </c:pt>
                      <c:pt idx="2257">
                        <c:v>41897</c:v>
                      </c:pt>
                      <c:pt idx="2258">
                        <c:v>41896</c:v>
                      </c:pt>
                      <c:pt idx="2259">
                        <c:v>41895</c:v>
                      </c:pt>
                      <c:pt idx="2260">
                        <c:v>41894</c:v>
                      </c:pt>
                      <c:pt idx="2261">
                        <c:v>41893</c:v>
                      </c:pt>
                      <c:pt idx="2262">
                        <c:v>41892</c:v>
                      </c:pt>
                      <c:pt idx="2263">
                        <c:v>41891</c:v>
                      </c:pt>
                      <c:pt idx="2264">
                        <c:v>41890</c:v>
                      </c:pt>
                      <c:pt idx="2265">
                        <c:v>41889</c:v>
                      </c:pt>
                      <c:pt idx="2266">
                        <c:v>41888</c:v>
                      </c:pt>
                      <c:pt idx="2267">
                        <c:v>41887</c:v>
                      </c:pt>
                      <c:pt idx="2268">
                        <c:v>41886</c:v>
                      </c:pt>
                      <c:pt idx="2269">
                        <c:v>41885</c:v>
                      </c:pt>
                      <c:pt idx="2270">
                        <c:v>41884</c:v>
                      </c:pt>
                      <c:pt idx="2271">
                        <c:v>41883</c:v>
                      </c:pt>
                      <c:pt idx="2272">
                        <c:v>41882</c:v>
                      </c:pt>
                      <c:pt idx="2273">
                        <c:v>41881</c:v>
                      </c:pt>
                      <c:pt idx="2274">
                        <c:v>41880</c:v>
                      </c:pt>
                      <c:pt idx="2275">
                        <c:v>41879</c:v>
                      </c:pt>
                      <c:pt idx="2276">
                        <c:v>41878</c:v>
                      </c:pt>
                      <c:pt idx="2277">
                        <c:v>41877</c:v>
                      </c:pt>
                      <c:pt idx="2278">
                        <c:v>41876</c:v>
                      </c:pt>
                      <c:pt idx="2279">
                        <c:v>41875</c:v>
                      </c:pt>
                      <c:pt idx="2280">
                        <c:v>41874</c:v>
                      </c:pt>
                      <c:pt idx="2281">
                        <c:v>41873</c:v>
                      </c:pt>
                      <c:pt idx="2282">
                        <c:v>41872</c:v>
                      </c:pt>
                      <c:pt idx="2283">
                        <c:v>41871</c:v>
                      </c:pt>
                      <c:pt idx="2284">
                        <c:v>41870</c:v>
                      </c:pt>
                      <c:pt idx="2285">
                        <c:v>41869</c:v>
                      </c:pt>
                      <c:pt idx="2286">
                        <c:v>41868</c:v>
                      </c:pt>
                      <c:pt idx="2287">
                        <c:v>41867</c:v>
                      </c:pt>
                      <c:pt idx="2288">
                        <c:v>41866</c:v>
                      </c:pt>
                      <c:pt idx="2289">
                        <c:v>41865</c:v>
                      </c:pt>
                      <c:pt idx="2290">
                        <c:v>41864</c:v>
                      </c:pt>
                      <c:pt idx="2291">
                        <c:v>41863</c:v>
                      </c:pt>
                      <c:pt idx="2292">
                        <c:v>41862</c:v>
                      </c:pt>
                      <c:pt idx="2293">
                        <c:v>41861</c:v>
                      </c:pt>
                      <c:pt idx="2294">
                        <c:v>41860</c:v>
                      </c:pt>
                      <c:pt idx="2295">
                        <c:v>41859</c:v>
                      </c:pt>
                      <c:pt idx="2296">
                        <c:v>41858</c:v>
                      </c:pt>
                      <c:pt idx="2297">
                        <c:v>41857</c:v>
                      </c:pt>
                      <c:pt idx="2298">
                        <c:v>41856</c:v>
                      </c:pt>
                      <c:pt idx="2299">
                        <c:v>41855</c:v>
                      </c:pt>
                      <c:pt idx="2300">
                        <c:v>41854</c:v>
                      </c:pt>
                      <c:pt idx="2301">
                        <c:v>41853</c:v>
                      </c:pt>
                      <c:pt idx="2302">
                        <c:v>41852</c:v>
                      </c:pt>
                      <c:pt idx="2303">
                        <c:v>41851</c:v>
                      </c:pt>
                      <c:pt idx="2304">
                        <c:v>41850</c:v>
                      </c:pt>
                      <c:pt idx="2305">
                        <c:v>41849</c:v>
                      </c:pt>
                      <c:pt idx="2306">
                        <c:v>41848</c:v>
                      </c:pt>
                      <c:pt idx="2307">
                        <c:v>41847</c:v>
                      </c:pt>
                      <c:pt idx="2308">
                        <c:v>41846</c:v>
                      </c:pt>
                      <c:pt idx="2309">
                        <c:v>41845</c:v>
                      </c:pt>
                      <c:pt idx="2310">
                        <c:v>41844</c:v>
                      </c:pt>
                      <c:pt idx="2311">
                        <c:v>41843</c:v>
                      </c:pt>
                      <c:pt idx="2312">
                        <c:v>41842</c:v>
                      </c:pt>
                      <c:pt idx="2313">
                        <c:v>41841</c:v>
                      </c:pt>
                      <c:pt idx="2314">
                        <c:v>41840</c:v>
                      </c:pt>
                      <c:pt idx="2315">
                        <c:v>41839</c:v>
                      </c:pt>
                      <c:pt idx="2316">
                        <c:v>41838</c:v>
                      </c:pt>
                      <c:pt idx="2317">
                        <c:v>41837</c:v>
                      </c:pt>
                      <c:pt idx="2318">
                        <c:v>41836</c:v>
                      </c:pt>
                      <c:pt idx="2319">
                        <c:v>41835</c:v>
                      </c:pt>
                      <c:pt idx="2320">
                        <c:v>41834</c:v>
                      </c:pt>
                      <c:pt idx="2321">
                        <c:v>41833</c:v>
                      </c:pt>
                      <c:pt idx="2322">
                        <c:v>41832</c:v>
                      </c:pt>
                      <c:pt idx="2323">
                        <c:v>41831</c:v>
                      </c:pt>
                      <c:pt idx="2324">
                        <c:v>41830</c:v>
                      </c:pt>
                      <c:pt idx="2325">
                        <c:v>41829</c:v>
                      </c:pt>
                      <c:pt idx="2326">
                        <c:v>41828</c:v>
                      </c:pt>
                      <c:pt idx="2327">
                        <c:v>41827</c:v>
                      </c:pt>
                      <c:pt idx="2328">
                        <c:v>41826</c:v>
                      </c:pt>
                      <c:pt idx="2329">
                        <c:v>41825</c:v>
                      </c:pt>
                      <c:pt idx="2330">
                        <c:v>41824</c:v>
                      </c:pt>
                      <c:pt idx="2331">
                        <c:v>41823</c:v>
                      </c:pt>
                      <c:pt idx="2332">
                        <c:v>41822</c:v>
                      </c:pt>
                      <c:pt idx="2333">
                        <c:v>41821</c:v>
                      </c:pt>
                      <c:pt idx="2334">
                        <c:v>41820</c:v>
                      </c:pt>
                      <c:pt idx="2335">
                        <c:v>41819</c:v>
                      </c:pt>
                      <c:pt idx="2336">
                        <c:v>41818</c:v>
                      </c:pt>
                      <c:pt idx="2337">
                        <c:v>41817</c:v>
                      </c:pt>
                      <c:pt idx="2338">
                        <c:v>41816</c:v>
                      </c:pt>
                      <c:pt idx="2339">
                        <c:v>41815</c:v>
                      </c:pt>
                      <c:pt idx="2340">
                        <c:v>41814</c:v>
                      </c:pt>
                      <c:pt idx="2341">
                        <c:v>41813</c:v>
                      </c:pt>
                      <c:pt idx="2342">
                        <c:v>41812</c:v>
                      </c:pt>
                      <c:pt idx="2343">
                        <c:v>41811</c:v>
                      </c:pt>
                      <c:pt idx="2344">
                        <c:v>41810</c:v>
                      </c:pt>
                      <c:pt idx="2345">
                        <c:v>41809</c:v>
                      </c:pt>
                      <c:pt idx="2346">
                        <c:v>41808</c:v>
                      </c:pt>
                      <c:pt idx="2347">
                        <c:v>41807</c:v>
                      </c:pt>
                      <c:pt idx="2348">
                        <c:v>41806</c:v>
                      </c:pt>
                      <c:pt idx="2349">
                        <c:v>41805</c:v>
                      </c:pt>
                      <c:pt idx="2350">
                        <c:v>41804</c:v>
                      </c:pt>
                      <c:pt idx="2351">
                        <c:v>41803</c:v>
                      </c:pt>
                      <c:pt idx="2352">
                        <c:v>41802</c:v>
                      </c:pt>
                      <c:pt idx="2353">
                        <c:v>41801</c:v>
                      </c:pt>
                      <c:pt idx="2354">
                        <c:v>41800</c:v>
                      </c:pt>
                      <c:pt idx="2355">
                        <c:v>41799</c:v>
                      </c:pt>
                      <c:pt idx="2356">
                        <c:v>41798</c:v>
                      </c:pt>
                      <c:pt idx="2357">
                        <c:v>41797</c:v>
                      </c:pt>
                      <c:pt idx="2358">
                        <c:v>41796</c:v>
                      </c:pt>
                      <c:pt idx="2359">
                        <c:v>41795</c:v>
                      </c:pt>
                      <c:pt idx="2360">
                        <c:v>41794</c:v>
                      </c:pt>
                      <c:pt idx="2361">
                        <c:v>41793</c:v>
                      </c:pt>
                      <c:pt idx="2362">
                        <c:v>41792</c:v>
                      </c:pt>
                      <c:pt idx="2363">
                        <c:v>41791</c:v>
                      </c:pt>
                      <c:pt idx="2364">
                        <c:v>41790</c:v>
                      </c:pt>
                      <c:pt idx="2365">
                        <c:v>41789</c:v>
                      </c:pt>
                      <c:pt idx="2366">
                        <c:v>41788</c:v>
                      </c:pt>
                      <c:pt idx="2367">
                        <c:v>41787</c:v>
                      </c:pt>
                      <c:pt idx="2368">
                        <c:v>41786</c:v>
                      </c:pt>
                      <c:pt idx="2369">
                        <c:v>41785</c:v>
                      </c:pt>
                      <c:pt idx="2370">
                        <c:v>41784</c:v>
                      </c:pt>
                      <c:pt idx="2371">
                        <c:v>41783</c:v>
                      </c:pt>
                      <c:pt idx="2372">
                        <c:v>41782</c:v>
                      </c:pt>
                      <c:pt idx="2373">
                        <c:v>41781</c:v>
                      </c:pt>
                      <c:pt idx="2374">
                        <c:v>41780</c:v>
                      </c:pt>
                      <c:pt idx="2375">
                        <c:v>41779</c:v>
                      </c:pt>
                      <c:pt idx="2376">
                        <c:v>41778</c:v>
                      </c:pt>
                      <c:pt idx="2377">
                        <c:v>41777</c:v>
                      </c:pt>
                      <c:pt idx="2378">
                        <c:v>41776</c:v>
                      </c:pt>
                      <c:pt idx="2379">
                        <c:v>41775</c:v>
                      </c:pt>
                      <c:pt idx="2380">
                        <c:v>41774</c:v>
                      </c:pt>
                      <c:pt idx="2381">
                        <c:v>41773</c:v>
                      </c:pt>
                      <c:pt idx="2382">
                        <c:v>41772</c:v>
                      </c:pt>
                      <c:pt idx="2383">
                        <c:v>41771</c:v>
                      </c:pt>
                      <c:pt idx="2384">
                        <c:v>41770</c:v>
                      </c:pt>
                      <c:pt idx="2385">
                        <c:v>41769</c:v>
                      </c:pt>
                      <c:pt idx="2386">
                        <c:v>41768</c:v>
                      </c:pt>
                      <c:pt idx="2387">
                        <c:v>41767</c:v>
                      </c:pt>
                      <c:pt idx="2388">
                        <c:v>41766</c:v>
                      </c:pt>
                      <c:pt idx="2389">
                        <c:v>41765</c:v>
                      </c:pt>
                      <c:pt idx="2390">
                        <c:v>41764</c:v>
                      </c:pt>
                      <c:pt idx="2391">
                        <c:v>41763</c:v>
                      </c:pt>
                      <c:pt idx="2392">
                        <c:v>41762</c:v>
                      </c:pt>
                      <c:pt idx="2393">
                        <c:v>41761</c:v>
                      </c:pt>
                      <c:pt idx="2394">
                        <c:v>41760</c:v>
                      </c:pt>
                      <c:pt idx="2395">
                        <c:v>41759</c:v>
                      </c:pt>
                      <c:pt idx="2396">
                        <c:v>41758</c:v>
                      </c:pt>
                      <c:pt idx="2397">
                        <c:v>41757</c:v>
                      </c:pt>
                      <c:pt idx="2398">
                        <c:v>41756</c:v>
                      </c:pt>
                      <c:pt idx="2399">
                        <c:v>41755</c:v>
                      </c:pt>
                      <c:pt idx="2400">
                        <c:v>41754</c:v>
                      </c:pt>
                      <c:pt idx="2401">
                        <c:v>41753</c:v>
                      </c:pt>
                      <c:pt idx="2402">
                        <c:v>41752</c:v>
                      </c:pt>
                      <c:pt idx="2403">
                        <c:v>41751</c:v>
                      </c:pt>
                      <c:pt idx="2404">
                        <c:v>41750</c:v>
                      </c:pt>
                      <c:pt idx="2405">
                        <c:v>41749</c:v>
                      </c:pt>
                      <c:pt idx="2406">
                        <c:v>41748</c:v>
                      </c:pt>
                      <c:pt idx="2407">
                        <c:v>41747</c:v>
                      </c:pt>
                      <c:pt idx="2408">
                        <c:v>41746</c:v>
                      </c:pt>
                      <c:pt idx="2409">
                        <c:v>41745</c:v>
                      </c:pt>
                      <c:pt idx="2410">
                        <c:v>41744</c:v>
                      </c:pt>
                      <c:pt idx="2411">
                        <c:v>41743</c:v>
                      </c:pt>
                      <c:pt idx="2412">
                        <c:v>41742</c:v>
                      </c:pt>
                      <c:pt idx="2413">
                        <c:v>41741</c:v>
                      </c:pt>
                      <c:pt idx="2414">
                        <c:v>41740</c:v>
                      </c:pt>
                      <c:pt idx="2415">
                        <c:v>41739</c:v>
                      </c:pt>
                      <c:pt idx="2416">
                        <c:v>41738</c:v>
                      </c:pt>
                      <c:pt idx="2417">
                        <c:v>41737</c:v>
                      </c:pt>
                      <c:pt idx="2418">
                        <c:v>41736</c:v>
                      </c:pt>
                      <c:pt idx="2419">
                        <c:v>41735</c:v>
                      </c:pt>
                      <c:pt idx="2420">
                        <c:v>41734</c:v>
                      </c:pt>
                      <c:pt idx="2421">
                        <c:v>41733</c:v>
                      </c:pt>
                      <c:pt idx="2422">
                        <c:v>41732</c:v>
                      </c:pt>
                      <c:pt idx="2423">
                        <c:v>41731</c:v>
                      </c:pt>
                      <c:pt idx="2424">
                        <c:v>41730</c:v>
                      </c:pt>
                      <c:pt idx="2425">
                        <c:v>41729</c:v>
                      </c:pt>
                      <c:pt idx="2426">
                        <c:v>41728</c:v>
                      </c:pt>
                      <c:pt idx="2427">
                        <c:v>41727</c:v>
                      </c:pt>
                      <c:pt idx="2428">
                        <c:v>41726</c:v>
                      </c:pt>
                      <c:pt idx="2429">
                        <c:v>41725</c:v>
                      </c:pt>
                      <c:pt idx="2430">
                        <c:v>41724</c:v>
                      </c:pt>
                      <c:pt idx="2431">
                        <c:v>41723</c:v>
                      </c:pt>
                      <c:pt idx="2432">
                        <c:v>41722</c:v>
                      </c:pt>
                      <c:pt idx="2433">
                        <c:v>41721</c:v>
                      </c:pt>
                      <c:pt idx="2434">
                        <c:v>41720</c:v>
                      </c:pt>
                      <c:pt idx="2435">
                        <c:v>41719</c:v>
                      </c:pt>
                      <c:pt idx="2436">
                        <c:v>41718</c:v>
                      </c:pt>
                      <c:pt idx="2437">
                        <c:v>41717</c:v>
                      </c:pt>
                      <c:pt idx="2438">
                        <c:v>41716</c:v>
                      </c:pt>
                      <c:pt idx="2439">
                        <c:v>41715</c:v>
                      </c:pt>
                      <c:pt idx="2440">
                        <c:v>41714</c:v>
                      </c:pt>
                      <c:pt idx="2441">
                        <c:v>41713</c:v>
                      </c:pt>
                      <c:pt idx="2442">
                        <c:v>41712</c:v>
                      </c:pt>
                      <c:pt idx="2443">
                        <c:v>41711</c:v>
                      </c:pt>
                      <c:pt idx="2444">
                        <c:v>41710</c:v>
                      </c:pt>
                      <c:pt idx="2445">
                        <c:v>41709</c:v>
                      </c:pt>
                      <c:pt idx="2446">
                        <c:v>41708</c:v>
                      </c:pt>
                      <c:pt idx="2447">
                        <c:v>41707</c:v>
                      </c:pt>
                      <c:pt idx="2448">
                        <c:v>41706</c:v>
                      </c:pt>
                      <c:pt idx="2449">
                        <c:v>41705</c:v>
                      </c:pt>
                      <c:pt idx="2450">
                        <c:v>41704</c:v>
                      </c:pt>
                      <c:pt idx="2451">
                        <c:v>41703</c:v>
                      </c:pt>
                      <c:pt idx="2452">
                        <c:v>41702</c:v>
                      </c:pt>
                      <c:pt idx="2453">
                        <c:v>41701</c:v>
                      </c:pt>
                      <c:pt idx="2454">
                        <c:v>41700</c:v>
                      </c:pt>
                      <c:pt idx="2455">
                        <c:v>41699</c:v>
                      </c:pt>
                      <c:pt idx="2456">
                        <c:v>41698</c:v>
                      </c:pt>
                      <c:pt idx="2457">
                        <c:v>41697</c:v>
                      </c:pt>
                      <c:pt idx="2458">
                        <c:v>41696</c:v>
                      </c:pt>
                      <c:pt idx="2459">
                        <c:v>41695</c:v>
                      </c:pt>
                      <c:pt idx="2460">
                        <c:v>41694</c:v>
                      </c:pt>
                      <c:pt idx="2461">
                        <c:v>41693</c:v>
                      </c:pt>
                      <c:pt idx="2462">
                        <c:v>41692</c:v>
                      </c:pt>
                      <c:pt idx="2463">
                        <c:v>41691</c:v>
                      </c:pt>
                      <c:pt idx="2464">
                        <c:v>41690</c:v>
                      </c:pt>
                      <c:pt idx="2465">
                        <c:v>41689</c:v>
                      </c:pt>
                      <c:pt idx="2466">
                        <c:v>41688</c:v>
                      </c:pt>
                      <c:pt idx="2467">
                        <c:v>41687</c:v>
                      </c:pt>
                      <c:pt idx="2468">
                        <c:v>41686</c:v>
                      </c:pt>
                      <c:pt idx="2469">
                        <c:v>41685</c:v>
                      </c:pt>
                      <c:pt idx="2470">
                        <c:v>41684</c:v>
                      </c:pt>
                      <c:pt idx="2471">
                        <c:v>41683</c:v>
                      </c:pt>
                      <c:pt idx="2472">
                        <c:v>41682</c:v>
                      </c:pt>
                      <c:pt idx="2473">
                        <c:v>41681</c:v>
                      </c:pt>
                      <c:pt idx="2474">
                        <c:v>41680</c:v>
                      </c:pt>
                      <c:pt idx="2475">
                        <c:v>41679</c:v>
                      </c:pt>
                      <c:pt idx="2476">
                        <c:v>41678</c:v>
                      </c:pt>
                      <c:pt idx="2477">
                        <c:v>41677</c:v>
                      </c:pt>
                      <c:pt idx="2478">
                        <c:v>41676</c:v>
                      </c:pt>
                      <c:pt idx="2479">
                        <c:v>41675</c:v>
                      </c:pt>
                      <c:pt idx="2480">
                        <c:v>41674</c:v>
                      </c:pt>
                      <c:pt idx="2481">
                        <c:v>41673</c:v>
                      </c:pt>
                      <c:pt idx="2482">
                        <c:v>41672</c:v>
                      </c:pt>
                      <c:pt idx="2483">
                        <c:v>41671</c:v>
                      </c:pt>
                      <c:pt idx="2484">
                        <c:v>41670</c:v>
                      </c:pt>
                      <c:pt idx="2485">
                        <c:v>41669</c:v>
                      </c:pt>
                      <c:pt idx="2486">
                        <c:v>41668</c:v>
                      </c:pt>
                      <c:pt idx="2487">
                        <c:v>41667</c:v>
                      </c:pt>
                      <c:pt idx="2488">
                        <c:v>41666</c:v>
                      </c:pt>
                      <c:pt idx="2489">
                        <c:v>41665</c:v>
                      </c:pt>
                      <c:pt idx="2490">
                        <c:v>41664</c:v>
                      </c:pt>
                      <c:pt idx="2491">
                        <c:v>41663</c:v>
                      </c:pt>
                      <c:pt idx="2492">
                        <c:v>41662</c:v>
                      </c:pt>
                      <c:pt idx="2493">
                        <c:v>41661</c:v>
                      </c:pt>
                      <c:pt idx="2494">
                        <c:v>41660</c:v>
                      </c:pt>
                      <c:pt idx="2495">
                        <c:v>41659</c:v>
                      </c:pt>
                      <c:pt idx="2496">
                        <c:v>41658</c:v>
                      </c:pt>
                      <c:pt idx="2497">
                        <c:v>41657</c:v>
                      </c:pt>
                      <c:pt idx="2498">
                        <c:v>41656</c:v>
                      </c:pt>
                      <c:pt idx="2499">
                        <c:v>41655</c:v>
                      </c:pt>
                      <c:pt idx="2500">
                        <c:v>41654</c:v>
                      </c:pt>
                      <c:pt idx="2501">
                        <c:v>41653</c:v>
                      </c:pt>
                      <c:pt idx="2502">
                        <c:v>41652</c:v>
                      </c:pt>
                      <c:pt idx="2503">
                        <c:v>41651</c:v>
                      </c:pt>
                      <c:pt idx="2504">
                        <c:v>41650</c:v>
                      </c:pt>
                      <c:pt idx="2505">
                        <c:v>41649</c:v>
                      </c:pt>
                      <c:pt idx="2506">
                        <c:v>41648</c:v>
                      </c:pt>
                      <c:pt idx="2507">
                        <c:v>41647</c:v>
                      </c:pt>
                      <c:pt idx="2508">
                        <c:v>41646</c:v>
                      </c:pt>
                      <c:pt idx="2509">
                        <c:v>41645</c:v>
                      </c:pt>
                      <c:pt idx="2510">
                        <c:v>41644</c:v>
                      </c:pt>
                      <c:pt idx="2511">
                        <c:v>41643</c:v>
                      </c:pt>
                      <c:pt idx="2512">
                        <c:v>41642</c:v>
                      </c:pt>
                      <c:pt idx="2513">
                        <c:v>41641</c:v>
                      </c:pt>
                      <c:pt idx="2514">
                        <c:v>41640</c:v>
                      </c:pt>
                      <c:pt idx="2515">
                        <c:v>41639</c:v>
                      </c:pt>
                      <c:pt idx="2516">
                        <c:v>41638</c:v>
                      </c:pt>
                      <c:pt idx="2517">
                        <c:v>41637</c:v>
                      </c:pt>
                      <c:pt idx="2518">
                        <c:v>41636</c:v>
                      </c:pt>
                      <c:pt idx="2519">
                        <c:v>41635</c:v>
                      </c:pt>
                      <c:pt idx="2520">
                        <c:v>41634</c:v>
                      </c:pt>
                      <c:pt idx="2521">
                        <c:v>41633</c:v>
                      </c:pt>
                      <c:pt idx="2522">
                        <c:v>41632</c:v>
                      </c:pt>
                      <c:pt idx="2523">
                        <c:v>41631</c:v>
                      </c:pt>
                      <c:pt idx="2524">
                        <c:v>41630</c:v>
                      </c:pt>
                      <c:pt idx="2525">
                        <c:v>41629</c:v>
                      </c:pt>
                      <c:pt idx="2526">
                        <c:v>41628</c:v>
                      </c:pt>
                      <c:pt idx="2527">
                        <c:v>41627</c:v>
                      </c:pt>
                      <c:pt idx="2528">
                        <c:v>41626</c:v>
                      </c:pt>
                      <c:pt idx="2529">
                        <c:v>41625</c:v>
                      </c:pt>
                      <c:pt idx="2530">
                        <c:v>41624</c:v>
                      </c:pt>
                      <c:pt idx="2531">
                        <c:v>41623</c:v>
                      </c:pt>
                      <c:pt idx="2532">
                        <c:v>41622</c:v>
                      </c:pt>
                      <c:pt idx="2533">
                        <c:v>41621</c:v>
                      </c:pt>
                      <c:pt idx="2534">
                        <c:v>41620</c:v>
                      </c:pt>
                      <c:pt idx="2535">
                        <c:v>41619</c:v>
                      </c:pt>
                      <c:pt idx="2536">
                        <c:v>41618</c:v>
                      </c:pt>
                      <c:pt idx="2537">
                        <c:v>41617</c:v>
                      </c:pt>
                      <c:pt idx="2538">
                        <c:v>41616</c:v>
                      </c:pt>
                      <c:pt idx="2539">
                        <c:v>41615</c:v>
                      </c:pt>
                      <c:pt idx="2540">
                        <c:v>41614</c:v>
                      </c:pt>
                      <c:pt idx="2541">
                        <c:v>41613</c:v>
                      </c:pt>
                      <c:pt idx="2542">
                        <c:v>41612</c:v>
                      </c:pt>
                      <c:pt idx="2543">
                        <c:v>41611</c:v>
                      </c:pt>
                      <c:pt idx="2544">
                        <c:v>41610</c:v>
                      </c:pt>
                      <c:pt idx="2545">
                        <c:v>41609</c:v>
                      </c:pt>
                      <c:pt idx="2546">
                        <c:v>41608</c:v>
                      </c:pt>
                      <c:pt idx="2547">
                        <c:v>41607</c:v>
                      </c:pt>
                      <c:pt idx="2548">
                        <c:v>41606</c:v>
                      </c:pt>
                      <c:pt idx="2549">
                        <c:v>41605</c:v>
                      </c:pt>
                      <c:pt idx="2550">
                        <c:v>41604</c:v>
                      </c:pt>
                      <c:pt idx="2551">
                        <c:v>41603</c:v>
                      </c:pt>
                      <c:pt idx="2552">
                        <c:v>41602</c:v>
                      </c:pt>
                      <c:pt idx="2553">
                        <c:v>41601</c:v>
                      </c:pt>
                      <c:pt idx="2554">
                        <c:v>41600</c:v>
                      </c:pt>
                      <c:pt idx="2555">
                        <c:v>41599</c:v>
                      </c:pt>
                      <c:pt idx="2556">
                        <c:v>41598</c:v>
                      </c:pt>
                      <c:pt idx="2557">
                        <c:v>41597</c:v>
                      </c:pt>
                      <c:pt idx="2558">
                        <c:v>41596</c:v>
                      </c:pt>
                      <c:pt idx="2559">
                        <c:v>41595</c:v>
                      </c:pt>
                      <c:pt idx="2560">
                        <c:v>41594</c:v>
                      </c:pt>
                      <c:pt idx="2561">
                        <c:v>41593</c:v>
                      </c:pt>
                      <c:pt idx="2562">
                        <c:v>41592</c:v>
                      </c:pt>
                      <c:pt idx="2563">
                        <c:v>41591</c:v>
                      </c:pt>
                      <c:pt idx="2564">
                        <c:v>41590</c:v>
                      </c:pt>
                      <c:pt idx="2565">
                        <c:v>41589</c:v>
                      </c:pt>
                      <c:pt idx="2566">
                        <c:v>41588</c:v>
                      </c:pt>
                      <c:pt idx="2567">
                        <c:v>41587</c:v>
                      </c:pt>
                      <c:pt idx="2568">
                        <c:v>41586</c:v>
                      </c:pt>
                      <c:pt idx="2569">
                        <c:v>41585</c:v>
                      </c:pt>
                      <c:pt idx="2570">
                        <c:v>41584</c:v>
                      </c:pt>
                      <c:pt idx="2571">
                        <c:v>41583</c:v>
                      </c:pt>
                      <c:pt idx="2572">
                        <c:v>41582</c:v>
                      </c:pt>
                      <c:pt idx="2573">
                        <c:v>41581</c:v>
                      </c:pt>
                      <c:pt idx="2574">
                        <c:v>41580</c:v>
                      </c:pt>
                      <c:pt idx="2575">
                        <c:v>41579</c:v>
                      </c:pt>
                      <c:pt idx="2576">
                        <c:v>41578</c:v>
                      </c:pt>
                      <c:pt idx="2577">
                        <c:v>41577</c:v>
                      </c:pt>
                      <c:pt idx="2578">
                        <c:v>41576</c:v>
                      </c:pt>
                      <c:pt idx="2579">
                        <c:v>41575</c:v>
                      </c:pt>
                      <c:pt idx="2580">
                        <c:v>41574</c:v>
                      </c:pt>
                      <c:pt idx="2581">
                        <c:v>41573</c:v>
                      </c:pt>
                      <c:pt idx="2582">
                        <c:v>41572</c:v>
                      </c:pt>
                      <c:pt idx="2583">
                        <c:v>41571</c:v>
                      </c:pt>
                      <c:pt idx="2584">
                        <c:v>41570</c:v>
                      </c:pt>
                      <c:pt idx="2585">
                        <c:v>41569</c:v>
                      </c:pt>
                      <c:pt idx="2586">
                        <c:v>41568</c:v>
                      </c:pt>
                      <c:pt idx="2587">
                        <c:v>41567</c:v>
                      </c:pt>
                      <c:pt idx="2588">
                        <c:v>41566</c:v>
                      </c:pt>
                      <c:pt idx="2589">
                        <c:v>41565</c:v>
                      </c:pt>
                      <c:pt idx="2590">
                        <c:v>41564</c:v>
                      </c:pt>
                      <c:pt idx="2591">
                        <c:v>41563</c:v>
                      </c:pt>
                      <c:pt idx="2592">
                        <c:v>41562</c:v>
                      </c:pt>
                      <c:pt idx="2593">
                        <c:v>41561</c:v>
                      </c:pt>
                      <c:pt idx="2594">
                        <c:v>41560</c:v>
                      </c:pt>
                      <c:pt idx="2595">
                        <c:v>41559</c:v>
                      </c:pt>
                      <c:pt idx="2596">
                        <c:v>41558</c:v>
                      </c:pt>
                      <c:pt idx="2597">
                        <c:v>41557</c:v>
                      </c:pt>
                      <c:pt idx="2598">
                        <c:v>41556</c:v>
                      </c:pt>
                      <c:pt idx="2599">
                        <c:v>41555</c:v>
                      </c:pt>
                      <c:pt idx="2600">
                        <c:v>41554</c:v>
                      </c:pt>
                      <c:pt idx="2601">
                        <c:v>41553</c:v>
                      </c:pt>
                      <c:pt idx="2602">
                        <c:v>41552</c:v>
                      </c:pt>
                      <c:pt idx="2603">
                        <c:v>41551</c:v>
                      </c:pt>
                      <c:pt idx="2604">
                        <c:v>41550</c:v>
                      </c:pt>
                      <c:pt idx="2605">
                        <c:v>41549</c:v>
                      </c:pt>
                      <c:pt idx="2606">
                        <c:v>41548</c:v>
                      </c:pt>
                      <c:pt idx="2607">
                        <c:v>41547</c:v>
                      </c:pt>
                      <c:pt idx="2608">
                        <c:v>41546</c:v>
                      </c:pt>
                      <c:pt idx="2609">
                        <c:v>41545</c:v>
                      </c:pt>
                      <c:pt idx="2610">
                        <c:v>41544</c:v>
                      </c:pt>
                      <c:pt idx="2611">
                        <c:v>41543</c:v>
                      </c:pt>
                      <c:pt idx="2612">
                        <c:v>41542</c:v>
                      </c:pt>
                      <c:pt idx="2613">
                        <c:v>41541</c:v>
                      </c:pt>
                      <c:pt idx="2614">
                        <c:v>41540</c:v>
                      </c:pt>
                      <c:pt idx="2615">
                        <c:v>41539</c:v>
                      </c:pt>
                      <c:pt idx="2616">
                        <c:v>41538</c:v>
                      </c:pt>
                      <c:pt idx="2617">
                        <c:v>41537</c:v>
                      </c:pt>
                      <c:pt idx="2618">
                        <c:v>41536</c:v>
                      </c:pt>
                      <c:pt idx="2619">
                        <c:v>41535</c:v>
                      </c:pt>
                      <c:pt idx="2620">
                        <c:v>41534</c:v>
                      </c:pt>
                      <c:pt idx="2621">
                        <c:v>41533</c:v>
                      </c:pt>
                      <c:pt idx="2622">
                        <c:v>41532</c:v>
                      </c:pt>
                      <c:pt idx="2623">
                        <c:v>41531</c:v>
                      </c:pt>
                      <c:pt idx="2624">
                        <c:v>41530</c:v>
                      </c:pt>
                      <c:pt idx="2625">
                        <c:v>41529</c:v>
                      </c:pt>
                      <c:pt idx="2626">
                        <c:v>41528</c:v>
                      </c:pt>
                      <c:pt idx="2627">
                        <c:v>41527</c:v>
                      </c:pt>
                      <c:pt idx="2628">
                        <c:v>41526</c:v>
                      </c:pt>
                      <c:pt idx="2629">
                        <c:v>41525</c:v>
                      </c:pt>
                      <c:pt idx="2630">
                        <c:v>41524</c:v>
                      </c:pt>
                      <c:pt idx="2631">
                        <c:v>41523</c:v>
                      </c:pt>
                      <c:pt idx="2632">
                        <c:v>41522</c:v>
                      </c:pt>
                      <c:pt idx="2633">
                        <c:v>41521</c:v>
                      </c:pt>
                      <c:pt idx="2634">
                        <c:v>41520</c:v>
                      </c:pt>
                      <c:pt idx="2635">
                        <c:v>41519</c:v>
                      </c:pt>
                      <c:pt idx="2636">
                        <c:v>41518</c:v>
                      </c:pt>
                      <c:pt idx="2637">
                        <c:v>41517</c:v>
                      </c:pt>
                      <c:pt idx="2638">
                        <c:v>41516</c:v>
                      </c:pt>
                      <c:pt idx="2639">
                        <c:v>41515</c:v>
                      </c:pt>
                      <c:pt idx="2640">
                        <c:v>41514</c:v>
                      </c:pt>
                      <c:pt idx="2641">
                        <c:v>41513</c:v>
                      </c:pt>
                      <c:pt idx="2642">
                        <c:v>41512</c:v>
                      </c:pt>
                      <c:pt idx="2643">
                        <c:v>41511</c:v>
                      </c:pt>
                      <c:pt idx="2644">
                        <c:v>41510</c:v>
                      </c:pt>
                      <c:pt idx="2645">
                        <c:v>41509</c:v>
                      </c:pt>
                      <c:pt idx="2646">
                        <c:v>41508</c:v>
                      </c:pt>
                      <c:pt idx="2647">
                        <c:v>41507</c:v>
                      </c:pt>
                      <c:pt idx="2648">
                        <c:v>41506</c:v>
                      </c:pt>
                      <c:pt idx="2649">
                        <c:v>41505</c:v>
                      </c:pt>
                      <c:pt idx="2650">
                        <c:v>41504</c:v>
                      </c:pt>
                      <c:pt idx="2651">
                        <c:v>41503</c:v>
                      </c:pt>
                      <c:pt idx="2652">
                        <c:v>41502</c:v>
                      </c:pt>
                      <c:pt idx="2653">
                        <c:v>41501</c:v>
                      </c:pt>
                      <c:pt idx="2654">
                        <c:v>41500</c:v>
                      </c:pt>
                      <c:pt idx="2655">
                        <c:v>41499</c:v>
                      </c:pt>
                      <c:pt idx="2656">
                        <c:v>41498</c:v>
                      </c:pt>
                      <c:pt idx="2657">
                        <c:v>41497</c:v>
                      </c:pt>
                      <c:pt idx="2658">
                        <c:v>41496</c:v>
                      </c:pt>
                      <c:pt idx="2659">
                        <c:v>41495</c:v>
                      </c:pt>
                      <c:pt idx="2660">
                        <c:v>41494</c:v>
                      </c:pt>
                      <c:pt idx="2661">
                        <c:v>41493</c:v>
                      </c:pt>
                      <c:pt idx="2662">
                        <c:v>41492</c:v>
                      </c:pt>
                      <c:pt idx="2663">
                        <c:v>41491</c:v>
                      </c:pt>
                      <c:pt idx="2664">
                        <c:v>41490</c:v>
                      </c:pt>
                      <c:pt idx="2665">
                        <c:v>41489</c:v>
                      </c:pt>
                      <c:pt idx="2666">
                        <c:v>41488</c:v>
                      </c:pt>
                      <c:pt idx="2667">
                        <c:v>41487</c:v>
                      </c:pt>
                      <c:pt idx="2668">
                        <c:v>41486</c:v>
                      </c:pt>
                      <c:pt idx="2669">
                        <c:v>41485</c:v>
                      </c:pt>
                      <c:pt idx="2670">
                        <c:v>41484</c:v>
                      </c:pt>
                      <c:pt idx="2671">
                        <c:v>41483</c:v>
                      </c:pt>
                      <c:pt idx="2672">
                        <c:v>41482</c:v>
                      </c:pt>
                      <c:pt idx="2673">
                        <c:v>41481</c:v>
                      </c:pt>
                      <c:pt idx="2674">
                        <c:v>41480</c:v>
                      </c:pt>
                      <c:pt idx="2675">
                        <c:v>41479</c:v>
                      </c:pt>
                      <c:pt idx="2676">
                        <c:v>41478</c:v>
                      </c:pt>
                      <c:pt idx="2677">
                        <c:v>41477</c:v>
                      </c:pt>
                      <c:pt idx="2678">
                        <c:v>41476</c:v>
                      </c:pt>
                      <c:pt idx="2679">
                        <c:v>41475</c:v>
                      </c:pt>
                      <c:pt idx="2680">
                        <c:v>41474</c:v>
                      </c:pt>
                      <c:pt idx="2681">
                        <c:v>41473</c:v>
                      </c:pt>
                      <c:pt idx="2682">
                        <c:v>41472</c:v>
                      </c:pt>
                      <c:pt idx="2683">
                        <c:v>41471</c:v>
                      </c:pt>
                      <c:pt idx="2684">
                        <c:v>41470</c:v>
                      </c:pt>
                      <c:pt idx="2685">
                        <c:v>41469</c:v>
                      </c:pt>
                      <c:pt idx="2686">
                        <c:v>41468</c:v>
                      </c:pt>
                      <c:pt idx="2687">
                        <c:v>41467</c:v>
                      </c:pt>
                      <c:pt idx="2688">
                        <c:v>41466</c:v>
                      </c:pt>
                      <c:pt idx="2689">
                        <c:v>41465</c:v>
                      </c:pt>
                      <c:pt idx="2690">
                        <c:v>41464</c:v>
                      </c:pt>
                      <c:pt idx="2691">
                        <c:v>41463</c:v>
                      </c:pt>
                      <c:pt idx="2692">
                        <c:v>41462</c:v>
                      </c:pt>
                      <c:pt idx="2693">
                        <c:v>41461</c:v>
                      </c:pt>
                      <c:pt idx="2694">
                        <c:v>41460</c:v>
                      </c:pt>
                      <c:pt idx="2695">
                        <c:v>41459</c:v>
                      </c:pt>
                      <c:pt idx="2696">
                        <c:v>41458</c:v>
                      </c:pt>
                      <c:pt idx="2697">
                        <c:v>41457</c:v>
                      </c:pt>
                      <c:pt idx="2698">
                        <c:v>41456</c:v>
                      </c:pt>
                      <c:pt idx="2699">
                        <c:v>41455</c:v>
                      </c:pt>
                      <c:pt idx="2700">
                        <c:v>41454</c:v>
                      </c:pt>
                      <c:pt idx="2701">
                        <c:v>41453</c:v>
                      </c:pt>
                      <c:pt idx="2702">
                        <c:v>41452</c:v>
                      </c:pt>
                      <c:pt idx="2703">
                        <c:v>41451</c:v>
                      </c:pt>
                      <c:pt idx="2704">
                        <c:v>41450</c:v>
                      </c:pt>
                      <c:pt idx="2705">
                        <c:v>41449</c:v>
                      </c:pt>
                      <c:pt idx="2706">
                        <c:v>41448</c:v>
                      </c:pt>
                      <c:pt idx="2707">
                        <c:v>41447</c:v>
                      </c:pt>
                      <c:pt idx="2708">
                        <c:v>41446</c:v>
                      </c:pt>
                      <c:pt idx="2709">
                        <c:v>41445</c:v>
                      </c:pt>
                      <c:pt idx="2710">
                        <c:v>41444</c:v>
                      </c:pt>
                      <c:pt idx="2711">
                        <c:v>41443</c:v>
                      </c:pt>
                      <c:pt idx="2712">
                        <c:v>41442</c:v>
                      </c:pt>
                      <c:pt idx="2713">
                        <c:v>41441</c:v>
                      </c:pt>
                      <c:pt idx="2714">
                        <c:v>41440</c:v>
                      </c:pt>
                      <c:pt idx="2715">
                        <c:v>41439</c:v>
                      </c:pt>
                      <c:pt idx="2716">
                        <c:v>41438</c:v>
                      </c:pt>
                      <c:pt idx="2717">
                        <c:v>41437</c:v>
                      </c:pt>
                      <c:pt idx="2718">
                        <c:v>41436</c:v>
                      </c:pt>
                      <c:pt idx="2719">
                        <c:v>41435</c:v>
                      </c:pt>
                      <c:pt idx="2720">
                        <c:v>41434</c:v>
                      </c:pt>
                      <c:pt idx="2721">
                        <c:v>41433</c:v>
                      </c:pt>
                      <c:pt idx="2722">
                        <c:v>41432</c:v>
                      </c:pt>
                      <c:pt idx="2723">
                        <c:v>41431</c:v>
                      </c:pt>
                      <c:pt idx="2724">
                        <c:v>41430</c:v>
                      </c:pt>
                      <c:pt idx="2725">
                        <c:v>41429</c:v>
                      </c:pt>
                      <c:pt idx="2726">
                        <c:v>41428</c:v>
                      </c:pt>
                      <c:pt idx="2727">
                        <c:v>41427</c:v>
                      </c:pt>
                      <c:pt idx="2728">
                        <c:v>41426</c:v>
                      </c:pt>
                      <c:pt idx="2729">
                        <c:v>41425</c:v>
                      </c:pt>
                      <c:pt idx="2730">
                        <c:v>41424</c:v>
                      </c:pt>
                      <c:pt idx="2731">
                        <c:v>41423</c:v>
                      </c:pt>
                      <c:pt idx="2732">
                        <c:v>41422</c:v>
                      </c:pt>
                      <c:pt idx="2733">
                        <c:v>41421</c:v>
                      </c:pt>
                      <c:pt idx="2734">
                        <c:v>41420</c:v>
                      </c:pt>
                      <c:pt idx="2735">
                        <c:v>41419</c:v>
                      </c:pt>
                      <c:pt idx="2736">
                        <c:v>41418</c:v>
                      </c:pt>
                      <c:pt idx="2737">
                        <c:v>41417</c:v>
                      </c:pt>
                      <c:pt idx="2738">
                        <c:v>41416</c:v>
                      </c:pt>
                      <c:pt idx="2739">
                        <c:v>41415</c:v>
                      </c:pt>
                      <c:pt idx="2740">
                        <c:v>41414</c:v>
                      </c:pt>
                      <c:pt idx="2741">
                        <c:v>41413</c:v>
                      </c:pt>
                      <c:pt idx="2742">
                        <c:v>41412</c:v>
                      </c:pt>
                      <c:pt idx="2743">
                        <c:v>41411</c:v>
                      </c:pt>
                      <c:pt idx="2744">
                        <c:v>41410</c:v>
                      </c:pt>
                      <c:pt idx="2745">
                        <c:v>41409</c:v>
                      </c:pt>
                      <c:pt idx="2746">
                        <c:v>41408</c:v>
                      </c:pt>
                      <c:pt idx="2747">
                        <c:v>41407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'10a riigivk spread'!$AE$4:$AE$2751</c15:sqref>
                        </c15:formulaRef>
                      </c:ext>
                    </c:extLst>
                    <c:numCache>
                      <c:formatCode>[$$-409]#,##0.00_ ;\-[$$-409]#,##0.00\ </c:formatCode>
                      <c:ptCount val="2748"/>
                      <c:pt idx="0">
                        <c:v>-0.38200000000000001</c:v>
                      </c:pt>
                      <c:pt idx="1">
                        <c:v>-0.36799999999999999</c:v>
                      </c:pt>
                      <c:pt idx="2">
                        <c:v>-0.378</c:v>
                      </c:pt>
                      <c:pt idx="3">
                        <c:v>-0.35299999999999998</c:v>
                      </c:pt>
                      <c:pt idx="4">
                        <c:v>-0.35099999999999998</c:v>
                      </c:pt>
                      <c:pt idx="5">
                        <c:v>-0.35099999999999998</c:v>
                      </c:pt>
                      <c:pt idx="6">
                        <c:v>-0.35099999999999998</c:v>
                      </c:pt>
                      <c:pt idx="7">
                        <c:v>-0.33700000000000002</c:v>
                      </c:pt>
                      <c:pt idx="8">
                        <c:v>-0.308</c:v>
                      </c:pt>
                      <c:pt idx="9">
                        <c:v>-0.28499999999999998</c:v>
                      </c:pt>
                      <c:pt idx="10">
                        <c:v>-0.30299999999999999</c:v>
                      </c:pt>
                      <c:pt idx="11">
                        <c:v>-0.39700000000000002</c:v>
                      </c:pt>
                      <c:pt idx="12">
                        <c:v>-0.39700000000000002</c:v>
                      </c:pt>
                      <c:pt idx="13">
                        <c:v>-0.39700000000000002</c:v>
                      </c:pt>
                      <c:pt idx="14">
                        <c:v>-0.40799999999999997</c:v>
                      </c:pt>
                      <c:pt idx="15">
                        <c:v>-0.40500000000000003</c:v>
                      </c:pt>
                      <c:pt idx="16">
                        <c:v>-0.38400000000000001</c:v>
                      </c:pt>
                      <c:pt idx="17">
                        <c:v>-0.39500000000000002</c:v>
                      </c:pt>
                      <c:pt idx="18">
                        <c:v>-0.38700000000000001</c:v>
                      </c:pt>
                      <c:pt idx="19">
                        <c:v>-0.38700000000000001</c:v>
                      </c:pt>
                      <c:pt idx="20">
                        <c:v>-0.38700000000000001</c:v>
                      </c:pt>
                      <c:pt idx="21">
                        <c:v>-0.4</c:v>
                      </c:pt>
                      <c:pt idx="22">
                        <c:v>-0.371</c:v>
                      </c:pt>
                      <c:pt idx="23">
                        <c:v>-0.372</c:v>
                      </c:pt>
                      <c:pt idx="24">
                        <c:v>-0.34499999999999997</c:v>
                      </c:pt>
                      <c:pt idx="25">
                        <c:v>-0.33700000000000002</c:v>
                      </c:pt>
                      <c:pt idx="26">
                        <c:v>-0.33700000000000002</c:v>
                      </c:pt>
                      <c:pt idx="27">
                        <c:v>-0.33700000000000002</c:v>
                      </c:pt>
                      <c:pt idx="28">
                        <c:v>-0.32300000000000001</c:v>
                      </c:pt>
                      <c:pt idx="29">
                        <c:v>-0.34599999999999997</c:v>
                      </c:pt>
                      <c:pt idx="30">
                        <c:v>-0.36299999999999999</c:v>
                      </c:pt>
                      <c:pt idx="31">
                        <c:v>-0.378</c:v>
                      </c:pt>
                      <c:pt idx="32">
                        <c:v>-0.38300000000000001</c:v>
                      </c:pt>
                      <c:pt idx="33">
                        <c:v>-0.38300000000000001</c:v>
                      </c:pt>
                      <c:pt idx="34">
                        <c:v>-0.38300000000000001</c:v>
                      </c:pt>
                      <c:pt idx="35">
                        <c:v>-0.36699999999999999</c:v>
                      </c:pt>
                      <c:pt idx="36">
                        <c:v>-0.35299999999999998</c:v>
                      </c:pt>
                      <c:pt idx="37">
                        <c:v>-0.34</c:v>
                      </c:pt>
                      <c:pt idx="38">
                        <c:v>-0.33200000000000002</c:v>
                      </c:pt>
                      <c:pt idx="39">
                        <c:v>-0.315</c:v>
                      </c:pt>
                      <c:pt idx="40">
                        <c:v>-0.315</c:v>
                      </c:pt>
                      <c:pt idx="41">
                        <c:v>-0.315</c:v>
                      </c:pt>
                      <c:pt idx="42">
                        <c:v>-0.30399999999999999</c:v>
                      </c:pt>
                      <c:pt idx="43">
                        <c:v>-0.27700000000000002</c:v>
                      </c:pt>
                      <c:pt idx="44">
                        <c:v>-0.29299999999999998</c:v>
                      </c:pt>
                      <c:pt idx="45">
                        <c:v>-0.29099999999999998</c:v>
                      </c:pt>
                      <c:pt idx="46">
                        <c:v>-0.309</c:v>
                      </c:pt>
                      <c:pt idx="47">
                        <c:v>-0.309</c:v>
                      </c:pt>
                      <c:pt idx="48">
                        <c:v>-0.309</c:v>
                      </c:pt>
                      <c:pt idx="49">
                        <c:v>-0.30599999999999999</c:v>
                      </c:pt>
                      <c:pt idx="50">
                        <c:v>-0.29099999999999998</c:v>
                      </c:pt>
                      <c:pt idx="51">
                        <c:v>-0.309</c:v>
                      </c:pt>
                      <c:pt idx="52">
                        <c:v>-0.29599999999999999</c:v>
                      </c:pt>
                      <c:pt idx="53">
                        <c:v>-0.28999999999999998</c:v>
                      </c:pt>
                      <c:pt idx="54">
                        <c:v>-0.28999999999999998</c:v>
                      </c:pt>
                      <c:pt idx="55">
                        <c:v>-0.28999999999999998</c:v>
                      </c:pt>
                      <c:pt idx="56">
                        <c:v>-0.26300000000000001</c:v>
                      </c:pt>
                      <c:pt idx="57">
                        <c:v>-0.28100000000000003</c:v>
                      </c:pt>
                      <c:pt idx="58">
                        <c:v>-0.27900000000000003</c:v>
                      </c:pt>
                      <c:pt idx="59">
                        <c:v>-0.29299999999999998</c:v>
                      </c:pt>
                      <c:pt idx="60">
                        <c:v>-0.25600000000000001</c:v>
                      </c:pt>
                      <c:pt idx="61">
                        <c:v>-0.25600000000000001</c:v>
                      </c:pt>
                      <c:pt idx="62">
                        <c:v>-0.25600000000000001</c:v>
                      </c:pt>
                      <c:pt idx="63">
                        <c:v>-0.26600000000000001</c:v>
                      </c:pt>
                      <c:pt idx="64">
                        <c:v>-0.253</c:v>
                      </c:pt>
                      <c:pt idx="65">
                        <c:v>-0.24</c:v>
                      </c:pt>
                      <c:pt idx="66">
                        <c:v>-0.23100000000000001</c:v>
                      </c:pt>
                      <c:pt idx="67">
                        <c:v>-0.218</c:v>
                      </c:pt>
                      <c:pt idx="68">
                        <c:v>-0.218</c:v>
                      </c:pt>
                      <c:pt idx="69">
                        <c:v>-0.218</c:v>
                      </c:pt>
                      <c:pt idx="70">
                        <c:v>-0.17</c:v>
                      </c:pt>
                      <c:pt idx="71">
                        <c:v>-0.19700000000000001</c:v>
                      </c:pt>
                      <c:pt idx="72">
                        <c:v>-0.22700000000000001</c:v>
                      </c:pt>
                      <c:pt idx="73">
                        <c:v>-0.19600000000000001</c:v>
                      </c:pt>
                      <c:pt idx="74">
                        <c:v>-0.20499999999999999</c:v>
                      </c:pt>
                      <c:pt idx="75">
                        <c:v>-0.20499999999999999</c:v>
                      </c:pt>
                      <c:pt idx="76">
                        <c:v>-0.20499999999999999</c:v>
                      </c:pt>
                      <c:pt idx="77">
                        <c:v>-0.223</c:v>
                      </c:pt>
                      <c:pt idx="78">
                        <c:v>-0.215</c:v>
                      </c:pt>
                      <c:pt idx="79">
                        <c:v>-0.159</c:v>
                      </c:pt>
                      <c:pt idx="80">
                        <c:v>-0.14000000000000001</c:v>
                      </c:pt>
                      <c:pt idx="81">
                        <c:v>-0.154</c:v>
                      </c:pt>
                      <c:pt idx="82">
                        <c:v>-0.154</c:v>
                      </c:pt>
                      <c:pt idx="83">
                        <c:v>-0.154</c:v>
                      </c:pt>
                      <c:pt idx="84">
                        <c:v>-0.14499999999999999</c:v>
                      </c:pt>
                      <c:pt idx="85">
                        <c:v>-0.156</c:v>
                      </c:pt>
                      <c:pt idx="86">
                        <c:v>-0.16300000000000001</c:v>
                      </c:pt>
                      <c:pt idx="87">
                        <c:v>-0.217</c:v>
                      </c:pt>
                      <c:pt idx="88">
                        <c:v>-0.23100000000000001</c:v>
                      </c:pt>
                      <c:pt idx="89">
                        <c:v>-0.23100000000000001</c:v>
                      </c:pt>
                      <c:pt idx="90">
                        <c:v>-0.23100000000000001</c:v>
                      </c:pt>
                      <c:pt idx="91">
                        <c:v>-0.22500000000000001</c:v>
                      </c:pt>
                      <c:pt idx="92">
                        <c:v>-0.20699999999999999</c:v>
                      </c:pt>
                      <c:pt idx="93">
                        <c:v>-0.191</c:v>
                      </c:pt>
                      <c:pt idx="94">
                        <c:v>-0.17899999999999999</c:v>
                      </c:pt>
                      <c:pt idx="95">
                        <c:v>-0.14899999999999999</c:v>
                      </c:pt>
                      <c:pt idx="96">
                        <c:v>-0.14899999999999999</c:v>
                      </c:pt>
                      <c:pt idx="97">
                        <c:v>-0.14899999999999999</c:v>
                      </c:pt>
                      <c:pt idx="98">
                        <c:v>-0.15</c:v>
                      </c:pt>
                      <c:pt idx="99">
                        <c:v>-0.20200000000000001</c:v>
                      </c:pt>
                      <c:pt idx="100">
                        <c:v>-0.22700000000000001</c:v>
                      </c:pt>
                      <c:pt idx="101">
                        <c:v>-0.26300000000000001</c:v>
                      </c:pt>
                      <c:pt idx="102">
                        <c:v>-0.24099999999999999</c:v>
                      </c:pt>
                      <c:pt idx="103">
                        <c:v>-0.24099999999999999</c:v>
                      </c:pt>
                      <c:pt idx="104">
                        <c:v>-0.24099999999999999</c:v>
                      </c:pt>
                      <c:pt idx="105">
                        <c:v>-0.251</c:v>
                      </c:pt>
                      <c:pt idx="106">
                        <c:v>-0.223</c:v>
                      </c:pt>
                      <c:pt idx="107">
                        <c:v>-0.26200000000000001</c:v>
                      </c:pt>
                      <c:pt idx="108">
                        <c:v>-0.22600000000000001</c:v>
                      </c:pt>
                      <c:pt idx="109">
                        <c:v>-0.215</c:v>
                      </c:pt>
                      <c:pt idx="110">
                        <c:v>-0.215</c:v>
                      </c:pt>
                      <c:pt idx="111">
                        <c:v>-0.215</c:v>
                      </c:pt>
                      <c:pt idx="112">
                        <c:v>-0.24</c:v>
                      </c:pt>
                      <c:pt idx="113">
                        <c:v>-0.20300000000000001</c:v>
                      </c:pt>
                      <c:pt idx="114">
                        <c:v>-0.217</c:v>
                      </c:pt>
                      <c:pt idx="115">
                        <c:v>-0.20799999999999999</c:v>
                      </c:pt>
                      <c:pt idx="116">
                        <c:v>-0.16600000000000001</c:v>
                      </c:pt>
                      <c:pt idx="117">
                        <c:v>-0.16600000000000001</c:v>
                      </c:pt>
                      <c:pt idx="118">
                        <c:v>-0.16600000000000001</c:v>
                      </c:pt>
                      <c:pt idx="119">
                        <c:v>-0.19600000000000001</c:v>
                      </c:pt>
                      <c:pt idx="120">
                        <c:v>-0.19600000000000001</c:v>
                      </c:pt>
                      <c:pt idx="121">
                        <c:v>-0.17199999999999999</c:v>
                      </c:pt>
                      <c:pt idx="122">
                        <c:v>-0.17899999999999999</c:v>
                      </c:pt>
                      <c:pt idx="123">
                        <c:v>-0.153</c:v>
                      </c:pt>
                      <c:pt idx="124">
                        <c:v>-0.153</c:v>
                      </c:pt>
                      <c:pt idx="125">
                        <c:v>-0.153</c:v>
                      </c:pt>
                      <c:pt idx="126">
                        <c:v>-0.17</c:v>
                      </c:pt>
                      <c:pt idx="127">
                        <c:v>-0.155</c:v>
                      </c:pt>
                      <c:pt idx="128">
                        <c:v>-0.151</c:v>
                      </c:pt>
                      <c:pt idx="129">
                        <c:v>-0.121</c:v>
                      </c:pt>
                      <c:pt idx="130">
                        <c:v>-0.155</c:v>
                      </c:pt>
                      <c:pt idx="131">
                        <c:v>-0.155</c:v>
                      </c:pt>
                      <c:pt idx="132">
                        <c:v>-0.155</c:v>
                      </c:pt>
                      <c:pt idx="133">
                        <c:v>-0.155</c:v>
                      </c:pt>
                      <c:pt idx="134">
                        <c:v>-0.14099999999999999</c:v>
                      </c:pt>
                      <c:pt idx="135">
                        <c:v>-0.13500000000000001</c:v>
                      </c:pt>
                      <c:pt idx="136">
                        <c:v>-0.13300000000000001</c:v>
                      </c:pt>
                      <c:pt idx="137">
                        <c:v>-0.123</c:v>
                      </c:pt>
                      <c:pt idx="138">
                        <c:v>-0.123</c:v>
                      </c:pt>
                      <c:pt idx="139">
                        <c:v>-0.123</c:v>
                      </c:pt>
                      <c:pt idx="140">
                        <c:v>-0.122</c:v>
                      </c:pt>
                      <c:pt idx="141">
                        <c:v>-7.2999999999999995E-2</c:v>
                      </c:pt>
                      <c:pt idx="142">
                        <c:v>-0.126</c:v>
                      </c:pt>
                      <c:pt idx="143">
                        <c:v>-0.14099999999999999</c:v>
                      </c:pt>
                      <c:pt idx="144">
                        <c:v>-0.14699999999999999</c:v>
                      </c:pt>
                      <c:pt idx="145">
                        <c:v>-0.14699999999999999</c:v>
                      </c:pt>
                      <c:pt idx="146">
                        <c:v>-0.14699999999999999</c:v>
                      </c:pt>
                      <c:pt idx="147">
                        <c:v>-0.13700000000000001</c:v>
                      </c:pt>
                      <c:pt idx="148">
                        <c:v>-0.11799999999999999</c:v>
                      </c:pt>
                      <c:pt idx="149">
                        <c:v>-0.1</c:v>
                      </c:pt>
                      <c:pt idx="150">
                        <c:v>-0.121</c:v>
                      </c:pt>
                      <c:pt idx="151">
                        <c:v>-8.8999999999999996E-2</c:v>
                      </c:pt>
                      <c:pt idx="152">
                        <c:v>-8.8999999999999996E-2</c:v>
                      </c:pt>
                      <c:pt idx="153">
                        <c:v>-8.8999999999999996E-2</c:v>
                      </c:pt>
                      <c:pt idx="154">
                        <c:v>-7.0999999999999994E-2</c:v>
                      </c:pt>
                      <c:pt idx="155">
                        <c:v>-5.0999999999999997E-2</c:v>
                      </c:pt>
                      <c:pt idx="156">
                        <c:v>-5.5E-2</c:v>
                      </c:pt>
                      <c:pt idx="157">
                        <c:v>-4.2999999999999997E-2</c:v>
                      </c:pt>
                      <c:pt idx="158">
                        <c:v>-4.3999999999999997E-2</c:v>
                      </c:pt>
                      <c:pt idx="159">
                        <c:v>-4.3999999999999997E-2</c:v>
                      </c:pt>
                      <c:pt idx="160">
                        <c:v>-4.3999999999999997E-2</c:v>
                      </c:pt>
                      <c:pt idx="161">
                        <c:v>-1.2E-2</c:v>
                      </c:pt>
                      <c:pt idx="162">
                        <c:v>6.6000000000000003E-2</c:v>
                      </c:pt>
                      <c:pt idx="163">
                        <c:v>6.6000000000000003E-2</c:v>
                      </c:pt>
                      <c:pt idx="164">
                        <c:v>3.5000000000000003E-2</c:v>
                      </c:pt>
                      <c:pt idx="165">
                        <c:v>7.5999999999999998E-2</c:v>
                      </c:pt>
                      <c:pt idx="166">
                        <c:v>7.5999999999999998E-2</c:v>
                      </c:pt>
                      <c:pt idx="167">
                        <c:v>7.5999999999999998E-2</c:v>
                      </c:pt>
                      <c:pt idx="168">
                        <c:v>6.0999999999999999E-2</c:v>
                      </c:pt>
                      <c:pt idx="169">
                        <c:v>6.6000000000000003E-2</c:v>
                      </c:pt>
                      <c:pt idx="170">
                        <c:v>1.6E-2</c:v>
                      </c:pt>
                      <c:pt idx="171">
                        <c:v>3.9E-2</c:v>
                      </c:pt>
                      <c:pt idx="172">
                        <c:v>-1.6E-2</c:v>
                      </c:pt>
                      <c:pt idx="173">
                        <c:v>-1.6E-2</c:v>
                      </c:pt>
                      <c:pt idx="174">
                        <c:v>-1.6E-2</c:v>
                      </c:pt>
                      <c:pt idx="175">
                        <c:v>-1E-3</c:v>
                      </c:pt>
                      <c:pt idx="176">
                        <c:v>5.5E-2</c:v>
                      </c:pt>
                      <c:pt idx="177">
                        <c:v>7.4999999999999997E-2</c:v>
                      </c:pt>
                      <c:pt idx="178">
                        <c:v>2.9000000000000001E-2</c:v>
                      </c:pt>
                      <c:pt idx="179">
                        <c:v>0.04</c:v>
                      </c:pt>
                      <c:pt idx="180">
                        <c:v>0.04</c:v>
                      </c:pt>
                      <c:pt idx="181">
                        <c:v>0.04</c:v>
                      </c:pt>
                      <c:pt idx="182">
                        <c:v>1.4E-2</c:v>
                      </c:pt>
                      <c:pt idx="183">
                        <c:v>3.7999999999999999E-2</c:v>
                      </c:pt>
                      <c:pt idx="184">
                        <c:v>5.7000000000000002E-2</c:v>
                      </c:pt>
                      <c:pt idx="185">
                        <c:v>7.5999999999999998E-2</c:v>
                      </c:pt>
                      <c:pt idx="186">
                        <c:v>6.3E-2</c:v>
                      </c:pt>
                      <c:pt idx="187">
                        <c:v>6.3E-2</c:v>
                      </c:pt>
                      <c:pt idx="188">
                        <c:v>6.3E-2</c:v>
                      </c:pt>
                      <c:pt idx="189">
                        <c:v>4.1000000000000002E-2</c:v>
                      </c:pt>
                      <c:pt idx="190">
                        <c:v>3.5000000000000003E-2</c:v>
                      </c:pt>
                      <c:pt idx="191">
                        <c:v>5.7000000000000002E-2</c:v>
                      </c:pt>
                      <c:pt idx="192">
                        <c:v>7.0999999999999994E-2</c:v>
                      </c:pt>
                      <c:pt idx="193">
                        <c:v>0.04</c:v>
                      </c:pt>
                      <c:pt idx="194">
                        <c:v>0.04</c:v>
                      </c:pt>
                      <c:pt idx="195">
                        <c:v>0.04</c:v>
                      </c:pt>
                      <c:pt idx="196">
                        <c:v>4.9000000000000002E-2</c:v>
                      </c:pt>
                      <c:pt idx="197">
                        <c:v>8.2000000000000003E-2</c:v>
                      </c:pt>
                      <c:pt idx="198">
                        <c:v>1.7000000000000001E-2</c:v>
                      </c:pt>
                      <c:pt idx="199">
                        <c:v>2.1000000000000001E-2</c:v>
                      </c:pt>
                      <c:pt idx="200">
                        <c:v>-2.7E-2</c:v>
                      </c:pt>
                      <c:pt idx="201">
                        <c:v>-2.7E-2</c:v>
                      </c:pt>
                      <c:pt idx="202">
                        <c:v>-2.7E-2</c:v>
                      </c:pt>
                      <c:pt idx="203">
                        <c:v>-2.7E-2</c:v>
                      </c:pt>
                      <c:pt idx="204">
                        <c:v>4.4999999999999998E-2</c:v>
                      </c:pt>
                      <c:pt idx="205">
                        <c:v>8.6999999999999994E-2</c:v>
                      </c:pt>
                      <c:pt idx="206">
                        <c:v>0.113</c:v>
                      </c:pt>
                      <c:pt idx="207">
                        <c:v>0.121</c:v>
                      </c:pt>
                      <c:pt idx="208">
                        <c:v>0.121</c:v>
                      </c:pt>
                      <c:pt idx="209">
                        <c:v>0.121</c:v>
                      </c:pt>
                      <c:pt idx="210">
                        <c:v>0.187</c:v>
                      </c:pt>
                      <c:pt idx="211">
                        <c:v>0.24299999999999999</c:v>
                      </c:pt>
                      <c:pt idx="212">
                        <c:v>0.17699999999999999</c:v>
                      </c:pt>
                      <c:pt idx="213">
                        <c:v>0.16900000000000001</c:v>
                      </c:pt>
                      <c:pt idx="214">
                        <c:v>0.112</c:v>
                      </c:pt>
                      <c:pt idx="215">
                        <c:v>0.112</c:v>
                      </c:pt>
                      <c:pt idx="216">
                        <c:v>0.112</c:v>
                      </c:pt>
                      <c:pt idx="217">
                        <c:v>0.115</c:v>
                      </c:pt>
                      <c:pt idx="218">
                        <c:v>0.13600000000000001</c:v>
                      </c:pt>
                      <c:pt idx="219">
                        <c:v>0.17899999999999999</c:v>
                      </c:pt>
                      <c:pt idx="220">
                        <c:v>0.186</c:v>
                      </c:pt>
                      <c:pt idx="221">
                        <c:v>0.186</c:v>
                      </c:pt>
                      <c:pt idx="222">
                        <c:v>0.186</c:v>
                      </c:pt>
                      <c:pt idx="223">
                        <c:v>0.186</c:v>
                      </c:pt>
                      <c:pt idx="224">
                        <c:v>0.186</c:v>
                      </c:pt>
                      <c:pt idx="225">
                        <c:v>0.248</c:v>
                      </c:pt>
                      <c:pt idx="226">
                        <c:v>0.251</c:v>
                      </c:pt>
                      <c:pt idx="227">
                        <c:v>0.14099999999999999</c:v>
                      </c:pt>
                      <c:pt idx="228">
                        <c:v>0.14799999999999999</c:v>
                      </c:pt>
                      <c:pt idx="229">
                        <c:v>0.14799999999999999</c:v>
                      </c:pt>
                      <c:pt idx="230">
                        <c:v>0.14799999999999999</c:v>
                      </c:pt>
                      <c:pt idx="231">
                        <c:v>0.125</c:v>
                      </c:pt>
                      <c:pt idx="232">
                        <c:v>8.1000000000000003E-2</c:v>
                      </c:pt>
                      <c:pt idx="233">
                        <c:v>5.8999999999999997E-2</c:v>
                      </c:pt>
                      <c:pt idx="234">
                        <c:v>1.7000000000000001E-2</c:v>
                      </c:pt>
                      <c:pt idx="235">
                        <c:v>4.0000000000000001E-3</c:v>
                      </c:pt>
                      <c:pt idx="236">
                        <c:v>4.0000000000000001E-3</c:v>
                      </c:pt>
                      <c:pt idx="237">
                        <c:v>4.0000000000000001E-3</c:v>
                      </c:pt>
                      <c:pt idx="238">
                        <c:v>7.2999999999999995E-2</c:v>
                      </c:pt>
                      <c:pt idx="239">
                        <c:v>0.26800000000000002</c:v>
                      </c:pt>
                      <c:pt idx="240">
                        <c:v>0.23699999999999999</c:v>
                      </c:pt>
                      <c:pt idx="241">
                        <c:v>0.16200000000000001</c:v>
                      </c:pt>
                      <c:pt idx="242">
                        <c:v>0.17299999999999999</c:v>
                      </c:pt>
                      <c:pt idx="243">
                        <c:v>0.17299999999999999</c:v>
                      </c:pt>
                      <c:pt idx="244">
                        <c:v>0.17299999999999999</c:v>
                      </c:pt>
                      <c:pt idx="245">
                        <c:v>0.28399999999999997</c:v>
                      </c:pt>
                      <c:pt idx="246">
                        <c:v>0.40899999999999997</c:v>
                      </c:pt>
                      <c:pt idx="247">
                        <c:v>0.28699999999999998</c:v>
                      </c:pt>
                      <c:pt idx="248">
                        <c:v>0.22800000000000001</c:v>
                      </c:pt>
                      <c:pt idx="249">
                        <c:v>8.6999999999999994E-2</c:v>
                      </c:pt>
                      <c:pt idx="250">
                        <c:v>8.6999999999999994E-2</c:v>
                      </c:pt>
                      <c:pt idx="251">
                        <c:v>8.6999999999999994E-2</c:v>
                      </c:pt>
                      <c:pt idx="252">
                        <c:v>-5.1999999999999998E-2</c:v>
                      </c:pt>
                      <c:pt idx="253">
                        <c:v>-0.252</c:v>
                      </c:pt>
                      <c:pt idx="254">
                        <c:v>-0.24099999999999999</c:v>
                      </c:pt>
                      <c:pt idx="255">
                        <c:v>-0.32400000000000001</c:v>
                      </c:pt>
                      <c:pt idx="256">
                        <c:v>-0.28599999999999998</c:v>
                      </c:pt>
                      <c:pt idx="257">
                        <c:v>-0.28599999999999998</c:v>
                      </c:pt>
                      <c:pt idx="258">
                        <c:v>-0.28599999999999998</c:v>
                      </c:pt>
                      <c:pt idx="259">
                        <c:v>-0.28499999999999998</c:v>
                      </c:pt>
                      <c:pt idx="260">
                        <c:v>-0.255</c:v>
                      </c:pt>
                      <c:pt idx="261">
                        <c:v>-0.25</c:v>
                      </c:pt>
                      <c:pt idx="262">
                        <c:v>-0.22700000000000001</c:v>
                      </c:pt>
                      <c:pt idx="263">
                        <c:v>-0.222</c:v>
                      </c:pt>
                      <c:pt idx="264">
                        <c:v>-0.222</c:v>
                      </c:pt>
                      <c:pt idx="265">
                        <c:v>-0.222</c:v>
                      </c:pt>
                      <c:pt idx="266">
                        <c:v>-0.188</c:v>
                      </c:pt>
                      <c:pt idx="267">
                        <c:v>-0.16700000000000001</c:v>
                      </c:pt>
                      <c:pt idx="268">
                        <c:v>-0.251</c:v>
                      </c:pt>
                      <c:pt idx="269">
                        <c:v>-0.23799999999999999</c:v>
                      </c:pt>
                      <c:pt idx="270">
                        <c:v>-0.20799999999999999</c:v>
                      </c:pt>
                      <c:pt idx="271">
                        <c:v>-0.20799999999999999</c:v>
                      </c:pt>
                      <c:pt idx="272">
                        <c:v>-0.20799999999999999</c:v>
                      </c:pt>
                      <c:pt idx="273">
                        <c:v>-0.223</c:v>
                      </c:pt>
                      <c:pt idx="274">
                        <c:v>-0.19400000000000001</c:v>
                      </c:pt>
                      <c:pt idx="275">
                        <c:v>-0.17899999999999999</c:v>
                      </c:pt>
                      <c:pt idx="276">
                        <c:v>-0.17299999999999999</c:v>
                      </c:pt>
                      <c:pt idx="277">
                        <c:v>-0.17299999999999999</c:v>
                      </c:pt>
                      <c:pt idx="278">
                        <c:v>-0.17299999999999999</c:v>
                      </c:pt>
                      <c:pt idx="279">
                        <c:v>-0.17299999999999999</c:v>
                      </c:pt>
                      <c:pt idx="280">
                        <c:v>-0.158</c:v>
                      </c:pt>
                      <c:pt idx="281">
                        <c:v>-0.155</c:v>
                      </c:pt>
                      <c:pt idx="282">
                        <c:v>-0.157</c:v>
                      </c:pt>
                      <c:pt idx="283">
                        <c:v>-0.17799999999999999</c:v>
                      </c:pt>
                      <c:pt idx="284">
                        <c:v>-0.14899999999999999</c:v>
                      </c:pt>
                      <c:pt idx="285">
                        <c:v>-0.14899999999999999</c:v>
                      </c:pt>
                      <c:pt idx="286">
                        <c:v>-0.14899999999999999</c:v>
                      </c:pt>
                      <c:pt idx="287">
                        <c:v>-0.128</c:v>
                      </c:pt>
                      <c:pt idx="288">
                        <c:v>-0.11700000000000001</c:v>
                      </c:pt>
                      <c:pt idx="289">
                        <c:v>-0.151</c:v>
                      </c:pt>
                      <c:pt idx="290">
                        <c:v>-0.191</c:v>
                      </c:pt>
                      <c:pt idx="291">
                        <c:v>-0.189</c:v>
                      </c:pt>
                      <c:pt idx="292">
                        <c:v>-0.189</c:v>
                      </c:pt>
                      <c:pt idx="293">
                        <c:v>-0.189</c:v>
                      </c:pt>
                      <c:pt idx="294">
                        <c:v>-0.16200000000000001</c:v>
                      </c:pt>
                      <c:pt idx="295">
                        <c:v>-0.14000000000000001</c:v>
                      </c:pt>
                      <c:pt idx="296">
                        <c:v>-0.10100000000000001</c:v>
                      </c:pt>
                      <c:pt idx="297">
                        <c:v>-0.14299999999999999</c:v>
                      </c:pt>
                      <c:pt idx="298">
                        <c:v>-8.7999999999999995E-2</c:v>
                      </c:pt>
                      <c:pt idx="299">
                        <c:v>-8.7999999999999995E-2</c:v>
                      </c:pt>
                      <c:pt idx="300">
                        <c:v>-8.7999999999999995E-2</c:v>
                      </c:pt>
                      <c:pt idx="301">
                        <c:v>-7.3999999999999996E-2</c:v>
                      </c:pt>
                      <c:pt idx="302">
                        <c:v>-2.1000000000000001E-2</c:v>
                      </c:pt>
                      <c:pt idx="303">
                        <c:v>-8.0000000000000002E-3</c:v>
                      </c:pt>
                      <c:pt idx="304">
                        <c:v>0.02</c:v>
                      </c:pt>
                      <c:pt idx="305">
                        <c:v>2.5000000000000001E-2</c:v>
                      </c:pt>
                      <c:pt idx="306">
                        <c:v>2.5000000000000001E-2</c:v>
                      </c:pt>
                      <c:pt idx="307">
                        <c:v>2.5000000000000001E-2</c:v>
                      </c:pt>
                      <c:pt idx="308">
                        <c:v>0.02</c:v>
                      </c:pt>
                      <c:pt idx="309">
                        <c:v>0.03</c:v>
                      </c:pt>
                      <c:pt idx="310">
                        <c:v>5.8000000000000003E-2</c:v>
                      </c:pt>
                      <c:pt idx="311">
                        <c:v>6.7000000000000004E-2</c:v>
                      </c:pt>
                      <c:pt idx="312">
                        <c:v>2.3E-2</c:v>
                      </c:pt>
                      <c:pt idx="313">
                        <c:v>2.3E-2</c:v>
                      </c:pt>
                      <c:pt idx="314">
                        <c:v>2.3E-2</c:v>
                      </c:pt>
                      <c:pt idx="315">
                        <c:v>4.7E-2</c:v>
                      </c:pt>
                      <c:pt idx="316">
                        <c:v>0.03</c:v>
                      </c:pt>
                      <c:pt idx="317">
                        <c:v>-2E-3</c:v>
                      </c:pt>
                      <c:pt idx="318">
                        <c:v>-2E-3</c:v>
                      </c:pt>
                      <c:pt idx="319">
                        <c:v>0</c:v>
                      </c:pt>
                      <c:pt idx="320">
                        <c:v>0</c:v>
                      </c:pt>
                      <c:pt idx="321">
                        <c:v>0</c:v>
                      </c:pt>
                      <c:pt idx="322">
                        <c:v>4.9000000000000002E-2</c:v>
                      </c:pt>
                      <c:pt idx="323">
                        <c:v>0.09</c:v>
                      </c:pt>
                      <c:pt idx="324">
                        <c:v>0.09</c:v>
                      </c:pt>
                      <c:pt idx="325">
                        <c:v>0.09</c:v>
                      </c:pt>
                      <c:pt idx="326">
                        <c:v>2.4E-2</c:v>
                      </c:pt>
                      <c:pt idx="327">
                        <c:v>2.4E-2</c:v>
                      </c:pt>
                      <c:pt idx="328">
                        <c:v>2.4E-2</c:v>
                      </c:pt>
                      <c:pt idx="329">
                        <c:v>3.5000000000000003E-2</c:v>
                      </c:pt>
                      <c:pt idx="330">
                        <c:v>3.5000000000000003E-2</c:v>
                      </c:pt>
                      <c:pt idx="331">
                        <c:v>3.5000000000000003E-2</c:v>
                      </c:pt>
                      <c:pt idx="332">
                        <c:v>3.5000000000000003E-2</c:v>
                      </c:pt>
                      <c:pt idx="333">
                        <c:v>2.1999999999999999E-2</c:v>
                      </c:pt>
                      <c:pt idx="334">
                        <c:v>2.1999999999999999E-2</c:v>
                      </c:pt>
                      <c:pt idx="335">
                        <c:v>2.1999999999999999E-2</c:v>
                      </c:pt>
                      <c:pt idx="336">
                        <c:v>3.7999999999999999E-2</c:v>
                      </c:pt>
                      <c:pt idx="337">
                        <c:v>2.5000000000000001E-2</c:v>
                      </c:pt>
                      <c:pt idx="338">
                        <c:v>-0.02</c:v>
                      </c:pt>
                      <c:pt idx="339">
                        <c:v>-6.0000000000000001E-3</c:v>
                      </c:pt>
                      <c:pt idx="340">
                        <c:v>-1.6E-2</c:v>
                      </c:pt>
                      <c:pt idx="341">
                        <c:v>-1.6E-2</c:v>
                      </c:pt>
                      <c:pt idx="342">
                        <c:v>-1.6E-2</c:v>
                      </c:pt>
                      <c:pt idx="343">
                        <c:v>1.6E-2</c:v>
                      </c:pt>
                      <c:pt idx="344">
                        <c:v>-0.03</c:v>
                      </c:pt>
                      <c:pt idx="345">
                        <c:v>-6.0000000000000001E-3</c:v>
                      </c:pt>
                      <c:pt idx="346">
                        <c:v>-1.6E-2</c:v>
                      </c:pt>
                      <c:pt idx="347">
                        <c:v>8.0000000000000002E-3</c:v>
                      </c:pt>
                      <c:pt idx="348">
                        <c:v>8.0000000000000002E-3</c:v>
                      </c:pt>
                      <c:pt idx="349">
                        <c:v>8.0000000000000002E-3</c:v>
                      </c:pt>
                      <c:pt idx="350">
                        <c:v>1E-3</c:v>
                      </c:pt>
                      <c:pt idx="351">
                        <c:v>-2.5999999999999999E-2</c:v>
                      </c:pt>
                      <c:pt idx="352">
                        <c:v>-5.8999999999999997E-2</c:v>
                      </c:pt>
                      <c:pt idx="353">
                        <c:v>0.01</c:v>
                      </c:pt>
                      <c:pt idx="354">
                        <c:v>-6.4000000000000001E-2</c:v>
                      </c:pt>
                      <c:pt idx="355">
                        <c:v>-6.4000000000000001E-2</c:v>
                      </c:pt>
                      <c:pt idx="356">
                        <c:v>-6.4000000000000001E-2</c:v>
                      </c:pt>
                      <c:pt idx="357">
                        <c:v>-6.4000000000000001E-2</c:v>
                      </c:pt>
                      <c:pt idx="358">
                        <c:v>-7.0999999999999994E-2</c:v>
                      </c:pt>
                      <c:pt idx="359">
                        <c:v>-7.0000000000000007E-2</c:v>
                      </c:pt>
                      <c:pt idx="360">
                        <c:v>-5.3999999999999999E-2</c:v>
                      </c:pt>
                      <c:pt idx="361">
                        <c:v>-6.2E-2</c:v>
                      </c:pt>
                      <c:pt idx="362">
                        <c:v>-6.2E-2</c:v>
                      </c:pt>
                      <c:pt idx="363">
                        <c:v>-6.2E-2</c:v>
                      </c:pt>
                      <c:pt idx="364">
                        <c:v>-3.5999999999999997E-2</c:v>
                      </c:pt>
                      <c:pt idx="365">
                        <c:v>-5.5E-2</c:v>
                      </c:pt>
                      <c:pt idx="366">
                        <c:v>-4.5999999999999999E-2</c:v>
                      </c:pt>
                      <c:pt idx="367">
                        <c:v>-5.1999999999999998E-2</c:v>
                      </c:pt>
                      <c:pt idx="368">
                        <c:v>-3.5000000000000003E-2</c:v>
                      </c:pt>
                      <c:pt idx="369">
                        <c:v>-3.5000000000000003E-2</c:v>
                      </c:pt>
                      <c:pt idx="370">
                        <c:v>-3.5000000000000003E-2</c:v>
                      </c:pt>
                      <c:pt idx="371">
                        <c:v>-3.3000000000000002E-2</c:v>
                      </c:pt>
                      <c:pt idx="372">
                        <c:v>1E-3</c:v>
                      </c:pt>
                      <c:pt idx="373">
                        <c:v>3.5000000000000003E-2</c:v>
                      </c:pt>
                      <c:pt idx="374">
                        <c:v>4.2999999999999997E-2</c:v>
                      </c:pt>
                      <c:pt idx="375">
                        <c:v>0.02</c:v>
                      </c:pt>
                      <c:pt idx="376">
                        <c:v>0.02</c:v>
                      </c:pt>
                      <c:pt idx="377">
                        <c:v>0.02</c:v>
                      </c:pt>
                      <c:pt idx="378">
                        <c:v>5.2999999999999999E-2</c:v>
                      </c:pt>
                      <c:pt idx="379">
                        <c:v>-4.5999999999999999E-2</c:v>
                      </c:pt>
                      <c:pt idx="380">
                        <c:v>-2.1000000000000001E-2</c:v>
                      </c:pt>
                      <c:pt idx="381">
                        <c:v>-4.9000000000000002E-2</c:v>
                      </c:pt>
                      <c:pt idx="382">
                        <c:v>-7.0000000000000007E-2</c:v>
                      </c:pt>
                      <c:pt idx="383">
                        <c:v>-7.0000000000000007E-2</c:v>
                      </c:pt>
                      <c:pt idx="384">
                        <c:v>-7.0000000000000007E-2</c:v>
                      </c:pt>
                      <c:pt idx="385">
                        <c:v>-9.9000000000000005E-2</c:v>
                      </c:pt>
                      <c:pt idx="386">
                        <c:v>-5.8000000000000003E-2</c:v>
                      </c:pt>
                      <c:pt idx="387">
                        <c:v>-5.6000000000000001E-2</c:v>
                      </c:pt>
                      <c:pt idx="388">
                        <c:v>-3.6999999999999998E-2</c:v>
                      </c:pt>
                      <c:pt idx="389">
                        <c:v>-7.3999999999999996E-2</c:v>
                      </c:pt>
                      <c:pt idx="390">
                        <c:v>-7.3999999999999996E-2</c:v>
                      </c:pt>
                      <c:pt idx="391">
                        <c:v>-7.3999999999999996E-2</c:v>
                      </c:pt>
                      <c:pt idx="392">
                        <c:v>-0.12</c:v>
                      </c:pt>
                      <c:pt idx="393">
                        <c:v>-0.10100000000000001</c:v>
                      </c:pt>
                      <c:pt idx="394">
                        <c:v>-6.7000000000000004E-2</c:v>
                      </c:pt>
                      <c:pt idx="395">
                        <c:v>-4.3999999999999997E-2</c:v>
                      </c:pt>
                      <c:pt idx="396">
                        <c:v>-8.2000000000000003E-2</c:v>
                      </c:pt>
                      <c:pt idx="397">
                        <c:v>-8.2000000000000003E-2</c:v>
                      </c:pt>
                      <c:pt idx="398">
                        <c:v>-8.2000000000000003E-2</c:v>
                      </c:pt>
                      <c:pt idx="399">
                        <c:v>-0.11799999999999999</c:v>
                      </c:pt>
                      <c:pt idx="400">
                        <c:v>-0.106</c:v>
                      </c:pt>
                      <c:pt idx="401">
                        <c:v>-0.13</c:v>
                      </c:pt>
                      <c:pt idx="402">
                        <c:v>-0.16200000000000001</c:v>
                      </c:pt>
                      <c:pt idx="403">
                        <c:v>-0.14199999999999999</c:v>
                      </c:pt>
                      <c:pt idx="404">
                        <c:v>-0.14199999999999999</c:v>
                      </c:pt>
                      <c:pt idx="405">
                        <c:v>-0.14199999999999999</c:v>
                      </c:pt>
                      <c:pt idx="406">
                        <c:v>-0.153</c:v>
                      </c:pt>
                      <c:pt idx="407">
                        <c:v>-0.22800000000000001</c:v>
                      </c:pt>
                      <c:pt idx="408">
                        <c:v>-0.26500000000000001</c:v>
                      </c:pt>
                      <c:pt idx="409">
                        <c:v>-0.24199999999999999</c:v>
                      </c:pt>
                      <c:pt idx="410">
                        <c:v>-0.247</c:v>
                      </c:pt>
                      <c:pt idx="411">
                        <c:v>-0.247</c:v>
                      </c:pt>
                      <c:pt idx="412">
                        <c:v>-0.247</c:v>
                      </c:pt>
                      <c:pt idx="413">
                        <c:v>-0.254</c:v>
                      </c:pt>
                      <c:pt idx="414">
                        <c:v>-0.21099999999999999</c:v>
                      </c:pt>
                      <c:pt idx="415">
                        <c:v>-0.24</c:v>
                      </c:pt>
                      <c:pt idx="416">
                        <c:v>-0.254</c:v>
                      </c:pt>
                      <c:pt idx="417">
                        <c:v>-0.26</c:v>
                      </c:pt>
                      <c:pt idx="418">
                        <c:v>-0.26</c:v>
                      </c:pt>
                      <c:pt idx="419">
                        <c:v>-0.26</c:v>
                      </c:pt>
                      <c:pt idx="420">
                        <c:v>-0.26400000000000001</c:v>
                      </c:pt>
                      <c:pt idx="421">
                        <c:v>-0.23799999999999999</c:v>
                      </c:pt>
                      <c:pt idx="422">
                        <c:v>-0.25900000000000001</c:v>
                      </c:pt>
                      <c:pt idx="423">
                        <c:v>-0.25</c:v>
                      </c:pt>
                      <c:pt idx="424">
                        <c:v>-0.17899999999999999</c:v>
                      </c:pt>
                      <c:pt idx="425">
                        <c:v>-0.17899999999999999</c:v>
                      </c:pt>
                      <c:pt idx="426">
                        <c:v>-0.17899999999999999</c:v>
                      </c:pt>
                      <c:pt idx="427">
                        <c:v>-0.16800000000000001</c:v>
                      </c:pt>
                      <c:pt idx="428">
                        <c:v>-0.17899999999999999</c:v>
                      </c:pt>
                      <c:pt idx="429">
                        <c:v>-0.13100000000000001</c:v>
                      </c:pt>
                      <c:pt idx="430">
                        <c:v>-0.15</c:v>
                      </c:pt>
                      <c:pt idx="431">
                        <c:v>-0.121</c:v>
                      </c:pt>
                      <c:pt idx="432">
                        <c:v>-0.121</c:v>
                      </c:pt>
                      <c:pt idx="433">
                        <c:v>-0.121</c:v>
                      </c:pt>
                      <c:pt idx="434">
                        <c:v>-0.182</c:v>
                      </c:pt>
                      <c:pt idx="435">
                        <c:v>-0.20899999999999999</c:v>
                      </c:pt>
                      <c:pt idx="436">
                        <c:v>-0.187</c:v>
                      </c:pt>
                      <c:pt idx="437">
                        <c:v>-0.22600000000000001</c:v>
                      </c:pt>
                      <c:pt idx="438">
                        <c:v>-0.28999999999999998</c:v>
                      </c:pt>
                      <c:pt idx="439">
                        <c:v>-0.28999999999999998</c:v>
                      </c:pt>
                      <c:pt idx="440">
                        <c:v>-0.28999999999999998</c:v>
                      </c:pt>
                      <c:pt idx="441">
                        <c:v>-0.24199999999999999</c:v>
                      </c:pt>
                      <c:pt idx="442">
                        <c:v>-0.33</c:v>
                      </c:pt>
                      <c:pt idx="443">
                        <c:v>-0.34499999999999997</c:v>
                      </c:pt>
                      <c:pt idx="444">
                        <c:v>-0.34</c:v>
                      </c:pt>
                      <c:pt idx="445">
                        <c:v>-0.34200000000000003</c:v>
                      </c:pt>
                      <c:pt idx="446">
                        <c:v>-0.34200000000000003</c:v>
                      </c:pt>
                      <c:pt idx="447">
                        <c:v>-0.34200000000000003</c:v>
                      </c:pt>
                      <c:pt idx="448">
                        <c:v>-0.34599999999999997</c:v>
                      </c:pt>
                      <c:pt idx="449">
                        <c:v>-0.371</c:v>
                      </c:pt>
                      <c:pt idx="450">
                        <c:v>-0.35399999999999998</c:v>
                      </c:pt>
                      <c:pt idx="451">
                        <c:v>-0.31900000000000001</c:v>
                      </c:pt>
                      <c:pt idx="452">
                        <c:v>-0.316</c:v>
                      </c:pt>
                      <c:pt idx="453">
                        <c:v>-0.316</c:v>
                      </c:pt>
                      <c:pt idx="454">
                        <c:v>-0.316</c:v>
                      </c:pt>
                      <c:pt idx="455">
                        <c:v>-0.29599999999999999</c:v>
                      </c:pt>
                      <c:pt idx="456">
                        <c:v>-0.33500000000000002</c:v>
                      </c:pt>
                      <c:pt idx="457">
                        <c:v>-0.35</c:v>
                      </c:pt>
                      <c:pt idx="458">
                        <c:v>-0.313</c:v>
                      </c:pt>
                      <c:pt idx="459">
                        <c:v>-0.35899999999999999</c:v>
                      </c:pt>
                      <c:pt idx="460">
                        <c:v>-0.35899999999999999</c:v>
                      </c:pt>
                      <c:pt idx="461">
                        <c:v>-0.35899999999999999</c:v>
                      </c:pt>
                      <c:pt idx="462">
                        <c:v>-0.38700000000000001</c:v>
                      </c:pt>
                      <c:pt idx="463">
                        <c:v>-0.31900000000000001</c:v>
                      </c:pt>
                      <c:pt idx="464">
                        <c:v>-0.26300000000000001</c:v>
                      </c:pt>
                      <c:pt idx="465">
                        <c:v>-0.23300000000000001</c:v>
                      </c:pt>
                      <c:pt idx="466">
                        <c:v>-0.215</c:v>
                      </c:pt>
                      <c:pt idx="467">
                        <c:v>-0.215</c:v>
                      </c:pt>
                      <c:pt idx="468">
                        <c:v>-0.215</c:v>
                      </c:pt>
                      <c:pt idx="469">
                        <c:v>-0.23100000000000001</c:v>
                      </c:pt>
                      <c:pt idx="470">
                        <c:v>-0.26500000000000001</c:v>
                      </c:pt>
                      <c:pt idx="471">
                        <c:v>-0.19500000000000001</c:v>
                      </c:pt>
                      <c:pt idx="472">
                        <c:v>-0.16800000000000001</c:v>
                      </c:pt>
                      <c:pt idx="473">
                        <c:v>-0.16800000000000001</c:v>
                      </c:pt>
                      <c:pt idx="474">
                        <c:v>-0.16800000000000001</c:v>
                      </c:pt>
                      <c:pt idx="475">
                        <c:v>-0.16800000000000001</c:v>
                      </c:pt>
                      <c:pt idx="476">
                        <c:v>-0.121</c:v>
                      </c:pt>
                      <c:pt idx="477">
                        <c:v>-0.12</c:v>
                      </c:pt>
                      <c:pt idx="478">
                        <c:v>-0.08</c:v>
                      </c:pt>
                      <c:pt idx="479">
                        <c:v>-7.9000000000000001E-2</c:v>
                      </c:pt>
                      <c:pt idx="480">
                        <c:v>-5.7000000000000002E-2</c:v>
                      </c:pt>
                      <c:pt idx="481">
                        <c:v>-5.7000000000000002E-2</c:v>
                      </c:pt>
                      <c:pt idx="482">
                        <c:v>-5.7000000000000002E-2</c:v>
                      </c:pt>
                      <c:pt idx="483">
                        <c:v>-4.3999999999999997E-2</c:v>
                      </c:pt>
                      <c:pt idx="484">
                        <c:v>-5.0999999999999997E-2</c:v>
                      </c:pt>
                      <c:pt idx="485">
                        <c:v>-2.3E-2</c:v>
                      </c:pt>
                      <c:pt idx="486">
                        <c:v>-2.1999999999999999E-2</c:v>
                      </c:pt>
                      <c:pt idx="487">
                        <c:v>-8.0000000000000002E-3</c:v>
                      </c:pt>
                      <c:pt idx="488">
                        <c:v>-8.0000000000000002E-3</c:v>
                      </c:pt>
                      <c:pt idx="489">
                        <c:v>-8.0000000000000002E-3</c:v>
                      </c:pt>
                      <c:pt idx="490">
                        <c:v>8.0000000000000002E-3</c:v>
                      </c:pt>
                      <c:pt idx="491">
                        <c:v>2.8000000000000001E-2</c:v>
                      </c:pt>
                      <c:pt idx="492">
                        <c:v>7.8E-2</c:v>
                      </c:pt>
                      <c:pt idx="493">
                        <c:v>8.5999999999999993E-2</c:v>
                      </c:pt>
                      <c:pt idx="494">
                        <c:v>0.13900000000000001</c:v>
                      </c:pt>
                      <c:pt idx="495">
                        <c:v>0.13900000000000001</c:v>
                      </c:pt>
                      <c:pt idx="496">
                        <c:v>0.13900000000000001</c:v>
                      </c:pt>
                      <c:pt idx="497">
                        <c:v>9.2999999999999999E-2</c:v>
                      </c:pt>
                      <c:pt idx="498">
                        <c:v>6.0999999999999999E-2</c:v>
                      </c:pt>
                      <c:pt idx="499">
                        <c:v>2.1999999999999999E-2</c:v>
                      </c:pt>
                      <c:pt idx="500">
                        <c:v>2E-3</c:v>
                      </c:pt>
                      <c:pt idx="501">
                        <c:v>-1.7000000000000001E-2</c:v>
                      </c:pt>
                      <c:pt idx="502">
                        <c:v>-1.7000000000000001E-2</c:v>
                      </c:pt>
                      <c:pt idx="503">
                        <c:v>-1.7000000000000001E-2</c:v>
                      </c:pt>
                      <c:pt idx="504">
                        <c:v>-6.3E-2</c:v>
                      </c:pt>
                      <c:pt idx="505">
                        <c:v>-0.04</c:v>
                      </c:pt>
                      <c:pt idx="506">
                        <c:v>1.4999999999999999E-2</c:v>
                      </c:pt>
                      <c:pt idx="507">
                        <c:v>2.4E-2</c:v>
                      </c:pt>
                      <c:pt idx="508">
                        <c:v>6.6000000000000003E-2</c:v>
                      </c:pt>
                      <c:pt idx="509">
                        <c:v>6.6000000000000003E-2</c:v>
                      </c:pt>
                      <c:pt idx="510">
                        <c:v>6.6000000000000003E-2</c:v>
                      </c:pt>
                      <c:pt idx="511">
                        <c:v>7.0999999999999994E-2</c:v>
                      </c:pt>
                      <c:pt idx="512">
                        <c:v>8.8999999999999996E-2</c:v>
                      </c:pt>
                      <c:pt idx="513">
                        <c:v>6.5000000000000002E-2</c:v>
                      </c:pt>
                      <c:pt idx="514">
                        <c:v>9.4E-2</c:v>
                      </c:pt>
                      <c:pt idx="515">
                        <c:v>0.11700000000000001</c:v>
                      </c:pt>
                      <c:pt idx="516">
                        <c:v>0.11700000000000001</c:v>
                      </c:pt>
                      <c:pt idx="517">
                        <c:v>0.11700000000000001</c:v>
                      </c:pt>
                      <c:pt idx="518">
                        <c:v>8.1000000000000003E-2</c:v>
                      </c:pt>
                      <c:pt idx="519">
                        <c:v>0.125</c:v>
                      </c:pt>
                      <c:pt idx="520">
                        <c:v>8.6999999999999994E-2</c:v>
                      </c:pt>
                      <c:pt idx="521">
                        <c:v>0.17399999999999999</c:v>
                      </c:pt>
                      <c:pt idx="522">
                        <c:v>0.159</c:v>
                      </c:pt>
                      <c:pt idx="523">
                        <c:v>0.159</c:v>
                      </c:pt>
                      <c:pt idx="524">
                        <c:v>0.159</c:v>
                      </c:pt>
                      <c:pt idx="525">
                        <c:v>0.18099999999999999</c:v>
                      </c:pt>
                      <c:pt idx="526">
                        <c:v>0.18</c:v>
                      </c:pt>
                      <c:pt idx="527">
                        <c:v>0.189</c:v>
                      </c:pt>
                      <c:pt idx="528">
                        <c:v>0.20799999999999999</c:v>
                      </c:pt>
                      <c:pt idx="529">
                        <c:v>0.161</c:v>
                      </c:pt>
                      <c:pt idx="530">
                        <c:v>0.161</c:v>
                      </c:pt>
                      <c:pt idx="531">
                        <c:v>0.161</c:v>
                      </c:pt>
                      <c:pt idx="532">
                        <c:v>0.186</c:v>
                      </c:pt>
                      <c:pt idx="533">
                        <c:v>0.22</c:v>
                      </c:pt>
                      <c:pt idx="534">
                        <c:v>0.24199999999999999</c:v>
                      </c:pt>
                      <c:pt idx="535">
                        <c:v>0.26400000000000001</c:v>
                      </c:pt>
                      <c:pt idx="536">
                        <c:v>0.28799999999999998</c:v>
                      </c:pt>
                      <c:pt idx="537">
                        <c:v>0.28799999999999998</c:v>
                      </c:pt>
                      <c:pt idx="538">
                        <c:v>0.28799999999999998</c:v>
                      </c:pt>
                      <c:pt idx="539">
                        <c:v>0.31900000000000001</c:v>
                      </c:pt>
                      <c:pt idx="540">
                        <c:v>0.313</c:v>
                      </c:pt>
                      <c:pt idx="541">
                        <c:v>0.34300000000000003</c:v>
                      </c:pt>
                      <c:pt idx="542">
                        <c:v>0.36</c:v>
                      </c:pt>
                      <c:pt idx="543">
                        <c:v>0.374</c:v>
                      </c:pt>
                      <c:pt idx="544">
                        <c:v>0.374</c:v>
                      </c:pt>
                      <c:pt idx="545">
                        <c:v>0.374</c:v>
                      </c:pt>
                      <c:pt idx="546">
                        <c:v>0.377</c:v>
                      </c:pt>
                      <c:pt idx="547">
                        <c:v>0.40300000000000002</c:v>
                      </c:pt>
                      <c:pt idx="548">
                        <c:v>0.42299999999999999</c:v>
                      </c:pt>
                      <c:pt idx="549">
                        <c:v>0.41</c:v>
                      </c:pt>
                      <c:pt idx="550">
                        <c:v>0.38400000000000001</c:v>
                      </c:pt>
                      <c:pt idx="551">
                        <c:v>0.38400000000000001</c:v>
                      </c:pt>
                      <c:pt idx="552">
                        <c:v>0.38400000000000001</c:v>
                      </c:pt>
                      <c:pt idx="553">
                        <c:v>0.39900000000000002</c:v>
                      </c:pt>
                      <c:pt idx="554">
                        <c:v>0.40699999999999997</c:v>
                      </c:pt>
                      <c:pt idx="555">
                        <c:v>0.43</c:v>
                      </c:pt>
                      <c:pt idx="556">
                        <c:v>0.436</c:v>
                      </c:pt>
                      <c:pt idx="557">
                        <c:v>0.44</c:v>
                      </c:pt>
                      <c:pt idx="558">
                        <c:v>0.44</c:v>
                      </c:pt>
                      <c:pt idx="559">
                        <c:v>0.44</c:v>
                      </c:pt>
                      <c:pt idx="560">
                        <c:v>0.439</c:v>
                      </c:pt>
                      <c:pt idx="561">
                        <c:v>0.42299999999999999</c:v>
                      </c:pt>
                      <c:pt idx="562">
                        <c:v>0.41799999999999998</c:v>
                      </c:pt>
                      <c:pt idx="563">
                        <c:v>0.44600000000000001</c:v>
                      </c:pt>
                      <c:pt idx="564">
                        <c:v>0.46</c:v>
                      </c:pt>
                      <c:pt idx="565">
                        <c:v>0.46</c:v>
                      </c:pt>
                      <c:pt idx="566">
                        <c:v>0.46</c:v>
                      </c:pt>
                      <c:pt idx="567">
                        <c:v>0.46600000000000003</c:v>
                      </c:pt>
                      <c:pt idx="568">
                        <c:v>0.45100000000000001</c:v>
                      </c:pt>
                      <c:pt idx="569">
                        <c:v>0.45100000000000001</c:v>
                      </c:pt>
                      <c:pt idx="570">
                        <c:v>0.45700000000000002</c:v>
                      </c:pt>
                      <c:pt idx="571">
                        <c:v>0.44700000000000001</c:v>
                      </c:pt>
                      <c:pt idx="572">
                        <c:v>0.44700000000000001</c:v>
                      </c:pt>
                      <c:pt idx="573">
                        <c:v>0.44700000000000001</c:v>
                      </c:pt>
                      <c:pt idx="574">
                        <c:v>0.47</c:v>
                      </c:pt>
                      <c:pt idx="575">
                        <c:v>0.44700000000000001</c:v>
                      </c:pt>
                      <c:pt idx="576">
                        <c:v>0.49299999999999999</c:v>
                      </c:pt>
                      <c:pt idx="577">
                        <c:v>0.46500000000000002</c:v>
                      </c:pt>
                      <c:pt idx="578">
                        <c:v>0.46500000000000002</c:v>
                      </c:pt>
                      <c:pt idx="579">
                        <c:v>0.46500000000000002</c:v>
                      </c:pt>
                      <c:pt idx="580">
                        <c:v>0.46500000000000002</c:v>
                      </c:pt>
                      <c:pt idx="581">
                        <c:v>0.46500000000000002</c:v>
                      </c:pt>
                      <c:pt idx="582">
                        <c:v>0.51900000000000002</c:v>
                      </c:pt>
                      <c:pt idx="583">
                        <c:v>0.51500000000000001</c:v>
                      </c:pt>
                      <c:pt idx="584">
                        <c:v>0.51600000000000001</c:v>
                      </c:pt>
                      <c:pt idx="585">
                        <c:v>0.49299999999999999</c:v>
                      </c:pt>
                      <c:pt idx="586">
                        <c:v>0.49299999999999999</c:v>
                      </c:pt>
                      <c:pt idx="587">
                        <c:v>0.49299999999999999</c:v>
                      </c:pt>
                      <c:pt idx="588">
                        <c:v>0.432</c:v>
                      </c:pt>
                      <c:pt idx="589">
                        <c:v>0.42599999999999999</c:v>
                      </c:pt>
                      <c:pt idx="590">
                        <c:v>0.45100000000000001</c:v>
                      </c:pt>
                      <c:pt idx="591">
                        <c:v>0.47099999999999997</c:v>
                      </c:pt>
                      <c:pt idx="592">
                        <c:v>0.45600000000000002</c:v>
                      </c:pt>
                      <c:pt idx="593">
                        <c:v>0.45600000000000002</c:v>
                      </c:pt>
                      <c:pt idx="594">
                        <c:v>0.45600000000000002</c:v>
                      </c:pt>
                      <c:pt idx="595">
                        <c:v>0.46</c:v>
                      </c:pt>
                      <c:pt idx="596">
                        <c:v>0.48599999999999999</c:v>
                      </c:pt>
                      <c:pt idx="597">
                        <c:v>0.442</c:v>
                      </c:pt>
                      <c:pt idx="598">
                        <c:v>0.46500000000000002</c:v>
                      </c:pt>
                      <c:pt idx="599">
                        <c:v>0.41199999999999998</c:v>
                      </c:pt>
                      <c:pt idx="600">
                        <c:v>0.41199999999999998</c:v>
                      </c:pt>
                      <c:pt idx="601">
                        <c:v>0.41199999999999998</c:v>
                      </c:pt>
                      <c:pt idx="602">
                        <c:v>0.40400000000000003</c:v>
                      </c:pt>
                      <c:pt idx="603">
                        <c:v>0.39800000000000002</c:v>
                      </c:pt>
                      <c:pt idx="604">
                        <c:v>0.45400000000000001</c:v>
                      </c:pt>
                      <c:pt idx="605">
                        <c:v>0.443</c:v>
                      </c:pt>
                      <c:pt idx="606">
                        <c:v>0.441</c:v>
                      </c:pt>
                      <c:pt idx="607">
                        <c:v>0.441</c:v>
                      </c:pt>
                      <c:pt idx="608">
                        <c:v>0.441</c:v>
                      </c:pt>
                      <c:pt idx="609">
                        <c:v>0.47899999999999998</c:v>
                      </c:pt>
                      <c:pt idx="610">
                        <c:v>0.52800000000000002</c:v>
                      </c:pt>
                      <c:pt idx="611">
                        <c:v>0.53500000000000003</c:v>
                      </c:pt>
                      <c:pt idx="612">
                        <c:v>0.52500000000000002</c:v>
                      </c:pt>
                      <c:pt idx="613">
                        <c:v>0.53100000000000003</c:v>
                      </c:pt>
                      <c:pt idx="614">
                        <c:v>0.53100000000000003</c:v>
                      </c:pt>
                      <c:pt idx="615">
                        <c:v>0.53100000000000003</c:v>
                      </c:pt>
                      <c:pt idx="616">
                        <c:v>0.53800000000000003</c:v>
                      </c:pt>
                      <c:pt idx="617">
                        <c:v>0.53100000000000003</c:v>
                      </c:pt>
                      <c:pt idx="618">
                        <c:v>0.54400000000000004</c:v>
                      </c:pt>
                      <c:pt idx="619">
                        <c:v>0.54100000000000004</c:v>
                      </c:pt>
                      <c:pt idx="620">
                        <c:v>0.54</c:v>
                      </c:pt>
                      <c:pt idx="621">
                        <c:v>0.54</c:v>
                      </c:pt>
                      <c:pt idx="622">
                        <c:v>0.54</c:v>
                      </c:pt>
                      <c:pt idx="623">
                        <c:v>0.55400000000000005</c:v>
                      </c:pt>
                      <c:pt idx="624">
                        <c:v>0.64200000000000002</c:v>
                      </c:pt>
                      <c:pt idx="625">
                        <c:v>0.69</c:v>
                      </c:pt>
                      <c:pt idx="626">
                        <c:v>0.68500000000000005</c:v>
                      </c:pt>
                      <c:pt idx="627">
                        <c:v>0.69899999999999995</c:v>
                      </c:pt>
                      <c:pt idx="628">
                        <c:v>0.69899999999999995</c:v>
                      </c:pt>
                      <c:pt idx="629">
                        <c:v>0.69899999999999995</c:v>
                      </c:pt>
                      <c:pt idx="630">
                        <c:v>0.68899999999999995</c:v>
                      </c:pt>
                      <c:pt idx="631">
                        <c:v>0.67500000000000004</c:v>
                      </c:pt>
                      <c:pt idx="632">
                        <c:v>0.65300000000000002</c:v>
                      </c:pt>
                      <c:pt idx="633">
                        <c:v>0.64900000000000002</c:v>
                      </c:pt>
                      <c:pt idx="634">
                        <c:v>0.64200000000000002</c:v>
                      </c:pt>
                      <c:pt idx="635">
                        <c:v>0.64200000000000002</c:v>
                      </c:pt>
                      <c:pt idx="636">
                        <c:v>0.64200000000000002</c:v>
                      </c:pt>
                      <c:pt idx="637">
                        <c:v>0.66700000000000004</c:v>
                      </c:pt>
                      <c:pt idx="638">
                        <c:v>0.64800000000000002</c:v>
                      </c:pt>
                      <c:pt idx="639">
                        <c:v>0.66300000000000003</c:v>
                      </c:pt>
                      <c:pt idx="640">
                        <c:v>0.68100000000000005</c:v>
                      </c:pt>
                      <c:pt idx="641">
                        <c:v>0.67600000000000005</c:v>
                      </c:pt>
                      <c:pt idx="642">
                        <c:v>0.67600000000000005</c:v>
                      </c:pt>
                      <c:pt idx="643">
                        <c:v>0.67600000000000005</c:v>
                      </c:pt>
                      <c:pt idx="644">
                        <c:v>0.67900000000000005</c:v>
                      </c:pt>
                      <c:pt idx="645">
                        <c:v>0.70099999999999996</c:v>
                      </c:pt>
                      <c:pt idx="646">
                        <c:v>0.71499999999999997</c:v>
                      </c:pt>
                      <c:pt idx="647">
                        <c:v>0.71199999999999997</c:v>
                      </c:pt>
                      <c:pt idx="648">
                        <c:v>0.69499999999999995</c:v>
                      </c:pt>
                      <c:pt idx="649">
                        <c:v>0.69499999999999995</c:v>
                      </c:pt>
                      <c:pt idx="650">
                        <c:v>0.69499999999999995</c:v>
                      </c:pt>
                      <c:pt idx="651">
                        <c:v>0.70799999999999996</c:v>
                      </c:pt>
                      <c:pt idx="652">
                        <c:v>0.59899999999999998</c:v>
                      </c:pt>
                      <c:pt idx="653">
                        <c:v>0.60899999999999999</c:v>
                      </c:pt>
                      <c:pt idx="654">
                        <c:v>0.61499999999999999</c:v>
                      </c:pt>
                      <c:pt idx="655">
                        <c:v>0.61299999999999999</c:v>
                      </c:pt>
                      <c:pt idx="656">
                        <c:v>0.61299999999999999</c:v>
                      </c:pt>
                      <c:pt idx="657">
                        <c:v>0.61299999999999999</c:v>
                      </c:pt>
                      <c:pt idx="658">
                        <c:v>0.60099999999999998</c:v>
                      </c:pt>
                      <c:pt idx="659">
                        <c:v>0.64</c:v>
                      </c:pt>
                      <c:pt idx="660">
                        <c:v>0.65200000000000002</c:v>
                      </c:pt>
                      <c:pt idx="661">
                        <c:v>0.64800000000000002</c:v>
                      </c:pt>
                      <c:pt idx="662">
                        <c:v>0.63600000000000001</c:v>
                      </c:pt>
                      <c:pt idx="663">
                        <c:v>0.63600000000000001</c:v>
                      </c:pt>
                      <c:pt idx="664">
                        <c:v>0.63600000000000001</c:v>
                      </c:pt>
                      <c:pt idx="665">
                        <c:v>0.623</c:v>
                      </c:pt>
                      <c:pt idx="666">
                        <c:v>0.67500000000000004</c:v>
                      </c:pt>
                      <c:pt idx="667">
                        <c:v>0.68899999999999995</c:v>
                      </c:pt>
                      <c:pt idx="668">
                        <c:v>0.69899999999999995</c:v>
                      </c:pt>
                      <c:pt idx="669">
                        <c:v>0.70399999999999996</c:v>
                      </c:pt>
                      <c:pt idx="670">
                        <c:v>0.70399999999999996</c:v>
                      </c:pt>
                      <c:pt idx="671">
                        <c:v>0.70399999999999996</c:v>
                      </c:pt>
                      <c:pt idx="672">
                        <c:v>0.69199999999999995</c:v>
                      </c:pt>
                      <c:pt idx="673">
                        <c:v>0.68700000000000006</c:v>
                      </c:pt>
                      <c:pt idx="674">
                        <c:v>0.67500000000000004</c:v>
                      </c:pt>
                      <c:pt idx="675">
                        <c:v>0.69599999999999995</c:v>
                      </c:pt>
                      <c:pt idx="676">
                        <c:v>0.71599999999999997</c:v>
                      </c:pt>
                      <c:pt idx="677">
                        <c:v>0.71599999999999997</c:v>
                      </c:pt>
                      <c:pt idx="678">
                        <c:v>0.71599999999999997</c:v>
                      </c:pt>
                      <c:pt idx="679">
                        <c:v>0.72299999999999998</c:v>
                      </c:pt>
                      <c:pt idx="680">
                        <c:v>0.76300000000000001</c:v>
                      </c:pt>
                      <c:pt idx="681">
                        <c:v>0.78300000000000003</c:v>
                      </c:pt>
                      <c:pt idx="682">
                        <c:v>0.78400000000000003</c:v>
                      </c:pt>
                      <c:pt idx="683">
                        <c:v>0.75600000000000001</c:v>
                      </c:pt>
                      <c:pt idx="684">
                        <c:v>0.75600000000000001</c:v>
                      </c:pt>
                      <c:pt idx="685">
                        <c:v>0.75600000000000001</c:v>
                      </c:pt>
                      <c:pt idx="686">
                        <c:v>0.71199999999999997</c:v>
                      </c:pt>
                      <c:pt idx="687">
                        <c:v>0.71099999999999997</c:v>
                      </c:pt>
                      <c:pt idx="688">
                        <c:v>0.77600000000000002</c:v>
                      </c:pt>
                      <c:pt idx="689">
                        <c:v>0.77600000000000002</c:v>
                      </c:pt>
                      <c:pt idx="690">
                        <c:v>0.77600000000000002</c:v>
                      </c:pt>
                      <c:pt idx="691">
                        <c:v>0.77600000000000002</c:v>
                      </c:pt>
                      <c:pt idx="692">
                        <c:v>0.77600000000000002</c:v>
                      </c:pt>
                      <c:pt idx="693">
                        <c:v>0.76900000000000002</c:v>
                      </c:pt>
                      <c:pt idx="694">
                        <c:v>0.77400000000000002</c:v>
                      </c:pt>
                      <c:pt idx="695">
                        <c:v>0.77400000000000002</c:v>
                      </c:pt>
                      <c:pt idx="696">
                        <c:v>0.77400000000000002</c:v>
                      </c:pt>
                      <c:pt idx="697">
                        <c:v>0.77400000000000002</c:v>
                      </c:pt>
                      <c:pt idx="698">
                        <c:v>0.77400000000000002</c:v>
                      </c:pt>
                      <c:pt idx="699">
                        <c:v>0.77400000000000002</c:v>
                      </c:pt>
                      <c:pt idx="700">
                        <c:v>0.746</c:v>
                      </c:pt>
                      <c:pt idx="701">
                        <c:v>0.76100000000000001</c:v>
                      </c:pt>
                      <c:pt idx="702">
                        <c:v>0.74</c:v>
                      </c:pt>
                      <c:pt idx="703">
                        <c:v>0.76</c:v>
                      </c:pt>
                      <c:pt idx="704">
                        <c:v>0.74</c:v>
                      </c:pt>
                      <c:pt idx="705">
                        <c:v>0.74</c:v>
                      </c:pt>
                      <c:pt idx="706">
                        <c:v>0.74</c:v>
                      </c:pt>
                      <c:pt idx="707">
                        <c:v>0.76300000000000001</c:v>
                      </c:pt>
                      <c:pt idx="708">
                        <c:v>0.75600000000000001</c:v>
                      </c:pt>
                      <c:pt idx="709">
                        <c:v>0.745</c:v>
                      </c:pt>
                      <c:pt idx="710">
                        <c:v>0.73099999999999998</c:v>
                      </c:pt>
                      <c:pt idx="711">
                        <c:v>0.73699999999999999</c:v>
                      </c:pt>
                      <c:pt idx="712">
                        <c:v>0.73699999999999999</c:v>
                      </c:pt>
                      <c:pt idx="713">
                        <c:v>0.73699999999999999</c:v>
                      </c:pt>
                      <c:pt idx="714">
                        <c:v>0.72699999999999998</c:v>
                      </c:pt>
                      <c:pt idx="715">
                        <c:v>0.748</c:v>
                      </c:pt>
                      <c:pt idx="716">
                        <c:v>0.74</c:v>
                      </c:pt>
                      <c:pt idx="717">
                        <c:v>0.76700000000000002</c:v>
                      </c:pt>
                      <c:pt idx="718">
                        <c:v>0.75900000000000001</c:v>
                      </c:pt>
                      <c:pt idx="719">
                        <c:v>0.75900000000000001</c:v>
                      </c:pt>
                      <c:pt idx="720">
                        <c:v>0.75900000000000001</c:v>
                      </c:pt>
                      <c:pt idx="721">
                        <c:v>0.76700000000000002</c:v>
                      </c:pt>
                      <c:pt idx="722">
                        <c:v>0.79400000000000004</c:v>
                      </c:pt>
                      <c:pt idx="723">
                        <c:v>0.79500000000000004</c:v>
                      </c:pt>
                      <c:pt idx="724">
                        <c:v>0.80700000000000005</c:v>
                      </c:pt>
                      <c:pt idx="725">
                        <c:v>0.79500000000000004</c:v>
                      </c:pt>
                      <c:pt idx="726">
                        <c:v>0.79500000000000004</c:v>
                      </c:pt>
                      <c:pt idx="727">
                        <c:v>0.79500000000000004</c:v>
                      </c:pt>
                      <c:pt idx="728">
                        <c:v>0.82099999999999995</c:v>
                      </c:pt>
                      <c:pt idx="729">
                        <c:v>0.82499999999999996</c:v>
                      </c:pt>
                      <c:pt idx="730">
                        <c:v>0.81699999999999995</c:v>
                      </c:pt>
                      <c:pt idx="731">
                        <c:v>0.83499999999999996</c:v>
                      </c:pt>
                      <c:pt idx="732">
                        <c:v>0.81200000000000006</c:v>
                      </c:pt>
                      <c:pt idx="733">
                        <c:v>0.81200000000000006</c:v>
                      </c:pt>
                      <c:pt idx="734">
                        <c:v>0.81200000000000006</c:v>
                      </c:pt>
                      <c:pt idx="735">
                        <c:v>0.8</c:v>
                      </c:pt>
                      <c:pt idx="736">
                        <c:v>0.83099999999999996</c:v>
                      </c:pt>
                      <c:pt idx="737">
                        <c:v>0.83799999999999997</c:v>
                      </c:pt>
                      <c:pt idx="738">
                        <c:v>0.82799999999999996</c:v>
                      </c:pt>
                      <c:pt idx="739">
                        <c:v>0.82299999999999995</c:v>
                      </c:pt>
                      <c:pt idx="740">
                        <c:v>0.82299999999999995</c:v>
                      </c:pt>
                      <c:pt idx="741">
                        <c:v>0.82299999999999995</c:v>
                      </c:pt>
                      <c:pt idx="742">
                        <c:v>0.85399999999999998</c:v>
                      </c:pt>
                      <c:pt idx="743">
                        <c:v>0.84399999999999997</c:v>
                      </c:pt>
                      <c:pt idx="744">
                        <c:v>0.83</c:v>
                      </c:pt>
                      <c:pt idx="745">
                        <c:v>0.82099999999999995</c:v>
                      </c:pt>
                      <c:pt idx="746">
                        <c:v>0.81499999999999995</c:v>
                      </c:pt>
                      <c:pt idx="747">
                        <c:v>0.81499999999999995</c:v>
                      </c:pt>
                      <c:pt idx="748">
                        <c:v>0.81499999999999995</c:v>
                      </c:pt>
                      <c:pt idx="749">
                        <c:v>0.78600000000000003</c:v>
                      </c:pt>
                      <c:pt idx="750">
                        <c:v>0.77900000000000003</c:v>
                      </c:pt>
                      <c:pt idx="751">
                        <c:v>0.77200000000000002</c:v>
                      </c:pt>
                      <c:pt idx="752">
                        <c:v>0.77300000000000002</c:v>
                      </c:pt>
                      <c:pt idx="753">
                        <c:v>0.77500000000000002</c:v>
                      </c:pt>
                      <c:pt idx="754">
                        <c:v>0.77500000000000002</c:v>
                      </c:pt>
                      <c:pt idx="755">
                        <c:v>0.77500000000000002</c:v>
                      </c:pt>
                      <c:pt idx="756">
                        <c:v>0.81399999999999995</c:v>
                      </c:pt>
                      <c:pt idx="757">
                        <c:v>0.82</c:v>
                      </c:pt>
                      <c:pt idx="758">
                        <c:v>0.83599999999999997</c:v>
                      </c:pt>
                      <c:pt idx="759">
                        <c:v>0.878</c:v>
                      </c:pt>
                      <c:pt idx="760">
                        <c:v>0.89400000000000002</c:v>
                      </c:pt>
                      <c:pt idx="761">
                        <c:v>0.89400000000000002</c:v>
                      </c:pt>
                      <c:pt idx="762">
                        <c:v>0.89400000000000002</c:v>
                      </c:pt>
                      <c:pt idx="763">
                        <c:v>0.84199999999999997</c:v>
                      </c:pt>
                      <c:pt idx="764">
                        <c:v>0.84699999999999998</c:v>
                      </c:pt>
                      <c:pt idx="765">
                        <c:v>0.87</c:v>
                      </c:pt>
                      <c:pt idx="766">
                        <c:v>0.88900000000000001</c:v>
                      </c:pt>
                      <c:pt idx="767">
                        <c:v>0.88500000000000001</c:v>
                      </c:pt>
                      <c:pt idx="768">
                        <c:v>0.88500000000000001</c:v>
                      </c:pt>
                      <c:pt idx="769">
                        <c:v>0.88500000000000001</c:v>
                      </c:pt>
                      <c:pt idx="770">
                        <c:v>0.9</c:v>
                      </c:pt>
                      <c:pt idx="771">
                        <c:v>0.91500000000000004</c:v>
                      </c:pt>
                      <c:pt idx="772">
                        <c:v>0.90700000000000003</c:v>
                      </c:pt>
                      <c:pt idx="773">
                        <c:v>0.89</c:v>
                      </c:pt>
                      <c:pt idx="774">
                        <c:v>0.92100000000000004</c:v>
                      </c:pt>
                      <c:pt idx="775">
                        <c:v>0.92100000000000004</c:v>
                      </c:pt>
                      <c:pt idx="776">
                        <c:v>0.92100000000000004</c:v>
                      </c:pt>
                      <c:pt idx="777">
                        <c:v>0.89200000000000002</c:v>
                      </c:pt>
                      <c:pt idx="778">
                        <c:v>0.84099999999999997</c:v>
                      </c:pt>
                      <c:pt idx="779">
                        <c:v>0.80900000000000005</c:v>
                      </c:pt>
                      <c:pt idx="780">
                        <c:v>0.85</c:v>
                      </c:pt>
                      <c:pt idx="781">
                        <c:v>0.83099999999999996</c:v>
                      </c:pt>
                      <c:pt idx="782">
                        <c:v>0.83099999999999996</c:v>
                      </c:pt>
                      <c:pt idx="783">
                        <c:v>0.83099999999999996</c:v>
                      </c:pt>
                      <c:pt idx="784">
                        <c:v>0.86899999999999999</c:v>
                      </c:pt>
                      <c:pt idx="785">
                        <c:v>0.86099999999999999</c:v>
                      </c:pt>
                      <c:pt idx="786">
                        <c:v>0.871</c:v>
                      </c:pt>
                      <c:pt idx="787">
                        <c:v>0.84399999999999997</c:v>
                      </c:pt>
                      <c:pt idx="788">
                        <c:v>0.79200000000000004</c:v>
                      </c:pt>
                      <c:pt idx="789">
                        <c:v>0.79200000000000004</c:v>
                      </c:pt>
                      <c:pt idx="790">
                        <c:v>0.79200000000000004</c:v>
                      </c:pt>
                      <c:pt idx="791">
                        <c:v>0.80100000000000005</c:v>
                      </c:pt>
                      <c:pt idx="792">
                        <c:v>0.81200000000000006</c:v>
                      </c:pt>
                      <c:pt idx="793">
                        <c:v>0.8</c:v>
                      </c:pt>
                      <c:pt idx="794">
                        <c:v>0.78</c:v>
                      </c:pt>
                      <c:pt idx="795">
                        <c:v>0.78200000000000003</c:v>
                      </c:pt>
                      <c:pt idx="796">
                        <c:v>0.78200000000000003</c:v>
                      </c:pt>
                      <c:pt idx="797">
                        <c:v>0.78200000000000003</c:v>
                      </c:pt>
                      <c:pt idx="798">
                        <c:v>0.754</c:v>
                      </c:pt>
                      <c:pt idx="799">
                        <c:v>0.74299999999999999</c:v>
                      </c:pt>
                      <c:pt idx="800">
                        <c:v>0.75900000000000001</c:v>
                      </c:pt>
                      <c:pt idx="801">
                        <c:v>0.73099999999999998</c:v>
                      </c:pt>
                      <c:pt idx="802">
                        <c:v>0.73699999999999999</c:v>
                      </c:pt>
                      <c:pt idx="803">
                        <c:v>0.73699999999999999</c:v>
                      </c:pt>
                      <c:pt idx="804">
                        <c:v>0.73699999999999999</c:v>
                      </c:pt>
                      <c:pt idx="805">
                        <c:v>0.71099999999999997</c:v>
                      </c:pt>
                      <c:pt idx="806">
                        <c:v>0.73</c:v>
                      </c:pt>
                      <c:pt idx="807">
                        <c:v>0.70599999999999996</c:v>
                      </c:pt>
                      <c:pt idx="808">
                        <c:v>0.71099999999999997</c:v>
                      </c:pt>
                      <c:pt idx="809">
                        <c:v>0.70099999999999996</c:v>
                      </c:pt>
                      <c:pt idx="810">
                        <c:v>0.70099999999999996</c:v>
                      </c:pt>
                      <c:pt idx="811">
                        <c:v>0.70099999999999996</c:v>
                      </c:pt>
                      <c:pt idx="812">
                        <c:v>0.70899999999999996</c:v>
                      </c:pt>
                      <c:pt idx="813">
                        <c:v>0.75</c:v>
                      </c:pt>
                      <c:pt idx="814">
                        <c:v>0.73499999999999999</c:v>
                      </c:pt>
                      <c:pt idx="815">
                        <c:v>0.73</c:v>
                      </c:pt>
                      <c:pt idx="816">
                        <c:v>0.70299999999999996</c:v>
                      </c:pt>
                      <c:pt idx="817">
                        <c:v>0.70299999999999996</c:v>
                      </c:pt>
                      <c:pt idx="818">
                        <c:v>0.70299999999999996</c:v>
                      </c:pt>
                      <c:pt idx="819">
                        <c:v>0.69799999999999995</c:v>
                      </c:pt>
                      <c:pt idx="820">
                        <c:v>0.71</c:v>
                      </c:pt>
                      <c:pt idx="821">
                        <c:v>0.69699999999999995</c:v>
                      </c:pt>
                      <c:pt idx="822">
                        <c:v>0.67800000000000005</c:v>
                      </c:pt>
                      <c:pt idx="823">
                        <c:v>0.69299999999999995</c:v>
                      </c:pt>
                      <c:pt idx="824">
                        <c:v>0.69299999999999995</c:v>
                      </c:pt>
                      <c:pt idx="825">
                        <c:v>0.69299999999999995</c:v>
                      </c:pt>
                      <c:pt idx="826">
                        <c:v>0.70699999999999996</c:v>
                      </c:pt>
                      <c:pt idx="827">
                        <c:v>0.7</c:v>
                      </c:pt>
                      <c:pt idx="828">
                        <c:v>0.71099999999999997</c:v>
                      </c:pt>
                      <c:pt idx="829">
                        <c:v>0.70499999999999996</c:v>
                      </c:pt>
                      <c:pt idx="830">
                        <c:v>0.68899999999999995</c:v>
                      </c:pt>
                      <c:pt idx="831">
                        <c:v>0.68899999999999995</c:v>
                      </c:pt>
                      <c:pt idx="832">
                        <c:v>0.68899999999999995</c:v>
                      </c:pt>
                      <c:pt idx="833">
                        <c:v>0.72899999999999998</c:v>
                      </c:pt>
                      <c:pt idx="834">
                        <c:v>0.73699999999999999</c:v>
                      </c:pt>
                      <c:pt idx="835">
                        <c:v>0.74199999999999999</c:v>
                      </c:pt>
                      <c:pt idx="836">
                        <c:v>0.73099999999999998</c:v>
                      </c:pt>
                      <c:pt idx="837">
                        <c:v>0.76500000000000001</c:v>
                      </c:pt>
                      <c:pt idx="838">
                        <c:v>0.76500000000000001</c:v>
                      </c:pt>
                      <c:pt idx="839">
                        <c:v>0.76500000000000001</c:v>
                      </c:pt>
                      <c:pt idx="840">
                        <c:v>0.8</c:v>
                      </c:pt>
                      <c:pt idx="841">
                        <c:v>0.78800000000000003</c:v>
                      </c:pt>
                      <c:pt idx="842">
                        <c:v>0.74099999999999999</c:v>
                      </c:pt>
                      <c:pt idx="843">
                        <c:v>0.753</c:v>
                      </c:pt>
                      <c:pt idx="844">
                        <c:v>0.70799999999999996</c:v>
                      </c:pt>
                      <c:pt idx="845">
                        <c:v>0.70799999999999996</c:v>
                      </c:pt>
                      <c:pt idx="846">
                        <c:v>0.70799999999999996</c:v>
                      </c:pt>
                      <c:pt idx="847">
                        <c:v>0.70299999999999996</c:v>
                      </c:pt>
                      <c:pt idx="848">
                        <c:v>0.70299999999999996</c:v>
                      </c:pt>
                      <c:pt idx="849">
                        <c:v>0.70799999999999996</c:v>
                      </c:pt>
                      <c:pt idx="850">
                        <c:v>0.72499999999999998</c:v>
                      </c:pt>
                      <c:pt idx="851">
                        <c:v>0.69399999999999995</c:v>
                      </c:pt>
                      <c:pt idx="852">
                        <c:v>0.69399999999999995</c:v>
                      </c:pt>
                      <c:pt idx="853">
                        <c:v>0.69399999999999995</c:v>
                      </c:pt>
                      <c:pt idx="854">
                        <c:v>0.64400000000000002</c:v>
                      </c:pt>
                      <c:pt idx="855">
                        <c:v>0.64400000000000002</c:v>
                      </c:pt>
                      <c:pt idx="856">
                        <c:v>0.63700000000000001</c:v>
                      </c:pt>
                      <c:pt idx="857">
                        <c:v>0.66200000000000003</c:v>
                      </c:pt>
                      <c:pt idx="858">
                        <c:v>0.63</c:v>
                      </c:pt>
                      <c:pt idx="859">
                        <c:v>0.63</c:v>
                      </c:pt>
                      <c:pt idx="860">
                        <c:v>0.63</c:v>
                      </c:pt>
                      <c:pt idx="861">
                        <c:v>0.66</c:v>
                      </c:pt>
                      <c:pt idx="862">
                        <c:v>0.68700000000000006</c:v>
                      </c:pt>
                      <c:pt idx="863">
                        <c:v>0.69499999999999995</c:v>
                      </c:pt>
                      <c:pt idx="864">
                        <c:v>0.67800000000000005</c:v>
                      </c:pt>
                      <c:pt idx="865">
                        <c:v>0.67500000000000004</c:v>
                      </c:pt>
                      <c:pt idx="866">
                        <c:v>0.67500000000000004</c:v>
                      </c:pt>
                      <c:pt idx="867">
                        <c:v>0.67500000000000004</c:v>
                      </c:pt>
                      <c:pt idx="868">
                        <c:v>0.67700000000000005</c:v>
                      </c:pt>
                      <c:pt idx="869">
                        <c:v>0.67800000000000005</c:v>
                      </c:pt>
                      <c:pt idx="870">
                        <c:v>0.66900000000000004</c:v>
                      </c:pt>
                      <c:pt idx="871">
                        <c:v>0.68400000000000005</c:v>
                      </c:pt>
                      <c:pt idx="872">
                        <c:v>0.69</c:v>
                      </c:pt>
                      <c:pt idx="873">
                        <c:v>0.69</c:v>
                      </c:pt>
                      <c:pt idx="874">
                        <c:v>0.69</c:v>
                      </c:pt>
                      <c:pt idx="875">
                        <c:v>0.73399999999999999</c:v>
                      </c:pt>
                      <c:pt idx="876">
                        <c:v>0.74</c:v>
                      </c:pt>
                      <c:pt idx="877">
                        <c:v>0.76100000000000001</c:v>
                      </c:pt>
                      <c:pt idx="878">
                        <c:v>0.74099999999999999</c:v>
                      </c:pt>
                      <c:pt idx="879">
                        <c:v>0.73799999999999999</c:v>
                      </c:pt>
                      <c:pt idx="880">
                        <c:v>0.73799999999999999</c:v>
                      </c:pt>
                      <c:pt idx="881">
                        <c:v>0.73799999999999999</c:v>
                      </c:pt>
                      <c:pt idx="882">
                        <c:v>0.72699999999999998</c:v>
                      </c:pt>
                      <c:pt idx="883">
                        <c:v>0.74199999999999999</c:v>
                      </c:pt>
                      <c:pt idx="884">
                        <c:v>0.74199999999999999</c:v>
                      </c:pt>
                      <c:pt idx="885">
                        <c:v>0.745</c:v>
                      </c:pt>
                      <c:pt idx="886">
                        <c:v>0.747</c:v>
                      </c:pt>
                      <c:pt idx="887">
                        <c:v>0.747</c:v>
                      </c:pt>
                      <c:pt idx="888">
                        <c:v>0.747</c:v>
                      </c:pt>
                      <c:pt idx="889">
                        <c:v>0.78600000000000003</c:v>
                      </c:pt>
                      <c:pt idx="890">
                        <c:v>0.85099999999999998</c:v>
                      </c:pt>
                      <c:pt idx="891">
                        <c:v>0.88600000000000001</c:v>
                      </c:pt>
                      <c:pt idx="892">
                        <c:v>0.91600000000000004</c:v>
                      </c:pt>
                      <c:pt idx="893">
                        <c:v>0.89500000000000002</c:v>
                      </c:pt>
                      <c:pt idx="894">
                        <c:v>0.89500000000000002</c:v>
                      </c:pt>
                      <c:pt idx="895">
                        <c:v>0.89500000000000002</c:v>
                      </c:pt>
                      <c:pt idx="896">
                        <c:v>0.88600000000000001</c:v>
                      </c:pt>
                      <c:pt idx="897">
                        <c:v>0.86099999999999999</c:v>
                      </c:pt>
                      <c:pt idx="898">
                        <c:v>0.75900000000000001</c:v>
                      </c:pt>
                      <c:pt idx="899">
                        <c:v>0.78900000000000003</c:v>
                      </c:pt>
                      <c:pt idx="900">
                        <c:v>0.77700000000000002</c:v>
                      </c:pt>
                      <c:pt idx="901">
                        <c:v>0.77700000000000002</c:v>
                      </c:pt>
                      <c:pt idx="902">
                        <c:v>0.77700000000000002</c:v>
                      </c:pt>
                      <c:pt idx="903">
                        <c:v>0.74099999999999999</c:v>
                      </c:pt>
                      <c:pt idx="904">
                        <c:v>0.76400000000000001</c:v>
                      </c:pt>
                      <c:pt idx="905">
                        <c:v>0.71599999999999997</c:v>
                      </c:pt>
                      <c:pt idx="906">
                        <c:v>0.76300000000000001</c:v>
                      </c:pt>
                      <c:pt idx="907">
                        <c:v>0.76500000000000001</c:v>
                      </c:pt>
                      <c:pt idx="908">
                        <c:v>0.76500000000000001</c:v>
                      </c:pt>
                      <c:pt idx="909">
                        <c:v>0.76500000000000001</c:v>
                      </c:pt>
                      <c:pt idx="910">
                        <c:v>0.81299999999999994</c:v>
                      </c:pt>
                      <c:pt idx="911">
                        <c:v>0.86699999999999999</c:v>
                      </c:pt>
                      <c:pt idx="912">
                        <c:v>0.88200000000000001</c:v>
                      </c:pt>
                      <c:pt idx="913">
                        <c:v>0.85199999999999998</c:v>
                      </c:pt>
                      <c:pt idx="914">
                        <c:v>0.86699999999999999</c:v>
                      </c:pt>
                      <c:pt idx="915">
                        <c:v>0.86699999999999999</c:v>
                      </c:pt>
                      <c:pt idx="916">
                        <c:v>0.86699999999999999</c:v>
                      </c:pt>
                      <c:pt idx="917">
                        <c:v>0.90600000000000003</c:v>
                      </c:pt>
                      <c:pt idx="918">
                        <c:v>0.878</c:v>
                      </c:pt>
                      <c:pt idx="919">
                        <c:v>0.89900000000000002</c:v>
                      </c:pt>
                      <c:pt idx="920">
                        <c:v>0.86799999999999999</c:v>
                      </c:pt>
                      <c:pt idx="921">
                        <c:v>0.82399999999999995</c:v>
                      </c:pt>
                      <c:pt idx="922">
                        <c:v>0.82399999999999995</c:v>
                      </c:pt>
                      <c:pt idx="923">
                        <c:v>0.82399999999999995</c:v>
                      </c:pt>
                      <c:pt idx="924">
                        <c:v>0.83099999999999996</c:v>
                      </c:pt>
                      <c:pt idx="925">
                        <c:v>0.82899999999999996</c:v>
                      </c:pt>
                      <c:pt idx="926">
                        <c:v>0.83899999999999997</c:v>
                      </c:pt>
                      <c:pt idx="927">
                        <c:v>0.80100000000000005</c:v>
                      </c:pt>
                      <c:pt idx="928">
                        <c:v>0.81699999999999995</c:v>
                      </c:pt>
                      <c:pt idx="929">
                        <c:v>0.81699999999999995</c:v>
                      </c:pt>
                      <c:pt idx="930">
                        <c:v>0.81699999999999995</c:v>
                      </c:pt>
                      <c:pt idx="931">
                        <c:v>0.8</c:v>
                      </c:pt>
                      <c:pt idx="932">
                        <c:v>0.84</c:v>
                      </c:pt>
                      <c:pt idx="933">
                        <c:v>0.81599999999999995</c:v>
                      </c:pt>
                      <c:pt idx="934">
                        <c:v>0.81599999999999995</c:v>
                      </c:pt>
                      <c:pt idx="935">
                        <c:v>0.82599999999999996</c:v>
                      </c:pt>
                      <c:pt idx="936">
                        <c:v>0.82599999999999996</c:v>
                      </c:pt>
                      <c:pt idx="937">
                        <c:v>0.82599999999999996</c:v>
                      </c:pt>
                      <c:pt idx="938">
                        <c:v>0.84899999999999998</c:v>
                      </c:pt>
                      <c:pt idx="939">
                        <c:v>0.88300000000000001</c:v>
                      </c:pt>
                      <c:pt idx="940">
                        <c:v>0.875</c:v>
                      </c:pt>
                      <c:pt idx="941">
                        <c:v>0.88200000000000001</c:v>
                      </c:pt>
                      <c:pt idx="942">
                        <c:v>0.84499999999999997</c:v>
                      </c:pt>
                      <c:pt idx="943">
                        <c:v>0.84499999999999997</c:v>
                      </c:pt>
                      <c:pt idx="944">
                        <c:v>0.84499999999999997</c:v>
                      </c:pt>
                      <c:pt idx="945">
                        <c:v>0.85599999999999998</c:v>
                      </c:pt>
                      <c:pt idx="946">
                        <c:v>0.79100000000000004</c:v>
                      </c:pt>
                      <c:pt idx="947">
                        <c:v>0.77100000000000002</c:v>
                      </c:pt>
                      <c:pt idx="948">
                        <c:v>0.79</c:v>
                      </c:pt>
                      <c:pt idx="949">
                        <c:v>0.78700000000000003</c:v>
                      </c:pt>
                      <c:pt idx="950">
                        <c:v>0.78700000000000003</c:v>
                      </c:pt>
                      <c:pt idx="951">
                        <c:v>0.78700000000000003</c:v>
                      </c:pt>
                      <c:pt idx="952">
                        <c:v>0.80300000000000005</c:v>
                      </c:pt>
                      <c:pt idx="953">
                        <c:v>0.79500000000000004</c:v>
                      </c:pt>
                      <c:pt idx="954">
                        <c:v>0.81499999999999995</c:v>
                      </c:pt>
                      <c:pt idx="955">
                        <c:v>0.79300000000000004</c:v>
                      </c:pt>
                      <c:pt idx="956">
                        <c:v>0.78600000000000003</c:v>
                      </c:pt>
                      <c:pt idx="957">
                        <c:v>0.78600000000000003</c:v>
                      </c:pt>
                      <c:pt idx="958">
                        <c:v>0.78600000000000003</c:v>
                      </c:pt>
                      <c:pt idx="959">
                        <c:v>0.80800000000000005</c:v>
                      </c:pt>
                      <c:pt idx="960">
                        <c:v>0.77300000000000002</c:v>
                      </c:pt>
                      <c:pt idx="961">
                        <c:v>0.77600000000000002</c:v>
                      </c:pt>
                      <c:pt idx="962">
                        <c:v>0.76500000000000001</c:v>
                      </c:pt>
                      <c:pt idx="963">
                        <c:v>0.76500000000000001</c:v>
                      </c:pt>
                      <c:pt idx="964">
                        <c:v>0.76500000000000001</c:v>
                      </c:pt>
                      <c:pt idx="965">
                        <c:v>0.76500000000000001</c:v>
                      </c:pt>
                      <c:pt idx="966">
                        <c:v>0.76500000000000001</c:v>
                      </c:pt>
                      <c:pt idx="967">
                        <c:v>0.77200000000000002</c:v>
                      </c:pt>
                      <c:pt idx="968">
                        <c:v>0.77300000000000002</c:v>
                      </c:pt>
                      <c:pt idx="969">
                        <c:v>0.80300000000000005</c:v>
                      </c:pt>
                      <c:pt idx="970">
                        <c:v>0.81699999999999995</c:v>
                      </c:pt>
                      <c:pt idx="971">
                        <c:v>0.81699999999999995</c:v>
                      </c:pt>
                      <c:pt idx="972">
                        <c:v>0.81699999999999995</c:v>
                      </c:pt>
                      <c:pt idx="973">
                        <c:v>0.81599999999999995</c:v>
                      </c:pt>
                      <c:pt idx="974">
                        <c:v>0.873</c:v>
                      </c:pt>
                      <c:pt idx="975">
                        <c:v>0.86699999999999999</c:v>
                      </c:pt>
                      <c:pt idx="976">
                        <c:v>0.86199999999999999</c:v>
                      </c:pt>
                      <c:pt idx="977">
                        <c:v>0.85699999999999998</c:v>
                      </c:pt>
                      <c:pt idx="978">
                        <c:v>0.85699999999999998</c:v>
                      </c:pt>
                      <c:pt idx="979">
                        <c:v>0.85699999999999998</c:v>
                      </c:pt>
                      <c:pt idx="980">
                        <c:v>0.86099999999999999</c:v>
                      </c:pt>
                      <c:pt idx="981">
                        <c:v>0.877</c:v>
                      </c:pt>
                      <c:pt idx="982">
                        <c:v>0.90500000000000003</c:v>
                      </c:pt>
                      <c:pt idx="983">
                        <c:v>0.91300000000000003</c:v>
                      </c:pt>
                      <c:pt idx="984">
                        <c:v>0.93</c:v>
                      </c:pt>
                      <c:pt idx="985">
                        <c:v>0.93</c:v>
                      </c:pt>
                      <c:pt idx="986">
                        <c:v>0.93</c:v>
                      </c:pt>
                      <c:pt idx="987">
                        <c:v>0.90300000000000002</c:v>
                      </c:pt>
                      <c:pt idx="988">
                        <c:v>0.93300000000000005</c:v>
                      </c:pt>
                      <c:pt idx="989">
                        <c:v>0.95899999999999996</c:v>
                      </c:pt>
                      <c:pt idx="990">
                        <c:v>0.94099999999999995</c:v>
                      </c:pt>
                      <c:pt idx="991">
                        <c:v>0.95</c:v>
                      </c:pt>
                      <c:pt idx="992">
                        <c:v>0.95</c:v>
                      </c:pt>
                      <c:pt idx="993">
                        <c:v>0.95</c:v>
                      </c:pt>
                      <c:pt idx="994">
                        <c:v>0.93500000000000005</c:v>
                      </c:pt>
                      <c:pt idx="995">
                        <c:v>0.94199999999999995</c:v>
                      </c:pt>
                      <c:pt idx="996">
                        <c:v>0.96899999999999997</c:v>
                      </c:pt>
                      <c:pt idx="997">
                        <c:v>0.95299999999999996</c:v>
                      </c:pt>
                      <c:pt idx="998">
                        <c:v>0.95099999999999996</c:v>
                      </c:pt>
                      <c:pt idx="999">
                        <c:v>0.95099999999999996</c:v>
                      </c:pt>
                      <c:pt idx="1000">
                        <c:v>0.95099999999999996</c:v>
                      </c:pt>
                      <c:pt idx="1001">
                        <c:v>1.0049999999999999</c:v>
                      </c:pt>
                      <c:pt idx="1002">
                        <c:v>1.026</c:v>
                      </c:pt>
                      <c:pt idx="1003">
                        <c:v>1.0349999999999999</c:v>
                      </c:pt>
                      <c:pt idx="1004">
                        <c:v>1.02</c:v>
                      </c:pt>
                      <c:pt idx="1005">
                        <c:v>0.98199999999999998</c:v>
                      </c:pt>
                      <c:pt idx="1006">
                        <c:v>0.98199999999999998</c:v>
                      </c:pt>
                      <c:pt idx="1007">
                        <c:v>0.98199999999999998</c:v>
                      </c:pt>
                      <c:pt idx="1008">
                        <c:v>1.0289999999999999</c:v>
                      </c:pt>
                      <c:pt idx="1009">
                        <c:v>1.0189999999999999</c:v>
                      </c:pt>
                      <c:pt idx="1010">
                        <c:v>1.0249999999999999</c:v>
                      </c:pt>
                      <c:pt idx="1011">
                        <c:v>1.0189999999999999</c:v>
                      </c:pt>
                      <c:pt idx="1012">
                        <c:v>1.002</c:v>
                      </c:pt>
                      <c:pt idx="1013">
                        <c:v>1.002</c:v>
                      </c:pt>
                      <c:pt idx="1014">
                        <c:v>1.002</c:v>
                      </c:pt>
                      <c:pt idx="1015">
                        <c:v>1.01</c:v>
                      </c:pt>
                      <c:pt idx="1016">
                        <c:v>0.997</c:v>
                      </c:pt>
                      <c:pt idx="1017">
                        <c:v>0.96899999999999997</c:v>
                      </c:pt>
                      <c:pt idx="1018">
                        <c:v>1.006</c:v>
                      </c:pt>
                      <c:pt idx="1019">
                        <c:v>1.028</c:v>
                      </c:pt>
                      <c:pt idx="1020">
                        <c:v>1.028</c:v>
                      </c:pt>
                      <c:pt idx="1021">
                        <c:v>1.028</c:v>
                      </c:pt>
                      <c:pt idx="1022">
                        <c:v>0.99199999999999999</c:v>
                      </c:pt>
                      <c:pt idx="1023">
                        <c:v>0.97699999999999998</c:v>
                      </c:pt>
                      <c:pt idx="1024">
                        <c:v>0.96599999999999997</c:v>
                      </c:pt>
                      <c:pt idx="1025">
                        <c:v>0.83399999999999996</c:v>
                      </c:pt>
                      <c:pt idx="1026">
                        <c:v>0.77400000000000002</c:v>
                      </c:pt>
                      <c:pt idx="1027">
                        <c:v>0.77400000000000002</c:v>
                      </c:pt>
                      <c:pt idx="1028">
                        <c:v>0.77400000000000002</c:v>
                      </c:pt>
                      <c:pt idx="1029">
                        <c:v>0.74399999999999999</c:v>
                      </c:pt>
                      <c:pt idx="1030">
                        <c:v>0.72</c:v>
                      </c:pt>
                      <c:pt idx="1031">
                        <c:v>0.70399999999999996</c:v>
                      </c:pt>
                      <c:pt idx="1032">
                        <c:v>0.70699999999999996</c:v>
                      </c:pt>
                      <c:pt idx="1033">
                        <c:v>0.70399999999999996</c:v>
                      </c:pt>
                      <c:pt idx="1034">
                        <c:v>0.70399999999999996</c:v>
                      </c:pt>
                      <c:pt idx="1035">
                        <c:v>0.70399999999999996</c:v>
                      </c:pt>
                      <c:pt idx="1036">
                        <c:v>0.70599999999999996</c:v>
                      </c:pt>
                      <c:pt idx="1037">
                        <c:v>0.69599999999999995</c:v>
                      </c:pt>
                      <c:pt idx="1038">
                        <c:v>0.70299999999999996</c:v>
                      </c:pt>
                      <c:pt idx="1039">
                        <c:v>0.72799999999999998</c:v>
                      </c:pt>
                      <c:pt idx="1040">
                        <c:v>0.72499999999999998</c:v>
                      </c:pt>
                      <c:pt idx="1041">
                        <c:v>0.72499999999999998</c:v>
                      </c:pt>
                      <c:pt idx="1042">
                        <c:v>0.72499999999999998</c:v>
                      </c:pt>
                      <c:pt idx="1043">
                        <c:v>0.73099999999999998</c:v>
                      </c:pt>
                      <c:pt idx="1044">
                        <c:v>0.68600000000000005</c:v>
                      </c:pt>
                      <c:pt idx="1045">
                        <c:v>0.68799999999999994</c:v>
                      </c:pt>
                      <c:pt idx="1046">
                        <c:v>0.65100000000000002</c:v>
                      </c:pt>
                      <c:pt idx="1047">
                        <c:v>0.65800000000000003</c:v>
                      </c:pt>
                      <c:pt idx="1048">
                        <c:v>0.65800000000000003</c:v>
                      </c:pt>
                      <c:pt idx="1049">
                        <c:v>0.65800000000000003</c:v>
                      </c:pt>
                      <c:pt idx="1050">
                        <c:v>0.65</c:v>
                      </c:pt>
                      <c:pt idx="1051">
                        <c:v>0.65500000000000003</c:v>
                      </c:pt>
                      <c:pt idx="1052">
                        <c:v>0.68500000000000005</c:v>
                      </c:pt>
                      <c:pt idx="1053">
                        <c:v>0.63500000000000001</c:v>
                      </c:pt>
                      <c:pt idx="1054">
                        <c:v>0.63500000000000001</c:v>
                      </c:pt>
                      <c:pt idx="1055">
                        <c:v>0.63500000000000001</c:v>
                      </c:pt>
                      <c:pt idx="1056">
                        <c:v>0.63500000000000001</c:v>
                      </c:pt>
                      <c:pt idx="1057">
                        <c:v>0.622</c:v>
                      </c:pt>
                      <c:pt idx="1058">
                        <c:v>0.59</c:v>
                      </c:pt>
                      <c:pt idx="1059">
                        <c:v>0.60199999999999998</c:v>
                      </c:pt>
                      <c:pt idx="1060">
                        <c:v>0.60199999999999998</c:v>
                      </c:pt>
                      <c:pt idx="1061">
                        <c:v>0.60199999999999998</c:v>
                      </c:pt>
                      <c:pt idx="1062">
                        <c:v>0.60199999999999998</c:v>
                      </c:pt>
                      <c:pt idx="1063">
                        <c:v>0.60199999999999998</c:v>
                      </c:pt>
                      <c:pt idx="1064">
                        <c:v>0.59699999999999998</c:v>
                      </c:pt>
                      <c:pt idx="1065">
                        <c:v>0.59699999999999998</c:v>
                      </c:pt>
                      <c:pt idx="1066">
                        <c:v>0.56899999999999995</c:v>
                      </c:pt>
                      <c:pt idx="1067">
                        <c:v>0.49099999999999999</c:v>
                      </c:pt>
                      <c:pt idx="1068">
                        <c:v>0.496</c:v>
                      </c:pt>
                      <c:pt idx="1069">
                        <c:v>0.496</c:v>
                      </c:pt>
                      <c:pt idx="1070">
                        <c:v>0.496</c:v>
                      </c:pt>
                      <c:pt idx="1071">
                        <c:v>0.51300000000000001</c:v>
                      </c:pt>
                      <c:pt idx="1072">
                        <c:v>0.52100000000000002</c:v>
                      </c:pt>
                      <c:pt idx="1073">
                        <c:v>0.50900000000000001</c:v>
                      </c:pt>
                      <c:pt idx="1074">
                        <c:v>0.49199999999999999</c:v>
                      </c:pt>
                      <c:pt idx="1075">
                        <c:v>0.505</c:v>
                      </c:pt>
                      <c:pt idx="1076">
                        <c:v>0.505</c:v>
                      </c:pt>
                      <c:pt idx="1077">
                        <c:v>0.505</c:v>
                      </c:pt>
                      <c:pt idx="1078">
                        <c:v>0.48799999999999999</c:v>
                      </c:pt>
                      <c:pt idx="1079">
                        <c:v>0.49199999999999999</c:v>
                      </c:pt>
                      <c:pt idx="1080">
                        <c:v>0.503</c:v>
                      </c:pt>
                      <c:pt idx="1081">
                        <c:v>0.52200000000000002</c:v>
                      </c:pt>
                      <c:pt idx="1082">
                        <c:v>0.48099999999999998</c:v>
                      </c:pt>
                      <c:pt idx="1083">
                        <c:v>0.48099999999999998</c:v>
                      </c:pt>
                      <c:pt idx="1084">
                        <c:v>0.48099999999999998</c:v>
                      </c:pt>
                      <c:pt idx="1085">
                        <c:v>0.56899999999999995</c:v>
                      </c:pt>
                      <c:pt idx="1086">
                        <c:v>0.59799999999999998</c:v>
                      </c:pt>
                      <c:pt idx="1087">
                        <c:v>0.56000000000000005</c:v>
                      </c:pt>
                      <c:pt idx="1088">
                        <c:v>0.56100000000000005</c:v>
                      </c:pt>
                      <c:pt idx="1089">
                        <c:v>0.58599999999999997</c:v>
                      </c:pt>
                      <c:pt idx="1090">
                        <c:v>0.58599999999999997</c:v>
                      </c:pt>
                      <c:pt idx="1091">
                        <c:v>0.58599999999999997</c:v>
                      </c:pt>
                      <c:pt idx="1092">
                        <c:v>0.56599999999999995</c:v>
                      </c:pt>
                      <c:pt idx="1093">
                        <c:v>0.55700000000000005</c:v>
                      </c:pt>
                      <c:pt idx="1094">
                        <c:v>0.56299999999999994</c:v>
                      </c:pt>
                      <c:pt idx="1095">
                        <c:v>0.57599999999999996</c:v>
                      </c:pt>
                      <c:pt idx="1096">
                        <c:v>0.57599999999999996</c:v>
                      </c:pt>
                      <c:pt idx="1097">
                        <c:v>0.57599999999999996</c:v>
                      </c:pt>
                      <c:pt idx="1098">
                        <c:v>0.57599999999999996</c:v>
                      </c:pt>
                      <c:pt idx="1099">
                        <c:v>0.58499999999999996</c:v>
                      </c:pt>
                      <c:pt idx="1100">
                        <c:v>0.58699999999999997</c:v>
                      </c:pt>
                      <c:pt idx="1101">
                        <c:v>0.60799999999999998</c:v>
                      </c:pt>
                      <c:pt idx="1102">
                        <c:v>0.629</c:v>
                      </c:pt>
                      <c:pt idx="1103">
                        <c:v>0.63800000000000001</c:v>
                      </c:pt>
                      <c:pt idx="1104">
                        <c:v>0.63800000000000001</c:v>
                      </c:pt>
                      <c:pt idx="1105">
                        <c:v>0.63800000000000001</c:v>
                      </c:pt>
                      <c:pt idx="1106">
                        <c:v>0.61799999999999999</c:v>
                      </c:pt>
                      <c:pt idx="1107">
                        <c:v>0.56000000000000005</c:v>
                      </c:pt>
                      <c:pt idx="1108">
                        <c:v>0.54</c:v>
                      </c:pt>
                      <c:pt idx="1109">
                        <c:v>0.57999999999999996</c:v>
                      </c:pt>
                      <c:pt idx="1110">
                        <c:v>0.60399999999999998</c:v>
                      </c:pt>
                      <c:pt idx="1111">
                        <c:v>0.60399999999999998</c:v>
                      </c:pt>
                      <c:pt idx="1112">
                        <c:v>0.60399999999999998</c:v>
                      </c:pt>
                      <c:pt idx="1113">
                        <c:v>0.60799999999999998</c:v>
                      </c:pt>
                      <c:pt idx="1114">
                        <c:v>0.61199999999999999</c:v>
                      </c:pt>
                      <c:pt idx="1115">
                        <c:v>0.60399999999999998</c:v>
                      </c:pt>
                      <c:pt idx="1116">
                        <c:v>0.61299999999999999</c:v>
                      </c:pt>
                      <c:pt idx="1117">
                        <c:v>0.63600000000000001</c:v>
                      </c:pt>
                      <c:pt idx="1118">
                        <c:v>0.63600000000000001</c:v>
                      </c:pt>
                      <c:pt idx="1119">
                        <c:v>0.63600000000000001</c:v>
                      </c:pt>
                      <c:pt idx="1120">
                        <c:v>0.66800000000000004</c:v>
                      </c:pt>
                      <c:pt idx="1121">
                        <c:v>0.72799999999999998</c:v>
                      </c:pt>
                      <c:pt idx="1122">
                        <c:v>0.72399999999999998</c:v>
                      </c:pt>
                      <c:pt idx="1123">
                        <c:v>0.68600000000000005</c:v>
                      </c:pt>
                      <c:pt idx="1124">
                        <c:v>0.71299999999999997</c:v>
                      </c:pt>
                      <c:pt idx="1125">
                        <c:v>0.71299999999999997</c:v>
                      </c:pt>
                      <c:pt idx="1126">
                        <c:v>0.71299999999999997</c:v>
                      </c:pt>
                      <c:pt idx="1127">
                        <c:v>0.66400000000000003</c:v>
                      </c:pt>
                      <c:pt idx="1128">
                        <c:v>0.66100000000000003</c:v>
                      </c:pt>
                      <c:pt idx="1129">
                        <c:v>0.63100000000000001</c:v>
                      </c:pt>
                      <c:pt idx="1130">
                        <c:v>0.64600000000000002</c:v>
                      </c:pt>
                      <c:pt idx="1131">
                        <c:v>0.67900000000000005</c:v>
                      </c:pt>
                      <c:pt idx="1132">
                        <c:v>0.67900000000000005</c:v>
                      </c:pt>
                      <c:pt idx="1133">
                        <c:v>0.67900000000000005</c:v>
                      </c:pt>
                      <c:pt idx="1134">
                        <c:v>0.71899999999999997</c:v>
                      </c:pt>
                      <c:pt idx="1135">
                        <c:v>0.73899999999999999</c:v>
                      </c:pt>
                      <c:pt idx="1136">
                        <c:v>0.71799999999999997</c:v>
                      </c:pt>
                      <c:pt idx="1137">
                        <c:v>0.71799999999999997</c:v>
                      </c:pt>
                      <c:pt idx="1138">
                        <c:v>0.73299999999999998</c:v>
                      </c:pt>
                      <c:pt idx="1139">
                        <c:v>0.73299999999999998</c:v>
                      </c:pt>
                      <c:pt idx="1140">
                        <c:v>0.73299999999999998</c:v>
                      </c:pt>
                      <c:pt idx="1141">
                        <c:v>0.72599999999999998</c:v>
                      </c:pt>
                      <c:pt idx="1142">
                        <c:v>0.73399999999999999</c:v>
                      </c:pt>
                      <c:pt idx="1143">
                        <c:v>0.73299999999999998</c:v>
                      </c:pt>
                      <c:pt idx="1144">
                        <c:v>0.72</c:v>
                      </c:pt>
                      <c:pt idx="1145">
                        <c:v>0.73</c:v>
                      </c:pt>
                      <c:pt idx="1146">
                        <c:v>0.73</c:v>
                      </c:pt>
                      <c:pt idx="1147">
                        <c:v>0.73</c:v>
                      </c:pt>
                      <c:pt idx="1148">
                        <c:v>0.75800000000000001</c:v>
                      </c:pt>
                      <c:pt idx="1149">
                        <c:v>0.751</c:v>
                      </c:pt>
                      <c:pt idx="1150">
                        <c:v>0.69899999999999995</c:v>
                      </c:pt>
                      <c:pt idx="1151">
                        <c:v>0.69499999999999995</c:v>
                      </c:pt>
                      <c:pt idx="1152">
                        <c:v>0.73099999999999998</c:v>
                      </c:pt>
                      <c:pt idx="1153">
                        <c:v>0.73099999999999998</c:v>
                      </c:pt>
                      <c:pt idx="1154">
                        <c:v>0.73099999999999998</c:v>
                      </c:pt>
                      <c:pt idx="1155">
                        <c:v>0.73599999999999999</c:v>
                      </c:pt>
                      <c:pt idx="1156">
                        <c:v>0.72499999999999998</c:v>
                      </c:pt>
                      <c:pt idx="1157">
                        <c:v>0.72199999999999998</c:v>
                      </c:pt>
                      <c:pt idx="1158">
                        <c:v>0.73</c:v>
                      </c:pt>
                      <c:pt idx="1159">
                        <c:v>0.71099999999999997</c:v>
                      </c:pt>
                      <c:pt idx="1160">
                        <c:v>0.71099999999999997</c:v>
                      </c:pt>
                      <c:pt idx="1161">
                        <c:v>0.71099999999999997</c:v>
                      </c:pt>
                      <c:pt idx="1162">
                        <c:v>0.69699999999999995</c:v>
                      </c:pt>
                      <c:pt idx="1163">
                        <c:v>0.68899999999999995</c:v>
                      </c:pt>
                      <c:pt idx="1164">
                        <c:v>0.70799999999999996</c:v>
                      </c:pt>
                      <c:pt idx="1165">
                        <c:v>0.64800000000000002</c:v>
                      </c:pt>
                      <c:pt idx="1166">
                        <c:v>0.627</c:v>
                      </c:pt>
                      <c:pt idx="1167">
                        <c:v>0.627</c:v>
                      </c:pt>
                      <c:pt idx="1168">
                        <c:v>0.627</c:v>
                      </c:pt>
                      <c:pt idx="1169">
                        <c:v>0.622</c:v>
                      </c:pt>
                      <c:pt idx="1170">
                        <c:v>0.66600000000000004</c:v>
                      </c:pt>
                      <c:pt idx="1171">
                        <c:v>0.65</c:v>
                      </c:pt>
                      <c:pt idx="1172">
                        <c:v>0.67900000000000005</c:v>
                      </c:pt>
                      <c:pt idx="1173">
                        <c:v>0.68600000000000005</c:v>
                      </c:pt>
                      <c:pt idx="1174">
                        <c:v>0.68600000000000005</c:v>
                      </c:pt>
                      <c:pt idx="1175">
                        <c:v>0.68600000000000005</c:v>
                      </c:pt>
                      <c:pt idx="1176">
                        <c:v>0.66600000000000004</c:v>
                      </c:pt>
                      <c:pt idx="1177">
                        <c:v>0.67800000000000005</c:v>
                      </c:pt>
                      <c:pt idx="1178">
                        <c:v>0.66600000000000004</c:v>
                      </c:pt>
                      <c:pt idx="1179">
                        <c:v>0.70399999999999996</c:v>
                      </c:pt>
                      <c:pt idx="1180">
                        <c:v>0.70499999999999996</c:v>
                      </c:pt>
                      <c:pt idx="1181">
                        <c:v>0.70499999999999996</c:v>
                      </c:pt>
                      <c:pt idx="1182">
                        <c:v>0.70499999999999996</c:v>
                      </c:pt>
                      <c:pt idx="1183">
                        <c:v>0.69699999999999995</c:v>
                      </c:pt>
                      <c:pt idx="1184">
                        <c:v>0.69299999999999995</c:v>
                      </c:pt>
                      <c:pt idx="1185">
                        <c:v>0.71499999999999997</c:v>
                      </c:pt>
                      <c:pt idx="1186">
                        <c:v>0.71299999999999997</c:v>
                      </c:pt>
                      <c:pt idx="1187">
                        <c:v>0.72399999999999998</c:v>
                      </c:pt>
                      <c:pt idx="1188">
                        <c:v>0.72399999999999998</c:v>
                      </c:pt>
                      <c:pt idx="1189">
                        <c:v>0.72399999999999998</c:v>
                      </c:pt>
                      <c:pt idx="1190">
                        <c:v>0.73499999999999999</c:v>
                      </c:pt>
                      <c:pt idx="1191">
                        <c:v>0.754</c:v>
                      </c:pt>
                      <c:pt idx="1192">
                        <c:v>0.74099999999999999</c:v>
                      </c:pt>
                      <c:pt idx="1193">
                        <c:v>0.71899999999999997</c:v>
                      </c:pt>
                      <c:pt idx="1194">
                        <c:v>0.69399999999999995</c:v>
                      </c:pt>
                      <c:pt idx="1195">
                        <c:v>0.69399999999999995</c:v>
                      </c:pt>
                      <c:pt idx="1196">
                        <c:v>0.69399999999999995</c:v>
                      </c:pt>
                      <c:pt idx="1197">
                        <c:v>0.72399999999999998</c:v>
                      </c:pt>
                      <c:pt idx="1198">
                        <c:v>0.72799999999999998</c:v>
                      </c:pt>
                      <c:pt idx="1199">
                        <c:v>0.77200000000000002</c:v>
                      </c:pt>
                      <c:pt idx="1200">
                        <c:v>0.755</c:v>
                      </c:pt>
                      <c:pt idx="1201">
                        <c:v>0.76900000000000002</c:v>
                      </c:pt>
                      <c:pt idx="1202">
                        <c:v>0.76900000000000002</c:v>
                      </c:pt>
                      <c:pt idx="1203">
                        <c:v>0.76900000000000002</c:v>
                      </c:pt>
                      <c:pt idx="1204">
                        <c:v>0.74299999999999999</c:v>
                      </c:pt>
                      <c:pt idx="1205">
                        <c:v>0.77500000000000002</c:v>
                      </c:pt>
                      <c:pt idx="1206">
                        <c:v>0.77100000000000002</c:v>
                      </c:pt>
                      <c:pt idx="1207">
                        <c:v>0.82399999999999995</c:v>
                      </c:pt>
                      <c:pt idx="1208">
                        <c:v>0.82099999999999995</c:v>
                      </c:pt>
                      <c:pt idx="1209">
                        <c:v>0.82099999999999995</c:v>
                      </c:pt>
                      <c:pt idx="1210">
                        <c:v>0.82099999999999995</c:v>
                      </c:pt>
                      <c:pt idx="1211">
                        <c:v>0.82</c:v>
                      </c:pt>
                      <c:pt idx="1212">
                        <c:v>0.83299999999999996</c:v>
                      </c:pt>
                      <c:pt idx="1213">
                        <c:v>0.83299999999999996</c:v>
                      </c:pt>
                      <c:pt idx="1214">
                        <c:v>0.77500000000000002</c:v>
                      </c:pt>
                      <c:pt idx="1215">
                        <c:v>0.78100000000000003</c:v>
                      </c:pt>
                      <c:pt idx="1216">
                        <c:v>0.78100000000000003</c:v>
                      </c:pt>
                      <c:pt idx="1217">
                        <c:v>0.78100000000000003</c:v>
                      </c:pt>
                      <c:pt idx="1218">
                        <c:v>0.80400000000000005</c:v>
                      </c:pt>
                      <c:pt idx="1219">
                        <c:v>0.82299999999999995</c:v>
                      </c:pt>
                      <c:pt idx="1220">
                        <c:v>0.83699999999999997</c:v>
                      </c:pt>
                      <c:pt idx="1221">
                        <c:v>0.85799999999999998</c:v>
                      </c:pt>
                      <c:pt idx="1222">
                        <c:v>0.872</c:v>
                      </c:pt>
                      <c:pt idx="1223">
                        <c:v>0.872</c:v>
                      </c:pt>
                      <c:pt idx="1224">
                        <c:v>0.872</c:v>
                      </c:pt>
                      <c:pt idx="1225">
                        <c:v>0.88400000000000001</c:v>
                      </c:pt>
                      <c:pt idx="1226">
                        <c:v>0.86299999999999999</c:v>
                      </c:pt>
                      <c:pt idx="1227">
                        <c:v>0.91400000000000003</c:v>
                      </c:pt>
                      <c:pt idx="1228">
                        <c:v>0.90600000000000003</c:v>
                      </c:pt>
                      <c:pt idx="1229">
                        <c:v>0.93500000000000005</c:v>
                      </c:pt>
                      <c:pt idx="1230">
                        <c:v>0.93500000000000005</c:v>
                      </c:pt>
                      <c:pt idx="1231">
                        <c:v>0.93500000000000005</c:v>
                      </c:pt>
                      <c:pt idx="1232">
                        <c:v>0.92</c:v>
                      </c:pt>
                      <c:pt idx="1233">
                        <c:v>0.81599999999999995</c:v>
                      </c:pt>
                      <c:pt idx="1234">
                        <c:v>0.81599999999999995</c:v>
                      </c:pt>
                      <c:pt idx="1235">
                        <c:v>0.81200000000000006</c:v>
                      </c:pt>
                      <c:pt idx="1236">
                        <c:v>0.80100000000000005</c:v>
                      </c:pt>
                      <c:pt idx="1237">
                        <c:v>0.80100000000000005</c:v>
                      </c:pt>
                      <c:pt idx="1238">
                        <c:v>0.80100000000000005</c:v>
                      </c:pt>
                      <c:pt idx="1239">
                        <c:v>0.78400000000000003</c:v>
                      </c:pt>
                      <c:pt idx="1240">
                        <c:v>0.69899999999999995</c:v>
                      </c:pt>
                      <c:pt idx="1241">
                        <c:v>0.71899999999999997</c:v>
                      </c:pt>
                      <c:pt idx="1242">
                        <c:v>0.59499999999999997</c:v>
                      </c:pt>
                      <c:pt idx="1243">
                        <c:v>0.59899999999999998</c:v>
                      </c:pt>
                      <c:pt idx="1244">
                        <c:v>0.59899999999999998</c:v>
                      </c:pt>
                      <c:pt idx="1245">
                        <c:v>0.59899999999999998</c:v>
                      </c:pt>
                      <c:pt idx="1246">
                        <c:v>0.59099999999999997</c:v>
                      </c:pt>
                      <c:pt idx="1247">
                        <c:v>0.59099999999999997</c:v>
                      </c:pt>
                      <c:pt idx="1248">
                        <c:v>0.59</c:v>
                      </c:pt>
                      <c:pt idx="1249">
                        <c:v>0.60499999999999998</c:v>
                      </c:pt>
                      <c:pt idx="1250">
                        <c:v>0.61</c:v>
                      </c:pt>
                      <c:pt idx="1251">
                        <c:v>0.61</c:v>
                      </c:pt>
                      <c:pt idx="1252">
                        <c:v>0.61</c:v>
                      </c:pt>
                      <c:pt idx="1253">
                        <c:v>0.61199999999999999</c:v>
                      </c:pt>
                      <c:pt idx="1254">
                        <c:v>0.56499999999999995</c:v>
                      </c:pt>
                      <c:pt idx="1255">
                        <c:v>0.59</c:v>
                      </c:pt>
                      <c:pt idx="1256">
                        <c:v>0.57999999999999996</c:v>
                      </c:pt>
                      <c:pt idx="1257">
                        <c:v>0.61199999999999999</c:v>
                      </c:pt>
                      <c:pt idx="1258">
                        <c:v>0.61199999999999999</c:v>
                      </c:pt>
                      <c:pt idx="1259">
                        <c:v>0.61199999999999999</c:v>
                      </c:pt>
                      <c:pt idx="1260">
                        <c:v>0.59699999999999998</c:v>
                      </c:pt>
                      <c:pt idx="1261">
                        <c:v>0.629</c:v>
                      </c:pt>
                      <c:pt idx="1262">
                        <c:v>0.60799999999999998</c:v>
                      </c:pt>
                      <c:pt idx="1263">
                        <c:v>0.65800000000000003</c:v>
                      </c:pt>
                      <c:pt idx="1264">
                        <c:v>0.64300000000000002</c:v>
                      </c:pt>
                      <c:pt idx="1265">
                        <c:v>0.64300000000000002</c:v>
                      </c:pt>
                      <c:pt idx="1266">
                        <c:v>0.64300000000000002</c:v>
                      </c:pt>
                      <c:pt idx="1267">
                        <c:v>0.66100000000000003</c:v>
                      </c:pt>
                      <c:pt idx="1268">
                        <c:v>0.65800000000000003</c:v>
                      </c:pt>
                      <c:pt idx="1269">
                        <c:v>0.65300000000000002</c:v>
                      </c:pt>
                      <c:pt idx="1270">
                        <c:v>0.66500000000000004</c:v>
                      </c:pt>
                      <c:pt idx="1271">
                        <c:v>0.68700000000000006</c:v>
                      </c:pt>
                      <c:pt idx="1272">
                        <c:v>0.68700000000000006</c:v>
                      </c:pt>
                      <c:pt idx="1273">
                        <c:v>0.68700000000000006</c:v>
                      </c:pt>
                      <c:pt idx="1274">
                        <c:v>0.72299999999999998</c:v>
                      </c:pt>
                      <c:pt idx="1275">
                        <c:v>0.76900000000000002</c:v>
                      </c:pt>
                      <c:pt idx="1276">
                        <c:v>0.78</c:v>
                      </c:pt>
                      <c:pt idx="1277">
                        <c:v>0.78300000000000003</c:v>
                      </c:pt>
                      <c:pt idx="1278">
                        <c:v>0.75700000000000001</c:v>
                      </c:pt>
                      <c:pt idx="1279">
                        <c:v>0.75700000000000001</c:v>
                      </c:pt>
                      <c:pt idx="1280">
                        <c:v>0.75700000000000001</c:v>
                      </c:pt>
                      <c:pt idx="1281">
                        <c:v>0.75</c:v>
                      </c:pt>
                      <c:pt idx="1282">
                        <c:v>0.78700000000000003</c:v>
                      </c:pt>
                      <c:pt idx="1283">
                        <c:v>0.83899999999999997</c:v>
                      </c:pt>
                      <c:pt idx="1284">
                        <c:v>0.82499999999999996</c:v>
                      </c:pt>
                      <c:pt idx="1285">
                        <c:v>0.79700000000000004</c:v>
                      </c:pt>
                      <c:pt idx="1286">
                        <c:v>0.79700000000000004</c:v>
                      </c:pt>
                      <c:pt idx="1287">
                        <c:v>0.79700000000000004</c:v>
                      </c:pt>
                      <c:pt idx="1288">
                        <c:v>0.84599999999999997</c:v>
                      </c:pt>
                      <c:pt idx="1289">
                        <c:v>0.82599999999999996</c:v>
                      </c:pt>
                      <c:pt idx="1290">
                        <c:v>0.84199999999999997</c:v>
                      </c:pt>
                      <c:pt idx="1291">
                        <c:v>0.81799999999999995</c:v>
                      </c:pt>
                      <c:pt idx="1292">
                        <c:v>0.80700000000000005</c:v>
                      </c:pt>
                      <c:pt idx="1293">
                        <c:v>0.80700000000000005</c:v>
                      </c:pt>
                      <c:pt idx="1294">
                        <c:v>0.80700000000000005</c:v>
                      </c:pt>
                      <c:pt idx="1295">
                        <c:v>0.78900000000000003</c:v>
                      </c:pt>
                      <c:pt idx="1296">
                        <c:v>0.76300000000000001</c:v>
                      </c:pt>
                      <c:pt idx="1297">
                        <c:v>0.75900000000000001</c:v>
                      </c:pt>
                      <c:pt idx="1298">
                        <c:v>0.78</c:v>
                      </c:pt>
                      <c:pt idx="1299">
                        <c:v>0.78</c:v>
                      </c:pt>
                      <c:pt idx="1300">
                        <c:v>0.78</c:v>
                      </c:pt>
                      <c:pt idx="1301">
                        <c:v>0.78</c:v>
                      </c:pt>
                      <c:pt idx="1302">
                        <c:v>0.77200000000000002</c:v>
                      </c:pt>
                      <c:pt idx="1303">
                        <c:v>0.83299999999999996</c:v>
                      </c:pt>
                      <c:pt idx="1304">
                        <c:v>0.83399999999999996</c:v>
                      </c:pt>
                      <c:pt idx="1305">
                        <c:v>0.77800000000000002</c:v>
                      </c:pt>
                      <c:pt idx="1306">
                        <c:v>0.80800000000000005</c:v>
                      </c:pt>
                      <c:pt idx="1307">
                        <c:v>0.80800000000000005</c:v>
                      </c:pt>
                      <c:pt idx="1308">
                        <c:v>0.80800000000000005</c:v>
                      </c:pt>
                      <c:pt idx="1309">
                        <c:v>0.80300000000000005</c:v>
                      </c:pt>
                      <c:pt idx="1310">
                        <c:v>0.76400000000000001</c:v>
                      </c:pt>
                      <c:pt idx="1311">
                        <c:v>0.75800000000000001</c:v>
                      </c:pt>
                      <c:pt idx="1312">
                        <c:v>0.755</c:v>
                      </c:pt>
                      <c:pt idx="1313">
                        <c:v>0.755</c:v>
                      </c:pt>
                      <c:pt idx="1314">
                        <c:v>0.755</c:v>
                      </c:pt>
                      <c:pt idx="1315">
                        <c:v>0.755</c:v>
                      </c:pt>
                      <c:pt idx="1316">
                        <c:v>0.755</c:v>
                      </c:pt>
                      <c:pt idx="1317">
                        <c:v>0.75700000000000001</c:v>
                      </c:pt>
                      <c:pt idx="1318">
                        <c:v>0.78100000000000003</c:v>
                      </c:pt>
                      <c:pt idx="1319">
                        <c:v>0.77500000000000002</c:v>
                      </c:pt>
                      <c:pt idx="1320">
                        <c:v>0.76400000000000001</c:v>
                      </c:pt>
                      <c:pt idx="1321">
                        <c:v>0.76400000000000001</c:v>
                      </c:pt>
                      <c:pt idx="1322">
                        <c:v>0.76400000000000001</c:v>
                      </c:pt>
                      <c:pt idx="1323">
                        <c:v>0.77200000000000002</c:v>
                      </c:pt>
                      <c:pt idx="1324">
                        <c:v>0.78600000000000003</c:v>
                      </c:pt>
                      <c:pt idx="1325">
                        <c:v>0.78900000000000003</c:v>
                      </c:pt>
                      <c:pt idx="1326">
                        <c:v>0.81899999999999995</c:v>
                      </c:pt>
                      <c:pt idx="1327">
                        <c:v>0.84899999999999998</c:v>
                      </c:pt>
                      <c:pt idx="1328">
                        <c:v>0.84899999999999998</c:v>
                      </c:pt>
                      <c:pt idx="1329">
                        <c:v>0.84899999999999998</c:v>
                      </c:pt>
                      <c:pt idx="1330">
                        <c:v>0.84299999999999997</c:v>
                      </c:pt>
                      <c:pt idx="1331">
                        <c:v>0.83099999999999996</c:v>
                      </c:pt>
                      <c:pt idx="1332">
                        <c:v>0.86</c:v>
                      </c:pt>
                      <c:pt idx="1333">
                        <c:v>0.876</c:v>
                      </c:pt>
                      <c:pt idx="1334">
                        <c:v>0.88100000000000001</c:v>
                      </c:pt>
                      <c:pt idx="1335">
                        <c:v>0.88100000000000001</c:v>
                      </c:pt>
                      <c:pt idx="1336">
                        <c:v>0.88100000000000001</c:v>
                      </c:pt>
                      <c:pt idx="1337">
                        <c:v>0.91800000000000004</c:v>
                      </c:pt>
                      <c:pt idx="1338">
                        <c:v>0.93300000000000005</c:v>
                      </c:pt>
                      <c:pt idx="1339">
                        <c:v>0.98199999999999998</c:v>
                      </c:pt>
                      <c:pt idx="1340">
                        <c:v>0.95499999999999996</c:v>
                      </c:pt>
                      <c:pt idx="1341">
                        <c:v>0.92900000000000005</c:v>
                      </c:pt>
                      <c:pt idx="1342">
                        <c:v>0.92900000000000005</c:v>
                      </c:pt>
                      <c:pt idx="1343">
                        <c:v>0.92900000000000005</c:v>
                      </c:pt>
                      <c:pt idx="1344">
                        <c:v>0.94</c:v>
                      </c:pt>
                      <c:pt idx="1345">
                        <c:v>0.89900000000000002</c:v>
                      </c:pt>
                      <c:pt idx="1346">
                        <c:v>0.95499999999999996</c:v>
                      </c:pt>
                      <c:pt idx="1347">
                        <c:v>0.96699999999999997</c:v>
                      </c:pt>
                      <c:pt idx="1348">
                        <c:v>0.98899999999999999</c:v>
                      </c:pt>
                      <c:pt idx="1349">
                        <c:v>0.98899999999999999</c:v>
                      </c:pt>
                      <c:pt idx="1350">
                        <c:v>0.98899999999999999</c:v>
                      </c:pt>
                      <c:pt idx="1351">
                        <c:v>0.93400000000000005</c:v>
                      </c:pt>
                      <c:pt idx="1352">
                        <c:v>0.878</c:v>
                      </c:pt>
                      <c:pt idx="1353">
                        <c:v>0.82299999999999995</c:v>
                      </c:pt>
                      <c:pt idx="1354">
                        <c:v>0.80800000000000005</c:v>
                      </c:pt>
                      <c:pt idx="1355">
                        <c:v>0.81100000000000005</c:v>
                      </c:pt>
                      <c:pt idx="1356">
                        <c:v>0.81100000000000005</c:v>
                      </c:pt>
                      <c:pt idx="1357">
                        <c:v>0.81100000000000005</c:v>
                      </c:pt>
                      <c:pt idx="1358">
                        <c:v>0.77700000000000002</c:v>
                      </c:pt>
                      <c:pt idx="1359">
                        <c:v>0.74199999999999999</c:v>
                      </c:pt>
                      <c:pt idx="1360">
                        <c:v>0.70799999999999996</c:v>
                      </c:pt>
                      <c:pt idx="1361">
                        <c:v>0.70199999999999996</c:v>
                      </c:pt>
                      <c:pt idx="1362">
                        <c:v>0.72399999999999998</c:v>
                      </c:pt>
                      <c:pt idx="1363">
                        <c:v>0.72399999999999998</c:v>
                      </c:pt>
                      <c:pt idx="1364">
                        <c:v>0.72399999999999998</c:v>
                      </c:pt>
                      <c:pt idx="1365">
                        <c:v>0.76500000000000001</c:v>
                      </c:pt>
                      <c:pt idx="1366">
                        <c:v>0.78</c:v>
                      </c:pt>
                      <c:pt idx="1367">
                        <c:v>0.86299999999999999</c:v>
                      </c:pt>
                      <c:pt idx="1368">
                        <c:v>0.871</c:v>
                      </c:pt>
                      <c:pt idx="1369">
                        <c:v>0.84099999999999997</c:v>
                      </c:pt>
                      <c:pt idx="1370">
                        <c:v>0.84099999999999997</c:v>
                      </c:pt>
                      <c:pt idx="1371">
                        <c:v>0.84099999999999997</c:v>
                      </c:pt>
                      <c:pt idx="1372">
                        <c:v>0.86099999999999999</c:v>
                      </c:pt>
                      <c:pt idx="1373">
                        <c:v>0.89600000000000002</c:v>
                      </c:pt>
                      <c:pt idx="1374">
                        <c:v>0.90100000000000002</c:v>
                      </c:pt>
                      <c:pt idx="1375">
                        <c:v>0.874</c:v>
                      </c:pt>
                      <c:pt idx="1376">
                        <c:v>0.90400000000000003</c:v>
                      </c:pt>
                      <c:pt idx="1377">
                        <c:v>0.90400000000000003</c:v>
                      </c:pt>
                      <c:pt idx="1378">
                        <c:v>0.90400000000000003</c:v>
                      </c:pt>
                      <c:pt idx="1379">
                        <c:v>0.86299999999999999</c:v>
                      </c:pt>
                      <c:pt idx="1380">
                        <c:v>0.875</c:v>
                      </c:pt>
                      <c:pt idx="1381">
                        <c:v>1.0109999999999999</c:v>
                      </c:pt>
                      <c:pt idx="1382">
                        <c:v>1.018</c:v>
                      </c:pt>
                      <c:pt idx="1383">
                        <c:v>0.99299999999999999</c:v>
                      </c:pt>
                      <c:pt idx="1384">
                        <c:v>0.99299999999999999</c:v>
                      </c:pt>
                      <c:pt idx="1385">
                        <c:v>0.99299999999999999</c:v>
                      </c:pt>
                      <c:pt idx="1386">
                        <c:v>0.96699999999999997</c:v>
                      </c:pt>
                      <c:pt idx="1387">
                        <c:v>1.0069999999999999</c:v>
                      </c:pt>
                      <c:pt idx="1388">
                        <c:v>0.98399999999999999</c:v>
                      </c:pt>
                      <c:pt idx="1389">
                        <c:v>1.0209999999999999</c:v>
                      </c:pt>
                      <c:pt idx="1390">
                        <c:v>1.0069999999999999</c:v>
                      </c:pt>
                      <c:pt idx="1391">
                        <c:v>1.0069999999999999</c:v>
                      </c:pt>
                      <c:pt idx="1392">
                        <c:v>1.0069999999999999</c:v>
                      </c:pt>
                      <c:pt idx="1393">
                        <c:v>0.85899999999999999</c:v>
                      </c:pt>
                      <c:pt idx="1394">
                        <c:v>0.81200000000000006</c:v>
                      </c:pt>
                      <c:pt idx="1395">
                        <c:v>0.73399999999999999</c:v>
                      </c:pt>
                      <c:pt idx="1396">
                        <c:v>0.68799999999999994</c:v>
                      </c:pt>
                      <c:pt idx="1397">
                        <c:v>0.747</c:v>
                      </c:pt>
                      <c:pt idx="1398">
                        <c:v>0.747</c:v>
                      </c:pt>
                      <c:pt idx="1399">
                        <c:v>0.747</c:v>
                      </c:pt>
                      <c:pt idx="1400">
                        <c:v>0.70299999999999996</c:v>
                      </c:pt>
                      <c:pt idx="1401">
                        <c:v>0.66900000000000004</c:v>
                      </c:pt>
                      <c:pt idx="1402">
                        <c:v>0.64200000000000002</c:v>
                      </c:pt>
                      <c:pt idx="1403">
                        <c:v>0.67400000000000004</c:v>
                      </c:pt>
                      <c:pt idx="1404">
                        <c:v>0.68700000000000006</c:v>
                      </c:pt>
                      <c:pt idx="1405">
                        <c:v>0.68700000000000006</c:v>
                      </c:pt>
                      <c:pt idx="1406">
                        <c:v>0.68700000000000006</c:v>
                      </c:pt>
                      <c:pt idx="1407">
                        <c:v>0.65600000000000003</c:v>
                      </c:pt>
                      <c:pt idx="1408">
                        <c:v>0.64700000000000002</c:v>
                      </c:pt>
                      <c:pt idx="1409">
                        <c:v>0.68600000000000005</c:v>
                      </c:pt>
                      <c:pt idx="1410">
                        <c:v>0.67600000000000005</c:v>
                      </c:pt>
                      <c:pt idx="1411">
                        <c:v>0.70299999999999996</c:v>
                      </c:pt>
                      <c:pt idx="1412">
                        <c:v>0.70299999999999996</c:v>
                      </c:pt>
                      <c:pt idx="1413">
                        <c:v>0.70299999999999996</c:v>
                      </c:pt>
                      <c:pt idx="1414">
                        <c:v>0.66900000000000004</c:v>
                      </c:pt>
                      <c:pt idx="1415">
                        <c:v>0.67500000000000004</c:v>
                      </c:pt>
                      <c:pt idx="1416">
                        <c:v>0.64800000000000002</c:v>
                      </c:pt>
                      <c:pt idx="1417">
                        <c:v>0.52400000000000002</c:v>
                      </c:pt>
                      <c:pt idx="1418">
                        <c:v>0.53400000000000003</c:v>
                      </c:pt>
                      <c:pt idx="1419">
                        <c:v>0.53400000000000003</c:v>
                      </c:pt>
                      <c:pt idx="1420">
                        <c:v>0.53400000000000003</c:v>
                      </c:pt>
                      <c:pt idx="1421">
                        <c:v>0.504</c:v>
                      </c:pt>
                      <c:pt idx="1422">
                        <c:v>0.52800000000000002</c:v>
                      </c:pt>
                      <c:pt idx="1423">
                        <c:v>0.53100000000000003</c:v>
                      </c:pt>
                      <c:pt idx="1424">
                        <c:v>0.55300000000000005</c:v>
                      </c:pt>
                      <c:pt idx="1425">
                        <c:v>0.55300000000000005</c:v>
                      </c:pt>
                      <c:pt idx="1426">
                        <c:v>0.55300000000000005</c:v>
                      </c:pt>
                      <c:pt idx="1427">
                        <c:v>0.55300000000000005</c:v>
                      </c:pt>
                      <c:pt idx="1428">
                        <c:v>0.59699999999999998</c:v>
                      </c:pt>
                      <c:pt idx="1429">
                        <c:v>0.56399999999999995</c:v>
                      </c:pt>
                      <c:pt idx="1430">
                        <c:v>0.57299999999999995</c:v>
                      </c:pt>
                      <c:pt idx="1431">
                        <c:v>0.55500000000000005</c:v>
                      </c:pt>
                      <c:pt idx="1432">
                        <c:v>0.61499999999999999</c:v>
                      </c:pt>
                      <c:pt idx="1433">
                        <c:v>0.61499999999999999</c:v>
                      </c:pt>
                      <c:pt idx="1434">
                        <c:v>0.61499999999999999</c:v>
                      </c:pt>
                      <c:pt idx="1435">
                        <c:v>0.64800000000000002</c:v>
                      </c:pt>
                      <c:pt idx="1436">
                        <c:v>0.626</c:v>
                      </c:pt>
                      <c:pt idx="1437">
                        <c:v>0.66900000000000004</c:v>
                      </c:pt>
                      <c:pt idx="1438">
                        <c:v>0.74399999999999999</c:v>
                      </c:pt>
                      <c:pt idx="1439">
                        <c:v>0.70199999999999996</c:v>
                      </c:pt>
                      <c:pt idx="1440">
                        <c:v>0.70199999999999996</c:v>
                      </c:pt>
                      <c:pt idx="1441">
                        <c:v>0.70199999999999996</c:v>
                      </c:pt>
                      <c:pt idx="1442">
                        <c:v>0.69499999999999995</c:v>
                      </c:pt>
                      <c:pt idx="1443">
                        <c:v>0.65600000000000003</c:v>
                      </c:pt>
                      <c:pt idx="1444">
                        <c:v>0.69399999999999995</c:v>
                      </c:pt>
                      <c:pt idx="1445">
                        <c:v>0.67100000000000004</c:v>
                      </c:pt>
                      <c:pt idx="1446">
                        <c:v>0.61699999999999999</c:v>
                      </c:pt>
                      <c:pt idx="1447">
                        <c:v>0.61699999999999999</c:v>
                      </c:pt>
                      <c:pt idx="1448">
                        <c:v>0.61699999999999999</c:v>
                      </c:pt>
                      <c:pt idx="1449">
                        <c:v>0.71299999999999997</c:v>
                      </c:pt>
                      <c:pt idx="1450">
                        <c:v>0.63100000000000001</c:v>
                      </c:pt>
                      <c:pt idx="1451">
                        <c:v>0.57499999999999996</c:v>
                      </c:pt>
                      <c:pt idx="1452">
                        <c:v>0.63500000000000001</c:v>
                      </c:pt>
                      <c:pt idx="1453">
                        <c:v>0.67500000000000004</c:v>
                      </c:pt>
                      <c:pt idx="1454">
                        <c:v>0.67500000000000004</c:v>
                      </c:pt>
                      <c:pt idx="1455">
                        <c:v>0.67500000000000004</c:v>
                      </c:pt>
                      <c:pt idx="1456">
                        <c:v>0.67800000000000005</c:v>
                      </c:pt>
                      <c:pt idx="1457">
                        <c:v>0.66900000000000004</c:v>
                      </c:pt>
                      <c:pt idx="1458">
                        <c:v>0.61799999999999999</c:v>
                      </c:pt>
                      <c:pt idx="1459">
                        <c:v>0.67100000000000004</c:v>
                      </c:pt>
                      <c:pt idx="1460">
                        <c:v>0.68799999999999994</c:v>
                      </c:pt>
                      <c:pt idx="1461">
                        <c:v>0.68799999999999994</c:v>
                      </c:pt>
                      <c:pt idx="1462">
                        <c:v>0.68799999999999994</c:v>
                      </c:pt>
                      <c:pt idx="1463">
                        <c:v>0.67200000000000004</c:v>
                      </c:pt>
                      <c:pt idx="1464">
                        <c:v>0.66300000000000003</c:v>
                      </c:pt>
                      <c:pt idx="1465">
                        <c:v>0.65600000000000003</c:v>
                      </c:pt>
                      <c:pt idx="1466">
                        <c:v>0.72599999999999998</c:v>
                      </c:pt>
                      <c:pt idx="1467">
                        <c:v>0.68600000000000005</c:v>
                      </c:pt>
                      <c:pt idx="1468">
                        <c:v>0.68600000000000005</c:v>
                      </c:pt>
                      <c:pt idx="1469">
                        <c:v>0.68600000000000005</c:v>
                      </c:pt>
                      <c:pt idx="1470">
                        <c:v>0.61199999999999999</c:v>
                      </c:pt>
                      <c:pt idx="1471">
                        <c:v>0.47699999999999998</c:v>
                      </c:pt>
                      <c:pt idx="1472">
                        <c:v>0.439</c:v>
                      </c:pt>
                      <c:pt idx="1473">
                        <c:v>0.40200000000000002</c:v>
                      </c:pt>
                      <c:pt idx="1474">
                        <c:v>0.40500000000000003</c:v>
                      </c:pt>
                      <c:pt idx="1475">
                        <c:v>0.40500000000000003</c:v>
                      </c:pt>
                      <c:pt idx="1476">
                        <c:v>0.40500000000000003</c:v>
                      </c:pt>
                      <c:pt idx="1477">
                        <c:v>0.41399999999999998</c:v>
                      </c:pt>
                      <c:pt idx="1478">
                        <c:v>0.38400000000000001</c:v>
                      </c:pt>
                      <c:pt idx="1479">
                        <c:v>0.43</c:v>
                      </c:pt>
                      <c:pt idx="1480">
                        <c:v>0.39500000000000002</c:v>
                      </c:pt>
                      <c:pt idx="1481">
                        <c:v>0.39600000000000002</c:v>
                      </c:pt>
                      <c:pt idx="1482">
                        <c:v>0.39600000000000002</c:v>
                      </c:pt>
                      <c:pt idx="1483">
                        <c:v>0.39600000000000002</c:v>
                      </c:pt>
                      <c:pt idx="1484">
                        <c:v>0.39300000000000002</c:v>
                      </c:pt>
                      <c:pt idx="1485">
                        <c:v>0.312</c:v>
                      </c:pt>
                      <c:pt idx="1486">
                        <c:v>0.252</c:v>
                      </c:pt>
                      <c:pt idx="1487">
                        <c:v>0.245</c:v>
                      </c:pt>
                      <c:pt idx="1488">
                        <c:v>0.23400000000000001</c:v>
                      </c:pt>
                      <c:pt idx="1489">
                        <c:v>0.23400000000000001</c:v>
                      </c:pt>
                      <c:pt idx="1490">
                        <c:v>0.23400000000000001</c:v>
                      </c:pt>
                      <c:pt idx="1491">
                        <c:v>0.23</c:v>
                      </c:pt>
                      <c:pt idx="1492">
                        <c:v>0.25800000000000001</c:v>
                      </c:pt>
                      <c:pt idx="1493">
                        <c:v>0.26800000000000002</c:v>
                      </c:pt>
                      <c:pt idx="1494">
                        <c:v>0.29099999999999998</c:v>
                      </c:pt>
                      <c:pt idx="1495">
                        <c:v>0.28699999999999998</c:v>
                      </c:pt>
                      <c:pt idx="1496">
                        <c:v>0.28699999999999998</c:v>
                      </c:pt>
                      <c:pt idx="1497">
                        <c:v>0.28699999999999998</c:v>
                      </c:pt>
                      <c:pt idx="1498">
                        <c:v>0.28299999999999997</c:v>
                      </c:pt>
                      <c:pt idx="1499">
                        <c:v>0.311</c:v>
                      </c:pt>
                      <c:pt idx="1500">
                        <c:v>0.26800000000000002</c:v>
                      </c:pt>
                      <c:pt idx="1501">
                        <c:v>0.28799999999999998</c:v>
                      </c:pt>
                      <c:pt idx="1502">
                        <c:v>0.254</c:v>
                      </c:pt>
                      <c:pt idx="1503">
                        <c:v>0.254</c:v>
                      </c:pt>
                      <c:pt idx="1504">
                        <c:v>0.254</c:v>
                      </c:pt>
                      <c:pt idx="1505">
                        <c:v>0.22700000000000001</c:v>
                      </c:pt>
                      <c:pt idx="1506">
                        <c:v>0.27400000000000002</c:v>
                      </c:pt>
                      <c:pt idx="1507">
                        <c:v>0.21199999999999999</c:v>
                      </c:pt>
                      <c:pt idx="1508">
                        <c:v>0.17299999999999999</c:v>
                      </c:pt>
                      <c:pt idx="1509">
                        <c:v>0.13700000000000001</c:v>
                      </c:pt>
                      <c:pt idx="1510">
                        <c:v>0.13700000000000001</c:v>
                      </c:pt>
                      <c:pt idx="1511">
                        <c:v>0.13700000000000001</c:v>
                      </c:pt>
                      <c:pt idx="1512">
                        <c:v>0.13400000000000001</c:v>
                      </c:pt>
                      <c:pt idx="1513">
                        <c:v>0.10100000000000001</c:v>
                      </c:pt>
                      <c:pt idx="1514">
                        <c:v>0.105</c:v>
                      </c:pt>
                      <c:pt idx="1515">
                        <c:v>0.11899999999999999</c:v>
                      </c:pt>
                      <c:pt idx="1516">
                        <c:v>0.14899999999999999</c:v>
                      </c:pt>
                      <c:pt idx="1517">
                        <c:v>0.14899999999999999</c:v>
                      </c:pt>
                      <c:pt idx="1518">
                        <c:v>0.14899999999999999</c:v>
                      </c:pt>
                      <c:pt idx="1519">
                        <c:v>0.129</c:v>
                      </c:pt>
                      <c:pt idx="1520">
                        <c:v>0.22900000000000001</c:v>
                      </c:pt>
                      <c:pt idx="1521">
                        <c:v>0.214</c:v>
                      </c:pt>
                      <c:pt idx="1522">
                        <c:v>0.25</c:v>
                      </c:pt>
                      <c:pt idx="1523">
                        <c:v>0.24199999999999999</c:v>
                      </c:pt>
                      <c:pt idx="1524">
                        <c:v>0.24199999999999999</c:v>
                      </c:pt>
                      <c:pt idx="1525">
                        <c:v>0.24199999999999999</c:v>
                      </c:pt>
                      <c:pt idx="1526">
                        <c:v>0.25900000000000001</c:v>
                      </c:pt>
                      <c:pt idx="1527">
                        <c:v>0.249</c:v>
                      </c:pt>
                      <c:pt idx="1528">
                        <c:v>0.30099999999999999</c:v>
                      </c:pt>
                      <c:pt idx="1529">
                        <c:v>0.27200000000000002</c:v>
                      </c:pt>
                      <c:pt idx="1530">
                        <c:v>0.23699999999999999</c:v>
                      </c:pt>
                      <c:pt idx="1531">
                        <c:v>0.23699999999999999</c:v>
                      </c:pt>
                      <c:pt idx="1532">
                        <c:v>0.23699999999999999</c:v>
                      </c:pt>
                      <c:pt idx="1533">
                        <c:v>0.16600000000000001</c:v>
                      </c:pt>
                      <c:pt idx="1534">
                        <c:v>0.10100000000000001</c:v>
                      </c:pt>
                      <c:pt idx="1535">
                        <c:v>0.113</c:v>
                      </c:pt>
                      <c:pt idx="1536">
                        <c:v>0.186</c:v>
                      </c:pt>
                      <c:pt idx="1537">
                        <c:v>0.19400000000000001</c:v>
                      </c:pt>
                      <c:pt idx="1538">
                        <c:v>0.19400000000000001</c:v>
                      </c:pt>
                      <c:pt idx="1539">
                        <c:v>0.19400000000000001</c:v>
                      </c:pt>
                      <c:pt idx="1540">
                        <c:v>0.18099999999999999</c:v>
                      </c:pt>
                      <c:pt idx="1541">
                        <c:v>0.17699999999999999</c:v>
                      </c:pt>
                      <c:pt idx="1542">
                        <c:v>0.14899999999999999</c:v>
                      </c:pt>
                      <c:pt idx="1543">
                        <c:v>0.159</c:v>
                      </c:pt>
                      <c:pt idx="1544">
                        <c:v>0.159</c:v>
                      </c:pt>
                      <c:pt idx="1545">
                        <c:v>0.159</c:v>
                      </c:pt>
                      <c:pt idx="1546">
                        <c:v>0.159</c:v>
                      </c:pt>
                      <c:pt idx="1547">
                        <c:v>0.14799999999999999</c:v>
                      </c:pt>
                      <c:pt idx="1548">
                        <c:v>0.13200000000000001</c:v>
                      </c:pt>
                      <c:pt idx="1549">
                        <c:v>0.124</c:v>
                      </c:pt>
                      <c:pt idx="1550">
                        <c:v>0.11899999999999999</c:v>
                      </c:pt>
                      <c:pt idx="1551">
                        <c:v>0.17599999999999999</c:v>
                      </c:pt>
                      <c:pt idx="1552">
                        <c:v>0.17599999999999999</c:v>
                      </c:pt>
                      <c:pt idx="1553">
                        <c:v>0.17599999999999999</c:v>
                      </c:pt>
                      <c:pt idx="1554">
                        <c:v>0.123</c:v>
                      </c:pt>
                      <c:pt idx="1555">
                        <c:v>0.14899999999999999</c:v>
                      </c:pt>
                      <c:pt idx="1556">
                        <c:v>0.186</c:v>
                      </c:pt>
                      <c:pt idx="1557">
                        <c:v>0.14399999999999999</c:v>
                      </c:pt>
                      <c:pt idx="1558">
                        <c:v>0.11600000000000001</c:v>
                      </c:pt>
                      <c:pt idx="1559">
                        <c:v>0.11600000000000001</c:v>
                      </c:pt>
                      <c:pt idx="1560">
                        <c:v>0.11600000000000001</c:v>
                      </c:pt>
                      <c:pt idx="1561">
                        <c:v>0.124</c:v>
                      </c:pt>
                      <c:pt idx="1562">
                        <c:v>0.107</c:v>
                      </c:pt>
                      <c:pt idx="1563">
                        <c:v>0.14499999999999999</c:v>
                      </c:pt>
                      <c:pt idx="1564">
                        <c:v>0.157</c:v>
                      </c:pt>
                      <c:pt idx="1565">
                        <c:v>0.17100000000000001</c:v>
                      </c:pt>
                      <c:pt idx="1566">
                        <c:v>0.17100000000000001</c:v>
                      </c:pt>
                      <c:pt idx="1567">
                        <c:v>0.17100000000000001</c:v>
                      </c:pt>
                      <c:pt idx="1568">
                        <c:v>0.155</c:v>
                      </c:pt>
                      <c:pt idx="1569">
                        <c:v>0.20699999999999999</c:v>
                      </c:pt>
                      <c:pt idx="1570">
                        <c:v>0.20499999999999999</c:v>
                      </c:pt>
                      <c:pt idx="1571">
                        <c:v>0.14599999999999999</c:v>
                      </c:pt>
                      <c:pt idx="1572">
                        <c:v>0.123</c:v>
                      </c:pt>
                      <c:pt idx="1573">
                        <c:v>0.123</c:v>
                      </c:pt>
                      <c:pt idx="1574">
                        <c:v>0.123</c:v>
                      </c:pt>
                      <c:pt idx="1575">
                        <c:v>0.151</c:v>
                      </c:pt>
                      <c:pt idx="1576">
                        <c:v>0.159</c:v>
                      </c:pt>
                      <c:pt idx="1577">
                        <c:v>0.217</c:v>
                      </c:pt>
                      <c:pt idx="1578">
                        <c:v>0.222</c:v>
                      </c:pt>
                      <c:pt idx="1579">
                        <c:v>0.23899999999999999</c:v>
                      </c:pt>
                      <c:pt idx="1580">
                        <c:v>0.23899999999999999</c:v>
                      </c:pt>
                      <c:pt idx="1581">
                        <c:v>0.23899999999999999</c:v>
                      </c:pt>
                      <c:pt idx="1582">
                        <c:v>0.24299999999999999</c:v>
                      </c:pt>
                      <c:pt idx="1583">
                        <c:v>0.247</c:v>
                      </c:pt>
                      <c:pt idx="1584">
                        <c:v>0.23200000000000001</c:v>
                      </c:pt>
                      <c:pt idx="1585">
                        <c:v>0.24199999999999999</c:v>
                      </c:pt>
                      <c:pt idx="1586">
                        <c:v>0.254</c:v>
                      </c:pt>
                      <c:pt idx="1587">
                        <c:v>0.254</c:v>
                      </c:pt>
                      <c:pt idx="1588">
                        <c:v>0.254</c:v>
                      </c:pt>
                      <c:pt idx="1589">
                        <c:v>0.21299999999999999</c:v>
                      </c:pt>
                      <c:pt idx="1590">
                        <c:v>0.17599999999999999</c:v>
                      </c:pt>
                      <c:pt idx="1591">
                        <c:v>0.22900000000000001</c:v>
                      </c:pt>
                      <c:pt idx="1592">
                        <c:v>0.16900000000000001</c:v>
                      </c:pt>
                      <c:pt idx="1593">
                        <c:v>0.14899999999999999</c:v>
                      </c:pt>
                      <c:pt idx="1594">
                        <c:v>0.14899999999999999</c:v>
                      </c:pt>
                      <c:pt idx="1595">
                        <c:v>0.14899999999999999</c:v>
                      </c:pt>
                      <c:pt idx="1596">
                        <c:v>0.17199999999999999</c:v>
                      </c:pt>
                      <c:pt idx="1597">
                        <c:v>0.161</c:v>
                      </c:pt>
                      <c:pt idx="1598">
                        <c:v>0.16700000000000001</c:v>
                      </c:pt>
                      <c:pt idx="1599">
                        <c:v>0.19900000000000001</c:v>
                      </c:pt>
                      <c:pt idx="1600">
                        <c:v>0.191</c:v>
                      </c:pt>
                      <c:pt idx="1601">
                        <c:v>0.191</c:v>
                      </c:pt>
                      <c:pt idx="1602">
                        <c:v>0.191</c:v>
                      </c:pt>
                      <c:pt idx="1603">
                        <c:v>0.22800000000000001</c:v>
                      </c:pt>
                      <c:pt idx="1604">
                        <c:v>0.254</c:v>
                      </c:pt>
                      <c:pt idx="1605">
                        <c:v>0.27900000000000003</c:v>
                      </c:pt>
                      <c:pt idx="1606">
                        <c:v>0.33</c:v>
                      </c:pt>
                      <c:pt idx="1607">
                        <c:v>0.42</c:v>
                      </c:pt>
                      <c:pt idx="1608">
                        <c:v>0.42</c:v>
                      </c:pt>
                      <c:pt idx="1609">
                        <c:v>0.42</c:v>
                      </c:pt>
                      <c:pt idx="1610">
                        <c:v>0.48799999999999999</c:v>
                      </c:pt>
                      <c:pt idx="1611">
                        <c:v>0.45200000000000001</c:v>
                      </c:pt>
                      <c:pt idx="1612">
                        <c:v>0.443</c:v>
                      </c:pt>
                      <c:pt idx="1613">
                        <c:v>0.44900000000000001</c:v>
                      </c:pt>
                      <c:pt idx="1614">
                        <c:v>0.45800000000000002</c:v>
                      </c:pt>
                      <c:pt idx="1615">
                        <c:v>0.45800000000000002</c:v>
                      </c:pt>
                      <c:pt idx="1616">
                        <c:v>0.45800000000000002</c:v>
                      </c:pt>
                      <c:pt idx="1617">
                        <c:v>0.438</c:v>
                      </c:pt>
                      <c:pt idx="1618">
                        <c:v>0.442</c:v>
                      </c:pt>
                      <c:pt idx="1619">
                        <c:v>0.46600000000000003</c:v>
                      </c:pt>
                      <c:pt idx="1620">
                        <c:v>0.44800000000000001</c:v>
                      </c:pt>
                      <c:pt idx="1621">
                        <c:v>0.42699999999999999</c:v>
                      </c:pt>
                      <c:pt idx="1622">
                        <c:v>0.42699999999999999</c:v>
                      </c:pt>
                      <c:pt idx="1623">
                        <c:v>0.42699999999999999</c:v>
                      </c:pt>
                      <c:pt idx="1624">
                        <c:v>0.42699999999999999</c:v>
                      </c:pt>
                      <c:pt idx="1625">
                        <c:v>0.44600000000000001</c:v>
                      </c:pt>
                      <c:pt idx="1626">
                        <c:v>0.443</c:v>
                      </c:pt>
                      <c:pt idx="1627">
                        <c:v>0.48499999999999999</c:v>
                      </c:pt>
                      <c:pt idx="1628">
                        <c:v>0.45300000000000001</c:v>
                      </c:pt>
                      <c:pt idx="1629">
                        <c:v>0.45300000000000001</c:v>
                      </c:pt>
                      <c:pt idx="1630">
                        <c:v>0.45300000000000001</c:v>
                      </c:pt>
                      <c:pt idx="1631">
                        <c:v>0.501</c:v>
                      </c:pt>
                      <c:pt idx="1632">
                        <c:v>0.50600000000000001</c:v>
                      </c:pt>
                      <c:pt idx="1633">
                        <c:v>0.50800000000000001</c:v>
                      </c:pt>
                      <c:pt idx="1634">
                        <c:v>0.53600000000000003</c:v>
                      </c:pt>
                      <c:pt idx="1635">
                        <c:v>0.505</c:v>
                      </c:pt>
                      <c:pt idx="1636">
                        <c:v>0.505</c:v>
                      </c:pt>
                      <c:pt idx="1637">
                        <c:v>0.505</c:v>
                      </c:pt>
                      <c:pt idx="1638">
                        <c:v>0.52100000000000002</c:v>
                      </c:pt>
                      <c:pt idx="1639">
                        <c:v>0.51700000000000002</c:v>
                      </c:pt>
                      <c:pt idx="1640">
                        <c:v>0.54700000000000004</c:v>
                      </c:pt>
                      <c:pt idx="1641">
                        <c:v>0.55700000000000005</c:v>
                      </c:pt>
                      <c:pt idx="1642">
                        <c:v>0.54900000000000004</c:v>
                      </c:pt>
                      <c:pt idx="1643">
                        <c:v>0.54900000000000004</c:v>
                      </c:pt>
                      <c:pt idx="1644">
                        <c:v>0.54900000000000004</c:v>
                      </c:pt>
                      <c:pt idx="1645">
                        <c:v>0.55100000000000005</c:v>
                      </c:pt>
                      <c:pt idx="1646">
                        <c:v>0.55700000000000005</c:v>
                      </c:pt>
                      <c:pt idx="1647">
                        <c:v>0.52</c:v>
                      </c:pt>
                      <c:pt idx="1648">
                        <c:v>0.53100000000000003</c:v>
                      </c:pt>
                      <c:pt idx="1649">
                        <c:v>0.51400000000000001</c:v>
                      </c:pt>
                      <c:pt idx="1650">
                        <c:v>0.51400000000000001</c:v>
                      </c:pt>
                      <c:pt idx="1651">
                        <c:v>0.51400000000000001</c:v>
                      </c:pt>
                      <c:pt idx="1652">
                        <c:v>0.54700000000000004</c:v>
                      </c:pt>
                      <c:pt idx="1653">
                        <c:v>0.52600000000000002</c:v>
                      </c:pt>
                      <c:pt idx="1654">
                        <c:v>0.54400000000000004</c:v>
                      </c:pt>
                      <c:pt idx="1655">
                        <c:v>0.54500000000000004</c:v>
                      </c:pt>
                      <c:pt idx="1656">
                        <c:v>0.57199999999999995</c:v>
                      </c:pt>
                      <c:pt idx="1657">
                        <c:v>0.57199999999999995</c:v>
                      </c:pt>
                      <c:pt idx="1658">
                        <c:v>0.57199999999999995</c:v>
                      </c:pt>
                      <c:pt idx="1659">
                        <c:v>0.57699999999999996</c:v>
                      </c:pt>
                      <c:pt idx="1660">
                        <c:v>0.60699999999999998</c:v>
                      </c:pt>
                      <c:pt idx="1661">
                        <c:v>0.60099999999999998</c:v>
                      </c:pt>
                      <c:pt idx="1662">
                        <c:v>0.65100000000000002</c:v>
                      </c:pt>
                      <c:pt idx="1663">
                        <c:v>0.67400000000000004</c:v>
                      </c:pt>
                      <c:pt idx="1664">
                        <c:v>0.67400000000000004</c:v>
                      </c:pt>
                      <c:pt idx="1665">
                        <c:v>0.67400000000000004</c:v>
                      </c:pt>
                      <c:pt idx="1666">
                        <c:v>0.65100000000000002</c:v>
                      </c:pt>
                      <c:pt idx="1667">
                        <c:v>0.69499999999999995</c:v>
                      </c:pt>
                      <c:pt idx="1668">
                        <c:v>0.68600000000000005</c:v>
                      </c:pt>
                      <c:pt idx="1669">
                        <c:v>0.65300000000000002</c:v>
                      </c:pt>
                      <c:pt idx="1670">
                        <c:v>0.61</c:v>
                      </c:pt>
                      <c:pt idx="1671">
                        <c:v>0.61</c:v>
                      </c:pt>
                      <c:pt idx="1672">
                        <c:v>0.61</c:v>
                      </c:pt>
                      <c:pt idx="1673">
                        <c:v>0.60699999999999998</c:v>
                      </c:pt>
                      <c:pt idx="1674">
                        <c:v>0.53800000000000003</c:v>
                      </c:pt>
                      <c:pt idx="1675">
                        <c:v>0.55800000000000005</c:v>
                      </c:pt>
                      <c:pt idx="1676">
                        <c:v>0.54700000000000004</c:v>
                      </c:pt>
                      <c:pt idx="1677">
                        <c:v>0.51900000000000002</c:v>
                      </c:pt>
                      <c:pt idx="1678">
                        <c:v>0.51900000000000002</c:v>
                      </c:pt>
                      <c:pt idx="1679">
                        <c:v>0.51900000000000002</c:v>
                      </c:pt>
                      <c:pt idx="1680">
                        <c:v>0.56200000000000006</c:v>
                      </c:pt>
                      <c:pt idx="1681">
                        <c:v>0.51200000000000001</c:v>
                      </c:pt>
                      <c:pt idx="1682">
                        <c:v>0.56699999999999995</c:v>
                      </c:pt>
                      <c:pt idx="1683">
                        <c:v>0.505</c:v>
                      </c:pt>
                      <c:pt idx="1684">
                        <c:v>0.47399999999999998</c:v>
                      </c:pt>
                      <c:pt idx="1685">
                        <c:v>0.47399999999999998</c:v>
                      </c:pt>
                      <c:pt idx="1686">
                        <c:v>0.47399999999999998</c:v>
                      </c:pt>
                      <c:pt idx="1687">
                        <c:v>0.48099999999999998</c:v>
                      </c:pt>
                      <c:pt idx="1688">
                        <c:v>0.497</c:v>
                      </c:pt>
                      <c:pt idx="1689">
                        <c:v>0.47299999999999998</c:v>
                      </c:pt>
                      <c:pt idx="1690">
                        <c:v>0.49299999999999999</c:v>
                      </c:pt>
                      <c:pt idx="1691">
                        <c:v>0.498</c:v>
                      </c:pt>
                      <c:pt idx="1692">
                        <c:v>0.498</c:v>
                      </c:pt>
                      <c:pt idx="1693">
                        <c:v>0.498</c:v>
                      </c:pt>
                      <c:pt idx="1694">
                        <c:v>0.51100000000000001</c:v>
                      </c:pt>
                      <c:pt idx="1695">
                        <c:v>0.51300000000000001</c:v>
                      </c:pt>
                      <c:pt idx="1696">
                        <c:v>0.51700000000000002</c:v>
                      </c:pt>
                      <c:pt idx="1697">
                        <c:v>0.58199999999999996</c:v>
                      </c:pt>
                      <c:pt idx="1698">
                        <c:v>0.58199999999999996</c:v>
                      </c:pt>
                      <c:pt idx="1699">
                        <c:v>0.58199999999999996</c:v>
                      </c:pt>
                      <c:pt idx="1700">
                        <c:v>0.58199999999999996</c:v>
                      </c:pt>
                      <c:pt idx="1701">
                        <c:v>0.58199999999999996</c:v>
                      </c:pt>
                      <c:pt idx="1702">
                        <c:v>0.59099999999999997</c:v>
                      </c:pt>
                      <c:pt idx="1703">
                        <c:v>0.60099999999999998</c:v>
                      </c:pt>
                      <c:pt idx="1704">
                        <c:v>0.61599999999999999</c:v>
                      </c:pt>
                      <c:pt idx="1705">
                        <c:v>0.60499999999999998</c:v>
                      </c:pt>
                      <c:pt idx="1706">
                        <c:v>0.60499999999999998</c:v>
                      </c:pt>
                      <c:pt idx="1707">
                        <c:v>0.60499999999999998</c:v>
                      </c:pt>
                      <c:pt idx="1708">
                        <c:v>0.61899999999999999</c:v>
                      </c:pt>
                      <c:pt idx="1709">
                        <c:v>0.69599999999999995</c:v>
                      </c:pt>
                      <c:pt idx="1710">
                        <c:v>0.71</c:v>
                      </c:pt>
                      <c:pt idx="1711">
                        <c:v>0.66400000000000003</c:v>
                      </c:pt>
                      <c:pt idx="1712">
                        <c:v>0.66600000000000004</c:v>
                      </c:pt>
                      <c:pt idx="1713">
                        <c:v>0.66600000000000004</c:v>
                      </c:pt>
                      <c:pt idx="1714">
                        <c:v>0.66600000000000004</c:v>
                      </c:pt>
                      <c:pt idx="1715">
                        <c:v>0.71899999999999997</c:v>
                      </c:pt>
                      <c:pt idx="1716">
                        <c:v>0.66800000000000004</c:v>
                      </c:pt>
                      <c:pt idx="1717">
                        <c:v>0.61499999999999999</c:v>
                      </c:pt>
                      <c:pt idx="1718">
                        <c:v>0.67400000000000004</c:v>
                      </c:pt>
                      <c:pt idx="1719">
                        <c:v>0.69799999999999995</c:v>
                      </c:pt>
                      <c:pt idx="1720">
                        <c:v>0.69799999999999995</c:v>
                      </c:pt>
                      <c:pt idx="1721">
                        <c:v>0.69799999999999995</c:v>
                      </c:pt>
                      <c:pt idx="1722">
                        <c:v>0.64800000000000002</c:v>
                      </c:pt>
                      <c:pt idx="1723">
                        <c:v>0.67400000000000004</c:v>
                      </c:pt>
                      <c:pt idx="1724">
                        <c:v>0.62</c:v>
                      </c:pt>
                      <c:pt idx="1725">
                        <c:v>0.58799999999999997</c:v>
                      </c:pt>
                      <c:pt idx="1726">
                        <c:v>0.624</c:v>
                      </c:pt>
                      <c:pt idx="1727">
                        <c:v>0.624</c:v>
                      </c:pt>
                      <c:pt idx="1728">
                        <c:v>0.624</c:v>
                      </c:pt>
                      <c:pt idx="1729">
                        <c:v>0.63500000000000001</c:v>
                      </c:pt>
                      <c:pt idx="1730">
                        <c:v>0.64900000000000002</c:v>
                      </c:pt>
                      <c:pt idx="1731">
                        <c:v>0.66100000000000003</c:v>
                      </c:pt>
                      <c:pt idx="1732">
                        <c:v>0.65100000000000002</c:v>
                      </c:pt>
                      <c:pt idx="1733">
                        <c:v>0.68600000000000005</c:v>
                      </c:pt>
                      <c:pt idx="1734">
                        <c:v>0.68600000000000005</c:v>
                      </c:pt>
                      <c:pt idx="1735">
                        <c:v>0.68600000000000005</c:v>
                      </c:pt>
                      <c:pt idx="1736">
                        <c:v>0.70199999999999996</c:v>
                      </c:pt>
                      <c:pt idx="1737">
                        <c:v>0.76700000000000002</c:v>
                      </c:pt>
                      <c:pt idx="1738">
                        <c:v>0.78400000000000003</c:v>
                      </c:pt>
                      <c:pt idx="1739">
                        <c:v>0.754</c:v>
                      </c:pt>
                      <c:pt idx="1740">
                        <c:v>0.79400000000000004</c:v>
                      </c:pt>
                      <c:pt idx="1741">
                        <c:v>0.79400000000000004</c:v>
                      </c:pt>
                      <c:pt idx="1742">
                        <c:v>0.79400000000000004</c:v>
                      </c:pt>
                      <c:pt idx="1743">
                        <c:v>0.74399999999999999</c:v>
                      </c:pt>
                      <c:pt idx="1744">
                        <c:v>0.755</c:v>
                      </c:pt>
                      <c:pt idx="1745">
                        <c:v>0.755</c:v>
                      </c:pt>
                      <c:pt idx="1746">
                        <c:v>0.72299999999999998</c:v>
                      </c:pt>
                      <c:pt idx="1747">
                        <c:v>0.75600000000000001</c:v>
                      </c:pt>
                      <c:pt idx="1748">
                        <c:v>0.75600000000000001</c:v>
                      </c:pt>
                      <c:pt idx="1749">
                        <c:v>0.75600000000000001</c:v>
                      </c:pt>
                      <c:pt idx="1750">
                        <c:v>0.76100000000000001</c:v>
                      </c:pt>
                      <c:pt idx="1751">
                        <c:v>0.73899999999999999</c:v>
                      </c:pt>
                      <c:pt idx="1752">
                        <c:v>0.77100000000000002</c:v>
                      </c:pt>
                      <c:pt idx="1753">
                        <c:v>0.80500000000000005</c:v>
                      </c:pt>
                      <c:pt idx="1754">
                        <c:v>0.76800000000000002</c:v>
                      </c:pt>
                      <c:pt idx="1755">
                        <c:v>0.76800000000000002</c:v>
                      </c:pt>
                      <c:pt idx="1756">
                        <c:v>0.76800000000000002</c:v>
                      </c:pt>
                      <c:pt idx="1757">
                        <c:v>0.86399999999999999</c:v>
                      </c:pt>
                      <c:pt idx="1758">
                        <c:v>0.88300000000000001</c:v>
                      </c:pt>
                      <c:pt idx="1759">
                        <c:v>0.88300000000000001</c:v>
                      </c:pt>
                      <c:pt idx="1760">
                        <c:v>0.91800000000000004</c:v>
                      </c:pt>
                      <c:pt idx="1761">
                        <c:v>0.93799999999999994</c:v>
                      </c:pt>
                      <c:pt idx="1762">
                        <c:v>0.93799999999999994</c:v>
                      </c:pt>
                      <c:pt idx="1763">
                        <c:v>0.93799999999999994</c:v>
                      </c:pt>
                      <c:pt idx="1764">
                        <c:v>0.91600000000000004</c:v>
                      </c:pt>
                      <c:pt idx="1765">
                        <c:v>0.96299999999999997</c:v>
                      </c:pt>
                      <c:pt idx="1766">
                        <c:v>0.84099999999999997</c:v>
                      </c:pt>
                      <c:pt idx="1767">
                        <c:v>0.83599999999999997</c:v>
                      </c:pt>
                      <c:pt idx="1768">
                        <c:v>0.84</c:v>
                      </c:pt>
                      <c:pt idx="1769">
                        <c:v>0.84</c:v>
                      </c:pt>
                      <c:pt idx="1770">
                        <c:v>0.84</c:v>
                      </c:pt>
                      <c:pt idx="1771">
                        <c:v>0.86199999999999999</c:v>
                      </c:pt>
                      <c:pt idx="1772">
                        <c:v>0.84799999999999998</c:v>
                      </c:pt>
                      <c:pt idx="1773">
                        <c:v>0.88600000000000001</c:v>
                      </c:pt>
                      <c:pt idx="1774">
                        <c:v>0.89100000000000001</c:v>
                      </c:pt>
                      <c:pt idx="1775">
                        <c:v>0.86299999999999999</c:v>
                      </c:pt>
                      <c:pt idx="1776">
                        <c:v>0.86299999999999999</c:v>
                      </c:pt>
                      <c:pt idx="1777">
                        <c:v>0.86299999999999999</c:v>
                      </c:pt>
                      <c:pt idx="1778">
                        <c:v>0.90200000000000002</c:v>
                      </c:pt>
                      <c:pt idx="1779">
                        <c:v>0.85699999999999998</c:v>
                      </c:pt>
                      <c:pt idx="1780">
                        <c:v>0.88400000000000001</c:v>
                      </c:pt>
                      <c:pt idx="1781">
                        <c:v>0.91600000000000004</c:v>
                      </c:pt>
                      <c:pt idx="1782">
                        <c:v>0.96899999999999997</c:v>
                      </c:pt>
                      <c:pt idx="1783">
                        <c:v>0.96899999999999997</c:v>
                      </c:pt>
                      <c:pt idx="1784">
                        <c:v>0.96899999999999997</c:v>
                      </c:pt>
                      <c:pt idx="1785">
                        <c:v>0.96899999999999997</c:v>
                      </c:pt>
                      <c:pt idx="1786">
                        <c:v>0.96899999999999997</c:v>
                      </c:pt>
                      <c:pt idx="1787">
                        <c:v>0.97499999999999998</c:v>
                      </c:pt>
                      <c:pt idx="1788">
                        <c:v>0.89600000000000002</c:v>
                      </c:pt>
                      <c:pt idx="1789">
                        <c:v>0.97799999999999998</c:v>
                      </c:pt>
                      <c:pt idx="1790">
                        <c:v>0.97799999999999998</c:v>
                      </c:pt>
                      <c:pt idx="1791">
                        <c:v>0.97799999999999998</c:v>
                      </c:pt>
                      <c:pt idx="1792">
                        <c:v>0.97799999999999998</c:v>
                      </c:pt>
                      <c:pt idx="1793">
                        <c:v>0.95799999999999996</c:v>
                      </c:pt>
                      <c:pt idx="1794">
                        <c:v>0.93</c:v>
                      </c:pt>
                      <c:pt idx="1795">
                        <c:v>0.878</c:v>
                      </c:pt>
                      <c:pt idx="1796">
                        <c:v>0.876</c:v>
                      </c:pt>
                      <c:pt idx="1797">
                        <c:v>0.876</c:v>
                      </c:pt>
                      <c:pt idx="1798">
                        <c:v>0.876</c:v>
                      </c:pt>
                      <c:pt idx="1799">
                        <c:v>0.91700000000000004</c:v>
                      </c:pt>
                      <c:pt idx="1800">
                        <c:v>0.98899999999999999</c:v>
                      </c:pt>
                      <c:pt idx="1801">
                        <c:v>0.95299999999999996</c:v>
                      </c:pt>
                      <c:pt idx="1802">
                        <c:v>0.90300000000000002</c:v>
                      </c:pt>
                      <c:pt idx="1803">
                        <c:v>0.84099999999999997</c:v>
                      </c:pt>
                      <c:pt idx="1804">
                        <c:v>0.84099999999999997</c:v>
                      </c:pt>
                      <c:pt idx="1805">
                        <c:v>0.84099999999999997</c:v>
                      </c:pt>
                      <c:pt idx="1806">
                        <c:v>0.86099999999999999</c:v>
                      </c:pt>
                      <c:pt idx="1807">
                        <c:v>0.88700000000000001</c:v>
                      </c:pt>
                      <c:pt idx="1808">
                        <c:v>0.85899999999999999</c:v>
                      </c:pt>
                      <c:pt idx="1809">
                        <c:v>0.871</c:v>
                      </c:pt>
                      <c:pt idx="1810">
                        <c:v>0.97599999999999998</c:v>
                      </c:pt>
                      <c:pt idx="1811">
                        <c:v>0.97599999999999998</c:v>
                      </c:pt>
                      <c:pt idx="1812">
                        <c:v>0.97599999999999998</c:v>
                      </c:pt>
                      <c:pt idx="1813">
                        <c:v>0.96499999999999997</c:v>
                      </c:pt>
                      <c:pt idx="1814">
                        <c:v>0.75900000000000001</c:v>
                      </c:pt>
                      <c:pt idx="1815">
                        <c:v>0.77400000000000002</c:v>
                      </c:pt>
                      <c:pt idx="1816">
                        <c:v>0.78100000000000003</c:v>
                      </c:pt>
                      <c:pt idx="1817">
                        <c:v>0.76200000000000001</c:v>
                      </c:pt>
                      <c:pt idx="1818">
                        <c:v>0.76200000000000001</c:v>
                      </c:pt>
                      <c:pt idx="1819">
                        <c:v>0.76200000000000001</c:v>
                      </c:pt>
                      <c:pt idx="1820">
                        <c:v>0.78200000000000003</c:v>
                      </c:pt>
                      <c:pt idx="1821">
                        <c:v>0.78200000000000003</c:v>
                      </c:pt>
                      <c:pt idx="1822">
                        <c:v>0.81699999999999995</c:v>
                      </c:pt>
                      <c:pt idx="1823">
                        <c:v>0.83499999999999996</c:v>
                      </c:pt>
                      <c:pt idx="1824">
                        <c:v>0.78600000000000003</c:v>
                      </c:pt>
                      <c:pt idx="1825">
                        <c:v>0.78600000000000003</c:v>
                      </c:pt>
                      <c:pt idx="1826">
                        <c:v>0.78600000000000003</c:v>
                      </c:pt>
                      <c:pt idx="1827">
                        <c:v>0.78400000000000003</c:v>
                      </c:pt>
                      <c:pt idx="1828">
                        <c:v>0.80300000000000005</c:v>
                      </c:pt>
                      <c:pt idx="1829">
                        <c:v>0.83</c:v>
                      </c:pt>
                      <c:pt idx="1830">
                        <c:v>0.82599999999999996</c:v>
                      </c:pt>
                      <c:pt idx="1831">
                        <c:v>0.84499999999999997</c:v>
                      </c:pt>
                      <c:pt idx="1832">
                        <c:v>0.84499999999999997</c:v>
                      </c:pt>
                      <c:pt idx="1833">
                        <c:v>0.84499999999999997</c:v>
                      </c:pt>
                      <c:pt idx="1834">
                        <c:v>0.89100000000000001</c:v>
                      </c:pt>
                      <c:pt idx="1835">
                        <c:v>0.88900000000000001</c:v>
                      </c:pt>
                      <c:pt idx="1836">
                        <c:v>0.89900000000000002</c:v>
                      </c:pt>
                      <c:pt idx="1837">
                        <c:v>0.94199999999999995</c:v>
                      </c:pt>
                      <c:pt idx="1838">
                        <c:v>0.97399999999999998</c:v>
                      </c:pt>
                      <c:pt idx="1839">
                        <c:v>0.97399999999999998</c:v>
                      </c:pt>
                      <c:pt idx="1840">
                        <c:v>0.97399999999999998</c:v>
                      </c:pt>
                      <c:pt idx="1841">
                        <c:v>0.90600000000000003</c:v>
                      </c:pt>
                      <c:pt idx="1842">
                        <c:v>0.89600000000000002</c:v>
                      </c:pt>
                      <c:pt idx="1843">
                        <c:v>0.877</c:v>
                      </c:pt>
                      <c:pt idx="1844">
                        <c:v>0.86499999999999999</c:v>
                      </c:pt>
                      <c:pt idx="1845">
                        <c:v>0.80600000000000005</c:v>
                      </c:pt>
                      <c:pt idx="1846">
                        <c:v>0.80600000000000005</c:v>
                      </c:pt>
                      <c:pt idx="1847">
                        <c:v>0.80600000000000005</c:v>
                      </c:pt>
                      <c:pt idx="1848">
                        <c:v>0.81100000000000005</c:v>
                      </c:pt>
                      <c:pt idx="1849">
                        <c:v>0.72899999999999998</c:v>
                      </c:pt>
                      <c:pt idx="1850">
                        <c:v>0.74399999999999999</c:v>
                      </c:pt>
                      <c:pt idx="1851">
                        <c:v>0.80100000000000005</c:v>
                      </c:pt>
                      <c:pt idx="1852">
                        <c:v>0.80400000000000005</c:v>
                      </c:pt>
                      <c:pt idx="1853">
                        <c:v>0.80400000000000005</c:v>
                      </c:pt>
                      <c:pt idx="1854">
                        <c:v>0.80400000000000005</c:v>
                      </c:pt>
                      <c:pt idx="1855">
                        <c:v>0.79100000000000004</c:v>
                      </c:pt>
                      <c:pt idx="1856">
                        <c:v>0.876</c:v>
                      </c:pt>
                      <c:pt idx="1857">
                        <c:v>0.94099999999999995</c:v>
                      </c:pt>
                      <c:pt idx="1858">
                        <c:v>0.875</c:v>
                      </c:pt>
                      <c:pt idx="1859">
                        <c:v>0.86399999999999999</c:v>
                      </c:pt>
                      <c:pt idx="1860">
                        <c:v>0.86399999999999999</c:v>
                      </c:pt>
                      <c:pt idx="1861">
                        <c:v>0.86399999999999999</c:v>
                      </c:pt>
                      <c:pt idx="1862">
                        <c:v>0.874</c:v>
                      </c:pt>
                      <c:pt idx="1863">
                        <c:v>0.86399999999999999</c:v>
                      </c:pt>
                      <c:pt idx="1864">
                        <c:v>0.90700000000000003</c:v>
                      </c:pt>
                      <c:pt idx="1865">
                        <c:v>0.90100000000000002</c:v>
                      </c:pt>
                      <c:pt idx="1866">
                        <c:v>0.93400000000000005</c:v>
                      </c:pt>
                      <c:pt idx="1867">
                        <c:v>0.93400000000000005</c:v>
                      </c:pt>
                      <c:pt idx="1868">
                        <c:v>0.93400000000000005</c:v>
                      </c:pt>
                      <c:pt idx="1869">
                        <c:v>0.90800000000000003</c:v>
                      </c:pt>
                      <c:pt idx="1870">
                        <c:v>0.91400000000000003</c:v>
                      </c:pt>
                      <c:pt idx="1871">
                        <c:v>0.91700000000000004</c:v>
                      </c:pt>
                      <c:pt idx="1872">
                        <c:v>0.88300000000000001</c:v>
                      </c:pt>
                      <c:pt idx="1873">
                        <c:v>0.82499999999999996</c:v>
                      </c:pt>
                      <c:pt idx="1874">
                        <c:v>0.82499999999999996</c:v>
                      </c:pt>
                      <c:pt idx="1875">
                        <c:v>0.82499999999999996</c:v>
                      </c:pt>
                      <c:pt idx="1876">
                        <c:v>0.85599999999999998</c:v>
                      </c:pt>
                      <c:pt idx="1877">
                        <c:v>0.90800000000000003</c:v>
                      </c:pt>
                      <c:pt idx="1878">
                        <c:v>0.91200000000000003</c:v>
                      </c:pt>
                      <c:pt idx="1879">
                        <c:v>0.91400000000000003</c:v>
                      </c:pt>
                      <c:pt idx="1880">
                        <c:v>0.96099999999999997</c:v>
                      </c:pt>
                      <c:pt idx="1881">
                        <c:v>0.96099999999999997</c:v>
                      </c:pt>
                      <c:pt idx="1882">
                        <c:v>0.96099999999999997</c:v>
                      </c:pt>
                      <c:pt idx="1883">
                        <c:v>0.91800000000000004</c:v>
                      </c:pt>
                      <c:pt idx="1884">
                        <c:v>0.90700000000000003</c:v>
                      </c:pt>
                      <c:pt idx="1885">
                        <c:v>0.90300000000000002</c:v>
                      </c:pt>
                      <c:pt idx="1886">
                        <c:v>0.99199999999999999</c:v>
                      </c:pt>
                      <c:pt idx="1887">
                        <c:v>0.96699999999999997</c:v>
                      </c:pt>
                      <c:pt idx="1888">
                        <c:v>0.96699999999999997</c:v>
                      </c:pt>
                      <c:pt idx="1889">
                        <c:v>0.96699999999999997</c:v>
                      </c:pt>
                      <c:pt idx="1890">
                        <c:v>1.097</c:v>
                      </c:pt>
                      <c:pt idx="1891">
                        <c:v>1.0960000000000001</c:v>
                      </c:pt>
                      <c:pt idx="1892">
                        <c:v>1.0660000000000001</c:v>
                      </c:pt>
                      <c:pt idx="1893">
                        <c:v>0.99</c:v>
                      </c:pt>
                      <c:pt idx="1894">
                        <c:v>0.98799999999999999</c:v>
                      </c:pt>
                      <c:pt idx="1895">
                        <c:v>0.98799999999999999</c:v>
                      </c:pt>
                      <c:pt idx="1896">
                        <c:v>0.98799999999999999</c:v>
                      </c:pt>
                      <c:pt idx="1897">
                        <c:v>1.0149999999999999</c:v>
                      </c:pt>
                      <c:pt idx="1898">
                        <c:v>1.0149999999999999</c:v>
                      </c:pt>
                      <c:pt idx="1899">
                        <c:v>1.0169999999999999</c:v>
                      </c:pt>
                      <c:pt idx="1900">
                        <c:v>1.0409999999999999</c:v>
                      </c:pt>
                      <c:pt idx="1901">
                        <c:v>1.0129999999999999</c:v>
                      </c:pt>
                      <c:pt idx="1902">
                        <c:v>1.0129999999999999</c:v>
                      </c:pt>
                      <c:pt idx="1903">
                        <c:v>1.0129999999999999</c:v>
                      </c:pt>
                      <c:pt idx="1904">
                        <c:v>1.0649999999999999</c:v>
                      </c:pt>
                      <c:pt idx="1905">
                        <c:v>1.1259999999999999</c:v>
                      </c:pt>
                      <c:pt idx="1906">
                        <c:v>1.1499999999999999</c:v>
                      </c:pt>
                      <c:pt idx="1907">
                        <c:v>1.147</c:v>
                      </c:pt>
                      <c:pt idx="1908">
                        <c:v>1.0900000000000001</c:v>
                      </c:pt>
                      <c:pt idx="1909">
                        <c:v>1.0900000000000001</c:v>
                      </c:pt>
                      <c:pt idx="1910">
                        <c:v>1.0900000000000001</c:v>
                      </c:pt>
                      <c:pt idx="1911">
                        <c:v>1.103</c:v>
                      </c:pt>
                      <c:pt idx="1912">
                        <c:v>1.0820000000000001</c:v>
                      </c:pt>
                      <c:pt idx="1913">
                        <c:v>1.1240000000000001</c:v>
                      </c:pt>
                      <c:pt idx="1914">
                        <c:v>0.98399999999999999</c:v>
                      </c:pt>
                      <c:pt idx="1915">
                        <c:v>0.95599999999999996</c:v>
                      </c:pt>
                      <c:pt idx="1916">
                        <c:v>0.95599999999999996</c:v>
                      </c:pt>
                      <c:pt idx="1917">
                        <c:v>0.95599999999999996</c:v>
                      </c:pt>
                      <c:pt idx="1918">
                        <c:v>0.95099999999999996</c:v>
                      </c:pt>
                      <c:pt idx="1919">
                        <c:v>0.97799999999999998</c:v>
                      </c:pt>
                      <c:pt idx="1920">
                        <c:v>0.99399999999999999</c:v>
                      </c:pt>
                      <c:pt idx="1921">
                        <c:v>0.96699999999999997</c:v>
                      </c:pt>
                      <c:pt idx="1922">
                        <c:v>1.0089999999999999</c:v>
                      </c:pt>
                      <c:pt idx="1923">
                        <c:v>1.0089999999999999</c:v>
                      </c:pt>
                      <c:pt idx="1924">
                        <c:v>1.0089999999999999</c:v>
                      </c:pt>
                      <c:pt idx="1925">
                        <c:v>0.98499999999999999</c:v>
                      </c:pt>
                      <c:pt idx="1926">
                        <c:v>0.96099999999999997</c:v>
                      </c:pt>
                      <c:pt idx="1927">
                        <c:v>0.95899999999999996</c:v>
                      </c:pt>
                      <c:pt idx="1928">
                        <c:v>1.028</c:v>
                      </c:pt>
                      <c:pt idx="1929">
                        <c:v>0.99199999999999999</c:v>
                      </c:pt>
                      <c:pt idx="1930">
                        <c:v>0.99199999999999999</c:v>
                      </c:pt>
                      <c:pt idx="1931">
                        <c:v>0.99199999999999999</c:v>
                      </c:pt>
                      <c:pt idx="1932">
                        <c:v>1.0289999999999999</c:v>
                      </c:pt>
                      <c:pt idx="1933">
                        <c:v>1.0820000000000001</c:v>
                      </c:pt>
                      <c:pt idx="1934">
                        <c:v>0.97099999999999997</c:v>
                      </c:pt>
                      <c:pt idx="1935">
                        <c:v>0.95099999999999996</c:v>
                      </c:pt>
                      <c:pt idx="1936">
                        <c:v>0.94399999999999995</c:v>
                      </c:pt>
                      <c:pt idx="1937">
                        <c:v>0.94399999999999995</c:v>
                      </c:pt>
                      <c:pt idx="1938">
                        <c:v>0.94399999999999995</c:v>
                      </c:pt>
                      <c:pt idx="1939">
                        <c:v>0.95199999999999996</c:v>
                      </c:pt>
                      <c:pt idx="1940">
                        <c:v>1.0229999999999999</c:v>
                      </c:pt>
                      <c:pt idx="1941">
                        <c:v>0.99199999999999999</c:v>
                      </c:pt>
                      <c:pt idx="1942">
                        <c:v>0.995</c:v>
                      </c:pt>
                      <c:pt idx="1943">
                        <c:v>0.98699999999999999</c:v>
                      </c:pt>
                      <c:pt idx="1944">
                        <c:v>0.98699999999999999</c:v>
                      </c:pt>
                      <c:pt idx="1945">
                        <c:v>0.98699999999999999</c:v>
                      </c:pt>
                      <c:pt idx="1946">
                        <c:v>1.0469999999999999</c:v>
                      </c:pt>
                      <c:pt idx="1947">
                        <c:v>1.073</c:v>
                      </c:pt>
                      <c:pt idx="1948">
                        <c:v>1.1080000000000001</c:v>
                      </c:pt>
                      <c:pt idx="1949">
                        <c:v>1.0660000000000001</c:v>
                      </c:pt>
                      <c:pt idx="1950">
                        <c:v>1.107</c:v>
                      </c:pt>
                      <c:pt idx="1951">
                        <c:v>1.107</c:v>
                      </c:pt>
                      <c:pt idx="1952">
                        <c:v>1.107</c:v>
                      </c:pt>
                      <c:pt idx="1953">
                        <c:v>1.175</c:v>
                      </c:pt>
                      <c:pt idx="1954">
                        <c:v>1.18</c:v>
                      </c:pt>
                      <c:pt idx="1955">
                        <c:v>1.274</c:v>
                      </c:pt>
                      <c:pt idx="1956">
                        <c:v>1.3009999999999999</c:v>
                      </c:pt>
                      <c:pt idx="1957">
                        <c:v>1.327</c:v>
                      </c:pt>
                      <c:pt idx="1958">
                        <c:v>1.327</c:v>
                      </c:pt>
                      <c:pt idx="1959">
                        <c:v>1.327</c:v>
                      </c:pt>
                      <c:pt idx="1960">
                        <c:v>1.1970000000000001</c:v>
                      </c:pt>
                      <c:pt idx="1961">
                        <c:v>1.171</c:v>
                      </c:pt>
                      <c:pt idx="1962">
                        <c:v>1.1739999999999999</c:v>
                      </c:pt>
                      <c:pt idx="1963">
                        <c:v>1.274</c:v>
                      </c:pt>
                      <c:pt idx="1964">
                        <c:v>1.266</c:v>
                      </c:pt>
                      <c:pt idx="1965">
                        <c:v>1.266</c:v>
                      </c:pt>
                      <c:pt idx="1966">
                        <c:v>1.266</c:v>
                      </c:pt>
                      <c:pt idx="1967">
                        <c:v>1.327</c:v>
                      </c:pt>
                      <c:pt idx="1968">
                        <c:v>1.268</c:v>
                      </c:pt>
                      <c:pt idx="1969">
                        <c:v>1.216</c:v>
                      </c:pt>
                      <c:pt idx="1970">
                        <c:v>1.258</c:v>
                      </c:pt>
                      <c:pt idx="1971">
                        <c:v>1.3180000000000001</c:v>
                      </c:pt>
                      <c:pt idx="1972">
                        <c:v>1.3180000000000001</c:v>
                      </c:pt>
                      <c:pt idx="1973">
                        <c:v>1.3180000000000001</c:v>
                      </c:pt>
                      <c:pt idx="1974">
                        <c:v>1.258</c:v>
                      </c:pt>
                      <c:pt idx="1975">
                        <c:v>1.2490000000000001</c:v>
                      </c:pt>
                      <c:pt idx="1976">
                        <c:v>1.268</c:v>
                      </c:pt>
                      <c:pt idx="1977">
                        <c:v>1.2789999999999999</c:v>
                      </c:pt>
                      <c:pt idx="1978">
                        <c:v>1.194</c:v>
                      </c:pt>
                      <c:pt idx="1979">
                        <c:v>1.194</c:v>
                      </c:pt>
                      <c:pt idx="1980">
                        <c:v>1.194</c:v>
                      </c:pt>
                      <c:pt idx="1981">
                        <c:v>1.2349999999999999</c:v>
                      </c:pt>
                      <c:pt idx="1982">
                        <c:v>1.262</c:v>
                      </c:pt>
                      <c:pt idx="1983">
                        <c:v>1.2709999999999999</c:v>
                      </c:pt>
                      <c:pt idx="1984">
                        <c:v>1.29</c:v>
                      </c:pt>
                      <c:pt idx="1985">
                        <c:v>1.228</c:v>
                      </c:pt>
                      <c:pt idx="1986">
                        <c:v>1.228</c:v>
                      </c:pt>
                      <c:pt idx="1987">
                        <c:v>1.228</c:v>
                      </c:pt>
                      <c:pt idx="1988">
                        <c:v>1.2290000000000001</c:v>
                      </c:pt>
                      <c:pt idx="1989">
                        <c:v>1.3180000000000001</c:v>
                      </c:pt>
                      <c:pt idx="1990">
                        <c:v>1.2909999999999999</c:v>
                      </c:pt>
                      <c:pt idx="1991">
                        <c:v>1.2190000000000001</c:v>
                      </c:pt>
                      <c:pt idx="1992">
                        <c:v>1.175</c:v>
                      </c:pt>
                      <c:pt idx="1993">
                        <c:v>1.175</c:v>
                      </c:pt>
                      <c:pt idx="1994">
                        <c:v>1.175</c:v>
                      </c:pt>
                      <c:pt idx="1995">
                        <c:v>1.1479999999999999</c:v>
                      </c:pt>
                      <c:pt idx="1996">
                        <c:v>1.1850000000000001</c:v>
                      </c:pt>
                      <c:pt idx="1997">
                        <c:v>1.034</c:v>
                      </c:pt>
                      <c:pt idx="1998">
                        <c:v>0.874</c:v>
                      </c:pt>
                      <c:pt idx="1999">
                        <c:v>0.81</c:v>
                      </c:pt>
                      <c:pt idx="2000">
                        <c:v>0.81</c:v>
                      </c:pt>
                      <c:pt idx="2001">
                        <c:v>0.81</c:v>
                      </c:pt>
                      <c:pt idx="2002">
                        <c:v>0.84899999999999998</c:v>
                      </c:pt>
                      <c:pt idx="2003">
                        <c:v>0.86499999999999999</c:v>
                      </c:pt>
                      <c:pt idx="2004">
                        <c:v>0.86799999999999999</c:v>
                      </c:pt>
                      <c:pt idx="2005">
                        <c:v>0.90800000000000003</c:v>
                      </c:pt>
                      <c:pt idx="2006">
                        <c:v>0.90500000000000003</c:v>
                      </c:pt>
                      <c:pt idx="2007">
                        <c:v>0.90500000000000003</c:v>
                      </c:pt>
                      <c:pt idx="2008">
                        <c:v>0.90500000000000003</c:v>
                      </c:pt>
                      <c:pt idx="2009">
                        <c:v>0.92700000000000005</c:v>
                      </c:pt>
                      <c:pt idx="2010">
                        <c:v>0.92700000000000005</c:v>
                      </c:pt>
                      <c:pt idx="2011">
                        <c:v>0.88200000000000001</c:v>
                      </c:pt>
                      <c:pt idx="2012">
                        <c:v>0.94399999999999995</c:v>
                      </c:pt>
                      <c:pt idx="2013">
                        <c:v>0.91300000000000003</c:v>
                      </c:pt>
                      <c:pt idx="2014">
                        <c:v>0.91300000000000003</c:v>
                      </c:pt>
                      <c:pt idx="2015">
                        <c:v>0.91300000000000003</c:v>
                      </c:pt>
                      <c:pt idx="2016">
                        <c:v>0.98099999999999998</c:v>
                      </c:pt>
                      <c:pt idx="2017">
                        <c:v>1</c:v>
                      </c:pt>
                      <c:pt idx="2018">
                        <c:v>0.96799999999999997</c:v>
                      </c:pt>
                      <c:pt idx="2019">
                        <c:v>0.89500000000000002</c:v>
                      </c:pt>
                      <c:pt idx="2020">
                        <c:v>0.82699999999999996</c:v>
                      </c:pt>
                      <c:pt idx="2021">
                        <c:v>0.82699999999999996</c:v>
                      </c:pt>
                      <c:pt idx="2022">
                        <c:v>0.82699999999999996</c:v>
                      </c:pt>
                      <c:pt idx="2023">
                        <c:v>0.88500000000000001</c:v>
                      </c:pt>
                      <c:pt idx="2024">
                        <c:v>0.89</c:v>
                      </c:pt>
                      <c:pt idx="2025">
                        <c:v>0.81100000000000005</c:v>
                      </c:pt>
                      <c:pt idx="2026">
                        <c:v>0.71599999999999997</c:v>
                      </c:pt>
                      <c:pt idx="2027">
                        <c:v>0.65200000000000002</c:v>
                      </c:pt>
                      <c:pt idx="2028">
                        <c:v>0.65200000000000002</c:v>
                      </c:pt>
                      <c:pt idx="2029">
                        <c:v>0.65200000000000002</c:v>
                      </c:pt>
                      <c:pt idx="2030">
                        <c:v>0.64</c:v>
                      </c:pt>
                      <c:pt idx="2031">
                        <c:v>0.57299999999999995</c:v>
                      </c:pt>
                      <c:pt idx="2032">
                        <c:v>0.433</c:v>
                      </c:pt>
                      <c:pt idx="2033">
                        <c:v>0.42699999999999999</c:v>
                      </c:pt>
                      <c:pt idx="2034">
                        <c:v>0.42899999999999999</c:v>
                      </c:pt>
                      <c:pt idx="2035">
                        <c:v>0.42899999999999999</c:v>
                      </c:pt>
                      <c:pt idx="2036">
                        <c:v>0.42899999999999999</c:v>
                      </c:pt>
                      <c:pt idx="2037">
                        <c:v>0.41799999999999998</c:v>
                      </c:pt>
                      <c:pt idx="2038">
                        <c:v>0.41499999999999998</c:v>
                      </c:pt>
                      <c:pt idx="2039">
                        <c:v>0.371</c:v>
                      </c:pt>
                      <c:pt idx="2040">
                        <c:v>0.35799999999999998</c:v>
                      </c:pt>
                      <c:pt idx="2041">
                        <c:v>0.372</c:v>
                      </c:pt>
                      <c:pt idx="2042">
                        <c:v>0.372</c:v>
                      </c:pt>
                      <c:pt idx="2043">
                        <c:v>0.372</c:v>
                      </c:pt>
                      <c:pt idx="2044">
                        <c:v>0.34499999999999997</c:v>
                      </c:pt>
                      <c:pt idx="2045">
                        <c:v>0.34300000000000003</c:v>
                      </c:pt>
                      <c:pt idx="2046">
                        <c:v>0.39400000000000002</c:v>
                      </c:pt>
                      <c:pt idx="2047">
                        <c:v>0.41599999999999998</c:v>
                      </c:pt>
                      <c:pt idx="2048">
                        <c:v>0.41399999999999998</c:v>
                      </c:pt>
                      <c:pt idx="2049">
                        <c:v>0.41399999999999998</c:v>
                      </c:pt>
                      <c:pt idx="2050">
                        <c:v>0.41399999999999998</c:v>
                      </c:pt>
                      <c:pt idx="2051">
                        <c:v>0.432</c:v>
                      </c:pt>
                      <c:pt idx="2052">
                        <c:v>0.434</c:v>
                      </c:pt>
                      <c:pt idx="2053">
                        <c:v>0.45</c:v>
                      </c:pt>
                      <c:pt idx="2054">
                        <c:v>0.46200000000000002</c:v>
                      </c:pt>
                      <c:pt idx="2055">
                        <c:v>0.46200000000000002</c:v>
                      </c:pt>
                      <c:pt idx="2056">
                        <c:v>0.46200000000000002</c:v>
                      </c:pt>
                      <c:pt idx="2057">
                        <c:v>0.46200000000000002</c:v>
                      </c:pt>
                      <c:pt idx="2058">
                        <c:v>0.46200000000000002</c:v>
                      </c:pt>
                      <c:pt idx="2059">
                        <c:v>0.42299999999999999</c:v>
                      </c:pt>
                      <c:pt idx="2060">
                        <c:v>0.44500000000000001</c:v>
                      </c:pt>
                      <c:pt idx="2061">
                        <c:v>0.48099999999999998</c:v>
                      </c:pt>
                      <c:pt idx="2062">
                        <c:v>0.47899999999999998</c:v>
                      </c:pt>
                      <c:pt idx="2063">
                        <c:v>0.47899999999999998</c:v>
                      </c:pt>
                      <c:pt idx="2064">
                        <c:v>0.47899999999999998</c:v>
                      </c:pt>
                      <c:pt idx="2065">
                        <c:v>0.48</c:v>
                      </c:pt>
                      <c:pt idx="2066">
                        <c:v>0.48799999999999999</c:v>
                      </c:pt>
                      <c:pt idx="2067">
                        <c:v>0.49399999999999999</c:v>
                      </c:pt>
                      <c:pt idx="2068">
                        <c:v>0.46899999999999997</c:v>
                      </c:pt>
                      <c:pt idx="2069">
                        <c:v>0.41699999999999998</c:v>
                      </c:pt>
                      <c:pt idx="2070">
                        <c:v>0.41699999999999998</c:v>
                      </c:pt>
                      <c:pt idx="2071">
                        <c:v>0.41699999999999998</c:v>
                      </c:pt>
                      <c:pt idx="2072">
                        <c:v>0.42399999999999999</c:v>
                      </c:pt>
                      <c:pt idx="2073">
                        <c:v>0.44600000000000001</c:v>
                      </c:pt>
                      <c:pt idx="2074">
                        <c:v>0.505</c:v>
                      </c:pt>
                      <c:pt idx="2075">
                        <c:v>0.48299999999999998</c:v>
                      </c:pt>
                      <c:pt idx="2076">
                        <c:v>0.46700000000000003</c:v>
                      </c:pt>
                      <c:pt idx="2077">
                        <c:v>0.46700000000000003</c:v>
                      </c:pt>
                      <c:pt idx="2078">
                        <c:v>0.46700000000000003</c:v>
                      </c:pt>
                      <c:pt idx="2079">
                        <c:v>0.46100000000000002</c:v>
                      </c:pt>
                      <c:pt idx="2080">
                        <c:v>0.438</c:v>
                      </c:pt>
                      <c:pt idx="2081">
                        <c:v>0.46800000000000003</c:v>
                      </c:pt>
                      <c:pt idx="2082">
                        <c:v>0.54800000000000004</c:v>
                      </c:pt>
                      <c:pt idx="2083">
                        <c:v>0.63200000000000001</c:v>
                      </c:pt>
                      <c:pt idx="2084">
                        <c:v>0.63200000000000001</c:v>
                      </c:pt>
                      <c:pt idx="2085">
                        <c:v>0.63200000000000001</c:v>
                      </c:pt>
                      <c:pt idx="2086">
                        <c:v>0.59199999999999997</c:v>
                      </c:pt>
                      <c:pt idx="2087">
                        <c:v>0.61899999999999999</c:v>
                      </c:pt>
                      <c:pt idx="2088">
                        <c:v>0.61299999999999999</c:v>
                      </c:pt>
                      <c:pt idx="2089">
                        <c:v>0.58499999999999996</c:v>
                      </c:pt>
                      <c:pt idx="2090">
                        <c:v>0.56299999999999994</c:v>
                      </c:pt>
                      <c:pt idx="2091">
                        <c:v>0.56299999999999994</c:v>
                      </c:pt>
                      <c:pt idx="2092">
                        <c:v>0.56299999999999994</c:v>
                      </c:pt>
                      <c:pt idx="2093">
                        <c:v>0.54100000000000004</c:v>
                      </c:pt>
                      <c:pt idx="2094">
                        <c:v>0.57699999999999996</c:v>
                      </c:pt>
                      <c:pt idx="2095">
                        <c:v>0.624</c:v>
                      </c:pt>
                      <c:pt idx="2096">
                        <c:v>0.63100000000000001</c:v>
                      </c:pt>
                      <c:pt idx="2097">
                        <c:v>0.65200000000000002</c:v>
                      </c:pt>
                      <c:pt idx="2098">
                        <c:v>0.65200000000000002</c:v>
                      </c:pt>
                      <c:pt idx="2099">
                        <c:v>0.65200000000000002</c:v>
                      </c:pt>
                      <c:pt idx="2100">
                        <c:v>0.67800000000000005</c:v>
                      </c:pt>
                      <c:pt idx="2101">
                        <c:v>0.67</c:v>
                      </c:pt>
                      <c:pt idx="2102">
                        <c:v>0.66300000000000003</c:v>
                      </c:pt>
                      <c:pt idx="2103">
                        <c:v>0.64300000000000002</c:v>
                      </c:pt>
                      <c:pt idx="2104">
                        <c:v>0.64500000000000002</c:v>
                      </c:pt>
                      <c:pt idx="2105">
                        <c:v>0.64500000000000002</c:v>
                      </c:pt>
                      <c:pt idx="2106">
                        <c:v>0.64500000000000002</c:v>
                      </c:pt>
                      <c:pt idx="2107">
                        <c:v>0.65</c:v>
                      </c:pt>
                      <c:pt idx="2108">
                        <c:v>0.68899999999999995</c:v>
                      </c:pt>
                      <c:pt idx="2109">
                        <c:v>0.70799999999999996</c:v>
                      </c:pt>
                      <c:pt idx="2110">
                        <c:v>0.67400000000000004</c:v>
                      </c:pt>
                      <c:pt idx="2111">
                        <c:v>0.68500000000000005</c:v>
                      </c:pt>
                      <c:pt idx="2112">
                        <c:v>0.68500000000000005</c:v>
                      </c:pt>
                      <c:pt idx="2113">
                        <c:v>0.68500000000000005</c:v>
                      </c:pt>
                      <c:pt idx="2114">
                        <c:v>0.64600000000000002</c:v>
                      </c:pt>
                      <c:pt idx="2115">
                        <c:v>0.64400000000000002</c:v>
                      </c:pt>
                      <c:pt idx="2116">
                        <c:v>0.63100000000000001</c:v>
                      </c:pt>
                      <c:pt idx="2117">
                        <c:v>0.60899999999999999</c:v>
                      </c:pt>
                      <c:pt idx="2118">
                        <c:v>0.60299999999999998</c:v>
                      </c:pt>
                      <c:pt idx="2119">
                        <c:v>0.60299999999999998</c:v>
                      </c:pt>
                      <c:pt idx="2120">
                        <c:v>0.60299999999999998</c:v>
                      </c:pt>
                      <c:pt idx="2121">
                        <c:v>0.67600000000000005</c:v>
                      </c:pt>
                      <c:pt idx="2122">
                        <c:v>0.65700000000000003</c:v>
                      </c:pt>
                      <c:pt idx="2123">
                        <c:v>0.66300000000000003</c:v>
                      </c:pt>
                      <c:pt idx="2124">
                        <c:v>0.66500000000000004</c:v>
                      </c:pt>
                      <c:pt idx="2125">
                        <c:v>0.63600000000000001</c:v>
                      </c:pt>
                      <c:pt idx="2126">
                        <c:v>0.63600000000000001</c:v>
                      </c:pt>
                      <c:pt idx="2127">
                        <c:v>0.63600000000000001</c:v>
                      </c:pt>
                      <c:pt idx="2128">
                        <c:v>0.71099999999999997</c:v>
                      </c:pt>
                      <c:pt idx="2129">
                        <c:v>0.79800000000000004</c:v>
                      </c:pt>
                      <c:pt idx="2130">
                        <c:v>0.74</c:v>
                      </c:pt>
                      <c:pt idx="2131">
                        <c:v>0.73299999999999998</c:v>
                      </c:pt>
                      <c:pt idx="2132">
                        <c:v>0.73</c:v>
                      </c:pt>
                      <c:pt idx="2133">
                        <c:v>0.73</c:v>
                      </c:pt>
                      <c:pt idx="2134">
                        <c:v>0.73</c:v>
                      </c:pt>
                      <c:pt idx="2135">
                        <c:v>0.76700000000000002</c:v>
                      </c:pt>
                      <c:pt idx="2136">
                        <c:v>0.74299999999999999</c:v>
                      </c:pt>
                      <c:pt idx="2137">
                        <c:v>0.83299999999999996</c:v>
                      </c:pt>
                      <c:pt idx="2138">
                        <c:v>0.84099999999999997</c:v>
                      </c:pt>
                      <c:pt idx="2139">
                        <c:v>0.86699999999999999</c:v>
                      </c:pt>
                      <c:pt idx="2140">
                        <c:v>0.86699999999999999</c:v>
                      </c:pt>
                      <c:pt idx="2141">
                        <c:v>0.86699999999999999</c:v>
                      </c:pt>
                      <c:pt idx="2142">
                        <c:v>0.76500000000000001</c:v>
                      </c:pt>
                      <c:pt idx="2143">
                        <c:v>0.75900000000000001</c:v>
                      </c:pt>
                      <c:pt idx="2144">
                        <c:v>0.71299999999999997</c:v>
                      </c:pt>
                      <c:pt idx="2145">
                        <c:v>0.77800000000000002</c:v>
                      </c:pt>
                      <c:pt idx="2146">
                        <c:v>0.76700000000000002</c:v>
                      </c:pt>
                      <c:pt idx="2147">
                        <c:v>0.76700000000000002</c:v>
                      </c:pt>
                      <c:pt idx="2148">
                        <c:v>0.76700000000000002</c:v>
                      </c:pt>
                      <c:pt idx="2149">
                        <c:v>0.83099999999999996</c:v>
                      </c:pt>
                      <c:pt idx="2150">
                        <c:v>0.83099999999999996</c:v>
                      </c:pt>
                      <c:pt idx="2151">
                        <c:v>0.82499999999999996</c:v>
                      </c:pt>
                      <c:pt idx="2152">
                        <c:v>0.84199999999999997</c:v>
                      </c:pt>
                      <c:pt idx="2153">
                        <c:v>0.90900000000000003</c:v>
                      </c:pt>
                      <c:pt idx="2154">
                        <c:v>0.90900000000000003</c:v>
                      </c:pt>
                      <c:pt idx="2155">
                        <c:v>0.90900000000000003</c:v>
                      </c:pt>
                      <c:pt idx="2156">
                        <c:v>0.90900000000000003</c:v>
                      </c:pt>
                      <c:pt idx="2157">
                        <c:v>0.90900000000000003</c:v>
                      </c:pt>
                      <c:pt idx="2158">
                        <c:v>0.88</c:v>
                      </c:pt>
                      <c:pt idx="2159">
                        <c:v>0.89100000000000001</c:v>
                      </c:pt>
                      <c:pt idx="2160">
                        <c:v>0.89300000000000002</c:v>
                      </c:pt>
                      <c:pt idx="2161">
                        <c:v>0.89300000000000002</c:v>
                      </c:pt>
                      <c:pt idx="2162">
                        <c:v>0.89300000000000002</c:v>
                      </c:pt>
                      <c:pt idx="2163">
                        <c:v>0.89</c:v>
                      </c:pt>
                      <c:pt idx="2164">
                        <c:v>0.86399999999999999</c:v>
                      </c:pt>
                      <c:pt idx="2165">
                        <c:v>0.86599999999999999</c:v>
                      </c:pt>
                      <c:pt idx="2166">
                        <c:v>0.88</c:v>
                      </c:pt>
                      <c:pt idx="2167">
                        <c:v>0.875</c:v>
                      </c:pt>
                      <c:pt idx="2168">
                        <c:v>0.875</c:v>
                      </c:pt>
                      <c:pt idx="2169">
                        <c:v>0.875</c:v>
                      </c:pt>
                      <c:pt idx="2170">
                        <c:v>0.92200000000000004</c:v>
                      </c:pt>
                      <c:pt idx="2171">
                        <c:v>0.92900000000000005</c:v>
                      </c:pt>
                      <c:pt idx="2172">
                        <c:v>0.92700000000000005</c:v>
                      </c:pt>
                      <c:pt idx="2173">
                        <c:v>0.93</c:v>
                      </c:pt>
                      <c:pt idx="2174">
                        <c:v>0.99</c:v>
                      </c:pt>
                      <c:pt idx="2175">
                        <c:v>0.99</c:v>
                      </c:pt>
                      <c:pt idx="2176">
                        <c:v>0.99</c:v>
                      </c:pt>
                      <c:pt idx="2177">
                        <c:v>0.99299999999999999</c:v>
                      </c:pt>
                      <c:pt idx="2178">
                        <c:v>0.97199999999999998</c:v>
                      </c:pt>
                      <c:pt idx="2179">
                        <c:v>0.97099999999999997</c:v>
                      </c:pt>
                      <c:pt idx="2180">
                        <c:v>0.94399999999999995</c:v>
                      </c:pt>
                      <c:pt idx="2181">
                        <c:v>0.92200000000000004</c:v>
                      </c:pt>
                      <c:pt idx="2182">
                        <c:v>0.92200000000000004</c:v>
                      </c:pt>
                      <c:pt idx="2183">
                        <c:v>0.92200000000000004</c:v>
                      </c:pt>
                      <c:pt idx="2184">
                        <c:v>0.93600000000000005</c:v>
                      </c:pt>
                      <c:pt idx="2185">
                        <c:v>0.98899999999999999</c:v>
                      </c:pt>
                      <c:pt idx="2186">
                        <c:v>1.0049999999999999</c:v>
                      </c:pt>
                      <c:pt idx="2187">
                        <c:v>1.0489999999999999</c:v>
                      </c:pt>
                      <c:pt idx="2188">
                        <c:v>1.048</c:v>
                      </c:pt>
                      <c:pt idx="2189">
                        <c:v>1.048</c:v>
                      </c:pt>
                      <c:pt idx="2190">
                        <c:v>1.048</c:v>
                      </c:pt>
                      <c:pt idx="2191">
                        <c:v>1.075</c:v>
                      </c:pt>
                      <c:pt idx="2192">
                        <c:v>1.127</c:v>
                      </c:pt>
                      <c:pt idx="2193">
                        <c:v>1.075</c:v>
                      </c:pt>
                      <c:pt idx="2194">
                        <c:v>1.0760000000000001</c:v>
                      </c:pt>
                      <c:pt idx="2195">
                        <c:v>1.0629999999999999</c:v>
                      </c:pt>
                      <c:pt idx="2196">
                        <c:v>1.0629999999999999</c:v>
                      </c:pt>
                      <c:pt idx="2197">
                        <c:v>1.0629999999999999</c:v>
                      </c:pt>
                      <c:pt idx="2198">
                        <c:v>1.093</c:v>
                      </c:pt>
                      <c:pt idx="2199">
                        <c:v>1.103</c:v>
                      </c:pt>
                      <c:pt idx="2200">
                        <c:v>1.105</c:v>
                      </c:pt>
                      <c:pt idx="2201">
                        <c:v>1.127</c:v>
                      </c:pt>
                      <c:pt idx="2202">
                        <c:v>1.125</c:v>
                      </c:pt>
                      <c:pt idx="2203">
                        <c:v>1.125</c:v>
                      </c:pt>
                      <c:pt idx="2204">
                        <c:v>1.125</c:v>
                      </c:pt>
                      <c:pt idx="2205">
                        <c:v>1.1259999999999999</c:v>
                      </c:pt>
                      <c:pt idx="2206">
                        <c:v>1.127</c:v>
                      </c:pt>
                      <c:pt idx="2207">
                        <c:v>1.105</c:v>
                      </c:pt>
                      <c:pt idx="2208">
                        <c:v>1.143</c:v>
                      </c:pt>
                      <c:pt idx="2209">
                        <c:v>1.109</c:v>
                      </c:pt>
                      <c:pt idx="2210">
                        <c:v>1.109</c:v>
                      </c:pt>
                      <c:pt idx="2211">
                        <c:v>1.109</c:v>
                      </c:pt>
                      <c:pt idx="2212">
                        <c:v>1.161</c:v>
                      </c:pt>
                      <c:pt idx="2213">
                        <c:v>1.202</c:v>
                      </c:pt>
                      <c:pt idx="2214">
                        <c:v>1.1970000000000001</c:v>
                      </c:pt>
                      <c:pt idx="2215">
                        <c:v>1.2090000000000001</c:v>
                      </c:pt>
                      <c:pt idx="2216">
                        <c:v>1.236</c:v>
                      </c:pt>
                      <c:pt idx="2217">
                        <c:v>1.236</c:v>
                      </c:pt>
                      <c:pt idx="2218">
                        <c:v>1.236</c:v>
                      </c:pt>
                      <c:pt idx="2219">
                        <c:v>1.2330000000000001</c:v>
                      </c:pt>
                      <c:pt idx="2220">
                        <c:v>1.22</c:v>
                      </c:pt>
                      <c:pt idx="2221">
                        <c:v>1.226</c:v>
                      </c:pt>
                      <c:pt idx="2222">
                        <c:v>1.2490000000000001</c:v>
                      </c:pt>
                      <c:pt idx="2223">
                        <c:v>1.234</c:v>
                      </c:pt>
                      <c:pt idx="2224">
                        <c:v>1.234</c:v>
                      </c:pt>
                      <c:pt idx="2225">
                        <c:v>1.234</c:v>
                      </c:pt>
                      <c:pt idx="2226">
                        <c:v>1.1919999999999999</c:v>
                      </c:pt>
                      <c:pt idx="2227">
                        <c:v>1.056</c:v>
                      </c:pt>
                      <c:pt idx="2228">
                        <c:v>1.117</c:v>
                      </c:pt>
                      <c:pt idx="2229">
                        <c:v>1.1850000000000001</c:v>
                      </c:pt>
                      <c:pt idx="2230">
                        <c:v>1.171</c:v>
                      </c:pt>
                      <c:pt idx="2231">
                        <c:v>1.171</c:v>
                      </c:pt>
                      <c:pt idx="2232">
                        <c:v>1.171</c:v>
                      </c:pt>
                      <c:pt idx="2233">
                        <c:v>1.163</c:v>
                      </c:pt>
                      <c:pt idx="2234">
                        <c:v>1.173</c:v>
                      </c:pt>
                      <c:pt idx="2235">
                        <c:v>1.1819999999999999</c:v>
                      </c:pt>
                      <c:pt idx="2236">
                        <c:v>1.1739999999999999</c:v>
                      </c:pt>
                      <c:pt idx="2237">
                        <c:v>1.1890000000000001</c:v>
                      </c:pt>
                      <c:pt idx="2238">
                        <c:v>1.1890000000000001</c:v>
                      </c:pt>
                      <c:pt idx="2239">
                        <c:v>1.1890000000000001</c:v>
                      </c:pt>
                      <c:pt idx="2240">
                        <c:v>1.175</c:v>
                      </c:pt>
                      <c:pt idx="2241">
                        <c:v>1.169</c:v>
                      </c:pt>
                      <c:pt idx="2242">
                        <c:v>1.2150000000000001</c:v>
                      </c:pt>
                      <c:pt idx="2243">
                        <c:v>1.2429999999999999</c:v>
                      </c:pt>
                      <c:pt idx="2244">
                        <c:v>1.2469999999999999</c:v>
                      </c:pt>
                      <c:pt idx="2245">
                        <c:v>1.2469999999999999</c:v>
                      </c:pt>
                      <c:pt idx="2246">
                        <c:v>1.2469999999999999</c:v>
                      </c:pt>
                      <c:pt idx="2247">
                        <c:v>1.2589999999999999</c:v>
                      </c:pt>
                      <c:pt idx="2248">
                        <c:v>1.278</c:v>
                      </c:pt>
                      <c:pt idx="2249">
                        <c:v>1.2869999999999999</c:v>
                      </c:pt>
                      <c:pt idx="2250">
                        <c:v>1.288</c:v>
                      </c:pt>
                      <c:pt idx="2251">
                        <c:v>1.333</c:v>
                      </c:pt>
                      <c:pt idx="2252">
                        <c:v>1.333</c:v>
                      </c:pt>
                      <c:pt idx="2253">
                        <c:v>1.333</c:v>
                      </c:pt>
                      <c:pt idx="2254">
                        <c:v>1.399</c:v>
                      </c:pt>
                      <c:pt idx="2255">
                        <c:v>1.3679999999999999</c:v>
                      </c:pt>
                      <c:pt idx="2256">
                        <c:v>1.393</c:v>
                      </c:pt>
                      <c:pt idx="2257">
                        <c:v>1.381</c:v>
                      </c:pt>
                      <c:pt idx="2258">
                        <c:v>1.383</c:v>
                      </c:pt>
                      <c:pt idx="2259">
                        <c:v>1.383</c:v>
                      </c:pt>
                      <c:pt idx="2260">
                        <c:v>1.383</c:v>
                      </c:pt>
                      <c:pt idx="2261">
                        <c:v>1.3519999999999999</c:v>
                      </c:pt>
                      <c:pt idx="2262">
                        <c:v>1.3160000000000001</c:v>
                      </c:pt>
                      <c:pt idx="2263">
                        <c:v>1.298</c:v>
                      </c:pt>
                      <c:pt idx="2264">
                        <c:v>1.2389999999999999</c:v>
                      </c:pt>
                      <c:pt idx="2265">
                        <c:v>1.2130000000000001</c:v>
                      </c:pt>
                      <c:pt idx="2266">
                        <c:v>1.2130000000000001</c:v>
                      </c:pt>
                      <c:pt idx="2267">
                        <c:v>1.2130000000000001</c:v>
                      </c:pt>
                      <c:pt idx="2268">
                        <c:v>1.2709999999999999</c:v>
                      </c:pt>
                      <c:pt idx="2269">
                        <c:v>1.306</c:v>
                      </c:pt>
                      <c:pt idx="2270">
                        <c:v>1.286</c:v>
                      </c:pt>
                      <c:pt idx="2271">
                        <c:v>1.228</c:v>
                      </c:pt>
                      <c:pt idx="2272">
                        <c:v>1.2270000000000001</c:v>
                      </c:pt>
                      <c:pt idx="2273">
                        <c:v>1.2270000000000001</c:v>
                      </c:pt>
                      <c:pt idx="2274">
                        <c:v>1.2270000000000001</c:v>
                      </c:pt>
                      <c:pt idx="2275">
                        <c:v>1.208</c:v>
                      </c:pt>
                      <c:pt idx="2276">
                        <c:v>1.2190000000000001</c:v>
                      </c:pt>
                      <c:pt idx="2277">
                        <c:v>1.2450000000000001</c:v>
                      </c:pt>
                      <c:pt idx="2278">
                        <c:v>1.288</c:v>
                      </c:pt>
                      <c:pt idx="2279">
                        <c:v>1.3439999999999999</c:v>
                      </c:pt>
                      <c:pt idx="2280">
                        <c:v>1.3439999999999999</c:v>
                      </c:pt>
                      <c:pt idx="2281">
                        <c:v>1.3439999999999999</c:v>
                      </c:pt>
                      <c:pt idx="2282">
                        <c:v>1.3599999999999999</c:v>
                      </c:pt>
                      <c:pt idx="2283">
                        <c:v>1.3559999999999999</c:v>
                      </c:pt>
                      <c:pt idx="2284">
                        <c:v>1.379</c:v>
                      </c:pt>
                      <c:pt idx="2285">
                        <c:v>1.409</c:v>
                      </c:pt>
                      <c:pt idx="2286">
                        <c:v>1.337</c:v>
                      </c:pt>
                      <c:pt idx="2287">
                        <c:v>1.337</c:v>
                      </c:pt>
                      <c:pt idx="2288">
                        <c:v>1.337</c:v>
                      </c:pt>
                      <c:pt idx="2289">
                        <c:v>1.401</c:v>
                      </c:pt>
                      <c:pt idx="2290">
                        <c:v>1.4330000000000001</c:v>
                      </c:pt>
                      <c:pt idx="2291">
                        <c:v>1.4689999999999999</c:v>
                      </c:pt>
                      <c:pt idx="2292">
                        <c:v>1.476</c:v>
                      </c:pt>
                      <c:pt idx="2293">
                        <c:v>1.4670000000000001</c:v>
                      </c:pt>
                      <c:pt idx="2294">
                        <c:v>1.4670000000000001</c:v>
                      </c:pt>
                      <c:pt idx="2295">
                        <c:v>1.4670000000000001</c:v>
                      </c:pt>
                      <c:pt idx="2296">
                        <c:v>1.49</c:v>
                      </c:pt>
                      <c:pt idx="2297">
                        <c:v>1.524</c:v>
                      </c:pt>
                      <c:pt idx="2298">
                        <c:v>1.571</c:v>
                      </c:pt>
                      <c:pt idx="2299">
                        <c:v>1.5230000000000001</c:v>
                      </c:pt>
                      <c:pt idx="2300">
                        <c:v>1.526</c:v>
                      </c:pt>
                      <c:pt idx="2301">
                        <c:v>1.526</c:v>
                      </c:pt>
                      <c:pt idx="2302">
                        <c:v>1.526</c:v>
                      </c:pt>
                      <c:pt idx="2303">
                        <c:v>1.5369999999999999</c:v>
                      </c:pt>
                      <c:pt idx="2304">
                        <c:v>1.55</c:v>
                      </c:pt>
                      <c:pt idx="2305">
                        <c:v>1.4969999999999999</c:v>
                      </c:pt>
                      <c:pt idx="2306">
                        <c:v>1.534</c:v>
                      </c:pt>
                      <c:pt idx="2307">
                        <c:v>1.5409999999999999</c:v>
                      </c:pt>
                      <c:pt idx="2308">
                        <c:v>1.5409999999999999</c:v>
                      </c:pt>
                      <c:pt idx="2309">
                        <c:v>1.5409999999999999</c:v>
                      </c:pt>
                      <c:pt idx="2310">
                        <c:v>1.5659999999999998</c:v>
                      </c:pt>
                      <c:pt idx="2311">
                        <c:v>1.5369999999999999</c:v>
                      </c:pt>
                      <c:pt idx="2312">
                        <c:v>1.5649999999999999</c:v>
                      </c:pt>
                      <c:pt idx="2313">
                        <c:v>1.556</c:v>
                      </c:pt>
                      <c:pt idx="2314">
                        <c:v>1.573</c:v>
                      </c:pt>
                      <c:pt idx="2315">
                        <c:v>1.573</c:v>
                      </c:pt>
                      <c:pt idx="2316">
                        <c:v>1.573</c:v>
                      </c:pt>
                      <c:pt idx="2317">
                        <c:v>1.5760000000000001</c:v>
                      </c:pt>
                      <c:pt idx="2318">
                        <c:v>1.6160000000000001</c:v>
                      </c:pt>
                      <c:pt idx="2319">
                        <c:v>1.6400000000000001</c:v>
                      </c:pt>
                      <c:pt idx="2320">
                        <c:v>1.65</c:v>
                      </c:pt>
                      <c:pt idx="2321">
                        <c:v>1.6400000000000001</c:v>
                      </c:pt>
                      <c:pt idx="2322">
                        <c:v>1.6400000000000001</c:v>
                      </c:pt>
                      <c:pt idx="2323">
                        <c:v>1.6400000000000001</c:v>
                      </c:pt>
                      <c:pt idx="2324">
                        <c:v>1.6320000000000001</c:v>
                      </c:pt>
                      <c:pt idx="2325">
                        <c:v>1.6459999999999999</c:v>
                      </c:pt>
                      <c:pt idx="2326">
                        <c:v>1.637</c:v>
                      </c:pt>
                      <c:pt idx="2327">
                        <c:v>1.679</c:v>
                      </c:pt>
                      <c:pt idx="2328">
                        <c:v>1.6850000000000001</c:v>
                      </c:pt>
                      <c:pt idx="2329">
                        <c:v>1.6850000000000001</c:v>
                      </c:pt>
                      <c:pt idx="2330">
                        <c:v>1.6850000000000001</c:v>
                      </c:pt>
                      <c:pt idx="2331">
                        <c:v>1.71</c:v>
                      </c:pt>
                      <c:pt idx="2332">
                        <c:v>1.7349999999999999</c:v>
                      </c:pt>
                      <c:pt idx="2333">
                        <c:v>1.696</c:v>
                      </c:pt>
                      <c:pt idx="2334">
                        <c:v>1.696</c:v>
                      </c:pt>
                      <c:pt idx="2335">
                        <c:v>1.714</c:v>
                      </c:pt>
                      <c:pt idx="2336">
                        <c:v>1.714</c:v>
                      </c:pt>
                      <c:pt idx="2337">
                        <c:v>1.714</c:v>
                      </c:pt>
                      <c:pt idx="2338">
                        <c:v>1.694</c:v>
                      </c:pt>
                      <c:pt idx="2339">
                        <c:v>1.716</c:v>
                      </c:pt>
                      <c:pt idx="2340">
                        <c:v>1.77</c:v>
                      </c:pt>
                      <c:pt idx="2341">
                        <c:v>1.792</c:v>
                      </c:pt>
                      <c:pt idx="2342">
                        <c:v>1.8069999999999999</c:v>
                      </c:pt>
                      <c:pt idx="2343">
                        <c:v>1.8069999999999999</c:v>
                      </c:pt>
                      <c:pt idx="2344">
                        <c:v>1.8069999999999999</c:v>
                      </c:pt>
                      <c:pt idx="2345">
                        <c:v>1.7869999999999999</c:v>
                      </c:pt>
                      <c:pt idx="2346">
                        <c:v>1.861</c:v>
                      </c:pt>
                      <c:pt idx="2347">
                        <c:v>1.889</c:v>
                      </c:pt>
                      <c:pt idx="2348">
                        <c:v>1.8439999999999999</c:v>
                      </c:pt>
                      <c:pt idx="2349">
                        <c:v>1.8519999999999999</c:v>
                      </c:pt>
                      <c:pt idx="2350">
                        <c:v>1.8519999999999999</c:v>
                      </c:pt>
                      <c:pt idx="2351">
                        <c:v>1.8519999999999999</c:v>
                      </c:pt>
                      <c:pt idx="2352">
                        <c:v>1.87</c:v>
                      </c:pt>
                      <c:pt idx="2353">
                        <c:v>1.8599999999999999</c:v>
                      </c:pt>
                      <c:pt idx="2354">
                        <c:v>1.855</c:v>
                      </c:pt>
                      <c:pt idx="2355">
                        <c:v>1.796</c:v>
                      </c:pt>
                      <c:pt idx="2356">
                        <c:v>1.8090000000000002</c:v>
                      </c:pt>
                      <c:pt idx="2357">
                        <c:v>1.8090000000000002</c:v>
                      </c:pt>
                      <c:pt idx="2358">
                        <c:v>1.8090000000000002</c:v>
                      </c:pt>
                      <c:pt idx="2359">
                        <c:v>1.907</c:v>
                      </c:pt>
                      <c:pt idx="2360">
                        <c:v>1.9670000000000001</c:v>
                      </c:pt>
                      <c:pt idx="2361">
                        <c:v>1.9359999999999999</c:v>
                      </c:pt>
                      <c:pt idx="2362">
                        <c:v>1.8980000000000001</c:v>
                      </c:pt>
                      <c:pt idx="2363">
                        <c:v>1.893</c:v>
                      </c:pt>
                      <c:pt idx="2364">
                        <c:v>1.893</c:v>
                      </c:pt>
                      <c:pt idx="2365">
                        <c:v>1.893</c:v>
                      </c:pt>
                      <c:pt idx="2366">
                        <c:v>1.879</c:v>
                      </c:pt>
                      <c:pt idx="2367">
                        <c:v>1.865</c:v>
                      </c:pt>
                      <c:pt idx="2368">
                        <c:v>1.9279999999999999</c:v>
                      </c:pt>
                      <c:pt idx="2369">
                        <c:v>1.982</c:v>
                      </c:pt>
                      <c:pt idx="2370">
                        <c:v>1.97</c:v>
                      </c:pt>
                      <c:pt idx="2371">
                        <c:v>1.97</c:v>
                      </c:pt>
                      <c:pt idx="2372">
                        <c:v>1.97</c:v>
                      </c:pt>
                      <c:pt idx="2373">
                        <c:v>1.974</c:v>
                      </c:pt>
                      <c:pt idx="2374">
                        <c:v>1.99</c:v>
                      </c:pt>
                      <c:pt idx="2375">
                        <c:v>1.978</c:v>
                      </c:pt>
                      <c:pt idx="2376">
                        <c:v>1.95</c:v>
                      </c:pt>
                      <c:pt idx="2377">
                        <c:v>1.9279999999999999</c:v>
                      </c:pt>
                      <c:pt idx="2378">
                        <c:v>1.9279999999999999</c:v>
                      </c:pt>
                      <c:pt idx="2379">
                        <c:v>1.9279999999999999</c:v>
                      </c:pt>
                      <c:pt idx="2380">
                        <c:v>1.911</c:v>
                      </c:pt>
                      <c:pt idx="2381">
                        <c:v>1.9430000000000001</c:v>
                      </c:pt>
                      <c:pt idx="2382">
                        <c:v>2.0110000000000001</c:v>
                      </c:pt>
                      <c:pt idx="2383">
                        <c:v>2.0499999999999998</c:v>
                      </c:pt>
                      <c:pt idx="2384">
                        <c:v>2.0259999999999998</c:v>
                      </c:pt>
                      <c:pt idx="2385">
                        <c:v>2.0259999999999998</c:v>
                      </c:pt>
                      <c:pt idx="2386">
                        <c:v>2.0259999999999998</c:v>
                      </c:pt>
                      <c:pt idx="2387">
                        <c:v>2.0209999999999999</c:v>
                      </c:pt>
                      <c:pt idx="2388">
                        <c:v>2.0659999999999998</c:v>
                      </c:pt>
                      <c:pt idx="2389">
                        <c:v>2.0510000000000002</c:v>
                      </c:pt>
                      <c:pt idx="2390">
                        <c:v>2.0619999999999998</c:v>
                      </c:pt>
                      <c:pt idx="2391">
                        <c:v>2.0459999999999998</c:v>
                      </c:pt>
                      <c:pt idx="2392">
                        <c:v>2.0459999999999998</c:v>
                      </c:pt>
                      <c:pt idx="2393">
                        <c:v>2.0459999999999998</c:v>
                      </c:pt>
                      <c:pt idx="2394">
                        <c:v>2.0760000000000001</c:v>
                      </c:pt>
                      <c:pt idx="2395">
                        <c:v>2.0760000000000001</c:v>
                      </c:pt>
                      <c:pt idx="2396">
                        <c:v>2.1240000000000001</c:v>
                      </c:pt>
                      <c:pt idx="2397">
                        <c:v>2.1160000000000001</c:v>
                      </c:pt>
                      <c:pt idx="2398">
                        <c:v>2.0979999999999999</c:v>
                      </c:pt>
                      <c:pt idx="2399">
                        <c:v>2.0979999999999999</c:v>
                      </c:pt>
                      <c:pt idx="2400">
                        <c:v>2.0979999999999999</c:v>
                      </c:pt>
                      <c:pt idx="2401">
                        <c:v>2.1360000000000001</c:v>
                      </c:pt>
                      <c:pt idx="2402">
                        <c:v>2.133</c:v>
                      </c:pt>
                      <c:pt idx="2403">
                        <c:v>2.137</c:v>
                      </c:pt>
                      <c:pt idx="2404">
                        <c:v>2.1120000000000001</c:v>
                      </c:pt>
                      <c:pt idx="2405">
                        <c:v>2.1120000000000001</c:v>
                      </c:pt>
                      <c:pt idx="2406">
                        <c:v>2.1120000000000001</c:v>
                      </c:pt>
                      <c:pt idx="2407">
                        <c:v>2.1120000000000001</c:v>
                      </c:pt>
                      <c:pt idx="2408">
                        <c:v>2.1120000000000001</c:v>
                      </c:pt>
                      <c:pt idx="2409">
                        <c:v>2.089</c:v>
                      </c:pt>
                      <c:pt idx="2410">
                        <c:v>2.0859999999999999</c:v>
                      </c:pt>
                      <c:pt idx="2411">
                        <c:v>2.1480000000000001</c:v>
                      </c:pt>
                      <c:pt idx="2412">
                        <c:v>2.1440000000000001</c:v>
                      </c:pt>
                      <c:pt idx="2413">
                        <c:v>2.1440000000000001</c:v>
                      </c:pt>
                      <c:pt idx="2414">
                        <c:v>2.1440000000000001</c:v>
                      </c:pt>
                      <c:pt idx="2415">
                        <c:v>2.15</c:v>
                      </c:pt>
                      <c:pt idx="2416">
                        <c:v>2.2080000000000002</c:v>
                      </c:pt>
                      <c:pt idx="2417">
                        <c:v>2.1819999999999999</c:v>
                      </c:pt>
                      <c:pt idx="2418">
                        <c:v>2.157</c:v>
                      </c:pt>
                      <c:pt idx="2419">
                        <c:v>2.1429999999999998</c:v>
                      </c:pt>
                      <c:pt idx="2420">
                        <c:v>2.1429999999999998</c:v>
                      </c:pt>
                      <c:pt idx="2421">
                        <c:v>2.1429999999999998</c:v>
                      </c:pt>
                      <c:pt idx="2422">
                        <c:v>2.2290000000000001</c:v>
                      </c:pt>
                      <c:pt idx="2423">
                        <c:v>2.2570000000000001</c:v>
                      </c:pt>
                      <c:pt idx="2424">
                        <c:v>2.2309999999999999</c:v>
                      </c:pt>
                      <c:pt idx="2425">
                        <c:v>2.214</c:v>
                      </c:pt>
                      <c:pt idx="2426">
                        <c:v>2.1840000000000002</c:v>
                      </c:pt>
                      <c:pt idx="2427">
                        <c:v>2.1840000000000002</c:v>
                      </c:pt>
                      <c:pt idx="2428">
                        <c:v>2.1840000000000002</c:v>
                      </c:pt>
                      <c:pt idx="2429">
                        <c:v>2.1760000000000002</c:v>
                      </c:pt>
                      <c:pt idx="2430">
                        <c:v>2.2050000000000001</c:v>
                      </c:pt>
                      <c:pt idx="2431">
                        <c:v>2.2269999999999999</c:v>
                      </c:pt>
                      <c:pt idx="2432">
                        <c:v>2.222</c:v>
                      </c:pt>
                      <c:pt idx="2433">
                        <c:v>2.266</c:v>
                      </c:pt>
                      <c:pt idx="2434">
                        <c:v>2.266</c:v>
                      </c:pt>
                      <c:pt idx="2435">
                        <c:v>2.266</c:v>
                      </c:pt>
                      <c:pt idx="2436">
                        <c:v>2.2949999999999999</c:v>
                      </c:pt>
                      <c:pt idx="2437">
                        <c:v>2.27</c:v>
                      </c:pt>
                      <c:pt idx="2438">
                        <c:v>2.23</c:v>
                      </c:pt>
                      <c:pt idx="2439">
                        <c:v>2.2389999999999999</c:v>
                      </c:pt>
                      <c:pt idx="2440">
                        <c:v>2.238</c:v>
                      </c:pt>
                      <c:pt idx="2441">
                        <c:v>2.238</c:v>
                      </c:pt>
                      <c:pt idx="2442">
                        <c:v>2.238</c:v>
                      </c:pt>
                      <c:pt idx="2443">
                        <c:v>2.2560000000000002</c:v>
                      </c:pt>
                      <c:pt idx="2444">
                        <c:v>2.3090000000000002</c:v>
                      </c:pt>
                      <c:pt idx="2445">
                        <c:v>2.3490000000000002</c:v>
                      </c:pt>
                      <c:pt idx="2446">
                        <c:v>2.3380000000000001</c:v>
                      </c:pt>
                      <c:pt idx="2447">
                        <c:v>2.3449999999999998</c:v>
                      </c:pt>
                      <c:pt idx="2448">
                        <c:v>2.3449999999999998</c:v>
                      </c:pt>
                      <c:pt idx="2449">
                        <c:v>2.3449999999999998</c:v>
                      </c:pt>
                      <c:pt idx="2450">
                        <c:v>2.3410000000000002</c:v>
                      </c:pt>
                      <c:pt idx="2451">
                        <c:v>2.286</c:v>
                      </c:pt>
                      <c:pt idx="2452">
                        <c:v>2.2839999999999998</c:v>
                      </c:pt>
                      <c:pt idx="2453">
                        <c:v>2.2599999999999998</c:v>
                      </c:pt>
                      <c:pt idx="2454">
                        <c:v>2.3340000000000001</c:v>
                      </c:pt>
                      <c:pt idx="2455">
                        <c:v>2.3340000000000001</c:v>
                      </c:pt>
                      <c:pt idx="2456">
                        <c:v>2.3340000000000001</c:v>
                      </c:pt>
                      <c:pt idx="2457">
                        <c:v>2.2800000000000002</c:v>
                      </c:pt>
                      <c:pt idx="2458">
                        <c:v>2.3559999999999999</c:v>
                      </c:pt>
                      <c:pt idx="2459">
                        <c:v>2.3919999999999999</c:v>
                      </c:pt>
                      <c:pt idx="2460">
                        <c:v>2.4289999999999998</c:v>
                      </c:pt>
                      <c:pt idx="2461">
                        <c:v>2.4129999999999998</c:v>
                      </c:pt>
                      <c:pt idx="2462">
                        <c:v>2.4129999999999998</c:v>
                      </c:pt>
                      <c:pt idx="2463">
                        <c:v>2.4129999999999998</c:v>
                      </c:pt>
                      <c:pt idx="2464">
                        <c:v>2.4550000000000001</c:v>
                      </c:pt>
                      <c:pt idx="2465">
                        <c:v>2.4129999999999998</c:v>
                      </c:pt>
                      <c:pt idx="2466">
                        <c:v>2.403</c:v>
                      </c:pt>
                      <c:pt idx="2467">
                        <c:v>2.4289999999999998</c:v>
                      </c:pt>
                      <c:pt idx="2468">
                        <c:v>2.4390000000000001</c:v>
                      </c:pt>
                      <c:pt idx="2469">
                        <c:v>2.4390000000000001</c:v>
                      </c:pt>
                      <c:pt idx="2470">
                        <c:v>2.4390000000000001</c:v>
                      </c:pt>
                      <c:pt idx="2471">
                        <c:v>2.4279999999999999</c:v>
                      </c:pt>
                      <c:pt idx="2472">
                        <c:v>2.4660000000000002</c:v>
                      </c:pt>
                      <c:pt idx="2473">
                        <c:v>2.4449999999999998</c:v>
                      </c:pt>
                      <c:pt idx="2474">
                        <c:v>2.4390000000000001</c:v>
                      </c:pt>
                      <c:pt idx="2475">
                        <c:v>2.3959999999999999</c:v>
                      </c:pt>
                      <c:pt idx="2476">
                        <c:v>2.3959999999999999</c:v>
                      </c:pt>
                      <c:pt idx="2477">
                        <c:v>2.3959999999999999</c:v>
                      </c:pt>
                      <c:pt idx="2478">
                        <c:v>2.4289999999999998</c:v>
                      </c:pt>
                      <c:pt idx="2479">
                        <c:v>2.371</c:v>
                      </c:pt>
                      <c:pt idx="2480">
                        <c:v>2.3679999999999999</c:v>
                      </c:pt>
                      <c:pt idx="2481">
                        <c:v>2.3449999999999998</c:v>
                      </c:pt>
                      <c:pt idx="2482">
                        <c:v>2.3580000000000001</c:v>
                      </c:pt>
                      <c:pt idx="2483">
                        <c:v>2.3580000000000001</c:v>
                      </c:pt>
                      <c:pt idx="2484">
                        <c:v>2.3580000000000001</c:v>
                      </c:pt>
                      <c:pt idx="2485">
                        <c:v>2.4350000000000001</c:v>
                      </c:pt>
                      <c:pt idx="2486">
                        <c:v>2.464</c:v>
                      </c:pt>
                      <c:pt idx="2487">
                        <c:v>2.4939999999999998</c:v>
                      </c:pt>
                      <c:pt idx="2488">
                        <c:v>2.4849999999999999</c:v>
                      </c:pt>
                      <c:pt idx="2489">
                        <c:v>2.4870000000000001</c:v>
                      </c:pt>
                      <c:pt idx="2490">
                        <c:v>2.4870000000000001</c:v>
                      </c:pt>
                      <c:pt idx="2491">
                        <c:v>2.4870000000000001</c:v>
                      </c:pt>
                      <c:pt idx="2492">
                        <c:v>2.3340000000000001</c:v>
                      </c:pt>
                      <c:pt idx="2493">
                        <c:v>2.3529999999999998</c:v>
                      </c:pt>
                      <c:pt idx="2494">
                        <c:v>2.331</c:v>
                      </c:pt>
                      <c:pt idx="2495">
                        <c:v>2.3210000000000002</c:v>
                      </c:pt>
                      <c:pt idx="2496">
                        <c:v>2.3479999999999999</c:v>
                      </c:pt>
                      <c:pt idx="2497">
                        <c:v>2.3479999999999999</c:v>
                      </c:pt>
                      <c:pt idx="2498">
                        <c:v>2.3479999999999999</c:v>
                      </c:pt>
                      <c:pt idx="2499">
                        <c:v>2.395</c:v>
                      </c:pt>
                      <c:pt idx="2500">
                        <c:v>2.444</c:v>
                      </c:pt>
                      <c:pt idx="2501">
                        <c:v>2.44</c:v>
                      </c:pt>
                      <c:pt idx="2502">
                        <c:v>2.4710000000000001</c:v>
                      </c:pt>
                      <c:pt idx="2503">
                        <c:v>2.512</c:v>
                      </c:pt>
                      <c:pt idx="2504">
                        <c:v>2.512</c:v>
                      </c:pt>
                      <c:pt idx="2505">
                        <c:v>2.512</c:v>
                      </c:pt>
                      <c:pt idx="2506">
                        <c:v>2.573</c:v>
                      </c:pt>
                      <c:pt idx="2507">
                        <c:v>2.512</c:v>
                      </c:pt>
                      <c:pt idx="2508">
                        <c:v>2.5</c:v>
                      </c:pt>
                      <c:pt idx="2509">
                        <c:v>2.5300000000000002</c:v>
                      </c:pt>
                      <c:pt idx="2510">
                        <c:v>2.5449999999999999</c:v>
                      </c:pt>
                      <c:pt idx="2511">
                        <c:v>2.5449999999999999</c:v>
                      </c:pt>
                      <c:pt idx="2512">
                        <c:v>2.5449999999999999</c:v>
                      </c:pt>
                      <c:pt idx="2513">
                        <c:v>2.5540000000000003</c:v>
                      </c:pt>
                      <c:pt idx="2514">
                        <c:v>2.5569999999999999</c:v>
                      </c:pt>
                      <c:pt idx="2515">
                        <c:v>2.5569999999999999</c:v>
                      </c:pt>
                      <c:pt idx="2516">
                        <c:v>2.5579999999999998</c:v>
                      </c:pt>
                      <c:pt idx="2517">
                        <c:v>2.5609999999999999</c:v>
                      </c:pt>
                      <c:pt idx="2518">
                        <c:v>2.5609999999999999</c:v>
                      </c:pt>
                      <c:pt idx="2519">
                        <c:v>2.5609999999999999</c:v>
                      </c:pt>
                      <c:pt idx="2520">
                        <c:v>2.4790000000000001</c:v>
                      </c:pt>
                      <c:pt idx="2521">
                        <c:v>2.4790000000000001</c:v>
                      </c:pt>
                      <c:pt idx="2522">
                        <c:v>2.4790000000000001</c:v>
                      </c:pt>
                      <c:pt idx="2523">
                        <c:v>2.4750000000000001</c:v>
                      </c:pt>
                      <c:pt idx="2524">
                        <c:v>2.4529999999999998</c:v>
                      </c:pt>
                      <c:pt idx="2525">
                        <c:v>2.4529999999999998</c:v>
                      </c:pt>
                      <c:pt idx="2526">
                        <c:v>2.4529999999999998</c:v>
                      </c:pt>
                      <c:pt idx="2527">
                        <c:v>2.4470000000000001</c:v>
                      </c:pt>
                      <c:pt idx="2528">
                        <c:v>2.4300000000000002</c:v>
                      </c:pt>
                      <c:pt idx="2529">
                        <c:v>2.4079999999999999</c:v>
                      </c:pt>
                      <c:pt idx="2530">
                        <c:v>2.4169999999999998</c:v>
                      </c:pt>
                      <c:pt idx="2531">
                        <c:v>2.407</c:v>
                      </c:pt>
                      <c:pt idx="2532">
                        <c:v>2.407</c:v>
                      </c:pt>
                      <c:pt idx="2533">
                        <c:v>2.407</c:v>
                      </c:pt>
                      <c:pt idx="2534">
                        <c:v>2.42</c:v>
                      </c:pt>
                      <c:pt idx="2535">
                        <c:v>2.4</c:v>
                      </c:pt>
                      <c:pt idx="2536">
                        <c:v>2.4220000000000002</c:v>
                      </c:pt>
                      <c:pt idx="2537">
                        <c:v>2.4369999999999998</c:v>
                      </c:pt>
                      <c:pt idx="2538">
                        <c:v>2.4380000000000002</c:v>
                      </c:pt>
                      <c:pt idx="2539">
                        <c:v>2.4380000000000002</c:v>
                      </c:pt>
                      <c:pt idx="2540">
                        <c:v>2.4380000000000002</c:v>
                      </c:pt>
                      <c:pt idx="2541">
                        <c:v>2.4340000000000002</c:v>
                      </c:pt>
                      <c:pt idx="2542">
                        <c:v>2.399</c:v>
                      </c:pt>
                      <c:pt idx="2543">
                        <c:v>2.3370000000000002</c:v>
                      </c:pt>
                      <c:pt idx="2544">
                        <c:v>2.363</c:v>
                      </c:pt>
                      <c:pt idx="2545">
                        <c:v>2.3420000000000001</c:v>
                      </c:pt>
                      <c:pt idx="2546">
                        <c:v>2.3420000000000001</c:v>
                      </c:pt>
                      <c:pt idx="2547">
                        <c:v>2.3420000000000001</c:v>
                      </c:pt>
                      <c:pt idx="2548">
                        <c:v>2.3570000000000002</c:v>
                      </c:pt>
                      <c:pt idx="2549">
                        <c:v>2.3759999999999999</c:v>
                      </c:pt>
                      <c:pt idx="2550">
                        <c:v>2.3519999999999999</c:v>
                      </c:pt>
                      <c:pt idx="2551">
                        <c:v>2.37</c:v>
                      </c:pt>
                      <c:pt idx="2552">
                        <c:v>2.3919999999999999</c:v>
                      </c:pt>
                      <c:pt idx="2553">
                        <c:v>2.3919999999999999</c:v>
                      </c:pt>
                      <c:pt idx="2554">
                        <c:v>2.3919999999999999</c:v>
                      </c:pt>
                      <c:pt idx="2555">
                        <c:v>2.4089999999999998</c:v>
                      </c:pt>
                      <c:pt idx="2556">
                        <c:v>2.403</c:v>
                      </c:pt>
                      <c:pt idx="2557">
                        <c:v>2.4119999999999999</c:v>
                      </c:pt>
                      <c:pt idx="2558">
                        <c:v>2.3860000000000001</c:v>
                      </c:pt>
                      <c:pt idx="2559">
                        <c:v>2.4350000000000001</c:v>
                      </c:pt>
                      <c:pt idx="2560">
                        <c:v>2.4350000000000001</c:v>
                      </c:pt>
                      <c:pt idx="2561">
                        <c:v>2.4350000000000001</c:v>
                      </c:pt>
                      <c:pt idx="2562">
                        <c:v>2.4209999999999998</c:v>
                      </c:pt>
                      <c:pt idx="2563">
                        <c:v>2.4550000000000001</c:v>
                      </c:pt>
                      <c:pt idx="2564">
                        <c:v>2.5070000000000001</c:v>
                      </c:pt>
                      <c:pt idx="2565">
                        <c:v>2.4590000000000001</c:v>
                      </c:pt>
                      <c:pt idx="2566">
                        <c:v>2.46</c:v>
                      </c:pt>
                      <c:pt idx="2567">
                        <c:v>2.46</c:v>
                      </c:pt>
                      <c:pt idx="2568">
                        <c:v>2.46</c:v>
                      </c:pt>
                      <c:pt idx="2569">
                        <c:v>2.403</c:v>
                      </c:pt>
                      <c:pt idx="2570">
                        <c:v>2.4699999999999998</c:v>
                      </c:pt>
                      <c:pt idx="2571">
                        <c:v>2.4630000000000001</c:v>
                      </c:pt>
                      <c:pt idx="2572">
                        <c:v>2.3860000000000001</c:v>
                      </c:pt>
                      <c:pt idx="2573">
                        <c:v>2.3810000000000002</c:v>
                      </c:pt>
                      <c:pt idx="2574">
                        <c:v>2.3810000000000002</c:v>
                      </c:pt>
                      <c:pt idx="2575">
                        <c:v>2.3810000000000002</c:v>
                      </c:pt>
                      <c:pt idx="2576">
                        <c:v>2.407</c:v>
                      </c:pt>
                      <c:pt idx="2577">
                        <c:v>2.4470000000000001</c:v>
                      </c:pt>
                      <c:pt idx="2578">
                        <c:v>2.4830000000000001</c:v>
                      </c:pt>
                      <c:pt idx="2579">
                        <c:v>2.5009999999999999</c:v>
                      </c:pt>
                      <c:pt idx="2580">
                        <c:v>2.5179999999999998</c:v>
                      </c:pt>
                      <c:pt idx="2581">
                        <c:v>2.5179999999999998</c:v>
                      </c:pt>
                      <c:pt idx="2582">
                        <c:v>2.5179999999999998</c:v>
                      </c:pt>
                      <c:pt idx="2583">
                        <c:v>2.524</c:v>
                      </c:pt>
                      <c:pt idx="2584">
                        <c:v>2.5249999999999999</c:v>
                      </c:pt>
                      <c:pt idx="2585">
                        <c:v>2.5499999999999998</c:v>
                      </c:pt>
                      <c:pt idx="2586">
                        <c:v>2.62</c:v>
                      </c:pt>
                      <c:pt idx="2587">
                        <c:v>2.5910000000000002</c:v>
                      </c:pt>
                      <c:pt idx="2588">
                        <c:v>2.5910000000000002</c:v>
                      </c:pt>
                      <c:pt idx="2589">
                        <c:v>2.5910000000000002</c:v>
                      </c:pt>
                      <c:pt idx="2590">
                        <c:v>2.6160000000000001</c:v>
                      </c:pt>
                      <c:pt idx="2591">
                        <c:v>2.669</c:v>
                      </c:pt>
                      <c:pt idx="2592">
                        <c:v>2.653</c:v>
                      </c:pt>
                      <c:pt idx="2593">
                        <c:v>2.6070000000000002</c:v>
                      </c:pt>
                      <c:pt idx="2594">
                        <c:v>2.6150000000000002</c:v>
                      </c:pt>
                      <c:pt idx="2595">
                        <c:v>2.6150000000000002</c:v>
                      </c:pt>
                      <c:pt idx="2596">
                        <c:v>2.6150000000000002</c:v>
                      </c:pt>
                      <c:pt idx="2597">
                        <c:v>2.6219999999999999</c:v>
                      </c:pt>
                      <c:pt idx="2598">
                        <c:v>2.58</c:v>
                      </c:pt>
                      <c:pt idx="2599">
                        <c:v>2.5779999999999998</c:v>
                      </c:pt>
                      <c:pt idx="2600">
                        <c:v>2.5760000000000001</c:v>
                      </c:pt>
                      <c:pt idx="2601">
                        <c:v>2.609</c:v>
                      </c:pt>
                      <c:pt idx="2602">
                        <c:v>2.609</c:v>
                      </c:pt>
                      <c:pt idx="2603">
                        <c:v>2.609</c:v>
                      </c:pt>
                      <c:pt idx="2604">
                        <c:v>2.5910000000000002</c:v>
                      </c:pt>
                      <c:pt idx="2605">
                        <c:v>2.5840000000000001</c:v>
                      </c:pt>
                      <c:pt idx="2606">
                        <c:v>2.5750000000000002</c:v>
                      </c:pt>
                      <c:pt idx="2607">
                        <c:v>2.5670000000000002</c:v>
                      </c:pt>
                      <c:pt idx="2608">
                        <c:v>2.5880000000000001</c:v>
                      </c:pt>
                      <c:pt idx="2609">
                        <c:v>2.5880000000000001</c:v>
                      </c:pt>
                      <c:pt idx="2610">
                        <c:v>2.5880000000000001</c:v>
                      </c:pt>
                      <c:pt idx="2611">
                        <c:v>2.621</c:v>
                      </c:pt>
                      <c:pt idx="2612">
                        <c:v>2.61</c:v>
                      </c:pt>
                      <c:pt idx="2613">
                        <c:v>2.6269999999999998</c:v>
                      </c:pt>
                      <c:pt idx="2614">
                        <c:v>2.6989999999999998</c:v>
                      </c:pt>
                      <c:pt idx="2615">
                        <c:v>2.73</c:v>
                      </c:pt>
                      <c:pt idx="2616">
                        <c:v>2.73</c:v>
                      </c:pt>
                      <c:pt idx="2617">
                        <c:v>2.73</c:v>
                      </c:pt>
                      <c:pt idx="2618">
                        <c:v>2.702</c:v>
                      </c:pt>
                      <c:pt idx="2619">
                        <c:v>2.7850000000000001</c:v>
                      </c:pt>
                      <c:pt idx="2620">
                        <c:v>2.762</c:v>
                      </c:pt>
                      <c:pt idx="2621">
                        <c:v>2.77</c:v>
                      </c:pt>
                      <c:pt idx="2622">
                        <c:v>2.819</c:v>
                      </c:pt>
                      <c:pt idx="2623">
                        <c:v>2.819</c:v>
                      </c:pt>
                      <c:pt idx="2624">
                        <c:v>2.819</c:v>
                      </c:pt>
                      <c:pt idx="2625">
                        <c:v>2.839</c:v>
                      </c:pt>
                      <c:pt idx="2626">
                        <c:v>2.8570000000000002</c:v>
                      </c:pt>
                      <c:pt idx="2627">
                        <c:v>2.9079999999999999</c:v>
                      </c:pt>
                      <c:pt idx="2628">
                        <c:v>2.8420000000000001</c:v>
                      </c:pt>
                      <c:pt idx="2629">
                        <c:v>2.82</c:v>
                      </c:pt>
                      <c:pt idx="2630">
                        <c:v>2.82</c:v>
                      </c:pt>
                      <c:pt idx="2631">
                        <c:v>2.82</c:v>
                      </c:pt>
                      <c:pt idx="2632">
                        <c:v>2.895</c:v>
                      </c:pt>
                      <c:pt idx="2633">
                        <c:v>2.8010000000000002</c:v>
                      </c:pt>
                      <c:pt idx="2634">
                        <c:v>2.7919999999999998</c:v>
                      </c:pt>
                      <c:pt idx="2635">
                        <c:v>2.7759999999999998</c:v>
                      </c:pt>
                      <c:pt idx="2636">
                        <c:v>2.7439999999999998</c:v>
                      </c:pt>
                      <c:pt idx="2637">
                        <c:v>2.7439999999999998</c:v>
                      </c:pt>
                      <c:pt idx="2638">
                        <c:v>2.7439999999999998</c:v>
                      </c:pt>
                      <c:pt idx="2639">
                        <c:v>2.7330000000000001</c:v>
                      </c:pt>
                      <c:pt idx="2640">
                        <c:v>2.7480000000000002</c:v>
                      </c:pt>
                      <c:pt idx="2641">
                        <c:v>2.742</c:v>
                      </c:pt>
                      <c:pt idx="2642">
                        <c:v>2.77</c:v>
                      </c:pt>
                      <c:pt idx="2643">
                        <c:v>2.7890000000000001</c:v>
                      </c:pt>
                      <c:pt idx="2644">
                        <c:v>2.7890000000000001</c:v>
                      </c:pt>
                      <c:pt idx="2645">
                        <c:v>2.7890000000000001</c:v>
                      </c:pt>
                      <c:pt idx="2646">
                        <c:v>2.798</c:v>
                      </c:pt>
                      <c:pt idx="2647">
                        <c:v>2.738</c:v>
                      </c:pt>
                      <c:pt idx="2648">
                        <c:v>2.714</c:v>
                      </c:pt>
                      <c:pt idx="2649">
                        <c:v>2.742</c:v>
                      </c:pt>
                      <c:pt idx="2650">
                        <c:v>2.6850000000000001</c:v>
                      </c:pt>
                      <c:pt idx="2651">
                        <c:v>2.6850000000000001</c:v>
                      </c:pt>
                      <c:pt idx="2652">
                        <c:v>2.6850000000000001</c:v>
                      </c:pt>
                      <c:pt idx="2653">
                        <c:v>2.7</c:v>
                      </c:pt>
                      <c:pt idx="2654">
                        <c:v>2.6349999999999998</c:v>
                      </c:pt>
                      <c:pt idx="2655">
                        <c:v>2.641</c:v>
                      </c:pt>
                      <c:pt idx="2656">
                        <c:v>2.5460000000000003</c:v>
                      </c:pt>
                      <c:pt idx="2657">
                        <c:v>2.532</c:v>
                      </c:pt>
                      <c:pt idx="2658">
                        <c:v>2.532</c:v>
                      </c:pt>
                      <c:pt idx="2659">
                        <c:v>2.532</c:v>
                      </c:pt>
                      <c:pt idx="2660">
                        <c:v>2.544</c:v>
                      </c:pt>
                      <c:pt idx="2661">
                        <c:v>2.5670000000000002</c:v>
                      </c:pt>
                      <c:pt idx="2662">
                        <c:v>2.58</c:v>
                      </c:pt>
                      <c:pt idx="2663">
                        <c:v>2.5659999999999998</c:v>
                      </c:pt>
                      <c:pt idx="2664">
                        <c:v>2.5019999999999998</c:v>
                      </c:pt>
                      <c:pt idx="2665">
                        <c:v>2.5019999999999998</c:v>
                      </c:pt>
                      <c:pt idx="2666">
                        <c:v>2.5019999999999998</c:v>
                      </c:pt>
                      <c:pt idx="2667">
                        <c:v>2.528</c:v>
                      </c:pt>
                      <c:pt idx="2668">
                        <c:v>2.524</c:v>
                      </c:pt>
                      <c:pt idx="2669">
                        <c:v>2.5499999999999998</c:v>
                      </c:pt>
                      <c:pt idx="2670">
                        <c:v>2.552</c:v>
                      </c:pt>
                      <c:pt idx="2671">
                        <c:v>2.5670000000000002</c:v>
                      </c:pt>
                      <c:pt idx="2672">
                        <c:v>2.5670000000000002</c:v>
                      </c:pt>
                      <c:pt idx="2673">
                        <c:v>2.5670000000000002</c:v>
                      </c:pt>
                      <c:pt idx="2674">
                        <c:v>2.5579999999999998</c:v>
                      </c:pt>
                      <c:pt idx="2675">
                        <c:v>2.556</c:v>
                      </c:pt>
                      <c:pt idx="2676">
                        <c:v>2.5339999999999998</c:v>
                      </c:pt>
                      <c:pt idx="2677">
                        <c:v>2.5390000000000001</c:v>
                      </c:pt>
                      <c:pt idx="2678">
                        <c:v>2.516</c:v>
                      </c:pt>
                      <c:pt idx="2679">
                        <c:v>2.516</c:v>
                      </c:pt>
                      <c:pt idx="2680">
                        <c:v>2.516</c:v>
                      </c:pt>
                      <c:pt idx="2681">
                        <c:v>2.492</c:v>
                      </c:pt>
                      <c:pt idx="2682">
                        <c:v>2.5220000000000002</c:v>
                      </c:pt>
                      <c:pt idx="2683">
                        <c:v>2.5220000000000002</c:v>
                      </c:pt>
                      <c:pt idx="2684">
                        <c:v>2.5380000000000003</c:v>
                      </c:pt>
                      <c:pt idx="2685">
                        <c:v>2.5249999999999999</c:v>
                      </c:pt>
                      <c:pt idx="2686">
                        <c:v>2.5249999999999999</c:v>
                      </c:pt>
                      <c:pt idx="2687">
                        <c:v>2.5249999999999999</c:v>
                      </c:pt>
                      <c:pt idx="2688">
                        <c:v>2.5529999999999999</c:v>
                      </c:pt>
                      <c:pt idx="2689">
                        <c:v>2.5499999999999998</c:v>
                      </c:pt>
                      <c:pt idx="2690">
                        <c:v>2.54</c:v>
                      </c:pt>
                      <c:pt idx="2691">
                        <c:v>2.5659999999999998</c:v>
                      </c:pt>
                      <c:pt idx="2692">
                        <c:v>2.6080000000000001</c:v>
                      </c:pt>
                      <c:pt idx="2693">
                        <c:v>2.6080000000000001</c:v>
                      </c:pt>
                      <c:pt idx="2694">
                        <c:v>2.6080000000000001</c:v>
                      </c:pt>
                      <c:pt idx="2695">
                        <c:v>2.5830000000000002</c:v>
                      </c:pt>
                      <c:pt idx="2696">
                        <c:v>2.6019999999999999</c:v>
                      </c:pt>
                      <c:pt idx="2697">
                        <c:v>2.5880000000000001</c:v>
                      </c:pt>
                      <c:pt idx="2698">
                        <c:v>2.5990000000000002</c:v>
                      </c:pt>
                      <c:pt idx="2699">
                        <c:v>2.633</c:v>
                      </c:pt>
                      <c:pt idx="2700">
                        <c:v>2.633</c:v>
                      </c:pt>
                      <c:pt idx="2701">
                        <c:v>2.633</c:v>
                      </c:pt>
                      <c:pt idx="2702">
                        <c:v>2.653</c:v>
                      </c:pt>
                      <c:pt idx="2703">
                        <c:v>2.7429999999999999</c:v>
                      </c:pt>
                      <c:pt idx="2704">
                        <c:v>2.8519999999999999</c:v>
                      </c:pt>
                      <c:pt idx="2705">
                        <c:v>2.8460000000000001</c:v>
                      </c:pt>
                      <c:pt idx="2706">
                        <c:v>2.629</c:v>
                      </c:pt>
                      <c:pt idx="2707">
                        <c:v>2.629</c:v>
                      </c:pt>
                      <c:pt idx="2708">
                        <c:v>2.629</c:v>
                      </c:pt>
                      <c:pt idx="2709">
                        <c:v>2.5470000000000002</c:v>
                      </c:pt>
                      <c:pt idx="2710">
                        <c:v>2.355</c:v>
                      </c:pt>
                      <c:pt idx="2711">
                        <c:v>2.363</c:v>
                      </c:pt>
                      <c:pt idx="2712">
                        <c:v>2.3159999999999998</c:v>
                      </c:pt>
                      <c:pt idx="2713">
                        <c:v>2.3170000000000002</c:v>
                      </c:pt>
                      <c:pt idx="2714">
                        <c:v>2.3170000000000002</c:v>
                      </c:pt>
                      <c:pt idx="2715">
                        <c:v>2.3170000000000002</c:v>
                      </c:pt>
                      <c:pt idx="2716">
                        <c:v>2.3879999999999999</c:v>
                      </c:pt>
                      <c:pt idx="2717">
                        <c:v>2.41</c:v>
                      </c:pt>
                      <c:pt idx="2718">
                        <c:v>2.4300000000000002</c:v>
                      </c:pt>
                      <c:pt idx="2719">
                        <c:v>2.3839999999999999</c:v>
                      </c:pt>
                      <c:pt idx="2720">
                        <c:v>2.335</c:v>
                      </c:pt>
                      <c:pt idx="2721">
                        <c:v>2.335</c:v>
                      </c:pt>
                      <c:pt idx="2722">
                        <c:v>2.335</c:v>
                      </c:pt>
                      <c:pt idx="2723">
                        <c:v>2.3010000000000002</c:v>
                      </c:pt>
                      <c:pt idx="2724">
                        <c:v>2.242</c:v>
                      </c:pt>
                      <c:pt idx="2725">
                        <c:v>2.2610000000000001</c:v>
                      </c:pt>
                      <c:pt idx="2726">
                        <c:v>2.2560000000000002</c:v>
                      </c:pt>
                      <c:pt idx="2727">
                        <c:v>2.242</c:v>
                      </c:pt>
                      <c:pt idx="2728">
                        <c:v>2.242</c:v>
                      </c:pt>
                      <c:pt idx="2729">
                        <c:v>2.242</c:v>
                      </c:pt>
                      <c:pt idx="2730">
                        <c:v>2.266</c:v>
                      </c:pt>
                      <c:pt idx="2731">
                        <c:v>2.2160000000000002</c:v>
                      </c:pt>
                      <c:pt idx="2732">
                        <c:v>2.16</c:v>
                      </c:pt>
                      <c:pt idx="2733">
                        <c:v>2.133</c:v>
                      </c:pt>
                      <c:pt idx="2734">
                        <c:v>2.105</c:v>
                      </c:pt>
                      <c:pt idx="2735">
                        <c:v>2.105</c:v>
                      </c:pt>
                      <c:pt idx="2736">
                        <c:v>2.105</c:v>
                      </c:pt>
                      <c:pt idx="2737">
                        <c:v>2.1</c:v>
                      </c:pt>
                      <c:pt idx="2738">
                        <c:v>2.0579999999999998</c:v>
                      </c:pt>
                      <c:pt idx="2739">
                        <c:v>2.0590000000000002</c:v>
                      </c:pt>
                      <c:pt idx="2740">
                        <c:v>2.02</c:v>
                      </c:pt>
                      <c:pt idx="2741">
                        <c:v>1.9969999999999999</c:v>
                      </c:pt>
                      <c:pt idx="2742">
                        <c:v>1.9969999999999999</c:v>
                      </c:pt>
                      <c:pt idx="2743">
                        <c:v>1.9969999999999999</c:v>
                      </c:pt>
                      <c:pt idx="2744">
                        <c:v>2.016</c:v>
                      </c:pt>
                      <c:pt idx="2745">
                        <c:v>2.077</c:v>
                      </c:pt>
                      <c:pt idx="2746">
                        <c:v>2.077</c:v>
                      </c:pt>
                      <c:pt idx="2747">
                        <c:v>2.0619999999999998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369-48C5-9F39-A10D784B1D86}"/>
                  </c:ext>
                </c:extLst>
              </c15:ser>
            </c15:filteredLineSeries>
          </c:ext>
        </c:extLst>
      </c:lineChart>
      <c:lineChart>
        <c:grouping val="standard"/>
        <c:varyColors val="0"/>
        <c:ser>
          <c:idx val="2"/>
          <c:order val="2"/>
          <c:tx>
            <c:strRef>
              <c:f>'10a riigivk spread'!$AB$3</c:f>
              <c:strCache>
                <c:ptCount val="1"/>
                <c:pt idx="0">
                  <c:v>Itaalia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'10a riigivk spread'!$Y$4:$Y$2751</c:f>
              <c:numCache>
                <c:formatCode>m/d/yyyy</c:formatCode>
                <c:ptCount val="2748"/>
                <c:pt idx="0">
                  <c:v>0</c:v>
                </c:pt>
                <c:pt idx="1">
                  <c:v>44153</c:v>
                </c:pt>
                <c:pt idx="2">
                  <c:v>44152</c:v>
                </c:pt>
                <c:pt idx="3">
                  <c:v>44151</c:v>
                </c:pt>
                <c:pt idx="4">
                  <c:v>44150</c:v>
                </c:pt>
                <c:pt idx="5">
                  <c:v>44149</c:v>
                </c:pt>
                <c:pt idx="6">
                  <c:v>44148</c:v>
                </c:pt>
                <c:pt idx="7">
                  <c:v>44147</c:v>
                </c:pt>
                <c:pt idx="8">
                  <c:v>44146</c:v>
                </c:pt>
                <c:pt idx="9">
                  <c:v>44145</c:v>
                </c:pt>
                <c:pt idx="10">
                  <c:v>44144</c:v>
                </c:pt>
                <c:pt idx="11">
                  <c:v>44143</c:v>
                </c:pt>
                <c:pt idx="12">
                  <c:v>44142</c:v>
                </c:pt>
                <c:pt idx="13">
                  <c:v>44141</c:v>
                </c:pt>
                <c:pt idx="14">
                  <c:v>44140</c:v>
                </c:pt>
                <c:pt idx="15">
                  <c:v>44139</c:v>
                </c:pt>
                <c:pt idx="16">
                  <c:v>44138</c:v>
                </c:pt>
                <c:pt idx="17">
                  <c:v>44137</c:v>
                </c:pt>
                <c:pt idx="18">
                  <c:v>44136</c:v>
                </c:pt>
                <c:pt idx="19">
                  <c:v>44135</c:v>
                </c:pt>
                <c:pt idx="20">
                  <c:v>44134</c:v>
                </c:pt>
                <c:pt idx="21">
                  <c:v>44133</c:v>
                </c:pt>
                <c:pt idx="22">
                  <c:v>44132</c:v>
                </c:pt>
                <c:pt idx="23">
                  <c:v>44131</c:v>
                </c:pt>
                <c:pt idx="24">
                  <c:v>44130</c:v>
                </c:pt>
                <c:pt idx="25">
                  <c:v>44129</c:v>
                </c:pt>
                <c:pt idx="26">
                  <c:v>44128</c:v>
                </c:pt>
                <c:pt idx="27">
                  <c:v>44127</c:v>
                </c:pt>
                <c:pt idx="28">
                  <c:v>44126</c:v>
                </c:pt>
                <c:pt idx="29">
                  <c:v>44125</c:v>
                </c:pt>
                <c:pt idx="30">
                  <c:v>44124</c:v>
                </c:pt>
                <c:pt idx="31">
                  <c:v>44123</c:v>
                </c:pt>
                <c:pt idx="32">
                  <c:v>44122</c:v>
                </c:pt>
                <c:pt idx="33">
                  <c:v>44121</c:v>
                </c:pt>
                <c:pt idx="34">
                  <c:v>44120</c:v>
                </c:pt>
                <c:pt idx="35">
                  <c:v>44119</c:v>
                </c:pt>
                <c:pt idx="36">
                  <c:v>44118</c:v>
                </c:pt>
                <c:pt idx="37">
                  <c:v>44117</c:v>
                </c:pt>
                <c:pt idx="38">
                  <c:v>44116</c:v>
                </c:pt>
                <c:pt idx="39">
                  <c:v>44115</c:v>
                </c:pt>
                <c:pt idx="40">
                  <c:v>44114</c:v>
                </c:pt>
                <c:pt idx="41">
                  <c:v>44113</c:v>
                </c:pt>
                <c:pt idx="42">
                  <c:v>44112</c:v>
                </c:pt>
                <c:pt idx="43">
                  <c:v>44111</c:v>
                </c:pt>
                <c:pt idx="44">
                  <c:v>44110</c:v>
                </c:pt>
                <c:pt idx="45">
                  <c:v>44109</c:v>
                </c:pt>
                <c:pt idx="46">
                  <c:v>44108</c:v>
                </c:pt>
                <c:pt idx="47">
                  <c:v>44107</c:v>
                </c:pt>
                <c:pt idx="48">
                  <c:v>44106</c:v>
                </c:pt>
                <c:pt idx="49">
                  <c:v>44105</c:v>
                </c:pt>
                <c:pt idx="50">
                  <c:v>44104</c:v>
                </c:pt>
                <c:pt idx="51">
                  <c:v>44103</c:v>
                </c:pt>
                <c:pt idx="52">
                  <c:v>44102</c:v>
                </c:pt>
                <c:pt idx="53">
                  <c:v>44101</c:v>
                </c:pt>
                <c:pt idx="54">
                  <c:v>44100</c:v>
                </c:pt>
                <c:pt idx="55">
                  <c:v>44099</c:v>
                </c:pt>
                <c:pt idx="56">
                  <c:v>44098</c:v>
                </c:pt>
                <c:pt idx="57">
                  <c:v>44097</c:v>
                </c:pt>
                <c:pt idx="58">
                  <c:v>44096</c:v>
                </c:pt>
                <c:pt idx="59">
                  <c:v>44095</c:v>
                </c:pt>
                <c:pt idx="60">
                  <c:v>44094</c:v>
                </c:pt>
                <c:pt idx="61">
                  <c:v>44093</c:v>
                </c:pt>
                <c:pt idx="62">
                  <c:v>44092</c:v>
                </c:pt>
                <c:pt idx="63">
                  <c:v>44091</c:v>
                </c:pt>
                <c:pt idx="64">
                  <c:v>44090</c:v>
                </c:pt>
                <c:pt idx="65">
                  <c:v>44089</c:v>
                </c:pt>
                <c:pt idx="66">
                  <c:v>44088</c:v>
                </c:pt>
                <c:pt idx="67">
                  <c:v>44087</c:v>
                </c:pt>
                <c:pt idx="68">
                  <c:v>44086</c:v>
                </c:pt>
                <c:pt idx="69">
                  <c:v>44085</c:v>
                </c:pt>
                <c:pt idx="70">
                  <c:v>44084</c:v>
                </c:pt>
                <c:pt idx="71">
                  <c:v>44083</c:v>
                </c:pt>
                <c:pt idx="72">
                  <c:v>44082</c:v>
                </c:pt>
                <c:pt idx="73">
                  <c:v>44081</c:v>
                </c:pt>
                <c:pt idx="74">
                  <c:v>44080</c:v>
                </c:pt>
                <c:pt idx="75">
                  <c:v>44079</c:v>
                </c:pt>
                <c:pt idx="76">
                  <c:v>44078</c:v>
                </c:pt>
                <c:pt idx="77">
                  <c:v>44077</c:v>
                </c:pt>
                <c:pt idx="78">
                  <c:v>44076</c:v>
                </c:pt>
                <c:pt idx="79">
                  <c:v>44075</c:v>
                </c:pt>
                <c:pt idx="80">
                  <c:v>44074</c:v>
                </c:pt>
                <c:pt idx="81">
                  <c:v>44073</c:v>
                </c:pt>
                <c:pt idx="82">
                  <c:v>44072</c:v>
                </c:pt>
                <c:pt idx="83">
                  <c:v>44071</c:v>
                </c:pt>
                <c:pt idx="84">
                  <c:v>44070</c:v>
                </c:pt>
                <c:pt idx="85">
                  <c:v>44069</c:v>
                </c:pt>
                <c:pt idx="86">
                  <c:v>44068</c:v>
                </c:pt>
                <c:pt idx="87">
                  <c:v>44067</c:v>
                </c:pt>
                <c:pt idx="88">
                  <c:v>44066</c:v>
                </c:pt>
                <c:pt idx="89">
                  <c:v>44065</c:v>
                </c:pt>
                <c:pt idx="90">
                  <c:v>44064</c:v>
                </c:pt>
                <c:pt idx="91">
                  <c:v>44063</c:v>
                </c:pt>
                <c:pt idx="92">
                  <c:v>44062</c:v>
                </c:pt>
                <c:pt idx="93">
                  <c:v>44061</c:v>
                </c:pt>
                <c:pt idx="94">
                  <c:v>44060</c:v>
                </c:pt>
                <c:pt idx="95">
                  <c:v>44059</c:v>
                </c:pt>
                <c:pt idx="96">
                  <c:v>44058</c:v>
                </c:pt>
                <c:pt idx="97">
                  <c:v>44057</c:v>
                </c:pt>
                <c:pt idx="98">
                  <c:v>44056</c:v>
                </c:pt>
                <c:pt idx="99">
                  <c:v>44055</c:v>
                </c:pt>
                <c:pt idx="100">
                  <c:v>44054</c:v>
                </c:pt>
                <c:pt idx="101">
                  <c:v>44053</c:v>
                </c:pt>
                <c:pt idx="102">
                  <c:v>44052</c:v>
                </c:pt>
                <c:pt idx="103">
                  <c:v>44051</c:v>
                </c:pt>
                <c:pt idx="104">
                  <c:v>44050</c:v>
                </c:pt>
                <c:pt idx="105">
                  <c:v>44049</c:v>
                </c:pt>
                <c:pt idx="106">
                  <c:v>44048</c:v>
                </c:pt>
                <c:pt idx="107">
                  <c:v>44047</c:v>
                </c:pt>
                <c:pt idx="108">
                  <c:v>44046</c:v>
                </c:pt>
                <c:pt idx="109">
                  <c:v>44045</c:v>
                </c:pt>
                <c:pt idx="110">
                  <c:v>44044</c:v>
                </c:pt>
                <c:pt idx="111">
                  <c:v>44043</c:v>
                </c:pt>
                <c:pt idx="112">
                  <c:v>44042</c:v>
                </c:pt>
                <c:pt idx="113">
                  <c:v>44041</c:v>
                </c:pt>
                <c:pt idx="114">
                  <c:v>44040</c:v>
                </c:pt>
                <c:pt idx="115">
                  <c:v>44039</c:v>
                </c:pt>
                <c:pt idx="116">
                  <c:v>44038</c:v>
                </c:pt>
                <c:pt idx="117">
                  <c:v>44037</c:v>
                </c:pt>
                <c:pt idx="118">
                  <c:v>44036</c:v>
                </c:pt>
                <c:pt idx="119">
                  <c:v>44035</c:v>
                </c:pt>
                <c:pt idx="120">
                  <c:v>44034</c:v>
                </c:pt>
                <c:pt idx="121">
                  <c:v>44033</c:v>
                </c:pt>
                <c:pt idx="122">
                  <c:v>44032</c:v>
                </c:pt>
                <c:pt idx="123">
                  <c:v>44031</c:v>
                </c:pt>
                <c:pt idx="124">
                  <c:v>44030</c:v>
                </c:pt>
                <c:pt idx="125">
                  <c:v>44029</c:v>
                </c:pt>
                <c:pt idx="126">
                  <c:v>44028</c:v>
                </c:pt>
                <c:pt idx="127">
                  <c:v>44027</c:v>
                </c:pt>
                <c:pt idx="128">
                  <c:v>44026</c:v>
                </c:pt>
                <c:pt idx="129">
                  <c:v>44025</c:v>
                </c:pt>
                <c:pt idx="130">
                  <c:v>44024</c:v>
                </c:pt>
                <c:pt idx="131">
                  <c:v>44023</c:v>
                </c:pt>
                <c:pt idx="132">
                  <c:v>44022</c:v>
                </c:pt>
                <c:pt idx="133">
                  <c:v>44021</c:v>
                </c:pt>
                <c:pt idx="134">
                  <c:v>44020</c:v>
                </c:pt>
                <c:pt idx="135">
                  <c:v>44019</c:v>
                </c:pt>
                <c:pt idx="136">
                  <c:v>44018</c:v>
                </c:pt>
                <c:pt idx="137">
                  <c:v>44017</c:v>
                </c:pt>
                <c:pt idx="138">
                  <c:v>44016</c:v>
                </c:pt>
                <c:pt idx="139">
                  <c:v>44015</c:v>
                </c:pt>
                <c:pt idx="140">
                  <c:v>44014</c:v>
                </c:pt>
                <c:pt idx="141">
                  <c:v>44013</c:v>
                </c:pt>
                <c:pt idx="142">
                  <c:v>44012</c:v>
                </c:pt>
                <c:pt idx="143">
                  <c:v>44011</c:v>
                </c:pt>
                <c:pt idx="144">
                  <c:v>44010</c:v>
                </c:pt>
                <c:pt idx="145">
                  <c:v>44009</c:v>
                </c:pt>
                <c:pt idx="146">
                  <c:v>44008</c:v>
                </c:pt>
                <c:pt idx="147">
                  <c:v>44007</c:v>
                </c:pt>
                <c:pt idx="148">
                  <c:v>44006</c:v>
                </c:pt>
                <c:pt idx="149">
                  <c:v>44005</c:v>
                </c:pt>
                <c:pt idx="150">
                  <c:v>44004</c:v>
                </c:pt>
                <c:pt idx="151">
                  <c:v>44003</c:v>
                </c:pt>
                <c:pt idx="152">
                  <c:v>44002</c:v>
                </c:pt>
                <c:pt idx="153">
                  <c:v>44001</c:v>
                </c:pt>
                <c:pt idx="154">
                  <c:v>44000</c:v>
                </c:pt>
                <c:pt idx="155">
                  <c:v>43999</c:v>
                </c:pt>
                <c:pt idx="156">
                  <c:v>43998</c:v>
                </c:pt>
                <c:pt idx="157">
                  <c:v>43997</c:v>
                </c:pt>
                <c:pt idx="158">
                  <c:v>43996</c:v>
                </c:pt>
                <c:pt idx="159">
                  <c:v>43995</c:v>
                </c:pt>
                <c:pt idx="160">
                  <c:v>43994</c:v>
                </c:pt>
                <c:pt idx="161">
                  <c:v>43993</c:v>
                </c:pt>
                <c:pt idx="162">
                  <c:v>43992</c:v>
                </c:pt>
                <c:pt idx="163">
                  <c:v>43991</c:v>
                </c:pt>
                <c:pt idx="164">
                  <c:v>43990</c:v>
                </c:pt>
                <c:pt idx="165">
                  <c:v>43989</c:v>
                </c:pt>
                <c:pt idx="166">
                  <c:v>43988</c:v>
                </c:pt>
                <c:pt idx="167">
                  <c:v>43987</c:v>
                </c:pt>
                <c:pt idx="168">
                  <c:v>43986</c:v>
                </c:pt>
                <c:pt idx="169">
                  <c:v>43985</c:v>
                </c:pt>
                <c:pt idx="170">
                  <c:v>43984</c:v>
                </c:pt>
                <c:pt idx="171">
                  <c:v>43983</c:v>
                </c:pt>
                <c:pt idx="172">
                  <c:v>43982</c:v>
                </c:pt>
                <c:pt idx="173">
                  <c:v>43981</c:v>
                </c:pt>
                <c:pt idx="174">
                  <c:v>43980</c:v>
                </c:pt>
                <c:pt idx="175">
                  <c:v>43979</c:v>
                </c:pt>
                <c:pt idx="176">
                  <c:v>43978</c:v>
                </c:pt>
                <c:pt idx="177">
                  <c:v>43977</c:v>
                </c:pt>
                <c:pt idx="178">
                  <c:v>43976</c:v>
                </c:pt>
                <c:pt idx="179">
                  <c:v>43975</c:v>
                </c:pt>
                <c:pt idx="180">
                  <c:v>43974</c:v>
                </c:pt>
                <c:pt idx="181">
                  <c:v>43973</c:v>
                </c:pt>
                <c:pt idx="182">
                  <c:v>43972</c:v>
                </c:pt>
                <c:pt idx="183">
                  <c:v>43971</c:v>
                </c:pt>
                <c:pt idx="184">
                  <c:v>43970</c:v>
                </c:pt>
                <c:pt idx="185">
                  <c:v>43969</c:v>
                </c:pt>
                <c:pt idx="186">
                  <c:v>43968</c:v>
                </c:pt>
                <c:pt idx="187">
                  <c:v>43967</c:v>
                </c:pt>
                <c:pt idx="188">
                  <c:v>43966</c:v>
                </c:pt>
                <c:pt idx="189">
                  <c:v>43965</c:v>
                </c:pt>
                <c:pt idx="190">
                  <c:v>43964</c:v>
                </c:pt>
                <c:pt idx="191">
                  <c:v>43963</c:v>
                </c:pt>
                <c:pt idx="192">
                  <c:v>43962</c:v>
                </c:pt>
                <c:pt idx="193">
                  <c:v>43961</c:v>
                </c:pt>
                <c:pt idx="194">
                  <c:v>43960</c:v>
                </c:pt>
                <c:pt idx="195">
                  <c:v>43959</c:v>
                </c:pt>
                <c:pt idx="196">
                  <c:v>43958</c:v>
                </c:pt>
                <c:pt idx="197">
                  <c:v>43957</c:v>
                </c:pt>
                <c:pt idx="198">
                  <c:v>43956</c:v>
                </c:pt>
                <c:pt idx="199">
                  <c:v>43955</c:v>
                </c:pt>
                <c:pt idx="200">
                  <c:v>43954</c:v>
                </c:pt>
                <c:pt idx="201">
                  <c:v>43953</c:v>
                </c:pt>
                <c:pt idx="202">
                  <c:v>43952</c:v>
                </c:pt>
                <c:pt idx="203">
                  <c:v>43951</c:v>
                </c:pt>
                <c:pt idx="204">
                  <c:v>43950</c:v>
                </c:pt>
                <c:pt idx="205">
                  <c:v>43949</c:v>
                </c:pt>
                <c:pt idx="206">
                  <c:v>43948</c:v>
                </c:pt>
                <c:pt idx="207">
                  <c:v>43947</c:v>
                </c:pt>
                <c:pt idx="208">
                  <c:v>43946</c:v>
                </c:pt>
                <c:pt idx="209">
                  <c:v>43945</c:v>
                </c:pt>
                <c:pt idx="210">
                  <c:v>43944</c:v>
                </c:pt>
                <c:pt idx="211">
                  <c:v>43943</c:v>
                </c:pt>
                <c:pt idx="212">
                  <c:v>43942</c:v>
                </c:pt>
                <c:pt idx="213">
                  <c:v>43941</c:v>
                </c:pt>
                <c:pt idx="214">
                  <c:v>43940</c:v>
                </c:pt>
                <c:pt idx="215">
                  <c:v>43939</c:v>
                </c:pt>
                <c:pt idx="216">
                  <c:v>43938</c:v>
                </c:pt>
                <c:pt idx="217">
                  <c:v>43937</c:v>
                </c:pt>
                <c:pt idx="218">
                  <c:v>43936</c:v>
                </c:pt>
                <c:pt idx="219">
                  <c:v>43935</c:v>
                </c:pt>
                <c:pt idx="220">
                  <c:v>43934</c:v>
                </c:pt>
                <c:pt idx="221">
                  <c:v>43933</c:v>
                </c:pt>
                <c:pt idx="222">
                  <c:v>43932</c:v>
                </c:pt>
                <c:pt idx="223">
                  <c:v>43931</c:v>
                </c:pt>
                <c:pt idx="224">
                  <c:v>43930</c:v>
                </c:pt>
                <c:pt idx="225">
                  <c:v>43929</c:v>
                </c:pt>
                <c:pt idx="226">
                  <c:v>43928</c:v>
                </c:pt>
                <c:pt idx="227">
                  <c:v>43927</c:v>
                </c:pt>
                <c:pt idx="228">
                  <c:v>43926</c:v>
                </c:pt>
                <c:pt idx="229">
                  <c:v>43925</c:v>
                </c:pt>
                <c:pt idx="230">
                  <c:v>43924</c:v>
                </c:pt>
                <c:pt idx="231">
                  <c:v>43923</c:v>
                </c:pt>
                <c:pt idx="232">
                  <c:v>43922</c:v>
                </c:pt>
                <c:pt idx="233">
                  <c:v>43921</c:v>
                </c:pt>
                <c:pt idx="234">
                  <c:v>43920</c:v>
                </c:pt>
                <c:pt idx="235">
                  <c:v>43919</c:v>
                </c:pt>
                <c:pt idx="236">
                  <c:v>43918</c:v>
                </c:pt>
                <c:pt idx="237">
                  <c:v>43917</c:v>
                </c:pt>
                <c:pt idx="238">
                  <c:v>43916</c:v>
                </c:pt>
                <c:pt idx="239">
                  <c:v>43915</c:v>
                </c:pt>
                <c:pt idx="240">
                  <c:v>43914</c:v>
                </c:pt>
                <c:pt idx="241">
                  <c:v>43913</c:v>
                </c:pt>
                <c:pt idx="242">
                  <c:v>43912</c:v>
                </c:pt>
                <c:pt idx="243">
                  <c:v>43911</c:v>
                </c:pt>
                <c:pt idx="244">
                  <c:v>43910</c:v>
                </c:pt>
                <c:pt idx="245">
                  <c:v>43909</c:v>
                </c:pt>
                <c:pt idx="246">
                  <c:v>43908</c:v>
                </c:pt>
                <c:pt idx="247">
                  <c:v>43907</c:v>
                </c:pt>
                <c:pt idx="248">
                  <c:v>43906</c:v>
                </c:pt>
                <c:pt idx="249">
                  <c:v>43905</c:v>
                </c:pt>
                <c:pt idx="250">
                  <c:v>43904</c:v>
                </c:pt>
                <c:pt idx="251">
                  <c:v>43903</c:v>
                </c:pt>
                <c:pt idx="252">
                  <c:v>43902</c:v>
                </c:pt>
                <c:pt idx="253">
                  <c:v>43901</c:v>
                </c:pt>
                <c:pt idx="254">
                  <c:v>43900</c:v>
                </c:pt>
                <c:pt idx="255">
                  <c:v>43899</c:v>
                </c:pt>
                <c:pt idx="256">
                  <c:v>43898</c:v>
                </c:pt>
                <c:pt idx="257">
                  <c:v>43897</c:v>
                </c:pt>
                <c:pt idx="258">
                  <c:v>43896</c:v>
                </c:pt>
                <c:pt idx="259">
                  <c:v>43895</c:v>
                </c:pt>
                <c:pt idx="260">
                  <c:v>43894</c:v>
                </c:pt>
                <c:pt idx="261">
                  <c:v>43893</c:v>
                </c:pt>
                <c:pt idx="262">
                  <c:v>43892</c:v>
                </c:pt>
                <c:pt idx="263">
                  <c:v>43891</c:v>
                </c:pt>
                <c:pt idx="264">
                  <c:v>43890</c:v>
                </c:pt>
                <c:pt idx="265">
                  <c:v>43889</c:v>
                </c:pt>
                <c:pt idx="266">
                  <c:v>43888</c:v>
                </c:pt>
                <c:pt idx="267">
                  <c:v>43887</c:v>
                </c:pt>
                <c:pt idx="268">
                  <c:v>43886</c:v>
                </c:pt>
                <c:pt idx="269">
                  <c:v>43885</c:v>
                </c:pt>
                <c:pt idx="270">
                  <c:v>43884</c:v>
                </c:pt>
                <c:pt idx="271">
                  <c:v>43883</c:v>
                </c:pt>
                <c:pt idx="272">
                  <c:v>43882</c:v>
                </c:pt>
                <c:pt idx="273">
                  <c:v>43881</c:v>
                </c:pt>
                <c:pt idx="274">
                  <c:v>43880</c:v>
                </c:pt>
                <c:pt idx="275">
                  <c:v>43879</c:v>
                </c:pt>
                <c:pt idx="276">
                  <c:v>43878</c:v>
                </c:pt>
                <c:pt idx="277">
                  <c:v>43877</c:v>
                </c:pt>
                <c:pt idx="278">
                  <c:v>43876</c:v>
                </c:pt>
                <c:pt idx="279">
                  <c:v>43875</c:v>
                </c:pt>
                <c:pt idx="280">
                  <c:v>43874</c:v>
                </c:pt>
                <c:pt idx="281">
                  <c:v>43873</c:v>
                </c:pt>
                <c:pt idx="282">
                  <c:v>43872</c:v>
                </c:pt>
                <c:pt idx="283">
                  <c:v>43871</c:v>
                </c:pt>
                <c:pt idx="284">
                  <c:v>43870</c:v>
                </c:pt>
                <c:pt idx="285">
                  <c:v>43869</c:v>
                </c:pt>
                <c:pt idx="286">
                  <c:v>43868</c:v>
                </c:pt>
                <c:pt idx="287">
                  <c:v>43867</c:v>
                </c:pt>
                <c:pt idx="288">
                  <c:v>43866</c:v>
                </c:pt>
                <c:pt idx="289">
                  <c:v>43865</c:v>
                </c:pt>
                <c:pt idx="290">
                  <c:v>43864</c:v>
                </c:pt>
                <c:pt idx="291">
                  <c:v>43863</c:v>
                </c:pt>
                <c:pt idx="292">
                  <c:v>43862</c:v>
                </c:pt>
                <c:pt idx="293">
                  <c:v>43861</c:v>
                </c:pt>
                <c:pt idx="294">
                  <c:v>43860</c:v>
                </c:pt>
                <c:pt idx="295">
                  <c:v>43859</c:v>
                </c:pt>
                <c:pt idx="296">
                  <c:v>43858</c:v>
                </c:pt>
                <c:pt idx="297">
                  <c:v>43857</c:v>
                </c:pt>
                <c:pt idx="298">
                  <c:v>43856</c:v>
                </c:pt>
                <c:pt idx="299">
                  <c:v>43855</c:v>
                </c:pt>
                <c:pt idx="300">
                  <c:v>43854</c:v>
                </c:pt>
                <c:pt idx="301">
                  <c:v>43853</c:v>
                </c:pt>
                <c:pt idx="302">
                  <c:v>43852</c:v>
                </c:pt>
                <c:pt idx="303">
                  <c:v>43851</c:v>
                </c:pt>
                <c:pt idx="304">
                  <c:v>43850</c:v>
                </c:pt>
                <c:pt idx="305">
                  <c:v>43849</c:v>
                </c:pt>
                <c:pt idx="306">
                  <c:v>43848</c:v>
                </c:pt>
                <c:pt idx="307">
                  <c:v>43847</c:v>
                </c:pt>
                <c:pt idx="308">
                  <c:v>43846</c:v>
                </c:pt>
                <c:pt idx="309">
                  <c:v>43845</c:v>
                </c:pt>
                <c:pt idx="310">
                  <c:v>43844</c:v>
                </c:pt>
                <c:pt idx="311">
                  <c:v>43843</c:v>
                </c:pt>
                <c:pt idx="312">
                  <c:v>43842</c:v>
                </c:pt>
                <c:pt idx="313">
                  <c:v>43841</c:v>
                </c:pt>
                <c:pt idx="314">
                  <c:v>43840</c:v>
                </c:pt>
                <c:pt idx="315">
                  <c:v>43839</c:v>
                </c:pt>
                <c:pt idx="316">
                  <c:v>43838</c:v>
                </c:pt>
                <c:pt idx="317">
                  <c:v>43837</c:v>
                </c:pt>
                <c:pt idx="318">
                  <c:v>43836</c:v>
                </c:pt>
                <c:pt idx="319">
                  <c:v>43835</c:v>
                </c:pt>
                <c:pt idx="320">
                  <c:v>43834</c:v>
                </c:pt>
                <c:pt idx="321">
                  <c:v>43833</c:v>
                </c:pt>
                <c:pt idx="322">
                  <c:v>43832</c:v>
                </c:pt>
                <c:pt idx="323">
                  <c:v>43831</c:v>
                </c:pt>
                <c:pt idx="324">
                  <c:v>43830</c:v>
                </c:pt>
                <c:pt idx="325">
                  <c:v>43829</c:v>
                </c:pt>
                <c:pt idx="326">
                  <c:v>43828</c:v>
                </c:pt>
                <c:pt idx="327">
                  <c:v>43827</c:v>
                </c:pt>
                <c:pt idx="328">
                  <c:v>43826</c:v>
                </c:pt>
                <c:pt idx="329">
                  <c:v>43825</c:v>
                </c:pt>
                <c:pt idx="330">
                  <c:v>43824</c:v>
                </c:pt>
                <c:pt idx="331">
                  <c:v>43823</c:v>
                </c:pt>
                <c:pt idx="332">
                  <c:v>43822</c:v>
                </c:pt>
                <c:pt idx="333">
                  <c:v>43821</c:v>
                </c:pt>
                <c:pt idx="334">
                  <c:v>43820</c:v>
                </c:pt>
                <c:pt idx="335">
                  <c:v>43819</c:v>
                </c:pt>
                <c:pt idx="336">
                  <c:v>43818</c:v>
                </c:pt>
                <c:pt idx="337">
                  <c:v>43817</c:v>
                </c:pt>
                <c:pt idx="338">
                  <c:v>43816</c:v>
                </c:pt>
                <c:pt idx="339">
                  <c:v>43815</c:v>
                </c:pt>
                <c:pt idx="340">
                  <c:v>43814</c:v>
                </c:pt>
                <c:pt idx="341">
                  <c:v>43813</c:v>
                </c:pt>
                <c:pt idx="342">
                  <c:v>43812</c:v>
                </c:pt>
                <c:pt idx="343">
                  <c:v>43811</c:v>
                </c:pt>
                <c:pt idx="344">
                  <c:v>43810</c:v>
                </c:pt>
                <c:pt idx="345">
                  <c:v>43809</c:v>
                </c:pt>
                <c:pt idx="346">
                  <c:v>43808</c:v>
                </c:pt>
                <c:pt idx="347">
                  <c:v>43807</c:v>
                </c:pt>
                <c:pt idx="348">
                  <c:v>43806</c:v>
                </c:pt>
                <c:pt idx="349">
                  <c:v>43805</c:v>
                </c:pt>
                <c:pt idx="350">
                  <c:v>43804</c:v>
                </c:pt>
                <c:pt idx="351">
                  <c:v>43803</c:v>
                </c:pt>
                <c:pt idx="352">
                  <c:v>43802</c:v>
                </c:pt>
                <c:pt idx="353">
                  <c:v>43801</c:v>
                </c:pt>
                <c:pt idx="354">
                  <c:v>43800</c:v>
                </c:pt>
                <c:pt idx="355">
                  <c:v>43799</c:v>
                </c:pt>
                <c:pt idx="356">
                  <c:v>43798</c:v>
                </c:pt>
                <c:pt idx="357">
                  <c:v>43797</c:v>
                </c:pt>
                <c:pt idx="358">
                  <c:v>43796</c:v>
                </c:pt>
                <c:pt idx="359">
                  <c:v>43795</c:v>
                </c:pt>
                <c:pt idx="360">
                  <c:v>43794</c:v>
                </c:pt>
                <c:pt idx="361">
                  <c:v>43793</c:v>
                </c:pt>
                <c:pt idx="362">
                  <c:v>43792</c:v>
                </c:pt>
                <c:pt idx="363">
                  <c:v>43791</c:v>
                </c:pt>
                <c:pt idx="364">
                  <c:v>43790</c:v>
                </c:pt>
                <c:pt idx="365">
                  <c:v>43789</c:v>
                </c:pt>
                <c:pt idx="366">
                  <c:v>43788</c:v>
                </c:pt>
                <c:pt idx="367">
                  <c:v>43787</c:v>
                </c:pt>
                <c:pt idx="368">
                  <c:v>43786</c:v>
                </c:pt>
                <c:pt idx="369">
                  <c:v>43785</c:v>
                </c:pt>
                <c:pt idx="370">
                  <c:v>43784</c:v>
                </c:pt>
                <c:pt idx="371">
                  <c:v>43783</c:v>
                </c:pt>
                <c:pt idx="372">
                  <c:v>43782</c:v>
                </c:pt>
                <c:pt idx="373">
                  <c:v>43781</c:v>
                </c:pt>
                <c:pt idx="374">
                  <c:v>43780</c:v>
                </c:pt>
                <c:pt idx="375">
                  <c:v>43779</c:v>
                </c:pt>
                <c:pt idx="376">
                  <c:v>43778</c:v>
                </c:pt>
                <c:pt idx="377">
                  <c:v>43777</c:v>
                </c:pt>
                <c:pt idx="378">
                  <c:v>43776</c:v>
                </c:pt>
                <c:pt idx="379">
                  <c:v>43775</c:v>
                </c:pt>
                <c:pt idx="380">
                  <c:v>43774</c:v>
                </c:pt>
                <c:pt idx="381">
                  <c:v>43773</c:v>
                </c:pt>
                <c:pt idx="382">
                  <c:v>43772</c:v>
                </c:pt>
                <c:pt idx="383">
                  <c:v>43771</c:v>
                </c:pt>
                <c:pt idx="384">
                  <c:v>43770</c:v>
                </c:pt>
                <c:pt idx="385">
                  <c:v>43769</c:v>
                </c:pt>
                <c:pt idx="386">
                  <c:v>43768</c:v>
                </c:pt>
                <c:pt idx="387">
                  <c:v>43767</c:v>
                </c:pt>
                <c:pt idx="388">
                  <c:v>43766</c:v>
                </c:pt>
                <c:pt idx="389">
                  <c:v>43765</c:v>
                </c:pt>
                <c:pt idx="390">
                  <c:v>43764</c:v>
                </c:pt>
                <c:pt idx="391">
                  <c:v>43763</c:v>
                </c:pt>
                <c:pt idx="392">
                  <c:v>43762</c:v>
                </c:pt>
                <c:pt idx="393">
                  <c:v>43761</c:v>
                </c:pt>
                <c:pt idx="394">
                  <c:v>43760</c:v>
                </c:pt>
                <c:pt idx="395">
                  <c:v>43759</c:v>
                </c:pt>
                <c:pt idx="396">
                  <c:v>43758</c:v>
                </c:pt>
                <c:pt idx="397">
                  <c:v>43757</c:v>
                </c:pt>
                <c:pt idx="398">
                  <c:v>43756</c:v>
                </c:pt>
                <c:pt idx="399">
                  <c:v>43755</c:v>
                </c:pt>
                <c:pt idx="400">
                  <c:v>43754</c:v>
                </c:pt>
                <c:pt idx="401">
                  <c:v>43753</c:v>
                </c:pt>
                <c:pt idx="402">
                  <c:v>43752</c:v>
                </c:pt>
                <c:pt idx="403">
                  <c:v>43751</c:v>
                </c:pt>
                <c:pt idx="404">
                  <c:v>43750</c:v>
                </c:pt>
                <c:pt idx="405">
                  <c:v>43749</c:v>
                </c:pt>
                <c:pt idx="406">
                  <c:v>43748</c:v>
                </c:pt>
                <c:pt idx="407">
                  <c:v>43747</c:v>
                </c:pt>
                <c:pt idx="408">
                  <c:v>43746</c:v>
                </c:pt>
                <c:pt idx="409">
                  <c:v>43745</c:v>
                </c:pt>
                <c:pt idx="410">
                  <c:v>43744</c:v>
                </c:pt>
                <c:pt idx="411">
                  <c:v>43743</c:v>
                </c:pt>
                <c:pt idx="412">
                  <c:v>43742</c:v>
                </c:pt>
                <c:pt idx="413">
                  <c:v>43741</c:v>
                </c:pt>
                <c:pt idx="414">
                  <c:v>43740</c:v>
                </c:pt>
                <c:pt idx="415">
                  <c:v>43739</c:v>
                </c:pt>
                <c:pt idx="416">
                  <c:v>43738</c:v>
                </c:pt>
                <c:pt idx="417">
                  <c:v>43737</c:v>
                </c:pt>
                <c:pt idx="418">
                  <c:v>43736</c:v>
                </c:pt>
                <c:pt idx="419">
                  <c:v>43735</c:v>
                </c:pt>
                <c:pt idx="420">
                  <c:v>43734</c:v>
                </c:pt>
                <c:pt idx="421">
                  <c:v>43733</c:v>
                </c:pt>
                <c:pt idx="422">
                  <c:v>43732</c:v>
                </c:pt>
                <c:pt idx="423">
                  <c:v>43731</c:v>
                </c:pt>
                <c:pt idx="424">
                  <c:v>43730</c:v>
                </c:pt>
                <c:pt idx="425">
                  <c:v>43729</c:v>
                </c:pt>
                <c:pt idx="426">
                  <c:v>43728</c:v>
                </c:pt>
                <c:pt idx="427">
                  <c:v>43727</c:v>
                </c:pt>
                <c:pt idx="428">
                  <c:v>43726</c:v>
                </c:pt>
                <c:pt idx="429">
                  <c:v>43725</c:v>
                </c:pt>
                <c:pt idx="430">
                  <c:v>43724</c:v>
                </c:pt>
                <c:pt idx="431">
                  <c:v>43723</c:v>
                </c:pt>
                <c:pt idx="432">
                  <c:v>43722</c:v>
                </c:pt>
                <c:pt idx="433">
                  <c:v>43721</c:v>
                </c:pt>
                <c:pt idx="434">
                  <c:v>43720</c:v>
                </c:pt>
                <c:pt idx="435">
                  <c:v>43719</c:v>
                </c:pt>
                <c:pt idx="436">
                  <c:v>43718</c:v>
                </c:pt>
                <c:pt idx="437">
                  <c:v>43717</c:v>
                </c:pt>
                <c:pt idx="438">
                  <c:v>43716</c:v>
                </c:pt>
                <c:pt idx="439">
                  <c:v>43715</c:v>
                </c:pt>
                <c:pt idx="440">
                  <c:v>43714</c:v>
                </c:pt>
                <c:pt idx="441">
                  <c:v>43713</c:v>
                </c:pt>
                <c:pt idx="442">
                  <c:v>43712</c:v>
                </c:pt>
                <c:pt idx="443">
                  <c:v>43711</c:v>
                </c:pt>
                <c:pt idx="444">
                  <c:v>43710</c:v>
                </c:pt>
                <c:pt idx="445">
                  <c:v>43709</c:v>
                </c:pt>
                <c:pt idx="446">
                  <c:v>43708</c:v>
                </c:pt>
                <c:pt idx="447">
                  <c:v>43707</c:v>
                </c:pt>
                <c:pt idx="448">
                  <c:v>43706</c:v>
                </c:pt>
                <c:pt idx="449">
                  <c:v>43705</c:v>
                </c:pt>
                <c:pt idx="450">
                  <c:v>43704</c:v>
                </c:pt>
                <c:pt idx="451">
                  <c:v>43703</c:v>
                </c:pt>
                <c:pt idx="452">
                  <c:v>43702</c:v>
                </c:pt>
                <c:pt idx="453">
                  <c:v>43701</c:v>
                </c:pt>
                <c:pt idx="454">
                  <c:v>43700</c:v>
                </c:pt>
                <c:pt idx="455">
                  <c:v>43699</c:v>
                </c:pt>
                <c:pt idx="456">
                  <c:v>43698</c:v>
                </c:pt>
                <c:pt idx="457">
                  <c:v>43697</c:v>
                </c:pt>
                <c:pt idx="458">
                  <c:v>43696</c:v>
                </c:pt>
                <c:pt idx="459">
                  <c:v>43695</c:v>
                </c:pt>
                <c:pt idx="460">
                  <c:v>43694</c:v>
                </c:pt>
                <c:pt idx="461">
                  <c:v>43693</c:v>
                </c:pt>
                <c:pt idx="462">
                  <c:v>43692</c:v>
                </c:pt>
                <c:pt idx="463">
                  <c:v>43691</c:v>
                </c:pt>
                <c:pt idx="464">
                  <c:v>43690</c:v>
                </c:pt>
                <c:pt idx="465">
                  <c:v>43689</c:v>
                </c:pt>
                <c:pt idx="466">
                  <c:v>43688</c:v>
                </c:pt>
                <c:pt idx="467">
                  <c:v>43687</c:v>
                </c:pt>
                <c:pt idx="468">
                  <c:v>43686</c:v>
                </c:pt>
                <c:pt idx="469">
                  <c:v>43685</c:v>
                </c:pt>
                <c:pt idx="470">
                  <c:v>43684</c:v>
                </c:pt>
                <c:pt idx="471">
                  <c:v>43683</c:v>
                </c:pt>
                <c:pt idx="472">
                  <c:v>43682</c:v>
                </c:pt>
                <c:pt idx="473">
                  <c:v>43681</c:v>
                </c:pt>
                <c:pt idx="474">
                  <c:v>43680</c:v>
                </c:pt>
                <c:pt idx="475">
                  <c:v>43679</c:v>
                </c:pt>
                <c:pt idx="476">
                  <c:v>43678</c:v>
                </c:pt>
                <c:pt idx="477">
                  <c:v>43677</c:v>
                </c:pt>
                <c:pt idx="478">
                  <c:v>43676</c:v>
                </c:pt>
                <c:pt idx="479">
                  <c:v>43675</c:v>
                </c:pt>
                <c:pt idx="480">
                  <c:v>43674</c:v>
                </c:pt>
                <c:pt idx="481">
                  <c:v>43673</c:v>
                </c:pt>
                <c:pt idx="482">
                  <c:v>43672</c:v>
                </c:pt>
                <c:pt idx="483">
                  <c:v>43671</c:v>
                </c:pt>
                <c:pt idx="484">
                  <c:v>43670</c:v>
                </c:pt>
                <c:pt idx="485">
                  <c:v>43669</c:v>
                </c:pt>
                <c:pt idx="486">
                  <c:v>43668</c:v>
                </c:pt>
                <c:pt idx="487">
                  <c:v>43667</c:v>
                </c:pt>
                <c:pt idx="488">
                  <c:v>43666</c:v>
                </c:pt>
                <c:pt idx="489">
                  <c:v>43665</c:v>
                </c:pt>
                <c:pt idx="490">
                  <c:v>43664</c:v>
                </c:pt>
                <c:pt idx="491">
                  <c:v>43663</c:v>
                </c:pt>
                <c:pt idx="492">
                  <c:v>43662</c:v>
                </c:pt>
                <c:pt idx="493">
                  <c:v>43661</c:v>
                </c:pt>
                <c:pt idx="494">
                  <c:v>43660</c:v>
                </c:pt>
                <c:pt idx="495">
                  <c:v>43659</c:v>
                </c:pt>
                <c:pt idx="496">
                  <c:v>43658</c:v>
                </c:pt>
                <c:pt idx="497">
                  <c:v>43657</c:v>
                </c:pt>
                <c:pt idx="498">
                  <c:v>43656</c:v>
                </c:pt>
                <c:pt idx="499">
                  <c:v>43655</c:v>
                </c:pt>
                <c:pt idx="500">
                  <c:v>43654</c:v>
                </c:pt>
                <c:pt idx="501">
                  <c:v>43653</c:v>
                </c:pt>
                <c:pt idx="502">
                  <c:v>43652</c:v>
                </c:pt>
                <c:pt idx="503">
                  <c:v>43651</c:v>
                </c:pt>
                <c:pt idx="504">
                  <c:v>43650</c:v>
                </c:pt>
                <c:pt idx="505">
                  <c:v>43649</c:v>
                </c:pt>
                <c:pt idx="506">
                  <c:v>43648</c:v>
                </c:pt>
                <c:pt idx="507">
                  <c:v>43647</c:v>
                </c:pt>
                <c:pt idx="508">
                  <c:v>43646</c:v>
                </c:pt>
                <c:pt idx="509">
                  <c:v>43645</c:v>
                </c:pt>
                <c:pt idx="510">
                  <c:v>43644</c:v>
                </c:pt>
                <c:pt idx="511">
                  <c:v>43643</c:v>
                </c:pt>
                <c:pt idx="512">
                  <c:v>43642</c:v>
                </c:pt>
                <c:pt idx="513">
                  <c:v>43641</c:v>
                </c:pt>
                <c:pt idx="514">
                  <c:v>43640</c:v>
                </c:pt>
                <c:pt idx="515">
                  <c:v>43639</c:v>
                </c:pt>
                <c:pt idx="516">
                  <c:v>43638</c:v>
                </c:pt>
                <c:pt idx="517">
                  <c:v>43637</c:v>
                </c:pt>
                <c:pt idx="518">
                  <c:v>43636</c:v>
                </c:pt>
                <c:pt idx="519">
                  <c:v>43635</c:v>
                </c:pt>
                <c:pt idx="520">
                  <c:v>43634</c:v>
                </c:pt>
                <c:pt idx="521">
                  <c:v>43633</c:v>
                </c:pt>
                <c:pt idx="522">
                  <c:v>43632</c:v>
                </c:pt>
                <c:pt idx="523">
                  <c:v>43631</c:v>
                </c:pt>
                <c:pt idx="524">
                  <c:v>43630</c:v>
                </c:pt>
                <c:pt idx="525">
                  <c:v>43629</c:v>
                </c:pt>
                <c:pt idx="526">
                  <c:v>43628</c:v>
                </c:pt>
                <c:pt idx="527">
                  <c:v>43627</c:v>
                </c:pt>
                <c:pt idx="528">
                  <c:v>43626</c:v>
                </c:pt>
                <c:pt idx="529">
                  <c:v>43625</c:v>
                </c:pt>
                <c:pt idx="530">
                  <c:v>43624</c:v>
                </c:pt>
                <c:pt idx="531">
                  <c:v>43623</c:v>
                </c:pt>
                <c:pt idx="532">
                  <c:v>43622</c:v>
                </c:pt>
                <c:pt idx="533">
                  <c:v>43621</c:v>
                </c:pt>
                <c:pt idx="534">
                  <c:v>43620</c:v>
                </c:pt>
                <c:pt idx="535">
                  <c:v>43619</c:v>
                </c:pt>
                <c:pt idx="536">
                  <c:v>43618</c:v>
                </c:pt>
                <c:pt idx="537">
                  <c:v>43617</c:v>
                </c:pt>
                <c:pt idx="538">
                  <c:v>43616</c:v>
                </c:pt>
                <c:pt idx="539">
                  <c:v>43615</c:v>
                </c:pt>
                <c:pt idx="540">
                  <c:v>43614</c:v>
                </c:pt>
                <c:pt idx="541">
                  <c:v>43613</c:v>
                </c:pt>
                <c:pt idx="542">
                  <c:v>43612</c:v>
                </c:pt>
                <c:pt idx="543">
                  <c:v>43611</c:v>
                </c:pt>
                <c:pt idx="544">
                  <c:v>43610</c:v>
                </c:pt>
                <c:pt idx="545">
                  <c:v>43609</c:v>
                </c:pt>
                <c:pt idx="546">
                  <c:v>43608</c:v>
                </c:pt>
                <c:pt idx="547">
                  <c:v>43607</c:v>
                </c:pt>
                <c:pt idx="548">
                  <c:v>43606</c:v>
                </c:pt>
                <c:pt idx="549">
                  <c:v>43605</c:v>
                </c:pt>
                <c:pt idx="550">
                  <c:v>43604</c:v>
                </c:pt>
                <c:pt idx="551">
                  <c:v>43603</c:v>
                </c:pt>
                <c:pt idx="552">
                  <c:v>43602</c:v>
                </c:pt>
                <c:pt idx="553">
                  <c:v>43601</c:v>
                </c:pt>
                <c:pt idx="554">
                  <c:v>43600</c:v>
                </c:pt>
                <c:pt idx="555">
                  <c:v>43599</c:v>
                </c:pt>
                <c:pt idx="556">
                  <c:v>43598</c:v>
                </c:pt>
                <c:pt idx="557">
                  <c:v>43597</c:v>
                </c:pt>
                <c:pt idx="558">
                  <c:v>43596</c:v>
                </c:pt>
                <c:pt idx="559">
                  <c:v>43595</c:v>
                </c:pt>
                <c:pt idx="560">
                  <c:v>43594</c:v>
                </c:pt>
                <c:pt idx="561">
                  <c:v>43593</c:v>
                </c:pt>
                <c:pt idx="562">
                  <c:v>43592</c:v>
                </c:pt>
                <c:pt idx="563">
                  <c:v>43591</c:v>
                </c:pt>
                <c:pt idx="564">
                  <c:v>43590</c:v>
                </c:pt>
                <c:pt idx="565">
                  <c:v>43589</c:v>
                </c:pt>
                <c:pt idx="566">
                  <c:v>43588</c:v>
                </c:pt>
                <c:pt idx="567">
                  <c:v>43587</c:v>
                </c:pt>
                <c:pt idx="568">
                  <c:v>43586</c:v>
                </c:pt>
                <c:pt idx="569">
                  <c:v>43585</c:v>
                </c:pt>
                <c:pt idx="570">
                  <c:v>43584</c:v>
                </c:pt>
                <c:pt idx="571">
                  <c:v>43583</c:v>
                </c:pt>
                <c:pt idx="572">
                  <c:v>43582</c:v>
                </c:pt>
                <c:pt idx="573">
                  <c:v>43581</c:v>
                </c:pt>
                <c:pt idx="574">
                  <c:v>43580</c:v>
                </c:pt>
                <c:pt idx="575">
                  <c:v>43579</c:v>
                </c:pt>
                <c:pt idx="576">
                  <c:v>43578</c:v>
                </c:pt>
                <c:pt idx="577">
                  <c:v>43577</c:v>
                </c:pt>
                <c:pt idx="578">
                  <c:v>43576</c:v>
                </c:pt>
                <c:pt idx="579">
                  <c:v>43575</c:v>
                </c:pt>
                <c:pt idx="580">
                  <c:v>43574</c:v>
                </c:pt>
                <c:pt idx="581">
                  <c:v>43573</c:v>
                </c:pt>
                <c:pt idx="582">
                  <c:v>43572</c:v>
                </c:pt>
                <c:pt idx="583">
                  <c:v>43571</c:v>
                </c:pt>
                <c:pt idx="584">
                  <c:v>43570</c:v>
                </c:pt>
                <c:pt idx="585">
                  <c:v>43569</c:v>
                </c:pt>
                <c:pt idx="586">
                  <c:v>43568</c:v>
                </c:pt>
                <c:pt idx="587">
                  <c:v>43567</c:v>
                </c:pt>
                <c:pt idx="588">
                  <c:v>43566</c:v>
                </c:pt>
                <c:pt idx="589">
                  <c:v>43565</c:v>
                </c:pt>
                <c:pt idx="590">
                  <c:v>43564</c:v>
                </c:pt>
                <c:pt idx="591">
                  <c:v>43563</c:v>
                </c:pt>
                <c:pt idx="592">
                  <c:v>43562</c:v>
                </c:pt>
                <c:pt idx="593">
                  <c:v>43561</c:v>
                </c:pt>
                <c:pt idx="594">
                  <c:v>43560</c:v>
                </c:pt>
                <c:pt idx="595">
                  <c:v>43559</c:v>
                </c:pt>
                <c:pt idx="596">
                  <c:v>43558</c:v>
                </c:pt>
                <c:pt idx="597">
                  <c:v>43557</c:v>
                </c:pt>
                <c:pt idx="598">
                  <c:v>43556</c:v>
                </c:pt>
                <c:pt idx="599">
                  <c:v>43555</c:v>
                </c:pt>
                <c:pt idx="600">
                  <c:v>43554</c:v>
                </c:pt>
                <c:pt idx="601">
                  <c:v>43553</c:v>
                </c:pt>
                <c:pt idx="602">
                  <c:v>43552</c:v>
                </c:pt>
                <c:pt idx="603">
                  <c:v>43551</c:v>
                </c:pt>
                <c:pt idx="604">
                  <c:v>43550</c:v>
                </c:pt>
                <c:pt idx="605">
                  <c:v>43549</c:v>
                </c:pt>
                <c:pt idx="606">
                  <c:v>43548</c:v>
                </c:pt>
                <c:pt idx="607">
                  <c:v>43547</c:v>
                </c:pt>
                <c:pt idx="608">
                  <c:v>43546</c:v>
                </c:pt>
                <c:pt idx="609">
                  <c:v>43545</c:v>
                </c:pt>
                <c:pt idx="610">
                  <c:v>43544</c:v>
                </c:pt>
                <c:pt idx="611">
                  <c:v>43543</c:v>
                </c:pt>
                <c:pt idx="612">
                  <c:v>43542</c:v>
                </c:pt>
                <c:pt idx="613">
                  <c:v>43541</c:v>
                </c:pt>
                <c:pt idx="614">
                  <c:v>43540</c:v>
                </c:pt>
                <c:pt idx="615">
                  <c:v>43539</c:v>
                </c:pt>
                <c:pt idx="616">
                  <c:v>43538</c:v>
                </c:pt>
                <c:pt idx="617">
                  <c:v>43537</c:v>
                </c:pt>
                <c:pt idx="618">
                  <c:v>43536</c:v>
                </c:pt>
                <c:pt idx="619">
                  <c:v>43535</c:v>
                </c:pt>
                <c:pt idx="620">
                  <c:v>43534</c:v>
                </c:pt>
                <c:pt idx="621">
                  <c:v>43533</c:v>
                </c:pt>
                <c:pt idx="622">
                  <c:v>43532</c:v>
                </c:pt>
                <c:pt idx="623">
                  <c:v>43531</c:v>
                </c:pt>
                <c:pt idx="624">
                  <c:v>43530</c:v>
                </c:pt>
                <c:pt idx="625">
                  <c:v>43529</c:v>
                </c:pt>
                <c:pt idx="626">
                  <c:v>43528</c:v>
                </c:pt>
                <c:pt idx="627">
                  <c:v>43527</c:v>
                </c:pt>
                <c:pt idx="628">
                  <c:v>43526</c:v>
                </c:pt>
                <c:pt idx="629">
                  <c:v>43525</c:v>
                </c:pt>
                <c:pt idx="630">
                  <c:v>43524</c:v>
                </c:pt>
                <c:pt idx="631">
                  <c:v>43523</c:v>
                </c:pt>
                <c:pt idx="632">
                  <c:v>43522</c:v>
                </c:pt>
                <c:pt idx="633">
                  <c:v>43521</c:v>
                </c:pt>
                <c:pt idx="634">
                  <c:v>43520</c:v>
                </c:pt>
                <c:pt idx="635">
                  <c:v>43519</c:v>
                </c:pt>
                <c:pt idx="636">
                  <c:v>43518</c:v>
                </c:pt>
                <c:pt idx="637">
                  <c:v>43517</c:v>
                </c:pt>
                <c:pt idx="638">
                  <c:v>43516</c:v>
                </c:pt>
                <c:pt idx="639">
                  <c:v>43515</c:v>
                </c:pt>
                <c:pt idx="640">
                  <c:v>43514</c:v>
                </c:pt>
                <c:pt idx="641">
                  <c:v>43513</c:v>
                </c:pt>
                <c:pt idx="642">
                  <c:v>43512</c:v>
                </c:pt>
                <c:pt idx="643">
                  <c:v>43511</c:v>
                </c:pt>
                <c:pt idx="644">
                  <c:v>43510</c:v>
                </c:pt>
                <c:pt idx="645">
                  <c:v>43509</c:v>
                </c:pt>
                <c:pt idx="646">
                  <c:v>43508</c:v>
                </c:pt>
                <c:pt idx="647">
                  <c:v>43507</c:v>
                </c:pt>
                <c:pt idx="648">
                  <c:v>43506</c:v>
                </c:pt>
                <c:pt idx="649">
                  <c:v>43505</c:v>
                </c:pt>
                <c:pt idx="650">
                  <c:v>43504</c:v>
                </c:pt>
                <c:pt idx="651">
                  <c:v>43503</c:v>
                </c:pt>
                <c:pt idx="652">
                  <c:v>43502</c:v>
                </c:pt>
                <c:pt idx="653">
                  <c:v>43501</c:v>
                </c:pt>
                <c:pt idx="654">
                  <c:v>43500</c:v>
                </c:pt>
                <c:pt idx="655">
                  <c:v>43499</c:v>
                </c:pt>
                <c:pt idx="656">
                  <c:v>43498</c:v>
                </c:pt>
                <c:pt idx="657">
                  <c:v>43497</c:v>
                </c:pt>
                <c:pt idx="658">
                  <c:v>43496</c:v>
                </c:pt>
                <c:pt idx="659">
                  <c:v>43495</c:v>
                </c:pt>
                <c:pt idx="660">
                  <c:v>43494</c:v>
                </c:pt>
                <c:pt idx="661">
                  <c:v>43493</c:v>
                </c:pt>
                <c:pt idx="662">
                  <c:v>43492</c:v>
                </c:pt>
                <c:pt idx="663">
                  <c:v>43491</c:v>
                </c:pt>
                <c:pt idx="664">
                  <c:v>43490</c:v>
                </c:pt>
                <c:pt idx="665">
                  <c:v>43489</c:v>
                </c:pt>
                <c:pt idx="666">
                  <c:v>43488</c:v>
                </c:pt>
                <c:pt idx="667">
                  <c:v>43487</c:v>
                </c:pt>
                <c:pt idx="668">
                  <c:v>43486</c:v>
                </c:pt>
                <c:pt idx="669">
                  <c:v>43485</c:v>
                </c:pt>
                <c:pt idx="670">
                  <c:v>43484</c:v>
                </c:pt>
                <c:pt idx="671">
                  <c:v>43483</c:v>
                </c:pt>
                <c:pt idx="672">
                  <c:v>43482</c:v>
                </c:pt>
                <c:pt idx="673">
                  <c:v>43481</c:v>
                </c:pt>
                <c:pt idx="674">
                  <c:v>43480</c:v>
                </c:pt>
                <c:pt idx="675">
                  <c:v>43479</c:v>
                </c:pt>
                <c:pt idx="676">
                  <c:v>43478</c:v>
                </c:pt>
                <c:pt idx="677">
                  <c:v>43477</c:v>
                </c:pt>
                <c:pt idx="678">
                  <c:v>43476</c:v>
                </c:pt>
                <c:pt idx="679">
                  <c:v>43475</c:v>
                </c:pt>
                <c:pt idx="680">
                  <c:v>43474</c:v>
                </c:pt>
                <c:pt idx="681">
                  <c:v>43473</c:v>
                </c:pt>
                <c:pt idx="682">
                  <c:v>43472</c:v>
                </c:pt>
                <c:pt idx="683">
                  <c:v>43471</c:v>
                </c:pt>
                <c:pt idx="684">
                  <c:v>43470</c:v>
                </c:pt>
                <c:pt idx="685">
                  <c:v>43469</c:v>
                </c:pt>
                <c:pt idx="686">
                  <c:v>43468</c:v>
                </c:pt>
                <c:pt idx="687">
                  <c:v>43467</c:v>
                </c:pt>
                <c:pt idx="688">
                  <c:v>43466</c:v>
                </c:pt>
                <c:pt idx="689">
                  <c:v>43465</c:v>
                </c:pt>
                <c:pt idx="690">
                  <c:v>43464</c:v>
                </c:pt>
                <c:pt idx="691">
                  <c:v>43463</c:v>
                </c:pt>
                <c:pt idx="692">
                  <c:v>43462</c:v>
                </c:pt>
                <c:pt idx="693">
                  <c:v>43461</c:v>
                </c:pt>
                <c:pt idx="694">
                  <c:v>43460</c:v>
                </c:pt>
                <c:pt idx="695">
                  <c:v>43459</c:v>
                </c:pt>
                <c:pt idx="696">
                  <c:v>43458</c:v>
                </c:pt>
                <c:pt idx="697">
                  <c:v>43457</c:v>
                </c:pt>
                <c:pt idx="698">
                  <c:v>43456</c:v>
                </c:pt>
                <c:pt idx="699">
                  <c:v>43455</c:v>
                </c:pt>
                <c:pt idx="700">
                  <c:v>43454</c:v>
                </c:pt>
                <c:pt idx="701">
                  <c:v>43453</c:v>
                </c:pt>
                <c:pt idx="702">
                  <c:v>43452</c:v>
                </c:pt>
                <c:pt idx="703">
                  <c:v>43451</c:v>
                </c:pt>
                <c:pt idx="704">
                  <c:v>43450</c:v>
                </c:pt>
                <c:pt idx="705">
                  <c:v>43449</c:v>
                </c:pt>
                <c:pt idx="706">
                  <c:v>43448</c:v>
                </c:pt>
                <c:pt idx="707">
                  <c:v>43447</c:v>
                </c:pt>
                <c:pt idx="708">
                  <c:v>43446</c:v>
                </c:pt>
                <c:pt idx="709">
                  <c:v>43445</c:v>
                </c:pt>
                <c:pt idx="710">
                  <c:v>43444</c:v>
                </c:pt>
                <c:pt idx="711">
                  <c:v>43443</c:v>
                </c:pt>
                <c:pt idx="712">
                  <c:v>43442</c:v>
                </c:pt>
                <c:pt idx="713">
                  <c:v>43441</c:v>
                </c:pt>
                <c:pt idx="714">
                  <c:v>43440</c:v>
                </c:pt>
                <c:pt idx="715">
                  <c:v>43439</c:v>
                </c:pt>
                <c:pt idx="716">
                  <c:v>43438</c:v>
                </c:pt>
                <c:pt idx="717">
                  <c:v>43437</c:v>
                </c:pt>
                <c:pt idx="718">
                  <c:v>43436</c:v>
                </c:pt>
                <c:pt idx="719">
                  <c:v>43435</c:v>
                </c:pt>
                <c:pt idx="720">
                  <c:v>43434</c:v>
                </c:pt>
                <c:pt idx="721">
                  <c:v>43433</c:v>
                </c:pt>
                <c:pt idx="722">
                  <c:v>43432</c:v>
                </c:pt>
                <c:pt idx="723">
                  <c:v>43431</c:v>
                </c:pt>
                <c:pt idx="724">
                  <c:v>43430</c:v>
                </c:pt>
                <c:pt idx="725">
                  <c:v>43429</c:v>
                </c:pt>
                <c:pt idx="726">
                  <c:v>43428</c:v>
                </c:pt>
                <c:pt idx="727">
                  <c:v>43427</c:v>
                </c:pt>
                <c:pt idx="728">
                  <c:v>43426</c:v>
                </c:pt>
                <c:pt idx="729">
                  <c:v>43425</c:v>
                </c:pt>
                <c:pt idx="730">
                  <c:v>43424</c:v>
                </c:pt>
                <c:pt idx="731">
                  <c:v>43423</c:v>
                </c:pt>
                <c:pt idx="732">
                  <c:v>43422</c:v>
                </c:pt>
                <c:pt idx="733">
                  <c:v>43421</c:v>
                </c:pt>
                <c:pt idx="734">
                  <c:v>43420</c:v>
                </c:pt>
                <c:pt idx="735">
                  <c:v>43419</c:v>
                </c:pt>
                <c:pt idx="736">
                  <c:v>43418</c:v>
                </c:pt>
                <c:pt idx="737">
                  <c:v>43417</c:v>
                </c:pt>
                <c:pt idx="738">
                  <c:v>43416</c:v>
                </c:pt>
                <c:pt idx="739">
                  <c:v>43415</c:v>
                </c:pt>
                <c:pt idx="740">
                  <c:v>43414</c:v>
                </c:pt>
                <c:pt idx="741">
                  <c:v>43413</c:v>
                </c:pt>
                <c:pt idx="742">
                  <c:v>43412</c:v>
                </c:pt>
                <c:pt idx="743">
                  <c:v>43411</c:v>
                </c:pt>
                <c:pt idx="744">
                  <c:v>43410</c:v>
                </c:pt>
                <c:pt idx="745">
                  <c:v>43409</c:v>
                </c:pt>
                <c:pt idx="746">
                  <c:v>43408</c:v>
                </c:pt>
                <c:pt idx="747">
                  <c:v>43407</c:v>
                </c:pt>
                <c:pt idx="748">
                  <c:v>43406</c:v>
                </c:pt>
                <c:pt idx="749">
                  <c:v>43405</c:v>
                </c:pt>
                <c:pt idx="750">
                  <c:v>43404</c:v>
                </c:pt>
                <c:pt idx="751">
                  <c:v>43403</c:v>
                </c:pt>
                <c:pt idx="752">
                  <c:v>43402</c:v>
                </c:pt>
                <c:pt idx="753">
                  <c:v>43401</c:v>
                </c:pt>
                <c:pt idx="754">
                  <c:v>43400</c:v>
                </c:pt>
                <c:pt idx="755">
                  <c:v>43399</c:v>
                </c:pt>
                <c:pt idx="756">
                  <c:v>43398</c:v>
                </c:pt>
                <c:pt idx="757">
                  <c:v>43397</c:v>
                </c:pt>
                <c:pt idx="758">
                  <c:v>43396</c:v>
                </c:pt>
                <c:pt idx="759">
                  <c:v>43395</c:v>
                </c:pt>
                <c:pt idx="760">
                  <c:v>43394</c:v>
                </c:pt>
                <c:pt idx="761">
                  <c:v>43393</c:v>
                </c:pt>
                <c:pt idx="762">
                  <c:v>43392</c:v>
                </c:pt>
                <c:pt idx="763">
                  <c:v>43391</c:v>
                </c:pt>
                <c:pt idx="764">
                  <c:v>43390</c:v>
                </c:pt>
                <c:pt idx="765">
                  <c:v>43389</c:v>
                </c:pt>
                <c:pt idx="766">
                  <c:v>43388</c:v>
                </c:pt>
                <c:pt idx="767">
                  <c:v>43387</c:v>
                </c:pt>
                <c:pt idx="768">
                  <c:v>43386</c:v>
                </c:pt>
                <c:pt idx="769">
                  <c:v>43385</c:v>
                </c:pt>
                <c:pt idx="770">
                  <c:v>43384</c:v>
                </c:pt>
                <c:pt idx="771">
                  <c:v>43383</c:v>
                </c:pt>
                <c:pt idx="772">
                  <c:v>43382</c:v>
                </c:pt>
                <c:pt idx="773">
                  <c:v>43381</c:v>
                </c:pt>
                <c:pt idx="774">
                  <c:v>43380</c:v>
                </c:pt>
                <c:pt idx="775">
                  <c:v>43379</c:v>
                </c:pt>
                <c:pt idx="776">
                  <c:v>43378</c:v>
                </c:pt>
                <c:pt idx="777">
                  <c:v>43377</c:v>
                </c:pt>
                <c:pt idx="778">
                  <c:v>43376</c:v>
                </c:pt>
                <c:pt idx="779">
                  <c:v>43375</c:v>
                </c:pt>
                <c:pt idx="780">
                  <c:v>43374</c:v>
                </c:pt>
                <c:pt idx="781">
                  <c:v>43373</c:v>
                </c:pt>
                <c:pt idx="782">
                  <c:v>43372</c:v>
                </c:pt>
                <c:pt idx="783">
                  <c:v>43371</c:v>
                </c:pt>
                <c:pt idx="784">
                  <c:v>43370</c:v>
                </c:pt>
                <c:pt idx="785">
                  <c:v>43369</c:v>
                </c:pt>
                <c:pt idx="786">
                  <c:v>43368</c:v>
                </c:pt>
                <c:pt idx="787">
                  <c:v>43367</c:v>
                </c:pt>
                <c:pt idx="788">
                  <c:v>43366</c:v>
                </c:pt>
                <c:pt idx="789">
                  <c:v>43365</c:v>
                </c:pt>
                <c:pt idx="790">
                  <c:v>43364</c:v>
                </c:pt>
                <c:pt idx="791">
                  <c:v>43363</c:v>
                </c:pt>
                <c:pt idx="792">
                  <c:v>43362</c:v>
                </c:pt>
                <c:pt idx="793">
                  <c:v>43361</c:v>
                </c:pt>
                <c:pt idx="794">
                  <c:v>43360</c:v>
                </c:pt>
                <c:pt idx="795">
                  <c:v>43359</c:v>
                </c:pt>
                <c:pt idx="796">
                  <c:v>43358</c:v>
                </c:pt>
                <c:pt idx="797">
                  <c:v>43357</c:v>
                </c:pt>
                <c:pt idx="798">
                  <c:v>43356</c:v>
                </c:pt>
                <c:pt idx="799">
                  <c:v>43355</c:v>
                </c:pt>
                <c:pt idx="800">
                  <c:v>43354</c:v>
                </c:pt>
                <c:pt idx="801">
                  <c:v>43353</c:v>
                </c:pt>
                <c:pt idx="802">
                  <c:v>43352</c:v>
                </c:pt>
                <c:pt idx="803">
                  <c:v>43351</c:v>
                </c:pt>
                <c:pt idx="804">
                  <c:v>43350</c:v>
                </c:pt>
                <c:pt idx="805">
                  <c:v>43349</c:v>
                </c:pt>
                <c:pt idx="806">
                  <c:v>43348</c:v>
                </c:pt>
                <c:pt idx="807">
                  <c:v>43347</c:v>
                </c:pt>
                <c:pt idx="808">
                  <c:v>43346</c:v>
                </c:pt>
                <c:pt idx="809">
                  <c:v>43345</c:v>
                </c:pt>
                <c:pt idx="810">
                  <c:v>43344</c:v>
                </c:pt>
                <c:pt idx="811">
                  <c:v>43343</c:v>
                </c:pt>
                <c:pt idx="812">
                  <c:v>43342</c:v>
                </c:pt>
                <c:pt idx="813">
                  <c:v>43341</c:v>
                </c:pt>
                <c:pt idx="814">
                  <c:v>43340</c:v>
                </c:pt>
                <c:pt idx="815">
                  <c:v>43339</c:v>
                </c:pt>
                <c:pt idx="816">
                  <c:v>43338</c:v>
                </c:pt>
                <c:pt idx="817">
                  <c:v>43337</c:v>
                </c:pt>
                <c:pt idx="818">
                  <c:v>43336</c:v>
                </c:pt>
                <c:pt idx="819">
                  <c:v>43335</c:v>
                </c:pt>
                <c:pt idx="820">
                  <c:v>43334</c:v>
                </c:pt>
                <c:pt idx="821">
                  <c:v>43333</c:v>
                </c:pt>
                <c:pt idx="822">
                  <c:v>43332</c:v>
                </c:pt>
                <c:pt idx="823">
                  <c:v>43331</c:v>
                </c:pt>
                <c:pt idx="824">
                  <c:v>43330</c:v>
                </c:pt>
                <c:pt idx="825">
                  <c:v>43329</c:v>
                </c:pt>
                <c:pt idx="826">
                  <c:v>43328</c:v>
                </c:pt>
                <c:pt idx="827">
                  <c:v>43327</c:v>
                </c:pt>
                <c:pt idx="828">
                  <c:v>43326</c:v>
                </c:pt>
                <c:pt idx="829">
                  <c:v>43325</c:v>
                </c:pt>
                <c:pt idx="830">
                  <c:v>43324</c:v>
                </c:pt>
                <c:pt idx="831">
                  <c:v>43323</c:v>
                </c:pt>
                <c:pt idx="832">
                  <c:v>43322</c:v>
                </c:pt>
                <c:pt idx="833">
                  <c:v>43321</c:v>
                </c:pt>
                <c:pt idx="834">
                  <c:v>43320</c:v>
                </c:pt>
                <c:pt idx="835">
                  <c:v>43319</c:v>
                </c:pt>
                <c:pt idx="836">
                  <c:v>43318</c:v>
                </c:pt>
                <c:pt idx="837">
                  <c:v>43317</c:v>
                </c:pt>
                <c:pt idx="838">
                  <c:v>43316</c:v>
                </c:pt>
                <c:pt idx="839">
                  <c:v>43315</c:v>
                </c:pt>
                <c:pt idx="840">
                  <c:v>43314</c:v>
                </c:pt>
                <c:pt idx="841">
                  <c:v>43313</c:v>
                </c:pt>
                <c:pt idx="842">
                  <c:v>43312</c:v>
                </c:pt>
                <c:pt idx="843">
                  <c:v>43311</c:v>
                </c:pt>
                <c:pt idx="844">
                  <c:v>43310</c:v>
                </c:pt>
                <c:pt idx="845">
                  <c:v>43309</c:v>
                </c:pt>
                <c:pt idx="846">
                  <c:v>43308</c:v>
                </c:pt>
                <c:pt idx="847">
                  <c:v>43307</c:v>
                </c:pt>
                <c:pt idx="848">
                  <c:v>43306</c:v>
                </c:pt>
                <c:pt idx="849">
                  <c:v>43305</c:v>
                </c:pt>
                <c:pt idx="850">
                  <c:v>43304</c:v>
                </c:pt>
                <c:pt idx="851">
                  <c:v>43303</c:v>
                </c:pt>
                <c:pt idx="852">
                  <c:v>43302</c:v>
                </c:pt>
                <c:pt idx="853">
                  <c:v>43301</c:v>
                </c:pt>
                <c:pt idx="854">
                  <c:v>43300</c:v>
                </c:pt>
                <c:pt idx="855">
                  <c:v>43299</c:v>
                </c:pt>
                <c:pt idx="856">
                  <c:v>43298</c:v>
                </c:pt>
                <c:pt idx="857">
                  <c:v>43297</c:v>
                </c:pt>
                <c:pt idx="858">
                  <c:v>43296</c:v>
                </c:pt>
                <c:pt idx="859">
                  <c:v>43295</c:v>
                </c:pt>
                <c:pt idx="860">
                  <c:v>43294</c:v>
                </c:pt>
                <c:pt idx="861">
                  <c:v>43293</c:v>
                </c:pt>
                <c:pt idx="862">
                  <c:v>43292</c:v>
                </c:pt>
                <c:pt idx="863">
                  <c:v>43291</c:v>
                </c:pt>
                <c:pt idx="864">
                  <c:v>43290</c:v>
                </c:pt>
                <c:pt idx="865">
                  <c:v>43289</c:v>
                </c:pt>
                <c:pt idx="866">
                  <c:v>43288</c:v>
                </c:pt>
                <c:pt idx="867">
                  <c:v>43287</c:v>
                </c:pt>
                <c:pt idx="868">
                  <c:v>43286</c:v>
                </c:pt>
                <c:pt idx="869">
                  <c:v>43285</c:v>
                </c:pt>
                <c:pt idx="870">
                  <c:v>43284</c:v>
                </c:pt>
                <c:pt idx="871">
                  <c:v>43283</c:v>
                </c:pt>
                <c:pt idx="872">
                  <c:v>43282</c:v>
                </c:pt>
                <c:pt idx="873">
                  <c:v>43281</c:v>
                </c:pt>
                <c:pt idx="874">
                  <c:v>43280</c:v>
                </c:pt>
                <c:pt idx="875">
                  <c:v>43279</c:v>
                </c:pt>
                <c:pt idx="876">
                  <c:v>43278</c:v>
                </c:pt>
                <c:pt idx="877">
                  <c:v>43277</c:v>
                </c:pt>
                <c:pt idx="878">
                  <c:v>43276</c:v>
                </c:pt>
                <c:pt idx="879">
                  <c:v>43275</c:v>
                </c:pt>
                <c:pt idx="880">
                  <c:v>43274</c:v>
                </c:pt>
                <c:pt idx="881">
                  <c:v>43273</c:v>
                </c:pt>
                <c:pt idx="882">
                  <c:v>43272</c:v>
                </c:pt>
                <c:pt idx="883">
                  <c:v>43271</c:v>
                </c:pt>
                <c:pt idx="884">
                  <c:v>43270</c:v>
                </c:pt>
                <c:pt idx="885">
                  <c:v>43269</c:v>
                </c:pt>
                <c:pt idx="886">
                  <c:v>43268</c:v>
                </c:pt>
                <c:pt idx="887">
                  <c:v>43267</c:v>
                </c:pt>
                <c:pt idx="888">
                  <c:v>43266</c:v>
                </c:pt>
                <c:pt idx="889">
                  <c:v>43265</c:v>
                </c:pt>
                <c:pt idx="890">
                  <c:v>43264</c:v>
                </c:pt>
                <c:pt idx="891">
                  <c:v>43263</c:v>
                </c:pt>
                <c:pt idx="892">
                  <c:v>43262</c:v>
                </c:pt>
                <c:pt idx="893">
                  <c:v>43261</c:v>
                </c:pt>
                <c:pt idx="894">
                  <c:v>43260</c:v>
                </c:pt>
                <c:pt idx="895">
                  <c:v>43259</c:v>
                </c:pt>
                <c:pt idx="896">
                  <c:v>43258</c:v>
                </c:pt>
                <c:pt idx="897">
                  <c:v>43257</c:v>
                </c:pt>
                <c:pt idx="898">
                  <c:v>43256</c:v>
                </c:pt>
                <c:pt idx="899">
                  <c:v>43255</c:v>
                </c:pt>
                <c:pt idx="900">
                  <c:v>43254</c:v>
                </c:pt>
                <c:pt idx="901">
                  <c:v>43253</c:v>
                </c:pt>
                <c:pt idx="902">
                  <c:v>43252</c:v>
                </c:pt>
                <c:pt idx="903">
                  <c:v>43251</c:v>
                </c:pt>
                <c:pt idx="904">
                  <c:v>43250</c:v>
                </c:pt>
                <c:pt idx="905">
                  <c:v>43249</c:v>
                </c:pt>
                <c:pt idx="906">
                  <c:v>43248</c:v>
                </c:pt>
                <c:pt idx="907">
                  <c:v>43247</c:v>
                </c:pt>
                <c:pt idx="908">
                  <c:v>43246</c:v>
                </c:pt>
                <c:pt idx="909">
                  <c:v>43245</c:v>
                </c:pt>
                <c:pt idx="910">
                  <c:v>43244</c:v>
                </c:pt>
                <c:pt idx="911">
                  <c:v>43243</c:v>
                </c:pt>
                <c:pt idx="912">
                  <c:v>43242</c:v>
                </c:pt>
                <c:pt idx="913">
                  <c:v>43241</c:v>
                </c:pt>
                <c:pt idx="914">
                  <c:v>43240</c:v>
                </c:pt>
                <c:pt idx="915">
                  <c:v>43239</c:v>
                </c:pt>
                <c:pt idx="916">
                  <c:v>43238</c:v>
                </c:pt>
                <c:pt idx="917">
                  <c:v>43237</c:v>
                </c:pt>
                <c:pt idx="918">
                  <c:v>43236</c:v>
                </c:pt>
                <c:pt idx="919">
                  <c:v>43235</c:v>
                </c:pt>
                <c:pt idx="920">
                  <c:v>43234</c:v>
                </c:pt>
                <c:pt idx="921">
                  <c:v>43233</c:v>
                </c:pt>
                <c:pt idx="922">
                  <c:v>43232</c:v>
                </c:pt>
                <c:pt idx="923">
                  <c:v>43231</c:v>
                </c:pt>
                <c:pt idx="924">
                  <c:v>43230</c:v>
                </c:pt>
                <c:pt idx="925">
                  <c:v>43229</c:v>
                </c:pt>
                <c:pt idx="926">
                  <c:v>43228</c:v>
                </c:pt>
                <c:pt idx="927">
                  <c:v>43227</c:v>
                </c:pt>
                <c:pt idx="928">
                  <c:v>43226</c:v>
                </c:pt>
                <c:pt idx="929">
                  <c:v>43225</c:v>
                </c:pt>
                <c:pt idx="930">
                  <c:v>43224</c:v>
                </c:pt>
                <c:pt idx="931">
                  <c:v>43223</c:v>
                </c:pt>
                <c:pt idx="932">
                  <c:v>43222</c:v>
                </c:pt>
                <c:pt idx="933">
                  <c:v>43221</c:v>
                </c:pt>
                <c:pt idx="934">
                  <c:v>43220</c:v>
                </c:pt>
                <c:pt idx="935">
                  <c:v>43219</c:v>
                </c:pt>
                <c:pt idx="936">
                  <c:v>43218</c:v>
                </c:pt>
                <c:pt idx="937">
                  <c:v>43217</c:v>
                </c:pt>
                <c:pt idx="938">
                  <c:v>43216</c:v>
                </c:pt>
                <c:pt idx="939">
                  <c:v>43215</c:v>
                </c:pt>
                <c:pt idx="940">
                  <c:v>43214</c:v>
                </c:pt>
                <c:pt idx="941">
                  <c:v>43213</c:v>
                </c:pt>
                <c:pt idx="942">
                  <c:v>43212</c:v>
                </c:pt>
                <c:pt idx="943">
                  <c:v>43211</c:v>
                </c:pt>
                <c:pt idx="944">
                  <c:v>43210</c:v>
                </c:pt>
                <c:pt idx="945">
                  <c:v>43209</c:v>
                </c:pt>
                <c:pt idx="946">
                  <c:v>43208</c:v>
                </c:pt>
                <c:pt idx="947">
                  <c:v>43207</c:v>
                </c:pt>
                <c:pt idx="948">
                  <c:v>43206</c:v>
                </c:pt>
                <c:pt idx="949">
                  <c:v>43205</c:v>
                </c:pt>
                <c:pt idx="950">
                  <c:v>43204</c:v>
                </c:pt>
                <c:pt idx="951">
                  <c:v>43203</c:v>
                </c:pt>
                <c:pt idx="952">
                  <c:v>43202</c:v>
                </c:pt>
                <c:pt idx="953">
                  <c:v>43201</c:v>
                </c:pt>
                <c:pt idx="954">
                  <c:v>43200</c:v>
                </c:pt>
                <c:pt idx="955">
                  <c:v>43199</c:v>
                </c:pt>
                <c:pt idx="956">
                  <c:v>43198</c:v>
                </c:pt>
                <c:pt idx="957">
                  <c:v>43197</c:v>
                </c:pt>
                <c:pt idx="958">
                  <c:v>43196</c:v>
                </c:pt>
                <c:pt idx="959">
                  <c:v>43195</c:v>
                </c:pt>
                <c:pt idx="960">
                  <c:v>43194</c:v>
                </c:pt>
                <c:pt idx="961">
                  <c:v>43193</c:v>
                </c:pt>
                <c:pt idx="962">
                  <c:v>43192</c:v>
                </c:pt>
                <c:pt idx="963">
                  <c:v>43191</c:v>
                </c:pt>
                <c:pt idx="964">
                  <c:v>43190</c:v>
                </c:pt>
                <c:pt idx="965">
                  <c:v>43189</c:v>
                </c:pt>
                <c:pt idx="966">
                  <c:v>43188</c:v>
                </c:pt>
                <c:pt idx="967">
                  <c:v>43187</c:v>
                </c:pt>
                <c:pt idx="968">
                  <c:v>43186</c:v>
                </c:pt>
                <c:pt idx="969">
                  <c:v>43185</c:v>
                </c:pt>
                <c:pt idx="970">
                  <c:v>43184</c:v>
                </c:pt>
                <c:pt idx="971">
                  <c:v>43183</c:v>
                </c:pt>
                <c:pt idx="972">
                  <c:v>43182</c:v>
                </c:pt>
                <c:pt idx="973">
                  <c:v>43181</c:v>
                </c:pt>
                <c:pt idx="974">
                  <c:v>43180</c:v>
                </c:pt>
                <c:pt idx="975">
                  <c:v>43179</c:v>
                </c:pt>
                <c:pt idx="976">
                  <c:v>43178</c:v>
                </c:pt>
                <c:pt idx="977">
                  <c:v>43177</c:v>
                </c:pt>
                <c:pt idx="978">
                  <c:v>43176</c:v>
                </c:pt>
                <c:pt idx="979">
                  <c:v>43175</c:v>
                </c:pt>
                <c:pt idx="980">
                  <c:v>43174</c:v>
                </c:pt>
                <c:pt idx="981">
                  <c:v>43173</c:v>
                </c:pt>
                <c:pt idx="982">
                  <c:v>43172</c:v>
                </c:pt>
                <c:pt idx="983">
                  <c:v>43171</c:v>
                </c:pt>
                <c:pt idx="984">
                  <c:v>43170</c:v>
                </c:pt>
                <c:pt idx="985">
                  <c:v>43169</c:v>
                </c:pt>
                <c:pt idx="986">
                  <c:v>43168</c:v>
                </c:pt>
                <c:pt idx="987">
                  <c:v>43167</c:v>
                </c:pt>
                <c:pt idx="988">
                  <c:v>43166</c:v>
                </c:pt>
                <c:pt idx="989">
                  <c:v>43165</c:v>
                </c:pt>
                <c:pt idx="990">
                  <c:v>43164</c:v>
                </c:pt>
                <c:pt idx="991">
                  <c:v>43163</c:v>
                </c:pt>
                <c:pt idx="992">
                  <c:v>43162</c:v>
                </c:pt>
                <c:pt idx="993">
                  <c:v>43161</c:v>
                </c:pt>
                <c:pt idx="994">
                  <c:v>43160</c:v>
                </c:pt>
                <c:pt idx="995">
                  <c:v>43159</c:v>
                </c:pt>
                <c:pt idx="996">
                  <c:v>43158</c:v>
                </c:pt>
                <c:pt idx="997">
                  <c:v>43157</c:v>
                </c:pt>
                <c:pt idx="998">
                  <c:v>43156</c:v>
                </c:pt>
                <c:pt idx="999">
                  <c:v>43155</c:v>
                </c:pt>
                <c:pt idx="1000">
                  <c:v>43154</c:v>
                </c:pt>
                <c:pt idx="1001">
                  <c:v>43153</c:v>
                </c:pt>
                <c:pt idx="1002">
                  <c:v>43152</c:v>
                </c:pt>
                <c:pt idx="1003">
                  <c:v>43151</c:v>
                </c:pt>
                <c:pt idx="1004">
                  <c:v>43150</c:v>
                </c:pt>
                <c:pt idx="1005">
                  <c:v>43149</c:v>
                </c:pt>
                <c:pt idx="1006">
                  <c:v>43148</c:v>
                </c:pt>
                <c:pt idx="1007">
                  <c:v>43147</c:v>
                </c:pt>
                <c:pt idx="1008">
                  <c:v>43146</c:v>
                </c:pt>
                <c:pt idx="1009">
                  <c:v>43145</c:v>
                </c:pt>
                <c:pt idx="1010">
                  <c:v>43144</c:v>
                </c:pt>
                <c:pt idx="1011">
                  <c:v>43143</c:v>
                </c:pt>
                <c:pt idx="1012">
                  <c:v>43142</c:v>
                </c:pt>
                <c:pt idx="1013">
                  <c:v>43141</c:v>
                </c:pt>
                <c:pt idx="1014">
                  <c:v>43140</c:v>
                </c:pt>
                <c:pt idx="1015">
                  <c:v>43139</c:v>
                </c:pt>
                <c:pt idx="1016">
                  <c:v>43138</c:v>
                </c:pt>
                <c:pt idx="1017">
                  <c:v>43137</c:v>
                </c:pt>
                <c:pt idx="1018">
                  <c:v>43136</c:v>
                </c:pt>
                <c:pt idx="1019">
                  <c:v>43135</c:v>
                </c:pt>
                <c:pt idx="1020">
                  <c:v>43134</c:v>
                </c:pt>
                <c:pt idx="1021">
                  <c:v>43133</c:v>
                </c:pt>
                <c:pt idx="1022">
                  <c:v>43132</c:v>
                </c:pt>
                <c:pt idx="1023">
                  <c:v>43131</c:v>
                </c:pt>
                <c:pt idx="1024">
                  <c:v>43130</c:v>
                </c:pt>
                <c:pt idx="1025">
                  <c:v>43129</c:v>
                </c:pt>
                <c:pt idx="1026">
                  <c:v>43128</c:v>
                </c:pt>
                <c:pt idx="1027">
                  <c:v>43127</c:v>
                </c:pt>
                <c:pt idx="1028">
                  <c:v>43126</c:v>
                </c:pt>
                <c:pt idx="1029">
                  <c:v>43125</c:v>
                </c:pt>
                <c:pt idx="1030">
                  <c:v>43124</c:v>
                </c:pt>
                <c:pt idx="1031">
                  <c:v>43123</c:v>
                </c:pt>
                <c:pt idx="1032">
                  <c:v>43122</c:v>
                </c:pt>
                <c:pt idx="1033">
                  <c:v>43121</c:v>
                </c:pt>
                <c:pt idx="1034">
                  <c:v>43120</c:v>
                </c:pt>
                <c:pt idx="1035">
                  <c:v>43119</c:v>
                </c:pt>
                <c:pt idx="1036">
                  <c:v>43118</c:v>
                </c:pt>
                <c:pt idx="1037">
                  <c:v>43117</c:v>
                </c:pt>
                <c:pt idx="1038">
                  <c:v>43116</c:v>
                </c:pt>
                <c:pt idx="1039">
                  <c:v>43115</c:v>
                </c:pt>
                <c:pt idx="1040">
                  <c:v>43114</c:v>
                </c:pt>
                <c:pt idx="1041">
                  <c:v>43113</c:v>
                </c:pt>
                <c:pt idx="1042">
                  <c:v>43112</c:v>
                </c:pt>
                <c:pt idx="1043">
                  <c:v>43111</c:v>
                </c:pt>
                <c:pt idx="1044">
                  <c:v>43110</c:v>
                </c:pt>
                <c:pt idx="1045">
                  <c:v>43109</c:v>
                </c:pt>
                <c:pt idx="1046">
                  <c:v>43108</c:v>
                </c:pt>
                <c:pt idx="1047">
                  <c:v>43107</c:v>
                </c:pt>
                <c:pt idx="1048">
                  <c:v>43106</c:v>
                </c:pt>
                <c:pt idx="1049">
                  <c:v>43105</c:v>
                </c:pt>
                <c:pt idx="1050">
                  <c:v>43104</c:v>
                </c:pt>
                <c:pt idx="1051">
                  <c:v>43103</c:v>
                </c:pt>
                <c:pt idx="1052">
                  <c:v>43102</c:v>
                </c:pt>
                <c:pt idx="1053">
                  <c:v>43101</c:v>
                </c:pt>
                <c:pt idx="1054">
                  <c:v>43100</c:v>
                </c:pt>
                <c:pt idx="1055">
                  <c:v>43099</c:v>
                </c:pt>
                <c:pt idx="1056">
                  <c:v>43098</c:v>
                </c:pt>
                <c:pt idx="1057">
                  <c:v>43097</c:v>
                </c:pt>
                <c:pt idx="1058">
                  <c:v>43096</c:v>
                </c:pt>
                <c:pt idx="1059">
                  <c:v>43095</c:v>
                </c:pt>
                <c:pt idx="1060">
                  <c:v>43094</c:v>
                </c:pt>
                <c:pt idx="1061">
                  <c:v>43093</c:v>
                </c:pt>
                <c:pt idx="1062">
                  <c:v>43092</c:v>
                </c:pt>
                <c:pt idx="1063">
                  <c:v>43091</c:v>
                </c:pt>
                <c:pt idx="1064">
                  <c:v>43090</c:v>
                </c:pt>
                <c:pt idx="1065">
                  <c:v>43089</c:v>
                </c:pt>
                <c:pt idx="1066">
                  <c:v>43088</c:v>
                </c:pt>
                <c:pt idx="1067">
                  <c:v>43087</c:v>
                </c:pt>
                <c:pt idx="1068">
                  <c:v>43086</c:v>
                </c:pt>
                <c:pt idx="1069">
                  <c:v>43085</c:v>
                </c:pt>
                <c:pt idx="1070">
                  <c:v>43084</c:v>
                </c:pt>
                <c:pt idx="1071">
                  <c:v>43083</c:v>
                </c:pt>
                <c:pt idx="1072">
                  <c:v>43082</c:v>
                </c:pt>
                <c:pt idx="1073">
                  <c:v>43081</c:v>
                </c:pt>
                <c:pt idx="1074">
                  <c:v>43080</c:v>
                </c:pt>
                <c:pt idx="1075">
                  <c:v>43079</c:v>
                </c:pt>
                <c:pt idx="1076">
                  <c:v>43078</c:v>
                </c:pt>
                <c:pt idx="1077">
                  <c:v>43077</c:v>
                </c:pt>
                <c:pt idx="1078">
                  <c:v>43076</c:v>
                </c:pt>
                <c:pt idx="1079">
                  <c:v>43075</c:v>
                </c:pt>
                <c:pt idx="1080">
                  <c:v>43074</c:v>
                </c:pt>
                <c:pt idx="1081">
                  <c:v>43073</c:v>
                </c:pt>
                <c:pt idx="1082">
                  <c:v>43072</c:v>
                </c:pt>
                <c:pt idx="1083">
                  <c:v>43071</c:v>
                </c:pt>
                <c:pt idx="1084">
                  <c:v>43070</c:v>
                </c:pt>
                <c:pt idx="1085">
                  <c:v>43069</c:v>
                </c:pt>
                <c:pt idx="1086">
                  <c:v>43068</c:v>
                </c:pt>
                <c:pt idx="1087">
                  <c:v>43067</c:v>
                </c:pt>
                <c:pt idx="1088">
                  <c:v>43066</c:v>
                </c:pt>
                <c:pt idx="1089">
                  <c:v>43065</c:v>
                </c:pt>
                <c:pt idx="1090">
                  <c:v>43064</c:v>
                </c:pt>
                <c:pt idx="1091">
                  <c:v>43063</c:v>
                </c:pt>
                <c:pt idx="1092">
                  <c:v>43062</c:v>
                </c:pt>
                <c:pt idx="1093">
                  <c:v>43061</c:v>
                </c:pt>
                <c:pt idx="1094">
                  <c:v>43060</c:v>
                </c:pt>
                <c:pt idx="1095">
                  <c:v>43059</c:v>
                </c:pt>
                <c:pt idx="1096">
                  <c:v>43058</c:v>
                </c:pt>
                <c:pt idx="1097">
                  <c:v>43057</c:v>
                </c:pt>
                <c:pt idx="1098">
                  <c:v>43056</c:v>
                </c:pt>
                <c:pt idx="1099">
                  <c:v>43055</c:v>
                </c:pt>
                <c:pt idx="1100">
                  <c:v>43054</c:v>
                </c:pt>
                <c:pt idx="1101">
                  <c:v>43053</c:v>
                </c:pt>
                <c:pt idx="1102">
                  <c:v>43052</c:v>
                </c:pt>
                <c:pt idx="1103">
                  <c:v>43051</c:v>
                </c:pt>
                <c:pt idx="1104">
                  <c:v>43050</c:v>
                </c:pt>
                <c:pt idx="1105">
                  <c:v>43049</c:v>
                </c:pt>
                <c:pt idx="1106">
                  <c:v>43048</c:v>
                </c:pt>
                <c:pt idx="1107">
                  <c:v>43047</c:v>
                </c:pt>
                <c:pt idx="1108">
                  <c:v>43046</c:v>
                </c:pt>
                <c:pt idx="1109">
                  <c:v>43045</c:v>
                </c:pt>
                <c:pt idx="1110">
                  <c:v>43044</c:v>
                </c:pt>
                <c:pt idx="1111">
                  <c:v>43043</c:v>
                </c:pt>
                <c:pt idx="1112">
                  <c:v>43042</c:v>
                </c:pt>
                <c:pt idx="1113">
                  <c:v>43041</c:v>
                </c:pt>
                <c:pt idx="1114">
                  <c:v>43040</c:v>
                </c:pt>
                <c:pt idx="1115">
                  <c:v>43039</c:v>
                </c:pt>
                <c:pt idx="1116">
                  <c:v>43038</c:v>
                </c:pt>
                <c:pt idx="1117">
                  <c:v>43037</c:v>
                </c:pt>
                <c:pt idx="1118">
                  <c:v>43036</c:v>
                </c:pt>
                <c:pt idx="1119">
                  <c:v>43035</c:v>
                </c:pt>
                <c:pt idx="1120">
                  <c:v>43034</c:v>
                </c:pt>
                <c:pt idx="1121">
                  <c:v>43033</c:v>
                </c:pt>
                <c:pt idx="1122">
                  <c:v>43032</c:v>
                </c:pt>
                <c:pt idx="1123">
                  <c:v>43031</c:v>
                </c:pt>
                <c:pt idx="1124">
                  <c:v>43030</c:v>
                </c:pt>
                <c:pt idx="1125">
                  <c:v>43029</c:v>
                </c:pt>
                <c:pt idx="1126">
                  <c:v>43028</c:v>
                </c:pt>
                <c:pt idx="1127">
                  <c:v>43027</c:v>
                </c:pt>
                <c:pt idx="1128">
                  <c:v>43026</c:v>
                </c:pt>
                <c:pt idx="1129">
                  <c:v>43025</c:v>
                </c:pt>
                <c:pt idx="1130">
                  <c:v>43024</c:v>
                </c:pt>
                <c:pt idx="1131">
                  <c:v>43023</c:v>
                </c:pt>
                <c:pt idx="1132">
                  <c:v>43022</c:v>
                </c:pt>
                <c:pt idx="1133">
                  <c:v>43021</c:v>
                </c:pt>
                <c:pt idx="1134">
                  <c:v>43020</c:v>
                </c:pt>
                <c:pt idx="1135">
                  <c:v>43019</c:v>
                </c:pt>
                <c:pt idx="1136">
                  <c:v>43018</c:v>
                </c:pt>
                <c:pt idx="1137">
                  <c:v>43017</c:v>
                </c:pt>
                <c:pt idx="1138">
                  <c:v>43016</c:v>
                </c:pt>
                <c:pt idx="1139">
                  <c:v>43015</c:v>
                </c:pt>
                <c:pt idx="1140">
                  <c:v>43014</c:v>
                </c:pt>
                <c:pt idx="1141">
                  <c:v>43013</c:v>
                </c:pt>
                <c:pt idx="1142">
                  <c:v>43012</c:v>
                </c:pt>
                <c:pt idx="1143">
                  <c:v>43011</c:v>
                </c:pt>
                <c:pt idx="1144">
                  <c:v>43010</c:v>
                </c:pt>
                <c:pt idx="1145">
                  <c:v>43009</c:v>
                </c:pt>
                <c:pt idx="1146">
                  <c:v>43008</c:v>
                </c:pt>
                <c:pt idx="1147">
                  <c:v>43007</c:v>
                </c:pt>
                <c:pt idx="1148">
                  <c:v>43006</c:v>
                </c:pt>
                <c:pt idx="1149">
                  <c:v>43005</c:v>
                </c:pt>
                <c:pt idx="1150">
                  <c:v>43004</c:v>
                </c:pt>
                <c:pt idx="1151">
                  <c:v>43003</c:v>
                </c:pt>
                <c:pt idx="1152">
                  <c:v>43002</c:v>
                </c:pt>
                <c:pt idx="1153">
                  <c:v>43001</c:v>
                </c:pt>
                <c:pt idx="1154">
                  <c:v>43000</c:v>
                </c:pt>
                <c:pt idx="1155">
                  <c:v>42999</c:v>
                </c:pt>
                <c:pt idx="1156">
                  <c:v>42998</c:v>
                </c:pt>
                <c:pt idx="1157">
                  <c:v>42997</c:v>
                </c:pt>
                <c:pt idx="1158">
                  <c:v>42996</c:v>
                </c:pt>
                <c:pt idx="1159">
                  <c:v>42995</c:v>
                </c:pt>
                <c:pt idx="1160">
                  <c:v>42994</c:v>
                </c:pt>
                <c:pt idx="1161">
                  <c:v>42993</c:v>
                </c:pt>
                <c:pt idx="1162">
                  <c:v>42992</c:v>
                </c:pt>
                <c:pt idx="1163">
                  <c:v>42991</c:v>
                </c:pt>
                <c:pt idx="1164">
                  <c:v>42990</c:v>
                </c:pt>
                <c:pt idx="1165">
                  <c:v>42989</c:v>
                </c:pt>
                <c:pt idx="1166">
                  <c:v>42988</c:v>
                </c:pt>
                <c:pt idx="1167">
                  <c:v>42987</c:v>
                </c:pt>
                <c:pt idx="1168">
                  <c:v>42986</c:v>
                </c:pt>
                <c:pt idx="1169">
                  <c:v>42985</c:v>
                </c:pt>
                <c:pt idx="1170">
                  <c:v>42984</c:v>
                </c:pt>
                <c:pt idx="1171">
                  <c:v>42983</c:v>
                </c:pt>
                <c:pt idx="1172">
                  <c:v>42982</c:v>
                </c:pt>
                <c:pt idx="1173">
                  <c:v>42981</c:v>
                </c:pt>
                <c:pt idx="1174">
                  <c:v>42980</c:v>
                </c:pt>
                <c:pt idx="1175">
                  <c:v>42979</c:v>
                </c:pt>
                <c:pt idx="1176">
                  <c:v>42978</c:v>
                </c:pt>
                <c:pt idx="1177">
                  <c:v>42977</c:v>
                </c:pt>
                <c:pt idx="1178">
                  <c:v>42976</c:v>
                </c:pt>
                <c:pt idx="1179">
                  <c:v>42975</c:v>
                </c:pt>
                <c:pt idx="1180">
                  <c:v>42974</c:v>
                </c:pt>
                <c:pt idx="1181">
                  <c:v>42973</c:v>
                </c:pt>
                <c:pt idx="1182">
                  <c:v>42972</c:v>
                </c:pt>
                <c:pt idx="1183">
                  <c:v>42971</c:v>
                </c:pt>
                <c:pt idx="1184">
                  <c:v>42970</c:v>
                </c:pt>
                <c:pt idx="1185">
                  <c:v>42969</c:v>
                </c:pt>
                <c:pt idx="1186">
                  <c:v>42968</c:v>
                </c:pt>
                <c:pt idx="1187">
                  <c:v>42967</c:v>
                </c:pt>
                <c:pt idx="1188">
                  <c:v>42966</c:v>
                </c:pt>
                <c:pt idx="1189">
                  <c:v>42965</c:v>
                </c:pt>
                <c:pt idx="1190">
                  <c:v>42964</c:v>
                </c:pt>
                <c:pt idx="1191">
                  <c:v>42963</c:v>
                </c:pt>
                <c:pt idx="1192">
                  <c:v>42962</c:v>
                </c:pt>
                <c:pt idx="1193">
                  <c:v>42961</c:v>
                </c:pt>
                <c:pt idx="1194">
                  <c:v>42960</c:v>
                </c:pt>
                <c:pt idx="1195">
                  <c:v>42959</c:v>
                </c:pt>
                <c:pt idx="1196">
                  <c:v>42958</c:v>
                </c:pt>
                <c:pt idx="1197">
                  <c:v>42957</c:v>
                </c:pt>
                <c:pt idx="1198">
                  <c:v>42956</c:v>
                </c:pt>
                <c:pt idx="1199">
                  <c:v>42955</c:v>
                </c:pt>
                <c:pt idx="1200">
                  <c:v>42954</c:v>
                </c:pt>
                <c:pt idx="1201">
                  <c:v>42953</c:v>
                </c:pt>
                <c:pt idx="1202">
                  <c:v>42952</c:v>
                </c:pt>
                <c:pt idx="1203">
                  <c:v>42951</c:v>
                </c:pt>
                <c:pt idx="1204">
                  <c:v>42950</c:v>
                </c:pt>
                <c:pt idx="1205">
                  <c:v>42949</c:v>
                </c:pt>
                <c:pt idx="1206">
                  <c:v>42948</c:v>
                </c:pt>
                <c:pt idx="1207">
                  <c:v>42947</c:v>
                </c:pt>
                <c:pt idx="1208">
                  <c:v>42946</c:v>
                </c:pt>
                <c:pt idx="1209">
                  <c:v>42945</c:v>
                </c:pt>
                <c:pt idx="1210">
                  <c:v>42944</c:v>
                </c:pt>
                <c:pt idx="1211">
                  <c:v>42943</c:v>
                </c:pt>
                <c:pt idx="1212">
                  <c:v>42942</c:v>
                </c:pt>
                <c:pt idx="1213">
                  <c:v>42941</c:v>
                </c:pt>
                <c:pt idx="1214">
                  <c:v>42940</c:v>
                </c:pt>
                <c:pt idx="1215">
                  <c:v>42939</c:v>
                </c:pt>
                <c:pt idx="1216">
                  <c:v>42938</c:v>
                </c:pt>
                <c:pt idx="1217">
                  <c:v>42937</c:v>
                </c:pt>
                <c:pt idx="1218">
                  <c:v>42936</c:v>
                </c:pt>
                <c:pt idx="1219">
                  <c:v>42935</c:v>
                </c:pt>
                <c:pt idx="1220">
                  <c:v>42934</c:v>
                </c:pt>
                <c:pt idx="1221">
                  <c:v>42933</c:v>
                </c:pt>
                <c:pt idx="1222">
                  <c:v>42932</c:v>
                </c:pt>
                <c:pt idx="1223">
                  <c:v>42931</c:v>
                </c:pt>
                <c:pt idx="1224">
                  <c:v>42930</c:v>
                </c:pt>
                <c:pt idx="1225">
                  <c:v>42929</c:v>
                </c:pt>
                <c:pt idx="1226">
                  <c:v>42928</c:v>
                </c:pt>
                <c:pt idx="1227">
                  <c:v>42927</c:v>
                </c:pt>
                <c:pt idx="1228">
                  <c:v>42926</c:v>
                </c:pt>
                <c:pt idx="1229">
                  <c:v>42925</c:v>
                </c:pt>
                <c:pt idx="1230">
                  <c:v>42924</c:v>
                </c:pt>
                <c:pt idx="1231">
                  <c:v>42923</c:v>
                </c:pt>
                <c:pt idx="1232">
                  <c:v>42922</c:v>
                </c:pt>
                <c:pt idx="1233">
                  <c:v>42921</c:v>
                </c:pt>
                <c:pt idx="1234">
                  <c:v>42920</c:v>
                </c:pt>
                <c:pt idx="1235">
                  <c:v>42919</c:v>
                </c:pt>
                <c:pt idx="1236">
                  <c:v>42918</c:v>
                </c:pt>
                <c:pt idx="1237">
                  <c:v>42917</c:v>
                </c:pt>
                <c:pt idx="1238">
                  <c:v>42916</c:v>
                </c:pt>
                <c:pt idx="1239">
                  <c:v>42915</c:v>
                </c:pt>
                <c:pt idx="1240">
                  <c:v>42914</c:v>
                </c:pt>
                <c:pt idx="1241">
                  <c:v>42913</c:v>
                </c:pt>
                <c:pt idx="1242">
                  <c:v>42912</c:v>
                </c:pt>
                <c:pt idx="1243">
                  <c:v>42911</c:v>
                </c:pt>
                <c:pt idx="1244">
                  <c:v>42910</c:v>
                </c:pt>
                <c:pt idx="1245">
                  <c:v>42909</c:v>
                </c:pt>
                <c:pt idx="1246">
                  <c:v>42908</c:v>
                </c:pt>
                <c:pt idx="1247">
                  <c:v>42907</c:v>
                </c:pt>
                <c:pt idx="1248">
                  <c:v>42906</c:v>
                </c:pt>
                <c:pt idx="1249">
                  <c:v>42905</c:v>
                </c:pt>
                <c:pt idx="1250">
                  <c:v>42904</c:v>
                </c:pt>
                <c:pt idx="1251">
                  <c:v>42903</c:v>
                </c:pt>
                <c:pt idx="1252">
                  <c:v>42902</c:v>
                </c:pt>
                <c:pt idx="1253">
                  <c:v>42901</c:v>
                </c:pt>
                <c:pt idx="1254">
                  <c:v>42900</c:v>
                </c:pt>
                <c:pt idx="1255">
                  <c:v>42899</c:v>
                </c:pt>
                <c:pt idx="1256">
                  <c:v>42898</c:v>
                </c:pt>
                <c:pt idx="1257">
                  <c:v>42897</c:v>
                </c:pt>
                <c:pt idx="1258">
                  <c:v>42896</c:v>
                </c:pt>
                <c:pt idx="1259">
                  <c:v>42895</c:v>
                </c:pt>
                <c:pt idx="1260">
                  <c:v>42894</c:v>
                </c:pt>
                <c:pt idx="1261">
                  <c:v>42893</c:v>
                </c:pt>
                <c:pt idx="1262">
                  <c:v>42892</c:v>
                </c:pt>
                <c:pt idx="1263">
                  <c:v>42891</c:v>
                </c:pt>
                <c:pt idx="1264">
                  <c:v>42890</c:v>
                </c:pt>
                <c:pt idx="1265">
                  <c:v>42889</c:v>
                </c:pt>
                <c:pt idx="1266">
                  <c:v>42888</c:v>
                </c:pt>
                <c:pt idx="1267">
                  <c:v>42887</c:v>
                </c:pt>
                <c:pt idx="1268">
                  <c:v>42886</c:v>
                </c:pt>
                <c:pt idx="1269">
                  <c:v>42885</c:v>
                </c:pt>
                <c:pt idx="1270">
                  <c:v>42884</c:v>
                </c:pt>
                <c:pt idx="1271">
                  <c:v>42883</c:v>
                </c:pt>
                <c:pt idx="1272">
                  <c:v>42882</c:v>
                </c:pt>
                <c:pt idx="1273">
                  <c:v>42881</c:v>
                </c:pt>
                <c:pt idx="1274">
                  <c:v>42880</c:v>
                </c:pt>
                <c:pt idx="1275">
                  <c:v>42879</c:v>
                </c:pt>
                <c:pt idx="1276">
                  <c:v>42878</c:v>
                </c:pt>
                <c:pt idx="1277">
                  <c:v>42877</c:v>
                </c:pt>
                <c:pt idx="1278">
                  <c:v>42876</c:v>
                </c:pt>
                <c:pt idx="1279">
                  <c:v>42875</c:v>
                </c:pt>
                <c:pt idx="1280">
                  <c:v>42874</c:v>
                </c:pt>
                <c:pt idx="1281">
                  <c:v>42873</c:v>
                </c:pt>
                <c:pt idx="1282">
                  <c:v>42872</c:v>
                </c:pt>
                <c:pt idx="1283">
                  <c:v>42871</c:v>
                </c:pt>
                <c:pt idx="1284">
                  <c:v>42870</c:v>
                </c:pt>
                <c:pt idx="1285">
                  <c:v>42869</c:v>
                </c:pt>
                <c:pt idx="1286">
                  <c:v>42868</c:v>
                </c:pt>
                <c:pt idx="1287">
                  <c:v>42867</c:v>
                </c:pt>
                <c:pt idx="1288">
                  <c:v>42866</c:v>
                </c:pt>
                <c:pt idx="1289">
                  <c:v>42865</c:v>
                </c:pt>
                <c:pt idx="1290">
                  <c:v>42864</c:v>
                </c:pt>
                <c:pt idx="1291">
                  <c:v>42863</c:v>
                </c:pt>
                <c:pt idx="1292">
                  <c:v>42862</c:v>
                </c:pt>
                <c:pt idx="1293">
                  <c:v>42861</c:v>
                </c:pt>
                <c:pt idx="1294">
                  <c:v>42860</c:v>
                </c:pt>
                <c:pt idx="1295">
                  <c:v>42859</c:v>
                </c:pt>
                <c:pt idx="1296">
                  <c:v>42858</c:v>
                </c:pt>
                <c:pt idx="1297">
                  <c:v>42857</c:v>
                </c:pt>
                <c:pt idx="1298">
                  <c:v>42856</c:v>
                </c:pt>
                <c:pt idx="1299">
                  <c:v>42855</c:v>
                </c:pt>
                <c:pt idx="1300">
                  <c:v>42854</c:v>
                </c:pt>
                <c:pt idx="1301">
                  <c:v>42853</c:v>
                </c:pt>
                <c:pt idx="1302">
                  <c:v>42852</c:v>
                </c:pt>
                <c:pt idx="1303">
                  <c:v>42851</c:v>
                </c:pt>
                <c:pt idx="1304">
                  <c:v>42850</c:v>
                </c:pt>
                <c:pt idx="1305">
                  <c:v>42849</c:v>
                </c:pt>
                <c:pt idx="1306">
                  <c:v>42848</c:v>
                </c:pt>
                <c:pt idx="1307">
                  <c:v>42847</c:v>
                </c:pt>
                <c:pt idx="1308">
                  <c:v>42846</c:v>
                </c:pt>
                <c:pt idx="1309">
                  <c:v>42845</c:v>
                </c:pt>
                <c:pt idx="1310">
                  <c:v>42844</c:v>
                </c:pt>
                <c:pt idx="1311">
                  <c:v>42843</c:v>
                </c:pt>
                <c:pt idx="1312">
                  <c:v>42842</c:v>
                </c:pt>
                <c:pt idx="1313">
                  <c:v>42841</c:v>
                </c:pt>
                <c:pt idx="1314">
                  <c:v>42840</c:v>
                </c:pt>
                <c:pt idx="1315">
                  <c:v>42839</c:v>
                </c:pt>
                <c:pt idx="1316">
                  <c:v>42838</c:v>
                </c:pt>
                <c:pt idx="1317">
                  <c:v>42837</c:v>
                </c:pt>
                <c:pt idx="1318">
                  <c:v>42836</c:v>
                </c:pt>
                <c:pt idx="1319">
                  <c:v>42835</c:v>
                </c:pt>
                <c:pt idx="1320">
                  <c:v>42834</c:v>
                </c:pt>
                <c:pt idx="1321">
                  <c:v>42833</c:v>
                </c:pt>
                <c:pt idx="1322">
                  <c:v>42832</c:v>
                </c:pt>
                <c:pt idx="1323">
                  <c:v>42831</c:v>
                </c:pt>
                <c:pt idx="1324">
                  <c:v>42830</c:v>
                </c:pt>
                <c:pt idx="1325">
                  <c:v>42829</c:v>
                </c:pt>
                <c:pt idx="1326">
                  <c:v>42828</c:v>
                </c:pt>
                <c:pt idx="1327">
                  <c:v>42827</c:v>
                </c:pt>
                <c:pt idx="1328">
                  <c:v>42826</c:v>
                </c:pt>
                <c:pt idx="1329">
                  <c:v>42825</c:v>
                </c:pt>
                <c:pt idx="1330">
                  <c:v>42824</c:v>
                </c:pt>
                <c:pt idx="1331">
                  <c:v>42823</c:v>
                </c:pt>
                <c:pt idx="1332">
                  <c:v>42822</c:v>
                </c:pt>
                <c:pt idx="1333">
                  <c:v>42821</c:v>
                </c:pt>
                <c:pt idx="1334">
                  <c:v>42820</c:v>
                </c:pt>
                <c:pt idx="1335">
                  <c:v>42819</c:v>
                </c:pt>
                <c:pt idx="1336">
                  <c:v>42818</c:v>
                </c:pt>
                <c:pt idx="1337">
                  <c:v>42817</c:v>
                </c:pt>
                <c:pt idx="1338">
                  <c:v>42816</c:v>
                </c:pt>
                <c:pt idx="1339">
                  <c:v>42815</c:v>
                </c:pt>
                <c:pt idx="1340">
                  <c:v>42814</c:v>
                </c:pt>
                <c:pt idx="1341">
                  <c:v>42813</c:v>
                </c:pt>
                <c:pt idx="1342">
                  <c:v>42812</c:v>
                </c:pt>
                <c:pt idx="1343">
                  <c:v>42811</c:v>
                </c:pt>
                <c:pt idx="1344">
                  <c:v>42810</c:v>
                </c:pt>
                <c:pt idx="1345">
                  <c:v>42809</c:v>
                </c:pt>
                <c:pt idx="1346">
                  <c:v>42808</c:v>
                </c:pt>
                <c:pt idx="1347">
                  <c:v>42807</c:v>
                </c:pt>
                <c:pt idx="1348">
                  <c:v>42806</c:v>
                </c:pt>
                <c:pt idx="1349">
                  <c:v>42805</c:v>
                </c:pt>
                <c:pt idx="1350">
                  <c:v>42804</c:v>
                </c:pt>
                <c:pt idx="1351">
                  <c:v>42803</c:v>
                </c:pt>
                <c:pt idx="1352">
                  <c:v>42802</c:v>
                </c:pt>
                <c:pt idx="1353">
                  <c:v>42801</c:v>
                </c:pt>
                <c:pt idx="1354">
                  <c:v>42800</c:v>
                </c:pt>
                <c:pt idx="1355">
                  <c:v>42799</c:v>
                </c:pt>
                <c:pt idx="1356">
                  <c:v>42798</c:v>
                </c:pt>
                <c:pt idx="1357">
                  <c:v>42797</c:v>
                </c:pt>
                <c:pt idx="1358">
                  <c:v>42796</c:v>
                </c:pt>
                <c:pt idx="1359">
                  <c:v>42795</c:v>
                </c:pt>
                <c:pt idx="1360">
                  <c:v>42794</c:v>
                </c:pt>
                <c:pt idx="1361">
                  <c:v>42793</c:v>
                </c:pt>
                <c:pt idx="1362">
                  <c:v>42792</c:v>
                </c:pt>
                <c:pt idx="1363">
                  <c:v>42791</c:v>
                </c:pt>
                <c:pt idx="1364">
                  <c:v>42790</c:v>
                </c:pt>
                <c:pt idx="1365">
                  <c:v>42789</c:v>
                </c:pt>
                <c:pt idx="1366">
                  <c:v>42788</c:v>
                </c:pt>
                <c:pt idx="1367">
                  <c:v>42787</c:v>
                </c:pt>
                <c:pt idx="1368">
                  <c:v>42786</c:v>
                </c:pt>
                <c:pt idx="1369">
                  <c:v>42785</c:v>
                </c:pt>
                <c:pt idx="1370">
                  <c:v>42784</c:v>
                </c:pt>
                <c:pt idx="1371">
                  <c:v>42783</c:v>
                </c:pt>
                <c:pt idx="1372">
                  <c:v>42782</c:v>
                </c:pt>
                <c:pt idx="1373">
                  <c:v>42781</c:v>
                </c:pt>
                <c:pt idx="1374">
                  <c:v>42780</c:v>
                </c:pt>
                <c:pt idx="1375">
                  <c:v>42779</c:v>
                </c:pt>
                <c:pt idx="1376">
                  <c:v>42778</c:v>
                </c:pt>
                <c:pt idx="1377">
                  <c:v>42777</c:v>
                </c:pt>
                <c:pt idx="1378">
                  <c:v>42776</c:v>
                </c:pt>
                <c:pt idx="1379">
                  <c:v>42775</c:v>
                </c:pt>
                <c:pt idx="1380">
                  <c:v>42774</c:v>
                </c:pt>
                <c:pt idx="1381">
                  <c:v>42773</c:v>
                </c:pt>
                <c:pt idx="1382">
                  <c:v>42772</c:v>
                </c:pt>
                <c:pt idx="1383">
                  <c:v>42771</c:v>
                </c:pt>
                <c:pt idx="1384">
                  <c:v>42770</c:v>
                </c:pt>
                <c:pt idx="1385">
                  <c:v>42769</c:v>
                </c:pt>
                <c:pt idx="1386">
                  <c:v>42768</c:v>
                </c:pt>
                <c:pt idx="1387">
                  <c:v>42767</c:v>
                </c:pt>
                <c:pt idx="1388">
                  <c:v>42766</c:v>
                </c:pt>
                <c:pt idx="1389">
                  <c:v>42765</c:v>
                </c:pt>
                <c:pt idx="1390">
                  <c:v>42764</c:v>
                </c:pt>
                <c:pt idx="1391">
                  <c:v>42763</c:v>
                </c:pt>
                <c:pt idx="1392">
                  <c:v>42762</c:v>
                </c:pt>
                <c:pt idx="1393">
                  <c:v>42761</c:v>
                </c:pt>
                <c:pt idx="1394">
                  <c:v>42760</c:v>
                </c:pt>
                <c:pt idx="1395">
                  <c:v>42759</c:v>
                </c:pt>
                <c:pt idx="1396">
                  <c:v>42758</c:v>
                </c:pt>
                <c:pt idx="1397">
                  <c:v>42757</c:v>
                </c:pt>
                <c:pt idx="1398">
                  <c:v>42756</c:v>
                </c:pt>
                <c:pt idx="1399">
                  <c:v>42755</c:v>
                </c:pt>
                <c:pt idx="1400">
                  <c:v>42754</c:v>
                </c:pt>
                <c:pt idx="1401">
                  <c:v>42753</c:v>
                </c:pt>
                <c:pt idx="1402">
                  <c:v>42752</c:v>
                </c:pt>
                <c:pt idx="1403">
                  <c:v>42751</c:v>
                </c:pt>
                <c:pt idx="1404">
                  <c:v>42750</c:v>
                </c:pt>
                <c:pt idx="1405">
                  <c:v>42749</c:v>
                </c:pt>
                <c:pt idx="1406">
                  <c:v>42748</c:v>
                </c:pt>
                <c:pt idx="1407">
                  <c:v>42747</c:v>
                </c:pt>
                <c:pt idx="1408">
                  <c:v>42746</c:v>
                </c:pt>
                <c:pt idx="1409">
                  <c:v>42745</c:v>
                </c:pt>
                <c:pt idx="1410">
                  <c:v>42744</c:v>
                </c:pt>
                <c:pt idx="1411">
                  <c:v>42743</c:v>
                </c:pt>
                <c:pt idx="1412">
                  <c:v>42742</c:v>
                </c:pt>
                <c:pt idx="1413">
                  <c:v>42741</c:v>
                </c:pt>
                <c:pt idx="1414">
                  <c:v>42740</c:v>
                </c:pt>
                <c:pt idx="1415">
                  <c:v>42739</c:v>
                </c:pt>
                <c:pt idx="1416">
                  <c:v>42738</c:v>
                </c:pt>
                <c:pt idx="1417">
                  <c:v>42737</c:v>
                </c:pt>
                <c:pt idx="1418">
                  <c:v>42736</c:v>
                </c:pt>
                <c:pt idx="1419">
                  <c:v>42735</c:v>
                </c:pt>
                <c:pt idx="1420">
                  <c:v>42734</c:v>
                </c:pt>
                <c:pt idx="1421">
                  <c:v>42733</c:v>
                </c:pt>
                <c:pt idx="1422">
                  <c:v>42732</c:v>
                </c:pt>
                <c:pt idx="1423">
                  <c:v>42731</c:v>
                </c:pt>
                <c:pt idx="1424">
                  <c:v>42730</c:v>
                </c:pt>
                <c:pt idx="1425">
                  <c:v>42729</c:v>
                </c:pt>
                <c:pt idx="1426">
                  <c:v>42728</c:v>
                </c:pt>
                <c:pt idx="1427">
                  <c:v>42727</c:v>
                </c:pt>
                <c:pt idx="1428">
                  <c:v>42726</c:v>
                </c:pt>
                <c:pt idx="1429">
                  <c:v>42725</c:v>
                </c:pt>
                <c:pt idx="1430">
                  <c:v>42724</c:v>
                </c:pt>
                <c:pt idx="1431">
                  <c:v>42723</c:v>
                </c:pt>
                <c:pt idx="1432">
                  <c:v>42722</c:v>
                </c:pt>
                <c:pt idx="1433">
                  <c:v>42721</c:v>
                </c:pt>
                <c:pt idx="1434">
                  <c:v>42720</c:v>
                </c:pt>
                <c:pt idx="1435">
                  <c:v>42719</c:v>
                </c:pt>
                <c:pt idx="1436">
                  <c:v>42718</c:v>
                </c:pt>
                <c:pt idx="1437">
                  <c:v>42717</c:v>
                </c:pt>
                <c:pt idx="1438">
                  <c:v>42716</c:v>
                </c:pt>
                <c:pt idx="1439">
                  <c:v>42715</c:v>
                </c:pt>
                <c:pt idx="1440">
                  <c:v>42714</c:v>
                </c:pt>
                <c:pt idx="1441">
                  <c:v>42713</c:v>
                </c:pt>
                <c:pt idx="1442">
                  <c:v>42712</c:v>
                </c:pt>
                <c:pt idx="1443">
                  <c:v>42711</c:v>
                </c:pt>
                <c:pt idx="1444">
                  <c:v>42710</c:v>
                </c:pt>
                <c:pt idx="1445">
                  <c:v>42709</c:v>
                </c:pt>
                <c:pt idx="1446">
                  <c:v>42708</c:v>
                </c:pt>
                <c:pt idx="1447">
                  <c:v>42707</c:v>
                </c:pt>
                <c:pt idx="1448">
                  <c:v>42706</c:v>
                </c:pt>
                <c:pt idx="1449">
                  <c:v>42705</c:v>
                </c:pt>
                <c:pt idx="1450">
                  <c:v>42704</c:v>
                </c:pt>
                <c:pt idx="1451">
                  <c:v>42703</c:v>
                </c:pt>
                <c:pt idx="1452">
                  <c:v>42702</c:v>
                </c:pt>
                <c:pt idx="1453">
                  <c:v>42701</c:v>
                </c:pt>
                <c:pt idx="1454">
                  <c:v>42700</c:v>
                </c:pt>
                <c:pt idx="1455">
                  <c:v>42699</c:v>
                </c:pt>
                <c:pt idx="1456">
                  <c:v>42698</c:v>
                </c:pt>
                <c:pt idx="1457">
                  <c:v>42697</c:v>
                </c:pt>
                <c:pt idx="1458">
                  <c:v>42696</c:v>
                </c:pt>
                <c:pt idx="1459">
                  <c:v>42695</c:v>
                </c:pt>
                <c:pt idx="1460">
                  <c:v>42694</c:v>
                </c:pt>
                <c:pt idx="1461">
                  <c:v>42693</c:v>
                </c:pt>
                <c:pt idx="1462">
                  <c:v>42692</c:v>
                </c:pt>
                <c:pt idx="1463">
                  <c:v>42691</c:v>
                </c:pt>
                <c:pt idx="1464">
                  <c:v>42690</c:v>
                </c:pt>
                <c:pt idx="1465">
                  <c:v>42689</c:v>
                </c:pt>
                <c:pt idx="1466">
                  <c:v>42688</c:v>
                </c:pt>
                <c:pt idx="1467">
                  <c:v>42687</c:v>
                </c:pt>
                <c:pt idx="1468">
                  <c:v>42686</c:v>
                </c:pt>
                <c:pt idx="1469">
                  <c:v>42685</c:v>
                </c:pt>
                <c:pt idx="1470">
                  <c:v>42684</c:v>
                </c:pt>
                <c:pt idx="1471">
                  <c:v>42683</c:v>
                </c:pt>
                <c:pt idx="1472">
                  <c:v>42682</c:v>
                </c:pt>
                <c:pt idx="1473">
                  <c:v>42681</c:v>
                </c:pt>
                <c:pt idx="1474">
                  <c:v>42680</c:v>
                </c:pt>
                <c:pt idx="1475">
                  <c:v>42679</c:v>
                </c:pt>
                <c:pt idx="1476">
                  <c:v>42678</c:v>
                </c:pt>
                <c:pt idx="1477">
                  <c:v>42677</c:v>
                </c:pt>
                <c:pt idx="1478">
                  <c:v>42676</c:v>
                </c:pt>
                <c:pt idx="1479">
                  <c:v>42675</c:v>
                </c:pt>
                <c:pt idx="1480">
                  <c:v>42674</c:v>
                </c:pt>
                <c:pt idx="1481">
                  <c:v>42673</c:v>
                </c:pt>
                <c:pt idx="1482">
                  <c:v>42672</c:v>
                </c:pt>
                <c:pt idx="1483">
                  <c:v>42671</c:v>
                </c:pt>
                <c:pt idx="1484">
                  <c:v>42670</c:v>
                </c:pt>
                <c:pt idx="1485">
                  <c:v>42669</c:v>
                </c:pt>
                <c:pt idx="1486">
                  <c:v>42668</c:v>
                </c:pt>
                <c:pt idx="1487">
                  <c:v>42667</c:v>
                </c:pt>
                <c:pt idx="1488">
                  <c:v>42666</c:v>
                </c:pt>
                <c:pt idx="1489">
                  <c:v>42665</c:v>
                </c:pt>
                <c:pt idx="1490">
                  <c:v>42664</c:v>
                </c:pt>
                <c:pt idx="1491">
                  <c:v>42663</c:v>
                </c:pt>
                <c:pt idx="1492">
                  <c:v>42662</c:v>
                </c:pt>
                <c:pt idx="1493">
                  <c:v>42661</c:v>
                </c:pt>
                <c:pt idx="1494">
                  <c:v>42660</c:v>
                </c:pt>
                <c:pt idx="1495">
                  <c:v>42659</c:v>
                </c:pt>
                <c:pt idx="1496">
                  <c:v>42658</c:v>
                </c:pt>
                <c:pt idx="1497">
                  <c:v>42657</c:v>
                </c:pt>
                <c:pt idx="1498">
                  <c:v>42656</c:v>
                </c:pt>
                <c:pt idx="1499">
                  <c:v>42655</c:v>
                </c:pt>
                <c:pt idx="1500">
                  <c:v>42654</c:v>
                </c:pt>
                <c:pt idx="1501">
                  <c:v>42653</c:v>
                </c:pt>
                <c:pt idx="1502">
                  <c:v>42652</c:v>
                </c:pt>
                <c:pt idx="1503">
                  <c:v>42651</c:v>
                </c:pt>
                <c:pt idx="1504">
                  <c:v>42650</c:v>
                </c:pt>
                <c:pt idx="1505">
                  <c:v>42649</c:v>
                </c:pt>
                <c:pt idx="1506">
                  <c:v>42648</c:v>
                </c:pt>
                <c:pt idx="1507">
                  <c:v>42647</c:v>
                </c:pt>
                <c:pt idx="1508">
                  <c:v>42646</c:v>
                </c:pt>
                <c:pt idx="1509">
                  <c:v>42645</c:v>
                </c:pt>
                <c:pt idx="1510">
                  <c:v>42644</c:v>
                </c:pt>
                <c:pt idx="1511">
                  <c:v>42643</c:v>
                </c:pt>
                <c:pt idx="1512">
                  <c:v>42642</c:v>
                </c:pt>
                <c:pt idx="1513">
                  <c:v>42641</c:v>
                </c:pt>
                <c:pt idx="1514">
                  <c:v>42640</c:v>
                </c:pt>
                <c:pt idx="1515">
                  <c:v>42639</c:v>
                </c:pt>
                <c:pt idx="1516">
                  <c:v>42638</c:v>
                </c:pt>
                <c:pt idx="1517">
                  <c:v>42637</c:v>
                </c:pt>
                <c:pt idx="1518">
                  <c:v>42636</c:v>
                </c:pt>
                <c:pt idx="1519">
                  <c:v>42635</c:v>
                </c:pt>
                <c:pt idx="1520">
                  <c:v>42634</c:v>
                </c:pt>
                <c:pt idx="1521">
                  <c:v>42633</c:v>
                </c:pt>
                <c:pt idx="1522">
                  <c:v>42632</c:v>
                </c:pt>
                <c:pt idx="1523">
                  <c:v>42631</c:v>
                </c:pt>
                <c:pt idx="1524">
                  <c:v>42630</c:v>
                </c:pt>
                <c:pt idx="1525">
                  <c:v>42629</c:v>
                </c:pt>
                <c:pt idx="1526">
                  <c:v>42628</c:v>
                </c:pt>
                <c:pt idx="1527">
                  <c:v>42627</c:v>
                </c:pt>
                <c:pt idx="1528">
                  <c:v>42626</c:v>
                </c:pt>
                <c:pt idx="1529">
                  <c:v>42625</c:v>
                </c:pt>
                <c:pt idx="1530">
                  <c:v>42624</c:v>
                </c:pt>
                <c:pt idx="1531">
                  <c:v>42623</c:v>
                </c:pt>
                <c:pt idx="1532">
                  <c:v>42622</c:v>
                </c:pt>
                <c:pt idx="1533">
                  <c:v>42621</c:v>
                </c:pt>
                <c:pt idx="1534">
                  <c:v>42620</c:v>
                </c:pt>
                <c:pt idx="1535">
                  <c:v>42619</c:v>
                </c:pt>
                <c:pt idx="1536">
                  <c:v>42618</c:v>
                </c:pt>
                <c:pt idx="1537">
                  <c:v>42617</c:v>
                </c:pt>
                <c:pt idx="1538">
                  <c:v>42616</c:v>
                </c:pt>
                <c:pt idx="1539">
                  <c:v>42615</c:v>
                </c:pt>
                <c:pt idx="1540">
                  <c:v>42614</c:v>
                </c:pt>
                <c:pt idx="1541">
                  <c:v>42613</c:v>
                </c:pt>
                <c:pt idx="1542">
                  <c:v>42612</c:v>
                </c:pt>
                <c:pt idx="1543">
                  <c:v>42611</c:v>
                </c:pt>
                <c:pt idx="1544">
                  <c:v>42610</c:v>
                </c:pt>
                <c:pt idx="1545">
                  <c:v>42609</c:v>
                </c:pt>
                <c:pt idx="1546">
                  <c:v>42608</c:v>
                </c:pt>
                <c:pt idx="1547">
                  <c:v>42607</c:v>
                </c:pt>
                <c:pt idx="1548">
                  <c:v>42606</c:v>
                </c:pt>
                <c:pt idx="1549">
                  <c:v>42605</c:v>
                </c:pt>
                <c:pt idx="1550">
                  <c:v>42604</c:v>
                </c:pt>
                <c:pt idx="1551">
                  <c:v>42603</c:v>
                </c:pt>
                <c:pt idx="1552">
                  <c:v>42602</c:v>
                </c:pt>
                <c:pt idx="1553">
                  <c:v>42601</c:v>
                </c:pt>
                <c:pt idx="1554">
                  <c:v>42600</c:v>
                </c:pt>
                <c:pt idx="1555">
                  <c:v>42599</c:v>
                </c:pt>
                <c:pt idx="1556">
                  <c:v>42598</c:v>
                </c:pt>
                <c:pt idx="1557">
                  <c:v>42597</c:v>
                </c:pt>
                <c:pt idx="1558">
                  <c:v>42596</c:v>
                </c:pt>
                <c:pt idx="1559">
                  <c:v>42595</c:v>
                </c:pt>
                <c:pt idx="1560">
                  <c:v>42594</c:v>
                </c:pt>
                <c:pt idx="1561">
                  <c:v>42593</c:v>
                </c:pt>
                <c:pt idx="1562">
                  <c:v>42592</c:v>
                </c:pt>
                <c:pt idx="1563">
                  <c:v>42591</c:v>
                </c:pt>
                <c:pt idx="1564">
                  <c:v>42590</c:v>
                </c:pt>
                <c:pt idx="1565">
                  <c:v>42589</c:v>
                </c:pt>
                <c:pt idx="1566">
                  <c:v>42588</c:v>
                </c:pt>
                <c:pt idx="1567">
                  <c:v>42587</c:v>
                </c:pt>
                <c:pt idx="1568">
                  <c:v>42586</c:v>
                </c:pt>
                <c:pt idx="1569">
                  <c:v>42585</c:v>
                </c:pt>
                <c:pt idx="1570">
                  <c:v>42584</c:v>
                </c:pt>
                <c:pt idx="1571">
                  <c:v>42583</c:v>
                </c:pt>
                <c:pt idx="1572">
                  <c:v>42582</c:v>
                </c:pt>
                <c:pt idx="1573">
                  <c:v>42581</c:v>
                </c:pt>
                <c:pt idx="1574">
                  <c:v>42580</c:v>
                </c:pt>
                <c:pt idx="1575">
                  <c:v>42579</c:v>
                </c:pt>
                <c:pt idx="1576">
                  <c:v>42578</c:v>
                </c:pt>
                <c:pt idx="1577">
                  <c:v>42577</c:v>
                </c:pt>
                <c:pt idx="1578">
                  <c:v>42576</c:v>
                </c:pt>
                <c:pt idx="1579">
                  <c:v>42575</c:v>
                </c:pt>
                <c:pt idx="1580">
                  <c:v>42574</c:v>
                </c:pt>
                <c:pt idx="1581">
                  <c:v>42573</c:v>
                </c:pt>
                <c:pt idx="1582">
                  <c:v>42572</c:v>
                </c:pt>
                <c:pt idx="1583">
                  <c:v>42571</c:v>
                </c:pt>
                <c:pt idx="1584">
                  <c:v>42570</c:v>
                </c:pt>
                <c:pt idx="1585">
                  <c:v>42569</c:v>
                </c:pt>
                <c:pt idx="1586">
                  <c:v>42568</c:v>
                </c:pt>
                <c:pt idx="1587">
                  <c:v>42567</c:v>
                </c:pt>
                <c:pt idx="1588">
                  <c:v>42566</c:v>
                </c:pt>
                <c:pt idx="1589">
                  <c:v>42565</c:v>
                </c:pt>
                <c:pt idx="1590">
                  <c:v>42564</c:v>
                </c:pt>
                <c:pt idx="1591">
                  <c:v>42563</c:v>
                </c:pt>
                <c:pt idx="1592">
                  <c:v>42562</c:v>
                </c:pt>
                <c:pt idx="1593">
                  <c:v>42561</c:v>
                </c:pt>
                <c:pt idx="1594">
                  <c:v>42560</c:v>
                </c:pt>
                <c:pt idx="1595">
                  <c:v>42559</c:v>
                </c:pt>
                <c:pt idx="1596">
                  <c:v>42558</c:v>
                </c:pt>
                <c:pt idx="1597">
                  <c:v>42557</c:v>
                </c:pt>
                <c:pt idx="1598">
                  <c:v>42556</c:v>
                </c:pt>
                <c:pt idx="1599">
                  <c:v>42555</c:v>
                </c:pt>
                <c:pt idx="1600">
                  <c:v>42554</c:v>
                </c:pt>
                <c:pt idx="1601">
                  <c:v>42553</c:v>
                </c:pt>
                <c:pt idx="1602">
                  <c:v>42552</c:v>
                </c:pt>
                <c:pt idx="1603">
                  <c:v>42551</c:v>
                </c:pt>
                <c:pt idx="1604">
                  <c:v>42550</c:v>
                </c:pt>
                <c:pt idx="1605">
                  <c:v>42549</c:v>
                </c:pt>
                <c:pt idx="1606">
                  <c:v>42548</c:v>
                </c:pt>
                <c:pt idx="1607">
                  <c:v>42547</c:v>
                </c:pt>
                <c:pt idx="1608">
                  <c:v>42546</c:v>
                </c:pt>
                <c:pt idx="1609">
                  <c:v>42545</c:v>
                </c:pt>
                <c:pt idx="1610">
                  <c:v>42544</c:v>
                </c:pt>
                <c:pt idx="1611">
                  <c:v>42543</c:v>
                </c:pt>
                <c:pt idx="1612">
                  <c:v>42542</c:v>
                </c:pt>
                <c:pt idx="1613">
                  <c:v>42541</c:v>
                </c:pt>
                <c:pt idx="1614">
                  <c:v>42540</c:v>
                </c:pt>
                <c:pt idx="1615">
                  <c:v>42539</c:v>
                </c:pt>
                <c:pt idx="1616">
                  <c:v>42538</c:v>
                </c:pt>
                <c:pt idx="1617">
                  <c:v>42537</c:v>
                </c:pt>
                <c:pt idx="1618">
                  <c:v>42536</c:v>
                </c:pt>
                <c:pt idx="1619">
                  <c:v>42535</c:v>
                </c:pt>
                <c:pt idx="1620">
                  <c:v>42534</c:v>
                </c:pt>
                <c:pt idx="1621">
                  <c:v>42533</c:v>
                </c:pt>
                <c:pt idx="1622">
                  <c:v>42532</c:v>
                </c:pt>
                <c:pt idx="1623">
                  <c:v>42531</c:v>
                </c:pt>
                <c:pt idx="1624">
                  <c:v>42530</c:v>
                </c:pt>
                <c:pt idx="1625">
                  <c:v>42529</c:v>
                </c:pt>
                <c:pt idx="1626">
                  <c:v>42528</c:v>
                </c:pt>
                <c:pt idx="1627">
                  <c:v>42527</c:v>
                </c:pt>
                <c:pt idx="1628">
                  <c:v>42526</c:v>
                </c:pt>
                <c:pt idx="1629">
                  <c:v>42525</c:v>
                </c:pt>
                <c:pt idx="1630">
                  <c:v>42524</c:v>
                </c:pt>
                <c:pt idx="1631">
                  <c:v>42523</c:v>
                </c:pt>
                <c:pt idx="1632">
                  <c:v>42522</c:v>
                </c:pt>
                <c:pt idx="1633">
                  <c:v>42521</c:v>
                </c:pt>
                <c:pt idx="1634">
                  <c:v>42520</c:v>
                </c:pt>
                <c:pt idx="1635">
                  <c:v>42519</c:v>
                </c:pt>
                <c:pt idx="1636">
                  <c:v>42518</c:v>
                </c:pt>
                <c:pt idx="1637">
                  <c:v>42517</c:v>
                </c:pt>
                <c:pt idx="1638">
                  <c:v>42516</c:v>
                </c:pt>
                <c:pt idx="1639">
                  <c:v>42515</c:v>
                </c:pt>
                <c:pt idx="1640">
                  <c:v>42514</c:v>
                </c:pt>
                <c:pt idx="1641">
                  <c:v>42513</c:v>
                </c:pt>
                <c:pt idx="1642">
                  <c:v>42512</c:v>
                </c:pt>
                <c:pt idx="1643">
                  <c:v>42511</c:v>
                </c:pt>
                <c:pt idx="1644">
                  <c:v>42510</c:v>
                </c:pt>
                <c:pt idx="1645">
                  <c:v>42509</c:v>
                </c:pt>
                <c:pt idx="1646">
                  <c:v>42508</c:v>
                </c:pt>
                <c:pt idx="1647">
                  <c:v>42507</c:v>
                </c:pt>
                <c:pt idx="1648">
                  <c:v>42506</c:v>
                </c:pt>
                <c:pt idx="1649">
                  <c:v>42505</c:v>
                </c:pt>
                <c:pt idx="1650">
                  <c:v>42504</c:v>
                </c:pt>
                <c:pt idx="1651">
                  <c:v>42503</c:v>
                </c:pt>
                <c:pt idx="1652">
                  <c:v>42502</c:v>
                </c:pt>
                <c:pt idx="1653">
                  <c:v>42501</c:v>
                </c:pt>
                <c:pt idx="1654">
                  <c:v>42500</c:v>
                </c:pt>
                <c:pt idx="1655">
                  <c:v>42499</c:v>
                </c:pt>
                <c:pt idx="1656">
                  <c:v>42498</c:v>
                </c:pt>
                <c:pt idx="1657">
                  <c:v>42497</c:v>
                </c:pt>
                <c:pt idx="1658">
                  <c:v>42496</c:v>
                </c:pt>
                <c:pt idx="1659">
                  <c:v>42495</c:v>
                </c:pt>
                <c:pt idx="1660">
                  <c:v>42494</c:v>
                </c:pt>
                <c:pt idx="1661">
                  <c:v>42493</c:v>
                </c:pt>
                <c:pt idx="1662">
                  <c:v>42492</c:v>
                </c:pt>
                <c:pt idx="1663">
                  <c:v>42491</c:v>
                </c:pt>
                <c:pt idx="1664">
                  <c:v>42490</c:v>
                </c:pt>
                <c:pt idx="1665">
                  <c:v>42489</c:v>
                </c:pt>
                <c:pt idx="1666">
                  <c:v>42488</c:v>
                </c:pt>
                <c:pt idx="1667">
                  <c:v>42487</c:v>
                </c:pt>
                <c:pt idx="1668">
                  <c:v>42486</c:v>
                </c:pt>
                <c:pt idx="1669">
                  <c:v>42485</c:v>
                </c:pt>
                <c:pt idx="1670">
                  <c:v>42484</c:v>
                </c:pt>
                <c:pt idx="1671">
                  <c:v>42483</c:v>
                </c:pt>
                <c:pt idx="1672">
                  <c:v>42482</c:v>
                </c:pt>
                <c:pt idx="1673">
                  <c:v>42481</c:v>
                </c:pt>
                <c:pt idx="1674">
                  <c:v>42480</c:v>
                </c:pt>
                <c:pt idx="1675">
                  <c:v>42479</c:v>
                </c:pt>
                <c:pt idx="1676">
                  <c:v>42478</c:v>
                </c:pt>
                <c:pt idx="1677">
                  <c:v>42477</c:v>
                </c:pt>
                <c:pt idx="1678">
                  <c:v>42476</c:v>
                </c:pt>
                <c:pt idx="1679">
                  <c:v>42475</c:v>
                </c:pt>
                <c:pt idx="1680">
                  <c:v>42474</c:v>
                </c:pt>
                <c:pt idx="1681">
                  <c:v>42473</c:v>
                </c:pt>
                <c:pt idx="1682">
                  <c:v>42472</c:v>
                </c:pt>
                <c:pt idx="1683">
                  <c:v>42471</c:v>
                </c:pt>
                <c:pt idx="1684">
                  <c:v>42470</c:v>
                </c:pt>
                <c:pt idx="1685">
                  <c:v>42469</c:v>
                </c:pt>
                <c:pt idx="1686">
                  <c:v>42468</c:v>
                </c:pt>
                <c:pt idx="1687">
                  <c:v>42467</c:v>
                </c:pt>
                <c:pt idx="1688">
                  <c:v>42466</c:v>
                </c:pt>
                <c:pt idx="1689">
                  <c:v>42465</c:v>
                </c:pt>
                <c:pt idx="1690">
                  <c:v>42464</c:v>
                </c:pt>
                <c:pt idx="1691">
                  <c:v>42463</c:v>
                </c:pt>
                <c:pt idx="1692">
                  <c:v>42462</c:v>
                </c:pt>
                <c:pt idx="1693">
                  <c:v>42461</c:v>
                </c:pt>
                <c:pt idx="1694">
                  <c:v>42460</c:v>
                </c:pt>
                <c:pt idx="1695">
                  <c:v>42459</c:v>
                </c:pt>
                <c:pt idx="1696">
                  <c:v>42458</c:v>
                </c:pt>
                <c:pt idx="1697">
                  <c:v>42457</c:v>
                </c:pt>
                <c:pt idx="1698">
                  <c:v>42456</c:v>
                </c:pt>
                <c:pt idx="1699">
                  <c:v>42455</c:v>
                </c:pt>
                <c:pt idx="1700">
                  <c:v>42454</c:v>
                </c:pt>
                <c:pt idx="1701">
                  <c:v>42453</c:v>
                </c:pt>
                <c:pt idx="1702">
                  <c:v>42452</c:v>
                </c:pt>
                <c:pt idx="1703">
                  <c:v>42451</c:v>
                </c:pt>
                <c:pt idx="1704">
                  <c:v>42450</c:v>
                </c:pt>
                <c:pt idx="1705">
                  <c:v>42449</c:v>
                </c:pt>
                <c:pt idx="1706">
                  <c:v>42448</c:v>
                </c:pt>
                <c:pt idx="1707">
                  <c:v>42447</c:v>
                </c:pt>
                <c:pt idx="1708">
                  <c:v>42446</c:v>
                </c:pt>
                <c:pt idx="1709">
                  <c:v>42445</c:v>
                </c:pt>
                <c:pt idx="1710">
                  <c:v>42444</c:v>
                </c:pt>
                <c:pt idx="1711">
                  <c:v>42443</c:v>
                </c:pt>
                <c:pt idx="1712">
                  <c:v>42442</c:v>
                </c:pt>
                <c:pt idx="1713">
                  <c:v>42441</c:v>
                </c:pt>
                <c:pt idx="1714">
                  <c:v>42440</c:v>
                </c:pt>
                <c:pt idx="1715">
                  <c:v>42439</c:v>
                </c:pt>
                <c:pt idx="1716">
                  <c:v>42438</c:v>
                </c:pt>
                <c:pt idx="1717">
                  <c:v>42437</c:v>
                </c:pt>
                <c:pt idx="1718">
                  <c:v>42436</c:v>
                </c:pt>
                <c:pt idx="1719">
                  <c:v>42435</c:v>
                </c:pt>
                <c:pt idx="1720">
                  <c:v>42434</c:v>
                </c:pt>
                <c:pt idx="1721">
                  <c:v>42433</c:v>
                </c:pt>
                <c:pt idx="1722">
                  <c:v>42432</c:v>
                </c:pt>
                <c:pt idx="1723">
                  <c:v>42431</c:v>
                </c:pt>
                <c:pt idx="1724">
                  <c:v>42430</c:v>
                </c:pt>
                <c:pt idx="1725">
                  <c:v>42429</c:v>
                </c:pt>
                <c:pt idx="1726">
                  <c:v>42428</c:v>
                </c:pt>
                <c:pt idx="1727">
                  <c:v>42427</c:v>
                </c:pt>
                <c:pt idx="1728">
                  <c:v>42426</c:v>
                </c:pt>
                <c:pt idx="1729">
                  <c:v>42425</c:v>
                </c:pt>
                <c:pt idx="1730">
                  <c:v>42424</c:v>
                </c:pt>
                <c:pt idx="1731">
                  <c:v>42423</c:v>
                </c:pt>
                <c:pt idx="1732">
                  <c:v>42422</c:v>
                </c:pt>
                <c:pt idx="1733">
                  <c:v>42421</c:v>
                </c:pt>
                <c:pt idx="1734">
                  <c:v>42420</c:v>
                </c:pt>
                <c:pt idx="1735">
                  <c:v>42419</c:v>
                </c:pt>
                <c:pt idx="1736">
                  <c:v>42418</c:v>
                </c:pt>
                <c:pt idx="1737">
                  <c:v>42417</c:v>
                </c:pt>
                <c:pt idx="1738">
                  <c:v>42416</c:v>
                </c:pt>
                <c:pt idx="1739">
                  <c:v>42415</c:v>
                </c:pt>
                <c:pt idx="1740">
                  <c:v>42414</c:v>
                </c:pt>
                <c:pt idx="1741">
                  <c:v>42413</c:v>
                </c:pt>
                <c:pt idx="1742">
                  <c:v>42412</c:v>
                </c:pt>
                <c:pt idx="1743">
                  <c:v>42411</c:v>
                </c:pt>
                <c:pt idx="1744">
                  <c:v>42410</c:v>
                </c:pt>
                <c:pt idx="1745">
                  <c:v>42409</c:v>
                </c:pt>
                <c:pt idx="1746">
                  <c:v>42408</c:v>
                </c:pt>
                <c:pt idx="1747">
                  <c:v>42407</c:v>
                </c:pt>
                <c:pt idx="1748">
                  <c:v>42406</c:v>
                </c:pt>
                <c:pt idx="1749">
                  <c:v>42405</c:v>
                </c:pt>
                <c:pt idx="1750">
                  <c:v>42404</c:v>
                </c:pt>
                <c:pt idx="1751">
                  <c:v>42403</c:v>
                </c:pt>
                <c:pt idx="1752">
                  <c:v>42402</c:v>
                </c:pt>
                <c:pt idx="1753">
                  <c:v>42401</c:v>
                </c:pt>
                <c:pt idx="1754">
                  <c:v>42400</c:v>
                </c:pt>
                <c:pt idx="1755">
                  <c:v>42399</c:v>
                </c:pt>
                <c:pt idx="1756">
                  <c:v>42398</c:v>
                </c:pt>
                <c:pt idx="1757">
                  <c:v>42397</c:v>
                </c:pt>
                <c:pt idx="1758">
                  <c:v>42396</c:v>
                </c:pt>
                <c:pt idx="1759">
                  <c:v>42395</c:v>
                </c:pt>
                <c:pt idx="1760">
                  <c:v>42394</c:v>
                </c:pt>
                <c:pt idx="1761">
                  <c:v>42393</c:v>
                </c:pt>
                <c:pt idx="1762">
                  <c:v>42392</c:v>
                </c:pt>
                <c:pt idx="1763">
                  <c:v>42391</c:v>
                </c:pt>
                <c:pt idx="1764">
                  <c:v>42390</c:v>
                </c:pt>
                <c:pt idx="1765">
                  <c:v>42389</c:v>
                </c:pt>
                <c:pt idx="1766">
                  <c:v>42388</c:v>
                </c:pt>
                <c:pt idx="1767">
                  <c:v>42387</c:v>
                </c:pt>
                <c:pt idx="1768">
                  <c:v>42386</c:v>
                </c:pt>
                <c:pt idx="1769">
                  <c:v>42385</c:v>
                </c:pt>
                <c:pt idx="1770">
                  <c:v>42384</c:v>
                </c:pt>
                <c:pt idx="1771">
                  <c:v>42383</c:v>
                </c:pt>
                <c:pt idx="1772">
                  <c:v>42382</c:v>
                </c:pt>
                <c:pt idx="1773">
                  <c:v>42381</c:v>
                </c:pt>
                <c:pt idx="1774">
                  <c:v>42380</c:v>
                </c:pt>
                <c:pt idx="1775">
                  <c:v>42379</c:v>
                </c:pt>
                <c:pt idx="1776">
                  <c:v>42378</c:v>
                </c:pt>
                <c:pt idx="1777">
                  <c:v>42377</c:v>
                </c:pt>
                <c:pt idx="1778">
                  <c:v>42376</c:v>
                </c:pt>
                <c:pt idx="1779">
                  <c:v>42375</c:v>
                </c:pt>
                <c:pt idx="1780">
                  <c:v>42374</c:v>
                </c:pt>
                <c:pt idx="1781">
                  <c:v>42373</c:v>
                </c:pt>
                <c:pt idx="1782">
                  <c:v>42372</c:v>
                </c:pt>
                <c:pt idx="1783">
                  <c:v>42371</c:v>
                </c:pt>
                <c:pt idx="1784">
                  <c:v>42370</c:v>
                </c:pt>
                <c:pt idx="1785">
                  <c:v>42369</c:v>
                </c:pt>
                <c:pt idx="1786">
                  <c:v>42368</c:v>
                </c:pt>
                <c:pt idx="1787">
                  <c:v>42367</c:v>
                </c:pt>
                <c:pt idx="1788">
                  <c:v>42366</c:v>
                </c:pt>
                <c:pt idx="1789">
                  <c:v>42365</c:v>
                </c:pt>
                <c:pt idx="1790">
                  <c:v>42364</c:v>
                </c:pt>
                <c:pt idx="1791">
                  <c:v>42363</c:v>
                </c:pt>
                <c:pt idx="1792">
                  <c:v>42362</c:v>
                </c:pt>
                <c:pt idx="1793">
                  <c:v>42361</c:v>
                </c:pt>
                <c:pt idx="1794">
                  <c:v>42360</c:v>
                </c:pt>
                <c:pt idx="1795">
                  <c:v>42359</c:v>
                </c:pt>
                <c:pt idx="1796">
                  <c:v>42358</c:v>
                </c:pt>
                <c:pt idx="1797">
                  <c:v>42357</c:v>
                </c:pt>
                <c:pt idx="1798">
                  <c:v>42356</c:v>
                </c:pt>
                <c:pt idx="1799">
                  <c:v>42355</c:v>
                </c:pt>
                <c:pt idx="1800">
                  <c:v>42354</c:v>
                </c:pt>
                <c:pt idx="1801">
                  <c:v>42353</c:v>
                </c:pt>
                <c:pt idx="1802">
                  <c:v>42352</c:v>
                </c:pt>
                <c:pt idx="1803">
                  <c:v>42351</c:v>
                </c:pt>
                <c:pt idx="1804">
                  <c:v>42350</c:v>
                </c:pt>
                <c:pt idx="1805">
                  <c:v>42349</c:v>
                </c:pt>
                <c:pt idx="1806">
                  <c:v>42348</c:v>
                </c:pt>
                <c:pt idx="1807">
                  <c:v>42347</c:v>
                </c:pt>
                <c:pt idx="1808">
                  <c:v>42346</c:v>
                </c:pt>
                <c:pt idx="1809">
                  <c:v>42345</c:v>
                </c:pt>
                <c:pt idx="1810">
                  <c:v>42344</c:v>
                </c:pt>
                <c:pt idx="1811">
                  <c:v>42343</c:v>
                </c:pt>
                <c:pt idx="1812">
                  <c:v>42342</c:v>
                </c:pt>
                <c:pt idx="1813">
                  <c:v>42341</c:v>
                </c:pt>
                <c:pt idx="1814">
                  <c:v>42340</c:v>
                </c:pt>
                <c:pt idx="1815">
                  <c:v>42339</c:v>
                </c:pt>
                <c:pt idx="1816">
                  <c:v>42338</c:v>
                </c:pt>
                <c:pt idx="1817">
                  <c:v>42337</c:v>
                </c:pt>
                <c:pt idx="1818">
                  <c:v>42336</c:v>
                </c:pt>
                <c:pt idx="1819">
                  <c:v>42335</c:v>
                </c:pt>
                <c:pt idx="1820">
                  <c:v>42334</c:v>
                </c:pt>
                <c:pt idx="1821">
                  <c:v>42333</c:v>
                </c:pt>
                <c:pt idx="1822">
                  <c:v>42332</c:v>
                </c:pt>
                <c:pt idx="1823">
                  <c:v>42331</c:v>
                </c:pt>
                <c:pt idx="1824">
                  <c:v>42330</c:v>
                </c:pt>
                <c:pt idx="1825">
                  <c:v>42329</c:v>
                </c:pt>
                <c:pt idx="1826">
                  <c:v>42328</c:v>
                </c:pt>
                <c:pt idx="1827">
                  <c:v>42327</c:v>
                </c:pt>
                <c:pt idx="1828">
                  <c:v>42326</c:v>
                </c:pt>
                <c:pt idx="1829">
                  <c:v>42325</c:v>
                </c:pt>
                <c:pt idx="1830">
                  <c:v>42324</c:v>
                </c:pt>
                <c:pt idx="1831">
                  <c:v>42323</c:v>
                </c:pt>
                <c:pt idx="1832">
                  <c:v>42322</c:v>
                </c:pt>
                <c:pt idx="1833">
                  <c:v>42321</c:v>
                </c:pt>
                <c:pt idx="1834">
                  <c:v>42320</c:v>
                </c:pt>
                <c:pt idx="1835">
                  <c:v>42319</c:v>
                </c:pt>
                <c:pt idx="1836">
                  <c:v>42318</c:v>
                </c:pt>
                <c:pt idx="1837">
                  <c:v>42317</c:v>
                </c:pt>
                <c:pt idx="1838">
                  <c:v>42316</c:v>
                </c:pt>
                <c:pt idx="1839">
                  <c:v>42315</c:v>
                </c:pt>
                <c:pt idx="1840">
                  <c:v>42314</c:v>
                </c:pt>
                <c:pt idx="1841">
                  <c:v>42313</c:v>
                </c:pt>
                <c:pt idx="1842">
                  <c:v>42312</c:v>
                </c:pt>
                <c:pt idx="1843">
                  <c:v>42311</c:v>
                </c:pt>
                <c:pt idx="1844">
                  <c:v>42310</c:v>
                </c:pt>
                <c:pt idx="1845">
                  <c:v>42309</c:v>
                </c:pt>
                <c:pt idx="1846">
                  <c:v>42308</c:v>
                </c:pt>
                <c:pt idx="1847">
                  <c:v>42307</c:v>
                </c:pt>
                <c:pt idx="1848">
                  <c:v>42306</c:v>
                </c:pt>
                <c:pt idx="1849">
                  <c:v>42305</c:v>
                </c:pt>
                <c:pt idx="1850">
                  <c:v>42304</c:v>
                </c:pt>
                <c:pt idx="1851">
                  <c:v>42303</c:v>
                </c:pt>
                <c:pt idx="1852">
                  <c:v>42302</c:v>
                </c:pt>
                <c:pt idx="1853">
                  <c:v>42301</c:v>
                </c:pt>
                <c:pt idx="1854">
                  <c:v>42300</c:v>
                </c:pt>
                <c:pt idx="1855">
                  <c:v>42299</c:v>
                </c:pt>
                <c:pt idx="1856">
                  <c:v>42298</c:v>
                </c:pt>
                <c:pt idx="1857">
                  <c:v>42297</c:v>
                </c:pt>
                <c:pt idx="1858">
                  <c:v>42296</c:v>
                </c:pt>
                <c:pt idx="1859">
                  <c:v>42295</c:v>
                </c:pt>
                <c:pt idx="1860">
                  <c:v>42294</c:v>
                </c:pt>
                <c:pt idx="1861">
                  <c:v>42293</c:v>
                </c:pt>
                <c:pt idx="1862">
                  <c:v>42292</c:v>
                </c:pt>
                <c:pt idx="1863">
                  <c:v>42291</c:v>
                </c:pt>
                <c:pt idx="1864">
                  <c:v>42290</c:v>
                </c:pt>
                <c:pt idx="1865">
                  <c:v>42289</c:v>
                </c:pt>
                <c:pt idx="1866">
                  <c:v>42288</c:v>
                </c:pt>
                <c:pt idx="1867">
                  <c:v>42287</c:v>
                </c:pt>
                <c:pt idx="1868">
                  <c:v>42286</c:v>
                </c:pt>
                <c:pt idx="1869">
                  <c:v>42285</c:v>
                </c:pt>
                <c:pt idx="1870">
                  <c:v>42284</c:v>
                </c:pt>
                <c:pt idx="1871">
                  <c:v>42283</c:v>
                </c:pt>
                <c:pt idx="1872">
                  <c:v>42282</c:v>
                </c:pt>
                <c:pt idx="1873">
                  <c:v>42281</c:v>
                </c:pt>
                <c:pt idx="1874">
                  <c:v>42280</c:v>
                </c:pt>
                <c:pt idx="1875">
                  <c:v>42279</c:v>
                </c:pt>
                <c:pt idx="1876">
                  <c:v>42278</c:v>
                </c:pt>
                <c:pt idx="1877">
                  <c:v>42277</c:v>
                </c:pt>
                <c:pt idx="1878">
                  <c:v>42276</c:v>
                </c:pt>
                <c:pt idx="1879">
                  <c:v>42275</c:v>
                </c:pt>
                <c:pt idx="1880">
                  <c:v>42274</c:v>
                </c:pt>
                <c:pt idx="1881">
                  <c:v>42273</c:v>
                </c:pt>
                <c:pt idx="1882">
                  <c:v>42272</c:v>
                </c:pt>
                <c:pt idx="1883">
                  <c:v>42271</c:v>
                </c:pt>
                <c:pt idx="1884">
                  <c:v>42270</c:v>
                </c:pt>
                <c:pt idx="1885">
                  <c:v>42269</c:v>
                </c:pt>
                <c:pt idx="1886">
                  <c:v>42268</c:v>
                </c:pt>
                <c:pt idx="1887">
                  <c:v>42267</c:v>
                </c:pt>
                <c:pt idx="1888">
                  <c:v>42266</c:v>
                </c:pt>
                <c:pt idx="1889">
                  <c:v>42265</c:v>
                </c:pt>
                <c:pt idx="1890">
                  <c:v>42264</c:v>
                </c:pt>
                <c:pt idx="1891">
                  <c:v>42263</c:v>
                </c:pt>
                <c:pt idx="1892">
                  <c:v>42262</c:v>
                </c:pt>
                <c:pt idx="1893">
                  <c:v>42261</c:v>
                </c:pt>
                <c:pt idx="1894">
                  <c:v>42260</c:v>
                </c:pt>
                <c:pt idx="1895">
                  <c:v>42259</c:v>
                </c:pt>
                <c:pt idx="1896">
                  <c:v>42258</c:v>
                </c:pt>
                <c:pt idx="1897">
                  <c:v>42257</c:v>
                </c:pt>
                <c:pt idx="1898">
                  <c:v>42256</c:v>
                </c:pt>
                <c:pt idx="1899">
                  <c:v>42255</c:v>
                </c:pt>
                <c:pt idx="1900">
                  <c:v>42254</c:v>
                </c:pt>
                <c:pt idx="1901">
                  <c:v>42253</c:v>
                </c:pt>
                <c:pt idx="1902">
                  <c:v>42252</c:v>
                </c:pt>
                <c:pt idx="1903">
                  <c:v>42251</c:v>
                </c:pt>
                <c:pt idx="1904">
                  <c:v>42250</c:v>
                </c:pt>
                <c:pt idx="1905">
                  <c:v>42249</c:v>
                </c:pt>
                <c:pt idx="1906">
                  <c:v>42248</c:v>
                </c:pt>
                <c:pt idx="1907">
                  <c:v>42247</c:v>
                </c:pt>
                <c:pt idx="1908">
                  <c:v>42246</c:v>
                </c:pt>
                <c:pt idx="1909">
                  <c:v>42245</c:v>
                </c:pt>
                <c:pt idx="1910">
                  <c:v>42244</c:v>
                </c:pt>
                <c:pt idx="1911">
                  <c:v>42243</c:v>
                </c:pt>
                <c:pt idx="1912">
                  <c:v>42242</c:v>
                </c:pt>
                <c:pt idx="1913">
                  <c:v>42241</c:v>
                </c:pt>
                <c:pt idx="1914">
                  <c:v>42240</c:v>
                </c:pt>
                <c:pt idx="1915">
                  <c:v>42239</c:v>
                </c:pt>
                <c:pt idx="1916">
                  <c:v>42238</c:v>
                </c:pt>
                <c:pt idx="1917">
                  <c:v>42237</c:v>
                </c:pt>
                <c:pt idx="1918">
                  <c:v>42236</c:v>
                </c:pt>
                <c:pt idx="1919">
                  <c:v>42235</c:v>
                </c:pt>
                <c:pt idx="1920">
                  <c:v>42234</c:v>
                </c:pt>
                <c:pt idx="1921">
                  <c:v>42233</c:v>
                </c:pt>
                <c:pt idx="1922">
                  <c:v>42232</c:v>
                </c:pt>
                <c:pt idx="1923">
                  <c:v>42231</c:v>
                </c:pt>
                <c:pt idx="1924">
                  <c:v>42230</c:v>
                </c:pt>
                <c:pt idx="1925">
                  <c:v>42229</c:v>
                </c:pt>
                <c:pt idx="1926">
                  <c:v>42228</c:v>
                </c:pt>
                <c:pt idx="1927">
                  <c:v>42227</c:v>
                </c:pt>
                <c:pt idx="1928">
                  <c:v>42226</c:v>
                </c:pt>
                <c:pt idx="1929">
                  <c:v>42225</c:v>
                </c:pt>
                <c:pt idx="1930">
                  <c:v>42224</c:v>
                </c:pt>
                <c:pt idx="1931">
                  <c:v>42223</c:v>
                </c:pt>
                <c:pt idx="1932">
                  <c:v>42222</c:v>
                </c:pt>
                <c:pt idx="1933">
                  <c:v>42221</c:v>
                </c:pt>
                <c:pt idx="1934">
                  <c:v>42220</c:v>
                </c:pt>
                <c:pt idx="1935">
                  <c:v>42219</c:v>
                </c:pt>
                <c:pt idx="1936">
                  <c:v>42218</c:v>
                </c:pt>
                <c:pt idx="1937">
                  <c:v>42217</c:v>
                </c:pt>
                <c:pt idx="1938">
                  <c:v>42216</c:v>
                </c:pt>
                <c:pt idx="1939">
                  <c:v>42215</c:v>
                </c:pt>
                <c:pt idx="1940">
                  <c:v>42214</c:v>
                </c:pt>
                <c:pt idx="1941">
                  <c:v>42213</c:v>
                </c:pt>
                <c:pt idx="1942">
                  <c:v>42212</c:v>
                </c:pt>
                <c:pt idx="1943">
                  <c:v>42211</c:v>
                </c:pt>
                <c:pt idx="1944">
                  <c:v>42210</c:v>
                </c:pt>
                <c:pt idx="1945">
                  <c:v>42209</c:v>
                </c:pt>
                <c:pt idx="1946">
                  <c:v>42208</c:v>
                </c:pt>
                <c:pt idx="1947">
                  <c:v>42207</c:v>
                </c:pt>
                <c:pt idx="1948">
                  <c:v>42206</c:v>
                </c:pt>
                <c:pt idx="1949">
                  <c:v>42205</c:v>
                </c:pt>
                <c:pt idx="1950">
                  <c:v>42204</c:v>
                </c:pt>
                <c:pt idx="1951">
                  <c:v>42203</c:v>
                </c:pt>
                <c:pt idx="1952">
                  <c:v>42202</c:v>
                </c:pt>
                <c:pt idx="1953">
                  <c:v>42201</c:v>
                </c:pt>
                <c:pt idx="1954">
                  <c:v>42200</c:v>
                </c:pt>
                <c:pt idx="1955">
                  <c:v>42199</c:v>
                </c:pt>
                <c:pt idx="1956">
                  <c:v>42198</c:v>
                </c:pt>
                <c:pt idx="1957">
                  <c:v>42197</c:v>
                </c:pt>
                <c:pt idx="1958">
                  <c:v>42196</c:v>
                </c:pt>
                <c:pt idx="1959">
                  <c:v>42195</c:v>
                </c:pt>
                <c:pt idx="1960">
                  <c:v>42194</c:v>
                </c:pt>
                <c:pt idx="1961">
                  <c:v>42193</c:v>
                </c:pt>
                <c:pt idx="1962">
                  <c:v>42192</c:v>
                </c:pt>
                <c:pt idx="1963">
                  <c:v>42191</c:v>
                </c:pt>
                <c:pt idx="1964">
                  <c:v>42190</c:v>
                </c:pt>
                <c:pt idx="1965">
                  <c:v>42189</c:v>
                </c:pt>
                <c:pt idx="1966">
                  <c:v>42188</c:v>
                </c:pt>
                <c:pt idx="1967">
                  <c:v>42187</c:v>
                </c:pt>
                <c:pt idx="1968">
                  <c:v>42186</c:v>
                </c:pt>
                <c:pt idx="1969">
                  <c:v>42185</c:v>
                </c:pt>
                <c:pt idx="1970">
                  <c:v>42184</c:v>
                </c:pt>
                <c:pt idx="1971">
                  <c:v>42183</c:v>
                </c:pt>
                <c:pt idx="1972">
                  <c:v>42182</c:v>
                </c:pt>
                <c:pt idx="1973">
                  <c:v>42181</c:v>
                </c:pt>
                <c:pt idx="1974">
                  <c:v>42180</c:v>
                </c:pt>
                <c:pt idx="1975">
                  <c:v>42179</c:v>
                </c:pt>
                <c:pt idx="1976">
                  <c:v>42178</c:v>
                </c:pt>
                <c:pt idx="1977">
                  <c:v>42177</c:v>
                </c:pt>
                <c:pt idx="1978">
                  <c:v>42176</c:v>
                </c:pt>
                <c:pt idx="1979">
                  <c:v>42175</c:v>
                </c:pt>
                <c:pt idx="1980">
                  <c:v>42174</c:v>
                </c:pt>
                <c:pt idx="1981">
                  <c:v>42173</c:v>
                </c:pt>
                <c:pt idx="1982">
                  <c:v>42172</c:v>
                </c:pt>
                <c:pt idx="1983">
                  <c:v>42171</c:v>
                </c:pt>
                <c:pt idx="1984">
                  <c:v>42170</c:v>
                </c:pt>
                <c:pt idx="1985">
                  <c:v>42169</c:v>
                </c:pt>
                <c:pt idx="1986">
                  <c:v>42168</c:v>
                </c:pt>
                <c:pt idx="1987">
                  <c:v>42167</c:v>
                </c:pt>
                <c:pt idx="1988">
                  <c:v>42166</c:v>
                </c:pt>
                <c:pt idx="1989">
                  <c:v>42165</c:v>
                </c:pt>
                <c:pt idx="1990">
                  <c:v>42164</c:v>
                </c:pt>
                <c:pt idx="1991">
                  <c:v>42163</c:v>
                </c:pt>
                <c:pt idx="1992">
                  <c:v>42162</c:v>
                </c:pt>
                <c:pt idx="1993">
                  <c:v>42161</c:v>
                </c:pt>
                <c:pt idx="1994">
                  <c:v>42160</c:v>
                </c:pt>
                <c:pt idx="1995">
                  <c:v>42159</c:v>
                </c:pt>
                <c:pt idx="1996">
                  <c:v>42158</c:v>
                </c:pt>
                <c:pt idx="1997">
                  <c:v>42157</c:v>
                </c:pt>
                <c:pt idx="1998">
                  <c:v>42156</c:v>
                </c:pt>
                <c:pt idx="1999">
                  <c:v>42155</c:v>
                </c:pt>
                <c:pt idx="2000">
                  <c:v>42154</c:v>
                </c:pt>
                <c:pt idx="2001">
                  <c:v>42153</c:v>
                </c:pt>
                <c:pt idx="2002">
                  <c:v>42152</c:v>
                </c:pt>
                <c:pt idx="2003">
                  <c:v>42151</c:v>
                </c:pt>
                <c:pt idx="2004">
                  <c:v>42150</c:v>
                </c:pt>
                <c:pt idx="2005">
                  <c:v>42149</c:v>
                </c:pt>
                <c:pt idx="2006">
                  <c:v>42148</c:v>
                </c:pt>
                <c:pt idx="2007">
                  <c:v>42147</c:v>
                </c:pt>
                <c:pt idx="2008">
                  <c:v>42146</c:v>
                </c:pt>
                <c:pt idx="2009">
                  <c:v>42145</c:v>
                </c:pt>
                <c:pt idx="2010">
                  <c:v>42144</c:v>
                </c:pt>
                <c:pt idx="2011">
                  <c:v>42143</c:v>
                </c:pt>
                <c:pt idx="2012">
                  <c:v>42142</c:v>
                </c:pt>
                <c:pt idx="2013">
                  <c:v>42141</c:v>
                </c:pt>
                <c:pt idx="2014">
                  <c:v>42140</c:v>
                </c:pt>
                <c:pt idx="2015">
                  <c:v>42139</c:v>
                </c:pt>
                <c:pt idx="2016">
                  <c:v>42138</c:v>
                </c:pt>
                <c:pt idx="2017">
                  <c:v>42137</c:v>
                </c:pt>
                <c:pt idx="2018">
                  <c:v>42136</c:v>
                </c:pt>
                <c:pt idx="2019">
                  <c:v>42135</c:v>
                </c:pt>
                <c:pt idx="2020">
                  <c:v>42134</c:v>
                </c:pt>
                <c:pt idx="2021">
                  <c:v>42133</c:v>
                </c:pt>
                <c:pt idx="2022">
                  <c:v>42132</c:v>
                </c:pt>
                <c:pt idx="2023">
                  <c:v>42131</c:v>
                </c:pt>
                <c:pt idx="2024">
                  <c:v>42130</c:v>
                </c:pt>
                <c:pt idx="2025">
                  <c:v>42129</c:v>
                </c:pt>
                <c:pt idx="2026">
                  <c:v>42128</c:v>
                </c:pt>
                <c:pt idx="2027">
                  <c:v>42127</c:v>
                </c:pt>
                <c:pt idx="2028">
                  <c:v>42126</c:v>
                </c:pt>
                <c:pt idx="2029">
                  <c:v>42125</c:v>
                </c:pt>
                <c:pt idx="2030">
                  <c:v>42124</c:v>
                </c:pt>
                <c:pt idx="2031">
                  <c:v>42123</c:v>
                </c:pt>
                <c:pt idx="2032">
                  <c:v>42122</c:v>
                </c:pt>
                <c:pt idx="2033">
                  <c:v>42121</c:v>
                </c:pt>
                <c:pt idx="2034">
                  <c:v>42120</c:v>
                </c:pt>
                <c:pt idx="2035">
                  <c:v>42119</c:v>
                </c:pt>
                <c:pt idx="2036">
                  <c:v>42118</c:v>
                </c:pt>
                <c:pt idx="2037">
                  <c:v>42117</c:v>
                </c:pt>
                <c:pt idx="2038">
                  <c:v>42116</c:v>
                </c:pt>
                <c:pt idx="2039">
                  <c:v>42115</c:v>
                </c:pt>
                <c:pt idx="2040">
                  <c:v>42114</c:v>
                </c:pt>
                <c:pt idx="2041">
                  <c:v>42113</c:v>
                </c:pt>
                <c:pt idx="2042">
                  <c:v>42112</c:v>
                </c:pt>
                <c:pt idx="2043">
                  <c:v>42111</c:v>
                </c:pt>
                <c:pt idx="2044">
                  <c:v>42110</c:v>
                </c:pt>
                <c:pt idx="2045">
                  <c:v>42109</c:v>
                </c:pt>
                <c:pt idx="2046">
                  <c:v>42108</c:v>
                </c:pt>
                <c:pt idx="2047">
                  <c:v>42107</c:v>
                </c:pt>
                <c:pt idx="2048">
                  <c:v>42106</c:v>
                </c:pt>
                <c:pt idx="2049">
                  <c:v>42105</c:v>
                </c:pt>
                <c:pt idx="2050">
                  <c:v>42104</c:v>
                </c:pt>
                <c:pt idx="2051">
                  <c:v>42103</c:v>
                </c:pt>
                <c:pt idx="2052">
                  <c:v>42102</c:v>
                </c:pt>
                <c:pt idx="2053">
                  <c:v>42101</c:v>
                </c:pt>
                <c:pt idx="2054">
                  <c:v>42100</c:v>
                </c:pt>
                <c:pt idx="2055">
                  <c:v>42099</c:v>
                </c:pt>
                <c:pt idx="2056">
                  <c:v>42098</c:v>
                </c:pt>
                <c:pt idx="2057">
                  <c:v>42097</c:v>
                </c:pt>
                <c:pt idx="2058">
                  <c:v>42096</c:v>
                </c:pt>
                <c:pt idx="2059">
                  <c:v>42095</c:v>
                </c:pt>
                <c:pt idx="2060">
                  <c:v>42094</c:v>
                </c:pt>
                <c:pt idx="2061">
                  <c:v>42093</c:v>
                </c:pt>
                <c:pt idx="2062">
                  <c:v>42092</c:v>
                </c:pt>
                <c:pt idx="2063">
                  <c:v>42091</c:v>
                </c:pt>
                <c:pt idx="2064">
                  <c:v>42090</c:v>
                </c:pt>
                <c:pt idx="2065">
                  <c:v>42089</c:v>
                </c:pt>
                <c:pt idx="2066">
                  <c:v>42088</c:v>
                </c:pt>
                <c:pt idx="2067">
                  <c:v>42087</c:v>
                </c:pt>
                <c:pt idx="2068">
                  <c:v>42086</c:v>
                </c:pt>
                <c:pt idx="2069">
                  <c:v>42085</c:v>
                </c:pt>
                <c:pt idx="2070">
                  <c:v>42084</c:v>
                </c:pt>
                <c:pt idx="2071">
                  <c:v>42083</c:v>
                </c:pt>
                <c:pt idx="2072">
                  <c:v>42082</c:v>
                </c:pt>
                <c:pt idx="2073">
                  <c:v>42081</c:v>
                </c:pt>
                <c:pt idx="2074">
                  <c:v>42080</c:v>
                </c:pt>
                <c:pt idx="2075">
                  <c:v>42079</c:v>
                </c:pt>
                <c:pt idx="2076">
                  <c:v>42078</c:v>
                </c:pt>
                <c:pt idx="2077">
                  <c:v>42077</c:v>
                </c:pt>
                <c:pt idx="2078">
                  <c:v>42076</c:v>
                </c:pt>
                <c:pt idx="2079">
                  <c:v>42075</c:v>
                </c:pt>
                <c:pt idx="2080">
                  <c:v>42074</c:v>
                </c:pt>
                <c:pt idx="2081">
                  <c:v>42073</c:v>
                </c:pt>
                <c:pt idx="2082">
                  <c:v>42072</c:v>
                </c:pt>
                <c:pt idx="2083">
                  <c:v>42071</c:v>
                </c:pt>
                <c:pt idx="2084">
                  <c:v>42070</c:v>
                </c:pt>
                <c:pt idx="2085">
                  <c:v>42069</c:v>
                </c:pt>
                <c:pt idx="2086">
                  <c:v>42068</c:v>
                </c:pt>
                <c:pt idx="2087">
                  <c:v>42067</c:v>
                </c:pt>
                <c:pt idx="2088">
                  <c:v>42066</c:v>
                </c:pt>
                <c:pt idx="2089">
                  <c:v>42065</c:v>
                </c:pt>
                <c:pt idx="2090">
                  <c:v>42064</c:v>
                </c:pt>
                <c:pt idx="2091">
                  <c:v>42063</c:v>
                </c:pt>
                <c:pt idx="2092">
                  <c:v>42062</c:v>
                </c:pt>
                <c:pt idx="2093">
                  <c:v>42061</c:v>
                </c:pt>
                <c:pt idx="2094">
                  <c:v>42060</c:v>
                </c:pt>
                <c:pt idx="2095">
                  <c:v>42059</c:v>
                </c:pt>
                <c:pt idx="2096">
                  <c:v>42058</c:v>
                </c:pt>
                <c:pt idx="2097">
                  <c:v>42057</c:v>
                </c:pt>
                <c:pt idx="2098">
                  <c:v>42056</c:v>
                </c:pt>
                <c:pt idx="2099">
                  <c:v>42055</c:v>
                </c:pt>
                <c:pt idx="2100">
                  <c:v>42054</c:v>
                </c:pt>
                <c:pt idx="2101">
                  <c:v>42053</c:v>
                </c:pt>
                <c:pt idx="2102">
                  <c:v>42052</c:v>
                </c:pt>
                <c:pt idx="2103">
                  <c:v>42051</c:v>
                </c:pt>
                <c:pt idx="2104">
                  <c:v>42050</c:v>
                </c:pt>
                <c:pt idx="2105">
                  <c:v>42049</c:v>
                </c:pt>
                <c:pt idx="2106">
                  <c:v>42048</c:v>
                </c:pt>
                <c:pt idx="2107">
                  <c:v>42047</c:v>
                </c:pt>
                <c:pt idx="2108">
                  <c:v>42046</c:v>
                </c:pt>
                <c:pt idx="2109">
                  <c:v>42045</c:v>
                </c:pt>
                <c:pt idx="2110">
                  <c:v>42044</c:v>
                </c:pt>
                <c:pt idx="2111">
                  <c:v>42043</c:v>
                </c:pt>
                <c:pt idx="2112">
                  <c:v>42042</c:v>
                </c:pt>
                <c:pt idx="2113">
                  <c:v>42041</c:v>
                </c:pt>
                <c:pt idx="2114">
                  <c:v>42040</c:v>
                </c:pt>
                <c:pt idx="2115">
                  <c:v>42039</c:v>
                </c:pt>
                <c:pt idx="2116">
                  <c:v>42038</c:v>
                </c:pt>
                <c:pt idx="2117">
                  <c:v>42037</c:v>
                </c:pt>
                <c:pt idx="2118">
                  <c:v>42036</c:v>
                </c:pt>
                <c:pt idx="2119">
                  <c:v>42035</c:v>
                </c:pt>
                <c:pt idx="2120">
                  <c:v>42034</c:v>
                </c:pt>
                <c:pt idx="2121">
                  <c:v>42033</c:v>
                </c:pt>
                <c:pt idx="2122">
                  <c:v>42032</c:v>
                </c:pt>
                <c:pt idx="2123">
                  <c:v>42031</c:v>
                </c:pt>
                <c:pt idx="2124">
                  <c:v>42030</c:v>
                </c:pt>
                <c:pt idx="2125">
                  <c:v>42029</c:v>
                </c:pt>
                <c:pt idx="2126">
                  <c:v>42028</c:v>
                </c:pt>
                <c:pt idx="2127">
                  <c:v>42027</c:v>
                </c:pt>
                <c:pt idx="2128">
                  <c:v>42026</c:v>
                </c:pt>
                <c:pt idx="2129">
                  <c:v>42025</c:v>
                </c:pt>
                <c:pt idx="2130">
                  <c:v>42024</c:v>
                </c:pt>
                <c:pt idx="2131">
                  <c:v>42023</c:v>
                </c:pt>
                <c:pt idx="2132">
                  <c:v>42022</c:v>
                </c:pt>
                <c:pt idx="2133">
                  <c:v>42021</c:v>
                </c:pt>
                <c:pt idx="2134">
                  <c:v>42020</c:v>
                </c:pt>
                <c:pt idx="2135">
                  <c:v>42019</c:v>
                </c:pt>
                <c:pt idx="2136">
                  <c:v>42018</c:v>
                </c:pt>
                <c:pt idx="2137">
                  <c:v>42017</c:v>
                </c:pt>
                <c:pt idx="2138">
                  <c:v>42016</c:v>
                </c:pt>
                <c:pt idx="2139">
                  <c:v>42015</c:v>
                </c:pt>
                <c:pt idx="2140">
                  <c:v>42014</c:v>
                </c:pt>
                <c:pt idx="2141">
                  <c:v>42013</c:v>
                </c:pt>
                <c:pt idx="2142">
                  <c:v>42012</c:v>
                </c:pt>
                <c:pt idx="2143">
                  <c:v>42011</c:v>
                </c:pt>
                <c:pt idx="2144">
                  <c:v>42010</c:v>
                </c:pt>
                <c:pt idx="2145">
                  <c:v>42009</c:v>
                </c:pt>
                <c:pt idx="2146">
                  <c:v>42008</c:v>
                </c:pt>
                <c:pt idx="2147">
                  <c:v>42007</c:v>
                </c:pt>
                <c:pt idx="2148">
                  <c:v>42006</c:v>
                </c:pt>
                <c:pt idx="2149">
                  <c:v>42005</c:v>
                </c:pt>
                <c:pt idx="2150">
                  <c:v>42004</c:v>
                </c:pt>
                <c:pt idx="2151">
                  <c:v>42003</c:v>
                </c:pt>
                <c:pt idx="2152">
                  <c:v>42002</c:v>
                </c:pt>
                <c:pt idx="2153">
                  <c:v>42001</c:v>
                </c:pt>
                <c:pt idx="2154">
                  <c:v>42000</c:v>
                </c:pt>
                <c:pt idx="2155">
                  <c:v>41999</c:v>
                </c:pt>
                <c:pt idx="2156">
                  <c:v>41998</c:v>
                </c:pt>
                <c:pt idx="2157">
                  <c:v>41997</c:v>
                </c:pt>
                <c:pt idx="2158">
                  <c:v>41996</c:v>
                </c:pt>
                <c:pt idx="2159">
                  <c:v>41995</c:v>
                </c:pt>
                <c:pt idx="2160">
                  <c:v>41994</c:v>
                </c:pt>
                <c:pt idx="2161">
                  <c:v>41993</c:v>
                </c:pt>
                <c:pt idx="2162">
                  <c:v>41992</c:v>
                </c:pt>
                <c:pt idx="2163">
                  <c:v>41991</c:v>
                </c:pt>
                <c:pt idx="2164">
                  <c:v>41990</c:v>
                </c:pt>
                <c:pt idx="2165">
                  <c:v>41989</c:v>
                </c:pt>
                <c:pt idx="2166">
                  <c:v>41988</c:v>
                </c:pt>
                <c:pt idx="2167">
                  <c:v>41987</c:v>
                </c:pt>
                <c:pt idx="2168">
                  <c:v>41986</c:v>
                </c:pt>
                <c:pt idx="2169">
                  <c:v>41985</c:v>
                </c:pt>
                <c:pt idx="2170">
                  <c:v>41984</c:v>
                </c:pt>
                <c:pt idx="2171">
                  <c:v>41983</c:v>
                </c:pt>
                <c:pt idx="2172">
                  <c:v>41982</c:v>
                </c:pt>
                <c:pt idx="2173">
                  <c:v>41981</c:v>
                </c:pt>
                <c:pt idx="2174">
                  <c:v>41980</c:v>
                </c:pt>
                <c:pt idx="2175">
                  <c:v>41979</c:v>
                </c:pt>
                <c:pt idx="2176">
                  <c:v>41978</c:v>
                </c:pt>
                <c:pt idx="2177">
                  <c:v>41977</c:v>
                </c:pt>
                <c:pt idx="2178">
                  <c:v>41976</c:v>
                </c:pt>
                <c:pt idx="2179">
                  <c:v>41975</c:v>
                </c:pt>
                <c:pt idx="2180">
                  <c:v>41974</c:v>
                </c:pt>
                <c:pt idx="2181">
                  <c:v>41973</c:v>
                </c:pt>
                <c:pt idx="2182">
                  <c:v>41972</c:v>
                </c:pt>
                <c:pt idx="2183">
                  <c:v>41971</c:v>
                </c:pt>
                <c:pt idx="2184">
                  <c:v>41970</c:v>
                </c:pt>
                <c:pt idx="2185">
                  <c:v>41969</c:v>
                </c:pt>
                <c:pt idx="2186">
                  <c:v>41968</c:v>
                </c:pt>
                <c:pt idx="2187">
                  <c:v>41967</c:v>
                </c:pt>
                <c:pt idx="2188">
                  <c:v>41966</c:v>
                </c:pt>
                <c:pt idx="2189">
                  <c:v>41965</c:v>
                </c:pt>
                <c:pt idx="2190">
                  <c:v>41964</c:v>
                </c:pt>
                <c:pt idx="2191">
                  <c:v>41963</c:v>
                </c:pt>
                <c:pt idx="2192">
                  <c:v>41962</c:v>
                </c:pt>
                <c:pt idx="2193">
                  <c:v>41961</c:v>
                </c:pt>
                <c:pt idx="2194">
                  <c:v>41960</c:v>
                </c:pt>
                <c:pt idx="2195">
                  <c:v>41959</c:v>
                </c:pt>
                <c:pt idx="2196">
                  <c:v>41958</c:v>
                </c:pt>
                <c:pt idx="2197">
                  <c:v>41957</c:v>
                </c:pt>
                <c:pt idx="2198">
                  <c:v>41956</c:v>
                </c:pt>
                <c:pt idx="2199">
                  <c:v>41955</c:v>
                </c:pt>
                <c:pt idx="2200">
                  <c:v>41954</c:v>
                </c:pt>
                <c:pt idx="2201">
                  <c:v>41953</c:v>
                </c:pt>
                <c:pt idx="2202">
                  <c:v>41952</c:v>
                </c:pt>
                <c:pt idx="2203">
                  <c:v>41951</c:v>
                </c:pt>
                <c:pt idx="2204">
                  <c:v>41950</c:v>
                </c:pt>
                <c:pt idx="2205">
                  <c:v>41949</c:v>
                </c:pt>
                <c:pt idx="2206">
                  <c:v>41948</c:v>
                </c:pt>
                <c:pt idx="2207">
                  <c:v>41947</c:v>
                </c:pt>
                <c:pt idx="2208">
                  <c:v>41946</c:v>
                </c:pt>
                <c:pt idx="2209">
                  <c:v>41945</c:v>
                </c:pt>
                <c:pt idx="2210">
                  <c:v>41944</c:v>
                </c:pt>
                <c:pt idx="2211">
                  <c:v>41943</c:v>
                </c:pt>
                <c:pt idx="2212">
                  <c:v>41942</c:v>
                </c:pt>
                <c:pt idx="2213">
                  <c:v>41941</c:v>
                </c:pt>
                <c:pt idx="2214">
                  <c:v>41940</c:v>
                </c:pt>
                <c:pt idx="2215">
                  <c:v>41939</c:v>
                </c:pt>
                <c:pt idx="2216">
                  <c:v>41938</c:v>
                </c:pt>
                <c:pt idx="2217">
                  <c:v>41937</c:v>
                </c:pt>
                <c:pt idx="2218">
                  <c:v>41936</c:v>
                </c:pt>
                <c:pt idx="2219">
                  <c:v>41935</c:v>
                </c:pt>
                <c:pt idx="2220">
                  <c:v>41934</c:v>
                </c:pt>
                <c:pt idx="2221">
                  <c:v>41933</c:v>
                </c:pt>
                <c:pt idx="2222">
                  <c:v>41932</c:v>
                </c:pt>
                <c:pt idx="2223">
                  <c:v>41931</c:v>
                </c:pt>
                <c:pt idx="2224">
                  <c:v>41930</c:v>
                </c:pt>
                <c:pt idx="2225">
                  <c:v>41929</c:v>
                </c:pt>
                <c:pt idx="2226">
                  <c:v>41928</c:v>
                </c:pt>
                <c:pt idx="2227">
                  <c:v>41927</c:v>
                </c:pt>
                <c:pt idx="2228">
                  <c:v>41926</c:v>
                </c:pt>
                <c:pt idx="2229">
                  <c:v>41925</c:v>
                </c:pt>
                <c:pt idx="2230">
                  <c:v>41924</c:v>
                </c:pt>
                <c:pt idx="2231">
                  <c:v>41923</c:v>
                </c:pt>
                <c:pt idx="2232">
                  <c:v>41922</c:v>
                </c:pt>
                <c:pt idx="2233">
                  <c:v>41921</c:v>
                </c:pt>
                <c:pt idx="2234">
                  <c:v>41920</c:v>
                </c:pt>
                <c:pt idx="2235">
                  <c:v>41919</c:v>
                </c:pt>
                <c:pt idx="2236">
                  <c:v>41918</c:v>
                </c:pt>
                <c:pt idx="2237">
                  <c:v>41917</c:v>
                </c:pt>
                <c:pt idx="2238">
                  <c:v>41916</c:v>
                </c:pt>
                <c:pt idx="2239">
                  <c:v>41915</c:v>
                </c:pt>
                <c:pt idx="2240">
                  <c:v>41914</c:v>
                </c:pt>
                <c:pt idx="2241">
                  <c:v>41913</c:v>
                </c:pt>
                <c:pt idx="2242">
                  <c:v>41912</c:v>
                </c:pt>
                <c:pt idx="2243">
                  <c:v>41911</c:v>
                </c:pt>
                <c:pt idx="2244">
                  <c:v>41910</c:v>
                </c:pt>
                <c:pt idx="2245">
                  <c:v>41909</c:v>
                </c:pt>
                <c:pt idx="2246">
                  <c:v>41908</c:v>
                </c:pt>
                <c:pt idx="2247">
                  <c:v>41907</c:v>
                </c:pt>
                <c:pt idx="2248">
                  <c:v>41906</c:v>
                </c:pt>
                <c:pt idx="2249">
                  <c:v>41905</c:v>
                </c:pt>
                <c:pt idx="2250">
                  <c:v>41904</c:v>
                </c:pt>
                <c:pt idx="2251">
                  <c:v>41903</c:v>
                </c:pt>
                <c:pt idx="2252">
                  <c:v>41902</c:v>
                </c:pt>
                <c:pt idx="2253">
                  <c:v>41901</c:v>
                </c:pt>
                <c:pt idx="2254">
                  <c:v>41900</c:v>
                </c:pt>
                <c:pt idx="2255">
                  <c:v>41899</c:v>
                </c:pt>
                <c:pt idx="2256">
                  <c:v>41898</c:v>
                </c:pt>
                <c:pt idx="2257">
                  <c:v>41897</c:v>
                </c:pt>
                <c:pt idx="2258">
                  <c:v>41896</c:v>
                </c:pt>
                <c:pt idx="2259">
                  <c:v>41895</c:v>
                </c:pt>
                <c:pt idx="2260">
                  <c:v>41894</c:v>
                </c:pt>
                <c:pt idx="2261">
                  <c:v>41893</c:v>
                </c:pt>
                <c:pt idx="2262">
                  <c:v>41892</c:v>
                </c:pt>
                <c:pt idx="2263">
                  <c:v>41891</c:v>
                </c:pt>
                <c:pt idx="2264">
                  <c:v>41890</c:v>
                </c:pt>
                <c:pt idx="2265">
                  <c:v>41889</c:v>
                </c:pt>
                <c:pt idx="2266">
                  <c:v>41888</c:v>
                </c:pt>
                <c:pt idx="2267">
                  <c:v>41887</c:v>
                </c:pt>
                <c:pt idx="2268">
                  <c:v>41886</c:v>
                </c:pt>
                <c:pt idx="2269">
                  <c:v>41885</c:v>
                </c:pt>
                <c:pt idx="2270">
                  <c:v>41884</c:v>
                </c:pt>
                <c:pt idx="2271">
                  <c:v>41883</c:v>
                </c:pt>
                <c:pt idx="2272">
                  <c:v>41882</c:v>
                </c:pt>
                <c:pt idx="2273">
                  <c:v>41881</c:v>
                </c:pt>
                <c:pt idx="2274">
                  <c:v>41880</c:v>
                </c:pt>
                <c:pt idx="2275">
                  <c:v>41879</c:v>
                </c:pt>
                <c:pt idx="2276">
                  <c:v>41878</c:v>
                </c:pt>
                <c:pt idx="2277">
                  <c:v>41877</c:v>
                </c:pt>
                <c:pt idx="2278">
                  <c:v>41876</c:v>
                </c:pt>
                <c:pt idx="2279">
                  <c:v>41875</c:v>
                </c:pt>
                <c:pt idx="2280">
                  <c:v>41874</c:v>
                </c:pt>
                <c:pt idx="2281">
                  <c:v>41873</c:v>
                </c:pt>
                <c:pt idx="2282">
                  <c:v>41872</c:v>
                </c:pt>
                <c:pt idx="2283">
                  <c:v>41871</c:v>
                </c:pt>
                <c:pt idx="2284">
                  <c:v>41870</c:v>
                </c:pt>
                <c:pt idx="2285">
                  <c:v>41869</c:v>
                </c:pt>
                <c:pt idx="2286">
                  <c:v>41868</c:v>
                </c:pt>
                <c:pt idx="2287">
                  <c:v>41867</c:v>
                </c:pt>
                <c:pt idx="2288">
                  <c:v>41866</c:v>
                </c:pt>
                <c:pt idx="2289">
                  <c:v>41865</c:v>
                </c:pt>
                <c:pt idx="2290">
                  <c:v>41864</c:v>
                </c:pt>
                <c:pt idx="2291">
                  <c:v>41863</c:v>
                </c:pt>
                <c:pt idx="2292">
                  <c:v>41862</c:v>
                </c:pt>
                <c:pt idx="2293">
                  <c:v>41861</c:v>
                </c:pt>
                <c:pt idx="2294">
                  <c:v>41860</c:v>
                </c:pt>
                <c:pt idx="2295">
                  <c:v>41859</c:v>
                </c:pt>
                <c:pt idx="2296">
                  <c:v>41858</c:v>
                </c:pt>
                <c:pt idx="2297">
                  <c:v>41857</c:v>
                </c:pt>
                <c:pt idx="2298">
                  <c:v>41856</c:v>
                </c:pt>
                <c:pt idx="2299">
                  <c:v>41855</c:v>
                </c:pt>
                <c:pt idx="2300">
                  <c:v>41854</c:v>
                </c:pt>
                <c:pt idx="2301">
                  <c:v>41853</c:v>
                </c:pt>
                <c:pt idx="2302">
                  <c:v>41852</c:v>
                </c:pt>
                <c:pt idx="2303">
                  <c:v>41851</c:v>
                </c:pt>
                <c:pt idx="2304">
                  <c:v>41850</c:v>
                </c:pt>
                <c:pt idx="2305">
                  <c:v>41849</c:v>
                </c:pt>
                <c:pt idx="2306">
                  <c:v>41848</c:v>
                </c:pt>
                <c:pt idx="2307">
                  <c:v>41847</c:v>
                </c:pt>
                <c:pt idx="2308">
                  <c:v>41846</c:v>
                </c:pt>
                <c:pt idx="2309">
                  <c:v>41845</c:v>
                </c:pt>
                <c:pt idx="2310">
                  <c:v>41844</c:v>
                </c:pt>
                <c:pt idx="2311">
                  <c:v>41843</c:v>
                </c:pt>
                <c:pt idx="2312">
                  <c:v>41842</c:v>
                </c:pt>
                <c:pt idx="2313">
                  <c:v>41841</c:v>
                </c:pt>
                <c:pt idx="2314">
                  <c:v>41840</c:v>
                </c:pt>
                <c:pt idx="2315">
                  <c:v>41839</c:v>
                </c:pt>
                <c:pt idx="2316">
                  <c:v>41838</c:v>
                </c:pt>
                <c:pt idx="2317">
                  <c:v>41837</c:v>
                </c:pt>
                <c:pt idx="2318">
                  <c:v>41836</c:v>
                </c:pt>
                <c:pt idx="2319">
                  <c:v>41835</c:v>
                </c:pt>
                <c:pt idx="2320">
                  <c:v>41834</c:v>
                </c:pt>
                <c:pt idx="2321">
                  <c:v>41833</c:v>
                </c:pt>
                <c:pt idx="2322">
                  <c:v>41832</c:v>
                </c:pt>
                <c:pt idx="2323">
                  <c:v>41831</c:v>
                </c:pt>
                <c:pt idx="2324">
                  <c:v>41830</c:v>
                </c:pt>
                <c:pt idx="2325">
                  <c:v>41829</c:v>
                </c:pt>
                <c:pt idx="2326">
                  <c:v>41828</c:v>
                </c:pt>
                <c:pt idx="2327">
                  <c:v>41827</c:v>
                </c:pt>
                <c:pt idx="2328">
                  <c:v>41826</c:v>
                </c:pt>
                <c:pt idx="2329">
                  <c:v>41825</c:v>
                </c:pt>
                <c:pt idx="2330">
                  <c:v>41824</c:v>
                </c:pt>
                <c:pt idx="2331">
                  <c:v>41823</c:v>
                </c:pt>
                <c:pt idx="2332">
                  <c:v>41822</c:v>
                </c:pt>
                <c:pt idx="2333">
                  <c:v>41821</c:v>
                </c:pt>
                <c:pt idx="2334">
                  <c:v>41820</c:v>
                </c:pt>
                <c:pt idx="2335">
                  <c:v>41819</c:v>
                </c:pt>
                <c:pt idx="2336">
                  <c:v>41818</c:v>
                </c:pt>
                <c:pt idx="2337">
                  <c:v>41817</c:v>
                </c:pt>
                <c:pt idx="2338">
                  <c:v>41816</c:v>
                </c:pt>
                <c:pt idx="2339">
                  <c:v>41815</c:v>
                </c:pt>
                <c:pt idx="2340">
                  <c:v>41814</c:v>
                </c:pt>
                <c:pt idx="2341">
                  <c:v>41813</c:v>
                </c:pt>
                <c:pt idx="2342">
                  <c:v>41812</c:v>
                </c:pt>
                <c:pt idx="2343">
                  <c:v>41811</c:v>
                </c:pt>
                <c:pt idx="2344">
                  <c:v>41810</c:v>
                </c:pt>
                <c:pt idx="2345">
                  <c:v>41809</c:v>
                </c:pt>
                <c:pt idx="2346">
                  <c:v>41808</c:v>
                </c:pt>
                <c:pt idx="2347">
                  <c:v>41807</c:v>
                </c:pt>
                <c:pt idx="2348">
                  <c:v>41806</c:v>
                </c:pt>
                <c:pt idx="2349">
                  <c:v>41805</c:v>
                </c:pt>
                <c:pt idx="2350">
                  <c:v>41804</c:v>
                </c:pt>
                <c:pt idx="2351">
                  <c:v>41803</c:v>
                </c:pt>
                <c:pt idx="2352">
                  <c:v>41802</c:v>
                </c:pt>
                <c:pt idx="2353">
                  <c:v>41801</c:v>
                </c:pt>
                <c:pt idx="2354">
                  <c:v>41800</c:v>
                </c:pt>
                <c:pt idx="2355">
                  <c:v>41799</c:v>
                </c:pt>
                <c:pt idx="2356">
                  <c:v>41798</c:v>
                </c:pt>
                <c:pt idx="2357">
                  <c:v>41797</c:v>
                </c:pt>
                <c:pt idx="2358">
                  <c:v>41796</c:v>
                </c:pt>
                <c:pt idx="2359">
                  <c:v>41795</c:v>
                </c:pt>
                <c:pt idx="2360">
                  <c:v>41794</c:v>
                </c:pt>
                <c:pt idx="2361">
                  <c:v>41793</c:v>
                </c:pt>
                <c:pt idx="2362">
                  <c:v>41792</c:v>
                </c:pt>
                <c:pt idx="2363">
                  <c:v>41791</c:v>
                </c:pt>
                <c:pt idx="2364">
                  <c:v>41790</c:v>
                </c:pt>
                <c:pt idx="2365">
                  <c:v>41789</c:v>
                </c:pt>
                <c:pt idx="2366">
                  <c:v>41788</c:v>
                </c:pt>
                <c:pt idx="2367">
                  <c:v>41787</c:v>
                </c:pt>
                <c:pt idx="2368">
                  <c:v>41786</c:v>
                </c:pt>
                <c:pt idx="2369">
                  <c:v>41785</c:v>
                </c:pt>
                <c:pt idx="2370">
                  <c:v>41784</c:v>
                </c:pt>
                <c:pt idx="2371">
                  <c:v>41783</c:v>
                </c:pt>
                <c:pt idx="2372">
                  <c:v>41782</c:v>
                </c:pt>
                <c:pt idx="2373">
                  <c:v>41781</c:v>
                </c:pt>
                <c:pt idx="2374">
                  <c:v>41780</c:v>
                </c:pt>
                <c:pt idx="2375">
                  <c:v>41779</c:v>
                </c:pt>
                <c:pt idx="2376">
                  <c:v>41778</c:v>
                </c:pt>
                <c:pt idx="2377">
                  <c:v>41777</c:v>
                </c:pt>
                <c:pt idx="2378">
                  <c:v>41776</c:v>
                </c:pt>
                <c:pt idx="2379">
                  <c:v>41775</c:v>
                </c:pt>
                <c:pt idx="2380">
                  <c:v>41774</c:v>
                </c:pt>
                <c:pt idx="2381">
                  <c:v>41773</c:v>
                </c:pt>
                <c:pt idx="2382">
                  <c:v>41772</c:v>
                </c:pt>
                <c:pt idx="2383">
                  <c:v>41771</c:v>
                </c:pt>
                <c:pt idx="2384">
                  <c:v>41770</c:v>
                </c:pt>
                <c:pt idx="2385">
                  <c:v>41769</c:v>
                </c:pt>
                <c:pt idx="2386">
                  <c:v>41768</c:v>
                </c:pt>
                <c:pt idx="2387">
                  <c:v>41767</c:v>
                </c:pt>
                <c:pt idx="2388">
                  <c:v>41766</c:v>
                </c:pt>
                <c:pt idx="2389">
                  <c:v>41765</c:v>
                </c:pt>
                <c:pt idx="2390">
                  <c:v>41764</c:v>
                </c:pt>
                <c:pt idx="2391">
                  <c:v>41763</c:v>
                </c:pt>
                <c:pt idx="2392">
                  <c:v>41762</c:v>
                </c:pt>
                <c:pt idx="2393">
                  <c:v>41761</c:v>
                </c:pt>
                <c:pt idx="2394">
                  <c:v>41760</c:v>
                </c:pt>
                <c:pt idx="2395">
                  <c:v>41759</c:v>
                </c:pt>
                <c:pt idx="2396">
                  <c:v>41758</c:v>
                </c:pt>
                <c:pt idx="2397">
                  <c:v>41757</c:v>
                </c:pt>
                <c:pt idx="2398">
                  <c:v>41756</c:v>
                </c:pt>
                <c:pt idx="2399">
                  <c:v>41755</c:v>
                </c:pt>
                <c:pt idx="2400">
                  <c:v>41754</c:v>
                </c:pt>
                <c:pt idx="2401">
                  <c:v>41753</c:v>
                </c:pt>
                <c:pt idx="2402">
                  <c:v>41752</c:v>
                </c:pt>
                <c:pt idx="2403">
                  <c:v>41751</c:v>
                </c:pt>
                <c:pt idx="2404">
                  <c:v>41750</c:v>
                </c:pt>
                <c:pt idx="2405">
                  <c:v>41749</c:v>
                </c:pt>
                <c:pt idx="2406">
                  <c:v>41748</c:v>
                </c:pt>
                <c:pt idx="2407">
                  <c:v>41747</c:v>
                </c:pt>
                <c:pt idx="2408">
                  <c:v>41746</c:v>
                </c:pt>
                <c:pt idx="2409">
                  <c:v>41745</c:v>
                </c:pt>
                <c:pt idx="2410">
                  <c:v>41744</c:v>
                </c:pt>
                <c:pt idx="2411">
                  <c:v>41743</c:v>
                </c:pt>
                <c:pt idx="2412">
                  <c:v>41742</c:v>
                </c:pt>
                <c:pt idx="2413">
                  <c:v>41741</c:v>
                </c:pt>
                <c:pt idx="2414">
                  <c:v>41740</c:v>
                </c:pt>
                <c:pt idx="2415">
                  <c:v>41739</c:v>
                </c:pt>
                <c:pt idx="2416">
                  <c:v>41738</c:v>
                </c:pt>
                <c:pt idx="2417">
                  <c:v>41737</c:v>
                </c:pt>
                <c:pt idx="2418">
                  <c:v>41736</c:v>
                </c:pt>
                <c:pt idx="2419">
                  <c:v>41735</c:v>
                </c:pt>
                <c:pt idx="2420">
                  <c:v>41734</c:v>
                </c:pt>
                <c:pt idx="2421">
                  <c:v>41733</c:v>
                </c:pt>
                <c:pt idx="2422">
                  <c:v>41732</c:v>
                </c:pt>
                <c:pt idx="2423">
                  <c:v>41731</c:v>
                </c:pt>
                <c:pt idx="2424">
                  <c:v>41730</c:v>
                </c:pt>
                <c:pt idx="2425">
                  <c:v>41729</c:v>
                </c:pt>
                <c:pt idx="2426">
                  <c:v>41728</c:v>
                </c:pt>
                <c:pt idx="2427">
                  <c:v>41727</c:v>
                </c:pt>
                <c:pt idx="2428">
                  <c:v>41726</c:v>
                </c:pt>
                <c:pt idx="2429">
                  <c:v>41725</c:v>
                </c:pt>
                <c:pt idx="2430">
                  <c:v>41724</c:v>
                </c:pt>
                <c:pt idx="2431">
                  <c:v>41723</c:v>
                </c:pt>
                <c:pt idx="2432">
                  <c:v>41722</c:v>
                </c:pt>
                <c:pt idx="2433">
                  <c:v>41721</c:v>
                </c:pt>
                <c:pt idx="2434">
                  <c:v>41720</c:v>
                </c:pt>
                <c:pt idx="2435">
                  <c:v>41719</c:v>
                </c:pt>
                <c:pt idx="2436">
                  <c:v>41718</c:v>
                </c:pt>
                <c:pt idx="2437">
                  <c:v>41717</c:v>
                </c:pt>
                <c:pt idx="2438">
                  <c:v>41716</c:v>
                </c:pt>
                <c:pt idx="2439">
                  <c:v>41715</c:v>
                </c:pt>
                <c:pt idx="2440">
                  <c:v>41714</c:v>
                </c:pt>
                <c:pt idx="2441">
                  <c:v>41713</c:v>
                </c:pt>
                <c:pt idx="2442">
                  <c:v>41712</c:v>
                </c:pt>
                <c:pt idx="2443">
                  <c:v>41711</c:v>
                </c:pt>
                <c:pt idx="2444">
                  <c:v>41710</c:v>
                </c:pt>
                <c:pt idx="2445">
                  <c:v>41709</c:v>
                </c:pt>
                <c:pt idx="2446">
                  <c:v>41708</c:v>
                </c:pt>
                <c:pt idx="2447">
                  <c:v>41707</c:v>
                </c:pt>
                <c:pt idx="2448">
                  <c:v>41706</c:v>
                </c:pt>
                <c:pt idx="2449">
                  <c:v>41705</c:v>
                </c:pt>
                <c:pt idx="2450">
                  <c:v>41704</c:v>
                </c:pt>
                <c:pt idx="2451">
                  <c:v>41703</c:v>
                </c:pt>
                <c:pt idx="2452">
                  <c:v>41702</c:v>
                </c:pt>
                <c:pt idx="2453">
                  <c:v>41701</c:v>
                </c:pt>
                <c:pt idx="2454">
                  <c:v>41700</c:v>
                </c:pt>
                <c:pt idx="2455">
                  <c:v>41699</c:v>
                </c:pt>
                <c:pt idx="2456">
                  <c:v>41698</c:v>
                </c:pt>
                <c:pt idx="2457">
                  <c:v>41697</c:v>
                </c:pt>
                <c:pt idx="2458">
                  <c:v>41696</c:v>
                </c:pt>
                <c:pt idx="2459">
                  <c:v>41695</c:v>
                </c:pt>
                <c:pt idx="2460">
                  <c:v>41694</c:v>
                </c:pt>
                <c:pt idx="2461">
                  <c:v>41693</c:v>
                </c:pt>
                <c:pt idx="2462">
                  <c:v>41692</c:v>
                </c:pt>
                <c:pt idx="2463">
                  <c:v>41691</c:v>
                </c:pt>
                <c:pt idx="2464">
                  <c:v>41690</c:v>
                </c:pt>
                <c:pt idx="2465">
                  <c:v>41689</c:v>
                </c:pt>
                <c:pt idx="2466">
                  <c:v>41688</c:v>
                </c:pt>
                <c:pt idx="2467">
                  <c:v>41687</c:v>
                </c:pt>
                <c:pt idx="2468">
                  <c:v>41686</c:v>
                </c:pt>
                <c:pt idx="2469">
                  <c:v>41685</c:v>
                </c:pt>
                <c:pt idx="2470">
                  <c:v>41684</c:v>
                </c:pt>
                <c:pt idx="2471">
                  <c:v>41683</c:v>
                </c:pt>
                <c:pt idx="2472">
                  <c:v>41682</c:v>
                </c:pt>
                <c:pt idx="2473">
                  <c:v>41681</c:v>
                </c:pt>
                <c:pt idx="2474">
                  <c:v>41680</c:v>
                </c:pt>
                <c:pt idx="2475">
                  <c:v>41679</c:v>
                </c:pt>
                <c:pt idx="2476">
                  <c:v>41678</c:v>
                </c:pt>
                <c:pt idx="2477">
                  <c:v>41677</c:v>
                </c:pt>
                <c:pt idx="2478">
                  <c:v>41676</c:v>
                </c:pt>
                <c:pt idx="2479">
                  <c:v>41675</c:v>
                </c:pt>
                <c:pt idx="2480">
                  <c:v>41674</c:v>
                </c:pt>
                <c:pt idx="2481">
                  <c:v>41673</c:v>
                </c:pt>
                <c:pt idx="2482">
                  <c:v>41672</c:v>
                </c:pt>
                <c:pt idx="2483">
                  <c:v>41671</c:v>
                </c:pt>
                <c:pt idx="2484">
                  <c:v>41670</c:v>
                </c:pt>
                <c:pt idx="2485">
                  <c:v>41669</c:v>
                </c:pt>
                <c:pt idx="2486">
                  <c:v>41668</c:v>
                </c:pt>
                <c:pt idx="2487">
                  <c:v>41667</c:v>
                </c:pt>
                <c:pt idx="2488">
                  <c:v>41666</c:v>
                </c:pt>
                <c:pt idx="2489">
                  <c:v>41665</c:v>
                </c:pt>
                <c:pt idx="2490">
                  <c:v>41664</c:v>
                </c:pt>
                <c:pt idx="2491">
                  <c:v>41663</c:v>
                </c:pt>
                <c:pt idx="2492">
                  <c:v>41662</c:v>
                </c:pt>
                <c:pt idx="2493">
                  <c:v>41661</c:v>
                </c:pt>
                <c:pt idx="2494">
                  <c:v>41660</c:v>
                </c:pt>
                <c:pt idx="2495">
                  <c:v>41659</c:v>
                </c:pt>
                <c:pt idx="2496">
                  <c:v>41658</c:v>
                </c:pt>
                <c:pt idx="2497">
                  <c:v>41657</c:v>
                </c:pt>
                <c:pt idx="2498">
                  <c:v>41656</c:v>
                </c:pt>
                <c:pt idx="2499">
                  <c:v>41655</c:v>
                </c:pt>
                <c:pt idx="2500">
                  <c:v>41654</c:v>
                </c:pt>
                <c:pt idx="2501">
                  <c:v>41653</c:v>
                </c:pt>
                <c:pt idx="2502">
                  <c:v>41652</c:v>
                </c:pt>
                <c:pt idx="2503">
                  <c:v>41651</c:v>
                </c:pt>
                <c:pt idx="2504">
                  <c:v>41650</c:v>
                </c:pt>
                <c:pt idx="2505">
                  <c:v>41649</c:v>
                </c:pt>
                <c:pt idx="2506">
                  <c:v>41648</c:v>
                </c:pt>
                <c:pt idx="2507">
                  <c:v>41647</c:v>
                </c:pt>
                <c:pt idx="2508">
                  <c:v>41646</c:v>
                </c:pt>
                <c:pt idx="2509">
                  <c:v>41645</c:v>
                </c:pt>
                <c:pt idx="2510">
                  <c:v>41644</c:v>
                </c:pt>
                <c:pt idx="2511">
                  <c:v>41643</c:v>
                </c:pt>
                <c:pt idx="2512">
                  <c:v>41642</c:v>
                </c:pt>
                <c:pt idx="2513">
                  <c:v>41641</c:v>
                </c:pt>
                <c:pt idx="2514">
                  <c:v>41640</c:v>
                </c:pt>
                <c:pt idx="2515">
                  <c:v>41639</c:v>
                </c:pt>
                <c:pt idx="2516">
                  <c:v>41638</c:v>
                </c:pt>
                <c:pt idx="2517">
                  <c:v>41637</c:v>
                </c:pt>
                <c:pt idx="2518">
                  <c:v>41636</c:v>
                </c:pt>
                <c:pt idx="2519">
                  <c:v>41635</c:v>
                </c:pt>
                <c:pt idx="2520">
                  <c:v>41634</c:v>
                </c:pt>
                <c:pt idx="2521">
                  <c:v>41633</c:v>
                </c:pt>
                <c:pt idx="2522">
                  <c:v>41632</c:v>
                </c:pt>
                <c:pt idx="2523">
                  <c:v>41631</c:v>
                </c:pt>
                <c:pt idx="2524">
                  <c:v>41630</c:v>
                </c:pt>
                <c:pt idx="2525">
                  <c:v>41629</c:v>
                </c:pt>
                <c:pt idx="2526">
                  <c:v>41628</c:v>
                </c:pt>
                <c:pt idx="2527">
                  <c:v>41627</c:v>
                </c:pt>
                <c:pt idx="2528">
                  <c:v>41626</c:v>
                </c:pt>
                <c:pt idx="2529">
                  <c:v>41625</c:v>
                </c:pt>
                <c:pt idx="2530">
                  <c:v>41624</c:v>
                </c:pt>
                <c:pt idx="2531">
                  <c:v>41623</c:v>
                </c:pt>
                <c:pt idx="2532">
                  <c:v>41622</c:v>
                </c:pt>
                <c:pt idx="2533">
                  <c:v>41621</c:v>
                </c:pt>
                <c:pt idx="2534">
                  <c:v>41620</c:v>
                </c:pt>
                <c:pt idx="2535">
                  <c:v>41619</c:v>
                </c:pt>
                <c:pt idx="2536">
                  <c:v>41618</c:v>
                </c:pt>
                <c:pt idx="2537">
                  <c:v>41617</c:v>
                </c:pt>
                <c:pt idx="2538">
                  <c:v>41616</c:v>
                </c:pt>
                <c:pt idx="2539">
                  <c:v>41615</c:v>
                </c:pt>
                <c:pt idx="2540">
                  <c:v>41614</c:v>
                </c:pt>
                <c:pt idx="2541">
                  <c:v>41613</c:v>
                </c:pt>
                <c:pt idx="2542">
                  <c:v>41612</c:v>
                </c:pt>
                <c:pt idx="2543">
                  <c:v>41611</c:v>
                </c:pt>
                <c:pt idx="2544">
                  <c:v>41610</c:v>
                </c:pt>
                <c:pt idx="2545">
                  <c:v>41609</c:v>
                </c:pt>
                <c:pt idx="2546">
                  <c:v>41608</c:v>
                </c:pt>
                <c:pt idx="2547">
                  <c:v>41607</c:v>
                </c:pt>
                <c:pt idx="2548">
                  <c:v>41606</c:v>
                </c:pt>
                <c:pt idx="2549">
                  <c:v>41605</c:v>
                </c:pt>
                <c:pt idx="2550">
                  <c:v>41604</c:v>
                </c:pt>
                <c:pt idx="2551">
                  <c:v>41603</c:v>
                </c:pt>
                <c:pt idx="2552">
                  <c:v>41602</c:v>
                </c:pt>
                <c:pt idx="2553">
                  <c:v>41601</c:v>
                </c:pt>
                <c:pt idx="2554">
                  <c:v>41600</c:v>
                </c:pt>
                <c:pt idx="2555">
                  <c:v>41599</c:v>
                </c:pt>
                <c:pt idx="2556">
                  <c:v>41598</c:v>
                </c:pt>
                <c:pt idx="2557">
                  <c:v>41597</c:v>
                </c:pt>
                <c:pt idx="2558">
                  <c:v>41596</c:v>
                </c:pt>
                <c:pt idx="2559">
                  <c:v>41595</c:v>
                </c:pt>
                <c:pt idx="2560">
                  <c:v>41594</c:v>
                </c:pt>
                <c:pt idx="2561">
                  <c:v>41593</c:v>
                </c:pt>
                <c:pt idx="2562">
                  <c:v>41592</c:v>
                </c:pt>
                <c:pt idx="2563">
                  <c:v>41591</c:v>
                </c:pt>
                <c:pt idx="2564">
                  <c:v>41590</c:v>
                </c:pt>
                <c:pt idx="2565">
                  <c:v>41589</c:v>
                </c:pt>
                <c:pt idx="2566">
                  <c:v>41588</c:v>
                </c:pt>
                <c:pt idx="2567">
                  <c:v>41587</c:v>
                </c:pt>
                <c:pt idx="2568">
                  <c:v>41586</c:v>
                </c:pt>
                <c:pt idx="2569">
                  <c:v>41585</c:v>
                </c:pt>
                <c:pt idx="2570">
                  <c:v>41584</c:v>
                </c:pt>
                <c:pt idx="2571">
                  <c:v>41583</c:v>
                </c:pt>
                <c:pt idx="2572">
                  <c:v>41582</c:v>
                </c:pt>
                <c:pt idx="2573">
                  <c:v>41581</c:v>
                </c:pt>
                <c:pt idx="2574">
                  <c:v>41580</c:v>
                </c:pt>
                <c:pt idx="2575">
                  <c:v>41579</c:v>
                </c:pt>
                <c:pt idx="2576">
                  <c:v>41578</c:v>
                </c:pt>
                <c:pt idx="2577">
                  <c:v>41577</c:v>
                </c:pt>
                <c:pt idx="2578">
                  <c:v>41576</c:v>
                </c:pt>
                <c:pt idx="2579">
                  <c:v>41575</c:v>
                </c:pt>
                <c:pt idx="2580">
                  <c:v>41574</c:v>
                </c:pt>
                <c:pt idx="2581">
                  <c:v>41573</c:v>
                </c:pt>
                <c:pt idx="2582">
                  <c:v>41572</c:v>
                </c:pt>
                <c:pt idx="2583">
                  <c:v>41571</c:v>
                </c:pt>
                <c:pt idx="2584">
                  <c:v>41570</c:v>
                </c:pt>
                <c:pt idx="2585">
                  <c:v>41569</c:v>
                </c:pt>
                <c:pt idx="2586">
                  <c:v>41568</c:v>
                </c:pt>
                <c:pt idx="2587">
                  <c:v>41567</c:v>
                </c:pt>
                <c:pt idx="2588">
                  <c:v>41566</c:v>
                </c:pt>
                <c:pt idx="2589">
                  <c:v>41565</c:v>
                </c:pt>
                <c:pt idx="2590">
                  <c:v>41564</c:v>
                </c:pt>
                <c:pt idx="2591">
                  <c:v>41563</c:v>
                </c:pt>
                <c:pt idx="2592">
                  <c:v>41562</c:v>
                </c:pt>
                <c:pt idx="2593">
                  <c:v>41561</c:v>
                </c:pt>
                <c:pt idx="2594">
                  <c:v>41560</c:v>
                </c:pt>
                <c:pt idx="2595">
                  <c:v>41559</c:v>
                </c:pt>
                <c:pt idx="2596">
                  <c:v>41558</c:v>
                </c:pt>
                <c:pt idx="2597">
                  <c:v>41557</c:v>
                </c:pt>
                <c:pt idx="2598">
                  <c:v>41556</c:v>
                </c:pt>
                <c:pt idx="2599">
                  <c:v>41555</c:v>
                </c:pt>
                <c:pt idx="2600">
                  <c:v>41554</c:v>
                </c:pt>
                <c:pt idx="2601">
                  <c:v>41553</c:v>
                </c:pt>
                <c:pt idx="2602">
                  <c:v>41552</c:v>
                </c:pt>
                <c:pt idx="2603">
                  <c:v>41551</c:v>
                </c:pt>
                <c:pt idx="2604">
                  <c:v>41550</c:v>
                </c:pt>
                <c:pt idx="2605">
                  <c:v>41549</c:v>
                </c:pt>
                <c:pt idx="2606">
                  <c:v>41548</c:v>
                </c:pt>
                <c:pt idx="2607">
                  <c:v>41547</c:v>
                </c:pt>
                <c:pt idx="2608">
                  <c:v>41546</c:v>
                </c:pt>
                <c:pt idx="2609">
                  <c:v>41545</c:v>
                </c:pt>
                <c:pt idx="2610">
                  <c:v>41544</c:v>
                </c:pt>
                <c:pt idx="2611">
                  <c:v>41543</c:v>
                </c:pt>
                <c:pt idx="2612">
                  <c:v>41542</c:v>
                </c:pt>
                <c:pt idx="2613">
                  <c:v>41541</c:v>
                </c:pt>
                <c:pt idx="2614">
                  <c:v>41540</c:v>
                </c:pt>
                <c:pt idx="2615">
                  <c:v>41539</c:v>
                </c:pt>
                <c:pt idx="2616">
                  <c:v>41538</c:v>
                </c:pt>
                <c:pt idx="2617">
                  <c:v>41537</c:v>
                </c:pt>
                <c:pt idx="2618">
                  <c:v>41536</c:v>
                </c:pt>
                <c:pt idx="2619">
                  <c:v>41535</c:v>
                </c:pt>
                <c:pt idx="2620">
                  <c:v>41534</c:v>
                </c:pt>
                <c:pt idx="2621">
                  <c:v>41533</c:v>
                </c:pt>
                <c:pt idx="2622">
                  <c:v>41532</c:v>
                </c:pt>
                <c:pt idx="2623">
                  <c:v>41531</c:v>
                </c:pt>
                <c:pt idx="2624">
                  <c:v>41530</c:v>
                </c:pt>
                <c:pt idx="2625">
                  <c:v>41529</c:v>
                </c:pt>
                <c:pt idx="2626">
                  <c:v>41528</c:v>
                </c:pt>
                <c:pt idx="2627">
                  <c:v>41527</c:v>
                </c:pt>
                <c:pt idx="2628">
                  <c:v>41526</c:v>
                </c:pt>
                <c:pt idx="2629">
                  <c:v>41525</c:v>
                </c:pt>
                <c:pt idx="2630">
                  <c:v>41524</c:v>
                </c:pt>
                <c:pt idx="2631">
                  <c:v>41523</c:v>
                </c:pt>
                <c:pt idx="2632">
                  <c:v>41522</c:v>
                </c:pt>
                <c:pt idx="2633">
                  <c:v>41521</c:v>
                </c:pt>
                <c:pt idx="2634">
                  <c:v>41520</c:v>
                </c:pt>
                <c:pt idx="2635">
                  <c:v>41519</c:v>
                </c:pt>
                <c:pt idx="2636">
                  <c:v>41518</c:v>
                </c:pt>
                <c:pt idx="2637">
                  <c:v>41517</c:v>
                </c:pt>
                <c:pt idx="2638">
                  <c:v>41516</c:v>
                </c:pt>
                <c:pt idx="2639">
                  <c:v>41515</c:v>
                </c:pt>
                <c:pt idx="2640">
                  <c:v>41514</c:v>
                </c:pt>
                <c:pt idx="2641">
                  <c:v>41513</c:v>
                </c:pt>
                <c:pt idx="2642">
                  <c:v>41512</c:v>
                </c:pt>
                <c:pt idx="2643">
                  <c:v>41511</c:v>
                </c:pt>
                <c:pt idx="2644">
                  <c:v>41510</c:v>
                </c:pt>
                <c:pt idx="2645">
                  <c:v>41509</c:v>
                </c:pt>
                <c:pt idx="2646">
                  <c:v>41508</c:v>
                </c:pt>
                <c:pt idx="2647">
                  <c:v>41507</c:v>
                </c:pt>
                <c:pt idx="2648">
                  <c:v>41506</c:v>
                </c:pt>
                <c:pt idx="2649">
                  <c:v>41505</c:v>
                </c:pt>
                <c:pt idx="2650">
                  <c:v>41504</c:v>
                </c:pt>
                <c:pt idx="2651">
                  <c:v>41503</c:v>
                </c:pt>
                <c:pt idx="2652">
                  <c:v>41502</c:v>
                </c:pt>
                <c:pt idx="2653">
                  <c:v>41501</c:v>
                </c:pt>
                <c:pt idx="2654">
                  <c:v>41500</c:v>
                </c:pt>
                <c:pt idx="2655">
                  <c:v>41499</c:v>
                </c:pt>
                <c:pt idx="2656">
                  <c:v>41498</c:v>
                </c:pt>
                <c:pt idx="2657">
                  <c:v>41497</c:v>
                </c:pt>
                <c:pt idx="2658">
                  <c:v>41496</c:v>
                </c:pt>
                <c:pt idx="2659">
                  <c:v>41495</c:v>
                </c:pt>
                <c:pt idx="2660">
                  <c:v>41494</c:v>
                </c:pt>
                <c:pt idx="2661">
                  <c:v>41493</c:v>
                </c:pt>
                <c:pt idx="2662">
                  <c:v>41492</c:v>
                </c:pt>
                <c:pt idx="2663">
                  <c:v>41491</c:v>
                </c:pt>
                <c:pt idx="2664">
                  <c:v>41490</c:v>
                </c:pt>
                <c:pt idx="2665">
                  <c:v>41489</c:v>
                </c:pt>
                <c:pt idx="2666">
                  <c:v>41488</c:v>
                </c:pt>
                <c:pt idx="2667">
                  <c:v>41487</c:v>
                </c:pt>
                <c:pt idx="2668">
                  <c:v>41486</c:v>
                </c:pt>
                <c:pt idx="2669">
                  <c:v>41485</c:v>
                </c:pt>
                <c:pt idx="2670">
                  <c:v>41484</c:v>
                </c:pt>
                <c:pt idx="2671">
                  <c:v>41483</c:v>
                </c:pt>
                <c:pt idx="2672">
                  <c:v>41482</c:v>
                </c:pt>
                <c:pt idx="2673">
                  <c:v>41481</c:v>
                </c:pt>
                <c:pt idx="2674">
                  <c:v>41480</c:v>
                </c:pt>
                <c:pt idx="2675">
                  <c:v>41479</c:v>
                </c:pt>
                <c:pt idx="2676">
                  <c:v>41478</c:v>
                </c:pt>
                <c:pt idx="2677">
                  <c:v>41477</c:v>
                </c:pt>
                <c:pt idx="2678">
                  <c:v>41476</c:v>
                </c:pt>
                <c:pt idx="2679">
                  <c:v>41475</c:v>
                </c:pt>
                <c:pt idx="2680">
                  <c:v>41474</c:v>
                </c:pt>
                <c:pt idx="2681">
                  <c:v>41473</c:v>
                </c:pt>
                <c:pt idx="2682">
                  <c:v>41472</c:v>
                </c:pt>
                <c:pt idx="2683">
                  <c:v>41471</c:v>
                </c:pt>
                <c:pt idx="2684">
                  <c:v>41470</c:v>
                </c:pt>
                <c:pt idx="2685">
                  <c:v>41469</c:v>
                </c:pt>
                <c:pt idx="2686">
                  <c:v>41468</c:v>
                </c:pt>
                <c:pt idx="2687">
                  <c:v>41467</c:v>
                </c:pt>
                <c:pt idx="2688">
                  <c:v>41466</c:v>
                </c:pt>
                <c:pt idx="2689">
                  <c:v>41465</c:v>
                </c:pt>
                <c:pt idx="2690">
                  <c:v>41464</c:v>
                </c:pt>
                <c:pt idx="2691">
                  <c:v>41463</c:v>
                </c:pt>
                <c:pt idx="2692">
                  <c:v>41462</c:v>
                </c:pt>
                <c:pt idx="2693">
                  <c:v>41461</c:v>
                </c:pt>
                <c:pt idx="2694">
                  <c:v>41460</c:v>
                </c:pt>
                <c:pt idx="2695">
                  <c:v>41459</c:v>
                </c:pt>
                <c:pt idx="2696">
                  <c:v>41458</c:v>
                </c:pt>
                <c:pt idx="2697">
                  <c:v>41457</c:v>
                </c:pt>
                <c:pt idx="2698">
                  <c:v>41456</c:v>
                </c:pt>
                <c:pt idx="2699">
                  <c:v>41455</c:v>
                </c:pt>
                <c:pt idx="2700">
                  <c:v>41454</c:v>
                </c:pt>
                <c:pt idx="2701">
                  <c:v>41453</c:v>
                </c:pt>
                <c:pt idx="2702">
                  <c:v>41452</c:v>
                </c:pt>
                <c:pt idx="2703">
                  <c:v>41451</c:v>
                </c:pt>
                <c:pt idx="2704">
                  <c:v>41450</c:v>
                </c:pt>
                <c:pt idx="2705">
                  <c:v>41449</c:v>
                </c:pt>
                <c:pt idx="2706">
                  <c:v>41448</c:v>
                </c:pt>
                <c:pt idx="2707">
                  <c:v>41447</c:v>
                </c:pt>
                <c:pt idx="2708">
                  <c:v>41446</c:v>
                </c:pt>
                <c:pt idx="2709">
                  <c:v>41445</c:v>
                </c:pt>
                <c:pt idx="2710">
                  <c:v>41444</c:v>
                </c:pt>
                <c:pt idx="2711">
                  <c:v>41443</c:v>
                </c:pt>
                <c:pt idx="2712">
                  <c:v>41442</c:v>
                </c:pt>
                <c:pt idx="2713">
                  <c:v>41441</c:v>
                </c:pt>
                <c:pt idx="2714">
                  <c:v>41440</c:v>
                </c:pt>
                <c:pt idx="2715">
                  <c:v>41439</c:v>
                </c:pt>
                <c:pt idx="2716">
                  <c:v>41438</c:v>
                </c:pt>
                <c:pt idx="2717">
                  <c:v>41437</c:v>
                </c:pt>
                <c:pt idx="2718">
                  <c:v>41436</c:v>
                </c:pt>
                <c:pt idx="2719">
                  <c:v>41435</c:v>
                </c:pt>
                <c:pt idx="2720">
                  <c:v>41434</c:v>
                </c:pt>
                <c:pt idx="2721">
                  <c:v>41433</c:v>
                </c:pt>
                <c:pt idx="2722">
                  <c:v>41432</c:v>
                </c:pt>
                <c:pt idx="2723">
                  <c:v>41431</c:v>
                </c:pt>
                <c:pt idx="2724">
                  <c:v>41430</c:v>
                </c:pt>
                <c:pt idx="2725">
                  <c:v>41429</c:v>
                </c:pt>
                <c:pt idx="2726">
                  <c:v>41428</c:v>
                </c:pt>
                <c:pt idx="2727">
                  <c:v>41427</c:v>
                </c:pt>
                <c:pt idx="2728">
                  <c:v>41426</c:v>
                </c:pt>
                <c:pt idx="2729">
                  <c:v>41425</c:v>
                </c:pt>
                <c:pt idx="2730">
                  <c:v>41424</c:v>
                </c:pt>
                <c:pt idx="2731">
                  <c:v>41423</c:v>
                </c:pt>
                <c:pt idx="2732">
                  <c:v>41422</c:v>
                </c:pt>
                <c:pt idx="2733">
                  <c:v>41421</c:v>
                </c:pt>
                <c:pt idx="2734">
                  <c:v>41420</c:v>
                </c:pt>
                <c:pt idx="2735">
                  <c:v>41419</c:v>
                </c:pt>
                <c:pt idx="2736">
                  <c:v>41418</c:v>
                </c:pt>
                <c:pt idx="2737">
                  <c:v>41417</c:v>
                </c:pt>
                <c:pt idx="2738">
                  <c:v>41416</c:v>
                </c:pt>
                <c:pt idx="2739">
                  <c:v>41415</c:v>
                </c:pt>
                <c:pt idx="2740">
                  <c:v>41414</c:v>
                </c:pt>
                <c:pt idx="2741">
                  <c:v>41413</c:v>
                </c:pt>
                <c:pt idx="2742">
                  <c:v>41412</c:v>
                </c:pt>
                <c:pt idx="2743">
                  <c:v>41411</c:v>
                </c:pt>
                <c:pt idx="2744">
                  <c:v>41410</c:v>
                </c:pt>
                <c:pt idx="2745">
                  <c:v>41409</c:v>
                </c:pt>
                <c:pt idx="2746">
                  <c:v>41408</c:v>
                </c:pt>
                <c:pt idx="2747">
                  <c:v>41407</c:v>
                </c:pt>
              </c:numCache>
            </c:numRef>
          </c:cat>
          <c:val>
            <c:numRef>
              <c:f>'10a riigivk spread'!$AB$4:$AB$2751</c:f>
              <c:numCache>
                <c:formatCode>[$$-409]#,##0.00_ ;\-[$$-409]#,##0.00\ </c:formatCode>
                <c:ptCount val="2748"/>
                <c:pt idx="0">
                  <c:v>0.65400000000000003</c:v>
                </c:pt>
                <c:pt idx="1">
                  <c:v>0.65500000000000003</c:v>
                </c:pt>
                <c:pt idx="2">
                  <c:v>0.63900000000000001</c:v>
                </c:pt>
                <c:pt idx="3">
                  <c:v>0.65200000000000002</c:v>
                </c:pt>
                <c:pt idx="4">
                  <c:v>0.66500000000000004</c:v>
                </c:pt>
                <c:pt idx="5">
                  <c:v>0.66500000000000004</c:v>
                </c:pt>
                <c:pt idx="6">
                  <c:v>0.66500000000000004</c:v>
                </c:pt>
                <c:pt idx="7">
                  <c:v>0.68400000000000005</c:v>
                </c:pt>
                <c:pt idx="8">
                  <c:v>0.73799999999999999</c:v>
                </c:pt>
                <c:pt idx="9">
                  <c:v>0.76200000000000001</c:v>
                </c:pt>
                <c:pt idx="10">
                  <c:v>0.75700000000000001</c:v>
                </c:pt>
                <c:pt idx="11">
                  <c:v>0.64</c:v>
                </c:pt>
                <c:pt idx="12">
                  <c:v>0.64</c:v>
                </c:pt>
                <c:pt idx="13">
                  <c:v>0.64</c:v>
                </c:pt>
                <c:pt idx="14">
                  <c:v>0.66800000000000004</c:v>
                </c:pt>
                <c:pt idx="15">
                  <c:v>0.68700000000000006</c:v>
                </c:pt>
                <c:pt idx="16">
                  <c:v>0.73399999999999999</c:v>
                </c:pt>
                <c:pt idx="17">
                  <c:v>0.748</c:v>
                </c:pt>
                <c:pt idx="18">
                  <c:v>0.76</c:v>
                </c:pt>
                <c:pt idx="19">
                  <c:v>0.76</c:v>
                </c:pt>
                <c:pt idx="20">
                  <c:v>0.76</c:v>
                </c:pt>
                <c:pt idx="21">
                  <c:v>0.69199999999999995</c:v>
                </c:pt>
                <c:pt idx="22">
                  <c:v>0.76500000000000001</c:v>
                </c:pt>
                <c:pt idx="23">
                  <c:v>0.7</c:v>
                </c:pt>
                <c:pt idx="24">
                  <c:v>0.73899999999999999</c:v>
                </c:pt>
                <c:pt idx="25">
                  <c:v>0.75800000000000001</c:v>
                </c:pt>
                <c:pt idx="26">
                  <c:v>0.75800000000000001</c:v>
                </c:pt>
                <c:pt idx="27">
                  <c:v>0.75800000000000001</c:v>
                </c:pt>
                <c:pt idx="28">
                  <c:v>0.80300000000000005</c:v>
                </c:pt>
                <c:pt idx="29">
                  <c:v>0.78200000000000003</c:v>
                </c:pt>
                <c:pt idx="30">
                  <c:v>0.72799999999999998</c:v>
                </c:pt>
                <c:pt idx="31">
                  <c:v>0.72</c:v>
                </c:pt>
                <c:pt idx="32">
                  <c:v>0.65100000000000002</c:v>
                </c:pt>
                <c:pt idx="33">
                  <c:v>0.65100000000000002</c:v>
                </c:pt>
                <c:pt idx="34">
                  <c:v>0.65100000000000002</c:v>
                </c:pt>
                <c:pt idx="35">
                  <c:v>0.69699999999999995</c:v>
                </c:pt>
                <c:pt idx="36">
                  <c:v>0.65700000000000003</c:v>
                </c:pt>
                <c:pt idx="37">
                  <c:v>0.65800000000000003</c:v>
                </c:pt>
                <c:pt idx="38">
                  <c:v>0.67700000000000005</c:v>
                </c:pt>
                <c:pt idx="39">
                  <c:v>0.72399999999999998</c:v>
                </c:pt>
                <c:pt idx="40">
                  <c:v>0.72399999999999998</c:v>
                </c:pt>
                <c:pt idx="41">
                  <c:v>0.72399999999999998</c:v>
                </c:pt>
                <c:pt idx="42">
                  <c:v>0.75900000000000001</c:v>
                </c:pt>
                <c:pt idx="43">
                  <c:v>0.78500000000000003</c:v>
                </c:pt>
                <c:pt idx="44">
                  <c:v>0.77600000000000002</c:v>
                </c:pt>
                <c:pt idx="45">
                  <c:v>0.80800000000000005</c:v>
                </c:pt>
                <c:pt idx="46">
                  <c:v>0.78400000000000003</c:v>
                </c:pt>
                <c:pt idx="47">
                  <c:v>0.78400000000000003</c:v>
                </c:pt>
                <c:pt idx="48">
                  <c:v>0.78400000000000003</c:v>
                </c:pt>
                <c:pt idx="49">
                  <c:v>0.82099999999999995</c:v>
                </c:pt>
                <c:pt idx="50">
                  <c:v>0.86599999999999999</c:v>
                </c:pt>
                <c:pt idx="51">
                  <c:v>0.85199999999999998</c:v>
                </c:pt>
                <c:pt idx="52">
                  <c:v>0.879</c:v>
                </c:pt>
                <c:pt idx="53">
                  <c:v>0.88600000000000001</c:v>
                </c:pt>
                <c:pt idx="54">
                  <c:v>0.88600000000000001</c:v>
                </c:pt>
                <c:pt idx="55">
                  <c:v>0.88600000000000001</c:v>
                </c:pt>
                <c:pt idx="56">
                  <c:v>0.89400000000000002</c:v>
                </c:pt>
                <c:pt idx="57">
                  <c:v>0.85099999999999998</c:v>
                </c:pt>
                <c:pt idx="58">
                  <c:v>0.86599999999999999</c:v>
                </c:pt>
                <c:pt idx="59">
                  <c:v>0.91800000000000004</c:v>
                </c:pt>
                <c:pt idx="60">
                  <c:v>0.96199999999999997</c:v>
                </c:pt>
                <c:pt idx="61">
                  <c:v>0.96199999999999997</c:v>
                </c:pt>
                <c:pt idx="62">
                  <c:v>0.96199999999999997</c:v>
                </c:pt>
                <c:pt idx="63">
                  <c:v>0.95399999999999996</c:v>
                </c:pt>
                <c:pt idx="64">
                  <c:v>0.96899999999999997</c:v>
                </c:pt>
                <c:pt idx="65">
                  <c:v>0.998</c:v>
                </c:pt>
                <c:pt idx="66">
                  <c:v>1.0209999999999999</c:v>
                </c:pt>
                <c:pt idx="67">
                  <c:v>0.98199999999999998</c:v>
                </c:pt>
                <c:pt idx="68">
                  <c:v>0.98199999999999998</c:v>
                </c:pt>
                <c:pt idx="69">
                  <c:v>0.98199999999999998</c:v>
                </c:pt>
                <c:pt idx="70">
                  <c:v>1.008</c:v>
                </c:pt>
                <c:pt idx="71">
                  <c:v>1.0209999999999999</c:v>
                </c:pt>
                <c:pt idx="72">
                  <c:v>1.028</c:v>
                </c:pt>
                <c:pt idx="73">
                  <c:v>1.046</c:v>
                </c:pt>
                <c:pt idx="74">
                  <c:v>1.016</c:v>
                </c:pt>
                <c:pt idx="75">
                  <c:v>1.016</c:v>
                </c:pt>
                <c:pt idx="76">
                  <c:v>1.016</c:v>
                </c:pt>
                <c:pt idx="77">
                  <c:v>0.97499999999999998</c:v>
                </c:pt>
                <c:pt idx="78">
                  <c:v>0.97199999999999998</c:v>
                </c:pt>
                <c:pt idx="79">
                  <c:v>1.0349999999999999</c:v>
                </c:pt>
                <c:pt idx="80">
                  <c:v>1.0940000000000001</c:v>
                </c:pt>
                <c:pt idx="81">
                  <c:v>1.044</c:v>
                </c:pt>
                <c:pt idx="82">
                  <c:v>1.044</c:v>
                </c:pt>
                <c:pt idx="83">
                  <c:v>1.044</c:v>
                </c:pt>
                <c:pt idx="84">
                  <c:v>1.02</c:v>
                </c:pt>
                <c:pt idx="85">
                  <c:v>1.0169999999999999</c:v>
                </c:pt>
                <c:pt idx="86">
                  <c:v>1.026</c:v>
                </c:pt>
                <c:pt idx="87">
                  <c:v>0.94399999999999995</c:v>
                </c:pt>
                <c:pt idx="88">
                  <c:v>0.94399999999999995</c:v>
                </c:pt>
                <c:pt idx="89">
                  <c:v>0.94399999999999995</c:v>
                </c:pt>
                <c:pt idx="90">
                  <c:v>0.94399999999999995</c:v>
                </c:pt>
                <c:pt idx="91">
                  <c:v>0.91400000000000003</c:v>
                </c:pt>
                <c:pt idx="92">
                  <c:v>0.91300000000000003</c:v>
                </c:pt>
                <c:pt idx="93">
                  <c:v>0.92600000000000005</c:v>
                </c:pt>
                <c:pt idx="94">
                  <c:v>0.93</c:v>
                </c:pt>
                <c:pt idx="95">
                  <c:v>0.98699999999999999</c:v>
                </c:pt>
                <c:pt idx="96">
                  <c:v>0.98699999999999999</c:v>
                </c:pt>
                <c:pt idx="97">
                  <c:v>0.98699999999999999</c:v>
                </c:pt>
                <c:pt idx="98">
                  <c:v>1.0109999999999999</c:v>
                </c:pt>
                <c:pt idx="99">
                  <c:v>0.96099999999999997</c:v>
                </c:pt>
                <c:pt idx="100">
                  <c:v>0.94299999999999995</c:v>
                </c:pt>
                <c:pt idx="101">
                  <c:v>0.92</c:v>
                </c:pt>
                <c:pt idx="102">
                  <c:v>0.92800000000000005</c:v>
                </c:pt>
                <c:pt idx="103">
                  <c:v>0.92800000000000005</c:v>
                </c:pt>
                <c:pt idx="104">
                  <c:v>0.92800000000000005</c:v>
                </c:pt>
                <c:pt idx="105">
                  <c:v>0.93100000000000005</c:v>
                </c:pt>
                <c:pt idx="106">
                  <c:v>0.97199999999999998</c:v>
                </c:pt>
                <c:pt idx="107">
                  <c:v>0.94699999999999995</c:v>
                </c:pt>
                <c:pt idx="108">
                  <c:v>1.0069999999999999</c:v>
                </c:pt>
                <c:pt idx="109">
                  <c:v>1.0129999999999999</c:v>
                </c:pt>
                <c:pt idx="110">
                  <c:v>1.0129999999999999</c:v>
                </c:pt>
                <c:pt idx="111">
                  <c:v>1.0129999999999999</c:v>
                </c:pt>
                <c:pt idx="112">
                  <c:v>0.97</c:v>
                </c:pt>
                <c:pt idx="113">
                  <c:v>0.99199999999999999</c:v>
                </c:pt>
                <c:pt idx="114">
                  <c:v>1.0069999999999999</c:v>
                </c:pt>
                <c:pt idx="115">
                  <c:v>0.98799999999999999</c:v>
                </c:pt>
                <c:pt idx="116">
                  <c:v>0.997</c:v>
                </c:pt>
                <c:pt idx="117">
                  <c:v>0.997</c:v>
                </c:pt>
                <c:pt idx="118">
                  <c:v>0.997</c:v>
                </c:pt>
                <c:pt idx="119">
                  <c:v>0.98399999999999999</c:v>
                </c:pt>
                <c:pt idx="120">
                  <c:v>1.036</c:v>
                </c:pt>
                <c:pt idx="121">
                  <c:v>1.0940000000000001</c:v>
                </c:pt>
                <c:pt idx="122">
                  <c:v>1.1040000000000001</c:v>
                </c:pt>
                <c:pt idx="123">
                  <c:v>1.17</c:v>
                </c:pt>
                <c:pt idx="124">
                  <c:v>1.17</c:v>
                </c:pt>
                <c:pt idx="125">
                  <c:v>1.17</c:v>
                </c:pt>
                <c:pt idx="126">
                  <c:v>1.1870000000000001</c:v>
                </c:pt>
                <c:pt idx="127">
                  <c:v>1.2010000000000001</c:v>
                </c:pt>
                <c:pt idx="128">
                  <c:v>1.212</c:v>
                </c:pt>
                <c:pt idx="129">
                  <c:v>1.2370000000000001</c:v>
                </c:pt>
                <c:pt idx="130">
                  <c:v>1.226</c:v>
                </c:pt>
                <c:pt idx="131">
                  <c:v>1.226</c:v>
                </c:pt>
                <c:pt idx="132">
                  <c:v>1.226</c:v>
                </c:pt>
                <c:pt idx="133">
                  <c:v>1.224</c:v>
                </c:pt>
                <c:pt idx="134">
                  <c:v>1.202</c:v>
                </c:pt>
                <c:pt idx="135">
                  <c:v>1.204</c:v>
                </c:pt>
                <c:pt idx="136">
                  <c:v>1.24</c:v>
                </c:pt>
                <c:pt idx="137">
                  <c:v>1.2549999999999999</c:v>
                </c:pt>
                <c:pt idx="138">
                  <c:v>1.2549999999999999</c:v>
                </c:pt>
                <c:pt idx="139">
                  <c:v>1.2549999999999999</c:v>
                </c:pt>
                <c:pt idx="140">
                  <c:v>1.2110000000000001</c:v>
                </c:pt>
                <c:pt idx="141">
                  <c:v>1.2709999999999999</c:v>
                </c:pt>
                <c:pt idx="142">
                  <c:v>1.258</c:v>
                </c:pt>
                <c:pt idx="143">
                  <c:v>1.298</c:v>
                </c:pt>
                <c:pt idx="144">
                  <c:v>1.292</c:v>
                </c:pt>
                <c:pt idx="145">
                  <c:v>1.292</c:v>
                </c:pt>
                <c:pt idx="146">
                  <c:v>1.292</c:v>
                </c:pt>
                <c:pt idx="147">
                  <c:v>1.3049999999999999</c:v>
                </c:pt>
                <c:pt idx="148">
                  <c:v>1.2669999999999999</c:v>
                </c:pt>
                <c:pt idx="149">
                  <c:v>1.256</c:v>
                </c:pt>
                <c:pt idx="150">
                  <c:v>1.288</c:v>
                </c:pt>
                <c:pt idx="151">
                  <c:v>1.357</c:v>
                </c:pt>
                <c:pt idx="152">
                  <c:v>1.357</c:v>
                </c:pt>
                <c:pt idx="153">
                  <c:v>1.357</c:v>
                </c:pt>
                <c:pt idx="154">
                  <c:v>1.379</c:v>
                </c:pt>
                <c:pt idx="155">
                  <c:v>1.4159999999999999</c:v>
                </c:pt>
                <c:pt idx="156">
                  <c:v>1.397</c:v>
                </c:pt>
                <c:pt idx="157">
                  <c:v>1.458</c:v>
                </c:pt>
                <c:pt idx="158">
                  <c:v>1.4470000000000001</c:v>
                </c:pt>
                <c:pt idx="159">
                  <c:v>1.4470000000000001</c:v>
                </c:pt>
                <c:pt idx="160">
                  <c:v>1.4470000000000001</c:v>
                </c:pt>
                <c:pt idx="161">
                  <c:v>1.4990000000000001</c:v>
                </c:pt>
                <c:pt idx="162">
                  <c:v>1.5510000000000002</c:v>
                </c:pt>
                <c:pt idx="163">
                  <c:v>1.5009999999999999</c:v>
                </c:pt>
                <c:pt idx="164">
                  <c:v>1.4039999999999999</c:v>
                </c:pt>
                <c:pt idx="165">
                  <c:v>1.4119999999999999</c:v>
                </c:pt>
                <c:pt idx="166">
                  <c:v>1.4119999999999999</c:v>
                </c:pt>
                <c:pt idx="167">
                  <c:v>1.4119999999999999</c:v>
                </c:pt>
                <c:pt idx="168">
                  <c:v>1.421</c:v>
                </c:pt>
                <c:pt idx="169">
                  <c:v>1.554</c:v>
                </c:pt>
                <c:pt idx="170">
                  <c:v>1.5009999999999999</c:v>
                </c:pt>
                <c:pt idx="171">
                  <c:v>1.4870000000000001</c:v>
                </c:pt>
                <c:pt idx="172">
                  <c:v>1.476</c:v>
                </c:pt>
                <c:pt idx="173">
                  <c:v>1.476</c:v>
                </c:pt>
                <c:pt idx="174">
                  <c:v>1.476</c:v>
                </c:pt>
                <c:pt idx="175">
                  <c:v>1.425</c:v>
                </c:pt>
                <c:pt idx="176">
                  <c:v>1.502</c:v>
                </c:pt>
                <c:pt idx="177">
                  <c:v>1.55</c:v>
                </c:pt>
                <c:pt idx="178">
                  <c:v>1.575</c:v>
                </c:pt>
                <c:pt idx="179">
                  <c:v>1.597</c:v>
                </c:pt>
                <c:pt idx="180">
                  <c:v>1.597</c:v>
                </c:pt>
                <c:pt idx="181">
                  <c:v>1.597</c:v>
                </c:pt>
                <c:pt idx="182">
                  <c:v>1.6139999999999999</c:v>
                </c:pt>
                <c:pt idx="183">
                  <c:v>1.633</c:v>
                </c:pt>
                <c:pt idx="184">
                  <c:v>1.635</c:v>
                </c:pt>
                <c:pt idx="185">
                  <c:v>1.673</c:v>
                </c:pt>
                <c:pt idx="186">
                  <c:v>1.863</c:v>
                </c:pt>
                <c:pt idx="187">
                  <c:v>1.863</c:v>
                </c:pt>
                <c:pt idx="188">
                  <c:v>1.863</c:v>
                </c:pt>
                <c:pt idx="189">
                  <c:v>1.8169999999999999</c:v>
                </c:pt>
                <c:pt idx="190">
                  <c:v>1.802</c:v>
                </c:pt>
                <c:pt idx="191">
                  <c:v>1.8900000000000001</c:v>
                </c:pt>
                <c:pt idx="192">
                  <c:v>1.879</c:v>
                </c:pt>
                <c:pt idx="193">
                  <c:v>1.845</c:v>
                </c:pt>
                <c:pt idx="194">
                  <c:v>1.845</c:v>
                </c:pt>
                <c:pt idx="195">
                  <c:v>1.845</c:v>
                </c:pt>
                <c:pt idx="196">
                  <c:v>1.919</c:v>
                </c:pt>
                <c:pt idx="197">
                  <c:v>1.9750000000000001</c:v>
                </c:pt>
                <c:pt idx="198">
                  <c:v>1.867</c:v>
                </c:pt>
                <c:pt idx="199">
                  <c:v>1.7669999999999999</c:v>
                </c:pt>
                <c:pt idx="200">
                  <c:v>1.7629999999999999</c:v>
                </c:pt>
                <c:pt idx="201">
                  <c:v>1.7629999999999999</c:v>
                </c:pt>
                <c:pt idx="202">
                  <c:v>1.7629999999999999</c:v>
                </c:pt>
                <c:pt idx="203">
                  <c:v>1.7629999999999999</c:v>
                </c:pt>
                <c:pt idx="204">
                  <c:v>1.756</c:v>
                </c:pt>
                <c:pt idx="205">
                  <c:v>1.728</c:v>
                </c:pt>
                <c:pt idx="206">
                  <c:v>1.76</c:v>
                </c:pt>
                <c:pt idx="207">
                  <c:v>1.839</c:v>
                </c:pt>
                <c:pt idx="208">
                  <c:v>1.839</c:v>
                </c:pt>
                <c:pt idx="209">
                  <c:v>1.839</c:v>
                </c:pt>
                <c:pt idx="210">
                  <c:v>1.986</c:v>
                </c:pt>
                <c:pt idx="211">
                  <c:v>2.0790000000000002</c:v>
                </c:pt>
                <c:pt idx="212">
                  <c:v>2.1560000000000001</c:v>
                </c:pt>
                <c:pt idx="213">
                  <c:v>1.9390000000000001</c:v>
                </c:pt>
                <c:pt idx="214">
                  <c:v>1.7930000000000001</c:v>
                </c:pt>
                <c:pt idx="215">
                  <c:v>1.7930000000000001</c:v>
                </c:pt>
                <c:pt idx="216">
                  <c:v>1.7930000000000001</c:v>
                </c:pt>
                <c:pt idx="217">
                  <c:v>1.833</c:v>
                </c:pt>
                <c:pt idx="218">
                  <c:v>1.8839999999999999</c:v>
                </c:pt>
                <c:pt idx="219">
                  <c:v>1.7850000000000001</c:v>
                </c:pt>
                <c:pt idx="220">
                  <c:v>1.591</c:v>
                </c:pt>
                <c:pt idx="221">
                  <c:v>1.591</c:v>
                </c:pt>
                <c:pt idx="222">
                  <c:v>1.591</c:v>
                </c:pt>
                <c:pt idx="223">
                  <c:v>1.591</c:v>
                </c:pt>
                <c:pt idx="224">
                  <c:v>1.591</c:v>
                </c:pt>
                <c:pt idx="225">
                  <c:v>1.6520000000000001</c:v>
                </c:pt>
                <c:pt idx="226">
                  <c:v>1.6160000000000001</c:v>
                </c:pt>
                <c:pt idx="227">
                  <c:v>1.49</c:v>
                </c:pt>
                <c:pt idx="228">
                  <c:v>1.55</c:v>
                </c:pt>
                <c:pt idx="229">
                  <c:v>1.55</c:v>
                </c:pt>
                <c:pt idx="230">
                  <c:v>1.55</c:v>
                </c:pt>
                <c:pt idx="231">
                  <c:v>1.4670000000000001</c:v>
                </c:pt>
                <c:pt idx="232">
                  <c:v>1.5089999999999999</c:v>
                </c:pt>
                <c:pt idx="233">
                  <c:v>1.5230000000000001</c:v>
                </c:pt>
                <c:pt idx="234">
                  <c:v>1.478</c:v>
                </c:pt>
                <c:pt idx="235">
                  <c:v>1.327</c:v>
                </c:pt>
                <c:pt idx="236">
                  <c:v>1.327</c:v>
                </c:pt>
                <c:pt idx="237">
                  <c:v>1.327</c:v>
                </c:pt>
                <c:pt idx="238">
                  <c:v>1.226</c:v>
                </c:pt>
                <c:pt idx="239">
                  <c:v>1.5430000000000001</c:v>
                </c:pt>
                <c:pt idx="240">
                  <c:v>1.5649999999999999</c:v>
                </c:pt>
                <c:pt idx="241">
                  <c:v>1.581</c:v>
                </c:pt>
                <c:pt idx="242">
                  <c:v>1.631</c:v>
                </c:pt>
                <c:pt idx="243">
                  <c:v>1.631</c:v>
                </c:pt>
                <c:pt idx="244">
                  <c:v>1.631</c:v>
                </c:pt>
                <c:pt idx="245">
                  <c:v>1.7410000000000001</c:v>
                </c:pt>
                <c:pt idx="246">
                  <c:v>2.4340000000000002</c:v>
                </c:pt>
                <c:pt idx="247">
                  <c:v>2.355</c:v>
                </c:pt>
                <c:pt idx="248">
                  <c:v>2.165</c:v>
                </c:pt>
                <c:pt idx="249">
                  <c:v>1.7850000000000001</c:v>
                </c:pt>
                <c:pt idx="250">
                  <c:v>1.7850000000000001</c:v>
                </c:pt>
                <c:pt idx="251">
                  <c:v>1.7850000000000001</c:v>
                </c:pt>
                <c:pt idx="252">
                  <c:v>1.76</c:v>
                </c:pt>
                <c:pt idx="253">
                  <c:v>1.1759999999999999</c:v>
                </c:pt>
                <c:pt idx="254">
                  <c:v>1.3280000000000001</c:v>
                </c:pt>
                <c:pt idx="255">
                  <c:v>1.4239999999999999</c:v>
                </c:pt>
                <c:pt idx="256">
                  <c:v>1.073</c:v>
                </c:pt>
                <c:pt idx="257">
                  <c:v>1.073</c:v>
                </c:pt>
                <c:pt idx="258">
                  <c:v>1.073</c:v>
                </c:pt>
                <c:pt idx="259">
                  <c:v>1.0680000000000001</c:v>
                </c:pt>
                <c:pt idx="260">
                  <c:v>1.014</c:v>
                </c:pt>
                <c:pt idx="261">
                  <c:v>0.98899999999999999</c:v>
                </c:pt>
                <c:pt idx="262">
                  <c:v>1.1360000000000001</c:v>
                </c:pt>
                <c:pt idx="263">
                  <c:v>1.1020000000000001</c:v>
                </c:pt>
                <c:pt idx="264">
                  <c:v>1.1020000000000001</c:v>
                </c:pt>
                <c:pt idx="265">
                  <c:v>1.1020000000000001</c:v>
                </c:pt>
                <c:pt idx="266">
                  <c:v>1.075</c:v>
                </c:pt>
                <c:pt idx="267">
                  <c:v>0.99399999999999999</c:v>
                </c:pt>
                <c:pt idx="268">
                  <c:v>0.98799999999999999</c:v>
                </c:pt>
                <c:pt idx="269">
                  <c:v>0.96799999999999997</c:v>
                </c:pt>
                <c:pt idx="270">
                  <c:v>0.91100000000000003</c:v>
                </c:pt>
                <c:pt idx="271">
                  <c:v>0.91100000000000003</c:v>
                </c:pt>
                <c:pt idx="272">
                  <c:v>0.91100000000000003</c:v>
                </c:pt>
                <c:pt idx="273">
                  <c:v>0.90600000000000003</c:v>
                </c:pt>
                <c:pt idx="274">
                  <c:v>0.95299999999999996</c:v>
                </c:pt>
                <c:pt idx="275">
                  <c:v>0.93100000000000005</c:v>
                </c:pt>
                <c:pt idx="276">
                  <c:v>0.90500000000000003</c:v>
                </c:pt>
                <c:pt idx="277">
                  <c:v>0.92100000000000004</c:v>
                </c:pt>
                <c:pt idx="278">
                  <c:v>0.92100000000000004</c:v>
                </c:pt>
                <c:pt idx="279">
                  <c:v>0.92100000000000004</c:v>
                </c:pt>
                <c:pt idx="280">
                  <c:v>0.90700000000000003</c:v>
                </c:pt>
                <c:pt idx="281">
                  <c:v>0.91400000000000003</c:v>
                </c:pt>
                <c:pt idx="282">
                  <c:v>0.96899999999999997</c:v>
                </c:pt>
                <c:pt idx="283">
                  <c:v>0.95199999999999996</c:v>
                </c:pt>
                <c:pt idx="284">
                  <c:v>0.94299999999999995</c:v>
                </c:pt>
                <c:pt idx="285">
                  <c:v>0.94299999999999995</c:v>
                </c:pt>
                <c:pt idx="286">
                  <c:v>0.94299999999999995</c:v>
                </c:pt>
                <c:pt idx="287">
                  <c:v>0.96399999999999997</c:v>
                </c:pt>
                <c:pt idx="288">
                  <c:v>0.96399999999999997</c:v>
                </c:pt>
                <c:pt idx="289">
                  <c:v>0.95099999999999996</c:v>
                </c:pt>
                <c:pt idx="290">
                  <c:v>0.95099999999999996</c:v>
                </c:pt>
                <c:pt idx="291">
                  <c:v>0.93500000000000005</c:v>
                </c:pt>
                <c:pt idx="292">
                  <c:v>0.93500000000000005</c:v>
                </c:pt>
                <c:pt idx="293">
                  <c:v>0.93500000000000005</c:v>
                </c:pt>
                <c:pt idx="294">
                  <c:v>0.94199999999999995</c:v>
                </c:pt>
                <c:pt idx="295">
                  <c:v>0.95299999999999996</c:v>
                </c:pt>
                <c:pt idx="296">
                  <c:v>1.032</c:v>
                </c:pt>
                <c:pt idx="297">
                  <c:v>1.0369999999999999</c:v>
                </c:pt>
                <c:pt idx="298">
                  <c:v>1.232</c:v>
                </c:pt>
                <c:pt idx="299">
                  <c:v>1.232</c:v>
                </c:pt>
                <c:pt idx="300">
                  <c:v>1.232</c:v>
                </c:pt>
                <c:pt idx="301">
                  <c:v>1.254</c:v>
                </c:pt>
                <c:pt idx="302">
                  <c:v>1.3479999999999999</c:v>
                </c:pt>
                <c:pt idx="303">
                  <c:v>1.371</c:v>
                </c:pt>
                <c:pt idx="304">
                  <c:v>1.353</c:v>
                </c:pt>
                <c:pt idx="305">
                  <c:v>1.3759999999999999</c:v>
                </c:pt>
                <c:pt idx="306">
                  <c:v>1.3759999999999999</c:v>
                </c:pt>
                <c:pt idx="307">
                  <c:v>1.3759999999999999</c:v>
                </c:pt>
                <c:pt idx="308">
                  <c:v>1.4359999999999999</c:v>
                </c:pt>
                <c:pt idx="309">
                  <c:v>1.4</c:v>
                </c:pt>
                <c:pt idx="310">
                  <c:v>1.395</c:v>
                </c:pt>
                <c:pt idx="311">
                  <c:v>1.3759999999999999</c:v>
                </c:pt>
                <c:pt idx="312">
                  <c:v>1.321</c:v>
                </c:pt>
                <c:pt idx="313">
                  <c:v>1.321</c:v>
                </c:pt>
                <c:pt idx="314">
                  <c:v>1.321</c:v>
                </c:pt>
                <c:pt idx="315">
                  <c:v>1.3780000000000001</c:v>
                </c:pt>
                <c:pt idx="316">
                  <c:v>1.4139999999999999</c:v>
                </c:pt>
                <c:pt idx="317">
                  <c:v>1.377</c:v>
                </c:pt>
                <c:pt idx="318">
                  <c:v>1.361</c:v>
                </c:pt>
                <c:pt idx="319">
                  <c:v>1.347</c:v>
                </c:pt>
                <c:pt idx="320">
                  <c:v>1.347</c:v>
                </c:pt>
                <c:pt idx="321">
                  <c:v>1.347</c:v>
                </c:pt>
                <c:pt idx="322">
                  <c:v>1.413</c:v>
                </c:pt>
                <c:pt idx="323">
                  <c:v>1.4119999999999999</c:v>
                </c:pt>
                <c:pt idx="324">
                  <c:v>1.4119999999999999</c:v>
                </c:pt>
                <c:pt idx="325">
                  <c:v>1.4119999999999999</c:v>
                </c:pt>
                <c:pt idx="326">
                  <c:v>1.373</c:v>
                </c:pt>
                <c:pt idx="327">
                  <c:v>1.373</c:v>
                </c:pt>
                <c:pt idx="328">
                  <c:v>1.373</c:v>
                </c:pt>
                <c:pt idx="329">
                  <c:v>1.431</c:v>
                </c:pt>
                <c:pt idx="330">
                  <c:v>1.431</c:v>
                </c:pt>
                <c:pt idx="331">
                  <c:v>1.431</c:v>
                </c:pt>
                <c:pt idx="332">
                  <c:v>1.43</c:v>
                </c:pt>
                <c:pt idx="333">
                  <c:v>1.407</c:v>
                </c:pt>
                <c:pt idx="334">
                  <c:v>1.407</c:v>
                </c:pt>
                <c:pt idx="335">
                  <c:v>1.407</c:v>
                </c:pt>
                <c:pt idx="336">
                  <c:v>1.383</c:v>
                </c:pt>
                <c:pt idx="337">
                  <c:v>1.3380000000000001</c:v>
                </c:pt>
                <c:pt idx="338">
                  <c:v>1.2730000000000001</c:v>
                </c:pt>
                <c:pt idx="339">
                  <c:v>1.2949999999999999</c:v>
                </c:pt>
                <c:pt idx="340">
                  <c:v>1.2589999999999999</c:v>
                </c:pt>
                <c:pt idx="341">
                  <c:v>1.2589999999999999</c:v>
                </c:pt>
                <c:pt idx="342">
                  <c:v>1.2589999999999999</c:v>
                </c:pt>
                <c:pt idx="343">
                  <c:v>1.2330000000000001</c:v>
                </c:pt>
                <c:pt idx="344">
                  <c:v>1.204</c:v>
                </c:pt>
                <c:pt idx="345">
                  <c:v>1.2429999999999999</c:v>
                </c:pt>
                <c:pt idx="346">
                  <c:v>1.276</c:v>
                </c:pt>
                <c:pt idx="347">
                  <c:v>1.351</c:v>
                </c:pt>
                <c:pt idx="348">
                  <c:v>1.351</c:v>
                </c:pt>
                <c:pt idx="349">
                  <c:v>1.351</c:v>
                </c:pt>
                <c:pt idx="350">
                  <c:v>1.371</c:v>
                </c:pt>
                <c:pt idx="351">
                  <c:v>1.29</c:v>
                </c:pt>
                <c:pt idx="352">
                  <c:v>1.286</c:v>
                </c:pt>
                <c:pt idx="353">
                  <c:v>1.351</c:v>
                </c:pt>
                <c:pt idx="354">
                  <c:v>1.2310000000000001</c:v>
                </c:pt>
                <c:pt idx="355">
                  <c:v>1.2310000000000001</c:v>
                </c:pt>
                <c:pt idx="356">
                  <c:v>1.2310000000000001</c:v>
                </c:pt>
                <c:pt idx="357">
                  <c:v>1.2349999999999999</c:v>
                </c:pt>
                <c:pt idx="358">
                  <c:v>1.2070000000000001</c:v>
                </c:pt>
                <c:pt idx="359">
                  <c:v>1.169</c:v>
                </c:pt>
                <c:pt idx="360">
                  <c:v>1.163</c:v>
                </c:pt>
                <c:pt idx="361">
                  <c:v>1.181</c:v>
                </c:pt>
                <c:pt idx="362">
                  <c:v>1.181</c:v>
                </c:pt>
                <c:pt idx="363">
                  <c:v>1.181</c:v>
                </c:pt>
                <c:pt idx="364">
                  <c:v>1.177</c:v>
                </c:pt>
                <c:pt idx="365">
                  <c:v>1.2010000000000001</c:v>
                </c:pt>
                <c:pt idx="366">
                  <c:v>1.246</c:v>
                </c:pt>
                <c:pt idx="367">
                  <c:v>1.208</c:v>
                </c:pt>
                <c:pt idx="368">
                  <c:v>1.2330000000000001</c:v>
                </c:pt>
                <c:pt idx="369">
                  <c:v>1.2330000000000001</c:v>
                </c:pt>
                <c:pt idx="370">
                  <c:v>1.2330000000000001</c:v>
                </c:pt>
                <c:pt idx="371">
                  <c:v>1.325</c:v>
                </c:pt>
                <c:pt idx="372">
                  <c:v>1.2450000000000001</c:v>
                </c:pt>
                <c:pt idx="373">
                  <c:v>1.2170000000000001</c:v>
                </c:pt>
                <c:pt idx="374">
                  <c:v>1.2610000000000001</c:v>
                </c:pt>
                <c:pt idx="375">
                  <c:v>1.1930000000000001</c:v>
                </c:pt>
                <c:pt idx="376">
                  <c:v>1.1930000000000001</c:v>
                </c:pt>
                <c:pt idx="377">
                  <c:v>1.1930000000000001</c:v>
                </c:pt>
                <c:pt idx="378">
                  <c:v>1.165</c:v>
                </c:pt>
                <c:pt idx="379">
                  <c:v>1.0029999999999999</c:v>
                </c:pt>
                <c:pt idx="380">
                  <c:v>1.028</c:v>
                </c:pt>
                <c:pt idx="381">
                  <c:v>0.995</c:v>
                </c:pt>
                <c:pt idx="382">
                  <c:v>0.99299999999999999</c:v>
                </c:pt>
                <c:pt idx="383">
                  <c:v>0.99299999999999999</c:v>
                </c:pt>
                <c:pt idx="384">
                  <c:v>0.99299999999999999</c:v>
                </c:pt>
                <c:pt idx="385">
                  <c:v>0.92300000000000004</c:v>
                </c:pt>
                <c:pt idx="386">
                  <c:v>0.99</c:v>
                </c:pt>
                <c:pt idx="387">
                  <c:v>0.98699999999999999</c:v>
                </c:pt>
                <c:pt idx="388">
                  <c:v>1.004</c:v>
                </c:pt>
                <c:pt idx="389">
                  <c:v>0.95199999999999996</c:v>
                </c:pt>
                <c:pt idx="390">
                  <c:v>0.95199999999999996</c:v>
                </c:pt>
                <c:pt idx="391">
                  <c:v>0.95199999999999996</c:v>
                </c:pt>
                <c:pt idx="392">
                  <c:v>0.90700000000000003</c:v>
                </c:pt>
                <c:pt idx="393">
                  <c:v>0.93600000000000005</c:v>
                </c:pt>
                <c:pt idx="394">
                  <c:v>0.92400000000000004</c:v>
                </c:pt>
                <c:pt idx="395">
                  <c:v>0.98399999999999999</c:v>
                </c:pt>
                <c:pt idx="396">
                  <c:v>0.92600000000000005</c:v>
                </c:pt>
                <c:pt idx="397">
                  <c:v>0.92600000000000005</c:v>
                </c:pt>
                <c:pt idx="398">
                  <c:v>0.92600000000000005</c:v>
                </c:pt>
                <c:pt idx="399">
                  <c:v>0.89</c:v>
                </c:pt>
                <c:pt idx="400">
                  <c:v>0.92700000000000005</c:v>
                </c:pt>
                <c:pt idx="401">
                  <c:v>0.93700000000000006</c:v>
                </c:pt>
                <c:pt idx="402">
                  <c:v>0.91300000000000003</c:v>
                </c:pt>
                <c:pt idx="403">
                  <c:v>0.94099999999999995</c:v>
                </c:pt>
                <c:pt idx="404">
                  <c:v>0.94099999999999995</c:v>
                </c:pt>
                <c:pt idx="405">
                  <c:v>0.94099999999999995</c:v>
                </c:pt>
                <c:pt idx="406">
                  <c:v>0.95699999999999996</c:v>
                </c:pt>
                <c:pt idx="407">
                  <c:v>0.86899999999999999</c:v>
                </c:pt>
                <c:pt idx="408">
                  <c:v>0.84299999999999997</c:v>
                </c:pt>
                <c:pt idx="409">
                  <c:v>0.85199999999999998</c:v>
                </c:pt>
                <c:pt idx="410">
                  <c:v>0.83199999999999996</c:v>
                </c:pt>
                <c:pt idx="411">
                  <c:v>0.83199999999999996</c:v>
                </c:pt>
                <c:pt idx="412">
                  <c:v>0.83199999999999996</c:v>
                </c:pt>
                <c:pt idx="413">
                  <c:v>0.82699999999999996</c:v>
                </c:pt>
                <c:pt idx="414">
                  <c:v>0.90100000000000002</c:v>
                </c:pt>
                <c:pt idx="415">
                  <c:v>0.85799999999999998</c:v>
                </c:pt>
                <c:pt idx="416">
                  <c:v>0.82199999999999995</c:v>
                </c:pt>
                <c:pt idx="417">
                  <c:v>0.82399999999999995</c:v>
                </c:pt>
                <c:pt idx="418">
                  <c:v>0.82399999999999995</c:v>
                </c:pt>
                <c:pt idx="419">
                  <c:v>0.82399999999999995</c:v>
                </c:pt>
                <c:pt idx="420">
                  <c:v>0.82399999999999995</c:v>
                </c:pt>
                <c:pt idx="421">
                  <c:v>0.84299999999999997</c:v>
                </c:pt>
                <c:pt idx="422">
                  <c:v>0.83299999999999996</c:v>
                </c:pt>
                <c:pt idx="423">
                  <c:v>0.83099999999999996</c:v>
                </c:pt>
                <c:pt idx="424">
                  <c:v>0.92300000000000004</c:v>
                </c:pt>
                <c:pt idx="425">
                  <c:v>0.92300000000000004</c:v>
                </c:pt>
                <c:pt idx="426">
                  <c:v>0.92300000000000004</c:v>
                </c:pt>
                <c:pt idx="427">
                  <c:v>0.88500000000000001</c:v>
                </c:pt>
                <c:pt idx="428">
                  <c:v>0.876</c:v>
                </c:pt>
                <c:pt idx="429">
                  <c:v>0.92100000000000004</c:v>
                </c:pt>
                <c:pt idx="430">
                  <c:v>0.84299999999999997</c:v>
                </c:pt>
                <c:pt idx="431">
                  <c:v>0.88100000000000001</c:v>
                </c:pt>
                <c:pt idx="432">
                  <c:v>0.88100000000000001</c:v>
                </c:pt>
                <c:pt idx="433">
                  <c:v>0.88100000000000001</c:v>
                </c:pt>
                <c:pt idx="434">
                  <c:v>0.86699999999999999</c:v>
                </c:pt>
                <c:pt idx="435">
                  <c:v>0.97099999999999997</c:v>
                </c:pt>
                <c:pt idx="436">
                  <c:v>1.0209999999999999</c:v>
                </c:pt>
                <c:pt idx="437">
                  <c:v>0.94399999999999995</c:v>
                </c:pt>
                <c:pt idx="438">
                  <c:v>0.877</c:v>
                </c:pt>
                <c:pt idx="439">
                  <c:v>0.877</c:v>
                </c:pt>
                <c:pt idx="440">
                  <c:v>0.877</c:v>
                </c:pt>
                <c:pt idx="441">
                  <c:v>0.94499999999999995</c:v>
                </c:pt>
                <c:pt idx="442">
                  <c:v>0.81</c:v>
                </c:pt>
                <c:pt idx="443">
                  <c:v>0.875</c:v>
                </c:pt>
                <c:pt idx="444">
                  <c:v>0.96699999999999997</c:v>
                </c:pt>
                <c:pt idx="445">
                  <c:v>0.998</c:v>
                </c:pt>
                <c:pt idx="446">
                  <c:v>0.998</c:v>
                </c:pt>
                <c:pt idx="447">
                  <c:v>0.998</c:v>
                </c:pt>
                <c:pt idx="448">
                  <c:v>0.98399999999999999</c:v>
                </c:pt>
                <c:pt idx="449">
                  <c:v>1.0449999999999999</c:v>
                </c:pt>
                <c:pt idx="450">
                  <c:v>1.1379999999999999</c:v>
                </c:pt>
                <c:pt idx="451">
                  <c:v>1.325</c:v>
                </c:pt>
                <c:pt idx="452">
                  <c:v>1.3169999999999999</c:v>
                </c:pt>
                <c:pt idx="453">
                  <c:v>1.3169999999999999</c:v>
                </c:pt>
                <c:pt idx="454">
                  <c:v>1.3169999999999999</c:v>
                </c:pt>
                <c:pt idx="455">
                  <c:v>1.3069999999999999</c:v>
                </c:pt>
                <c:pt idx="456">
                  <c:v>1.3320000000000001</c:v>
                </c:pt>
                <c:pt idx="457">
                  <c:v>1.373</c:v>
                </c:pt>
                <c:pt idx="458">
                  <c:v>1.4370000000000001</c:v>
                </c:pt>
                <c:pt idx="459">
                  <c:v>1.395</c:v>
                </c:pt>
                <c:pt idx="460">
                  <c:v>1.395</c:v>
                </c:pt>
                <c:pt idx="461">
                  <c:v>1.395</c:v>
                </c:pt>
                <c:pt idx="462">
                  <c:v>1.333</c:v>
                </c:pt>
                <c:pt idx="463">
                  <c:v>1.5070000000000001</c:v>
                </c:pt>
                <c:pt idx="464">
                  <c:v>1.6179999999999999</c:v>
                </c:pt>
                <c:pt idx="465">
                  <c:v>1.7029999999999998</c:v>
                </c:pt>
                <c:pt idx="466">
                  <c:v>1.806</c:v>
                </c:pt>
                <c:pt idx="467">
                  <c:v>1.806</c:v>
                </c:pt>
                <c:pt idx="468">
                  <c:v>1.806</c:v>
                </c:pt>
                <c:pt idx="469">
                  <c:v>1.534</c:v>
                </c:pt>
                <c:pt idx="470">
                  <c:v>1.419</c:v>
                </c:pt>
                <c:pt idx="471">
                  <c:v>1.5129999999999999</c:v>
                </c:pt>
                <c:pt idx="472">
                  <c:v>1.5669999999999999</c:v>
                </c:pt>
                <c:pt idx="473">
                  <c:v>1.5409999999999999</c:v>
                </c:pt>
                <c:pt idx="474">
                  <c:v>1.5409999999999999</c:v>
                </c:pt>
                <c:pt idx="475">
                  <c:v>1.5409999999999999</c:v>
                </c:pt>
                <c:pt idx="476">
                  <c:v>1.581</c:v>
                </c:pt>
                <c:pt idx="477">
                  <c:v>1.542</c:v>
                </c:pt>
                <c:pt idx="478">
                  <c:v>1.5859999999999999</c:v>
                </c:pt>
                <c:pt idx="479">
                  <c:v>1.573</c:v>
                </c:pt>
                <c:pt idx="480">
                  <c:v>1.5659999999999998</c:v>
                </c:pt>
                <c:pt idx="481">
                  <c:v>1.5659999999999998</c:v>
                </c:pt>
                <c:pt idx="482">
                  <c:v>1.5659999999999998</c:v>
                </c:pt>
                <c:pt idx="483">
                  <c:v>1.5169999999999999</c:v>
                </c:pt>
                <c:pt idx="484">
                  <c:v>1.4929999999999999</c:v>
                </c:pt>
                <c:pt idx="485">
                  <c:v>1.6019999999999999</c:v>
                </c:pt>
                <c:pt idx="486">
                  <c:v>1.653</c:v>
                </c:pt>
                <c:pt idx="487">
                  <c:v>1.605</c:v>
                </c:pt>
                <c:pt idx="488">
                  <c:v>1.605</c:v>
                </c:pt>
                <c:pt idx="489">
                  <c:v>1.605</c:v>
                </c:pt>
                <c:pt idx="490">
                  <c:v>1.5550000000000002</c:v>
                </c:pt>
                <c:pt idx="491">
                  <c:v>1.5939999999999999</c:v>
                </c:pt>
                <c:pt idx="492">
                  <c:v>1.6120000000000001</c:v>
                </c:pt>
                <c:pt idx="493">
                  <c:v>1.647</c:v>
                </c:pt>
                <c:pt idx="494">
                  <c:v>1.7389999999999999</c:v>
                </c:pt>
                <c:pt idx="495">
                  <c:v>1.7389999999999999</c:v>
                </c:pt>
                <c:pt idx="496">
                  <c:v>1.7389999999999999</c:v>
                </c:pt>
                <c:pt idx="497">
                  <c:v>1.7</c:v>
                </c:pt>
                <c:pt idx="498">
                  <c:v>1.736</c:v>
                </c:pt>
                <c:pt idx="499">
                  <c:v>1.7330000000000001</c:v>
                </c:pt>
                <c:pt idx="500">
                  <c:v>1.7850000000000001</c:v>
                </c:pt>
                <c:pt idx="501">
                  <c:v>1.746</c:v>
                </c:pt>
                <c:pt idx="502">
                  <c:v>1.746</c:v>
                </c:pt>
                <c:pt idx="503">
                  <c:v>1.746</c:v>
                </c:pt>
                <c:pt idx="504">
                  <c:v>1.6760000000000002</c:v>
                </c:pt>
                <c:pt idx="505">
                  <c:v>1.5840000000000001</c:v>
                </c:pt>
                <c:pt idx="506">
                  <c:v>1.839</c:v>
                </c:pt>
                <c:pt idx="507">
                  <c:v>1.9670000000000001</c:v>
                </c:pt>
                <c:pt idx="508">
                  <c:v>2.1019999999999999</c:v>
                </c:pt>
                <c:pt idx="509">
                  <c:v>2.1019999999999999</c:v>
                </c:pt>
                <c:pt idx="510">
                  <c:v>2.1019999999999999</c:v>
                </c:pt>
                <c:pt idx="511">
                  <c:v>2.1349999999999998</c:v>
                </c:pt>
                <c:pt idx="512">
                  <c:v>2.141</c:v>
                </c:pt>
                <c:pt idx="513">
                  <c:v>2.16</c:v>
                </c:pt>
                <c:pt idx="514">
                  <c:v>2.1539999999999999</c:v>
                </c:pt>
                <c:pt idx="515">
                  <c:v>2.149</c:v>
                </c:pt>
                <c:pt idx="516">
                  <c:v>2.149</c:v>
                </c:pt>
                <c:pt idx="517">
                  <c:v>2.149</c:v>
                </c:pt>
                <c:pt idx="518">
                  <c:v>2.145</c:v>
                </c:pt>
                <c:pt idx="519">
                  <c:v>2.109</c:v>
                </c:pt>
                <c:pt idx="520">
                  <c:v>2.1150000000000002</c:v>
                </c:pt>
                <c:pt idx="521">
                  <c:v>2.298</c:v>
                </c:pt>
                <c:pt idx="522">
                  <c:v>2.3479999999999999</c:v>
                </c:pt>
                <c:pt idx="523">
                  <c:v>2.3479999999999999</c:v>
                </c:pt>
                <c:pt idx="524">
                  <c:v>2.3479999999999999</c:v>
                </c:pt>
                <c:pt idx="525">
                  <c:v>2.3559999999999999</c:v>
                </c:pt>
                <c:pt idx="526">
                  <c:v>2.4329999999999998</c:v>
                </c:pt>
                <c:pt idx="527">
                  <c:v>2.3929999999999998</c:v>
                </c:pt>
                <c:pt idx="528">
                  <c:v>2.3580000000000001</c:v>
                </c:pt>
                <c:pt idx="529">
                  <c:v>2.3580000000000001</c:v>
                </c:pt>
                <c:pt idx="530">
                  <c:v>2.3580000000000001</c:v>
                </c:pt>
                <c:pt idx="531">
                  <c:v>2.3580000000000001</c:v>
                </c:pt>
                <c:pt idx="532">
                  <c:v>2.4870000000000001</c:v>
                </c:pt>
                <c:pt idx="533">
                  <c:v>2.4689999999999999</c:v>
                </c:pt>
                <c:pt idx="534">
                  <c:v>2.5150000000000001</c:v>
                </c:pt>
                <c:pt idx="535">
                  <c:v>2.56</c:v>
                </c:pt>
                <c:pt idx="536">
                  <c:v>2.67</c:v>
                </c:pt>
                <c:pt idx="537">
                  <c:v>2.67</c:v>
                </c:pt>
                <c:pt idx="538">
                  <c:v>2.67</c:v>
                </c:pt>
                <c:pt idx="539">
                  <c:v>2.6560000000000001</c:v>
                </c:pt>
                <c:pt idx="540">
                  <c:v>2.641</c:v>
                </c:pt>
                <c:pt idx="541">
                  <c:v>2.6829999999999998</c:v>
                </c:pt>
                <c:pt idx="542">
                  <c:v>2.677</c:v>
                </c:pt>
                <c:pt idx="543">
                  <c:v>2.5529999999999999</c:v>
                </c:pt>
                <c:pt idx="544">
                  <c:v>2.5529999999999999</c:v>
                </c:pt>
                <c:pt idx="545">
                  <c:v>2.5529999999999999</c:v>
                </c:pt>
                <c:pt idx="546">
                  <c:v>2.6379999999999999</c:v>
                </c:pt>
                <c:pt idx="547">
                  <c:v>2.6320000000000001</c:v>
                </c:pt>
                <c:pt idx="548">
                  <c:v>2.6440000000000001</c:v>
                </c:pt>
                <c:pt idx="549">
                  <c:v>2.7</c:v>
                </c:pt>
                <c:pt idx="550">
                  <c:v>2.66</c:v>
                </c:pt>
                <c:pt idx="551">
                  <c:v>2.66</c:v>
                </c:pt>
                <c:pt idx="552">
                  <c:v>2.66</c:v>
                </c:pt>
                <c:pt idx="553">
                  <c:v>2.6840000000000002</c:v>
                </c:pt>
                <c:pt idx="554">
                  <c:v>2.7469999999999999</c:v>
                </c:pt>
                <c:pt idx="555">
                  <c:v>2.7290000000000001</c:v>
                </c:pt>
                <c:pt idx="556">
                  <c:v>2.7</c:v>
                </c:pt>
                <c:pt idx="557">
                  <c:v>2.6829999999999998</c:v>
                </c:pt>
                <c:pt idx="558">
                  <c:v>2.6829999999999998</c:v>
                </c:pt>
                <c:pt idx="559">
                  <c:v>2.6829999999999998</c:v>
                </c:pt>
                <c:pt idx="560">
                  <c:v>2.6829999999999998</c:v>
                </c:pt>
                <c:pt idx="561">
                  <c:v>2.6139999999999999</c:v>
                </c:pt>
                <c:pt idx="562">
                  <c:v>2.6189999999999998</c:v>
                </c:pt>
                <c:pt idx="563">
                  <c:v>2.5789999999999997</c:v>
                </c:pt>
                <c:pt idx="564">
                  <c:v>2.5609999999999999</c:v>
                </c:pt>
                <c:pt idx="565">
                  <c:v>2.5609999999999999</c:v>
                </c:pt>
                <c:pt idx="566">
                  <c:v>2.5609999999999999</c:v>
                </c:pt>
                <c:pt idx="567">
                  <c:v>2.552</c:v>
                </c:pt>
                <c:pt idx="568">
                  <c:v>2.5550000000000002</c:v>
                </c:pt>
                <c:pt idx="569">
                  <c:v>2.5550000000000002</c:v>
                </c:pt>
                <c:pt idx="570">
                  <c:v>2.585</c:v>
                </c:pt>
                <c:pt idx="571">
                  <c:v>2.5840000000000001</c:v>
                </c:pt>
                <c:pt idx="572">
                  <c:v>2.5840000000000001</c:v>
                </c:pt>
                <c:pt idx="573">
                  <c:v>2.5840000000000001</c:v>
                </c:pt>
                <c:pt idx="574">
                  <c:v>2.6890000000000001</c:v>
                </c:pt>
                <c:pt idx="575">
                  <c:v>2.6339999999999999</c:v>
                </c:pt>
                <c:pt idx="576">
                  <c:v>2.6749999999999998</c:v>
                </c:pt>
                <c:pt idx="577">
                  <c:v>2.6019999999999999</c:v>
                </c:pt>
                <c:pt idx="578">
                  <c:v>2.6019999999999999</c:v>
                </c:pt>
                <c:pt idx="579">
                  <c:v>2.6019999999999999</c:v>
                </c:pt>
                <c:pt idx="580">
                  <c:v>2.6019999999999999</c:v>
                </c:pt>
                <c:pt idx="581">
                  <c:v>2.6019999999999999</c:v>
                </c:pt>
                <c:pt idx="582">
                  <c:v>2.613</c:v>
                </c:pt>
                <c:pt idx="583">
                  <c:v>2.5939999999999999</c:v>
                </c:pt>
                <c:pt idx="584">
                  <c:v>2.5779999999999998</c:v>
                </c:pt>
                <c:pt idx="585">
                  <c:v>2.5409999999999999</c:v>
                </c:pt>
                <c:pt idx="586">
                  <c:v>2.5409999999999999</c:v>
                </c:pt>
                <c:pt idx="587">
                  <c:v>2.5409999999999999</c:v>
                </c:pt>
                <c:pt idx="588">
                  <c:v>2.3689999999999998</c:v>
                </c:pt>
                <c:pt idx="589">
                  <c:v>2.411</c:v>
                </c:pt>
                <c:pt idx="590">
                  <c:v>2.4239999999999999</c:v>
                </c:pt>
                <c:pt idx="591">
                  <c:v>2.4859999999999998</c:v>
                </c:pt>
                <c:pt idx="592">
                  <c:v>2.4779999999999998</c:v>
                </c:pt>
                <c:pt idx="593">
                  <c:v>2.4779999999999998</c:v>
                </c:pt>
                <c:pt idx="594">
                  <c:v>2.4779999999999998</c:v>
                </c:pt>
                <c:pt idx="595">
                  <c:v>2.5190000000000001</c:v>
                </c:pt>
                <c:pt idx="596">
                  <c:v>2.5409999999999999</c:v>
                </c:pt>
                <c:pt idx="597">
                  <c:v>2.5249999999999999</c:v>
                </c:pt>
                <c:pt idx="598">
                  <c:v>2.5070000000000001</c:v>
                </c:pt>
                <c:pt idx="599">
                  <c:v>2.488</c:v>
                </c:pt>
                <c:pt idx="600">
                  <c:v>2.488</c:v>
                </c:pt>
                <c:pt idx="601">
                  <c:v>2.488</c:v>
                </c:pt>
                <c:pt idx="602">
                  <c:v>2.4849999999999999</c:v>
                </c:pt>
                <c:pt idx="603">
                  <c:v>2.4529999999999998</c:v>
                </c:pt>
                <c:pt idx="604">
                  <c:v>2.4670000000000001</c:v>
                </c:pt>
                <c:pt idx="605">
                  <c:v>2.5019999999999998</c:v>
                </c:pt>
                <c:pt idx="606">
                  <c:v>2.448</c:v>
                </c:pt>
                <c:pt idx="607">
                  <c:v>2.448</c:v>
                </c:pt>
                <c:pt idx="608">
                  <c:v>2.448</c:v>
                </c:pt>
                <c:pt idx="609">
                  <c:v>2.456</c:v>
                </c:pt>
                <c:pt idx="610">
                  <c:v>2.5259999999999998</c:v>
                </c:pt>
                <c:pt idx="611">
                  <c:v>2.4939999999999998</c:v>
                </c:pt>
                <c:pt idx="612">
                  <c:v>2.4540000000000002</c:v>
                </c:pt>
                <c:pt idx="613">
                  <c:v>2.496</c:v>
                </c:pt>
                <c:pt idx="614">
                  <c:v>2.496</c:v>
                </c:pt>
                <c:pt idx="615">
                  <c:v>2.496</c:v>
                </c:pt>
                <c:pt idx="616">
                  <c:v>2.5009999999999999</c:v>
                </c:pt>
                <c:pt idx="617">
                  <c:v>2.552</c:v>
                </c:pt>
                <c:pt idx="618">
                  <c:v>2.54</c:v>
                </c:pt>
                <c:pt idx="619">
                  <c:v>2.5609999999999999</c:v>
                </c:pt>
                <c:pt idx="620">
                  <c:v>2.504</c:v>
                </c:pt>
                <c:pt idx="621">
                  <c:v>2.504</c:v>
                </c:pt>
                <c:pt idx="622">
                  <c:v>2.504</c:v>
                </c:pt>
                <c:pt idx="623">
                  <c:v>2.4689999999999999</c:v>
                </c:pt>
                <c:pt idx="624">
                  <c:v>2.59</c:v>
                </c:pt>
                <c:pt idx="625">
                  <c:v>2.7069999999999999</c:v>
                </c:pt>
                <c:pt idx="626">
                  <c:v>2.738</c:v>
                </c:pt>
                <c:pt idx="627">
                  <c:v>2.7330000000000001</c:v>
                </c:pt>
                <c:pt idx="628">
                  <c:v>2.7330000000000001</c:v>
                </c:pt>
                <c:pt idx="629">
                  <c:v>2.7330000000000001</c:v>
                </c:pt>
                <c:pt idx="630">
                  <c:v>2.7519999999999998</c:v>
                </c:pt>
                <c:pt idx="631">
                  <c:v>2.7850000000000001</c:v>
                </c:pt>
                <c:pt idx="632">
                  <c:v>2.7039999999999997</c:v>
                </c:pt>
                <c:pt idx="633">
                  <c:v>2.7730000000000001</c:v>
                </c:pt>
                <c:pt idx="634">
                  <c:v>2.847</c:v>
                </c:pt>
                <c:pt idx="635">
                  <c:v>2.847</c:v>
                </c:pt>
                <c:pt idx="636">
                  <c:v>2.847</c:v>
                </c:pt>
                <c:pt idx="637">
                  <c:v>2.8330000000000002</c:v>
                </c:pt>
                <c:pt idx="638">
                  <c:v>2.86</c:v>
                </c:pt>
                <c:pt idx="639">
                  <c:v>2.7880000000000003</c:v>
                </c:pt>
                <c:pt idx="640">
                  <c:v>2.766</c:v>
                </c:pt>
                <c:pt idx="641">
                  <c:v>2.7989999999999999</c:v>
                </c:pt>
                <c:pt idx="642">
                  <c:v>2.7989999999999999</c:v>
                </c:pt>
                <c:pt idx="643">
                  <c:v>2.7989999999999999</c:v>
                </c:pt>
                <c:pt idx="644">
                  <c:v>2.8029999999999999</c:v>
                </c:pt>
                <c:pt idx="645">
                  <c:v>2.7839999999999998</c:v>
                </c:pt>
                <c:pt idx="646">
                  <c:v>2.8439999999999999</c:v>
                </c:pt>
                <c:pt idx="647">
                  <c:v>2.9</c:v>
                </c:pt>
                <c:pt idx="648">
                  <c:v>2.9580000000000002</c:v>
                </c:pt>
                <c:pt idx="649">
                  <c:v>2.9580000000000002</c:v>
                </c:pt>
                <c:pt idx="650">
                  <c:v>2.9580000000000002</c:v>
                </c:pt>
                <c:pt idx="651">
                  <c:v>2.9510000000000001</c:v>
                </c:pt>
                <c:pt idx="652">
                  <c:v>2.86</c:v>
                </c:pt>
                <c:pt idx="653">
                  <c:v>2.794</c:v>
                </c:pt>
                <c:pt idx="654">
                  <c:v>2.734</c:v>
                </c:pt>
                <c:pt idx="655">
                  <c:v>2.7469999999999999</c:v>
                </c:pt>
                <c:pt idx="656">
                  <c:v>2.7469999999999999</c:v>
                </c:pt>
                <c:pt idx="657">
                  <c:v>2.7469999999999999</c:v>
                </c:pt>
                <c:pt idx="658">
                  <c:v>2.589</c:v>
                </c:pt>
                <c:pt idx="659">
                  <c:v>2.5990000000000002</c:v>
                </c:pt>
                <c:pt idx="660">
                  <c:v>2.633</c:v>
                </c:pt>
                <c:pt idx="661">
                  <c:v>2.665</c:v>
                </c:pt>
                <c:pt idx="662">
                  <c:v>2.649</c:v>
                </c:pt>
                <c:pt idx="663">
                  <c:v>2.649</c:v>
                </c:pt>
                <c:pt idx="664">
                  <c:v>2.649</c:v>
                </c:pt>
                <c:pt idx="665">
                  <c:v>2.66</c:v>
                </c:pt>
                <c:pt idx="666">
                  <c:v>2.7519999999999998</c:v>
                </c:pt>
                <c:pt idx="667">
                  <c:v>2.7410000000000001</c:v>
                </c:pt>
                <c:pt idx="668">
                  <c:v>2.7589999999999999</c:v>
                </c:pt>
                <c:pt idx="669">
                  <c:v>2.73</c:v>
                </c:pt>
                <c:pt idx="670">
                  <c:v>2.73</c:v>
                </c:pt>
                <c:pt idx="671">
                  <c:v>2.73</c:v>
                </c:pt>
                <c:pt idx="672">
                  <c:v>2.7650000000000001</c:v>
                </c:pt>
                <c:pt idx="673">
                  <c:v>2.7549999999999999</c:v>
                </c:pt>
                <c:pt idx="674">
                  <c:v>2.8740000000000001</c:v>
                </c:pt>
                <c:pt idx="675">
                  <c:v>2.843</c:v>
                </c:pt>
                <c:pt idx="676">
                  <c:v>2.8540000000000001</c:v>
                </c:pt>
                <c:pt idx="677">
                  <c:v>2.8540000000000001</c:v>
                </c:pt>
                <c:pt idx="678">
                  <c:v>2.8540000000000001</c:v>
                </c:pt>
                <c:pt idx="679">
                  <c:v>2.8879999999999999</c:v>
                </c:pt>
                <c:pt idx="680">
                  <c:v>2.879</c:v>
                </c:pt>
                <c:pt idx="681">
                  <c:v>2.9539999999999997</c:v>
                </c:pt>
                <c:pt idx="682">
                  <c:v>2.899</c:v>
                </c:pt>
                <c:pt idx="683">
                  <c:v>2.899</c:v>
                </c:pt>
                <c:pt idx="684">
                  <c:v>2.899</c:v>
                </c:pt>
                <c:pt idx="685">
                  <c:v>2.899</c:v>
                </c:pt>
                <c:pt idx="686">
                  <c:v>2.86</c:v>
                </c:pt>
                <c:pt idx="687">
                  <c:v>2.6920000000000002</c:v>
                </c:pt>
                <c:pt idx="688">
                  <c:v>2.742</c:v>
                </c:pt>
                <c:pt idx="689">
                  <c:v>2.742</c:v>
                </c:pt>
                <c:pt idx="690">
                  <c:v>2.742</c:v>
                </c:pt>
                <c:pt idx="691">
                  <c:v>2.742</c:v>
                </c:pt>
                <c:pt idx="692">
                  <c:v>2.742</c:v>
                </c:pt>
                <c:pt idx="693">
                  <c:v>2.7480000000000002</c:v>
                </c:pt>
                <c:pt idx="694">
                  <c:v>2.831</c:v>
                </c:pt>
                <c:pt idx="695">
                  <c:v>2.831</c:v>
                </c:pt>
                <c:pt idx="696">
                  <c:v>2.831</c:v>
                </c:pt>
                <c:pt idx="697">
                  <c:v>2.831</c:v>
                </c:pt>
                <c:pt idx="698">
                  <c:v>2.831</c:v>
                </c:pt>
                <c:pt idx="699">
                  <c:v>2.831</c:v>
                </c:pt>
                <c:pt idx="700">
                  <c:v>2.738</c:v>
                </c:pt>
                <c:pt idx="701">
                  <c:v>2.7720000000000002</c:v>
                </c:pt>
                <c:pt idx="702">
                  <c:v>2.9379999999999997</c:v>
                </c:pt>
                <c:pt idx="703">
                  <c:v>2.96</c:v>
                </c:pt>
                <c:pt idx="704">
                  <c:v>2.9390000000000001</c:v>
                </c:pt>
                <c:pt idx="705">
                  <c:v>2.9390000000000001</c:v>
                </c:pt>
                <c:pt idx="706">
                  <c:v>2.9390000000000001</c:v>
                </c:pt>
                <c:pt idx="707">
                  <c:v>2.956</c:v>
                </c:pt>
                <c:pt idx="708">
                  <c:v>3</c:v>
                </c:pt>
                <c:pt idx="709">
                  <c:v>3.1219999999999999</c:v>
                </c:pt>
                <c:pt idx="710">
                  <c:v>3.1059999999999999</c:v>
                </c:pt>
                <c:pt idx="711">
                  <c:v>3.1320000000000001</c:v>
                </c:pt>
                <c:pt idx="712">
                  <c:v>3.1320000000000001</c:v>
                </c:pt>
                <c:pt idx="713">
                  <c:v>3.1320000000000001</c:v>
                </c:pt>
                <c:pt idx="714">
                  <c:v>3.202</c:v>
                </c:pt>
                <c:pt idx="715">
                  <c:v>3.0609999999999999</c:v>
                </c:pt>
                <c:pt idx="716">
                  <c:v>3.1560000000000001</c:v>
                </c:pt>
                <c:pt idx="717">
                  <c:v>3.145</c:v>
                </c:pt>
                <c:pt idx="718">
                  <c:v>3.2130000000000001</c:v>
                </c:pt>
                <c:pt idx="719">
                  <c:v>3.2130000000000001</c:v>
                </c:pt>
                <c:pt idx="720">
                  <c:v>3.2130000000000001</c:v>
                </c:pt>
                <c:pt idx="721">
                  <c:v>3.2040000000000002</c:v>
                </c:pt>
                <c:pt idx="722">
                  <c:v>3.2560000000000002</c:v>
                </c:pt>
                <c:pt idx="723">
                  <c:v>3.2890000000000001</c:v>
                </c:pt>
                <c:pt idx="724">
                  <c:v>3.2690000000000001</c:v>
                </c:pt>
                <c:pt idx="725">
                  <c:v>3.407</c:v>
                </c:pt>
                <c:pt idx="726">
                  <c:v>3.407</c:v>
                </c:pt>
                <c:pt idx="727">
                  <c:v>3.407</c:v>
                </c:pt>
                <c:pt idx="728">
                  <c:v>3.4540000000000002</c:v>
                </c:pt>
                <c:pt idx="729">
                  <c:v>3.4710000000000001</c:v>
                </c:pt>
                <c:pt idx="730">
                  <c:v>3.617</c:v>
                </c:pt>
                <c:pt idx="731">
                  <c:v>3.597</c:v>
                </c:pt>
                <c:pt idx="732">
                  <c:v>3.4910000000000001</c:v>
                </c:pt>
                <c:pt idx="733">
                  <c:v>3.4910000000000001</c:v>
                </c:pt>
                <c:pt idx="734">
                  <c:v>3.4910000000000001</c:v>
                </c:pt>
                <c:pt idx="735">
                  <c:v>3.4929999999999999</c:v>
                </c:pt>
                <c:pt idx="736">
                  <c:v>3.49</c:v>
                </c:pt>
                <c:pt idx="737">
                  <c:v>3.4460000000000002</c:v>
                </c:pt>
                <c:pt idx="738">
                  <c:v>3.4380000000000002</c:v>
                </c:pt>
                <c:pt idx="739">
                  <c:v>3.403</c:v>
                </c:pt>
                <c:pt idx="740">
                  <c:v>3.403</c:v>
                </c:pt>
                <c:pt idx="741">
                  <c:v>3.403</c:v>
                </c:pt>
                <c:pt idx="742">
                  <c:v>3.3959999999999999</c:v>
                </c:pt>
                <c:pt idx="743">
                  <c:v>3.3370000000000002</c:v>
                </c:pt>
                <c:pt idx="744">
                  <c:v>3.3970000000000002</c:v>
                </c:pt>
                <c:pt idx="745">
                  <c:v>3.3250000000000002</c:v>
                </c:pt>
                <c:pt idx="746">
                  <c:v>3.3210000000000002</c:v>
                </c:pt>
                <c:pt idx="747">
                  <c:v>3.3210000000000002</c:v>
                </c:pt>
                <c:pt idx="748">
                  <c:v>3.3210000000000002</c:v>
                </c:pt>
                <c:pt idx="749">
                  <c:v>3.38</c:v>
                </c:pt>
                <c:pt idx="750">
                  <c:v>3.427</c:v>
                </c:pt>
                <c:pt idx="751">
                  <c:v>3.4750000000000001</c:v>
                </c:pt>
                <c:pt idx="752">
                  <c:v>3.3370000000000002</c:v>
                </c:pt>
                <c:pt idx="753">
                  <c:v>3.4460000000000002</c:v>
                </c:pt>
                <c:pt idx="754">
                  <c:v>3.4460000000000002</c:v>
                </c:pt>
                <c:pt idx="755">
                  <c:v>3.4460000000000002</c:v>
                </c:pt>
                <c:pt idx="756">
                  <c:v>3.492</c:v>
                </c:pt>
                <c:pt idx="757">
                  <c:v>3.605</c:v>
                </c:pt>
                <c:pt idx="758">
                  <c:v>3.5920000000000001</c:v>
                </c:pt>
                <c:pt idx="759">
                  <c:v>3.49</c:v>
                </c:pt>
                <c:pt idx="760">
                  <c:v>3.4830000000000001</c:v>
                </c:pt>
                <c:pt idx="761">
                  <c:v>3.4830000000000001</c:v>
                </c:pt>
                <c:pt idx="762">
                  <c:v>3.4830000000000001</c:v>
                </c:pt>
                <c:pt idx="763">
                  <c:v>3.6859999999999999</c:v>
                </c:pt>
                <c:pt idx="764">
                  <c:v>3.548</c:v>
                </c:pt>
                <c:pt idx="765">
                  <c:v>3.4529999999999998</c:v>
                </c:pt>
                <c:pt idx="766">
                  <c:v>3.5460000000000003</c:v>
                </c:pt>
                <c:pt idx="767">
                  <c:v>3.577</c:v>
                </c:pt>
                <c:pt idx="768">
                  <c:v>3.577</c:v>
                </c:pt>
                <c:pt idx="769">
                  <c:v>3.577</c:v>
                </c:pt>
                <c:pt idx="770">
                  <c:v>3.5640000000000001</c:v>
                </c:pt>
                <c:pt idx="771">
                  <c:v>3.5060000000000002</c:v>
                </c:pt>
                <c:pt idx="772">
                  <c:v>3.476</c:v>
                </c:pt>
                <c:pt idx="773">
                  <c:v>3.5680000000000001</c:v>
                </c:pt>
                <c:pt idx="774">
                  <c:v>3.4239999999999999</c:v>
                </c:pt>
                <c:pt idx="775">
                  <c:v>3.4239999999999999</c:v>
                </c:pt>
                <c:pt idx="776">
                  <c:v>3.4239999999999999</c:v>
                </c:pt>
                <c:pt idx="777">
                  <c:v>3.3290000000000002</c:v>
                </c:pt>
                <c:pt idx="778">
                  <c:v>3.3130000000000002</c:v>
                </c:pt>
                <c:pt idx="779">
                  <c:v>3.452</c:v>
                </c:pt>
                <c:pt idx="780">
                  <c:v>3.2989999999999999</c:v>
                </c:pt>
                <c:pt idx="781">
                  <c:v>3.1469999999999998</c:v>
                </c:pt>
                <c:pt idx="782">
                  <c:v>3.1469999999999998</c:v>
                </c:pt>
                <c:pt idx="783">
                  <c:v>3.1469999999999998</c:v>
                </c:pt>
                <c:pt idx="784">
                  <c:v>2.8879999999999999</c:v>
                </c:pt>
                <c:pt idx="785">
                  <c:v>2.859</c:v>
                </c:pt>
                <c:pt idx="786">
                  <c:v>2.8780000000000001</c:v>
                </c:pt>
                <c:pt idx="787">
                  <c:v>2.9489999999999998</c:v>
                </c:pt>
                <c:pt idx="788">
                  <c:v>2.83</c:v>
                </c:pt>
                <c:pt idx="789">
                  <c:v>2.83</c:v>
                </c:pt>
                <c:pt idx="790">
                  <c:v>2.83</c:v>
                </c:pt>
                <c:pt idx="791">
                  <c:v>2.8820000000000001</c:v>
                </c:pt>
                <c:pt idx="792">
                  <c:v>2.8519999999999999</c:v>
                </c:pt>
                <c:pt idx="793">
                  <c:v>2.79</c:v>
                </c:pt>
                <c:pt idx="794">
                  <c:v>2.8460000000000001</c:v>
                </c:pt>
                <c:pt idx="795">
                  <c:v>2.9820000000000002</c:v>
                </c:pt>
                <c:pt idx="796">
                  <c:v>2.9820000000000002</c:v>
                </c:pt>
                <c:pt idx="797">
                  <c:v>2.9820000000000002</c:v>
                </c:pt>
                <c:pt idx="798">
                  <c:v>2.9510000000000001</c:v>
                </c:pt>
                <c:pt idx="799">
                  <c:v>2.9510000000000001</c:v>
                </c:pt>
                <c:pt idx="800">
                  <c:v>2.9430000000000001</c:v>
                </c:pt>
                <c:pt idx="801">
                  <c:v>2.91</c:v>
                </c:pt>
                <c:pt idx="802">
                  <c:v>3.0350000000000001</c:v>
                </c:pt>
                <c:pt idx="803">
                  <c:v>3.0350000000000001</c:v>
                </c:pt>
                <c:pt idx="804">
                  <c:v>3.0350000000000001</c:v>
                </c:pt>
                <c:pt idx="805">
                  <c:v>3.0579999999999998</c:v>
                </c:pt>
                <c:pt idx="806">
                  <c:v>2.9350000000000001</c:v>
                </c:pt>
                <c:pt idx="807">
                  <c:v>3.0169999999999999</c:v>
                </c:pt>
                <c:pt idx="808">
                  <c:v>3.161</c:v>
                </c:pt>
                <c:pt idx="809">
                  <c:v>3.2359999999999998</c:v>
                </c:pt>
                <c:pt idx="810">
                  <c:v>3.2359999999999998</c:v>
                </c:pt>
                <c:pt idx="811">
                  <c:v>3.2359999999999998</c:v>
                </c:pt>
                <c:pt idx="812">
                  <c:v>3.2149999999999999</c:v>
                </c:pt>
                <c:pt idx="813">
                  <c:v>3.125</c:v>
                </c:pt>
                <c:pt idx="814">
                  <c:v>3.1869999999999998</c:v>
                </c:pt>
                <c:pt idx="815">
                  <c:v>3.1560000000000001</c:v>
                </c:pt>
                <c:pt idx="816">
                  <c:v>3.1520000000000001</c:v>
                </c:pt>
                <c:pt idx="817">
                  <c:v>3.1520000000000001</c:v>
                </c:pt>
                <c:pt idx="818">
                  <c:v>3.1520000000000001</c:v>
                </c:pt>
                <c:pt idx="819">
                  <c:v>3.0880000000000001</c:v>
                </c:pt>
                <c:pt idx="820">
                  <c:v>3.0609999999999999</c:v>
                </c:pt>
                <c:pt idx="821">
                  <c:v>2.988</c:v>
                </c:pt>
                <c:pt idx="822">
                  <c:v>3.0139999999999998</c:v>
                </c:pt>
                <c:pt idx="823">
                  <c:v>3.121</c:v>
                </c:pt>
                <c:pt idx="824">
                  <c:v>3.121</c:v>
                </c:pt>
                <c:pt idx="825">
                  <c:v>3.121</c:v>
                </c:pt>
                <c:pt idx="826">
                  <c:v>3.117</c:v>
                </c:pt>
                <c:pt idx="827">
                  <c:v>3.169</c:v>
                </c:pt>
                <c:pt idx="828">
                  <c:v>3.03</c:v>
                </c:pt>
                <c:pt idx="829">
                  <c:v>3.1019999999999999</c:v>
                </c:pt>
                <c:pt idx="830">
                  <c:v>2.9929999999999999</c:v>
                </c:pt>
                <c:pt idx="831">
                  <c:v>2.9929999999999999</c:v>
                </c:pt>
                <c:pt idx="832">
                  <c:v>2.9929999999999999</c:v>
                </c:pt>
                <c:pt idx="833">
                  <c:v>2.8980000000000001</c:v>
                </c:pt>
                <c:pt idx="834">
                  <c:v>2.9140000000000001</c:v>
                </c:pt>
                <c:pt idx="835">
                  <c:v>2.8689999999999998</c:v>
                </c:pt>
                <c:pt idx="836">
                  <c:v>2.9050000000000002</c:v>
                </c:pt>
                <c:pt idx="837">
                  <c:v>2.927</c:v>
                </c:pt>
                <c:pt idx="838">
                  <c:v>2.927</c:v>
                </c:pt>
                <c:pt idx="839">
                  <c:v>2.927</c:v>
                </c:pt>
                <c:pt idx="840">
                  <c:v>2.9130000000000003</c:v>
                </c:pt>
                <c:pt idx="841">
                  <c:v>2.7890000000000001</c:v>
                </c:pt>
                <c:pt idx="842">
                  <c:v>2.7199999999999998</c:v>
                </c:pt>
                <c:pt idx="843">
                  <c:v>2.786</c:v>
                </c:pt>
                <c:pt idx="844">
                  <c:v>2.7429999999999999</c:v>
                </c:pt>
                <c:pt idx="845">
                  <c:v>2.7429999999999999</c:v>
                </c:pt>
                <c:pt idx="846">
                  <c:v>2.7429999999999999</c:v>
                </c:pt>
                <c:pt idx="847">
                  <c:v>2.7039999999999997</c:v>
                </c:pt>
                <c:pt idx="848">
                  <c:v>2.6779999999999999</c:v>
                </c:pt>
                <c:pt idx="849">
                  <c:v>2.6850000000000001</c:v>
                </c:pt>
                <c:pt idx="850">
                  <c:v>2.6390000000000002</c:v>
                </c:pt>
                <c:pt idx="851">
                  <c:v>2.589</c:v>
                </c:pt>
                <c:pt idx="852">
                  <c:v>2.589</c:v>
                </c:pt>
                <c:pt idx="853">
                  <c:v>2.589</c:v>
                </c:pt>
                <c:pt idx="854">
                  <c:v>2.5060000000000002</c:v>
                </c:pt>
                <c:pt idx="855">
                  <c:v>2.5049999999999999</c:v>
                </c:pt>
                <c:pt idx="856">
                  <c:v>2.468</c:v>
                </c:pt>
                <c:pt idx="857">
                  <c:v>2.577</c:v>
                </c:pt>
                <c:pt idx="858">
                  <c:v>2.5510000000000002</c:v>
                </c:pt>
                <c:pt idx="859">
                  <c:v>2.5510000000000002</c:v>
                </c:pt>
                <c:pt idx="860">
                  <c:v>2.5510000000000002</c:v>
                </c:pt>
                <c:pt idx="861">
                  <c:v>2.6240000000000001</c:v>
                </c:pt>
                <c:pt idx="862">
                  <c:v>2.6890000000000001</c:v>
                </c:pt>
                <c:pt idx="863">
                  <c:v>2.6710000000000003</c:v>
                </c:pt>
                <c:pt idx="864">
                  <c:v>2.6669999999999998</c:v>
                </c:pt>
                <c:pt idx="865">
                  <c:v>2.7149999999999999</c:v>
                </c:pt>
                <c:pt idx="866">
                  <c:v>2.7149999999999999</c:v>
                </c:pt>
                <c:pt idx="867">
                  <c:v>2.7149999999999999</c:v>
                </c:pt>
                <c:pt idx="868">
                  <c:v>2.73</c:v>
                </c:pt>
                <c:pt idx="869">
                  <c:v>2.6539999999999999</c:v>
                </c:pt>
                <c:pt idx="870">
                  <c:v>2.6360000000000001</c:v>
                </c:pt>
                <c:pt idx="871">
                  <c:v>2.6509999999999998</c:v>
                </c:pt>
                <c:pt idx="872">
                  <c:v>2.68</c:v>
                </c:pt>
                <c:pt idx="873">
                  <c:v>2.68</c:v>
                </c:pt>
                <c:pt idx="874">
                  <c:v>2.68</c:v>
                </c:pt>
                <c:pt idx="875">
                  <c:v>2.7800000000000002</c:v>
                </c:pt>
                <c:pt idx="876">
                  <c:v>2.8090000000000002</c:v>
                </c:pt>
                <c:pt idx="877">
                  <c:v>2.8890000000000002</c:v>
                </c:pt>
                <c:pt idx="878">
                  <c:v>2.8260000000000001</c:v>
                </c:pt>
                <c:pt idx="879">
                  <c:v>2.694</c:v>
                </c:pt>
                <c:pt idx="880">
                  <c:v>2.694</c:v>
                </c:pt>
                <c:pt idx="881">
                  <c:v>2.694</c:v>
                </c:pt>
                <c:pt idx="882">
                  <c:v>2.7320000000000002</c:v>
                </c:pt>
                <c:pt idx="883">
                  <c:v>2.5489999999999999</c:v>
                </c:pt>
                <c:pt idx="884">
                  <c:v>2.5569999999999999</c:v>
                </c:pt>
                <c:pt idx="885">
                  <c:v>2.5540000000000003</c:v>
                </c:pt>
                <c:pt idx="886">
                  <c:v>2.609</c:v>
                </c:pt>
                <c:pt idx="887">
                  <c:v>2.609</c:v>
                </c:pt>
                <c:pt idx="888">
                  <c:v>2.609</c:v>
                </c:pt>
                <c:pt idx="889">
                  <c:v>2.7370000000000001</c:v>
                </c:pt>
                <c:pt idx="890">
                  <c:v>2.806</c:v>
                </c:pt>
                <c:pt idx="891">
                  <c:v>2.8620000000000001</c:v>
                </c:pt>
                <c:pt idx="892">
                  <c:v>2.8380000000000001</c:v>
                </c:pt>
                <c:pt idx="893">
                  <c:v>3.1310000000000002</c:v>
                </c:pt>
                <c:pt idx="894">
                  <c:v>3.1310000000000002</c:v>
                </c:pt>
                <c:pt idx="895">
                  <c:v>3.1310000000000002</c:v>
                </c:pt>
                <c:pt idx="896">
                  <c:v>3.0619999999999998</c:v>
                </c:pt>
                <c:pt idx="897">
                  <c:v>2.9390000000000001</c:v>
                </c:pt>
                <c:pt idx="898">
                  <c:v>2.7890000000000001</c:v>
                </c:pt>
                <c:pt idx="899">
                  <c:v>2.5380000000000003</c:v>
                </c:pt>
                <c:pt idx="900">
                  <c:v>2.6890000000000001</c:v>
                </c:pt>
                <c:pt idx="901">
                  <c:v>2.6890000000000001</c:v>
                </c:pt>
                <c:pt idx="902">
                  <c:v>2.6890000000000001</c:v>
                </c:pt>
                <c:pt idx="903">
                  <c:v>2.794</c:v>
                </c:pt>
                <c:pt idx="904">
                  <c:v>2.9159999999999999</c:v>
                </c:pt>
                <c:pt idx="905">
                  <c:v>3.1640000000000001</c:v>
                </c:pt>
                <c:pt idx="906">
                  <c:v>2.6840000000000002</c:v>
                </c:pt>
                <c:pt idx="907">
                  <c:v>2.4609999999999999</c:v>
                </c:pt>
                <c:pt idx="908">
                  <c:v>2.4609999999999999</c:v>
                </c:pt>
                <c:pt idx="909">
                  <c:v>2.4609999999999999</c:v>
                </c:pt>
                <c:pt idx="910">
                  <c:v>2.399</c:v>
                </c:pt>
                <c:pt idx="911">
                  <c:v>2.4009999999999998</c:v>
                </c:pt>
                <c:pt idx="912">
                  <c:v>2.3279999999999998</c:v>
                </c:pt>
                <c:pt idx="913">
                  <c:v>2.39</c:v>
                </c:pt>
                <c:pt idx="914">
                  <c:v>2.2290000000000001</c:v>
                </c:pt>
                <c:pt idx="915">
                  <c:v>2.2290000000000001</c:v>
                </c:pt>
                <c:pt idx="916">
                  <c:v>2.2290000000000001</c:v>
                </c:pt>
                <c:pt idx="917">
                  <c:v>2.1150000000000002</c:v>
                </c:pt>
                <c:pt idx="918">
                  <c:v>2.117</c:v>
                </c:pt>
                <c:pt idx="919">
                  <c:v>1.954</c:v>
                </c:pt>
                <c:pt idx="920">
                  <c:v>1.929</c:v>
                </c:pt>
                <c:pt idx="921">
                  <c:v>1.8719999999999999</c:v>
                </c:pt>
                <c:pt idx="922">
                  <c:v>1.8719999999999999</c:v>
                </c:pt>
                <c:pt idx="923">
                  <c:v>1.8719999999999999</c:v>
                </c:pt>
                <c:pt idx="924">
                  <c:v>1.9350000000000001</c:v>
                </c:pt>
                <c:pt idx="925">
                  <c:v>1.8820000000000001</c:v>
                </c:pt>
                <c:pt idx="926">
                  <c:v>1.8660000000000001</c:v>
                </c:pt>
                <c:pt idx="927">
                  <c:v>1.7589999999999999</c:v>
                </c:pt>
                <c:pt idx="928">
                  <c:v>1.7970000000000002</c:v>
                </c:pt>
                <c:pt idx="929">
                  <c:v>1.7970000000000002</c:v>
                </c:pt>
                <c:pt idx="930">
                  <c:v>1.7970000000000002</c:v>
                </c:pt>
                <c:pt idx="931">
                  <c:v>1.7389999999999999</c:v>
                </c:pt>
                <c:pt idx="932">
                  <c:v>1.79</c:v>
                </c:pt>
                <c:pt idx="933">
                  <c:v>1.7850000000000001</c:v>
                </c:pt>
                <c:pt idx="934">
                  <c:v>1.7850000000000001</c:v>
                </c:pt>
                <c:pt idx="935">
                  <c:v>1.7410000000000001</c:v>
                </c:pt>
                <c:pt idx="936">
                  <c:v>1.7410000000000001</c:v>
                </c:pt>
                <c:pt idx="937">
                  <c:v>1.7410000000000001</c:v>
                </c:pt>
                <c:pt idx="938">
                  <c:v>1.7469999999999999</c:v>
                </c:pt>
                <c:pt idx="939">
                  <c:v>1.7770000000000001</c:v>
                </c:pt>
                <c:pt idx="940">
                  <c:v>1.7669999999999999</c:v>
                </c:pt>
                <c:pt idx="941">
                  <c:v>1.7949999999999999</c:v>
                </c:pt>
                <c:pt idx="942">
                  <c:v>1.778</c:v>
                </c:pt>
                <c:pt idx="943">
                  <c:v>1.778</c:v>
                </c:pt>
                <c:pt idx="944">
                  <c:v>1.778</c:v>
                </c:pt>
                <c:pt idx="945">
                  <c:v>1.7810000000000001</c:v>
                </c:pt>
                <c:pt idx="946">
                  <c:v>1.7170000000000001</c:v>
                </c:pt>
                <c:pt idx="947">
                  <c:v>1.7589999999999999</c:v>
                </c:pt>
                <c:pt idx="948">
                  <c:v>1.802</c:v>
                </c:pt>
                <c:pt idx="949">
                  <c:v>1.7970000000000002</c:v>
                </c:pt>
                <c:pt idx="950">
                  <c:v>1.7970000000000002</c:v>
                </c:pt>
                <c:pt idx="951">
                  <c:v>1.7970000000000002</c:v>
                </c:pt>
                <c:pt idx="952">
                  <c:v>1.8140000000000001</c:v>
                </c:pt>
                <c:pt idx="953">
                  <c:v>1.8029999999999999</c:v>
                </c:pt>
                <c:pt idx="954">
                  <c:v>1.796</c:v>
                </c:pt>
                <c:pt idx="955">
                  <c:v>1.772</c:v>
                </c:pt>
                <c:pt idx="956">
                  <c:v>1.786</c:v>
                </c:pt>
                <c:pt idx="957">
                  <c:v>1.786</c:v>
                </c:pt>
                <c:pt idx="958">
                  <c:v>1.786</c:v>
                </c:pt>
                <c:pt idx="959">
                  <c:v>1.794</c:v>
                </c:pt>
                <c:pt idx="960">
                  <c:v>1.742</c:v>
                </c:pt>
                <c:pt idx="961">
                  <c:v>1.794</c:v>
                </c:pt>
                <c:pt idx="962">
                  <c:v>1.786</c:v>
                </c:pt>
                <c:pt idx="963">
                  <c:v>1.786</c:v>
                </c:pt>
                <c:pt idx="964">
                  <c:v>1.786</c:v>
                </c:pt>
                <c:pt idx="965">
                  <c:v>1.786</c:v>
                </c:pt>
                <c:pt idx="966">
                  <c:v>1.786</c:v>
                </c:pt>
                <c:pt idx="967">
                  <c:v>1.841</c:v>
                </c:pt>
                <c:pt idx="968">
                  <c:v>1.875</c:v>
                </c:pt>
                <c:pt idx="969">
                  <c:v>1.9119999999999999</c:v>
                </c:pt>
                <c:pt idx="970">
                  <c:v>1.877</c:v>
                </c:pt>
                <c:pt idx="971">
                  <c:v>1.877</c:v>
                </c:pt>
                <c:pt idx="972">
                  <c:v>1.877</c:v>
                </c:pt>
                <c:pt idx="973">
                  <c:v>1.8860000000000001</c:v>
                </c:pt>
                <c:pt idx="974">
                  <c:v>1.9330000000000001</c:v>
                </c:pt>
                <c:pt idx="975">
                  <c:v>1.897</c:v>
                </c:pt>
                <c:pt idx="976">
                  <c:v>1.9649999999999999</c:v>
                </c:pt>
                <c:pt idx="977">
                  <c:v>1.9830000000000001</c:v>
                </c:pt>
                <c:pt idx="978">
                  <c:v>1.9830000000000001</c:v>
                </c:pt>
                <c:pt idx="979">
                  <c:v>1.9830000000000001</c:v>
                </c:pt>
                <c:pt idx="980">
                  <c:v>1.9870000000000001</c:v>
                </c:pt>
                <c:pt idx="981">
                  <c:v>2.0139999999999998</c:v>
                </c:pt>
                <c:pt idx="982">
                  <c:v>1.994</c:v>
                </c:pt>
                <c:pt idx="983">
                  <c:v>2.0030000000000001</c:v>
                </c:pt>
                <c:pt idx="984">
                  <c:v>2.0110000000000001</c:v>
                </c:pt>
                <c:pt idx="985">
                  <c:v>2.0110000000000001</c:v>
                </c:pt>
                <c:pt idx="986">
                  <c:v>2.0110000000000001</c:v>
                </c:pt>
                <c:pt idx="987">
                  <c:v>1.9849999999999999</c:v>
                </c:pt>
                <c:pt idx="988">
                  <c:v>1.9550000000000001</c:v>
                </c:pt>
                <c:pt idx="989">
                  <c:v>1.9969999999999999</c:v>
                </c:pt>
                <c:pt idx="990">
                  <c:v>2.0030000000000001</c:v>
                </c:pt>
                <c:pt idx="991">
                  <c:v>1.97</c:v>
                </c:pt>
                <c:pt idx="992">
                  <c:v>1.97</c:v>
                </c:pt>
                <c:pt idx="993">
                  <c:v>1.97</c:v>
                </c:pt>
                <c:pt idx="994">
                  <c:v>1.9470000000000001</c:v>
                </c:pt>
                <c:pt idx="995">
                  <c:v>1.974</c:v>
                </c:pt>
                <c:pt idx="996">
                  <c:v>2.0049999999999999</c:v>
                </c:pt>
                <c:pt idx="997">
                  <c:v>2.0169999999999999</c:v>
                </c:pt>
                <c:pt idx="998">
                  <c:v>2.0670000000000002</c:v>
                </c:pt>
                <c:pt idx="999">
                  <c:v>2.0670000000000002</c:v>
                </c:pt>
                <c:pt idx="1000">
                  <c:v>2.0670000000000002</c:v>
                </c:pt>
                <c:pt idx="1001">
                  <c:v>2.0750000000000002</c:v>
                </c:pt>
                <c:pt idx="1002">
                  <c:v>2.0489999999999999</c:v>
                </c:pt>
                <c:pt idx="1003">
                  <c:v>2.069</c:v>
                </c:pt>
                <c:pt idx="1004">
                  <c:v>2.0430000000000001</c:v>
                </c:pt>
                <c:pt idx="1005">
                  <c:v>1.9849999999999999</c:v>
                </c:pt>
                <c:pt idx="1006">
                  <c:v>1.9849999999999999</c:v>
                </c:pt>
                <c:pt idx="1007">
                  <c:v>1.9849999999999999</c:v>
                </c:pt>
                <c:pt idx="1008">
                  <c:v>2.0649999999999999</c:v>
                </c:pt>
                <c:pt idx="1009">
                  <c:v>2.0649999999999999</c:v>
                </c:pt>
                <c:pt idx="1010">
                  <c:v>2.085</c:v>
                </c:pt>
                <c:pt idx="1011">
                  <c:v>2.0369999999999999</c:v>
                </c:pt>
                <c:pt idx="1012">
                  <c:v>2.0489999999999999</c:v>
                </c:pt>
                <c:pt idx="1013">
                  <c:v>2.0489999999999999</c:v>
                </c:pt>
                <c:pt idx="1014">
                  <c:v>2.0489999999999999</c:v>
                </c:pt>
                <c:pt idx="1015">
                  <c:v>1.9929999999999999</c:v>
                </c:pt>
                <c:pt idx="1016">
                  <c:v>1.95</c:v>
                </c:pt>
                <c:pt idx="1017">
                  <c:v>1.988</c:v>
                </c:pt>
                <c:pt idx="1018">
                  <c:v>2.0259999999999998</c:v>
                </c:pt>
                <c:pt idx="1019">
                  <c:v>2.0499999999999998</c:v>
                </c:pt>
                <c:pt idx="1020">
                  <c:v>2.0499999999999998</c:v>
                </c:pt>
                <c:pt idx="1021">
                  <c:v>2.0499999999999998</c:v>
                </c:pt>
                <c:pt idx="1022">
                  <c:v>1.9649999999999999</c:v>
                </c:pt>
                <c:pt idx="1023">
                  <c:v>2.0289999999999999</c:v>
                </c:pt>
                <c:pt idx="1024">
                  <c:v>2.0299999999999998</c:v>
                </c:pt>
                <c:pt idx="1025">
                  <c:v>2.0259999999999998</c:v>
                </c:pt>
                <c:pt idx="1026">
                  <c:v>2.0070000000000001</c:v>
                </c:pt>
                <c:pt idx="1027">
                  <c:v>2.0070000000000001</c:v>
                </c:pt>
                <c:pt idx="1028">
                  <c:v>2.0070000000000001</c:v>
                </c:pt>
                <c:pt idx="1029">
                  <c:v>1.9630000000000001</c:v>
                </c:pt>
                <c:pt idx="1030">
                  <c:v>1.909</c:v>
                </c:pt>
                <c:pt idx="1031">
                  <c:v>1.889</c:v>
                </c:pt>
                <c:pt idx="1032">
                  <c:v>1.923</c:v>
                </c:pt>
                <c:pt idx="1033">
                  <c:v>1.9630000000000001</c:v>
                </c:pt>
                <c:pt idx="1034">
                  <c:v>1.9630000000000001</c:v>
                </c:pt>
                <c:pt idx="1035">
                  <c:v>1.9630000000000001</c:v>
                </c:pt>
                <c:pt idx="1036">
                  <c:v>1.9889999999999999</c:v>
                </c:pt>
                <c:pt idx="1037">
                  <c:v>2</c:v>
                </c:pt>
                <c:pt idx="1038">
                  <c:v>1.9710000000000001</c:v>
                </c:pt>
                <c:pt idx="1039">
                  <c:v>2.0019999999999998</c:v>
                </c:pt>
                <c:pt idx="1040">
                  <c:v>1.9830000000000001</c:v>
                </c:pt>
                <c:pt idx="1041">
                  <c:v>1.9830000000000001</c:v>
                </c:pt>
                <c:pt idx="1042">
                  <c:v>1.9830000000000001</c:v>
                </c:pt>
                <c:pt idx="1043">
                  <c:v>2.0510000000000002</c:v>
                </c:pt>
                <c:pt idx="1044">
                  <c:v>2.0379999999999998</c:v>
                </c:pt>
                <c:pt idx="1045">
                  <c:v>2.0350000000000001</c:v>
                </c:pt>
                <c:pt idx="1046">
                  <c:v>1.984</c:v>
                </c:pt>
                <c:pt idx="1047">
                  <c:v>2.0059999999999998</c:v>
                </c:pt>
                <c:pt idx="1048">
                  <c:v>2.0059999999999998</c:v>
                </c:pt>
                <c:pt idx="1049">
                  <c:v>2.0059999999999998</c:v>
                </c:pt>
                <c:pt idx="1050">
                  <c:v>2.0139999999999998</c:v>
                </c:pt>
                <c:pt idx="1051">
                  <c:v>2.0670000000000002</c:v>
                </c:pt>
                <c:pt idx="1052">
                  <c:v>2.0950000000000002</c:v>
                </c:pt>
                <c:pt idx="1053">
                  <c:v>2.016</c:v>
                </c:pt>
                <c:pt idx="1054">
                  <c:v>2.016</c:v>
                </c:pt>
                <c:pt idx="1055">
                  <c:v>2.016</c:v>
                </c:pt>
                <c:pt idx="1056">
                  <c:v>2.016</c:v>
                </c:pt>
                <c:pt idx="1057">
                  <c:v>1.956</c:v>
                </c:pt>
                <c:pt idx="1058">
                  <c:v>1.92</c:v>
                </c:pt>
                <c:pt idx="1059">
                  <c:v>1.9119999999999999</c:v>
                </c:pt>
                <c:pt idx="1060">
                  <c:v>1.9119999999999999</c:v>
                </c:pt>
                <c:pt idx="1061">
                  <c:v>1.9119999999999999</c:v>
                </c:pt>
                <c:pt idx="1062">
                  <c:v>1.9119999999999999</c:v>
                </c:pt>
                <c:pt idx="1063">
                  <c:v>1.9119999999999999</c:v>
                </c:pt>
                <c:pt idx="1064">
                  <c:v>1.907</c:v>
                </c:pt>
                <c:pt idx="1065">
                  <c:v>1.9379999999999999</c:v>
                </c:pt>
                <c:pt idx="1066">
                  <c:v>1.913</c:v>
                </c:pt>
                <c:pt idx="1067">
                  <c:v>1.802</c:v>
                </c:pt>
                <c:pt idx="1068">
                  <c:v>1.8120000000000001</c:v>
                </c:pt>
                <c:pt idx="1069">
                  <c:v>1.8120000000000001</c:v>
                </c:pt>
                <c:pt idx="1070">
                  <c:v>1.8120000000000001</c:v>
                </c:pt>
                <c:pt idx="1071">
                  <c:v>1.794</c:v>
                </c:pt>
                <c:pt idx="1072">
                  <c:v>1.7970000000000002</c:v>
                </c:pt>
                <c:pt idx="1073">
                  <c:v>1.708</c:v>
                </c:pt>
                <c:pt idx="1074">
                  <c:v>1.655</c:v>
                </c:pt>
                <c:pt idx="1075">
                  <c:v>1.651</c:v>
                </c:pt>
                <c:pt idx="1076">
                  <c:v>1.651</c:v>
                </c:pt>
                <c:pt idx="1077">
                  <c:v>1.651</c:v>
                </c:pt>
                <c:pt idx="1078">
                  <c:v>1.6779999999999999</c:v>
                </c:pt>
                <c:pt idx="1079">
                  <c:v>1.7269999999999999</c:v>
                </c:pt>
                <c:pt idx="1080">
                  <c:v>1.706</c:v>
                </c:pt>
                <c:pt idx="1081">
                  <c:v>1.716</c:v>
                </c:pt>
                <c:pt idx="1082">
                  <c:v>1.716</c:v>
                </c:pt>
                <c:pt idx="1083">
                  <c:v>1.716</c:v>
                </c:pt>
                <c:pt idx="1084">
                  <c:v>1.716</c:v>
                </c:pt>
                <c:pt idx="1085">
                  <c:v>1.748</c:v>
                </c:pt>
                <c:pt idx="1086">
                  <c:v>1.792</c:v>
                </c:pt>
                <c:pt idx="1087">
                  <c:v>1.7789999999999999</c:v>
                </c:pt>
                <c:pt idx="1088">
                  <c:v>1.784</c:v>
                </c:pt>
                <c:pt idx="1089">
                  <c:v>1.8109999999999999</c:v>
                </c:pt>
                <c:pt idx="1090">
                  <c:v>1.8109999999999999</c:v>
                </c:pt>
                <c:pt idx="1091">
                  <c:v>1.8109999999999999</c:v>
                </c:pt>
                <c:pt idx="1092">
                  <c:v>1.7829999999999999</c:v>
                </c:pt>
                <c:pt idx="1093">
                  <c:v>1.7650000000000001</c:v>
                </c:pt>
                <c:pt idx="1094">
                  <c:v>1.7770000000000001</c:v>
                </c:pt>
                <c:pt idx="1095">
                  <c:v>1.8090000000000002</c:v>
                </c:pt>
                <c:pt idx="1096">
                  <c:v>1.8359999999999999</c:v>
                </c:pt>
                <c:pt idx="1097">
                  <c:v>1.8359999999999999</c:v>
                </c:pt>
                <c:pt idx="1098">
                  <c:v>1.8359999999999999</c:v>
                </c:pt>
                <c:pt idx="1099">
                  <c:v>1.8380000000000001</c:v>
                </c:pt>
                <c:pt idx="1100">
                  <c:v>1.8359999999999999</c:v>
                </c:pt>
                <c:pt idx="1101">
                  <c:v>1.829</c:v>
                </c:pt>
                <c:pt idx="1102">
                  <c:v>1.8340000000000001</c:v>
                </c:pt>
                <c:pt idx="1103">
                  <c:v>1.8460000000000001</c:v>
                </c:pt>
                <c:pt idx="1104">
                  <c:v>1.8460000000000001</c:v>
                </c:pt>
                <c:pt idx="1105">
                  <c:v>1.8460000000000001</c:v>
                </c:pt>
                <c:pt idx="1106">
                  <c:v>1.8159999999999998</c:v>
                </c:pt>
                <c:pt idx="1107">
                  <c:v>1.746</c:v>
                </c:pt>
                <c:pt idx="1108">
                  <c:v>1.702</c:v>
                </c:pt>
                <c:pt idx="1109">
                  <c:v>1.7850000000000001</c:v>
                </c:pt>
                <c:pt idx="1110">
                  <c:v>1.792</c:v>
                </c:pt>
                <c:pt idx="1111">
                  <c:v>1.792</c:v>
                </c:pt>
                <c:pt idx="1112">
                  <c:v>1.792</c:v>
                </c:pt>
                <c:pt idx="1113">
                  <c:v>1.7970000000000002</c:v>
                </c:pt>
                <c:pt idx="1114">
                  <c:v>1.804</c:v>
                </c:pt>
                <c:pt idx="1115">
                  <c:v>1.827</c:v>
                </c:pt>
                <c:pt idx="1116">
                  <c:v>1.8479999999999999</c:v>
                </c:pt>
                <c:pt idx="1117">
                  <c:v>1.95</c:v>
                </c:pt>
                <c:pt idx="1118">
                  <c:v>1.95</c:v>
                </c:pt>
                <c:pt idx="1119">
                  <c:v>1.95</c:v>
                </c:pt>
                <c:pt idx="1120">
                  <c:v>1.95</c:v>
                </c:pt>
                <c:pt idx="1121">
                  <c:v>2.0379999999999998</c:v>
                </c:pt>
                <c:pt idx="1122">
                  <c:v>2.0609999999999999</c:v>
                </c:pt>
                <c:pt idx="1123">
                  <c:v>2.0049999999999999</c:v>
                </c:pt>
                <c:pt idx="1124">
                  <c:v>2.0430000000000001</c:v>
                </c:pt>
                <c:pt idx="1125">
                  <c:v>2.0430000000000001</c:v>
                </c:pt>
                <c:pt idx="1126">
                  <c:v>2.0430000000000001</c:v>
                </c:pt>
                <c:pt idx="1127">
                  <c:v>2.0289999999999999</c:v>
                </c:pt>
                <c:pt idx="1128">
                  <c:v>2.0409999999999999</c:v>
                </c:pt>
                <c:pt idx="1129">
                  <c:v>2</c:v>
                </c:pt>
                <c:pt idx="1130">
                  <c:v>2.0350000000000001</c:v>
                </c:pt>
                <c:pt idx="1131">
                  <c:v>2.0840000000000001</c:v>
                </c:pt>
                <c:pt idx="1132">
                  <c:v>2.0840000000000001</c:v>
                </c:pt>
                <c:pt idx="1133">
                  <c:v>2.0840000000000001</c:v>
                </c:pt>
                <c:pt idx="1134">
                  <c:v>2.1179999999999999</c:v>
                </c:pt>
                <c:pt idx="1135">
                  <c:v>2.1629999999999998</c:v>
                </c:pt>
                <c:pt idx="1136">
                  <c:v>2.1269999999999998</c:v>
                </c:pt>
                <c:pt idx="1137">
                  <c:v>2.1139999999999999</c:v>
                </c:pt>
                <c:pt idx="1138">
                  <c:v>2.1469999999999998</c:v>
                </c:pt>
                <c:pt idx="1139">
                  <c:v>2.1469999999999998</c:v>
                </c:pt>
                <c:pt idx="1140">
                  <c:v>2.1469999999999998</c:v>
                </c:pt>
                <c:pt idx="1141">
                  <c:v>2.15</c:v>
                </c:pt>
                <c:pt idx="1142">
                  <c:v>2.1949999999999998</c:v>
                </c:pt>
                <c:pt idx="1143">
                  <c:v>2.1659999999999999</c:v>
                </c:pt>
                <c:pt idx="1144">
                  <c:v>2.1560000000000001</c:v>
                </c:pt>
                <c:pt idx="1145">
                  <c:v>2.1110000000000002</c:v>
                </c:pt>
                <c:pt idx="1146">
                  <c:v>2.1110000000000002</c:v>
                </c:pt>
                <c:pt idx="1147">
                  <c:v>2.1110000000000002</c:v>
                </c:pt>
                <c:pt idx="1148">
                  <c:v>2.1219999999999999</c:v>
                </c:pt>
                <c:pt idx="1149">
                  <c:v>2.1509999999999998</c:v>
                </c:pt>
                <c:pt idx="1150">
                  <c:v>2.1230000000000002</c:v>
                </c:pt>
                <c:pt idx="1151">
                  <c:v>2.1070000000000002</c:v>
                </c:pt>
                <c:pt idx="1152">
                  <c:v>2.1070000000000002</c:v>
                </c:pt>
                <c:pt idx="1153">
                  <c:v>2.1070000000000002</c:v>
                </c:pt>
                <c:pt idx="1154">
                  <c:v>2.1070000000000002</c:v>
                </c:pt>
                <c:pt idx="1155">
                  <c:v>2.11</c:v>
                </c:pt>
                <c:pt idx="1156">
                  <c:v>2.0710000000000002</c:v>
                </c:pt>
                <c:pt idx="1157">
                  <c:v>2.048</c:v>
                </c:pt>
                <c:pt idx="1158">
                  <c:v>2.0720000000000001</c:v>
                </c:pt>
                <c:pt idx="1159">
                  <c:v>2.0779999999999998</c:v>
                </c:pt>
                <c:pt idx="1160">
                  <c:v>2.0779999999999998</c:v>
                </c:pt>
                <c:pt idx="1161">
                  <c:v>2.0779999999999998</c:v>
                </c:pt>
                <c:pt idx="1162">
                  <c:v>2.0590000000000002</c:v>
                </c:pt>
                <c:pt idx="1163">
                  <c:v>2.04</c:v>
                </c:pt>
                <c:pt idx="1164">
                  <c:v>2.0249999999999999</c:v>
                </c:pt>
                <c:pt idx="1165">
                  <c:v>1.968</c:v>
                </c:pt>
                <c:pt idx="1166">
                  <c:v>1.9590000000000001</c:v>
                </c:pt>
                <c:pt idx="1167">
                  <c:v>1.9590000000000001</c:v>
                </c:pt>
                <c:pt idx="1168">
                  <c:v>1.9590000000000001</c:v>
                </c:pt>
                <c:pt idx="1169">
                  <c:v>1.9239999999999999</c:v>
                </c:pt>
                <c:pt idx="1170">
                  <c:v>2.0270000000000001</c:v>
                </c:pt>
                <c:pt idx="1171">
                  <c:v>1.9990000000000001</c:v>
                </c:pt>
                <c:pt idx="1172">
                  <c:v>2.0379999999999998</c:v>
                </c:pt>
                <c:pt idx="1173">
                  <c:v>2.077</c:v>
                </c:pt>
                <c:pt idx="1174">
                  <c:v>2.077</c:v>
                </c:pt>
                <c:pt idx="1175">
                  <c:v>2.077</c:v>
                </c:pt>
                <c:pt idx="1176">
                  <c:v>2.0449999999999999</c:v>
                </c:pt>
                <c:pt idx="1177">
                  <c:v>2.0779999999999998</c:v>
                </c:pt>
                <c:pt idx="1178">
                  <c:v>2.0659999999999998</c:v>
                </c:pt>
                <c:pt idx="1179">
                  <c:v>2.0819999999999999</c:v>
                </c:pt>
                <c:pt idx="1180">
                  <c:v>2.101</c:v>
                </c:pt>
                <c:pt idx="1181">
                  <c:v>2.101</c:v>
                </c:pt>
                <c:pt idx="1182">
                  <c:v>2.101</c:v>
                </c:pt>
                <c:pt idx="1183">
                  <c:v>2.1120000000000001</c:v>
                </c:pt>
                <c:pt idx="1184">
                  <c:v>2.12</c:v>
                </c:pt>
                <c:pt idx="1185">
                  <c:v>2.1019999999999999</c:v>
                </c:pt>
                <c:pt idx="1186">
                  <c:v>2.0329999999999999</c:v>
                </c:pt>
                <c:pt idx="1187">
                  <c:v>2.0329999999999999</c:v>
                </c:pt>
                <c:pt idx="1188">
                  <c:v>2.0329999999999999</c:v>
                </c:pt>
                <c:pt idx="1189">
                  <c:v>2.0329999999999999</c:v>
                </c:pt>
                <c:pt idx="1190">
                  <c:v>2.0289999999999999</c:v>
                </c:pt>
                <c:pt idx="1191">
                  <c:v>2.0470000000000002</c:v>
                </c:pt>
                <c:pt idx="1192">
                  <c:v>2.048</c:v>
                </c:pt>
                <c:pt idx="1193">
                  <c:v>2.0219999999999998</c:v>
                </c:pt>
                <c:pt idx="1194">
                  <c:v>2.0310000000000001</c:v>
                </c:pt>
                <c:pt idx="1195">
                  <c:v>2.0310000000000001</c:v>
                </c:pt>
                <c:pt idx="1196">
                  <c:v>2.0310000000000001</c:v>
                </c:pt>
                <c:pt idx="1197">
                  <c:v>2.0350000000000001</c:v>
                </c:pt>
                <c:pt idx="1198">
                  <c:v>2.0129999999999999</c:v>
                </c:pt>
                <c:pt idx="1199">
                  <c:v>2.0049999999999999</c:v>
                </c:pt>
                <c:pt idx="1200">
                  <c:v>1.994</c:v>
                </c:pt>
                <c:pt idx="1201">
                  <c:v>2.0219999999999998</c:v>
                </c:pt>
                <c:pt idx="1202">
                  <c:v>2.0219999999999998</c:v>
                </c:pt>
                <c:pt idx="1203">
                  <c:v>2.0219999999999998</c:v>
                </c:pt>
                <c:pt idx="1204">
                  <c:v>1.988</c:v>
                </c:pt>
                <c:pt idx="1205">
                  <c:v>2.0150000000000001</c:v>
                </c:pt>
                <c:pt idx="1206">
                  <c:v>2.0190000000000001</c:v>
                </c:pt>
                <c:pt idx="1207">
                  <c:v>2.0939999999999999</c:v>
                </c:pt>
                <c:pt idx="1208">
                  <c:v>2.1219999999999999</c:v>
                </c:pt>
                <c:pt idx="1209">
                  <c:v>2.1219999999999999</c:v>
                </c:pt>
                <c:pt idx="1210">
                  <c:v>2.1219999999999999</c:v>
                </c:pt>
                <c:pt idx="1211">
                  <c:v>2.0950000000000002</c:v>
                </c:pt>
                <c:pt idx="1212">
                  <c:v>2.129</c:v>
                </c:pt>
                <c:pt idx="1213">
                  <c:v>2.1459999999999999</c:v>
                </c:pt>
                <c:pt idx="1214">
                  <c:v>2.0550000000000002</c:v>
                </c:pt>
                <c:pt idx="1215">
                  <c:v>2.0720000000000001</c:v>
                </c:pt>
                <c:pt idx="1216">
                  <c:v>2.0720000000000001</c:v>
                </c:pt>
                <c:pt idx="1217">
                  <c:v>2.0720000000000001</c:v>
                </c:pt>
                <c:pt idx="1218">
                  <c:v>2.1139999999999999</c:v>
                </c:pt>
                <c:pt idx="1219">
                  <c:v>2.1930000000000001</c:v>
                </c:pt>
                <c:pt idx="1220">
                  <c:v>2.194</c:v>
                </c:pt>
                <c:pt idx="1221">
                  <c:v>2.2370000000000001</c:v>
                </c:pt>
                <c:pt idx="1222">
                  <c:v>2.29</c:v>
                </c:pt>
                <c:pt idx="1223">
                  <c:v>2.29</c:v>
                </c:pt>
                <c:pt idx="1224">
                  <c:v>2.29</c:v>
                </c:pt>
                <c:pt idx="1225">
                  <c:v>2.331</c:v>
                </c:pt>
                <c:pt idx="1226">
                  <c:v>2.2589999999999999</c:v>
                </c:pt>
                <c:pt idx="1227">
                  <c:v>2.3250000000000002</c:v>
                </c:pt>
                <c:pt idx="1228">
                  <c:v>2.2800000000000002</c:v>
                </c:pt>
                <c:pt idx="1229">
                  <c:v>2.343</c:v>
                </c:pt>
                <c:pt idx="1230">
                  <c:v>2.343</c:v>
                </c:pt>
                <c:pt idx="1231">
                  <c:v>2.343</c:v>
                </c:pt>
                <c:pt idx="1232">
                  <c:v>2.2679999999999998</c:v>
                </c:pt>
                <c:pt idx="1233">
                  <c:v>2.1589999999999998</c:v>
                </c:pt>
                <c:pt idx="1234">
                  <c:v>2.1120000000000001</c:v>
                </c:pt>
                <c:pt idx="1235">
                  <c:v>2.1349999999999998</c:v>
                </c:pt>
                <c:pt idx="1236">
                  <c:v>2.1579999999999999</c:v>
                </c:pt>
                <c:pt idx="1237">
                  <c:v>2.1579999999999999</c:v>
                </c:pt>
                <c:pt idx="1238">
                  <c:v>2.1579999999999999</c:v>
                </c:pt>
                <c:pt idx="1239">
                  <c:v>2.1520000000000001</c:v>
                </c:pt>
                <c:pt idx="1240">
                  <c:v>2.032</c:v>
                </c:pt>
                <c:pt idx="1241">
                  <c:v>2.06</c:v>
                </c:pt>
                <c:pt idx="1242">
                  <c:v>1.899</c:v>
                </c:pt>
                <c:pt idx="1243">
                  <c:v>1.9159999999999999</c:v>
                </c:pt>
                <c:pt idx="1244">
                  <c:v>1.9159999999999999</c:v>
                </c:pt>
                <c:pt idx="1245">
                  <c:v>1.9159999999999999</c:v>
                </c:pt>
                <c:pt idx="1246">
                  <c:v>1.907</c:v>
                </c:pt>
                <c:pt idx="1247">
                  <c:v>1.907</c:v>
                </c:pt>
                <c:pt idx="1248">
                  <c:v>1.909</c:v>
                </c:pt>
                <c:pt idx="1249">
                  <c:v>1.954</c:v>
                </c:pt>
                <c:pt idx="1250">
                  <c:v>1.986</c:v>
                </c:pt>
                <c:pt idx="1251">
                  <c:v>1.986</c:v>
                </c:pt>
                <c:pt idx="1252">
                  <c:v>1.986</c:v>
                </c:pt>
                <c:pt idx="1253">
                  <c:v>1.9670000000000001</c:v>
                </c:pt>
                <c:pt idx="1254">
                  <c:v>1.9390000000000001</c:v>
                </c:pt>
                <c:pt idx="1255">
                  <c:v>1.9809999999999999</c:v>
                </c:pt>
                <c:pt idx="1256">
                  <c:v>2.02</c:v>
                </c:pt>
                <c:pt idx="1257">
                  <c:v>2.0870000000000002</c:v>
                </c:pt>
                <c:pt idx="1258">
                  <c:v>2.0870000000000002</c:v>
                </c:pt>
                <c:pt idx="1259">
                  <c:v>2.0870000000000002</c:v>
                </c:pt>
                <c:pt idx="1260">
                  <c:v>2.1779999999999999</c:v>
                </c:pt>
                <c:pt idx="1261">
                  <c:v>2.2999999999999998</c:v>
                </c:pt>
                <c:pt idx="1262">
                  <c:v>2.2560000000000002</c:v>
                </c:pt>
                <c:pt idx="1263">
                  <c:v>2.274</c:v>
                </c:pt>
                <c:pt idx="1264">
                  <c:v>2.2610000000000001</c:v>
                </c:pt>
                <c:pt idx="1265">
                  <c:v>2.2610000000000001</c:v>
                </c:pt>
                <c:pt idx="1266">
                  <c:v>2.2610000000000001</c:v>
                </c:pt>
                <c:pt idx="1267">
                  <c:v>2.2560000000000002</c:v>
                </c:pt>
                <c:pt idx="1268">
                  <c:v>2.2029999999999998</c:v>
                </c:pt>
                <c:pt idx="1269">
                  <c:v>2.1800000000000002</c:v>
                </c:pt>
                <c:pt idx="1270">
                  <c:v>2.1819999999999999</c:v>
                </c:pt>
                <c:pt idx="1271">
                  <c:v>2.1</c:v>
                </c:pt>
                <c:pt idx="1272">
                  <c:v>2.1</c:v>
                </c:pt>
                <c:pt idx="1273">
                  <c:v>2.1</c:v>
                </c:pt>
                <c:pt idx="1274">
                  <c:v>2.1189999999999998</c:v>
                </c:pt>
                <c:pt idx="1275">
                  <c:v>2.137</c:v>
                </c:pt>
                <c:pt idx="1276">
                  <c:v>2.1219999999999999</c:v>
                </c:pt>
                <c:pt idx="1277">
                  <c:v>2.1379999999999999</c:v>
                </c:pt>
                <c:pt idx="1278">
                  <c:v>2.137</c:v>
                </c:pt>
                <c:pt idx="1279">
                  <c:v>2.137</c:v>
                </c:pt>
                <c:pt idx="1280">
                  <c:v>2.137</c:v>
                </c:pt>
                <c:pt idx="1281">
                  <c:v>2.1480000000000001</c:v>
                </c:pt>
                <c:pt idx="1282">
                  <c:v>2.1549999999999998</c:v>
                </c:pt>
                <c:pt idx="1283">
                  <c:v>2.2370000000000001</c:v>
                </c:pt>
                <c:pt idx="1284">
                  <c:v>2.2770000000000001</c:v>
                </c:pt>
                <c:pt idx="1285">
                  <c:v>2.2519999999999998</c:v>
                </c:pt>
                <c:pt idx="1286">
                  <c:v>2.2519999999999998</c:v>
                </c:pt>
                <c:pt idx="1287">
                  <c:v>2.2519999999999998</c:v>
                </c:pt>
                <c:pt idx="1288">
                  <c:v>2.294</c:v>
                </c:pt>
                <c:pt idx="1289">
                  <c:v>2.25</c:v>
                </c:pt>
                <c:pt idx="1290">
                  <c:v>2.2810000000000001</c:v>
                </c:pt>
                <c:pt idx="1291">
                  <c:v>2.2429999999999999</c:v>
                </c:pt>
                <c:pt idx="1292">
                  <c:v>2.165</c:v>
                </c:pt>
                <c:pt idx="1293">
                  <c:v>2.165</c:v>
                </c:pt>
                <c:pt idx="1294">
                  <c:v>2.165</c:v>
                </c:pt>
                <c:pt idx="1295">
                  <c:v>2.2530000000000001</c:v>
                </c:pt>
                <c:pt idx="1296">
                  <c:v>2.2610000000000001</c:v>
                </c:pt>
                <c:pt idx="1297">
                  <c:v>2.3069999999999999</c:v>
                </c:pt>
                <c:pt idx="1298">
                  <c:v>2.282</c:v>
                </c:pt>
                <c:pt idx="1299">
                  <c:v>2.282</c:v>
                </c:pt>
                <c:pt idx="1300">
                  <c:v>2.282</c:v>
                </c:pt>
                <c:pt idx="1301">
                  <c:v>2.282</c:v>
                </c:pt>
                <c:pt idx="1302">
                  <c:v>2.2439999999999998</c:v>
                </c:pt>
                <c:pt idx="1303">
                  <c:v>2.3119999999999998</c:v>
                </c:pt>
                <c:pt idx="1304">
                  <c:v>2.266</c:v>
                </c:pt>
                <c:pt idx="1305">
                  <c:v>2.181</c:v>
                </c:pt>
                <c:pt idx="1306">
                  <c:v>2.262</c:v>
                </c:pt>
                <c:pt idx="1307">
                  <c:v>2.262</c:v>
                </c:pt>
                <c:pt idx="1308">
                  <c:v>2.262</c:v>
                </c:pt>
                <c:pt idx="1309">
                  <c:v>2.2679999999999998</c:v>
                </c:pt>
                <c:pt idx="1310">
                  <c:v>2.2759999999999998</c:v>
                </c:pt>
                <c:pt idx="1311">
                  <c:v>2.2610000000000001</c:v>
                </c:pt>
                <c:pt idx="1312">
                  <c:v>2.3170000000000002</c:v>
                </c:pt>
                <c:pt idx="1313">
                  <c:v>2.3170000000000002</c:v>
                </c:pt>
                <c:pt idx="1314">
                  <c:v>2.3170000000000002</c:v>
                </c:pt>
                <c:pt idx="1315">
                  <c:v>2.3170000000000002</c:v>
                </c:pt>
                <c:pt idx="1316">
                  <c:v>2.3170000000000002</c:v>
                </c:pt>
                <c:pt idx="1317">
                  <c:v>2.2999999999999998</c:v>
                </c:pt>
                <c:pt idx="1318">
                  <c:v>2.2810000000000001</c:v>
                </c:pt>
                <c:pt idx="1319">
                  <c:v>2.2410000000000001</c:v>
                </c:pt>
                <c:pt idx="1320">
                  <c:v>2.2200000000000002</c:v>
                </c:pt>
                <c:pt idx="1321">
                  <c:v>2.2200000000000002</c:v>
                </c:pt>
                <c:pt idx="1322">
                  <c:v>2.2200000000000002</c:v>
                </c:pt>
                <c:pt idx="1323">
                  <c:v>2.27</c:v>
                </c:pt>
                <c:pt idx="1324">
                  <c:v>2.2709999999999999</c:v>
                </c:pt>
                <c:pt idx="1325">
                  <c:v>2.2759999999999998</c:v>
                </c:pt>
                <c:pt idx="1326">
                  <c:v>2.323</c:v>
                </c:pt>
                <c:pt idx="1327">
                  <c:v>2.3180000000000001</c:v>
                </c:pt>
                <c:pt idx="1328">
                  <c:v>2.3180000000000001</c:v>
                </c:pt>
                <c:pt idx="1329">
                  <c:v>2.3180000000000001</c:v>
                </c:pt>
                <c:pt idx="1330">
                  <c:v>2.1480000000000001</c:v>
                </c:pt>
                <c:pt idx="1331">
                  <c:v>2.137</c:v>
                </c:pt>
                <c:pt idx="1332">
                  <c:v>2.161</c:v>
                </c:pt>
                <c:pt idx="1333">
                  <c:v>2.1970000000000001</c:v>
                </c:pt>
                <c:pt idx="1334">
                  <c:v>2.2240000000000002</c:v>
                </c:pt>
                <c:pt idx="1335">
                  <c:v>2.2240000000000002</c:v>
                </c:pt>
                <c:pt idx="1336">
                  <c:v>2.2240000000000002</c:v>
                </c:pt>
                <c:pt idx="1337">
                  <c:v>2.2720000000000002</c:v>
                </c:pt>
                <c:pt idx="1338">
                  <c:v>2.262</c:v>
                </c:pt>
                <c:pt idx="1339">
                  <c:v>2.319</c:v>
                </c:pt>
                <c:pt idx="1340">
                  <c:v>2.363</c:v>
                </c:pt>
                <c:pt idx="1341">
                  <c:v>2.3570000000000002</c:v>
                </c:pt>
                <c:pt idx="1342">
                  <c:v>2.3570000000000002</c:v>
                </c:pt>
                <c:pt idx="1343">
                  <c:v>2.3570000000000002</c:v>
                </c:pt>
                <c:pt idx="1344">
                  <c:v>2.3660000000000001</c:v>
                </c:pt>
                <c:pt idx="1345">
                  <c:v>2.302</c:v>
                </c:pt>
                <c:pt idx="1346">
                  <c:v>2.3410000000000002</c:v>
                </c:pt>
                <c:pt idx="1347">
                  <c:v>2.363</c:v>
                </c:pt>
                <c:pt idx="1348">
                  <c:v>2.367</c:v>
                </c:pt>
                <c:pt idx="1349">
                  <c:v>2.367</c:v>
                </c:pt>
                <c:pt idx="1350">
                  <c:v>2.367</c:v>
                </c:pt>
                <c:pt idx="1351">
                  <c:v>2.3119999999999998</c:v>
                </c:pt>
                <c:pt idx="1352">
                  <c:v>2.254</c:v>
                </c:pt>
                <c:pt idx="1353">
                  <c:v>2.1920000000000002</c:v>
                </c:pt>
                <c:pt idx="1354">
                  <c:v>2.165</c:v>
                </c:pt>
                <c:pt idx="1355">
                  <c:v>2.1</c:v>
                </c:pt>
                <c:pt idx="1356">
                  <c:v>2.1</c:v>
                </c:pt>
                <c:pt idx="1357">
                  <c:v>2.1</c:v>
                </c:pt>
                <c:pt idx="1358">
                  <c:v>2.1390000000000002</c:v>
                </c:pt>
                <c:pt idx="1359">
                  <c:v>2.1240000000000001</c:v>
                </c:pt>
                <c:pt idx="1360">
                  <c:v>2.0859999999999999</c:v>
                </c:pt>
                <c:pt idx="1361">
                  <c:v>2.1339999999999999</c:v>
                </c:pt>
                <c:pt idx="1362">
                  <c:v>2.1949999999999998</c:v>
                </c:pt>
                <c:pt idx="1363">
                  <c:v>2.1949999999999998</c:v>
                </c:pt>
                <c:pt idx="1364">
                  <c:v>2.1949999999999998</c:v>
                </c:pt>
                <c:pt idx="1365">
                  <c:v>2.2250000000000001</c:v>
                </c:pt>
                <c:pt idx="1366">
                  <c:v>2.194</c:v>
                </c:pt>
                <c:pt idx="1367">
                  <c:v>2.2469999999999999</c:v>
                </c:pt>
                <c:pt idx="1368">
                  <c:v>2.1840000000000002</c:v>
                </c:pt>
                <c:pt idx="1369">
                  <c:v>2.19</c:v>
                </c:pt>
                <c:pt idx="1370">
                  <c:v>2.19</c:v>
                </c:pt>
                <c:pt idx="1371">
                  <c:v>2.19</c:v>
                </c:pt>
                <c:pt idx="1372">
                  <c:v>2.1560000000000001</c:v>
                </c:pt>
                <c:pt idx="1373">
                  <c:v>2.242</c:v>
                </c:pt>
                <c:pt idx="1374">
                  <c:v>2.2330000000000001</c:v>
                </c:pt>
                <c:pt idx="1375">
                  <c:v>2.2250000000000001</c:v>
                </c:pt>
                <c:pt idx="1376">
                  <c:v>2.2709999999999999</c:v>
                </c:pt>
                <c:pt idx="1377">
                  <c:v>2.2709999999999999</c:v>
                </c:pt>
                <c:pt idx="1378">
                  <c:v>2.2709999999999999</c:v>
                </c:pt>
                <c:pt idx="1379">
                  <c:v>2.173</c:v>
                </c:pt>
                <c:pt idx="1380">
                  <c:v>2.246</c:v>
                </c:pt>
                <c:pt idx="1381">
                  <c:v>2.367</c:v>
                </c:pt>
                <c:pt idx="1382">
                  <c:v>2.3759999999999999</c:v>
                </c:pt>
                <c:pt idx="1383">
                  <c:v>2.2650000000000001</c:v>
                </c:pt>
                <c:pt idx="1384">
                  <c:v>2.2650000000000001</c:v>
                </c:pt>
                <c:pt idx="1385">
                  <c:v>2.2650000000000001</c:v>
                </c:pt>
                <c:pt idx="1386">
                  <c:v>2.234</c:v>
                </c:pt>
                <c:pt idx="1387">
                  <c:v>2.3130000000000002</c:v>
                </c:pt>
                <c:pt idx="1388">
                  <c:v>2.262</c:v>
                </c:pt>
                <c:pt idx="1389">
                  <c:v>2.3279999999999998</c:v>
                </c:pt>
                <c:pt idx="1390">
                  <c:v>2.2269999999999999</c:v>
                </c:pt>
                <c:pt idx="1391">
                  <c:v>2.2269999999999999</c:v>
                </c:pt>
                <c:pt idx="1392">
                  <c:v>2.2269999999999999</c:v>
                </c:pt>
                <c:pt idx="1393">
                  <c:v>2.234</c:v>
                </c:pt>
                <c:pt idx="1394">
                  <c:v>2.1110000000000002</c:v>
                </c:pt>
                <c:pt idx="1395">
                  <c:v>2.0430000000000001</c:v>
                </c:pt>
                <c:pt idx="1396">
                  <c:v>1.9910000000000001</c:v>
                </c:pt>
                <c:pt idx="1397">
                  <c:v>2.0230000000000001</c:v>
                </c:pt>
                <c:pt idx="1398">
                  <c:v>2.0230000000000001</c:v>
                </c:pt>
                <c:pt idx="1399">
                  <c:v>2.0230000000000001</c:v>
                </c:pt>
                <c:pt idx="1400">
                  <c:v>1.9889999999999999</c:v>
                </c:pt>
                <c:pt idx="1401">
                  <c:v>1.9609999999999999</c:v>
                </c:pt>
                <c:pt idx="1402">
                  <c:v>1.915</c:v>
                </c:pt>
                <c:pt idx="1403">
                  <c:v>1.9119999999999999</c:v>
                </c:pt>
                <c:pt idx="1404">
                  <c:v>1.8959999999999999</c:v>
                </c:pt>
                <c:pt idx="1405">
                  <c:v>1.8959999999999999</c:v>
                </c:pt>
                <c:pt idx="1406">
                  <c:v>1.8959999999999999</c:v>
                </c:pt>
                <c:pt idx="1407">
                  <c:v>1.893</c:v>
                </c:pt>
                <c:pt idx="1408">
                  <c:v>1.8660000000000001</c:v>
                </c:pt>
                <c:pt idx="1409">
                  <c:v>1.913</c:v>
                </c:pt>
                <c:pt idx="1410">
                  <c:v>1.893</c:v>
                </c:pt>
                <c:pt idx="1411">
                  <c:v>1.9609999999999999</c:v>
                </c:pt>
                <c:pt idx="1412">
                  <c:v>1.9609999999999999</c:v>
                </c:pt>
                <c:pt idx="1413">
                  <c:v>1.9609999999999999</c:v>
                </c:pt>
                <c:pt idx="1414">
                  <c:v>1.931</c:v>
                </c:pt>
                <c:pt idx="1415">
                  <c:v>1.869</c:v>
                </c:pt>
                <c:pt idx="1416">
                  <c:v>1.865</c:v>
                </c:pt>
                <c:pt idx="1417">
                  <c:v>1.7429999999999999</c:v>
                </c:pt>
                <c:pt idx="1418">
                  <c:v>1.8149999999999999</c:v>
                </c:pt>
                <c:pt idx="1419">
                  <c:v>1.8149999999999999</c:v>
                </c:pt>
                <c:pt idx="1420">
                  <c:v>1.8149999999999999</c:v>
                </c:pt>
                <c:pt idx="1421">
                  <c:v>1.7949999999999999</c:v>
                </c:pt>
                <c:pt idx="1422">
                  <c:v>1.8120000000000001</c:v>
                </c:pt>
                <c:pt idx="1423">
                  <c:v>1.8460000000000001</c:v>
                </c:pt>
                <c:pt idx="1424">
                  <c:v>1.8220000000000001</c:v>
                </c:pt>
                <c:pt idx="1425">
                  <c:v>1.8220000000000001</c:v>
                </c:pt>
                <c:pt idx="1426">
                  <c:v>1.8220000000000001</c:v>
                </c:pt>
                <c:pt idx="1427">
                  <c:v>1.8220000000000001</c:v>
                </c:pt>
                <c:pt idx="1428">
                  <c:v>1.8519999999999999</c:v>
                </c:pt>
                <c:pt idx="1429">
                  <c:v>1.8220000000000001</c:v>
                </c:pt>
                <c:pt idx="1430">
                  <c:v>1.839</c:v>
                </c:pt>
                <c:pt idx="1431">
                  <c:v>1.819</c:v>
                </c:pt>
                <c:pt idx="1432">
                  <c:v>1.873</c:v>
                </c:pt>
                <c:pt idx="1433">
                  <c:v>1.873</c:v>
                </c:pt>
                <c:pt idx="1434">
                  <c:v>1.873</c:v>
                </c:pt>
                <c:pt idx="1435">
                  <c:v>1.8260000000000001</c:v>
                </c:pt>
                <c:pt idx="1436">
                  <c:v>1.7949999999999999</c:v>
                </c:pt>
                <c:pt idx="1437">
                  <c:v>1.8740000000000001</c:v>
                </c:pt>
                <c:pt idx="1438">
                  <c:v>1.9950000000000001</c:v>
                </c:pt>
                <c:pt idx="1439">
                  <c:v>2.04</c:v>
                </c:pt>
                <c:pt idx="1440">
                  <c:v>2.04</c:v>
                </c:pt>
                <c:pt idx="1441">
                  <c:v>2.04</c:v>
                </c:pt>
                <c:pt idx="1442">
                  <c:v>1.9969999999999999</c:v>
                </c:pt>
                <c:pt idx="1443">
                  <c:v>1.887</c:v>
                </c:pt>
                <c:pt idx="1444">
                  <c:v>1.9430000000000001</c:v>
                </c:pt>
                <c:pt idx="1445">
                  <c:v>1.984</c:v>
                </c:pt>
                <c:pt idx="1446">
                  <c:v>1.9020000000000001</c:v>
                </c:pt>
                <c:pt idx="1447">
                  <c:v>1.9020000000000001</c:v>
                </c:pt>
                <c:pt idx="1448">
                  <c:v>1.9020000000000001</c:v>
                </c:pt>
                <c:pt idx="1449">
                  <c:v>2.0499999999999998</c:v>
                </c:pt>
                <c:pt idx="1450">
                  <c:v>1.988</c:v>
                </c:pt>
                <c:pt idx="1451">
                  <c:v>1.944</c:v>
                </c:pt>
                <c:pt idx="1452">
                  <c:v>2.0680000000000001</c:v>
                </c:pt>
                <c:pt idx="1453">
                  <c:v>2.0880000000000001</c:v>
                </c:pt>
                <c:pt idx="1454">
                  <c:v>2.0880000000000001</c:v>
                </c:pt>
                <c:pt idx="1455">
                  <c:v>2.0880000000000001</c:v>
                </c:pt>
                <c:pt idx="1456">
                  <c:v>2.1310000000000002</c:v>
                </c:pt>
                <c:pt idx="1457">
                  <c:v>2.117</c:v>
                </c:pt>
                <c:pt idx="1458">
                  <c:v>2.0249999999999999</c:v>
                </c:pt>
                <c:pt idx="1459">
                  <c:v>2.0699999999999998</c:v>
                </c:pt>
                <c:pt idx="1460">
                  <c:v>2.093</c:v>
                </c:pt>
                <c:pt idx="1461">
                  <c:v>2.093</c:v>
                </c:pt>
                <c:pt idx="1462">
                  <c:v>2.093</c:v>
                </c:pt>
                <c:pt idx="1463">
                  <c:v>2.0939999999999999</c:v>
                </c:pt>
                <c:pt idx="1464">
                  <c:v>2.0329999999999999</c:v>
                </c:pt>
                <c:pt idx="1465">
                  <c:v>1.9630000000000001</c:v>
                </c:pt>
                <c:pt idx="1466">
                  <c:v>2.0790000000000002</c:v>
                </c:pt>
                <c:pt idx="1467">
                  <c:v>2.02</c:v>
                </c:pt>
                <c:pt idx="1468">
                  <c:v>2.02</c:v>
                </c:pt>
                <c:pt idx="1469">
                  <c:v>2.02</c:v>
                </c:pt>
                <c:pt idx="1470">
                  <c:v>1.897</c:v>
                </c:pt>
                <c:pt idx="1471">
                  <c:v>1.7530000000000001</c:v>
                </c:pt>
                <c:pt idx="1472">
                  <c:v>1.7210000000000001</c:v>
                </c:pt>
                <c:pt idx="1473">
                  <c:v>1.706</c:v>
                </c:pt>
                <c:pt idx="1474">
                  <c:v>1.754</c:v>
                </c:pt>
                <c:pt idx="1475">
                  <c:v>1.754</c:v>
                </c:pt>
                <c:pt idx="1476">
                  <c:v>1.754</c:v>
                </c:pt>
                <c:pt idx="1477">
                  <c:v>1.694</c:v>
                </c:pt>
                <c:pt idx="1478">
                  <c:v>1.6640000000000001</c:v>
                </c:pt>
                <c:pt idx="1479">
                  <c:v>1.752</c:v>
                </c:pt>
                <c:pt idx="1480">
                  <c:v>1.663</c:v>
                </c:pt>
                <c:pt idx="1481">
                  <c:v>1.585</c:v>
                </c:pt>
                <c:pt idx="1482">
                  <c:v>1.585</c:v>
                </c:pt>
                <c:pt idx="1483">
                  <c:v>1.585</c:v>
                </c:pt>
                <c:pt idx="1484">
                  <c:v>1.5310000000000001</c:v>
                </c:pt>
                <c:pt idx="1485">
                  <c:v>1.458</c:v>
                </c:pt>
                <c:pt idx="1486">
                  <c:v>1.383</c:v>
                </c:pt>
                <c:pt idx="1487">
                  <c:v>1.391</c:v>
                </c:pt>
                <c:pt idx="1488">
                  <c:v>1.3740000000000001</c:v>
                </c:pt>
                <c:pt idx="1489">
                  <c:v>1.3740000000000001</c:v>
                </c:pt>
                <c:pt idx="1490">
                  <c:v>1.3740000000000001</c:v>
                </c:pt>
                <c:pt idx="1491">
                  <c:v>1.369</c:v>
                </c:pt>
                <c:pt idx="1492">
                  <c:v>1.385</c:v>
                </c:pt>
                <c:pt idx="1493">
                  <c:v>1.3820000000000001</c:v>
                </c:pt>
                <c:pt idx="1494">
                  <c:v>1.4</c:v>
                </c:pt>
                <c:pt idx="1495">
                  <c:v>1.38</c:v>
                </c:pt>
                <c:pt idx="1496">
                  <c:v>1.38</c:v>
                </c:pt>
                <c:pt idx="1497">
                  <c:v>1.38</c:v>
                </c:pt>
                <c:pt idx="1498">
                  <c:v>1.3780000000000001</c:v>
                </c:pt>
                <c:pt idx="1499">
                  <c:v>1.4179999999999999</c:v>
                </c:pt>
                <c:pt idx="1500">
                  <c:v>1.3759999999999999</c:v>
                </c:pt>
                <c:pt idx="1501">
                  <c:v>1.3959999999999999</c:v>
                </c:pt>
                <c:pt idx="1502">
                  <c:v>1.383</c:v>
                </c:pt>
                <c:pt idx="1503">
                  <c:v>1.383</c:v>
                </c:pt>
                <c:pt idx="1504">
                  <c:v>1.383</c:v>
                </c:pt>
                <c:pt idx="1505">
                  <c:v>1.3420000000000001</c:v>
                </c:pt>
                <c:pt idx="1506">
                  <c:v>1.361</c:v>
                </c:pt>
                <c:pt idx="1507">
                  <c:v>1.306</c:v>
                </c:pt>
                <c:pt idx="1508">
                  <c:v>1.266</c:v>
                </c:pt>
                <c:pt idx="1509">
                  <c:v>1.1879999999999999</c:v>
                </c:pt>
                <c:pt idx="1510">
                  <c:v>1.1879999999999999</c:v>
                </c:pt>
                <c:pt idx="1511">
                  <c:v>1.1879999999999999</c:v>
                </c:pt>
                <c:pt idx="1512">
                  <c:v>1.2110000000000001</c:v>
                </c:pt>
                <c:pt idx="1513">
                  <c:v>1.1830000000000001</c:v>
                </c:pt>
                <c:pt idx="1514">
                  <c:v>1.208</c:v>
                </c:pt>
                <c:pt idx="1515">
                  <c:v>1.1839999999999999</c:v>
                </c:pt>
                <c:pt idx="1516">
                  <c:v>1.214</c:v>
                </c:pt>
                <c:pt idx="1517">
                  <c:v>1.214</c:v>
                </c:pt>
                <c:pt idx="1518">
                  <c:v>1.214</c:v>
                </c:pt>
                <c:pt idx="1519">
                  <c:v>1.1890000000000001</c:v>
                </c:pt>
                <c:pt idx="1520">
                  <c:v>1.282</c:v>
                </c:pt>
                <c:pt idx="1521">
                  <c:v>1.2509999999999999</c:v>
                </c:pt>
                <c:pt idx="1522">
                  <c:v>1.3120000000000001</c:v>
                </c:pt>
                <c:pt idx="1523">
                  <c:v>1.3420000000000001</c:v>
                </c:pt>
                <c:pt idx="1524">
                  <c:v>1.3420000000000001</c:v>
                </c:pt>
                <c:pt idx="1525">
                  <c:v>1.3420000000000001</c:v>
                </c:pt>
                <c:pt idx="1526">
                  <c:v>1.333</c:v>
                </c:pt>
                <c:pt idx="1527">
                  <c:v>1.294</c:v>
                </c:pt>
                <c:pt idx="1528">
                  <c:v>1.321</c:v>
                </c:pt>
                <c:pt idx="1529">
                  <c:v>1.2770000000000001</c:v>
                </c:pt>
                <c:pt idx="1530">
                  <c:v>1.248</c:v>
                </c:pt>
                <c:pt idx="1531">
                  <c:v>1.248</c:v>
                </c:pt>
                <c:pt idx="1532">
                  <c:v>1.248</c:v>
                </c:pt>
                <c:pt idx="1533">
                  <c:v>1.1539999999999999</c:v>
                </c:pt>
                <c:pt idx="1534">
                  <c:v>1.08</c:v>
                </c:pt>
                <c:pt idx="1535">
                  <c:v>1.0880000000000001</c:v>
                </c:pt>
                <c:pt idx="1536">
                  <c:v>1.159</c:v>
                </c:pt>
                <c:pt idx="1537">
                  <c:v>1.171</c:v>
                </c:pt>
                <c:pt idx="1538">
                  <c:v>1.171</c:v>
                </c:pt>
                <c:pt idx="1539">
                  <c:v>1.171</c:v>
                </c:pt>
                <c:pt idx="1540">
                  <c:v>1.1719999999999999</c:v>
                </c:pt>
                <c:pt idx="1541">
                  <c:v>1.145</c:v>
                </c:pt>
                <c:pt idx="1542">
                  <c:v>1.1060000000000001</c:v>
                </c:pt>
                <c:pt idx="1543">
                  <c:v>1.1200000000000001</c:v>
                </c:pt>
                <c:pt idx="1544">
                  <c:v>1.1339999999999999</c:v>
                </c:pt>
                <c:pt idx="1545">
                  <c:v>1.1339999999999999</c:v>
                </c:pt>
                <c:pt idx="1546">
                  <c:v>1.1339999999999999</c:v>
                </c:pt>
                <c:pt idx="1547">
                  <c:v>1.1320000000000001</c:v>
                </c:pt>
                <c:pt idx="1548">
                  <c:v>1.1259999999999999</c:v>
                </c:pt>
                <c:pt idx="1549">
                  <c:v>1.1200000000000001</c:v>
                </c:pt>
                <c:pt idx="1550">
                  <c:v>1.1040000000000001</c:v>
                </c:pt>
                <c:pt idx="1551">
                  <c:v>1.1339999999999999</c:v>
                </c:pt>
                <c:pt idx="1552">
                  <c:v>1.1339999999999999</c:v>
                </c:pt>
                <c:pt idx="1553">
                  <c:v>1.1339999999999999</c:v>
                </c:pt>
                <c:pt idx="1554">
                  <c:v>1.075</c:v>
                </c:pt>
                <c:pt idx="1555">
                  <c:v>1.1160000000000001</c:v>
                </c:pt>
                <c:pt idx="1556">
                  <c:v>1.117</c:v>
                </c:pt>
                <c:pt idx="1557">
                  <c:v>1.0580000000000001</c:v>
                </c:pt>
                <c:pt idx="1558">
                  <c:v>1.042</c:v>
                </c:pt>
                <c:pt idx="1559">
                  <c:v>1.042</c:v>
                </c:pt>
                <c:pt idx="1560">
                  <c:v>1.042</c:v>
                </c:pt>
                <c:pt idx="1561">
                  <c:v>1.06</c:v>
                </c:pt>
                <c:pt idx="1562">
                  <c:v>1.0760000000000001</c:v>
                </c:pt>
                <c:pt idx="1563">
                  <c:v>1.1200000000000001</c:v>
                </c:pt>
                <c:pt idx="1564">
                  <c:v>1.1219999999999999</c:v>
                </c:pt>
                <c:pt idx="1565">
                  <c:v>1.137</c:v>
                </c:pt>
                <c:pt idx="1566">
                  <c:v>1.137</c:v>
                </c:pt>
                <c:pt idx="1567">
                  <c:v>1.137</c:v>
                </c:pt>
                <c:pt idx="1568">
                  <c:v>1.1459999999999999</c:v>
                </c:pt>
                <c:pt idx="1569">
                  <c:v>1.218</c:v>
                </c:pt>
                <c:pt idx="1570">
                  <c:v>1.216</c:v>
                </c:pt>
                <c:pt idx="1571">
                  <c:v>1.181</c:v>
                </c:pt>
                <c:pt idx="1572">
                  <c:v>1.169</c:v>
                </c:pt>
                <c:pt idx="1573">
                  <c:v>1.169</c:v>
                </c:pt>
                <c:pt idx="1574">
                  <c:v>1.169</c:v>
                </c:pt>
                <c:pt idx="1575">
                  <c:v>1.1990000000000001</c:v>
                </c:pt>
                <c:pt idx="1576">
                  <c:v>1.212</c:v>
                </c:pt>
                <c:pt idx="1577">
                  <c:v>1.2490000000000001</c:v>
                </c:pt>
                <c:pt idx="1578">
                  <c:v>1.236</c:v>
                </c:pt>
                <c:pt idx="1579">
                  <c:v>1.234</c:v>
                </c:pt>
                <c:pt idx="1580">
                  <c:v>1.234</c:v>
                </c:pt>
                <c:pt idx="1581">
                  <c:v>1.234</c:v>
                </c:pt>
                <c:pt idx="1582">
                  <c:v>1.2450000000000001</c:v>
                </c:pt>
                <c:pt idx="1583">
                  <c:v>1.2410000000000001</c:v>
                </c:pt>
                <c:pt idx="1584">
                  <c:v>1.2349999999999999</c:v>
                </c:pt>
                <c:pt idx="1585">
                  <c:v>1.2509999999999999</c:v>
                </c:pt>
                <c:pt idx="1586">
                  <c:v>1.2549999999999999</c:v>
                </c:pt>
                <c:pt idx="1587">
                  <c:v>1.2549999999999999</c:v>
                </c:pt>
                <c:pt idx="1588">
                  <c:v>1.2549999999999999</c:v>
                </c:pt>
                <c:pt idx="1589">
                  <c:v>1.218</c:v>
                </c:pt>
                <c:pt idx="1590">
                  <c:v>1.208</c:v>
                </c:pt>
                <c:pt idx="1591">
                  <c:v>1.2250000000000001</c:v>
                </c:pt>
                <c:pt idx="1592">
                  <c:v>1.2030000000000001</c:v>
                </c:pt>
                <c:pt idx="1593">
                  <c:v>1.194</c:v>
                </c:pt>
                <c:pt idx="1594">
                  <c:v>1.194</c:v>
                </c:pt>
                <c:pt idx="1595">
                  <c:v>1.194</c:v>
                </c:pt>
                <c:pt idx="1596">
                  <c:v>1.2429999999999999</c:v>
                </c:pt>
                <c:pt idx="1597">
                  <c:v>1.2429999999999999</c:v>
                </c:pt>
                <c:pt idx="1598">
                  <c:v>1.262</c:v>
                </c:pt>
                <c:pt idx="1599">
                  <c:v>1.2469999999999999</c:v>
                </c:pt>
                <c:pt idx="1600">
                  <c:v>1.23</c:v>
                </c:pt>
                <c:pt idx="1601">
                  <c:v>1.23</c:v>
                </c:pt>
                <c:pt idx="1602">
                  <c:v>1.23</c:v>
                </c:pt>
                <c:pt idx="1603">
                  <c:v>1.258</c:v>
                </c:pt>
                <c:pt idx="1604">
                  <c:v>1.371</c:v>
                </c:pt>
                <c:pt idx="1605">
                  <c:v>1.399</c:v>
                </c:pt>
                <c:pt idx="1606">
                  <c:v>1.5089999999999999</c:v>
                </c:pt>
                <c:pt idx="1607">
                  <c:v>1.5569999999999999</c:v>
                </c:pt>
                <c:pt idx="1608">
                  <c:v>1.5569999999999999</c:v>
                </c:pt>
                <c:pt idx="1609">
                  <c:v>1.5569999999999999</c:v>
                </c:pt>
                <c:pt idx="1610">
                  <c:v>1.4</c:v>
                </c:pt>
                <c:pt idx="1611">
                  <c:v>1.4350000000000001</c:v>
                </c:pt>
                <c:pt idx="1612">
                  <c:v>1.4470000000000001</c:v>
                </c:pt>
                <c:pt idx="1613">
                  <c:v>1.4319999999999999</c:v>
                </c:pt>
                <c:pt idx="1614">
                  <c:v>1.512</c:v>
                </c:pt>
                <c:pt idx="1615">
                  <c:v>1.512</c:v>
                </c:pt>
                <c:pt idx="1616">
                  <c:v>1.512</c:v>
                </c:pt>
                <c:pt idx="1617">
                  <c:v>1.542</c:v>
                </c:pt>
                <c:pt idx="1618">
                  <c:v>1.498</c:v>
                </c:pt>
                <c:pt idx="1619">
                  <c:v>1.5070000000000001</c:v>
                </c:pt>
                <c:pt idx="1620">
                  <c:v>1.4550000000000001</c:v>
                </c:pt>
                <c:pt idx="1621">
                  <c:v>1.383</c:v>
                </c:pt>
                <c:pt idx="1622">
                  <c:v>1.383</c:v>
                </c:pt>
                <c:pt idx="1623">
                  <c:v>1.383</c:v>
                </c:pt>
                <c:pt idx="1624">
                  <c:v>1.3839999999999999</c:v>
                </c:pt>
                <c:pt idx="1625">
                  <c:v>1.3919999999999999</c:v>
                </c:pt>
                <c:pt idx="1626">
                  <c:v>1.4219999999999999</c:v>
                </c:pt>
                <c:pt idx="1627">
                  <c:v>1.468</c:v>
                </c:pt>
                <c:pt idx="1628">
                  <c:v>1.333</c:v>
                </c:pt>
                <c:pt idx="1629">
                  <c:v>1.333</c:v>
                </c:pt>
                <c:pt idx="1630">
                  <c:v>1.333</c:v>
                </c:pt>
                <c:pt idx="1631">
                  <c:v>1.3740000000000001</c:v>
                </c:pt>
                <c:pt idx="1632">
                  <c:v>1.3820000000000001</c:v>
                </c:pt>
                <c:pt idx="1633">
                  <c:v>1.3559999999999999</c:v>
                </c:pt>
                <c:pt idx="1634">
                  <c:v>1.3639999999999999</c:v>
                </c:pt>
                <c:pt idx="1635">
                  <c:v>1.355</c:v>
                </c:pt>
                <c:pt idx="1636">
                  <c:v>1.355</c:v>
                </c:pt>
                <c:pt idx="1637">
                  <c:v>1.355</c:v>
                </c:pt>
                <c:pt idx="1638">
                  <c:v>1.375</c:v>
                </c:pt>
                <c:pt idx="1639">
                  <c:v>1.353</c:v>
                </c:pt>
                <c:pt idx="1640">
                  <c:v>1.423</c:v>
                </c:pt>
                <c:pt idx="1641">
                  <c:v>1.4790000000000001</c:v>
                </c:pt>
                <c:pt idx="1642">
                  <c:v>1.472</c:v>
                </c:pt>
                <c:pt idx="1643">
                  <c:v>1.472</c:v>
                </c:pt>
                <c:pt idx="1644">
                  <c:v>1.472</c:v>
                </c:pt>
                <c:pt idx="1645">
                  <c:v>1.494</c:v>
                </c:pt>
                <c:pt idx="1646">
                  <c:v>1.494</c:v>
                </c:pt>
                <c:pt idx="1647">
                  <c:v>1.4530000000000001</c:v>
                </c:pt>
                <c:pt idx="1648">
                  <c:v>1.4769999999999999</c:v>
                </c:pt>
                <c:pt idx="1649">
                  <c:v>1.4729999999999999</c:v>
                </c:pt>
                <c:pt idx="1650">
                  <c:v>1.4729999999999999</c:v>
                </c:pt>
                <c:pt idx="1651">
                  <c:v>1.4729999999999999</c:v>
                </c:pt>
                <c:pt idx="1652">
                  <c:v>1.506</c:v>
                </c:pt>
                <c:pt idx="1653">
                  <c:v>1.4729999999999999</c:v>
                </c:pt>
                <c:pt idx="1654">
                  <c:v>1.508</c:v>
                </c:pt>
                <c:pt idx="1655">
                  <c:v>1.462</c:v>
                </c:pt>
                <c:pt idx="1656">
                  <c:v>1.494</c:v>
                </c:pt>
                <c:pt idx="1657">
                  <c:v>1.494</c:v>
                </c:pt>
                <c:pt idx="1658">
                  <c:v>1.494</c:v>
                </c:pt>
                <c:pt idx="1659">
                  <c:v>1.4950000000000001</c:v>
                </c:pt>
                <c:pt idx="1660">
                  <c:v>1.502</c:v>
                </c:pt>
                <c:pt idx="1661">
                  <c:v>1.456</c:v>
                </c:pt>
                <c:pt idx="1662">
                  <c:v>1.4729999999999999</c:v>
                </c:pt>
                <c:pt idx="1663">
                  <c:v>1.4889999999999999</c:v>
                </c:pt>
                <c:pt idx="1664">
                  <c:v>1.4889999999999999</c:v>
                </c:pt>
                <c:pt idx="1665">
                  <c:v>1.4889999999999999</c:v>
                </c:pt>
                <c:pt idx="1666">
                  <c:v>1.4830000000000001</c:v>
                </c:pt>
                <c:pt idx="1667">
                  <c:v>1.5190000000000001</c:v>
                </c:pt>
                <c:pt idx="1668">
                  <c:v>1.536</c:v>
                </c:pt>
                <c:pt idx="1669">
                  <c:v>1.532</c:v>
                </c:pt>
                <c:pt idx="1670">
                  <c:v>1.474</c:v>
                </c:pt>
                <c:pt idx="1671">
                  <c:v>1.474</c:v>
                </c:pt>
                <c:pt idx="1672">
                  <c:v>1.474</c:v>
                </c:pt>
                <c:pt idx="1673">
                  <c:v>1.462</c:v>
                </c:pt>
                <c:pt idx="1674">
                  <c:v>1.395</c:v>
                </c:pt>
                <c:pt idx="1675">
                  <c:v>1.4020000000000001</c:v>
                </c:pt>
                <c:pt idx="1676">
                  <c:v>1.349</c:v>
                </c:pt>
                <c:pt idx="1677">
                  <c:v>1.3340000000000001</c:v>
                </c:pt>
                <c:pt idx="1678">
                  <c:v>1.3340000000000001</c:v>
                </c:pt>
                <c:pt idx="1679">
                  <c:v>1.3340000000000001</c:v>
                </c:pt>
                <c:pt idx="1680">
                  <c:v>1.355</c:v>
                </c:pt>
                <c:pt idx="1681">
                  <c:v>1.298</c:v>
                </c:pt>
                <c:pt idx="1682">
                  <c:v>1.379</c:v>
                </c:pt>
                <c:pt idx="1683">
                  <c:v>1.339</c:v>
                </c:pt>
                <c:pt idx="1684">
                  <c:v>1.3109999999999999</c:v>
                </c:pt>
                <c:pt idx="1685">
                  <c:v>1.3109999999999999</c:v>
                </c:pt>
                <c:pt idx="1686">
                  <c:v>1.3109999999999999</c:v>
                </c:pt>
                <c:pt idx="1687">
                  <c:v>1.389</c:v>
                </c:pt>
                <c:pt idx="1688">
                  <c:v>1.2849999999999999</c:v>
                </c:pt>
                <c:pt idx="1689">
                  <c:v>1.2709999999999999</c:v>
                </c:pt>
                <c:pt idx="1690">
                  <c:v>1.238</c:v>
                </c:pt>
                <c:pt idx="1691">
                  <c:v>1.22</c:v>
                </c:pt>
                <c:pt idx="1692">
                  <c:v>1.22</c:v>
                </c:pt>
                <c:pt idx="1693">
                  <c:v>1.22</c:v>
                </c:pt>
                <c:pt idx="1694">
                  <c:v>1.2210000000000001</c:v>
                </c:pt>
                <c:pt idx="1695">
                  <c:v>1.214</c:v>
                </c:pt>
                <c:pt idx="1696">
                  <c:v>1.2370000000000001</c:v>
                </c:pt>
                <c:pt idx="1697">
                  <c:v>1.302</c:v>
                </c:pt>
                <c:pt idx="1698">
                  <c:v>1.302</c:v>
                </c:pt>
                <c:pt idx="1699">
                  <c:v>1.302</c:v>
                </c:pt>
                <c:pt idx="1700">
                  <c:v>1.302</c:v>
                </c:pt>
                <c:pt idx="1701">
                  <c:v>1.302</c:v>
                </c:pt>
                <c:pt idx="1702">
                  <c:v>1.2949999999999999</c:v>
                </c:pt>
                <c:pt idx="1703">
                  <c:v>1.254</c:v>
                </c:pt>
                <c:pt idx="1704">
                  <c:v>1.2530000000000001</c:v>
                </c:pt>
                <c:pt idx="1705">
                  <c:v>1.2610000000000001</c:v>
                </c:pt>
                <c:pt idx="1706">
                  <c:v>1.2610000000000001</c:v>
                </c:pt>
                <c:pt idx="1707">
                  <c:v>1.2610000000000001</c:v>
                </c:pt>
                <c:pt idx="1708">
                  <c:v>1.2690000000000001</c:v>
                </c:pt>
                <c:pt idx="1709">
                  <c:v>1.3340000000000001</c:v>
                </c:pt>
                <c:pt idx="1710">
                  <c:v>1.367</c:v>
                </c:pt>
                <c:pt idx="1711">
                  <c:v>1.306</c:v>
                </c:pt>
                <c:pt idx="1712">
                  <c:v>1.327</c:v>
                </c:pt>
                <c:pt idx="1713">
                  <c:v>1.327</c:v>
                </c:pt>
                <c:pt idx="1714">
                  <c:v>1.327</c:v>
                </c:pt>
                <c:pt idx="1715">
                  <c:v>1.4610000000000001</c:v>
                </c:pt>
                <c:pt idx="1716">
                  <c:v>1.41</c:v>
                </c:pt>
                <c:pt idx="1717">
                  <c:v>1.42</c:v>
                </c:pt>
                <c:pt idx="1718">
                  <c:v>1.46</c:v>
                </c:pt>
                <c:pt idx="1719">
                  <c:v>1.462</c:v>
                </c:pt>
                <c:pt idx="1720">
                  <c:v>1.462</c:v>
                </c:pt>
                <c:pt idx="1721">
                  <c:v>1.462</c:v>
                </c:pt>
                <c:pt idx="1722">
                  <c:v>1.4219999999999999</c:v>
                </c:pt>
                <c:pt idx="1723">
                  <c:v>1.46</c:v>
                </c:pt>
                <c:pt idx="1724">
                  <c:v>1.381</c:v>
                </c:pt>
                <c:pt idx="1725">
                  <c:v>1.423</c:v>
                </c:pt>
                <c:pt idx="1726">
                  <c:v>1.4729999999999999</c:v>
                </c:pt>
                <c:pt idx="1727">
                  <c:v>1.4729999999999999</c:v>
                </c:pt>
                <c:pt idx="1728">
                  <c:v>1.4729999999999999</c:v>
                </c:pt>
                <c:pt idx="1729">
                  <c:v>1.5129999999999999</c:v>
                </c:pt>
                <c:pt idx="1730">
                  <c:v>1.534</c:v>
                </c:pt>
                <c:pt idx="1731">
                  <c:v>1.5310000000000001</c:v>
                </c:pt>
                <c:pt idx="1732">
                  <c:v>1.5190000000000001</c:v>
                </c:pt>
                <c:pt idx="1733">
                  <c:v>1.5640000000000001</c:v>
                </c:pt>
                <c:pt idx="1734">
                  <c:v>1.5640000000000001</c:v>
                </c:pt>
                <c:pt idx="1735">
                  <c:v>1.5640000000000001</c:v>
                </c:pt>
                <c:pt idx="1736">
                  <c:v>1.554</c:v>
                </c:pt>
                <c:pt idx="1737">
                  <c:v>1.6019999999999999</c:v>
                </c:pt>
                <c:pt idx="1738">
                  <c:v>1.6240000000000001</c:v>
                </c:pt>
                <c:pt idx="1739">
                  <c:v>1.601</c:v>
                </c:pt>
                <c:pt idx="1740">
                  <c:v>1.65</c:v>
                </c:pt>
                <c:pt idx="1741">
                  <c:v>1.65</c:v>
                </c:pt>
                <c:pt idx="1742">
                  <c:v>1.65</c:v>
                </c:pt>
                <c:pt idx="1743">
                  <c:v>1.714</c:v>
                </c:pt>
                <c:pt idx="1744">
                  <c:v>1.639</c:v>
                </c:pt>
                <c:pt idx="1745">
                  <c:v>1.6840000000000002</c:v>
                </c:pt>
                <c:pt idx="1746">
                  <c:v>1.6779999999999999</c:v>
                </c:pt>
                <c:pt idx="1747">
                  <c:v>1.5550000000000002</c:v>
                </c:pt>
                <c:pt idx="1748">
                  <c:v>1.5550000000000002</c:v>
                </c:pt>
                <c:pt idx="1749">
                  <c:v>1.5550000000000002</c:v>
                </c:pt>
                <c:pt idx="1750">
                  <c:v>1.534</c:v>
                </c:pt>
                <c:pt idx="1751">
                  <c:v>1.4379999999999999</c:v>
                </c:pt>
                <c:pt idx="1752">
                  <c:v>1.4870000000000001</c:v>
                </c:pt>
                <c:pt idx="1753">
                  <c:v>1.4689999999999999</c:v>
                </c:pt>
                <c:pt idx="1754">
                  <c:v>1.415</c:v>
                </c:pt>
                <c:pt idx="1755">
                  <c:v>1.415</c:v>
                </c:pt>
                <c:pt idx="1756">
                  <c:v>1.415</c:v>
                </c:pt>
                <c:pt idx="1757">
                  <c:v>1.514</c:v>
                </c:pt>
                <c:pt idx="1758">
                  <c:v>1.498</c:v>
                </c:pt>
                <c:pt idx="1759">
                  <c:v>1.508</c:v>
                </c:pt>
                <c:pt idx="1760">
                  <c:v>1.5590000000000002</c:v>
                </c:pt>
                <c:pt idx="1761">
                  <c:v>1.5739999999999998</c:v>
                </c:pt>
                <c:pt idx="1762">
                  <c:v>1.5739999999999998</c:v>
                </c:pt>
                <c:pt idx="1763">
                  <c:v>1.5739999999999998</c:v>
                </c:pt>
                <c:pt idx="1764">
                  <c:v>1.5629999999999999</c:v>
                </c:pt>
                <c:pt idx="1765">
                  <c:v>1.65</c:v>
                </c:pt>
                <c:pt idx="1766">
                  <c:v>1.5590000000000002</c:v>
                </c:pt>
                <c:pt idx="1767">
                  <c:v>1.5649999999999999</c:v>
                </c:pt>
                <c:pt idx="1768">
                  <c:v>1.5659999999999998</c:v>
                </c:pt>
                <c:pt idx="1769">
                  <c:v>1.5659999999999998</c:v>
                </c:pt>
                <c:pt idx="1770">
                  <c:v>1.5659999999999998</c:v>
                </c:pt>
                <c:pt idx="1771">
                  <c:v>1.5760000000000001</c:v>
                </c:pt>
                <c:pt idx="1772">
                  <c:v>1.5569999999999999</c:v>
                </c:pt>
                <c:pt idx="1773">
                  <c:v>1.613</c:v>
                </c:pt>
                <c:pt idx="1774">
                  <c:v>1.585</c:v>
                </c:pt>
                <c:pt idx="1775">
                  <c:v>1.528</c:v>
                </c:pt>
                <c:pt idx="1776">
                  <c:v>1.528</c:v>
                </c:pt>
                <c:pt idx="1777">
                  <c:v>1.528</c:v>
                </c:pt>
                <c:pt idx="1778">
                  <c:v>1.5529999999999999</c:v>
                </c:pt>
                <c:pt idx="1779">
                  <c:v>1.482</c:v>
                </c:pt>
                <c:pt idx="1780">
                  <c:v>1.4990000000000001</c:v>
                </c:pt>
                <c:pt idx="1781">
                  <c:v>1.5489999999999999</c:v>
                </c:pt>
                <c:pt idx="1782">
                  <c:v>1.5960000000000001</c:v>
                </c:pt>
                <c:pt idx="1783">
                  <c:v>1.5960000000000001</c:v>
                </c:pt>
                <c:pt idx="1784">
                  <c:v>1.5960000000000001</c:v>
                </c:pt>
                <c:pt idx="1785">
                  <c:v>1.5960000000000001</c:v>
                </c:pt>
                <c:pt idx="1786">
                  <c:v>1.5960000000000001</c:v>
                </c:pt>
                <c:pt idx="1787">
                  <c:v>1.631</c:v>
                </c:pt>
                <c:pt idx="1788">
                  <c:v>1.6099999999999999</c:v>
                </c:pt>
                <c:pt idx="1789">
                  <c:v>1.681</c:v>
                </c:pt>
                <c:pt idx="1790">
                  <c:v>1.681</c:v>
                </c:pt>
                <c:pt idx="1791">
                  <c:v>1.681</c:v>
                </c:pt>
                <c:pt idx="1792">
                  <c:v>1.681</c:v>
                </c:pt>
                <c:pt idx="1793">
                  <c:v>1.6579999999999999</c:v>
                </c:pt>
                <c:pt idx="1794">
                  <c:v>1.637</c:v>
                </c:pt>
                <c:pt idx="1795">
                  <c:v>1.5880000000000001</c:v>
                </c:pt>
                <c:pt idx="1796">
                  <c:v>1.5720000000000001</c:v>
                </c:pt>
                <c:pt idx="1797">
                  <c:v>1.5720000000000001</c:v>
                </c:pt>
                <c:pt idx="1798">
                  <c:v>1.5720000000000001</c:v>
                </c:pt>
                <c:pt idx="1799">
                  <c:v>1.629</c:v>
                </c:pt>
                <c:pt idx="1800">
                  <c:v>1.6919999999999999</c:v>
                </c:pt>
                <c:pt idx="1801">
                  <c:v>1.6840000000000002</c:v>
                </c:pt>
                <c:pt idx="1802">
                  <c:v>1.637</c:v>
                </c:pt>
                <c:pt idx="1803">
                  <c:v>1.5390000000000001</c:v>
                </c:pt>
                <c:pt idx="1804">
                  <c:v>1.5390000000000001</c:v>
                </c:pt>
                <c:pt idx="1805">
                  <c:v>1.5390000000000001</c:v>
                </c:pt>
                <c:pt idx="1806">
                  <c:v>1.5489999999999999</c:v>
                </c:pt>
                <c:pt idx="1807">
                  <c:v>1.5699999999999998</c:v>
                </c:pt>
                <c:pt idx="1808">
                  <c:v>1.552</c:v>
                </c:pt>
                <c:pt idx="1809">
                  <c:v>1.5510000000000002</c:v>
                </c:pt>
                <c:pt idx="1810">
                  <c:v>1.6539999999999999</c:v>
                </c:pt>
                <c:pt idx="1811">
                  <c:v>1.6539999999999999</c:v>
                </c:pt>
                <c:pt idx="1812">
                  <c:v>1.6539999999999999</c:v>
                </c:pt>
                <c:pt idx="1813">
                  <c:v>1.643</c:v>
                </c:pt>
                <c:pt idx="1814">
                  <c:v>1.387</c:v>
                </c:pt>
                <c:pt idx="1815">
                  <c:v>1.41</c:v>
                </c:pt>
                <c:pt idx="1816">
                  <c:v>1.4179999999999999</c:v>
                </c:pt>
                <c:pt idx="1817">
                  <c:v>1.4039999999999999</c:v>
                </c:pt>
                <c:pt idx="1818">
                  <c:v>1.4039999999999999</c:v>
                </c:pt>
                <c:pt idx="1819">
                  <c:v>1.4039999999999999</c:v>
                </c:pt>
                <c:pt idx="1820">
                  <c:v>1.429</c:v>
                </c:pt>
                <c:pt idx="1821">
                  <c:v>1.43</c:v>
                </c:pt>
                <c:pt idx="1822">
                  <c:v>1.5070000000000001</c:v>
                </c:pt>
                <c:pt idx="1823">
                  <c:v>1.5209999999999999</c:v>
                </c:pt>
                <c:pt idx="1824">
                  <c:v>1.496</c:v>
                </c:pt>
                <c:pt idx="1825">
                  <c:v>1.496</c:v>
                </c:pt>
                <c:pt idx="1826">
                  <c:v>1.496</c:v>
                </c:pt>
                <c:pt idx="1827">
                  <c:v>1.512</c:v>
                </c:pt>
                <c:pt idx="1828">
                  <c:v>1.524</c:v>
                </c:pt>
                <c:pt idx="1829">
                  <c:v>1.5659999999999998</c:v>
                </c:pt>
                <c:pt idx="1830">
                  <c:v>1.569</c:v>
                </c:pt>
                <c:pt idx="1831">
                  <c:v>1.5640000000000001</c:v>
                </c:pt>
                <c:pt idx="1832">
                  <c:v>1.5640000000000001</c:v>
                </c:pt>
                <c:pt idx="1833">
                  <c:v>1.5640000000000001</c:v>
                </c:pt>
                <c:pt idx="1834">
                  <c:v>1.609</c:v>
                </c:pt>
                <c:pt idx="1835">
                  <c:v>1.631</c:v>
                </c:pt>
                <c:pt idx="1836">
                  <c:v>1.6870000000000001</c:v>
                </c:pt>
                <c:pt idx="1837">
                  <c:v>1.7450000000000001</c:v>
                </c:pt>
                <c:pt idx="1838">
                  <c:v>1.7890000000000001</c:v>
                </c:pt>
                <c:pt idx="1839">
                  <c:v>1.7890000000000001</c:v>
                </c:pt>
                <c:pt idx="1840">
                  <c:v>1.7890000000000001</c:v>
                </c:pt>
                <c:pt idx="1841">
                  <c:v>1.6970000000000001</c:v>
                </c:pt>
                <c:pt idx="1842">
                  <c:v>1.67</c:v>
                </c:pt>
                <c:pt idx="1843">
                  <c:v>1.6579999999999999</c:v>
                </c:pt>
                <c:pt idx="1844">
                  <c:v>1.647</c:v>
                </c:pt>
                <c:pt idx="1845">
                  <c:v>1.4809999999999999</c:v>
                </c:pt>
                <c:pt idx="1846">
                  <c:v>1.4809999999999999</c:v>
                </c:pt>
                <c:pt idx="1847">
                  <c:v>1.4809999999999999</c:v>
                </c:pt>
                <c:pt idx="1848">
                  <c:v>1.4790000000000001</c:v>
                </c:pt>
                <c:pt idx="1849">
                  <c:v>1.407</c:v>
                </c:pt>
                <c:pt idx="1850">
                  <c:v>1.4419999999999999</c:v>
                </c:pt>
                <c:pt idx="1851">
                  <c:v>1.494</c:v>
                </c:pt>
                <c:pt idx="1852">
                  <c:v>1.4990000000000001</c:v>
                </c:pt>
                <c:pt idx="1853">
                  <c:v>1.4990000000000001</c:v>
                </c:pt>
                <c:pt idx="1854">
                  <c:v>1.4990000000000001</c:v>
                </c:pt>
                <c:pt idx="1855">
                  <c:v>1.45</c:v>
                </c:pt>
                <c:pt idx="1856">
                  <c:v>1.6059999999999999</c:v>
                </c:pt>
                <c:pt idx="1857">
                  <c:v>1.663</c:v>
                </c:pt>
                <c:pt idx="1858">
                  <c:v>1.5960000000000001</c:v>
                </c:pt>
                <c:pt idx="1859">
                  <c:v>1.6040000000000001</c:v>
                </c:pt>
                <c:pt idx="1860">
                  <c:v>1.6040000000000001</c:v>
                </c:pt>
                <c:pt idx="1861">
                  <c:v>1.6040000000000001</c:v>
                </c:pt>
                <c:pt idx="1862">
                  <c:v>1.645</c:v>
                </c:pt>
                <c:pt idx="1863">
                  <c:v>1.629</c:v>
                </c:pt>
                <c:pt idx="1864">
                  <c:v>1.657</c:v>
                </c:pt>
                <c:pt idx="1865">
                  <c:v>1.681</c:v>
                </c:pt>
                <c:pt idx="1866">
                  <c:v>1.694</c:v>
                </c:pt>
                <c:pt idx="1867">
                  <c:v>1.694</c:v>
                </c:pt>
                <c:pt idx="1868">
                  <c:v>1.694</c:v>
                </c:pt>
                <c:pt idx="1869">
                  <c:v>1.6859999999999999</c:v>
                </c:pt>
                <c:pt idx="1870">
                  <c:v>1.704</c:v>
                </c:pt>
                <c:pt idx="1871">
                  <c:v>1.6930000000000001</c:v>
                </c:pt>
                <c:pt idx="1872">
                  <c:v>1.655</c:v>
                </c:pt>
                <c:pt idx="1873">
                  <c:v>1.6320000000000001</c:v>
                </c:pt>
                <c:pt idx="1874">
                  <c:v>1.6320000000000001</c:v>
                </c:pt>
                <c:pt idx="1875">
                  <c:v>1.6320000000000001</c:v>
                </c:pt>
                <c:pt idx="1876">
                  <c:v>1.6819999999999999</c:v>
                </c:pt>
                <c:pt idx="1877">
                  <c:v>1.7250000000000001</c:v>
                </c:pt>
                <c:pt idx="1878">
                  <c:v>1.714</c:v>
                </c:pt>
                <c:pt idx="1879">
                  <c:v>1.7450000000000001</c:v>
                </c:pt>
                <c:pt idx="1880">
                  <c:v>1.7949999999999999</c:v>
                </c:pt>
                <c:pt idx="1881">
                  <c:v>1.7949999999999999</c:v>
                </c:pt>
                <c:pt idx="1882">
                  <c:v>1.7949999999999999</c:v>
                </c:pt>
                <c:pt idx="1883">
                  <c:v>1.744</c:v>
                </c:pt>
                <c:pt idx="1884">
                  <c:v>1.74</c:v>
                </c:pt>
                <c:pt idx="1885">
                  <c:v>1.7490000000000001</c:v>
                </c:pt>
                <c:pt idx="1886">
                  <c:v>1.806</c:v>
                </c:pt>
                <c:pt idx="1887">
                  <c:v>1.7629999999999999</c:v>
                </c:pt>
                <c:pt idx="1888">
                  <c:v>1.7629999999999999</c:v>
                </c:pt>
                <c:pt idx="1889">
                  <c:v>1.7629999999999999</c:v>
                </c:pt>
                <c:pt idx="1890">
                  <c:v>1.9039999999999999</c:v>
                </c:pt>
                <c:pt idx="1891">
                  <c:v>1.92</c:v>
                </c:pt>
                <c:pt idx="1892">
                  <c:v>1.8940000000000001</c:v>
                </c:pt>
                <c:pt idx="1893">
                  <c:v>1.853</c:v>
                </c:pt>
                <c:pt idx="1894">
                  <c:v>1.8340000000000001</c:v>
                </c:pt>
                <c:pt idx="1895">
                  <c:v>1.8340000000000001</c:v>
                </c:pt>
                <c:pt idx="1896">
                  <c:v>1.8340000000000001</c:v>
                </c:pt>
                <c:pt idx="1897">
                  <c:v>1.8620000000000001</c:v>
                </c:pt>
                <c:pt idx="1898">
                  <c:v>1.839</c:v>
                </c:pt>
                <c:pt idx="1899">
                  <c:v>1.8340000000000001</c:v>
                </c:pt>
                <c:pt idx="1900">
                  <c:v>1.893</c:v>
                </c:pt>
                <c:pt idx="1901">
                  <c:v>1.8780000000000001</c:v>
                </c:pt>
                <c:pt idx="1902">
                  <c:v>1.8780000000000001</c:v>
                </c:pt>
                <c:pt idx="1903">
                  <c:v>1.8780000000000001</c:v>
                </c:pt>
                <c:pt idx="1904">
                  <c:v>1.913</c:v>
                </c:pt>
                <c:pt idx="1905">
                  <c:v>1.9849999999999999</c:v>
                </c:pt>
                <c:pt idx="1906">
                  <c:v>1.9990000000000001</c:v>
                </c:pt>
                <c:pt idx="1907">
                  <c:v>1.962</c:v>
                </c:pt>
                <c:pt idx="1908">
                  <c:v>1.919</c:v>
                </c:pt>
                <c:pt idx="1909">
                  <c:v>1.919</c:v>
                </c:pt>
                <c:pt idx="1910">
                  <c:v>1.919</c:v>
                </c:pt>
                <c:pt idx="1911">
                  <c:v>1.9260000000000002</c:v>
                </c:pt>
                <c:pt idx="1912">
                  <c:v>1.9769999999999999</c:v>
                </c:pt>
                <c:pt idx="1913">
                  <c:v>1.9830000000000001</c:v>
                </c:pt>
                <c:pt idx="1914">
                  <c:v>1.901</c:v>
                </c:pt>
                <c:pt idx="1915">
                  <c:v>1.859</c:v>
                </c:pt>
                <c:pt idx="1916">
                  <c:v>1.859</c:v>
                </c:pt>
                <c:pt idx="1917">
                  <c:v>1.859</c:v>
                </c:pt>
                <c:pt idx="1918">
                  <c:v>1.821</c:v>
                </c:pt>
                <c:pt idx="1919">
                  <c:v>1.8050000000000002</c:v>
                </c:pt>
                <c:pt idx="1920">
                  <c:v>1.8149999999999999</c:v>
                </c:pt>
                <c:pt idx="1921">
                  <c:v>1.762</c:v>
                </c:pt>
                <c:pt idx="1922">
                  <c:v>1.8140000000000001</c:v>
                </c:pt>
                <c:pt idx="1923">
                  <c:v>1.8140000000000001</c:v>
                </c:pt>
                <c:pt idx="1924">
                  <c:v>1.8140000000000001</c:v>
                </c:pt>
                <c:pt idx="1925">
                  <c:v>1.7829999999999999</c:v>
                </c:pt>
                <c:pt idx="1926">
                  <c:v>1.8239999999999998</c:v>
                </c:pt>
                <c:pt idx="1927">
                  <c:v>1.786</c:v>
                </c:pt>
                <c:pt idx="1928">
                  <c:v>1.829</c:v>
                </c:pt>
                <c:pt idx="1929">
                  <c:v>1.833</c:v>
                </c:pt>
                <c:pt idx="1930">
                  <c:v>1.833</c:v>
                </c:pt>
                <c:pt idx="1931">
                  <c:v>1.833</c:v>
                </c:pt>
                <c:pt idx="1932">
                  <c:v>1.87</c:v>
                </c:pt>
                <c:pt idx="1933">
                  <c:v>1.9159999999999999</c:v>
                </c:pt>
                <c:pt idx="1934">
                  <c:v>1.7730000000000001</c:v>
                </c:pt>
                <c:pt idx="1935">
                  <c:v>1.772</c:v>
                </c:pt>
                <c:pt idx="1936">
                  <c:v>1.772</c:v>
                </c:pt>
                <c:pt idx="1937">
                  <c:v>1.772</c:v>
                </c:pt>
                <c:pt idx="1938">
                  <c:v>1.772</c:v>
                </c:pt>
                <c:pt idx="1939">
                  <c:v>1.8199999999999998</c:v>
                </c:pt>
                <c:pt idx="1940">
                  <c:v>1.9020000000000001</c:v>
                </c:pt>
                <c:pt idx="1941">
                  <c:v>1.875</c:v>
                </c:pt>
                <c:pt idx="1942">
                  <c:v>1.895</c:v>
                </c:pt>
                <c:pt idx="1943">
                  <c:v>1.8679999999999999</c:v>
                </c:pt>
                <c:pt idx="1944">
                  <c:v>1.8679999999999999</c:v>
                </c:pt>
                <c:pt idx="1945">
                  <c:v>1.8679999999999999</c:v>
                </c:pt>
                <c:pt idx="1946">
                  <c:v>1.8980000000000001</c:v>
                </c:pt>
                <c:pt idx="1947">
                  <c:v>1.9379999999999999</c:v>
                </c:pt>
                <c:pt idx="1948">
                  <c:v>1.966</c:v>
                </c:pt>
                <c:pt idx="1949">
                  <c:v>1.907</c:v>
                </c:pt>
                <c:pt idx="1950">
                  <c:v>1.92</c:v>
                </c:pt>
                <c:pt idx="1951">
                  <c:v>1.92</c:v>
                </c:pt>
                <c:pt idx="1952">
                  <c:v>1.92</c:v>
                </c:pt>
                <c:pt idx="1953">
                  <c:v>1.99</c:v>
                </c:pt>
                <c:pt idx="1954">
                  <c:v>2.004</c:v>
                </c:pt>
                <c:pt idx="1955">
                  <c:v>2.0659999999999998</c:v>
                </c:pt>
                <c:pt idx="1956">
                  <c:v>2.1120000000000001</c:v>
                </c:pt>
                <c:pt idx="1957">
                  <c:v>2.1339999999999999</c:v>
                </c:pt>
                <c:pt idx="1958">
                  <c:v>2.1339999999999999</c:v>
                </c:pt>
                <c:pt idx="1959">
                  <c:v>2.1339999999999999</c:v>
                </c:pt>
                <c:pt idx="1960">
                  <c:v>2.1760000000000002</c:v>
                </c:pt>
                <c:pt idx="1961">
                  <c:v>2.2189999999999999</c:v>
                </c:pt>
                <c:pt idx="1962">
                  <c:v>2.27</c:v>
                </c:pt>
                <c:pt idx="1963">
                  <c:v>2.387</c:v>
                </c:pt>
                <c:pt idx="1964">
                  <c:v>2.2480000000000002</c:v>
                </c:pt>
                <c:pt idx="1965">
                  <c:v>2.2480000000000002</c:v>
                </c:pt>
                <c:pt idx="1966">
                  <c:v>2.2480000000000002</c:v>
                </c:pt>
                <c:pt idx="1967">
                  <c:v>2.3220000000000001</c:v>
                </c:pt>
                <c:pt idx="1968">
                  <c:v>2.2930000000000001</c:v>
                </c:pt>
                <c:pt idx="1969">
                  <c:v>2.3340000000000001</c:v>
                </c:pt>
                <c:pt idx="1970">
                  <c:v>2.391</c:v>
                </c:pt>
                <c:pt idx="1971">
                  <c:v>2.15</c:v>
                </c:pt>
                <c:pt idx="1972">
                  <c:v>2.15</c:v>
                </c:pt>
                <c:pt idx="1973">
                  <c:v>2.15</c:v>
                </c:pt>
                <c:pt idx="1974">
                  <c:v>2.089</c:v>
                </c:pt>
                <c:pt idx="1975">
                  <c:v>2.1240000000000001</c:v>
                </c:pt>
                <c:pt idx="1976">
                  <c:v>2.1360000000000001</c:v>
                </c:pt>
                <c:pt idx="1977">
                  <c:v>2.1549999999999998</c:v>
                </c:pt>
                <c:pt idx="1978">
                  <c:v>2.2810000000000001</c:v>
                </c:pt>
                <c:pt idx="1979">
                  <c:v>2.2810000000000001</c:v>
                </c:pt>
                <c:pt idx="1980">
                  <c:v>2.2810000000000001</c:v>
                </c:pt>
                <c:pt idx="1981">
                  <c:v>2.2930000000000001</c:v>
                </c:pt>
                <c:pt idx="1982">
                  <c:v>2.3130000000000002</c:v>
                </c:pt>
                <c:pt idx="1983">
                  <c:v>2.331</c:v>
                </c:pt>
                <c:pt idx="1984">
                  <c:v>2.3570000000000002</c:v>
                </c:pt>
                <c:pt idx="1985">
                  <c:v>2.214</c:v>
                </c:pt>
                <c:pt idx="1986">
                  <c:v>2.214</c:v>
                </c:pt>
                <c:pt idx="1987">
                  <c:v>2.214</c:v>
                </c:pt>
                <c:pt idx="1988">
                  <c:v>2.1429999999999998</c:v>
                </c:pt>
                <c:pt idx="1989">
                  <c:v>2.2469999999999999</c:v>
                </c:pt>
                <c:pt idx="1990">
                  <c:v>2.2890000000000001</c:v>
                </c:pt>
                <c:pt idx="1991">
                  <c:v>2.2599999999999998</c:v>
                </c:pt>
                <c:pt idx="1992">
                  <c:v>2.242</c:v>
                </c:pt>
                <c:pt idx="1993">
                  <c:v>2.242</c:v>
                </c:pt>
                <c:pt idx="1994">
                  <c:v>2.242</c:v>
                </c:pt>
                <c:pt idx="1995">
                  <c:v>2.145</c:v>
                </c:pt>
                <c:pt idx="1996">
                  <c:v>2.181</c:v>
                </c:pt>
                <c:pt idx="1997">
                  <c:v>2.1269999999999998</c:v>
                </c:pt>
                <c:pt idx="1998">
                  <c:v>1.98</c:v>
                </c:pt>
                <c:pt idx="1999">
                  <c:v>1.8479999999999999</c:v>
                </c:pt>
                <c:pt idx="2000">
                  <c:v>1.8479999999999999</c:v>
                </c:pt>
                <c:pt idx="2001">
                  <c:v>1.8479999999999999</c:v>
                </c:pt>
                <c:pt idx="2002">
                  <c:v>1.8660000000000001</c:v>
                </c:pt>
                <c:pt idx="2003">
                  <c:v>1.8580000000000001</c:v>
                </c:pt>
                <c:pt idx="2004">
                  <c:v>1.9379999999999999</c:v>
                </c:pt>
                <c:pt idx="2005">
                  <c:v>1.8559999999999999</c:v>
                </c:pt>
                <c:pt idx="2006">
                  <c:v>1.857</c:v>
                </c:pt>
                <c:pt idx="2007">
                  <c:v>1.857</c:v>
                </c:pt>
                <c:pt idx="2008">
                  <c:v>1.857</c:v>
                </c:pt>
                <c:pt idx="2009">
                  <c:v>1.843</c:v>
                </c:pt>
                <c:pt idx="2010">
                  <c:v>1.8639999999999999</c:v>
                </c:pt>
                <c:pt idx="2011">
                  <c:v>1.8069999999999999</c:v>
                </c:pt>
                <c:pt idx="2012">
                  <c:v>1.8919999999999999</c:v>
                </c:pt>
                <c:pt idx="2013">
                  <c:v>1.7709999999999999</c:v>
                </c:pt>
                <c:pt idx="2014">
                  <c:v>1.7709999999999999</c:v>
                </c:pt>
                <c:pt idx="2015">
                  <c:v>1.7709999999999999</c:v>
                </c:pt>
                <c:pt idx="2016">
                  <c:v>1.8559999999999999</c:v>
                </c:pt>
                <c:pt idx="2017">
                  <c:v>1.8919999999999999</c:v>
                </c:pt>
                <c:pt idx="2018">
                  <c:v>1.849</c:v>
                </c:pt>
                <c:pt idx="2019">
                  <c:v>1.768</c:v>
                </c:pt>
                <c:pt idx="2020">
                  <c:v>1.6760000000000002</c:v>
                </c:pt>
                <c:pt idx="2021">
                  <c:v>1.6760000000000002</c:v>
                </c:pt>
                <c:pt idx="2022">
                  <c:v>1.6760000000000002</c:v>
                </c:pt>
                <c:pt idx="2023">
                  <c:v>1.7749999999999999</c:v>
                </c:pt>
                <c:pt idx="2024">
                  <c:v>1.917</c:v>
                </c:pt>
                <c:pt idx="2025">
                  <c:v>1.8069999999999999</c:v>
                </c:pt>
                <c:pt idx="2026">
                  <c:v>1.5329999999999999</c:v>
                </c:pt>
                <c:pt idx="2027">
                  <c:v>1.496</c:v>
                </c:pt>
                <c:pt idx="2028">
                  <c:v>1.496</c:v>
                </c:pt>
                <c:pt idx="2029">
                  <c:v>1.496</c:v>
                </c:pt>
                <c:pt idx="2030">
                  <c:v>1.4990000000000001</c:v>
                </c:pt>
                <c:pt idx="2031">
                  <c:v>1.5070000000000001</c:v>
                </c:pt>
                <c:pt idx="2032">
                  <c:v>1.379</c:v>
                </c:pt>
                <c:pt idx="2033">
                  <c:v>1.359</c:v>
                </c:pt>
                <c:pt idx="2034">
                  <c:v>1.4430000000000001</c:v>
                </c:pt>
                <c:pt idx="2035">
                  <c:v>1.4430000000000001</c:v>
                </c:pt>
                <c:pt idx="2036">
                  <c:v>1.4430000000000001</c:v>
                </c:pt>
                <c:pt idx="2037">
                  <c:v>1.407</c:v>
                </c:pt>
                <c:pt idx="2038">
                  <c:v>1.3919999999999999</c:v>
                </c:pt>
                <c:pt idx="2039">
                  <c:v>1.452</c:v>
                </c:pt>
                <c:pt idx="2040">
                  <c:v>1.4849999999999999</c:v>
                </c:pt>
                <c:pt idx="2041">
                  <c:v>1.478</c:v>
                </c:pt>
                <c:pt idx="2042">
                  <c:v>1.478</c:v>
                </c:pt>
                <c:pt idx="2043">
                  <c:v>1.478</c:v>
                </c:pt>
                <c:pt idx="2044">
                  <c:v>1.379</c:v>
                </c:pt>
                <c:pt idx="2045">
                  <c:v>1.2629999999999999</c:v>
                </c:pt>
                <c:pt idx="2046">
                  <c:v>1.31</c:v>
                </c:pt>
                <c:pt idx="2047">
                  <c:v>1.2849999999999999</c:v>
                </c:pt>
                <c:pt idx="2048">
                  <c:v>1.266</c:v>
                </c:pt>
                <c:pt idx="2049">
                  <c:v>1.266</c:v>
                </c:pt>
                <c:pt idx="2050">
                  <c:v>1.266</c:v>
                </c:pt>
                <c:pt idx="2051">
                  <c:v>1.3009999999999999</c:v>
                </c:pt>
                <c:pt idx="2052">
                  <c:v>1.248</c:v>
                </c:pt>
                <c:pt idx="2053">
                  <c:v>1.2410000000000001</c:v>
                </c:pt>
                <c:pt idx="2054">
                  <c:v>1.3009999999999999</c:v>
                </c:pt>
                <c:pt idx="2055">
                  <c:v>1.3009999999999999</c:v>
                </c:pt>
                <c:pt idx="2056">
                  <c:v>1.3009999999999999</c:v>
                </c:pt>
                <c:pt idx="2057">
                  <c:v>1.3009999999999999</c:v>
                </c:pt>
                <c:pt idx="2058">
                  <c:v>1.3009999999999999</c:v>
                </c:pt>
                <c:pt idx="2059">
                  <c:v>1.2789999999999999</c:v>
                </c:pt>
                <c:pt idx="2060">
                  <c:v>1.242</c:v>
                </c:pt>
                <c:pt idx="2061">
                  <c:v>1.3109999999999999</c:v>
                </c:pt>
                <c:pt idx="2062">
                  <c:v>1.3540000000000001</c:v>
                </c:pt>
                <c:pt idx="2063">
                  <c:v>1.3540000000000001</c:v>
                </c:pt>
                <c:pt idx="2064">
                  <c:v>1.3540000000000001</c:v>
                </c:pt>
                <c:pt idx="2065">
                  <c:v>1.3120000000000001</c:v>
                </c:pt>
                <c:pt idx="2066">
                  <c:v>1.3360000000000001</c:v>
                </c:pt>
                <c:pt idx="2067">
                  <c:v>1.3280000000000001</c:v>
                </c:pt>
                <c:pt idx="2068">
                  <c:v>1.2949999999999999</c:v>
                </c:pt>
                <c:pt idx="2069">
                  <c:v>1.204</c:v>
                </c:pt>
                <c:pt idx="2070">
                  <c:v>1.204</c:v>
                </c:pt>
                <c:pt idx="2071">
                  <c:v>1.204</c:v>
                </c:pt>
                <c:pt idx="2072">
                  <c:v>1.2549999999999999</c:v>
                </c:pt>
                <c:pt idx="2073">
                  <c:v>1.3080000000000001</c:v>
                </c:pt>
                <c:pt idx="2074">
                  <c:v>1.268</c:v>
                </c:pt>
                <c:pt idx="2075">
                  <c:v>1.181</c:v>
                </c:pt>
                <c:pt idx="2076">
                  <c:v>1.149</c:v>
                </c:pt>
                <c:pt idx="2077">
                  <c:v>1.149</c:v>
                </c:pt>
                <c:pt idx="2078">
                  <c:v>1.149</c:v>
                </c:pt>
                <c:pt idx="2079">
                  <c:v>1.1280000000000001</c:v>
                </c:pt>
                <c:pt idx="2080">
                  <c:v>1.1280000000000001</c:v>
                </c:pt>
                <c:pt idx="2081">
                  <c:v>1.2190000000000001</c:v>
                </c:pt>
                <c:pt idx="2082">
                  <c:v>1.28</c:v>
                </c:pt>
                <c:pt idx="2083">
                  <c:v>1.3169999999999999</c:v>
                </c:pt>
                <c:pt idx="2084">
                  <c:v>1.3169999999999999</c:v>
                </c:pt>
                <c:pt idx="2085">
                  <c:v>1.3169999999999999</c:v>
                </c:pt>
                <c:pt idx="2086">
                  <c:v>1.3049999999999999</c:v>
                </c:pt>
                <c:pt idx="2087">
                  <c:v>1.3919999999999999</c:v>
                </c:pt>
                <c:pt idx="2088">
                  <c:v>1.401</c:v>
                </c:pt>
                <c:pt idx="2089">
                  <c:v>1.349</c:v>
                </c:pt>
                <c:pt idx="2090">
                  <c:v>1.331</c:v>
                </c:pt>
                <c:pt idx="2091">
                  <c:v>1.331</c:v>
                </c:pt>
                <c:pt idx="2092">
                  <c:v>1.331</c:v>
                </c:pt>
                <c:pt idx="2093">
                  <c:v>1.345</c:v>
                </c:pt>
                <c:pt idx="2094">
                  <c:v>1.4610000000000001</c:v>
                </c:pt>
                <c:pt idx="2095">
                  <c:v>1.4610000000000001</c:v>
                </c:pt>
                <c:pt idx="2096">
                  <c:v>1.496</c:v>
                </c:pt>
                <c:pt idx="2097">
                  <c:v>1.577</c:v>
                </c:pt>
                <c:pt idx="2098">
                  <c:v>1.577</c:v>
                </c:pt>
                <c:pt idx="2099">
                  <c:v>1.577</c:v>
                </c:pt>
                <c:pt idx="2100">
                  <c:v>1.603</c:v>
                </c:pt>
                <c:pt idx="2101">
                  <c:v>1.6240000000000001</c:v>
                </c:pt>
                <c:pt idx="2102">
                  <c:v>1.665</c:v>
                </c:pt>
                <c:pt idx="2103">
                  <c:v>1.6659999999999999</c:v>
                </c:pt>
                <c:pt idx="2104">
                  <c:v>1.607</c:v>
                </c:pt>
                <c:pt idx="2105">
                  <c:v>1.607</c:v>
                </c:pt>
                <c:pt idx="2106">
                  <c:v>1.607</c:v>
                </c:pt>
                <c:pt idx="2107">
                  <c:v>1.6520000000000001</c:v>
                </c:pt>
                <c:pt idx="2108">
                  <c:v>1.698</c:v>
                </c:pt>
                <c:pt idx="2109">
                  <c:v>1.6739999999999999</c:v>
                </c:pt>
                <c:pt idx="2110">
                  <c:v>1.6600000000000001</c:v>
                </c:pt>
                <c:pt idx="2111">
                  <c:v>1.5779999999999998</c:v>
                </c:pt>
                <c:pt idx="2112">
                  <c:v>1.5779999999999998</c:v>
                </c:pt>
                <c:pt idx="2113">
                  <c:v>1.5779999999999998</c:v>
                </c:pt>
                <c:pt idx="2114">
                  <c:v>1.54</c:v>
                </c:pt>
                <c:pt idx="2115">
                  <c:v>1.548</c:v>
                </c:pt>
                <c:pt idx="2116">
                  <c:v>1.5859999999999999</c:v>
                </c:pt>
                <c:pt idx="2117">
                  <c:v>1.627</c:v>
                </c:pt>
                <c:pt idx="2118">
                  <c:v>1.5939999999999999</c:v>
                </c:pt>
                <c:pt idx="2119">
                  <c:v>1.5939999999999999</c:v>
                </c:pt>
                <c:pt idx="2120">
                  <c:v>1.5939999999999999</c:v>
                </c:pt>
                <c:pt idx="2121">
                  <c:v>1.603</c:v>
                </c:pt>
                <c:pt idx="2122">
                  <c:v>1.5920000000000001</c:v>
                </c:pt>
                <c:pt idx="2123">
                  <c:v>1.5310000000000001</c:v>
                </c:pt>
                <c:pt idx="2124">
                  <c:v>1.498</c:v>
                </c:pt>
                <c:pt idx="2125">
                  <c:v>1.5270000000000001</c:v>
                </c:pt>
                <c:pt idx="2126">
                  <c:v>1.5270000000000001</c:v>
                </c:pt>
                <c:pt idx="2127">
                  <c:v>1.5270000000000001</c:v>
                </c:pt>
                <c:pt idx="2128">
                  <c:v>1.5489999999999999</c:v>
                </c:pt>
                <c:pt idx="2129">
                  <c:v>1.6909999999999998</c:v>
                </c:pt>
                <c:pt idx="2130">
                  <c:v>1.671</c:v>
                </c:pt>
                <c:pt idx="2131">
                  <c:v>1.6640000000000001</c:v>
                </c:pt>
                <c:pt idx="2132">
                  <c:v>1.6579999999999999</c:v>
                </c:pt>
                <c:pt idx="2133">
                  <c:v>1.6579999999999999</c:v>
                </c:pt>
                <c:pt idx="2134">
                  <c:v>1.6579999999999999</c:v>
                </c:pt>
                <c:pt idx="2135">
                  <c:v>1.7389999999999999</c:v>
                </c:pt>
                <c:pt idx="2136">
                  <c:v>1.7250000000000001</c:v>
                </c:pt>
                <c:pt idx="2137">
                  <c:v>1.8169999999999999</c:v>
                </c:pt>
                <c:pt idx="2138">
                  <c:v>1.8120000000000001</c:v>
                </c:pt>
                <c:pt idx="2139">
                  <c:v>1.879</c:v>
                </c:pt>
                <c:pt idx="2140">
                  <c:v>1.879</c:v>
                </c:pt>
                <c:pt idx="2141">
                  <c:v>1.879</c:v>
                </c:pt>
                <c:pt idx="2142">
                  <c:v>1.845</c:v>
                </c:pt>
                <c:pt idx="2143">
                  <c:v>1.9039999999999999</c:v>
                </c:pt>
                <c:pt idx="2144">
                  <c:v>1.8639999999999999</c:v>
                </c:pt>
                <c:pt idx="2145">
                  <c:v>1.839</c:v>
                </c:pt>
                <c:pt idx="2146">
                  <c:v>1.742</c:v>
                </c:pt>
                <c:pt idx="2147">
                  <c:v>1.742</c:v>
                </c:pt>
                <c:pt idx="2148">
                  <c:v>1.742</c:v>
                </c:pt>
                <c:pt idx="2149">
                  <c:v>1.8900000000000001</c:v>
                </c:pt>
                <c:pt idx="2150">
                  <c:v>1.8900000000000001</c:v>
                </c:pt>
                <c:pt idx="2151">
                  <c:v>1.883</c:v>
                </c:pt>
                <c:pt idx="2152">
                  <c:v>1.982</c:v>
                </c:pt>
                <c:pt idx="2153">
                  <c:v>1.9849999999999999</c:v>
                </c:pt>
                <c:pt idx="2154">
                  <c:v>1.9849999999999999</c:v>
                </c:pt>
                <c:pt idx="2155">
                  <c:v>1.9849999999999999</c:v>
                </c:pt>
                <c:pt idx="2156">
                  <c:v>1.9849999999999999</c:v>
                </c:pt>
                <c:pt idx="2157">
                  <c:v>1.9849999999999999</c:v>
                </c:pt>
                <c:pt idx="2158">
                  <c:v>1.944</c:v>
                </c:pt>
                <c:pt idx="2159">
                  <c:v>1.9319999999999999</c:v>
                </c:pt>
                <c:pt idx="2160">
                  <c:v>1.954</c:v>
                </c:pt>
                <c:pt idx="2161">
                  <c:v>1.954</c:v>
                </c:pt>
                <c:pt idx="2162">
                  <c:v>1.954</c:v>
                </c:pt>
                <c:pt idx="2163">
                  <c:v>1.96</c:v>
                </c:pt>
                <c:pt idx="2164">
                  <c:v>1.962</c:v>
                </c:pt>
                <c:pt idx="2165">
                  <c:v>2.012</c:v>
                </c:pt>
                <c:pt idx="2166">
                  <c:v>1.996</c:v>
                </c:pt>
                <c:pt idx="2167">
                  <c:v>2.0640000000000001</c:v>
                </c:pt>
                <c:pt idx="2168">
                  <c:v>2.0640000000000001</c:v>
                </c:pt>
                <c:pt idx="2169">
                  <c:v>2.0640000000000001</c:v>
                </c:pt>
                <c:pt idx="2170">
                  <c:v>2.056</c:v>
                </c:pt>
                <c:pt idx="2171">
                  <c:v>2.0670000000000002</c:v>
                </c:pt>
                <c:pt idx="2172">
                  <c:v>2.036</c:v>
                </c:pt>
                <c:pt idx="2173">
                  <c:v>1.9430000000000001</c:v>
                </c:pt>
                <c:pt idx="2174">
                  <c:v>1.9769999999999999</c:v>
                </c:pt>
                <c:pt idx="2175">
                  <c:v>1.9769999999999999</c:v>
                </c:pt>
                <c:pt idx="2176">
                  <c:v>1.9769999999999999</c:v>
                </c:pt>
                <c:pt idx="2177">
                  <c:v>2.036</c:v>
                </c:pt>
                <c:pt idx="2178">
                  <c:v>1.9830000000000001</c:v>
                </c:pt>
                <c:pt idx="2179">
                  <c:v>2.0110000000000001</c:v>
                </c:pt>
                <c:pt idx="2180">
                  <c:v>2.0150000000000001</c:v>
                </c:pt>
                <c:pt idx="2181">
                  <c:v>2.0339999999999998</c:v>
                </c:pt>
                <c:pt idx="2182">
                  <c:v>2.0339999999999998</c:v>
                </c:pt>
                <c:pt idx="2183">
                  <c:v>2.0339999999999998</c:v>
                </c:pt>
                <c:pt idx="2184">
                  <c:v>2.0590000000000002</c:v>
                </c:pt>
                <c:pt idx="2185">
                  <c:v>2.16</c:v>
                </c:pt>
                <c:pt idx="2186">
                  <c:v>2.14</c:v>
                </c:pt>
                <c:pt idx="2187">
                  <c:v>2.1800000000000002</c:v>
                </c:pt>
                <c:pt idx="2188">
                  <c:v>2.2130000000000001</c:v>
                </c:pt>
                <c:pt idx="2189">
                  <c:v>2.2130000000000001</c:v>
                </c:pt>
                <c:pt idx="2190">
                  <c:v>2.2130000000000001</c:v>
                </c:pt>
                <c:pt idx="2191">
                  <c:v>2.3050000000000002</c:v>
                </c:pt>
                <c:pt idx="2192">
                  <c:v>2.331</c:v>
                </c:pt>
                <c:pt idx="2193">
                  <c:v>2.3250000000000002</c:v>
                </c:pt>
                <c:pt idx="2194">
                  <c:v>2.3109999999999999</c:v>
                </c:pt>
                <c:pt idx="2195">
                  <c:v>2.3460000000000001</c:v>
                </c:pt>
                <c:pt idx="2196">
                  <c:v>2.3460000000000001</c:v>
                </c:pt>
                <c:pt idx="2197">
                  <c:v>2.3460000000000001</c:v>
                </c:pt>
                <c:pt idx="2198">
                  <c:v>2.3769999999999998</c:v>
                </c:pt>
                <c:pt idx="2199">
                  <c:v>2.36</c:v>
                </c:pt>
                <c:pt idx="2200">
                  <c:v>2.335</c:v>
                </c:pt>
                <c:pt idx="2201">
                  <c:v>2.35</c:v>
                </c:pt>
                <c:pt idx="2202">
                  <c:v>2.3759999999999999</c:v>
                </c:pt>
                <c:pt idx="2203">
                  <c:v>2.3759999999999999</c:v>
                </c:pt>
                <c:pt idx="2204">
                  <c:v>2.3759999999999999</c:v>
                </c:pt>
                <c:pt idx="2205">
                  <c:v>2.3820000000000001</c:v>
                </c:pt>
                <c:pt idx="2206">
                  <c:v>2.431</c:v>
                </c:pt>
                <c:pt idx="2207">
                  <c:v>2.4350000000000001</c:v>
                </c:pt>
                <c:pt idx="2208">
                  <c:v>2.4140000000000001</c:v>
                </c:pt>
                <c:pt idx="2209">
                  <c:v>2.3479999999999999</c:v>
                </c:pt>
                <c:pt idx="2210">
                  <c:v>2.3479999999999999</c:v>
                </c:pt>
                <c:pt idx="2211">
                  <c:v>2.3479999999999999</c:v>
                </c:pt>
                <c:pt idx="2212">
                  <c:v>2.4699999999999998</c:v>
                </c:pt>
                <c:pt idx="2213">
                  <c:v>2.5049999999999999</c:v>
                </c:pt>
                <c:pt idx="2214">
                  <c:v>2.536</c:v>
                </c:pt>
                <c:pt idx="2215">
                  <c:v>2.552</c:v>
                </c:pt>
                <c:pt idx="2216">
                  <c:v>2.516</c:v>
                </c:pt>
                <c:pt idx="2217">
                  <c:v>2.516</c:v>
                </c:pt>
                <c:pt idx="2218">
                  <c:v>2.516</c:v>
                </c:pt>
                <c:pt idx="2219">
                  <c:v>2.5030000000000001</c:v>
                </c:pt>
                <c:pt idx="2220">
                  <c:v>2.5110000000000001</c:v>
                </c:pt>
                <c:pt idx="2221">
                  <c:v>2.512</c:v>
                </c:pt>
                <c:pt idx="2222">
                  <c:v>2.5949999999999998</c:v>
                </c:pt>
                <c:pt idx="2223">
                  <c:v>2.4969999999999999</c:v>
                </c:pt>
                <c:pt idx="2224">
                  <c:v>2.4969999999999999</c:v>
                </c:pt>
                <c:pt idx="2225">
                  <c:v>2.4969999999999999</c:v>
                </c:pt>
                <c:pt idx="2226">
                  <c:v>2.5789999999999997</c:v>
                </c:pt>
                <c:pt idx="2227">
                  <c:v>2.4220000000000002</c:v>
                </c:pt>
                <c:pt idx="2228">
                  <c:v>2.2970000000000002</c:v>
                </c:pt>
                <c:pt idx="2229">
                  <c:v>2.3330000000000002</c:v>
                </c:pt>
                <c:pt idx="2230">
                  <c:v>2.323</c:v>
                </c:pt>
                <c:pt idx="2231">
                  <c:v>2.323</c:v>
                </c:pt>
                <c:pt idx="2232">
                  <c:v>2.323</c:v>
                </c:pt>
                <c:pt idx="2233">
                  <c:v>2.3119999999999998</c:v>
                </c:pt>
                <c:pt idx="2234">
                  <c:v>2.3340000000000001</c:v>
                </c:pt>
                <c:pt idx="2235">
                  <c:v>2.3449999999999998</c:v>
                </c:pt>
                <c:pt idx="2236">
                  <c:v>2.3319999999999999</c:v>
                </c:pt>
                <c:pt idx="2237">
                  <c:v>2.3079999999999998</c:v>
                </c:pt>
                <c:pt idx="2238">
                  <c:v>2.3079999999999998</c:v>
                </c:pt>
                <c:pt idx="2239">
                  <c:v>2.3079999999999998</c:v>
                </c:pt>
                <c:pt idx="2240">
                  <c:v>2.3250000000000002</c:v>
                </c:pt>
                <c:pt idx="2241">
                  <c:v>2.2839999999999998</c:v>
                </c:pt>
                <c:pt idx="2242">
                  <c:v>2.3330000000000002</c:v>
                </c:pt>
                <c:pt idx="2243">
                  <c:v>2.4039999999999999</c:v>
                </c:pt>
                <c:pt idx="2244">
                  <c:v>2.3860000000000001</c:v>
                </c:pt>
                <c:pt idx="2245">
                  <c:v>2.3860000000000001</c:v>
                </c:pt>
                <c:pt idx="2246">
                  <c:v>2.3860000000000001</c:v>
                </c:pt>
                <c:pt idx="2247">
                  <c:v>2.36</c:v>
                </c:pt>
                <c:pt idx="2248">
                  <c:v>2.3740000000000001</c:v>
                </c:pt>
                <c:pt idx="2249">
                  <c:v>2.4</c:v>
                </c:pt>
                <c:pt idx="2250">
                  <c:v>2.3759999999999999</c:v>
                </c:pt>
                <c:pt idx="2251">
                  <c:v>2.37</c:v>
                </c:pt>
                <c:pt idx="2252">
                  <c:v>2.37</c:v>
                </c:pt>
                <c:pt idx="2253">
                  <c:v>2.37</c:v>
                </c:pt>
                <c:pt idx="2254">
                  <c:v>2.4380000000000002</c:v>
                </c:pt>
                <c:pt idx="2255">
                  <c:v>2.4169999999999998</c:v>
                </c:pt>
                <c:pt idx="2256">
                  <c:v>2.4620000000000002</c:v>
                </c:pt>
                <c:pt idx="2257">
                  <c:v>2.4620000000000002</c:v>
                </c:pt>
                <c:pt idx="2258">
                  <c:v>2.4580000000000002</c:v>
                </c:pt>
                <c:pt idx="2259">
                  <c:v>2.4580000000000002</c:v>
                </c:pt>
                <c:pt idx="2260">
                  <c:v>2.4580000000000002</c:v>
                </c:pt>
                <c:pt idx="2261">
                  <c:v>2.464</c:v>
                </c:pt>
                <c:pt idx="2262">
                  <c:v>2.399</c:v>
                </c:pt>
                <c:pt idx="2263">
                  <c:v>2.367</c:v>
                </c:pt>
                <c:pt idx="2264">
                  <c:v>2.298</c:v>
                </c:pt>
                <c:pt idx="2265">
                  <c:v>2.254</c:v>
                </c:pt>
                <c:pt idx="2266">
                  <c:v>2.254</c:v>
                </c:pt>
                <c:pt idx="2267">
                  <c:v>2.254</c:v>
                </c:pt>
                <c:pt idx="2268">
                  <c:v>2.35</c:v>
                </c:pt>
                <c:pt idx="2269">
                  <c:v>2.4590000000000001</c:v>
                </c:pt>
                <c:pt idx="2270">
                  <c:v>2.456</c:v>
                </c:pt>
                <c:pt idx="2271">
                  <c:v>2.4220000000000002</c:v>
                </c:pt>
                <c:pt idx="2272">
                  <c:v>2.4359999999999999</c:v>
                </c:pt>
                <c:pt idx="2273">
                  <c:v>2.4359999999999999</c:v>
                </c:pt>
                <c:pt idx="2274">
                  <c:v>2.4359999999999999</c:v>
                </c:pt>
                <c:pt idx="2275">
                  <c:v>2.4430000000000001</c:v>
                </c:pt>
                <c:pt idx="2276">
                  <c:v>2.39</c:v>
                </c:pt>
                <c:pt idx="2277">
                  <c:v>2.4129999999999998</c:v>
                </c:pt>
                <c:pt idx="2278">
                  <c:v>2.4790000000000001</c:v>
                </c:pt>
                <c:pt idx="2279">
                  <c:v>2.5760000000000001</c:v>
                </c:pt>
                <c:pt idx="2280">
                  <c:v>2.5760000000000001</c:v>
                </c:pt>
                <c:pt idx="2281">
                  <c:v>2.5760000000000001</c:v>
                </c:pt>
                <c:pt idx="2282">
                  <c:v>2.5939999999999999</c:v>
                </c:pt>
                <c:pt idx="2283">
                  <c:v>2.5990000000000002</c:v>
                </c:pt>
                <c:pt idx="2284">
                  <c:v>2.5949999999999998</c:v>
                </c:pt>
                <c:pt idx="2285">
                  <c:v>2.6339999999999999</c:v>
                </c:pt>
                <c:pt idx="2286">
                  <c:v>2.585</c:v>
                </c:pt>
                <c:pt idx="2287">
                  <c:v>2.585</c:v>
                </c:pt>
                <c:pt idx="2288">
                  <c:v>2.585</c:v>
                </c:pt>
                <c:pt idx="2289">
                  <c:v>2.657</c:v>
                </c:pt>
                <c:pt idx="2290">
                  <c:v>2.7109999999999999</c:v>
                </c:pt>
                <c:pt idx="2291">
                  <c:v>2.7410000000000001</c:v>
                </c:pt>
                <c:pt idx="2292">
                  <c:v>2.7880000000000003</c:v>
                </c:pt>
                <c:pt idx="2293">
                  <c:v>2.8149999999999999</c:v>
                </c:pt>
                <c:pt idx="2294">
                  <c:v>2.8149999999999999</c:v>
                </c:pt>
                <c:pt idx="2295">
                  <c:v>2.8149999999999999</c:v>
                </c:pt>
                <c:pt idx="2296">
                  <c:v>2.8719999999999999</c:v>
                </c:pt>
                <c:pt idx="2297">
                  <c:v>2.8090000000000002</c:v>
                </c:pt>
                <c:pt idx="2298">
                  <c:v>2.7480000000000002</c:v>
                </c:pt>
                <c:pt idx="2299">
                  <c:v>2.6949999999999998</c:v>
                </c:pt>
                <c:pt idx="2300">
                  <c:v>2.758</c:v>
                </c:pt>
                <c:pt idx="2301">
                  <c:v>2.758</c:v>
                </c:pt>
                <c:pt idx="2302">
                  <c:v>2.758</c:v>
                </c:pt>
                <c:pt idx="2303">
                  <c:v>2.6949999999999998</c:v>
                </c:pt>
                <c:pt idx="2304">
                  <c:v>2.6989999999999998</c:v>
                </c:pt>
                <c:pt idx="2305">
                  <c:v>2.64</c:v>
                </c:pt>
                <c:pt idx="2306">
                  <c:v>2.6739999999999999</c:v>
                </c:pt>
                <c:pt idx="2307">
                  <c:v>2.714</c:v>
                </c:pt>
                <c:pt idx="2308">
                  <c:v>2.714</c:v>
                </c:pt>
                <c:pt idx="2309">
                  <c:v>2.714</c:v>
                </c:pt>
                <c:pt idx="2310">
                  <c:v>2.7269999999999999</c:v>
                </c:pt>
                <c:pt idx="2311">
                  <c:v>2.7410000000000001</c:v>
                </c:pt>
                <c:pt idx="2312">
                  <c:v>2.7730000000000001</c:v>
                </c:pt>
                <c:pt idx="2313">
                  <c:v>2.774</c:v>
                </c:pt>
                <c:pt idx="2314">
                  <c:v>2.7789999999999999</c:v>
                </c:pt>
                <c:pt idx="2315">
                  <c:v>2.7789999999999999</c:v>
                </c:pt>
                <c:pt idx="2316">
                  <c:v>2.7789999999999999</c:v>
                </c:pt>
                <c:pt idx="2317">
                  <c:v>2.7880000000000003</c:v>
                </c:pt>
                <c:pt idx="2318">
                  <c:v>2.82</c:v>
                </c:pt>
                <c:pt idx="2319">
                  <c:v>2.847</c:v>
                </c:pt>
                <c:pt idx="2320">
                  <c:v>2.8769999999999998</c:v>
                </c:pt>
                <c:pt idx="2321">
                  <c:v>2.8879999999999999</c:v>
                </c:pt>
                <c:pt idx="2322">
                  <c:v>2.8879999999999999</c:v>
                </c:pt>
                <c:pt idx="2323">
                  <c:v>2.8879999999999999</c:v>
                </c:pt>
                <c:pt idx="2324">
                  <c:v>2.9449999999999998</c:v>
                </c:pt>
                <c:pt idx="2325">
                  <c:v>2.8810000000000002</c:v>
                </c:pt>
                <c:pt idx="2326">
                  <c:v>2.8410000000000002</c:v>
                </c:pt>
                <c:pt idx="2327">
                  <c:v>2.8120000000000003</c:v>
                </c:pt>
                <c:pt idx="2328">
                  <c:v>2.8340000000000001</c:v>
                </c:pt>
                <c:pt idx="2329">
                  <c:v>2.8340000000000001</c:v>
                </c:pt>
                <c:pt idx="2330">
                  <c:v>2.8340000000000001</c:v>
                </c:pt>
                <c:pt idx="2331">
                  <c:v>2.8439999999999999</c:v>
                </c:pt>
                <c:pt idx="2332">
                  <c:v>2.9089999999999998</c:v>
                </c:pt>
                <c:pt idx="2333">
                  <c:v>2.83</c:v>
                </c:pt>
                <c:pt idx="2334">
                  <c:v>2.8460000000000001</c:v>
                </c:pt>
                <c:pt idx="2335">
                  <c:v>2.8330000000000002</c:v>
                </c:pt>
                <c:pt idx="2336">
                  <c:v>2.8330000000000002</c:v>
                </c:pt>
                <c:pt idx="2337">
                  <c:v>2.8330000000000002</c:v>
                </c:pt>
                <c:pt idx="2338">
                  <c:v>2.8449999999999998</c:v>
                </c:pt>
                <c:pt idx="2339">
                  <c:v>2.85</c:v>
                </c:pt>
                <c:pt idx="2340">
                  <c:v>2.88</c:v>
                </c:pt>
                <c:pt idx="2341">
                  <c:v>2.9009999999999998</c:v>
                </c:pt>
                <c:pt idx="2342">
                  <c:v>2.9449999999999998</c:v>
                </c:pt>
                <c:pt idx="2343">
                  <c:v>2.9449999999999998</c:v>
                </c:pt>
                <c:pt idx="2344">
                  <c:v>2.9449999999999998</c:v>
                </c:pt>
                <c:pt idx="2345">
                  <c:v>2.9130000000000003</c:v>
                </c:pt>
                <c:pt idx="2346">
                  <c:v>2.8570000000000002</c:v>
                </c:pt>
                <c:pt idx="2347">
                  <c:v>2.8239999999999998</c:v>
                </c:pt>
                <c:pt idx="2348">
                  <c:v>2.7869999999999999</c:v>
                </c:pt>
                <c:pt idx="2349">
                  <c:v>2.7730000000000001</c:v>
                </c:pt>
                <c:pt idx="2350">
                  <c:v>2.7730000000000001</c:v>
                </c:pt>
                <c:pt idx="2351">
                  <c:v>2.7730000000000001</c:v>
                </c:pt>
                <c:pt idx="2352">
                  <c:v>2.8209999999999997</c:v>
                </c:pt>
                <c:pt idx="2353">
                  <c:v>2.7930000000000001</c:v>
                </c:pt>
                <c:pt idx="2354">
                  <c:v>2.8069999999999999</c:v>
                </c:pt>
                <c:pt idx="2355">
                  <c:v>2.7039999999999997</c:v>
                </c:pt>
                <c:pt idx="2356">
                  <c:v>2.7589999999999999</c:v>
                </c:pt>
                <c:pt idx="2357">
                  <c:v>2.7589999999999999</c:v>
                </c:pt>
                <c:pt idx="2358">
                  <c:v>2.7589999999999999</c:v>
                </c:pt>
                <c:pt idx="2359">
                  <c:v>2.9329999999999998</c:v>
                </c:pt>
                <c:pt idx="2360">
                  <c:v>3.0209999999999999</c:v>
                </c:pt>
                <c:pt idx="2361">
                  <c:v>2.9990000000000001</c:v>
                </c:pt>
                <c:pt idx="2362">
                  <c:v>2.9649999999999999</c:v>
                </c:pt>
                <c:pt idx="2363">
                  <c:v>2.9630000000000001</c:v>
                </c:pt>
                <c:pt idx="2364">
                  <c:v>2.9630000000000001</c:v>
                </c:pt>
                <c:pt idx="2365">
                  <c:v>2.9630000000000001</c:v>
                </c:pt>
                <c:pt idx="2366">
                  <c:v>2.9580000000000002</c:v>
                </c:pt>
                <c:pt idx="2367">
                  <c:v>2.9340000000000002</c:v>
                </c:pt>
                <c:pt idx="2368">
                  <c:v>3.0009999999999999</c:v>
                </c:pt>
                <c:pt idx="2369">
                  <c:v>2.9820000000000002</c:v>
                </c:pt>
                <c:pt idx="2370">
                  <c:v>3.1549999999999998</c:v>
                </c:pt>
                <c:pt idx="2371">
                  <c:v>3.1549999999999998</c:v>
                </c:pt>
                <c:pt idx="2372">
                  <c:v>3.1549999999999998</c:v>
                </c:pt>
                <c:pt idx="2373">
                  <c:v>3.2429999999999999</c:v>
                </c:pt>
                <c:pt idx="2374">
                  <c:v>3.2029999999999998</c:v>
                </c:pt>
                <c:pt idx="2375">
                  <c:v>3.2640000000000002</c:v>
                </c:pt>
                <c:pt idx="2376">
                  <c:v>3.1469999999999998</c:v>
                </c:pt>
                <c:pt idx="2377">
                  <c:v>3.0630000000000002</c:v>
                </c:pt>
                <c:pt idx="2378">
                  <c:v>3.0630000000000002</c:v>
                </c:pt>
                <c:pt idx="2379">
                  <c:v>3.0630000000000002</c:v>
                </c:pt>
                <c:pt idx="2380">
                  <c:v>3.1030000000000002</c:v>
                </c:pt>
                <c:pt idx="2381">
                  <c:v>2.911</c:v>
                </c:pt>
                <c:pt idx="2382">
                  <c:v>2.9430000000000001</c:v>
                </c:pt>
                <c:pt idx="2383">
                  <c:v>2.976</c:v>
                </c:pt>
                <c:pt idx="2384">
                  <c:v>2.952</c:v>
                </c:pt>
                <c:pt idx="2385">
                  <c:v>2.952</c:v>
                </c:pt>
                <c:pt idx="2386">
                  <c:v>2.952</c:v>
                </c:pt>
                <c:pt idx="2387">
                  <c:v>2.919</c:v>
                </c:pt>
                <c:pt idx="2388">
                  <c:v>3.0150000000000001</c:v>
                </c:pt>
                <c:pt idx="2389">
                  <c:v>3.004</c:v>
                </c:pt>
                <c:pt idx="2390">
                  <c:v>3.0409999999999999</c:v>
                </c:pt>
                <c:pt idx="2391">
                  <c:v>3.0409999999999999</c:v>
                </c:pt>
                <c:pt idx="2392">
                  <c:v>3.0409999999999999</c:v>
                </c:pt>
                <c:pt idx="2393">
                  <c:v>3.0409999999999999</c:v>
                </c:pt>
                <c:pt idx="2394">
                  <c:v>3.07</c:v>
                </c:pt>
                <c:pt idx="2395">
                  <c:v>3.0670000000000002</c:v>
                </c:pt>
                <c:pt idx="2396">
                  <c:v>3.117</c:v>
                </c:pt>
                <c:pt idx="2397">
                  <c:v>3.133</c:v>
                </c:pt>
                <c:pt idx="2398">
                  <c:v>3.105</c:v>
                </c:pt>
                <c:pt idx="2399">
                  <c:v>3.105</c:v>
                </c:pt>
                <c:pt idx="2400">
                  <c:v>3.105</c:v>
                </c:pt>
                <c:pt idx="2401">
                  <c:v>3.1230000000000002</c:v>
                </c:pt>
                <c:pt idx="2402">
                  <c:v>3.0870000000000002</c:v>
                </c:pt>
                <c:pt idx="2403">
                  <c:v>3.093</c:v>
                </c:pt>
                <c:pt idx="2404">
                  <c:v>3.121</c:v>
                </c:pt>
                <c:pt idx="2405">
                  <c:v>3.121</c:v>
                </c:pt>
                <c:pt idx="2406">
                  <c:v>3.121</c:v>
                </c:pt>
                <c:pt idx="2407">
                  <c:v>3.121</c:v>
                </c:pt>
                <c:pt idx="2408">
                  <c:v>3.121</c:v>
                </c:pt>
                <c:pt idx="2409">
                  <c:v>3.0990000000000002</c:v>
                </c:pt>
                <c:pt idx="2410">
                  <c:v>3.1070000000000002</c:v>
                </c:pt>
                <c:pt idx="2411">
                  <c:v>3.1739999999999999</c:v>
                </c:pt>
                <c:pt idx="2412">
                  <c:v>3.21</c:v>
                </c:pt>
                <c:pt idx="2413">
                  <c:v>3.21</c:v>
                </c:pt>
                <c:pt idx="2414">
                  <c:v>3.21</c:v>
                </c:pt>
                <c:pt idx="2415">
                  <c:v>3.1659999999999999</c:v>
                </c:pt>
                <c:pt idx="2416">
                  <c:v>3.2010000000000001</c:v>
                </c:pt>
                <c:pt idx="2417">
                  <c:v>3.22</c:v>
                </c:pt>
                <c:pt idx="2418">
                  <c:v>3.1869999999999998</c:v>
                </c:pt>
                <c:pt idx="2419">
                  <c:v>3.169</c:v>
                </c:pt>
                <c:pt idx="2420">
                  <c:v>3.169</c:v>
                </c:pt>
                <c:pt idx="2421">
                  <c:v>3.169</c:v>
                </c:pt>
                <c:pt idx="2422">
                  <c:v>3.2549999999999999</c:v>
                </c:pt>
                <c:pt idx="2423">
                  <c:v>3.3079999999999998</c:v>
                </c:pt>
                <c:pt idx="2424">
                  <c:v>3.2890000000000001</c:v>
                </c:pt>
                <c:pt idx="2425">
                  <c:v>3.2919999999999998</c:v>
                </c:pt>
                <c:pt idx="2426">
                  <c:v>3.3029999999999999</c:v>
                </c:pt>
                <c:pt idx="2427">
                  <c:v>3.3029999999999999</c:v>
                </c:pt>
                <c:pt idx="2428">
                  <c:v>3.3029999999999999</c:v>
                </c:pt>
                <c:pt idx="2429">
                  <c:v>3.3069999999999999</c:v>
                </c:pt>
                <c:pt idx="2430">
                  <c:v>3.3370000000000002</c:v>
                </c:pt>
                <c:pt idx="2431">
                  <c:v>3.3929999999999998</c:v>
                </c:pt>
                <c:pt idx="2432">
                  <c:v>3.41</c:v>
                </c:pt>
                <c:pt idx="2433">
                  <c:v>3.4140000000000001</c:v>
                </c:pt>
                <c:pt idx="2434">
                  <c:v>3.4140000000000001</c:v>
                </c:pt>
                <c:pt idx="2435">
                  <c:v>3.4140000000000001</c:v>
                </c:pt>
                <c:pt idx="2436">
                  <c:v>3.4279999999999999</c:v>
                </c:pt>
                <c:pt idx="2437">
                  <c:v>3.395</c:v>
                </c:pt>
                <c:pt idx="2438">
                  <c:v>3.3650000000000002</c:v>
                </c:pt>
                <c:pt idx="2439">
                  <c:v>3.3769999999999998</c:v>
                </c:pt>
                <c:pt idx="2440">
                  <c:v>3.4050000000000002</c:v>
                </c:pt>
                <c:pt idx="2441">
                  <c:v>3.4050000000000002</c:v>
                </c:pt>
                <c:pt idx="2442">
                  <c:v>3.4050000000000002</c:v>
                </c:pt>
                <c:pt idx="2443">
                  <c:v>3.4359999999999999</c:v>
                </c:pt>
                <c:pt idx="2444">
                  <c:v>3.4209999999999998</c:v>
                </c:pt>
                <c:pt idx="2445">
                  <c:v>3.399</c:v>
                </c:pt>
                <c:pt idx="2446">
                  <c:v>3.3689999999999998</c:v>
                </c:pt>
                <c:pt idx="2447">
                  <c:v>3.4220000000000002</c:v>
                </c:pt>
                <c:pt idx="2448">
                  <c:v>3.4220000000000002</c:v>
                </c:pt>
                <c:pt idx="2449">
                  <c:v>3.4220000000000002</c:v>
                </c:pt>
                <c:pt idx="2450">
                  <c:v>3.4420000000000002</c:v>
                </c:pt>
                <c:pt idx="2451">
                  <c:v>3.3769999999999998</c:v>
                </c:pt>
                <c:pt idx="2452">
                  <c:v>3.423</c:v>
                </c:pt>
                <c:pt idx="2453">
                  <c:v>3.4540000000000002</c:v>
                </c:pt>
                <c:pt idx="2454">
                  <c:v>3.4790000000000001</c:v>
                </c:pt>
                <c:pt idx="2455">
                  <c:v>3.4790000000000001</c:v>
                </c:pt>
                <c:pt idx="2456">
                  <c:v>3.4790000000000001</c:v>
                </c:pt>
                <c:pt idx="2457">
                  <c:v>3.46</c:v>
                </c:pt>
                <c:pt idx="2458">
                  <c:v>3.5380000000000003</c:v>
                </c:pt>
                <c:pt idx="2459">
                  <c:v>3.5859999999999999</c:v>
                </c:pt>
                <c:pt idx="2460">
                  <c:v>3.62</c:v>
                </c:pt>
                <c:pt idx="2461">
                  <c:v>3.5990000000000002</c:v>
                </c:pt>
                <c:pt idx="2462">
                  <c:v>3.5990000000000002</c:v>
                </c:pt>
                <c:pt idx="2463">
                  <c:v>3.5990000000000002</c:v>
                </c:pt>
                <c:pt idx="2464">
                  <c:v>3.65</c:v>
                </c:pt>
                <c:pt idx="2465">
                  <c:v>3.589</c:v>
                </c:pt>
                <c:pt idx="2466">
                  <c:v>3.5579999999999998</c:v>
                </c:pt>
                <c:pt idx="2467">
                  <c:v>3.6160000000000001</c:v>
                </c:pt>
                <c:pt idx="2468">
                  <c:v>3.6870000000000003</c:v>
                </c:pt>
                <c:pt idx="2469">
                  <c:v>3.6870000000000003</c:v>
                </c:pt>
                <c:pt idx="2470">
                  <c:v>3.6870000000000003</c:v>
                </c:pt>
                <c:pt idx="2471">
                  <c:v>3.7090000000000001</c:v>
                </c:pt>
                <c:pt idx="2472">
                  <c:v>3.73</c:v>
                </c:pt>
                <c:pt idx="2473">
                  <c:v>3.6829999999999998</c:v>
                </c:pt>
                <c:pt idx="2474">
                  <c:v>3.6850000000000001</c:v>
                </c:pt>
                <c:pt idx="2475">
                  <c:v>3.6879999999999997</c:v>
                </c:pt>
                <c:pt idx="2476">
                  <c:v>3.6879999999999997</c:v>
                </c:pt>
                <c:pt idx="2477">
                  <c:v>3.6879999999999997</c:v>
                </c:pt>
                <c:pt idx="2478">
                  <c:v>3.76</c:v>
                </c:pt>
                <c:pt idx="2479">
                  <c:v>3.7610000000000001</c:v>
                </c:pt>
                <c:pt idx="2480">
                  <c:v>3.7829999999999999</c:v>
                </c:pt>
                <c:pt idx="2481">
                  <c:v>3.7770000000000001</c:v>
                </c:pt>
                <c:pt idx="2482">
                  <c:v>3.7679999999999998</c:v>
                </c:pt>
                <c:pt idx="2483">
                  <c:v>3.7679999999999998</c:v>
                </c:pt>
                <c:pt idx="2484">
                  <c:v>3.7679999999999998</c:v>
                </c:pt>
                <c:pt idx="2485">
                  <c:v>3.819</c:v>
                </c:pt>
                <c:pt idx="2486">
                  <c:v>3.8540000000000001</c:v>
                </c:pt>
                <c:pt idx="2487">
                  <c:v>3.8490000000000002</c:v>
                </c:pt>
                <c:pt idx="2488">
                  <c:v>3.8970000000000002</c:v>
                </c:pt>
                <c:pt idx="2489">
                  <c:v>3.9130000000000003</c:v>
                </c:pt>
                <c:pt idx="2490">
                  <c:v>3.9130000000000003</c:v>
                </c:pt>
                <c:pt idx="2491">
                  <c:v>3.9130000000000003</c:v>
                </c:pt>
                <c:pt idx="2492">
                  <c:v>3.8609999999999998</c:v>
                </c:pt>
                <c:pt idx="2493">
                  <c:v>3.8319999999999999</c:v>
                </c:pt>
                <c:pt idx="2494">
                  <c:v>3.8319999999999999</c:v>
                </c:pt>
                <c:pt idx="2495">
                  <c:v>3.7960000000000003</c:v>
                </c:pt>
                <c:pt idx="2496">
                  <c:v>3.8220000000000001</c:v>
                </c:pt>
                <c:pt idx="2497">
                  <c:v>3.8220000000000001</c:v>
                </c:pt>
                <c:pt idx="2498">
                  <c:v>3.8220000000000001</c:v>
                </c:pt>
                <c:pt idx="2499">
                  <c:v>3.8410000000000002</c:v>
                </c:pt>
                <c:pt idx="2500">
                  <c:v>3.86</c:v>
                </c:pt>
                <c:pt idx="2501">
                  <c:v>3.8780000000000001</c:v>
                </c:pt>
                <c:pt idx="2502">
                  <c:v>3.8839999999999999</c:v>
                </c:pt>
                <c:pt idx="2503">
                  <c:v>3.9169999999999998</c:v>
                </c:pt>
                <c:pt idx="2504">
                  <c:v>3.9169999999999998</c:v>
                </c:pt>
                <c:pt idx="2505">
                  <c:v>3.9169999999999998</c:v>
                </c:pt>
                <c:pt idx="2506">
                  <c:v>3.9249999999999998</c:v>
                </c:pt>
                <c:pt idx="2507">
                  <c:v>3.8839999999999999</c:v>
                </c:pt>
                <c:pt idx="2508">
                  <c:v>3.8719999999999999</c:v>
                </c:pt>
                <c:pt idx="2509">
                  <c:v>3.94</c:v>
                </c:pt>
                <c:pt idx="2510">
                  <c:v>3.9159999999999999</c:v>
                </c:pt>
                <c:pt idx="2511">
                  <c:v>3.9159999999999999</c:v>
                </c:pt>
                <c:pt idx="2512">
                  <c:v>3.9159999999999999</c:v>
                </c:pt>
                <c:pt idx="2513">
                  <c:v>3.9699999999999998</c:v>
                </c:pt>
                <c:pt idx="2514">
                  <c:v>4.125</c:v>
                </c:pt>
                <c:pt idx="2515">
                  <c:v>4.125</c:v>
                </c:pt>
                <c:pt idx="2516">
                  <c:v>4.09</c:v>
                </c:pt>
                <c:pt idx="2517">
                  <c:v>4.2140000000000004</c:v>
                </c:pt>
                <c:pt idx="2518">
                  <c:v>4.2140000000000004</c:v>
                </c:pt>
                <c:pt idx="2519">
                  <c:v>4.2140000000000004</c:v>
                </c:pt>
                <c:pt idx="2520">
                  <c:v>4.2009999999999996</c:v>
                </c:pt>
                <c:pt idx="2521">
                  <c:v>4.2009999999999996</c:v>
                </c:pt>
                <c:pt idx="2522">
                  <c:v>4.2009999999999996</c:v>
                </c:pt>
                <c:pt idx="2523">
                  <c:v>4.1760000000000002</c:v>
                </c:pt>
                <c:pt idx="2524">
                  <c:v>4.1219999999999999</c:v>
                </c:pt>
                <c:pt idx="2525">
                  <c:v>4.1219999999999999</c:v>
                </c:pt>
                <c:pt idx="2526">
                  <c:v>4.1219999999999999</c:v>
                </c:pt>
                <c:pt idx="2527">
                  <c:v>4.0789999999999997</c:v>
                </c:pt>
                <c:pt idx="2528">
                  <c:v>4.07</c:v>
                </c:pt>
                <c:pt idx="2529">
                  <c:v>4.0430000000000001</c:v>
                </c:pt>
                <c:pt idx="2530">
                  <c:v>4.0430000000000001</c:v>
                </c:pt>
                <c:pt idx="2531">
                  <c:v>4.09</c:v>
                </c:pt>
                <c:pt idx="2532">
                  <c:v>4.09</c:v>
                </c:pt>
                <c:pt idx="2533">
                  <c:v>4.09</c:v>
                </c:pt>
                <c:pt idx="2534">
                  <c:v>4.1029999999999998</c:v>
                </c:pt>
                <c:pt idx="2535">
                  <c:v>4.0590000000000002</c:v>
                </c:pt>
                <c:pt idx="2536">
                  <c:v>4.0609999999999999</c:v>
                </c:pt>
                <c:pt idx="2537">
                  <c:v>4.1260000000000003</c:v>
                </c:pt>
                <c:pt idx="2538">
                  <c:v>4.1749999999999998</c:v>
                </c:pt>
                <c:pt idx="2539">
                  <c:v>4.1749999999999998</c:v>
                </c:pt>
                <c:pt idx="2540">
                  <c:v>4.1749999999999998</c:v>
                </c:pt>
                <c:pt idx="2541">
                  <c:v>4.22</c:v>
                </c:pt>
                <c:pt idx="2542">
                  <c:v>4.1539999999999999</c:v>
                </c:pt>
                <c:pt idx="2543">
                  <c:v>4.093</c:v>
                </c:pt>
                <c:pt idx="2544">
                  <c:v>4.0789999999999997</c:v>
                </c:pt>
                <c:pt idx="2545">
                  <c:v>4.0570000000000004</c:v>
                </c:pt>
                <c:pt idx="2546">
                  <c:v>4.0570000000000004</c:v>
                </c:pt>
                <c:pt idx="2547">
                  <c:v>4.0570000000000004</c:v>
                </c:pt>
                <c:pt idx="2548">
                  <c:v>4.05</c:v>
                </c:pt>
                <c:pt idx="2549">
                  <c:v>4.0609999999999999</c:v>
                </c:pt>
                <c:pt idx="2550">
                  <c:v>4.0640000000000001</c:v>
                </c:pt>
                <c:pt idx="2551">
                  <c:v>4.0869999999999997</c:v>
                </c:pt>
                <c:pt idx="2552">
                  <c:v>4.08</c:v>
                </c:pt>
                <c:pt idx="2553">
                  <c:v>4.08</c:v>
                </c:pt>
                <c:pt idx="2554">
                  <c:v>4.08</c:v>
                </c:pt>
                <c:pt idx="2555">
                  <c:v>4.101</c:v>
                </c:pt>
                <c:pt idx="2556">
                  <c:v>4.0839999999999996</c:v>
                </c:pt>
                <c:pt idx="2557">
                  <c:v>4.0640000000000001</c:v>
                </c:pt>
                <c:pt idx="2558">
                  <c:v>4.0780000000000003</c:v>
                </c:pt>
                <c:pt idx="2559">
                  <c:v>4.093</c:v>
                </c:pt>
                <c:pt idx="2560">
                  <c:v>4.093</c:v>
                </c:pt>
                <c:pt idx="2561">
                  <c:v>4.093</c:v>
                </c:pt>
                <c:pt idx="2562">
                  <c:v>4.0570000000000004</c:v>
                </c:pt>
                <c:pt idx="2563">
                  <c:v>4.1130000000000004</c:v>
                </c:pt>
                <c:pt idx="2564">
                  <c:v>4.1529999999999996</c:v>
                </c:pt>
                <c:pt idx="2565">
                  <c:v>4.1289999999999996</c:v>
                </c:pt>
                <c:pt idx="2566">
                  <c:v>4.1399999999999997</c:v>
                </c:pt>
                <c:pt idx="2567">
                  <c:v>4.1399999999999997</c:v>
                </c:pt>
                <c:pt idx="2568">
                  <c:v>4.1399999999999997</c:v>
                </c:pt>
                <c:pt idx="2569">
                  <c:v>4.0949999999999998</c:v>
                </c:pt>
                <c:pt idx="2570">
                  <c:v>4.21</c:v>
                </c:pt>
                <c:pt idx="2571">
                  <c:v>4.173</c:v>
                </c:pt>
                <c:pt idx="2572">
                  <c:v>4.1150000000000002</c:v>
                </c:pt>
                <c:pt idx="2573">
                  <c:v>4.0789999999999997</c:v>
                </c:pt>
                <c:pt idx="2574">
                  <c:v>4.0789999999999997</c:v>
                </c:pt>
                <c:pt idx="2575">
                  <c:v>4.0789999999999997</c:v>
                </c:pt>
                <c:pt idx="2576">
                  <c:v>4.1310000000000002</c:v>
                </c:pt>
                <c:pt idx="2577">
                  <c:v>4.1900000000000004</c:v>
                </c:pt>
                <c:pt idx="2578">
                  <c:v>4.141</c:v>
                </c:pt>
                <c:pt idx="2579">
                  <c:v>4.1970000000000001</c:v>
                </c:pt>
                <c:pt idx="2580">
                  <c:v>4.2240000000000002</c:v>
                </c:pt>
                <c:pt idx="2581">
                  <c:v>4.2240000000000002</c:v>
                </c:pt>
                <c:pt idx="2582">
                  <c:v>4.2240000000000002</c:v>
                </c:pt>
                <c:pt idx="2583">
                  <c:v>4.1520000000000001</c:v>
                </c:pt>
                <c:pt idx="2584">
                  <c:v>4.117</c:v>
                </c:pt>
                <c:pt idx="2585">
                  <c:v>4.0999999999999996</c:v>
                </c:pt>
                <c:pt idx="2586">
                  <c:v>4.1920000000000002</c:v>
                </c:pt>
                <c:pt idx="2587">
                  <c:v>4.1660000000000004</c:v>
                </c:pt>
                <c:pt idx="2588">
                  <c:v>4.1660000000000004</c:v>
                </c:pt>
                <c:pt idx="2589">
                  <c:v>4.1660000000000004</c:v>
                </c:pt>
                <c:pt idx="2590">
                  <c:v>4.1980000000000004</c:v>
                </c:pt>
                <c:pt idx="2591">
                  <c:v>4.2480000000000002</c:v>
                </c:pt>
                <c:pt idx="2592">
                  <c:v>4.25</c:v>
                </c:pt>
                <c:pt idx="2593">
                  <c:v>4.2590000000000003</c:v>
                </c:pt>
                <c:pt idx="2594">
                  <c:v>4.28</c:v>
                </c:pt>
                <c:pt idx="2595">
                  <c:v>4.28</c:v>
                </c:pt>
                <c:pt idx="2596">
                  <c:v>4.28</c:v>
                </c:pt>
                <c:pt idx="2597">
                  <c:v>4.3419999999999996</c:v>
                </c:pt>
                <c:pt idx="2598">
                  <c:v>4.38</c:v>
                </c:pt>
                <c:pt idx="2599">
                  <c:v>4.3479999999999999</c:v>
                </c:pt>
                <c:pt idx="2600">
                  <c:v>4.2939999999999996</c:v>
                </c:pt>
                <c:pt idx="2601">
                  <c:v>4.3</c:v>
                </c:pt>
                <c:pt idx="2602">
                  <c:v>4.3</c:v>
                </c:pt>
                <c:pt idx="2603">
                  <c:v>4.3</c:v>
                </c:pt>
                <c:pt idx="2604">
                  <c:v>4.3730000000000002</c:v>
                </c:pt>
                <c:pt idx="2605">
                  <c:v>4.3650000000000002</c:v>
                </c:pt>
                <c:pt idx="2606">
                  <c:v>4.4169999999999998</c:v>
                </c:pt>
                <c:pt idx="2607">
                  <c:v>4.431</c:v>
                </c:pt>
                <c:pt idx="2608">
                  <c:v>4.4160000000000004</c:v>
                </c:pt>
                <c:pt idx="2609">
                  <c:v>4.4160000000000004</c:v>
                </c:pt>
                <c:pt idx="2610">
                  <c:v>4.4160000000000004</c:v>
                </c:pt>
                <c:pt idx="2611">
                  <c:v>4.3369999999999997</c:v>
                </c:pt>
                <c:pt idx="2612">
                  <c:v>4.2389999999999999</c:v>
                </c:pt>
                <c:pt idx="2613">
                  <c:v>4.2439999999999998</c:v>
                </c:pt>
                <c:pt idx="2614">
                  <c:v>4.2649999999999997</c:v>
                </c:pt>
                <c:pt idx="2615">
                  <c:v>4.2869999999999999</c:v>
                </c:pt>
                <c:pt idx="2616">
                  <c:v>4.2869999999999999</c:v>
                </c:pt>
                <c:pt idx="2617">
                  <c:v>4.2869999999999999</c:v>
                </c:pt>
                <c:pt idx="2618">
                  <c:v>4.2869999999999999</c:v>
                </c:pt>
                <c:pt idx="2619">
                  <c:v>4.399</c:v>
                </c:pt>
                <c:pt idx="2620">
                  <c:v>4.4009999999999998</c:v>
                </c:pt>
                <c:pt idx="2621">
                  <c:v>4.4539999999999997</c:v>
                </c:pt>
                <c:pt idx="2622">
                  <c:v>4.5780000000000003</c:v>
                </c:pt>
                <c:pt idx="2623">
                  <c:v>4.5780000000000003</c:v>
                </c:pt>
                <c:pt idx="2624">
                  <c:v>4.5780000000000003</c:v>
                </c:pt>
                <c:pt idx="2625">
                  <c:v>4.5289999999999999</c:v>
                </c:pt>
                <c:pt idx="2626">
                  <c:v>4.5289999999999999</c:v>
                </c:pt>
                <c:pt idx="2627">
                  <c:v>4.5330000000000004</c:v>
                </c:pt>
                <c:pt idx="2628">
                  <c:v>4.5220000000000002</c:v>
                </c:pt>
                <c:pt idx="2629">
                  <c:v>4.5030000000000001</c:v>
                </c:pt>
                <c:pt idx="2630">
                  <c:v>4.5030000000000001</c:v>
                </c:pt>
                <c:pt idx="2631">
                  <c:v>4.5030000000000001</c:v>
                </c:pt>
                <c:pt idx="2632">
                  <c:v>4.55</c:v>
                </c:pt>
                <c:pt idx="2633">
                  <c:v>4.423</c:v>
                </c:pt>
                <c:pt idx="2634">
                  <c:v>4.3479999999999999</c:v>
                </c:pt>
                <c:pt idx="2635">
                  <c:v>4.351</c:v>
                </c:pt>
                <c:pt idx="2636">
                  <c:v>4.4009999999999998</c:v>
                </c:pt>
                <c:pt idx="2637">
                  <c:v>4.4009999999999998</c:v>
                </c:pt>
                <c:pt idx="2638">
                  <c:v>4.4009999999999998</c:v>
                </c:pt>
                <c:pt idx="2639">
                  <c:v>4.3719999999999999</c:v>
                </c:pt>
                <c:pt idx="2640">
                  <c:v>4.41</c:v>
                </c:pt>
                <c:pt idx="2641">
                  <c:v>4.452</c:v>
                </c:pt>
                <c:pt idx="2642">
                  <c:v>4.3789999999999996</c:v>
                </c:pt>
                <c:pt idx="2643">
                  <c:v>4.3259999999999996</c:v>
                </c:pt>
                <c:pt idx="2644">
                  <c:v>4.3259999999999996</c:v>
                </c:pt>
                <c:pt idx="2645">
                  <c:v>4.3259999999999996</c:v>
                </c:pt>
                <c:pt idx="2646">
                  <c:v>4.3129999999999997</c:v>
                </c:pt>
                <c:pt idx="2647">
                  <c:v>4.3680000000000003</c:v>
                </c:pt>
                <c:pt idx="2648">
                  <c:v>4.3079999999999998</c:v>
                </c:pt>
                <c:pt idx="2649">
                  <c:v>4.2809999999999997</c:v>
                </c:pt>
                <c:pt idx="2650">
                  <c:v>4.1849999999999996</c:v>
                </c:pt>
                <c:pt idx="2651">
                  <c:v>4.1849999999999996</c:v>
                </c:pt>
                <c:pt idx="2652">
                  <c:v>4.1849999999999996</c:v>
                </c:pt>
                <c:pt idx="2653">
                  <c:v>4.2480000000000002</c:v>
                </c:pt>
                <c:pt idx="2654">
                  <c:v>4.1840000000000002</c:v>
                </c:pt>
                <c:pt idx="2655">
                  <c:v>4.2300000000000004</c:v>
                </c:pt>
                <c:pt idx="2656">
                  <c:v>4.1630000000000003</c:v>
                </c:pt>
                <c:pt idx="2657">
                  <c:v>4.1879999999999997</c:v>
                </c:pt>
                <c:pt idx="2658">
                  <c:v>4.1879999999999997</c:v>
                </c:pt>
                <c:pt idx="2659">
                  <c:v>4.1879999999999997</c:v>
                </c:pt>
                <c:pt idx="2660">
                  <c:v>4.1929999999999996</c:v>
                </c:pt>
                <c:pt idx="2661">
                  <c:v>4.2539999999999996</c:v>
                </c:pt>
                <c:pt idx="2662">
                  <c:v>4.2549999999999999</c:v>
                </c:pt>
                <c:pt idx="2663">
                  <c:v>4.2759999999999998</c:v>
                </c:pt>
                <c:pt idx="2664">
                  <c:v>4.2530000000000001</c:v>
                </c:pt>
                <c:pt idx="2665">
                  <c:v>4.2530000000000001</c:v>
                </c:pt>
                <c:pt idx="2666">
                  <c:v>4.2530000000000001</c:v>
                </c:pt>
                <c:pt idx="2667">
                  <c:v>4.3629999999999995</c:v>
                </c:pt>
                <c:pt idx="2668">
                  <c:v>4.4059999999999997</c:v>
                </c:pt>
                <c:pt idx="2669">
                  <c:v>4.4020000000000001</c:v>
                </c:pt>
                <c:pt idx="2670">
                  <c:v>4.4550000000000001</c:v>
                </c:pt>
                <c:pt idx="2671">
                  <c:v>4.4009999999999998</c:v>
                </c:pt>
                <c:pt idx="2672">
                  <c:v>4.4009999999999998</c:v>
                </c:pt>
                <c:pt idx="2673">
                  <c:v>4.4009999999999998</c:v>
                </c:pt>
                <c:pt idx="2674">
                  <c:v>4.3970000000000002</c:v>
                </c:pt>
                <c:pt idx="2675">
                  <c:v>4.37</c:v>
                </c:pt>
                <c:pt idx="2676">
                  <c:v>4.3680000000000003</c:v>
                </c:pt>
                <c:pt idx="2677">
                  <c:v>4.3120000000000003</c:v>
                </c:pt>
                <c:pt idx="2678">
                  <c:v>4.4059999999999997</c:v>
                </c:pt>
                <c:pt idx="2679">
                  <c:v>4.4059999999999997</c:v>
                </c:pt>
                <c:pt idx="2680">
                  <c:v>4.4059999999999997</c:v>
                </c:pt>
                <c:pt idx="2681">
                  <c:v>4.4109999999999996</c:v>
                </c:pt>
                <c:pt idx="2682">
                  <c:v>4.4950000000000001</c:v>
                </c:pt>
                <c:pt idx="2683">
                  <c:v>4.4630000000000001</c:v>
                </c:pt>
                <c:pt idx="2684">
                  <c:v>4.468</c:v>
                </c:pt>
                <c:pt idx="2685">
                  <c:v>4.4829999999999997</c:v>
                </c:pt>
                <c:pt idx="2686">
                  <c:v>4.4829999999999997</c:v>
                </c:pt>
                <c:pt idx="2687">
                  <c:v>4.4829999999999997</c:v>
                </c:pt>
                <c:pt idx="2688">
                  <c:v>4.4669999999999996</c:v>
                </c:pt>
                <c:pt idx="2689">
                  <c:v>4.45</c:v>
                </c:pt>
                <c:pt idx="2690">
                  <c:v>4.4089999999999998</c:v>
                </c:pt>
                <c:pt idx="2691">
                  <c:v>4.3769999999999998</c:v>
                </c:pt>
                <c:pt idx="2692">
                  <c:v>4.4219999999999997</c:v>
                </c:pt>
                <c:pt idx="2693">
                  <c:v>4.4219999999999997</c:v>
                </c:pt>
                <c:pt idx="2694">
                  <c:v>4.4219999999999997</c:v>
                </c:pt>
                <c:pt idx="2695">
                  <c:v>4.3949999999999996</c:v>
                </c:pt>
                <c:pt idx="2696">
                  <c:v>4.5</c:v>
                </c:pt>
                <c:pt idx="2697">
                  <c:v>4.4390000000000001</c:v>
                </c:pt>
                <c:pt idx="2698">
                  <c:v>4.415</c:v>
                </c:pt>
                <c:pt idx="2699">
                  <c:v>4.5449999999999999</c:v>
                </c:pt>
                <c:pt idx="2700">
                  <c:v>4.5449999999999999</c:v>
                </c:pt>
                <c:pt idx="2701">
                  <c:v>4.5449999999999999</c:v>
                </c:pt>
                <c:pt idx="2702">
                  <c:v>4.5659999999999998</c:v>
                </c:pt>
                <c:pt idx="2703">
                  <c:v>4.7009999999999996</c:v>
                </c:pt>
                <c:pt idx="2704">
                  <c:v>4.8559999999999999</c:v>
                </c:pt>
                <c:pt idx="2705">
                  <c:v>4.8319999999999999</c:v>
                </c:pt>
                <c:pt idx="2706">
                  <c:v>4.6189999999999998</c:v>
                </c:pt>
                <c:pt idx="2707">
                  <c:v>4.6189999999999998</c:v>
                </c:pt>
                <c:pt idx="2708">
                  <c:v>4.6189999999999998</c:v>
                </c:pt>
                <c:pt idx="2709">
                  <c:v>4.5449999999999999</c:v>
                </c:pt>
                <c:pt idx="2710">
                  <c:v>4.2569999999999997</c:v>
                </c:pt>
                <c:pt idx="2711">
                  <c:v>4.2880000000000003</c:v>
                </c:pt>
                <c:pt idx="2712">
                  <c:v>4.266</c:v>
                </c:pt>
                <c:pt idx="2713">
                  <c:v>4.2789999999999999</c:v>
                </c:pt>
                <c:pt idx="2714">
                  <c:v>4.2789999999999999</c:v>
                </c:pt>
                <c:pt idx="2715">
                  <c:v>4.2789999999999999</c:v>
                </c:pt>
                <c:pt idx="2716">
                  <c:v>4.3600000000000003</c:v>
                </c:pt>
                <c:pt idx="2717">
                  <c:v>4.3849999999999998</c:v>
                </c:pt>
                <c:pt idx="2718">
                  <c:v>4.367</c:v>
                </c:pt>
                <c:pt idx="2719">
                  <c:v>4.2930000000000001</c:v>
                </c:pt>
                <c:pt idx="2720">
                  <c:v>4.1909999999999998</c:v>
                </c:pt>
                <c:pt idx="2721">
                  <c:v>4.1909999999999998</c:v>
                </c:pt>
                <c:pt idx="2722">
                  <c:v>4.1909999999999998</c:v>
                </c:pt>
                <c:pt idx="2723">
                  <c:v>4.3639999999999999</c:v>
                </c:pt>
                <c:pt idx="2724">
                  <c:v>4.1370000000000005</c:v>
                </c:pt>
                <c:pt idx="2725">
                  <c:v>4.0979999999999999</c:v>
                </c:pt>
                <c:pt idx="2726">
                  <c:v>4.1589999999999998</c:v>
                </c:pt>
                <c:pt idx="2727">
                  <c:v>4.157</c:v>
                </c:pt>
                <c:pt idx="2728">
                  <c:v>4.157</c:v>
                </c:pt>
                <c:pt idx="2729">
                  <c:v>4.157</c:v>
                </c:pt>
                <c:pt idx="2730">
                  <c:v>4.1150000000000002</c:v>
                </c:pt>
                <c:pt idx="2731">
                  <c:v>4.1879999999999997</c:v>
                </c:pt>
                <c:pt idx="2732">
                  <c:v>4.0339999999999998</c:v>
                </c:pt>
                <c:pt idx="2733">
                  <c:v>4.05</c:v>
                </c:pt>
                <c:pt idx="2734">
                  <c:v>4.1379999999999999</c:v>
                </c:pt>
                <c:pt idx="2735">
                  <c:v>4.1379999999999999</c:v>
                </c:pt>
                <c:pt idx="2736">
                  <c:v>4.1379999999999999</c:v>
                </c:pt>
                <c:pt idx="2737">
                  <c:v>4.03</c:v>
                </c:pt>
                <c:pt idx="2738">
                  <c:v>3.9119999999999999</c:v>
                </c:pt>
                <c:pt idx="2739">
                  <c:v>3.9239999999999999</c:v>
                </c:pt>
                <c:pt idx="2740">
                  <c:v>3.8970000000000002</c:v>
                </c:pt>
                <c:pt idx="2741">
                  <c:v>3.895</c:v>
                </c:pt>
                <c:pt idx="2742">
                  <c:v>3.895</c:v>
                </c:pt>
                <c:pt idx="2743">
                  <c:v>3.895</c:v>
                </c:pt>
                <c:pt idx="2744">
                  <c:v>3.976</c:v>
                </c:pt>
                <c:pt idx="2745">
                  <c:v>4.01</c:v>
                </c:pt>
                <c:pt idx="2746">
                  <c:v>4.0140000000000002</c:v>
                </c:pt>
                <c:pt idx="2747">
                  <c:v>3.9790000000000001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69-48C5-9F39-A10D784B1D86}"/>
            </c:ext>
          </c:extLst>
        </c:ser>
        <c:ser>
          <c:idx val="7"/>
          <c:order val="7"/>
          <c:tx>
            <c:strRef>
              <c:f>'10a riigivk spread'!$AG$3</c:f>
              <c:strCache>
                <c:ptCount val="1"/>
                <c:pt idx="0">
                  <c:v>Prantsusmaa</c:v>
                </c:pt>
              </c:strCache>
            </c:strRef>
          </c:tx>
          <c:spPr>
            <a:ln w="38100">
              <a:solidFill>
                <a:schemeClr val="tx2"/>
              </a:solidFill>
            </a:ln>
          </c:spPr>
          <c:marker>
            <c:symbol val="none"/>
          </c:marker>
          <c:cat>
            <c:numRef>
              <c:f>'10a riigivk spread'!$Y$4:$Y$2751</c:f>
              <c:numCache>
                <c:formatCode>m/d/yyyy</c:formatCode>
                <c:ptCount val="2748"/>
                <c:pt idx="0">
                  <c:v>0</c:v>
                </c:pt>
                <c:pt idx="1">
                  <c:v>44153</c:v>
                </c:pt>
                <c:pt idx="2">
                  <c:v>44152</c:v>
                </c:pt>
                <c:pt idx="3">
                  <c:v>44151</c:v>
                </c:pt>
                <c:pt idx="4">
                  <c:v>44150</c:v>
                </c:pt>
                <c:pt idx="5">
                  <c:v>44149</c:v>
                </c:pt>
                <c:pt idx="6">
                  <c:v>44148</c:v>
                </c:pt>
                <c:pt idx="7">
                  <c:v>44147</c:v>
                </c:pt>
                <c:pt idx="8">
                  <c:v>44146</c:v>
                </c:pt>
                <c:pt idx="9">
                  <c:v>44145</c:v>
                </c:pt>
                <c:pt idx="10">
                  <c:v>44144</c:v>
                </c:pt>
                <c:pt idx="11">
                  <c:v>44143</c:v>
                </c:pt>
                <c:pt idx="12">
                  <c:v>44142</c:v>
                </c:pt>
                <c:pt idx="13">
                  <c:v>44141</c:v>
                </c:pt>
                <c:pt idx="14">
                  <c:v>44140</c:v>
                </c:pt>
                <c:pt idx="15">
                  <c:v>44139</c:v>
                </c:pt>
                <c:pt idx="16">
                  <c:v>44138</c:v>
                </c:pt>
                <c:pt idx="17">
                  <c:v>44137</c:v>
                </c:pt>
                <c:pt idx="18">
                  <c:v>44136</c:v>
                </c:pt>
                <c:pt idx="19">
                  <c:v>44135</c:v>
                </c:pt>
                <c:pt idx="20">
                  <c:v>44134</c:v>
                </c:pt>
                <c:pt idx="21">
                  <c:v>44133</c:v>
                </c:pt>
                <c:pt idx="22">
                  <c:v>44132</c:v>
                </c:pt>
                <c:pt idx="23">
                  <c:v>44131</c:v>
                </c:pt>
                <c:pt idx="24">
                  <c:v>44130</c:v>
                </c:pt>
                <c:pt idx="25">
                  <c:v>44129</c:v>
                </c:pt>
                <c:pt idx="26">
                  <c:v>44128</c:v>
                </c:pt>
                <c:pt idx="27">
                  <c:v>44127</c:v>
                </c:pt>
                <c:pt idx="28">
                  <c:v>44126</c:v>
                </c:pt>
                <c:pt idx="29">
                  <c:v>44125</c:v>
                </c:pt>
                <c:pt idx="30">
                  <c:v>44124</c:v>
                </c:pt>
                <c:pt idx="31">
                  <c:v>44123</c:v>
                </c:pt>
                <c:pt idx="32">
                  <c:v>44122</c:v>
                </c:pt>
                <c:pt idx="33">
                  <c:v>44121</c:v>
                </c:pt>
                <c:pt idx="34">
                  <c:v>44120</c:v>
                </c:pt>
                <c:pt idx="35">
                  <c:v>44119</c:v>
                </c:pt>
                <c:pt idx="36">
                  <c:v>44118</c:v>
                </c:pt>
                <c:pt idx="37">
                  <c:v>44117</c:v>
                </c:pt>
                <c:pt idx="38">
                  <c:v>44116</c:v>
                </c:pt>
                <c:pt idx="39">
                  <c:v>44115</c:v>
                </c:pt>
                <c:pt idx="40">
                  <c:v>44114</c:v>
                </c:pt>
                <c:pt idx="41">
                  <c:v>44113</c:v>
                </c:pt>
                <c:pt idx="42">
                  <c:v>44112</c:v>
                </c:pt>
                <c:pt idx="43">
                  <c:v>44111</c:v>
                </c:pt>
                <c:pt idx="44">
                  <c:v>44110</c:v>
                </c:pt>
                <c:pt idx="45">
                  <c:v>44109</c:v>
                </c:pt>
                <c:pt idx="46">
                  <c:v>44108</c:v>
                </c:pt>
                <c:pt idx="47">
                  <c:v>44107</c:v>
                </c:pt>
                <c:pt idx="48">
                  <c:v>44106</c:v>
                </c:pt>
                <c:pt idx="49">
                  <c:v>44105</c:v>
                </c:pt>
                <c:pt idx="50">
                  <c:v>44104</c:v>
                </c:pt>
                <c:pt idx="51">
                  <c:v>44103</c:v>
                </c:pt>
                <c:pt idx="52">
                  <c:v>44102</c:v>
                </c:pt>
                <c:pt idx="53">
                  <c:v>44101</c:v>
                </c:pt>
                <c:pt idx="54">
                  <c:v>44100</c:v>
                </c:pt>
                <c:pt idx="55">
                  <c:v>44099</c:v>
                </c:pt>
                <c:pt idx="56">
                  <c:v>44098</c:v>
                </c:pt>
                <c:pt idx="57">
                  <c:v>44097</c:v>
                </c:pt>
                <c:pt idx="58">
                  <c:v>44096</c:v>
                </c:pt>
                <c:pt idx="59">
                  <c:v>44095</c:v>
                </c:pt>
                <c:pt idx="60">
                  <c:v>44094</c:v>
                </c:pt>
                <c:pt idx="61">
                  <c:v>44093</c:v>
                </c:pt>
                <c:pt idx="62">
                  <c:v>44092</c:v>
                </c:pt>
                <c:pt idx="63">
                  <c:v>44091</c:v>
                </c:pt>
                <c:pt idx="64">
                  <c:v>44090</c:v>
                </c:pt>
                <c:pt idx="65">
                  <c:v>44089</c:v>
                </c:pt>
                <c:pt idx="66">
                  <c:v>44088</c:v>
                </c:pt>
                <c:pt idx="67">
                  <c:v>44087</c:v>
                </c:pt>
                <c:pt idx="68">
                  <c:v>44086</c:v>
                </c:pt>
                <c:pt idx="69">
                  <c:v>44085</c:v>
                </c:pt>
                <c:pt idx="70">
                  <c:v>44084</c:v>
                </c:pt>
                <c:pt idx="71">
                  <c:v>44083</c:v>
                </c:pt>
                <c:pt idx="72">
                  <c:v>44082</c:v>
                </c:pt>
                <c:pt idx="73">
                  <c:v>44081</c:v>
                </c:pt>
                <c:pt idx="74">
                  <c:v>44080</c:v>
                </c:pt>
                <c:pt idx="75">
                  <c:v>44079</c:v>
                </c:pt>
                <c:pt idx="76">
                  <c:v>44078</c:v>
                </c:pt>
                <c:pt idx="77">
                  <c:v>44077</c:v>
                </c:pt>
                <c:pt idx="78">
                  <c:v>44076</c:v>
                </c:pt>
                <c:pt idx="79">
                  <c:v>44075</c:v>
                </c:pt>
                <c:pt idx="80">
                  <c:v>44074</c:v>
                </c:pt>
                <c:pt idx="81">
                  <c:v>44073</c:v>
                </c:pt>
                <c:pt idx="82">
                  <c:v>44072</c:v>
                </c:pt>
                <c:pt idx="83">
                  <c:v>44071</c:v>
                </c:pt>
                <c:pt idx="84">
                  <c:v>44070</c:v>
                </c:pt>
                <c:pt idx="85">
                  <c:v>44069</c:v>
                </c:pt>
                <c:pt idx="86">
                  <c:v>44068</c:v>
                </c:pt>
                <c:pt idx="87">
                  <c:v>44067</c:v>
                </c:pt>
                <c:pt idx="88">
                  <c:v>44066</c:v>
                </c:pt>
                <c:pt idx="89">
                  <c:v>44065</c:v>
                </c:pt>
                <c:pt idx="90">
                  <c:v>44064</c:v>
                </c:pt>
                <c:pt idx="91">
                  <c:v>44063</c:v>
                </c:pt>
                <c:pt idx="92">
                  <c:v>44062</c:v>
                </c:pt>
                <c:pt idx="93">
                  <c:v>44061</c:v>
                </c:pt>
                <c:pt idx="94">
                  <c:v>44060</c:v>
                </c:pt>
                <c:pt idx="95">
                  <c:v>44059</c:v>
                </c:pt>
                <c:pt idx="96">
                  <c:v>44058</c:v>
                </c:pt>
                <c:pt idx="97">
                  <c:v>44057</c:v>
                </c:pt>
                <c:pt idx="98">
                  <c:v>44056</c:v>
                </c:pt>
                <c:pt idx="99">
                  <c:v>44055</c:v>
                </c:pt>
                <c:pt idx="100">
                  <c:v>44054</c:v>
                </c:pt>
                <c:pt idx="101">
                  <c:v>44053</c:v>
                </c:pt>
                <c:pt idx="102">
                  <c:v>44052</c:v>
                </c:pt>
                <c:pt idx="103">
                  <c:v>44051</c:v>
                </c:pt>
                <c:pt idx="104">
                  <c:v>44050</c:v>
                </c:pt>
                <c:pt idx="105">
                  <c:v>44049</c:v>
                </c:pt>
                <c:pt idx="106">
                  <c:v>44048</c:v>
                </c:pt>
                <c:pt idx="107">
                  <c:v>44047</c:v>
                </c:pt>
                <c:pt idx="108">
                  <c:v>44046</c:v>
                </c:pt>
                <c:pt idx="109">
                  <c:v>44045</c:v>
                </c:pt>
                <c:pt idx="110">
                  <c:v>44044</c:v>
                </c:pt>
                <c:pt idx="111">
                  <c:v>44043</c:v>
                </c:pt>
                <c:pt idx="112">
                  <c:v>44042</c:v>
                </c:pt>
                <c:pt idx="113">
                  <c:v>44041</c:v>
                </c:pt>
                <c:pt idx="114">
                  <c:v>44040</c:v>
                </c:pt>
                <c:pt idx="115">
                  <c:v>44039</c:v>
                </c:pt>
                <c:pt idx="116">
                  <c:v>44038</c:v>
                </c:pt>
                <c:pt idx="117">
                  <c:v>44037</c:v>
                </c:pt>
                <c:pt idx="118">
                  <c:v>44036</c:v>
                </c:pt>
                <c:pt idx="119">
                  <c:v>44035</c:v>
                </c:pt>
                <c:pt idx="120">
                  <c:v>44034</c:v>
                </c:pt>
                <c:pt idx="121">
                  <c:v>44033</c:v>
                </c:pt>
                <c:pt idx="122">
                  <c:v>44032</c:v>
                </c:pt>
                <c:pt idx="123">
                  <c:v>44031</c:v>
                </c:pt>
                <c:pt idx="124">
                  <c:v>44030</c:v>
                </c:pt>
                <c:pt idx="125">
                  <c:v>44029</c:v>
                </c:pt>
                <c:pt idx="126">
                  <c:v>44028</c:v>
                </c:pt>
                <c:pt idx="127">
                  <c:v>44027</c:v>
                </c:pt>
                <c:pt idx="128">
                  <c:v>44026</c:v>
                </c:pt>
                <c:pt idx="129">
                  <c:v>44025</c:v>
                </c:pt>
                <c:pt idx="130">
                  <c:v>44024</c:v>
                </c:pt>
                <c:pt idx="131">
                  <c:v>44023</c:v>
                </c:pt>
                <c:pt idx="132">
                  <c:v>44022</c:v>
                </c:pt>
                <c:pt idx="133">
                  <c:v>44021</c:v>
                </c:pt>
                <c:pt idx="134">
                  <c:v>44020</c:v>
                </c:pt>
                <c:pt idx="135">
                  <c:v>44019</c:v>
                </c:pt>
                <c:pt idx="136">
                  <c:v>44018</c:v>
                </c:pt>
                <c:pt idx="137">
                  <c:v>44017</c:v>
                </c:pt>
                <c:pt idx="138">
                  <c:v>44016</c:v>
                </c:pt>
                <c:pt idx="139">
                  <c:v>44015</c:v>
                </c:pt>
                <c:pt idx="140">
                  <c:v>44014</c:v>
                </c:pt>
                <c:pt idx="141">
                  <c:v>44013</c:v>
                </c:pt>
                <c:pt idx="142">
                  <c:v>44012</c:v>
                </c:pt>
                <c:pt idx="143">
                  <c:v>44011</c:v>
                </c:pt>
                <c:pt idx="144">
                  <c:v>44010</c:v>
                </c:pt>
                <c:pt idx="145">
                  <c:v>44009</c:v>
                </c:pt>
                <c:pt idx="146">
                  <c:v>44008</c:v>
                </c:pt>
                <c:pt idx="147">
                  <c:v>44007</c:v>
                </c:pt>
                <c:pt idx="148">
                  <c:v>44006</c:v>
                </c:pt>
                <c:pt idx="149">
                  <c:v>44005</c:v>
                </c:pt>
                <c:pt idx="150">
                  <c:v>44004</c:v>
                </c:pt>
                <c:pt idx="151">
                  <c:v>44003</c:v>
                </c:pt>
                <c:pt idx="152">
                  <c:v>44002</c:v>
                </c:pt>
                <c:pt idx="153">
                  <c:v>44001</c:v>
                </c:pt>
                <c:pt idx="154">
                  <c:v>44000</c:v>
                </c:pt>
                <c:pt idx="155">
                  <c:v>43999</c:v>
                </c:pt>
                <c:pt idx="156">
                  <c:v>43998</c:v>
                </c:pt>
                <c:pt idx="157">
                  <c:v>43997</c:v>
                </c:pt>
                <c:pt idx="158">
                  <c:v>43996</c:v>
                </c:pt>
                <c:pt idx="159">
                  <c:v>43995</c:v>
                </c:pt>
                <c:pt idx="160">
                  <c:v>43994</c:v>
                </c:pt>
                <c:pt idx="161">
                  <c:v>43993</c:v>
                </c:pt>
                <c:pt idx="162">
                  <c:v>43992</c:v>
                </c:pt>
                <c:pt idx="163">
                  <c:v>43991</c:v>
                </c:pt>
                <c:pt idx="164">
                  <c:v>43990</c:v>
                </c:pt>
                <c:pt idx="165">
                  <c:v>43989</c:v>
                </c:pt>
                <c:pt idx="166">
                  <c:v>43988</c:v>
                </c:pt>
                <c:pt idx="167">
                  <c:v>43987</c:v>
                </c:pt>
                <c:pt idx="168">
                  <c:v>43986</c:v>
                </c:pt>
                <c:pt idx="169">
                  <c:v>43985</c:v>
                </c:pt>
                <c:pt idx="170">
                  <c:v>43984</c:v>
                </c:pt>
                <c:pt idx="171">
                  <c:v>43983</c:v>
                </c:pt>
                <c:pt idx="172">
                  <c:v>43982</c:v>
                </c:pt>
                <c:pt idx="173">
                  <c:v>43981</c:v>
                </c:pt>
                <c:pt idx="174">
                  <c:v>43980</c:v>
                </c:pt>
                <c:pt idx="175">
                  <c:v>43979</c:v>
                </c:pt>
                <c:pt idx="176">
                  <c:v>43978</c:v>
                </c:pt>
                <c:pt idx="177">
                  <c:v>43977</c:v>
                </c:pt>
                <c:pt idx="178">
                  <c:v>43976</c:v>
                </c:pt>
                <c:pt idx="179">
                  <c:v>43975</c:v>
                </c:pt>
                <c:pt idx="180">
                  <c:v>43974</c:v>
                </c:pt>
                <c:pt idx="181">
                  <c:v>43973</c:v>
                </c:pt>
                <c:pt idx="182">
                  <c:v>43972</c:v>
                </c:pt>
                <c:pt idx="183">
                  <c:v>43971</c:v>
                </c:pt>
                <c:pt idx="184">
                  <c:v>43970</c:v>
                </c:pt>
                <c:pt idx="185">
                  <c:v>43969</c:v>
                </c:pt>
                <c:pt idx="186">
                  <c:v>43968</c:v>
                </c:pt>
                <c:pt idx="187">
                  <c:v>43967</c:v>
                </c:pt>
                <c:pt idx="188">
                  <c:v>43966</c:v>
                </c:pt>
                <c:pt idx="189">
                  <c:v>43965</c:v>
                </c:pt>
                <c:pt idx="190">
                  <c:v>43964</c:v>
                </c:pt>
                <c:pt idx="191">
                  <c:v>43963</c:v>
                </c:pt>
                <c:pt idx="192">
                  <c:v>43962</c:v>
                </c:pt>
                <c:pt idx="193">
                  <c:v>43961</c:v>
                </c:pt>
                <c:pt idx="194">
                  <c:v>43960</c:v>
                </c:pt>
                <c:pt idx="195">
                  <c:v>43959</c:v>
                </c:pt>
                <c:pt idx="196">
                  <c:v>43958</c:v>
                </c:pt>
                <c:pt idx="197">
                  <c:v>43957</c:v>
                </c:pt>
                <c:pt idx="198">
                  <c:v>43956</c:v>
                </c:pt>
                <c:pt idx="199">
                  <c:v>43955</c:v>
                </c:pt>
                <c:pt idx="200">
                  <c:v>43954</c:v>
                </c:pt>
                <c:pt idx="201">
                  <c:v>43953</c:v>
                </c:pt>
                <c:pt idx="202">
                  <c:v>43952</c:v>
                </c:pt>
                <c:pt idx="203">
                  <c:v>43951</c:v>
                </c:pt>
                <c:pt idx="204">
                  <c:v>43950</c:v>
                </c:pt>
                <c:pt idx="205">
                  <c:v>43949</c:v>
                </c:pt>
                <c:pt idx="206">
                  <c:v>43948</c:v>
                </c:pt>
                <c:pt idx="207">
                  <c:v>43947</c:v>
                </c:pt>
                <c:pt idx="208">
                  <c:v>43946</c:v>
                </c:pt>
                <c:pt idx="209">
                  <c:v>43945</c:v>
                </c:pt>
                <c:pt idx="210">
                  <c:v>43944</c:v>
                </c:pt>
                <c:pt idx="211">
                  <c:v>43943</c:v>
                </c:pt>
                <c:pt idx="212">
                  <c:v>43942</c:v>
                </c:pt>
                <c:pt idx="213">
                  <c:v>43941</c:v>
                </c:pt>
                <c:pt idx="214">
                  <c:v>43940</c:v>
                </c:pt>
                <c:pt idx="215">
                  <c:v>43939</c:v>
                </c:pt>
                <c:pt idx="216">
                  <c:v>43938</c:v>
                </c:pt>
                <c:pt idx="217">
                  <c:v>43937</c:v>
                </c:pt>
                <c:pt idx="218">
                  <c:v>43936</c:v>
                </c:pt>
                <c:pt idx="219">
                  <c:v>43935</c:v>
                </c:pt>
                <c:pt idx="220">
                  <c:v>43934</c:v>
                </c:pt>
                <c:pt idx="221">
                  <c:v>43933</c:v>
                </c:pt>
                <c:pt idx="222">
                  <c:v>43932</c:v>
                </c:pt>
                <c:pt idx="223">
                  <c:v>43931</c:v>
                </c:pt>
                <c:pt idx="224">
                  <c:v>43930</c:v>
                </c:pt>
                <c:pt idx="225">
                  <c:v>43929</c:v>
                </c:pt>
                <c:pt idx="226">
                  <c:v>43928</c:v>
                </c:pt>
                <c:pt idx="227">
                  <c:v>43927</c:v>
                </c:pt>
                <c:pt idx="228">
                  <c:v>43926</c:v>
                </c:pt>
                <c:pt idx="229">
                  <c:v>43925</c:v>
                </c:pt>
                <c:pt idx="230">
                  <c:v>43924</c:v>
                </c:pt>
                <c:pt idx="231">
                  <c:v>43923</c:v>
                </c:pt>
                <c:pt idx="232">
                  <c:v>43922</c:v>
                </c:pt>
                <c:pt idx="233">
                  <c:v>43921</c:v>
                </c:pt>
                <c:pt idx="234">
                  <c:v>43920</c:v>
                </c:pt>
                <c:pt idx="235">
                  <c:v>43919</c:v>
                </c:pt>
                <c:pt idx="236">
                  <c:v>43918</c:v>
                </c:pt>
                <c:pt idx="237">
                  <c:v>43917</c:v>
                </c:pt>
                <c:pt idx="238">
                  <c:v>43916</c:v>
                </c:pt>
                <c:pt idx="239">
                  <c:v>43915</c:v>
                </c:pt>
                <c:pt idx="240">
                  <c:v>43914</c:v>
                </c:pt>
                <c:pt idx="241">
                  <c:v>43913</c:v>
                </c:pt>
                <c:pt idx="242">
                  <c:v>43912</c:v>
                </c:pt>
                <c:pt idx="243">
                  <c:v>43911</c:v>
                </c:pt>
                <c:pt idx="244">
                  <c:v>43910</c:v>
                </c:pt>
                <c:pt idx="245">
                  <c:v>43909</c:v>
                </c:pt>
                <c:pt idx="246">
                  <c:v>43908</c:v>
                </c:pt>
                <c:pt idx="247">
                  <c:v>43907</c:v>
                </c:pt>
                <c:pt idx="248">
                  <c:v>43906</c:v>
                </c:pt>
                <c:pt idx="249">
                  <c:v>43905</c:v>
                </c:pt>
                <c:pt idx="250">
                  <c:v>43904</c:v>
                </c:pt>
                <c:pt idx="251">
                  <c:v>43903</c:v>
                </c:pt>
                <c:pt idx="252">
                  <c:v>43902</c:v>
                </c:pt>
                <c:pt idx="253">
                  <c:v>43901</c:v>
                </c:pt>
                <c:pt idx="254">
                  <c:v>43900</c:v>
                </c:pt>
                <c:pt idx="255">
                  <c:v>43899</c:v>
                </c:pt>
                <c:pt idx="256">
                  <c:v>43898</c:v>
                </c:pt>
                <c:pt idx="257">
                  <c:v>43897</c:v>
                </c:pt>
                <c:pt idx="258">
                  <c:v>43896</c:v>
                </c:pt>
                <c:pt idx="259">
                  <c:v>43895</c:v>
                </c:pt>
                <c:pt idx="260">
                  <c:v>43894</c:v>
                </c:pt>
                <c:pt idx="261">
                  <c:v>43893</c:v>
                </c:pt>
                <c:pt idx="262">
                  <c:v>43892</c:v>
                </c:pt>
                <c:pt idx="263">
                  <c:v>43891</c:v>
                </c:pt>
                <c:pt idx="264">
                  <c:v>43890</c:v>
                </c:pt>
                <c:pt idx="265">
                  <c:v>43889</c:v>
                </c:pt>
                <c:pt idx="266">
                  <c:v>43888</c:v>
                </c:pt>
                <c:pt idx="267">
                  <c:v>43887</c:v>
                </c:pt>
                <c:pt idx="268">
                  <c:v>43886</c:v>
                </c:pt>
                <c:pt idx="269">
                  <c:v>43885</c:v>
                </c:pt>
                <c:pt idx="270">
                  <c:v>43884</c:v>
                </c:pt>
                <c:pt idx="271">
                  <c:v>43883</c:v>
                </c:pt>
                <c:pt idx="272">
                  <c:v>43882</c:v>
                </c:pt>
                <c:pt idx="273">
                  <c:v>43881</c:v>
                </c:pt>
                <c:pt idx="274">
                  <c:v>43880</c:v>
                </c:pt>
                <c:pt idx="275">
                  <c:v>43879</c:v>
                </c:pt>
                <c:pt idx="276">
                  <c:v>43878</c:v>
                </c:pt>
                <c:pt idx="277">
                  <c:v>43877</c:v>
                </c:pt>
                <c:pt idx="278">
                  <c:v>43876</c:v>
                </c:pt>
                <c:pt idx="279">
                  <c:v>43875</c:v>
                </c:pt>
                <c:pt idx="280">
                  <c:v>43874</c:v>
                </c:pt>
                <c:pt idx="281">
                  <c:v>43873</c:v>
                </c:pt>
                <c:pt idx="282">
                  <c:v>43872</c:v>
                </c:pt>
                <c:pt idx="283">
                  <c:v>43871</c:v>
                </c:pt>
                <c:pt idx="284">
                  <c:v>43870</c:v>
                </c:pt>
                <c:pt idx="285">
                  <c:v>43869</c:v>
                </c:pt>
                <c:pt idx="286">
                  <c:v>43868</c:v>
                </c:pt>
                <c:pt idx="287">
                  <c:v>43867</c:v>
                </c:pt>
                <c:pt idx="288">
                  <c:v>43866</c:v>
                </c:pt>
                <c:pt idx="289">
                  <c:v>43865</c:v>
                </c:pt>
                <c:pt idx="290">
                  <c:v>43864</c:v>
                </c:pt>
                <c:pt idx="291">
                  <c:v>43863</c:v>
                </c:pt>
                <c:pt idx="292">
                  <c:v>43862</c:v>
                </c:pt>
                <c:pt idx="293">
                  <c:v>43861</c:v>
                </c:pt>
                <c:pt idx="294">
                  <c:v>43860</c:v>
                </c:pt>
                <c:pt idx="295">
                  <c:v>43859</c:v>
                </c:pt>
                <c:pt idx="296">
                  <c:v>43858</c:v>
                </c:pt>
                <c:pt idx="297">
                  <c:v>43857</c:v>
                </c:pt>
                <c:pt idx="298">
                  <c:v>43856</c:v>
                </c:pt>
                <c:pt idx="299">
                  <c:v>43855</c:v>
                </c:pt>
                <c:pt idx="300">
                  <c:v>43854</c:v>
                </c:pt>
                <c:pt idx="301">
                  <c:v>43853</c:v>
                </c:pt>
                <c:pt idx="302">
                  <c:v>43852</c:v>
                </c:pt>
                <c:pt idx="303">
                  <c:v>43851</c:v>
                </c:pt>
                <c:pt idx="304">
                  <c:v>43850</c:v>
                </c:pt>
                <c:pt idx="305">
                  <c:v>43849</c:v>
                </c:pt>
                <c:pt idx="306">
                  <c:v>43848</c:v>
                </c:pt>
                <c:pt idx="307">
                  <c:v>43847</c:v>
                </c:pt>
                <c:pt idx="308">
                  <c:v>43846</c:v>
                </c:pt>
                <c:pt idx="309">
                  <c:v>43845</c:v>
                </c:pt>
                <c:pt idx="310">
                  <c:v>43844</c:v>
                </c:pt>
                <c:pt idx="311">
                  <c:v>43843</c:v>
                </c:pt>
                <c:pt idx="312">
                  <c:v>43842</c:v>
                </c:pt>
                <c:pt idx="313">
                  <c:v>43841</c:v>
                </c:pt>
                <c:pt idx="314">
                  <c:v>43840</c:v>
                </c:pt>
                <c:pt idx="315">
                  <c:v>43839</c:v>
                </c:pt>
                <c:pt idx="316">
                  <c:v>43838</c:v>
                </c:pt>
                <c:pt idx="317">
                  <c:v>43837</c:v>
                </c:pt>
                <c:pt idx="318">
                  <c:v>43836</c:v>
                </c:pt>
                <c:pt idx="319">
                  <c:v>43835</c:v>
                </c:pt>
                <c:pt idx="320">
                  <c:v>43834</c:v>
                </c:pt>
                <c:pt idx="321">
                  <c:v>43833</c:v>
                </c:pt>
                <c:pt idx="322">
                  <c:v>43832</c:v>
                </c:pt>
                <c:pt idx="323">
                  <c:v>43831</c:v>
                </c:pt>
                <c:pt idx="324">
                  <c:v>43830</c:v>
                </c:pt>
                <c:pt idx="325">
                  <c:v>43829</c:v>
                </c:pt>
                <c:pt idx="326">
                  <c:v>43828</c:v>
                </c:pt>
                <c:pt idx="327">
                  <c:v>43827</c:v>
                </c:pt>
                <c:pt idx="328">
                  <c:v>43826</c:v>
                </c:pt>
                <c:pt idx="329">
                  <c:v>43825</c:v>
                </c:pt>
                <c:pt idx="330">
                  <c:v>43824</c:v>
                </c:pt>
                <c:pt idx="331">
                  <c:v>43823</c:v>
                </c:pt>
                <c:pt idx="332">
                  <c:v>43822</c:v>
                </c:pt>
                <c:pt idx="333">
                  <c:v>43821</c:v>
                </c:pt>
                <c:pt idx="334">
                  <c:v>43820</c:v>
                </c:pt>
                <c:pt idx="335">
                  <c:v>43819</c:v>
                </c:pt>
                <c:pt idx="336">
                  <c:v>43818</c:v>
                </c:pt>
                <c:pt idx="337">
                  <c:v>43817</c:v>
                </c:pt>
                <c:pt idx="338">
                  <c:v>43816</c:v>
                </c:pt>
                <c:pt idx="339">
                  <c:v>43815</c:v>
                </c:pt>
                <c:pt idx="340">
                  <c:v>43814</c:v>
                </c:pt>
                <c:pt idx="341">
                  <c:v>43813</c:v>
                </c:pt>
                <c:pt idx="342">
                  <c:v>43812</c:v>
                </c:pt>
                <c:pt idx="343">
                  <c:v>43811</c:v>
                </c:pt>
                <c:pt idx="344">
                  <c:v>43810</c:v>
                </c:pt>
                <c:pt idx="345">
                  <c:v>43809</c:v>
                </c:pt>
                <c:pt idx="346">
                  <c:v>43808</c:v>
                </c:pt>
                <c:pt idx="347">
                  <c:v>43807</c:v>
                </c:pt>
                <c:pt idx="348">
                  <c:v>43806</c:v>
                </c:pt>
                <c:pt idx="349">
                  <c:v>43805</c:v>
                </c:pt>
                <c:pt idx="350">
                  <c:v>43804</c:v>
                </c:pt>
                <c:pt idx="351">
                  <c:v>43803</c:v>
                </c:pt>
                <c:pt idx="352">
                  <c:v>43802</c:v>
                </c:pt>
                <c:pt idx="353">
                  <c:v>43801</c:v>
                </c:pt>
                <c:pt idx="354">
                  <c:v>43800</c:v>
                </c:pt>
                <c:pt idx="355">
                  <c:v>43799</c:v>
                </c:pt>
                <c:pt idx="356">
                  <c:v>43798</c:v>
                </c:pt>
                <c:pt idx="357">
                  <c:v>43797</c:v>
                </c:pt>
                <c:pt idx="358">
                  <c:v>43796</c:v>
                </c:pt>
                <c:pt idx="359">
                  <c:v>43795</c:v>
                </c:pt>
                <c:pt idx="360">
                  <c:v>43794</c:v>
                </c:pt>
                <c:pt idx="361">
                  <c:v>43793</c:v>
                </c:pt>
                <c:pt idx="362">
                  <c:v>43792</c:v>
                </c:pt>
                <c:pt idx="363">
                  <c:v>43791</c:v>
                </c:pt>
                <c:pt idx="364">
                  <c:v>43790</c:v>
                </c:pt>
                <c:pt idx="365">
                  <c:v>43789</c:v>
                </c:pt>
                <c:pt idx="366">
                  <c:v>43788</c:v>
                </c:pt>
                <c:pt idx="367">
                  <c:v>43787</c:v>
                </c:pt>
                <c:pt idx="368">
                  <c:v>43786</c:v>
                </c:pt>
                <c:pt idx="369">
                  <c:v>43785</c:v>
                </c:pt>
                <c:pt idx="370">
                  <c:v>43784</c:v>
                </c:pt>
                <c:pt idx="371">
                  <c:v>43783</c:v>
                </c:pt>
                <c:pt idx="372">
                  <c:v>43782</c:v>
                </c:pt>
                <c:pt idx="373">
                  <c:v>43781</c:v>
                </c:pt>
                <c:pt idx="374">
                  <c:v>43780</c:v>
                </c:pt>
                <c:pt idx="375">
                  <c:v>43779</c:v>
                </c:pt>
                <c:pt idx="376">
                  <c:v>43778</c:v>
                </c:pt>
                <c:pt idx="377">
                  <c:v>43777</c:v>
                </c:pt>
                <c:pt idx="378">
                  <c:v>43776</c:v>
                </c:pt>
                <c:pt idx="379">
                  <c:v>43775</c:v>
                </c:pt>
                <c:pt idx="380">
                  <c:v>43774</c:v>
                </c:pt>
                <c:pt idx="381">
                  <c:v>43773</c:v>
                </c:pt>
                <c:pt idx="382">
                  <c:v>43772</c:v>
                </c:pt>
                <c:pt idx="383">
                  <c:v>43771</c:v>
                </c:pt>
                <c:pt idx="384">
                  <c:v>43770</c:v>
                </c:pt>
                <c:pt idx="385">
                  <c:v>43769</c:v>
                </c:pt>
                <c:pt idx="386">
                  <c:v>43768</c:v>
                </c:pt>
                <c:pt idx="387">
                  <c:v>43767</c:v>
                </c:pt>
                <c:pt idx="388">
                  <c:v>43766</c:v>
                </c:pt>
                <c:pt idx="389">
                  <c:v>43765</c:v>
                </c:pt>
                <c:pt idx="390">
                  <c:v>43764</c:v>
                </c:pt>
                <c:pt idx="391">
                  <c:v>43763</c:v>
                </c:pt>
                <c:pt idx="392">
                  <c:v>43762</c:v>
                </c:pt>
                <c:pt idx="393">
                  <c:v>43761</c:v>
                </c:pt>
                <c:pt idx="394">
                  <c:v>43760</c:v>
                </c:pt>
                <c:pt idx="395">
                  <c:v>43759</c:v>
                </c:pt>
                <c:pt idx="396">
                  <c:v>43758</c:v>
                </c:pt>
                <c:pt idx="397">
                  <c:v>43757</c:v>
                </c:pt>
                <c:pt idx="398">
                  <c:v>43756</c:v>
                </c:pt>
                <c:pt idx="399">
                  <c:v>43755</c:v>
                </c:pt>
                <c:pt idx="400">
                  <c:v>43754</c:v>
                </c:pt>
                <c:pt idx="401">
                  <c:v>43753</c:v>
                </c:pt>
                <c:pt idx="402">
                  <c:v>43752</c:v>
                </c:pt>
                <c:pt idx="403">
                  <c:v>43751</c:v>
                </c:pt>
                <c:pt idx="404">
                  <c:v>43750</c:v>
                </c:pt>
                <c:pt idx="405">
                  <c:v>43749</c:v>
                </c:pt>
                <c:pt idx="406">
                  <c:v>43748</c:v>
                </c:pt>
                <c:pt idx="407">
                  <c:v>43747</c:v>
                </c:pt>
                <c:pt idx="408">
                  <c:v>43746</c:v>
                </c:pt>
                <c:pt idx="409">
                  <c:v>43745</c:v>
                </c:pt>
                <c:pt idx="410">
                  <c:v>43744</c:v>
                </c:pt>
                <c:pt idx="411">
                  <c:v>43743</c:v>
                </c:pt>
                <c:pt idx="412">
                  <c:v>43742</c:v>
                </c:pt>
                <c:pt idx="413">
                  <c:v>43741</c:v>
                </c:pt>
                <c:pt idx="414">
                  <c:v>43740</c:v>
                </c:pt>
                <c:pt idx="415">
                  <c:v>43739</c:v>
                </c:pt>
                <c:pt idx="416">
                  <c:v>43738</c:v>
                </c:pt>
                <c:pt idx="417">
                  <c:v>43737</c:v>
                </c:pt>
                <c:pt idx="418">
                  <c:v>43736</c:v>
                </c:pt>
                <c:pt idx="419">
                  <c:v>43735</c:v>
                </c:pt>
                <c:pt idx="420">
                  <c:v>43734</c:v>
                </c:pt>
                <c:pt idx="421">
                  <c:v>43733</c:v>
                </c:pt>
                <c:pt idx="422">
                  <c:v>43732</c:v>
                </c:pt>
                <c:pt idx="423">
                  <c:v>43731</c:v>
                </c:pt>
                <c:pt idx="424">
                  <c:v>43730</c:v>
                </c:pt>
                <c:pt idx="425">
                  <c:v>43729</c:v>
                </c:pt>
                <c:pt idx="426">
                  <c:v>43728</c:v>
                </c:pt>
                <c:pt idx="427">
                  <c:v>43727</c:v>
                </c:pt>
                <c:pt idx="428">
                  <c:v>43726</c:v>
                </c:pt>
                <c:pt idx="429">
                  <c:v>43725</c:v>
                </c:pt>
                <c:pt idx="430">
                  <c:v>43724</c:v>
                </c:pt>
                <c:pt idx="431">
                  <c:v>43723</c:v>
                </c:pt>
                <c:pt idx="432">
                  <c:v>43722</c:v>
                </c:pt>
                <c:pt idx="433">
                  <c:v>43721</c:v>
                </c:pt>
                <c:pt idx="434">
                  <c:v>43720</c:v>
                </c:pt>
                <c:pt idx="435">
                  <c:v>43719</c:v>
                </c:pt>
                <c:pt idx="436">
                  <c:v>43718</c:v>
                </c:pt>
                <c:pt idx="437">
                  <c:v>43717</c:v>
                </c:pt>
                <c:pt idx="438">
                  <c:v>43716</c:v>
                </c:pt>
                <c:pt idx="439">
                  <c:v>43715</c:v>
                </c:pt>
                <c:pt idx="440">
                  <c:v>43714</c:v>
                </c:pt>
                <c:pt idx="441">
                  <c:v>43713</c:v>
                </c:pt>
                <c:pt idx="442">
                  <c:v>43712</c:v>
                </c:pt>
                <c:pt idx="443">
                  <c:v>43711</c:v>
                </c:pt>
                <c:pt idx="444">
                  <c:v>43710</c:v>
                </c:pt>
                <c:pt idx="445">
                  <c:v>43709</c:v>
                </c:pt>
                <c:pt idx="446">
                  <c:v>43708</c:v>
                </c:pt>
                <c:pt idx="447">
                  <c:v>43707</c:v>
                </c:pt>
                <c:pt idx="448">
                  <c:v>43706</c:v>
                </c:pt>
                <c:pt idx="449">
                  <c:v>43705</c:v>
                </c:pt>
                <c:pt idx="450">
                  <c:v>43704</c:v>
                </c:pt>
                <c:pt idx="451">
                  <c:v>43703</c:v>
                </c:pt>
                <c:pt idx="452">
                  <c:v>43702</c:v>
                </c:pt>
                <c:pt idx="453">
                  <c:v>43701</c:v>
                </c:pt>
                <c:pt idx="454">
                  <c:v>43700</c:v>
                </c:pt>
                <c:pt idx="455">
                  <c:v>43699</c:v>
                </c:pt>
                <c:pt idx="456">
                  <c:v>43698</c:v>
                </c:pt>
                <c:pt idx="457">
                  <c:v>43697</c:v>
                </c:pt>
                <c:pt idx="458">
                  <c:v>43696</c:v>
                </c:pt>
                <c:pt idx="459">
                  <c:v>43695</c:v>
                </c:pt>
                <c:pt idx="460">
                  <c:v>43694</c:v>
                </c:pt>
                <c:pt idx="461">
                  <c:v>43693</c:v>
                </c:pt>
                <c:pt idx="462">
                  <c:v>43692</c:v>
                </c:pt>
                <c:pt idx="463">
                  <c:v>43691</c:v>
                </c:pt>
                <c:pt idx="464">
                  <c:v>43690</c:v>
                </c:pt>
                <c:pt idx="465">
                  <c:v>43689</c:v>
                </c:pt>
                <c:pt idx="466">
                  <c:v>43688</c:v>
                </c:pt>
                <c:pt idx="467">
                  <c:v>43687</c:v>
                </c:pt>
                <c:pt idx="468">
                  <c:v>43686</c:v>
                </c:pt>
                <c:pt idx="469">
                  <c:v>43685</c:v>
                </c:pt>
                <c:pt idx="470">
                  <c:v>43684</c:v>
                </c:pt>
                <c:pt idx="471">
                  <c:v>43683</c:v>
                </c:pt>
                <c:pt idx="472">
                  <c:v>43682</c:v>
                </c:pt>
                <c:pt idx="473">
                  <c:v>43681</c:v>
                </c:pt>
                <c:pt idx="474">
                  <c:v>43680</c:v>
                </c:pt>
                <c:pt idx="475">
                  <c:v>43679</c:v>
                </c:pt>
                <c:pt idx="476">
                  <c:v>43678</c:v>
                </c:pt>
                <c:pt idx="477">
                  <c:v>43677</c:v>
                </c:pt>
                <c:pt idx="478">
                  <c:v>43676</c:v>
                </c:pt>
                <c:pt idx="479">
                  <c:v>43675</c:v>
                </c:pt>
                <c:pt idx="480">
                  <c:v>43674</c:v>
                </c:pt>
                <c:pt idx="481">
                  <c:v>43673</c:v>
                </c:pt>
                <c:pt idx="482">
                  <c:v>43672</c:v>
                </c:pt>
                <c:pt idx="483">
                  <c:v>43671</c:v>
                </c:pt>
                <c:pt idx="484">
                  <c:v>43670</c:v>
                </c:pt>
                <c:pt idx="485">
                  <c:v>43669</c:v>
                </c:pt>
                <c:pt idx="486">
                  <c:v>43668</c:v>
                </c:pt>
                <c:pt idx="487">
                  <c:v>43667</c:v>
                </c:pt>
                <c:pt idx="488">
                  <c:v>43666</c:v>
                </c:pt>
                <c:pt idx="489">
                  <c:v>43665</c:v>
                </c:pt>
                <c:pt idx="490">
                  <c:v>43664</c:v>
                </c:pt>
                <c:pt idx="491">
                  <c:v>43663</c:v>
                </c:pt>
                <c:pt idx="492">
                  <c:v>43662</c:v>
                </c:pt>
                <c:pt idx="493">
                  <c:v>43661</c:v>
                </c:pt>
                <c:pt idx="494">
                  <c:v>43660</c:v>
                </c:pt>
                <c:pt idx="495">
                  <c:v>43659</c:v>
                </c:pt>
                <c:pt idx="496">
                  <c:v>43658</c:v>
                </c:pt>
                <c:pt idx="497">
                  <c:v>43657</c:v>
                </c:pt>
                <c:pt idx="498">
                  <c:v>43656</c:v>
                </c:pt>
                <c:pt idx="499">
                  <c:v>43655</c:v>
                </c:pt>
                <c:pt idx="500">
                  <c:v>43654</c:v>
                </c:pt>
                <c:pt idx="501">
                  <c:v>43653</c:v>
                </c:pt>
                <c:pt idx="502">
                  <c:v>43652</c:v>
                </c:pt>
                <c:pt idx="503">
                  <c:v>43651</c:v>
                </c:pt>
                <c:pt idx="504">
                  <c:v>43650</c:v>
                </c:pt>
                <c:pt idx="505">
                  <c:v>43649</c:v>
                </c:pt>
                <c:pt idx="506">
                  <c:v>43648</c:v>
                </c:pt>
                <c:pt idx="507">
                  <c:v>43647</c:v>
                </c:pt>
                <c:pt idx="508">
                  <c:v>43646</c:v>
                </c:pt>
                <c:pt idx="509">
                  <c:v>43645</c:v>
                </c:pt>
                <c:pt idx="510">
                  <c:v>43644</c:v>
                </c:pt>
                <c:pt idx="511">
                  <c:v>43643</c:v>
                </c:pt>
                <c:pt idx="512">
                  <c:v>43642</c:v>
                </c:pt>
                <c:pt idx="513">
                  <c:v>43641</c:v>
                </c:pt>
                <c:pt idx="514">
                  <c:v>43640</c:v>
                </c:pt>
                <c:pt idx="515">
                  <c:v>43639</c:v>
                </c:pt>
                <c:pt idx="516">
                  <c:v>43638</c:v>
                </c:pt>
                <c:pt idx="517">
                  <c:v>43637</c:v>
                </c:pt>
                <c:pt idx="518">
                  <c:v>43636</c:v>
                </c:pt>
                <c:pt idx="519">
                  <c:v>43635</c:v>
                </c:pt>
                <c:pt idx="520">
                  <c:v>43634</c:v>
                </c:pt>
                <c:pt idx="521">
                  <c:v>43633</c:v>
                </c:pt>
                <c:pt idx="522">
                  <c:v>43632</c:v>
                </c:pt>
                <c:pt idx="523">
                  <c:v>43631</c:v>
                </c:pt>
                <c:pt idx="524">
                  <c:v>43630</c:v>
                </c:pt>
                <c:pt idx="525">
                  <c:v>43629</c:v>
                </c:pt>
                <c:pt idx="526">
                  <c:v>43628</c:v>
                </c:pt>
                <c:pt idx="527">
                  <c:v>43627</c:v>
                </c:pt>
                <c:pt idx="528">
                  <c:v>43626</c:v>
                </c:pt>
                <c:pt idx="529">
                  <c:v>43625</c:v>
                </c:pt>
                <c:pt idx="530">
                  <c:v>43624</c:v>
                </c:pt>
                <c:pt idx="531">
                  <c:v>43623</c:v>
                </c:pt>
                <c:pt idx="532">
                  <c:v>43622</c:v>
                </c:pt>
                <c:pt idx="533">
                  <c:v>43621</c:v>
                </c:pt>
                <c:pt idx="534">
                  <c:v>43620</c:v>
                </c:pt>
                <c:pt idx="535">
                  <c:v>43619</c:v>
                </c:pt>
                <c:pt idx="536">
                  <c:v>43618</c:v>
                </c:pt>
                <c:pt idx="537">
                  <c:v>43617</c:v>
                </c:pt>
                <c:pt idx="538">
                  <c:v>43616</c:v>
                </c:pt>
                <c:pt idx="539">
                  <c:v>43615</c:v>
                </c:pt>
                <c:pt idx="540">
                  <c:v>43614</c:v>
                </c:pt>
                <c:pt idx="541">
                  <c:v>43613</c:v>
                </c:pt>
                <c:pt idx="542">
                  <c:v>43612</c:v>
                </c:pt>
                <c:pt idx="543">
                  <c:v>43611</c:v>
                </c:pt>
                <c:pt idx="544">
                  <c:v>43610</c:v>
                </c:pt>
                <c:pt idx="545">
                  <c:v>43609</c:v>
                </c:pt>
                <c:pt idx="546">
                  <c:v>43608</c:v>
                </c:pt>
                <c:pt idx="547">
                  <c:v>43607</c:v>
                </c:pt>
                <c:pt idx="548">
                  <c:v>43606</c:v>
                </c:pt>
                <c:pt idx="549">
                  <c:v>43605</c:v>
                </c:pt>
                <c:pt idx="550">
                  <c:v>43604</c:v>
                </c:pt>
                <c:pt idx="551">
                  <c:v>43603</c:v>
                </c:pt>
                <c:pt idx="552">
                  <c:v>43602</c:v>
                </c:pt>
                <c:pt idx="553">
                  <c:v>43601</c:v>
                </c:pt>
                <c:pt idx="554">
                  <c:v>43600</c:v>
                </c:pt>
                <c:pt idx="555">
                  <c:v>43599</c:v>
                </c:pt>
                <c:pt idx="556">
                  <c:v>43598</c:v>
                </c:pt>
                <c:pt idx="557">
                  <c:v>43597</c:v>
                </c:pt>
                <c:pt idx="558">
                  <c:v>43596</c:v>
                </c:pt>
                <c:pt idx="559">
                  <c:v>43595</c:v>
                </c:pt>
                <c:pt idx="560">
                  <c:v>43594</c:v>
                </c:pt>
                <c:pt idx="561">
                  <c:v>43593</c:v>
                </c:pt>
                <c:pt idx="562">
                  <c:v>43592</c:v>
                </c:pt>
                <c:pt idx="563">
                  <c:v>43591</c:v>
                </c:pt>
                <c:pt idx="564">
                  <c:v>43590</c:v>
                </c:pt>
                <c:pt idx="565">
                  <c:v>43589</c:v>
                </c:pt>
                <c:pt idx="566">
                  <c:v>43588</c:v>
                </c:pt>
                <c:pt idx="567">
                  <c:v>43587</c:v>
                </c:pt>
                <c:pt idx="568">
                  <c:v>43586</c:v>
                </c:pt>
                <c:pt idx="569">
                  <c:v>43585</c:v>
                </c:pt>
                <c:pt idx="570">
                  <c:v>43584</c:v>
                </c:pt>
                <c:pt idx="571">
                  <c:v>43583</c:v>
                </c:pt>
                <c:pt idx="572">
                  <c:v>43582</c:v>
                </c:pt>
                <c:pt idx="573">
                  <c:v>43581</c:v>
                </c:pt>
                <c:pt idx="574">
                  <c:v>43580</c:v>
                </c:pt>
                <c:pt idx="575">
                  <c:v>43579</c:v>
                </c:pt>
                <c:pt idx="576">
                  <c:v>43578</c:v>
                </c:pt>
                <c:pt idx="577">
                  <c:v>43577</c:v>
                </c:pt>
                <c:pt idx="578">
                  <c:v>43576</c:v>
                </c:pt>
                <c:pt idx="579">
                  <c:v>43575</c:v>
                </c:pt>
                <c:pt idx="580">
                  <c:v>43574</c:v>
                </c:pt>
                <c:pt idx="581">
                  <c:v>43573</c:v>
                </c:pt>
                <c:pt idx="582">
                  <c:v>43572</c:v>
                </c:pt>
                <c:pt idx="583">
                  <c:v>43571</c:v>
                </c:pt>
                <c:pt idx="584">
                  <c:v>43570</c:v>
                </c:pt>
                <c:pt idx="585">
                  <c:v>43569</c:v>
                </c:pt>
                <c:pt idx="586">
                  <c:v>43568</c:v>
                </c:pt>
                <c:pt idx="587">
                  <c:v>43567</c:v>
                </c:pt>
                <c:pt idx="588">
                  <c:v>43566</c:v>
                </c:pt>
                <c:pt idx="589">
                  <c:v>43565</c:v>
                </c:pt>
                <c:pt idx="590">
                  <c:v>43564</c:v>
                </c:pt>
                <c:pt idx="591">
                  <c:v>43563</c:v>
                </c:pt>
                <c:pt idx="592">
                  <c:v>43562</c:v>
                </c:pt>
                <c:pt idx="593">
                  <c:v>43561</c:v>
                </c:pt>
                <c:pt idx="594">
                  <c:v>43560</c:v>
                </c:pt>
                <c:pt idx="595">
                  <c:v>43559</c:v>
                </c:pt>
                <c:pt idx="596">
                  <c:v>43558</c:v>
                </c:pt>
                <c:pt idx="597">
                  <c:v>43557</c:v>
                </c:pt>
                <c:pt idx="598">
                  <c:v>43556</c:v>
                </c:pt>
                <c:pt idx="599">
                  <c:v>43555</c:v>
                </c:pt>
                <c:pt idx="600">
                  <c:v>43554</c:v>
                </c:pt>
                <c:pt idx="601">
                  <c:v>43553</c:v>
                </c:pt>
                <c:pt idx="602">
                  <c:v>43552</c:v>
                </c:pt>
                <c:pt idx="603">
                  <c:v>43551</c:v>
                </c:pt>
                <c:pt idx="604">
                  <c:v>43550</c:v>
                </c:pt>
                <c:pt idx="605">
                  <c:v>43549</c:v>
                </c:pt>
                <c:pt idx="606">
                  <c:v>43548</c:v>
                </c:pt>
                <c:pt idx="607">
                  <c:v>43547</c:v>
                </c:pt>
                <c:pt idx="608">
                  <c:v>43546</c:v>
                </c:pt>
                <c:pt idx="609">
                  <c:v>43545</c:v>
                </c:pt>
                <c:pt idx="610">
                  <c:v>43544</c:v>
                </c:pt>
                <c:pt idx="611">
                  <c:v>43543</c:v>
                </c:pt>
                <c:pt idx="612">
                  <c:v>43542</c:v>
                </c:pt>
                <c:pt idx="613">
                  <c:v>43541</c:v>
                </c:pt>
                <c:pt idx="614">
                  <c:v>43540</c:v>
                </c:pt>
                <c:pt idx="615">
                  <c:v>43539</c:v>
                </c:pt>
                <c:pt idx="616">
                  <c:v>43538</c:v>
                </c:pt>
                <c:pt idx="617">
                  <c:v>43537</c:v>
                </c:pt>
                <c:pt idx="618">
                  <c:v>43536</c:v>
                </c:pt>
                <c:pt idx="619">
                  <c:v>43535</c:v>
                </c:pt>
                <c:pt idx="620">
                  <c:v>43534</c:v>
                </c:pt>
                <c:pt idx="621">
                  <c:v>43533</c:v>
                </c:pt>
                <c:pt idx="622">
                  <c:v>43532</c:v>
                </c:pt>
                <c:pt idx="623">
                  <c:v>43531</c:v>
                </c:pt>
                <c:pt idx="624">
                  <c:v>43530</c:v>
                </c:pt>
                <c:pt idx="625">
                  <c:v>43529</c:v>
                </c:pt>
                <c:pt idx="626">
                  <c:v>43528</c:v>
                </c:pt>
                <c:pt idx="627">
                  <c:v>43527</c:v>
                </c:pt>
                <c:pt idx="628">
                  <c:v>43526</c:v>
                </c:pt>
                <c:pt idx="629">
                  <c:v>43525</c:v>
                </c:pt>
                <c:pt idx="630">
                  <c:v>43524</c:v>
                </c:pt>
                <c:pt idx="631">
                  <c:v>43523</c:v>
                </c:pt>
                <c:pt idx="632">
                  <c:v>43522</c:v>
                </c:pt>
                <c:pt idx="633">
                  <c:v>43521</c:v>
                </c:pt>
                <c:pt idx="634">
                  <c:v>43520</c:v>
                </c:pt>
                <c:pt idx="635">
                  <c:v>43519</c:v>
                </c:pt>
                <c:pt idx="636">
                  <c:v>43518</c:v>
                </c:pt>
                <c:pt idx="637">
                  <c:v>43517</c:v>
                </c:pt>
                <c:pt idx="638">
                  <c:v>43516</c:v>
                </c:pt>
                <c:pt idx="639">
                  <c:v>43515</c:v>
                </c:pt>
                <c:pt idx="640">
                  <c:v>43514</c:v>
                </c:pt>
                <c:pt idx="641">
                  <c:v>43513</c:v>
                </c:pt>
                <c:pt idx="642">
                  <c:v>43512</c:v>
                </c:pt>
                <c:pt idx="643">
                  <c:v>43511</c:v>
                </c:pt>
                <c:pt idx="644">
                  <c:v>43510</c:v>
                </c:pt>
                <c:pt idx="645">
                  <c:v>43509</c:v>
                </c:pt>
                <c:pt idx="646">
                  <c:v>43508</c:v>
                </c:pt>
                <c:pt idx="647">
                  <c:v>43507</c:v>
                </c:pt>
                <c:pt idx="648">
                  <c:v>43506</c:v>
                </c:pt>
                <c:pt idx="649">
                  <c:v>43505</c:v>
                </c:pt>
                <c:pt idx="650">
                  <c:v>43504</c:v>
                </c:pt>
                <c:pt idx="651">
                  <c:v>43503</c:v>
                </c:pt>
                <c:pt idx="652">
                  <c:v>43502</c:v>
                </c:pt>
                <c:pt idx="653">
                  <c:v>43501</c:v>
                </c:pt>
                <c:pt idx="654">
                  <c:v>43500</c:v>
                </c:pt>
                <c:pt idx="655">
                  <c:v>43499</c:v>
                </c:pt>
                <c:pt idx="656">
                  <c:v>43498</c:v>
                </c:pt>
                <c:pt idx="657">
                  <c:v>43497</c:v>
                </c:pt>
                <c:pt idx="658">
                  <c:v>43496</c:v>
                </c:pt>
                <c:pt idx="659">
                  <c:v>43495</c:v>
                </c:pt>
                <c:pt idx="660">
                  <c:v>43494</c:v>
                </c:pt>
                <c:pt idx="661">
                  <c:v>43493</c:v>
                </c:pt>
                <c:pt idx="662">
                  <c:v>43492</c:v>
                </c:pt>
                <c:pt idx="663">
                  <c:v>43491</c:v>
                </c:pt>
                <c:pt idx="664">
                  <c:v>43490</c:v>
                </c:pt>
                <c:pt idx="665">
                  <c:v>43489</c:v>
                </c:pt>
                <c:pt idx="666">
                  <c:v>43488</c:v>
                </c:pt>
                <c:pt idx="667">
                  <c:v>43487</c:v>
                </c:pt>
                <c:pt idx="668">
                  <c:v>43486</c:v>
                </c:pt>
                <c:pt idx="669">
                  <c:v>43485</c:v>
                </c:pt>
                <c:pt idx="670">
                  <c:v>43484</c:v>
                </c:pt>
                <c:pt idx="671">
                  <c:v>43483</c:v>
                </c:pt>
                <c:pt idx="672">
                  <c:v>43482</c:v>
                </c:pt>
                <c:pt idx="673">
                  <c:v>43481</c:v>
                </c:pt>
                <c:pt idx="674">
                  <c:v>43480</c:v>
                </c:pt>
                <c:pt idx="675">
                  <c:v>43479</c:v>
                </c:pt>
                <c:pt idx="676">
                  <c:v>43478</c:v>
                </c:pt>
                <c:pt idx="677">
                  <c:v>43477</c:v>
                </c:pt>
                <c:pt idx="678">
                  <c:v>43476</c:v>
                </c:pt>
                <c:pt idx="679">
                  <c:v>43475</c:v>
                </c:pt>
                <c:pt idx="680">
                  <c:v>43474</c:v>
                </c:pt>
                <c:pt idx="681">
                  <c:v>43473</c:v>
                </c:pt>
                <c:pt idx="682">
                  <c:v>43472</c:v>
                </c:pt>
                <c:pt idx="683">
                  <c:v>43471</c:v>
                </c:pt>
                <c:pt idx="684">
                  <c:v>43470</c:v>
                </c:pt>
                <c:pt idx="685">
                  <c:v>43469</c:v>
                </c:pt>
                <c:pt idx="686">
                  <c:v>43468</c:v>
                </c:pt>
                <c:pt idx="687">
                  <c:v>43467</c:v>
                </c:pt>
                <c:pt idx="688">
                  <c:v>43466</c:v>
                </c:pt>
                <c:pt idx="689">
                  <c:v>43465</c:v>
                </c:pt>
                <c:pt idx="690">
                  <c:v>43464</c:v>
                </c:pt>
                <c:pt idx="691">
                  <c:v>43463</c:v>
                </c:pt>
                <c:pt idx="692">
                  <c:v>43462</c:v>
                </c:pt>
                <c:pt idx="693">
                  <c:v>43461</c:v>
                </c:pt>
                <c:pt idx="694">
                  <c:v>43460</c:v>
                </c:pt>
                <c:pt idx="695">
                  <c:v>43459</c:v>
                </c:pt>
                <c:pt idx="696">
                  <c:v>43458</c:v>
                </c:pt>
                <c:pt idx="697">
                  <c:v>43457</c:v>
                </c:pt>
                <c:pt idx="698">
                  <c:v>43456</c:v>
                </c:pt>
                <c:pt idx="699">
                  <c:v>43455</c:v>
                </c:pt>
                <c:pt idx="700">
                  <c:v>43454</c:v>
                </c:pt>
                <c:pt idx="701">
                  <c:v>43453</c:v>
                </c:pt>
                <c:pt idx="702">
                  <c:v>43452</c:v>
                </c:pt>
                <c:pt idx="703">
                  <c:v>43451</c:v>
                </c:pt>
                <c:pt idx="704">
                  <c:v>43450</c:v>
                </c:pt>
                <c:pt idx="705">
                  <c:v>43449</c:v>
                </c:pt>
                <c:pt idx="706">
                  <c:v>43448</c:v>
                </c:pt>
                <c:pt idx="707">
                  <c:v>43447</c:v>
                </c:pt>
                <c:pt idx="708">
                  <c:v>43446</c:v>
                </c:pt>
                <c:pt idx="709">
                  <c:v>43445</c:v>
                </c:pt>
                <c:pt idx="710">
                  <c:v>43444</c:v>
                </c:pt>
                <c:pt idx="711">
                  <c:v>43443</c:v>
                </c:pt>
                <c:pt idx="712">
                  <c:v>43442</c:v>
                </c:pt>
                <c:pt idx="713">
                  <c:v>43441</c:v>
                </c:pt>
                <c:pt idx="714">
                  <c:v>43440</c:v>
                </c:pt>
                <c:pt idx="715">
                  <c:v>43439</c:v>
                </c:pt>
                <c:pt idx="716">
                  <c:v>43438</c:v>
                </c:pt>
                <c:pt idx="717">
                  <c:v>43437</c:v>
                </c:pt>
                <c:pt idx="718">
                  <c:v>43436</c:v>
                </c:pt>
                <c:pt idx="719">
                  <c:v>43435</c:v>
                </c:pt>
                <c:pt idx="720">
                  <c:v>43434</c:v>
                </c:pt>
                <c:pt idx="721">
                  <c:v>43433</c:v>
                </c:pt>
                <c:pt idx="722">
                  <c:v>43432</c:v>
                </c:pt>
                <c:pt idx="723">
                  <c:v>43431</c:v>
                </c:pt>
                <c:pt idx="724">
                  <c:v>43430</c:v>
                </c:pt>
                <c:pt idx="725">
                  <c:v>43429</c:v>
                </c:pt>
                <c:pt idx="726">
                  <c:v>43428</c:v>
                </c:pt>
                <c:pt idx="727">
                  <c:v>43427</c:v>
                </c:pt>
                <c:pt idx="728">
                  <c:v>43426</c:v>
                </c:pt>
                <c:pt idx="729">
                  <c:v>43425</c:v>
                </c:pt>
                <c:pt idx="730">
                  <c:v>43424</c:v>
                </c:pt>
                <c:pt idx="731">
                  <c:v>43423</c:v>
                </c:pt>
                <c:pt idx="732">
                  <c:v>43422</c:v>
                </c:pt>
                <c:pt idx="733">
                  <c:v>43421</c:v>
                </c:pt>
                <c:pt idx="734">
                  <c:v>43420</c:v>
                </c:pt>
                <c:pt idx="735">
                  <c:v>43419</c:v>
                </c:pt>
                <c:pt idx="736">
                  <c:v>43418</c:v>
                </c:pt>
                <c:pt idx="737">
                  <c:v>43417</c:v>
                </c:pt>
                <c:pt idx="738">
                  <c:v>43416</c:v>
                </c:pt>
                <c:pt idx="739">
                  <c:v>43415</c:v>
                </c:pt>
                <c:pt idx="740">
                  <c:v>43414</c:v>
                </c:pt>
                <c:pt idx="741">
                  <c:v>43413</c:v>
                </c:pt>
                <c:pt idx="742">
                  <c:v>43412</c:v>
                </c:pt>
                <c:pt idx="743">
                  <c:v>43411</c:v>
                </c:pt>
                <c:pt idx="744">
                  <c:v>43410</c:v>
                </c:pt>
                <c:pt idx="745">
                  <c:v>43409</c:v>
                </c:pt>
                <c:pt idx="746">
                  <c:v>43408</c:v>
                </c:pt>
                <c:pt idx="747">
                  <c:v>43407</c:v>
                </c:pt>
                <c:pt idx="748">
                  <c:v>43406</c:v>
                </c:pt>
                <c:pt idx="749">
                  <c:v>43405</c:v>
                </c:pt>
                <c:pt idx="750">
                  <c:v>43404</c:v>
                </c:pt>
                <c:pt idx="751">
                  <c:v>43403</c:v>
                </c:pt>
                <c:pt idx="752">
                  <c:v>43402</c:v>
                </c:pt>
                <c:pt idx="753">
                  <c:v>43401</c:v>
                </c:pt>
                <c:pt idx="754">
                  <c:v>43400</c:v>
                </c:pt>
                <c:pt idx="755">
                  <c:v>43399</c:v>
                </c:pt>
                <c:pt idx="756">
                  <c:v>43398</c:v>
                </c:pt>
                <c:pt idx="757">
                  <c:v>43397</c:v>
                </c:pt>
                <c:pt idx="758">
                  <c:v>43396</c:v>
                </c:pt>
                <c:pt idx="759">
                  <c:v>43395</c:v>
                </c:pt>
                <c:pt idx="760">
                  <c:v>43394</c:v>
                </c:pt>
                <c:pt idx="761">
                  <c:v>43393</c:v>
                </c:pt>
                <c:pt idx="762">
                  <c:v>43392</c:v>
                </c:pt>
                <c:pt idx="763">
                  <c:v>43391</c:v>
                </c:pt>
                <c:pt idx="764">
                  <c:v>43390</c:v>
                </c:pt>
                <c:pt idx="765">
                  <c:v>43389</c:v>
                </c:pt>
                <c:pt idx="766">
                  <c:v>43388</c:v>
                </c:pt>
                <c:pt idx="767">
                  <c:v>43387</c:v>
                </c:pt>
                <c:pt idx="768">
                  <c:v>43386</c:v>
                </c:pt>
                <c:pt idx="769">
                  <c:v>43385</c:v>
                </c:pt>
                <c:pt idx="770">
                  <c:v>43384</c:v>
                </c:pt>
                <c:pt idx="771">
                  <c:v>43383</c:v>
                </c:pt>
                <c:pt idx="772">
                  <c:v>43382</c:v>
                </c:pt>
                <c:pt idx="773">
                  <c:v>43381</c:v>
                </c:pt>
                <c:pt idx="774">
                  <c:v>43380</c:v>
                </c:pt>
                <c:pt idx="775">
                  <c:v>43379</c:v>
                </c:pt>
                <c:pt idx="776">
                  <c:v>43378</c:v>
                </c:pt>
                <c:pt idx="777">
                  <c:v>43377</c:v>
                </c:pt>
                <c:pt idx="778">
                  <c:v>43376</c:v>
                </c:pt>
                <c:pt idx="779">
                  <c:v>43375</c:v>
                </c:pt>
                <c:pt idx="780">
                  <c:v>43374</c:v>
                </c:pt>
                <c:pt idx="781">
                  <c:v>43373</c:v>
                </c:pt>
                <c:pt idx="782">
                  <c:v>43372</c:v>
                </c:pt>
                <c:pt idx="783">
                  <c:v>43371</c:v>
                </c:pt>
                <c:pt idx="784">
                  <c:v>43370</c:v>
                </c:pt>
                <c:pt idx="785">
                  <c:v>43369</c:v>
                </c:pt>
                <c:pt idx="786">
                  <c:v>43368</c:v>
                </c:pt>
                <c:pt idx="787">
                  <c:v>43367</c:v>
                </c:pt>
                <c:pt idx="788">
                  <c:v>43366</c:v>
                </c:pt>
                <c:pt idx="789">
                  <c:v>43365</c:v>
                </c:pt>
                <c:pt idx="790">
                  <c:v>43364</c:v>
                </c:pt>
                <c:pt idx="791">
                  <c:v>43363</c:v>
                </c:pt>
                <c:pt idx="792">
                  <c:v>43362</c:v>
                </c:pt>
                <c:pt idx="793">
                  <c:v>43361</c:v>
                </c:pt>
                <c:pt idx="794">
                  <c:v>43360</c:v>
                </c:pt>
                <c:pt idx="795">
                  <c:v>43359</c:v>
                </c:pt>
                <c:pt idx="796">
                  <c:v>43358</c:v>
                </c:pt>
                <c:pt idx="797">
                  <c:v>43357</c:v>
                </c:pt>
                <c:pt idx="798">
                  <c:v>43356</c:v>
                </c:pt>
                <c:pt idx="799">
                  <c:v>43355</c:v>
                </c:pt>
                <c:pt idx="800">
                  <c:v>43354</c:v>
                </c:pt>
                <c:pt idx="801">
                  <c:v>43353</c:v>
                </c:pt>
                <c:pt idx="802">
                  <c:v>43352</c:v>
                </c:pt>
                <c:pt idx="803">
                  <c:v>43351</c:v>
                </c:pt>
                <c:pt idx="804">
                  <c:v>43350</c:v>
                </c:pt>
                <c:pt idx="805">
                  <c:v>43349</c:v>
                </c:pt>
                <c:pt idx="806">
                  <c:v>43348</c:v>
                </c:pt>
                <c:pt idx="807">
                  <c:v>43347</c:v>
                </c:pt>
                <c:pt idx="808">
                  <c:v>43346</c:v>
                </c:pt>
                <c:pt idx="809">
                  <c:v>43345</c:v>
                </c:pt>
                <c:pt idx="810">
                  <c:v>43344</c:v>
                </c:pt>
                <c:pt idx="811">
                  <c:v>43343</c:v>
                </c:pt>
                <c:pt idx="812">
                  <c:v>43342</c:v>
                </c:pt>
                <c:pt idx="813">
                  <c:v>43341</c:v>
                </c:pt>
                <c:pt idx="814">
                  <c:v>43340</c:v>
                </c:pt>
                <c:pt idx="815">
                  <c:v>43339</c:v>
                </c:pt>
                <c:pt idx="816">
                  <c:v>43338</c:v>
                </c:pt>
                <c:pt idx="817">
                  <c:v>43337</c:v>
                </c:pt>
                <c:pt idx="818">
                  <c:v>43336</c:v>
                </c:pt>
                <c:pt idx="819">
                  <c:v>43335</c:v>
                </c:pt>
                <c:pt idx="820">
                  <c:v>43334</c:v>
                </c:pt>
                <c:pt idx="821">
                  <c:v>43333</c:v>
                </c:pt>
                <c:pt idx="822">
                  <c:v>43332</c:v>
                </c:pt>
                <c:pt idx="823">
                  <c:v>43331</c:v>
                </c:pt>
                <c:pt idx="824">
                  <c:v>43330</c:v>
                </c:pt>
                <c:pt idx="825">
                  <c:v>43329</c:v>
                </c:pt>
                <c:pt idx="826">
                  <c:v>43328</c:v>
                </c:pt>
                <c:pt idx="827">
                  <c:v>43327</c:v>
                </c:pt>
                <c:pt idx="828">
                  <c:v>43326</c:v>
                </c:pt>
                <c:pt idx="829">
                  <c:v>43325</c:v>
                </c:pt>
                <c:pt idx="830">
                  <c:v>43324</c:v>
                </c:pt>
                <c:pt idx="831">
                  <c:v>43323</c:v>
                </c:pt>
                <c:pt idx="832">
                  <c:v>43322</c:v>
                </c:pt>
                <c:pt idx="833">
                  <c:v>43321</c:v>
                </c:pt>
                <c:pt idx="834">
                  <c:v>43320</c:v>
                </c:pt>
                <c:pt idx="835">
                  <c:v>43319</c:v>
                </c:pt>
                <c:pt idx="836">
                  <c:v>43318</c:v>
                </c:pt>
                <c:pt idx="837">
                  <c:v>43317</c:v>
                </c:pt>
                <c:pt idx="838">
                  <c:v>43316</c:v>
                </c:pt>
                <c:pt idx="839">
                  <c:v>43315</c:v>
                </c:pt>
                <c:pt idx="840">
                  <c:v>43314</c:v>
                </c:pt>
                <c:pt idx="841">
                  <c:v>43313</c:v>
                </c:pt>
                <c:pt idx="842">
                  <c:v>43312</c:v>
                </c:pt>
                <c:pt idx="843">
                  <c:v>43311</c:v>
                </c:pt>
                <c:pt idx="844">
                  <c:v>43310</c:v>
                </c:pt>
                <c:pt idx="845">
                  <c:v>43309</c:v>
                </c:pt>
                <c:pt idx="846">
                  <c:v>43308</c:v>
                </c:pt>
                <c:pt idx="847">
                  <c:v>43307</c:v>
                </c:pt>
                <c:pt idx="848">
                  <c:v>43306</c:v>
                </c:pt>
                <c:pt idx="849">
                  <c:v>43305</c:v>
                </c:pt>
                <c:pt idx="850">
                  <c:v>43304</c:v>
                </c:pt>
                <c:pt idx="851">
                  <c:v>43303</c:v>
                </c:pt>
                <c:pt idx="852">
                  <c:v>43302</c:v>
                </c:pt>
                <c:pt idx="853">
                  <c:v>43301</c:v>
                </c:pt>
                <c:pt idx="854">
                  <c:v>43300</c:v>
                </c:pt>
                <c:pt idx="855">
                  <c:v>43299</c:v>
                </c:pt>
                <c:pt idx="856">
                  <c:v>43298</c:v>
                </c:pt>
                <c:pt idx="857">
                  <c:v>43297</c:v>
                </c:pt>
                <c:pt idx="858">
                  <c:v>43296</c:v>
                </c:pt>
                <c:pt idx="859">
                  <c:v>43295</c:v>
                </c:pt>
                <c:pt idx="860">
                  <c:v>43294</c:v>
                </c:pt>
                <c:pt idx="861">
                  <c:v>43293</c:v>
                </c:pt>
                <c:pt idx="862">
                  <c:v>43292</c:v>
                </c:pt>
                <c:pt idx="863">
                  <c:v>43291</c:v>
                </c:pt>
                <c:pt idx="864">
                  <c:v>43290</c:v>
                </c:pt>
                <c:pt idx="865">
                  <c:v>43289</c:v>
                </c:pt>
                <c:pt idx="866">
                  <c:v>43288</c:v>
                </c:pt>
                <c:pt idx="867">
                  <c:v>43287</c:v>
                </c:pt>
                <c:pt idx="868">
                  <c:v>43286</c:v>
                </c:pt>
                <c:pt idx="869">
                  <c:v>43285</c:v>
                </c:pt>
                <c:pt idx="870">
                  <c:v>43284</c:v>
                </c:pt>
                <c:pt idx="871">
                  <c:v>43283</c:v>
                </c:pt>
                <c:pt idx="872">
                  <c:v>43282</c:v>
                </c:pt>
                <c:pt idx="873">
                  <c:v>43281</c:v>
                </c:pt>
                <c:pt idx="874">
                  <c:v>43280</c:v>
                </c:pt>
                <c:pt idx="875">
                  <c:v>43279</c:v>
                </c:pt>
                <c:pt idx="876">
                  <c:v>43278</c:v>
                </c:pt>
                <c:pt idx="877">
                  <c:v>43277</c:v>
                </c:pt>
                <c:pt idx="878">
                  <c:v>43276</c:v>
                </c:pt>
                <c:pt idx="879">
                  <c:v>43275</c:v>
                </c:pt>
                <c:pt idx="880">
                  <c:v>43274</c:v>
                </c:pt>
                <c:pt idx="881">
                  <c:v>43273</c:v>
                </c:pt>
                <c:pt idx="882">
                  <c:v>43272</c:v>
                </c:pt>
                <c:pt idx="883">
                  <c:v>43271</c:v>
                </c:pt>
                <c:pt idx="884">
                  <c:v>43270</c:v>
                </c:pt>
                <c:pt idx="885">
                  <c:v>43269</c:v>
                </c:pt>
                <c:pt idx="886">
                  <c:v>43268</c:v>
                </c:pt>
                <c:pt idx="887">
                  <c:v>43267</c:v>
                </c:pt>
                <c:pt idx="888">
                  <c:v>43266</c:v>
                </c:pt>
                <c:pt idx="889">
                  <c:v>43265</c:v>
                </c:pt>
                <c:pt idx="890">
                  <c:v>43264</c:v>
                </c:pt>
                <c:pt idx="891">
                  <c:v>43263</c:v>
                </c:pt>
                <c:pt idx="892">
                  <c:v>43262</c:v>
                </c:pt>
                <c:pt idx="893">
                  <c:v>43261</c:v>
                </c:pt>
                <c:pt idx="894">
                  <c:v>43260</c:v>
                </c:pt>
                <c:pt idx="895">
                  <c:v>43259</c:v>
                </c:pt>
                <c:pt idx="896">
                  <c:v>43258</c:v>
                </c:pt>
                <c:pt idx="897">
                  <c:v>43257</c:v>
                </c:pt>
                <c:pt idx="898">
                  <c:v>43256</c:v>
                </c:pt>
                <c:pt idx="899">
                  <c:v>43255</c:v>
                </c:pt>
                <c:pt idx="900">
                  <c:v>43254</c:v>
                </c:pt>
                <c:pt idx="901">
                  <c:v>43253</c:v>
                </c:pt>
                <c:pt idx="902">
                  <c:v>43252</c:v>
                </c:pt>
                <c:pt idx="903">
                  <c:v>43251</c:v>
                </c:pt>
                <c:pt idx="904">
                  <c:v>43250</c:v>
                </c:pt>
                <c:pt idx="905">
                  <c:v>43249</c:v>
                </c:pt>
                <c:pt idx="906">
                  <c:v>43248</c:v>
                </c:pt>
                <c:pt idx="907">
                  <c:v>43247</c:v>
                </c:pt>
                <c:pt idx="908">
                  <c:v>43246</c:v>
                </c:pt>
                <c:pt idx="909">
                  <c:v>43245</c:v>
                </c:pt>
                <c:pt idx="910">
                  <c:v>43244</c:v>
                </c:pt>
                <c:pt idx="911">
                  <c:v>43243</c:v>
                </c:pt>
                <c:pt idx="912">
                  <c:v>43242</c:v>
                </c:pt>
                <c:pt idx="913">
                  <c:v>43241</c:v>
                </c:pt>
                <c:pt idx="914">
                  <c:v>43240</c:v>
                </c:pt>
                <c:pt idx="915">
                  <c:v>43239</c:v>
                </c:pt>
                <c:pt idx="916">
                  <c:v>43238</c:v>
                </c:pt>
                <c:pt idx="917">
                  <c:v>43237</c:v>
                </c:pt>
                <c:pt idx="918">
                  <c:v>43236</c:v>
                </c:pt>
                <c:pt idx="919">
                  <c:v>43235</c:v>
                </c:pt>
                <c:pt idx="920">
                  <c:v>43234</c:v>
                </c:pt>
                <c:pt idx="921">
                  <c:v>43233</c:v>
                </c:pt>
                <c:pt idx="922">
                  <c:v>43232</c:v>
                </c:pt>
                <c:pt idx="923">
                  <c:v>43231</c:v>
                </c:pt>
                <c:pt idx="924">
                  <c:v>43230</c:v>
                </c:pt>
                <c:pt idx="925">
                  <c:v>43229</c:v>
                </c:pt>
                <c:pt idx="926">
                  <c:v>43228</c:v>
                </c:pt>
                <c:pt idx="927">
                  <c:v>43227</c:v>
                </c:pt>
                <c:pt idx="928">
                  <c:v>43226</c:v>
                </c:pt>
                <c:pt idx="929">
                  <c:v>43225</c:v>
                </c:pt>
                <c:pt idx="930">
                  <c:v>43224</c:v>
                </c:pt>
                <c:pt idx="931">
                  <c:v>43223</c:v>
                </c:pt>
                <c:pt idx="932">
                  <c:v>43222</c:v>
                </c:pt>
                <c:pt idx="933">
                  <c:v>43221</c:v>
                </c:pt>
                <c:pt idx="934">
                  <c:v>43220</c:v>
                </c:pt>
                <c:pt idx="935">
                  <c:v>43219</c:v>
                </c:pt>
                <c:pt idx="936">
                  <c:v>43218</c:v>
                </c:pt>
                <c:pt idx="937">
                  <c:v>43217</c:v>
                </c:pt>
                <c:pt idx="938">
                  <c:v>43216</c:v>
                </c:pt>
                <c:pt idx="939">
                  <c:v>43215</c:v>
                </c:pt>
                <c:pt idx="940">
                  <c:v>43214</c:v>
                </c:pt>
                <c:pt idx="941">
                  <c:v>43213</c:v>
                </c:pt>
                <c:pt idx="942">
                  <c:v>43212</c:v>
                </c:pt>
                <c:pt idx="943">
                  <c:v>43211</c:v>
                </c:pt>
                <c:pt idx="944">
                  <c:v>43210</c:v>
                </c:pt>
                <c:pt idx="945">
                  <c:v>43209</c:v>
                </c:pt>
                <c:pt idx="946">
                  <c:v>43208</c:v>
                </c:pt>
                <c:pt idx="947">
                  <c:v>43207</c:v>
                </c:pt>
                <c:pt idx="948">
                  <c:v>43206</c:v>
                </c:pt>
                <c:pt idx="949">
                  <c:v>43205</c:v>
                </c:pt>
                <c:pt idx="950">
                  <c:v>43204</c:v>
                </c:pt>
                <c:pt idx="951">
                  <c:v>43203</c:v>
                </c:pt>
                <c:pt idx="952">
                  <c:v>43202</c:v>
                </c:pt>
                <c:pt idx="953">
                  <c:v>43201</c:v>
                </c:pt>
                <c:pt idx="954">
                  <c:v>43200</c:v>
                </c:pt>
                <c:pt idx="955">
                  <c:v>43199</c:v>
                </c:pt>
                <c:pt idx="956">
                  <c:v>43198</c:v>
                </c:pt>
                <c:pt idx="957">
                  <c:v>43197</c:v>
                </c:pt>
                <c:pt idx="958">
                  <c:v>43196</c:v>
                </c:pt>
                <c:pt idx="959">
                  <c:v>43195</c:v>
                </c:pt>
                <c:pt idx="960">
                  <c:v>43194</c:v>
                </c:pt>
                <c:pt idx="961">
                  <c:v>43193</c:v>
                </c:pt>
                <c:pt idx="962">
                  <c:v>43192</c:v>
                </c:pt>
                <c:pt idx="963">
                  <c:v>43191</c:v>
                </c:pt>
                <c:pt idx="964">
                  <c:v>43190</c:v>
                </c:pt>
                <c:pt idx="965">
                  <c:v>43189</c:v>
                </c:pt>
                <c:pt idx="966">
                  <c:v>43188</c:v>
                </c:pt>
                <c:pt idx="967">
                  <c:v>43187</c:v>
                </c:pt>
                <c:pt idx="968">
                  <c:v>43186</c:v>
                </c:pt>
                <c:pt idx="969">
                  <c:v>43185</c:v>
                </c:pt>
                <c:pt idx="970">
                  <c:v>43184</c:v>
                </c:pt>
                <c:pt idx="971">
                  <c:v>43183</c:v>
                </c:pt>
                <c:pt idx="972">
                  <c:v>43182</c:v>
                </c:pt>
                <c:pt idx="973">
                  <c:v>43181</c:v>
                </c:pt>
                <c:pt idx="974">
                  <c:v>43180</c:v>
                </c:pt>
                <c:pt idx="975">
                  <c:v>43179</c:v>
                </c:pt>
                <c:pt idx="976">
                  <c:v>43178</c:v>
                </c:pt>
                <c:pt idx="977">
                  <c:v>43177</c:v>
                </c:pt>
                <c:pt idx="978">
                  <c:v>43176</c:v>
                </c:pt>
                <c:pt idx="979">
                  <c:v>43175</c:v>
                </c:pt>
                <c:pt idx="980">
                  <c:v>43174</c:v>
                </c:pt>
                <c:pt idx="981">
                  <c:v>43173</c:v>
                </c:pt>
                <c:pt idx="982">
                  <c:v>43172</c:v>
                </c:pt>
                <c:pt idx="983">
                  <c:v>43171</c:v>
                </c:pt>
                <c:pt idx="984">
                  <c:v>43170</c:v>
                </c:pt>
                <c:pt idx="985">
                  <c:v>43169</c:v>
                </c:pt>
                <c:pt idx="986">
                  <c:v>43168</c:v>
                </c:pt>
                <c:pt idx="987">
                  <c:v>43167</c:v>
                </c:pt>
                <c:pt idx="988">
                  <c:v>43166</c:v>
                </c:pt>
                <c:pt idx="989">
                  <c:v>43165</c:v>
                </c:pt>
                <c:pt idx="990">
                  <c:v>43164</c:v>
                </c:pt>
                <c:pt idx="991">
                  <c:v>43163</c:v>
                </c:pt>
                <c:pt idx="992">
                  <c:v>43162</c:v>
                </c:pt>
                <c:pt idx="993">
                  <c:v>43161</c:v>
                </c:pt>
                <c:pt idx="994">
                  <c:v>43160</c:v>
                </c:pt>
                <c:pt idx="995">
                  <c:v>43159</c:v>
                </c:pt>
                <c:pt idx="996">
                  <c:v>43158</c:v>
                </c:pt>
                <c:pt idx="997">
                  <c:v>43157</c:v>
                </c:pt>
                <c:pt idx="998">
                  <c:v>43156</c:v>
                </c:pt>
                <c:pt idx="999">
                  <c:v>43155</c:v>
                </c:pt>
                <c:pt idx="1000">
                  <c:v>43154</c:v>
                </c:pt>
                <c:pt idx="1001">
                  <c:v>43153</c:v>
                </c:pt>
                <c:pt idx="1002">
                  <c:v>43152</c:v>
                </c:pt>
                <c:pt idx="1003">
                  <c:v>43151</c:v>
                </c:pt>
                <c:pt idx="1004">
                  <c:v>43150</c:v>
                </c:pt>
                <c:pt idx="1005">
                  <c:v>43149</c:v>
                </c:pt>
                <c:pt idx="1006">
                  <c:v>43148</c:v>
                </c:pt>
                <c:pt idx="1007">
                  <c:v>43147</c:v>
                </c:pt>
                <c:pt idx="1008">
                  <c:v>43146</c:v>
                </c:pt>
                <c:pt idx="1009">
                  <c:v>43145</c:v>
                </c:pt>
                <c:pt idx="1010">
                  <c:v>43144</c:v>
                </c:pt>
                <c:pt idx="1011">
                  <c:v>43143</c:v>
                </c:pt>
                <c:pt idx="1012">
                  <c:v>43142</c:v>
                </c:pt>
                <c:pt idx="1013">
                  <c:v>43141</c:v>
                </c:pt>
                <c:pt idx="1014">
                  <c:v>43140</c:v>
                </c:pt>
                <c:pt idx="1015">
                  <c:v>43139</c:v>
                </c:pt>
                <c:pt idx="1016">
                  <c:v>43138</c:v>
                </c:pt>
                <c:pt idx="1017">
                  <c:v>43137</c:v>
                </c:pt>
                <c:pt idx="1018">
                  <c:v>43136</c:v>
                </c:pt>
                <c:pt idx="1019">
                  <c:v>43135</c:v>
                </c:pt>
                <c:pt idx="1020">
                  <c:v>43134</c:v>
                </c:pt>
                <c:pt idx="1021">
                  <c:v>43133</c:v>
                </c:pt>
                <c:pt idx="1022">
                  <c:v>43132</c:v>
                </c:pt>
                <c:pt idx="1023">
                  <c:v>43131</c:v>
                </c:pt>
                <c:pt idx="1024">
                  <c:v>43130</c:v>
                </c:pt>
                <c:pt idx="1025">
                  <c:v>43129</c:v>
                </c:pt>
                <c:pt idx="1026">
                  <c:v>43128</c:v>
                </c:pt>
                <c:pt idx="1027">
                  <c:v>43127</c:v>
                </c:pt>
                <c:pt idx="1028">
                  <c:v>43126</c:v>
                </c:pt>
                <c:pt idx="1029">
                  <c:v>43125</c:v>
                </c:pt>
                <c:pt idx="1030">
                  <c:v>43124</c:v>
                </c:pt>
                <c:pt idx="1031">
                  <c:v>43123</c:v>
                </c:pt>
                <c:pt idx="1032">
                  <c:v>43122</c:v>
                </c:pt>
                <c:pt idx="1033">
                  <c:v>43121</c:v>
                </c:pt>
                <c:pt idx="1034">
                  <c:v>43120</c:v>
                </c:pt>
                <c:pt idx="1035">
                  <c:v>43119</c:v>
                </c:pt>
                <c:pt idx="1036">
                  <c:v>43118</c:v>
                </c:pt>
                <c:pt idx="1037">
                  <c:v>43117</c:v>
                </c:pt>
                <c:pt idx="1038">
                  <c:v>43116</c:v>
                </c:pt>
                <c:pt idx="1039">
                  <c:v>43115</c:v>
                </c:pt>
                <c:pt idx="1040">
                  <c:v>43114</c:v>
                </c:pt>
                <c:pt idx="1041">
                  <c:v>43113</c:v>
                </c:pt>
                <c:pt idx="1042">
                  <c:v>43112</c:v>
                </c:pt>
                <c:pt idx="1043">
                  <c:v>43111</c:v>
                </c:pt>
                <c:pt idx="1044">
                  <c:v>43110</c:v>
                </c:pt>
                <c:pt idx="1045">
                  <c:v>43109</c:v>
                </c:pt>
                <c:pt idx="1046">
                  <c:v>43108</c:v>
                </c:pt>
                <c:pt idx="1047">
                  <c:v>43107</c:v>
                </c:pt>
                <c:pt idx="1048">
                  <c:v>43106</c:v>
                </c:pt>
                <c:pt idx="1049">
                  <c:v>43105</c:v>
                </c:pt>
                <c:pt idx="1050">
                  <c:v>43104</c:v>
                </c:pt>
                <c:pt idx="1051">
                  <c:v>43103</c:v>
                </c:pt>
                <c:pt idx="1052">
                  <c:v>43102</c:v>
                </c:pt>
                <c:pt idx="1053">
                  <c:v>43101</c:v>
                </c:pt>
                <c:pt idx="1054">
                  <c:v>43100</c:v>
                </c:pt>
                <c:pt idx="1055">
                  <c:v>43099</c:v>
                </c:pt>
                <c:pt idx="1056">
                  <c:v>43098</c:v>
                </c:pt>
                <c:pt idx="1057">
                  <c:v>43097</c:v>
                </c:pt>
                <c:pt idx="1058">
                  <c:v>43096</c:v>
                </c:pt>
                <c:pt idx="1059">
                  <c:v>43095</c:v>
                </c:pt>
                <c:pt idx="1060">
                  <c:v>43094</c:v>
                </c:pt>
                <c:pt idx="1061">
                  <c:v>43093</c:v>
                </c:pt>
                <c:pt idx="1062">
                  <c:v>43092</c:v>
                </c:pt>
                <c:pt idx="1063">
                  <c:v>43091</c:v>
                </c:pt>
                <c:pt idx="1064">
                  <c:v>43090</c:v>
                </c:pt>
                <c:pt idx="1065">
                  <c:v>43089</c:v>
                </c:pt>
                <c:pt idx="1066">
                  <c:v>43088</c:v>
                </c:pt>
                <c:pt idx="1067">
                  <c:v>43087</c:v>
                </c:pt>
                <c:pt idx="1068">
                  <c:v>43086</c:v>
                </c:pt>
                <c:pt idx="1069">
                  <c:v>43085</c:v>
                </c:pt>
                <c:pt idx="1070">
                  <c:v>43084</c:v>
                </c:pt>
                <c:pt idx="1071">
                  <c:v>43083</c:v>
                </c:pt>
                <c:pt idx="1072">
                  <c:v>43082</c:v>
                </c:pt>
                <c:pt idx="1073">
                  <c:v>43081</c:v>
                </c:pt>
                <c:pt idx="1074">
                  <c:v>43080</c:v>
                </c:pt>
                <c:pt idx="1075">
                  <c:v>43079</c:v>
                </c:pt>
                <c:pt idx="1076">
                  <c:v>43078</c:v>
                </c:pt>
                <c:pt idx="1077">
                  <c:v>43077</c:v>
                </c:pt>
                <c:pt idx="1078">
                  <c:v>43076</c:v>
                </c:pt>
                <c:pt idx="1079">
                  <c:v>43075</c:v>
                </c:pt>
                <c:pt idx="1080">
                  <c:v>43074</c:v>
                </c:pt>
                <c:pt idx="1081">
                  <c:v>43073</c:v>
                </c:pt>
                <c:pt idx="1082">
                  <c:v>43072</c:v>
                </c:pt>
                <c:pt idx="1083">
                  <c:v>43071</c:v>
                </c:pt>
                <c:pt idx="1084">
                  <c:v>43070</c:v>
                </c:pt>
                <c:pt idx="1085">
                  <c:v>43069</c:v>
                </c:pt>
                <c:pt idx="1086">
                  <c:v>43068</c:v>
                </c:pt>
                <c:pt idx="1087">
                  <c:v>43067</c:v>
                </c:pt>
                <c:pt idx="1088">
                  <c:v>43066</c:v>
                </c:pt>
                <c:pt idx="1089">
                  <c:v>43065</c:v>
                </c:pt>
                <c:pt idx="1090">
                  <c:v>43064</c:v>
                </c:pt>
                <c:pt idx="1091">
                  <c:v>43063</c:v>
                </c:pt>
                <c:pt idx="1092">
                  <c:v>43062</c:v>
                </c:pt>
                <c:pt idx="1093">
                  <c:v>43061</c:v>
                </c:pt>
                <c:pt idx="1094">
                  <c:v>43060</c:v>
                </c:pt>
                <c:pt idx="1095">
                  <c:v>43059</c:v>
                </c:pt>
                <c:pt idx="1096">
                  <c:v>43058</c:v>
                </c:pt>
                <c:pt idx="1097">
                  <c:v>43057</c:v>
                </c:pt>
                <c:pt idx="1098">
                  <c:v>43056</c:v>
                </c:pt>
                <c:pt idx="1099">
                  <c:v>43055</c:v>
                </c:pt>
                <c:pt idx="1100">
                  <c:v>43054</c:v>
                </c:pt>
                <c:pt idx="1101">
                  <c:v>43053</c:v>
                </c:pt>
                <c:pt idx="1102">
                  <c:v>43052</c:v>
                </c:pt>
                <c:pt idx="1103">
                  <c:v>43051</c:v>
                </c:pt>
                <c:pt idx="1104">
                  <c:v>43050</c:v>
                </c:pt>
                <c:pt idx="1105">
                  <c:v>43049</c:v>
                </c:pt>
                <c:pt idx="1106">
                  <c:v>43048</c:v>
                </c:pt>
                <c:pt idx="1107">
                  <c:v>43047</c:v>
                </c:pt>
                <c:pt idx="1108">
                  <c:v>43046</c:v>
                </c:pt>
                <c:pt idx="1109">
                  <c:v>43045</c:v>
                </c:pt>
                <c:pt idx="1110">
                  <c:v>43044</c:v>
                </c:pt>
                <c:pt idx="1111">
                  <c:v>43043</c:v>
                </c:pt>
                <c:pt idx="1112">
                  <c:v>43042</c:v>
                </c:pt>
                <c:pt idx="1113">
                  <c:v>43041</c:v>
                </c:pt>
                <c:pt idx="1114">
                  <c:v>43040</c:v>
                </c:pt>
                <c:pt idx="1115">
                  <c:v>43039</c:v>
                </c:pt>
                <c:pt idx="1116">
                  <c:v>43038</c:v>
                </c:pt>
                <c:pt idx="1117">
                  <c:v>43037</c:v>
                </c:pt>
                <c:pt idx="1118">
                  <c:v>43036</c:v>
                </c:pt>
                <c:pt idx="1119">
                  <c:v>43035</c:v>
                </c:pt>
                <c:pt idx="1120">
                  <c:v>43034</c:v>
                </c:pt>
                <c:pt idx="1121">
                  <c:v>43033</c:v>
                </c:pt>
                <c:pt idx="1122">
                  <c:v>43032</c:v>
                </c:pt>
                <c:pt idx="1123">
                  <c:v>43031</c:v>
                </c:pt>
                <c:pt idx="1124">
                  <c:v>43030</c:v>
                </c:pt>
                <c:pt idx="1125">
                  <c:v>43029</c:v>
                </c:pt>
                <c:pt idx="1126">
                  <c:v>43028</c:v>
                </c:pt>
                <c:pt idx="1127">
                  <c:v>43027</c:v>
                </c:pt>
                <c:pt idx="1128">
                  <c:v>43026</c:v>
                </c:pt>
                <c:pt idx="1129">
                  <c:v>43025</c:v>
                </c:pt>
                <c:pt idx="1130">
                  <c:v>43024</c:v>
                </c:pt>
                <c:pt idx="1131">
                  <c:v>43023</c:v>
                </c:pt>
                <c:pt idx="1132">
                  <c:v>43022</c:v>
                </c:pt>
                <c:pt idx="1133">
                  <c:v>43021</c:v>
                </c:pt>
                <c:pt idx="1134">
                  <c:v>43020</c:v>
                </c:pt>
                <c:pt idx="1135">
                  <c:v>43019</c:v>
                </c:pt>
                <c:pt idx="1136">
                  <c:v>43018</c:v>
                </c:pt>
                <c:pt idx="1137">
                  <c:v>43017</c:v>
                </c:pt>
                <c:pt idx="1138">
                  <c:v>43016</c:v>
                </c:pt>
                <c:pt idx="1139">
                  <c:v>43015</c:v>
                </c:pt>
                <c:pt idx="1140">
                  <c:v>43014</c:v>
                </c:pt>
                <c:pt idx="1141">
                  <c:v>43013</c:v>
                </c:pt>
                <c:pt idx="1142">
                  <c:v>43012</c:v>
                </c:pt>
                <c:pt idx="1143">
                  <c:v>43011</c:v>
                </c:pt>
                <c:pt idx="1144">
                  <c:v>43010</c:v>
                </c:pt>
                <c:pt idx="1145">
                  <c:v>43009</c:v>
                </c:pt>
                <c:pt idx="1146">
                  <c:v>43008</c:v>
                </c:pt>
                <c:pt idx="1147">
                  <c:v>43007</c:v>
                </c:pt>
                <c:pt idx="1148">
                  <c:v>43006</c:v>
                </c:pt>
                <c:pt idx="1149">
                  <c:v>43005</c:v>
                </c:pt>
                <c:pt idx="1150">
                  <c:v>43004</c:v>
                </c:pt>
                <c:pt idx="1151">
                  <c:v>43003</c:v>
                </c:pt>
                <c:pt idx="1152">
                  <c:v>43002</c:v>
                </c:pt>
                <c:pt idx="1153">
                  <c:v>43001</c:v>
                </c:pt>
                <c:pt idx="1154">
                  <c:v>43000</c:v>
                </c:pt>
                <c:pt idx="1155">
                  <c:v>42999</c:v>
                </c:pt>
                <c:pt idx="1156">
                  <c:v>42998</c:v>
                </c:pt>
                <c:pt idx="1157">
                  <c:v>42997</c:v>
                </c:pt>
                <c:pt idx="1158">
                  <c:v>42996</c:v>
                </c:pt>
                <c:pt idx="1159">
                  <c:v>42995</c:v>
                </c:pt>
                <c:pt idx="1160">
                  <c:v>42994</c:v>
                </c:pt>
                <c:pt idx="1161">
                  <c:v>42993</c:v>
                </c:pt>
                <c:pt idx="1162">
                  <c:v>42992</c:v>
                </c:pt>
                <c:pt idx="1163">
                  <c:v>42991</c:v>
                </c:pt>
                <c:pt idx="1164">
                  <c:v>42990</c:v>
                </c:pt>
                <c:pt idx="1165">
                  <c:v>42989</c:v>
                </c:pt>
                <c:pt idx="1166">
                  <c:v>42988</c:v>
                </c:pt>
                <c:pt idx="1167">
                  <c:v>42987</c:v>
                </c:pt>
                <c:pt idx="1168">
                  <c:v>42986</c:v>
                </c:pt>
                <c:pt idx="1169">
                  <c:v>42985</c:v>
                </c:pt>
                <c:pt idx="1170">
                  <c:v>42984</c:v>
                </c:pt>
                <c:pt idx="1171">
                  <c:v>42983</c:v>
                </c:pt>
                <c:pt idx="1172">
                  <c:v>42982</c:v>
                </c:pt>
                <c:pt idx="1173">
                  <c:v>42981</c:v>
                </c:pt>
                <c:pt idx="1174">
                  <c:v>42980</c:v>
                </c:pt>
                <c:pt idx="1175">
                  <c:v>42979</c:v>
                </c:pt>
                <c:pt idx="1176">
                  <c:v>42978</c:v>
                </c:pt>
                <c:pt idx="1177">
                  <c:v>42977</c:v>
                </c:pt>
                <c:pt idx="1178">
                  <c:v>42976</c:v>
                </c:pt>
                <c:pt idx="1179">
                  <c:v>42975</c:v>
                </c:pt>
                <c:pt idx="1180">
                  <c:v>42974</c:v>
                </c:pt>
                <c:pt idx="1181">
                  <c:v>42973</c:v>
                </c:pt>
                <c:pt idx="1182">
                  <c:v>42972</c:v>
                </c:pt>
                <c:pt idx="1183">
                  <c:v>42971</c:v>
                </c:pt>
                <c:pt idx="1184">
                  <c:v>42970</c:v>
                </c:pt>
                <c:pt idx="1185">
                  <c:v>42969</c:v>
                </c:pt>
                <c:pt idx="1186">
                  <c:v>42968</c:v>
                </c:pt>
                <c:pt idx="1187">
                  <c:v>42967</c:v>
                </c:pt>
                <c:pt idx="1188">
                  <c:v>42966</c:v>
                </c:pt>
                <c:pt idx="1189">
                  <c:v>42965</c:v>
                </c:pt>
                <c:pt idx="1190">
                  <c:v>42964</c:v>
                </c:pt>
                <c:pt idx="1191">
                  <c:v>42963</c:v>
                </c:pt>
                <c:pt idx="1192">
                  <c:v>42962</c:v>
                </c:pt>
                <c:pt idx="1193">
                  <c:v>42961</c:v>
                </c:pt>
                <c:pt idx="1194">
                  <c:v>42960</c:v>
                </c:pt>
                <c:pt idx="1195">
                  <c:v>42959</c:v>
                </c:pt>
                <c:pt idx="1196">
                  <c:v>42958</c:v>
                </c:pt>
                <c:pt idx="1197">
                  <c:v>42957</c:v>
                </c:pt>
                <c:pt idx="1198">
                  <c:v>42956</c:v>
                </c:pt>
                <c:pt idx="1199">
                  <c:v>42955</c:v>
                </c:pt>
                <c:pt idx="1200">
                  <c:v>42954</c:v>
                </c:pt>
                <c:pt idx="1201">
                  <c:v>42953</c:v>
                </c:pt>
                <c:pt idx="1202">
                  <c:v>42952</c:v>
                </c:pt>
                <c:pt idx="1203">
                  <c:v>42951</c:v>
                </c:pt>
                <c:pt idx="1204">
                  <c:v>42950</c:v>
                </c:pt>
                <c:pt idx="1205">
                  <c:v>42949</c:v>
                </c:pt>
                <c:pt idx="1206">
                  <c:v>42948</c:v>
                </c:pt>
                <c:pt idx="1207">
                  <c:v>42947</c:v>
                </c:pt>
                <c:pt idx="1208">
                  <c:v>42946</c:v>
                </c:pt>
                <c:pt idx="1209">
                  <c:v>42945</c:v>
                </c:pt>
                <c:pt idx="1210">
                  <c:v>42944</c:v>
                </c:pt>
                <c:pt idx="1211">
                  <c:v>42943</c:v>
                </c:pt>
                <c:pt idx="1212">
                  <c:v>42942</c:v>
                </c:pt>
                <c:pt idx="1213">
                  <c:v>42941</c:v>
                </c:pt>
                <c:pt idx="1214">
                  <c:v>42940</c:v>
                </c:pt>
                <c:pt idx="1215">
                  <c:v>42939</c:v>
                </c:pt>
                <c:pt idx="1216">
                  <c:v>42938</c:v>
                </c:pt>
                <c:pt idx="1217">
                  <c:v>42937</c:v>
                </c:pt>
                <c:pt idx="1218">
                  <c:v>42936</c:v>
                </c:pt>
                <c:pt idx="1219">
                  <c:v>42935</c:v>
                </c:pt>
                <c:pt idx="1220">
                  <c:v>42934</c:v>
                </c:pt>
                <c:pt idx="1221">
                  <c:v>42933</c:v>
                </c:pt>
                <c:pt idx="1222">
                  <c:v>42932</c:v>
                </c:pt>
                <c:pt idx="1223">
                  <c:v>42931</c:v>
                </c:pt>
                <c:pt idx="1224">
                  <c:v>42930</c:v>
                </c:pt>
                <c:pt idx="1225">
                  <c:v>42929</c:v>
                </c:pt>
                <c:pt idx="1226">
                  <c:v>42928</c:v>
                </c:pt>
                <c:pt idx="1227">
                  <c:v>42927</c:v>
                </c:pt>
                <c:pt idx="1228">
                  <c:v>42926</c:v>
                </c:pt>
                <c:pt idx="1229">
                  <c:v>42925</c:v>
                </c:pt>
                <c:pt idx="1230">
                  <c:v>42924</c:v>
                </c:pt>
                <c:pt idx="1231">
                  <c:v>42923</c:v>
                </c:pt>
                <c:pt idx="1232">
                  <c:v>42922</c:v>
                </c:pt>
                <c:pt idx="1233">
                  <c:v>42921</c:v>
                </c:pt>
                <c:pt idx="1234">
                  <c:v>42920</c:v>
                </c:pt>
                <c:pt idx="1235">
                  <c:v>42919</c:v>
                </c:pt>
                <c:pt idx="1236">
                  <c:v>42918</c:v>
                </c:pt>
                <c:pt idx="1237">
                  <c:v>42917</c:v>
                </c:pt>
                <c:pt idx="1238">
                  <c:v>42916</c:v>
                </c:pt>
                <c:pt idx="1239">
                  <c:v>42915</c:v>
                </c:pt>
                <c:pt idx="1240">
                  <c:v>42914</c:v>
                </c:pt>
                <c:pt idx="1241">
                  <c:v>42913</c:v>
                </c:pt>
                <c:pt idx="1242">
                  <c:v>42912</c:v>
                </c:pt>
                <c:pt idx="1243">
                  <c:v>42911</c:v>
                </c:pt>
                <c:pt idx="1244">
                  <c:v>42910</c:v>
                </c:pt>
                <c:pt idx="1245">
                  <c:v>42909</c:v>
                </c:pt>
                <c:pt idx="1246">
                  <c:v>42908</c:v>
                </c:pt>
                <c:pt idx="1247">
                  <c:v>42907</c:v>
                </c:pt>
                <c:pt idx="1248">
                  <c:v>42906</c:v>
                </c:pt>
                <c:pt idx="1249">
                  <c:v>42905</c:v>
                </c:pt>
                <c:pt idx="1250">
                  <c:v>42904</c:v>
                </c:pt>
                <c:pt idx="1251">
                  <c:v>42903</c:v>
                </c:pt>
                <c:pt idx="1252">
                  <c:v>42902</c:v>
                </c:pt>
                <c:pt idx="1253">
                  <c:v>42901</c:v>
                </c:pt>
                <c:pt idx="1254">
                  <c:v>42900</c:v>
                </c:pt>
                <c:pt idx="1255">
                  <c:v>42899</c:v>
                </c:pt>
                <c:pt idx="1256">
                  <c:v>42898</c:v>
                </c:pt>
                <c:pt idx="1257">
                  <c:v>42897</c:v>
                </c:pt>
                <c:pt idx="1258">
                  <c:v>42896</c:v>
                </c:pt>
                <c:pt idx="1259">
                  <c:v>42895</c:v>
                </c:pt>
                <c:pt idx="1260">
                  <c:v>42894</c:v>
                </c:pt>
                <c:pt idx="1261">
                  <c:v>42893</c:v>
                </c:pt>
                <c:pt idx="1262">
                  <c:v>42892</c:v>
                </c:pt>
                <c:pt idx="1263">
                  <c:v>42891</c:v>
                </c:pt>
                <c:pt idx="1264">
                  <c:v>42890</c:v>
                </c:pt>
                <c:pt idx="1265">
                  <c:v>42889</c:v>
                </c:pt>
                <c:pt idx="1266">
                  <c:v>42888</c:v>
                </c:pt>
                <c:pt idx="1267">
                  <c:v>42887</c:v>
                </c:pt>
                <c:pt idx="1268">
                  <c:v>42886</c:v>
                </c:pt>
                <c:pt idx="1269">
                  <c:v>42885</c:v>
                </c:pt>
                <c:pt idx="1270">
                  <c:v>42884</c:v>
                </c:pt>
                <c:pt idx="1271">
                  <c:v>42883</c:v>
                </c:pt>
                <c:pt idx="1272">
                  <c:v>42882</c:v>
                </c:pt>
                <c:pt idx="1273">
                  <c:v>42881</c:v>
                </c:pt>
                <c:pt idx="1274">
                  <c:v>42880</c:v>
                </c:pt>
                <c:pt idx="1275">
                  <c:v>42879</c:v>
                </c:pt>
                <c:pt idx="1276">
                  <c:v>42878</c:v>
                </c:pt>
                <c:pt idx="1277">
                  <c:v>42877</c:v>
                </c:pt>
                <c:pt idx="1278">
                  <c:v>42876</c:v>
                </c:pt>
                <c:pt idx="1279">
                  <c:v>42875</c:v>
                </c:pt>
                <c:pt idx="1280">
                  <c:v>42874</c:v>
                </c:pt>
                <c:pt idx="1281">
                  <c:v>42873</c:v>
                </c:pt>
                <c:pt idx="1282">
                  <c:v>42872</c:v>
                </c:pt>
                <c:pt idx="1283">
                  <c:v>42871</c:v>
                </c:pt>
                <c:pt idx="1284">
                  <c:v>42870</c:v>
                </c:pt>
                <c:pt idx="1285">
                  <c:v>42869</c:v>
                </c:pt>
                <c:pt idx="1286">
                  <c:v>42868</c:v>
                </c:pt>
                <c:pt idx="1287">
                  <c:v>42867</c:v>
                </c:pt>
                <c:pt idx="1288">
                  <c:v>42866</c:v>
                </c:pt>
                <c:pt idx="1289">
                  <c:v>42865</c:v>
                </c:pt>
                <c:pt idx="1290">
                  <c:v>42864</c:v>
                </c:pt>
                <c:pt idx="1291">
                  <c:v>42863</c:v>
                </c:pt>
                <c:pt idx="1292">
                  <c:v>42862</c:v>
                </c:pt>
                <c:pt idx="1293">
                  <c:v>42861</c:v>
                </c:pt>
                <c:pt idx="1294">
                  <c:v>42860</c:v>
                </c:pt>
                <c:pt idx="1295">
                  <c:v>42859</c:v>
                </c:pt>
                <c:pt idx="1296">
                  <c:v>42858</c:v>
                </c:pt>
                <c:pt idx="1297">
                  <c:v>42857</c:v>
                </c:pt>
                <c:pt idx="1298">
                  <c:v>42856</c:v>
                </c:pt>
                <c:pt idx="1299">
                  <c:v>42855</c:v>
                </c:pt>
                <c:pt idx="1300">
                  <c:v>42854</c:v>
                </c:pt>
                <c:pt idx="1301">
                  <c:v>42853</c:v>
                </c:pt>
                <c:pt idx="1302">
                  <c:v>42852</c:v>
                </c:pt>
                <c:pt idx="1303">
                  <c:v>42851</c:v>
                </c:pt>
                <c:pt idx="1304">
                  <c:v>42850</c:v>
                </c:pt>
                <c:pt idx="1305">
                  <c:v>42849</c:v>
                </c:pt>
                <c:pt idx="1306">
                  <c:v>42848</c:v>
                </c:pt>
                <c:pt idx="1307">
                  <c:v>42847</c:v>
                </c:pt>
                <c:pt idx="1308">
                  <c:v>42846</c:v>
                </c:pt>
                <c:pt idx="1309">
                  <c:v>42845</c:v>
                </c:pt>
                <c:pt idx="1310">
                  <c:v>42844</c:v>
                </c:pt>
                <c:pt idx="1311">
                  <c:v>42843</c:v>
                </c:pt>
                <c:pt idx="1312">
                  <c:v>42842</c:v>
                </c:pt>
                <c:pt idx="1313">
                  <c:v>42841</c:v>
                </c:pt>
                <c:pt idx="1314">
                  <c:v>42840</c:v>
                </c:pt>
                <c:pt idx="1315">
                  <c:v>42839</c:v>
                </c:pt>
                <c:pt idx="1316">
                  <c:v>42838</c:v>
                </c:pt>
                <c:pt idx="1317">
                  <c:v>42837</c:v>
                </c:pt>
                <c:pt idx="1318">
                  <c:v>42836</c:v>
                </c:pt>
                <c:pt idx="1319">
                  <c:v>42835</c:v>
                </c:pt>
                <c:pt idx="1320">
                  <c:v>42834</c:v>
                </c:pt>
                <c:pt idx="1321">
                  <c:v>42833</c:v>
                </c:pt>
                <c:pt idx="1322">
                  <c:v>42832</c:v>
                </c:pt>
                <c:pt idx="1323">
                  <c:v>42831</c:v>
                </c:pt>
                <c:pt idx="1324">
                  <c:v>42830</c:v>
                </c:pt>
                <c:pt idx="1325">
                  <c:v>42829</c:v>
                </c:pt>
                <c:pt idx="1326">
                  <c:v>42828</c:v>
                </c:pt>
                <c:pt idx="1327">
                  <c:v>42827</c:v>
                </c:pt>
                <c:pt idx="1328">
                  <c:v>42826</c:v>
                </c:pt>
                <c:pt idx="1329">
                  <c:v>42825</c:v>
                </c:pt>
                <c:pt idx="1330">
                  <c:v>42824</c:v>
                </c:pt>
                <c:pt idx="1331">
                  <c:v>42823</c:v>
                </c:pt>
                <c:pt idx="1332">
                  <c:v>42822</c:v>
                </c:pt>
                <c:pt idx="1333">
                  <c:v>42821</c:v>
                </c:pt>
                <c:pt idx="1334">
                  <c:v>42820</c:v>
                </c:pt>
                <c:pt idx="1335">
                  <c:v>42819</c:v>
                </c:pt>
                <c:pt idx="1336">
                  <c:v>42818</c:v>
                </c:pt>
                <c:pt idx="1337">
                  <c:v>42817</c:v>
                </c:pt>
                <c:pt idx="1338">
                  <c:v>42816</c:v>
                </c:pt>
                <c:pt idx="1339">
                  <c:v>42815</c:v>
                </c:pt>
                <c:pt idx="1340">
                  <c:v>42814</c:v>
                </c:pt>
                <c:pt idx="1341">
                  <c:v>42813</c:v>
                </c:pt>
                <c:pt idx="1342">
                  <c:v>42812</c:v>
                </c:pt>
                <c:pt idx="1343">
                  <c:v>42811</c:v>
                </c:pt>
                <c:pt idx="1344">
                  <c:v>42810</c:v>
                </c:pt>
                <c:pt idx="1345">
                  <c:v>42809</c:v>
                </c:pt>
                <c:pt idx="1346">
                  <c:v>42808</c:v>
                </c:pt>
                <c:pt idx="1347">
                  <c:v>42807</c:v>
                </c:pt>
                <c:pt idx="1348">
                  <c:v>42806</c:v>
                </c:pt>
                <c:pt idx="1349">
                  <c:v>42805</c:v>
                </c:pt>
                <c:pt idx="1350">
                  <c:v>42804</c:v>
                </c:pt>
                <c:pt idx="1351">
                  <c:v>42803</c:v>
                </c:pt>
                <c:pt idx="1352">
                  <c:v>42802</c:v>
                </c:pt>
                <c:pt idx="1353">
                  <c:v>42801</c:v>
                </c:pt>
                <c:pt idx="1354">
                  <c:v>42800</c:v>
                </c:pt>
                <c:pt idx="1355">
                  <c:v>42799</c:v>
                </c:pt>
                <c:pt idx="1356">
                  <c:v>42798</c:v>
                </c:pt>
                <c:pt idx="1357">
                  <c:v>42797</c:v>
                </c:pt>
                <c:pt idx="1358">
                  <c:v>42796</c:v>
                </c:pt>
                <c:pt idx="1359">
                  <c:v>42795</c:v>
                </c:pt>
                <c:pt idx="1360">
                  <c:v>42794</c:v>
                </c:pt>
                <c:pt idx="1361">
                  <c:v>42793</c:v>
                </c:pt>
                <c:pt idx="1362">
                  <c:v>42792</c:v>
                </c:pt>
                <c:pt idx="1363">
                  <c:v>42791</c:v>
                </c:pt>
                <c:pt idx="1364">
                  <c:v>42790</c:v>
                </c:pt>
                <c:pt idx="1365">
                  <c:v>42789</c:v>
                </c:pt>
                <c:pt idx="1366">
                  <c:v>42788</c:v>
                </c:pt>
                <c:pt idx="1367">
                  <c:v>42787</c:v>
                </c:pt>
                <c:pt idx="1368">
                  <c:v>42786</c:v>
                </c:pt>
                <c:pt idx="1369">
                  <c:v>42785</c:v>
                </c:pt>
                <c:pt idx="1370">
                  <c:v>42784</c:v>
                </c:pt>
                <c:pt idx="1371">
                  <c:v>42783</c:v>
                </c:pt>
                <c:pt idx="1372">
                  <c:v>42782</c:v>
                </c:pt>
                <c:pt idx="1373">
                  <c:v>42781</c:v>
                </c:pt>
                <c:pt idx="1374">
                  <c:v>42780</c:v>
                </c:pt>
                <c:pt idx="1375">
                  <c:v>42779</c:v>
                </c:pt>
                <c:pt idx="1376">
                  <c:v>42778</c:v>
                </c:pt>
                <c:pt idx="1377">
                  <c:v>42777</c:v>
                </c:pt>
                <c:pt idx="1378">
                  <c:v>42776</c:v>
                </c:pt>
                <c:pt idx="1379">
                  <c:v>42775</c:v>
                </c:pt>
                <c:pt idx="1380">
                  <c:v>42774</c:v>
                </c:pt>
                <c:pt idx="1381">
                  <c:v>42773</c:v>
                </c:pt>
                <c:pt idx="1382">
                  <c:v>42772</c:v>
                </c:pt>
                <c:pt idx="1383">
                  <c:v>42771</c:v>
                </c:pt>
                <c:pt idx="1384">
                  <c:v>42770</c:v>
                </c:pt>
                <c:pt idx="1385">
                  <c:v>42769</c:v>
                </c:pt>
                <c:pt idx="1386">
                  <c:v>42768</c:v>
                </c:pt>
                <c:pt idx="1387">
                  <c:v>42767</c:v>
                </c:pt>
                <c:pt idx="1388">
                  <c:v>42766</c:v>
                </c:pt>
                <c:pt idx="1389">
                  <c:v>42765</c:v>
                </c:pt>
                <c:pt idx="1390">
                  <c:v>42764</c:v>
                </c:pt>
                <c:pt idx="1391">
                  <c:v>42763</c:v>
                </c:pt>
                <c:pt idx="1392">
                  <c:v>42762</c:v>
                </c:pt>
                <c:pt idx="1393">
                  <c:v>42761</c:v>
                </c:pt>
                <c:pt idx="1394">
                  <c:v>42760</c:v>
                </c:pt>
                <c:pt idx="1395">
                  <c:v>42759</c:v>
                </c:pt>
                <c:pt idx="1396">
                  <c:v>42758</c:v>
                </c:pt>
                <c:pt idx="1397">
                  <c:v>42757</c:v>
                </c:pt>
                <c:pt idx="1398">
                  <c:v>42756</c:v>
                </c:pt>
                <c:pt idx="1399">
                  <c:v>42755</c:v>
                </c:pt>
                <c:pt idx="1400">
                  <c:v>42754</c:v>
                </c:pt>
                <c:pt idx="1401">
                  <c:v>42753</c:v>
                </c:pt>
                <c:pt idx="1402">
                  <c:v>42752</c:v>
                </c:pt>
                <c:pt idx="1403">
                  <c:v>42751</c:v>
                </c:pt>
                <c:pt idx="1404">
                  <c:v>42750</c:v>
                </c:pt>
                <c:pt idx="1405">
                  <c:v>42749</c:v>
                </c:pt>
                <c:pt idx="1406">
                  <c:v>42748</c:v>
                </c:pt>
                <c:pt idx="1407">
                  <c:v>42747</c:v>
                </c:pt>
                <c:pt idx="1408">
                  <c:v>42746</c:v>
                </c:pt>
                <c:pt idx="1409">
                  <c:v>42745</c:v>
                </c:pt>
                <c:pt idx="1410">
                  <c:v>42744</c:v>
                </c:pt>
                <c:pt idx="1411">
                  <c:v>42743</c:v>
                </c:pt>
                <c:pt idx="1412">
                  <c:v>42742</c:v>
                </c:pt>
                <c:pt idx="1413">
                  <c:v>42741</c:v>
                </c:pt>
                <c:pt idx="1414">
                  <c:v>42740</c:v>
                </c:pt>
                <c:pt idx="1415">
                  <c:v>42739</c:v>
                </c:pt>
                <c:pt idx="1416">
                  <c:v>42738</c:v>
                </c:pt>
                <c:pt idx="1417">
                  <c:v>42737</c:v>
                </c:pt>
                <c:pt idx="1418">
                  <c:v>42736</c:v>
                </c:pt>
                <c:pt idx="1419">
                  <c:v>42735</c:v>
                </c:pt>
                <c:pt idx="1420">
                  <c:v>42734</c:v>
                </c:pt>
                <c:pt idx="1421">
                  <c:v>42733</c:v>
                </c:pt>
                <c:pt idx="1422">
                  <c:v>42732</c:v>
                </c:pt>
                <c:pt idx="1423">
                  <c:v>42731</c:v>
                </c:pt>
                <c:pt idx="1424">
                  <c:v>42730</c:v>
                </c:pt>
                <c:pt idx="1425">
                  <c:v>42729</c:v>
                </c:pt>
                <c:pt idx="1426">
                  <c:v>42728</c:v>
                </c:pt>
                <c:pt idx="1427">
                  <c:v>42727</c:v>
                </c:pt>
                <c:pt idx="1428">
                  <c:v>42726</c:v>
                </c:pt>
                <c:pt idx="1429">
                  <c:v>42725</c:v>
                </c:pt>
                <c:pt idx="1430">
                  <c:v>42724</c:v>
                </c:pt>
                <c:pt idx="1431">
                  <c:v>42723</c:v>
                </c:pt>
                <c:pt idx="1432">
                  <c:v>42722</c:v>
                </c:pt>
                <c:pt idx="1433">
                  <c:v>42721</c:v>
                </c:pt>
                <c:pt idx="1434">
                  <c:v>42720</c:v>
                </c:pt>
                <c:pt idx="1435">
                  <c:v>42719</c:v>
                </c:pt>
                <c:pt idx="1436">
                  <c:v>42718</c:v>
                </c:pt>
                <c:pt idx="1437">
                  <c:v>42717</c:v>
                </c:pt>
                <c:pt idx="1438">
                  <c:v>42716</c:v>
                </c:pt>
                <c:pt idx="1439">
                  <c:v>42715</c:v>
                </c:pt>
                <c:pt idx="1440">
                  <c:v>42714</c:v>
                </c:pt>
                <c:pt idx="1441">
                  <c:v>42713</c:v>
                </c:pt>
                <c:pt idx="1442">
                  <c:v>42712</c:v>
                </c:pt>
                <c:pt idx="1443">
                  <c:v>42711</c:v>
                </c:pt>
                <c:pt idx="1444">
                  <c:v>42710</c:v>
                </c:pt>
                <c:pt idx="1445">
                  <c:v>42709</c:v>
                </c:pt>
                <c:pt idx="1446">
                  <c:v>42708</c:v>
                </c:pt>
                <c:pt idx="1447">
                  <c:v>42707</c:v>
                </c:pt>
                <c:pt idx="1448">
                  <c:v>42706</c:v>
                </c:pt>
                <c:pt idx="1449">
                  <c:v>42705</c:v>
                </c:pt>
                <c:pt idx="1450">
                  <c:v>42704</c:v>
                </c:pt>
                <c:pt idx="1451">
                  <c:v>42703</c:v>
                </c:pt>
                <c:pt idx="1452">
                  <c:v>42702</c:v>
                </c:pt>
                <c:pt idx="1453">
                  <c:v>42701</c:v>
                </c:pt>
                <c:pt idx="1454">
                  <c:v>42700</c:v>
                </c:pt>
                <c:pt idx="1455">
                  <c:v>42699</c:v>
                </c:pt>
                <c:pt idx="1456">
                  <c:v>42698</c:v>
                </c:pt>
                <c:pt idx="1457">
                  <c:v>42697</c:v>
                </c:pt>
                <c:pt idx="1458">
                  <c:v>42696</c:v>
                </c:pt>
                <c:pt idx="1459">
                  <c:v>42695</c:v>
                </c:pt>
                <c:pt idx="1460">
                  <c:v>42694</c:v>
                </c:pt>
                <c:pt idx="1461">
                  <c:v>42693</c:v>
                </c:pt>
                <c:pt idx="1462">
                  <c:v>42692</c:v>
                </c:pt>
                <c:pt idx="1463">
                  <c:v>42691</c:v>
                </c:pt>
                <c:pt idx="1464">
                  <c:v>42690</c:v>
                </c:pt>
                <c:pt idx="1465">
                  <c:v>42689</c:v>
                </c:pt>
                <c:pt idx="1466">
                  <c:v>42688</c:v>
                </c:pt>
                <c:pt idx="1467">
                  <c:v>42687</c:v>
                </c:pt>
                <c:pt idx="1468">
                  <c:v>42686</c:v>
                </c:pt>
                <c:pt idx="1469">
                  <c:v>42685</c:v>
                </c:pt>
                <c:pt idx="1470">
                  <c:v>42684</c:v>
                </c:pt>
                <c:pt idx="1471">
                  <c:v>42683</c:v>
                </c:pt>
                <c:pt idx="1472">
                  <c:v>42682</c:v>
                </c:pt>
                <c:pt idx="1473">
                  <c:v>42681</c:v>
                </c:pt>
                <c:pt idx="1474">
                  <c:v>42680</c:v>
                </c:pt>
                <c:pt idx="1475">
                  <c:v>42679</c:v>
                </c:pt>
                <c:pt idx="1476">
                  <c:v>42678</c:v>
                </c:pt>
                <c:pt idx="1477">
                  <c:v>42677</c:v>
                </c:pt>
                <c:pt idx="1478">
                  <c:v>42676</c:v>
                </c:pt>
                <c:pt idx="1479">
                  <c:v>42675</c:v>
                </c:pt>
                <c:pt idx="1480">
                  <c:v>42674</c:v>
                </c:pt>
                <c:pt idx="1481">
                  <c:v>42673</c:v>
                </c:pt>
                <c:pt idx="1482">
                  <c:v>42672</c:v>
                </c:pt>
                <c:pt idx="1483">
                  <c:v>42671</c:v>
                </c:pt>
                <c:pt idx="1484">
                  <c:v>42670</c:v>
                </c:pt>
                <c:pt idx="1485">
                  <c:v>42669</c:v>
                </c:pt>
                <c:pt idx="1486">
                  <c:v>42668</c:v>
                </c:pt>
                <c:pt idx="1487">
                  <c:v>42667</c:v>
                </c:pt>
                <c:pt idx="1488">
                  <c:v>42666</c:v>
                </c:pt>
                <c:pt idx="1489">
                  <c:v>42665</c:v>
                </c:pt>
                <c:pt idx="1490">
                  <c:v>42664</c:v>
                </c:pt>
                <c:pt idx="1491">
                  <c:v>42663</c:v>
                </c:pt>
                <c:pt idx="1492">
                  <c:v>42662</c:v>
                </c:pt>
                <c:pt idx="1493">
                  <c:v>42661</c:v>
                </c:pt>
                <c:pt idx="1494">
                  <c:v>42660</c:v>
                </c:pt>
                <c:pt idx="1495">
                  <c:v>42659</c:v>
                </c:pt>
                <c:pt idx="1496">
                  <c:v>42658</c:v>
                </c:pt>
                <c:pt idx="1497">
                  <c:v>42657</c:v>
                </c:pt>
                <c:pt idx="1498">
                  <c:v>42656</c:v>
                </c:pt>
                <c:pt idx="1499">
                  <c:v>42655</c:v>
                </c:pt>
                <c:pt idx="1500">
                  <c:v>42654</c:v>
                </c:pt>
                <c:pt idx="1501">
                  <c:v>42653</c:v>
                </c:pt>
                <c:pt idx="1502">
                  <c:v>42652</c:v>
                </c:pt>
                <c:pt idx="1503">
                  <c:v>42651</c:v>
                </c:pt>
                <c:pt idx="1504">
                  <c:v>42650</c:v>
                </c:pt>
                <c:pt idx="1505">
                  <c:v>42649</c:v>
                </c:pt>
                <c:pt idx="1506">
                  <c:v>42648</c:v>
                </c:pt>
                <c:pt idx="1507">
                  <c:v>42647</c:v>
                </c:pt>
                <c:pt idx="1508">
                  <c:v>42646</c:v>
                </c:pt>
                <c:pt idx="1509">
                  <c:v>42645</c:v>
                </c:pt>
                <c:pt idx="1510">
                  <c:v>42644</c:v>
                </c:pt>
                <c:pt idx="1511">
                  <c:v>42643</c:v>
                </c:pt>
                <c:pt idx="1512">
                  <c:v>42642</c:v>
                </c:pt>
                <c:pt idx="1513">
                  <c:v>42641</c:v>
                </c:pt>
                <c:pt idx="1514">
                  <c:v>42640</c:v>
                </c:pt>
                <c:pt idx="1515">
                  <c:v>42639</c:v>
                </c:pt>
                <c:pt idx="1516">
                  <c:v>42638</c:v>
                </c:pt>
                <c:pt idx="1517">
                  <c:v>42637</c:v>
                </c:pt>
                <c:pt idx="1518">
                  <c:v>42636</c:v>
                </c:pt>
                <c:pt idx="1519">
                  <c:v>42635</c:v>
                </c:pt>
                <c:pt idx="1520">
                  <c:v>42634</c:v>
                </c:pt>
                <c:pt idx="1521">
                  <c:v>42633</c:v>
                </c:pt>
                <c:pt idx="1522">
                  <c:v>42632</c:v>
                </c:pt>
                <c:pt idx="1523">
                  <c:v>42631</c:v>
                </c:pt>
                <c:pt idx="1524">
                  <c:v>42630</c:v>
                </c:pt>
                <c:pt idx="1525">
                  <c:v>42629</c:v>
                </c:pt>
                <c:pt idx="1526">
                  <c:v>42628</c:v>
                </c:pt>
                <c:pt idx="1527">
                  <c:v>42627</c:v>
                </c:pt>
                <c:pt idx="1528">
                  <c:v>42626</c:v>
                </c:pt>
                <c:pt idx="1529">
                  <c:v>42625</c:v>
                </c:pt>
                <c:pt idx="1530">
                  <c:v>42624</c:v>
                </c:pt>
                <c:pt idx="1531">
                  <c:v>42623</c:v>
                </c:pt>
                <c:pt idx="1532">
                  <c:v>42622</c:v>
                </c:pt>
                <c:pt idx="1533">
                  <c:v>42621</c:v>
                </c:pt>
                <c:pt idx="1534">
                  <c:v>42620</c:v>
                </c:pt>
                <c:pt idx="1535">
                  <c:v>42619</c:v>
                </c:pt>
                <c:pt idx="1536">
                  <c:v>42618</c:v>
                </c:pt>
                <c:pt idx="1537">
                  <c:v>42617</c:v>
                </c:pt>
                <c:pt idx="1538">
                  <c:v>42616</c:v>
                </c:pt>
                <c:pt idx="1539">
                  <c:v>42615</c:v>
                </c:pt>
                <c:pt idx="1540">
                  <c:v>42614</c:v>
                </c:pt>
                <c:pt idx="1541">
                  <c:v>42613</c:v>
                </c:pt>
                <c:pt idx="1542">
                  <c:v>42612</c:v>
                </c:pt>
                <c:pt idx="1543">
                  <c:v>42611</c:v>
                </c:pt>
                <c:pt idx="1544">
                  <c:v>42610</c:v>
                </c:pt>
                <c:pt idx="1545">
                  <c:v>42609</c:v>
                </c:pt>
                <c:pt idx="1546">
                  <c:v>42608</c:v>
                </c:pt>
                <c:pt idx="1547">
                  <c:v>42607</c:v>
                </c:pt>
                <c:pt idx="1548">
                  <c:v>42606</c:v>
                </c:pt>
                <c:pt idx="1549">
                  <c:v>42605</c:v>
                </c:pt>
                <c:pt idx="1550">
                  <c:v>42604</c:v>
                </c:pt>
                <c:pt idx="1551">
                  <c:v>42603</c:v>
                </c:pt>
                <c:pt idx="1552">
                  <c:v>42602</c:v>
                </c:pt>
                <c:pt idx="1553">
                  <c:v>42601</c:v>
                </c:pt>
                <c:pt idx="1554">
                  <c:v>42600</c:v>
                </c:pt>
                <c:pt idx="1555">
                  <c:v>42599</c:v>
                </c:pt>
                <c:pt idx="1556">
                  <c:v>42598</c:v>
                </c:pt>
                <c:pt idx="1557">
                  <c:v>42597</c:v>
                </c:pt>
                <c:pt idx="1558">
                  <c:v>42596</c:v>
                </c:pt>
                <c:pt idx="1559">
                  <c:v>42595</c:v>
                </c:pt>
                <c:pt idx="1560">
                  <c:v>42594</c:v>
                </c:pt>
                <c:pt idx="1561">
                  <c:v>42593</c:v>
                </c:pt>
                <c:pt idx="1562">
                  <c:v>42592</c:v>
                </c:pt>
                <c:pt idx="1563">
                  <c:v>42591</c:v>
                </c:pt>
                <c:pt idx="1564">
                  <c:v>42590</c:v>
                </c:pt>
                <c:pt idx="1565">
                  <c:v>42589</c:v>
                </c:pt>
                <c:pt idx="1566">
                  <c:v>42588</c:v>
                </c:pt>
                <c:pt idx="1567">
                  <c:v>42587</c:v>
                </c:pt>
                <c:pt idx="1568">
                  <c:v>42586</c:v>
                </c:pt>
                <c:pt idx="1569">
                  <c:v>42585</c:v>
                </c:pt>
                <c:pt idx="1570">
                  <c:v>42584</c:v>
                </c:pt>
                <c:pt idx="1571">
                  <c:v>42583</c:v>
                </c:pt>
                <c:pt idx="1572">
                  <c:v>42582</c:v>
                </c:pt>
                <c:pt idx="1573">
                  <c:v>42581</c:v>
                </c:pt>
                <c:pt idx="1574">
                  <c:v>42580</c:v>
                </c:pt>
                <c:pt idx="1575">
                  <c:v>42579</c:v>
                </c:pt>
                <c:pt idx="1576">
                  <c:v>42578</c:v>
                </c:pt>
                <c:pt idx="1577">
                  <c:v>42577</c:v>
                </c:pt>
                <c:pt idx="1578">
                  <c:v>42576</c:v>
                </c:pt>
                <c:pt idx="1579">
                  <c:v>42575</c:v>
                </c:pt>
                <c:pt idx="1580">
                  <c:v>42574</c:v>
                </c:pt>
                <c:pt idx="1581">
                  <c:v>42573</c:v>
                </c:pt>
                <c:pt idx="1582">
                  <c:v>42572</c:v>
                </c:pt>
                <c:pt idx="1583">
                  <c:v>42571</c:v>
                </c:pt>
                <c:pt idx="1584">
                  <c:v>42570</c:v>
                </c:pt>
                <c:pt idx="1585">
                  <c:v>42569</c:v>
                </c:pt>
                <c:pt idx="1586">
                  <c:v>42568</c:v>
                </c:pt>
                <c:pt idx="1587">
                  <c:v>42567</c:v>
                </c:pt>
                <c:pt idx="1588">
                  <c:v>42566</c:v>
                </c:pt>
                <c:pt idx="1589">
                  <c:v>42565</c:v>
                </c:pt>
                <c:pt idx="1590">
                  <c:v>42564</c:v>
                </c:pt>
                <c:pt idx="1591">
                  <c:v>42563</c:v>
                </c:pt>
                <c:pt idx="1592">
                  <c:v>42562</c:v>
                </c:pt>
                <c:pt idx="1593">
                  <c:v>42561</c:v>
                </c:pt>
                <c:pt idx="1594">
                  <c:v>42560</c:v>
                </c:pt>
                <c:pt idx="1595">
                  <c:v>42559</c:v>
                </c:pt>
                <c:pt idx="1596">
                  <c:v>42558</c:v>
                </c:pt>
                <c:pt idx="1597">
                  <c:v>42557</c:v>
                </c:pt>
                <c:pt idx="1598">
                  <c:v>42556</c:v>
                </c:pt>
                <c:pt idx="1599">
                  <c:v>42555</c:v>
                </c:pt>
                <c:pt idx="1600">
                  <c:v>42554</c:v>
                </c:pt>
                <c:pt idx="1601">
                  <c:v>42553</c:v>
                </c:pt>
                <c:pt idx="1602">
                  <c:v>42552</c:v>
                </c:pt>
                <c:pt idx="1603">
                  <c:v>42551</c:v>
                </c:pt>
                <c:pt idx="1604">
                  <c:v>42550</c:v>
                </c:pt>
                <c:pt idx="1605">
                  <c:v>42549</c:v>
                </c:pt>
                <c:pt idx="1606">
                  <c:v>42548</c:v>
                </c:pt>
                <c:pt idx="1607">
                  <c:v>42547</c:v>
                </c:pt>
                <c:pt idx="1608">
                  <c:v>42546</c:v>
                </c:pt>
                <c:pt idx="1609">
                  <c:v>42545</c:v>
                </c:pt>
                <c:pt idx="1610">
                  <c:v>42544</c:v>
                </c:pt>
                <c:pt idx="1611">
                  <c:v>42543</c:v>
                </c:pt>
                <c:pt idx="1612">
                  <c:v>42542</c:v>
                </c:pt>
                <c:pt idx="1613">
                  <c:v>42541</c:v>
                </c:pt>
                <c:pt idx="1614">
                  <c:v>42540</c:v>
                </c:pt>
                <c:pt idx="1615">
                  <c:v>42539</c:v>
                </c:pt>
                <c:pt idx="1616">
                  <c:v>42538</c:v>
                </c:pt>
                <c:pt idx="1617">
                  <c:v>42537</c:v>
                </c:pt>
                <c:pt idx="1618">
                  <c:v>42536</c:v>
                </c:pt>
                <c:pt idx="1619">
                  <c:v>42535</c:v>
                </c:pt>
                <c:pt idx="1620">
                  <c:v>42534</c:v>
                </c:pt>
                <c:pt idx="1621">
                  <c:v>42533</c:v>
                </c:pt>
                <c:pt idx="1622">
                  <c:v>42532</c:v>
                </c:pt>
                <c:pt idx="1623">
                  <c:v>42531</c:v>
                </c:pt>
                <c:pt idx="1624">
                  <c:v>42530</c:v>
                </c:pt>
                <c:pt idx="1625">
                  <c:v>42529</c:v>
                </c:pt>
                <c:pt idx="1626">
                  <c:v>42528</c:v>
                </c:pt>
                <c:pt idx="1627">
                  <c:v>42527</c:v>
                </c:pt>
                <c:pt idx="1628">
                  <c:v>42526</c:v>
                </c:pt>
                <c:pt idx="1629">
                  <c:v>42525</c:v>
                </c:pt>
                <c:pt idx="1630">
                  <c:v>42524</c:v>
                </c:pt>
                <c:pt idx="1631">
                  <c:v>42523</c:v>
                </c:pt>
                <c:pt idx="1632">
                  <c:v>42522</c:v>
                </c:pt>
                <c:pt idx="1633">
                  <c:v>42521</c:v>
                </c:pt>
                <c:pt idx="1634">
                  <c:v>42520</c:v>
                </c:pt>
                <c:pt idx="1635">
                  <c:v>42519</c:v>
                </c:pt>
                <c:pt idx="1636">
                  <c:v>42518</c:v>
                </c:pt>
                <c:pt idx="1637">
                  <c:v>42517</c:v>
                </c:pt>
                <c:pt idx="1638">
                  <c:v>42516</c:v>
                </c:pt>
                <c:pt idx="1639">
                  <c:v>42515</c:v>
                </c:pt>
                <c:pt idx="1640">
                  <c:v>42514</c:v>
                </c:pt>
                <c:pt idx="1641">
                  <c:v>42513</c:v>
                </c:pt>
                <c:pt idx="1642">
                  <c:v>42512</c:v>
                </c:pt>
                <c:pt idx="1643">
                  <c:v>42511</c:v>
                </c:pt>
                <c:pt idx="1644">
                  <c:v>42510</c:v>
                </c:pt>
                <c:pt idx="1645">
                  <c:v>42509</c:v>
                </c:pt>
                <c:pt idx="1646">
                  <c:v>42508</c:v>
                </c:pt>
                <c:pt idx="1647">
                  <c:v>42507</c:v>
                </c:pt>
                <c:pt idx="1648">
                  <c:v>42506</c:v>
                </c:pt>
                <c:pt idx="1649">
                  <c:v>42505</c:v>
                </c:pt>
                <c:pt idx="1650">
                  <c:v>42504</c:v>
                </c:pt>
                <c:pt idx="1651">
                  <c:v>42503</c:v>
                </c:pt>
                <c:pt idx="1652">
                  <c:v>42502</c:v>
                </c:pt>
                <c:pt idx="1653">
                  <c:v>42501</c:v>
                </c:pt>
                <c:pt idx="1654">
                  <c:v>42500</c:v>
                </c:pt>
                <c:pt idx="1655">
                  <c:v>42499</c:v>
                </c:pt>
                <c:pt idx="1656">
                  <c:v>42498</c:v>
                </c:pt>
                <c:pt idx="1657">
                  <c:v>42497</c:v>
                </c:pt>
                <c:pt idx="1658">
                  <c:v>42496</c:v>
                </c:pt>
                <c:pt idx="1659">
                  <c:v>42495</c:v>
                </c:pt>
                <c:pt idx="1660">
                  <c:v>42494</c:v>
                </c:pt>
                <c:pt idx="1661">
                  <c:v>42493</c:v>
                </c:pt>
                <c:pt idx="1662">
                  <c:v>42492</c:v>
                </c:pt>
                <c:pt idx="1663">
                  <c:v>42491</c:v>
                </c:pt>
                <c:pt idx="1664">
                  <c:v>42490</c:v>
                </c:pt>
                <c:pt idx="1665">
                  <c:v>42489</c:v>
                </c:pt>
                <c:pt idx="1666">
                  <c:v>42488</c:v>
                </c:pt>
                <c:pt idx="1667">
                  <c:v>42487</c:v>
                </c:pt>
                <c:pt idx="1668">
                  <c:v>42486</c:v>
                </c:pt>
                <c:pt idx="1669">
                  <c:v>42485</c:v>
                </c:pt>
                <c:pt idx="1670">
                  <c:v>42484</c:v>
                </c:pt>
                <c:pt idx="1671">
                  <c:v>42483</c:v>
                </c:pt>
                <c:pt idx="1672">
                  <c:v>42482</c:v>
                </c:pt>
                <c:pt idx="1673">
                  <c:v>42481</c:v>
                </c:pt>
                <c:pt idx="1674">
                  <c:v>42480</c:v>
                </c:pt>
                <c:pt idx="1675">
                  <c:v>42479</c:v>
                </c:pt>
                <c:pt idx="1676">
                  <c:v>42478</c:v>
                </c:pt>
                <c:pt idx="1677">
                  <c:v>42477</c:v>
                </c:pt>
                <c:pt idx="1678">
                  <c:v>42476</c:v>
                </c:pt>
                <c:pt idx="1679">
                  <c:v>42475</c:v>
                </c:pt>
                <c:pt idx="1680">
                  <c:v>42474</c:v>
                </c:pt>
                <c:pt idx="1681">
                  <c:v>42473</c:v>
                </c:pt>
                <c:pt idx="1682">
                  <c:v>42472</c:v>
                </c:pt>
                <c:pt idx="1683">
                  <c:v>42471</c:v>
                </c:pt>
                <c:pt idx="1684">
                  <c:v>42470</c:v>
                </c:pt>
                <c:pt idx="1685">
                  <c:v>42469</c:v>
                </c:pt>
                <c:pt idx="1686">
                  <c:v>42468</c:v>
                </c:pt>
                <c:pt idx="1687">
                  <c:v>42467</c:v>
                </c:pt>
                <c:pt idx="1688">
                  <c:v>42466</c:v>
                </c:pt>
                <c:pt idx="1689">
                  <c:v>42465</c:v>
                </c:pt>
                <c:pt idx="1690">
                  <c:v>42464</c:v>
                </c:pt>
                <c:pt idx="1691">
                  <c:v>42463</c:v>
                </c:pt>
                <c:pt idx="1692">
                  <c:v>42462</c:v>
                </c:pt>
                <c:pt idx="1693">
                  <c:v>42461</c:v>
                </c:pt>
                <c:pt idx="1694">
                  <c:v>42460</c:v>
                </c:pt>
                <c:pt idx="1695">
                  <c:v>42459</c:v>
                </c:pt>
                <c:pt idx="1696">
                  <c:v>42458</c:v>
                </c:pt>
                <c:pt idx="1697">
                  <c:v>42457</c:v>
                </c:pt>
                <c:pt idx="1698">
                  <c:v>42456</c:v>
                </c:pt>
                <c:pt idx="1699">
                  <c:v>42455</c:v>
                </c:pt>
                <c:pt idx="1700">
                  <c:v>42454</c:v>
                </c:pt>
                <c:pt idx="1701">
                  <c:v>42453</c:v>
                </c:pt>
                <c:pt idx="1702">
                  <c:v>42452</c:v>
                </c:pt>
                <c:pt idx="1703">
                  <c:v>42451</c:v>
                </c:pt>
                <c:pt idx="1704">
                  <c:v>42450</c:v>
                </c:pt>
                <c:pt idx="1705">
                  <c:v>42449</c:v>
                </c:pt>
                <c:pt idx="1706">
                  <c:v>42448</c:v>
                </c:pt>
                <c:pt idx="1707">
                  <c:v>42447</c:v>
                </c:pt>
                <c:pt idx="1708">
                  <c:v>42446</c:v>
                </c:pt>
                <c:pt idx="1709">
                  <c:v>42445</c:v>
                </c:pt>
                <c:pt idx="1710">
                  <c:v>42444</c:v>
                </c:pt>
                <c:pt idx="1711">
                  <c:v>42443</c:v>
                </c:pt>
                <c:pt idx="1712">
                  <c:v>42442</c:v>
                </c:pt>
                <c:pt idx="1713">
                  <c:v>42441</c:v>
                </c:pt>
                <c:pt idx="1714">
                  <c:v>42440</c:v>
                </c:pt>
                <c:pt idx="1715">
                  <c:v>42439</c:v>
                </c:pt>
                <c:pt idx="1716">
                  <c:v>42438</c:v>
                </c:pt>
                <c:pt idx="1717">
                  <c:v>42437</c:v>
                </c:pt>
                <c:pt idx="1718">
                  <c:v>42436</c:v>
                </c:pt>
                <c:pt idx="1719">
                  <c:v>42435</c:v>
                </c:pt>
                <c:pt idx="1720">
                  <c:v>42434</c:v>
                </c:pt>
                <c:pt idx="1721">
                  <c:v>42433</c:v>
                </c:pt>
                <c:pt idx="1722">
                  <c:v>42432</c:v>
                </c:pt>
                <c:pt idx="1723">
                  <c:v>42431</c:v>
                </c:pt>
                <c:pt idx="1724">
                  <c:v>42430</c:v>
                </c:pt>
                <c:pt idx="1725">
                  <c:v>42429</c:v>
                </c:pt>
                <c:pt idx="1726">
                  <c:v>42428</c:v>
                </c:pt>
                <c:pt idx="1727">
                  <c:v>42427</c:v>
                </c:pt>
                <c:pt idx="1728">
                  <c:v>42426</c:v>
                </c:pt>
                <c:pt idx="1729">
                  <c:v>42425</c:v>
                </c:pt>
                <c:pt idx="1730">
                  <c:v>42424</c:v>
                </c:pt>
                <c:pt idx="1731">
                  <c:v>42423</c:v>
                </c:pt>
                <c:pt idx="1732">
                  <c:v>42422</c:v>
                </c:pt>
                <c:pt idx="1733">
                  <c:v>42421</c:v>
                </c:pt>
                <c:pt idx="1734">
                  <c:v>42420</c:v>
                </c:pt>
                <c:pt idx="1735">
                  <c:v>42419</c:v>
                </c:pt>
                <c:pt idx="1736">
                  <c:v>42418</c:v>
                </c:pt>
                <c:pt idx="1737">
                  <c:v>42417</c:v>
                </c:pt>
                <c:pt idx="1738">
                  <c:v>42416</c:v>
                </c:pt>
                <c:pt idx="1739">
                  <c:v>42415</c:v>
                </c:pt>
                <c:pt idx="1740">
                  <c:v>42414</c:v>
                </c:pt>
                <c:pt idx="1741">
                  <c:v>42413</c:v>
                </c:pt>
                <c:pt idx="1742">
                  <c:v>42412</c:v>
                </c:pt>
                <c:pt idx="1743">
                  <c:v>42411</c:v>
                </c:pt>
                <c:pt idx="1744">
                  <c:v>42410</c:v>
                </c:pt>
                <c:pt idx="1745">
                  <c:v>42409</c:v>
                </c:pt>
                <c:pt idx="1746">
                  <c:v>42408</c:v>
                </c:pt>
                <c:pt idx="1747">
                  <c:v>42407</c:v>
                </c:pt>
                <c:pt idx="1748">
                  <c:v>42406</c:v>
                </c:pt>
                <c:pt idx="1749">
                  <c:v>42405</c:v>
                </c:pt>
                <c:pt idx="1750">
                  <c:v>42404</c:v>
                </c:pt>
                <c:pt idx="1751">
                  <c:v>42403</c:v>
                </c:pt>
                <c:pt idx="1752">
                  <c:v>42402</c:v>
                </c:pt>
                <c:pt idx="1753">
                  <c:v>42401</c:v>
                </c:pt>
                <c:pt idx="1754">
                  <c:v>42400</c:v>
                </c:pt>
                <c:pt idx="1755">
                  <c:v>42399</c:v>
                </c:pt>
                <c:pt idx="1756">
                  <c:v>42398</c:v>
                </c:pt>
                <c:pt idx="1757">
                  <c:v>42397</c:v>
                </c:pt>
                <c:pt idx="1758">
                  <c:v>42396</c:v>
                </c:pt>
                <c:pt idx="1759">
                  <c:v>42395</c:v>
                </c:pt>
                <c:pt idx="1760">
                  <c:v>42394</c:v>
                </c:pt>
                <c:pt idx="1761">
                  <c:v>42393</c:v>
                </c:pt>
                <c:pt idx="1762">
                  <c:v>42392</c:v>
                </c:pt>
                <c:pt idx="1763">
                  <c:v>42391</c:v>
                </c:pt>
                <c:pt idx="1764">
                  <c:v>42390</c:v>
                </c:pt>
                <c:pt idx="1765">
                  <c:v>42389</c:v>
                </c:pt>
                <c:pt idx="1766">
                  <c:v>42388</c:v>
                </c:pt>
                <c:pt idx="1767">
                  <c:v>42387</c:v>
                </c:pt>
                <c:pt idx="1768">
                  <c:v>42386</c:v>
                </c:pt>
                <c:pt idx="1769">
                  <c:v>42385</c:v>
                </c:pt>
                <c:pt idx="1770">
                  <c:v>42384</c:v>
                </c:pt>
                <c:pt idx="1771">
                  <c:v>42383</c:v>
                </c:pt>
                <c:pt idx="1772">
                  <c:v>42382</c:v>
                </c:pt>
                <c:pt idx="1773">
                  <c:v>42381</c:v>
                </c:pt>
                <c:pt idx="1774">
                  <c:v>42380</c:v>
                </c:pt>
                <c:pt idx="1775">
                  <c:v>42379</c:v>
                </c:pt>
                <c:pt idx="1776">
                  <c:v>42378</c:v>
                </c:pt>
                <c:pt idx="1777">
                  <c:v>42377</c:v>
                </c:pt>
                <c:pt idx="1778">
                  <c:v>42376</c:v>
                </c:pt>
                <c:pt idx="1779">
                  <c:v>42375</c:v>
                </c:pt>
                <c:pt idx="1780">
                  <c:v>42374</c:v>
                </c:pt>
                <c:pt idx="1781">
                  <c:v>42373</c:v>
                </c:pt>
                <c:pt idx="1782">
                  <c:v>42372</c:v>
                </c:pt>
                <c:pt idx="1783">
                  <c:v>42371</c:v>
                </c:pt>
                <c:pt idx="1784">
                  <c:v>42370</c:v>
                </c:pt>
                <c:pt idx="1785">
                  <c:v>42369</c:v>
                </c:pt>
                <c:pt idx="1786">
                  <c:v>42368</c:v>
                </c:pt>
                <c:pt idx="1787">
                  <c:v>42367</c:v>
                </c:pt>
                <c:pt idx="1788">
                  <c:v>42366</c:v>
                </c:pt>
                <c:pt idx="1789">
                  <c:v>42365</c:v>
                </c:pt>
                <c:pt idx="1790">
                  <c:v>42364</c:v>
                </c:pt>
                <c:pt idx="1791">
                  <c:v>42363</c:v>
                </c:pt>
                <c:pt idx="1792">
                  <c:v>42362</c:v>
                </c:pt>
                <c:pt idx="1793">
                  <c:v>42361</c:v>
                </c:pt>
                <c:pt idx="1794">
                  <c:v>42360</c:v>
                </c:pt>
                <c:pt idx="1795">
                  <c:v>42359</c:v>
                </c:pt>
                <c:pt idx="1796">
                  <c:v>42358</c:v>
                </c:pt>
                <c:pt idx="1797">
                  <c:v>42357</c:v>
                </c:pt>
                <c:pt idx="1798">
                  <c:v>42356</c:v>
                </c:pt>
                <c:pt idx="1799">
                  <c:v>42355</c:v>
                </c:pt>
                <c:pt idx="1800">
                  <c:v>42354</c:v>
                </c:pt>
                <c:pt idx="1801">
                  <c:v>42353</c:v>
                </c:pt>
                <c:pt idx="1802">
                  <c:v>42352</c:v>
                </c:pt>
                <c:pt idx="1803">
                  <c:v>42351</c:v>
                </c:pt>
                <c:pt idx="1804">
                  <c:v>42350</c:v>
                </c:pt>
                <c:pt idx="1805">
                  <c:v>42349</c:v>
                </c:pt>
                <c:pt idx="1806">
                  <c:v>42348</c:v>
                </c:pt>
                <c:pt idx="1807">
                  <c:v>42347</c:v>
                </c:pt>
                <c:pt idx="1808">
                  <c:v>42346</c:v>
                </c:pt>
                <c:pt idx="1809">
                  <c:v>42345</c:v>
                </c:pt>
                <c:pt idx="1810">
                  <c:v>42344</c:v>
                </c:pt>
                <c:pt idx="1811">
                  <c:v>42343</c:v>
                </c:pt>
                <c:pt idx="1812">
                  <c:v>42342</c:v>
                </c:pt>
                <c:pt idx="1813">
                  <c:v>42341</c:v>
                </c:pt>
                <c:pt idx="1814">
                  <c:v>42340</c:v>
                </c:pt>
                <c:pt idx="1815">
                  <c:v>42339</c:v>
                </c:pt>
                <c:pt idx="1816">
                  <c:v>42338</c:v>
                </c:pt>
                <c:pt idx="1817">
                  <c:v>42337</c:v>
                </c:pt>
                <c:pt idx="1818">
                  <c:v>42336</c:v>
                </c:pt>
                <c:pt idx="1819">
                  <c:v>42335</c:v>
                </c:pt>
                <c:pt idx="1820">
                  <c:v>42334</c:v>
                </c:pt>
                <c:pt idx="1821">
                  <c:v>42333</c:v>
                </c:pt>
                <c:pt idx="1822">
                  <c:v>42332</c:v>
                </c:pt>
                <c:pt idx="1823">
                  <c:v>42331</c:v>
                </c:pt>
                <c:pt idx="1824">
                  <c:v>42330</c:v>
                </c:pt>
                <c:pt idx="1825">
                  <c:v>42329</c:v>
                </c:pt>
                <c:pt idx="1826">
                  <c:v>42328</c:v>
                </c:pt>
                <c:pt idx="1827">
                  <c:v>42327</c:v>
                </c:pt>
                <c:pt idx="1828">
                  <c:v>42326</c:v>
                </c:pt>
                <c:pt idx="1829">
                  <c:v>42325</c:v>
                </c:pt>
                <c:pt idx="1830">
                  <c:v>42324</c:v>
                </c:pt>
                <c:pt idx="1831">
                  <c:v>42323</c:v>
                </c:pt>
                <c:pt idx="1832">
                  <c:v>42322</c:v>
                </c:pt>
                <c:pt idx="1833">
                  <c:v>42321</c:v>
                </c:pt>
                <c:pt idx="1834">
                  <c:v>42320</c:v>
                </c:pt>
                <c:pt idx="1835">
                  <c:v>42319</c:v>
                </c:pt>
                <c:pt idx="1836">
                  <c:v>42318</c:v>
                </c:pt>
                <c:pt idx="1837">
                  <c:v>42317</c:v>
                </c:pt>
                <c:pt idx="1838">
                  <c:v>42316</c:v>
                </c:pt>
                <c:pt idx="1839">
                  <c:v>42315</c:v>
                </c:pt>
                <c:pt idx="1840">
                  <c:v>42314</c:v>
                </c:pt>
                <c:pt idx="1841">
                  <c:v>42313</c:v>
                </c:pt>
                <c:pt idx="1842">
                  <c:v>42312</c:v>
                </c:pt>
                <c:pt idx="1843">
                  <c:v>42311</c:v>
                </c:pt>
                <c:pt idx="1844">
                  <c:v>42310</c:v>
                </c:pt>
                <c:pt idx="1845">
                  <c:v>42309</c:v>
                </c:pt>
                <c:pt idx="1846">
                  <c:v>42308</c:v>
                </c:pt>
                <c:pt idx="1847">
                  <c:v>42307</c:v>
                </c:pt>
                <c:pt idx="1848">
                  <c:v>42306</c:v>
                </c:pt>
                <c:pt idx="1849">
                  <c:v>42305</c:v>
                </c:pt>
                <c:pt idx="1850">
                  <c:v>42304</c:v>
                </c:pt>
                <c:pt idx="1851">
                  <c:v>42303</c:v>
                </c:pt>
                <c:pt idx="1852">
                  <c:v>42302</c:v>
                </c:pt>
                <c:pt idx="1853">
                  <c:v>42301</c:v>
                </c:pt>
                <c:pt idx="1854">
                  <c:v>42300</c:v>
                </c:pt>
                <c:pt idx="1855">
                  <c:v>42299</c:v>
                </c:pt>
                <c:pt idx="1856">
                  <c:v>42298</c:v>
                </c:pt>
                <c:pt idx="1857">
                  <c:v>42297</c:v>
                </c:pt>
                <c:pt idx="1858">
                  <c:v>42296</c:v>
                </c:pt>
                <c:pt idx="1859">
                  <c:v>42295</c:v>
                </c:pt>
                <c:pt idx="1860">
                  <c:v>42294</c:v>
                </c:pt>
                <c:pt idx="1861">
                  <c:v>42293</c:v>
                </c:pt>
                <c:pt idx="1862">
                  <c:v>42292</c:v>
                </c:pt>
                <c:pt idx="1863">
                  <c:v>42291</c:v>
                </c:pt>
                <c:pt idx="1864">
                  <c:v>42290</c:v>
                </c:pt>
                <c:pt idx="1865">
                  <c:v>42289</c:v>
                </c:pt>
                <c:pt idx="1866">
                  <c:v>42288</c:v>
                </c:pt>
                <c:pt idx="1867">
                  <c:v>42287</c:v>
                </c:pt>
                <c:pt idx="1868">
                  <c:v>42286</c:v>
                </c:pt>
                <c:pt idx="1869">
                  <c:v>42285</c:v>
                </c:pt>
                <c:pt idx="1870">
                  <c:v>42284</c:v>
                </c:pt>
                <c:pt idx="1871">
                  <c:v>42283</c:v>
                </c:pt>
                <c:pt idx="1872">
                  <c:v>42282</c:v>
                </c:pt>
                <c:pt idx="1873">
                  <c:v>42281</c:v>
                </c:pt>
                <c:pt idx="1874">
                  <c:v>42280</c:v>
                </c:pt>
                <c:pt idx="1875">
                  <c:v>42279</c:v>
                </c:pt>
                <c:pt idx="1876">
                  <c:v>42278</c:v>
                </c:pt>
                <c:pt idx="1877">
                  <c:v>42277</c:v>
                </c:pt>
                <c:pt idx="1878">
                  <c:v>42276</c:v>
                </c:pt>
                <c:pt idx="1879">
                  <c:v>42275</c:v>
                </c:pt>
                <c:pt idx="1880">
                  <c:v>42274</c:v>
                </c:pt>
                <c:pt idx="1881">
                  <c:v>42273</c:v>
                </c:pt>
                <c:pt idx="1882">
                  <c:v>42272</c:v>
                </c:pt>
                <c:pt idx="1883">
                  <c:v>42271</c:v>
                </c:pt>
                <c:pt idx="1884">
                  <c:v>42270</c:v>
                </c:pt>
                <c:pt idx="1885">
                  <c:v>42269</c:v>
                </c:pt>
                <c:pt idx="1886">
                  <c:v>42268</c:v>
                </c:pt>
                <c:pt idx="1887">
                  <c:v>42267</c:v>
                </c:pt>
                <c:pt idx="1888">
                  <c:v>42266</c:v>
                </c:pt>
                <c:pt idx="1889">
                  <c:v>42265</c:v>
                </c:pt>
                <c:pt idx="1890">
                  <c:v>42264</c:v>
                </c:pt>
                <c:pt idx="1891">
                  <c:v>42263</c:v>
                </c:pt>
                <c:pt idx="1892">
                  <c:v>42262</c:v>
                </c:pt>
                <c:pt idx="1893">
                  <c:v>42261</c:v>
                </c:pt>
                <c:pt idx="1894">
                  <c:v>42260</c:v>
                </c:pt>
                <c:pt idx="1895">
                  <c:v>42259</c:v>
                </c:pt>
                <c:pt idx="1896">
                  <c:v>42258</c:v>
                </c:pt>
                <c:pt idx="1897">
                  <c:v>42257</c:v>
                </c:pt>
                <c:pt idx="1898">
                  <c:v>42256</c:v>
                </c:pt>
                <c:pt idx="1899">
                  <c:v>42255</c:v>
                </c:pt>
                <c:pt idx="1900">
                  <c:v>42254</c:v>
                </c:pt>
                <c:pt idx="1901">
                  <c:v>42253</c:v>
                </c:pt>
                <c:pt idx="1902">
                  <c:v>42252</c:v>
                </c:pt>
                <c:pt idx="1903">
                  <c:v>42251</c:v>
                </c:pt>
                <c:pt idx="1904">
                  <c:v>42250</c:v>
                </c:pt>
                <c:pt idx="1905">
                  <c:v>42249</c:v>
                </c:pt>
                <c:pt idx="1906">
                  <c:v>42248</c:v>
                </c:pt>
                <c:pt idx="1907">
                  <c:v>42247</c:v>
                </c:pt>
                <c:pt idx="1908">
                  <c:v>42246</c:v>
                </c:pt>
                <c:pt idx="1909">
                  <c:v>42245</c:v>
                </c:pt>
                <c:pt idx="1910">
                  <c:v>42244</c:v>
                </c:pt>
                <c:pt idx="1911">
                  <c:v>42243</c:v>
                </c:pt>
                <c:pt idx="1912">
                  <c:v>42242</c:v>
                </c:pt>
                <c:pt idx="1913">
                  <c:v>42241</c:v>
                </c:pt>
                <c:pt idx="1914">
                  <c:v>42240</c:v>
                </c:pt>
                <c:pt idx="1915">
                  <c:v>42239</c:v>
                </c:pt>
                <c:pt idx="1916">
                  <c:v>42238</c:v>
                </c:pt>
                <c:pt idx="1917">
                  <c:v>42237</c:v>
                </c:pt>
                <c:pt idx="1918">
                  <c:v>42236</c:v>
                </c:pt>
                <c:pt idx="1919">
                  <c:v>42235</c:v>
                </c:pt>
                <c:pt idx="1920">
                  <c:v>42234</c:v>
                </c:pt>
                <c:pt idx="1921">
                  <c:v>42233</c:v>
                </c:pt>
                <c:pt idx="1922">
                  <c:v>42232</c:v>
                </c:pt>
                <c:pt idx="1923">
                  <c:v>42231</c:v>
                </c:pt>
                <c:pt idx="1924">
                  <c:v>42230</c:v>
                </c:pt>
                <c:pt idx="1925">
                  <c:v>42229</c:v>
                </c:pt>
                <c:pt idx="1926">
                  <c:v>42228</c:v>
                </c:pt>
                <c:pt idx="1927">
                  <c:v>42227</c:v>
                </c:pt>
                <c:pt idx="1928">
                  <c:v>42226</c:v>
                </c:pt>
                <c:pt idx="1929">
                  <c:v>42225</c:v>
                </c:pt>
                <c:pt idx="1930">
                  <c:v>42224</c:v>
                </c:pt>
                <c:pt idx="1931">
                  <c:v>42223</c:v>
                </c:pt>
                <c:pt idx="1932">
                  <c:v>42222</c:v>
                </c:pt>
                <c:pt idx="1933">
                  <c:v>42221</c:v>
                </c:pt>
                <c:pt idx="1934">
                  <c:v>42220</c:v>
                </c:pt>
                <c:pt idx="1935">
                  <c:v>42219</c:v>
                </c:pt>
                <c:pt idx="1936">
                  <c:v>42218</c:v>
                </c:pt>
                <c:pt idx="1937">
                  <c:v>42217</c:v>
                </c:pt>
                <c:pt idx="1938">
                  <c:v>42216</c:v>
                </c:pt>
                <c:pt idx="1939">
                  <c:v>42215</c:v>
                </c:pt>
                <c:pt idx="1940">
                  <c:v>42214</c:v>
                </c:pt>
                <c:pt idx="1941">
                  <c:v>42213</c:v>
                </c:pt>
                <c:pt idx="1942">
                  <c:v>42212</c:v>
                </c:pt>
                <c:pt idx="1943">
                  <c:v>42211</c:v>
                </c:pt>
                <c:pt idx="1944">
                  <c:v>42210</c:v>
                </c:pt>
                <c:pt idx="1945">
                  <c:v>42209</c:v>
                </c:pt>
                <c:pt idx="1946">
                  <c:v>42208</c:v>
                </c:pt>
                <c:pt idx="1947">
                  <c:v>42207</c:v>
                </c:pt>
                <c:pt idx="1948">
                  <c:v>42206</c:v>
                </c:pt>
                <c:pt idx="1949">
                  <c:v>42205</c:v>
                </c:pt>
                <c:pt idx="1950">
                  <c:v>42204</c:v>
                </c:pt>
                <c:pt idx="1951">
                  <c:v>42203</c:v>
                </c:pt>
                <c:pt idx="1952">
                  <c:v>42202</c:v>
                </c:pt>
                <c:pt idx="1953">
                  <c:v>42201</c:v>
                </c:pt>
                <c:pt idx="1954">
                  <c:v>42200</c:v>
                </c:pt>
                <c:pt idx="1955">
                  <c:v>42199</c:v>
                </c:pt>
                <c:pt idx="1956">
                  <c:v>42198</c:v>
                </c:pt>
                <c:pt idx="1957">
                  <c:v>42197</c:v>
                </c:pt>
                <c:pt idx="1958">
                  <c:v>42196</c:v>
                </c:pt>
                <c:pt idx="1959">
                  <c:v>42195</c:v>
                </c:pt>
                <c:pt idx="1960">
                  <c:v>42194</c:v>
                </c:pt>
                <c:pt idx="1961">
                  <c:v>42193</c:v>
                </c:pt>
                <c:pt idx="1962">
                  <c:v>42192</c:v>
                </c:pt>
                <c:pt idx="1963">
                  <c:v>42191</c:v>
                </c:pt>
                <c:pt idx="1964">
                  <c:v>42190</c:v>
                </c:pt>
                <c:pt idx="1965">
                  <c:v>42189</c:v>
                </c:pt>
                <c:pt idx="1966">
                  <c:v>42188</c:v>
                </c:pt>
                <c:pt idx="1967">
                  <c:v>42187</c:v>
                </c:pt>
                <c:pt idx="1968">
                  <c:v>42186</c:v>
                </c:pt>
                <c:pt idx="1969">
                  <c:v>42185</c:v>
                </c:pt>
                <c:pt idx="1970">
                  <c:v>42184</c:v>
                </c:pt>
                <c:pt idx="1971">
                  <c:v>42183</c:v>
                </c:pt>
                <c:pt idx="1972">
                  <c:v>42182</c:v>
                </c:pt>
                <c:pt idx="1973">
                  <c:v>42181</c:v>
                </c:pt>
                <c:pt idx="1974">
                  <c:v>42180</c:v>
                </c:pt>
                <c:pt idx="1975">
                  <c:v>42179</c:v>
                </c:pt>
                <c:pt idx="1976">
                  <c:v>42178</c:v>
                </c:pt>
                <c:pt idx="1977">
                  <c:v>42177</c:v>
                </c:pt>
                <c:pt idx="1978">
                  <c:v>42176</c:v>
                </c:pt>
                <c:pt idx="1979">
                  <c:v>42175</c:v>
                </c:pt>
                <c:pt idx="1980">
                  <c:v>42174</c:v>
                </c:pt>
                <c:pt idx="1981">
                  <c:v>42173</c:v>
                </c:pt>
                <c:pt idx="1982">
                  <c:v>42172</c:v>
                </c:pt>
                <c:pt idx="1983">
                  <c:v>42171</c:v>
                </c:pt>
                <c:pt idx="1984">
                  <c:v>42170</c:v>
                </c:pt>
                <c:pt idx="1985">
                  <c:v>42169</c:v>
                </c:pt>
                <c:pt idx="1986">
                  <c:v>42168</c:v>
                </c:pt>
                <c:pt idx="1987">
                  <c:v>42167</c:v>
                </c:pt>
                <c:pt idx="1988">
                  <c:v>42166</c:v>
                </c:pt>
                <c:pt idx="1989">
                  <c:v>42165</c:v>
                </c:pt>
                <c:pt idx="1990">
                  <c:v>42164</c:v>
                </c:pt>
                <c:pt idx="1991">
                  <c:v>42163</c:v>
                </c:pt>
                <c:pt idx="1992">
                  <c:v>42162</c:v>
                </c:pt>
                <c:pt idx="1993">
                  <c:v>42161</c:v>
                </c:pt>
                <c:pt idx="1994">
                  <c:v>42160</c:v>
                </c:pt>
                <c:pt idx="1995">
                  <c:v>42159</c:v>
                </c:pt>
                <c:pt idx="1996">
                  <c:v>42158</c:v>
                </c:pt>
                <c:pt idx="1997">
                  <c:v>42157</c:v>
                </c:pt>
                <c:pt idx="1998">
                  <c:v>42156</c:v>
                </c:pt>
                <c:pt idx="1999">
                  <c:v>42155</c:v>
                </c:pt>
                <c:pt idx="2000">
                  <c:v>42154</c:v>
                </c:pt>
                <c:pt idx="2001">
                  <c:v>42153</c:v>
                </c:pt>
                <c:pt idx="2002">
                  <c:v>42152</c:v>
                </c:pt>
                <c:pt idx="2003">
                  <c:v>42151</c:v>
                </c:pt>
                <c:pt idx="2004">
                  <c:v>42150</c:v>
                </c:pt>
                <c:pt idx="2005">
                  <c:v>42149</c:v>
                </c:pt>
                <c:pt idx="2006">
                  <c:v>42148</c:v>
                </c:pt>
                <c:pt idx="2007">
                  <c:v>42147</c:v>
                </c:pt>
                <c:pt idx="2008">
                  <c:v>42146</c:v>
                </c:pt>
                <c:pt idx="2009">
                  <c:v>42145</c:v>
                </c:pt>
                <c:pt idx="2010">
                  <c:v>42144</c:v>
                </c:pt>
                <c:pt idx="2011">
                  <c:v>42143</c:v>
                </c:pt>
                <c:pt idx="2012">
                  <c:v>42142</c:v>
                </c:pt>
                <c:pt idx="2013">
                  <c:v>42141</c:v>
                </c:pt>
                <c:pt idx="2014">
                  <c:v>42140</c:v>
                </c:pt>
                <c:pt idx="2015">
                  <c:v>42139</c:v>
                </c:pt>
                <c:pt idx="2016">
                  <c:v>42138</c:v>
                </c:pt>
                <c:pt idx="2017">
                  <c:v>42137</c:v>
                </c:pt>
                <c:pt idx="2018">
                  <c:v>42136</c:v>
                </c:pt>
                <c:pt idx="2019">
                  <c:v>42135</c:v>
                </c:pt>
                <c:pt idx="2020">
                  <c:v>42134</c:v>
                </c:pt>
                <c:pt idx="2021">
                  <c:v>42133</c:v>
                </c:pt>
                <c:pt idx="2022">
                  <c:v>42132</c:v>
                </c:pt>
                <c:pt idx="2023">
                  <c:v>42131</c:v>
                </c:pt>
                <c:pt idx="2024">
                  <c:v>42130</c:v>
                </c:pt>
                <c:pt idx="2025">
                  <c:v>42129</c:v>
                </c:pt>
                <c:pt idx="2026">
                  <c:v>42128</c:v>
                </c:pt>
                <c:pt idx="2027">
                  <c:v>42127</c:v>
                </c:pt>
                <c:pt idx="2028">
                  <c:v>42126</c:v>
                </c:pt>
                <c:pt idx="2029">
                  <c:v>42125</c:v>
                </c:pt>
                <c:pt idx="2030">
                  <c:v>42124</c:v>
                </c:pt>
                <c:pt idx="2031">
                  <c:v>42123</c:v>
                </c:pt>
                <c:pt idx="2032">
                  <c:v>42122</c:v>
                </c:pt>
                <c:pt idx="2033">
                  <c:v>42121</c:v>
                </c:pt>
                <c:pt idx="2034">
                  <c:v>42120</c:v>
                </c:pt>
                <c:pt idx="2035">
                  <c:v>42119</c:v>
                </c:pt>
                <c:pt idx="2036">
                  <c:v>42118</c:v>
                </c:pt>
                <c:pt idx="2037">
                  <c:v>42117</c:v>
                </c:pt>
                <c:pt idx="2038">
                  <c:v>42116</c:v>
                </c:pt>
                <c:pt idx="2039">
                  <c:v>42115</c:v>
                </c:pt>
                <c:pt idx="2040">
                  <c:v>42114</c:v>
                </c:pt>
                <c:pt idx="2041">
                  <c:v>42113</c:v>
                </c:pt>
                <c:pt idx="2042">
                  <c:v>42112</c:v>
                </c:pt>
                <c:pt idx="2043">
                  <c:v>42111</c:v>
                </c:pt>
                <c:pt idx="2044">
                  <c:v>42110</c:v>
                </c:pt>
                <c:pt idx="2045">
                  <c:v>42109</c:v>
                </c:pt>
                <c:pt idx="2046">
                  <c:v>42108</c:v>
                </c:pt>
                <c:pt idx="2047">
                  <c:v>42107</c:v>
                </c:pt>
                <c:pt idx="2048">
                  <c:v>42106</c:v>
                </c:pt>
                <c:pt idx="2049">
                  <c:v>42105</c:v>
                </c:pt>
                <c:pt idx="2050">
                  <c:v>42104</c:v>
                </c:pt>
                <c:pt idx="2051">
                  <c:v>42103</c:v>
                </c:pt>
                <c:pt idx="2052">
                  <c:v>42102</c:v>
                </c:pt>
                <c:pt idx="2053">
                  <c:v>42101</c:v>
                </c:pt>
                <c:pt idx="2054">
                  <c:v>42100</c:v>
                </c:pt>
                <c:pt idx="2055">
                  <c:v>42099</c:v>
                </c:pt>
                <c:pt idx="2056">
                  <c:v>42098</c:v>
                </c:pt>
                <c:pt idx="2057">
                  <c:v>42097</c:v>
                </c:pt>
                <c:pt idx="2058">
                  <c:v>42096</c:v>
                </c:pt>
                <c:pt idx="2059">
                  <c:v>42095</c:v>
                </c:pt>
                <c:pt idx="2060">
                  <c:v>42094</c:v>
                </c:pt>
                <c:pt idx="2061">
                  <c:v>42093</c:v>
                </c:pt>
                <c:pt idx="2062">
                  <c:v>42092</c:v>
                </c:pt>
                <c:pt idx="2063">
                  <c:v>42091</c:v>
                </c:pt>
                <c:pt idx="2064">
                  <c:v>42090</c:v>
                </c:pt>
                <c:pt idx="2065">
                  <c:v>42089</c:v>
                </c:pt>
                <c:pt idx="2066">
                  <c:v>42088</c:v>
                </c:pt>
                <c:pt idx="2067">
                  <c:v>42087</c:v>
                </c:pt>
                <c:pt idx="2068">
                  <c:v>42086</c:v>
                </c:pt>
                <c:pt idx="2069">
                  <c:v>42085</c:v>
                </c:pt>
                <c:pt idx="2070">
                  <c:v>42084</c:v>
                </c:pt>
                <c:pt idx="2071">
                  <c:v>42083</c:v>
                </c:pt>
                <c:pt idx="2072">
                  <c:v>42082</c:v>
                </c:pt>
                <c:pt idx="2073">
                  <c:v>42081</c:v>
                </c:pt>
                <c:pt idx="2074">
                  <c:v>42080</c:v>
                </c:pt>
                <c:pt idx="2075">
                  <c:v>42079</c:v>
                </c:pt>
                <c:pt idx="2076">
                  <c:v>42078</c:v>
                </c:pt>
                <c:pt idx="2077">
                  <c:v>42077</c:v>
                </c:pt>
                <c:pt idx="2078">
                  <c:v>42076</c:v>
                </c:pt>
                <c:pt idx="2079">
                  <c:v>42075</c:v>
                </c:pt>
                <c:pt idx="2080">
                  <c:v>42074</c:v>
                </c:pt>
                <c:pt idx="2081">
                  <c:v>42073</c:v>
                </c:pt>
                <c:pt idx="2082">
                  <c:v>42072</c:v>
                </c:pt>
                <c:pt idx="2083">
                  <c:v>42071</c:v>
                </c:pt>
                <c:pt idx="2084">
                  <c:v>42070</c:v>
                </c:pt>
                <c:pt idx="2085">
                  <c:v>42069</c:v>
                </c:pt>
                <c:pt idx="2086">
                  <c:v>42068</c:v>
                </c:pt>
                <c:pt idx="2087">
                  <c:v>42067</c:v>
                </c:pt>
                <c:pt idx="2088">
                  <c:v>42066</c:v>
                </c:pt>
                <c:pt idx="2089">
                  <c:v>42065</c:v>
                </c:pt>
                <c:pt idx="2090">
                  <c:v>42064</c:v>
                </c:pt>
                <c:pt idx="2091">
                  <c:v>42063</c:v>
                </c:pt>
                <c:pt idx="2092">
                  <c:v>42062</c:v>
                </c:pt>
                <c:pt idx="2093">
                  <c:v>42061</c:v>
                </c:pt>
                <c:pt idx="2094">
                  <c:v>42060</c:v>
                </c:pt>
                <c:pt idx="2095">
                  <c:v>42059</c:v>
                </c:pt>
                <c:pt idx="2096">
                  <c:v>42058</c:v>
                </c:pt>
                <c:pt idx="2097">
                  <c:v>42057</c:v>
                </c:pt>
                <c:pt idx="2098">
                  <c:v>42056</c:v>
                </c:pt>
                <c:pt idx="2099">
                  <c:v>42055</c:v>
                </c:pt>
                <c:pt idx="2100">
                  <c:v>42054</c:v>
                </c:pt>
                <c:pt idx="2101">
                  <c:v>42053</c:v>
                </c:pt>
                <c:pt idx="2102">
                  <c:v>42052</c:v>
                </c:pt>
                <c:pt idx="2103">
                  <c:v>42051</c:v>
                </c:pt>
                <c:pt idx="2104">
                  <c:v>42050</c:v>
                </c:pt>
                <c:pt idx="2105">
                  <c:v>42049</c:v>
                </c:pt>
                <c:pt idx="2106">
                  <c:v>42048</c:v>
                </c:pt>
                <c:pt idx="2107">
                  <c:v>42047</c:v>
                </c:pt>
                <c:pt idx="2108">
                  <c:v>42046</c:v>
                </c:pt>
                <c:pt idx="2109">
                  <c:v>42045</c:v>
                </c:pt>
                <c:pt idx="2110">
                  <c:v>42044</c:v>
                </c:pt>
                <c:pt idx="2111">
                  <c:v>42043</c:v>
                </c:pt>
                <c:pt idx="2112">
                  <c:v>42042</c:v>
                </c:pt>
                <c:pt idx="2113">
                  <c:v>42041</c:v>
                </c:pt>
                <c:pt idx="2114">
                  <c:v>42040</c:v>
                </c:pt>
                <c:pt idx="2115">
                  <c:v>42039</c:v>
                </c:pt>
                <c:pt idx="2116">
                  <c:v>42038</c:v>
                </c:pt>
                <c:pt idx="2117">
                  <c:v>42037</c:v>
                </c:pt>
                <c:pt idx="2118">
                  <c:v>42036</c:v>
                </c:pt>
                <c:pt idx="2119">
                  <c:v>42035</c:v>
                </c:pt>
                <c:pt idx="2120">
                  <c:v>42034</c:v>
                </c:pt>
                <c:pt idx="2121">
                  <c:v>42033</c:v>
                </c:pt>
                <c:pt idx="2122">
                  <c:v>42032</c:v>
                </c:pt>
                <c:pt idx="2123">
                  <c:v>42031</c:v>
                </c:pt>
                <c:pt idx="2124">
                  <c:v>42030</c:v>
                </c:pt>
                <c:pt idx="2125">
                  <c:v>42029</c:v>
                </c:pt>
                <c:pt idx="2126">
                  <c:v>42028</c:v>
                </c:pt>
                <c:pt idx="2127">
                  <c:v>42027</c:v>
                </c:pt>
                <c:pt idx="2128">
                  <c:v>42026</c:v>
                </c:pt>
                <c:pt idx="2129">
                  <c:v>42025</c:v>
                </c:pt>
                <c:pt idx="2130">
                  <c:v>42024</c:v>
                </c:pt>
                <c:pt idx="2131">
                  <c:v>42023</c:v>
                </c:pt>
                <c:pt idx="2132">
                  <c:v>42022</c:v>
                </c:pt>
                <c:pt idx="2133">
                  <c:v>42021</c:v>
                </c:pt>
                <c:pt idx="2134">
                  <c:v>42020</c:v>
                </c:pt>
                <c:pt idx="2135">
                  <c:v>42019</c:v>
                </c:pt>
                <c:pt idx="2136">
                  <c:v>42018</c:v>
                </c:pt>
                <c:pt idx="2137">
                  <c:v>42017</c:v>
                </c:pt>
                <c:pt idx="2138">
                  <c:v>42016</c:v>
                </c:pt>
                <c:pt idx="2139">
                  <c:v>42015</c:v>
                </c:pt>
                <c:pt idx="2140">
                  <c:v>42014</c:v>
                </c:pt>
                <c:pt idx="2141">
                  <c:v>42013</c:v>
                </c:pt>
                <c:pt idx="2142">
                  <c:v>42012</c:v>
                </c:pt>
                <c:pt idx="2143">
                  <c:v>42011</c:v>
                </c:pt>
                <c:pt idx="2144">
                  <c:v>42010</c:v>
                </c:pt>
                <c:pt idx="2145">
                  <c:v>42009</c:v>
                </c:pt>
                <c:pt idx="2146">
                  <c:v>42008</c:v>
                </c:pt>
                <c:pt idx="2147">
                  <c:v>42007</c:v>
                </c:pt>
                <c:pt idx="2148">
                  <c:v>42006</c:v>
                </c:pt>
                <c:pt idx="2149">
                  <c:v>42005</c:v>
                </c:pt>
                <c:pt idx="2150">
                  <c:v>42004</c:v>
                </c:pt>
                <c:pt idx="2151">
                  <c:v>42003</c:v>
                </c:pt>
                <c:pt idx="2152">
                  <c:v>42002</c:v>
                </c:pt>
                <c:pt idx="2153">
                  <c:v>42001</c:v>
                </c:pt>
                <c:pt idx="2154">
                  <c:v>42000</c:v>
                </c:pt>
                <c:pt idx="2155">
                  <c:v>41999</c:v>
                </c:pt>
                <c:pt idx="2156">
                  <c:v>41998</c:v>
                </c:pt>
                <c:pt idx="2157">
                  <c:v>41997</c:v>
                </c:pt>
                <c:pt idx="2158">
                  <c:v>41996</c:v>
                </c:pt>
                <c:pt idx="2159">
                  <c:v>41995</c:v>
                </c:pt>
                <c:pt idx="2160">
                  <c:v>41994</c:v>
                </c:pt>
                <c:pt idx="2161">
                  <c:v>41993</c:v>
                </c:pt>
                <c:pt idx="2162">
                  <c:v>41992</c:v>
                </c:pt>
                <c:pt idx="2163">
                  <c:v>41991</c:v>
                </c:pt>
                <c:pt idx="2164">
                  <c:v>41990</c:v>
                </c:pt>
                <c:pt idx="2165">
                  <c:v>41989</c:v>
                </c:pt>
                <c:pt idx="2166">
                  <c:v>41988</c:v>
                </c:pt>
                <c:pt idx="2167">
                  <c:v>41987</c:v>
                </c:pt>
                <c:pt idx="2168">
                  <c:v>41986</c:v>
                </c:pt>
                <c:pt idx="2169">
                  <c:v>41985</c:v>
                </c:pt>
                <c:pt idx="2170">
                  <c:v>41984</c:v>
                </c:pt>
                <c:pt idx="2171">
                  <c:v>41983</c:v>
                </c:pt>
                <c:pt idx="2172">
                  <c:v>41982</c:v>
                </c:pt>
                <c:pt idx="2173">
                  <c:v>41981</c:v>
                </c:pt>
                <c:pt idx="2174">
                  <c:v>41980</c:v>
                </c:pt>
                <c:pt idx="2175">
                  <c:v>41979</c:v>
                </c:pt>
                <c:pt idx="2176">
                  <c:v>41978</c:v>
                </c:pt>
                <c:pt idx="2177">
                  <c:v>41977</c:v>
                </c:pt>
                <c:pt idx="2178">
                  <c:v>41976</c:v>
                </c:pt>
                <c:pt idx="2179">
                  <c:v>41975</c:v>
                </c:pt>
                <c:pt idx="2180">
                  <c:v>41974</c:v>
                </c:pt>
                <c:pt idx="2181">
                  <c:v>41973</c:v>
                </c:pt>
                <c:pt idx="2182">
                  <c:v>41972</c:v>
                </c:pt>
                <c:pt idx="2183">
                  <c:v>41971</c:v>
                </c:pt>
                <c:pt idx="2184">
                  <c:v>41970</c:v>
                </c:pt>
                <c:pt idx="2185">
                  <c:v>41969</c:v>
                </c:pt>
                <c:pt idx="2186">
                  <c:v>41968</c:v>
                </c:pt>
                <c:pt idx="2187">
                  <c:v>41967</c:v>
                </c:pt>
                <c:pt idx="2188">
                  <c:v>41966</c:v>
                </c:pt>
                <c:pt idx="2189">
                  <c:v>41965</c:v>
                </c:pt>
                <c:pt idx="2190">
                  <c:v>41964</c:v>
                </c:pt>
                <c:pt idx="2191">
                  <c:v>41963</c:v>
                </c:pt>
                <c:pt idx="2192">
                  <c:v>41962</c:v>
                </c:pt>
                <c:pt idx="2193">
                  <c:v>41961</c:v>
                </c:pt>
                <c:pt idx="2194">
                  <c:v>41960</c:v>
                </c:pt>
                <c:pt idx="2195">
                  <c:v>41959</c:v>
                </c:pt>
                <c:pt idx="2196">
                  <c:v>41958</c:v>
                </c:pt>
                <c:pt idx="2197">
                  <c:v>41957</c:v>
                </c:pt>
                <c:pt idx="2198">
                  <c:v>41956</c:v>
                </c:pt>
                <c:pt idx="2199">
                  <c:v>41955</c:v>
                </c:pt>
                <c:pt idx="2200">
                  <c:v>41954</c:v>
                </c:pt>
                <c:pt idx="2201">
                  <c:v>41953</c:v>
                </c:pt>
                <c:pt idx="2202">
                  <c:v>41952</c:v>
                </c:pt>
                <c:pt idx="2203">
                  <c:v>41951</c:v>
                </c:pt>
                <c:pt idx="2204">
                  <c:v>41950</c:v>
                </c:pt>
                <c:pt idx="2205">
                  <c:v>41949</c:v>
                </c:pt>
                <c:pt idx="2206">
                  <c:v>41948</c:v>
                </c:pt>
                <c:pt idx="2207">
                  <c:v>41947</c:v>
                </c:pt>
                <c:pt idx="2208">
                  <c:v>41946</c:v>
                </c:pt>
                <c:pt idx="2209">
                  <c:v>41945</c:v>
                </c:pt>
                <c:pt idx="2210">
                  <c:v>41944</c:v>
                </c:pt>
                <c:pt idx="2211">
                  <c:v>41943</c:v>
                </c:pt>
                <c:pt idx="2212">
                  <c:v>41942</c:v>
                </c:pt>
                <c:pt idx="2213">
                  <c:v>41941</c:v>
                </c:pt>
                <c:pt idx="2214">
                  <c:v>41940</c:v>
                </c:pt>
                <c:pt idx="2215">
                  <c:v>41939</c:v>
                </c:pt>
                <c:pt idx="2216">
                  <c:v>41938</c:v>
                </c:pt>
                <c:pt idx="2217">
                  <c:v>41937</c:v>
                </c:pt>
                <c:pt idx="2218">
                  <c:v>41936</c:v>
                </c:pt>
                <c:pt idx="2219">
                  <c:v>41935</c:v>
                </c:pt>
                <c:pt idx="2220">
                  <c:v>41934</c:v>
                </c:pt>
                <c:pt idx="2221">
                  <c:v>41933</c:v>
                </c:pt>
                <c:pt idx="2222">
                  <c:v>41932</c:v>
                </c:pt>
                <c:pt idx="2223">
                  <c:v>41931</c:v>
                </c:pt>
                <c:pt idx="2224">
                  <c:v>41930</c:v>
                </c:pt>
                <c:pt idx="2225">
                  <c:v>41929</c:v>
                </c:pt>
                <c:pt idx="2226">
                  <c:v>41928</c:v>
                </c:pt>
                <c:pt idx="2227">
                  <c:v>41927</c:v>
                </c:pt>
                <c:pt idx="2228">
                  <c:v>41926</c:v>
                </c:pt>
                <c:pt idx="2229">
                  <c:v>41925</c:v>
                </c:pt>
                <c:pt idx="2230">
                  <c:v>41924</c:v>
                </c:pt>
                <c:pt idx="2231">
                  <c:v>41923</c:v>
                </c:pt>
                <c:pt idx="2232">
                  <c:v>41922</c:v>
                </c:pt>
                <c:pt idx="2233">
                  <c:v>41921</c:v>
                </c:pt>
                <c:pt idx="2234">
                  <c:v>41920</c:v>
                </c:pt>
                <c:pt idx="2235">
                  <c:v>41919</c:v>
                </c:pt>
                <c:pt idx="2236">
                  <c:v>41918</c:v>
                </c:pt>
                <c:pt idx="2237">
                  <c:v>41917</c:v>
                </c:pt>
                <c:pt idx="2238">
                  <c:v>41916</c:v>
                </c:pt>
                <c:pt idx="2239">
                  <c:v>41915</c:v>
                </c:pt>
                <c:pt idx="2240">
                  <c:v>41914</c:v>
                </c:pt>
                <c:pt idx="2241">
                  <c:v>41913</c:v>
                </c:pt>
                <c:pt idx="2242">
                  <c:v>41912</c:v>
                </c:pt>
                <c:pt idx="2243">
                  <c:v>41911</c:v>
                </c:pt>
                <c:pt idx="2244">
                  <c:v>41910</c:v>
                </c:pt>
                <c:pt idx="2245">
                  <c:v>41909</c:v>
                </c:pt>
                <c:pt idx="2246">
                  <c:v>41908</c:v>
                </c:pt>
                <c:pt idx="2247">
                  <c:v>41907</c:v>
                </c:pt>
                <c:pt idx="2248">
                  <c:v>41906</c:v>
                </c:pt>
                <c:pt idx="2249">
                  <c:v>41905</c:v>
                </c:pt>
                <c:pt idx="2250">
                  <c:v>41904</c:v>
                </c:pt>
                <c:pt idx="2251">
                  <c:v>41903</c:v>
                </c:pt>
                <c:pt idx="2252">
                  <c:v>41902</c:v>
                </c:pt>
                <c:pt idx="2253">
                  <c:v>41901</c:v>
                </c:pt>
                <c:pt idx="2254">
                  <c:v>41900</c:v>
                </c:pt>
                <c:pt idx="2255">
                  <c:v>41899</c:v>
                </c:pt>
                <c:pt idx="2256">
                  <c:v>41898</c:v>
                </c:pt>
                <c:pt idx="2257">
                  <c:v>41897</c:v>
                </c:pt>
                <c:pt idx="2258">
                  <c:v>41896</c:v>
                </c:pt>
                <c:pt idx="2259">
                  <c:v>41895</c:v>
                </c:pt>
                <c:pt idx="2260">
                  <c:v>41894</c:v>
                </c:pt>
                <c:pt idx="2261">
                  <c:v>41893</c:v>
                </c:pt>
                <c:pt idx="2262">
                  <c:v>41892</c:v>
                </c:pt>
                <c:pt idx="2263">
                  <c:v>41891</c:v>
                </c:pt>
                <c:pt idx="2264">
                  <c:v>41890</c:v>
                </c:pt>
                <c:pt idx="2265">
                  <c:v>41889</c:v>
                </c:pt>
                <c:pt idx="2266">
                  <c:v>41888</c:v>
                </c:pt>
                <c:pt idx="2267">
                  <c:v>41887</c:v>
                </c:pt>
                <c:pt idx="2268">
                  <c:v>41886</c:v>
                </c:pt>
                <c:pt idx="2269">
                  <c:v>41885</c:v>
                </c:pt>
                <c:pt idx="2270">
                  <c:v>41884</c:v>
                </c:pt>
                <c:pt idx="2271">
                  <c:v>41883</c:v>
                </c:pt>
                <c:pt idx="2272">
                  <c:v>41882</c:v>
                </c:pt>
                <c:pt idx="2273">
                  <c:v>41881</c:v>
                </c:pt>
                <c:pt idx="2274">
                  <c:v>41880</c:v>
                </c:pt>
                <c:pt idx="2275">
                  <c:v>41879</c:v>
                </c:pt>
                <c:pt idx="2276">
                  <c:v>41878</c:v>
                </c:pt>
                <c:pt idx="2277">
                  <c:v>41877</c:v>
                </c:pt>
                <c:pt idx="2278">
                  <c:v>41876</c:v>
                </c:pt>
                <c:pt idx="2279">
                  <c:v>41875</c:v>
                </c:pt>
                <c:pt idx="2280">
                  <c:v>41874</c:v>
                </c:pt>
                <c:pt idx="2281">
                  <c:v>41873</c:v>
                </c:pt>
                <c:pt idx="2282">
                  <c:v>41872</c:v>
                </c:pt>
                <c:pt idx="2283">
                  <c:v>41871</c:v>
                </c:pt>
                <c:pt idx="2284">
                  <c:v>41870</c:v>
                </c:pt>
                <c:pt idx="2285">
                  <c:v>41869</c:v>
                </c:pt>
                <c:pt idx="2286">
                  <c:v>41868</c:v>
                </c:pt>
                <c:pt idx="2287">
                  <c:v>41867</c:v>
                </c:pt>
                <c:pt idx="2288">
                  <c:v>41866</c:v>
                </c:pt>
                <c:pt idx="2289">
                  <c:v>41865</c:v>
                </c:pt>
                <c:pt idx="2290">
                  <c:v>41864</c:v>
                </c:pt>
                <c:pt idx="2291">
                  <c:v>41863</c:v>
                </c:pt>
                <c:pt idx="2292">
                  <c:v>41862</c:v>
                </c:pt>
                <c:pt idx="2293">
                  <c:v>41861</c:v>
                </c:pt>
                <c:pt idx="2294">
                  <c:v>41860</c:v>
                </c:pt>
                <c:pt idx="2295">
                  <c:v>41859</c:v>
                </c:pt>
                <c:pt idx="2296">
                  <c:v>41858</c:v>
                </c:pt>
                <c:pt idx="2297">
                  <c:v>41857</c:v>
                </c:pt>
                <c:pt idx="2298">
                  <c:v>41856</c:v>
                </c:pt>
                <c:pt idx="2299">
                  <c:v>41855</c:v>
                </c:pt>
                <c:pt idx="2300">
                  <c:v>41854</c:v>
                </c:pt>
                <c:pt idx="2301">
                  <c:v>41853</c:v>
                </c:pt>
                <c:pt idx="2302">
                  <c:v>41852</c:v>
                </c:pt>
                <c:pt idx="2303">
                  <c:v>41851</c:v>
                </c:pt>
                <c:pt idx="2304">
                  <c:v>41850</c:v>
                </c:pt>
                <c:pt idx="2305">
                  <c:v>41849</c:v>
                </c:pt>
                <c:pt idx="2306">
                  <c:v>41848</c:v>
                </c:pt>
                <c:pt idx="2307">
                  <c:v>41847</c:v>
                </c:pt>
                <c:pt idx="2308">
                  <c:v>41846</c:v>
                </c:pt>
                <c:pt idx="2309">
                  <c:v>41845</c:v>
                </c:pt>
                <c:pt idx="2310">
                  <c:v>41844</c:v>
                </c:pt>
                <c:pt idx="2311">
                  <c:v>41843</c:v>
                </c:pt>
                <c:pt idx="2312">
                  <c:v>41842</c:v>
                </c:pt>
                <c:pt idx="2313">
                  <c:v>41841</c:v>
                </c:pt>
                <c:pt idx="2314">
                  <c:v>41840</c:v>
                </c:pt>
                <c:pt idx="2315">
                  <c:v>41839</c:v>
                </c:pt>
                <c:pt idx="2316">
                  <c:v>41838</c:v>
                </c:pt>
                <c:pt idx="2317">
                  <c:v>41837</c:v>
                </c:pt>
                <c:pt idx="2318">
                  <c:v>41836</c:v>
                </c:pt>
                <c:pt idx="2319">
                  <c:v>41835</c:v>
                </c:pt>
                <c:pt idx="2320">
                  <c:v>41834</c:v>
                </c:pt>
                <c:pt idx="2321">
                  <c:v>41833</c:v>
                </c:pt>
                <c:pt idx="2322">
                  <c:v>41832</c:v>
                </c:pt>
                <c:pt idx="2323">
                  <c:v>41831</c:v>
                </c:pt>
                <c:pt idx="2324">
                  <c:v>41830</c:v>
                </c:pt>
                <c:pt idx="2325">
                  <c:v>41829</c:v>
                </c:pt>
                <c:pt idx="2326">
                  <c:v>41828</c:v>
                </c:pt>
                <c:pt idx="2327">
                  <c:v>41827</c:v>
                </c:pt>
                <c:pt idx="2328">
                  <c:v>41826</c:v>
                </c:pt>
                <c:pt idx="2329">
                  <c:v>41825</c:v>
                </c:pt>
                <c:pt idx="2330">
                  <c:v>41824</c:v>
                </c:pt>
                <c:pt idx="2331">
                  <c:v>41823</c:v>
                </c:pt>
                <c:pt idx="2332">
                  <c:v>41822</c:v>
                </c:pt>
                <c:pt idx="2333">
                  <c:v>41821</c:v>
                </c:pt>
                <c:pt idx="2334">
                  <c:v>41820</c:v>
                </c:pt>
                <c:pt idx="2335">
                  <c:v>41819</c:v>
                </c:pt>
                <c:pt idx="2336">
                  <c:v>41818</c:v>
                </c:pt>
                <c:pt idx="2337">
                  <c:v>41817</c:v>
                </c:pt>
                <c:pt idx="2338">
                  <c:v>41816</c:v>
                </c:pt>
                <c:pt idx="2339">
                  <c:v>41815</c:v>
                </c:pt>
                <c:pt idx="2340">
                  <c:v>41814</c:v>
                </c:pt>
                <c:pt idx="2341">
                  <c:v>41813</c:v>
                </c:pt>
                <c:pt idx="2342">
                  <c:v>41812</c:v>
                </c:pt>
                <c:pt idx="2343">
                  <c:v>41811</c:v>
                </c:pt>
                <c:pt idx="2344">
                  <c:v>41810</c:v>
                </c:pt>
                <c:pt idx="2345">
                  <c:v>41809</c:v>
                </c:pt>
                <c:pt idx="2346">
                  <c:v>41808</c:v>
                </c:pt>
                <c:pt idx="2347">
                  <c:v>41807</c:v>
                </c:pt>
                <c:pt idx="2348">
                  <c:v>41806</c:v>
                </c:pt>
                <c:pt idx="2349">
                  <c:v>41805</c:v>
                </c:pt>
                <c:pt idx="2350">
                  <c:v>41804</c:v>
                </c:pt>
                <c:pt idx="2351">
                  <c:v>41803</c:v>
                </c:pt>
                <c:pt idx="2352">
                  <c:v>41802</c:v>
                </c:pt>
                <c:pt idx="2353">
                  <c:v>41801</c:v>
                </c:pt>
                <c:pt idx="2354">
                  <c:v>41800</c:v>
                </c:pt>
                <c:pt idx="2355">
                  <c:v>41799</c:v>
                </c:pt>
                <c:pt idx="2356">
                  <c:v>41798</c:v>
                </c:pt>
                <c:pt idx="2357">
                  <c:v>41797</c:v>
                </c:pt>
                <c:pt idx="2358">
                  <c:v>41796</c:v>
                </c:pt>
                <c:pt idx="2359">
                  <c:v>41795</c:v>
                </c:pt>
                <c:pt idx="2360">
                  <c:v>41794</c:v>
                </c:pt>
                <c:pt idx="2361">
                  <c:v>41793</c:v>
                </c:pt>
                <c:pt idx="2362">
                  <c:v>41792</c:v>
                </c:pt>
                <c:pt idx="2363">
                  <c:v>41791</c:v>
                </c:pt>
                <c:pt idx="2364">
                  <c:v>41790</c:v>
                </c:pt>
                <c:pt idx="2365">
                  <c:v>41789</c:v>
                </c:pt>
                <c:pt idx="2366">
                  <c:v>41788</c:v>
                </c:pt>
                <c:pt idx="2367">
                  <c:v>41787</c:v>
                </c:pt>
                <c:pt idx="2368">
                  <c:v>41786</c:v>
                </c:pt>
                <c:pt idx="2369">
                  <c:v>41785</c:v>
                </c:pt>
                <c:pt idx="2370">
                  <c:v>41784</c:v>
                </c:pt>
                <c:pt idx="2371">
                  <c:v>41783</c:v>
                </c:pt>
                <c:pt idx="2372">
                  <c:v>41782</c:v>
                </c:pt>
                <c:pt idx="2373">
                  <c:v>41781</c:v>
                </c:pt>
                <c:pt idx="2374">
                  <c:v>41780</c:v>
                </c:pt>
                <c:pt idx="2375">
                  <c:v>41779</c:v>
                </c:pt>
                <c:pt idx="2376">
                  <c:v>41778</c:v>
                </c:pt>
                <c:pt idx="2377">
                  <c:v>41777</c:v>
                </c:pt>
                <c:pt idx="2378">
                  <c:v>41776</c:v>
                </c:pt>
                <c:pt idx="2379">
                  <c:v>41775</c:v>
                </c:pt>
                <c:pt idx="2380">
                  <c:v>41774</c:v>
                </c:pt>
                <c:pt idx="2381">
                  <c:v>41773</c:v>
                </c:pt>
                <c:pt idx="2382">
                  <c:v>41772</c:v>
                </c:pt>
                <c:pt idx="2383">
                  <c:v>41771</c:v>
                </c:pt>
                <c:pt idx="2384">
                  <c:v>41770</c:v>
                </c:pt>
                <c:pt idx="2385">
                  <c:v>41769</c:v>
                </c:pt>
                <c:pt idx="2386">
                  <c:v>41768</c:v>
                </c:pt>
                <c:pt idx="2387">
                  <c:v>41767</c:v>
                </c:pt>
                <c:pt idx="2388">
                  <c:v>41766</c:v>
                </c:pt>
                <c:pt idx="2389">
                  <c:v>41765</c:v>
                </c:pt>
                <c:pt idx="2390">
                  <c:v>41764</c:v>
                </c:pt>
                <c:pt idx="2391">
                  <c:v>41763</c:v>
                </c:pt>
                <c:pt idx="2392">
                  <c:v>41762</c:v>
                </c:pt>
                <c:pt idx="2393">
                  <c:v>41761</c:v>
                </c:pt>
                <c:pt idx="2394">
                  <c:v>41760</c:v>
                </c:pt>
                <c:pt idx="2395">
                  <c:v>41759</c:v>
                </c:pt>
                <c:pt idx="2396">
                  <c:v>41758</c:v>
                </c:pt>
                <c:pt idx="2397">
                  <c:v>41757</c:v>
                </c:pt>
                <c:pt idx="2398">
                  <c:v>41756</c:v>
                </c:pt>
                <c:pt idx="2399">
                  <c:v>41755</c:v>
                </c:pt>
                <c:pt idx="2400">
                  <c:v>41754</c:v>
                </c:pt>
                <c:pt idx="2401">
                  <c:v>41753</c:v>
                </c:pt>
                <c:pt idx="2402">
                  <c:v>41752</c:v>
                </c:pt>
                <c:pt idx="2403">
                  <c:v>41751</c:v>
                </c:pt>
                <c:pt idx="2404">
                  <c:v>41750</c:v>
                </c:pt>
                <c:pt idx="2405">
                  <c:v>41749</c:v>
                </c:pt>
                <c:pt idx="2406">
                  <c:v>41748</c:v>
                </c:pt>
                <c:pt idx="2407">
                  <c:v>41747</c:v>
                </c:pt>
                <c:pt idx="2408">
                  <c:v>41746</c:v>
                </c:pt>
                <c:pt idx="2409">
                  <c:v>41745</c:v>
                </c:pt>
                <c:pt idx="2410">
                  <c:v>41744</c:v>
                </c:pt>
                <c:pt idx="2411">
                  <c:v>41743</c:v>
                </c:pt>
                <c:pt idx="2412">
                  <c:v>41742</c:v>
                </c:pt>
                <c:pt idx="2413">
                  <c:v>41741</c:v>
                </c:pt>
                <c:pt idx="2414">
                  <c:v>41740</c:v>
                </c:pt>
                <c:pt idx="2415">
                  <c:v>41739</c:v>
                </c:pt>
                <c:pt idx="2416">
                  <c:v>41738</c:v>
                </c:pt>
                <c:pt idx="2417">
                  <c:v>41737</c:v>
                </c:pt>
                <c:pt idx="2418">
                  <c:v>41736</c:v>
                </c:pt>
                <c:pt idx="2419">
                  <c:v>41735</c:v>
                </c:pt>
                <c:pt idx="2420">
                  <c:v>41734</c:v>
                </c:pt>
                <c:pt idx="2421">
                  <c:v>41733</c:v>
                </c:pt>
                <c:pt idx="2422">
                  <c:v>41732</c:v>
                </c:pt>
                <c:pt idx="2423">
                  <c:v>41731</c:v>
                </c:pt>
                <c:pt idx="2424">
                  <c:v>41730</c:v>
                </c:pt>
                <c:pt idx="2425">
                  <c:v>41729</c:v>
                </c:pt>
                <c:pt idx="2426">
                  <c:v>41728</c:v>
                </c:pt>
                <c:pt idx="2427">
                  <c:v>41727</c:v>
                </c:pt>
                <c:pt idx="2428">
                  <c:v>41726</c:v>
                </c:pt>
                <c:pt idx="2429">
                  <c:v>41725</c:v>
                </c:pt>
                <c:pt idx="2430">
                  <c:v>41724</c:v>
                </c:pt>
                <c:pt idx="2431">
                  <c:v>41723</c:v>
                </c:pt>
                <c:pt idx="2432">
                  <c:v>41722</c:v>
                </c:pt>
                <c:pt idx="2433">
                  <c:v>41721</c:v>
                </c:pt>
                <c:pt idx="2434">
                  <c:v>41720</c:v>
                </c:pt>
                <c:pt idx="2435">
                  <c:v>41719</c:v>
                </c:pt>
                <c:pt idx="2436">
                  <c:v>41718</c:v>
                </c:pt>
                <c:pt idx="2437">
                  <c:v>41717</c:v>
                </c:pt>
                <c:pt idx="2438">
                  <c:v>41716</c:v>
                </c:pt>
                <c:pt idx="2439">
                  <c:v>41715</c:v>
                </c:pt>
                <c:pt idx="2440">
                  <c:v>41714</c:v>
                </c:pt>
                <c:pt idx="2441">
                  <c:v>41713</c:v>
                </c:pt>
                <c:pt idx="2442">
                  <c:v>41712</c:v>
                </c:pt>
                <c:pt idx="2443">
                  <c:v>41711</c:v>
                </c:pt>
                <c:pt idx="2444">
                  <c:v>41710</c:v>
                </c:pt>
                <c:pt idx="2445">
                  <c:v>41709</c:v>
                </c:pt>
                <c:pt idx="2446">
                  <c:v>41708</c:v>
                </c:pt>
                <c:pt idx="2447">
                  <c:v>41707</c:v>
                </c:pt>
                <c:pt idx="2448">
                  <c:v>41706</c:v>
                </c:pt>
                <c:pt idx="2449">
                  <c:v>41705</c:v>
                </c:pt>
                <c:pt idx="2450">
                  <c:v>41704</c:v>
                </c:pt>
                <c:pt idx="2451">
                  <c:v>41703</c:v>
                </c:pt>
                <c:pt idx="2452">
                  <c:v>41702</c:v>
                </c:pt>
                <c:pt idx="2453">
                  <c:v>41701</c:v>
                </c:pt>
                <c:pt idx="2454">
                  <c:v>41700</c:v>
                </c:pt>
                <c:pt idx="2455">
                  <c:v>41699</c:v>
                </c:pt>
                <c:pt idx="2456">
                  <c:v>41698</c:v>
                </c:pt>
                <c:pt idx="2457">
                  <c:v>41697</c:v>
                </c:pt>
                <c:pt idx="2458">
                  <c:v>41696</c:v>
                </c:pt>
                <c:pt idx="2459">
                  <c:v>41695</c:v>
                </c:pt>
                <c:pt idx="2460">
                  <c:v>41694</c:v>
                </c:pt>
                <c:pt idx="2461">
                  <c:v>41693</c:v>
                </c:pt>
                <c:pt idx="2462">
                  <c:v>41692</c:v>
                </c:pt>
                <c:pt idx="2463">
                  <c:v>41691</c:v>
                </c:pt>
                <c:pt idx="2464">
                  <c:v>41690</c:v>
                </c:pt>
                <c:pt idx="2465">
                  <c:v>41689</c:v>
                </c:pt>
                <c:pt idx="2466">
                  <c:v>41688</c:v>
                </c:pt>
                <c:pt idx="2467">
                  <c:v>41687</c:v>
                </c:pt>
                <c:pt idx="2468">
                  <c:v>41686</c:v>
                </c:pt>
                <c:pt idx="2469">
                  <c:v>41685</c:v>
                </c:pt>
                <c:pt idx="2470">
                  <c:v>41684</c:v>
                </c:pt>
                <c:pt idx="2471">
                  <c:v>41683</c:v>
                </c:pt>
                <c:pt idx="2472">
                  <c:v>41682</c:v>
                </c:pt>
                <c:pt idx="2473">
                  <c:v>41681</c:v>
                </c:pt>
                <c:pt idx="2474">
                  <c:v>41680</c:v>
                </c:pt>
                <c:pt idx="2475">
                  <c:v>41679</c:v>
                </c:pt>
                <c:pt idx="2476">
                  <c:v>41678</c:v>
                </c:pt>
                <c:pt idx="2477">
                  <c:v>41677</c:v>
                </c:pt>
                <c:pt idx="2478">
                  <c:v>41676</c:v>
                </c:pt>
                <c:pt idx="2479">
                  <c:v>41675</c:v>
                </c:pt>
                <c:pt idx="2480">
                  <c:v>41674</c:v>
                </c:pt>
                <c:pt idx="2481">
                  <c:v>41673</c:v>
                </c:pt>
                <c:pt idx="2482">
                  <c:v>41672</c:v>
                </c:pt>
                <c:pt idx="2483">
                  <c:v>41671</c:v>
                </c:pt>
                <c:pt idx="2484">
                  <c:v>41670</c:v>
                </c:pt>
                <c:pt idx="2485">
                  <c:v>41669</c:v>
                </c:pt>
                <c:pt idx="2486">
                  <c:v>41668</c:v>
                </c:pt>
                <c:pt idx="2487">
                  <c:v>41667</c:v>
                </c:pt>
                <c:pt idx="2488">
                  <c:v>41666</c:v>
                </c:pt>
                <c:pt idx="2489">
                  <c:v>41665</c:v>
                </c:pt>
                <c:pt idx="2490">
                  <c:v>41664</c:v>
                </c:pt>
                <c:pt idx="2491">
                  <c:v>41663</c:v>
                </c:pt>
                <c:pt idx="2492">
                  <c:v>41662</c:v>
                </c:pt>
                <c:pt idx="2493">
                  <c:v>41661</c:v>
                </c:pt>
                <c:pt idx="2494">
                  <c:v>41660</c:v>
                </c:pt>
                <c:pt idx="2495">
                  <c:v>41659</c:v>
                </c:pt>
                <c:pt idx="2496">
                  <c:v>41658</c:v>
                </c:pt>
                <c:pt idx="2497">
                  <c:v>41657</c:v>
                </c:pt>
                <c:pt idx="2498">
                  <c:v>41656</c:v>
                </c:pt>
                <c:pt idx="2499">
                  <c:v>41655</c:v>
                </c:pt>
                <c:pt idx="2500">
                  <c:v>41654</c:v>
                </c:pt>
                <c:pt idx="2501">
                  <c:v>41653</c:v>
                </c:pt>
                <c:pt idx="2502">
                  <c:v>41652</c:v>
                </c:pt>
                <c:pt idx="2503">
                  <c:v>41651</c:v>
                </c:pt>
                <c:pt idx="2504">
                  <c:v>41650</c:v>
                </c:pt>
                <c:pt idx="2505">
                  <c:v>41649</c:v>
                </c:pt>
                <c:pt idx="2506">
                  <c:v>41648</c:v>
                </c:pt>
                <c:pt idx="2507">
                  <c:v>41647</c:v>
                </c:pt>
                <c:pt idx="2508">
                  <c:v>41646</c:v>
                </c:pt>
                <c:pt idx="2509">
                  <c:v>41645</c:v>
                </c:pt>
                <c:pt idx="2510">
                  <c:v>41644</c:v>
                </c:pt>
                <c:pt idx="2511">
                  <c:v>41643</c:v>
                </c:pt>
                <c:pt idx="2512">
                  <c:v>41642</c:v>
                </c:pt>
                <c:pt idx="2513">
                  <c:v>41641</c:v>
                </c:pt>
                <c:pt idx="2514">
                  <c:v>41640</c:v>
                </c:pt>
                <c:pt idx="2515">
                  <c:v>41639</c:v>
                </c:pt>
                <c:pt idx="2516">
                  <c:v>41638</c:v>
                </c:pt>
                <c:pt idx="2517">
                  <c:v>41637</c:v>
                </c:pt>
                <c:pt idx="2518">
                  <c:v>41636</c:v>
                </c:pt>
                <c:pt idx="2519">
                  <c:v>41635</c:v>
                </c:pt>
                <c:pt idx="2520">
                  <c:v>41634</c:v>
                </c:pt>
                <c:pt idx="2521">
                  <c:v>41633</c:v>
                </c:pt>
                <c:pt idx="2522">
                  <c:v>41632</c:v>
                </c:pt>
                <c:pt idx="2523">
                  <c:v>41631</c:v>
                </c:pt>
                <c:pt idx="2524">
                  <c:v>41630</c:v>
                </c:pt>
                <c:pt idx="2525">
                  <c:v>41629</c:v>
                </c:pt>
                <c:pt idx="2526">
                  <c:v>41628</c:v>
                </c:pt>
                <c:pt idx="2527">
                  <c:v>41627</c:v>
                </c:pt>
                <c:pt idx="2528">
                  <c:v>41626</c:v>
                </c:pt>
                <c:pt idx="2529">
                  <c:v>41625</c:v>
                </c:pt>
                <c:pt idx="2530">
                  <c:v>41624</c:v>
                </c:pt>
                <c:pt idx="2531">
                  <c:v>41623</c:v>
                </c:pt>
                <c:pt idx="2532">
                  <c:v>41622</c:v>
                </c:pt>
                <c:pt idx="2533">
                  <c:v>41621</c:v>
                </c:pt>
                <c:pt idx="2534">
                  <c:v>41620</c:v>
                </c:pt>
                <c:pt idx="2535">
                  <c:v>41619</c:v>
                </c:pt>
                <c:pt idx="2536">
                  <c:v>41618</c:v>
                </c:pt>
                <c:pt idx="2537">
                  <c:v>41617</c:v>
                </c:pt>
                <c:pt idx="2538">
                  <c:v>41616</c:v>
                </c:pt>
                <c:pt idx="2539">
                  <c:v>41615</c:v>
                </c:pt>
                <c:pt idx="2540">
                  <c:v>41614</c:v>
                </c:pt>
                <c:pt idx="2541">
                  <c:v>41613</c:v>
                </c:pt>
                <c:pt idx="2542">
                  <c:v>41612</c:v>
                </c:pt>
                <c:pt idx="2543">
                  <c:v>41611</c:v>
                </c:pt>
                <c:pt idx="2544">
                  <c:v>41610</c:v>
                </c:pt>
                <c:pt idx="2545">
                  <c:v>41609</c:v>
                </c:pt>
                <c:pt idx="2546">
                  <c:v>41608</c:v>
                </c:pt>
                <c:pt idx="2547">
                  <c:v>41607</c:v>
                </c:pt>
                <c:pt idx="2548">
                  <c:v>41606</c:v>
                </c:pt>
                <c:pt idx="2549">
                  <c:v>41605</c:v>
                </c:pt>
                <c:pt idx="2550">
                  <c:v>41604</c:v>
                </c:pt>
                <c:pt idx="2551">
                  <c:v>41603</c:v>
                </c:pt>
                <c:pt idx="2552">
                  <c:v>41602</c:v>
                </c:pt>
                <c:pt idx="2553">
                  <c:v>41601</c:v>
                </c:pt>
                <c:pt idx="2554">
                  <c:v>41600</c:v>
                </c:pt>
                <c:pt idx="2555">
                  <c:v>41599</c:v>
                </c:pt>
                <c:pt idx="2556">
                  <c:v>41598</c:v>
                </c:pt>
                <c:pt idx="2557">
                  <c:v>41597</c:v>
                </c:pt>
                <c:pt idx="2558">
                  <c:v>41596</c:v>
                </c:pt>
                <c:pt idx="2559">
                  <c:v>41595</c:v>
                </c:pt>
                <c:pt idx="2560">
                  <c:v>41594</c:v>
                </c:pt>
                <c:pt idx="2561">
                  <c:v>41593</c:v>
                </c:pt>
                <c:pt idx="2562">
                  <c:v>41592</c:v>
                </c:pt>
                <c:pt idx="2563">
                  <c:v>41591</c:v>
                </c:pt>
                <c:pt idx="2564">
                  <c:v>41590</c:v>
                </c:pt>
                <c:pt idx="2565">
                  <c:v>41589</c:v>
                </c:pt>
                <c:pt idx="2566">
                  <c:v>41588</c:v>
                </c:pt>
                <c:pt idx="2567">
                  <c:v>41587</c:v>
                </c:pt>
                <c:pt idx="2568">
                  <c:v>41586</c:v>
                </c:pt>
                <c:pt idx="2569">
                  <c:v>41585</c:v>
                </c:pt>
                <c:pt idx="2570">
                  <c:v>41584</c:v>
                </c:pt>
                <c:pt idx="2571">
                  <c:v>41583</c:v>
                </c:pt>
                <c:pt idx="2572">
                  <c:v>41582</c:v>
                </c:pt>
                <c:pt idx="2573">
                  <c:v>41581</c:v>
                </c:pt>
                <c:pt idx="2574">
                  <c:v>41580</c:v>
                </c:pt>
                <c:pt idx="2575">
                  <c:v>41579</c:v>
                </c:pt>
                <c:pt idx="2576">
                  <c:v>41578</c:v>
                </c:pt>
                <c:pt idx="2577">
                  <c:v>41577</c:v>
                </c:pt>
                <c:pt idx="2578">
                  <c:v>41576</c:v>
                </c:pt>
                <c:pt idx="2579">
                  <c:v>41575</c:v>
                </c:pt>
                <c:pt idx="2580">
                  <c:v>41574</c:v>
                </c:pt>
                <c:pt idx="2581">
                  <c:v>41573</c:v>
                </c:pt>
                <c:pt idx="2582">
                  <c:v>41572</c:v>
                </c:pt>
                <c:pt idx="2583">
                  <c:v>41571</c:v>
                </c:pt>
                <c:pt idx="2584">
                  <c:v>41570</c:v>
                </c:pt>
                <c:pt idx="2585">
                  <c:v>41569</c:v>
                </c:pt>
                <c:pt idx="2586">
                  <c:v>41568</c:v>
                </c:pt>
                <c:pt idx="2587">
                  <c:v>41567</c:v>
                </c:pt>
                <c:pt idx="2588">
                  <c:v>41566</c:v>
                </c:pt>
                <c:pt idx="2589">
                  <c:v>41565</c:v>
                </c:pt>
                <c:pt idx="2590">
                  <c:v>41564</c:v>
                </c:pt>
                <c:pt idx="2591">
                  <c:v>41563</c:v>
                </c:pt>
                <c:pt idx="2592">
                  <c:v>41562</c:v>
                </c:pt>
                <c:pt idx="2593">
                  <c:v>41561</c:v>
                </c:pt>
                <c:pt idx="2594">
                  <c:v>41560</c:v>
                </c:pt>
                <c:pt idx="2595">
                  <c:v>41559</c:v>
                </c:pt>
                <c:pt idx="2596">
                  <c:v>41558</c:v>
                </c:pt>
                <c:pt idx="2597">
                  <c:v>41557</c:v>
                </c:pt>
                <c:pt idx="2598">
                  <c:v>41556</c:v>
                </c:pt>
                <c:pt idx="2599">
                  <c:v>41555</c:v>
                </c:pt>
                <c:pt idx="2600">
                  <c:v>41554</c:v>
                </c:pt>
                <c:pt idx="2601">
                  <c:v>41553</c:v>
                </c:pt>
                <c:pt idx="2602">
                  <c:v>41552</c:v>
                </c:pt>
                <c:pt idx="2603">
                  <c:v>41551</c:v>
                </c:pt>
                <c:pt idx="2604">
                  <c:v>41550</c:v>
                </c:pt>
                <c:pt idx="2605">
                  <c:v>41549</c:v>
                </c:pt>
                <c:pt idx="2606">
                  <c:v>41548</c:v>
                </c:pt>
                <c:pt idx="2607">
                  <c:v>41547</c:v>
                </c:pt>
                <c:pt idx="2608">
                  <c:v>41546</c:v>
                </c:pt>
                <c:pt idx="2609">
                  <c:v>41545</c:v>
                </c:pt>
                <c:pt idx="2610">
                  <c:v>41544</c:v>
                </c:pt>
                <c:pt idx="2611">
                  <c:v>41543</c:v>
                </c:pt>
                <c:pt idx="2612">
                  <c:v>41542</c:v>
                </c:pt>
                <c:pt idx="2613">
                  <c:v>41541</c:v>
                </c:pt>
                <c:pt idx="2614">
                  <c:v>41540</c:v>
                </c:pt>
                <c:pt idx="2615">
                  <c:v>41539</c:v>
                </c:pt>
                <c:pt idx="2616">
                  <c:v>41538</c:v>
                </c:pt>
                <c:pt idx="2617">
                  <c:v>41537</c:v>
                </c:pt>
                <c:pt idx="2618">
                  <c:v>41536</c:v>
                </c:pt>
                <c:pt idx="2619">
                  <c:v>41535</c:v>
                </c:pt>
                <c:pt idx="2620">
                  <c:v>41534</c:v>
                </c:pt>
                <c:pt idx="2621">
                  <c:v>41533</c:v>
                </c:pt>
                <c:pt idx="2622">
                  <c:v>41532</c:v>
                </c:pt>
                <c:pt idx="2623">
                  <c:v>41531</c:v>
                </c:pt>
                <c:pt idx="2624">
                  <c:v>41530</c:v>
                </c:pt>
                <c:pt idx="2625">
                  <c:v>41529</c:v>
                </c:pt>
                <c:pt idx="2626">
                  <c:v>41528</c:v>
                </c:pt>
                <c:pt idx="2627">
                  <c:v>41527</c:v>
                </c:pt>
                <c:pt idx="2628">
                  <c:v>41526</c:v>
                </c:pt>
                <c:pt idx="2629">
                  <c:v>41525</c:v>
                </c:pt>
                <c:pt idx="2630">
                  <c:v>41524</c:v>
                </c:pt>
                <c:pt idx="2631">
                  <c:v>41523</c:v>
                </c:pt>
                <c:pt idx="2632">
                  <c:v>41522</c:v>
                </c:pt>
                <c:pt idx="2633">
                  <c:v>41521</c:v>
                </c:pt>
                <c:pt idx="2634">
                  <c:v>41520</c:v>
                </c:pt>
                <c:pt idx="2635">
                  <c:v>41519</c:v>
                </c:pt>
                <c:pt idx="2636">
                  <c:v>41518</c:v>
                </c:pt>
                <c:pt idx="2637">
                  <c:v>41517</c:v>
                </c:pt>
                <c:pt idx="2638">
                  <c:v>41516</c:v>
                </c:pt>
                <c:pt idx="2639">
                  <c:v>41515</c:v>
                </c:pt>
                <c:pt idx="2640">
                  <c:v>41514</c:v>
                </c:pt>
                <c:pt idx="2641">
                  <c:v>41513</c:v>
                </c:pt>
                <c:pt idx="2642">
                  <c:v>41512</c:v>
                </c:pt>
                <c:pt idx="2643">
                  <c:v>41511</c:v>
                </c:pt>
                <c:pt idx="2644">
                  <c:v>41510</c:v>
                </c:pt>
                <c:pt idx="2645">
                  <c:v>41509</c:v>
                </c:pt>
                <c:pt idx="2646">
                  <c:v>41508</c:v>
                </c:pt>
                <c:pt idx="2647">
                  <c:v>41507</c:v>
                </c:pt>
                <c:pt idx="2648">
                  <c:v>41506</c:v>
                </c:pt>
                <c:pt idx="2649">
                  <c:v>41505</c:v>
                </c:pt>
                <c:pt idx="2650">
                  <c:v>41504</c:v>
                </c:pt>
                <c:pt idx="2651">
                  <c:v>41503</c:v>
                </c:pt>
                <c:pt idx="2652">
                  <c:v>41502</c:v>
                </c:pt>
                <c:pt idx="2653">
                  <c:v>41501</c:v>
                </c:pt>
                <c:pt idx="2654">
                  <c:v>41500</c:v>
                </c:pt>
                <c:pt idx="2655">
                  <c:v>41499</c:v>
                </c:pt>
                <c:pt idx="2656">
                  <c:v>41498</c:v>
                </c:pt>
                <c:pt idx="2657">
                  <c:v>41497</c:v>
                </c:pt>
                <c:pt idx="2658">
                  <c:v>41496</c:v>
                </c:pt>
                <c:pt idx="2659">
                  <c:v>41495</c:v>
                </c:pt>
                <c:pt idx="2660">
                  <c:v>41494</c:v>
                </c:pt>
                <c:pt idx="2661">
                  <c:v>41493</c:v>
                </c:pt>
                <c:pt idx="2662">
                  <c:v>41492</c:v>
                </c:pt>
                <c:pt idx="2663">
                  <c:v>41491</c:v>
                </c:pt>
                <c:pt idx="2664">
                  <c:v>41490</c:v>
                </c:pt>
                <c:pt idx="2665">
                  <c:v>41489</c:v>
                </c:pt>
                <c:pt idx="2666">
                  <c:v>41488</c:v>
                </c:pt>
                <c:pt idx="2667">
                  <c:v>41487</c:v>
                </c:pt>
                <c:pt idx="2668">
                  <c:v>41486</c:v>
                </c:pt>
                <c:pt idx="2669">
                  <c:v>41485</c:v>
                </c:pt>
                <c:pt idx="2670">
                  <c:v>41484</c:v>
                </c:pt>
                <c:pt idx="2671">
                  <c:v>41483</c:v>
                </c:pt>
                <c:pt idx="2672">
                  <c:v>41482</c:v>
                </c:pt>
                <c:pt idx="2673">
                  <c:v>41481</c:v>
                </c:pt>
                <c:pt idx="2674">
                  <c:v>41480</c:v>
                </c:pt>
                <c:pt idx="2675">
                  <c:v>41479</c:v>
                </c:pt>
                <c:pt idx="2676">
                  <c:v>41478</c:v>
                </c:pt>
                <c:pt idx="2677">
                  <c:v>41477</c:v>
                </c:pt>
                <c:pt idx="2678">
                  <c:v>41476</c:v>
                </c:pt>
                <c:pt idx="2679">
                  <c:v>41475</c:v>
                </c:pt>
                <c:pt idx="2680">
                  <c:v>41474</c:v>
                </c:pt>
                <c:pt idx="2681">
                  <c:v>41473</c:v>
                </c:pt>
                <c:pt idx="2682">
                  <c:v>41472</c:v>
                </c:pt>
                <c:pt idx="2683">
                  <c:v>41471</c:v>
                </c:pt>
                <c:pt idx="2684">
                  <c:v>41470</c:v>
                </c:pt>
                <c:pt idx="2685">
                  <c:v>41469</c:v>
                </c:pt>
                <c:pt idx="2686">
                  <c:v>41468</c:v>
                </c:pt>
                <c:pt idx="2687">
                  <c:v>41467</c:v>
                </c:pt>
                <c:pt idx="2688">
                  <c:v>41466</c:v>
                </c:pt>
                <c:pt idx="2689">
                  <c:v>41465</c:v>
                </c:pt>
                <c:pt idx="2690">
                  <c:v>41464</c:v>
                </c:pt>
                <c:pt idx="2691">
                  <c:v>41463</c:v>
                </c:pt>
                <c:pt idx="2692">
                  <c:v>41462</c:v>
                </c:pt>
                <c:pt idx="2693">
                  <c:v>41461</c:v>
                </c:pt>
                <c:pt idx="2694">
                  <c:v>41460</c:v>
                </c:pt>
                <c:pt idx="2695">
                  <c:v>41459</c:v>
                </c:pt>
                <c:pt idx="2696">
                  <c:v>41458</c:v>
                </c:pt>
                <c:pt idx="2697">
                  <c:v>41457</c:v>
                </c:pt>
                <c:pt idx="2698">
                  <c:v>41456</c:v>
                </c:pt>
                <c:pt idx="2699">
                  <c:v>41455</c:v>
                </c:pt>
                <c:pt idx="2700">
                  <c:v>41454</c:v>
                </c:pt>
                <c:pt idx="2701">
                  <c:v>41453</c:v>
                </c:pt>
                <c:pt idx="2702">
                  <c:v>41452</c:v>
                </c:pt>
                <c:pt idx="2703">
                  <c:v>41451</c:v>
                </c:pt>
                <c:pt idx="2704">
                  <c:v>41450</c:v>
                </c:pt>
                <c:pt idx="2705">
                  <c:v>41449</c:v>
                </c:pt>
                <c:pt idx="2706">
                  <c:v>41448</c:v>
                </c:pt>
                <c:pt idx="2707">
                  <c:v>41447</c:v>
                </c:pt>
                <c:pt idx="2708">
                  <c:v>41446</c:v>
                </c:pt>
                <c:pt idx="2709">
                  <c:v>41445</c:v>
                </c:pt>
                <c:pt idx="2710">
                  <c:v>41444</c:v>
                </c:pt>
                <c:pt idx="2711">
                  <c:v>41443</c:v>
                </c:pt>
                <c:pt idx="2712">
                  <c:v>41442</c:v>
                </c:pt>
                <c:pt idx="2713">
                  <c:v>41441</c:v>
                </c:pt>
                <c:pt idx="2714">
                  <c:v>41440</c:v>
                </c:pt>
                <c:pt idx="2715">
                  <c:v>41439</c:v>
                </c:pt>
                <c:pt idx="2716">
                  <c:v>41438</c:v>
                </c:pt>
                <c:pt idx="2717">
                  <c:v>41437</c:v>
                </c:pt>
                <c:pt idx="2718">
                  <c:v>41436</c:v>
                </c:pt>
                <c:pt idx="2719">
                  <c:v>41435</c:v>
                </c:pt>
                <c:pt idx="2720">
                  <c:v>41434</c:v>
                </c:pt>
                <c:pt idx="2721">
                  <c:v>41433</c:v>
                </c:pt>
                <c:pt idx="2722">
                  <c:v>41432</c:v>
                </c:pt>
                <c:pt idx="2723">
                  <c:v>41431</c:v>
                </c:pt>
                <c:pt idx="2724">
                  <c:v>41430</c:v>
                </c:pt>
                <c:pt idx="2725">
                  <c:v>41429</c:v>
                </c:pt>
                <c:pt idx="2726">
                  <c:v>41428</c:v>
                </c:pt>
                <c:pt idx="2727">
                  <c:v>41427</c:v>
                </c:pt>
                <c:pt idx="2728">
                  <c:v>41426</c:v>
                </c:pt>
                <c:pt idx="2729">
                  <c:v>41425</c:v>
                </c:pt>
                <c:pt idx="2730">
                  <c:v>41424</c:v>
                </c:pt>
                <c:pt idx="2731">
                  <c:v>41423</c:v>
                </c:pt>
                <c:pt idx="2732">
                  <c:v>41422</c:v>
                </c:pt>
                <c:pt idx="2733">
                  <c:v>41421</c:v>
                </c:pt>
                <c:pt idx="2734">
                  <c:v>41420</c:v>
                </c:pt>
                <c:pt idx="2735">
                  <c:v>41419</c:v>
                </c:pt>
                <c:pt idx="2736">
                  <c:v>41418</c:v>
                </c:pt>
                <c:pt idx="2737">
                  <c:v>41417</c:v>
                </c:pt>
                <c:pt idx="2738">
                  <c:v>41416</c:v>
                </c:pt>
                <c:pt idx="2739">
                  <c:v>41415</c:v>
                </c:pt>
                <c:pt idx="2740">
                  <c:v>41414</c:v>
                </c:pt>
                <c:pt idx="2741">
                  <c:v>41413</c:v>
                </c:pt>
                <c:pt idx="2742">
                  <c:v>41412</c:v>
                </c:pt>
                <c:pt idx="2743">
                  <c:v>41411</c:v>
                </c:pt>
                <c:pt idx="2744">
                  <c:v>41410</c:v>
                </c:pt>
                <c:pt idx="2745">
                  <c:v>41409</c:v>
                </c:pt>
                <c:pt idx="2746">
                  <c:v>41408</c:v>
                </c:pt>
                <c:pt idx="2747">
                  <c:v>41407</c:v>
                </c:pt>
              </c:numCache>
            </c:numRef>
          </c:cat>
          <c:val>
            <c:numRef>
              <c:f>'10a riigivk spread'!$AG$4:$AG$2751</c:f>
              <c:numCache>
                <c:formatCode>[$$-409]#,##0.00_ ;\-[$$-409]#,##0.00\ </c:formatCode>
                <c:ptCount val="2748"/>
                <c:pt idx="0">
                  <c:v>-0.33900000000000002</c:v>
                </c:pt>
                <c:pt idx="1">
                  <c:v>-0.32400000000000001</c:v>
                </c:pt>
                <c:pt idx="2">
                  <c:v>-0.33300000000000002</c:v>
                </c:pt>
                <c:pt idx="3">
                  <c:v>-0.31</c:v>
                </c:pt>
                <c:pt idx="4">
                  <c:v>-0.31</c:v>
                </c:pt>
                <c:pt idx="5">
                  <c:v>-0.31</c:v>
                </c:pt>
                <c:pt idx="6">
                  <c:v>-0.31</c:v>
                </c:pt>
                <c:pt idx="7">
                  <c:v>-0.29399999999999998</c:v>
                </c:pt>
                <c:pt idx="8">
                  <c:v>-0.26800000000000002</c:v>
                </c:pt>
                <c:pt idx="9">
                  <c:v>-0.24099999999999999</c:v>
                </c:pt>
                <c:pt idx="10">
                  <c:v>-0.25600000000000001</c:v>
                </c:pt>
                <c:pt idx="11">
                  <c:v>-0.35699999999999998</c:v>
                </c:pt>
                <c:pt idx="12">
                  <c:v>-0.35699999999999998</c:v>
                </c:pt>
                <c:pt idx="13">
                  <c:v>-0.35699999999999998</c:v>
                </c:pt>
                <c:pt idx="14">
                  <c:v>-0.36499999999999999</c:v>
                </c:pt>
                <c:pt idx="15">
                  <c:v>-0.36299999999999999</c:v>
                </c:pt>
                <c:pt idx="16">
                  <c:v>-0.34499999999999997</c:v>
                </c:pt>
                <c:pt idx="17">
                  <c:v>-0.35399999999999998</c:v>
                </c:pt>
                <c:pt idx="18">
                  <c:v>-0.34300000000000003</c:v>
                </c:pt>
                <c:pt idx="19">
                  <c:v>-0.34300000000000003</c:v>
                </c:pt>
                <c:pt idx="20">
                  <c:v>-0.34300000000000003</c:v>
                </c:pt>
                <c:pt idx="21">
                  <c:v>-0.35399999999999998</c:v>
                </c:pt>
                <c:pt idx="22">
                  <c:v>-0.32900000000000001</c:v>
                </c:pt>
                <c:pt idx="23">
                  <c:v>-0.32900000000000001</c:v>
                </c:pt>
                <c:pt idx="24">
                  <c:v>-0.3</c:v>
                </c:pt>
                <c:pt idx="25">
                  <c:v>-0.30099999999999999</c:v>
                </c:pt>
                <c:pt idx="26">
                  <c:v>-0.30099999999999999</c:v>
                </c:pt>
                <c:pt idx="27">
                  <c:v>-0.30099999999999999</c:v>
                </c:pt>
                <c:pt idx="28">
                  <c:v>-0.28699999999999998</c:v>
                </c:pt>
                <c:pt idx="29">
                  <c:v>-0.312</c:v>
                </c:pt>
                <c:pt idx="30">
                  <c:v>-0.32900000000000001</c:v>
                </c:pt>
                <c:pt idx="31">
                  <c:v>-0.34300000000000003</c:v>
                </c:pt>
                <c:pt idx="32">
                  <c:v>-0.34699999999999998</c:v>
                </c:pt>
                <c:pt idx="33">
                  <c:v>-0.34699999999999998</c:v>
                </c:pt>
                <c:pt idx="34">
                  <c:v>-0.34699999999999998</c:v>
                </c:pt>
                <c:pt idx="35">
                  <c:v>-0.33200000000000002</c:v>
                </c:pt>
                <c:pt idx="36">
                  <c:v>-0.312</c:v>
                </c:pt>
                <c:pt idx="37">
                  <c:v>-0.29599999999999999</c:v>
                </c:pt>
                <c:pt idx="38">
                  <c:v>-0.28599999999999998</c:v>
                </c:pt>
                <c:pt idx="39">
                  <c:v>-0.26700000000000002</c:v>
                </c:pt>
                <c:pt idx="40">
                  <c:v>-0.26700000000000002</c:v>
                </c:pt>
                <c:pt idx="41">
                  <c:v>-0.26700000000000002</c:v>
                </c:pt>
                <c:pt idx="42">
                  <c:v>-0.26</c:v>
                </c:pt>
                <c:pt idx="43">
                  <c:v>-0.23100000000000001</c:v>
                </c:pt>
                <c:pt idx="44">
                  <c:v>-0.248</c:v>
                </c:pt>
                <c:pt idx="45">
                  <c:v>-0.24</c:v>
                </c:pt>
                <c:pt idx="46">
                  <c:v>-0.26200000000000001</c:v>
                </c:pt>
                <c:pt idx="47">
                  <c:v>-0.26200000000000001</c:v>
                </c:pt>
                <c:pt idx="48">
                  <c:v>-0.26200000000000001</c:v>
                </c:pt>
                <c:pt idx="49">
                  <c:v>-0.25900000000000001</c:v>
                </c:pt>
                <c:pt idx="50">
                  <c:v>-0.24399999999999999</c:v>
                </c:pt>
                <c:pt idx="51">
                  <c:v>-0.26800000000000002</c:v>
                </c:pt>
                <c:pt idx="52">
                  <c:v>-0.253</c:v>
                </c:pt>
                <c:pt idx="53">
                  <c:v>-0.254</c:v>
                </c:pt>
                <c:pt idx="54">
                  <c:v>-0.254</c:v>
                </c:pt>
                <c:pt idx="55">
                  <c:v>-0.254</c:v>
                </c:pt>
                <c:pt idx="56">
                  <c:v>-0.22700000000000001</c:v>
                </c:pt>
                <c:pt idx="57">
                  <c:v>-0.245</c:v>
                </c:pt>
                <c:pt idx="58">
                  <c:v>-0.24099999999999999</c:v>
                </c:pt>
                <c:pt idx="59">
                  <c:v>-0.25700000000000001</c:v>
                </c:pt>
                <c:pt idx="60">
                  <c:v>-0.223</c:v>
                </c:pt>
                <c:pt idx="61">
                  <c:v>-0.223</c:v>
                </c:pt>
                <c:pt idx="62">
                  <c:v>-0.223</c:v>
                </c:pt>
                <c:pt idx="63">
                  <c:v>-0.23100000000000001</c:v>
                </c:pt>
                <c:pt idx="64">
                  <c:v>-0.224</c:v>
                </c:pt>
                <c:pt idx="65">
                  <c:v>-0.21199999999999999</c:v>
                </c:pt>
                <c:pt idx="66">
                  <c:v>-0.20200000000000001</c:v>
                </c:pt>
                <c:pt idx="67">
                  <c:v>-0.191</c:v>
                </c:pt>
                <c:pt idx="68">
                  <c:v>-0.191</c:v>
                </c:pt>
                <c:pt idx="69">
                  <c:v>-0.191</c:v>
                </c:pt>
                <c:pt idx="70">
                  <c:v>-0.14199999999999999</c:v>
                </c:pt>
                <c:pt idx="71">
                  <c:v>-0.16600000000000001</c:v>
                </c:pt>
                <c:pt idx="72">
                  <c:v>-0.19600000000000001</c:v>
                </c:pt>
                <c:pt idx="73">
                  <c:v>-0.16500000000000001</c:v>
                </c:pt>
                <c:pt idx="74">
                  <c:v>-0.17499999999999999</c:v>
                </c:pt>
                <c:pt idx="75">
                  <c:v>-0.17499999999999999</c:v>
                </c:pt>
                <c:pt idx="76">
                  <c:v>-0.17499999999999999</c:v>
                </c:pt>
                <c:pt idx="77">
                  <c:v>-0.19700000000000001</c:v>
                </c:pt>
                <c:pt idx="78">
                  <c:v>-0.184</c:v>
                </c:pt>
                <c:pt idx="79">
                  <c:v>-0.122</c:v>
                </c:pt>
                <c:pt idx="80">
                  <c:v>-9.7000000000000003E-2</c:v>
                </c:pt>
                <c:pt idx="81">
                  <c:v>-0.11</c:v>
                </c:pt>
                <c:pt idx="82">
                  <c:v>-0.11</c:v>
                </c:pt>
                <c:pt idx="83">
                  <c:v>-0.11</c:v>
                </c:pt>
                <c:pt idx="84">
                  <c:v>-0.11600000000000001</c:v>
                </c:pt>
                <c:pt idx="85">
                  <c:v>-0.129</c:v>
                </c:pt>
                <c:pt idx="86">
                  <c:v>-0.13800000000000001</c:v>
                </c:pt>
                <c:pt idx="87">
                  <c:v>-0.19400000000000001</c:v>
                </c:pt>
                <c:pt idx="88">
                  <c:v>-0.20300000000000001</c:v>
                </c:pt>
                <c:pt idx="89">
                  <c:v>-0.20300000000000001</c:v>
                </c:pt>
                <c:pt idx="90">
                  <c:v>-0.20300000000000001</c:v>
                </c:pt>
                <c:pt idx="91">
                  <c:v>-0.20300000000000001</c:v>
                </c:pt>
                <c:pt idx="92">
                  <c:v>-0.185</c:v>
                </c:pt>
                <c:pt idx="93">
                  <c:v>-0.17399999999999999</c:v>
                </c:pt>
                <c:pt idx="94">
                  <c:v>-0.16200000000000001</c:v>
                </c:pt>
                <c:pt idx="95">
                  <c:v>-0.13200000000000001</c:v>
                </c:pt>
                <c:pt idx="96">
                  <c:v>-0.13200000000000001</c:v>
                </c:pt>
                <c:pt idx="97">
                  <c:v>-0.13200000000000001</c:v>
                </c:pt>
                <c:pt idx="98">
                  <c:v>-0.127</c:v>
                </c:pt>
                <c:pt idx="99">
                  <c:v>-0.17699999999999999</c:v>
                </c:pt>
                <c:pt idx="100">
                  <c:v>-0.20499999999999999</c:v>
                </c:pt>
                <c:pt idx="101">
                  <c:v>-0.24099999999999999</c:v>
                </c:pt>
                <c:pt idx="102">
                  <c:v>-0.218</c:v>
                </c:pt>
                <c:pt idx="103">
                  <c:v>-0.218</c:v>
                </c:pt>
                <c:pt idx="104">
                  <c:v>-0.218</c:v>
                </c:pt>
                <c:pt idx="105">
                  <c:v>-0.22900000000000001</c:v>
                </c:pt>
                <c:pt idx="106">
                  <c:v>-0.20399999999999999</c:v>
                </c:pt>
                <c:pt idx="107">
                  <c:v>-0.24</c:v>
                </c:pt>
                <c:pt idx="108">
                  <c:v>-0.20499999999999999</c:v>
                </c:pt>
                <c:pt idx="109">
                  <c:v>-0.193</c:v>
                </c:pt>
                <c:pt idx="110">
                  <c:v>-0.193</c:v>
                </c:pt>
                <c:pt idx="111">
                  <c:v>-0.193</c:v>
                </c:pt>
                <c:pt idx="112">
                  <c:v>-0.219</c:v>
                </c:pt>
                <c:pt idx="113">
                  <c:v>-0.184</c:v>
                </c:pt>
                <c:pt idx="114">
                  <c:v>-0.19700000000000001</c:v>
                </c:pt>
                <c:pt idx="115">
                  <c:v>-0.191</c:v>
                </c:pt>
                <c:pt idx="116">
                  <c:v>-0.14899999999999999</c:v>
                </c:pt>
                <c:pt idx="117">
                  <c:v>-0.14899999999999999</c:v>
                </c:pt>
                <c:pt idx="118">
                  <c:v>-0.14899999999999999</c:v>
                </c:pt>
                <c:pt idx="119">
                  <c:v>-0.183</c:v>
                </c:pt>
                <c:pt idx="120">
                  <c:v>-0.186</c:v>
                </c:pt>
                <c:pt idx="121">
                  <c:v>-0.16400000000000001</c:v>
                </c:pt>
                <c:pt idx="122">
                  <c:v>-0.16700000000000001</c:v>
                </c:pt>
                <c:pt idx="123">
                  <c:v>-0.14099999999999999</c:v>
                </c:pt>
                <c:pt idx="124">
                  <c:v>-0.14099999999999999</c:v>
                </c:pt>
                <c:pt idx="125">
                  <c:v>-0.14099999999999999</c:v>
                </c:pt>
                <c:pt idx="126">
                  <c:v>-0.155</c:v>
                </c:pt>
                <c:pt idx="127">
                  <c:v>-0.13800000000000001</c:v>
                </c:pt>
                <c:pt idx="128">
                  <c:v>-0.13300000000000001</c:v>
                </c:pt>
                <c:pt idx="129">
                  <c:v>-0.104</c:v>
                </c:pt>
                <c:pt idx="130">
                  <c:v>-0.14199999999999999</c:v>
                </c:pt>
                <c:pt idx="131">
                  <c:v>-0.14199999999999999</c:v>
                </c:pt>
                <c:pt idx="132">
                  <c:v>-0.14199999999999999</c:v>
                </c:pt>
                <c:pt idx="133">
                  <c:v>-0.14199999999999999</c:v>
                </c:pt>
                <c:pt idx="134">
                  <c:v>-0.128</c:v>
                </c:pt>
                <c:pt idx="135">
                  <c:v>-0.121</c:v>
                </c:pt>
                <c:pt idx="136">
                  <c:v>-0.123</c:v>
                </c:pt>
                <c:pt idx="137">
                  <c:v>-0.113</c:v>
                </c:pt>
                <c:pt idx="138">
                  <c:v>-0.113</c:v>
                </c:pt>
                <c:pt idx="139">
                  <c:v>-0.113</c:v>
                </c:pt>
                <c:pt idx="140">
                  <c:v>-0.113</c:v>
                </c:pt>
                <c:pt idx="141">
                  <c:v>-6.3E-2</c:v>
                </c:pt>
                <c:pt idx="142">
                  <c:v>-0.113</c:v>
                </c:pt>
                <c:pt idx="143">
                  <c:v>-0.125</c:v>
                </c:pt>
                <c:pt idx="144">
                  <c:v>-0.128</c:v>
                </c:pt>
                <c:pt idx="145">
                  <c:v>-0.128</c:v>
                </c:pt>
                <c:pt idx="146">
                  <c:v>-0.128</c:v>
                </c:pt>
                <c:pt idx="147">
                  <c:v>-0.127</c:v>
                </c:pt>
                <c:pt idx="148">
                  <c:v>-0.106</c:v>
                </c:pt>
                <c:pt idx="149">
                  <c:v>-8.5999999999999993E-2</c:v>
                </c:pt>
                <c:pt idx="150">
                  <c:v>-0.12</c:v>
                </c:pt>
                <c:pt idx="151">
                  <c:v>-9.1999999999999998E-2</c:v>
                </c:pt>
                <c:pt idx="152">
                  <c:v>-9.1999999999999998E-2</c:v>
                </c:pt>
                <c:pt idx="153">
                  <c:v>-9.1999999999999998E-2</c:v>
                </c:pt>
                <c:pt idx="154">
                  <c:v>-7.3999999999999996E-2</c:v>
                </c:pt>
                <c:pt idx="155">
                  <c:v>-4.9000000000000002E-2</c:v>
                </c:pt>
                <c:pt idx="156">
                  <c:v>-5.2999999999999999E-2</c:v>
                </c:pt>
                <c:pt idx="157">
                  <c:v>-4.3999999999999997E-2</c:v>
                </c:pt>
                <c:pt idx="158">
                  <c:v>-4.1000000000000002E-2</c:v>
                </c:pt>
                <c:pt idx="159">
                  <c:v>-4.1000000000000002E-2</c:v>
                </c:pt>
                <c:pt idx="160">
                  <c:v>-4.1000000000000002E-2</c:v>
                </c:pt>
                <c:pt idx="161">
                  <c:v>-1E-3</c:v>
                </c:pt>
                <c:pt idx="162">
                  <c:v>7.3999999999999996E-2</c:v>
                </c:pt>
                <c:pt idx="163">
                  <c:v>7.3999999999999996E-2</c:v>
                </c:pt>
                <c:pt idx="164">
                  <c:v>4.2999999999999997E-2</c:v>
                </c:pt>
                <c:pt idx="165">
                  <c:v>1.4999999999999999E-2</c:v>
                </c:pt>
                <c:pt idx="166">
                  <c:v>1.4999999999999999E-2</c:v>
                </c:pt>
                <c:pt idx="167">
                  <c:v>1.4999999999999999E-2</c:v>
                </c:pt>
                <c:pt idx="168">
                  <c:v>-7.0000000000000001E-3</c:v>
                </c:pt>
                <c:pt idx="169">
                  <c:v>3.0000000000000001E-3</c:v>
                </c:pt>
                <c:pt idx="170">
                  <c:v>-5.0999999999999997E-2</c:v>
                </c:pt>
                <c:pt idx="171">
                  <c:v>-0.03</c:v>
                </c:pt>
                <c:pt idx="172">
                  <c:v>-7.9000000000000001E-2</c:v>
                </c:pt>
                <c:pt idx="173">
                  <c:v>-7.9000000000000001E-2</c:v>
                </c:pt>
                <c:pt idx="174">
                  <c:v>-7.9000000000000001E-2</c:v>
                </c:pt>
                <c:pt idx="175">
                  <c:v>-6.0999999999999999E-2</c:v>
                </c:pt>
                <c:pt idx="176">
                  <c:v>-0.01</c:v>
                </c:pt>
                <c:pt idx="177">
                  <c:v>5.0000000000000001E-3</c:v>
                </c:pt>
                <c:pt idx="178">
                  <c:v>-4.7E-2</c:v>
                </c:pt>
                <c:pt idx="179">
                  <c:v>-3.5999999999999997E-2</c:v>
                </c:pt>
                <c:pt idx="180">
                  <c:v>-3.5999999999999997E-2</c:v>
                </c:pt>
                <c:pt idx="181">
                  <c:v>-3.5999999999999997E-2</c:v>
                </c:pt>
                <c:pt idx="182">
                  <c:v>-5.8999999999999997E-2</c:v>
                </c:pt>
                <c:pt idx="183">
                  <c:v>-3.5000000000000003E-2</c:v>
                </c:pt>
                <c:pt idx="184">
                  <c:v>-1.9E-2</c:v>
                </c:pt>
                <c:pt idx="185">
                  <c:v>-1E-3</c:v>
                </c:pt>
                <c:pt idx="186">
                  <c:v>-2.7E-2</c:v>
                </c:pt>
                <c:pt idx="187">
                  <c:v>-2.7E-2</c:v>
                </c:pt>
                <c:pt idx="188">
                  <c:v>-2.7E-2</c:v>
                </c:pt>
                <c:pt idx="189">
                  <c:v>-4.5999999999999999E-2</c:v>
                </c:pt>
                <c:pt idx="190">
                  <c:v>-0.05</c:v>
                </c:pt>
                <c:pt idx="191">
                  <c:v>-2.5999999999999999E-2</c:v>
                </c:pt>
                <c:pt idx="192">
                  <c:v>-8.9999999999999993E-3</c:v>
                </c:pt>
                <c:pt idx="193">
                  <c:v>-3.7999999999999999E-2</c:v>
                </c:pt>
                <c:pt idx="194">
                  <c:v>-3.7999999999999999E-2</c:v>
                </c:pt>
                <c:pt idx="195">
                  <c:v>-3.7999999999999999E-2</c:v>
                </c:pt>
                <c:pt idx="196">
                  <c:v>-2.9000000000000001E-2</c:v>
                </c:pt>
                <c:pt idx="197">
                  <c:v>6.0000000000000001E-3</c:v>
                </c:pt>
                <c:pt idx="198">
                  <c:v>-7.0000000000000007E-2</c:v>
                </c:pt>
                <c:pt idx="199">
                  <c:v>-6.2E-2</c:v>
                </c:pt>
                <c:pt idx="200">
                  <c:v>-0.113</c:v>
                </c:pt>
                <c:pt idx="201">
                  <c:v>-0.113</c:v>
                </c:pt>
                <c:pt idx="202">
                  <c:v>-0.113</c:v>
                </c:pt>
                <c:pt idx="203">
                  <c:v>-0.113</c:v>
                </c:pt>
                <c:pt idx="204">
                  <c:v>-4.2999999999999997E-2</c:v>
                </c:pt>
                <c:pt idx="205">
                  <c:v>-2E-3</c:v>
                </c:pt>
                <c:pt idx="206">
                  <c:v>1.2999999999999999E-2</c:v>
                </c:pt>
                <c:pt idx="207">
                  <c:v>0.02</c:v>
                </c:pt>
                <c:pt idx="208">
                  <c:v>0.02</c:v>
                </c:pt>
                <c:pt idx="209">
                  <c:v>0.02</c:v>
                </c:pt>
                <c:pt idx="210">
                  <c:v>7.6999999999999999E-2</c:v>
                </c:pt>
                <c:pt idx="211">
                  <c:v>0.13300000000000001</c:v>
                </c:pt>
                <c:pt idx="212">
                  <c:v>7.0000000000000007E-2</c:v>
                </c:pt>
                <c:pt idx="213">
                  <c:v>6.7000000000000004E-2</c:v>
                </c:pt>
                <c:pt idx="214">
                  <c:v>2.5999999999999999E-2</c:v>
                </c:pt>
                <c:pt idx="215">
                  <c:v>2.5999999999999999E-2</c:v>
                </c:pt>
                <c:pt idx="216">
                  <c:v>2.5999999999999999E-2</c:v>
                </c:pt>
                <c:pt idx="217">
                  <c:v>3.3000000000000002E-2</c:v>
                </c:pt>
                <c:pt idx="218">
                  <c:v>5.1999999999999998E-2</c:v>
                </c:pt>
                <c:pt idx="219">
                  <c:v>9.5000000000000001E-2</c:v>
                </c:pt>
                <c:pt idx="220">
                  <c:v>0.1</c:v>
                </c:pt>
                <c:pt idx="221">
                  <c:v>0.1</c:v>
                </c:pt>
                <c:pt idx="222">
                  <c:v>0.1</c:v>
                </c:pt>
                <c:pt idx="223">
                  <c:v>0.1</c:v>
                </c:pt>
                <c:pt idx="224">
                  <c:v>0.1</c:v>
                </c:pt>
                <c:pt idx="225">
                  <c:v>0.16500000000000001</c:v>
                </c:pt>
                <c:pt idx="226">
                  <c:v>0.17299999999999999</c:v>
                </c:pt>
                <c:pt idx="227">
                  <c:v>6.2E-2</c:v>
                </c:pt>
                <c:pt idx="228">
                  <c:v>6.8000000000000005E-2</c:v>
                </c:pt>
                <c:pt idx="229">
                  <c:v>6.8000000000000005E-2</c:v>
                </c:pt>
                <c:pt idx="230">
                  <c:v>6.8000000000000005E-2</c:v>
                </c:pt>
                <c:pt idx="231">
                  <c:v>4.3999999999999997E-2</c:v>
                </c:pt>
                <c:pt idx="232">
                  <c:v>1E-3</c:v>
                </c:pt>
                <c:pt idx="233">
                  <c:v>-2.1000000000000001E-2</c:v>
                </c:pt>
                <c:pt idx="234">
                  <c:v>-5.1999999999999998E-2</c:v>
                </c:pt>
                <c:pt idx="235">
                  <c:v>-6.6000000000000003E-2</c:v>
                </c:pt>
                <c:pt idx="236">
                  <c:v>-6.6000000000000003E-2</c:v>
                </c:pt>
                <c:pt idx="237">
                  <c:v>-6.6000000000000003E-2</c:v>
                </c:pt>
                <c:pt idx="238">
                  <c:v>8.0000000000000002E-3</c:v>
                </c:pt>
                <c:pt idx="239">
                  <c:v>0.21199999999999999</c:v>
                </c:pt>
                <c:pt idx="240">
                  <c:v>0.18099999999999999</c:v>
                </c:pt>
                <c:pt idx="241">
                  <c:v>0.104</c:v>
                </c:pt>
                <c:pt idx="242">
                  <c:v>0.105</c:v>
                </c:pt>
                <c:pt idx="243">
                  <c:v>0.105</c:v>
                </c:pt>
                <c:pt idx="244">
                  <c:v>0.105</c:v>
                </c:pt>
                <c:pt idx="245">
                  <c:v>0.224</c:v>
                </c:pt>
                <c:pt idx="246">
                  <c:v>0.34200000000000003</c:v>
                </c:pt>
                <c:pt idx="247">
                  <c:v>0.22</c:v>
                </c:pt>
                <c:pt idx="248">
                  <c:v>0.159</c:v>
                </c:pt>
                <c:pt idx="249">
                  <c:v>0.01</c:v>
                </c:pt>
                <c:pt idx="250">
                  <c:v>0.01</c:v>
                </c:pt>
                <c:pt idx="251">
                  <c:v>0.01</c:v>
                </c:pt>
                <c:pt idx="252">
                  <c:v>-0.112</c:v>
                </c:pt>
                <c:pt idx="253">
                  <c:v>-0.316</c:v>
                </c:pt>
                <c:pt idx="254">
                  <c:v>-0.30199999999999999</c:v>
                </c:pt>
                <c:pt idx="255">
                  <c:v>-0.38700000000000001</c:v>
                </c:pt>
                <c:pt idx="256">
                  <c:v>-0.34799999999999998</c:v>
                </c:pt>
                <c:pt idx="257">
                  <c:v>-0.34799999999999998</c:v>
                </c:pt>
                <c:pt idx="258">
                  <c:v>-0.34799999999999998</c:v>
                </c:pt>
                <c:pt idx="259">
                  <c:v>-0.35299999999999998</c:v>
                </c:pt>
                <c:pt idx="260">
                  <c:v>-0.32500000000000001</c:v>
                </c:pt>
                <c:pt idx="261">
                  <c:v>-0.32700000000000001</c:v>
                </c:pt>
                <c:pt idx="262">
                  <c:v>-0.30199999999999999</c:v>
                </c:pt>
                <c:pt idx="263">
                  <c:v>-0.29099999999999998</c:v>
                </c:pt>
                <c:pt idx="264">
                  <c:v>-0.29099999999999998</c:v>
                </c:pt>
                <c:pt idx="265">
                  <c:v>-0.29099999999999998</c:v>
                </c:pt>
                <c:pt idx="266">
                  <c:v>-0.25900000000000001</c:v>
                </c:pt>
                <c:pt idx="267">
                  <c:v>-0.23400000000000001</c:v>
                </c:pt>
                <c:pt idx="268">
                  <c:v>-0.247</c:v>
                </c:pt>
                <c:pt idx="269">
                  <c:v>-0.23400000000000001</c:v>
                </c:pt>
                <c:pt idx="270">
                  <c:v>-0.20300000000000001</c:v>
                </c:pt>
                <c:pt idx="271">
                  <c:v>-0.20300000000000001</c:v>
                </c:pt>
                <c:pt idx="272">
                  <c:v>-0.20300000000000001</c:v>
                </c:pt>
                <c:pt idx="273">
                  <c:v>-0.218</c:v>
                </c:pt>
                <c:pt idx="274">
                  <c:v>-0.185</c:v>
                </c:pt>
                <c:pt idx="275">
                  <c:v>-0.16700000000000001</c:v>
                </c:pt>
                <c:pt idx="276">
                  <c:v>-0.16400000000000001</c:v>
                </c:pt>
                <c:pt idx="277">
                  <c:v>-0.158</c:v>
                </c:pt>
                <c:pt idx="278">
                  <c:v>-0.158</c:v>
                </c:pt>
                <c:pt idx="279">
                  <c:v>-0.158</c:v>
                </c:pt>
                <c:pt idx="280">
                  <c:v>-0.14499999999999999</c:v>
                </c:pt>
                <c:pt idx="281">
                  <c:v>-0.14000000000000001</c:v>
                </c:pt>
                <c:pt idx="282">
                  <c:v>-0.14599999999999999</c:v>
                </c:pt>
                <c:pt idx="283">
                  <c:v>-0.16600000000000001</c:v>
                </c:pt>
                <c:pt idx="284">
                  <c:v>-0.13700000000000001</c:v>
                </c:pt>
                <c:pt idx="285">
                  <c:v>-0.13700000000000001</c:v>
                </c:pt>
                <c:pt idx="286">
                  <c:v>-0.13700000000000001</c:v>
                </c:pt>
                <c:pt idx="287">
                  <c:v>-0.11799999999999999</c:v>
                </c:pt>
                <c:pt idx="288">
                  <c:v>-0.104</c:v>
                </c:pt>
                <c:pt idx="289">
                  <c:v>-0.14099999999999999</c:v>
                </c:pt>
                <c:pt idx="290">
                  <c:v>-0.18099999999999999</c:v>
                </c:pt>
                <c:pt idx="291">
                  <c:v>-0.17699999999999999</c:v>
                </c:pt>
                <c:pt idx="292">
                  <c:v>-0.17699999999999999</c:v>
                </c:pt>
                <c:pt idx="293">
                  <c:v>-0.17699999999999999</c:v>
                </c:pt>
                <c:pt idx="294">
                  <c:v>-0.14899999999999999</c:v>
                </c:pt>
                <c:pt idx="295">
                  <c:v>-0.126</c:v>
                </c:pt>
                <c:pt idx="296">
                  <c:v>-8.6999999999999994E-2</c:v>
                </c:pt>
                <c:pt idx="297">
                  <c:v>-0.129</c:v>
                </c:pt>
                <c:pt idx="298">
                  <c:v>-7.8E-2</c:v>
                </c:pt>
                <c:pt idx="299">
                  <c:v>-7.8E-2</c:v>
                </c:pt>
                <c:pt idx="300">
                  <c:v>-7.8E-2</c:v>
                </c:pt>
                <c:pt idx="301">
                  <c:v>-6.2E-2</c:v>
                </c:pt>
                <c:pt idx="302">
                  <c:v>-8.0000000000000002E-3</c:v>
                </c:pt>
                <c:pt idx="303">
                  <c:v>7.0000000000000001E-3</c:v>
                </c:pt>
                <c:pt idx="304">
                  <c:v>3.5999999999999997E-2</c:v>
                </c:pt>
                <c:pt idx="305">
                  <c:v>4.2999999999999997E-2</c:v>
                </c:pt>
                <c:pt idx="306">
                  <c:v>4.2999999999999997E-2</c:v>
                </c:pt>
                <c:pt idx="307">
                  <c:v>4.2999999999999997E-2</c:v>
                </c:pt>
                <c:pt idx="308">
                  <c:v>4.1000000000000002E-2</c:v>
                </c:pt>
                <c:pt idx="309">
                  <c:v>5.1999999999999998E-2</c:v>
                </c:pt>
                <c:pt idx="310">
                  <c:v>0.08</c:v>
                </c:pt>
                <c:pt idx="311">
                  <c:v>8.7999999999999995E-2</c:v>
                </c:pt>
                <c:pt idx="312">
                  <c:v>4.2000000000000003E-2</c:v>
                </c:pt>
                <c:pt idx="313">
                  <c:v>4.2000000000000003E-2</c:v>
                </c:pt>
                <c:pt idx="314">
                  <c:v>4.2000000000000003E-2</c:v>
                </c:pt>
                <c:pt idx="315">
                  <c:v>6.3E-2</c:v>
                </c:pt>
                <c:pt idx="316">
                  <c:v>4.8000000000000001E-2</c:v>
                </c:pt>
                <c:pt idx="317">
                  <c:v>1.4999999999999999E-2</c:v>
                </c:pt>
                <c:pt idx="318">
                  <c:v>1.7999999999999999E-2</c:v>
                </c:pt>
                <c:pt idx="319">
                  <c:v>2.3E-2</c:v>
                </c:pt>
                <c:pt idx="320">
                  <c:v>2.3E-2</c:v>
                </c:pt>
                <c:pt idx="321">
                  <c:v>2.3E-2</c:v>
                </c:pt>
                <c:pt idx="322">
                  <c:v>7.4999999999999997E-2</c:v>
                </c:pt>
                <c:pt idx="323">
                  <c:v>0.115</c:v>
                </c:pt>
                <c:pt idx="324">
                  <c:v>0.115</c:v>
                </c:pt>
                <c:pt idx="325">
                  <c:v>0.115</c:v>
                </c:pt>
                <c:pt idx="326">
                  <c:v>4.2999999999999997E-2</c:v>
                </c:pt>
                <c:pt idx="327">
                  <c:v>4.2999999999999997E-2</c:v>
                </c:pt>
                <c:pt idx="328">
                  <c:v>4.2999999999999997E-2</c:v>
                </c:pt>
                <c:pt idx="329">
                  <c:v>5.7000000000000002E-2</c:v>
                </c:pt>
                <c:pt idx="330">
                  <c:v>5.7000000000000002E-2</c:v>
                </c:pt>
                <c:pt idx="331">
                  <c:v>5.7000000000000002E-2</c:v>
                </c:pt>
                <c:pt idx="332">
                  <c:v>5.7000000000000002E-2</c:v>
                </c:pt>
                <c:pt idx="333">
                  <c:v>0.05</c:v>
                </c:pt>
                <c:pt idx="334">
                  <c:v>0.05</c:v>
                </c:pt>
                <c:pt idx="335">
                  <c:v>0.05</c:v>
                </c:pt>
                <c:pt idx="336">
                  <c:v>6.3E-2</c:v>
                </c:pt>
                <c:pt idx="337">
                  <c:v>0.05</c:v>
                </c:pt>
                <c:pt idx="338">
                  <c:v>2E-3</c:v>
                </c:pt>
                <c:pt idx="339">
                  <c:v>1.6E-2</c:v>
                </c:pt>
                <c:pt idx="340">
                  <c:v>3.0000000000000001E-3</c:v>
                </c:pt>
                <c:pt idx="341">
                  <c:v>3.0000000000000001E-3</c:v>
                </c:pt>
                <c:pt idx="342">
                  <c:v>3.0000000000000001E-3</c:v>
                </c:pt>
                <c:pt idx="343">
                  <c:v>3.5999999999999997E-2</c:v>
                </c:pt>
                <c:pt idx="344">
                  <c:v>-0.01</c:v>
                </c:pt>
                <c:pt idx="345">
                  <c:v>1.4E-2</c:v>
                </c:pt>
                <c:pt idx="346">
                  <c:v>8.0000000000000002E-3</c:v>
                </c:pt>
                <c:pt idx="347">
                  <c:v>3.1E-2</c:v>
                </c:pt>
                <c:pt idx="348">
                  <c:v>3.1E-2</c:v>
                </c:pt>
                <c:pt idx="349">
                  <c:v>3.1E-2</c:v>
                </c:pt>
                <c:pt idx="350">
                  <c:v>2.1000000000000001E-2</c:v>
                </c:pt>
                <c:pt idx="351">
                  <c:v>-8.9999999999999993E-3</c:v>
                </c:pt>
                <c:pt idx="352">
                  <c:v>-4.5999999999999999E-2</c:v>
                </c:pt>
                <c:pt idx="353">
                  <c:v>2.7E-2</c:v>
                </c:pt>
                <c:pt idx="354">
                  <c:v>-5.1999999999999998E-2</c:v>
                </c:pt>
                <c:pt idx="355">
                  <c:v>-5.1999999999999998E-2</c:v>
                </c:pt>
                <c:pt idx="356">
                  <c:v>-5.1999999999999998E-2</c:v>
                </c:pt>
                <c:pt idx="357">
                  <c:v>-5.1999999999999998E-2</c:v>
                </c:pt>
                <c:pt idx="358">
                  <c:v>-0.06</c:v>
                </c:pt>
                <c:pt idx="359">
                  <c:v>-6.2E-2</c:v>
                </c:pt>
                <c:pt idx="360">
                  <c:v>-0.04</c:v>
                </c:pt>
                <c:pt idx="361">
                  <c:v>-4.4999999999999998E-2</c:v>
                </c:pt>
                <c:pt idx="362">
                  <c:v>-4.4999999999999998E-2</c:v>
                </c:pt>
                <c:pt idx="363">
                  <c:v>-4.4999999999999998E-2</c:v>
                </c:pt>
                <c:pt idx="364">
                  <c:v>-1.7999999999999999E-2</c:v>
                </c:pt>
                <c:pt idx="365">
                  <c:v>-3.9E-2</c:v>
                </c:pt>
                <c:pt idx="366">
                  <c:v>-2.9000000000000001E-2</c:v>
                </c:pt>
                <c:pt idx="367">
                  <c:v>-3.2000000000000001E-2</c:v>
                </c:pt>
                <c:pt idx="368">
                  <c:v>-2.3E-2</c:v>
                </c:pt>
                <c:pt idx="369">
                  <c:v>-2.3E-2</c:v>
                </c:pt>
                <c:pt idx="370">
                  <c:v>-2.3E-2</c:v>
                </c:pt>
                <c:pt idx="371">
                  <c:v>-2.4E-2</c:v>
                </c:pt>
                <c:pt idx="372">
                  <c:v>1.0999999999999999E-2</c:v>
                </c:pt>
                <c:pt idx="373">
                  <c:v>4.5999999999999999E-2</c:v>
                </c:pt>
                <c:pt idx="374">
                  <c:v>0.05</c:v>
                </c:pt>
                <c:pt idx="375">
                  <c:v>2.1999999999999999E-2</c:v>
                </c:pt>
                <c:pt idx="376">
                  <c:v>2.1999999999999999E-2</c:v>
                </c:pt>
                <c:pt idx="377">
                  <c:v>2.1999999999999999E-2</c:v>
                </c:pt>
                <c:pt idx="378">
                  <c:v>5.5E-2</c:v>
                </c:pt>
                <c:pt idx="379">
                  <c:v>-0.04</c:v>
                </c:pt>
                <c:pt idx="380">
                  <c:v>-1.4E-2</c:v>
                </c:pt>
                <c:pt idx="381">
                  <c:v>-4.4999999999999998E-2</c:v>
                </c:pt>
                <c:pt idx="382">
                  <c:v>-7.1999999999999995E-2</c:v>
                </c:pt>
                <c:pt idx="383">
                  <c:v>-7.1999999999999995E-2</c:v>
                </c:pt>
                <c:pt idx="384">
                  <c:v>-7.1999999999999995E-2</c:v>
                </c:pt>
                <c:pt idx="385">
                  <c:v>-9.9000000000000005E-2</c:v>
                </c:pt>
                <c:pt idx="386">
                  <c:v>-5.8999999999999997E-2</c:v>
                </c:pt>
                <c:pt idx="387">
                  <c:v>-5.2999999999999999E-2</c:v>
                </c:pt>
                <c:pt idx="388">
                  <c:v>-0.03</c:v>
                </c:pt>
                <c:pt idx="389">
                  <c:v>-6.3E-2</c:v>
                </c:pt>
                <c:pt idx="390">
                  <c:v>-6.3E-2</c:v>
                </c:pt>
                <c:pt idx="391">
                  <c:v>-6.3E-2</c:v>
                </c:pt>
                <c:pt idx="392">
                  <c:v>-0.107</c:v>
                </c:pt>
                <c:pt idx="393">
                  <c:v>-9.4E-2</c:v>
                </c:pt>
                <c:pt idx="394">
                  <c:v>-6.6000000000000003E-2</c:v>
                </c:pt>
                <c:pt idx="395">
                  <c:v>-4.3999999999999997E-2</c:v>
                </c:pt>
                <c:pt idx="396">
                  <c:v>-7.9000000000000001E-2</c:v>
                </c:pt>
                <c:pt idx="397">
                  <c:v>-7.9000000000000001E-2</c:v>
                </c:pt>
                <c:pt idx="398">
                  <c:v>-7.9000000000000001E-2</c:v>
                </c:pt>
                <c:pt idx="399">
                  <c:v>-0.11700000000000001</c:v>
                </c:pt>
                <c:pt idx="400">
                  <c:v>-0.1</c:v>
                </c:pt>
                <c:pt idx="401">
                  <c:v>-0.122</c:v>
                </c:pt>
                <c:pt idx="402">
                  <c:v>-0.14499999999999999</c:v>
                </c:pt>
                <c:pt idx="403">
                  <c:v>-0.13</c:v>
                </c:pt>
                <c:pt idx="404">
                  <c:v>-0.13</c:v>
                </c:pt>
                <c:pt idx="405">
                  <c:v>-0.13</c:v>
                </c:pt>
                <c:pt idx="406">
                  <c:v>-0.14399999999999999</c:v>
                </c:pt>
                <c:pt idx="407">
                  <c:v>-0.22</c:v>
                </c:pt>
                <c:pt idx="408">
                  <c:v>-0.25900000000000001</c:v>
                </c:pt>
                <c:pt idx="409">
                  <c:v>-0.27500000000000002</c:v>
                </c:pt>
                <c:pt idx="410">
                  <c:v>-0.28299999999999997</c:v>
                </c:pt>
                <c:pt idx="411">
                  <c:v>-0.28299999999999997</c:v>
                </c:pt>
                <c:pt idx="412">
                  <c:v>-0.28299999999999997</c:v>
                </c:pt>
                <c:pt idx="413">
                  <c:v>-0.28999999999999998</c:v>
                </c:pt>
                <c:pt idx="414">
                  <c:v>-0.248</c:v>
                </c:pt>
                <c:pt idx="415">
                  <c:v>-0.26600000000000001</c:v>
                </c:pt>
                <c:pt idx="416">
                  <c:v>-0.27700000000000002</c:v>
                </c:pt>
                <c:pt idx="417">
                  <c:v>-0.28299999999999997</c:v>
                </c:pt>
                <c:pt idx="418">
                  <c:v>-0.28299999999999997</c:v>
                </c:pt>
                <c:pt idx="419">
                  <c:v>-0.28299999999999997</c:v>
                </c:pt>
                <c:pt idx="420">
                  <c:v>-0.28999999999999998</c:v>
                </c:pt>
                <c:pt idx="421">
                  <c:v>-0.27600000000000002</c:v>
                </c:pt>
                <c:pt idx="422">
                  <c:v>-0.29799999999999999</c:v>
                </c:pt>
                <c:pt idx="423">
                  <c:v>-0.28999999999999998</c:v>
                </c:pt>
                <c:pt idx="424">
                  <c:v>-0.222</c:v>
                </c:pt>
                <c:pt idx="425">
                  <c:v>-0.222</c:v>
                </c:pt>
                <c:pt idx="426">
                  <c:v>-0.222</c:v>
                </c:pt>
                <c:pt idx="427">
                  <c:v>-0.217</c:v>
                </c:pt>
                <c:pt idx="428">
                  <c:v>-0.22800000000000001</c:v>
                </c:pt>
                <c:pt idx="429">
                  <c:v>-0.183</c:v>
                </c:pt>
                <c:pt idx="430">
                  <c:v>-0.20200000000000001</c:v>
                </c:pt>
                <c:pt idx="431">
                  <c:v>-0.17199999999999999</c:v>
                </c:pt>
                <c:pt idx="432">
                  <c:v>-0.17199999999999999</c:v>
                </c:pt>
                <c:pt idx="433">
                  <c:v>-0.17199999999999999</c:v>
                </c:pt>
                <c:pt idx="434">
                  <c:v>-0.23799999999999999</c:v>
                </c:pt>
                <c:pt idx="435">
                  <c:v>-0.26400000000000001</c:v>
                </c:pt>
                <c:pt idx="436">
                  <c:v>-0.245</c:v>
                </c:pt>
                <c:pt idx="437">
                  <c:v>-0.28299999999999997</c:v>
                </c:pt>
                <c:pt idx="438">
                  <c:v>-0.34300000000000003</c:v>
                </c:pt>
                <c:pt idx="439">
                  <c:v>-0.34300000000000003</c:v>
                </c:pt>
                <c:pt idx="440">
                  <c:v>-0.34300000000000003</c:v>
                </c:pt>
                <c:pt idx="441">
                  <c:v>-0.29399999999999998</c:v>
                </c:pt>
                <c:pt idx="442">
                  <c:v>-0.375</c:v>
                </c:pt>
                <c:pt idx="443">
                  <c:v>-0.39900000000000002</c:v>
                </c:pt>
                <c:pt idx="444">
                  <c:v>-0.40100000000000002</c:v>
                </c:pt>
                <c:pt idx="445">
                  <c:v>-0.40600000000000003</c:v>
                </c:pt>
                <c:pt idx="446">
                  <c:v>-0.40600000000000003</c:v>
                </c:pt>
                <c:pt idx="447">
                  <c:v>-0.40600000000000003</c:v>
                </c:pt>
                <c:pt idx="448">
                  <c:v>-0.41299999999999998</c:v>
                </c:pt>
                <c:pt idx="449">
                  <c:v>-0.435</c:v>
                </c:pt>
                <c:pt idx="450">
                  <c:v>-0.41599999999999998</c:v>
                </c:pt>
                <c:pt idx="451">
                  <c:v>-0.376</c:v>
                </c:pt>
                <c:pt idx="452">
                  <c:v>-0.375</c:v>
                </c:pt>
                <c:pt idx="453">
                  <c:v>-0.375</c:v>
                </c:pt>
                <c:pt idx="454">
                  <c:v>-0.375</c:v>
                </c:pt>
                <c:pt idx="455">
                  <c:v>-0.36099999999999999</c:v>
                </c:pt>
                <c:pt idx="456">
                  <c:v>-0.39900000000000002</c:v>
                </c:pt>
                <c:pt idx="457">
                  <c:v>-0.41399999999999998</c:v>
                </c:pt>
                <c:pt idx="458">
                  <c:v>-0.36899999999999999</c:v>
                </c:pt>
                <c:pt idx="459">
                  <c:v>-0.41599999999999998</c:v>
                </c:pt>
                <c:pt idx="460">
                  <c:v>-0.41599999999999998</c:v>
                </c:pt>
                <c:pt idx="461">
                  <c:v>-0.41599999999999998</c:v>
                </c:pt>
                <c:pt idx="462">
                  <c:v>-0.439</c:v>
                </c:pt>
                <c:pt idx="463">
                  <c:v>-0.372</c:v>
                </c:pt>
                <c:pt idx="464">
                  <c:v>-0.317</c:v>
                </c:pt>
                <c:pt idx="465">
                  <c:v>-0.28799999999999998</c:v>
                </c:pt>
                <c:pt idx="466">
                  <c:v>-0.27</c:v>
                </c:pt>
                <c:pt idx="467">
                  <c:v>-0.27</c:v>
                </c:pt>
                <c:pt idx="468">
                  <c:v>-0.27</c:v>
                </c:pt>
                <c:pt idx="469">
                  <c:v>-0.28299999999999997</c:v>
                </c:pt>
                <c:pt idx="470">
                  <c:v>-0.314</c:v>
                </c:pt>
                <c:pt idx="471">
                  <c:v>-0.26600000000000001</c:v>
                </c:pt>
                <c:pt idx="472">
                  <c:v>-0.23899999999999999</c:v>
                </c:pt>
                <c:pt idx="473">
                  <c:v>-0.24</c:v>
                </c:pt>
                <c:pt idx="474">
                  <c:v>-0.24</c:v>
                </c:pt>
                <c:pt idx="475">
                  <c:v>-0.24</c:v>
                </c:pt>
                <c:pt idx="476">
                  <c:v>-0.188</c:v>
                </c:pt>
                <c:pt idx="477">
                  <c:v>-0.186</c:v>
                </c:pt>
                <c:pt idx="478">
                  <c:v>-0.14299999999999999</c:v>
                </c:pt>
                <c:pt idx="479">
                  <c:v>-0.14099999999999999</c:v>
                </c:pt>
                <c:pt idx="480">
                  <c:v>-0.124</c:v>
                </c:pt>
                <c:pt idx="481">
                  <c:v>-0.124</c:v>
                </c:pt>
                <c:pt idx="482">
                  <c:v>-0.124</c:v>
                </c:pt>
                <c:pt idx="483">
                  <c:v>-0.11</c:v>
                </c:pt>
                <c:pt idx="484">
                  <c:v>-0.11700000000000001</c:v>
                </c:pt>
                <c:pt idx="485">
                  <c:v>-9.0999999999999998E-2</c:v>
                </c:pt>
                <c:pt idx="486">
                  <c:v>-8.5000000000000006E-2</c:v>
                </c:pt>
                <c:pt idx="487">
                  <c:v>-7.1999999999999995E-2</c:v>
                </c:pt>
                <c:pt idx="488">
                  <c:v>-7.1999999999999995E-2</c:v>
                </c:pt>
                <c:pt idx="489">
                  <c:v>-7.1999999999999995E-2</c:v>
                </c:pt>
                <c:pt idx="490">
                  <c:v>-6.3E-2</c:v>
                </c:pt>
                <c:pt idx="491">
                  <c:v>-3.9E-2</c:v>
                </c:pt>
                <c:pt idx="492">
                  <c:v>6.0000000000000001E-3</c:v>
                </c:pt>
                <c:pt idx="493">
                  <c:v>0.01</c:v>
                </c:pt>
                <c:pt idx="494">
                  <c:v>5.8999999999999997E-2</c:v>
                </c:pt>
                <c:pt idx="495">
                  <c:v>5.8999999999999997E-2</c:v>
                </c:pt>
                <c:pt idx="496">
                  <c:v>5.8999999999999997E-2</c:v>
                </c:pt>
                <c:pt idx="497">
                  <c:v>1.4999999999999999E-2</c:v>
                </c:pt>
                <c:pt idx="498">
                  <c:v>-2.1000000000000001E-2</c:v>
                </c:pt>
                <c:pt idx="499">
                  <c:v>-5.5E-2</c:v>
                </c:pt>
                <c:pt idx="500">
                  <c:v>-7.0999999999999994E-2</c:v>
                </c:pt>
                <c:pt idx="501">
                  <c:v>-8.7999999999999995E-2</c:v>
                </c:pt>
                <c:pt idx="502">
                  <c:v>-8.7999999999999995E-2</c:v>
                </c:pt>
                <c:pt idx="503">
                  <c:v>-8.7999999999999995E-2</c:v>
                </c:pt>
                <c:pt idx="504">
                  <c:v>-0.13300000000000001</c:v>
                </c:pt>
                <c:pt idx="505">
                  <c:v>-0.104</c:v>
                </c:pt>
                <c:pt idx="506">
                  <c:v>-5.8000000000000003E-2</c:v>
                </c:pt>
                <c:pt idx="507">
                  <c:v>-0.05</c:v>
                </c:pt>
                <c:pt idx="508">
                  <c:v>-7.0000000000000001E-3</c:v>
                </c:pt>
                <c:pt idx="509">
                  <c:v>-7.0000000000000001E-3</c:v>
                </c:pt>
                <c:pt idx="510">
                  <c:v>-7.0000000000000001E-3</c:v>
                </c:pt>
                <c:pt idx="511">
                  <c:v>-2E-3</c:v>
                </c:pt>
                <c:pt idx="512">
                  <c:v>1.7999999999999999E-2</c:v>
                </c:pt>
                <c:pt idx="513">
                  <c:v>-6.0000000000000001E-3</c:v>
                </c:pt>
                <c:pt idx="514">
                  <c:v>2.1999999999999999E-2</c:v>
                </c:pt>
                <c:pt idx="515">
                  <c:v>4.4999999999999998E-2</c:v>
                </c:pt>
                <c:pt idx="516">
                  <c:v>4.4999999999999998E-2</c:v>
                </c:pt>
                <c:pt idx="517">
                  <c:v>4.4999999999999998E-2</c:v>
                </c:pt>
                <c:pt idx="518">
                  <c:v>1.0999999999999999E-2</c:v>
                </c:pt>
                <c:pt idx="519">
                  <c:v>4.5999999999999999E-2</c:v>
                </c:pt>
                <c:pt idx="520">
                  <c:v>7.0000000000000001E-3</c:v>
                </c:pt>
                <c:pt idx="521">
                  <c:v>0.105</c:v>
                </c:pt>
                <c:pt idx="522">
                  <c:v>9.1999999999999998E-2</c:v>
                </c:pt>
                <c:pt idx="523">
                  <c:v>9.1999999999999998E-2</c:v>
                </c:pt>
                <c:pt idx="524">
                  <c:v>9.1999999999999998E-2</c:v>
                </c:pt>
                <c:pt idx="525">
                  <c:v>0.109</c:v>
                </c:pt>
                <c:pt idx="526">
                  <c:v>0.111</c:v>
                </c:pt>
                <c:pt idx="527">
                  <c:v>0.11799999999999999</c:v>
                </c:pt>
                <c:pt idx="528">
                  <c:v>0.13500000000000001</c:v>
                </c:pt>
                <c:pt idx="529">
                  <c:v>8.3000000000000004E-2</c:v>
                </c:pt>
                <c:pt idx="530">
                  <c:v>8.3000000000000004E-2</c:v>
                </c:pt>
                <c:pt idx="531">
                  <c:v>8.3000000000000004E-2</c:v>
                </c:pt>
                <c:pt idx="532">
                  <c:v>0.113</c:v>
                </c:pt>
                <c:pt idx="533">
                  <c:v>0.152</c:v>
                </c:pt>
                <c:pt idx="534">
                  <c:v>0.183</c:v>
                </c:pt>
                <c:pt idx="535">
                  <c:v>0.2</c:v>
                </c:pt>
                <c:pt idx="536">
                  <c:v>0.20699999999999999</c:v>
                </c:pt>
                <c:pt idx="537">
                  <c:v>0.20699999999999999</c:v>
                </c:pt>
                <c:pt idx="538">
                  <c:v>0.20699999999999999</c:v>
                </c:pt>
                <c:pt idx="539">
                  <c:v>0.23499999999999999</c:v>
                </c:pt>
                <c:pt idx="540">
                  <c:v>0.22500000000000001</c:v>
                </c:pt>
                <c:pt idx="541">
                  <c:v>0.248</c:v>
                </c:pt>
                <c:pt idx="542">
                  <c:v>0.25900000000000001</c:v>
                </c:pt>
                <c:pt idx="543">
                  <c:v>0.28000000000000003</c:v>
                </c:pt>
                <c:pt idx="544">
                  <c:v>0.28000000000000003</c:v>
                </c:pt>
                <c:pt idx="545">
                  <c:v>0.28000000000000003</c:v>
                </c:pt>
                <c:pt idx="546">
                  <c:v>0.28100000000000003</c:v>
                </c:pt>
                <c:pt idx="547">
                  <c:v>0.30499999999999999</c:v>
                </c:pt>
                <c:pt idx="548">
                  <c:v>0.32600000000000001</c:v>
                </c:pt>
                <c:pt idx="549">
                  <c:v>0.309</c:v>
                </c:pt>
                <c:pt idx="550">
                  <c:v>0.28499999999999998</c:v>
                </c:pt>
                <c:pt idx="551">
                  <c:v>0.28499999999999998</c:v>
                </c:pt>
                <c:pt idx="552">
                  <c:v>0.28499999999999998</c:v>
                </c:pt>
                <c:pt idx="553">
                  <c:v>0.29299999999999998</c:v>
                </c:pt>
                <c:pt idx="554">
                  <c:v>0.30299999999999999</c:v>
                </c:pt>
                <c:pt idx="555">
                  <c:v>0.32600000000000001</c:v>
                </c:pt>
                <c:pt idx="556">
                  <c:v>0.33100000000000002</c:v>
                </c:pt>
                <c:pt idx="557">
                  <c:v>0.34599999999999997</c:v>
                </c:pt>
                <c:pt idx="558">
                  <c:v>0.34599999999999997</c:v>
                </c:pt>
                <c:pt idx="559">
                  <c:v>0.34599999999999997</c:v>
                </c:pt>
                <c:pt idx="560">
                  <c:v>0.34300000000000003</c:v>
                </c:pt>
                <c:pt idx="561">
                  <c:v>0.33</c:v>
                </c:pt>
                <c:pt idx="562">
                  <c:v>0.32600000000000001</c:v>
                </c:pt>
                <c:pt idx="563">
                  <c:v>0.35499999999999998</c:v>
                </c:pt>
                <c:pt idx="564">
                  <c:v>0.371</c:v>
                </c:pt>
                <c:pt idx="565">
                  <c:v>0.371</c:v>
                </c:pt>
                <c:pt idx="566">
                  <c:v>0.371</c:v>
                </c:pt>
                <c:pt idx="567">
                  <c:v>0.373</c:v>
                </c:pt>
                <c:pt idx="568">
                  <c:v>0.36599999999999999</c:v>
                </c:pt>
                <c:pt idx="569">
                  <c:v>0.36599999999999999</c:v>
                </c:pt>
                <c:pt idx="570">
                  <c:v>0.36399999999999999</c:v>
                </c:pt>
                <c:pt idx="571">
                  <c:v>0.35</c:v>
                </c:pt>
                <c:pt idx="572">
                  <c:v>0.35</c:v>
                </c:pt>
                <c:pt idx="573">
                  <c:v>0.35</c:v>
                </c:pt>
                <c:pt idx="574">
                  <c:v>0.36899999999999999</c:v>
                </c:pt>
                <c:pt idx="575">
                  <c:v>0.34499999999999997</c:v>
                </c:pt>
                <c:pt idx="576">
                  <c:v>0.39300000000000002</c:v>
                </c:pt>
                <c:pt idx="577">
                  <c:v>0.36799999999999999</c:v>
                </c:pt>
                <c:pt idx="578">
                  <c:v>0.36799999999999999</c:v>
                </c:pt>
                <c:pt idx="579">
                  <c:v>0.36799999999999999</c:v>
                </c:pt>
                <c:pt idx="580">
                  <c:v>0.36799999999999999</c:v>
                </c:pt>
                <c:pt idx="581">
                  <c:v>0.36799999999999999</c:v>
                </c:pt>
                <c:pt idx="582">
                  <c:v>0.42199999999999999</c:v>
                </c:pt>
                <c:pt idx="583">
                  <c:v>0.41799999999999998</c:v>
                </c:pt>
                <c:pt idx="584">
                  <c:v>0.41799999999999998</c:v>
                </c:pt>
                <c:pt idx="585">
                  <c:v>0.39800000000000002</c:v>
                </c:pt>
                <c:pt idx="586">
                  <c:v>0.39800000000000002</c:v>
                </c:pt>
                <c:pt idx="587">
                  <c:v>0.39800000000000002</c:v>
                </c:pt>
                <c:pt idx="588">
                  <c:v>0.33</c:v>
                </c:pt>
                <c:pt idx="589">
                  <c:v>0.32100000000000001</c:v>
                </c:pt>
                <c:pt idx="590">
                  <c:v>0.34200000000000003</c:v>
                </c:pt>
                <c:pt idx="591">
                  <c:v>0.36199999999999999</c:v>
                </c:pt>
                <c:pt idx="592">
                  <c:v>0.36</c:v>
                </c:pt>
                <c:pt idx="593">
                  <c:v>0.36</c:v>
                </c:pt>
                <c:pt idx="594">
                  <c:v>0.36</c:v>
                </c:pt>
                <c:pt idx="595">
                  <c:v>0.36499999999999999</c:v>
                </c:pt>
                <c:pt idx="596">
                  <c:v>0.39600000000000002</c:v>
                </c:pt>
                <c:pt idx="597">
                  <c:v>0.35199999999999998</c:v>
                </c:pt>
                <c:pt idx="598">
                  <c:v>0.371</c:v>
                </c:pt>
                <c:pt idx="599">
                  <c:v>0.316</c:v>
                </c:pt>
                <c:pt idx="600">
                  <c:v>0.316</c:v>
                </c:pt>
                <c:pt idx="601">
                  <c:v>0.316</c:v>
                </c:pt>
                <c:pt idx="602">
                  <c:v>0.31</c:v>
                </c:pt>
                <c:pt idx="603">
                  <c:v>0.29799999999999999</c:v>
                </c:pt>
                <c:pt idx="604">
                  <c:v>0.35399999999999998</c:v>
                </c:pt>
                <c:pt idx="605">
                  <c:v>0.35199999999999998</c:v>
                </c:pt>
                <c:pt idx="606">
                  <c:v>0.35199999999999998</c:v>
                </c:pt>
                <c:pt idx="607">
                  <c:v>0.35199999999999998</c:v>
                </c:pt>
                <c:pt idx="608">
                  <c:v>0.35199999999999998</c:v>
                </c:pt>
                <c:pt idx="609">
                  <c:v>0.4</c:v>
                </c:pt>
                <c:pt idx="610">
                  <c:v>0.45600000000000002</c:v>
                </c:pt>
                <c:pt idx="611">
                  <c:v>0.46500000000000002</c:v>
                </c:pt>
                <c:pt idx="612">
                  <c:v>0.45300000000000001</c:v>
                </c:pt>
                <c:pt idx="613">
                  <c:v>0.45700000000000002</c:v>
                </c:pt>
                <c:pt idx="614">
                  <c:v>0.45700000000000002</c:v>
                </c:pt>
                <c:pt idx="615">
                  <c:v>0.45700000000000002</c:v>
                </c:pt>
                <c:pt idx="616">
                  <c:v>0.46600000000000003</c:v>
                </c:pt>
                <c:pt idx="617">
                  <c:v>0.46200000000000002</c:v>
                </c:pt>
                <c:pt idx="618">
                  <c:v>0.47099999999999997</c:v>
                </c:pt>
                <c:pt idx="619">
                  <c:v>0.40699999999999997</c:v>
                </c:pt>
                <c:pt idx="620">
                  <c:v>0.40500000000000003</c:v>
                </c:pt>
                <c:pt idx="621">
                  <c:v>0.40500000000000003</c:v>
                </c:pt>
                <c:pt idx="622">
                  <c:v>0.40500000000000003</c:v>
                </c:pt>
                <c:pt idx="623">
                  <c:v>0.42</c:v>
                </c:pt>
                <c:pt idx="624">
                  <c:v>0.51</c:v>
                </c:pt>
                <c:pt idx="625">
                  <c:v>0.55900000000000005</c:v>
                </c:pt>
                <c:pt idx="626">
                  <c:v>0.55700000000000005</c:v>
                </c:pt>
                <c:pt idx="627">
                  <c:v>0.57699999999999996</c:v>
                </c:pt>
                <c:pt idx="628">
                  <c:v>0.57699999999999996</c:v>
                </c:pt>
                <c:pt idx="629">
                  <c:v>0.57699999999999996</c:v>
                </c:pt>
                <c:pt idx="630">
                  <c:v>0.56799999999999995</c:v>
                </c:pt>
                <c:pt idx="631">
                  <c:v>0.55000000000000004</c:v>
                </c:pt>
                <c:pt idx="632">
                  <c:v>0.52400000000000002</c:v>
                </c:pt>
                <c:pt idx="633">
                  <c:v>0.52200000000000002</c:v>
                </c:pt>
                <c:pt idx="634">
                  <c:v>0.51400000000000001</c:v>
                </c:pt>
                <c:pt idx="635">
                  <c:v>0.51400000000000001</c:v>
                </c:pt>
                <c:pt idx="636">
                  <c:v>0.51400000000000001</c:v>
                </c:pt>
                <c:pt idx="637">
                  <c:v>0.54100000000000004</c:v>
                </c:pt>
                <c:pt idx="638">
                  <c:v>0.52400000000000002</c:v>
                </c:pt>
                <c:pt idx="639">
                  <c:v>0.53200000000000003</c:v>
                </c:pt>
                <c:pt idx="640">
                  <c:v>0.54300000000000004</c:v>
                </c:pt>
                <c:pt idx="641">
                  <c:v>0.53500000000000003</c:v>
                </c:pt>
                <c:pt idx="642">
                  <c:v>0.53500000000000003</c:v>
                </c:pt>
                <c:pt idx="643">
                  <c:v>0.53500000000000003</c:v>
                </c:pt>
                <c:pt idx="644">
                  <c:v>0.52700000000000002</c:v>
                </c:pt>
                <c:pt idx="645">
                  <c:v>0.54900000000000004</c:v>
                </c:pt>
                <c:pt idx="646">
                  <c:v>0.56299999999999994</c:v>
                </c:pt>
                <c:pt idx="647">
                  <c:v>0.56299999999999994</c:v>
                </c:pt>
                <c:pt idx="648">
                  <c:v>0.53900000000000003</c:v>
                </c:pt>
                <c:pt idx="649">
                  <c:v>0.53900000000000003</c:v>
                </c:pt>
                <c:pt idx="650">
                  <c:v>0.53900000000000003</c:v>
                </c:pt>
                <c:pt idx="651">
                  <c:v>0.54800000000000004</c:v>
                </c:pt>
                <c:pt idx="652">
                  <c:v>0.57499999999999996</c:v>
                </c:pt>
                <c:pt idx="653">
                  <c:v>0.57899999999999996</c:v>
                </c:pt>
                <c:pt idx="654">
                  <c:v>0.58199999999999996</c:v>
                </c:pt>
                <c:pt idx="655">
                  <c:v>0.57099999999999995</c:v>
                </c:pt>
                <c:pt idx="656">
                  <c:v>0.57099999999999995</c:v>
                </c:pt>
                <c:pt idx="657">
                  <c:v>0.57099999999999995</c:v>
                </c:pt>
                <c:pt idx="658">
                  <c:v>0.55200000000000005</c:v>
                </c:pt>
                <c:pt idx="659">
                  <c:v>0.59399999999999997</c:v>
                </c:pt>
                <c:pt idx="660">
                  <c:v>0.60799999999999998</c:v>
                </c:pt>
                <c:pt idx="661">
                  <c:v>0.60599999999999998</c:v>
                </c:pt>
                <c:pt idx="662">
                  <c:v>0.59499999999999997</c:v>
                </c:pt>
                <c:pt idx="663">
                  <c:v>0.59499999999999997</c:v>
                </c:pt>
                <c:pt idx="664">
                  <c:v>0.59499999999999997</c:v>
                </c:pt>
                <c:pt idx="665">
                  <c:v>0.58299999999999996</c:v>
                </c:pt>
                <c:pt idx="666">
                  <c:v>0.63300000000000001</c:v>
                </c:pt>
                <c:pt idx="667">
                  <c:v>0.64100000000000001</c:v>
                </c:pt>
                <c:pt idx="668">
                  <c:v>0.65400000000000003</c:v>
                </c:pt>
                <c:pt idx="669">
                  <c:v>0.65900000000000003</c:v>
                </c:pt>
                <c:pt idx="670">
                  <c:v>0.65900000000000003</c:v>
                </c:pt>
                <c:pt idx="671">
                  <c:v>0.65900000000000003</c:v>
                </c:pt>
                <c:pt idx="672">
                  <c:v>0.64100000000000001</c:v>
                </c:pt>
                <c:pt idx="673">
                  <c:v>0.63400000000000001</c:v>
                </c:pt>
                <c:pt idx="674">
                  <c:v>0.622</c:v>
                </c:pt>
                <c:pt idx="675">
                  <c:v>0.63700000000000001</c:v>
                </c:pt>
                <c:pt idx="676">
                  <c:v>0.66100000000000003</c:v>
                </c:pt>
                <c:pt idx="677">
                  <c:v>0.66100000000000003</c:v>
                </c:pt>
                <c:pt idx="678">
                  <c:v>0.66100000000000003</c:v>
                </c:pt>
                <c:pt idx="679">
                  <c:v>0.67200000000000004</c:v>
                </c:pt>
                <c:pt idx="680">
                  <c:v>0.71199999999999997</c:v>
                </c:pt>
                <c:pt idx="681">
                  <c:v>0.73099999999999998</c:v>
                </c:pt>
                <c:pt idx="682">
                  <c:v>0.72399999999999998</c:v>
                </c:pt>
                <c:pt idx="683">
                  <c:v>0.69699999999999995</c:v>
                </c:pt>
                <c:pt idx="684">
                  <c:v>0.69699999999999995</c:v>
                </c:pt>
                <c:pt idx="685">
                  <c:v>0.69699999999999995</c:v>
                </c:pt>
                <c:pt idx="686">
                  <c:v>0.65100000000000002</c:v>
                </c:pt>
                <c:pt idx="687">
                  <c:v>0.64800000000000002</c:v>
                </c:pt>
                <c:pt idx="688">
                  <c:v>0.70499999999999996</c:v>
                </c:pt>
                <c:pt idx="689">
                  <c:v>0.70499999999999996</c:v>
                </c:pt>
                <c:pt idx="690">
                  <c:v>0.70499999999999996</c:v>
                </c:pt>
                <c:pt idx="691">
                  <c:v>0.70499999999999996</c:v>
                </c:pt>
                <c:pt idx="692">
                  <c:v>0.70499999999999996</c:v>
                </c:pt>
                <c:pt idx="693">
                  <c:v>0.69099999999999995</c:v>
                </c:pt>
                <c:pt idx="694">
                  <c:v>0.69299999999999995</c:v>
                </c:pt>
                <c:pt idx="695">
                  <c:v>0.69299999999999995</c:v>
                </c:pt>
                <c:pt idx="696">
                  <c:v>0.69299999999999995</c:v>
                </c:pt>
                <c:pt idx="697">
                  <c:v>0.69299999999999995</c:v>
                </c:pt>
                <c:pt idx="698">
                  <c:v>0.69299999999999995</c:v>
                </c:pt>
                <c:pt idx="699">
                  <c:v>0.69299999999999995</c:v>
                </c:pt>
                <c:pt idx="700">
                  <c:v>0.67400000000000004</c:v>
                </c:pt>
                <c:pt idx="701">
                  <c:v>0.70099999999999996</c:v>
                </c:pt>
                <c:pt idx="702">
                  <c:v>0.70799999999999996</c:v>
                </c:pt>
                <c:pt idx="703">
                  <c:v>0.73499999999999999</c:v>
                </c:pt>
                <c:pt idx="704">
                  <c:v>0.70899999999999996</c:v>
                </c:pt>
                <c:pt idx="705">
                  <c:v>0.70899999999999996</c:v>
                </c:pt>
                <c:pt idx="706">
                  <c:v>0.70899999999999996</c:v>
                </c:pt>
                <c:pt idx="707">
                  <c:v>0.72899999999999998</c:v>
                </c:pt>
                <c:pt idx="708">
                  <c:v>0.73</c:v>
                </c:pt>
                <c:pt idx="709">
                  <c:v>0.71099999999999997</c:v>
                </c:pt>
                <c:pt idx="710">
                  <c:v>0.69099999999999995</c:v>
                </c:pt>
                <c:pt idx="711">
                  <c:v>0.68500000000000005</c:v>
                </c:pt>
                <c:pt idx="712">
                  <c:v>0.68500000000000005</c:v>
                </c:pt>
                <c:pt idx="713">
                  <c:v>0.68500000000000005</c:v>
                </c:pt>
                <c:pt idx="714">
                  <c:v>0.66100000000000003</c:v>
                </c:pt>
                <c:pt idx="715">
                  <c:v>0.67700000000000005</c:v>
                </c:pt>
                <c:pt idx="716">
                  <c:v>0.66400000000000003</c:v>
                </c:pt>
                <c:pt idx="717">
                  <c:v>0.69199999999999995</c:v>
                </c:pt>
                <c:pt idx="718">
                  <c:v>0.68300000000000005</c:v>
                </c:pt>
                <c:pt idx="719">
                  <c:v>0.68300000000000005</c:v>
                </c:pt>
                <c:pt idx="720">
                  <c:v>0.68300000000000005</c:v>
                </c:pt>
                <c:pt idx="721">
                  <c:v>0.69499999999999995</c:v>
                </c:pt>
                <c:pt idx="722">
                  <c:v>0.72799999999999998</c:v>
                </c:pt>
                <c:pt idx="723">
                  <c:v>0.72899999999999998</c:v>
                </c:pt>
                <c:pt idx="724">
                  <c:v>0.73699999999999999</c:v>
                </c:pt>
                <c:pt idx="725">
                  <c:v>0.72</c:v>
                </c:pt>
                <c:pt idx="726">
                  <c:v>0.72</c:v>
                </c:pt>
                <c:pt idx="727">
                  <c:v>0.72</c:v>
                </c:pt>
                <c:pt idx="728">
                  <c:v>0.749</c:v>
                </c:pt>
                <c:pt idx="729">
                  <c:v>0.76400000000000001</c:v>
                </c:pt>
                <c:pt idx="730">
                  <c:v>0.75600000000000001</c:v>
                </c:pt>
                <c:pt idx="731">
                  <c:v>0.77800000000000002</c:v>
                </c:pt>
                <c:pt idx="732">
                  <c:v>0.76200000000000001</c:v>
                </c:pt>
                <c:pt idx="733">
                  <c:v>0.76200000000000001</c:v>
                </c:pt>
                <c:pt idx="734">
                  <c:v>0.76200000000000001</c:v>
                </c:pt>
                <c:pt idx="735">
                  <c:v>0.749</c:v>
                </c:pt>
                <c:pt idx="736">
                  <c:v>0.78</c:v>
                </c:pt>
                <c:pt idx="737">
                  <c:v>0.78300000000000003</c:v>
                </c:pt>
                <c:pt idx="738">
                  <c:v>0.77900000000000003</c:v>
                </c:pt>
                <c:pt idx="739">
                  <c:v>0.78500000000000003</c:v>
                </c:pt>
                <c:pt idx="740">
                  <c:v>0.78500000000000003</c:v>
                </c:pt>
                <c:pt idx="741">
                  <c:v>0.78500000000000003</c:v>
                </c:pt>
                <c:pt idx="742">
                  <c:v>0.81899999999999995</c:v>
                </c:pt>
                <c:pt idx="743">
                  <c:v>0.81100000000000005</c:v>
                </c:pt>
                <c:pt idx="744">
                  <c:v>0.8</c:v>
                </c:pt>
                <c:pt idx="745">
                  <c:v>0.78900000000000003</c:v>
                </c:pt>
                <c:pt idx="746">
                  <c:v>0.78200000000000003</c:v>
                </c:pt>
                <c:pt idx="747">
                  <c:v>0.78200000000000003</c:v>
                </c:pt>
                <c:pt idx="748">
                  <c:v>0.78200000000000003</c:v>
                </c:pt>
                <c:pt idx="749">
                  <c:v>0.75700000000000001</c:v>
                </c:pt>
                <c:pt idx="750">
                  <c:v>0.749</c:v>
                </c:pt>
                <c:pt idx="751">
                  <c:v>0.74099999999999999</c:v>
                </c:pt>
                <c:pt idx="752">
                  <c:v>0.74</c:v>
                </c:pt>
                <c:pt idx="753">
                  <c:v>0.73599999999999999</c:v>
                </c:pt>
                <c:pt idx="754">
                  <c:v>0.73599999999999999</c:v>
                </c:pt>
                <c:pt idx="755">
                  <c:v>0.73599999999999999</c:v>
                </c:pt>
                <c:pt idx="756">
                  <c:v>0.76900000000000002</c:v>
                </c:pt>
                <c:pt idx="757">
                  <c:v>0.76900000000000002</c:v>
                </c:pt>
                <c:pt idx="758">
                  <c:v>0.78400000000000003</c:v>
                </c:pt>
                <c:pt idx="759">
                  <c:v>0.81799999999999995</c:v>
                </c:pt>
                <c:pt idx="760">
                  <c:v>0.83699999999999997</c:v>
                </c:pt>
                <c:pt idx="761">
                  <c:v>0.83699999999999997</c:v>
                </c:pt>
                <c:pt idx="762">
                  <c:v>0.83699999999999997</c:v>
                </c:pt>
                <c:pt idx="763">
                  <c:v>0.79500000000000004</c:v>
                </c:pt>
                <c:pt idx="764">
                  <c:v>0.81299999999999994</c:v>
                </c:pt>
                <c:pt idx="765">
                  <c:v>0.84</c:v>
                </c:pt>
                <c:pt idx="766">
                  <c:v>0.86599999999999999</c:v>
                </c:pt>
                <c:pt idx="767">
                  <c:v>0.86399999999999999</c:v>
                </c:pt>
                <c:pt idx="768">
                  <c:v>0.86399999999999999</c:v>
                </c:pt>
                <c:pt idx="769">
                  <c:v>0.86399999999999999</c:v>
                </c:pt>
                <c:pt idx="770">
                  <c:v>0.879</c:v>
                </c:pt>
                <c:pt idx="771">
                  <c:v>0.89900000000000002</c:v>
                </c:pt>
                <c:pt idx="772">
                  <c:v>0.88800000000000001</c:v>
                </c:pt>
                <c:pt idx="773">
                  <c:v>0.872</c:v>
                </c:pt>
                <c:pt idx="774">
                  <c:v>0.90300000000000002</c:v>
                </c:pt>
                <c:pt idx="775">
                  <c:v>0.90300000000000002</c:v>
                </c:pt>
                <c:pt idx="776">
                  <c:v>0.90300000000000002</c:v>
                </c:pt>
                <c:pt idx="777">
                  <c:v>0.872</c:v>
                </c:pt>
                <c:pt idx="778">
                  <c:v>0.81699999999999995</c:v>
                </c:pt>
                <c:pt idx="779">
                  <c:v>0.78300000000000003</c:v>
                </c:pt>
                <c:pt idx="780">
                  <c:v>0.82399999999999995</c:v>
                </c:pt>
                <c:pt idx="781">
                  <c:v>0.80200000000000005</c:v>
                </c:pt>
                <c:pt idx="782">
                  <c:v>0.80200000000000005</c:v>
                </c:pt>
                <c:pt idx="783">
                  <c:v>0.80200000000000005</c:v>
                </c:pt>
                <c:pt idx="784">
                  <c:v>0.84299999999999997</c:v>
                </c:pt>
                <c:pt idx="785">
                  <c:v>0.84099999999999997</c:v>
                </c:pt>
                <c:pt idx="786">
                  <c:v>0.85399999999999998</c:v>
                </c:pt>
                <c:pt idx="787">
                  <c:v>0.82799999999999996</c:v>
                </c:pt>
                <c:pt idx="788">
                  <c:v>0.77700000000000002</c:v>
                </c:pt>
                <c:pt idx="789">
                  <c:v>0.77700000000000002</c:v>
                </c:pt>
                <c:pt idx="790">
                  <c:v>0.77700000000000002</c:v>
                </c:pt>
                <c:pt idx="791">
                  <c:v>0.78600000000000003</c:v>
                </c:pt>
                <c:pt idx="792">
                  <c:v>0.79700000000000004</c:v>
                </c:pt>
                <c:pt idx="793">
                  <c:v>0.78700000000000003</c:v>
                </c:pt>
                <c:pt idx="794">
                  <c:v>0.77</c:v>
                </c:pt>
                <c:pt idx="795">
                  <c:v>0.76500000000000001</c:v>
                </c:pt>
                <c:pt idx="796">
                  <c:v>0.76500000000000001</c:v>
                </c:pt>
                <c:pt idx="797">
                  <c:v>0.76500000000000001</c:v>
                </c:pt>
                <c:pt idx="798">
                  <c:v>0.73099999999999998</c:v>
                </c:pt>
                <c:pt idx="799">
                  <c:v>0.71699999999999997</c:v>
                </c:pt>
                <c:pt idx="800">
                  <c:v>0.73599999999999999</c:v>
                </c:pt>
                <c:pt idx="801">
                  <c:v>0.71</c:v>
                </c:pt>
                <c:pt idx="802">
                  <c:v>0.71799999999999997</c:v>
                </c:pt>
                <c:pt idx="803">
                  <c:v>0.71799999999999997</c:v>
                </c:pt>
                <c:pt idx="804">
                  <c:v>0.71799999999999997</c:v>
                </c:pt>
                <c:pt idx="805">
                  <c:v>0.69299999999999995</c:v>
                </c:pt>
                <c:pt idx="806">
                  <c:v>0.71599999999999997</c:v>
                </c:pt>
                <c:pt idx="807">
                  <c:v>0.69</c:v>
                </c:pt>
                <c:pt idx="808">
                  <c:v>0.69199999999999995</c:v>
                </c:pt>
                <c:pt idx="809">
                  <c:v>0.68</c:v>
                </c:pt>
                <c:pt idx="810">
                  <c:v>0.68</c:v>
                </c:pt>
                <c:pt idx="811">
                  <c:v>0.68</c:v>
                </c:pt>
                <c:pt idx="812">
                  <c:v>0.69</c:v>
                </c:pt>
                <c:pt idx="813">
                  <c:v>0.73299999999999998</c:v>
                </c:pt>
                <c:pt idx="814">
                  <c:v>0.71699999999999997</c:v>
                </c:pt>
                <c:pt idx="815">
                  <c:v>0.71099999999999997</c:v>
                </c:pt>
                <c:pt idx="816">
                  <c:v>0.68300000000000005</c:v>
                </c:pt>
                <c:pt idx="817">
                  <c:v>0.68300000000000005</c:v>
                </c:pt>
                <c:pt idx="818">
                  <c:v>0.68300000000000005</c:v>
                </c:pt>
                <c:pt idx="819">
                  <c:v>0.67500000000000004</c:v>
                </c:pt>
                <c:pt idx="820">
                  <c:v>0.68400000000000005</c:v>
                </c:pt>
                <c:pt idx="821">
                  <c:v>0.67</c:v>
                </c:pt>
                <c:pt idx="822">
                  <c:v>0.65100000000000002</c:v>
                </c:pt>
                <c:pt idx="823">
                  <c:v>0.66200000000000003</c:v>
                </c:pt>
                <c:pt idx="824">
                  <c:v>0.66200000000000003</c:v>
                </c:pt>
                <c:pt idx="825">
                  <c:v>0.66200000000000003</c:v>
                </c:pt>
                <c:pt idx="826">
                  <c:v>0.67300000000000004</c:v>
                </c:pt>
                <c:pt idx="827">
                  <c:v>0.66600000000000004</c:v>
                </c:pt>
                <c:pt idx="828">
                  <c:v>0.68</c:v>
                </c:pt>
                <c:pt idx="829">
                  <c:v>0.67800000000000005</c:v>
                </c:pt>
                <c:pt idx="830">
                  <c:v>0.66700000000000004</c:v>
                </c:pt>
                <c:pt idx="831">
                  <c:v>0.66700000000000004</c:v>
                </c:pt>
                <c:pt idx="832">
                  <c:v>0.66700000000000004</c:v>
                </c:pt>
                <c:pt idx="833">
                  <c:v>0.71</c:v>
                </c:pt>
                <c:pt idx="834">
                  <c:v>0.72699999999999998</c:v>
                </c:pt>
                <c:pt idx="835">
                  <c:v>0.72599999999999998</c:v>
                </c:pt>
                <c:pt idx="836">
                  <c:v>0.71199999999999997</c:v>
                </c:pt>
                <c:pt idx="837">
                  <c:v>0.73599999999999999</c:v>
                </c:pt>
                <c:pt idx="838">
                  <c:v>0.73599999999999999</c:v>
                </c:pt>
                <c:pt idx="839">
                  <c:v>0.73599999999999999</c:v>
                </c:pt>
                <c:pt idx="840">
                  <c:v>0.77900000000000003</c:v>
                </c:pt>
                <c:pt idx="841">
                  <c:v>0.77500000000000002</c:v>
                </c:pt>
                <c:pt idx="842">
                  <c:v>0.72899999999999998</c:v>
                </c:pt>
                <c:pt idx="843">
                  <c:v>0.74399999999999999</c:v>
                </c:pt>
                <c:pt idx="844">
                  <c:v>0.69899999999999995</c:v>
                </c:pt>
                <c:pt idx="845">
                  <c:v>0.69899999999999995</c:v>
                </c:pt>
                <c:pt idx="846">
                  <c:v>0.69899999999999995</c:v>
                </c:pt>
                <c:pt idx="847">
                  <c:v>0.69699999999999995</c:v>
                </c:pt>
                <c:pt idx="848">
                  <c:v>0.69299999999999995</c:v>
                </c:pt>
                <c:pt idx="849">
                  <c:v>0.7</c:v>
                </c:pt>
                <c:pt idx="850">
                  <c:v>0.71399999999999997</c:v>
                </c:pt>
                <c:pt idx="851">
                  <c:v>0.67700000000000005</c:v>
                </c:pt>
                <c:pt idx="852">
                  <c:v>0.67700000000000005</c:v>
                </c:pt>
                <c:pt idx="853">
                  <c:v>0.67700000000000005</c:v>
                </c:pt>
                <c:pt idx="854">
                  <c:v>0.624</c:v>
                </c:pt>
                <c:pt idx="855">
                  <c:v>0.627</c:v>
                </c:pt>
                <c:pt idx="856">
                  <c:v>0.625</c:v>
                </c:pt>
                <c:pt idx="857">
                  <c:v>0.64700000000000002</c:v>
                </c:pt>
                <c:pt idx="858">
                  <c:v>0.61599999999999999</c:v>
                </c:pt>
                <c:pt idx="859">
                  <c:v>0.61599999999999999</c:v>
                </c:pt>
                <c:pt idx="860">
                  <c:v>0.61599999999999999</c:v>
                </c:pt>
                <c:pt idx="861">
                  <c:v>0.63600000000000001</c:v>
                </c:pt>
                <c:pt idx="862">
                  <c:v>0.64600000000000002</c:v>
                </c:pt>
                <c:pt idx="863">
                  <c:v>0.65200000000000002</c:v>
                </c:pt>
                <c:pt idx="864">
                  <c:v>0.63700000000000001</c:v>
                </c:pt>
                <c:pt idx="865">
                  <c:v>0.63700000000000001</c:v>
                </c:pt>
                <c:pt idx="866">
                  <c:v>0.63700000000000001</c:v>
                </c:pt>
                <c:pt idx="867">
                  <c:v>0.63700000000000001</c:v>
                </c:pt>
                <c:pt idx="868">
                  <c:v>0.64</c:v>
                </c:pt>
                <c:pt idx="869">
                  <c:v>0.64300000000000002</c:v>
                </c:pt>
                <c:pt idx="870">
                  <c:v>0.63500000000000001</c:v>
                </c:pt>
                <c:pt idx="871">
                  <c:v>0.65400000000000003</c:v>
                </c:pt>
                <c:pt idx="872">
                  <c:v>0.66200000000000003</c:v>
                </c:pt>
                <c:pt idx="873">
                  <c:v>0.66200000000000003</c:v>
                </c:pt>
                <c:pt idx="874">
                  <c:v>0.66200000000000003</c:v>
                </c:pt>
                <c:pt idx="875">
                  <c:v>0.70199999999999996</c:v>
                </c:pt>
                <c:pt idx="876">
                  <c:v>0.71099999999999997</c:v>
                </c:pt>
                <c:pt idx="877">
                  <c:v>0.73599999999999999</c:v>
                </c:pt>
                <c:pt idx="878">
                  <c:v>0.71399999999999997</c:v>
                </c:pt>
                <c:pt idx="879">
                  <c:v>0.70699999999999996</c:v>
                </c:pt>
                <c:pt idx="880">
                  <c:v>0.70699999999999996</c:v>
                </c:pt>
                <c:pt idx="881">
                  <c:v>0.70699999999999996</c:v>
                </c:pt>
                <c:pt idx="882">
                  <c:v>0.70199999999999996</c:v>
                </c:pt>
                <c:pt idx="883">
                  <c:v>0.70799999999999996</c:v>
                </c:pt>
                <c:pt idx="884">
                  <c:v>0.7</c:v>
                </c:pt>
                <c:pt idx="885">
                  <c:v>0.72099999999999997</c:v>
                </c:pt>
                <c:pt idx="886">
                  <c:v>0.73</c:v>
                </c:pt>
                <c:pt idx="887">
                  <c:v>0.73</c:v>
                </c:pt>
                <c:pt idx="888">
                  <c:v>0.73</c:v>
                </c:pt>
                <c:pt idx="889">
                  <c:v>0.76300000000000001</c:v>
                </c:pt>
                <c:pt idx="890">
                  <c:v>0.83899999999999997</c:v>
                </c:pt>
                <c:pt idx="891">
                  <c:v>0.876</c:v>
                </c:pt>
                <c:pt idx="892">
                  <c:v>0.90400000000000003</c:v>
                </c:pt>
                <c:pt idx="893">
                  <c:v>0.81399999999999995</c:v>
                </c:pt>
                <c:pt idx="894">
                  <c:v>0.81399999999999995</c:v>
                </c:pt>
                <c:pt idx="895">
                  <c:v>0.81399999999999995</c:v>
                </c:pt>
                <c:pt idx="896">
                  <c:v>0.82399999999999995</c:v>
                </c:pt>
                <c:pt idx="897">
                  <c:v>0.8</c:v>
                </c:pt>
                <c:pt idx="898">
                  <c:v>0.69199999999999995</c:v>
                </c:pt>
                <c:pt idx="899">
                  <c:v>0.72299999999999998</c:v>
                </c:pt>
                <c:pt idx="900">
                  <c:v>0.70399999999999996</c:v>
                </c:pt>
                <c:pt idx="901">
                  <c:v>0.70399999999999996</c:v>
                </c:pt>
                <c:pt idx="902">
                  <c:v>0.70399999999999996</c:v>
                </c:pt>
                <c:pt idx="903">
                  <c:v>0.66400000000000003</c:v>
                </c:pt>
                <c:pt idx="904">
                  <c:v>0.68500000000000005</c:v>
                </c:pt>
                <c:pt idx="905">
                  <c:v>0.64800000000000002</c:v>
                </c:pt>
                <c:pt idx="906">
                  <c:v>0.69299999999999995</c:v>
                </c:pt>
                <c:pt idx="907">
                  <c:v>0.70799999999999996</c:v>
                </c:pt>
                <c:pt idx="908">
                  <c:v>0.70799999999999996</c:v>
                </c:pt>
                <c:pt idx="909">
                  <c:v>0.70799999999999996</c:v>
                </c:pt>
                <c:pt idx="910">
                  <c:v>0.75600000000000001</c:v>
                </c:pt>
                <c:pt idx="911">
                  <c:v>0.80500000000000005</c:v>
                </c:pt>
                <c:pt idx="912">
                  <c:v>0.83</c:v>
                </c:pt>
                <c:pt idx="913">
                  <c:v>0.81399999999999995</c:v>
                </c:pt>
                <c:pt idx="914">
                  <c:v>0.82799999999999996</c:v>
                </c:pt>
                <c:pt idx="915">
                  <c:v>0.82799999999999996</c:v>
                </c:pt>
                <c:pt idx="916">
                  <c:v>0.82799999999999996</c:v>
                </c:pt>
                <c:pt idx="917">
                  <c:v>0.86799999999999999</c:v>
                </c:pt>
                <c:pt idx="918">
                  <c:v>0.84099999999999997</c:v>
                </c:pt>
                <c:pt idx="919">
                  <c:v>0.86</c:v>
                </c:pt>
                <c:pt idx="920">
                  <c:v>0.83399999999999996</c:v>
                </c:pt>
                <c:pt idx="921">
                  <c:v>0.78400000000000003</c:v>
                </c:pt>
                <c:pt idx="922">
                  <c:v>0.78400000000000003</c:v>
                </c:pt>
                <c:pt idx="923">
                  <c:v>0.78400000000000003</c:v>
                </c:pt>
                <c:pt idx="924">
                  <c:v>0.79500000000000004</c:v>
                </c:pt>
                <c:pt idx="925">
                  <c:v>0.79300000000000004</c:v>
                </c:pt>
                <c:pt idx="926">
                  <c:v>0.80400000000000005</c:v>
                </c:pt>
                <c:pt idx="927">
                  <c:v>0.76500000000000001</c:v>
                </c:pt>
                <c:pt idx="928">
                  <c:v>0.77900000000000003</c:v>
                </c:pt>
                <c:pt idx="929">
                  <c:v>0.77900000000000003</c:v>
                </c:pt>
                <c:pt idx="930">
                  <c:v>0.77900000000000003</c:v>
                </c:pt>
                <c:pt idx="931">
                  <c:v>0.75800000000000001</c:v>
                </c:pt>
                <c:pt idx="932">
                  <c:v>0.8</c:v>
                </c:pt>
                <c:pt idx="933">
                  <c:v>0.78400000000000003</c:v>
                </c:pt>
                <c:pt idx="934">
                  <c:v>0.78400000000000003</c:v>
                </c:pt>
                <c:pt idx="935">
                  <c:v>0.79300000000000004</c:v>
                </c:pt>
                <c:pt idx="936">
                  <c:v>0.79300000000000004</c:v>
                </c:pt>
                <c:pt idx="937">
                  <c:v>0.79300000000000004</c:v>
                </c:pt>
                <c:pt idx="938">
                  <c:v>0.81399999999999995</c:v>
                </c:pt>
                <c:pt idx="939">
                  <c:v>0.85199999999999998</c:v>
                </c:pt>
                <c:pt idx="940">
                  <c:v>0.84399999999999997</c:v>
                </c:pt>
                <c:pt idx="941">
                  <c:v>0.84399999999999997</c:v>
                </c:pt>
                <c:pt idx="942">
                  <c:v>0.80700000000000005</c:v>
                </c:pt>
                <c:pt idx="943">
                  <c:v>0.80700000000000005</c:v>
                </c:pt>
                <c:pt idx="944">
                  <c:v>0.80700000000000005</c:v>
                </c:pt>
                <c:pt idx="945">
                  <c:v>0.81799999999999995</c:v>
                </c:pt>
                <c:pt idx="946">
                  <c:v>0.746</c:v>
                </c:pt>
                <c:pt idx="947">
                  <c:v>0.72699999999999998</c:v>
                </c:pt>
                <c:pt idx="948">
                  <c:v>0.749</c:v>
                </c:pt>
                <c:pt idx="949">
                  <c:v>0.73799999999999999</c:v>
                </c:pt>
                <c:pt idx="950">
                  <c:v>0.73799999999999999</c:v>
                </c:pt>
                <c:pt idx="951">
                  <c:v>0.73799999999999999</c:v>
                </c:pt>
                <c:pt idx="952">
                  <c:v>0.749</c:v>
                </c:pt>
                <c:pt idx="953">
                  <c:v>0.73699999999999999</c:v>
                </c:pt>
                <c:pt idx="954">
                  <c:v>0.752</c:v>
                </c:pt>
                <c:pt idx="955">
                  <c:v>0.73699999999999999</c:v>
                </c:pt>
                <c:pt idx="956">
                  <c:v>0.73299999999999998</c:v>
                </c:pt>
                <c:pt idx="957">
                  <c:v>0.73299999999999998</c:v>
                </c:pt>
                <c:pt idx="958">
                  <c:v>0.73299999999999998</c:v>
                </c:pt>
                <c:pt idx="959">
                  <c:v>0.754</c:v>
                </c:pt>
                <c:pt idx="960">
                  <c:v>0.72</c:v>
                </c:pt>
                <c:pt idx="961">
                  <c:v>0.72799999999999998</c:v>
                </c:pt>
                <c:pt idx="962">
                  <c:v>0.71799999999999997</c:v>
                </c:pt>
                <c:pt idx="963">
                  <c:v>0.71799999999999997</c:v>
                </c:pt>
                <c:pt idx="964">
                  <c:v>0.71799999999999997</c:v>
                </c:pt>
                <c:pt idx="965">
                  <c:v>0.71799999999999997</c:v>
                </c:pt>
                <c:pt idx="966">
                  <c:v>0.71799999999999997</c:v>
                </c:pt>
                <c:pt idx="967">
                  <c:v>0.72799999999999998</c:v>
                </c:pt>
                <c:pt idx="968">
                  <c:v>0.72899999999999998</c:v>
                </c:pt>
                <c:pt idx="969">
                  <c:v>0.755</c:v>
                </c:pt>
                <c:pt idx="970">
                  <c:v>0.75600000000000001</c:v>
                </c:pt>
                <c:pt idx="971">
                  <c:v>0.75600000000000001</c:v>
                </c:pt>
                <c:pt idx="972">
                  <c:v>0.75600000000000001</c:v>
                </c:pt>
                <c:pt idx="973">
                  <c:v>0.76700000000000002</c:v>
                </c:pt>
                <c:pt idx="974">
                  <c:v>0.82699999999999996</c:v>
                </c:pt>
                <c:pt idx="975">
                  <c:v>0.82299999999999995</c:v>
                </c:pt>
                <c:pt idx="976">
                  <c:v>0.81499999999999995</c:v>
                </c:pt>
                <c:pt idx="977">
                  <c:v>0.81399999999999995</c:v>
                </c:pt>
                <c:pt idx="978">
                  <c:v>0.81399999999999995</c:v>
                </c:pt>
                <c:pt idx="979">
                  <c:v>0.81399999999999995</c:v>
                </c:pt>
                <c:pt idx="980">
                  <c:v>0.82</c:v>
                </c:pt>
                <c:pt idx="981">
                  <c:v>0.83499999999999996</c:v>
                </c:pt>
                <c:pt idx="982">
                  <c:v>0.86099999999999999</c:v>
                </c:pt>
                <c:pt idx="983">
                  <c:v>0.87</c:v>
                </c:pt>
                <c:pt idx="984">
                  <c:v>0.88900000000000001</c:v>
                </c:pt>
                <c:pt idx="985">
                  <c:v>0.88900000000000001</c:v>
                </c:pt>
                <c:pt idx="986">
                  <c:v>0.88900000000000001</c:v>
                </c:pt>
                <c:pt idx="987">
                  <c:v>0.86099999999999999</c:v>
                </c:pt>
                <c:pt idx="988">
                  <c:v>0.89700000000000002</c:v>
                </c:pt>
                <c:pt idx="989">
                  <c:v>0.92600000000000005</c:v>
                </c:pt>
                <c:pt idx="990">
                  <c:v>0.90400000000000003</c:v>
                </c:pt>
                <c:pt idx="991">
                  <c:v>0.91800000000000004</c:v>
                </c:pt>
                <c:pt idx="992">
                  <c:v>0.91800000000000004</c:v>
                </c:pt>
                <c:pt idx="993">
                  <c:v>0.91800000000000004</c:v>
                </c:pt>
                <c:pt idx="994">
                  <c:v>0.90700000000000003</c:v>
                </c:pt>
                <c:pt idx="995">
                  <c:v>0.91600000000000004</c:v>
                </c:pt>
                <c:pt idx="996">
                  <c:v>0.94599999999999995</c:v>
                </c:pt>
                <c:pt idx="997">
                  <c:v>0.93100000000000005</c:v>
                </c:pt>
                <c:pt idx="998">
                  <c:v>0.93</c:v>
                </c:pt>
                <c:pt idx="999">
                  <c:v>0.93</c:v>
                </c:pt>
                <c:pt idx="1000">
                  <c:v>0.93</c:v>
                </c:pt>
                <c:pt idx="1001">
                  <c:v>0.97799999999999998</c:v>
                </c:pt>
                <c:pt idx="1002">
                  <c:v>0.98599999999999999</c:v>
                </c:pt>
                <c:pt idx="1003">
                  <c:v>0.999</c:v>
                </c:pt>
                <c:pt idx="1004">
                  <c:v>0.99</c:v>
                </c:pt>
                <c:pt idx="1005">
                  <c:v>0.95</c:v>
                </c:pt>
                <c:pt idx="1006">
                  <c:v>0.95</c:v>
                </c:pt>
                <c:pt idx="1007">
                  <c:v>0.95</c:v>
                </c:pt>
                <c:pt idx="1008">
                  <c:v>1.0049999999999999</c:v>
                </c:pt>
                <c:pt idx="1009">
                  <c:v>0.99299999999999999</c:v>
                </c:pt>
                <c:pt idx="1010">
                  <c:v>0.99399999999999999</c:v>
                </c:pt>
                <c:pt idx="1011">
                  <c:v>0.99299999999999999</c:v>
                </c:pt>
                <c:pt idx="1012">
                  <c:v>0.98199999999999998</c:v>
                </c:pt>
                <c:pt idx="1013">
                  <c:v>0.98199999999999998</c:v>
                </c:pt>
                <c:pt idx="1014">
                  <c:v>0.98199999999999998</c:v>
                </c:pt>
                <c:pt idx="1015">
                  <c:v>0.99399999999999999</c:v>
                </c:pt>
                <c:pt idx="1016">
                  <c:v>0.98199999999999998</c:v>
                </c:pt>
                <c:pt idx="1017">
                  <c:v>0.95399999999999996</c:v>
                </c:pt>
                <c:pt idx="1018">
                  <c:v>0.99299999999999999</c:v>
                </c:pt>
                <c:pt idx="1019">
                  <c:v>1.016</c:v>
                </c:pt>
                <c:pt idx="1020">
                  <c:v>1.016</c:v>
                </c:pt>
                <c:pt idx="1021">
                  <c:v>1.016</c:v>
                </c:pt>
                <c:pt idx="1022">
                  <c:v>0.97399999999999998</c:v>
                </c:pt>
                <c:pt idx="1023">
                  <c:v>0.96599999999999997</c:v>
                </c:pt>
                <c:pt idx="1024">
                  <c:v>0.96</c:v>
                </c:pt>
                <c:pt idx="1025">
                  <c:v>0.96699999999999997</c:v>
                </c:pt>
                <c:pt idx="1026">
                  <c:v>0.90900000000000003</c:v>
                </c:pt>
                <c:pt idx="1027">
                  <c:v>0.90900000000000003</c:v>
                </c:pt>
                <c:pt idx="1028">
                  <c:v>0.90900000000000003</c:v>
                </c:pt>
                <c:pt idx="1029">
                  <c:v>0.88300000000000001</c:v>
                </c:pt>
                <c:pt idx="1030">
                  <c:v>0.85699999999999998</c:v>
                </c:pt>
                <c:pt idx="1031">
                  <c:v>0.83899999999999997</c:v>
                </c:pt>
                <c:pt idx="1032">
                  <c:v>0.84099999999999997</c:v>
                </c:pt>
                <c:pt idx="1033">
                  <c:v>0.84</c:v>
                </c:pt>
                <c:pt idx="1034">
                  <c:v>0.84</c:v>
                </c:pt>
                <c:pt idx="1035">
                  <c:v>0.84</c:v>
                </c:pt>
                <c:pt idx="1036">
                  <c:v>0.84599999999999997</c:v>
                </c:pt>
                <c:pt idx="1037">
                  <c:v>0.83699999999999997</c:v>
                </c:pt>
                <c:pt idx="1038">
                  <c:v>0.83399999999999996</c:v>
                </c:pt>
                <c:pt idx="1039">
                  <c:v>0.85799999999999998</c:v>
                </c:pt>
                <c:pt idx="1040">
                  <c:v>0.84899999999999998</c:v>
                </c:pt>
                <c:pt idx="1041">
                  <c:v>0.84899999999999998</c:v>
                </c:pt>
                <c:pt idx="1042">
                  <c:v>0.84899999999999998</c:v>
                </c:pt>
                <c:pt idx="1043">
                  <c:v>0.86</c:v>
                </c:pt>
                <c:pt idx="1044">
                  <c:v>0.81100000000000005</c:v>
                </c:pt>
                <c:pt idx="1045">
                  <c:v>0.81499999999999995</c:v>
                </c:pt>
                <c:pt idx="1046">
                  <c:v>0.78600000000000003</c:v>
                </c:pt>
                <c:pt idx="1047">
                  <c:v>0.79300000000000004</c:v>
                </c:pt>
                <c:pt idx="1048">
                  <c:v>0.79300000000000004</c:v>
                </c:pt>
                <c:pt idx="1049">
                  <c:v>0.79300000000000004</c:v>
                </c:pt>
                <c:pt idx="1050">
                  <c:v>0.78400000000000003</c:v>
                </c:pt>
                <c:pt idx="1051">
                  <c:v>0.79400000000000004</c:v>
                </c:pt>
                <c:pt idx="1052">
                  <c:v>0.81899999999999995</c:v>
                </c:pt>
                <c:pt idx="1053">
                  <c:v>0.78</c:v>
                </c:pt>
                <c:pt idx="1054">
                  <c:v>0.78</c:v>
                </c:pt>
                <c:pt idx="1055">
                  <c:v>0.78</c:v>
                </c:pt>
                <c:pt idx="1056">
                  <c:v>0.78</c:v>
                </c:pt>
                <c:pt idx="1057">
                  <c:v>0.76200000000000001</c:v>
                </c:pt>
                <c:pt idx="1058">
                  <c:v>0.71299999999999997</c:v>
                </c:pt>
                <c:pt idx="1059">
                  <c:v>0.73499999999999999</c:v>
                </c:pt>
                <c:pt idx="1060">
                  <c:v>0.73499999999999999</c:v>
                </c:pt>
                <c:pt idx="1061">
                  <c:v>0.73499999999999999</c:v>
                </c:pt>
                <c:pt idx="1062">
                  <c:v>0.73499999999999999</c:v>
                </c:pt>
                <c:pt idx="1063">
                  <c:v>0.73499999999999999</c:v>
                </c:pt>
                <c:pt idx="1064">
                  <c:v>0.73199999999999998</c:v>
                </c:pt>
                <c:pt idx="1065">
                  <c:v>0.73</c:v>
                </c:pt>
                <c:pt idx="1066">
                  <c:v>0.70199999999999996</c:v>
                </c:pt>
                <c:pt idx="1067">
                  <c:v>0.627</c:v>
                </c:pt>
                <c:pt idx="1068">
                  <c:v>0.627</c:v>
                </c:pt>
                <c:pt idx="1069">
                  <c:v>0.627</c:v>
                </c:pt>
                <c:pt idx="1070">
                  <c:v>0.627</c:v>
                </c:pt>
                <c:pt idx="1071">
                  <c:v>0.64400000000000002</c:v>
                </c:pt>
                <c:pt idx="1072">
                  <c:v>0.65600000000000003</c:v>
                </c:pt>
                <c:pt idx="1073">
                  <c:v>0.64</c:v>
                </c:pt>
                <c:pt idx="1074">
                  <c:v>0.62</c:v>
                </c:pt>
                <c:pt idx="1075">
                  <c:v>0.629</c:v>
                </c:pt>
                <c:pt idx="1076">
                  <c:v>0.629</c:v>
                </c:pt>
                <c:pt idx="1077">
                  <c:v>0.629</c:v>
                </c:pt>
                <c:pt idx="1078">
                  <c:v>0.60699999999999998</c:v>
                </c:pt>
                <c:pt idx="1079">
                  <c:v>0.60899999999999999</c:v>
                </c:pt>
                <c:pt idx="1080">
                  <c:v>0.621</c:v>
                </c:pt>
                <c:pt idx="1081">
                  <c:v>0.64800000000000002</c:v>
                </c:pt>
                <c:pt idx="1082">
                  <c:v>0.60599999999999998</c:v>
                </c:pt>
                <c:pt idx="1083">
                  <c:v>0.60599999999999998</c:v>
                </c:pt>
                <c:pt idx="1084">
                  <c:v>0.60599999999999998</c:v>
                </c:pt>
                <c:pt idx="1085">
                  <c:v>0.68</c:v>
                </c:pt>
                <c:pt idx="1086">
                  <c:v>0.70799999999999996</c:v>
                </c:pt>
                <c:pt idx="1087">
                  <c:v>0.66900000000000004</c:v>
                </c:pt>
                <c:pt idx="1088">
                  <c:v>0.67200000000000004</c:v>
                </c:pt>
                <c:pt idx="1089">
                  <c:v>0.69299999999999995</c:v>
                </c:pt>
                <c:pt idx="1090">
                  <c:v>0.69299999999999995</c:v>
                </c:pt>
                <c:pt idx="1091">
                  <c:v>0.69299999999999995</c:v>
                </c:pt>
                <c:pt idx="1092">
                  <c:v>0.67500000000000004</c:v>
                </c:pt>
                <c:pt idx="1093">
                  <c:v>0.66300000000000003</c:v>
                </c:pt>
                <c:pt idx="1094">
                  <c:v>0.66800000000000004</c:v>
                </c:pt>
                <c:pt idx="1095">
                  <c:v>0.69399999999999995</c:v>
                </c:pt>
                <c:pt idx="1096">
                  <c:v>0.70499999999999996</c:v>
                </c:pt>
                <c:pt idx="1097">
                  <c:v>0.70499999999999996</c:v>
                </c:pt>
                <c:pt idx="1098">
                  <c:v>0.70499999999999996</c:v>
                </c:pt>
                <c:pt idx="1099">
                  <c:v>0.72599999999999998</c:v>
                </c:pt>
                <c:pt idx="1100">
                  <c:v>0.73</c:v>
                </c:pt>
                <c:pt idx="1101">
                  <c:v>0.75600000000000001</c:v>
                </c:pt>
                <c:pt idx="1102">
                  <c:v>0.77700000000000002</c:v>
                </c:pt>
                <c:pt idx="1103">
                  <c:v>0.77600000000000002</c:v>
                </c:pt>
                <c:pt idx="1104">
                  <c:v>0.77600000000000002</c:v>
                </c:pt>
                <c:pt idx="1105">
                  <c:v>0.77600000000000002</c:v>
                </c:pt>
                <c:pt idx="1106">
                  <c:v>0.748</c:v>
                </c:pt>
                <c:pt idx="1107">
                  <c:v>0.69499999999999995</c:v>
                </c:pt>
                <c:pt idx="1108">
                  <c:v>0.68500000000000005</c:v>
                </c:pt>
                <c:pt idx="1109">
                  <c:v>0.72199999999999998</c:v>
                </c:pt>
                <c:pt idx="1110">
                  <c:v>0.751</c:v>
                </c:pt>
                <c:pt idx="1111">
                  <c:v>0.751</c:v>
                </c:pt>
                <c:pt idx="1112">
                  <c:v>0.751</c:v>
                </c:pt>
                <c:pt idx="1113">
                  <c:v>0.75800000000000001</c:v>
                </c:pt>
                <c:pt idx="1114">
                  <c:v>0.76100000000000001</c:v>
                </c:pt>
                <c:pt idx="1115">
                  <c:v>0.753</c:v>
                </c:pt>
                <c:pt idx="1116">
                  <c:v>0.76100000000000001</c:v>
                </c:pt>
                <c:pt idx="1117">
                  <c:v>0.78900000000000003</c:v>
                </c:pt>
                <c:pt idx="1118">
                  <c:v>0.78900000000000003</c:v>
                </c:pt>
                <c:pt idx="1119">
                  <c:v>0.78900000000000003</c:v>
                </c:pt>
                <c:pt idx="1120">
                  <c:v>0.82099999999999995</c:v>
                </c:pt>
                <c:pt idx="1121">
                  <c:v>0.88100000000000001</c:v>
                </c:pt>
                <c:pt idx="1122">
                  <c:v>0.877</c:v>
                </c:pt>
                <c:pt idx="1123">
                  <c:v>0.83599999999999997</c:v>
                </c:pt>
                <c:pt idx="1124">
                  <c:v>0.86</c:v>
                </c:pt>
                <c:pt idx="1125">
                  <c:v>0.86</c:v>
                </c:pt>
                <c:pt idx="1126">
                  <c:v>0.86</c:v>
                </c:pt>
                <c:pt idx="1127">
                  <c:v>0.81</c:v>
                </c:pt>
                <c:pt idx="1128">
                  <c:v>0.80500000000000005</c:v>
                </c:pt>
                <c:pt idx="1129">
                  <c:v>0.77500000000000002</c:v>
                </c:pt>
                <c:pt idx="1130">
                  <c:v>0.78500000000000003</c:v>
                </c:pt>
                <c:pt idx="1131">
                  <c:v>0.81499999999999995</c:v>
                </c:pt>
                <c:pt idx="1132">
                  <c:v>0.81499999999999995</c:v>
                </c:pt>
                <c:pt idx="1133">
                  <c:v>0.81499999999999995</c:v>
                </c:pt>
                <c:pt idx="1134">
                  <c:v>0.86099999999999999</c:v>
                </c:pt>
                <c:pt idx="1135">
                  <c:v>0.88300000000000001</c:v>
                </c:pt>
                <c:pt idx="1136">
                  <c:v>0.71499999999999997</c:v>
                </c:pt>
                <c:pt idx="1137">
                  <c:v>0.71599999999999997</c:v>
                </c:pt>
                <c:pt idx="1138">
                  <c:v>0.73299999999999998</c:v>
                </c:pt>
                <c:pt idx="1139">
                  <c:v>0.73299999999999998</c:v>
                </c:pt>
                <c:pt idx="1140">
                  <c:v>0.73299999999999998</c:v>
                </c:pt>
                <c:pt idx="1141">
                  <c:v>0.73299999999999998</c:v>
                </c:pt>
                <c:pt idx="1142">
                  <c:v>0.746</c:v>
                </c:pt>
                <c:pt idx="1143">
                  <c:v>0.748</c:v>
                </c:pt>
                <c:pt idx="1144">
                  <c:v>0.73599999999999999</c:v>
                </c:pt>
                <c:pt idx="1145">
                  <c:v>0.74199999999999999</c:v>
                </c:pt>
                <c:pt idx="1146">
                  <c:v>0.74199999999999999</c:v>
                </c:pt>
                <c:pt idx="1147">
                  <c:v>0.74199999999999999</c:v>
                </c:pt>
                <c:pt idx="1148">
                  <c:v>0.76400000000000001</c:v>
                </c:pt>
                <c:pt idx="1149">
                  <c:v>0.76100000000000001</c:v>
                </c:pt>
                <c:pt idx="1150">
                  <c:v>0.70399999999999996</c:v>
                </c:pt>
                <c:pt idx="1151">
                  <c:v>0.69799999999999995</c:v>
                </c:pt>
                <c:pt idx="1152">
                  <c:v>0.73</c:v>
                </c:pt>
                <c:pt idx="1153">
                  <c:v>0.73</c:v>
                </c:pt>
                <c:pt idx="1154">
                  <c:v>0.73</c:v>
                </c:pt>
                <c:pt idx="1155">
                  <c:v>0.73499999999999999</c:v>
                </c:pt>
                <c:pt idx="1156">
                  <c:v>0.72599999999999998</c:v>
                </c:pt>
                <c:pt idx="1157">
                  <c:v>0.72299999999999998</c:v>
                </c:pt>
                <c:pt idx="1158">
                  <c:v>0.72699999999999998</c:v>
                </c:pt>
                <c:pt idx="1159">
                  <c:v>0.70699999999999996</c:v>
                </c:pt>
                <c:pt idx="1160">
                  <c:v>0.70699999999999996</c:v>
                </c:pt>
                <c:pt idx="1161">
                  <c:v>0.70699999999999996</c:v>
                </c:pt>
                <c:pt idx="1162">
                  <c:v>0.69599999999999995</c:v>
                </c:pt>
                <c:pt idx="1163">
                  <c:v>0.68300000000000005</c:v>
                </c:pt>
                <c:pt idx="1164">
                  <c:v>0.69699999999999995</c:v>
                </c:pt>
                <c:pt idx="1165">
                  <c:v>0.63200000000000001</c:v>
                </c:pt>
                <c:pt idx="1166">
                  <c:v>0.61399999999999999</c:v>
                </c:pt>
                <c:pt idx="1167">
                  <c:v>0.61399999999999999</c:v>
                </c:pt>
                <c:pt idx="1168">
                  <c:v>0.61399999999999999</c:v>
                </c:pt>
                <c:pt idx="1169">
                  <c:v>0.61199999999999999</c:v>
                </c:pt>
                <c:pt idx="1170">
                  <c:v>0.66100000000000003</c:v>
                </c:pt>
                <c:pt idx="1171">
                  <c:v>0.64600000000000002</c:v>
                </c:pt>
                <c:pt idx="1172">
                  <c:v>0.67800000000000005</c:v>
                </c:pt>
                <c:pt idx="1173">
                  <c:v>0.68300000000000005</c:v>
                </c:pt>
                <c:pt idx="1174">
                  <c:v>0.68300000000000005</c:v>
                </c:pt>
                <c:pt idx="1175">
                  <c:v>0.68300000000000005</c:v>
                </c:pt>
                <c:pt idx="1176">
                  <c:v>0.66</c:v>
                </c:pt>
                <c:pt idx="1177">
                  <c:v>0.66900000000000004</c:v>
                </c:pt>
                <c:pt idx="1178">
                  <c:v>0.65400000000000003</c:v>
                </c:pt>
                <c:pt idx="1179">
                  <c:v>0.69199999999999995</c:v>
                </c:pt>
                <c:pt idx="1180">
                  <c:v>0.69299999999999995</c:v>
                </c:pt>
                <c:pt idx="1181">
                  <c:v>0.69299999999999995</c:v>
                </c:pt>
                <c:pt idx="1182">
                  <c:v>0.69299999999999995</c:v>
                </c:pt>
                <c:pt idx="1183">
                  <c:v>0.68600000000000005</c:v>
                </c:pt>
                <c:pt idx="1184">
                  <c:v>0.68200000000000005</c:v>
                </c:pt>
                <c:pt idx="1185">
                  <c:v>0.70099999999999996</c:v>
                </c:pt>
                <c:pt idx="1186">
                  <c:v>0.69599999999999995</c:v>
                </c:pt>
                <c:pt idx="1187">
                  <c:v>0.70899999999999996</c:v>
                </c:pt>
                <c:pt idx="1188">
                  <c:v>0.70899999999999996</c:v>
                </c:pt>
                <c:pt idx="1189">
                  <c:v>0.70899999999999996</c:v>
                </c:pt>
                <c:pt idx="1190">
                  <c:v>0.72099999999999997</c:v>
                </c:pt>
                <c:pt idx="1191">
                  <c:v>0.73899999999999999</c:v>
                </c:pt>
                <c:pt idx="1192">
                  <c:v>0.72399999999999998</c:v>
                </c:pt>
                <c:pt idx="1193">
                  <c:v>0.70099999999999996</c:v>
                </c:pt>
                <c:pt idx="1194">
                  <c:v>0.67500000000000004</c:v>
                </c:pt>
                <c:pt idx="1195">
                  <c:v>0.67500000000000004</c:v>
                </c:pt>
                <c:pt idx="1196">
                  <c:v>0.67500000000000004</c:v>
                </c:pt>
                <c:pt idx="1197">
                  <c:v>0.71</c:v>
                </c:pt>
                <c:pt idx="1198">
                  <c:v>0.71399999999999997</c:v>
                </c:pt>
                <c:pt idx="1199">
                  <c:v>0.754</c:v>
                </c:pt>
                <c:pt idx="1200">
                  <c:v>0.73499999999999999</c:v>
                </c:pt>
                <c:pt idx="1201">
                  <c:v>0.74399999999999999</c:v>
                </c:pt>
                <c:pt idx="1202">
                  <c:v>0.74399999999999999</c:v>
                </c:pt>
                <c:pt idx="1203">
                  <c:v>0.74399999999999999</c:v>
                </c:pt>
                <c:pt idx="1204">
                  <c:v>0.71699999999999997</c:v>
                </c:pt>
                <c:pt idx="1205">
                  <c:v>0.747</c:v>
                </c:pt>
                <c:pt idx="1206">
                  <c:v>0.74399999999999999</c:v>
                </c:pt>
                <c:pt idx="1207">
                  <c:v>0.8</c:v>
                </c:pt>
                <c:pt idx="1208">
                  <c:v>0.80400000000000005</c:v>
                </c:pt>
                <c:pt idx="1209">
                  <c:v>0.80400000000000005</c:v>
                </c:pt>
                <c:pt idx="1210">
                  <c:v>0.80400000000000005</c:v>
                </c:pt>
                <c:pt idx="1211">
                  <c:v>0.8</c:v>
                </c:pt>
                <c:pt idx="1212">
                  <c:v>0.81299999999999994</c:v>
                </c:pt>
                <c:pt idx="1213">
                  <c:v>0.81200000000000006</c:v>
                </c:pt>
                <c:pt idx="1214">
                  <c:v>0.747</c:v>
                </c:pt>
                <c:pt idx="1215">
                  <c:v>0.75</c:v>
                </c:pt>
                <c:pt idx="1216">
                  <c:v>0.75</c:v>
                </c:pt>
                <c:pt idx="1217">
                  <c:v>0.75</c:v>
                </c:pt>
                <c:pt idx="1218">
                  <c:v>0.77300000000000002</c:v>
                </c:pt>
                <c:pt idx="1219">
                  <c:v>0.79900000000000004</c:v>
                </c:pt>
                <c:pt idx="1220">
                  <c:v>0.81299999999999994</c:v>
                </c:pt>
                <c:pt idx="1221">
                  <c:v>0.84299999999999997</c:v>
                </c:pt>
                <c:pt idx="1222">
                  <c:v>0.85699999999999998</c:v>
                </c:pt>
                <c:pt idx="1223">
                  <c:v>0.85699999999999998</c:v>
                </c:pt>
                <c:pt idx="1224">
                  <c:v>0.85699999999999998</c:v>
                </c:pt>
                <c:pt idx="1225">
                  <c:v>0.879</c:v>
                </c:pt>
                <c:pt idx="1226">
                  <c:v>0.86099999999999999</c:v>
                </c:pt>
                <c:pt idx="1227">
                  <c:v>0.91600000000000004</c:v>
                </c:pt>
                <c:pt idx="1228">
                  <c:v>0.90700000000000003</c:v>
                </c:pt>
                <c:pt idx="1229">
                  <c:v>0.93700000000000006</c:v>
                </c:pt>
                <c:pt idx="1230">
                  <c:v>0.93700000000000006</c:v>
                </c:pt>
                <c:pt idx="1231">
                  <c:v>0.93700000000000006</c:v>
                </c:pt>
                <c:pt idx="1232">
                  <c:v>0.91500000000000004</c:v>
                </c:pt>
                <c:pt idx="1233">
                  <c:v>0.81499999999999995</c:v>
                </c:pt>
                <c:pt idx="1234">
                  <c:v>0.81899999999999995</c:v>
                </c:pt>
                <c:pt idx="1235">
                  <c:v>0.82599999999999996</c:v>
                </c:pt>
                <c:pt idx="1236">
                  <c:v>0.81299999999999994</c:v>
                </c:pt>
                <c:pt idx="1237">
                  <c:v>0.81299999999999994</c:v>
                </c:pt>
                <c:pt idx="1238">
                  <c:v>0.81299999999999994</c:v>
                </c:pt>
                <c:pt idx="1239">
                  <c:v>0.80300000000000005</c:v>
                </c:pt>
                <c:pt idx="1240">
                  <c:v>0.71399999999999997</c:v>
                </c:pt>
                <c:pt idx="1241">
                  <c:v>0.73199999999999998</c:v>
                </c:pt>
                <c:pt idx="1242">
                  <c:v>0.59499999999999997</c:v>
                </c:pt>
                <c:pt idx="1243">
                  <c:v>0.60399999999999998</c:v>
                </c:pt>
                <c:pt idx="1244">
                  <c:v>0.60399999999999998</c:v>
                </c:pt>
                <c:pt idx="1245">
                  <c:v>0.60399999999999998</c:v>
                </c:pt>
                <c:pt idx="1246">
                  <c:v>0.59799999999999998</c:v>
                </c:pt>
                <c:pt idx="1247">
                  <c:v>0.60099999999999998</c:v>
                </c:pt>
                <c:pt idx="1248">
                  <c:v>0.60099999999999998</c:v>
                </c:pt>
                <c:pt idx="1249">
                  <c:v>0.626</c:v>
                </c:pt>
                <c:pt idx="1250">
                  <c:v>0.63</c:v>
                </c:pt>
                <c:pt idx="1251">
                  <c:v>0.63</c:v>
                </c:pt>
                <c:pt idx="1252">
                  <c:v>0.63</c:v>
                </c:pt>
                <c:pt idx="1253">
                  <c:v>0.626</c:v>
                </c:pt>
                <c:pt idx="1254">
                  <c:v>0.58099999999999996</c:v>
                </c:pt>
                <c:pt idx="1255">
                  <c:v>0.60599999999999998</c:v>
                </c:pt>
                <c:pt idx="1256">
                  <c:v>0.59499999999999997</c:v>
                </c:pt>
                <c:pt idx="1257">
                  <c:v>0.64200000000000002</c:v>
                </c:pt>
                <c:pt idx="1258">
                  <c:v>0.64200000000000002</c:v>
                </c:pt>
                <c:pt idx="1259">
                  <c:v>0.64200000000000002</c:v>
                </c:pt>
                <c:pt idx="1260">
                  <c:v>0.64400000000000002</c:v>
                </c:pt>
                <c:pt idx="1261">
                  <c:v>0.69199999999999995</c:v>
                </c:pt>
                <c:pt idx="1262">
                  <c:v>0.66700000000000004</c:v>
                </c:pt>
                <c:pt idx="1263">
                  <c:v>0.72099999999999997</c:v>
                </c:pt>
                <c:pt idx="1264">
                  <c:v>0.70699999999999996</c:v>
                </c:pt>
                <c:pt idx="1265">
                  <c:v>0.70699999999999996</c:v>
                </c:pt>
                <c:pt idx="1266">
                  <c:v>0.70699999999999996</c:v>
                </c:pt>
                <c:pt idx="1267">
                  <c:v>0.73199999999999998</c:v>
                </c:pt>
                <c:pt idx="1268">
                  <c:v>0.73099999999999998</c:v>
                </c:pt>
                <c:pt idx="1269">
                  <c:v>0.72699999999999998</c:v>
                </c:pt>
                <c:pt idx="1270">
                  <c:v>0.73599999999999999</c:v>
                </c:pt>
                <c:pt idx="1271">
                  <c:v>0.754</c:v>
                </c:pt>
                <c:pt idx="1272">
                  <c:v>0.754</c:v>
                </c:pt>
                <c:pt idx="1273">
                  <c:v>0.754</c:v>
                </c:pt>
                <c:pt idx="1274">
                  <c:v>0.79</c:v>
                </c:pt>
                <c:pt idx="1275">
                  <c:v>0.83399999999999996</c:v>
                </c:pt>
                <c:pt idx="1276">
                  <c:v>0.84</c:v>
                </c:pt>
                <c:pt idx="1277">
                  <c:v>0.84299999999999997</c:v>
                </c:pt>
                <c:pt idx="1278">
                  <c:v>0.80300000000000005</c:v>
                </c:pt>
                <c:pt idx="1279">
                  <c:v>0.80300000000000005</c:v>
                </c:pt>
                <c:pt idx="1280">
                  <c:v>0.80300000000000005</c:v>
                </c:pt>
                <c:pt idx="1281">
                  <c:v>0.79800000000000004</c:v>
                </c:pt>
                <c:pt idx="1282">
                  <c:v>0.83199999999999996</c:v>
                </c:pt>
                <c:pt idx="1283">
                  <c:v>0.88800000000000001</c:v>
                </c:pt>
                <c:pt idx="1284">
                  <c:v>0.877</c:v>
                </c:pt>
                <c:pt idx="1285">
                  <c:v>0.83899999999999997</c:v>
                </c:pt>
                <c:pt idx="1286">
                  <c:v>0.83899999999999997</c:v>
                </c:pt>
                <c:pt idx="1287">
                  <c:v>0.83899999999999997</c:v>
                </c:pt>
                <c:pt idx="1288">
                  <c:v>0.874</c:v>
                </c:pt>
                <c:pt idx="1289">
                  <c:v>0.84299999999999997</c:v>
                </c:pt>
                <c:pt idx="1290">
                  <c:v>0.86399999999999999</c:v>
                </c:pt>
                <c:pt idx="1291">
                  <c:v>0.84099999999999997</c:v>
                </c:pt>
                <c:pt idx="1292">
                  <c:v>0.84</c:v>
                </c:pt>
                <c:pt idx="1293">
                  <c:v>0.84</c:v>
                </c:pt>
                <c:pt idx="1294">
                  <c:v>0.84</c:v>
                </c:pt>
                <c:pt idx="1295">
                  <c:v>0.82299999999999995</c:v>
                </c:pt>
                <c:pt idx="1296">
                  <c:v>0.80300000000000005</c:v>
                </c:pt>
                <c:pt idx="1297">
                  <c:v>0.81499999999999995</c:v>
                </c:pt>
                <c:pt idx="1298">
                  <c:v>0.83199999999999996</c:v>
                </c:pt>
                <c:pt idx="1299">
                  <c:v>0.83199999999999996</c:v>
                </c:pt>
                <c:pt idx="1300">
                  <c:v>0.83199999999999996</c:v>
                </c:pt>
                <c:pt idx="1301">
                  <c:v>0.83199999999999996</c:v>
                </c:pt>
                <c:pt idx="1302">
                  <c:v>0.82499999999999996</c:v>
                </c:pt>
                <c:pt idx="1303">
                  <c:v>0.88600000000000001</c:v>
                </c:pt>
                <c:pt idx="1304">
                  <c:v>0.89400000000000002</c:v>
                </c:pt>
                <c:pt idx="1305">
                  <c:v>0.82499999999999996</c:v>
                </c:pt>
                <c:pt idx="1306">
                  <c:v>0.93300000000000005</c:v>
                </c:pt>
                <c:pt idx="1307">
                  <c:v>0.93300000000000005</c:v>
                </c:pt>
                <c:pt idx="1308">
                  <c:v>0.93300000000000005</c:v>
                </c:pt>
                <c:pt idx="1309">
                  <c:v>0.92100000000000004</c:v>
                </c:pt>
                <c:pt idx="1310">
                  <c:v>0.94799999999999995</c:v>
                </c:pt>
                <c:pt idx="1311">
                  <c:v>0.89</c:v>
                </c:pt>
                <c:pt idx="1312">
                  <c:v>0.91300000000000003</c:v>
                </c:pt>
                <c:pt idx="1313">
                  <c:v>0.91300000000000003</c:v>
                </c:pt>
                <c:pt idx="1314">
                  <c:v>0.91300000000000003</c:v>
                </c:pt>
                <c:pt idx="1315">
                  <c:v>0.91300000000000003</c:v>
                </c:pt>
                <c:pt idx="1316">
                  <c:v>0.91300000000000003</c:v>
                </c:pt>
                <c:pt idx="1317">
                  <c:v>0.92500000000000004</c:v>
                </c:pt>
                <c:pt idx="1318">
                  <c:v>0.96</c:v>
                </c:pt>
                <c:pt idx="1319">
                  <c:v>0.92700000000000005</c:v>
                </c:pt>
                <c:pt idx="1320">
                  <c:v>0.88800000000000001</c:v>
                </c:pt>
                <c:pt idx="1321">
                  <c:v>0.88800000000000001</c:v>
                </c:pt>
                <c:pt idx="1322">
                  <c:v>0.88800000000000001</c:v>
                </c:pt>
                <c:pt idx="1323">
                  <c:v>0.89600000000000002</c:v>
                </c:pt>
                <c:pt idx="1324">
                  <c:v>0.92</c:v>
                </c:pt>
                <c:pt idx="1325">
                  <c:v>0.92400000000000004</c:v>
                </c:pt>
                <c:pt idx="1326">
                  <c:v>0.94799999999999995</c:v>
                </c:pt>
                <c:pt idx="1327">
                  <c:v>0.96599999999999997</c:v>
                </c:pt>
                <c:pt idx="1328">
                  <c:v>0.96599999999999997</c:v>
                </c:pt>
                <c:pt idx="1329">
                  <c:v>0.96599999999999997</c:v>
                </c:pt>
                <c:pt idx="1330">
                  <c:v>0.93899999999999995</c:v>
                </c:pt>
                <c:pt idx="1331">
                  <c:v>0.92800000000000005</c:v>
                </c:pt>
                <c:pt idx="1332">
                  <c:v>0.95799999999999996</c:v>
                </c:pt>
                <c:pt idx="1333">
                  <c:v>0.97</c:v>
                </c:pt>
                <c:pt idx="1334">
                  <c:v>0.98199999999999998</c:v>
                </c:pt>
                <c:pt idx="1335">
                  <c:v>0.98199999999999998</c:v>
                </c:pt>
                <c:pt idx="1336">
                  <c:v>0.98199999999999998</c:v>
                </c:pt>
                <c:pt idx="1337">
                  <c:v>1.0409999999999999</c:v>
                </c:pt>
                <c:pt idx="1338">
                  <c:v>1.044</c:v>
                </c:pt>
                <c:pt idx="1339">
                  <c:v>1.095</c:v>
                </c:pt>
                <c:pt idx="1340">
                  <c:v>1.117</c:v>
                </c:pt>
                <c:pt idx="1341">
                  <c:v>1.1060000000000001</c:v>
                </c:pt>
                <c:pt idx="1342">
                  <c:v>1.1060000000000001</c:v>
                </c:pt>
                <c:pt idx="1343">
                  <c:v>1.1060000000000001</c:v>
                </c:pt>
                <c:pt idx="1344">
                  <c:v>1.0880000000000001</c:v>
                </c:pt>
                <c:pt idx="1345">
                  <c:v>1.0349999999999999</c:v>
                </c:pt>
                <c:pt idx="1346">
                  <c:v>1.085</c:v>
                </c:pt>
                <c:pt idx="1347">
                  <c:v>1.0880000000000001</c:v>
                </c:pt>
                <c:pt idx="1348">
                  <c:v>1.111</c:v>
                </c:pt>
                <c:pt idx="1349">
                  <c:v>1.111</c:v>
                </c:pt>
                <c:pt idx="1350">
                  <c:v>1.111</c:v>
                </c:pt>
                <c:pt idx="1351">
                  <c:v>1.0780000000000001</c:v>
                </c:pt>
                <c:pt idx="1352">
                  <c:v>1.018</c:v>
                </c:pt>
                <c:pt idx="1353">
                  <c:v>0.95899999999999996</c:v>
                </c:pt>
                <c:pt idx="1354">
                  <c:v>0.95899999999999996</c:v>
                </c:pt>
                <c:pt idx="1355">
                  <c:v>0.93600000000000005</c:v>
                </c:pt>
                <c:pt idx="1356">
                  <c:v>0.93600000000000005</c:v>
                </c:pt>
                <c:pt idx="1357">
                  <c:v>0.93600000000000005</c:v>
                </c:pt>
                <c:pt idx="1358">
                  <c:v>0.92300000000000004</c:v>
                </c:pt>
                <c:pt idx="1359">
                  <c:v>0.91400000000000003</c:v>
                </c:pt>
                <c:pt idx="1360">
                  <c:v>0.88600000000000001</c:v>
                </c:pt>
                <c:pt idx="1361">
                  <c:v>0.875</c:v>
                </c:pt>
                <c:pt idx="1362">
                  <c:v>0.92200000000000004</c:v>
                </c:pt>
                <c:pt idx="1363">
                  <c:v>0.92200000000000004</c:v>
                </c:pt>
                <c:pt idx="1364">
                  <c:v>0.92200000000000004</c:v>
                </c:pt>
                <c:pt idx="1365">
                  <c:v>0.97799999999999998</c:v>
                </c:pt>
                <c:pt idx="1366">
                  <c:v>1.0109999999999999</c:v>
                </c:pt>
                <c:pt idx="1367">
                  <c:v>1.0860000000000001</c:v>
                </c:pt>
                <c:pt idx="1368">
                  <c:v>1.056</c:v>
                </c:pt>
                <c:pt idx="1369">
                  <c:v>1.0329999999999999</c:v>
                </c:pt>
                <c:pt idx="1370">
                  <c:v>1.0329999999999999</c:v>
                </c:pt>
                <c:pt idx="1371">
                  <c:v>1.0329999999999999</c:v>
                </c:pt>
                <c:pt idx="1372">
                  <c:v>1.0129999999999999</c:v>
                </c:pt>
                <c:pt idx="1373">
                  <c:v>1.0489999999999999</c:v>
                </c:pt>
                <c:pt idx="1374">
                  <c:v>1.048</c:v>
                </c:pt>
                <c:pt idx="1375">
                  <c:v>1.02</c:v>
                </c:pt>
                <c:pt idx="1376">
                  <c:v>1.0509999999999999</c:v>
                </c:pt>
                <c:pt idx="1377">
                  <c:v>1.0509999999999999</c:v>
                </c:pt>
                <c:pt idx="1378">
                  <c:v>1.0509999999999999</c:v>
                </c:pt>
                <c:pt idx="1379">
                  <c:v>0.98299999999999998</c:v>
                </c:pt>
                <c:pt idx="1380">
                  <c:v>1.002</c:v>
                </c:pt>
                <c:pt idx="1381">
                  <c:v>1.109</c:v>
                </c:pt>
                <c:pt idx="1382">
                  <c:v>1.1360000000000001</c:v>
                </c:pt>
                <c:pt idx="1383">
                  <c:v>1.077</c:v>
                </c:pt>
                <c:pt idx="1384">
                  <c:v>1.077</c:v>
                </c:pt>
                <c:pt idx="1385">
                  <c:v>1.077</c:v>
                </c:pt>
                <c:pt idx="1386">
                  <c:v>1.0429999999999999</c:v>
                </c:pt>
                <c:pt idx="1387">
                  <c:v>1.0840000000000001</c:v>
                </c:pt>
                <c:pt idx="1388">
                  <c:v>1.034</c:v>
                </c:pt>
                <c:pt idx="1389">
                  <c:v>1.054</c:v>
                </c:pt>
                <c:pt idx="1390">
                  <c:v>1.028</c:v>
                </c:pt>
                <c:pt idx="1391">
                  <c:v>1.028</c:v>
                </c:pt>
                <c:pt idx="1392">
                  <c:v>1.028</c:v>
                </c:pt>
                <c:pt idx="1393">
                  <c:v>1.024</c:v>
                </c:pt>
                <c:pt idx="1394">
                  <c:v>0.96599999999999997</c:v>
                </c:pt>
                <c:pt idx="1395">
                  <c:v>0.89700000000000002</c:v>
                </c:pt>
                <c:pt idx="1396">
                  <c:v>0.85199999999999998</c:v>
                </c:pt>
                <c:pt idx="1397">
                  <c:v>0.90400000000000003</c:v>
                </c:pt>
                <c:pt idx="1398">
                  <c:v>0.90400000000000003</c:v>
                </c:pt>
                <c:pt idx="1399">
                  <c:v>0.90400000000000003</c:v>
                </c:pt>
                <c:pt idx="1400">
                  <c:v>0.85699999999999998</c:v>
                </c:pt>
                <c:pt idx="1401">
                  <c:v>0.82299999999999995</c:v>
                </c:pt>
                <c:pt idx="1402">
                  <c:v>0.79</c:v>
                </c:pt>
                <c:pt idx="1403">
                  <c:v>0.8</c:v>
                </c:pt>
                <c:pt idx="1404">
                  <c:v>0.80200000000000005</c:v>
                </c:pt>
                <c:pt idx="1405">
                  <c:v>0.80200000000000005</c:v>
                </c:pt>
                <c:pt idx="1406">
                  <c:v>0.80200000000000005</c:v>
                </c:pt>
                <c:pt idx="1407">
                  <c:v>0.77500000000000002</c:v>
                </c:pt>
                <c:pt idx="1408">
                  <c:v>0.77300000000000002</c:v>
                </c:pt>
                <c:pt idx="1409">
                  <c:v>0.80300000000000005</c:v>
                </c:pt>
                <c:pt idx="1410">
                  <c:v>0.79400000000000004</c:v>
                </c:pt>
                <c:pt idx="1411">
                  <c:v>0.82799999999999996</c:v>
                </c:pt>
                <c:pt idx="1412">
                  <c:v>0.82799999999999996</c:v>
                </c:pt>
                <c:pt idx="1413">
                  <c:v>0.82799999999999996</c:v>
                </c:pt>
                <c:pt idx="1414">
                  <c:v>0.78900000000000003</c:v>
                </c:pt>
                <c:pt idx="1415">
                  <c:v>0.80600000000000005</c:v>
                </c:pt>
                <c:pt idx="1416">
                  <c:v>0.77400000000000002</c:v>
                </c:pt>
                <c:pt idx="1417">
                  <c:v>0.66700000000000004</c:v>
                </c:pt>
                <c:pt idx="1418">
                  <c:v>0.68100000000000005</c:v>
                </c:pt>
                <c:pt idx="1419">
                  <c:v>0.68100000000000005</c:v>
                </c:pt>
                <c:pt idx="1420">
                  <c:v>0.68100000000000005</c:v>
                </c:pt>
                <c:pt idx="1421">
                  <c:v>0.64900000000000002</c:v>
                </c:pt>
                <c:pt idx="1422">
                  <c:v>0.67</c:v>
                </c:pt>
                <c:pt idx="1423">
                  <c:v>0.66400000000000003</c:v>
                </c:pt>
                <c:pt idx="1424">
                  <c:v>0.68600000000000005</c:v>
                </c:pt>
                <c:pt idx="1425">
                  <c:v>0.68600000000000005</c:v>
                </c:pt>
                <c:pt idx="1426">
                  <c:v>0.68600000000000005</c:v>
                </c:pt>
                <c:pt idx="1427">
                  <c:v>0.68600000000000005</c:v>
                </c:pt>
                <c:pt idx="1428">
                  <c:v>0.72499999999999998</c:v>
                </c:pt>
                <c:pt idx="1429">
                  <c:v>0.69699999999999995</c:v>
                </c:pt>
                <c:pt idx="1430">
                  <c:v>0.71399999999999997</c:v>
                </c:pt>
                <c:pt idx="1431">
                  <c:v>0.70499999999999996</c:v>
                </c:pt>
                <c:pt idx="1432">
                  <c:v>0.76400000000000001</c:v>
                </c:pt>
                <c:pt idx="1433">
                  <c:v>0.76400000000000001</c:v>
                </c:pt>
                <c:pt idx="1434">
                  <c:v>0.76400000000000001</c:v>
                </c:pt>
                <c:pt idx="1435">
                  <c:v>0.77200000000000002</c:v>
                </c:pt>
                <c:pt idx="1436">
                  <c:v>0.73299999999999998</c:v>
                </c:pt>
                <c:pt idx="1437">
                  <c:v>0.79400000000000004</c:v>
                </c:pt>
                <c:pt idx="1438">
                  <c:v>0.86299999999999999</c:v>
                </c:pt>
                <c:pt idx="1439">
                  <c:v>0.80900000000000005</c:v>
                </c:pt>
                <c:pt idx="1440">
                  <c:v>0.80900000000000005</c:v>
                </c:pt>
                <c:pt idx="1441">
                  <c:v>0.80900000000000005</c:v>
                </c:pt>
                <c:pt idx="1442">
                  <c:v>0.80300000000000005</c:v>
                </c:pt>
                <c:pt idx="1443">
                  <c:v>0.754</c:v>
                </c:pt>
                <c:pt idx="1444">
                  <c:v>0.80100000000000005</c:v>
                </c:pt>
                <c:pt idx="1445">
                  <c:v>0.78700000000000003</c:v>
                </c:pt>
                <c:pt idx="1446">
                  <c:v>0.71599999999999997</c:v>
                </c:pt>
                <c:pt idx="1447">
                  <c:v>0.71599999999999997</c:v>
                </c:pt>
                <c:pt idx="1448">
                  <c:v>0.71599999999999997</c:v>
                </c:pt>
                <c:pt idx="1449">
                  <c:v>0.81200000000000006</c:v>
                </c:pt>
                <c:pt idx="1450">
                  <c:v>0.749</c:v>
                </c:pt>
                <c:pt idx="1451">
                  <c:v>0.69599999999999995</c:v>
                </c:pt>
                <c:pt idx="1452">
                  <c:v>0.76400000000000001</c:v>
                </c:pt>
                <c:pt idx="1453">
                  <c:v>0.78500000000000003</c:v>
                </c:pt>
                <c:pt idx="1454">
                  <c:v>0.78500000000000003</c:v>
                </c:pt>
                <c:pt idx="1455">
                  <c:v>0.78500000000000003</c:v>
                </c:pt>
                <c:pt idx="1456">
                  <c:v>0.78600000000000003</c:v>
                </c:pt>
                <c:pt idx="1457">
                  <c:v>0.77900000000000003</c:v>
                </c:pt>
                <c:pt idx="1458">
                  <c:v>0.70499999999999996</c:v>
                </c:pt>
                <c:pt idx="1459">
                  <c:v>0.755</c:v>
                </c:pt>
                <c:pt idx="1460">
                  <c:v>0.75700000000000001</c:v>
                </c:pt>
                <c:pt idx="1461">
                  <c:v>0.75700000000000001</c:v>
                </c:pt>
                <c:pt idx="1462">
                  <c:v>0.75700000000000001</c:v>
                </c:pt>
                <c:pt idx="1463">
                  <c:v>0.74199999999999999</c:v>
                </c:pt>
                <c:pt idx="1464">
                  <c:v>0.73899999999999999</c:v>
                </c:pt>
                <c:pt idx="1465">
                  <c:v>0.72499999999999998</c:v>
                </c:pt>
                <c:pt idx="1466">
                  <c:v>0.79300000000000004</c:v>
                </c:pt>
                <c:pt idx="1467">
                  <c:v>0.74399999999999999</c:v>
                </c:pt>
                <c:pt idx="1468">
                  <c:v>0.74399999999999999</c:v>
                </c:pt>
                <c:pt idx="1469">
                  <c:v>0.74399999999999999</c:v>
                </c:pt>
                <c:pt idx="1470">
                  <c:v>0.67400000000000004</c:v>
                </c:pt>
                <c:pt idx="1471">
                  <c:v>0.53800000000000003</c:v>
                </c:pt>
                <c:pt idx="1472">
                  <c:v>0.497</c:v>
                </c:pt>
                <c:pt idx="1473">
                  <c:v>0.46300000000000002</c:v>
                </c:pt>
                <c:pt idx="1474">
                  <c:v>0.46</c:v>
                </c:pt>
                <c:pt idx="1475">
                  <c:v>0.46</c:v>
                </c:pt>
                <c:pt idx="1476">
                  <c:v>0.46</c:v>
                </c:pt>
                <c:pt idx="1477">
                  <c:v>0.46700000000000003</c:v>
                </c:pt>
                <c:pt idx="1478">
                  <c:v>0.44600000000000001</c:v>
                </c:pt>
                <c:pt idx="1479">
                  <c:v>0.497</c:v>
                </c:pt>
                <c:pt idx="1480">
                  <c:v>0.46400000000000002</c:v>
                </c:pt>
                <c:pt idx="1481">
                  <c:v>0.46400000000000002</c:v>
                </c:pt>
                <c:pt idx="1482">
                  <c:v>0.46400000000000002</c:v>
                </c:pt>
                <c:pt idx="1483">
                  <c:v>0.46400000000000002</c:v>
                </c:pt>
                <c:pt idx="1484">
                  <c:v>0.45100000000000001</c:v>
                </c:pt>
                <c:pt idx="1485">
                  <c:v>0.36499999999999999</c:v>
                </c:pt>
                <c:pt idx="1486">
                  <c:v>0.30499999999999999</c:v>
                </c:pt>
                <c:pt idx="1487">
                  <c:v>0.3</c:v>
                </c:pt>
                <c:pt idx="1488">
                  <c:v>0.28299999999999997</c:v>
                </c:pt>
                <c:pt idx="1489">
                  <c:v>0.28299999999999997</c:v>
                </c:pt>
                <c:pt idx="1490">
                  <c:v>0.28299999999999997</c:v>
                </c:pt>
                <c:pt idx="1491">
                  <c:v>0.27800000000000002</c:v>
                </c:pt>
                <c:pt idx="1492">
                  <c:v>0.307</c:v>
                </c:pt>
                <c:pt idx="1493">
                  <c:v>0.318</c:v>
                </c:pt>
                <c:pt idx="1494">
                  <c:v>0.33800000000000002</c:v>
                </c:pt>
                <c:pt idx="1495">
                  <c:v>0.33400000000000002</c:v>
                </c:pt>
                <c:pt idx="1496">
                  <c:v>0.33400000000000002</c:v>
                </c:pt>
                <c:pt idx="1497">
                  <c:v>0.33400000000000002</c:v>
                </c:pt>
                <c:pt idx="1498">
                  <c:v>0.32700000000000001</c:v>
                </c:pt>
                <c:pt idx="1499">
                  <c:v>0.36099999999999999</c:v>
                </c:pt>
                <c:pt idx="1500">
                  <c:v>0.318</c:v>
                </c:pt>
                <c:pt idx="1501">
                  <c:v>0.34399999999999997</c:v>
                </c:pt>
                <c:pt idx="1502">
                  <c:v>0.312</c:v>
                </c:pt>
                <c:pt idx="1503">
                  <c:v>0.312</c:v>
                </c:pt>
                <c:pt idx="1504">
                  <c:v>0.312</c:v>
                </c:pt>
                <c:pt idx="1505">
                  <c:v>0.28299999999999997</c:v>
                </c:pt>
                <c:pt idx="1506">
                  <c:v>0.32600000000000001</c:v>
                </c:pt>
                <c:pt idx="1507">
                  <c:v>0.26300000000000001</c:v>
                </c:pt>
                <c:pt idx="1508">
                  <c:v>0.224</c:v>
                </c:pt>
                <c:pt idx="1509">
                  <c:v>0.183</c:v>
                </c:pt>
                <c:pt idx="1510">
                  <c:v>0.183</c:v>
                </c:pt>
                <c:pt idx="1511">
                  <c:v>0.183</c:v>
                </c:pt>
                <c:pt idx="1512">
                  <c:v>0.184</c:v>
                </c:pt>
                <c:pt idx="1513">
                  <c:v>0.158</c:v>
                </c:pt>
                <c:pt idx="1514">
                  <c:v>0.16400000000000001</c:v>
                </c:pt>
                <c:pt idx="1515">
                  <c:v>0.18</c:v>
                </c:pt>
                <c:pt idx="1516">
                  <c:v>0.21199999999999999</c:v>
                </c:pt>
                <c:pt idx="1517">
                  <c:v>0.21199999999999999</c:v>
                </c:pt>
                <c:pt idx="1518">
                  <c:v>0.21199999999999999</c:v>
                </c:pt>
                <c:pt idx="1519">
                  <c:v>0.19800000000000001</c:v>
                </c:pt>
                <c:pt idx="1520">
                  <c:v>0.29799999999999999</c:v>
                </c:pt>
                <c:pt idx="1521">
                  <c:v>0.27800000000000002</c:v>
                </c:pt>
                <c:pt idx="1522">
                  <c:v>0.318</c:v>
                </c:pt>
                <c:pt idx="1523">
                  <c:v>0.30599999999999999</c:v>
                </c:pt>
                <c:pt idx="1524">
                  <c:v>0.30599999999999999</c:v>
                </c:pt>
                <c:pt idx="1525">
                  <c:v>0.30599999999999999</c:v>
                </c:pt>
                <c:pt idx="1526">
                  <c:v>0.33</c:v>
                </c:pt>
                <c:pt idx="1527">
                  <c:v>0.316</c:v>
                </c:pt>
                <c:pt idx="1528">
                  <c:v>0.36699999999999999</c:v>
                </c:pt>
                <c:pt idx="1529">
                  <c:v>0.33100000000000002</c:v>
                </c:pt>
                <c:pt idx="1530">
                  <c:v>0.30399999999999999</c:v>
                </c:pt>
                <c:pt idx="1531">
                  <c:v>0.30399999999999999</c:v>
                </c:pt>
                <c:pt idx="1532">
                  <c:v>0.30399999999999999</c:v>
                </c:pt>
                <c:pt idx="1533">
                  <c:v>0.22700000000000001</c:v>
                </c:pt>
                <c:pt idx="1534">
                  <c:v>0.16300000000000001</c:v>
                </c:pt>
                <c:pt idx="1535">
                  <c:v>0.17299999999999999</c:v>
                </c:pt>
                <c:pt idx="1536">
                  <c:v>0.24199999999999999</c:v>
                </c:pt>
                <c:pt idx="1537">
                  <c:v>0.187</c:v>
                </c:pt>
                <c:pt idx="1538">
                  <c:v>0.187</c:v>
                </c:pt>
                <c:pt idx="1539">
                  <c:v>0.187</c:v>
                </c:pt>
                <c:pt idx="1540">
                  <c:v>0.17599999999999999</c:v>
                </c:pt>
                <c:pt idx="1541">
                  <c:v>0.17699999999999999</c:v>
                </c:pt>
                <c:pt idx="1542">
                  <c:v>0.14499999999999999</c:v>
                </c:pt>
                <c:pt idx="1543">
                  <c:v>0.158</c:v>
                </c:pt>
                <c:pt idx="1544">
                  <c:v>0.16800000000000001</c:v>
                </c:pt>
                <c:pt idx="1545">
                  <c:v>0.16800000000000001</c:v>
                </c:pt>
                <c:pt idx="1546">
                  <c:v>0.16800000000000001</c:v>
                </c:pt>
                <c:pt idx="1547">
                  <c:v>0.16200000000000001</c:v>
                </c:pt>
                <c:pt idx="1548">
                  <c:v>0.14199999999999999</c:v>
                </c:pt>
                <c:pt idx="1549">
                  <c:v>0.13300000000000001</c:v>
                </c:pt>
                <c:pt idx="1550">
                  <c:v>0.13400000000000001</c:v>
                </c:pt>
                <c:pt idx="1551">
                  <c:v>0.186</c:v>
                </c:pt>
                <c:pt idx="1552">
                  <c:v>0.186</c:v>
                </c:pt>
                <c:pt idx="1553">
                  <c:v>0.186</c:v>
                </c:pt>
                <c:pt idx="1554">
                  <c:v>0.13600000000000001</c:v>
                </c:pt>
                <c:pt idx="1555">
                  <c:v>0.16800000000000001</c:v>
                </c:pt>
                <c:pt idx="1556">
                  <c:v>0.193</c:v>
                </c:pt>
                <c:pt idx="1557">
                  <c:v>0.14000000000000001</c:v>
                </c:pt>
                <c:pt idx="1558">
                  <c:v>0.111</c:v>
                </c:pt>
                <c:pt idx="1559">
                  <c:v>0.111</c:v>
                </c:pt>
                <c:pt idx="1560">
                  <c:v>0.111</c:v>
                </c:pt>
                <c:pt idx="1561">
                  <c:v>0.12</c:v>
                </c:pt>
                <c:pt idx="1562">
                  <c:v>0.10199999999999999</c:v>
                </c:pt>
                <c:pt idx="1563">
                  <c:v>0.13900000000000001</c:v>
                </c:pt>
                <c:pt idx="1564">
                  <c:v>0.151</c:v>
                </c:pt>
                <c:pt idx="1565">
                  <c:v>0.153</c:v>
                </c:pt>
                <c:pt idx="1566">
                  <c:v>0.153</c:v>
                </c:pt>
                <c:pt idx="1567">
                  <c:v>0.153</c:v>
                </c:pt>
                <c:pt idx="1568">
                  <c:v>0.129</c:v>
                </c:pt>
                <c:pt idx="1569">
                  <c:v>0.188</c:v>
                </c:pt>
                <c:pt idx="1570">
                  <c:v>0.187</c:v>
                </c:pt>
                <c:pt idx="1571">
                  <c:v>0.125</c:v>
                </c:pt>
                <c:pt idx="1572">
                  <c:v>0.10100000000000001</c:v>
                </c:pt>
                <c:pt idx="1573">
                  <c:v>0.10100000000000001</c:v>
                </c:pt>
                <c:pt idx="1574">
                  <c:v>0.10100000000000001</c:v>
                </c:pt>
                <c:pt idx="1575">
                  <c:v>0.129</c:v>
                </c:pt>
                <c:pt idx="1576">
                  <c:v>0.13700000000000001</c:v>
                </c:pt>
                <c:pt idx="1577">
                  <c:v>0.192</c:v>
                </c:pt>
                <c:pt idx="1578">
                  <c:v>0.192</c:v>
                </c:pt>
                <c:pt idx="1579">
                  <c:v>0.20799999999999999</c:v>
                </c:pt>
                <c:pt idx="1580">
                  <c:v>0.20799999999999999</c:v>
                </c:pt>
                <c:pt idx="1581">
                  <c:v>0.20799999999999999</c:v>
                </c:pt>
                <c:pt idx="1582">
                  <c:v>0.215</c:v>
                </c:pt>
                <c:pt idx="1583">
                  <c:v>0.22</c:v>
                </c:pt>
                <c:pt idx="1584">
                  <c:v>0.20300000000000001</c:v>
                </c:pt>
                <c:pt idx="1585">
                  <c:v>0.21299999999999999</c:v>
                </c:pt>
                <c:pt idx="1586">
                  <c:v>0.23</c:v>
                </c:pt>
                <c:pt idx="1587">
                  <c:v>0.23</c:v>
                </c:pt>
                <c:pt idx="1588">
                  <c:v>0.23</c:v>
                </c:pt>
                <c:pt idx="1589">
                  <c:v>0.185</c:v>
                </c:pt>
                <c:pt idx="1590">
                  <c:v>0.14599999999999999</c:v>
                </c:pt>
                <c:pt idx="1591">
                  <c:v>0.19</c:v>
                </c:pt>
                <c:pt idx="1592">
                  <c:v>0.12</c:v>
                </c:pt>
                <c:pt idx="1593">
                  <c:v>0.10199999999999999</c:v>
                </c:pt>
                <c:pt idx="1594">
                  <c:v>0.10199999999999999</c:v>
                </c:pt>
                <c:pt idx="1595">
                  <c:v>0.10199999999999999</c:v>
                </c:pt>
                <c:pt idx="1596">
                  <c:v>0.13300000000000001</c:v>
                </c:pt>
                <c:pt idx="1597">
                  <c:v>0.13100000000000001</c:v>
                </c:pt>
                <c:pt idx="1598">
                  <c:v>0.13100000000000001</c:v>
                </c:pt>
                <c:pt idx="1599">
                  <c:v>0.16</c:v>
                </c:pt>
                <c:pt idx="1600">
                  <c:v>0.156</c:v>
                </c:pt>
                <c:pt idx="1601">
                  <c:v>0.156</c:v>
                </c:pt>
                <c:pt idx="1602">
                  <c:v>0.156</c:v>
                </c:pt>
                <c:pt idx="1603">
                  <c:v>0.18099999999999999</c:v>
                </c:pt>
                <c:pt idx="1604">
                  <c:v>0.215</c:v>
                </c:pt>
                <c:pt idx="1605">
                  <c:v>0.24</c:v>
                </c:pt>
                <c:pt idx="1606">
                  <c:v>0.28999999999999998</c:v>
                </c:pt>
                <c:pt idx="1607">
                  <c:v>0.38100000000000001</c:v>
                </c:pt>
                <c:pt idx="1608">
                  <c:v>0.38100000000000001</c:v>
                </c:pt>
                <c:pt idx="1609">
                  <c:v>0.38100000000000001</c:v>
                </c:pt>
                <c:pt idx="1610">
                  <c:v>0.45300000000000001</c:v>
                </c:pt>
                <c:pt idx="1611">
                  <c:v>0.42099999999999999</c:v>
                </c:pt>
                <c:pt idx="1612">
                  <c:v>0.41499999999999998</c:v>
                </c:pt>
                <c:pt idx="1613">
                  <c:v>0.42099999999999999</c:v>
                </c:pt>
                <c:pt idx="1614">
                  <c:v>0.42599999999999999</c:v>
                </c:pt>
                <c:pt idx="1615">
                  <c:v>0.42599999999999999</c:v>
                </c:pt>
                <c:pt idx="1616">
                  <c:v>0.42599999999999999</c:v>
                </c:pt>
                <c:pt idx="1617">
                  <c:v>0.4</c:v>
                </c:pt>
                <c:pt idx="1618">
                  <c:v>0.4</c:v>
                </c:pt>
                <c:pt idx="1619">
                  <c:v>0.42299999999999999</c:v>
                </c:pt>
                <c:pt idx="1620">
                  <c:v>0.40600000000000003</c:v>
                </c:pt>
                <c:pt idx="1621">
                  <c:v>0.38700000000000001</c:v>
                </c:pt>
                <c:pt idx="1622">
                  <c:v>0.38700000000000001</c:v>
                </c:pt>
                <c:pt idx="1623">
                  <c:v>0.38700000000000001</c:v>
                </c:pt>
                <c:pt idx="1624">
                  <c:v>0.38600000000000001</c:v>
                </c:pt>
                <c:pt idx="1625">
                  <c:v>0.40899999999999997</c:v>
                </c:pt>
                <c:pt idx="1626">
                  <c:v>0.40600000000000003</c:v>
                </c:pt>
                <c:pt idx="1627">
                  <c:v>0.45200000000000001</c:v>
                </c:pt>
                <c:pt idx="1628">
                  <c:v>0.41199999999999998</c:v>
                </c:pt>
                <c:pt idx="1629">
                  <c:v>0.41199999999999998</c:v>
                </c:pt>
                <c:pt idx="1630">
                  <c:v>0.41199999999999998</c:v>
                </c:pt>
                <c:pt idx="1631">
                  <c:v>0.46600000000000003</c:v>
                </c:pt>
                <c:pt idx="1632">
                  <c:v>0.47299999999999998</c:v>
                </c:pt>
                <c:pt idx="1633">
                  <c:v>0.47599999999999998</c:v>
                </c:pt>
                <c:pt idx="1634">
                  <c:v>0.502</c:v>
                </c:pt>
                <c:pt idx="1635">
                  <c:v>0.46800000000000003</c:v>
                </c:pt>
                <c:pt idx="1636">
                  <c:v>0.46800000000000003</c:v>
                </c:pt>
                <c:pt idx="1637">
                  <c:v>0.46800000000000003</c:v>
                </c:pt>
                <c:pt idx="1638">
                  <c:v>0.48099999999999998</c:v>
                </c:pt>
                <c:pt idx="1639">
                  <c:v>0.47599999999999998</c:v>
                </c:pt>
                <c:pt idx="1640">
                  <c:v>0.504</c:v>
                </c:pt>
                <c:pt idx="1641">
                  <c:v>0.51100000000000001</c:v>
                </c:pt>
                <c:pt idx="1642">
                  <c:v>0.502</c:v>
                </c:pt>
                <c:pt idx="1643">
                  <c:v>0.502</c:v>
                </c:pt>
                <c:pt idx="1644">
                  <c:v>0.502</c:v>
                </c:pt>
                <c:pt idx="1645">
                  <c:v>0.504</c:v>
                </c:pt>
                <c:pt idx="1646">
                  <c:v>0.51100000000000001</c:v>
                </c:pt>
                <c:pt idx="1647">
                  <c:v>0.47399999999999998</c:v>
                </c:pt>
                <c:pt idx="1648">
                  <c:v>0.48599999999999999</c:v>
                </c:pt>
                <c:pt idx="1649">
                  <c:v>0.47</c:v>
                </c:pt>
                <c:pt idx="1650">
                  <c:v>0.47</c:v>
                </c:pt>
                <c:pt idx="1651">
                  <c:v>0.47</c:v>
                </c:pt>
                <c:pt idx="1652">
                  <c:v>0.50800000000000001</c:v>
                </c:pt>
                <c:pt idx="1653">
                  <c:v>0.47699999999999998</c:v>
                </c:pt>
                <c:pt idx="1654">
                  <c:v>0.48799999999999999</c:v>
                </c:pt>
                <c:pt idx="1655">
                  <c:v>0.49</c:v>
                </c:pt>
                <c:pt idx="1656">
                  <c:v>0.52</c:v>
                </c:pt>
                <c:pt idx="1657">
                  <c:v>0.52</c:v>
                </c:pt>
                <c:pt idx="1658">
                  <c:v>0.52</c:v>
                </c:pt>
                <c:pt idx="1659">
                  <c:v>0.53200000000000003</c:v>
                </c:pt>
                <c:pt idx="1660">
                  <c:v>0.56399999999999995</c:v>
                </c:pt>
                <c:pt idx="1661">
                  <c:v>0.55900000000000005</c:v>
                </c:pt>
                <c:pt idx="1662">
                  <c:v>0.61499999999999999</c:v>
                </c:pt>
                <c:pt idx="1663">
                  <c:v>0.63400000000000001</c:v>
                </c:pt>
                <c:pt idx="1664">
                  <c:v>0.63400000000000001</c:v>
                </c:pt>
                <c:pt idx="1665">
                  <c:v>0.63400000000000001</c:v>
                </c:pt>
                <c:pt idx="1666">
                  <c:v>0.60399999999999998</c:v>
                </c:pt>
                <c:pt idx="1667">
                  <c:v>0.63800000000000001</c:v>
                </c:pt>
                <c:pt idx="1668">
                  <c:v>0.63500000000000001</c:v>
                </c:pt>
                <c:pt idx="1669">
                  <c:v>0.60499999999999998</c:v>
                </c:pt>
                <c:pt idx="1670">
                  <c:v>0.56499999999999995</c:v>
                </c:pt>
                <c:pt idx="1671">
                  <c:v>0.56499999999999995</c:v>
                </c:pt>
                <c:pt idx="1672">
                  <c:v>0.56499999999999995</c:v>
                </c:pt>
                <c:pt idx="1673">
                  <c:v>0.56699999999999995</c:v>
                </c:pt>
                <c:pt idx="1674">
                  <c:v>0.49299999999999999</c:v>
                </c:pt>
                <c:pt idx="1675">
                  <c:v>0.50900000000000001</c:v>
                </c:pt>
                <c:pt idx="1676">
                  <c:v>0.5</c:v>
                </c:pt>
                <c:pt idx="1677">
                  <c:v>0.47</c:v>
                </c:pt>
                <c:pt idx="1678">
                  <c:v>0.47</c:v>
                </c:pt>
                <c:pt idx="1679">
                  <c:v>0.47</c:v>
                </c:pt>
                <c:pt idx="1680">
                  <c:v>0.51200000000000001</c:v>
                </c:pt>
                <c:pt idx="1681">
                  <c:v>0.46500000000000002</c:v>
                </c:pt>
                <c:pt idx="1682">
                  <c:v>0.52100000000000002</c:v>
                </c:pt>
                <c:pt idx="1683">
                  <c:v>0.46300000000000002</c:v>
                </c:pt>
                <c:pt idx="1684">
                  <c:v>0.432</c:v>
                </c:pt>
                <c:pt idx="1685">
                  <c:v>0.432</c:v>
                </c:pt>
                <c:pt idx="1686">
                  <c:v>0.432</c:v>
                </c:pt>
                <c:pt idx="1687">
                  <c:v>0.436</c:v>
                </c:pt>
                <c:pt idx="1688">
                  <c:v>0.45500000000000002</c:v>
                </c:pt>
                <c:pt idx="1689">
                  <c:v>0.437</c:v>
                </c:pt>
                <c:pt idx="1690">
                  <c:v>0.46</c:v>
                </c:pt>
                <c:pt idx="1691">
                  <c:v>0.45900000000000002</c:v>
                </c:pt>
                <c:pt idx="1692">
                  <c:v>0.45900000000000002</c:v>
                </c:pt>
                <c:pt idx="1693">
                  <c:v>0.45900000000000002</c:v>
                </c:pt>
                <c:pt idx="1694">
                  <c:v>0.48499999999999999</c:v>
                </c:pt>
                <c:pt idx="1695">
                  <c:v>0.48399999999999999</c:v>
                </c:pt>
                <c:pt idx="1696">
                  <c:v>0.47799999999999998</c:v>
                </c:pt>
                <c:pt idx="1697">
                  <c:v>0.53600000000000003</c:v>
                </c:pt>
                <c:pt idx="1698">
                  <c:v>0.53600000000000003</c:v>
                </c:pt>
                <c:pt idx="1699">
                  <c:v>0.53600000000000003</c:v>
                </c:pt>
                <c:pt idx="1700">
                  <c:v>0.53600000000000003</c:v>
                </c:pt>
                <c:pt idx="1701">
                  <c:v>0.53600000000000003</c:v>
                </c:pt>
                <c:pt idx="1702">
                  <c:v>0.54600000000000004</c:v>
                </c:pt>
                <c:pt idx="1703">
                  <c:v>0.55200000000000005</c:v>
                </c:pt>
                <c:pt idx="1704">
                  <c:v>0.56699999999999995</c:v>
                </c:pt>
                <c:pt idx="1705">
                  <c:v>0.55400000000000005</c:v>
                </c:pt>
                <c:pt idx="1706">
                  <c:v>0.55400000000000005</c:v>
                </c:pt>
                <c:pt idx="1707">
                  <c:v>0.55400000000000005</c:v>
                </c:pt>
                <c:pt idx="1708">
                  <c:v>0.56799999999999995</c:v>
                </c:pt>
                <c:pt idx="1709">
                  <c:v>0.64900000000000002</c:v>
                </c:pt>
                <c:pt idx="1710">
                  <c:v>0.66800000000000004</c:v>
                </c:pt>
                <c:pt idx="1711">
                  <c:v>0.623</c:v>
                </c:pt>
                <c:pt idx="1712">
                  <c:v>0.61699999999999999</c:v>
                </c:pt>
                <c:pt idx="1713">
                  <c:v>0.61699999999999999</c:v>
                </c:pt>
                <c:pt idx="1714">
                  <c:v>0.61699999999999999</c:v>
                </c:pt>
                <c:pt idx="1715">
                  <c:v>0.68100000000000005</c:v>
                </c:pt>
                <c:pt idx="1716">
                  <c:v>0.63100000000000001</c:v>
                </c:pt>
                <c:pt idx="1717">
                  <c:v>0.57899999999999996</c:v>
                </c:pt>
                <c:pt idx="1718">
                  <c:v>0.63900000000000001</c:v>
                </c:pt>
                <c:pt idx="1719">
                  <c:v>0.57899999999999996</c:v>
                </c:pt>
                <c:pt idx="1720">
                  <c:v>0.57899999999999996</c:v>
                </c:pt>
                <c:pt idx="1721">
                  <c:v>0.57899999999999996</c:v>
                </c:pt>
                <c:pt idx="1722">
                  <c:v>0.53600000000000003</c:v>
                </c:pt>
                <c:pt idx="1723">
                  <c:v>0.56299999999999994</c:v>
                </c:pt>
                <c:pt idx="1724">
                  <c:v>0.504</c:v>
                </c:pt>
                <c:pt idx="1725">
                  <c:v>0.46700000000000003</c:v>
                </c:pt>
                <c:pt idx="1726">
                  <c:v>0.501</c:v>
                </c:pt>
                <c:pt idx="1727">
                  <c:v>0.501</c:v>
                </c:pt>
                <c:pt idx="1728">
                  <c:v>0.501</c:v>
                </c:pt>
                <c:pt idx="1729">
                  <c:v>0.50800000000000001</c:v>
                </c:pt>
                <c:pt idx="1730">
                  <c:v>0.52</c:v>
                </c:pt>
                <c:pt idx="1731">
                  <c:v>0.54</c:v>
                </c:pt>
                <c:pt idx="1732">
                  <c:v>0.52300000000000002</c:v>
                </c:pt>
                <c:pt idx="1733">
                  <c:v>0.56499999999999995</c:v>
                </c:pt>
                <c:pt idx="1734">
                  <c:v>0.56499999999999995</c:v>
                </c:pt>
                <c:pt idx="1735">
                  <c:v>0.56499999999999995</c:v>
                </c:pt>
                <c:pt idx="1736">
                  <c:v>0.57999999999999996</c:v>
                </c:pt>
                <c:pt idx="1737">
                  <c:v>0.64400000000000002</c:v>
                </c:pt>
                <c:pt idx="1738">
                  <c:v>0.65300000000000002</c:v>
                </c:pt>
                <c:pt idx="1739">
                  <c:v>0.61599999999999999</c:v>
                </c:pt>
                <c:pt idx="1740">
                  <c:v>0.65400000000000003</c:v>
                </c:pt>
                <c:pt idx="1741">
                  <c:v>0.65400000000000003</c:v>
                </c:pt>
                <c:pt idx="1742">
                  <c:v>0.65400000000000003</c:v>
                </c:pt>
                <c:pt idx="1743">
                  <c:v>0.59599999999999997</c:v>
                </c:pt>
                <c:pt idx="1744">
                  <c:v>0.61399999999999999</c:v>
                </c:pt>
                <c:pt idx="1745">
                  <c:v>0.60899999999999999</c:v>
                </c:pt>
                <c:pt idx="1746">
                  <c:v>0.59199999999999997</c:v>
                </c:pt>
                <c:pt idx="1747">
                  <c:v>0.63200000000000001</c:v>
                </c:pt>
                <c:pt idx="1748">
                  <c:v>0.63200000000000001</c:v>
                </c:pt>
                <c:pt idx="1749">
                  <c:v>0.63200000000000001</c:v>
                </c:pt>
                <c:pt idx="1750">
                  <c:v>0.63400000000000001</c:v>
                </c:pt>
                <c:pt idx="1751">
                  <c:v>0.60799999999999998</c:v>
                </c:pt>
                <c:pt idx="1752">
                  <c:v>0.64200000000000002</c:v>
                </c:pt>
                <c:pt idx="1753">
                  <c:v>0.67300000000000004</c:v>
                </c:pt>
                <c:pt idx="1754">
                  <c:v>0.63500000000000001</c:v>
                </c:pt>
                <c:pt idx="1755">
                  <c:v>0.63500000000000001</c:v>
                </c:pt>
                <c:pt idx="1756">
                  <c:v>0.63500000000000001</c:v>
                </c:pt>
                <c:pt idx="1757">
                  <c:v>0.73299999999999998</c:v>
                </c:pt>
                <c:pt idx="1758">
                  <c:v>0.752</c:v>
                </c:pt>
                <c:pt idx="1759">
                  <c:v>0.748</c:v>
                </c:pt>
                <c:pt idx="1760">
                  <c:v>0.78</c:v>
                </c:pt>
                <c:pt idx="1761">
                  <c:v>0.79800000000000004</c:v>
                </c:pt>
                <c:pt idx="1762">
                  <c:v>0.79800000000000004</c:v>
                </c:pt>
                <c:pt idx="1763">
                  <c:v>0.79800000000000004</c:v>
                </c:pt>
                <c:pt idx="1764">
                  <c:v>0.77500000000000002</c:v>
                </c:pt>
                <c:pt idx="1765">
                  <c:v>0.82399999999999995</c:v>
                </c:pt>
                <c:pt idx="1766">
                  <c:v>0.86599999999999999</c:v>
                </c:pt>
                <c:pt idx="1767">
                  <c:v>0.86799999999999999</c:v>
                </c:pt>
                <c:pt idx="1768">
                  <c:v>0.873</c:v>
                </c:pt>
                <c:pt idx="1769">
                  <c:v>0.873</c:v>
                </c:pt>
                <c:pt idx="1770">
                  <c:v>0.873</c:v>
                </c:pt>
                <c:pt idx="1771">
                  <c:v>0.89700000000000002</c:v>
                </c:pt>
                <c:pt idx="1772">
                  <c:v>0.879</c:v>
                </c:pt>
                <c:pt idx="1773">
                  <c:v>0.91700000000000004</c:v>
                </c:pt>
                <c:pt idx="1774">
                  <c:v>0.91800000000000004</c:v>
                </c:pt>
                <c:pt idx="1775">
                  <c:v>0.879</c:v>
                </c:pt>
                <c:pt idx="1776">
                  <c:v>0.879</c:v>
                </c:pt>
                <c:pt idx="1777">
                  <c:v>0.879</c:v>
                </c:pt>
                <c:pt idx="1778">
                  <c:v>0.91600000000000004</c:v>
                </c:pt>
                <c:pt idx="1779">
                  <c:v>0.872</c:v>
                </c:pt>
                <c:pt idx="1780">
                  <c:v>0.90600000000000003</c:v>
                </c:pt>
                <c:pt idx="1781">
                  <c:v>0.93700000000000006</c:v>
                </c:pt>
                <c:pt idx="1782">
                  <c:v>0.98599999999999999</c:v>
                </c:pt>
                <c:pt idx="1783">
                  <c:v>0.98599999999999999</c:v>
                </c:pt>
                <c:pt idx="1784">
                  <c:v>0.98599999999999999</c:v>
                </c:pt>
                <c:pt idx="1785">
                  <c:v>0.98599999999999999</c:v>
                </c:pt>
                <c:pt idx="1786">
                  <c:v>0.98599999999999999</c:v>
                </c:pt>
                <c:pt idx="1787">
                  <c:v>0.98899999999999999</c:v>
                </c:pt>
                <c:pt idx="1788">
                  <c:v>0.91500000000000004</c:v>
                </c:pt>
                <c:pt idx="1789">
                  <c:v>0.996</c:v>
                </c:pt>
                <c:pt idx="1790">
                  <c:v>0.996</c:v>
                </c:pt>
                <c:pt idx="1791">
                  <c:v>0.996</c:v>
                </c:pt>
                <c:pt idx="1792">
                  <c:v>0.996</c:v>
                </c:pt>
                <c:pt idx="1793">
                  <c:v>0.98099999999999998</c:v>
                </c:pt>
                <c:pt idx="1794">
                  <c:v>0.95299999999999996</c:v>
                </c:pt>
                <c:pt idx="1795">
                  <c:v>0.89</c:v>
                </c:pt>
                <c:pt idx="1796">
                  <c:v>0.88800000000000001</c:v>
                </c:pt>
                <c:pt idx="1797">
                  <c:v>0.88800000000000001</c:v>
                </c:pt>
                <c:pt idx="1798">
                  <c:v>0.88800000000000001</c:v>
                </c:pt>
                <c:pt idx="1799">
                  <c:v>0.93400000000000005</c:v>
                </c:pt>
                <c:pt idx="1800">
                  <c:v>1.0089999999999999</c:v>
                </c:pt>
                <c:pt idx="1801">
                  <c:v>0.97699999999999998</c:v>
                </c:pt>
                <c:pt idx="1802">
                  <c:v>0.92</c:v>
                </c:pt>
                <c:pt idx="1803">
                  <c:v>0.86</c:v>
                </c:pt>
                <c:pt idx="1804">
                  <c:v>0.86</c:v>
                </c:pt>
                <c:pt idx="1805">
                  <c:v>0.86</c:v>
                </c:pt>
                <c:pt idx="1806">
                  <c:v>0.88400000000000001</c:v>
                </c:pt>
                <c:pt idx="1807">
                  <c:v>0.91600000000000004</c:v>
                </c:pt>
                <c:pt idx="1808">
                  <c:v>0.88</c:v>
                </c:pt>
                <c:pt idx="1809">
                  <c:v>0.89700000000000002</c:v>
                </c:pt>
                <c:pt idx="1810">
                  <c:v>1.0009999999999999</c:v>
                </c:pt>
                <c:pt idx="1811">
                  <c:v>1.0009999999999999</c:v>
                </c:pt>
                <c:pt idx="1812">
                  <c:v>1.0009999999999999</c:v>
                </c:pt>
                <c:pt idx="1813">
                  <c:v>0.99099999999999999</c:v>
                </c:pt>
                <c:pt idx="1814">
                  <c:v>0.78400000000000003</c:v>
                </c:pt>
                <c:pt idx="1815">
                  <c:v>0.78800000000000003</c:v>
                </c:pt>
                <c:pt idx="1816">
                  <c:v>0.78900000000000003</c:v>
                </c:pt>
                <c:pt idx="1817">
                  <c:v>0.77300000000000002</c:v>
                </c:pt>
                <c:pt idx="1818">
                  <c:v>0.77300000000000002</c:v>
                </c:pt>
                <c:pt idx="1819">
                  <c:v>0.77300000000000002</c:v>
                </c:pt>
                <c:pt idx="1820">
                  <c:v>0.79700000000000004</c:v>
                </c:pt>
                <c:pt idx="1821">
                  <c:v>0.79900000000000004</c:v>
                </c:pt>
                <c:pt idx="1822">
                  <c:v>0.84699999999999998</c:v>
                </c:pt>
                <c:pt idx="1823">
                  <c:v>0.86799999999999999</c:v>
                </c:pt>
                <c:pt idx="1824">
                  <c:v>0.81599999999999995</c:v>
                </c:pt>
                <c:pt idx="1825">
                  <c:v>0.81599999999999995</c:v>
                </c:pt>
                <c:pt idx="1826">
                  <c:v>0.81599999999999995</c:v>
                </c:pt>
                <c:pt idx="1827">
                  <c:v>0.80800000000000005</c:v>
                </c:pt>
                <c:pt idx="1828">
                  <c:v>0.82499999999999996</c:v>
                </c:pt>
                <c:pt idx="1829">
                  <c:v>0.84699999999999998</c:v>
                </c:pt>
                <c:pt idx="1830">
                  <c:v>0.85099999999999998</c:v>
                </c:pt>
                <c:pt idx="1831">
                  <c:v>0.873</c:v>
                </c:pt>
                <c:pt idx="1832">
                  <c:v>0.873</c:v>
                </c:pt>
                <c:pt idx="1833">
                  <c:v>0.873</c:v>
                </c:pt>
                <c:pt idx="1834">
                  <c:v>0.92300000000000004</c:v>
                </c:pt>
                <c:pt idx="1835">
                  <c:v>0.93</c:v>
                </c:pt>
                <c:pt idx="1836">
                  <c:v>0.94599999999999995</c:v>
                </c:pt>
                <c:pt idx="1837">
                  <c:v>0.98599999999999999</c:v>
                </c:pt>
                <c:pt idx="1838">
                  <c:v>1.02</c:v>
                </c:pt>
                <c:pt idx="1839">
                  <c:v>1.02</c:v>
                </c:pt>
                <c:pt idx="1840">
                  <c:v>1.02</c:v>
                </c:pt>
                <c:pt idx="1841">
                  <c:v>0.94599999999999995</c:v>
                </c:pt>
                <c:pt idx="1842">
                  <c:v>0.95299999999999996</c:v>
                </c:pt>
                <c:pt idx="1843">
                  <c:v>0.93600000000000005</c:v>
                </c:pt>
                <c:pt idx="1844">
                  <c:v>0.92400000000000004</c:v>
                </c:pt>
                <c:pt idx="1845">
                  <c:v>0.86399999999999999</c:v>
                </c:pt>
                <c:pt idx="1846">
                  <c:v>0.86399999999999999</c:v>
                </c:pt>
                <c:pt idx="1847">
                  <c:v>0.86399999999999999</c:v>
                </c:pt>
                <c:pt idx="1848">
                  <c:v>0.871</c:v>
                </c:pt>
                <c:pt idx="1849">
                  <c:v>0.78200000000000003</c:v>
                </c:pt>
                <c:pt idx="1850">
                  <c:v>0.79300000000000004</c:v>
                </c:pt>
                <c:pt idx="1851">
                  <c:v>0.84699999999999998</c:v>
                </c:pt>
                <c:pt idx="1852">
                  <c:v>0.85</c:v>
                </c:pt>
                <c:pt idx="1853">
                  <c:v>0.85</c:v>
                </c:pt>
                <c:pt idx="1854">
                  <c:v>0.85</c:v>
                </c:pt>
                <c:pt idx="1855">
                  <c:v>0.83799999999999997</c:v>
                </c:pt>
                <c:pt idx="1856">
                  <c:v>0.92800000000000005</c:v>
                </c:pt>
                <c:pt idx="1857">
                  <c:v>0.995</c:v>
                </c:pt>
                <c:pt idx="1858">
                  <c:v>0.93</c:v>
                </c:pt>
                <c:pt idx="1859">
                  <c:v>0.91600000000000004</c:v>
                </c:pt>
                <c:pt idx="1860">
                  <c:v>0.91600000000000004</c:v>
                </c:pt>
                <c:pt idx="1861">
                  <c:v>0.91600000000000004</c:v>
                </c:pt>
                <c:pt idx="1862">
                  <c:v>0.92200000000000004</c:v>
                </c:pt>
                <c:pt idx="1863">
                  <c:v>0.91100000000000003</c:v>
                </c:pt>
                <c:pt idx="1864">
                  <c:v>0.95599999999999996</c:v>
                </c:pt>
                <c:pt idx="1865">
                  <c:v>0.95099999999999996</c:v>
                </c:pt>
                <c:pt idx="1866">
                  <c:v>0.98599999999999999</c:v>
                </c:pt>
                <c:pt idx="1867">
                  <c:v>0.98599999999999999</c:v>
                </c:pt>
                <c:pt idx="1868">
                  <c:v>0.98599999999999999</c:v>
                </c:pt>
                <c:pt idx="1869">
                  <c:v>0.95599999999999996</c:v>
                </c:pt>
                <c:pt idx="1870">
                  <c:v>0.96499999999999997</c:v>
                </c:pt>
                <c:pt idx="1871">
                  <c:v>0.97599999999999998</c:v>
                </c:pt>
                <c:pt idx="1872">
                  <c:v>0.94599999999999995</c:v>
                </c:pt>
                <c:pt idx="1873">
                  <c:v>0.89100000000000001</c:v>
                </c:pt>
                <c:pt idx="1874">
                  <c:v>0.89100000000000001</c:v>
                </c:pt>
                <c:pt idx="1875">
                  <c:v>0.89100000000000001</c:v>
                </c:pt>
                <c:pt idx="1876">
                  <c:v>0.92800000000000005</c:v>
                </c:pt>
                <c:pt idx="1877">
                  <c:v>0.98399999999999999</c:v>
                </c:pt>
                <c:pt idx="1878">
                  <c:v>0.98899999999999999</c:v>
                </c:pt>
                <c:pt idx="1879">
                  <c:v>0.996</c:v>
                </c:pt>
                <c:pt idx="1880">
                  <c:v>1.044</c:v>
                </c:pt>
                <c:pt idx="1881">
                  <c:v>1.044</c:v>
                </c:pt>
                <c:pt idx="1882">
                  <c:v>1.044</c:v>
                </c:pt>
                <c:pt idx="1883">
                  <c:v>0.99199999999999999</c:v>
                </c:pt>
                <c:pt idx="1884">
                  <c:v>0.97499999999999998</c:v>
                </c:pt>
                <c:pt idx="1885">
                  <c:v>0.96799999999999997</c:v>
                </c:pt>
                <c:pt idx="1886">
                  <c:v>1.0580000000000001</c:v>
                </c:pt>
                <c:pt idx="1887">
                  <c:v>1.0309999999999999</c:v>
                </c:pt>
                <c:pt idx="1888">
                  <c:v>1.0309999999999999</c:v>
                </c:pt>
                <c:pt idx="1889">
                  <c:v>1.0309999999999999</c:v>
                </c:pt>
                <c:pt idx="1890">
                  <c:v>1.163</c:v>
                </c:pt>
                <c:pt idx="1891">
                  <c:v>1.165</c:v>
                </c:pt>
                <c:pt idx="1892">
                  <c:v>1.137</c:v>
                </c:pt>
                <c:pt idx="1893">
                  <c:v>1.0589999999999999</c:v>
                </c:pt>
                <c:pt idx="1894">
                  <c:v>1.0580000000000001</c:v>
                </c:pt>
                <c:pt idx="1895">
                  <c:v>1.0580000000000001</c:v>
                </c:pt>
                <c:pt idx="1896">
                  <c:v>1.0580000000000001</c:v>
                </c:pt>
                <c:pt idx="1897">
                  <c:v>1.0960000000000001</c:v>
                </c:pt>
                <c:pt idx="1898">
                  <c:v>1.0980000000000001</c:v>
                </c:pt>
                <c:pt idx="1899">
                  <c:v>1.1000000000000001</c:v>
                </c:pt>
                <c:pt idx="1900">
                  <c:v>1.123</c:v>
                </c:pt>
                <c:pt idx="1901">
                  <c:v>1.0129999999999999</c:v>
                </c:pt>
                <c:pt idx="1902">
                  <c:v>1.0129999999999999</c:v>
                </c:pt>
                <c:pt idx="1903">
                  <c:v>1.0129999999999999</c:v>
                </c:pt>
                <c:pt idx="1904">
                  <c:v>1.0629999999999999</c:v>
                </c:pt>
                <c:pt idx="1905">
                  <c:v>1.1299999999999999</c:v>
                </c:pt>
                <c:pt idx="1906">
                  <c:v>1.157</c:v>
                </c:pt>
                <c:pt idx="1907">
                  <c:v>1.151</c:v>
                </c:pt>
                <c:pt idx="1908">
                  <c:v>1.0880000000000001</c:v>
                </c:pt>
                <c:pt idx="1909">
                  <c:v>1.0880000000000001</c:v>
                </c:pt>
                <c:pt idx="1910">
                  <c:v>1.0880000000000001</c:v>
                </c:pt>
                <c:pt idx="1911">
                  <c:v>1.1000000000000001</c:v>
                </c:pt>
                <c:pt idx="1912">
                  <c:v>1.079</c:v>
                </c:pt>
                <c:pt idx="1913">
                  <c:v>1.119</c:v>
                </c:pt>
                <c:pt idx="1914">
                  <c:v>0.97499999999999998</c:v>
                </c:pt>
                <c:pt idx="1915">
                  <c:v>0.94799999999999995</c:v>
                </c:pt>
                <c:pt idx="1916">
                  <c:v>0.94799999999999995</c:v>
                </c:pt>
                <c:pt idx="1917">
                  <c:v>0.94799999999999995</c:v>
                </c:pt>
                <c:pt idx="1918">
                  <c:v>0.94399999999999995</c:v>
                </c:pt>
                <c:pt idx="1919">
                  <c:v>0.96699999999999997</c:v>
                </c:pt>
                <c:pt idx="1920">
                  <c:v>0.97699999999999998</c:v>
                </c:pt>
                <c:pt idx="1921">
                  <c:v>0.94399999999999995</c:v>
                </c:pt>
                <c:pt idx="1922">
                  <c:v>0.97799999999999998</c:v>
                </c:pt>
                <c:pt idx="1923">
                  <c:v>0.97799999999999998</c:v>
                </c:pt>
                <c:pt idx="1924">
                  <c:v>0.97799999999999998</c:v>
                </c:pt>
                <c:pt idx="1925">
                  <c:v>0.94699999999999995</c:v>
                </c:pt>
                <c:pt idx="1926">
                  <c:v>0.92500000000000004</c:v>
                </c:pt>
                <c:pt idx="1927">
                  <c:v>0.92800000000000005</c:v>
                </c:pt>
                <c:pt idx="1928">
                  <c:v>1</c:v>
                </c:pt>
                <c:pt idx="1929">
                  <c:v>0.96399999999999997</c:v>
                </c:pt>
                <c:pt idx="1930">
                  <c:v>0.96399999999999997</c:v>
                </c:pt>
                <c:pt idx="1931">
                  <c:v>0.96399999999999997</c:v>
                </c:pt>
                <c:pt idx="1932">
                  <c:v>1.008</c:v>
                </c:pt>
                <c:pt idx="1933">
                  <c:v>1.0620000000000001</c:v>
                </c:pt>
                <c:pt idx="1934">
                  <c:v>0.95799999999999996</c:v>
                </c:pt>
                <c:pt idx="1935">
                  <c:v>0.93700000000000006</c:v>
                </c:pt>
                <c:pt idx="1936">
                  <c:v>0.93400000000000005</c:v>
                </c:pt>
                <c:pt idx="1937">
                  <c:v>0.93400000000000005</c:v>
                </c:pt>
                <c:pt idx="1938">
                  <c:v>0.93400000000000005</c:v>
                </c:pt>
                <c:pt idx="1939">
                  <c:v>0.93899999999999995</c:v>
                </c:pt>
                <c:pt idx="1940">
                  <c:v>1.008</c:v>
                </c:pt>
                <c:pt idx="1941">
                  <c:v>0.97499999999999998</c:v>
                </c:pt>
                <c:pt idx="1942">
                  <c:v>0.97299999999999998</c:v>
                </c:pt>
                <c:pt idx="1943">
                  <c:v>0.96599999999999997</c:v>
                </c:pt>
                <c:pt idx="1944">
                  <c:v>0.96599999999999997</c:v>
                </c:pt>
                <c:pt idx="1945">
                  <c:v>0.96599999999999997</c:v>
                </c:pt>
                <c:pt idx="1946">
                  <c:v>1.0269999999999999</c:v>
                </c:pt>
                <c:pt idx="1947">
                  <c:v>1.048</c:v>
                </c:pt>
                <c:pt idx="1948">
                  <c:v>1.0820000000000001</c:v>
                </c:pt>
                <c:pt idx="1949">
                  <c:v>1.0369999999999999</c:v>
                </c:pt>
                <c:pt idx="1950">
                  <c:v>1.073</c:v>
                </c:pt>
                <c:pt idx="1951">
                  <c:v>1.073</c:v>
                </c:pt>
                <c:pt idx="1952">
                  <c:v>1.073</c:v>
                </c:pt>
                <c:pt idx="1953">
                  <c:v>1.1360000000000001</c:v>
                </c:pt>
                <c:pt idx="1954">
                  <c:v>1.1360000000000001</c:v>
                </c:pt>
                <c:pt idx="1955">
                  <c:v>1.2170000000000001</c:v>
                </c:pt>
                <c:pt idx="1956">
                  <c:v>1.254</c:v>
                </c:pt>
                <c:pt idx="1957">
                  <c:v>1.2810000000000001</c:v>
                </c:pt>
                <c:pt idx="1958">
                  <c:v>1.2810000000000001</c:v>
                </c:pt>
                <c:pt idx="1959">
                  <c:v>1.2810000000000001</c:v>
                </c:pt>
                <c:pt idx="1960">
                  <c:v>1.1539999999999999</c:v>
                </c:pt>
                <c:pt idx="1961">
                  <c:v>1.1240000000000001</c:v>
                </c:pt>
                <c:pt idx="1962">
                  <c:v>1.127</c:v>
                </c:pt>
                <c:pt idx="1963">
                  <c:v>1.242</c:v>
                </c:pt>
                <c:pt idx="1964">
                  <c:v>1.24</c:v>
                </c:pt>
                <c:pt idx="1965">
                  <c:v>1.24</c:v>
                </c:pt>
                <c:pt idx="1966">
                  <c:v>1.24</c:v>
                </c:pt>
                <c:pt idx="1967">
                  <c:v>1.3029999999999999</c:v>
                </c:pt>
                <c:pt idx="1968">
                  <c:v>1.242</c:v>
                </c:pt>
                <c:pt idx="1969">
                  <c:v>1.1930000000000001</c:v>
                </c:pt>
                <c:pt idx="1970">
                  <c:v>1.236</c:v>
                </c:pt>
                <c:pt idx="1971">
                  <c:v>1.296</c:v>
                </c:pt>
                <c:pt idx="1972">
                  <c:v>1.296</c:v>
                </c:pt>
                <c:pt idx="1973">
                  <c:v>1.296</c:v>
                </c:pt>
                <c:pt idx="1974">
                  <c:v>1.2330000000000001</c:v>
                </c:pt>
                <c:pt idx="1975">
                  <c:v>1.222</c:v>
                </c:pt>
                <c:pt idx="1976">
                  <c:v>1.236</c:v>
                </c:pt>
                <c:pt idx="1977">
                  <c:v>1.248</c:v>
                </c:pt>
                <c:pt idx="1978">
                  <c:v>1.1579999999999999</c:v>
                </c:pt>
                <c:pt idx="1979">
                  <c:v>1.1579999999999999</c:v>
                </c:pt>
                <c:pt idx="1980">
                  <c:v>1.1579999999999999</c:v>
                </c:pt>
                <c:pt idx="1981">
                  <c:v>1.206</c:v>
                </c:pt>
                <c:pt idx="1982">
                  <c:v>1.236</c:v>
                </c:pt>
                <c:pt idx="1983">
                  <c:v>1.2509999999999999</c:v>
                </c:pt>
                <c:pt idx="1984">
                  <c:v>1.274</c:v>
                </c:pt>
                <c:pt idx="1985">
                  <c:v>1.2110000000000001</c:v>
                </c:pt>
                <c:pt idx="1986">
                  <c:v>1.2110000000000001</c:v>
                </c:pt>
                <c:pt idx="1987">
                  <c:v>1.2110000000000001</c:v>
                </c:pt>
                <c:pt idx="1988">
                  <c:v>1.2110000000000001</c:v>
                </c:pt>
                <c:pt idx="1989">
                  <c:v>1.3109999999999999</c:v>
                </c:pt>
                <c:pt idx="1990">
                  <c:v>1.2770000000000001</c:v>
                </c:pt>
                <c:pt idx="1991">
                  <c:v>1.206</c:v>
                </c:pt>
                <c:pt idx="1992">
                  <c:v>1.161</c:v>
                </c:pt>
                <c:pt idx="1993">
                  <c:v>1.161</c:v>
                </c:pt>
                <c:pt idx="1994">
                  <c:v>1.161</c:v>
                </c:pt>
                <c:pt idx="1995">
                  <c:v>1.1400000000000001</c:v>
                </c:pt>
                <c:pt idx="1996">
                  <c:v>1.169</c:v>
                </c:pt>
                <c:pt idx="1997">
                  <c:v>1.022</c:v>
                </c:pt>
                <c:pt idx="1998">
                  <c:v>0.86099999999999999</c:v>
                </c:pt>
                <c:pt idx="1999">
                  <c:v>0.79400000000000004</c:v>
                </c:pt>
                <c:pt idx="2000">
                  <c:v>0.79400000000000004</c:v>
                </c:pt>
                <c:pt idx="2001">
                  <c:v>0.79400000000000004</c:v>
                </c:pt>
                <c:pt idx="2002">
                  <c:v>0.83699999999999997</c:v>
                </c:pt>
                <c:pt idx="2003">
                  <c:v>0.85199999999999998</c:v>
                </c:pt>
                <c:pt idx="2004">
                  <c:v>0.85199999999999998</c:v>
                </c:pt>
                <c:pt idx="2005">
                  <c:v>0.89200000000000002</c:v>
                </c:pt>
                <c:pt idx="2006">
                  <c:v>0.89300000000000002</c:v>
                </c:pt>
                <c:pt idx="2007">
                  <c:v>0.89300000000000002</c:v>
                </c:pt>
                <c:pt idx="2008">
                  <c:v>0.89300000000000002</c:v>
                </c:pt>
                <c:pt idx="2009">
                  <c:v>0.92</c:v>
                </c:pt>
                <c:pt idx="2010">
                  <c:v>0.91400000000000003</c:v>
                </c:pt>
                <c:pt idx="2011">
                  <c:v>0.86899999999999999</c:v>
                </c:pt>
                <c:pt idx="2012">
                  <c:v>0.93200000000000005</c:v>
                </c:pt>
                <c:pt idx="2013">
                  <c:v>0.89900000000000002</c:v>
                </c:pt>
                <c:pt idx="2014">
                  <c:v>0.89900000000000002</c:v>
                </c:pt>
                <c:pt idx="2015">
                  <c:v>0.89900000000000002</c:v>
                </c:pt>
                <c:pt idx="2016">
                  <c:v>0.96899999999999997</c:v>
                </c:pt>
                <c:pt idx="2017">
                  <c:v>0.996</c:v>
                </c:pt>
                <c:pt idx="2018">
                  <c:v>0.96899999999999997</c:v>
                </c:pt>
                <c:pt idx="2019">
                  <c:v>0.9</c:v>
                </c:pt>
                <c:pt idx="2020">
                  <c:v>0.83399999999999996</c:v>
                </c:pt>
                <c:pt idx="2021">
                  <c:v>0.83399999999999996</c:v>
                </c:pt>
                <c:pt idx="2022">
                  <c:v>0.83399999999999996</c:v>
                </c:pt>
                <c:pt idx="2023">
                  <c:v>0.89300000000000002</c:v>
                </c:pt>
                <c:pt idx="2024">
                  <c:v>0.89900000000000002</c:v>
                </c:pt>
                <c:pt idx="2025">
                  <c:v>0.81599999999999995</c:v>
                </c:pt>
                <c:pt idx="2026">
                  <c:v>0.72399999999999998</c:v>
                </c:pt>
                <c:pt idx="2027">
                  <c:v>0.64700000000000002</c:v>
                </c:pt>
                <c:pt idx="2028">
                  <c:v>0.64700000000000002</c:v>
                </c:pt>
                <c:pt idx="2029">
                  <c:v>0.64700000000000002</c:v>
                </c:pt>
                <c:pt idx="2030">
                  <c:v>0.63800000000000001</c:v>
                </c:pt>
                <c:pt idx="2031">
                  <c:v>0.56499999999999995</c:v>
                </c:pt>
                <c:pt idx="2032">
                  <c:v>0.42199999999999999</c:v>
                </c:pt>
                <c:pt idx="2033">
                  <c:v>0.41699999999999998</c:v>
                </c:pt>
                <c:pt idx="2034">
                  <c:v>0.41699999999999998</c:v>
                </c:pt>
                <c:pt idx="2035">
                  <c:v>0.41699999999999998</c:v>
                </c:pt>
                <c:pt idx="2036">
                  <c:v>0.41699999999999998</c:v>
                </c:pt>
                <c:pt idx="2037">
                  <c:v>0.41399999999999998</c:v>
                </c:pt>
                <c:pt idx="2038">
                  <c:v>0.41399999999999998</c:v>
                </c:pt>
                <c:pt idx="2039">
                  <c:v>0.36799999999999999</c:v>
                </c:pt>
                <c:pt idx="2040">
                  <c:v>0.35599999999999998</c:v>
                </c:pt>
                <c:pt idx="2041">
                  <c:v>0.36799999999999999</c:v>
                </c:pt>
                <c:pt idx="2042">
                  <c:v>0.36799999999999999</c:v>
                </c:pt>
                <c:pt idx="2043">
                  <c:v>0.36799999999999999</c:v>
                </c:pt>
                <c:pt idx="2044">
                  <c:v>0.35099999999999998</c:v>
                </c:pt>
                <c:pt idx="2045">
                  <c:v>0.35099999999999998</c:v>
                </c:pt>
                <c:pt idx="2046">
                  <c:v>0.40600000000000003</c:v>
                </c:pt>
                <c:pt idx="2047">
                  <c:v>0.43099999999999999</c:v>
                </c:pt>
                <c:pt idx="2048">
                  <c:v>0.433</c:v>
                </c:pt>
                <c:pt idx="2049">
                  <c:v>0.433</c:v>
                </c:pt>
                <c:pt idx="2050">
                  <c:v>0.433</c:v>
                </c:pt>
                <c:pt idx="2051">
                  <c:v>0.44700000000000001</c:v>
                </c:pt>
                <c:pt idx="2052">
                  <c:v>0.44400000000000001</c:v>
                </c:pt>
                <c:pt idx="2053">
                  <c:v>0.46600000000000003</c:v>
                </c:pt>
                <c:pt idx="2054">
                  <c:v>0.48299999999999998</c:v>
                </c:pt>
                <c:pt idx="2055">
                  <c:v>0.48299999999999998</c:v>
                </c:pt>
                <c:pt idx="2056">
                  <c:v>0.48299999999999998</c:v>
                </c:pt>
                <c:pt idx="2057">
                  <c:v>0.48299999999999998</c:v>
                </c:pt>
                <c:pt idx="2058">
                  <c:v>0.48299999999999998</c:v>
                </c:pt>
                <c:pt idx="2059">
                  <c:v>0.45100000000000001</c:v>
                </c:pt>
                <c:pt idx="2060">
                  <c:v>0.47399999999999998</c:v>
                </c:pt>
                <c:pt idx="2061">
                  <c:v>0.50600000000000001</c:v>
                </c:pt>
                <c:pt idx="2062">
                  <c:v>0.499</c:v>
                </c:pt>
                <c:pt idx="2063">
                  <c:v>0.499</c:v>
                </c:pt>
                <c:pt idx="2064">
                  <c:v>0.499</c:v>
                </c:pt>
                <c:pt idx="2065">
                  <c:v>0.49299999999999999</c:v>
                </c:pt>
                <c:pt idx="2066">
                  <c:v>0.5</c:v>
                </c:pt>
                <c:pt idx="2067">
                  <c:v>0.50800000000000001</c:v>
                </c:pt>
                <c:pt idx="2068">
                  <c:v>0.49</c:v>
                </c:pt>
                <c:pt idx="2069">
                  <c:v>0.441</c:v>
                </c:pt>
                <c:pt idx="2070">
                  <c:v>0.441</c:v>
                </c:pt>
                <c:pt idx="2071">
                  <c:v>0.441</c:v>
                </c:pt>
                <c:pt idx="2072">
                  <c:v>0.45300000000000001</c:v>
                </c:pt>
                <c:pt idx="2073">
                  <c:v>0.47199999999999998</c:v>
                </c:pt>
                <c:pt idx="2074">
                  <c:v>0.53400000000000003</c:v>
                </c:pt>
                <c:pt idx="2075">
                  <c:v>0.51500000000000001</c:v>
                </c:pt>
                <c:pt idx="2076">
                  <c:v>0.496</c:v>
                </c:pt>
                <c:pt idx="2077">
                  <c:v>0.496</c:v>
                </c:pt>
                <c:pt idx="2078">
                  <c:v>0.496</c:v>
                </c:pt>
                <c:pt idx="2079">
                  <c:v>0.49199999999999999</c:v>
                </c:pt>
                <c:pt idx="2080">
                  <c:v>0.48099999999999998</c:v>
                </c:pt>
                <c:pt idx="2081">
                  <c:v>0.52200000000000002</c:v>
                </c:pt>
                <c:pt idx="2082">
                  <c:v>0.60399999999999998</c:v>
                </c:pt>
                <c:pt idx="2083">
                  <c:v>0.69099999999999995</c:v>
                </c:pt>
                <c:pt idx="2084">
                  <c:v>0.69099999999999995</c:v>
                </c:pt>
                <c:pt idx="2085">
                  <c:v>0.69099999999999995</c:v>
                </c:pt>
                <c:pt idx="2086">
                  <c:v>0.64500000000000002</c:v>
                </c:pt>
                <c:pt idx="2087">
                  <c:v>0.67500000000000004</c:v>
                </c:pt>
                <c:pt idx="2088">
                  <c:v>0.66600000000000004</c:v>
                </c:pt>
                <c:pt idx="2089">
                  <c:v>0.63600000000000001</c:v>
                </c:pt>
                <c:pt idx="2090">
                  <c:v>0.60299999999999998</c:v>
                </c:pt>
                <c:pt idx="2091">
                  <c:v>0.60299999999999998</c:v>
                </c:pt>
                <c:pt idx="2092">
                  <c:v>0.60299999999999998</c:v>
                </c:pt>
                <c:pt idx="2093">
                  <c:v>0.57499999999999996</c:v>
                </c:pt>
                <c:pt idx="2094">
                  <c:v>0.61</c:v>
                </c:pt>
                <c:pt idx="2095">
                  <c:v>0.64900000000000002</c:v>
                </c:pt>
                <c:pt idx="2096">
                  <c:v>0.65700000000000003</c:v>
                </c:pt>
                <c:pt idx="2097">
                  <c:v>0.68200000000000005</c:v>
                </c:pt>
                <c:pt idx="2098">
                  <c:v>0.68200000000000005</c:v>
                </c:pt>
                <c:pt idx="2099">
                  <c:v>0.68200000000000005</c:v>
                </c:pt>
                <c:pt idx="2100">
                  <c:v>0.70399999999999996</c:v>
                </c:pt>
                <c:pt idx="2101">
                  <c:v>0.69</c:v>
                </c:pt>
                <c:pt idx="2102">
                  <c:v>0.69</c:v>
                </c:pt>
                <c:pt idx="2103">
                  <c:v>0.65600000000000003</c:v>
                </c:pt>
                <c:pt idx="2104">
                  <c:v>0.64400000000000002</c:v>
                </c:pt>
                <c:pt idx="2105">
                  <c:v>0.64400000000000002</c:v>
                </c:pt>
                <c:pt idx="2106">
                  <c:v>0.64400000000000002</c:v>
                </c:pt>
                <c:pt idx="2107">
                  <c:v>0.64</c:v>
                </c:pt>
                <c:pt idx="2108">
                  <c:v>0.68100000000000005</c:v>
                </c:pt>
                <c:pt idx="2109">
                  <c:v>0.70099999999999996</c:v>
                </c:pt>
                <c:pt idx="2110">
                  <c:v>0.66600000000000004</c:v>
                </c:pt>
                <c:pt idx="2111">
                  <c:v>0.61299999999999999</c:v>
                </c:pt>
                <c:pt idx="2112">
                  <c:v>0.61299999999999999</c:v>
                </c:pt>
                <c:pt idx="2113">
                  <c:v>0.61299999999999999</c:v>
                </c:pt>
                <c:pt idx="2114">
                  <c:v>0.58699999999999997</c:v>
                </c:pt>
                <c:pt idx="2115">
                  <c:v>0.59299999999999997</c:v>
                </c:pt>
                <c:pt idx="2116">
                  <c:v>0.57599999999999996</c:v>
                </c:pt>
                <c:pt idx="2117">
                  <c:v>0.54700000000000004</c:v>
                </c:pt>
                <c:pt idx="2118">
                  <c:v>0.53500000000000003</c:v>
                </c:pt>
                <c:pt idx="2119">
                  <c:v>0.53500000000000003</c:v>
                </c:pt>
                <c:pt idx="2120">
                  <c:v>0.53500000000000003</c:v>
                </c:pt>
                <c:pt idx="2121">
                  <c:v>0.59599999999999997</c:v>
                </c:pt>
                <c:pt idx="2122">
                  <c:v>0.56899999999999995</c:v>
                </c:pt>
                <c:pt idx="2123">
                  <c:v>0.57599999999999996</c:v>
                </c:pt>
                <c:pt idx="2124">
                  <c:v>0.58199999999999996</c:v>
                </c:pt>
                <c:pt idx="2125">
                  <c:v>0.54200000000000004</c:v>
                </c:pt>
                <c:pt idx="2126">
                  <c:v>0.54200000000000004</c:v>
                </c:pt>
                <c:pt idx="2127">
                  <c:v>0.54200000000000004</c:v>
                </c:pt>
                <c:pt idx="2128">
                  <c:v>0.61599999999999999</c:v>
                </c:pt>
                <c:pt idx="2129">
                  <c:v>0.70299999999999996</c:v>
                </c:pt>
                <c:pt idx="2130">
                  <c:v>0.64600000000000002</c:v>
                </c:pt>
                <c:pt idx="2131">
                  <c:v>0.63600000000000001</c:v>
                </c:pt>
                <c:pt idx="2132">
                  <c:v>0.63200000000000001</c:v>
                </c:pt>
                <c:pt idx="2133">
                  <c:v>0.63200000000000001</c:v>
                </c:pt>
                <c:pt idx="2134">
                  <c:v>0.63200000000000001</c:v>
                </c:pt>
                <c:pt idx="2135">
                  <c:v>0.67100000000000004</c:v>
                </c:pt>
                <c:pt idx="2136">
                  <c:v>0.65</c:v>
                </c:pt>
                <c:pt idx="2137">
                  <c:v>0.73899999999999999</c:v>
                </c:pt>
                <c:pt idx="2138">
                  <c:v>0.753</c:v>
                </c:pt>
                <c:pt idx="2139">
                  <c:v>0.77900000000000003</c:v>
                </c:pt>
                <c:pt idx="2140">
                  <c:v>0.77900000000000003</c:v>
                </c:pt>
                <c:pt idx="2141">
                  <c:v>0.77900000000000003</c:v>
                </c:pt>
                <c:pt idx="2142">
                  <c:v>0.79700000000000004</c:v>
                </c:pt>
                <c:pt idx="2143">
                  <c:v>0.78500000000000003</c:v>
                </c:pt>
                <c:pt idx="2144">
                  <c:v>0.73</c:v>
                </c:pt>
                <c:pt idx="2145">
                  <c:v>0.80300000000000005</c:v>
                </c:pt>
                <c:pt idx="2146">
                  <c:v>0.77800000000000002</c:v>
                </c:pt>
                <c:pt idx="2147">
                  <c:v>0.77800000000000002</c:v>
                </c:pt>
                <c:pt idx="2148">
                  <c:v>0.77800000000000002</c:v>
                </c:pt>
                <c:pt idx="2149">
                  <c:v>0.82199999999999995</c:v>
                </c:pt>
                <c:pt idx="2150">
                  <c:v>0.82199999999999995</c:v>
                </c:pt>
                <c:pt idx="2151">
                  <c:v>0.82099999999999995</c:v>
                </c:pt>
                <c:pt idx="2152">
                  <c:v>0.83</c:v>
                </c:pt>
                <c:pt idx="2153">
                  <c:v>0.86</c:v>
                </c:pt>
                <c:pt idx="2154">
                  <c:v>0.86</c:v>
                </c:pt>
                <c:pt idx="2155">
                  <c:v>0.86</c:v>
                </c:pt>
                <c:pt idx="2156">
                  <c:v>0.86</c:v>
                </c:pt>
                <c:pt idx="2157">
                  <c:v>0.86</c:v>
                </c:pt>
                <c:pt idx="2158">
                  <c:v>0.86699999999999999</c:v>
                </c:pt>
                <c:pt idx="2159">
                  <c:v>0.877</c:v>
                </c:pt>
                <c:pt idx="2160">
                  <c:v>0.88700000000000001</c:v>
                </c:pt>
                <c:pt idx="2161">
                  <c:v>0.88700000000000001</c:v>
                </c:pt>
                <c:pt idx="2162">
                  <c:v>0.88700000000000001</c:v>
                </c:pt>
                <c:pt idx="2163">
                  <c:v>0.89100000000000001</c:v>
                </c:pt>
                <c:pt idx="2164">
                  <c:v>0.871</c:v>
                </c:pt>
                <c:pt idx="2165">
                  <c:v>0.876</c:v>
                </c:pt>
                <c:pt idx="2166">
                  <c:v>0.89400000000000002</c:v>
                </c:pt>
                <c:pt idx="2167">
                  <c:v>0.89500000000000002</c:v>
                </c:pt>
                <c:pt idx="2168">
                  <c:v>0.89500000000000002</c:v>
                </c:pt>
                <c:pt idx="2169">
                  <c:v>0.89500000000000002</c:v>
                </c:pt>
                <c:pt idx="2170">
                  <c:v>0.94699999999999995</c:v>
                </c:pt>
                <c:pt idx="2171">
                  <c:v>0.96099999999999997</c:v>
                </c:pt>
                <c:pt idx="2172">
                  <c:v>0.96499999999999997</c:v>
                </c:pt>
                <c:pt idx="2173">
                  <c:v>0.97</c:v>
                </c:pt>
                <c:pt idx="2174">
                  <c:v>1.03</c:v>
                </c:pt>
                <c:pt idx="2175">
                  <c:v>1.03</c:v>
                </c:pt>
                <c:pt idx="2176">
                  <c:v>1.03</c:v>
                </c:pt>
                <c:pt idx="2177">
                  <c:v>1.0369999999999999</c:v>
                </c:pt>
                <c:pt idx="2178">
                  <c:v>1.016</c:v>
                </c:pt>
                <c:pt idx="2179">
                  <c:v>1.012</c:v>
                </c:pt>
                <c:pt idx="2180">
                  <c:v>0.98799999999999999</c:v>
                </c:pt>
                <c:pt idx="2181">
                  <c:v>0.96899999999999997</c:v>
                </c:pt>
                <c:pt idx="2182">
                  <c:v>0.96899999999999997</c:v>
                </c:pt>
                <c:pt idx="2183">
                  <c:v>0.96899999999999997</c:v>
                </c:pt>
                <c:pt idx="2184">
                  <c:v>0.99199999999999999</c:v>
                </c:pt>
                <c:pt idx="2185">
                  <c:v>1.05</c:v>
                </c:pt>
                <c:pt idx="2186">
                  <c:v>1.0660000000000001</c:v>
                </c:pt>
                <c:pt idx="2187">
                  <c:v>1.1140000000000001</c:v>
                </c:pt>
                <c:pt idx="2188">
                  <c:v>1.1100000000000001</c:v>
                </c:pt>
                <c:pt idx="2189">
                  <c:v>1.1100000000000001</c:v>
                </c:pt>
                <c:pt idx="2190">
                  <c:v>1.1100000000000001</c:v>
                </c:pt>
                <c:pt idx="2191">
                  <c:v>1.141</c:v>
                </c:pt>
                <c:pt idx="2192">
                  <c:v>1.1950000000000001</c:v>
                </c:pt>
                <c:pt idx="2193">
                  <c:v>1.145</c:v>
                </c:pt>
                <c:pt idx="2194">
                  <c:v>1.1479999999999999</c:v>
                </c:pt>
                <c:pt idx="2195">
                  <c:v>1.139</c:v>
                </c:pt>
                <c:pt idx="2196">
                  <c:v>1.139</c:v>
                </c:pt>
                <c:pt idx="2197">
                  <c:v>1.139</c:v>
                </c:pt>
                <c:pt idx="2198">
                  <c:v>1.163</c:v>
                </c:pt>
                <c:pt idx="2199">
                  <c:v>1.171</c:v>
                </c:pt>
                <c:pt idx="2200">
                  <c:v>1.1719999999999999</c:v>
                </c:pt>
                <c:pt idx="2201">
                  <c:v>1.1890000000000001</c:v>
                </c:pt>
                <c:pt idx="2202">
                  <c:v>1.1830000000000001</c:v>
                </c:pt>
                <c:pt idx="2203">
                  <c:v>1.1830000000000001</c:v>
                </c:pt>
                <c:pt idx="2204">
                  <c:v>1.1830000000000001</c:v>
                </c:pt>
                <c:pt idx="2205">
                  <c:v>1.1879999999999999</c:v>
                </c:pt>
                <c:pt idx="2206">
                  <c:v>1.1890000000000001</c:v>
                </c:pt>
                <c:pt idx="2207">
                  <c:v>1.169</c:v>
                </c:pt>
                <c:pt idx="2208">
                  <c:v>1.2110000000000001</c:v>
                </c:pt>
                <c:pt idx="2209">
                  <c:v>1.181</c:v>
                </c:pt>
                <c:pt idx="2210">
                  <c:v>1.181</c:v>
                </c:pt>
                <c:pt idx="2211">
                  <c:v>1.181</c:v>
                </c:pt>
                <c:pt idx="2212">
                  <c:v>1.2290000000000001</c:v>
                </c:pt>
                <c:pt idx="2213">
                  <c:v>1.2789999999999999</c:v>
                </c:pt>
                <c:pt idx="2214">
                  <c:v>1.276</c:v>
                </c:pt>
                <c:pt idx="2215">
                  <c:v>1.2829999999999999</c:v>
                </c:pt>
                <c:pt idx="2216">
                  <c:v>1.3049999999999999</c:v>
                </c:pt>
                <c:pt idx="2217">
                  <c:v>1.3049999999999999</c:v>
                </c:pt>
                <c:pt idx="2218">
                  <c:v>1.3049999999999999</c:v>
                </c:pt>
                <c:pt idx="2219">
                  <c:v>1.2989999999999999</c:v>
                </c:pt>
                <c:pt idx="2220">
                  <c:v>1.284</c:v>
                </c:pt>
                <c:pt idx="2221">
                  <c:v>1.294</c:v>
                </c:pt>
                <c:pt idx="2222">
                  <c:v>1.3109999999999999</c:v>
                </c:pt>
                <c:pt idx="2223">
                  <c:v>1.2969999999999999</c:v>
                </c:pt>
                <c:pt idx="2224">
                  <c:v>1.2969999999999999</c:v>
                </c:pt>
                <c:pt idx="2225">
                  <c:v>1.2969999999999999</c:v>
                </c:pt>
                <c:pt idx="2226">
                  <c:v>1.2610000000000001</c:v>
                </c:pt>
                <c:pt idx="2227">
                  <c:v>1.131</c:v>
                </c:pt>
                <c:pt idx="2228">
                  <c:v>1.1990000000000001</c:v>
                </c:pt>
                <c:pt idx="2229">
                  <c:v>1.266</c:v>
                </c:pt>
                <c:pt idx="2230">
                  <c:v>1.2509999999999999</c:v>
                </c:pt>
                <c:pt idx="2231">
                  <c:v>1.2509999999999999</c:v>
                </c:pt>
                <c:pt idx="2232">
                  <c:v>1.2509999999999999</c:v>
                </c:pt>
                <c:pt idx="2233">
                  <c:v>1.2490000000000001</c:v>
                </c:pt>
                <c:pt idx="2234">
                  <c:v>1.26</c:v>
                </c:pt>
                <c:pt idx="2235">
                  <c:v>1.266</c:v>
                </c:pt>
                <c:pt idx="2236">
                  <c:v>1.254</c:v>
                </c:pt>
                <c:pt idx="2237">
                  <c:v>1.264</c:v>
                </c:pt>
                <c:pt idx="2238">
                  <c:v>1.264</c:v>
                </c:pt>
                <c:pt idx="2239">
                  <c:v>1.264</c:v>
                </c:pt>
                <c:pt idx="2240">
                  <c:v>1.2490000000000001</c:v>
                </c:pt>
                <c:pt idx="2241">
                  <c:v>1.2410000000000001</c:v>
                </c:pt>
                <c:pt idx="2242">
                  <c:v>1.284</c:v>
                </c:pt>
                <c:pt idx="2243">
                  <c:v>1.304</c:v>
                </c:pt>
                <c:pt idx="2244">
                  <c:v>1.3109999999999999</c:v>
                </c:pt>
                <c:pt idx="2245">
                  <c:v>1.3109999999999999</c:v>
                </c:pt>
                <c:pt idx="2246">
                  <c:v>1.3109999999999999</c:v>
                </c:pt>
                <c:pt idx="2247">
                  <c:v>1.32</c:v>
                </c:pt>
                <c:pt idx="2248">
                  <c:v>1.34</c:v>
                </c:pt>
                <c:pt idx="2249">
                  <c:v>1.349</c:v>
                </c:pt>
                <c:pt idx="2250">
                  <c:v>1.3460000000000001</c:v>
                </c:pt>
                <c:pt idx="2251">
                  <c:v>1.389</c:v>
                </c:pt>
                <c:pt idx="2252">
                  <c:v>1.389</c:v>
                </c:pt>
                <c:pt idx="2253">
                  <c:v>1.389</c:v>
                </c:pt>
                <c:pt idx="2254">
                  <c:v>1.4390000000000001</c:v>
                </c:pt>
                <c:pt idx="2255">
                  <c:v>1.405</c:v>
                </c:pt>
                <c:pt idx="2256">
                  <c:v>1.4359999999999999</c:v>
                </c:pt>
                <c:pt idx="2257">
                  <c:v>1.4259999999999999</c:v>
                </c:pt>
                <c:pt idx="2258">
                  <c:v>1.429</c:v>
                </c:pt>
                <c:pt idx="2259">
                  <c:v>1.429</c:v>
                </c:pt>
                <c:pt idx="2260">
                  <c:v>1.429</c:v>
                </c:pt>
                <c:pt idx="2261">
                  <c:v>1.4</c:v>
                </c:pt>
                <c:pt idx="2262">
                  <c:v>1.3639999999999999</c:v>
                </c:pt>
                <c:pt idx="2263">
                  <c:v>1.3460000000000001</c:v>
                </c:pt>
                <c:pt idx="2264">
                  <c:v>1.2829999999999999</c:v>
                </c:pt>
                <c:pt idx="2265">
                  <c:v>1.2570000000000001</c:v>
                </c:pt>
                <c:pt idx="2266">
                  <c:v>1.2570000000000001</c:v>
                </c:pt>
                <c:pt idx="2267">
                  <c:v>1.2570000000000001</c:v>
                </c:pt>
                <c:pt idx="2268">
                  <c:v>1.3029999999999999</c:v>
                </c:pt>
                <c:pt idx="2269">
                  <c:v>1.3340000000000001</c:v>
                </c:pt>
                <c:pt idx="2270">
                  <c:v>1.3140000000000001</c:v>
                </c:pt>
                <c:pt idx="2271">
                  <c:v>1.254</c:v>
                </c:pt>
                <c:pt idx="2272">
                  <c:v>1.2530000000000001</c:v>
                </c:pt>
                <c:pt idx="2273">
                  <c:v>1.2530000000000001</c:v>
                </c:pt>
                <c:pt idx="2274">
                  <c:v>1.2530000000000001</c:v>
                </c:pt>
                <c:pt idx="2275">
                  <c:v>1.24</c:v>
                </c:pt>
                <c:pt idx="2276">
                  <c:v>1.2530000000000001</c:v>
                </c:pt>
                <c:pt idx="2277">
                  <c:v>1.274</c:v>
                </c:pt>
                <c:pt idx="2278">
                  <c:v>1.3089999999999999</c:v>
                </c:pt>
                <c:pt idx="2279">
                  <c:v>1.3679999999999999</c:v>
                </c:pt>
                <c:pt idx="2280">
                  <c:v>1.3679999999999999</c:v>
                </c:pt>
                <c:pt idx="2281">
                  <c:v>1.3679999999999999</c:v>
                </c:pt>
                <c:pt idx="2282">
                  <c:v>1.385</c:v>
                </c:pt>
                <c:pt idx="2283">
                  <c:v>1.379</c:v>
                </c:pt>
                <c:pt idx="2284">
                  <c:v>1.391</c:v>
                </c:pt>
                <c:pt idx="2285">
                  <c:v>1.4119999999999999</c:v>
                </c:pt>
                <c:pt idx="2286">
                  <c:v>1.339</c:v>
                </c:pt>
                <c:pt idx="2287">
                  <c:v>1.339</c:v>
                </c:pt>
                <c:pt idx="2288">
                  <c:v>1.339</c:v>
                </c:pt>
                <c:pt idx="2289">
                  <c:v>1.4039999999999999</c:v>
                </c:pt>
                <c:pt idx="2290">
                  <c:v>1.425</c:v>
                </c:pt>
                <c:pt idx="2291">
                  <c:v>1.46</c:v>
                </c:pt>
                <c:pt idx="2292">
                  <c:v>1.4670000000000001</c:v>
                </c:pt>
                <c:pt idx="2293">
                  <c:v>1.4570000000000001</c:v>
                </c:pt>
                <c:pt idx="2294">
                  <c:v>1.4570000000000001</c:v>
                </c:pt>
                <c:pt idx="2295">
                  <c:v>1.4570000000000001</c:v>
                </c:pt>
                <c:pt idx="2296">
                  <c:v>1.4870000000000001</c:v>
                </c:pt>
                <c:pt idx="2297">
                  <c:v>1.52</c:v>
                </c:pt>
                <c:pt idx="2298">
                  <c:v>1.5649999999999999</c:v>
                </c:pt>
                <c:pt idx="2299">
                  <c:v>1.5150000000000001</c:v>
                </c:pt>
                <c:pt idx="2300">
                  <c:v>1.5150000000000001</c:v>
                </c:pt>
                <c:pt idx="2301">
                  <c:v>1.5150000000000001</c:v>
                </c:pt>
                <c:pt idx="2302">
                  <c:v>1.5150000000000001</c:v>
                </c:pt>
                <c:pt idx="2303">
                  <c:v>1.5289999999999999</c:v>
                </c:pt>
                <c:pt idx="2304">
                  <c:v>1.5489999999999999</c:v>
                </c:pt>
                <c:pt idx="2305">
                  <c:v>1.504</c:v>
                </c:pt>
                <c:pt idx="2306">
                  <c:v>1.542</c:v>
                </c:pt>
                <c:pt idx="2307">
                  <c:v>1.5510000000000002</c:v>
                </c:pt>
                <c:pt idx="2308">
                  <c:v>1.5510000000000002</c:v>
                </c:pt>
                <c:pt idx="2309">
                  <c:v>1.5510000000000002</c:v>
                </c:pt>
                <c:pt idx="2310">
                  <c:v>1.5739999999999998</c:v>
                </c:pt>
                <c:pt idx="2311">
                  <c:v>1.5409999999999999</c:v>
                </c:pt>
                <c:pt idx="2312">
                  <c:v>1.5680000000000001</c:v>
                </c:pt>
                <c:pt idx="2313">
                  <c:v>1.5590000000000002</c:v>
                </c:pt>
                <c:pt idx="2314">
                  <c:v>1.573</c:v>
                </c:pt>
                <c:pt idx="2315">
                  <c:v>1.573</c:v>
                </c:pt>
                <c:pt idx="2316">
                  <c:v>1.573</c:v>
                </c:pt>
                <c:pt idx="2317">
                  <c:v>1.5760000000000001</c:v>
                </c:pt>
                <c:pt idx="2318">
                  <c:v>1.6139999999999999</c:v>
                </c:pt>
                <c:pt idx="2319">
                  <c:v>1.635</c:v>
                </c:pt>
                <c:pt idx="2320">
                  <c:v>1.645</c:v>
                </c:pt>
                <c:pt idx="2321">
                  <c:v>1.6400000000000001</c:v>
                </c:pt>
                <c:pt idx="2322">
                  <c:v>1.6400000000000001</c:v>
                </c:pt>
                <c:pt idx="2323">
                  <c:v>1.6400000000000001</c:v>
                </c:pt>
                <c:pt idx="2324">
                  <c:v>1.6379999999999999</c:v>
                </c:pt>
                <c:pt idx="2325">
                  <c:v>1.659</c:v>
                </c:pt>
                <c:pt idx="2326">
                  <c:v>1.6520000000000001</c:v>
                </c:pt>
                <c:pt idx="2327">
                  <c:v>1.6930000000000001</c:v>
                </c:pt>
                <c:pt idx="2328">
                  <c:v>1.6949999999999998</c:v>
                </c:pt>
                <c:pt idx="2329">
                  <c:v>1.6949999999999998</c:v>
                </c:pt>
                <c:pt idx="2330">
                  <c:v>1.6949999999999998</c:v>
                </c:pt>
                <c:pt idx="2331">
                  <c:v>1.72</c:v>
                </c:pt>
                <c:pt idx="2332">
                  <c:v>1.7490000000000001</c:v>
                </c:pt>
                <c:pt idx="2333">
                  <c:v>1.704</c:v>
                </c:pt>
                <c:pt idx="2334">
                  <c:v>1.6989999999999998</c:v>
                </c:pt>
                <c:pt idx="2335">
                  <c:v>1.7050000000000001</c:v>
                </c:pt>
                <c:pt idx="2336">
                  <c:v>1.7050000000000001</c:v>
                </c:pt>
                <c:pt idx="2337">
                  <c:v>1.7050000000000001</c:v>
                </c:pt>
                <c:pt idx="2338">
                  <c:v>1.6830000000000001</c:v>
                </c:pt>
                <c:pt idx="2339">
                  <c:v>1.6970000000000001</c:v>
                </c:pt>
                <c:pt idx="2340">
                  <c:v>1.7589999999999999</c:v>
                </c:pt>
                <c:pt idx="2341">
                  <c:v>1.7789999999999999</c:v>
                </c:pt>
                <c:pt idx="2342">
                  <c:v>1.792</c:v>
                </c:pt>
                <c:pt idx="2343">
                  <c:v>1.792</c:v>
                </c:pt>
                <c:pt idx="2344">
                  <c:v>1.792</c:v>
                </c:pt>
                <c:pt idx="2345">
                  <c:v>1.7690000000000001</c:v>
                </c:pt>
                <c:pt idx="2346">
                  <c:v>1.845</c:v>
                </c:pt>
                <c:pt idx="2347">
                  <c:v>1.7690000000000001</c:v>
                </c:pt>
                <c:pt idx="2348">
                  <c:v>1.7269999999999999</c:v>
                </c:pt>
                <c:pt idx="2349">
                  <c:v>1.7309999999999999</c:v>
                </c:pt>
                <c:pt idx="2350">
                  <c:v>1.7309999999999999</c:v>
                </c:pt>
                <c:pt idx="2351">
                  <c:v>1.7309999999999999</c:v>
                </c:pt>
                <c:pt idx="2352">
                  <c:v>1.7549999999999999</c:v>
                </c:pt>
                <c:pt idx="2353">
                  <c:v>1.754</c:v>
                </c:pt>
                <c:pt idx="2354">
                  <c:v>1.7570000000000001</c:v>
                </c:pt>
                <c:pt idx="2355">
                  <c:v>1.7</c:v>
                </c:pt>
                <c:pt idx="2356">
                  <c:v>1.7029999999999998</c:v>
                </c:pt>
                <c:pt idx="2357">
                  <c:v>1.7029999999999998</c:v>
                </c:pt>
                <c:pt idx="2358">
                  <c:v>1.7029999999999998</c:v>
                </c:pt>
                <c:pt idx="2359">
                  <c:v>1.792</c:v>
                </c:pt>
                <c:pt idx="2360">
                  <c:v>1.841</c:v>
                </c:pt>
                <c:pt idx="2361">
                  <c:v>1.8109999999999999</c:v>
                </c:pt>
                <c:pt idx="2362">
                  <c:v>1.772</c:v>
                </c:pt>
                <c:pt idx="2363">
                  <c:v>1.766</c:v>
                </c:pt>
                <c:pt idx="2364">
                  <c:v>1.766</c:v>
                </c:pt>
                <c:pt idx="2365">
                  <c:v>1.766</c:v>
                </c:pt>
                <c:pt idx="2366">
                  <c:v>1.7410000000000001</c:v>
                </c:pt>
                <c:pt idx="2367">
                  <c:v>1.724</c:v>
                </c:pt>
                <c:pt idx="2368">
                  <c:v>1.7909999999999999</c:v>
                </c:pt>
                <c:pt idx="2369">
                  <c:v>1.825</c:v>
                </c:pt>
                <c:pt idx="2370">
                  <c:v>1.8149999999999999</c:v>
                </c:pt>
                <c:pt idx="2371">
                  <c:v>1.8149999999999999</c:v>
                </c:pt>
                <c:pt idx="2372">
                  <c:v>1.8149999999999999</c:v>
                </c:pt>
                <c:pt idx="2373">
                  <c:v>1.819</c:v>
                </c:pt>
                <c:pt idx="2374">
                  <c:v>1.8420000000000001</c:v>
                </c:pt>
                <c:pt idx="2375">
                  <c:v>1.833</c:v>
                </c:pt>
                <c:pt idx="2376">
                  <c:v>1.81</c:v>
                </c:pt>
                <c:pt idx="2377">
                  <c:v>1.784</c:v>
                </c:pt>
                <c:pt idx="2378">
                  <c:v>1.784</c:v>
                </c:pt>
                <c:pt idx="2379">
                  <c:v>1.784</c:v>
                </c:pt>
                <c:pt idx="2380">
                  <c:v>1.762</c:v>
                </c:pt>
                <c:pt idx="2381">
                  <c:v>1.8080000000000001</c:v>
                </c:pt>
                <c:pt idx="2382">
                  <c:v>1.879</c:v>
                </c:pt>
                <c:pt idx="2383">
                  <c:v>1.917</c:v>
                </c:pt>
                <c:pt idx="2384">
                  <c:v>1.897</c:v>
                </c:pt>
                <c:pt idx="2385">
                  <c:v>1.897</c:v>
                </c:pt>
                <c:pt idx="2386">
                  <c:v>1.897</c:v>
                </c:pt>
                <c:pt idx="2387">
                  <c:v>1.895</c:v>
                </c:pt>
                <c:pt idx="2388">
                  <c:v>1.9419999999999999</c:v>
                </c:pt>
                <c:pt idx="2389">
                  <c:v>1.927</c:v>
                </c:pt>
                <c:pt idx="2390">
                  <c:v>1.9379999999999999</c:v>
                </c:pt>
                <c:pt idx="2391">
                  <c:v>1.9239999999999999</c:v>
                </c:pt>
                <c:pt idx="2392">
                  <c:v>1.9239999999999999</c:v>
                </c:pt>
                <c:pt idx="2393">
                  <c:v>1.9239999999999999</c:v>
                </c:pt>
                <c:pt idx="2394">
                  <c:v>1.9510000000000001</c:v>
                </c:pt>
                <c:pt idx="2395">
                  <c:v>1.9510000000000001</c:v>
                </c:pt>
                <c:pt idx="2396">
                  <c:v>1.994</c:v>
                </c:pt>
                <c:pt idx="2397">
                  <c:v>1.99</c:v>
                </c:pt>
                <c:pt idx="2398">
                  <c:v>1.972</c:v>
                </c:pt>
                <c:pt idx="2399">
                  <c:v>1.972</c:v>
                </c:pt>
                <c:pt idx="2400">
                  <c:v>1.972</c:v>
                </c:pt>
                <c:pt idx="2401">
                  <c:v>2.008</c:v>
                </c:pt>
                <c:pt idx="2402">
                  <c:v>2.0049999999999999</c:v>
                </c:pt>
                <c:pt idx="2403">
                  <c:v>2.0089999999999999</c:v>
                </c:pt>
                <c:pt idx="2404">
                  <c:v>1.986</c:v>
                </c:pt>
                <c:pt idx="2405">
                  <c:v>1.986</c:v>
                </c:pt>
                <c:pt idx="2406">
                  <c:v>1.986</c:v>
                </c:pt>
                <c:pt idx="2407">
                  <c:v>1.986</c:v>
                </c:pt>
                <c:pt idx="2408">
                  <c:v>1.986</c:v>
                </c:pt>
                <c:pt idx="2409">
                  <c:v>1.952</c:v>
                </c:pt>
                <c:pt idx="2410">
                  <c:v>1.948</c:v>
                </c:pt>
                <c:pt idx="2411">
                  <c:v>2.0129999999999999</c:v>
                </c:pt>
                <c:pt idx="2412">
                  <c:v>2.0089999999999999</c:v>
                </c:pt>
                <c:pt idx="2413">
                  <c:v>2.0089999999999999</c:v>
                </c:pt>
                <c:pt idx="2414">
                  <c:v>2.0089999999999999</c:v>
                </c:pt>
                <c:pt idx="2415">
                  <c:v>2.0169999999999999</c:v>
                </c:pt>
                <c:pt idx="2416">
                  <c:v>2.0779999999999998</c:v>
                </c:pt>
                <c:pt idx="2417">
                  <c:v>2.056</c:v>
                </c:pt>
                <c:pt idx="2418">
                  <c:v>2.04</c:v>
                </c:pt>
                <c:pt idx="2419">
                  <c:v>2.0289999999999999</c:v>
                </c:pt>
                <c:pt idx="2420">
                  <c:v>2.0289999999999999</c:v>
                </c:pt>
                <c:pt idx="2421">
                  <c:v>2.0289999999999999</c:v>
                </c:pt>
                <c:pt idx="2422">
                  <c:v>2.1110000000000002</c:v>
                </c:pt>
                <c:pt idx="2423">
                  <c:v>2.1360000000000001</c:v>
                </c:pt>
                <c:pt idx="2424">
                  <c:v>2.0990000000000002</c:v>
                </c:pt>
                <c:pt idx="2425">
                  <c:v>2.0830000000000002</c:v>
                </c:pt>
                <c:pt idx="2426">
                  <c:v>2.0630000000000002</c:v>
                </c:pt>
                <c:pt idx="2427">
                  <c:v>2.0630000000000002</c:v>
                </c:pt>
                <c:pt idx="2428">
                  <c:v>2.0630000000000002</c:v>
                </c:pt>
                <c:pt idx="2429">
                  <c:v>2.0569999999999999</c:v>
                </c:pt>
                <c:pt idx="2430">
                  <c:v>2.0960000000000001</c:v>
                </c:pt>
                <c:pt idx="2431">
                  <c:v>2.1179999999999999</c:v>
                </c:pt>
                <c:pt idx="2432">
                  <c:v>2.12</c:v>
                </c:pt>
                <c:pt idx="2433">
                  <c:v>2.1579999999999999</c:v>
                </c:pt>
                <c:pt idx="2434">
                  <c:v>2.1579999999999999</c:v>
                </c:pt>
                <c:pt idx="2435">
                  <c:v>2.1579999999999999</c:v>
                </c:pt>
                <c:pt idx="2436">
                  <c:v>2.1859999999999999</c:v>
                </c:pt>
                <c:pt idx="2437">
                  <c:v>2.161</c:v>
                </c:pt>
                <c:pt idx="2438">
                  <c:v>2.1189999999999998</c:v>
                </c:pt>
                <c:pt idx="2439">
                  <c:v>2.13</c:v>
                </c:pt>
                <c:pt idx="2440">
                  <c:v>2.1219999999999999</c:v>
                </c:pt>
                <c:pt idx="2441">
                  <c:v>2.1219999999999999</c:v>
                </c:pt>
                <c:pt idx="2442">
                  <c:v>2.1219999999999999</c:v>
                </c:pt>
                <c:pt idx="2443">
                  <c:v>2.137</c:v>
                </c:pt>
                <c:pt idx="2444">
                  <c:v>2.1829999999999998</c:v>
                </c:pt>
                <c:pt idx="2445">
                  <c:v>2.218</c:v>
                </c:pt>
                <c:pt idx="2446">
                  <c:v>2.1989999999999998</c:v>
                </c:pt>
                <c:pt idx="2447">
                  <c:v>2.214</c:v>
                </c:pt>
                <c:pt idx="2448">
                  <c:v>2.214</c:v>
                </c:pt>
                <c:pt idx="2449">
                  <c:v>2.214</c:v>
                </c:pt>
                <c:pt idx="2450">
                  <c:v>2.2160000000000002</c:v>
                </c:pt>
                <c:pt idx="2451">
                  <c:v>2.17</c:v>
                </c:pt>
                <c:pt idx="2452">
                  <c:v>2.17</c:v>
                </c:pt>
                <c:pt idx="2453">
                  <c:v>2.133</c:v>
                </c:pt>
                <c:pt idx="2454">
                  <c:v>2.194</c:v>
                </c:pt>
                <c:pt idx="2455">
                  <c:v>2.194</c:v>
                </c:pt>
                <c:pt idx="2456">
                  <c:v>2.194</c:v>
                </c:pt>
                <c:pt idx="2457">
                  <c:v>2.1240000000000001</c:v>
                </c:pt>
                <c:pt idx="2458">
                  <c:v>2.1970000000000001</c:v>
                </c:pt>
                <c:pt idx="2459">
                  <c:v>2.2280000000000002</c:v>
                </c:pt>
                <c:pt idx="2460">
                  <c:v>2.2709999999999999</c:v>
                </c:pt>
                <c:pt idx="2461">
                  <c:v>2.2549999999999999</c:v>
                </c:pt>
                <c:pt idx="2462">
                  <c:v>2.2549999999999999</c:v>
                </c:pt>
                <c:pt idx="2463">
                  <c:v>2.2549999999999999</c:v>
                </c:pt>
                <c:pt idx="2464">
                  <c:v>2.2930000000000001</c:v>
                </c:pt>
                <c:pt idx="2465">
                  <c:v>2.2549999999999999</c:v>
                </c:pt>
                <c:pt idx="2466">
                  <c:v>2.2509999999999999</c:v>
                </c:pt>
                <c:pt idx="2467">
                  <c:v>2.2789999999999999</c:v>
                </c:pt>
                <c:pt idx="2468">
                  <c:v>2.278</c:v>
                </c:pt>
                <c:pt idx="2469">
                  <c:v>2.278</c:v>
                </c:pt>
                <c:pt idx="2470">
                  <c:v>2.278</c:v>
                </c:pt>
                <c:pt idx="2471">
                  <c:v>2.2669999999999999</c:v>
                </c:pt>
                <c:pt idx="2472">
                  <c:v>2.3039999999999998</c:v>
                </c:pt>
                <c:pt idx="2473">
                  <c:v>2.278</c:v>
                </c:pt>
                <c:pt idx="2474">
                  <c:v>2.274</c:v>
                </c:pt>
                <c:pt idx="2475">
                  <c:v>2.242</c:v>
                </c:pt>
                <c:pt idx="2476">
                  <c:v>2.242</c:v>
                </c:pt>
                <c:pt idx="2477">
                  <c:v>2.242</c:v>
                </c:pt>
                <c:pt idx="2478">
                  <c:v>2.2810000000000001</c:v>
                </c:pt>
                <c:pt idx="2479">
                  <c:v>2.226</c:v>
                </c:pt>
                <c:pt idx="2480">
                  <c:v>2.23</c:v>
                </c:pt>
                <c:pt idx="2481">
                  <c:v>2.2130000000000001</c:v>
                </c:pt>
                <c:pt idx="2482">
                  <c:v>2.2269999999999999</c:v>
                </c:pt>
                <c:pt idx="2483">
                  <c:v>2.2269999999999999</c:v>
                </c:pt>
                <c:pt idx="2484">
                  <c:v>2.2269999999999999</c:v>
                </c:pt>
                <c:pt idx="2485">
                  <c:v>2.3050000000000002</c:v>
                </c:pt>
                <c:pt idx="2486">
                  <c:v>2.3380000000000001</c:v>
                </c:pt>
                <c:pt idx="2487">
                  <c:v>2.363</c:v>
                </c:pt>
                <c:pt idx="2488">
                  <c:v>2.363</c:v>
                </c:pt>
                <c:pt idx="2489">
                  <c:v>2.375</c:v>
                </c:pt>
                <c:pt idx="2490">
                  <c:v>2.375</c:v>
                </c:pt>
                <c:pt idx="2491">
                  <c:v>2.375</c:v>
                </c:pt>
                <c:pt idx="2492">
                  <c:v>2.423</c:v>
                </c:pt>
                <c:pt idx="2493">
                  <c:v>2.4390000000000001</c:v>
                </c:pt>
                <c:pt idx="2494">
                  <c:v>2.4050000000000002</c:v>
                </c:pt>
                <c:pt idx="2495">
                  <c:v>2.3919999999999999</c:v>
                </c:pt>
                <c:pt idx="2496">
                  <c:v>2.4119999999999999</c:v>
                </c:pt>
                <c:pt idx="2497">
                  <c:v>2.4119999999999999</c:v>
                </c:pt>
                <c:pt idx="2498">
                  <c:v>2.4119999999999999</c:v>
                </c:pt>
                <c:pt idx="2499">
                  <c:v>2.4460000000000002</c:v>
                </c:pt>
                <c:pt idx="2500">
                  <c:v>2.4790000000000001</c:v>
                </c:pt>
                <c:pt idx="2501">
                  <c:v>2.464</c:v>
                </c:pt>
                <c:pt idx="2502">
                  <c:v>2.4809999999999999</c:v>
                </c:pt>
                <c:pt idx="2503">
                  <c:v>2.5009999999999999</c:v>
                </c:pt>
                <c:pt idx="2504">
                  <c:v>2.5009999999999999</c:v>
                </c:pt>
                <c:pt idx="2505">
                  <c:v>2.5009999999999999</c:v>
                </c:pt>
                <c:pt idx="2506">
                  <c:v>2.57</c:v>
                </c:pt>
                <c:pt idx="2507">
                  <c:v>2.508</c:v>
                </c:pt>
                <c:pt idx="2508">
                  <c:v>2.4929999999999999</c:v>
                </c:pt>
                <c:pt idx="2509">
                  <c:v>2.524</c:v>
                </c:pt>
                <c:pt idx="2510">
                  <c:v>2.5470000000000002</c:v>
                </c:pt>
                <c:pt idx="2511">
                  <c:v>2.5470000000000002</c:v>
                </c:pt>
                <c:pt idx="2512">
                  <c:v>2.5470000000000002</c:v>
                </c:pt>
                <c:pt idx="2513">
                  <c:v>2.5550000000000002</c:v>
                </c:pt>
                <c:pt idx="2514">
                  <c:v>2.5529999999999999</c:v>
                </c:pt>
                <c:pt idx="2515">
                  <c:v>2.5529999999999999</c:v>
                </c:pt>
                <c:pt idx="2516">
                  <c:v>2.56</c:v>
                </c:pt>
                <c:pt idx="2517">
                  <c:v>2.5739999999999998</c:v>
                </c:pt>
                <c:pt idx="2518">
                  <c:v>2.5739999999999998</c:v>
                </c:pt>
                <c:pt idx="2519">
                  <c:v>2.5739999999999998</c:v>
                </c:pt>
                <c:pt idx="2520">
                  <c:v>2.4830000000000001</c:v>
                </c:pt>
                <c:pt idx="2521">
                  <c:v>2.4830000000000001</c:v>
                </c:pt>
                <c:pt idx="2522">
                  <c:v>2.4830000000000001</c:v>
                </c:pt>
                <c:pt idx="2523">
                  <c:v>2.4870000000000001</c:v>
                </c:pt>
                <c:pt idx="2524">
                  <c:v>2.4660000000000002</c:v>
                </c:pt>
                <c:pt idx="2525">
                  <c:v>2.4660000000000002</c:v>
                </c:pt>
                <c:pt idx="2526">
                  <c:v>2.4660000000000002</c:v>
                </c:pt>
                <c:pt idx="2527">
                  <c:v>2.472</c:v>
                </c:pt>
                <c:pt idx="2528">
                  <c:v>2.4550000000000001</c:v>
                </c:pt>
                <c:pt idx="2529">
                  <c:v>2.4329999999999998</c:v>
                </c:pt>
                <c:pt idx="2530">
                  <c:v>2.4390000000000001</c:v>
                </c:pt>
                <c:pt idx="2531">
                  <c:v>2.427</c:v>
                </c:pt>
                <c:pt idx="2532">
                  <c:v>2.427</c:v>
                </c:pt>
                <c:pt idx="2533">
                  <c:v>2.427</c:v>
                </c:pt>
                <c:pt idx="2534">
                  <c:v>2.4390000000000001</c:v>
                </c:pt>
                <c:pt idx="2535">
                  <c:v>2.411</c:v>
                </c:pt>
                <c:pt idx="2536">
                  <c:v>2.4249999999999998</c:v>
                </c:pt>
                <c:pt idx="2537">
                  <c:v>2.4359999999999999</c:v>
                </c:pt>
                <c:pt idx="2538">
                  <c:v>2.4420000000000002</c:v>
                </c:pt>
                <c:pt idx="2539">
                  <c:v>2.4420000000000002</c:v>
                </c:pt>
                <c:pt idx="2540">
                  <c:v>2.4420000000000002</c:v>
                </c:pt>
                <c:pt idx="2541">
                  <c:v>2.4430000000000001</c:v>
                </c:pt>
                <c:pt idx="2542">
                  <c:v>2.4039999999999999</c:v>
                </c:pt>
                <c:pt idx="2543">
                  <c:v>2.34</c:v>
                </c:pt>
                <c:pt idx="2544">
                  <c:v>2.177</c:v>
                </c:pt>
                <c:pt idx="2545">
                  <c:v>2.15</c:v>
                </c:pt>
                <c:pt idx="2546">
                  <c:v>2.15</c:v>
                </c:pt>
                <c:pt idx="2547">
                  <c:v>2.15</c:v>
                </c:pt>
                <c:pt idx="2548">
                  <c:v>2.1669999999999998</c:v>
                </c:pt>
                <c:pt idx="2549">
                  <c:v>2.1819999999999999</c:v>
                </c:pt>
                <c:pt idx="2550">
                  <c:v>2.1579999999999999</c:v>
                </c:pt>
                <c:pt idx="2551">
                  <c:v>2.1840000000000002</c:v>
                </c:pt>
                <c:pt idx="2552">
                  <c:v>2.2040000000000002</c:v>
                </c:pt>
                <c:pt idx="2553">
                  <c:v>2.2040000000000002</c:v>
                </c:pt>
                <c:pt idx="2554">
                  <c:v>2.2040000000000002</c:v>
                </c:pt>
                <c:pt idx="2555">
                  <c:v>2.2170000000000001</c:v>
                </c:pt>
                <c:pt idx="2556">
                  <c:v>2.1970000000000001</c:v>
                </c:pt>
                <c:pt idx="2557">
                  <c:v>2.2000000000000002</c:v>
                </c:pt>
                <c:pt idx="2558">
                  <c:v>2.169</c:v>
                </c:pt>
                <c:pt idx="2559">
                  <c:v>2.181</c:v>
                </c:pt>
                <c:pt idx="2560">
                  <c:v>2.181</c:v>
                </c:pt>
                <c:pt idx="2561">
                  <c:v>2.181</c:v>
                </c:pt>
                <c:pt idx="2562">
                  <c:v>2.1669999999999998</c:v>
                </c:pt>
                <c:pt idx="2563">
                  <c:v>2.2010000000000001</c:v>
                </c:pt>
                <c:pt idx="2564">
                  <c:v>2.258</c:v>
                </c:pt>
                <c:pt idx="2565">
                  <c:v>2.2200000000000002</c:v>
                </c:pt>
                <c:pt idx="2566">
                  <c:v>2.222</c:v>
                </c:pt>
                <c:pt idx="2567">
                  <c:v>2.222</c:v>
                </c:pt>
                <c:pt idx="2568">
                  <c:v>2.222</c:v>
                </c:pt>
                <c:pt idx="2569">
                  <c:v>2.1560000000000001</c:v>
                </c:pt>
                <c:pt idx="2570">
                  <c:v>2.2210000000000001</c:v>
                </c:pt>
                <c:pt idx="2571">
                  <c:v>2.2170000000000001</c:v>
                </c:pt>
                <c:pt idx="2572">
                  <c:v>2.1459999999999999</c:v>
                </c:pt>
                <c:pt idx="2573">
                  <c:v>2.1469999999999998</c:v>
                </c:pt>
                <c:pt idx="2574">
                  <c:v>2.1469999999999998</c:v>
                </c:pt>
                <c:pt idx="2575">
                  <c:v>2.1469999999999998</c:v>
                </c:pt>
                <c:pt idx="2576">
                  <c:v>2.1589999999999998</c:v>
                </c:pt>
                <c:pt idx="2577">
                  <c:v>2.1920000000000002</c:v>
                </c:pt>
                <c:pt idx="2578">
                  <c:v>2.2229999999999999</c:v>
                </c:pt>
                <c:pt idx="2579">
                  <c:v>2.2410000000000001</c:v>
                </c:pt>
                <c:pt idx="2580">
                  <c:v>2.2509999999999999</c:v>
                </c:pt>
                <c:pt idx="2581">
                  <c:v>2.2509999999999999</c:v>
                </c:pt>
                <c:pt idx="2582">
                  <c:v>2.2509999999999999</c:v>
                </c:pt>
                <c:pt idx="2583">
                  <c:v>2.2560000000000002</c:v>
                </c:pt>
                <c:pt idx="2584">
                  <c:v>2.258</c:v>
                </c:pt>
                <c:pt idx="2585">
                  <c:v>2.2890000000000001</c:v>
                </c:pt>
                <c:pt idx="2586">
                  <c:v>2.3540000000000001</c:v>
                </c:pt>
                <c:pt idx="2587">
                  <c:v>2.3449999999999998</c:v>
                </c:pt>
                <c:pt idx="2588">
                  <c:v>2.3449999999999998</c:v>
                </c:pt>
                <c:pt idx="2589">
                  <c:v>2.3449999999999998</c:v>
                </c:pt>
                <c:pt idx="2590">
                  <c:v>2.38</c:v>
                </c:pt>
                <c:pt idx="2591">
                  <c:v>2.431</c:v>
                </c:pt>
                <c:pt idx="2592">
                  <c:v>2.4169999999999998</c:v>
                </c:pt>
                <c:pt idx="2593">
                  <c:v>2.371</c:v>
                </c:pt>
                <c:pt idx="2594">
                  <c:v>2.3759999999999999</c:v>
                </c:pt>
                <c:pt idx="2595">
                  <c:v>2.3759999999999999</c:v>
                </c:pt>
                <c:pt idx="2596">
                  <c:v>2.3759999999999999</c:v>
                </c:pt>
                <c:pt idx="2597">
                  <c:v>2.387</c:v>
                </c:pt>
                <c:pt idx="2598">
                  <c:v>2.3479999999999999</c:v>
                </c:pt>
                <c:pt idx="2599">
                  <c:v>2.339</c:v>
                </c:pt>
                <c:pt idx="2600">
                  <c:v>2.331</c:v>
                </c:pt>
                <c:pt idx="2601">
                  <c:v>2.3620000000000001</c:v>
                </c:pt>
                <c:pt idx="2602">
                  <c:v>2.3620000000000001</c:v>
                </c:pt>
                <c:pt idx="2603">
                  <c:v>2.3620000000000001</c:v>
                </c:pt>
                <c:pt idx="2604">
                  <c:v>2.3420000000000001</c:v>
                </c:pt>
                <c:pt idx="2605">
                  <c:v>2.3420000000000001</c:v>
                </c:pt>
                <c:pt idx="2606">
                  <c:v>2.3250000000000002</c:v>
                </c:pt>
                <c:pt idx="2607">
                  <c:v>2.3210000000000002</c:v>
                </c:pt>
                <c:pt idx="2608">
                  <c:v>2.335</c:v>
                </c:pt>
                <c:pt idx="2609">
                  <c:v>2.335</c:v>
                </c:pt>
                <c:pt idx="2610">
                  <c:v>2.335</c:v>
                </c:pt>
                <c:pt idx="2611">
                  <c:v>2.3620000000000001</c:v>
                </c:pt>
                <c:pt idx="2612">
                  <c:v>2.3479999999999999</c:v>
                </c:pt>
                <c:pt idx="2613">
                  <c:v>2.3559999999999999</c:v>
                </c:pt>
                <c:pt idx="2614">
                  <c:v>2.423</c:v>
                </c:pt>
                <c:pt idx="2615">
                  <c:v>2.4500000000000002</c:v>
                </c:pt>
                <c:pt idx="2616">
                  <c:v>2.4500000000000002</c:v>
                </c:pt>
                <c:pt idx="2617">
                  <c:v>2.4500000000000002</c:v>
                </c:pt>
                <c:pt idx="2618">
                  <c:v>2.42</c:v>
                </c:pt>
                <c:pt idx="2619">
                  <c:v>2.5049999999999999</c:v>
                </c:pt>
                <c:pt idx="2620">
                  <c:v>2.48</c:v>
                </c:pt>
                <c:pt idx="2621">
                  <c:v>2.4820000000000002</c:v>
                </c:pt>
                <c:pt idx="2622">
                  <c:v>2.5350000000000001</c:v>
                </c:pt>
                <c:pt idx="2623">
                  <c:v>2.5350000000000001</c:v>
                </c:pt>
                <c:pt idx="2624">
                  <c:v>2.5350000000000001</c:v>
                </c:pt>
                <c:pt idx="2625">
                  <c:v>2.5529999999999999</c:v>
                </c:pt>
                <c:pt idx="2626">
                  <c:v>2.5830000000000002</c:v>
                </c:pt>
                <c:pt idx="2627">
                  <c:v>2.6280000000000001</c:v>
                </c:pt>
                <c:pt idx="2628">
                  <c:v>2.5620000000000003</c:v>
                </c:pt>
                <c:pt idx="2629">
                  <c:v>2.5470000000000002</c:v>
                </c:pt>
                <c:pt idx="2630">
                  <c:v>2.5470000000000002</c:v>
                </c:pt>
                <c:pt idx="2631">
                  <c:v>2.5470000000000002</c:v>
                </c:pt>
                <c:pt idx="2632">
                  <c:v>2.6240000000000001</c:v>
                </c:pt>
                <c:pt idx="2633">
                  <c:v>2.528</c:v>
                </c:pt>
                <c:pt idx="2634">
                  <c:v>2.5169999999999999</c:v>
                </c:pt>
                <c:pt idx="2635">
                  <c:v>2.4929999999999999</c:v>
                </c:pt>
                <c:pt idx="2636">
                  <c:v>2.4699999999999998</c:v>
                </c:pt>
                <c:pt idx="2637">
                  <c:v>2.4699999999999998</c:v>
                </c:pt>
                <c:pt idx="2638">
                  <c:v>2.4699999999999998</c:v>
                </c:pt>
                <c:pt idx="2639">
                  <c:v>2.4430000000000001</c:v>
                </c:pt>
                <c:pt idx="2640">
                  <c:v>2.4529999999999998</c:v>
                </c:pt>
                <c:pt idx="2641">
                  <c:v>2.4329999999999998</c:v>
                </c:pt>
                <c:pt idx="2642">
                  <c:v>2.4529999999999998</c:v>
                </c:pt>
                <c:pt idx="2643">
                  <c:v>2.472</c:v>
                </c:pt>
                <c:pt idx="2644">
                  <c:v>2.472</c:v>
                </c:pt>
                <c:pt idx="2645">
                  <c:v>2.472</c:v>
                </c:pt>
                <c:pt idx="2646">
                  <c:v>2.4699999999999998</c:v>
                </c:pt>
                <c:pt idx="2647">
                  <c:v>2.4279999999999999</c:v>
                </c:pt>
                <c:pt idx="2648">
                  <c:v>2.3970000000000002</c:v>
                </c:pt>
                <c:pt idx="2649">
                  <c:v>2.4350000000000001</c:v>
                </c:pt>
                <c:pt idx="2650">
                  <c:v>2.3970000000000002</c:v>
                </c:pt>
                <c:pt idx="2651">
                  <c:v>2.3970000000000002</c:v>
                </c:pt>
                <c:pt idx="2652">
                  <c:v>2.3970000000000002</c:v>
                </c:pt>
                <c:pt idx="2653">
                  <c:v>2.41</c:v>
                </c:pt>
                <c:pt idx="2654">
                  <c:v>2.3410000000000002</c:v>
                </c:pt>
                <c:pt idx="2655">
                  <c:v>2.3479999999999999</c:v>
                </c:pt>
                <c:pt idx="2656">
                  <c:v>2.242</c:v>
                </c:pt>
                <c:pt idx="2657">
                  <c:v>2.2309999999999999</c:v>
                </c:pt>
                <c:pt idx="2658">
                  <c:v>2.2309999999999999</c:v>
                </c:pt>
                <c:pt idx="2659">
                  <c:v>2.2309999999999999</c:v>
                </c:pt>
                <c:pt idx="2660">
                  <c:v>2.2389999999999999</c:v>
                </c:pt>
                <c:pt idx="2661">
                  <c:v>2.2480000000000002</c:v>
                </c:pt>
                <c:pt idx="2662">
                  <c:v>2.2650000000000001</c:v>
                </c:pt>
                <c:pt idx="2663">
                  <c:v>2.2530000000000001</c:v>
                </c:pt>
                <c:pt idx="2664">
                  <c:v>2.194</c:v>
                </c:pt>
                <c:pt idx="2665">
                  <c:v>2.194</c:v>
                </c:pt>
                <c:pt idx="2666">
                  <c:v>2.194</c:v>
                </c:pt>
                <c:pt idx="2667">
                  <c:v>2.2200000000000002</c:v>
                </c:pt>
                <c:pt idx="2668">
                  <c:v>2.23</c:v>
                </c:pt>
                <c:pt idx="2669">
                  <c:v>2.262</c:v>
                </c:pt>
                <c:pt idx="2670">
                  <c:v>2.27</c:v>
                </c:pt>
                <c:pt idx="2671">
                  <c:v>2.2749999999999999</c:v>
                </c:pt>
                <c:pt idx="2672">
                  <c:v>2.2749999999999999</c:v>
                </c:pt>
                <c:pt idx="2673">
                  <c:v>2.2749999999999999</c:v>
                </c:pt>
                <c:pt idx="2674">
                  <c:v>2.2789999999999999</c:v>
                </c:pt>
                <c:pt idx="2675">
                  <c:v>2.266</c:v>
                </c:pt>
                <c:pt idx="2676">
                  <c:v>2.2120000000000002</c:v>
                </c:pt>
                <c:pt idx="2677">
                  <c:v>2.1869999999999998</c:v>
                </c:pt>
                <c:pt idx="2678">
                  <c:v>2.1850000000000001</c:v>
                </c:pt>
                <c:pt idx="2679">
                  <c:v>2.1850000000000001</c:v>
                </c:pt>
                <c:pt idx="2680">
                  <c:v>2.1850000000000001</c:v>
                </c:pt>
                <c:pt idx="2681">
                  <c:v>2.169</c:v>
                </c:pt>
                <c:pt idx="2682">
                  <c:v>2.1960000000000002</c:v>
                </c:pt>
                <c:pt idx="2683">
                  <c:v>2.1880000000000002</c:v>
                </c:pt>
                <c:pt idx="2684">
                  <c:v>2.2080000000000002</c:v>
                </c:pt>
                <c:pt idx="2685">
                  <c:v>2.1890000000000001</c:v>
                </c:pt>
                <c:pt idx="2686">
                  <c:v>2.1890000000000001</c:v>
                </c:pt>
                <c:pt idx="2687">
                  <c:v>2.1890000000000001</c:v>
                </c:pt>
                <c:pt idx="2688">
                  <c:v>2.226</c:v>
                </c:pt>
                <c:pt idx="2689">
                  <c:v>2.2429999999999999</c:v>
                </c:pt>
                <c:pt idx="2690">
                  <c:v>2.2370000000000001</c:v>
                </c:pt>
                <c:pt idx="2691">
                  <c:v>2.254</c:v>
                </c:pt>
                <c:pt idx="2692">
                  <c:v>2.294</c:v>
                </c:pt>
                <c:pt idx="2693">
                  <c:v>2.294</c:v>
                </c:pt>
                <c:pt idx="2694">
                  <c:v>2.294</c:v>
                </c:pt>
                <c:pt idx="2695">
                  <c:v>2.258</c:v>
                </c:pt>
                <c:pt idx="2696">
                  <c:v>2.2850000000000001</c:v>
                </c:pt>
                <c:pt idx="2697">
                  <c:v>2.3090000000000002</c:v>
                </c:pt>
                <c:pt idx="2698">
                  <c:v>2.319</c:v>
                </c:pt>
                <c:pt idx="2699">
                  <c:v>2.343</c:v>
                </c:pt>
                <c:pt idx="2700">
                  <c:v>2.343</c:v>
                </c:pt>
                <c:pt idx="2701">
                  <c:v>2.343</c:v>
                </c:pt>
                <c:pt idx="2702">
                  <c:v>2.3220000000000001</c:v>
                </c:pt>
                <c:pt idx="2703">
                  <c:v>2.37</c:v>
                </c:pt>
                <c:pt idx="2704">
                  <c:v>2.4510000000000001</c:v>
                </c:pt>
                <c:pt idx="2705">
                  <c:v>2.448</c:v>
                </c:pt>
                <c:pt idx="2706">
                  <c:v>2.3159999999999998</c:v>
                </c:pt>
                <c:pt idx="2707">
                  <c:v>2.3159999999999998</c:v>
                </c:pt>
                <c:pt idx="2708">
                  <c:v>2.3159999999999998</c:v>
                </c:pt>
                <c:pt idx="2709">
                  <c:v>2.262</c:v>
                </c:pt>
                <c:pt idx="2710">
                  <c:v>2.1059999999999999</c:v>
                </c:pt>
                <c:pt idx="2711">
                  <c:v>2.1259999999999999</c:v>
                </c:pt>
                <c:pt idx="2712">
                  <c:v>2.085</c:v>
                </c:pt>
                <c:pt idx="2713">
                  <c:v>2.0859999999999999</c:v>
                </c:pt>
                <c:pt idx="2714">
                  <c:v>2.0859999999999999</c:v>
                </c:pt>
                <c:pt idx="2715">
                  <c:v>2.0859999999999999</c:v>
                </c:pt>
                <c:pt idx="2716">
                  <c:v>2.16</c:v>
                </c:pt>
                <c:pt idx="2717">
                  <c:v>2.1920000000000002</c:v>
                </c:pt>
                <c:pt idx="2718">
                  <c:v>2.21</c:v>
                </c:pt>
                <c:pt idx="2719">
                  <c:v>2.1819999999999999</c:v>
                </c:pt>
                <c:pt idx="2720">
                  <c:v>2.1259999999999999</c:v>
                </c:pt>
                <c:pt idx="2721">
                  <c:v>2.1259999999999999</c:v>
                </c:pt>
                <c:pt idx="2722">
                  <c:v>2.1259999999999999</c:v>
                </c:pt>
                <c:pt idx="2723">
                  <c:v>2.109</c:v>
                </c:pt>
                <c:pt idx="2724">
                  <c:v>2.056</c:v>
                </c:pt>
                <c:pt idx="2725">
                  <c:v>2.0779999999999998</c:v>
                </c:pt>
                <c:pt idx="2726">
                  <c:v>2.0870000000000002</c:v>
                </c:pt>
                <c:pt idx="2727">
                  <c:v>2.0710000000000002</c:v>
                </c:pt>
                <c:pt idx="2728">
                  <c:v>2.0710000000000002</c:v>
                </c:pt>
                <c:pt idx="2729">
                  <c:v>2.0710000000000002</c:v>
                </c:pt>
                <c:pt idx="2730">
                  <c:v>2.0990000000000002</c:v>
                </c:pt>
                <c:pt idx="2731">
                  <c:v>2.06</c:v>
                </c:pt>
                <c:pt idx="2732">
                  <c:v>2.004</c:v>
                </c:pt>
                <c:pt idx="2733">
                  <c:v>1.966</c:v>
                </c:pt>
                <c:pt idx="2734">
                  <c:v>1.9390000000000001</c:v>
                </c:pt>
                <c:pt idx="2735">
                  <c:v>1.9390000000000001</c:v>
                </c:pt>
                <c:pt idx="2736">
                  <c:v>1.9390000000000001</c:v>
                </c:pt>
                <c:pt idx="2737">
                  <c:v>1.9340000000000002</c:v>
                </c:pt>
                <c:pt idx="2738">
                  <c:v>1.893</c:v>
                </c:pt>
                <c:pt idx="2739">
                  <c:v>1.9</c:v>
                </c:pt>
                <c:pt idx="2740">
                  <c:v>1.877</c:v>
                </c:pt>
                <c:pt idx="2741">
                  <c:v>1.857</c:v>
                </c:pt>
                <c:pt idx="2742">
                  <c:v>1.857</c:v>
                </c:pt>
                <c:pt idx="2743">
                  <c:v>1.857</c:v>
                </c:pt>
                <c:pt idx="2744">
                  <c:v>1.8740000000000001</c:v>
                </c:pt>
                <c:pt idx="2745">
                  <c:v>1.9370000000000001</c:v>
                </c:pt>
                <c:pt idx="2746">
                  <c:v>1.944</c:v>
                </c:pt>
                <c:pt idx="2747">
                  <c:v>1.9370000000000001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369-48C5-9F39-A10D784B1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0427392"/>
        <c:axId val="1630432384"/>
        <c:extLst>
          <c:ext xmlns:c15="http://schemas.microsoft.com/office/drawing/2012/chart" uri="{02D57815-91ED-43cb-92C2-25804820EDAC}">
            <c15:filteredLine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'10a riigivk spread'!$AF$3</c15:sqref>
                        </c15:formulaRef>
                      </c:ext>
                    </c:extLst>
                    <c:strCache>
                      <c:ptCount val="1"/>
                      <c:pt idx="0">
                        <c:v>Iirimaa</c:v>
                      </c:pt>
                    </c:strCache>
                  </c:strRef>
                </c:tx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'10a riigivk spread'!$Y$4:$Y$2751</c15:sqref>
                        </c15:formulaRef>
                      </c:ext>
                    </c:extLst>
                    <c:numCache>
                      <c:formatCode>m/d/yyyy</c:formatCode>
                      <c:ptCount val="2748"/>
                      <c:pt idx="0">
                        <c:v>0</c:v>
                      </c:pt>
                      <c:pt idx="1">
                        <c:v>44153</c:v>
                      </c:pt>
                      <c:pt idx="2">
                        <c:v>44152</c:v>
                      </c:pt>
                      <c:pt idx="3">
                        <c:v>44151</c:v>
                      </c:pt>
                      <c:pt idx="4">
                        <c:v>44150</c:v>
                      </c:pt>
                      <c:pt idx="5">
                        <c:v>44149</c:v>
                      </c:pt>
                      <c:pt idx="6">
                        <c:v>44148</c:v>
                      </c:pt>
                      <c:pt idx="7">
                        <c:v>44147</c:v>
                      </c:pt>
                      <c:pt idx="8">
                        <c:v>44146</c:v>
                      </c:pt>
                      <c:pt idx="9">
                        <c:v>44145</c:v>
                      </c:pt>
                      <c:pt idx="10">
                        <c:v>44144</c:v>
                      </c:pt>
                      <c:pt idx="11">
                        <c:v>44143</c:v>
                      </c:pt>
                      <c:pt idx="12">
                        <c:v>44142</c:v>
                      </c:pt>
                      <c:pt idx="13">
                        <c:v>44141</c:v>
                      </c:pt>
                      <c:pt idx="14">
                        <c:v>44140</c:v>
                      </c:pt>
                      <c:pt idx="15">
                        <c:v>44139</c:v>
                      </c:pt>
                      <c:pt idx="16">
                        <c:v>44138</c:v>
                      </c:pt>
                      <c:pt idx="17">
                        <c:v>44137</c:v>
                      </c:pt>
                      <c:pt idx="18">
                        <c:v>44136</c:v>
                      </c:pt>
                      <c:pt idx="19">
                        <c:v>44135</c:v>
                      </c:pt>
                      <c:pt idx="20">
                        <c:v>44134</c:v>
                      </c:pt>
                      <c:pt idx="21">
                        <c:v>44133</c:v>
                      </c:pt>
                      <c:pt idx="22">
                        <c:v>44132</c:v>
                      </c:pt>
                      <c:pt idx="23">
                        <c:v>44131</c:v>
                      </c:pt>
                      <c:pt idx="24">
                        <c:v>44130</c:v>
                      </c:pt>
                      <c:pt idx="25">
                        <c:v>44129</c:v>
                      </c:pt>
                      <c:pt idx="26">
                        <c:v>44128</c:v>
                      </c:pt>
                      <c:pt idx="27">
                        <c:v>44127</c:v>
                      </c:pt>
                      <c:pt idx="28">
                        <c:v>44126</c:v>
                      </c:pt>
                      <c:pt idx="29">
                        <c:v>44125</c:v>
                      </c:pt>
                      <c:pt idx="30">
                        <c:v>44124</c:v>
                      </c:pt>
                      <c:pt idx="31">
                        <c:v>44123</c:v>
                      </c:pt>
                      <c:pt idx="32">
                        <c:v>44122</c:v>
                      </c:pt>
                      <c:pt idx="33">
                        <c:v>44121</c:v>
                      </c:pt>
                      <c:pt idx="34">
                        <c:v>44120</c:v>
                      </c:pt>
                      <c:pt idx="35">
                        <c:v>44119</c:v>
                      </c:pt>
                      <c:pt idx="36">
                        <c:v>44118</c:v>
                      </c:pt>
                      <c:pt idx="37">
                        <c:v>44117</c:v>
                      </c:pt>
                      <c:pt idx="38">
                        <c:v>44116</c:v>
                      </c:pt>
                      <c:pt idx="39">
                        <c:v>44115</c:v>
                      </c:pt>
                      <c:pt idx="40">
                        <c:v>44114</c:v>
                      </c:pt>
                      <c:pt idx="41">
                        <c:v>44113</c:v>
                      </c:pt>
                      <c:pt idx="42">
                        <c:v>44112</c:v>
                      </c:pt>
                      <c:pt idx="43">
                        <c:v>44111</c:v>
                      </c:pt>
                      <c:pt idx="44">
                        <c:v>44110</c:v>
                      </c:pt>
                      <c:pt idx="45">
                        <c:v>44109</c:v>
                      </c:pt>
                      <c:pt idx="46">
                        <c:v>44108</c:v>
                      </c:pt>
                      <c:pt idx="47">
                        <c:v>44107</c:v>
                      </c:pt>
                      <c:pt idx="48">
                        <c:v>44106</c:v>
                      </c:pt>
                      <c:pt idx="49">
                        <c:v>44105</c:v>
                      </c:pt>
                      <c:pt idx="50">
                        <c:v>44104</c:v>
                      </c:pt>
                      <c:pt idx="51">
                        <c:v>44103</c:v>
                      </c:pt>
                      <c:pt idx="52">
                        <c:v>44102</c:v>
                      </c:pt>
                      <c:pt idx="53">
                        <c:v>44101</c:v>
                      </c:pt>
                      <c:pt idx="54">
                        <c:v>44100</c:v>
                      </c:pt>
                      <c:pt idx="55">
                        <c:v>44099</c:v>
                      </c:pt>
                      <c:pt idx="56">
                        <c:v>44098</c:v>
                      </c:pt>
                      <c:pt idx="57">
                        <c:v>44097</c:v>
                      </c:pt>
                      <c:pt idx="58">
                        <c:v>44096</c:v>
                      </c:pt>
                      <c:pt idx="59">
                        <c:v>44095</c:v>
                      </c:pt>
                      <c:pt idx="60">
                        <c:v>44094</c:v>
                      </c:pt>
                      <c:pt idx="61">
                        <c:v>44093</c:v>
                      </c:pt>
                      <c:pt idx="62">
                        <c:v>44092</c:v>
                      </c:pt>
                      <c:pt idx="63">
                        <c:v>44091</c:v>
                      </c:pt>
                      <c:pt idx="64">
                        <c:v>44090</c:v>
                      </c:pt>
                      <c:pt idx="65">
                        <c:v>44089</c:v>
                      </c:pt>
                      <c:pt idx="66">
                        <c:v>44088</c:v>
                      </c:pt>
                      <c:pt idx="67">
                        <c:v>44087</c:v>
                      </c:pt>
                      <c:pt idx="68">
                        <c:v>44086</c:v>
                      </c:pt>
                      <c:pt idx="69">
                        <c:v>44085</c:v>
                      </c:pt>
                      <c:pt idx="70">
                        <c:v>44084</c:v>
                      </c:pt>
                      <c:pt idx="71">
                        <c:v>44083</c:v>
                      </c:pt>
                      <c:pt idx="72">
                        <c:v>44082</c:v>
                      </c:pt>
                      <c:pt idx="73">
                        <c:v>44081</c:v>
                      </c:pt>
                      <c:pt idx="74">
                        <c:v>44080</c:v>
                      </c:pt>
                      <c:pt idx="75">
                        <c:v>44079</c:v>
                      </c:pt>
                      <c:pt idx="76">
                        <c:v>44078</c:v>
                      </c:pt>
                      <c:pt idx="77">
                        <c:v>44077</c:v>
                      </c:pt>
                      <c:pt idx="78">
                        <c:v>44076</c:v>
                      </c:pt>
                      <c:pt idx="79">
                        <c:v>44075</c:v>
                      </c:pt>
                      <c:pt idx="80">
                        <c:v>44074</c:v>
                      </c:pt>
                      <c:pt idx="81">
                        <c:v>44073</c:v>
                      </c:pt>
                      <c:pt idx="82">
                        <c:v>44072</c:v>
                      </c:pt>
                      <c:pt idx="83">
                        <c:v>44071</c:v>
                      </c:pt>
                      <c:pt idx="84">
                        <c:v>44070</c:v>
                      </c:pt>
                      <c:pt idx="85">
                        <c:v>44069</c:v>
                      </c:pt>
                      <c:pt idx="86">
                        <c:v>44068</c:v>
                      </c:pt>
                      <c:pt idx="87">
                        <c:v>44067</c:v>
                      </c:pt>
                      <c:pt idx="88">
                        <c:v>44066</c:v>
                      </c:pt>
                      <c:pt idx="89">
                        <c:v>44065</c:v>
                      </c:pt>
                      <c:pt idx="90">
                        <c:v>44064</c:v>
                      </c:pt>
                      <c:pt idx="91">
                        <c:v>44063</c:v>
                      </c:pt>
                      <c:pt idx="92">
                        <c:v>44062</c:v>
                      </c:pt>
                      <c:pt idx="93">
                        <c:v>44061</c:v>
                      </c:pt>
                      <c:pt idx="94">
                        <c:v>44060</c:v>
                      </c:pt>
                      <c:pt idx="95">
                        <c:v>44059</c:v>
                      </c:pt>
                      <c:pt idx="96">
                        <c:v>44058</c:v>
                      </c:pt>
                      <c:pt idx="97">
                        <c:v>44057</c:v>
                      </c:pt>
                      <c:pt idx="98">
                        <c:v>44056</c:v>
                      </c:pt>
                      <c:pt idx="99">
                        <c:v>44055</c:v>
                      </c:pt>
                      <c:pt idx="100">
                        <c:v>44054</c:v>
                      </c:pt>
                      <c:pt idx="101">
                        <c:v>44053</c:v>
                      </c:pt>
                      <c:pt idx="102">
                        <c:v>44052</c:v>
                      </c:pt>
                      <c:pt idx="103">
                        <c:v>44051</c:v>
                      </c:pt>
                      <c:pt idx="104">
                        <c:v>44050</c:v>
                      </c:pt>
                      <c:pt idx="105">
                        <c:v>44049</c:v>
                      </c:pt>
                      <c:pt idx="106">
                        <c:v>44048</c:v>
                      </c:pt>
                      <c:pt idx="107">
                        <c:v>44047</c:v>
                      </c:pt>
                      <c:pt idx="108">
                        <c:v>44046</c:v>
                      </c:pt>
                      <c:pt idx="109">
                        <c:v>44045</c:v>
                      </c:pt>
                      <c:pt idx="110">
                        <c:v>44044</c:v>
                      </c:pt>
                      <c:pt idx="111">
                        <c:v>44043</c:v>
                      </c:pt>
                      <c:pt idx="112">
                        <c:v>44042</c:v>
                      </c:pt>
                      <c:pt idx="113">
                        <c:v>44041</c:v>
                      </c:pt>
                      <c:pt idx="114">
                        <c:v>44040</c:v>
                      </c:pt>
                      <c:pt idx="115">
                        <c:v>44039</c:v>
                      </c:pt>
                      <c:pt idx="116">
                        <c:v>44038</c:v>
                      </c:pt>
                      <c:pt idx="117">
                        <c:v>44037</c:v>
                      </c:pt>
                      <c:pt idx="118">
                        <c:v>44036</c:v>
                      </c:pt>
                      <c:pt idx="119">
                        <c:v>44035</c:v>
                      </c:pt>
                      <c:pt idx="120">
                        <c:v>44034</c:v>
                      </c:pt>
                      <c:pt idx="121">
                        <c:v>44033</c:v>
                      </c:pt>
                      <c:pt idx="122">
                        <c:v>44032</c:v>
                      </c:pt>
                      <c:pt idx="123">
                        <c:v>44031</c:v>
                      </c:pt>
                      <c:pt idx="124">
                        <c:v>44030</c:v>
                      </c:pt>
                      <c:pt idx="125">
                        <c:v>44029</c:v>
                      </c:pt>
                      <c:pt idx="126">
                        <c:v>44028</c:v>
                      </c:pt>
                      <c:pt idx="127">
                        <c:v>44027</c:v>
                      </c:pt>
                      <c:pt idx="128">
                        <c:v>44026</c:v>
                      </c:pt>
                      <c:pt idx="129">
                        <c:v>44025</c:v>
                      </c:pt>
                      <c:pt idx="130">
                        <c:v>44024</c:v>
                      </c:pt>
                      <c:pt idx="131">
                        <c:v>44023</c:v>
                      </c:pt>
                      <c:pt idx="132">
                        <c:v>44022</c:v>
                      </c:pt>
                      <c:pt idx="133">
                        <c:v>44021</c:v>
                      </c:pt>
                      <c:pt idx="134">
                        <c:v>44020</c:v>
                      </c:pt>
                      <c:pt idx="135">
                        <c:v>44019</c:v>
                      </c:pt>
                      <c:pt idx="136">
                        <c:v>44018</c:v>
                      </c:pt>
                      <c:pt idx="137">
                        <c:v>44017</c:v>
                      </c:pt>
                      <c:pt idx="138">
                        <c:v>44016</c:v>
                      </c:pt>
                      <c:pt idx="139">
                        <c:v>44015</c:v>
                      </c:pt>
                      <c:pt idx="140">
                        <c:v>44014</c:v>
                      </c:pt>
                      <c:pt idx="141">
                        <c:v>44013</c:v>
                      </c:pt>
                      <c:pt idx="142">
                        <c:v>44012</c:v>
                      </c:pt>
                      <c:pt idx="143">
                        <c:v>44011</c:v>
                      </c:pt>
                      <c:pt idx="144">
                        <c:v>44010</c:v>
                      </c:pt>
                      <c:pt idx="145">
                        <c:v>44009</c:v>
                      </c:pt>
                      <c:pt idx="146">
                        <c:v>44008</c:v>
                      </c:pt>
                      <c:pt idx="147">
                        <c:v>44007</c:v>
                      </c:pt>
                      <c:pt idx="148">
                        <c:v>44006</c:v>
                      </c:pt>
                      <c:pt idx="149">
                        <c:v>44005</c:v>
                      </c:pt>
                      <c:pt idx="150">
                        <c:v>44004</c:v>
                      </c:pt>
                      <c:pt idx="151">
                        <c:v>44003</c:v>
                      </c:pt>
                      <c:pt idx="152">
                        <c:v>44002</c:v>
                      </c:pt>
                      <c:pt idx="153">
                        <c:v>44001</c:v>
                      </c:pt>
                      <c:pt idx="154">
                        <c:v>44000</c:v>
                      </c:pt>
                      <c:pt idx="155">
                        <c:v>43999</c:v>
                      </c:pt>
                      <c:pt idx="156">
                        <c:v>43998</c:v>
                      </c:pt>
                      <c:pt idx="157">
                        <c:v>43997</c:v>
                      </c:pt>
                      <c:pt idx="158">
                        <c:v>43996</c:v>
                      </c:pt>
                      <c:pt idx="159">
                        <c:v>43995</c:v>
                      </c:pt>
                      <c:pt idx="160">
                        <c:v>43994</c:v>
                      </c:pt>
                      <c:pt idx="161">
                        <c:v>43993</c:v>
                      </c:pt>
                      <c:pt idx="162">
                        <c:v>43992</c:v>
                      </c:pt>
                      <c:pt idx="163">
                        <c:v>43991</c:v>
                      </c:pt>
                      <c:pt idx="164">
                        <c:v>43990</c:v>
                      </c:pt>
                      <c:pt idx="165">
                        <c:v>43989</c:v>
                      </c:pt>
                      <c:pt idx="166">
                        <c:v>43988</c:v>
                      </c:pt>
                      <c:pt idx="167">
                        <c:v>43987</c:v>
                      </c:pt>
                      <c:pt idx="168">
                        <c:v>43986</c:v>
                      </c:pt>
                      <c:pt idx="169">
                        <c:v>43985</c:v>
                      </c:pt>
                      <c:pt idx="170">
                        <c:v>43984</c:v>
                      </c:pt>
                      <c:pt idx="171">
                        <c:v>43983</c:v>
                      </c:pt>
                      <c:pt idx="172">
                        <c:v>43982</c:v>
                      </c:pt>
                      <c:pt idx="173">
                        <c:v>43981</c:v>
                      </c:pt>
                      <c:pt idx="174">
                        <c:v>43980</c:v>
                      </c:pt>
                      <c:pt idx="175">
                        <c:v>43979</c:v>
                      </c:pt>
                      <c:pt idx="176">
                        <c:v>43978</c:v>
                      </c:pt>
                      <c:pt idx="177">
                        <c:v>43977</c:v>
                      </c:pt>
                      <c:pt idx="178">
                        <c:v>43976</c:v>
                      </c:pt>
                      <c:pt idx="179">
                        <c:v>43975</c:v>
                      </c:pt>
                      <c:pt idx="180">
                        <c:v>43974</c:v>
                      </c:pt>
                      <c:pt idx="181">
                        <c:v>43973</c:v>
                      </c:pt>
                      <c:pt idx="182">
                        <c:v>43972</c:v>
                      </c:pt>
                      <c:pt idx="183">
                        <c:v>43971</c:v>
                      </c:pt>
                      <c:pt idx="184">
                        <c:v>43970</c:v>
                      </c:pt>
                      <c:pt idx="185">
                        <c:v>43969</c:v>
                      </c:pt>
                      <c:pt idx="186">
                        <c:v>43968</c:v>
                      </c:pt>
                      <c:pt idx="187">
                        <c:v>43967</c:v>
                      </c:pt>
                      <c:pt idx="188">
                        <c:v>43966</c:v>
                      </c:pt>
                      <c:pt idx="189">
                        <c:v>43965</c:v>
                      </c:pt>
                      <c:pt idx="190">
                        <c:v>43964</c:v>
                      </c:pt>
                      <c:pt idx="191">
                        <c:v>43963</c:v>
                      </c:pt>
                      <c:pt idx="192">
                        <c:v>43962</c:v>
                      </c:pt>
                      <c:pt idx="193">
                        <c:v>43961</c:v>
                      </c:pt>
                      <c:pt idx="194">
                        <c:v>43960</c:v>
                      </c:pt>
                      <c:pt idx="195">
                        <c:v>43959</c:v>
                      </c:pt>
                      <c:pt idx="196">
                        <c:v>43958</c:v>
                      </c:pt>
                      <c:pt idx="197">
                        <c:v>43957</c:v>
                      </c:pt>
                      <c:pt idx="198">
                        <c:v>43956</c:v>
                      </c:pt>
                      <c:pt idx="199">
                        <c:v>43955</c:v>
                      </c:pt>
                      <c:pt idx="200">
                        <c:v>43954</c:v>
                      </c:pt>
                      <c:pt idx="201">
                        <c:v>43953</c:v>
                      </c:pt>
                      <c:pt idx="202">
                        <c:v>43952</c:v>
                      </c:pt>
                      <c:pt idx="203">
                        <c:v>43951</c:v>
                      </c:pt>
                      <c:pt idx="204">
                        <c:v>43950</c:v>
                      </c:pt>
                      <c:pt idx="205">
                        <c:v>43949</c:v>
                      </c:pt>
                      <c:pt idx="206">
                        <c:v>43948</c:v>
                      </c:pt>
                      <c:pt idx="207">
                        <c:v>43947</c:v>
                      </c:pt>
                      <c:pt idx="208">
                        <c:v>43946</c:v>
                      </c:pt>
                      <c:pt idx="209">
                        <c:v>43945</c:v>
                      </c:pt>
                      <c:pt idx="210">
                        <c:v>43944</c:v>
                      </c:pt>
                      <c:pt idx="211">
                        <c:v>43943</c:v>
                      </c:pt>
                      <c:pt idx="212">
                        <c:v>43942</c:v>
                      </c:pt>
                      <c:pt idx="213">
                        <c:v>43941</c:v>
                      </c:pt>
                      <c:pt idx="214">
                        <c:v>43940</c:v>
                      </c:pt>
                      <c:pt idx="215">
                        <c:v>43939</c:v>
                      </c:pt>
                      <c:pt idx="216">
                        <c:v>43938</c:v>
                      </c:pt>
                      <c:pt idx="217">
                        <c:v>43937</c:v>
                      </c:pt>
                      <c:pt idx="218">
                        <c:v>43936</c:v>
                      </c:pt>
                      <c:pt idx="219">
                        <c:v>43935</c:v>
                      </c:pt>
                      <c:pt idx="220">
                        <c:v>43934</c:v>
                      </c:pt>
                      <c:pt idx="221">
                        <c:v>43933</c:v>
                      </c:pt>
                      <c:pt idx="222">
                        <c:v>43932</c:v>
                      </c:pt>
                      <c:pt idx="223">
                        <c:v>43931</c:v>
                      </c:pt>
                      <c:pt idx="224">
                        <c:v>43930</c:v>
                      </c:pt>
                      <c:pt idx="225">
                        <c:v>43929</c:v>
                      </c:pt>
                      <c:pt idx="226">
                        <c:v>43928</c:v>
                      </c:pt>
                      <c:pt idx="227">
                        <c:v>43927</c:v>
                      </c:pt>
                      <c:pt idx="228">
                        <c:v>43926</c:v>
                      </c:pt>
                      <c:pt idx="229">
                        <c:v>43925</c:v>
                      </c:pt>
                      <c:pt idx="230">
                        <c:v>43924</c:v>
                      </c:pt>
                      <c:pt idx="231">
                        <c:v>43923</c:v>
                      </c:pt>
                      <c:pt idx="232">
                        <c:v>43922</c:v>
                      </c:pt>
                      <c:pt idx="233">
                        <c:v>43921</c:v>
                      </c:pt>
                      <c:pt idx="234">
                        <c:v>43920</c:v>
                      </c:pt>
                      <c:pt idx="235">
                        <c:v>43919</c:v>
                      </c:pt>
                      <c:pt idx="236">
                        <c:v>43918</c:v>
                      </c:pt>
                      <c:pt idx="237">
                        <c:v>43917</c:v>
                      </c:pt>
                      <c:pt idx="238">
                        <c:v>43916</c:v>
                      </c:pt>
                      <c:pt idx="239">
                        <c:v>43915</c:v>
                      </c:pt>
                      <c:pt idx="240">
                        <c:v>43914</c:v>
                      </c:pt>
                      <c:pt idx="241">
                        <c:v>43913</c:v>
                      </c:pt>
                      <c:pt idx="242">
                        <c:v>43912</c:v>
                      </c:pt>
                      <c:pt idx="243">
                        <c:v>43911</c:v>
                      </c:pt>
                      <c:pt idx="244">
                        <c:v>43910</c:v>
                      </c:pt>
                      <c:pt idx="245">
                        <c:v>43909</c:v>
                      </c:pt>
                      <c:pt idx="246">
                        <c:v>43908</c:v>
                      </c:pt>
                      <c:pt idx="247">
                        <c:v>43907</c:v>
                      </c:pt>
                      <c:pt idx="248">
                        <c:v>43906</c:v>
                      </c:pt>
                      <c:pt idx="249">
                        <c:v>43905</c:v>
                      </c:pt>
                      <c:pt idx="250">
                        <c:v>43904</c:v>
                      </c:pt>
                      <c:pt idx="251">
                        <c:v>43903</c:v>
                      </c:pt>
                      <c:pt idx="252">
                        <c:v>43902</c:v>
                      </c:pt>
                      <c:pt idx="253">
                        <c:v>43901</c:v>
                      </c:pt>
                      <c:pt idx="254">
                        <c:v>43900</c:v>
                      </c:pt>
                      <c:pt idx="255">
                        <c:v>43899</c:v>
                      </c:pt>
                      <c:pt idx="256">
                        <c:v>43898</c:v>
                      </c:pt>
                      <c:pt idx="257">
                        <c:v>43897</c:v>
                      </c:pt>
                      <c:pt idx="258">
                        <c:v>43896</c:v>
                      </c:pt>
                      <c:pt idx="259">
                        <c:v>43895</c:v>
                      </c:pt>
                      <c:pt idx="260">
                        <c:v>43894</c:v>
                      </c:pt>
                      <c:pt idx="261">
                        <c:v>43893</c:v>
                      </c:pt>
                      <c:pt idx="262">
                        <c:v>43892</c:v>
                      </c:pt>
                      <c:pt idx="263">
                        <c:v>43891</c:v>
                      </c:pt>
                      <c:pt idx="264">
                        <c:v>43890</c:v>
                      </c:pt>
                      <c:pt idx="265">
                        <c:v>43889</c:v>
                      </c:pt>
                      <c:pt idx="266">
                        <c:v>43888</c:v>
                      </c:pt>
                      <c:pt idx="267">
                        <c:v>43887</c:v>
                      </c:pt>
                      <c:pt idx="268">
                        <c:v>43886</c:v>
                      </c:pt>
                      <c:pt idx="269">
                        <c:v>43885</c:v>
                      </c:pt>
                      <c:pt idx="270">
                        <c:v>43884</c:v>
                      </c:pt>
                      <c:pt idx="271">
                        <c:v>43883</c:v>
                      </c:pt>
                      <c:pt idx="272">
                        <c:v>43882</c:v>
                      </c:pt>
                      <c:pt idx="273">
                        <c:v>43881</c:v>
                      </c:pt>
                      <c:pt idx="274">
                        <c:v>43880</c:v>
                      </c:pt>
                      <c:pt idx="275">
                        <c:v>43879</c:v>
                      </c:pt>
                      <c:pt idx="276">
                        <c:v>43878</c:v>
                      </c:pt>
                      <c:pt idx="277">
                        <c:v>43877</c:v>
                      </c:pt>
                      <c:pt idx="278">
                        <c:v>43876</c:v>
                      </c:pt>
                      <c:pt idx="279">
                        <c:v>43875</c:v>
                      </c:pt>
                      <c:pt idx="280">
                        <c:v>43874</c:v>
                      </c:pt>
                      <c:pt idx="281">
                        <c:v>43873</c:v>
                      </c:pt>
                      <c:pt idx="282">
                        <c:v>43872</c:v>
                      </c:pt>
                      <c:pt idx="283">
                        <c:v>43871</c:v>
                      </c:pt>
                      <c:pt idx="284">
                        <c:v>43870</c:v>
                      </c:pt>
                      <c:pt idx="285">
                        <c:v>43869</c:v>
                      </c:pt>
                      <c:pt idx="286">
                        <c:v>43868</c:v>
                      </c:pt>
                      <c:pt idx="287">
                        <c:v>43867</c:v>
                      </c:pt>
                      <c:pt idx="288">
                        <c:v>43866</c:v>
                      </c:pt>
                      <c:pt idx="289">
                        <c:v>43865</c:v>
                      </c:pt>
                      <c:pt idx="290">
                        <c:v>43864</c:v>
                      </c:pt>
                      <c:pt idx="291">
                        <c:v>43863</c:v>
                      </c:pt>
                      <c:pt idx="292">
                        <c:v>43862</c:v>
                      </c:pt>
                      <c:pt idx="293">
                        <c:v>43861</c:v>
                      </c:pt>
                      <c:pt idx="294">
                        <c:v>43860</c:v>
                      </c:pt>
                      <c:pt idx="295">
                        <c:v>43859</c:v>
                      </c:pt>
                      <c:pt idx="296">
                        <c:v>43858</c:v>
                      </c:pt>
                      <c:pt idx="297">
                        <c:v>43857</c:v>
                      </c:pt>
                      <c:pt idx="298">
                        <c:v>43856</c:v>
                      </c:pt>
                      <c:pt idx="299">
                        <c:v>43855</c:v>
                      </c:pt>
                      <c:pt idx="300">
                        <c:v>43854</c:v>
                      </c:pt>
                      <c:pt idx="301">
                        <c:v>43853</c:v>
                      </c:pt>
                      <c:pt idx="302">
                        <c:v>43852</c:v>
                      </c:pt>
                      <c:pt idx="303">
                        <c:v>43851</c:v>
                      </c:pt>
                      <c:pt idx="304">
                        <c:v>43850</c:v>
                      </c:pt>
                      <c:pt idx="305">
                        <c:v>43849</c:v>
                      </c:pt>
                      <c:pt idx="306">
                        <c:v>43848</c:v>
                      </c:pt>
                      <c:pt idx="307">
                        <c:v>43847</c:v>
                      </c:pt>
                      <c:pt idx="308">
                        <c:v>43846</c:v>
                      </c:pt>
                      <c:pt idx="309">
                        <c:v>43845</c:v>
                      </c:pt>
                      <c:pt idx="310">
                        <c:v>43844</c:v>
                      </c:pt>
                      <c:pt idx="311">
                        <c:v>43843</c:v>
                      </c:pt>
                      <c:pt idx="312">
                        <c:v>43842</c:v>
                      </c:pt>
                      <c:pt idx="313">
                        <c:v>43841</c:v>
                      </c:pt>
                      <c:pt idx="314">
                        <c:v>43840</c:v>
                      </c:pt>
                      <c:pt idx="315">
                        <c:v>43839</c:v>
                      </c:pt>
                      <c:pt idx="316">
                        <c:v>43838</c:v>
                      </c:pt>
                      <c:pt idx="317">
                        <c:v>43837</c:v>
                      </c:pt>
                      <c:pt idx="318">
                        <c:v>43836</c:v>
                      </c:pt>
                      <c:pt idx="319">
                        <c:v>43835</c:v>
                      </c:pt>
                      <c:pt idx="320">
                        <c:v>43834</c:v>
                      </c:pt>
                      <c:pt idx="321">
                        <c:v>43833</c:v>
                      </c:pt>
                      <c:pt idx="322">
                        <c:v>43832</c:v>
                      </c:pt>
                      <c:pt idx="323">
                        <c:v>43831</c:v>
                      </c:pt>
                      <c:pt idx="324">
                        <c:v>43830</c:v>
                      </c:pt>
                      <c:pt idx="325">
                        <c:v>43829</c:v>
                      </c:pt>
                      <c:pt idx="326">
                        <c:v>43828</c:v>
                      </c:pt>
                      <c:pt idx="327">
                        <c:v>43827</c:v>
                      </c:pt>
                      <c:pt idx="328">
                        <c:v>43826</c:v>
                      </c:pt>
                      <c:pt idx="329">
                        <c:v>43825</c:v>
                      </c:pt>
                      <c:pt idx="330">
                        <c:v>43824</c:v>
                      </c:pt>
                      <c:pt idx="331">
                        <c:v>43823</c:v>
                      </c:pt>
                      <c:pt idx="332">
                        <c:v>43822</c:v>
                      </c:pt>
                      <c:pt idx="333">
                        <c:v>43821</c:v>
                      </c:pt>
                      <c:pt idx="334">
                        <c:v>43820</c:v>
                      </c:pt>
                      <c:pt idx="335">
                        <c:v>43819</c:v>
                      </c:pt>
                      <c:pt idx="336">
                        <c:v>43818</c:v>
                      </c:pt>
                      <c:pt idx="337">
                        <c:v>43817</c:v>
                      </c:pt>
                      <c:pt idx="338">
                        <c:v>43816</c:v>
                      </c:pt>
                      <c:pt idx="339">
                        <c:v>43815</c:v>
                      </c:pt>
                      <c:pt idx="340">
                        <c:v>43814</c:v>
                      </c:pt>
                      <c:pt idx="341">
                        <c:v>43813</c:v>
                      </c:pt>
                      <c:pt idx="342">
                        <c:v>43812</c:v>
                      </c:pt>
                      <c:pt idx="343">
                        <c:v>43811</c:v>
                      </c:pt>
                      <c:pt idx="344">
                        <c:v>43810</c:v>
                      </c:pt>
                      <c:pt idx="345">
                        <c:v>43809</c:v>
                      </c:pt>
                      <c:pt idx="346">
                        <c:v>43808</c:v>
                      </c:pt>
                      <c:pt idx="347">
                        <c:v>43807</c:v>
                      </c:pt>
                      <c:pt idx="348">
                        <c:v>43806</c:v>
                      </c:pt>
                      <c:pt idx="349">
                        <c:v>43805</c:v>
                      </c:pt>
                      <c:pt idx="350">
                        <c:v>43804</c:v>
                      </c:pt>
                      <c:pt idx="351">
                        <c:v>43803</c:v>
                      </c:pt>
                      <c:pt idx="352">
                        <c:v>43802</c:v>
                      </c:pt>
                      <c:pt idx="353">
                        <c:v>43801</c:v>
                      </c:pt>
                      <c:pt idx="354">
                        <c:v>43800</c:v>
                      </c:pt>
                      <c:pt idx="355">
                        <c:v>43799</c:v>
                      </c:pt>
                      <c:pt idx="356">
                        <c:v>43798</c:v>
                      </c:pt>
                      <c:pt idx="357">
                        <c:v>43797</c:v>
                      </c:pt>
                      <c:pt idx="358">
                        <c:v>43796</c:v>
                      </c:pt>
                      <c:pt idx="359">
                        <c:v>43795</c:v>
                      </c:pt>
                      <c:pt idx="360">
                        <c:v>43794</c:v>
                      </c:pt>
                      <c:pt idx="361">
                        <c:v>43793</c:v>
                      </c:pt>
                      <c:pt idx="362">
                        <c:v>43792</c:v>
                      </c:pt>
                      <c:pt idx="363">
                        <c:v>43791</c:v>
                      </c:pt>
                      <c:pt idx="364">
                        <c:v>43790</c:v>
                      </c:pt>
                      <c:pt idx="365">
                        <c:v>43789</c:v>
                      </c:pt>
                      <c:pt idx="366">
                        <c:v>43788</c:v>
                      </c:pt>
                      <c:pt idx="367">
                        <c:v>43787</c:v>
                      </c:pt>
                      <c:pt idx="368">
                        <c:v>43786</c:v>
                      </c:pt>
                      <c:pt idx="369">
                        <c:v>43785</c:v>
                      </c:pt>
                      <c:pt idx="370">
                        <c:v>43784</c:v>
                      </c:pt>
                      <c:pt idx="371">
                        <c:v>43783</c:v>
                      </c:pt>
                      <c:pt idx="372">
                        <c:v>43782</c:v>
                      </c:pt>
                      <c:pt idx="373">
                        <c:v>43781</c:v>
                      </c:pt>
                      <c:pt idx="374">
                        <c:v>43780</c:v>
                      </c:pt>
                      <c:pt idx="375">
                        <c:v>43779</c:v>
                      </c:pt>
                      <c:pt idx="376">
                        <c:v>43778</c:v>
                      </c:pt>
                      <c:pt idx="377">
                        <c:v>43777</c:v>
                      </c:pt>
                      <c:pt idx="378">
                        <c:v>43776</c:v>
                      </c:pt>
                      <c:pt idx="379">
                        <c:v>43775</c:v>
                      </c:pt>
                      <c:pt idx="380">
                        <c:v>43774</c:v>
                      </c:pt>
                      <c:pt idx="381">
                        <c:v>43773</c:v>
                      </c:pt>
                      <c:pt idx="382">
                        <c:v>43772</c:v>
                      </c:pt>
                      <c:pt idx="383">
                        <c:v>43771</c:v>
                      </c:pt>
                      <c:pt idx="384">
                        <c:v>43770</c:v>
                      </c:pt>
                      <c:pt idx="385">
                        <c:v>43769</c:v>
                      </c:pt>
                      <c:pt idx="386">
                        <c:v>43768</c:v>
                      </c:pt>
                      <c:pt idx="387">
                        <c:v>43767</c:v>
                      </c:pt>
                      <c:pt idx="388">
                        <c:v>43766</c:v>
                      </c:pt>
                      <c:pt idx="389">
                        <c:v>43765</c:v>
                      </c:pt>
                      <c:pt idx="390">
                        <c:v>43764</c:v>
                      </c:pt>
                      <c:pt idx="391">
                        <c:v>43763</c:v>
                      </c:pt>
                      <c:pt idx="392">
                        <c:v>43762</c:v>
                      </c:pt>
                      <c:pt idx="393">
                        <c:v>43761</c:v>
                      </c:pt>
                      <c:pt idx="394">
                        <c:v>43760</c:v>
                      </c:pt>
                      <c:pt idx="395">
                        <c:v>43759</c:v>
                      </c:pt>
                      <c:pt idx="396">
                        <c:v>43758</c:v>
                      </c:pt>
                      <c:pt idx="397">
                        <c:v>43757</c:v>
                      </c:pt>
                      <c:pt idx="398">
                        <c:v>43756</c:v>
                      </c:pt>
                      <c:pt idx="399">
                        <c:v>43755</c:v>
                      </c:pt>
                      <c:pt idx="400">
                        <c:v>43754</c:v>
                      </c:pt>
                      <c:pt idx="401">
                        <c:v>43753</c:v>
                      </c:pt>
                      <c:pt idx="402">
                        <c:v>43752</c:v>
                      </c:pt>
                      <c:pt idx="403">
                        <c:v>43751</c:v>
                      </c:pt>
                      <c:pt idx="404">
                        <c:v>43750</c:v>
                      </c:pt>
                      <c:pt idx="405">
                        <c:v>43749</c:v>
                      </c:pt>
                      <c:pt idx="406">
                        <c:v>43748</c:v>
                      </c:pt>
                      <c:pt idx="407">
                        <c:v>43747</c:v>
                      </c:pt>
                      <c:pt idx="408">
                        <c:v>43746</c:v>
                      </c:pt>
                      <c:pt idx="409">
                        <c:v>43745</c:v>
                      </c:pt>
                      <c:pt idx="410">
                        <c:v>43744</c:v>
                      </c:pt>
                      <c:pt idx="411">
                        <c:v>43743</c:v>
                      </c:pt>
                      <c:pt idx="412">
                        <c:v>43742</c:v>
                      </c:pt>
                      <c:pt idx="413">
                        <c:v>43741</c:v>
                      </c:pt>
                      <c:pt idx="414">
                        <c:v>43740</c:v>
                      </c:pt>
                      <c:pt idx="415">
                        <c:v>43739</c:v>
                      </c:pt>
                      <c:pt idx="416">
                        <c:v>43738</c:v>
                      </c:pt>
                      <c:pt idx="417">
                        <c:v>43737</c:v>
                      </c:pt>
                      <c:pt idx="418">
                        <c:v>43736</c:v>
                      </c:pt>
                      <c:pt idx="419">
                        <c:v>43735</c:v>
                      </c:pt>
                      <c:pt idx="420">
                        <c:v>43734</c:v>
                      </c:pt>
                      <c:pt idx="421">
                        <c:v>43733</c:v>
                      </c:pt>
                      <c:pt idx="422">
                        <c:v>43732</c:v>
                      </c:pt>
                      <c:pt idx="423">
                        <c:v>43731</c:v>
                      </c:pt>
                      <c:pt idx="424">
                        <c:v>43730</c:v>
                      </c:pt>
                      <c:pt idx="425">
                        <c:v>43729</c:v>
                      </c:pt>
                      <c:pt idx="426">
                        <c:v>43728</c:v>
                      </c:pt>
                      <c:pt idx="427">
                        <c:v>43727</c:v>
                      </c:pt>
                      <c:pt idx="428">
                        <c:v>43726</c:v>
                      </c:pt>
                      <c:pt idx="429">
                        <c:v>43725</c:v>
                      </c:pt>
                      <c:pt idx="430">
                        <c:v>43724</c:v>
                      </c:pt>
                      <c:pt idx="431">
                        <c:v>43723</c:v>
                      </c:pt>
                      <c:pt idx="432">
                        <c:v>43722</c:v>
                      </c:pt>
                      <c:pt idx="433">
                        <c:v>43721</c:v>
                      </c:pt>
                      <c:pt idx="434">
                        <c:v>43720</c:v>
                      </c:pt>
                      <c:pt idx="435">
                        <c:v>43719</c:v>
                      </c:pt>
                      <c:pt idx="436">
                        <c:v>43718</c:v>
                      </c:pt>
                      <c:pt idx="437">
                        <c:v>43717</c:v>
                      </c:pt>
                      <c:pt idx="438">
                        <c:v>43716</c:v>
                      </c:pt>
                      <c:pt idx="439">
                        <c:v>43715</c:v>
                      </c:pt>
                      <c:pt idx="440">
                        <c:v>43714</c:v>
                      </c:pt>
                      <c:pt idx="441">
                        <c:v>43713</c:v>
                      </c:pt>
                      <c:pt idx="442">
                        <c:v>43712</c:v>
                      </c:pt>
                      <c:pt idx="443">
                        <c:v>43711</c:v>
                      </c:pt>
                      <c:pt idx="444">
                        <c:v>43710</c:v>
                      </c:pt>
                      <c:pt idx="445">
                        <c:v>43709</c:v>
                      </c:pt>
                      <c:pt idx="446">
                        <c:v>43708</c:v>
                      </c:pt>
                      <c:pt idx="447">
                        <c:v>43707</c:v>
                      </c:pt>
                      <c:pt idx="448">
                        <c:v>43706</c:v>
                      </c:pt>
                      <c:pt idx="449">
                        <c:v>43705</c:v>
                      </c:pt>
                      <c:pt idx="450">
                        <c:v>43704</c:v>
                      </c:pt>
                      <c:pt idx="451">
                        <c:v>43703</c:v>
                      </c:pt>
                      <c:pt idx="452">
                        <c:v>43702</c:v>
                      </c:pt>
                      <c:pt idx="453">
                        <c:v>43701</c:v>
                      </c:pt>
                      <c:pt idx="454">
                        <c:v>43700</c:v>
                      </c:pt>
                      <c:pt idx="455">
                        <c:v>43699</c:v>
                      </c:pt>
                      <c:pt idx="456">
                        <c:v>43698</c:v>
                      </c:pt>
                      <c:pt idx="457">
                        <c:v>43697</c:v>
                      </c:pt>
                      <c:pt idx="458">
                        <c:v>43696</c:v>
                      </c:pt>
                      <c:pt idx="459">
                        <c:v>43695</c:v>
                      </c:pt>
                      <c:pt idx="460">
                        <c:v>43694</c:v>
                      </c:pt>
                      <c:pt idx="461">
                        <c:v>43693</c:v>
                      </c:pt>
                      <c:pt idx="462">
                        <c:v>43692</c:v>
                      </c:pt>
                      <c:pt idx="463">
                        <c:v>43691</c:v>
                      </c:pt>
                      <c:pt idx="464">
                        <c:v>43690</c:v>
                      </c:pt>
                      <c:pt idx="465">
                        <c:v>43689</c:v>
                      </c:pt>
                      <c:pt idx="466">
                        <c:v>43688</c:v>
                      </c:pt>
                      <c:pt idx="467">
                        <c:v>43687</c:v>
                      </c:pt>
                      <c:pt idx="468">
                        <c:v>43686</c:v>
                      </c:pt>
                      <c:pt idx="469">
                        <c:v>43685</c:v>
                      </c:pt>
                      <c:pt idx="470">
                        <c:v>43684</c:v>
                      </c:pt>
                      <c:pt idx="471">
                        <c:v>43683</c:v>
                      </c:pt>
                      <c:pt idx="472">
                        <c:v>43682</c:v>
                      </c:pt>
                      <c:pt idx="473">
                        <c:v>43681</c:v>
                      </c:pt>
                      <c:pt idx="474">
                        <c:v>43680</c:v>
                      </c:pt>
                      <c:pt idx="475">
                        <c:v>43679</c:v>
                      </c:pt>
                      <c:pt idx="476">
                        <c:v>43678</c:v>
                      </c:pt>
                      <c:pt idx="477">
                        <c:v>43677</c:v>
                      </c:pt>
                      <c:pt idx="478">
                        <c:v>43676</c:v>
                      </c:pt>
                      <c:pt idx="479">
                        <c:v>43675</c:v>
                      </c:pt>
                      <c:pt idx="480">
                        <c:v>43674</c:v>
                      </c:pt>
                      <c:pt idx="481">
                        <c:v>43673</c:v>
                      </c:pt>
                      <c:pt idx="482">
                        <c:v>43672</c:v>
                      </c:pt>
                      <c:pt idx="483">
                        <c:v>43671</c:v>
                      </c:pt>
                      <c:pt idx="484">
                        <c:v>43670</c:v>
                      </c:pt>
                      <c:pt idx="485">
                        <c:v>43669</c:v>
                      </c:pt>
                      <c:pt idx="486">
                        <c:v>43668</c:v>
                      </c:pt>
                      <c:pt idx="487">
                        <c:v>43667</c:v>
                      </c:pt>
                      <c:pt idx="488">
                        <c:v>43666</c:v>
                      </c:pt>
                      <c:pt idx="489">
                        <c:v>43665</c:v>
                      </c:pt>
                      <c:pt idx="490">
                        <c:v>43664</c:v>
                      </c:pt>
                      <c:pt idx="491">
                        <c:v>43663</c:v>
                      </c:pt>
                      <c:pt idx="492">
                        <c:v>43662</c:v>
                      </c:pt>
                      <c:pt idx="493">
                        <c:v>43661</c:v>
                      </c:pt>
                      <c:pt idx="494">
                        <c:v>43660</c:v>
                      </c:pt>
                      <c:pt idx="495">
                        <c:v>43659</c:v>
                      </c:pt>
                      <c:pt idx="496">
                        <c:v>43658</c:v>
                      </c:pt>
                      <c:pt idx="497">
                        <c:v>43657</c:v>
                      </c:pt>
                      <c:pt idx="498">
                        <c:v>43656</c:v>
                      </c:pt>
                      <c:pt idx="499">
                        <c:v>43655</c:v>
                      </c:pt>
                      <c:pt idx="500">
                        <c:v>43654</c:v>
                      </c:pt>
                      <c:pt idx="501">
                        <c:v>43653</c:v>
                      </c:pt>
                      <c:pt idx="502">
                        <c:v>43652</c:v>
                      </c:pt>
                      <c:pt idx="503">
                        <c:v>43651</c:v>
                      </c:pt>
                      <c:pt idx="504">
                        <c:v>43650</c:v>
                      </c:pt>
                      <c:pt idx="505">
                        <c:v>43649</c:v>
                      </c:pt>
                      <c:pt idx="506">
                        <c:v>43648</c:v>
                      </c:pt>
                      <c:pt idx="507">
                        <c:v>43647</c:v>
                      </c:pt>
                      <c:pt idx="508">
                        <c:v>43646</c:v>
                      </c:pt>
                      <c:pt idx="509">
                        <c:v>43645</c:v>
                      </c:pt>
                      <c:pt idx="510">
                        <c:v>43644</c:v>
                      </c:pt>
                      <c:pt idx="511">
                        <c:v>43643</c:v>
                      </c:pt>
                      <c:pt idx="512">
                        <c:v>43642</c:v>
                      </c:pt>
                      <c:pt idx="513">
                        <c:v>43641</c:v>
                      </c:pt>
                      <c:pt idx="514">
                        <c:v>43640</c:v>
                      </c:pt>
                      <c:pt idx="515">
                        <c:v>43639</c:v>
                      </c:pt>
                      <c:pt idx="516">
                        <c:v>43638</c:v>
                      </c:pt>
                      <c:pt idx="517">
                        <c:v>43637</c:v>
                      </c:pt>
                      <c:pt idx="518">
                        <c:v>43636</c:v>
                      </c:pt>
                      <c:pt idx="519">
                        <c:v>43635</c:v>
                      </c:pt>
                      <c:pt idx="520">
                        <c:v>43634</c:v>
                      </c:pt>
                      <c:pt idx="521">
                        <c:v>43633</c:v>
                      </c:pt>
                      <c:pt idx="522">
                        <c:v>43632</c:v>
                      </c:pt>
                      <c:pt idx="523">
                        <c:v>43631</c:v>
                      </c:pt>
                      <c:pt idx="524">
                        <c:v>43630</c:v>
                      </c:pt>
                      <c:pt idx="525">
                        <c:v>43629</c:v>
                      </c:pt>
                      <c:pt idx="526">
                        <c:v>43628</c:v>
                      </c:pt>
                      <c:pt idx="527">
                        <c:v>43627</c:v>
                      </c:pt>
                      <c:pt idx="528">
                        <c:v>43626</c:v>
                      </c:pt>
                      <c:pt idx="529">
                        <c:v>43625</c:v>
                      </c:pt>
                      <c:pt idx="530">
                        <c:v>43624</c:v>
                      </c:pt>
                      <c:pt idx="531">
                        <c:v>43623</c:v>
                      </c:pt>
                      <c:pt idx="532">
                        <c:v>43622</c:v>
                      </c:pt>
                      <c:pt idx="533">
                        <c:v>43621</c:v>
                      </c:pt>
                      <c:pt idx="534">
                        <c:v>43620</c:v>
                      </c:pt>
                      <c:pt idx="535">
                        <c:v>43619</c:v>
                      </c:pt>
                      <c:pt idx="536">
                        <c:v>43618</c:v>
                      </c:pt>
                      <c:pt idx="537">
                        <c:v>43617</c:v>
                      </c:pt>
                      <c:pt idx="538">
                        <c:v>43616</c:v>
                      </c:pt>
                      <c:pt idx="539">
                        <c:v>43615</c:v>
                      </c:pt>
                      <c:pt idx="540">
                        <c:v>43614</c:v>
                      </c:pt>
                      <c:pt idx="541">
                        <c:v>43613</c:v>
                      </c:pt>
                      <c:pt idx="542">
                        <c:v>43612</c:v>
                      </c:pt>
                      <c:pt idx="543">
                        <c:v>43611</c:v>
                      </c:pt>
                      <c:pt idx="544">
                        <c:v>43610</c:v>
                      </c:pt>
                      <c:pt idx="545">
                        <c:v>43609</c:v>
                      </c:pt>
                      <c:pt idx="546">
                        <c:v>43608</c:v>
                      </c:pt>
                      <c:pt idx="547">
                        <c:v>43607</c:v>
                      </c:pt>
                      <c:pt idx="548">
                        <c:v>43606</c:v>
                      </c:pt>
                      <c:pt idx="549">
                        <c:v>43605</c:v>
                      </c:pt>
                      <c:pt idx="550">
                        <c:v>43604</c:v>
                      </c:pt>
                      <c:pt idx="551">
                        <c:v>43603</c:v>
                      </c:pt>
                      <c:pt idx="552">
                        <c:v>43602</c:v>
                      </c:pt>
                      <c:pt idx="553">
                        <c:v>43601</c:v>
                      </c:pt>
                      <c:pt idx="554">
                        <c:v>43600</c:v>
                      </c:pt>
                      <c:pt idx="555">
                        <c:v>43599</c:v>
                      </c:pt>
                      <c:pt idx="556">
                        <c:v>43598</c:v>
                      </c:pt>
                      <c:pt idx="557">
                        <c:v>43597</c:v>
                      </c:pt>
                      <c:pt idx="558">
                        <c:v>43596</c:v>
                      </c:pt>
                      <c:pt idx="559">
                        <c:v>43595</c:v>
                      </c:pt>
                      <c:pt idx="560">
                        <c:v>43594</c:v>
                      </c:pt>
                      <c:pt idx="561">
                        <c:v>43593</c:v>
                      </c:pt>
                      <c:pt idx="562">
                        <c:v>43592</c:v>
                      </c:pt>
                      <c:pt idx="563">
                        <c:v>43591</c:v>
                      </c:pt>
                      <c:pt idx="564">
                        <c:v>43590</c:v>
                      </c:pt>
                      <c:pt idx="565">
                        <c:v>43589</c:v>
                      </c:pt>
                      <c:pt idx="566">
                        <c:v>43588</c:v>
                      </c:pt>
                      <c:pt idx="567">
                        <c:v>43587</c:v>
                      </c:pt>
                      <c:pt idx="568">
                        <c:v>43586</c:v>
                      </c:pt>
                      <c:pt idx="569">
                        <c:v>43585</c:v>
                      </c:pt>
                      <c:pt idx="570">
                        <c:v>43584</c:v>
                      </c:pt>
                      <c:pt idx="571">
                        <c:v>43583</c:v>
                      </c:pt>
                      <c:pt idx="572">
                        <c:v>43582</c:v>
                      </c:pt>
                      <c:pt idx="573">
                        <c:v>43581</c:v>
                      </c:pt>
                      <c:pt idx="574">
                        <c:v>43580</c:v>
                      </c:pt>
                      <c:pt idx="575">
                        <c:v>43579</c:v>
                      </c:pt>
                      <c:pt idx="576">
                        <c:v>43578</c:v>
                      </c:pt>
                      <c:pt idx="577">
                        <c:v>43577</c:v>
                      </c:pt>
                      <c:pt idx="578">
                        <c:v>43576</c:v>
                      </c:pt>
                      <c:pt idx="579">
                        <c:v>43575</c:v>
                      </c:pt>
                      <c:pt idx="580">
                        <c:v>43574</c:v>
                      </c:pt>
                      <c:pt idx="581">
                        <c:v>43573</c:v>
                      </c:pt>
                      <c:pt idx="582">
                        <c:v>43572</c:v>
                      </c:pt>
                      <c:pt idx="583">
                        <c:v>43571</c:v>
                      </c:pt>
                      <c:pt idx="584">
                        <c:v>43570</c:v>
                      </c:pt>
                      <c:pt idx="585">
                        <c:v>43569</c:v>
                      </c:pt>
                      <c:pt idx="586">
                        <c:v>43568</c:v>
                      </c:pt>
                      <c:pt idx="587">
                        <c:v>43567</c:v>
                      </c:pt>
                      <c:pt idx="588">
                        <c:v>43566</c:v>
                      </c:pt>
                      <c:pt idx="589">
                        <c:v>43565</c:v>
                      </c:pt>
                      <c:pt idx="590">
                        <c:v>43564</c:v>
                      </c:pt>
                      <c:pt idx="591">
                        <c:v>43563</c:v>
                      </c:pt>
                      <c:pt idx="592">
                        <c:v>43562</c:v>
                      </c:pt>
                      <c:pt idx="593">
                        <c:v>43561</c:v>
                      </c:pt>
                      <c:pt idx="594">
                        <c:v>43560</c:v>
                      </c:pt>
                      <c:pt idx="595">
                        <c:v>43559</c:v>
                      </c:pt>
                      <c:pt idx="596">
                        <c:v>43558</c:v>
                      </c:pt>
                      <c:pt idx="597">
                        <c:v>43557</c:v>
                      </c:pt>
                      <c:pt idx="598">
                        <c:v>43556</c:v>
                      </c:pt>
                      <c:pt idx="599">
                        <c:v>43555</c:v>
                      </c:pt>
                      <c:pt idx="600">
                        <c:v>43554</c:v>
                      </c:pt>
                      <c:pt idx="601">
                        <c:v>43553</c:v>
                      </c:pt>
                      <c:pt idx="602">
                        <c:v>43552</c:v>
                      </c:pt>
                      <c:pt idx="603">
                        <c:v>43551</c:v>
                      </c:pt>
                      <c:pt idx="604">
                        <c:v>43550</c:v>
                      </c:pt>
                      <c:pt idx="605">
                        <c:v>43549</c:v>
                      </c:pt>
                      <c:pt idx="606">
                        <c:v>43548</c:v>
                      </c:pt>
                      <c:pt idx="607">
                        <c:v>43547</c:v>
                      </c:pt>
                      <c:pt idx="608">
                        <c:v>43546</c:v>
                      </c:pt>
                      <c:pt idx="609">
                        <c:v>43545</c:v>
                      </c:pt>
                      <c:pt idx="610">
                        <c:v>43544</c:v>
                      </c:pt>
                      <c:pt idx="611">
                        <c:v>43543</c:v>
                      </c:pt>
                      <c:pt idx="612">
                        <c:v>43542</c:v>
                      </c:pt>
                      <c:pt idx="613">
                        <c:v>43541</c:v>
                      </c:pt>
                      <c:pt idx="614">
                        <c:v>43540</c:v>
                      </c:pt>
                      <c:pt idx="615">
                        <c:v>43539</c:v>
                      </c:pt>
                      <c:pt idx="616">
                        <c:v>43538</c:v>
                      </c:pt>
                      <c:pt idx="617">
                        <c:v>43537</c:v>
                      </c:pt>
                      <c:pt idx="618">
                        <c:v>43536</c:v>
                      </c:pt>
                      <c:pt idx="619">
                        <c:v>43535</c:v>
                      </c:pt>
                      <c:pt idx="620">
                        <c:v>43534</c:v>
                      </c:pt>
                      <c:pt idx="621">
                        <c:v>43533</c:v>
                      </c:pt>
                      <c:pt idx="622">
                        <c:v>43532</c:v>
                      </c:pt>
                      <c:pt idx="623">
                        <c:v>43531</c:v>
                      </c:pt>
                      <c:pt idx="624">
                        <c:v>43530</c:v>
                      </c:pt>
                      <c:pt idx="625">
                        <c:v>43529</c:v>
                      </c:pt>
                      <c:pt idx="626">
                        <c:v>43528</c:v>
                      </c:pt>
                      <c:pt idx="627">
                        <c:v>43527</c:v>
                      </c:pt>
                      <c:pt idx="628">
                        <c:v>43526</c:v>
                      </c:pt>
                      <c:pt idx="629">
                        <c:v>43525</c:v>
                      </c:pt>
                      <c:pt idx="630">
                        <c:v>43524</c:v>
                      </c:pt>
                      <c:pt idx="631">
                        <c:v>43523</c:v>
                      </c:pt>
                      <c:pt idx="632">
                        <c:v>43522</c:v>
                      </c:pt>
                      <c:pt idx="633">
                        <c:v>43521</c:v>
                      </c:pt>
                      <c:pt idx="634">
                        <c:v>43520</c:v>
                      </c:pt>
                      <c:pt idx="635">
                        <c:v>43519</c:v>
                      </c:pt>
                      <c:pt idx="636">
                        <c:v>43518</c:v>
                      </c:pt>
                      <c:pt idx="637">
                        <c:v>43517</c:v>
                      </c:pt>
                      <c:pt idx="638">
                        <c:v>43516</c:v>
                      </c:pt>
                      <c:pt idx="639">
                        <c:v>43515</c:v>
                      </c:pt>
                      <c:pt idx="640">
                        <c:v>43514</c:v>
                      </c:pt>
                      <c:pt idx="641">
                        <c:v>43513</c:v>
                      </c:pt>
                      <c:pt idx="642">
                        <c:v>43512</c:v>
                      </c:pt>
                      <c:pt idx="643">
                        <c:v>43511</c:v>
                      </c:pt>
                      <c:pt idx="644">
                        <c:v>43510</c:v>
                      </c:pt>
                      <c:pt idx="645">
                        <c:v>43509</c:v>
                      </c:pt>
                      <c:pt idx="646">
                        <c:v>43508</c:v>
                      </c:pt>
                      <c:pt idx="647">
                        <c:v>43507</c:v>
                      </c:pt>
                      <c:pt idx="648">
                        <c:v>43506</c:v>
                      </c:pt>
                      <c:pt idx="649">
                        <c:v>43505</c:v>
                      </c:pt>
                      <c:pt idx="650">
                        <c:v>43504</c:v>
                      </c:pt>
                      <c:pt idx="651">
                        <c:v>43503</c:v>
                      </c:pt>
                      <c:pt idx="652">
                        <c:v>43502</c:v>
                      </c:pt>
                      <c:pt idx="653">
                        <c:v>43501</c:v>
                      </c:pt>
                      <c:pt idx="654">
                        <c:v>43500</c:v>
                      </c:pt>
                      <c:pt idx="655">
                        <c:v>43499</c:v>
                      </c:pt>
                      <c:pt idx="656">
                        <c:v>43498</c:v>
                      </c:pt>
                      <c:pt idx="657">
                        <c:v>43497</c:v>
                      </c:pt>
                      <c:pt idx="658">
                        <c:v>43496</c:v>
                      </c:pt>
                      <c:pt idx="659">
                        <c:v>43495</c:v>
                      </c:pt>
                      <c:pt idx="660">
                        <c:v>43494</c:v>
                      </c:pt>
                      <c:pt idx="661">
                        <c:v>43493</c:v>
                      </c:pt>
                      <c:pt idx="662">
                        <c:v>43492</c:v>
                      </c:pt>
                      <c:pt idx="663">
                        <c:v>43491</c:v>
                      </c:pt>
                      <c:pt idx="664">
                        <c:v>43490</c:v>
                      </c:pt>
                      <c:pt idx="665">
                        <c:v>43489</c:v>
                      </c:pt>
                      <c:pt idx="666">
                        <c:v>43488</c:v>
                      </c:pt>
                      <c:pt idx="667">
                        <c:v>43487</c:v>
                      </c:pt>
                      <c:pt idx="668">
                        <c:v>43486</c:v>
                      </c:pt>
                      <c:pt idx="669">
                        <c:v>43485</c:v>
                      </c:pt>
                      <c:pt idx="670">
                        <c:v>43484</c:v>
                      </c:pt>
                      <c:pt idx="671">
                        <c:v>43483</c:v>
                      </c:pt>
                      <c:pt idx="672">
                        <c:v>43482</c:v>
                      </c:pt>
                      <c:pt idx="673">
                        <c:v>43481</c:v>
                      </c:pt>
                      <c:pt idx="674">
                        <c:v>43480</c:v>
                      </c:pt>
                      <c:pt idx="675">
                        <c:v>43479</c:v>
                      </c:pt>
                      <c:pt idx="676">
                        <c:v>43478</c:v>
                      </c:pt>
                      <c:pt idx="677">
                        <c:v>43477</c:v>
                      </c:pt>
                      <c:pt idx="678">
                        <c:v>43476</c:v>
                      </c:pt>
                      <c:pt idx="679">
                        <c:v>43475</c:v>
                      </c:pt>
                      <c:pt idx="680">
                        <c:v>43474</c:v>
                      </c:pt>
                      <c:pt idx="681">
                        <c:v>43473</c:v>
                      </c:pt>
                      <c:pt idx="682">
                        <c:v>43472</c:v>
                      </c:pt>
                      <c:pt idx="683">
                        <c:v>43471</c:v>
                      </c:pt>
                      <c:pt idx="684">
                        <c:v>43470</c:v>
                      </c:pt>
                      <c:pt idx="685">
                        <c:v>43469</c:v>
                      </c:pt>
                      <c:pt idx="686">
                        <c:v>43468</c:v>
                      </c:pt>
                      <c:pt idx="687">
                        <c:v>43467</c:v>
                      </c:pt>
                      <c:pt idx="688">
                        <c:v>43466</c:v>
                      </c:pt>
                      <c:pt idx="689">
                        <c:v>43465</c:v>
                      </c:pt>
                      <c:pt idx="690">
                        <c:v>43464</c:v>
                      </c:pt>
                      <c:pt idx="691">
                        <c:v>43463</c:v>
                      </c:pt>
                      <c:pt idx="692">
                        <c:v>43462</c:v>
                      </c:pt>
                      <c:pt idx="693">
                        <c:v>43461</c:v>
                      </c:pt>
                      <c:pt idx="694">
                        <c:v>43460</c:v>
                      </c:pt>
                      <c:pt idx="695">
                        <c:v>43459</c:v>
                      </c:pt>
                      <c:pt idx="696">
                        <c:v>43458</c:v>
                      </c:pt>
                      <c:pt idx="697">
                        <c:v>43457</c:v>
                      </c:pt>
                      <c:pt idx="698">
                        <c:v>43456</c:v>
                      </c:pt>
                      <c:pt idx="699">
                        <c:v>43455</c:v>
                      </c:pt>
                      <c:pt idx="700">
                        <c:v>43454</c:v>
                      </c:pt>
                      <c:pt idx="701">
                        <c:v>43453</c:v>
                      </c:pt>
                      <c:pt idx="702">
                        <c:v>43452</c:v>
                      </c:pt>
                      <c:pt idx="703">
                        <c:v>43451</c:v>
                      </c:pt>
                      <c:pt idx="704">
                        <c:v>43450</c:v>
                      </c:pt>
                      <c:pt idx="705">
                        <c:v>43449</c:v>
                      </c:pt>
                      <c:pt idx="706">
                        <c:v>43448</c:v>
                      </c:pt>
                      <c:pt idx="707">
                        <c:v>43447</c:v>
                      </c:pt>
                      <c:pt idx="708">
                        <c:v>43446</c:v>
                      </c:pt>
                      <c:pt idx="709">
                        <c:v>43445</c:v>
                      </c:pt>
                      <c:pt idx="710">
                        <c:v>43444</c:v>
                      </c:pt>
                      <c:pt idx="711">
                        <c:v>43443</c:v>
                      </c:pt>
                      <c:pt idx="712">
                        <c:v>43442</c:v>
                      </c:pt>
                      <c:pt idx="713">
                        <c:v>43441</c:v>
                      </c:pt>
                      <c:pt idx="714">
                        <c:v>43440</c:v>
                      </c:pt>
                      <c:pt idx="715">
                        <c:v>43439</c:v>
                      </c:pt>
                      <c:pt idx="716">
                        <c:v>43438</c:v>
                      </c:pt>
                      <c:pt idx="717">
                        <c:v>43437</c:v>
                      </c:pt>
                      <c:pt idx="718">
                        <c:v>43436</c:v>
                      </c:pt>
                      <c:pt idx="719">
                        <c:v>43435</c:v>
                      </c:pt>
                      <c:pt idx="720">
                        <c:v>43434</c:v>
                      </c:pt>
                      <c:pt idx="721">
                        <c:v>43433</c:v>
                      </c:pt>
                      <c:pt idx="722">
                        <c:v>43432</c:v>
                      </c:pt>
                      <c:pt idx="723">
                        <c:v>43431</c:v>
                      </c:pt>
                      <c:pt idx="724">
                        <c:v>43430</c:v>
                      </c:pt>
                      <c:pt idx="725">
                        <c:v>43429</c:v>
                      </c:pt>
                      <c:pt idx="726">
                        <c:v>43428</c:v>
                      </c:pt>
                      <c:pt idx="727">
                        <c:v>43427</c:v>
                      </c:pt>
                      <c:pt idx="728">
                        <c:v>43426</c:v>
                      </c:pt>
                      <c:pt idx="729">
                        <c:v>43425</c:v>
                      </c:pt>
                      <c:pt idx="730">
                        <c:v>43424</c:v>
                      </c:pt>
                      <c:pt idx="731">
                        <c:v>43423</c:v>
                      </c:pt>
                      <c:pt idx="732">
                        <c:v>43422</c:v>
                      </c:pt>
                      <c:pt idx="733">
                        <c:v>43421</c:v>
                      </c:pt>
                      <c:pt idx="734">
                        <c:v>43420</c:v>
                      </c:pt>
                      <c:pt idx="735">
                        <c:v>43419</c:v>
                      </c:pt>
                      <c:pt idx="736">
                        <c:v>43418</c:v>
                      </c:pt>
                      <c:pt idx="737">
                        <c:v>43417</c:v>
                      </c:pt>
                      <c:pt idx="738">
                        <c:v>43416</c:v>
                      </c:pt>
                      <c:pt idx="739">
                        <c:v>43415</c:v>
                      </c:pt>
                      <c:pt idx="740">
                        <c:v>43414</c:v>
                      </c:pt>
                      <c:pt idx="741">
                        <c:v>43413</c:v>
                      </c:pt>
                      <c:pt idx="742">
                        <c:v>43412</c:v>
                      </c:pt>
                      <c:pt idx="743">
                        <c:v>43411</c:v>
                      </c:pt>
                      <c:pt idx="744">
                        <c:v>43410</c:v>
                      </c:pt>
                      <c:pt idx="745">
                        <c:v>43409</c:v>
                      </c:pt>
                      <c:pt idx="746">
                        <c:v>43408</c:v>
                      </c:pt>
                      <c:pt idx="747">
                        <c:v>43407</c:v>
                      </c:pt>
                      <c:pt idx="748">
                        <c:v>43406</c:v>
                      </c:pt>
                      <c:pt idx="749">
                        <c:v>43405</c:v>
                      </c:pt>
                      <c:pt idx="750">
                        <c:v>43404</c:v>
                      </c:pt>
                      <c:pt idx="751">
                        <c:v>43403</c:v>
                      </c:pt>
                      <c:pt idx="752">
                        <c:v>43402</c:v>
                      </c:pt>
                      <c:pt idx="753">
                        <c:v>43401</c:v>
                      </c:pt>
                      <c:pt idx="754">
                        <c:v>43400</c:v>
                      </c:pt>
                      <c:pt idx="755">
                        <c:v>43399</c:v>
                      </c:pt>
                      <c:pt idx="756">
                        <c:v>43398</c:v>
                      </c:pt>
                      <c:pt idx="757">
                        <c:v>43397</c:v>
                      </c:pt>
                      <c:pt idx="758">
                        <c:v>43396</c:v>
                      </c:pt>
                      <c:pt idx="759">
                        <c:v>43395</c:v>
                      </c:pt>
                      <c:pt idx="760">
                        <c:v>43394</c:v>
                      </c:pt>
                      <c:pt idx="761">
                        <c:v>43393</c:v>
                      </c:pt>
                      <c:pt idx="762">
                        <c:v>43392</c:v>
                      </c:pt>
                      <c:pt idx="763">
                        <c:v>43391</c:v>
                      </c:pt>
                      <c:pt idx="764">
                        <c:v>43390</c:v>
                      </c:pt>
                      <c:pt idx="765">
                        <c:v>43389</c:v>
                      </c:pt>
                      <c:pt idx="766">
                        <c:v>43388</c:v>
                      </c:pt>
                      <c:pt idx="767">
                        <c:v>43387</c:v>
                      </c:pt>
                      <c:pt idx="768">
                        <c:v>43386</c:v>
                      </c:pt>
                      <c:pt idx="769">
                        <c:v>43385</c:v>
                      </c:pt>
                      <c:pt idx="770">
                        <c:v>43384</c:v>
                      </c:pt>
                      <c:pt idx="771">
                        <c:v>43383</c:v>
                      </c:pt>
                      <c:pt idx="772">
                        <c:v>43382</c:v>
                      </c:pt>
                      <c:pt idx="773">
                        <c:v>43381</c:v>
                      </c:pt>
                      <c:pt idx="774">
                        <c:v>43380</c:v>
                      </c:pt>
                      <c:pt idx="775">
                        <c:v>43379</c:v>
                      </c:pt>
                      <c:pt idx="776">
                        <c:v>43378</c:v>
                      </c:pt>
                      <c:pt idx="777">
                        <c:v>43377</c:v>
                      </c:pt>
                      <c:pt idx="778">
                        <c:v>43376</c:v>
                      </c:pt>
                      <c:pt idx="779">
                        <c:v>43375</c:v>
                      </c:pt>
                      <c:pt idx="780">
                        <c:v>43374</c:v>
                      </c:pt>
                      <c:pt idx="781">
                        <c:v>43373</c:v>
                      </c:pt>
                      <c:pt idx="782">
                        <c:v>43372</c:v>
                      </c:pt>
                      <c:pt idx="783">
                        <c:v>43371</c:v>
                      </c:pt>
                      <c:pt idx="784">
                        <c:v>43370</c:v>
                      </c:pt>
                      <c:pt idx="785">
                        <c:v>43369</c:v>
                      </c:pt>
                      <c:pt idx="786">
                        <c:v>43368</c:v>
                      </c:pt>
                      <c:pt idx="787">
                        <c:v>43367</c:v>
                      </c:pt>
                      <c:pt idx="788">
                        <c:v>43366</c:v>
                      </c:pt>
                      <c:pt idx="789">
                        <c:v>43365</c:v>
                      </c:pt>
                      <c:pt idx="790">
                        <c:v>43364</c:v>
                      </c:pt>
                      <c:pt idx="791">
                        <c:v>43363</c:v>
                      </c:pt>
                      <c:pt idx="792">
                        <c:v>43362</c:v>
                      </c:pt>
                      <c:pt idx="793">
                        <c:v>43361</c:v>
                      </c:pt>
                      <c:pt idx="794">
                        <c:v>43360</c:v>
                      </c:pt>
                      <c:pt idx="795">
                        <c:v>43359</c:v>
                      </c:pt>
                      <c:pt idx="796">
                        <c:v>43358</c:v>
                      </c:pt>
                      <c:pt idx="797">
                        <c:v>43357</c:v>
                      </c:pt>
                      <c:pt idx="798">
                        <c:v>43356</c:v>
                      </c:pt>
                      <c:pt idx="799">
                        <c:v>43355</c:v>
                      </c:pt>
                      <c:pt idx="800">
                        <c:v>43354</c:v>
                      </c:pt>
                      <c:pt idx="801">
                        <c:v>43353</c:v>
                      </c:pt>
                      <c:pt idx="802">
                        <c:v>43352</c:v>
                      </c:pt>
                      <c:pt idx="803">
                        <c:v>43351</c:v>
                      </c:pt>
                      <c:pt idx="804">
                        <c:v>43350</c:v>
                      </c:pt>
                      <c:pt idx="805">
                        <c:v>43349</c:v>
                      </c:pt>
                      <c:pt idx="806">
                        <c:v>43348</c:v>
                      </c:pt>
                      <c:pt idx="807">
                        <c:v>43347</c:v>
                      </c:pt>
                      <c:pt idx="808">
                        <c:v>43346</c:v>
                      </c:pt>
                      <c:pt idx="809">
                        <c:v>43345</c:v>
                      </c:pt>
                      <c:pt idx="810">
                        <c:v>43344</c:v>
                      </c:pt>
                      <c:pt idx="811">
                        <c:v>43343</c:v>
                      </c:pt>
                      <c:pt idx="812">
                        <c:v>43342</c:v>
                      </c:pt>
                      <c:pt idx="813">
                        <c:v>43341</c:v>
                      </c:pt>
                      <c:pt idx="814">
                        <c:v>43340</c:v>
                      </c:pt>
                      <c:pt idx="815">
                        <c:v>43339</c:v>
                      </c:pt>
                      <c:pt idx="816">
                        <c:v>43338</c:v>
                      </c:pt>
                      <c:pt idx="817">
                        <c:v>43337</c:v>
                      </c:pt>
                      <c:pt idx="818">
                        <c:v>43336</c:v>
                      </c:pt>
                      <c:pt idx="819">
                        <c:v>43335</c:v>
                      </c:pt>
                      <c:pt idx="820">
                        <c:v>43334</c:v>
                      </c:pt>
                      <c:pt idx="821">
                        <c:v>43333</c:v>
                      </c:pt>
                      <c:pt idx="822">
                        <c:v>43332</c:v>
                      </c:pt>
                      <c:pt idx="823">
                        <c:v>43331</c:v>
                      </c:pt>
                      <c:pt idx="824">
                        <c:v>43330</c:v>
                      </c:pt>
                      <c:pt idx="825">
                        <c:v>43329</c:v>
                      </c:pt>
                      <c:pt idx="826">
                        <c:v>43328</c:v>
                      </c:pt>
                      <c:pt idx="827">
                        <c:v>43327</c:v>
                      </c:pt>
                      <c:pt idx="828">
                        <c:v>43326</c:v>
                      </c:pt>
                      <c:pt idx="829">
                        <c:v>43325</c:v>
                      </c:pt>
                      <c:pt idx="830">
                        <c:v>43324</c:v>
                      </c:pt>
                      <c:pt idx="831">
                        <c:v>43323</c:v>
                      </c:pt>
                      <c:pt idx="832">
                        <c:v>43322</c:v>
                      </c:pt>
                      <c:pt idx="833">
                        <c:v>43321</c:v>
                      </c:pt>
                      <c:pt idx="834">
                        <c:v>43320</c:v>
                      </c:pt>
                      <c:pt idx="835">
                        <c:v>43319</c:v>
                      </c:pt>
                      <c:pt idx="836">
                        <c:v>43318</c:v>
                      </c:pt>
                      <c:pt idx="837">
                        <c:v>43317</c:v>
                      </c:pt>
                      <c:pt idx="838">
                        <c:v>43316</c:v>
                      </c:pt>
                      <c:pt idx="839">
                        <c:v>43315</c:v>
                      </c:pt>
                      <c:pt idx="840">
                        <c:v>43314</c:v>
                      </c:pt>
                      <c:pt idx="841">
                        <c:v>43313</c:v>
                      </c:pt>
                      <c:pt idx="842">
                        <c:v>43312</c:v>
                      </c:pt>
                      <c:pt idx="843">
                        <c:v>43311</c:v>
                      </c:pt>
                      <c:pt idx="844">
                        <c:v>43310</c:v>
                      </c:pt>
                      <c:pt idx="845">
                        <c:v>43309</c:v>
                      </c:pt>
                      <c:pt idx="846">
                        <c:v>43308</c:v>
                      </c:pt>
                      <c:pt idx="847">
                        <c:v>43307</c:v>
                      </c:pt>
                      <c:pt idx="848">
                        <c:v>43306</c:v>
                      </c:pt>
                      <c:pt idx="849">
                        <c:v>43305</c:v>
                      </c:pt>
                      <c:pt idx="850">
                        <c:v>43304</c:v>
                      </c:pt>
                      <c:pt idx="851">
                        <c:v>43303</c:v>
                      </c:pt>
                      <c:pt idx="852">
                        <c:v>43302</c:v>
                      </c:pt>
                      <c:pt idx="853">
                        <c:v>43301</c:v>
                      </c:pt>
                      <c:pt idx="854">
                        <c:v>43300</c:v>
                      </c:pt>
                      <c:pt idx="855">
                        <c:v>43299</c:v>
                      </c:pt>
                      <c:pt idx="856">
                        <c:v>43298</c:v>
                      </c:pt>
                      <c:pt idx="857">
                        <c:v>43297</c:v>
                      </c:pt>
                      <c:pt idx="858">
                        <c:v>43296</c:v>
                      </c:pt>
                      <c:pt idx="859">
                        <c:v>43295</c:v>
                      </c:pt>
                      <c:pt idx="860">
                        <c:v>43294</c:v>
                      </c:pt>
                      <c:pt idx="861">
                        <c:v>43293</c:v>
                      </c:pt>
                      <c:pt idx="862">
                        <c:v>43292</c:v>
                      </c:pt>
                      <c:pt idx="863">
                        <c:v>43291</c:v>
                      </c:pt>
                      <c:pt idx="864">
                        <c:v>43290</c:v>
                      </c:pt>
                      <c:pt idx="865">
                        <c:v>43289</c:v>
                      </c:pt>
                      <c:pt idx="866">
                        <c:v>43288</c:v>
                      </c:pt>
                      <c:pt idx="867">
                        <c:v>43287</c:v>
                      </c:pt>
                      <c:pt idx="868">
                        <c:v>43286</c:v>
                      </c:pt>
                      <c:pt idx="869">
                        <c:v>43285</c:v>
                      </c:pt>
                      <c:pt idx="870">
                        <c:v>43284</c:v>
                      </c:pt>
                      <c:pt idx="871">
                        <c:v>43283</c:v>
                      </c:pt>
                      <c:pt idx="872">
                        <c:v>43282</c:v>
                      </c:pt>
                      <c:pt idx="873">
                        <c:v>43281</c:v>
                      </c:pt>
                      <c:pt idx="874">
                        <c:v>43280</c:v>
                      </c:pt>
                      <c:pt idx="875">
                        <c:v>43279</c:v>
                      </c:pt>
                      <c:pt idx="876">
                        <c:v>43278</c:v>
                      </c:pt>
                      <c:pt idx="877">
                        <c:v>43277</c:v>
                      </c:pt>
                      <c:pt idx="878">
                        <c:v>43276</c:v>
                      </c:pt>
                      <c:pt idx="879">
                        <c:v>43275</c:v>
                      </c:pt>
                      <c:pt idx="880">
                        <c:v>43274</c:v>
                      </c:pt>
                      <c:pt idx="881">
                        <c:v>43273</c:v>
                      </c:pt>
                      <c:pt idx="882">
                        <c:v>43272</c:v>
                      </c:pt>
                      <c:pt idx="883">
                        <c:v>43271</c:v>
                      </c:pt>
                      <c:pt idx="884">
                        <c:v>43270</c:v>
                      </c:pt>
                      <c:pt idx="885">
                        <c:v>43269</c:v>
                      </c:pt>
                      <c:pt idx="886">
                        <c:v>43268</c:v>
                      </c:pt>
                      <c:pt idx="887">
                        <c:v>43267</c:v>
                      </c:pt>
                      <c:pt idx="888">
                        <c:v>43266</c:v>
                      </c:pt>
                      <c:pt idx="889">
                        <c:v>43265</c:v>
                      </c:pt>
                      <c:pt idx="890">
                        <c:v>43264</c:v>
                      </c:pt>
                      <c:pt idx="891">
                        <c:v>43263</c:v>
                      </c:pt>
                      <c:pt idx="892">
                        <c:v>43262</c:v>
                      </c:pt>
                      <c:pt idx="893">
                        <c:v>43261</c:v>
                      </c:pt>
                      <c:pt idx="894">
                        <c:v>43260</c:v>
                      </c:pt>
                      <c:pt idx="895">
                        <c:v>43259</c:v>
                      </c:pt>
                      <c:pt idx="896">
                        <c:v>43258</c:v>
                      </c:pt>
                      <c:pt idx="897">
                        <c:v>43257</c:v>
                      </c:pt>
                      <c:pt idx="898">
                        <c:v>43256</c:v>
                      </c:pt>
                      <c:pt idx="899">
                        <c:v>43255</c:v>
                      </c:pt>
                      <c:pt idx="900">
                        <c:v>43254</c:v>
                      </c:pt>
                      <c:pt idx="901">
                        <c:v>43253</c:v>
                      </c:pt>
                      <c:pt idx="902">
                        <c:v>43252</c:v>
                      </c:pt>
                      <c:pt idx="903">
                        <c:v>43251</c:v>
                      </c:pt>
                      <c:pt idx="904">
                        <c:v>43250</c:v>
                      </c:pt>
                      <c:pt idx="905">
                        <c:v>43249</c:v>
                      </c:pt>
                      <c:pt idx="906">
                        <c:v>43248</c:v>
                      </c:pt>
                      <c:pt idx="907">
                        <c:v>43247</c:v>
                      </c:pt>
                      <c:pt idx="908">
                        <c:v>43246</c:v>
                      </c:pt>
                      <c:pt idx="909">
                        <c:v>43245</c:v>
                      </c:pt>
                      <c:pt idx="910">
                        <c:v>43244</c:v>
                      </c:pt>
                      <c:pt idx="911">
                        <c:v>43243</c:v>
                      </c:pt>
                      <c:pt idx="912">
                        <c:v>43242</c:v>
                      </c:pt>
                      <c:pt idx="913">
                        <c:v>43241</c:v>
                      </c:pt>
                      <c:pt idx="914">
                        <c:v>43240</c:v>
                      </c:pt>
                      <c:pt idx="915">
                        <c:v>43239</c:v>
                      </c:pt>
                      <c:pt idx="916">
                        <c:v>43238</c:v>
                      </c:pt>
                      <c:pt idx="917">
                        <c:v>43237</c:v>
                      </c:pt>
                      <c:pt idx="918">
                        <c:v>43236</c:v>
                      </c:pt>
                      <c:pt idx="919">
                        <c:v>43235</c:v>
                      </c:pt>
                      <c:pt idx="920">
                        <c:v>43234</c:v>
                      </c:pt>
                      <c:pt idx="921">
                        <c:v>43233</c:v>
                      </c:pt>
                      <c:pt idx="922">
                        <c:v>43232</c:v>
                      </c:pt>
                      <c:pt idx="923">
                        <c:v>43231</c:v>
                      </c:pt>
                      <c:pt idx="924">
                        <c:v>43230</c:v>
                      </c:pt>
                      <c:pt idx="925">
                        <c:v>43229</c:v>
                      </c:pt>
                      <c:pt idx="926">
                        <c:v>43228</c:v>
                      </c:pt>
                      <c:pt idx="927">
                        <c:v>43227</c:v>
                      </c:pt>
                      <c:pt idx="928">
                        <c:v>43226</c:v>
                      </c:pt>
                      <c:pt idx="929">
                        <c:v>43225</c:v>
                      </c:pt>
                      <c:pt idx="930">
                        <c:v>43224</c:v>
                      </c:pt>
                      <c:pt idx="931">
                        <c:v>43223</c:v>
                      </c:pt>
                      <c:pt idx="932">
                        <c:v>43222</c:v>
                      </c:pt>
                      <c:pt idx="933">
                        <c:v>43221</c:v>
                      </c:pt>
                      <c:pt idx="934">
                        <c:v>43220</c:v>
                      </c:pt>
                      <c:pt idx="935">
                        <c:v>43219</c:v>
                      </c:pt>
                      <c:pt idx="936">
                        <c:v>43218</c:v>
                      </c:pt>
                      <c:pt idx="937">
                        <c:v>43217</c:v>
                      </c:pt>
                      <c:pt idx="938">
                        <c:v>43216</c:v>
                      </c:pt>
                      <c:pt idx="939">
                        <c:v>43215</c:v>
                      </c:pt>
                      <c:pt idx="940">
                        <c:v>43214</c:v>
                      </c:pt>
                      <c:pt idx="941">
                        <c:v>43213</c:v>
                      </c:pt>
                      <c:pt idx="942">
                        <c:v>43212</c:v>
                      </c:pt>
                      <c:pt idx="943">
                        <c:v>43211</c:v>
                      </c:pt>
                      <c:pt idx="944">
                        <c:v>43210</c:v>
                      </c:pt>
                      <c:pt idx="945">
                        <c:v>43209</c:v>
                      </c:pt>
                      <c:pt idx="946">
                        <c:v>43208</c:v>
                      </c:pt>
                      <c:pt idx="947">
                        <c:v>43207</c:v>
                      </c:pt>
                      <c:pt idx="948">
                        <c:v>43206</c:v>
                      </c:pt>
                      <c:pt idx="949">
                        <c:v>43205</c:v>
                      </c:pt>
                      <c:pt idx="950">
                        <c:v>43204</c:v>
                      </c:pt>
                      <c:pt idx="951">
                        <c:v>43203</c:v>
                      </c:pt>
                      <c:pt idx="952">
                        <c:v>43202</c:v>
                      </c:pt>
                      <c:pt idx="953">
                        <c:v>43201</c:v>
                      </c:pt>
                      <c:pt idx="954">
                        <c:v>43200</c:v>
                      </c:pt>
                      <c:pt idx="955">
                        <c:v>43199</c:v>
                      </c:pt>
                      <c:pt idx="956">
                        <c:v>43198</c:v>
                      </c:pt>
                      <c:pt idx="957">
                        <c:v>43197</c:v>
                      </c:pt>
                      <c:pt idx="958">
                        <c:v>43196</c:v>
                      </c:pt>
                      <c:pt idx="959">
                        <c:v>43195</c:v>
                      </c:pt>
                      <c:pt idx="960">
                        <c:v>43194</c:v>
                      </c:pt>
                      <c:pt idx="961">
                        <c:v>43193</c:v>
                      </c:pt>
                      <c:pt idx="962">
                        <c:v>43192</c:v>
                      </c:pt>
                      <c:pt idx="963">
                        <c:v>43191</c:v>
                      </c:pt>
                      <c:pt idx="964">
                        <c:v>43190</c:v>
                      </c:pt>
                      <c:pt idx="965">
                        <c:v>43189</c:v>
                      </c:pt>
                      <c:pt idx="966">
                        <c:v>43188</c:v>
                      </c:pt>
                      <c:pt idx="967">
                        <c:v>43187</c:v>
                      </c:pt>
                      <c:pt idx="968">
                        <c:v>43186</c:v>
                      </c:pt>
                      <c:pt idx="969">
                        <c:v>43185</c:v>
                      </c:pt>
                      <c:pt idx="970">
                        <c:v>43184</c:v>
                      </c:pt>
                      <c:pt idx="971">
                        <c:v>43183</c:v>
                      </c:pt>
                      <c:pt idx="972">
                        <c:v>43182</c:v>
                      </c:pt>
                      <c:pt idx="973">
                        <c:v>43181</c:v>
                      </c:pt>
                      <c:pt idx="974">
                        <c:v>43180</c:v>
                      </c:pt>
                      <c:pt idx="975">
                        <c:v>43179</c:v>
                      </c:pt>
                      <c:pt idx="976">
                        <c:v>43178</c:v>
                      </c:pt>
                      <c:pt idx="977">
                        <c:v>43177</c:v>
                      </c:pt>
                      <c:pt idx="978">
                        <c:v>43176</c:v>
                      </c:pt>
                      <c:pt idx="979">
                        <c:v>43175</c:v>
                      </c:pt>
                      <c:pt idx="980">
                        <c:v>43174</c:v>
                      </c:pt>
                      <c:pt idx="981">
                        <c:v>43173</c:v>
                      </c:pt>
                      <c:pt idx="982">
                        <c:v>43172</c:v>
                      </c:pt>
                      <c:pt idx="983">
                        <c:v>43171</c:v>
                      </c:pt>
                      <c:pt idx="984">
                        <c:v>43170</c:v>
                      </c:pt>
                      <c:pt idx="985">
                        <c:v>43169</c:v>
                      </c:pt>
                      <c:pt idx="986">
                        <c:v>43168</c:v>
                      </c:pt>
                      <c:pt idx="987">
                        <c:v>43167</c:v>
                      </c:pt>
                      <c:pt idx="988">
                        <c:v>43166</c:v>
                      </c:pt>
                      <c:pt idx="989">
                        <c:v>43165</c:v>
                      </c:pt>
                      <c:pt idx="990">
                        <c:v>43164</c:v>
                      </c:pt>
                      <c:pt idx="991">
                        <c:v>43163</c:v>
                      </c:pt>
                      <c:pt idx="992">
                        <c:v>43162</c:v>
                      </c:pt>
                      <c:pt idx="993">
                        <c:v>43161</c:v>
                      </c:pt>
                      <c:pt idx="994">
                        <c:v>43160</c:v>
                      </c:pt>
                      <c:pt idx="995">
                        <c:v>43159</c:v>
                      </c:pt>
                      <c:pt idx="996">
                        <c:v>43158</c:v>
                      </c:pt>
                      <c:pt idx="997">
                        <c:v>43157</c:v>
                      </c:pt>
                      <c:pt idx="998">
                        <c:v>43156</c:v>
                      </c:pt>
                      <c:pt idx="999">
                        <c:v>43155</c:v>
                      </c:pt>
                      <c:pt idx="1000">
                        <c:v>43154</c:v>
                      </c:pt>
                      <c:pt idx="1001">
                        <c:v>43153</c:v>
                      </c:pt>
                      <c:pt idx="1002">
                        <c:v>43152</c:v>
                      </c:pt>
                      <c:pt idx="1003">
                        <c:v>43151</c:v>
                      </c:pt>
                      <c:pt idx="1004">
                        <c:v>43150</c:v>
                      </c:pt>
                      <c:pt idx="1005">
                        <c:v>43149</c:v>
                      </c:pt>
                      <c:pt idx="1006">
                        <c:v>43148</c:v>
                      </c:pt>
                      <c:pt idx="1007">
                        <c:v>43147</c:v>
                      </c:pt>
                      <c:pt idx="1008">
                        <c:v>43146</c:v>
                      </c:pt>
                      <c:pt idx="1009">
                        <c:v>43145</c:v>
                      </c:pt>
                      <c:pt idx="1010">
                        <c:v>43144</c:v>
                      </c:pt>
                      <c:pt idx="1011">
                        <c:v>43143</c:v>
                      </c:pt>
                      <c:pt idx="1012">
                        <c:v>43142</c:v>
                      </c:pt>
                      <c:pt idx="1013">
                        <c:v>43141</c:v>
                      </c:pt>
                      <c:pt idx="1014">
                        <c:v>43140</c:v>
                      </c:pt>
                      <c:pt idx="1015">
                        <c:v>43139</c:v>
                      </c:pt>
                      <c:pt idx="1016">
                        <c:v>43138</c:v>
                      </c:pt>
                      <c:pt idx="1017">
                        <c:v>43137</c:v>
                      </c:pt>
                      <c:pt idx="1018">
                        <c:v>43136</c:v>
                      </c:pt>
                      <c:pt idx="1019">
                        <c:v>43135</c:v>
                      </c:pt>
                      <c:pt idx="1020">
                        <c:v>43134</c:v>
                      </c:pt>
                      <c:pt idx="1021">
                        <c:v>43133</c:v>
                      </c:pt>
                      <c:pt idx="1022">
                        <c:v>43132</c:v>
                      </c:pt>
                      <c:pt idx="1023">
                        <c:v>43131</c:v>
                      </c:pt>
                      <c:pt idx="1024">
                        <c:v>43130</c:v>
                      </c:pt>
                      <c:pt idx="1025">
                        <c:v>43129</c:v>
                      </c:pt>
                      <c:pt idx="1026">
                        <c:v>43128</c:v>
                      </c:pt>
                      <c:pt idx="1027">
                        <c:v>43127</c:v>
                      </c:pt>
                      <c:pt idx="1028">
                        <c:v>43126</c:v>
                      </c:pt>
                      <c:pt idx="1029">
                        <c:v>43125</c:v>
                      </c:pt>
                      <c:pt idx="1030">
                        <c:v>43124</c:v>
                      </c:pt>
                      <c:pt idx="1031">
                        <c:v>43123</c:v>
                      </c:pt>
                      <c:pt idx="1032">
                        <c:v>43122</c:v>
                      </c:pt>
                      <c:pt idx="1033">
                        <c:v>43121</c:v>
                      </c:pt>
                      <c:pt idx="1034">
                        <c:v>43120</c:v>
                      </c:pt>
                      <c:pt idx="1035">
                        <c:v>43119</c:v>
                      </c:pt>
                      <c:pt idx="1036">
                        <c:v>43118</c:v>
                      </c:pt>
                      <c:pt idx="1037">
                        <c:v>43117</c:v>
                      </c:pt>
                      <c:pt idx="1038">
                        <c:v>43116</c:v>
                      </c:pt>
                      <c:pt idx="1039">
                        <c:v>43115</c:v>
                      </c:pt>
                      <c:pt idx="1040">
                        <c:v>43114</c:v>
                      </c:pt>
                      <c:pt idx="1041">
                        <c:v>43113</c:v>
                      </c:pt>
                      <c:pt idx="1042">
                        <c:v>43112</c:v>
                      </c:pt>
                      <c:pt idx="1043">
                        <c:v>43111</c:v>
                      </c:pt>
                      <c:pt idx="1044">
                        <c:v>43110</c:v>
                      </c:pt>
                      <c:pt idx="1045">
                        <c:v>43109</c:v>
                      </c:pt>
                      <c:pt idx="1046">
                        <c:v>43108</c:v>
                      </c:pt>
                      <c:pt idx="1047">
                        <c:v>43107</c:v>
                      </c:pt>
                      <c:pt idx="1048">
                        <c:v>43106</c:v>
                      </c:pt>
                      <c:pt idx="1049">
                        <c:v>43105</c:v>
                      </c:pt>
                      <c:pt idx="1050">
                        <c:v>43104</c:v>
                      </c:pt>
                      <c:pt idx="1051">
                        <c:v>43103</c:v>
                      </c:pt>
                      <c:pt idx="1052">
                        <c:v>43102</c:v>
                      </c:pt>
                      <c:pt idx="1053">
                        <c:v>43101</c:v>
                      </c:pt>
                      <c:pt idx="1054">
                        <c:v>43100</c:v>
                      </c:pt>
                      <c:pt idx="1055">
                        <c:v>43099</c:v>
                      </c:pt>
                      <c:pt idx="1056">
                        <c:v>43098</c:v>
                      </c:pt>
                      <c:pt idx="1057">
                        <c:v>43097</c:v>
                      </c:pt>
                      <c:pt idx="1058">
                        <c:v>43096</c:v>
                      </c:pt>
                      <c:pt idx="1059">
                        <c:v>43095</c:v>
                      </c:pt>
                      <c:pt idx="1060">
                        <c:v>43094</c:v>
                      </c:pt>
                      <c:pt idx="1061">
                        <c:v>43093</c:v>
                      </c:pt>
                      <c:pt idx="1062">
                        <c:v>43092</c:v>
                      </c:pt>
                      <c:pt idx="1063">
                        <c:v>43091</c:v>
                      </c:pt>
                      <c:pt idx="1064">
                        <c:v>43090</c:v>
                      </c:pt>
                      <c:pt idx="1065">
                        <c:v>43089</c:v>
                      </c:pt>
                      <c:pt idx="1066">
                        <c:v>43088</c:v>
                      </c:pt>
                      <c:pt idx="1067">
                        <c:v>43087</c:v>
                      </c:pt>
                      <c:pt idx="1068">
                        <c:v>43086</c:v>
                      </c:pt>
                      <c:pt idx="1069">
                        <c:v>43085</c:v>
                      </c:pt>
                      <c:pt idx="1070">
                        <c:v>43084</c:v>
                      </c:pt>
                      <c:pt idx="1071">
                        <c:v>43083</c:v>
                      </c:pt>
                      <c:pt idx="1072">
                        <c:v>43082</c:v>
                      </c:pt>
                      <c:pt idx="1073">
                        <c:v>43081</c:v>
                      </c:pt>
                      <c:pt idx="1074">
                        <c:v>43080</c:v>
                      </c:pt>
                      <c:pt idx="1075">
                        <c:v>43079</c:v>
                      </c:pt>
                      <c:pt idx="1076">
                        <c:v>43078</c:v>
                      </c:pt>
                      <c:pt idx="1077">
                        <c:v>43077</c:v>
                      </c:pt>
                      <c:pt idx="1078">
                        <c:v>43076</c:v>
                      </c:pt>
                      <c:pt idx="1079">
                        <c:v>43075</c:v>
                      </c:pt>
                      <c:pt idx="1080">
                        <c:v>43074</c:v>
                      </c:pt>
                      <c:pt idx="1081">
                        <c:v>43073</c:v>
                      </c:pt>
                      <c:pt idx="1082">
                        <c:v>43072</c:v>
                      </c:pt>
                      <c:pt idx="1083">
                        <c:v>43071</c:v>
                      </c:pt>
                      <c:pt idx="1084">
                        <c:v>43070</c:v>
                      </c:pt>
                      <c:pt idx="1085">
                        <c:v>43069</c:v>
                      </c:pt>
                      <c:pt idx="1086">
                        <c:v>43068</c:v>
                      </c:pt>
                      <c:pt idx="1087">
                        <c:v>43067</c:v>
                      </c:pt>
                      <c:pt idx="1088">
                        <c:v>43066</c:v>
                      </c:pt>
                      <c:pt idx="1089">
                        <c:v>43065</c:v>
                      </c:pt>
                      <c:pt idx="1090">
                        <c:v>43064</c:v>
                      </c:pt>
                      <c:pt idx="1091">
                        <c:v>43063</c:v>
                      </c:pt>
                      <c:pt idx="1092">
                        <c:v>43062</c:v>
                      </c:pt>
                      <c:pt idx="1093">
                        <c:v>43061</c:v>
                      </c:pt>
                      <c:pt idx="1094">
                        <c:v>43060</c:v>
                      </c:pt>
                      <c:pt idx="1095">
                        <c:v>43059</c:v>
                      </c:pt>
                      <c:pt idx="1096">
                        <c:v>43058</c:v>
                      </c:pt>
                      <c:pt idx="1097">
                        <c:v>43057</c:v>
                      </c:pt>
                      <c:pt idx="1098">
                        <c:v>43056</c:v>
                      </c:pt>
                      <c:pt idx="1099">
                        <c:v>43055</c:v>
                      </c:pt>
                      <c:pt idx="1100">
                        <c:v>43054</c:v>
                      </c:pt>
                      <c:pt idx="1101">
                        <c:v>43053</c:v>
                      </c:pt>
                      <c:pt idx="1102">
                        <c:v>43052</c:v>
                      </c:pt>
                      <c:pt idx="1103">
                        <c:v>43051</c:v>
                      </c:pt>
                      <c:pt idx="1104">
                        <c:v>43050</c:v>
                      </c:pt>
                      <c:pt idx="1105">
                        <c:v>43049</c:v>
                      </c:pt>
                      <c:pt idx="1106">
                        <c:v>43048</c:v>
                      </c:pt>
                      <c:pt idx="1107">
                        <c:v>43047</c:v>
                      </c:pt>
                      <c:pt idx="1108">
                        <c:v>43046</c:v>
                      </c:pt>
                      <c:pt idx="1109">
                        <c:v>43045</c:v>
                      </c:pt>
                      <c:pt idx="1110">
                        <c:v>43044</c:v>
                      </c:pt>
                      <c:pt idx="1111">
                        <c:v>43043</c:v>
                      </c:pt>
                      <c:pt idx="1112">
                        <c:v>43042</c:v>
                      </c:pt>
                      <c:pt idx="1113">
                        <c:v>43041</c:v>
                      </c:pt>
                      <c:pt idx="1114">
                        <c:v>43040</c:v>
                      </c:pt>
                      <c:pt idx="1115">
                        <c:v>43039</c:v>
                      </c:pt>
                      <c:pt idx="1116">
                        <c:v>43038</c:v>
                      </c:pt>
                      <c:pt idx="1117">
                        <c:v>43037</c:v>
                      </c:pt>
                      <c:pt idx="1118">
                        <c:v>43036</c:v>
                      </c:pt>
                      <c:pt idx="1119">
                        <c:v>43035</c:v>
                      </c:pt>
                      <c:pt idx="1120">
                        <c:v>43034</c:v>
                      </c:pt>
                      <c:pt idx="1121">
                        <c:v>43033</c:v>
                      </c:pt>
                      <c:pt idx="1122">
                        <c:v>43032</c:v>
                      </c:pt>
                      <c:pt idx="1123">
                        <c:v>43031</c:v>
                      </c:pt>
                      <c:pt idx="1124">
                        <c:v>43030</c:v>
                      </c:pt>
                      <c:pt idx="1125">
                        <c:v>43029</c:v>
                      </c:pt>
                      <c:pt idx="1126">
                        <c:v>43028</c:v>
                      </c:pt>
                      <c:pt idx="1127">
                        <c:v>43027</c:v>
                      </c:pt>
                      <c:pt idx="1128">
                        <c:v>43026</c:v>
                      </c:pt>
                      <c:pt idx="1129">
                        <c:v>43025</c:v>
                      </c:pt>
                      <c:pt idx="1130">
                        <c:v>43024</c:v>
                      </c:pt>
                      <c:pt idx="1131">
                        <c:v>43023</c:v>
                      </c:pt>
                      <c:pt idx="1132">
                        <c:v>43022</c:v>
                      </c:pt>
                      <c:pt idx="1133">
                        <c:v>43021</c:v>
                      </c:pt>
                      <c:pt idx="1134">
                        <c:v>43020</c:v>
                      </c:pt>
                      <c:pt idx="1135">
                        <c:v>43019</c:v>
                      </c:pt>
                      <c:pt idx="1136">
                        <c:v>43018</c:v>
                      </c:pt>
                      <c:pt idx="1137">
                        <c:v>43017</c:v>
                      </c:pt>
                      <c:pt idx="1138">
                        <c:v>43016</c:v>
                      </c:pt>
                      <c:pt idx="1139">
                        <c:v>43015</c:v>
                      </c:pt>
                      <c:pt idx="1140">
                        <c:v>43014</c:v>
                      </c:pt>
                      <c:pt idx="1141">
                        <c:v>43013</c:v>
                      </c:pt>
                      <c:pt idx="1142">
                        <c:v>43012</c:v>
                      </c:pt>
                      <c:pt idx="1143">
                        <c:v>43011</c:v>
                      </c:pt>
                      <c:pt idx="1144">
                        <c:v>43010</c:v>
                      </c:pt>
                      <c:pt idx="1145">
                        <c:v>43009</c:v>
                      </c:pt>
                      <c:pt idx="1146">
                        <c:v>43008</c:v>
                      </c:pt>
                      <c:pt idx="1147">
                        <c:v>43007</c:v>
                      </c:pt>
                      <c:pt idx="1148">
                        <c:v>43006</c:v>
                      </c:pt>
                      <c:pt idx="1149">
                        <c:v>43005</c:v>
                      </c:pt>
                      <c:pt idx="1150">
                        <c:v>43004</c:v>
                      </c:pt>
                      <c:pt idx="1151">
                        <c:v>43003</c:v>
                      </c:pt>
                      <c:pt idx="1152">
                        <c:v>43002</c:v>
                      </c:pt>
                      <c:pt idx="1153">
                        <c:v>43001</c:v>
                      </c:pt>
                      <c:pt idx="1154">
                        <c:v>43000</c:v>
                      </c:pt>
                      <c:pt idx="1155">
                        <c:v>42999</c:v>
                      </c:pt>
                      <c:pt idx="1156">
                        <c:v>42998</c:v>
                      </c:pt>
                      <c:pt idx="1157">
                        <c:v>42997</c:v>
                      </c:pt>
                      <c:pt idx="1158">
                        <c:v>42996</c:v>
                      </c:pt>
                      <c:pt idx="1159">
                        <c:v>42995</c:v>
                      </c:pt>
                      <c:pt idx="1160">
                        <c:v>42994</c:v>
                      </c:pt>
                      <c:pt idx="1161">
                        <c:v>42993</c:v>
                      </c:pt>
                      <c:pt idx="1162">
                        <c:v>42992</c:v>
                      </c:pt>
                      <c:pt idx="1163">
                        <c:v>42991</c:v>
                      </c:pt>
                      <c:pt idx="1164">
                        <c:v>42990</c:v>
                      </c:pt>
                      <c:pt idx="1165">
                        <c:v>42989</c:v>
                      </c:pt>
                      <c:pt idx="1166">
                        <c:v>42988</c:v>
                      </c:pt>
                      <c:pt idx="1167">
                        <c:v>42987</c:v>
                      </c:pt>
                      <c:pt idx="1168">
                        <c:v>42986</c:v>
                      </c:pt>
                      <c:pt idx="1169">
                        <c:v>42985</c:v>
                      </c:pt>
                      <c:pt idx="1170">
                        <c:v>42984</c:v>
                      </c:pt>
                      <c:pt idx="1171">
                        <c:v>42983</c:v>
                      </c:pt>
                      <c:pt idx="1172">
                        <c:v>42982</c:v>
                      </c:pt>
                      <c:pt idx="1173">
                        <c:v>42981</c:v>
                      </c:pt>
                      <c:pt idx="1174">
                        <c:v>42980</c:v>
                      </c:pt>
                      <c:pt idx="1175">
                        <c:v>42979</c:v>
                      </c:pt>
                      <c:pt idx="1176">
                        <c:v>42978</c:v>
                      </c:pt>
                      <c:pt idx="1177">
                        <c:v>42977</c:v>
                      </c:pt>
                      <c:pt idx="1178">
                        <c:v>42976</c:v>
                      </c:pt>
                      <c:pt idx="1179">
                        <c:v>42975</c:v>
                      </c:pt>
                      <c:pt idx="1180">
                        <c:v>42974</c:v>
                      </c:pt>
                      <c:pt idx="1181">
                        <c:v>42973</c:v>
                      </c:pt>
                      <c:pt idx="1182">
                        <c:v>42972</c:v>
                      </c:pt>
                      <c:pt idx="1183">
                        <c:v>42971</c:v>
                      </c:pt>
                      <c:pt idx="1184">
                        <c:v>42970</c:v>
                      </c:pt>
                      <c:pt idx="1185">
                        <c:v>42969</c:v>
                      </c:pt>
                      <c:pt idx="1186">
                        <c:v>42968</c:v>
                      </c:pt>
                      <c:pt idx="1187">
                        <c:v>42967</c:v>
                      </c:pt>
                      <c:pt idx="1188">
                        <c:v>42966</c:v>
                      </c:pt>
                      <c:pt idx="1189">
                        <c:v>42965</c:v>
                      </c:pt>
                      <c:pt idx="1190">
                        <c:v>42964</c:v>
                      </c:pt>
                      <c:pt idx="1191">
                        <c:v>42963</c:v>
                      </c:pt>
                      <c:pt idx="1192">
                        <c:v>42962</c:v>
                      </c:pt>
                      <c:pt idx="1193">
                        <c:v>42961</c:v>
                      </c:pt>
                      <c:pt idx="1194">
                        <c:v>42960</c:v>
                      </c:pt>
                      <c:pt idx="1195">
                        <c:v>42959</c:v>
                      </c:pt>
                      <c:pt idx="1196">
                        <c:v>42958</c:v>
                      </c:pt>
                      <c:pt idx="1197">
                        <c:v>42957</c:v>
                      </c:pt>
                      <c:pt idx="1198">
                        <c:v>42956</c:v>
                      </c:pt>
                      <c:pt idx="1199">
                        <c:v>42955</c:v>
                      </c:pt>
                      <c:pt idx="1200">
                        <c:v>42954</c:v>
                      </c:pt>
                      <c:pt idx="1201">
                        <c:v>42953</c:v>
                      </c:pt>
                      <c:pt idx="1202">
                        <c:v>42952</c:v>
                      </c:pt>
                      <c:pt idx="1203">
                        <c:v>42951</c:v>
                      </c:pt>
                      <c:pt idx="1204">
                        <c:v>42950</c:v>
                      </c:pt>
                      <c:pt idx="1205">
                        <c:v>42949</c:v>
                      </c:pt>
                      <c:pt idx="1206">
                        <c:v>42948</c:v>
                      </c:pt>
                      <c:pt idx="1207">
                        <c:v>42947</c:v>
                      </c:pt>
                      <c:pt idx="1208">
                        <c:v>42946</c:v>
                      </c:pt>
                      <c:pt idx="1209">
                        <c:v>42945</c:v>
                      </c:pt>
                      <c:pt idx="1210">
                        <c:v>42944</c:v>
                      </c:pt>
                      <c:pt idx="1211">
                        <c:v>42943</c:v>
                      </c:pt>
                      <c:pt idx="1212">
                        <c:v>42942</c:v>
                      </c:pt>
                      <c:pt idx="1213">
                        <c:v>42941</c:v>
                      </c:pt>
                      <c:pt idx="1214">
                        <c:v>42940</c:v>
                      </c:pt>
                      <c:pt idx="1215">
                        <c:v>42939</c:v>
                      </c:pt>
                      <c:pt idx="1216">
                        <c:v>42938</c:v>
                      </c:pt>
                      <c:pt idx="1217">
                        <c:v>42937</c:v>
                      </c:pt>
                      <c:pt idx="1218">
                        <c:v>42936</c:v>
                      </c:pt>
                      <c:pt idx="1219">
                        <c:v>42935</c:v>
                      </c:pt>
                      <c:pt idx="1220">
                        <c:v>42934</c:v>
                      </c:pt>
                      <c:pt idx="1221">
                        <c:v>42933</c:v>
                      </c:pt>
                      <c:pt idx="1222">
                        <c:v>42932</c:v>
                      </c:pt>
                      <c:pt idx="1223">
                        <c:v>42931</c:v>
                      </c:pt>
                      <c:pt idx="1224">
                        <c:v>42930</c:v>
                      </c:pt>
                      <c:pt idx="1225">
                        <c:v>42929</c:v>
                      </c:pt>
                      <c:pt idx="1226">
                        <c:v>42928</c:v>
                      </c:pt>
                      <c:pt idx="1227">
                        <c:v>42927</c:v>
                      </c:pt>
                      <c:pt idx="1228">
                        <c:v>42926</c:v>
                      </c:pt>
                      <c:pt idx="1229">
                        <c:v>42925</c:v>
                      </c:pt>
                      <c:pt idx="1230">
                        <c:v>42924</c:v>
                      </c:pt>
                      <c:pt idx="1231">
                        <c:v>42923</c:v>
                      </c:pt>
                      <c:pt idx="1232">
                        <c:v>42922</c:v>
                      </c:pt>
                      <c:pt idx="1233">
                        <c:v>42921</c:v>
                      </c:pt>
                      <c:pt idx="1234">
                        <c:v>42920</c:v>
                      </c:pt>
                      <c:pt idx="1235">
                        <c:v>42919</c:v>
                      </c:pt>
                      <c:pt idx="1236">
                        <c:v>42918</c:v>
                      </c:pt>
                      <c:pt idx="1237">
                        <c:v>42917</c:v>
                      </c:pt>
                      <c:pt idx="1238">
                        <c:v>42916</c:v>
                      </c:pt>
                      <c:pt idx="1239">
                        <c:v>42915</c:v>
                      </c:pt>
                      <c:pt idx="1240">
                        <c:v>42914</c:v>
                      </c:pt>
                      <c:pt idx="1241">
                        <c:v>42913</c:v>
                      </c:pt>
                      <c:pt idx="1242">
                        <c:v>42912</c:v>
                      </c:pt>
                      <c:pt idx="1243">
                        <c:v>42911</c:v>
                      </c:pt>
                      <c:pt idx="1244">
                        <c:v>42910</c:v>
                      </c:pt>
                      <c:pt idx="1245">
                        <c:v>42909</c:v>
                      </c:pt>
                      <c:pt idx="1246">
                        <c:v>42908</c:v>
                      </c:pt>
                      <c:pt idx="1247">
                        <c:v>42907</c:v>
                      </c:pt>
                      <c:pt idx="1248">
                        <c:v>42906</c:v>
                      </c:pt>
                      <c:pt idx="1249">
                        <c:v>42905</c:v>
                      </c:pt>
                      <c:pt idx="1250">
                        <c:v>42904</c:v>
                      </c:pt>
                      <c:pt idx="1251">
                        <c:v>42903</c:v>
                      </c:pt>
                      <c:pt idx="1252">
                        <c:v>42902</c:v>
                      </c:pt>
                      <c:pt idx="1253">
                        <c:v>42901</c:v>
                      </c:pt>
                      <c:pt idx="1254">
                        <c:v>42900</c:v>
                      </c:pt>
                      <c:pt idx="1255">
                        <c:v>42899</c:v>
                      </c:pt>
                      <c:pt idx="1256">
                        <c:v>42898</c:v>
                      </c:pt>
                      <c:pt idx="1257">
                        <c:v>42897</c:v>
                      </c:pt>
                      <c:pt idx="1258">
                        <c:v>42896</c:v>
                      </c:pt>
                      <c:pt idx="1259">
                        <c:v>42895</c:v>
                      </c:pt>
                      <c:pt idx="1260">
                        <c:v>42894</c:v>
                      </c:pt>
                      <c:pt idx="1261">
                        <c:v>42893</c:v>
                      </c:pt>
                      <c:pt idx="1262">
                        <c:v>42892</c:v>
                      </c:pt>
                      <c:pt idx="1263">
                        <c:v>42891</c:v>
                      </c:pt>
                      <c:pt idx="1264">
                        <c:v>42890</c:v>
                      </c:pt>
                      <c:pt idx="1265">
                        <c:v>42889</c:v>
                      </c:pt>
                      <c:pt idx="1266">
                        <c:v>42888</c:v>
                      </c:pt>
                      <c:pt idx="1267">
                        <c:v>42887</c:v>
                      </c:pt>
                      <c:pt idx="1268">
                        <c:v>42886</c:v>
                      </c:pt>
                      <c:pt idx="1269">
                        <c:v>42885</c:v>
                      </c:pt>
                      <c:pt idx="1270">
                        <c:v>42884</c:v>
                      </c:pt>
                      <c:pt idx="1271">
                        <c:v>42883</c:v>
                      </c:pt>
                      <c:pt idx="1272">
                        <c:v>42882</c:v>
                      </c:pt>
                      <c:pt idx="1273">
                        <c:v>42881</c:v>
                      </c:pt>
                      <c:pt idx="1274">
                        <c:v>42880</c:v>
                      </c:pt>
                      <c:pt idx="1275">
                        <c:v>42879</c:v>
                      </c:pt>
                      <c:pt idx="1276">
                        <c:v>42878</c:v>
                      </c:pt>
                      <c:pt idx="1277">
                        <c:v>42877</c:v>
                      </c:pt>
                      <c:pt idx="1278">
                        <c:v>42876</c:v>
                      </c:pt>
                      <c:pt idx="1279">
                        <c:v>42875</c:v>
                      </c:pt>
                      <c:pt idx="1280">
                        <c:v>42874</c:v>
                      </c:pt>
                      <c:pt idx="1281">
                        <c:v>42873</c:v>
                      </c:pt>
                      <c:pt idx="1282">
                        <c:v>42872</c:v>
                      </c:pt>
                      <c:pt idx="1283">
                        <c:v>42871</c:v>
                      </c:pt>
                      <c:pt idx="1284">
                        <c:v>42870</c:v>
                      </c:pt>
                      <c:pt idx="1285">
                        <c:v>42869</c:v>
                      </c:pt>
                      <c:pt idx="1286">
                        <c:v>42868</c:v>
                      </c:pt>
                      <c:pt idx="1287">
                        <c:v>42867</c:v>
                      </c:pt>
                      <c:pt idx="1288">
                        <c:v>42866</c:v>
                      </c:pt>
                      <c:pt idx="1289">
                        <c:v>42865</c:v>
                      </c:pt>
                      <c:pt idx="1290">
                        <c:v>42864</c:v>
                      </c:pt>
                      <c:pt idx="1291">
                        <c:v>42863</c:v>
                      </c:pt>
                      <c:pt idx="1292">
                        <c:v>42862</c:v>
                      </c:pt>
                      <c:pt idx="1293">
                        <c:v>42861</c:v>
                      </c:pt>
                      <c:pt idx="1294">
                        <c:v>42860</c:v>
                      </c:pt>
                      <c:pt idx="1295">
                        <c:v>42859</c:v>
                      </c:pt>
                      <c:pt idx="1296">
                        <c:v>42858</c:v>
                      </c:pt>
                      <c:pt idx="1297">
                        <c:v>42857</c:v>
                      </c:pt>
                      <c:pt idx="1298">
                        <c:v>42856</c:v>
                      </c:pt>
                      <c:pt idx="1299">
                        <c:v>42855</c:v>
                      </c:pt>
                      <c:pt idx="1300">
                        <c:v>42854</c:v>
                      </c:pt>
                      <c:pt idx="1301">
                        <c:v>42853</c:v>
                      </c:pt>
                      <c:pt idx="1302">
                        <c:v>42852</c:v>
                      </c:pt>
                      <c:pt idx="1303">
                        <c:v>42851</c:v>
                      </c:pt>
                      <c:pt idx="1304">
                        <c:v>42850</c:v>
                      </c:pt>
                      <c:pt idx="1305">
                        <c:v>42849</c:v>
                      </c:pt>
                      <c:pt idx="1306">
                        <c:v>42848</c:v>
                      </c:pt>
                      <c:pt idx="1307">
                        <c:v>42847</c:v>
                      </c:pt>
                      <c:pt idx="1308">
                        <c:v>42846</c:v>
                      </c:pt>
                      <c:pt idx="1309">
                        <c:v>42845</c:v>
                      </c:pt>
                      <c:pt idx="1310">
                        <c:v>42844</c:v>
                      </c:pt>
                      <c:pt idx="1311">
                        <c:v>42843</c:v>
                      </c:pt>
                      <c:pt idx="1312">
                        <c:v>42842</c:v>
                      </c:pt>
                      <c:pt idx="1313">
                        <c:v>42841</c:v>
                      </c:pt>
                      <c:pt idx="1314">
                        <c:v>42840</c:v>
                      </c:pt>
                      <c:pt idx="1315">
                        <c:v>42839</c:v>
                      </c:pt>
                      <c:pt idx="1316">
                        <c:v>42838</c:v>
                      </c:pt>
                      <c:pt idx="1317">
                        <c:v>42837</c:v>
                      </c:pt>
                      <c:pt idx="1318">
                        <c:v>42836</c:v>
                      </c:pt>
                      <c:pt idx="1319">
                        <c:v>42835</c:v>
                      </c:pt>
                      <c:pt idx="1320">
                        <c:v>42834</c:v>
                      </c:pt>
                      <c:pt idx="1321">
                        <c:v>42833</c:v>
                      </c:pt>
                      <c:pt idx="1322">
                        <c:v>42832</c:v>
                      </c:pt>
                      <c:pt idx="1323">
                        <c:v>42831</c:v>
                      </c:pt>
                      <c:pt idx="1324">
                        <c:v>42830</c:v>
                      </c:pt>
                      <c:pt idx="1325">
                        <c:v>42829</c:v>
                      </c:pt>
                      <c:pt idx="1326">
                        <c:v>42828</c:v>
                      </c:pt>
                      <c:pt idx="1327">
                        <c:v>42827</c:v>
                      </c:pt>
                      <c:pt idx="1328">
                        <c:v>42826</c:v>
                      </c:pt>
                      <c:pt idx="1329">
                        <c:v>42825</c:v>
                      </c:pt>
                      <c:pt idx="1330">
                        <c:v>42824</c:v>
                      </c:pt>
                      <c:pt idx="1331">
                        <c:v>42823</c:v>
                      </c:pt>
                      <c:pt idx="1332">
                        <c:v>42822</c:v>
                      </c:pt>
                      <c:pt idx="1333">
                        <c:v>42821</c:v>
                      </c:pt>
                      <c:pt idx="1334">
                        <c:v>42820</c:v>
                      </c:pt>
                      <c:pt idx="1335">
                        <c:v>42819</c:v>
                      </c:pt>
                      <c:pt idx="1336">
                        <c:v>42818</c:v>
                      </c:pt>
                      <c:pt idx="1337">
                        <c:v>42817</c:v>
                      </c:pt>
                      <c:pt idx="1338">
                        <c:v>42816</c:v>
                      </c:pt>
                      <c:pt idx="1339">
                        <c:v>42815</c:v>
                      </c:pt>
                      <c:pt idx="1340">
                        <c:v>42814</c:v>
                      </c:pt>
                      <c:pt idx="1341">
                        <c:v>42813</c:v>
                      </c:pt>
                      <c:pt idx="1342">
                        <c:v>42812</c:v>
                      </c:pt>
                      <c:pt idx="1343">
                        <c:v>42811</c:v>
                      </c:pt>
                      <c:pt idx="1344">
                        <c:v>42810</c:v>
                      </c:pt>
                      <c:pt idx="1345">
                        <c:v>42809</c:v>
                      </c:pt>
                      <c:pt idx="1346">
                        <c:v>42808</c:v>
                      </c:pt>
                      <c:pt idx="1347">
                        <c:v>42807</c:v>
                      </c:pt>
                      <c:pt idx="1348">
                        <c:v>42806</c:v>
                      </c:pt>
                      <c:pt idx="1349">
                        <c:v>42805</c:v>
                      </c:pt>
                      <c:pt idx="1350">
                        <c:v>42804</c:v>
                      </c:pt>
                      <c:pt idx="1351">
                        <c:v>42803</c:v>
                      </c:pt>
                      <c:pt idx="1352">
                        <c:v>42802</c:v>
                      </c:pt>
                      <c:pt idx="1353">
                        <c:v>42801</c:v>
                      </c:pt>
                      <c:pt idx="1354">
                        <c:v>42800</c:v>
                      </c:pt>
                      <c:pt idx="1355">
                        <c:v>42799</c:v>
                      </c:pt>
                      <c:pt idx="1356">
                        <c:v>42798</c:v>
                      </c:pt>
                      <c:pt idx="1357">
                        <c:v>42797</c:v>
                      </c:pt>
                      <c:pt idx="1358">
                        <c:v>42796</c:v>
                      </c:pt>
                      <c:pt idx="1359">
                        <c:v>42795</c:v>
                      </c:pt>
                      <c:pt idx="1360">
                        <c:v>42794</c:v>
                      </c:pt>
                      <c:pt idx="1361">
                        <c:v>42793</c:v>
                      </c:pt>
                      <c:pt idx="1362">
                        <c:v>42792</c:v>
                      </c:pt>
                      <c:pt idx="1363">
                        <c:v>42791</c:v>
                      </c:pt>
                      <c:pt idx="1364">
                        <c:v>42790</c:v>
                      </c:pt>
                      <c:pt idx="1365">
                        <c:v>42789</c:v>
                      </c:pt>
                      <c:pt idx="1366">
                        <c:v>42788</c:v>
                      </c:pt>
                      <c:pt idx="1367">
                        <c:v>42787</c:v>
                      </c:pt>
                      <c:pt idx="1368">
                        <c:v>42786</c:v>
                      </c:pt>
                      <c:pt idx="1369">
                        <c:v>42785</c:v>
                      </c:pt>
                      <c:pt idx="1370">
                        <c:v>42784</c:v>
                      </c:pt>
                      <c:pt idx="1371">
                        <c:v>42783</c:v>
                      </c:pt>
                      <c:pt idx="1372">
                        <c:v>42782</c:v>
                      </c:pt>
                      <c:pt idx="1373">
                        <c:v>42781</c:v>
                      </c:pt>
                      <c:pt idx="1374">
                        <c:v>42780</c:v>
                      </c:pt>
                      <c:pt idx="1375">
                        <c:v>42779</c:v>
                      </c:pt>
                      <c:pt idx="1376">
                        <c:v>42778</c:v>
                      </c:pt>
                      <c:pt idx="1377">
                        <c:v>42777</c:v>
                      </c:pt>
                      <c:pt idx="1378">
                        <c:v>42776</c:v>
                      </c:pt>
                      <c:pt idx="1379">
                        <c:v>42775</c:v>
                      </c:pt>
                      <c:pt idx="1380">
                        <c:v>42774</c:v>
                      </c:pt>
                      <c:pt idx="1381">
                        <c:v>42773</c:v>
                      </c:pt>
                      <c:pt idx="1382">
                        <c:v>42772</c:v>
                      </c:pt>
                      <c:pt idx="1383">
                        <c:v>42771</c:v>
                      </c:pt>
                      <c:pt idx="1384">
                        <c:v>42770</c:v>
                      </c:pt>
                      <c:pt idx="1385">
                        <c:v>42769</c:v>
                      </c:pt>
                      <c:pt idx="1386">
                        <c:v>42768</c:v>
                      </c:pt>
                      <c:pt idx="1387">
                        <c:v>42767</c:v>
                      </c:pt>
                      <c:pt idx="1388">
                        <c:v>42766</c:v>
                      </c:pt>
                      <c:pt idx="1389">
                        <c:v>42765</c:v>
                      </c:pt>
                      <c:pt idx="1390">
                        <c:v>42764</c:v>
                      </c:pt>
                      <c:pt idx="1391">
                        <c:v>42763</c:v>
                      </c:pt>
                      <c:pt idx="1392">
                        <c:v>42762</c:v>
                      </c:pt>
                      <c:pt idx="1393">
                        <c:v>42761</c:v>
                      </c:pt>
                      <c:pt idx="1394">
                        <c:v>42760</c:v>
                      </c:pt>
                      <c:pt idx="1395">
                        <c:v>42759</c:v>
                      </c:pt>
                      <c:pt idx="1396">
                        <c:v>42758</c:v>
                      </c:pt>
                      <c:pt idx="1397">
                        <c:v>42757</c:v>
                      </c:pt>
                      <c:pt idx="1398">
                        <c:v>42756</c:v>
                      </c:pt>
                      <c:pt idx="1399">
                        <c:v>42755</c:v>
                      </c:pt>
                      <c:pt idx="1400">
                        <c:v>42754</c:v>
                      </c:pt>
                      <c:pt idx="1401">
                        <c:v>42753</c:v>
                      </c:pt>
                      <c:pt idx="1402">
                        <c:v>42752</c:v>
                      </c:pt>
                      <c:pt idx="1403">
                        <c:v>42751</c:v>
                      </c:pt>
                      <c:pt idx="1404">
                        <c:v>42750</c:v>
                      </c:pt>
                      <c:pt idx="1405">
                        <c:v>42749</c:v>
                      </c:pt>
                      <c:pt idx="1406">
                        <c:v>42748</c:v>
                      </c:pt>
                      <c:pt idx="1407">
                        <c:v>42747</c:v>
                      </c:pt>
                      <c:pt idx="1408">
                        <c:v>42746</c:v>
                      </c:pt>
                      <c:pt idx="1409">
                        <c:v>42745</c:v>
                      </c:pt>
                      <c:pt idx="1410">
                        <c:v>42744</c:v>
                      </c:pt>
                      <c:pt idx="1411">
                        <c:v>42743</c:v>
                      </c:pt>
                      <c:pt idx="1412">
                        <c:v>42742</c:v>
                      </c:pt>
                      <c:pt idx="1413">
                        <c:v>42741</c:v>
                      </c:pt>
                      <c:pt idx="1414">
                        <c:v>42740</c:v>
                      </c:pt>
                      <c:pt idx="1415">
                        <c:v>42739</c:v>
                      </c:pt>
                      <c:pt idx="1416">
                        <c:v>42738</c:v>
                      </c:pt>
                      <c:pt idx="1417">
                        <c:v>42737</c:v>
                      </c:pt>
                      <c:pt idx="1418">
                        <c:v>42736</c:v>
                      </c:pt>
                      <c:pt idx="1419">
                        <c:v>42735</c:v>
                      </c:pt>
                      <c:pt idx="1420">
                        <c:v>42734</c:v>
                      </c:pt>
                      <c:pt idx="1421">
                        <c:v>42733</c:v>
                      </c:pt>
                      <c:pt idx="1422">
                        <c:v>42732</c:v>
                      </c:pt>
                      <c:pt idx="1423">
                        <c:v>42731</c:v>
                      </c:pt>
                      <c:pt idx="1424">
                        <c:v>42730</c:v>
                      </c:pt>
                      <c:pt idx="1425">
                        <c:v>42729</c:v>
                      </c:pt>
                      <c:pt idx="1426">
                        <c:v>42728</c:v>
                      </c:pt>
                      <c:pt idx="1427">
                        <c:v>42727</c:v>
                      </c:pt>
                      <c:pt idx="1428">
                        <c:v>42726</c:v>
                      </c:pt>
                      <c:pt idx="1429">
                        <c:v>42725</c:v>
                      </c:pt>
                      <c:pt idx="1430">
                        <c:v>42724</c:v>
                      </c:pt>
                      <c:pt idx="1431">
                        <c:v>42723</c:v>
                      </c:pt>
                      <c:pt idx="1432">
                        <c:v>42722</c:v>
                      </c:pt>
                      <c:pt idx="1433">
                        <c:v>42721</c:v>
                      </c:pt>
                      <c:pt idx="1434">
                        <c:v>42720</c:v>
                      </c:pt>
                      <c:pt idx="1435">
                        <c:v>42719</c:v>
                      </c:pt>
                      <c:pt idx="1436">
                        <c:v>42718</c:v>
                      </c:pt>
                      <c:pt idx="1437">
                        <c:v>42717</c:v>
                      </c:pt>
                      <c:pt idx="1438">
                        <c:v>42716</c:v>
                      </c:pt>
                      <c:pt idx="1439">
                        <c:v>42715</c:v>
                      </c:pt>
                      <c:pt idx="1440">
                        <c:v>42714</c:v>
                      </c:pt>
                      <c:pt idx="1441">
                        <c:v>42713</c:v>
                      </c:pt>
                      <c:pt idx="1442">
                        <c:v>42712</c:v>
                      </c:pt>
                      <c:pt idx="1443">
                        <c:v>42711</c:v>
                      </c:pt>
                      <c:pt idx="1444">
                        <c:v>42710</c:v>
                      </c:pt>
                      <c:pt idx="1445">
                        <c:v>42709</c:v>
                      </c:pt>
                      <c:pt idx="1446">
                        <c:v>42708</c:v>
                      </c:pt>
                      <c:pt idx="1447">
                        <c:v>42707</c:v>
                      </c:pt>
                      <c:pt idx="1448">
                        <c:v>42706</c:v>
                      </c:pt>
                      <c:pt idx="1449">
                        <c:v>42705</c:v>
                      </c:pt>
                      <c:pt idx="1450">
                        <c:v>42704</c:v>
                      </c:pt>
                      <c:pt idx="1451">
                        <c:v>42703</c:v>
                      </c:pt>
                      <c:pt idx="1452">
                        <c:v>42702</c:v>
                      </c:pt>
                      <c:pt idx="1453">
                        <c:v>42701</c:v>
                      </c:pt>
                      <c:pt idx="1454">
                        <c:v>42700</c:v>
                      </c:pt>
                      <c:pt idx="1455">
                        <c:v>42699</c:v>
                      </c:pt>
                      <c:pt idx="1456">
                        <c:v>42698</c:v>
                      </c:pt>
                      <c:pt idx="1457">
                        <c:v>42697</c:v>
                      </c:pt>
                      <c:pt idx="1458">
                        <c:v>42696</c:v>
                      </c:pt>
                      <c:pt idx="1459">
                        <c:v>42695</c:v>
                      </c:pt>
                      <c:pt idx="1460">
                        <c:v>42694</c:v>
                      </c:pt>
                      <c:pt idx="1461">
                        <c:v>42693</c:v>
                      </c:pt>
                      <c:pt idx="1462">
                        <c:v>42692</c:v>
                      </c:pt>
                      <c:pt idx="1463">
                        <c:v>42691</c:v>
                      </c:pt>
                      <c:pt idx="1464">
                        <c:v>42690</c:v>
                      </c:pt>
                      <c:pt idx="1465">
                        <c:v>42689</c:v>
                      </c:pt>
                      <c:pt idx="1466">
                        <c:v>42688</c:v>
                      </c:pt>
                      <c:pt idx="1467">
                        <c:v>42687</c:v>
                      </c:pt>
                      <c:pt idx="1468">
                        <c:v>42686</c:v>
                      </c:pt>
                      <c:pt idx="1469">
                        <c:v>42685</c:v>
                      </c:pt>
                      <c:pt idx="1470">
                        <c:v>42684</c:v>
                      </c:pt>
                      <c:pt idx="1471">
                        <c:v>42683</c:v>
                      </c:pt>
                      <c:pt idx="1472">
                        <c:v>42682</c:v>
                      </c:pt>
                      <c:pt idx="1473">
                        <c:v>42681</c:v>
                      </c:pt>
                      <c:pt idx="1474">
                        <c:v>42680</c:v>
                      </c:pt>
                      <c:pt idx="1475">
                        <c:v>42679</c:v>
                      </c:pt>
                      <c:pt idx="1476">
                        <c:v>42678</c:v>
                      </c:pt>
                      <c:pt idx="1477">
                        <c:v>42677</c:v>
                      </c:pt>
                      <c:pt idx="1478">
                        <c:v>42676</c:v>
                      </c:pt>
                      <c:pt idx="1479">
                        <c:v>42675</c:v>
                      </c:pt>
                      <c:pt idx="1480">
                        <c:v>42674</c:v>
                      </c:pt>
                      <c:pt idx="1481">
                        <c:v>42673</c:v>
                      </c:pt>
                      <c:pt idx="1482">
                        <c:v>42672</c:v>
                      </c:pt>
                      <c:pt idx="1483">
                        <c:v>42671</c:v>
                      </c:pt>
                      <c:pt idx="1484">
                        <c:v>42670</c:v>
                      </c:pt>
                      <c:pt idx="1485">
                        <c:v>42669</c:v>
                      </c:pt>
                      <c:pt idx="1486">
                        <c:v>42668</c:v>
                      </c:pt>
                      <c:pt idx="1487">
                        <c:v>42667</c:v>
                      </c:pt>
                      <c:pt idx="1488">
                        <c:v>42666</c:v>
                      </c:pt>
                      <c:pt idx="1489">
                        <c:v>42665</c:v>
                      </c:pt>
                      <c:pt idx="1490">
                        <c:v>42664</c:v>
                      </c:pt>
                      <c:pt idx="1491">
                        <c:v>42663</c:v>
                      </c:pt>
                      <c:pt idx="1492">
                        <c:v>42662</c:v>
                      </c:pt>
                      <c:pt idx="1493">
                        <c:v>42661</c:v>
                      </c:pt>
                      <c:pt idx="1494">
                        <c:v>42660</c:v>
                      </c:pt>
                      <c:pt idx="1495">
                        <c:v>42659</c:v>
                      </c:pt>
                      <c:pt idx="1496">
                        <c:v>42658</c:v>
                      </c:pt>
                      <c:pt idx="1497">
                        <c:v>42657</c:v>
                      </c:pt>
                      <c:pt idx="1498">
                        <c:v>42656</c:v>
                      </c:pt>
                      <c:pt idx="1499">
                        <c:v>42655</c:v>
                      </c:pt>
                      <c:pt idx="1500">
                        <c:v>42654</c:v>
                      </c:pt>
                      <c:pt idx="1501">
                        <c:v>42653</c:v>
                      </c:pt>
                      <c:pt idx="1502">
                        <c:v>42652</c:v>
                      </c:pt>
                      <c:pt idx="1503">
                        <c:v>42651</c:v>
                      </c:pt>
                      <c:pt idx="1504">
                        <c:v>42650</c:v>
                      </c:pt>
                      <c:pt idx="1505">
                        <c:v>42649</c:v>
                      </c:pt>
                      <c:pt idx="1506">
                        <c:v>42648</c:v>
                      </c:pt>
                      <c:pt idx="1507">
                        <c:v>42647</c:v>
                      </c:pt>
                      <c:pt idx="1508">
                        <c:v>42646</c:v>
                      </c:pt>
                      <c:pt idx="1509">
                        <c:v>42645</c:v>
                      </c:pt>
                      <c:pt idx="1510">
                        <c:v>42644</c:v>
                      </c:pt>
                      <c:pt idx="1511">
                        <c:v>42643</c:v>
                      </c:pt>
                      <c:pt idx="1512">
                        <c:v>42642</c:v>
                      </c:pt>
                      <c:pt idx="1513">
                        <c:v>42641</c:v>
                      </c:pt>
                      <c:pt idx="1514">
                        <c:v>42640</c:v>
                      </c:pt>
                      <c:pt idx="1515">
                        <c:v>42639</c:v>
                      </c:pt>
                      <c:pt idx="1516">
                        <c:v>42638</c:v>
                      </c:pt>
                      <c:pt idx="1517">
                        <c:v>42637</c:v>
                      </c:pt>
                      <c:pt idx="1518">
                        <c:v>42636</c:v>
                      </c:pt>
                      <c:pt idx="1519">
                        <c:v>42635</c:v>
                      </c:pt>
                      <c:pt idx="1520">
                        <c:v>42634</c:v>
                      </c:pt>
                      <c:pt idx="1521">
                        <c:v>42633</c:v>
                      </c:pt>
                      <c:pt idx="1522">
                        <c:v>42632</c:v>
                      </c:pt>
                      <c:pt idx="1523">
                        <c:v>42631</c:v>
                      </c:pt>
                      <c:pt idx="1524">
                        <c:v>42630</c:v>
                      </c:pt>
                      <c:pt idx="1525">
                        <c:v>42629</c:v>
                      </c:pt>
                      <c:pt idx="1526">
                        <c:v>42628</c:v>
                      </c:pt>
                      <c:pt idx="1527">
                        <c:v>42627</c:v>
                      </c:pt>
                      <c:pt idx="1528">
                        <c:v>42626</c:v>
                      </c:pt>
                      <c:pt idx="1529">
                        <c:v>42625</c:v>
                      </c:pt>
                      <c:pt idx="1530">
                        <c:v>42624</c:v>
                      </c:pt>
                      <c:pt idx="1531">
                        <c:v>42623</c:v>
                      </c:pt>
                      <c:pt idx="1532">
                        <c:v>42622</c:v>
                      </c:pt>
                      <c:pt idx="1533">
                        <c:v>42621</c:v>
                      </c:pt>
                      <c:pt idx="1534">
                        <c:v>42620</c:v>
                      </c:pt>
                      <c:pt idx="1535">
                        <c:v>42619</c:v>
                      </c:pt>
                      <c:pt idx="1536">
                        <c:v>42618</c:v>
                      </c:pt>
                      <c:pt idx="1537">
                        <c:v>42617</c:v>
                      </c:pt>
                      <c:pt idx="1538">
                        <c:v>42616</c:v>
                      </c:pt>
                      <c:pt idx="1539">
                        <c:v>42615</c:v>
                      </c:pt>
                      <c:pt idx="1540">
                        <c:v>42614</c:v>
                      </c:pt>
                      <c:pt idx="1541">
                        <c:v>42613</c:v>
                      </c:pt>
                      <c:pt idx="1542">
                        <c:v>42612</c:v>
                      </c:pt>
                      <c:pt idx="1543">
                        <c:v>42611</c:v>
                      </c:pt>
                      <c:pt idx="1544">
                        <c:v>42610</c:v>
                      </c:pt>
                      <c:pt idx="1545">
                        <c:v>42609</c:v>
                      </c:pt>
                      <c:pt idx="1546">
                        <c:v>42608</c:v>
                      </c:pt>
                      <c:pt idx="1547">
                        <c:v>42607</c:v>
                      </c:pt>
                      <c:pt idx="1548">
                        <c:v>42606</c:v>
                      </c:pt>
                      <c:pt idx="1549">
                        <c:v>42605</c:v>
                      </c:pt>
                      <c:pt idx="1550">
                        <c:v>42604</c:v>
                      </c:pt>
                      <c:pt idx="1551">
                        <c:v>42603</c:v>
                      </c:pt>
                      <c:pt idx="1552">
                        <c:v>42602</c:v>
                      </c:pt>
                      <c:pt idx="1553">
                        <c:v>42601</c:v>
                      </c:pt>
                      <c:pt idx="1554">
                        <c:v>42600</c:v>
                      </c:pt>
                      <c:pt idx="1555">
                        <c:v>42599</c:v>
                      </c:pt>
                      <c:pt idx="1556">
                        <c:v>42598</c:v>
                      </c:pt>
                      <c:pt idx="1557">
                        <c:v>42597</c:v>
                      </c:pt>
                      <c:pt idx="1558">
                        <c:v>42596</c:v>
                      </c:pt>
                      <c:pt idx="1559">
                        <c:v>42595</c:v>
                      </c:pt>
                      <c:pt idx="1560">
                        <c:v>42594</c:v>
                      </c:pt>
                      <c:pt idx="1561">
                        <c:v>42593</c:v>
                      </c:pt>
                      <c:pt idx="1562">
                        <c:v>42592</c:v>
                      </c:pt>
                      <c:pt idx="1563">
                        <c:v>42591</c:v>
                      </c:pt>
                      <c:pt idx="1564">
                        <c:v>42590</c:v>
                      </c:pt>
                      <c:pt idx="1565">
                        <c:v>42589</c:v>
                      </c:pt>
                      <c:pt idx="1566">
                        <c:v>42588</c:v>
                      </c:pt>
                      <c:pt idx="1567">
                        <c:v>42587</c:v>
                      </c:pt>
                      <c:pt idx="1568">
                        <c:v>42586</c:v>
                      </c:pt>
                      <c:pt idx="1569">
                        <c:v>42585</c:v>
                      </c:pt>
                      <c:pt idx="1570">
                        <c:v>42584</c:v>
                      </c:pt>
                      <c:pt idx="1571">
                        <c:v>42583</c:v>
                      </c:pt>
                      <c:pt idx="1572">
                        <c:v>42582</c:v>
                      </c:pt>
                      <c:pt idx="1573">
                        <c:v>42581</c:v>
                      </c:pt>
                      <c:pt idx="1574">
                        <c:v>42580</c:v>
                      </c:pt>
                      <c:pt idx="1575">
                        <c:v>42579</c:v>
                      </c:pt>
                      <c:pt idx="1576">
                        <c:v>42578</c:v>
                      </c:pt>
                      <c:pt idx="1577">
                        <c:v>42577</c:v>
                      </c:pt>
                      <c:pt idx="1578">
                        <c:v>42576</c:v>
                      </c:pt>
                      <c:pt idx="1579">
                        <c:v>42575</c:v>
                      </c:pt>
                      <c:pt idx="1580">
                        <c:v>42574</c:v>
                      </c:pt>
                      <c:pt idx="1581">
                        <c:v>42573</c:v>
                      </c:pt>
                      <c:pt idx="1582">
                        <c:v>42572</c:v>
                      </c:pt>
                      <c:pt idx="1583">
                        <c:v>42571</c:v>
                      </c:pt>
                      <c:pt idx="1584">
                        <c:v>42570</c:v>
                      </c:pt>
                      <c:pt idx="1585">
                        <c:v>42569</c:v>
                      </c:pt>
                      <c:pt idx="1586">
                        <c:v>42568</c:v>
                      </c:pt>
                      <c:pt idx="1587">
                        <c:v>42567</c:v>
                      </c:pt>
                      <c:pt idx="1588">
                        <c:v>42566</c:v>
                      </c:pt>
                      <c:pt idx="1589">
                        <c:v>42565</c:v>
                      </c:pt>
                      <c:pt idx="1590">
                        <c:v>42564</c:v>
                      </c:pt>
                      <c:pt idx="1591">
                        <c:v>42563</c:v>
                      </c:pt>
                      <c:pt idx="1592">
                        <c:v>42562</c:v>
                      </c:pt>
                      <c:pt idx="1593">
                        <c:v>42561</c:v>
                      </c:pt>
                      <c:pt idx="1594">
                        <c:v>42560</c:v>
                      </c:pt>
                      <c:pt idx="1595">
                        <c:v>42559</c:v>
                      </c:pt>
                      <c:pt idx="1596">
                        <c:v>42558</c:v>
                      </c:pt>
                      <c:pt idx="1597">
                        <c:v>42557</c:v>
                      </c:pt>
                      <c:pt idx="1598">
                        <c:v>42556</c:v>
                      </c:pt>
                      <c:pt idx="1599">
                        <c:v>42555</c:v>
                      </c:pt>
                      <c:pt idx="1600">
                        <c:v>42554</c:v>
                      </c:pt>
                      <c:pt idx="1601">
                        <c:v>42553</c:v>
                      </c:pt>
                      <c:pt idx="1602">
                        <c:v>42552</c:v>
                      </c:pt>
                      <c:pt idx="1603">
                        <c:v>42551</c:v>
                      </c:pt>
                      <c:pt idx="1604">
                        <c:v>42550</c:v>
                      </c:pt>
                      <c:pt idx="1605">
                        <c:v>42549</c:v>
                      </c:pt>
                      <c:pt idx="1606">
                        <c:v>42548</c:v>
                      </c:pt>
                      <c:pt idx="1607">
                        <c:v>42547</c:v>
                      </c:pt>
                      <c:pt idx="1608">
                        <c:v>42546</c:v>
                      </c:pt>
                      <c:pt idx="1609">
                        <c:v>42545</c:v>
                      </c:pt>
                      <c:pt idx="1610">
                        <c:v>42544</c:v>
                      </c:pt>
                      <c:pt idx="1611">
                        <c:v>42543</c:v>
                      </c:pt>
                      <c:pt idx="1612">
                        <c:v>42542</c:v>
                      </c:pt>
                      <c:pt idx="1613">
                        <c:v>42541</c:v>
                      </c:pt>
                      <c:pt idx="1614">
                        <c:v>42540</c:v>
                      </c:pt>
                      <c:pt idx="1615">
                        <c:v>42539</c:v>
                      </c:pt>
                      <c:pt idx="1616">
                        <c:v>42538</c:v>
                      </c:pt>
                      <c:pt idx="1617">
                        <c:v>42537</c:v>
                      </c:pt>
                      <c:pt idx="1618">
                        <c:v>42536</c:v>
                      </c:pt>
                      <c:pt idx="1619">
                        <c:v>42535</c:v>
                      </c:pt>
                      <c:pt idx="1620">
                        <c:v>42534</c:v>
                      </c:pt>
                      <c:pt idx="1621">
                        <c:v>42533</c:v>
                      </c:pt>
                      <c:pt idx="1622">
                        <c:v>42532</c:v>
                      </c:pt>
                      <c:pt idx="1623">
                        <c:v>42531</c:v>
                      </c:pt>
                      <c:pt idx="1624">
                        <c:v>42530</c:v>
                      </c:pt>
                      <c:pt idx="1625">
                        <c:v>42529</c:v>
                      </c:pt>
                      <c:pt idx="1626">
                        <c:v>42528</c:v>
                      </c:pt>
                      <c:pt idx="1627">
                        <c:v>42527</c:v>
                      </c:pt>
                      <c:pt idx="1628">
                        <c:v>42526</c:v>
                      </c:pt>
                      <c:pt idx="1629">
                        <c:v>42525</c:v>
                      </c:pt>
                      <c:pt idx="1630">
                        <c:v>42524</c:v>
                      </c:pt>
                      <c:pt idx="1631">
                        <c:v>42523</c:v>
                      </c:pt>
                      <c:pt idx="1632">
                        <c:v>42522</c:v>
                      </c:pt>
                      <c:pt idx="1633">
                        <c:v>42521</c:v>
                      </c:pt>
                      <c:pt idx="1634">
                        <c:v>42520</c:v>
                      </c:pt>
                      <c:pt idx="1635">
                        <c:v>42519</c:v>
                      </c:pt>
                      <c:pt idx="1636">
                        <c:v>42518</c:v>
                      </c:pt>
                      <c:pt idx="1637">
                        <c:v>42517</c:v>
                      </c:pt>
                      <c:pt idx="1638">
                        <c:v>42516</c:v>
                      </c:pt>
                      <c:pt idx="1639">
                        <c:v>42515</c:v>
                      </c:pt>
                      <c:pt idx="1640">
                        <c:v>42514</c:v>
                      </c:pt>
                      <c:pt idx="1641">
                        <c:v>42513</c:v>
                      </c:pt>
                      <c:pt idx="1642">
                        <c:v>42512</c:v>
                      </c:pt>
                      <c:pt idx="1643">
                        <c:v>42511</c:v>
                      </c:pt>
                      <c:pt idx="1644">
                        <c:v>42510</c:v>
                      </c:pt>
                      <c:pt idx="1645">
                        <c:v>42509</c:v>
                      </c:pt>
                      <c:pt idx="1646">
                        <c:v>42508</c:v>
                      </c:pt>
                      <c:pt idx="1647">
                        <c:v>42507</c:v>
                      </c:pt>
                      <c:pt idx="1648">
                        <c:v>42506</c:v>
                      </c:pt>
                      <c:pt idx="1649">
                        <c:v>42505</c:v>
                      </c:pt>
                      <c:pt idx="1650">
                        <c:v>42504</c:v>
                      </c:pt>
                      <c:pt idx="1651">
                        <c:v>42503</c:v>
                      </c:pt>
                      <c:pt idx="1652">
                        <c:v>42502</c:v>
                      </c:pt>
                      <c:pt idx="1653">
                        <c:v>42501</c:v>
                      </c:pt>
                      <c:pt idx="1654">
                        <c:v>42500</c:v>
                      </c:pt>
                      <c:pt idx="1655">
                        <c:v>42499</c:v>
                      </c:pt>
                      <c:pt idx="1656">
                        <c:v>42498</c:v>
                      </c:pt>
                      <c:pt idx="1657">
                        <c:v>42497</c:v>
                      </c:pt>
                      <c:pt idx="1658">
                        <c:v>42496</c:v>
                      </c:pt>
                      <c:pt idx="1659">
                        <c:v>42495</c:v>
                      </c:pt>
                      <c:pt idx="1660">
                        <c:v>42494</c:v>
                      </c:pt>
                      <c:pt idx="1661">
                        <c:v>42493</c:v>
                      </c:pt>
                      <c:pt idx="1662">
                        <c:v>42492</c:v>
                      </c:pt>
                      <c:pt idx="1663">
                        <c:v>42491</c:v>
                      </c:pt>
                      <c:pt idx="1664">
                        <c:v>42490</c:v>
                      </c:pt>
                      <c:pt idx="1665">
                        <c:v>42489</c:v>
                      </c:pt>
                      <c:pt idx="1666">
                        <c:v>42488</c:v>
                      </c:pt>
                      <c:pt idx="1667">
                        <c:v>42487</c:v>
                      </c:pt>
                      <c:pt idx="1668">
                        <c:v>42486</c:v>
                      </c:pt>
                      <c:pt idx="1669">
                        <c:v>42485</c:v>
                      </c:pt>
                      <c:pt idx="1670">
                        <c:v>42484</c:v>
                      </c:pt>
                      <c:pt idx="1671">
                        <c:v>42483</c:v>
                      </c:pt>
                      <c:pt idx="1672">
                        <c:v>42482</c:v>
                      </c:pt>
                      <c:pt idx="1673">
                        <c:v>42481</c:v>
                      </c:pt>
                      <c:pt idx="1674">
                        <c:v>42480</c:v>
                      </c:pt>
                      <c:pt idx="1675">
                        <c:v>42479</c:v>
                      </c:pt>
                      <c:pt idx="1676">
                        <c:v>42478</c:v>
                      </c:pt>
                      <c:pt idx="1677">
                        <c:v>42477</c:v>
                      </c:pt>
                      <c:pt idx="1678">
                        <c:v>42476</c:v>
                      </c:pt>
                      <c:pt idx="1679">
                        <c:v>42475</c:v>
                      </c:pt>
                      <c:pt idx="1680">
                        <c:v>42474</c:v>
                      </c:pt>
                      <c:pt idx="1681">
                        <c:v>42473</c:v>
                      </c:pt>
                      <c:pt idx="1682">
                        <c:v>42472</c:v>
                      </c:pt>
                      <c:pt idx="1683">
                        <c:v>42471</c:v>
                      </c:pt>
                      <c:pt idx="1684">
                        <c:v>42470</c:v>
                      </c:pt>
                      <c:pt idx="1685">
                        <c:v>42469</c:v>
                      </c:pt>
                      <c:pt idx="1686">
                        <c:v>42468</c:v>
                      </c:pt>
                      <c:pt idx="1687">
                        <c:v>42467</c:v>
                      </c:pt>
                      <c:pt idx="1688">
                        <c:v>42466</c:v>
                      </c:pt>
                      <c:pt idx="1689">
                        <c:v>42465</c:v>
                      </c:pt>
                      <c:pt idx="1690">
                        <c:v>42464</c:v>
                      </c:pt>
                      <c:pt idx="1691">
                        <c:v>42463</c:v>
                      </c:pt>
                      <c:pt idx="1692">
                        <c:v>42462</c:v>
                      </c:pt>
                      <c:pt idx="1693">
                        <c:v>42461</c:v>
                      </c:pt>
                      <c:pt idx="1694">
                        <c:v>42460</c:v>
                      </c:pt>
                      <c:pt idx="1695">
                        <c:v>42459</c:v>
                      </c:pt>
                      <c:pt idx="1696">
                        <c:v>42458</c:v>
                      </c:pt>
                      <c:pt idx="1697">
                        <c:v>42457</c:v>
                      </c:pt>
                      <c:pt idx="1698">
                        <c:v>42456</c:v>
                      </c:pt>
                      <c:pt idx="1699">
                        <c:v>42455</c:v>
                      </c:pt>
                      <c:pt idx="1700">
                        <c:v>42454</c:v>
                      </c:pt>
                      <c:pt idx="1701">
                        <c:v>42453</c:v>
                      </c:pt>
                      <c:pt idx="1702">
                        <c:v>42452</c:v>
                      </c:pt>
                      <c:pt idx="1703">
                        <c:v>42451</c:v>
                      </c:pt>
                      <c:pt idx="1704">
                        <c:v>42450</c:v>
                      </c:pt>
                      <c:pt idx="1705">
                        <c:v>42449</c:v>
                      </c:pt>
                      <c:pt idx="1706">
                        <c:v>42448</c:v>
                      </c:pt>
                      <c:pt idx="1707">
                        <c:v>42447</c:v>
                      </c:pt>
                      <c:pt idx="1708">
                        <c:v>42446</c:v>
                      </c:pt>
                      <c:pt idx="1709">
                        <c:v>42445</c:v>
                      </c:pt>
                      <c:pt idx="1710">
                        <c:v>42444</c:v>
                      </c:pt>
                      <c:pt idx="1711">
                        <c:v>42443</c:v>
                      </c:pt>
                      <c:pt idx="1712">
                        <c:v>42442</c:v>
                      </c:pt>
                      <c:pt idx="1713">
                        <c:v>42441</c:v>
                      </c:pt>
                      <c:pt idx="1714">
                        <c:v>42440</c:v>
                      </c:pt>
                      <c:pt idx="1715">
                        <c:v>42439</c:v>
                      </c:pt>
                      <c:pt idx="1716">
                        <c:v>42438</c:v>
                      </c:pt>
                      <c:pt idx="1717">
                        <c:v>42437</c:v>
                      </c:pt>
                      <c:pt idx="1718">
                        <c:v>42436</c:v>
                      </c:pt>
                      <c:pt idx="1719">
                        <c:v>42435</c:v>
                      </c:pt>
                      <c:pt idx="1720">
                        <c:v>42434</c:v>
                      </c:pt>
                      <c:pt idx="1721">
                        <c:v>42433</c:v>
                      </c:pt>
                      <c:pt idx="1722">
                        <c:v>42432</c:v>
                      </c:pt>
                      <c:pt idx="1723">
                        <c:v>42431</c:v>
                      </c:pt>
                      <c:pt idx="1724">
                        <c:v>42430</c:v>
                      </c:pt>
                      <c:pt idx="1725">
                        <c:v>42429</c:v>
                      </c:pt>
                      <c:pt idx="1726">
                        <c:v>42428</c:v>
                      </c:pt>
                      <c:pt idx="1727">
                        <c:v>42427</c:v>
                      </c:pt>
                      <c:pt idx="1728">
                        <c:v>42426</c:v>
                      </c:pt>
                      <c:pt idx="1729">
                        <c:v>42425</c:v>
                      </c:pt>
                      <c:pt idx="1730">
                        <c:v>42424</c:v>
                      </c:pt>
                      <c:pt idx="1731">
                        <c:v>42423</c:v>
                      </c:pt>
                      <c:pt idx="1732">
                        <c:v>42422</c:v>
                      </c:pt>
                      <c:pt idx="1733">
                        <c:v>42421</c:v>
                      </c:pt>
                      <c:pt idx="1734">
                        <c:v>42420</c:v>
                      </c:pt>
                      <c:pt idx="1735">
                        <c:v>42419</c:v>
                      </c:pt>
                      <c:pt idx="1736">
                        <c:v>42418</c:v>
                      </c:pt>
                      <c:pt idx="1737">
                        <c:v>42417</c:v>
                      </c:pt>
                      <c:pt idx="1738">
                        <c:v>42416</c:v>
                      </c:pt>
                      <c:pt idx="1739">
                        <c:v>42415</c:v>
                      </c:pt>
                      <c:pt idx="1740">
                        <c:v>42414</c:v>
                      </c:pt>
                      <c:pt idx="1741">
                        <c:v>42413</c:v>
                      </c:pt>
                      <c:pt idx="1742">
                        <c:v>42412</c:v>
                      </c:pt>
                      <c:pt idx="1743">
                        <c:v>42411</c:v>
                      </c:pt>
                      <c:pt idx="1744">
                        <c:v>42410</c:v>
                      </c:pt>
                      <c:pt idx="1745">
                        <c:v>42409</c:v>
                      </c:pt>
                      <c:pt idx="1746">
                        <c:v>42408</c:v>
                      </c:pt>
                      <c:pt idx="1747">
                        <c:v>42407</c:v>
                      </c:pt>
                      <c:pt idx="1748">
                        <c:v>42406</c:v>
                      </c:pt>
                      <c:pt idx="1749">
                        <c:v>42405</c:v>
                      </c:pt>
                      <c:pt idx="1750">
                        <c:v>42404</c:v>
                      </c:pt>
                      <c:pt idx="1751">
                        <c:v>42403</c:v>
                      </c:pt>
                      <c:pt idx="1752">
                        <c:v>42402</c:v>
                      </c:pt>
                      <c:pt idx="1753">
                        <c:v>42401</c:v>
                      </c:pt>
                      <c:pt idx="1754">
                        <c:v>42400</c:v>
                      </c:pt>
                      <c:pt idx="1755">
                        <c:v>42399</c:v>
                      </c:pt>
                      <c:pt idx="1756">
                        <c:v>42398</c:v>
                      </c:pt>
                      <c:pt idx="1757">
                        <c:v>42397</c:v>
                      </c:pt>
                      <c:pt idx="1758">
                        <c:v>42396</c:v>
                      </c:pt>
                      <c:pt idx="1759">
                        <c:v>42395</c:v>
                      </c:pt>
                      <c:pt idx="1760">
                        <c:v>42394</c:v>
                      </c:pt>
                      <c:pt idx="1761">
                        <c:v>42393</c:v>
                      </c:pt>
                      <c:pt idx="1762">
                        <c:v>42392</c:v>
                      </c:pt>
                      <c:pt idx="1763">
                        <c:v>42391</c:v>
                      </c:pt>
                      <c:pt idx="1764">
                        <c:v>42390</c:v>
                      </c:pt>
                      <c:pt idx="1765">
                        <c:v>42389</c:v>
                      </c:pt>
                      <c:pt idx="1766">
                        <c:v>42388</c:v>
                      </c:pt>
                      <c:pt idx="1767">
                        <c:v>42387</c:v>
                      </c:pt>
                      <c:pt idx="1768">
                        <c:v>42386</c:v>
                      </c:pt>
                      <c:pt idx="1769">
                        <c:v>42385</c:v>
                      </c:pt>
                      <c:pt idx="1770">
                        <c:v>42384</c:v>
                      </c:pt>
                      <c:pt idx="1771">
                        <c:v>42383</c:v>
                      </c:pt>
                      <c:pt idx="1772">
                        <c:v>42382</c:v>
                      </c:pt>
                      <c:pt idx="1773">
                        <c:v>42381</c:v>
                      </c:pt>
                      <c:pt idx="1774">
                        <c:v>42380</c:v>
                      </c:pt>
                      <c:pt idx="1775">
                        <c:v>42379</c:v>
                      </c:pt>
                      <c:pt idx="1776">
                        <c:v>42378</c:v>
                      </c:pt>
                      <c:pt idx="1777">
                        <c:v>42377</c:v>
                      </c:pt>
                      <c:pt idx="1778">
                        <c:v>42376</c:v>
                      </c:pt>
                      <c:pt idx="1779">
                        <c:v>42375</c:v>
                      </c:pt>
                      <c:pt idx="1780">
                        <c:v>42374</c:v>
                      </c:pt>
                      <c:pt idx="1781">
                        <c:v>42373</c:v>
                      </c:pt>
                      <c:pt idx="1782">
                        <c:v>42372</c:v>
                      </c:pt>
                      <c:pt idx="1783">
                        <c:v>42371</c:v>
                      </c:pt>
                      <c:pt idx="1784">
                        <c:v>42370</c:v>
                      </c:pt>
                      <c:pt idx="1785">
                        <c:v>42369</c:v>
                      </c:pt>
                      <c:pt idx="1786">
                        <c:v>42368</c:v>
                      </c:pt>
                      <c:pt idx="1787">
                        <c:v>42367</c:v>
                      </c:pt>
                      <c:pt idx="1788">
                        <c:v>42366</c:v>
                      </c:pt>
                      <c:pt idx="1789">
                        <c:v>42365</c:v>
                      </c:pt>
                      <c:pt idx="1790">
                        <c:v>42364</c:v>
                      </c:pt>
                      <c:pt idx="1791">
                        <c:v>42363</c:v>
                      </c:pt>
                      <c:pt idx="1792">
                        <c:v>42362</c:v>
                      </c:pt>
                      <c:pt idx="1793">
                        <c:v>42361</c:v>
                      </c:pt>
                      <c:pt idx="1794">
                        <c:v>42360</c:v>
                      </c:pt>
                      <c:pt idx="1795">
                        <c:v>42359</c:v>
                      </c:pt>
                      <c:pt idx="1796">
                        <c:v>42358</c:v>
                      </c:pt>
                      <c:pt idx="1797">
                        <c:v>42357</c:v>
                      </c:pt>
                      <c:pt idx="1798">
                        <c:v>42356</c:v>
                      </c:pt>
                      <c:pt idx="1799">
                        <c:v>42355</c:v>
                      </c:pt>
                      <c:pt idx="1800">
                        <c:v>42354</c:v>
                      </c:pt>
                      <c:pt idx="1801">
                        <c:v>42353</c:v>
                      </c:pt>
                      <c:pt idx="1802">
                        <c:v>42352</c:v>
                      </c:pt>
                      <c:pt idx="1803">
                        <c:v>42351</c:v>
                      </c:pt>
                      <c:pt idx="1804">
                        <c:v>42350</c:v>
                      </c:pt>
                      <c:pt idx="1805">
                        <c:v>42349</c:v>
                      </c:pt>
                      <c:pt idx="1806">
                        <c:v>42348</c:v>
                      </c:pt>
                      <c:pt idx="1807">
                        <c:v>42347</c:v>
                      </c:pt>
                      <c:pt idx="1808">
                        <c:v>42346</c:v>
                      </c:pt>
                      <c:pt idx="1809">
                        <c:v>42345</c:v>
                      </c:pt>
                      <c:pt idx="1810">
                        <c:v>42344</c:v>
                      </c:pt>
                      <c:pt idx="1811">
                        <c:v>42343</c:v>
                      </c:pt>
                      <c:pt idx="1812">
                        <c:v>42342</c:v>
                      </c:pt>
                      <c:pt idx="1813">
                        <c:v>42341</c:v>
                      </c:pt>
                      <c:pt idx="1814">
                        <c:v>42340</c:v>
                      </c:pt>
                      <c:pt idx="1815">
                        <c:v>42339</c:v>
                      </c:pt>
                      <c:pt idx="1816">
                        <c:v>42338</c:v>
                      </c:pt>
                      <c:pt idx="1817">
                        <c:v>42337</c:v>
                      </c:pt>
                      <c:pt idx="1818">
                        <c:v>42336</c:v>
                      </c:pt>
                      <c:pt idx="1819">
                        <c:v>42335</c:v>
                      </c:pt>
                      <c:pt idx="1820">
                        <c:v>42334</c:v>
                      </c:pt>
                      <c:pt idx="1821">
                        <c:v>42333</c:v>
                      </c:pt>
                      <c:pt idx="1822">
                        <c:v>42332</c:v>
                      </c:pt>
                      <c:pt idx="1823">
                        <c:v>42331</c:v>
                      </c:pt>
                      <c:pt idx="1824">
                        <c:v>42330</c:v>
                      </c:pt>
                      <c:pt idx="1825">
                        <c:v>42329</c:v>
                      </c:pt>
                      <c:pt idx="1826">
                        <c:v>42328</c:v>
                      </c:pt>
                      <c:pt idx="1827">
                        <c:v>42327</c:v>
                      </c:pt>
                      <c:pt idx="1828">
                        <c:v>42326</c:v>
                      </c:pt>
                      <c:pt idx="1829">
                        <c:v>42325</c:v>
                      </c:pt>
                      <c:pt idx="1830">
                        <c:v>42324</c:v>
                      </c:pt>
                      <c:pt idx="1831">
                        <c:v>42323</c:v>
                      </c:pt>
                      <c:pt idx="1832">
                        <c:v>42322</c:v>
                      </c:pt>
                      <c:pt idx="1833">
                        <c:v>42321</c:v>
                      </c:pt>
                      <c:pt idx="1834">
                        <c:v>42320</c:v>
                      </c:pt>
                      <c:pt idx="1835">
                        <c:v>42319</c:v>
                      </c:pt>
                      <c:pt idx="1836">
                        <c:v>42318</c:v>
                      </c:pt>
                      <c:pt idx="1837">
                        <c:v>42317</c:v>
                      </c:pt>
                      <c:pt idx="1838">
                        <c:v>42316</c:v>
                      </c:pt>
                      <c:pt idx="1839">
                        <c:v>42315</c:v>
                      </c:pt>
                      <c:pt idx="1840">
                        <c:v>42314</c:v>
                      </c:pt>
                      <c:pt idx="1841">
                        <c:v>42313</c:v>
                      </c:pt>
                      <c:pt idx="1842">
                        <c:v>42312</c:v>
                      </c:pt>
                      <c:pt idx="1843">
                        <c:v>42311</c:v>
                      </c:pt>
                      <c:pt idx="1844">
                        <c:v>42310</c:v>
                      </c:pt>
                      <c:pt idx="1845">
                        <c:v>42309</c:v>
                      </c:pt>
                      <c:pt idx="1846">
                        <c:v>42308</c:v>
                      </c:pt>
                      <c:pt idx="1847">
                        <c:v>42307</c:v>
                      </c:pt>
                      <c:pt idx="1848">
                        <c:v>42306</c:v>
                      </c:pt>
                      <c:pt idx="1849">
                        <c:v>42305</c:v>
                      </c:pt>
                      <c:pt idx="1850">
                        <c:v>42304</c:v>
                      </c:pt>
                      <c:pt idx="1851">
                        <c:v>42303</c:v>
                      </c:pt>
                      <c:pt idx="1852">
                        <c:v>42302</c:v>
                      </c:pt>
                      <c:pt idx="1853">
                        <c:v>42301</c:v>
                      </c:pt>
                      <c:pt idx="1854">
                        <c:v>42300</c:v>
                      </c:pt>
                      <c:pt idx="1855">
                        <c:v>42299</c:v>
                      </c:pt>
                      <c:pt idx="1856">
                        <c:v>42298</c:v>
                      </c:pt>
                      <c:pt idx="1857">
                        <c:v>42297</c:v>
                      </c:pt>
                      <c:pt idx="1858">
                        <c:v>42296</c:v>
                      </c:pt>
                      <c:pt idx="1859">
                        <c:v>42295</c:v>
                      </c:pt>
                      <c:pt idx="1860">
                        <c:v>42294</c:v>
                      </c:pt>
                      <c:pt idx="1861">
                        <c:v>42293</c:v>
                      </c:pt>
                      <c:pt idx="1862">
                        <c:v>42292</c:v>
                      </c:pt>
                      <c:pt idx="1863">
                        <c:v>42291</c:v>
                      </c:pt>
                      <c:pt idx="1864">
                        <c:v>42290</c:v>
                      </c:pt>
                      <c:pt idx="1865">
                        <c:v>42289</c:v>
                      </c:pt>
                      <c:pt idx="1866">
                        <c:v>42288</c:v>
                      </c:pt>
                      <c:pt idx="1867">
                        <c:v>42287</c:v>
                      </c:pt>
                      <c:pt idx="1868">
                        <c:v>42286</c:v>
                      </c:pt>
                      <c:pt idx="1869">
                        <c:v>42285</c:v>
                      </c:pt>
                      <c:pt idx="1870">
                        <c:v>42284</c:v>
                      </c:pt>
                      <c:pt idx="1871">
                        <c:v>42283</c:v>
                      </c:pt>
                      <c:pt idx="1872">
                        <c:v>42282</c:v>
                      </c:pt>
                      <c:pt idx="1873">
                        <c:v>42281</c:v>
                      </c:pt>
                      <c:pt idx="1874">
                        <c:v>42280</c:v>
                      </c:pt>
                      <c:pt idx="1875">
                        <c:v>42279</c:v>
                      </c:pt>
                      <c:pt idx="1876">
                        <c:v>42278</c:v>
                      </c:pt>
                      <c:pt idx="1877">
                        <c:v>42277</c:v>
                      </c:pt>
                      <c:pt idx="1878">
                        <c:v>42276</c:v>
                      </c:pt>
                      <c:pt idx="1879">
                        <c:v>42275</c:v>
                      </c:pt>
                      <c:pt idx="1880">
                        <c:v>42274</c:v>
                      </c:pt>
                      <c:pt idx="1881">
                        <c:v>42273</c:v>
                      </c:pt>
                      <c:pt idx="1882">
                        <c:v>42272</c:v>
                      </c:pt>
                      <c:pt idx="1883">
                        <c:v>42271</c:v>
                      </c:pt>
                      <c:pt idx="1884">
                        <c:v>42270</c:v>
                      </c:pt>
                      <c:pt idx="1885">
                        <c:v>42269</c:v>
                      </c:pt>
                      <c:pt idx="1886">
                        <c:v>42268</c:v>
                      </c:pt>
                      <c:pt idx="1887">
                        <c:v>42267</c:v>
                      </c:pt>
                      <c:pt idx="1888">
                        <c:v>42266</c:v>
                      </c:pt>
                      <c:pt idx="1889">
                        <c:v>42265</c:v>
                      </c:pt>
                      <c:pt idx="1890">
                        <c:v>42264</c:v>
                      </c:pt>
                      <c:pt idx="1891">
                        <c:v>42263</c:v>
                      </c:pt>
                      <c:pt idx="1892">
                        <c:v>42262</c:v>
                      </c:pt>
                      <c:pt idx="1893">
                        <c:v>42261</c:v>
                      </c:pt>
                      <c:pt idx="1894">
                        <c:v>42260</c:v>
                      </c:pt>
                      <c:pt idx="1895">
                        <c:v>42259</c:v>
                      </c:pt>
                      <c:pt idx="1896">
                        <c:v>42258</c:v>
                      </c:pt>
                      <c:pt idx="1897">
                        <c:v>42257</c:v>
                      </c:pt>
                      <c:pt idx="1898">
                        <c:v>42256</c:v>
                      </c:pt>
                      <c:pt idx="1899">
                        <c:v>42255</c:v>
                      </c:pt>
                      <c:pt idx="1900">
                        <c:v>42254</c:v>
                      </c:pt>
                      <c:pt idx="1901">
                        <c:v>42253</c:v>
                      </c:pt>
                      <c:pt idx="1902">
                        <c:v>42252</c:v>
                      </c:pt>
                      <c:pt idx="1903">
                        <c:v>42251</c:v>
                      </c:pt>
                      <c:pt idx="1904">
                        <c:v>42250</c:v>
                      </c:pt>
                      <c:pt idx="1905">
                        <c:v>42249</c:v>
                      </c:pt>
                      <c:pt idx="1906">
                        <c:v>42248</c:v>
                      </c:pt>
                      <c:pt idx="1907">
                        <c:v>42247</c:v>
                      </c:pt>
                      <c:pt idx="1908">
                        <c:v>42246</c:v>
                      </c:pt>
                      <c:pt idx="1909">
                        <c:v>42245</c:v>
                      </c:pt>
                      <c:pt idx="1910">
                        <c:v>42244</c:v>
                      </c:pt>
                      <c:pt idx="1911">
                        <c:v>42243</c:v>
                      </c:pt>
                      <c:pt idx="1912">
                        <c:v>42242</c:v>
                      </c:pt>
                      <c:pt idx="1913">
                        <c:v>42241</c:v>
                      </c:pt>
                      <c:pt idx="1914">
                        <c:v>42240</c:v>
                      </c:pt>
                      <c:pt idx="1915">
                        <c:v>42239</c:v>
                      </c:pt>
                      <c:pt idx="1916">
                        <c:v>42238</c:v>
                      </c:pt>
                      <c:pt idx="1917">
                        <c:v>42237</c:v>
                      </c:pt>
                      <c:pt idx="1918">
                        <c:v>42236</c:v>
                      </c:pt>
                      <c:pt idx="1919">
                        <c:v>42235</c:v>
                      </c:pt>
                      <c:pt idx="1920">
                        <c:v>42234</c:v>
                      </c:pt>
                      <c:pt idx="1921">
                        <c:v>42233</c:v>
                      </c:pt>
                      <c:pt idx="1922">
                        <c:v>42232</c:v>
                      </c:pt>
                      <c:pt idx="1923">
                        <c:v>42231</c:v>
                      </c:pt>
                      <c:pt idx="1924">
                        <c:v>42230</c:v>
                      </c:pt>
                      <c:pt idx="1925">
                        <c:v>42229</c:v>
                      </c:pt>
                      <c:pt idx="1926">
                        <c:v>42228</c:v>
                      </c:pt>
                      <c:pt idx="1927">
                        <c:v>42227</c:v>
                      </c:pt>
                      <c:pt idx="1928">
                        <c:v>42226</c:v>
                      </c:pt>
                      <c:pt idx="1929">
                        <c:v>42225</c:v>
                      </c:pt>
                      <c:pt idx="1930">
                        <c:v>42224</c:v>
                      </c:pt>
                      <c:pt idx="1931">
                        <c:v>42223</c:v>
                      </c:pt>
                      <c:pt idx="1932">
                        <c:v>42222</c:v>
                      </c:pt>
                      <c:pt idx="1933">
                        <c:v>42221</c:v>
                      </c:pt>
                      <c:pt idx="1934">
                        <c:v>42220</c:v>
                      </c:pt>
                      <c:pt idx="1935">
                        <c:v>42219</c:v>
                      </c:pt>
                      <c:pt idx="1936">
                        <c:v>42218</c:v>
                      </c:pt>
                      <c:pt idx="1937">
                        <c:v>42217</c:v>
                      </c:pt>
                      <c:pt idx="1938">
                        <c:v>42216</c:v>
                      </c:pt>
                      <c:pt idx="1939">
                        <c:v>42215</c:v>
                      </c:pt>
                      <c:pt idx="1940">
                        <c:v>42214</c:v>
                      </c:pt>
                      <c:pt idx="1941">
                        <c:v>42213</c:v>
                      </c:pt>
                      <c:pt idx="1942">
                        <c:v>42212</c:v>
                      </c:pt>
                      <c:pt idx="1943">
                        <c:v>42211</c:v>
                      </c:pt>
                      <c:pt idx="1944">
                        <c:v>42210</c:v>
                      </c:pt>
                      <c:pt idx="1945">
                        <c:v>42209</c:v>
                      </c:pt>
                      <c:pt idx="1946">
                        <c:v>42208</c:v>
                      </c:pt>
                      <c:pt idx="1947">
                        <c:v>42207</c:v>
                      </c:pt>
                      <c:pt idx="1948">
                        <c:v>42206</c:v>
                      </c:pt>
                      <c:pt idx="1949">
                        <c:v>42205</c:v>
                      </c:pt>
                      <c:pt idx="1950">
                        <c:v>42204</c:v>
                      </c:pt>
                      <c:pt idx="1951">
                        <c:v>42203</c:v>
                      </c:pt>
                      <c:pt idx="1952">
                        <c:v>42202</c:v>
                      </c:pt>
                      <c:pt idx="1953">
                        <c:v>42201</c:v>
                      </c:pt>
                      <c:pt idx="1954">
                        <c:v>42200</c:v>
                      </c:pt>
                      <c:pt idx="1955">
                        <c:v>42199</c:v>
                      </c:pt>
                      <c:pt idx="1956">
                        <c:v>42198</c:v>
                      </c:pt>
                      <c:pt idx="1957">
                        <c:v>42197</c:v>
                      </c:pt>
                      <c:pt idx="1958">
                        <c:v>42196</c:v>
                      </c:pt>
                      <c:pt idx="1959">
                        <c:v>42195</c:v>
                      </c:pt>
                      <c:pt idx="1960">
                        <c:v>42194</c:v>
                      </c:pt>
                      <c:pt idx="1961">
                        <c:v>42193</c:v>
                      </c:pt>
                      <c:pt idx="1962">
                        <c:v>42192</c:v>
                      </c:pt>
                      <c:pt idx="1963">
                        <c:v>42191</c:v>
                      </c:pt>
                      <c:pt idx="1964">
                        <c:v>42190</c:v>
                      </c:pt>
                      <c:pt idx="1965">
                        <c:v>42189</c:v>
                      </c:pt>
                      <c:pt idx="1966">
                        <c:v>42188</c:v>
                      </c:pt>
                      <c:pt idx="1967">
                        <c:v>42187</c:v>
                      </c:pt>
                      <c:pt idx="1968">
                        <c:v>42186</c:v>
                      </c:pt>
                      <c:pt idx="1969">
                        <c:v>42185</c:v>
                      </c:pt>
                      <c:pt idx="1970">
                        <c:v>42184</c:v>
                      </c:pt>
                      <c:pt idx="1971">
                        <c:v>42183</c:v>
                      </c:pt>
                      <c:pt idx="1972">
                        <c:v>42182</c:v>
                      </c:pt>
                      <c:pt idx="1973">
                        <c:v>42181</c:v>
                      </c:pt>
                      <c:pt idx="1974">
                        <c:v>42180</c:v>
                      </c:pt>
                      <c:pt idx="1975">
                        <c:v>42179</c:v>
                      </c:pt>
                      <c:pt idx="1976">
                        <c:v>42178</c:v>
                      </c:pt>
                      <c:pt idx="1977">
                        <c:v>42177</c:v>
                      </c:pt>
                      <c:pt idx="1978">
                        <c:v>42176</c:v>
                      </c:pt>
                      <c:pt idx="1979">
                        <c:v>42175</c:v>
                      </c:pt>
                      <c:pt idx="1980">
                        <c:v>42174</c:v>
                      </c:pt>
                      <c:pt idx="1981">
                        <c:v>42173</c:v>
                      </c:pt>
                      <c:pt idx="1982">
                        <c:v>42172</c:v>
                      </c:pt>
                      <c:pt idx="1983">
                        <c:v>42171</c:v>
                      </c:pt>
                      <c:pt idx="1984">
                        <c:v>42170</c:v>
                      </c:pt>
                      <c:pt idx="1985">
                        <c:v>42169</c:v>
                      </c:pt>
                      <c:pt idx="1986">
                        <c:v>42168</c:v>
                      </c:pt>
                      <c:pt idx="1987">
                        <c:v>42167</c:v>
                      </c:pt>
                      <c:pt idx="1988">
                        <c:v>42166</c:v>
                      </c:pt>
                      <c:pt idx="1989">
                        <c:v>42165</c:v>
                      </c:pt>
                      <c:pt idx="1990">
                        <c:v>42164</c:v>
                      </c:pt>
                      <c:pt idx="1991">
                        <c:v>42163</c:v>
                      </c:pt>
                      <c:pt idx="1992">
                        <c:v>42162</c:v>
                      </c:pt>
                      <c:pt idx="1993">
                        <c:v>42161</c:v>
                      </c:pt>
                      <c:pt idx="1994">
                        <c:v>42160</c:v>
                      </c:pt>
                      <c:pt idx="1995">
                        <c:v>42159</c:v>
                      </c:pt>
                      <c:pt idx="1996">
                        <c:v>42158</c:v>
                      </c:pt>
                      <c:pt idx="1997">
                        <c:v>42157</c:v>
                      </c:pt>
                      <c:pt idx="1998">
                        <c:v>42156</c:v>
                      </c:pt>
                      <c:pt idx="1999">
                        <c:v>42155</c:v>
                      </c:pt>
                      <c:pt idx="2000">
                        <c:v>42154</c:v>
                      </c:pt>
                      <c:pt idx="2001">
                        <c:v>42153</c:v>
                      </c:pt>
                      <c:pt idx="2002">
                        <c:v>42152</c:v>
                      </c:pt>
                      <c:pt idx="2003">
                        <c:v>42151</c:v>
                      </c:pt>
                      <c:pt idx="2004">
                        <c:v>42150</c:v>
                      </c:pt>
                      <c:pt idx="2005">
                        <c:v>42149</c:v>
                      </c:pt>
                      <c:pt idx="2006">
                        <c:v>42148</c:v>
                      </c:pt>
                      <c:pt idx="2007">
                        <c:v>42147</c:v>
                      </c:pt>
                      <c:pt idx="2008">
                        <c:v>42146</c:v>
                      </c:pt>
                      <c:pt idx="2009">
                        <c:v>42145</c:v>
                      </c:pt>
                      <c:pt idx="2010">
                        <c:v>42144</c:v>
                      </c:pt>
                      <c:pt idx="2011">
                        <c:v>42143</c:v>
                      </c:pt>
                      <c:pt idx="2012">
                        <c:v>42142</c:v>
                      </c:pt>
                      <c:pt idx="2013">
                        <c:v>42141</c:v>
                      </c:pt>
                      <c:pt idx="2014">
                        <c:v>42140</c:v>
                      </c:pt>
                      <c:pt idx="2015">
                        <c:v>42139</c:v>
                      </c:pt>
                      <c:pt idx="2016">
                        <c:v>42138</c:v>
                      </c:pt>
                      <c:pt idx="2017">
                        <c:v>42137</c:v>
                      </c:pt>
                      <c:pt idx="2018">
                        <c:v>42136</c:v>
                      </c:pt>
                      <c:pt idx="2019">
                        <c:v>42135</c:v>
                      </c:pt>
                      <c:pt idx="2020">
                        <c:v>42134</c:v>
                      </c:pt>
                      <c:pt idx="2021">
                        <c:v>42133</c:v>
                      </c:pt>
                      <c:pt idx="2022">
                        <c:v>42132</c:v>
                      </c:pt>
                      <c:pt idx="2023">
                        <c:v>42131</c:v>
                      </c:pt>
                      <c:pt idx="2024">
                        <c:v>42130</c:v>
                      </c:pt>
                      <c:pt idx="2025">
                        <c:v>42129</c:v>
                      </c:pt>
                      <c:pt idx="2026">
                        <c:v>42128</c:v>
                      </c:pt>
                      <c:pt idx="2027">
                        <c:v>42127</c:v>
                      </c:pt>
                      <c:pt idx="2028">
                        <c:v>42126</c:v>
                      </c:pt>
                      <c:pt idx="2029">
                        <c:v>42125</c:v>
                      </c:pt>
                      <c:pt idx="2030">
                        <c:v>42124</c:v>
                      </c:pt>
                      <c:pt idx="2031">
                        <c:v>42123</c:v>
                      </c:pt>
                      <c:pt idx="2032">
                        <c:v>42122</c:v>
                      </c:pt>
                      <c:pt idx="2033">
                        <c:v>42121</c:v>
                      </c:pt>
                      <c:pt idx="2034">
                        <c:v>42120</c:v>
                      </c:pt>
                      <c:pt idx="2035">
                        <c:v>42119</c:v>
                      </c:pt>
                      <c:pt idx="2036">
                        <c:v>42118</c:v>
                      </c:pt>
                      <c:pt idx="2037">
                        <c:v>42117</c:v>
                      </c:pt>
                      <c:pt idx="2038">
                        <c:v>42116</c:v>
                      </c:pt>
                      <c:pt idx="2039">
                        <c:v>42115</c:v>
                      </c:pt>
                      <c:pt idx="2040">
                        <c:v>42114</c:v>
                      </c:pt>
                      <c:pt idx="2041">
                        <c:v>42113</c:v>
                      </c:pt>
                      <c:pt idx="2042">
                        <c:v>42112</c:v>
                      </c:pt>
                      <c:pt idx="2043">
                        <c:v>42111</c:v>
                      </c:pt>
                      <c:pt idx="2044">
                        <c:v>42110</c:v>
                      </c:pt>
                      <c:pt idx="2045">
                        <c:v>42109</c:v>
                      </c:pt>
                      <c:pt idx="2046">
                        <c:v>42108</c:v>
                      </c:pt>
                      <c:pt idx="2047">
                        <c:v>42107</c:v>
                      </c:pt>
                      <c:pt idx="2048">
                        <c:v>42106</c:v>
                      </c:pt>
                      <c:pt idx="2049">
                        <c:v>42105</c:v>
                      </c:pt>
                      <c:pt idx="2050">
                        <c:v>42104</c:v>
                      </c:pt>
                      <c:pt idx="2051">
                        <c:v>42103</c:v>
                      </c:pt>
                      <c:pt idx="2052">
                        <c:v>42102</c:v>
                      </c:pt>
                      <c:pt idx="2053">
                        <c:v>42101</c:v>
                      </c:pt>
                      <c:pt idx="2054">
                        <c:v>42100</c:v>
                      </c:pt>
                      <c:pt idx="2055">
                        <c:v>42099</c:v>
                      </c:pt>
                      <c:pt idx="2056">
                        <c:v>42098</c:v>
                      </c:pt>
                      <c:pt idx="2057">
                        <c:v>42097</c:v>
                      </c:pt>
                      <c:pt idx="2058">
                        <c:v>42096</c:v>
                      </c:pt>
                      <c:pt idx="2059">
                        <c:v>42095</c:v>
                      </c:pt>
                      <c:pt idx="2060">
                        <c:v>42094</c:v>
                      </c:pt>
                      <c:pt idx="2061">
                        <c:v>42093</c:v>
                      </c:pt>
                      <c:pt idx="2062">
                        <c:v>42092</c:v>
                      </c:pt>
                      <c:pt idx="2063">
                        <c:v>42091</c:v>
                      </c:pt>
                      <c:pt idx="2064">
                        <c:v>42090</c:v>
                      </c:pt>
                      <c:pt idx="2065">
                        <c:v>42089</c:v>
                      </c:pt>
                      <c:pt idx="2066">
                        <c:v>42088</c:v>
                      </c:pt>
                      <c:pt idx="2067">
                        <c:v>42087</c:v>
                      </c:pt>
                      <c:pt idx="2068">
                        <c:v>42086</c:v>
                      </c:pt>
                      <c:pt idx="2069">
                        <c:v>42085</c:v>
                      </c:pt>
                      <c:pt idx="2070">
                        <c:v>42084</c:v>
                      </c:pt>
                      <c:pt idx="2071">
                        <c:v>42083</c:v>
                      </c:pt>
                      <c:pt idx="2072">
                        <c:v>42082</c:v>
                      </c:pt>
                      <c:pt idx="2073">
                        <c:v>42081</c:v>
                      </c:pt>
                      <c:pt idx="2074">
                        <c:v>42080</c:v>
                      </c:pt>
                      <c:pt idx="2075">
                        <c:v>42079</c:v>
                      </c:pt>
                      <c:pt idx="2076">
                        <c:v>42078</c:v>
                      </c:pt>
                      <c:pt idx="2077">
                        <c:v>42077</c:v>
                      </c:pt>
                      <c:pt idx="2078">
                        <c:v>42076</c:v>
                      </c:pt>
                      <c:pt idx="2079">
                        <c:v>42075</c:v>
                      </c:pt>
                      <c:pt idx="2080">
                        <c:v>42074</c:v>
                      </c:pt>
                      <c:pt idx="2081">
                        <c:v>42073</c:v>
                      </c:pt>
                      <c:pt idx="2082">
                        <c:v>42072</c:v>
                      </c:pt>
                      <c:pt idx="2083">
                        <c:v>42071</c:v>
                      </c:pt>
                      <c:pt idx="2084">
                        <c:v>42070</c:v>
                      </c:pt>
                      <c:pt idx="2085">
                        <c:v>42069</c:v>
                      </c:pt>
                      <c:pt idx="2086">
                        <c:v>42068</c:v>
                      </c:pt>
                      <c:pt idx="2087">
                        <c:v>42067</c:v>
                      </c:pt>
                      <c:pt idx="2088">
                        <c:v>42066</c:v>
                      </c:pt>
                      <c:pt idx="2089">
                        <c:v>42065</c:v>
                      </c:pt>
                      <c:pt idx="2090">
                        <c:v>42064</c:v>
                      </c:pt>
                      <c:pt idx="2091">
                        <c:v>42063</c:v>
                      </c:pt>
                      <c:pt idx="2092">
                        <c:v>42062</c:v>
                      </c:pt>
                      <c:pt idx="2093">
                        <c:v>42061</c:v>
                      </c:pt>
                      <c:pt idx="2094">
                        <c:v>42060</c:v>
                      </c:pt>
                      <c:pt idx="2095">
                        <c:v>42059</c:v>
                      </c:pt>
                      <c:pt idx="2096">
                        <c:v>42058</c:v>
                      </c:pt>
                      <c:pt idx="2097">
                        <c:v>42057</c:v>
                      </c:pt>
                      <c:pt idx="2098">
                        <c:v>42056</c:v>
                      </c:pt>
                      <c:pt idx="2099">
                        <c:v>42055</c:v>
                      </c:pt>
                      <c:pt idx="2100">
                        <c:v>42054</c:v>
                      </c:pt>
                      <c:pt idx="2101">
                        <c:v>42053</c:v>
                      </c:pt>
                      <c:pt idx="2102">
                        <c:v>42052</c:v>
                      </c:pt>
                      <c:pt idx="2103">
                        <c:v>42051</c:v>
                      </c:pt>
                      <c:pt idx="2104">
                        <c:v>42050</c:v>
                      </c:pt>
                      <c:pt idx="2105">
                        <c:v>42049</c:v>
                      </c:pt>
                      <c:pt idx="2106">
                        <c:v>42048</c:v>
                      </c:pt>
                      <c:pt idx="2107">
                        <c:v>42047</c:v>
                      </c:pt>
                      <c:pt idx="2108">
                        <c:v>42046</c:v>
                      </c:pt>
                      <c:pt idx="2109">
                        <c:v>42045</c:v>
                      </c:pt>
                      <c:pt idx="2110">
                        <c:v>42044</c:v>
                      </c:pt>
                      <c:pt idx="2111">
                        <c:v>42043</c:v>
                      </c:pt>
                      <c:pt idx="2112">
                        <c:v>42042</c:v>
                      </c:pt>
                      <c:pt idx="2113">
                        <c:v>42041</c:v>
                      </c:pt>
                      <c:pt idx="2114">
                        <c:v>42040</c:v>
                      </c:pt>
                      <c:pt idx="2115">
                        <c:v>42039</c:v>
                      </c:pt>
                      <c:pt idx="2116">
                        <c:v>42038</c:v>
                      </c:pt>
                      <c:pt idx="2117">
                        <c:v>42037</c:v>
                      </c:pt>
                      <c:pt idx="2118">
                        <c:v>42036</c:v>
                      </c:pt>
                      <c:pt idx="2119">
                        <c:v>42035</c:v>
                      </c:pt>
                      <c:pt idx="2120">
                        <c:v>42034</c:v>
                      </c:pt>
                      <c:pt idx="2121">
                        <c:v>42033</c:v>
                      </c:pt>
                      <c:pt idx="2122">
                        <c:v>42032</c:v>
                      </c:pt>
                      <c:pt idx="2123">
                        <c:v>42031</c:v>
                      </c:pt>
                      <c:pt idx="2124">
                        <c:v>42030</c:v>
                      </c:pt>
                      <c:pt idx="2125">
                        <c:v>42029</c:v>
                      </c:pt>
                      <c:pt idx="2126">
                        <c:v>42028</c:v>
                      </c:pt>
                      <c:pt idx="2127">
                        <c:v>42027</c:v>
                      </c:pt>
                      <c:pt idx="2128">
                        <c:v>42026</c:v>
                      </c:pt>
                      <c:pt idx="2129">
                        <c:v>42025</c:v>
                      </c:pt>
                      <c:pt idx="2130">
                        <c:v>42024</c:v>
                      </c:pt>
                      <c:pt idx="2131">
                        <c:v>42023</c:v>
                      </c:pt>
                      <c:pt idx="2132">
                        <c:v>42022</c:v>
                      </c:pt>
                      <c:pt idx="2133">
                        <c:v>42021</c:v>
                      </c:pt>
                      <c:pt idx="2134">
                        <c:v>42020</c:v>
                      </c:pt>
                      <c:pt idx="2135">
                        <c:v>42019</c:v>
                      </c:pt>
                      <c:pt idx="2136">
                        <c:v>42018</c:v>
                      </c:pt>
                      <c:pt idx="2137">
                        <c:v>42017</c:v>
                      </c:pt>
                      <c:pt idx="2138">
                        <c:v>42016</c:v>
                      </c:pt>
                      <c:pt idx="2139">
                        <c:v>42015</c:v>
                      </c:pt>
                      <c:pt idx="2140">
                        <c:v>42014</c:v>
                      </c:pt>
                      <c:pt idx="2141">
                        <c:v>42013</c:v>
                      </c:pt>
                      <c:pt idx="2142">
                        <c:v>42012</c:v>
                      </c:pt>
                      <c:pt idx="2143">
                        <c:v>42011</c:v>
                      </c:pt>
                      <c:pt idx="2144">
                        <c:v>42010</c:v>
                      </c:pt>
                      <c:pt idx="2145">
                        <c:v>42009</c:v>
                      </c:pt>
                      <c:pt idx="2146">
                        <c:v>42008</c:v>
                      </c:pt>
                      <c:pt idx="2147">
                        <c:v>42007</c:v>
                      </c:pt>
                      <c:pt idx="2148">
                        <c:v>42006</c:v>
                      </c:pt>
                      <c:pt idx="2149">
                        <c:v>42005</c:v>
                      </c:pt>
                      <c:pt idx="2150">
                        <c:v>42004</c:v>
                      </c:pt>
                      <c:pt idx="2151">
                        <c:v>42003</c:v>
                      </c:pt>
                      <c:pt idx="2152">
                        <c:v>42002</c:v>
                      </c:pt>
                      <c:pt idx="2153">
                        <c:v>42001</c:v>
                      </c:pt>
                      <c:pt idx="2154">
                        <c:v>42000</c:v>
                      </c:pt>
                      <c:pt idx="2155">
                        <c:v>41999</c:v>
                      </c:pt>
                      <c:pt idx="2156">
                        <c:v>41998</c:v>
                      </c:pt>
                      <c:pt idx="2157">
                        <c:v>41997</c:v>
                      </c:pt>
                      <c:pt idx="2158">
                        <c:v>41996</c:v>
                      </c:pt>
                      <c:pt idx="2159">
                        <c:v>41995</c:v>
                      </c:pt>
                      <c:pt idx="2160">
                        <c:v>41994</c:v>
                      </c:pt>
                      <c:pt idx="2161">
                        <c:v>41993</c:v>
                      </c:pt>
                      <c:pt idx="2162">
                        <c:v>41992</c:v>
                      </c:pt>
                      <c:pt idx="2163">
                        <c:v>41991</c:v>
                      </c:pt>
                      <c:pt idx="2164">
                        <c:v>41990</c:v>
                      </c:pt>
                      <c:pt idx="2165">
                        <c:v>41989</c:v>
                      </c:pt>
                      <c:pt idx="2166">
                        <c:v>41988</c:v>
                      </c:pt>
                      <c:pt idx="2167">
                        <c:v>41987</c:v>
                      </c:pt>
                      <c:pt idx="2168">
                        <c:v>41986</c:v>
                      </c:pt>
                      <c:pt idx="2169">
                        <c:v>41985</c:v>
                      </c:pt>
                      <c:pt idx="2170">
                        <c:v>41984</c:v>
                      </c:pt>
                      <c:pt idx="2171">
                        <c:v>41983</c:v>
                      </c:pt>
                      <c:pt idx="2172">
                        <c:v>41982</c:v>
                      </c:pt>
                      <c:pt idx="2173">
                        <c:v>41981</c:v>
                      </c:pt>
                      <c:pt idx="2174">
                        <c:v>41980</c:v>
                      </c:pt>
                      <c:pt idx="2175">
                        <c:v>41979</c:v>
                      </c:pt>
                      <c:pt idx="2176">
                        <c:v>41978</c:v>
                      </c:pt>
                      <c:pt idx="2177">
                        <c:v>41977</c:v>
                      </c:pt>
                      <c:pt idx="2178">
                        <c:v>41976</c:v>
                      </c:pt>
                      <c:pt idx="2179">
                        <c:v>41975</c:v>
                      </c:pt>
                      <c:pt idx="2180">
                        <c:v>41974</c:v>
                      </c:pt>
                      <c:pt idx="2181">
                        <c:v>41973</c:v>
                      </c:pt>
                      <c:pt idx="2182">
                        <c:v>41972</c:v>
                      </c:pt>
                      <c:pt idx="2183">
                        <c:v>41971</c:v>
                      </c:pt>
                      <c:pt idx="2184">
                        <c:v>41970</c:v>
                      </c:pt>
                      <c:pt idx="2185">
                        <c:v>41969</c:v>
                      </c:pt>
                      <c:pt idx="2186">
                        <c:v>41968</c:v>
                      </c:pt>
                      <c:pt idx="2187">
                        <c:v>41967</c:v>
                      </c:pt>
                      <c:pt idx="2188">
                        <c:v>41966</c:v>
                      </c:pt>
                      <c:pt idx="2189">
                        <c:v>41965</c:v>
                      </c:pt>
                      <c:pt idx="2190">
                        <c:v>41964</c:v>
                      </c:pt>
                      <c:pt idx="2191">
                        <c:v>41963</c:v>
                      </c:pt>
                      <c:pt idx="2192">
                        <c:v>41962</c:v>
                      </c:pt>
                      <c:pt idx="2193">
                        <c:v>41961</c:v>
                      </c:pt>
                      <c:pt idx="2194">
                        <c:v>41960</c:v>
                      </c:pt>
                      <c:pt idx="2195">
                        <c:v>41959</c:v>
                      </c:pt>
                      <c:pt idx="2196">
                        <c:v>41958</c:v>
                      </c:pt>
                      <c:pt idx="2197">
                        <c:v>41957</c:v>
                      </c:pt>
                      <c:pt idx="2198">
                        <c:v>41956</c:v>
                      </c:pt>
                      <c:pt idx="2199">
                        <c:v>41955</c:v>
                      </c:pt>
                      <c:pt idx="2200">
                        <c:v>41954</c:v>
                      </c:pt>
                      <c:pt idx="2201">
                        <c:v>41953</c:v>
                      </c:pt>
                      <c:pt idx="2202">
                        <c:v>41952</c:v>
                      </c:pt>
                      <c:pt idx="2203">
                        <c:v>41951</c:v>
                      </c:pt>
                      <c:pt idx="2204">
                        <c:v>41950</c:v>
                      </c:pt>
                      <c:pt idx="2205">
                        <c:v>41949</c:v>
                      </c:pt>
                      <c:pt idx="2206">
                        <c:v>41948</c:v>
                      </c:pt>
                      <c:pt idx="2207">
                        <c:v>41947</c:v>
                      </c:pt>
                      <c:pt idx="2208">
                        <c:v>41946</c:v>
                      </c:pt>
                      <c:pt idx="2209">
                        <c:v>41945</c:v>
                      </c:pt>
                      <c:pt idx="2210">
                        <c:v>41944</c:v>
                      </c:pt>
                      <c:pt idx="2211">
                        <c:v>41943</c:v>
                      </c:pt>
                      <c:pt idx="2212">
                        <c:v>41942</c:v>
                      </c:pt>
                      <c:pt idx="2213">
                        <c:v>41941</c:v>
                      </c:pt>
                      <c:pt idx="2214">
                        <c:v>41940</c:v>
                      </c:pt>
                      <c:pt idx="2215">
                        <c:v>41939</c:v>
                      </c:pt>
                      <c:pt idx="2216">
                        <c:v>41938</c:v>
                      </c:pt>
                      <c:pt idx="2217">
                        <c:v>41937</c:v>
                      </c:pt>
                      <c:pt idx="2218">
                        <c:v>41936</c:v>
                      </c:pt>
                      <c:pt idx="2219">
                        <c:v>41935</c:v>
                      </c:pt>
                      <c:pt idx="2220">
                        <c:v>41934</c:v>
                      </c:pt>
                      <c:pt idx="2221">
                        <c:v>41933</c:v>
                      </c:pt>
                      <c:pt idx="2222">
                        <c:v>41932</c:v>
                      </c:pt>
                      <c:pt idx="2223">
                        <c:v>41931</c:v>
                      </c:pt>
                      <c:pt idx="2224">
                        <c:v>41930</c:v>
                      </c:pt>
                      <c:pt idx="2225">
                        <c:v>41929</c:v>
                      </c:pt>
                      <c:pt idx="2226">
                        <c:v>41928</c:v>
                      </c:pt>
                      <c:pt idx="2227">
                        <c:v>41927</c:v>
                      </c:pt>
                      <c:pt idx="2228">
                        <c:v>41926</c:v>
                      </c:pt>
                      <c:pt idx="2229">
                        <c:v>41925</c:v>
                      </c:pt>
                      <c:pt idx="2230">
                        <c:v>41924</c:v>
                      </c:pt>
                      <c:pt idx="2231">
                        <c:v>41923</c:v>
                      </c:pt>
                      <c:pt idx="2232">
                        <c:v>41922</c:v>
                      </c:pt>
                      <c:pt idx="2233">
                        <c:v>41921</c:v>
                      </c:pt>
                      <c:pt idx="2234">
                        <c:v>41920</c:v>
                      </c:pt>
                      <c:pt idx="2235">
                        <c:v>41919</c:v>
                      </c:pt>
                      <c:pt idx="2236">
                        <c:v>41918</c:v>
                      </c:pt>
                      <c:pt idx="2237">
                        <c:v>41917</c:v>
                      </c:pt>
                      <c:pt idx="2238">
                        <c:v>41916</c:v>
                      </c:pt>
                      <c:pt idx="2239">
                        <c:v>41915</c:v>
                      </c:pt>
                      <c:pt idx="2240">
                        <c:v>41914</c:v>
                      </c:pt>
                      <c:pt idx="2241">
                        <c:v>41913</c:v>
                      </c:pt>
                      <c:pt idx="2242">
                        <c:v>41912</c:v>
                      </c:pt>
                      <c:pt idx="2243">
                        <c:v>41911</c:v>
                      </c:pt>
                      <c:pt idx="2244">
                        <c:v>41910</c:v>
                      </c:pt>
                      <c:pt idx="2245">
                        <c:v>41909</c:v>
                      </c:pt>
                      <c:pt idx="2246">
                        <c:v>41908</c:v>
                      </c:pt>
                      <c:pt idx="2247">
                        <c:v>41907</c:v>
                      </c:pt>
                      <c:pt idx="2248">
                        <c:v>41906</c:v>
                      </c:pt>
                      <c:pt idx="2249">
                        <c:v>41905</c:v>
                      </c:pt>
                      <c:pt idx="2250">
                        <c:v>41904</c:v>
                      </c:pt>
                      <c:pt idx="2251">
                        <c:v>41903</c:v>
                      </c:pt>
                      <c:pt idx="2252">
                        <c:v>41902</c:v>
                      </c:pt>
                      <c:pt idx="2253">
                        <c:v>41901</c:v>
                      </c:pt>
                      <c:pt idx="2254">
                        <c:v>41900</c:v>
                      </c:pt>
                      <c:pt idx="2255">
                        <c:v>41899</c:v>
                      </c:pt>
                      <c:pt idx="2256">
                        <c:v>41898</c:v>
                      </c:pt>
                      <c:pt idx="2257">
                        <c:v>41897</c:v>
                      </c:pt>
                      <c:pt idx="2258">
                        <c:v>41896</c:v>
                      </c:pt>
                      <c:pt idx="2259">
                        <c:v>41895</c:v>
                      </c:pt>
                      <c:pt idx="2260">
                        <c:v>41894</c:v>
                      </c:pt>
                      <c:pt idx="2261">
                        <c:v>41893</c:v>
                      </c:pt>
                      <c:pt idx="2262">
                        <c:v>41892</c:v>
                      </c:pt>
                      <c:pt idx="2263">
                        <c:v>41891</c:v>
                      </c:pt>
                      <c:pt idx="2264">
                        <c:v>41890</c:v>
                      </c:pt>
                      <c:pt idx="2265">
                        <c:v>41889</c:v>
                      </c:pt>
                      <c:pt idx="2266">
                        <c:v>41888</c:v>
                      </c:pt>
                      <c:pt idx="2267">
                        <c:v>41887</c:v>
                      </c:pt>
                      <c:pt idx="2268">
                        <c:v>41886</c:v>
                      </c:pt>
                      <c:pt idx="2269">
                        <c:v>41885</c:v>
                      </c:pt>
                      <c:pt idx="2270">
                        <c:v>41884</c:v>
                      </c:pt>
                      <c:pt idx="2271">
                        <c:v>41883</c:v>
                      </c:pt>
                      <c:pt idx="2272">
                        <c:v>41882</c:v>
                      </c:pt>
                      <c:pt idx="2273">
                        <c:v>41881</c:v>
                      </c:pt>
                      <c:pt idx="2274">
                        <c:v>41880</c:v>
                      </c:pt>
                      <c:pt idx="2275">
                        <c:v>41879</c:v>
                      </c:pt>
                      <c:pt idx="2276">
                        <c:v>41878</c:v>
                      </c:pt>
                      <c:pt idx="2277">
                        <c:v>41877</c:v>
                      </c:pt>
                      <c:pt idx="2278">
                        <c:v>41876</c:v>
                      </c:pt>
                      <c:pt idx="2279">
                        <c:v>41875</c:v>
                      </c:pt>
                      <c:pt idx="2280">
                        <c:v>41874</c:v>
                      </c:pt>
                      <c:pt idx="2281">
                        <c:v>41873</c:v>
                      </c:pt>
                      <c:pt idx="2282">
                        <c:v>41872</c:v>
                      </c:pt>
                      <c:pt idx="2283">
                        <c:v>41871</c:v>
                      </c:pt>
                      <c:pt idx="2284">
                        <c:v>41870</c:v>
                      </c:pt>
                      <c:pt idx="2285">
                        <c:v>41869</c:v>
                      </c:pt>
                      <c:pt idx="2286">
                        <c:v>41868</c:v>
                      </c:pt>
                      <c:pt idx="2287">
                        <c:v>41867</c:v>
                      </c:pt>
                      <c:pt idx="2288">
                        <c:v>41866</c:v>
                      </c:pt>
                      <c:pt idx="2289">
                        <c:v>41865</c:v>
                      </c:pt>
                      <c:pt idx="2290">
                        <c:v>41864</c:v>
                      </c:pt>
                      <c:pt idx="2291">
                        <c:v>41863</c:v>
                      </c:pt>
                      <c:pt idx="2292">
                        <c:v>41862</c:v>
                      </c:pt>
                      <c:pt idx="2293">
                        <c:v>41861</c:v>
                      </c:pt>
                      <c:pt idx="2294">
                        <c:v>41860</c:v>
                      </c:pt>
                      <c:pt idx="2295">
                        <c:v>41859</c:v>
                      </c:pt>
                      <c:pt idx="2296">
                        <c:v>41858</c:v>
                      </c:pt>
                      <c:pt idx="2297">
                        <c:v>41857</c:v>
                      </c:pt>
                      <c:pt idx="2298">
                        <c:v>41856</c:v>
                      </c:pt>
                      <c:pt idx="2299">
                        <c:v>41855</c:v>
                      </c:pt>
                      <c:pt idx="2300">
                        <c:v>41854</c:v>
                      </c:pt>
                      <c:pt idx="2301">
                        <c:v>41853</c:v>
                      </c:pt>
                      <c:pt idx="2302">
                        <c:v>41852</c:v>
                      </c:pt>
                      <c:pt idx="2303">
                        <c:v>41851</c:v>
                      </c:pt>
                      <c:pt idx="2304">
                        <c:v>41850</c:v>
                      </c:pt>
                      <c:pt idx="2305">
                        <c:v>41849</c:v>
                      </c:pt>
                      <c:pt idx="2306">
                        <c:v>41848</c:v>
                      </c:pt>
                      <c:pt idx="2307">
                        <c:v>41847</c:v>
                      </c:pt>
                      <c:pt idx="2308">
                        <c:v>41846</c:v>
                      </c:pt>
                      <c:pt idx="2309">
                        <c:v>41845</c:v>
                      </c:pt>
                      <c:pt idx="2310">
                        <c:v>41844</c:v>
                      </c:pt>
                      <c:pt idx="2311">
                        <c:v>41843</c:v>
                      </c:pt>
                      <c:pt idx="2312">
                        <c:v>41842</c:v>
                      </c:pt>
                      <c:pt idx="2313">
                        <c:v>41841</c:v>
                      </c:pt>
                      <c:pt idx="2314">
                        <c:v>41840</c:v>
                      </c:pt>
                      <c:pt idx="2315">
                        <c:v>41839</c:v>
                      </c:pt>
                      <c:pt idx="2316">
                        <c:v>41838</c:v>
                      </c:pt>
                      <c:pt idx="2317">
                        <c:v>41837</c:v>
                      </c:pt>
                      <c:pt idx="2318">
                        <c:v>41836</c:v>
                      </c:pt>
                      <c:pt idx="2319">
                        <c:v>41835</c:v>
                      </c:pt>
                      <c:pt idx="2320">
                        <c:v>41834</c:v>
                      </c:pt>
                      <c:pt idx="2321">
                        <c:v>41833</c:v>
                      </c:pt>
                      <c:pt idx="2322">
                        <c:v>41832</c:v>
                      </c:pt>
                      <c:pt idx="2323">
                        <c:v>41831</c:v>
                      </c:pt>
                      <c:pt idx="2324">
                        <c:v>41830</c:v>
                      </c:pt>
                      <c:pt idx="2325">
                        <c:v>41829</c:v>
                      </c:pt>
                      <c:pt idx="2326">
                        <c:v>41828</c:v>
                      </c:pt>
                      <c:pt idx="2327">
                        <c:v>41827</c:v>
                      </c:pt>
                      <c:pt idx="2328">
                        <c:v>41826</c:v>
                      </c:pt>
                      <c:pt idx="2329">
                        <c:v>41825</c:v>
                      </c:pt>
                      <c:pt idx="2330">
                        <c:v>41824</c:v>
                      </c:pt>
                      <c:pt idx="2331">
                        <c:v>41823</c:v>
                      </c:pt>
                      <c:pt idx="2332">
                        <c:v>41822</c:v>
                      </c:pt>
                      <c:pt idx="2333">
                        <c:v>41821</c:v>
                      </c:pt>
                      <c:pt idx="2334">
                        <c:v>41820</c:v>
                      </c:pt>
                      <c:pt idx="2335">
                        <c:v>41819</c:v>
                      </c:pt>
                      <c:pt idx="2336">
                        <c:v>41818</c:v>
                      </c:pt>
                      <c:pt idx="2337">
                        <c:v>41817</c:v>
                      </c:pt>
                      <c:pt idx="2338">
                        <c:v>41816</c:v>
                      </c:pt>
                      <c:pt idx="2339">
                        <c:v>41815</c:v>
                      </c:pt>
                      <c:pt idx="2340">
                        <c:v>41814</c:v>
                      </c:pt>
                      <c:pt idx="2341">
                        <c:v>41813</c:v>
                      </c:pt>
                      <c:pt idx="2342">
                        <c:v>41812</c:v>
                      </c:pt>
                      <c:pt idx="2343">
                        <c:v>41811</c:v>
                      </c:pt>
                      <c:pt idx="2344">
                        <c:v>41810</c:v>
                      </c:pt>
                      <c:pt idx="2345">
                        <c:v>41809</c:v>
                      </c:pt>
                      <c:pt idx="2346">
                        <c:v>41808</c:v>
                      </c:pt>
                      <c:pt idx="2347">
                        <c:v>41807</c:v>
                      </c:pt>
                      <c:pt idx="2348">
                        <c:v>41806</c:v>
                      </c:pt>
                      <c:pt idx="2349">
                        <c:v>41805</c:v>
                      </c:pt>
                      <c:pt idx="2350">
                        <c:v>41804</c:v>
                      </c:pt>
                      <c:pt idx="2351">
                        <c:v>41803</c:v>
                      </c:pt>
                      <c:pt idx="2352">
                        <c:v>41802</c:v>
                      </c:pt>
                      <c:pt idx="2353">
                        <c:v>41801</c:v>
                      </c:pt>
                      <c:pt idx="2354">
                        <c:v>41800</c:v>
                      </c:pt>
                      <c:pt idx="2355">
                        <c:v>41799</c:v>
                      </c:pt>
                      <c:pt idx="2356">
                        <c:v>41798</c:v>
                      </c:pt>
                      <c:pt idx="2357">
                        <c:v>41797</c:v>
                      </c:pt>
                      <c:pt idx="2358">
                        <c:v>41796</c:v>
                      </c:pt>
                      <c:pt idx="2359">
                        <c:v>41795</c:v>
                      </c:pt>
                      <c:pt idx="2360">
                        <c:v>41794</c:v>
                      </c:pt>
                      <c:pt idx="2361">
                        <c:v>41793</c:v>
                      </c:pt>
                      <c:pt idx="2362">
                        <c:v>41792</c:v>
                      </c:pt>
                      <c:pt idx="2363">
                        <c:v>41791</c:v>
                      </c:pt>
                      <c:pt idx="2364">
                        <c:v>41790</c:v>
                      </c:pt>
                      <c:pt idx="2365">
                        <c:v>41789</c:v>
                      </c:pt>
                      <c:pt idx="2366">
                        <c:v>41788</c:v>
                      </c:pt>
                      <c:pt idx="2367">
                        <c:v>41787</c:v>
                      </c:pt>
                      <c:pt idx="2368">
                        <c:v>41786</c:v>
                      </c:pt>
                      <c:pt idx="2369">
                        <c:v>41785</c:v>
                      </c:pt>
                      <c:pt idx="2370">
                        <c:v>41784</c:v>
                      </c:pt>
                      <c:pt idx="2371">
                        <c:v>41783</c:v>
                      </c:pt>
                      <c:pt idx="2372">
                        <c:v>41782</c:v>
                      </c:pt>
                      <c:pt idx="2373">
                        <c:v>41781</c:v>
                      </c:pt>
                      <c:pt idx="2374">
                        <c:v>41780</c:v>
                      </c:pt>
                      <c:pt idx="2375">
                        <c:v>41779</c:v>
                      </c:pt>
                      <c:pt idx="2376">
                        <c:v>41778</c:v>
                      </c:pt>
                      <c:pt idx="2377">
                        <c:v>41777</c:v>
                      </c:pt>
                      <c:pt idx="2378">
                        <c:v>41776</c:v>
                      </c:pt>
                      <c:pt idx="2379">
                        <c:v>41775</c:v>
                      </c:pt>
                      <c:pt idx="2380">
                        <c:v>41774</c:v>
                      </c:pt>
                      <c:pt idx="2381">
                        <c:v>41773</c:v>
                      </c:pt>
                      <c:pt idx="2382">
                        <c:v>41772</c:v>
                      </c:pt>
                      <c:pt idx="2383">
                        <c:v>41771</c:v>
                      </c:pt>
                      <c:pt idx="2384">
                        <c:v>41770</c:v>
                      </c:pt>
                      <c:pt idx="2385">
                        <c:v>41769</c:v>
                      </c:pt>
                      <c:pt idx="2386">
                        <c:v>41768</c:v>
                      </c:pt>
                      <c:pt idx="2387">
                        <c:v>41767</c:v>
                      </c:pt>
                      <c:pt idx="2388">
                        <c:v>41766</c:v>
                      </c:pt>
                      <c:pt idx="2389">
                        <c:v>41765</c:v>
                      </c:pt>
                      <c:pt idx="2390">
                        <c:v>41764</c:v>
                      </c:pt>
                      <c:pt idx="2391">
                        <c:v>41763</c:v>
                      </c:pt>
                      <c:pt idx="2392">
                        <c:v>41762</c:v>
                      </c:pt>
                      <c:pt idx="2393">
                        <c:v>41761</c:v>
                      </c:pt>
                      <c:pt idx="2394">
                        <c:v>41760</c:v>
                      </c:pt>
                      <c:pt idx="2395">
                        <c:v>41759</c:v>
                      </c:pt>
                      <c:pt idx="2396">
                        <c:v>41758</c:v>
                      </c:pt>
                      <c:pt idx="2397">
                        <c:v>41757</c:v>
                      </c:pt>
                      <c:pt idx="2398">
                        <c:v>41756</c:v>
                      </c:pt>
                      <c:pt idx="2399">
                        <c:v>41755</c:v>
                      </c:pt>
                      <c:pt idx="2400">
                        <c:v>41754</c:v>
                      </c:pt>
                      <c:pt idx="2401">
                        <c:v>41753</c:v>
                      </c:pt>
                      <c:pt idx="2402">
                        <c:v>41752</c:v>
                      </c:pt>
                      <c:pt idx="2403">
                        <c:v>41751</c:v>
                      </c:pt>
                      <c:pt idx="2404">
                        <c:v>41750</c:v>
                      </c:pt>
                      <c:pt idx="2405">
                        <c:v>41749</c:v>
                      </c:pt>
                      <c:pt idx="2406">
                        <c:v>41748</c:v>
                      </c:pt>
                      <c:pt idx="2407">
                        <c:v>41747</c:v>
                      </c:pt>
                      <c:pt idx="2408">
                        <c:v>41746</c:v>
                      </c:pt>
                      <c:pt idx="2409">
                        <c:v>41745</c:v>
                      </c:pt>
                      <c:pt idx="2410">
                        <c:v>41744</c:v>
                      </c:pt>
                      <c:pt idx="2411">
                        <c:v>41743</c:v>
                      </c:pt>
                      <c:pt idx="2412">
                        <c:v>41742</c:v>
                      </c:pt>
                      <c:pt idx="2413">
                        <c:v>41741</c:v>
                      </c:pt>
                      <c:pt idx="2414">
                        <c:v>41740</c:v>
                      </c:pt>
                      <c:pt idx="2415">
                        <c:v>41739</c:v>
                      </c:pt>
                      <c:pt idx="2416">
                        <c:v>41738</c:v>
                      </c:pt>
                      <c:pt idx="2417">
                        <c:v>41737</c:v>
                      </c:pt>
                      <c:pt idx="2418">
                        <c:v>41736</c:v>
                      </c:pt>
                      <c:pt idx="2419">
                        <c:v>41735</c:v>
                      </c:pt>
                      <c:pt idx="2420">
                        <c:v>41734</c:v>
                      </c:pt>
                      <c:pt idx="2421">
                        <c:v>41733</c:v>
                      </c:pt>
                      <c:pt idx="2422">
                        <c:v>41732</c:v>
                      </c:pt>
                      <c:pt idx="2423">
                        <c:v>41731</c:v>
                      </c:pt>
                      <c:pt idx="2424">
                        <c:v>41730</c:v>
                      </c:pt>
                      <c:pt idx="2425">
                        <c:v>41729</c:v>
                      </c:pt>
                      <c:pt idx="2426">
                        <c:v>41728</c:v>
                      </c:pt>
                      <c:pt idx="2427">
                        <c:v>41727</c:v>
                      </c:pt>
                      <c:pt idx="2428">
                        <c:v>41726</c:v>
                      </c:pt>
                      <c:pt idx="2429">
                        <c:v>41725</c:v>
                      </c:pt>
                      <c:pt idx="2430">
                        <c:v>41724</c:v>
                      </c:pt>
                      <c:pt idx="2431">
                        <c:v>41723</c:v>
                      </c:pt>
                      <c:pt idx="2432">
                        <c:v>41722</c:v>
                      </c:pt>
                      <c:pt idx="2433">
                        <c:v>41721</c:v>
                      </c:pt>
                      <c:pt idx="2434">
                        <c:v>41720</c:v>
                      </c:pt>
                      <c:pt idx="2435">
                        <c:v>41719</c:v>
                      </c:pt>
                      <c:pt idx="2436">
                        <c:v>41718</c:v>
                      </c:pt>
                      <c:pt idx="2437">
                        <c:v>41717</c:v>
                      </c:pt>
                      <c:pt idx="2438">
                        <c:v>41716</c:v>
                      </c:pt>
                      <c:pt idx="2439">
                        <c:v>41715</c:v>
                      </c:pt>
                      <c:pt idx="2440">
                        <c:v>41714</c:v>
                      </c:pt>
                      <c:pt idx="2441">
                        <c:v>41713</c:v>
                      </c:pt>
                      <c:pt idx="2442">
                        <c:v>41712</c:v>
                      </c:pt>
                      <c:pt idx="2443">
                        <c:v>41711</c:v>
                      </c:pt>
                      <c:pt idx="2444">
                        <c:v>41710</c:v>
                      </c:pt>
                      <c:pt idx="2445">
                        <c:v>41709</c:v>
                      </c:pt>
                      <c:pt idx="2446">
                        <c:v>41708</c:v>
                      </c:pt>
                      <c:pt idx="2447">
                        <c:v>41707</c:v>
                      </c:pt>
                      <c:pt idx="2448">
                        <c:v>41706</c:v>
                      </c:pt>
                      <c:pt idx="2449">
                        <c:v>41705</c:v>
                      </c:pt>
                      <c:pt idx="2450">
                        <c:v>41704</c:v>
                      </c:pt>
                      <c:pt idx="2451">
                        <c:v>41703</c:v>
                      </c:pt>
                      <c:pt idx="2452">
                        <c:v>41702</c:v>
                      </c:pt>
                      <c:pt idx="2453">
                        <c:v>41701</c:v>
                      </c:pt>
                      <c:pt idx="2454">
                        <c:v>41700</c:v>
                      </c:pt>
                      <c:pt idx="2455">
                        <c:v>41699</c:v>
                      </c:pt>
                      <c:pt idx="2456">
                        <c:v>41698</c:v>
                      </c:pt>
                      <c:pt idx="2457">
                        <c:v>41697</c:v>
                      </c:pt>
                      <c:pt idx="2458">
                        <c:v>41696</c:v>
                      </c:pt>
                      <c:pt idx="2459">
                        <c:v>41695</c:v>
                      </c:pt>
                      <c:pt idx="2460">
                        <c:v>41694</c:v>
                      </c:pt>
                      <c:pt idx="2461">
                        <c:v>41693</c:v>
                      </c:pt>
                      <c:pt idx="2462">
                        <c:v>41692</c:v>
                      </c:pt>
                      <c:pt idx="2463">
                        <c:v>41691</c:v>
                      </c:pt>
                      <c:pt idx="2464">
                        <c:v>41690</c:v>
                      </c:pt>
                      <c:pt idx="2465">
                        <c:v>41689</c:v>
                      </c:pt>
                      <c:pt idx="2466">
                        <c:v>41688</c:v>
                      </c:pt>
                      <c:pt idx="2467">
                        <c:v>41687</c:v>
                      </c:pt>
                      <c:pt idx="2468">
                        <c:v>41686</c:v>
                      </c:pt>
                      <c:pt idx="2469">
                        <c:v>41685</c:v>
                      </c:pt>
                      <c:pt idx="2470">
                        <c:v>41684</c:v>
                      </c:pt>
                      <c:pt idx="2471">
                        <c:v>41683</c:v>
                      </c:pt>
                      <c:pt idx="2472">
                        <c:v>41682</c:v>
                      </c:pt>
                      <c:pt idx="2473">
                        <c:v>41681</c:v>
                      </c:pt>
                      <c:pt idx="2474">
                        <c:v>41680</c:v>
                      </c:pt>
                      <c:pt idx="2475">
                        <c:v>41679</c:v>
                      </c:pt>
                      <c:pt idx="2476">
                        <c:v>41678</c:v>
                      </c:pt>
                      <c:pt idx="2477">
                        <c:v>41677</c:v>
                      </c:pt>
                      <c:pt idx="2478">
                        <c:v>41676</c:v>
                      </c:pt>
                      <c:pt idx="2479">
                        <c:v>41675</c:v>
                      </c:pt>
                      <c:pt idx="2480">
                        <c:v>41674</c:v>
                      </c:pt>
                      <c:pt idx="2481">
                        <c:v>41673</c:v>
                      </c:pt>
                      <c:pt idx="2482">
                        <c:v>41672</c:v>
                      </c:pt>
                      <c:pt idx="2483">
                        <c:v>41671</c:v>
                      </c:pt>
                      <c:pt idx="2484">
                        <c:v>41670</c:v>
                      </c:pt>
                      <c:pt idx="2485">
                        <c:v>41669</c:v>
                      </c:pt>
                      <c:pt idx="2486">
                        <c:v>41668</c:v>
                      </c:pt>
                      <c:pt idx="2487">
                        <c:v>41667</c:v>
                      </c:pt>
                      <c:pt idx="2488">
                        <c:v>41666</c:v>
                      </c:pt>
                      <c:pt idx="2489">
                        <c:v>41665</c:v>
                      </c:pt>
                      <c:pt idx="2490">
                        <c:v>41664</c:v>
                      </c:pt>
                      <c:pt idx="2491">
                        <c:v>41663</c:v>
                      </c:pt>
                      <c:pt idx="2492">
                        <c:v>41662</c:v>
                      </c:pt>
                      <c:pt idx="2493">
                        <c:v>41661</c:v>
                      </c:pt>
                      <c:pt idx="2494">
                        <c:v>41660</c:v>
                      </c:pt>
                      <c:pt idx="2495">
                        <c:v>41659</c:v>
                      </c:pt>
                      <c:pt idx="2496">
                        <c:v>41658</c:v>
                      </c:pt>
                      <c:pt idx="2497">
                        <c:v>41657</c:v>
                      </c:pt>
                      <c:pt idx="2498">
                        <c:v>41656</c:v>
                      </c:pt>
                      <c:pt idx="2499">
                        <c:v>41655</c:v>
                      </c:pt>
                      <c:pt idx="2500">
                        <c:v>41654</c:v>
                      </c:pt>
                      <c:pt idx="2501">
                        <c:v>41653</c:v>
                      </c:pt>
                      <c:pt idx="2502">
                        <c:v>41652</c:v>
                      </c:pt>
                      <c:pt idx="2503">
                        <c:v>41651</c:v>
                      </c:pt>
                      <c:pt idx="2504">
                        <c:v>41650</c:v>
                      </c:pt>
                      <c:pt idx="2505">
                        <c:v>41649</c:v>
                      </c:pt>
                      <c:pt idx="2506">
                        <c:v>41648</c:v>
                      </c:pt>
                      <c:pt idx="2507">
                        <c:v>41647</c:v>
                      </c:pt>
                      <c:pt idx="2508">
                        <c:v>41646</c:v>
                      </c:pt>
                      <c:pt idx="2509">
                        <c:v>41645</c:v>
                      </c:pt>
                      <c:pt idx="2510">
                        <c:v>41644</c:v>
                      </c:pt>
                      <c:pt idx="2511">
                        <c:v>41643</c:v>
                      </c:pt>
                      <c:pt idx="2512">
                        <c:v>41642</c:v>
                      </c:pt>
                      <c:pt idx="2513">
                        <c:v>41641</c:v>
                      </c:pt>
                      <c:pt idx="2514">
                        <c:v>41640</c:v>
                      </c:pt>
                      <c:pt idx="2515">
                        <c:v>41639</c:v>
                      </c:pt>
                      <c:pt idx="2516">
                        <c:v>41638</c:v>
                      </c:pt>
                      <c:pt idx="2517">
                        <c:v>41637</c:v>
                      </c:pt>
                      <c:pt idx="2518">
                        <c:v>41636</c:v>
                      </c:pt>
                      <c:pt idx="2519">
                        <c:v>41635</c:v>
                      </c:pt>
                      <c:pt idx="2520">
                        <c:v>41634</c:v>
                      </c:pt>
                      <c:pt idx="2521">
                        <c:v>41633</c:v>
                      </c:pt>
                      <c:pt idx="2522">
                        <c:v>41632</c:v>
                      </c:pt>
                      <c:pt idx="2523">
                        <c:v>41631</c:v>
                      </c:pt>
                      <c:pt idx="2524">
                        <c:v>41630</c:v>
                      </c:pt>
                      <c:pt idx="2525">
                        <c:v>41629</c:v>
                      </c:pt>
                      <c:pt idx="2526">
                        <c:v>41628</c:v>
                      </c:pt>
                      <c:pt idx="2527">
                        <c:v>41627</c:v>
                      </c:pt>
                      <c:pt idx="2528">
                        <c:v>41626</c:v>
                      </c:pt>
                      <c:pt idx="2529">
                        <c:v>41625</c:v>
                      </c:pt>
                      <c:pt idx="2530">
                        <c:v>41624</c:v>
                      </c:pt>
                      <c:pt idx="2531">
                        <c:v>41623</c:v>
                      </c:pt>
                      <c:pt idx="2532">
                        <c:v>41622</c:v>
                      </c:pt>
                      <c:pt idx="2533">
                        <c:v>41621</c:v>
                      </c:pt>
                      <c:pt idx="2534">
                        <c:v>41620</c:v>
                      </c:pt>
                      <c:pt idx="2535">
                        <c:v>41619</c:v>
                      </c:pt>
                      <c:pt idx="2536">
                        <c:v>41618</c:v>
                      </c:pt>
                      <c:pt idx="2537">
                        <c:v>41617</c:v>
                      </c:pt>
                      <c:pt idx="2538">
                        <c:v>41616</c:v>
                      </c:pt>
                      <c:pt idx="2539">
                        <c:v>41615</c:v>
                      </c:pt>
                      <c:pt idx="2540">
                        <c:v>41614</c:v>
                      </c:pt>
                      <c:pt idx="2541">
                        <c:v>41613</c:v>
                      </c:pt>
                      <c:pt idx="2542">
                        <c:v>41612</c:v>
                      </c:pt>
                      <c:pt idx="2543">
                        <c:v>41611</c:v>
                      </c:pt>
                      <c:pt idx="2544">
                        <c:v>41610</c:v>
                      </c:pt>
                      <c:pt idx="2545">
                        <c:v>41609</c:v>
                      </c:pt>
                      <c:pt idx="2546">
                        <c:v>41608</c:v>
                      </c:pt>
                      <c:pt idx="2547">
                        <c:v>41607</c:v>
                      </c:pt>
                      <c:pt idx="2548">
                        <c:v>41606</c:v>
                      </c:pt>
                      <c:pt idx="2549">
                        <c:v>41605</c:v>
                      </c:pt>
                      <c:pt idx="2550">
                        <c:v>41604</c:v>
                      </c:pt>
                      <c:pt idx="2551">
                        <c:v>41603</c:v>
                      </c:pt>
                      <c:pt idx="2552">
                        <c:v>41602</c:v>
                      </c:pt>
                      <c:pt idx="2553">
                        <c:v>41601</c:v>
                      </c:pt>
                      <c:pt idx="2554">
                        <c:v>41600</c:v>
                      </c:pt>
                      <c:pt idx="2555">
                        <c:v>41599</c:v>
                      </c:pt>
                      <c:pt idx="2556">
                        <c:v>41598</c:v>
                      </c:pt>
                      <c:pt idx="2557">
                        <c:v>41597</c:v>
                      </c:pt>
                      <c:pt idx="2558">
                        <c:v>41596</c:v>
                      </c:pt>
                      <c:pt idx="2559">
                        <c:v>41595</c:v>
                      </c:pt>
                      <c:pt idx="2560">
                        <c:v>41594</c:v>
                      </c:pt>
                      <c:pt idx="2561">
                        <c:v>41593</c:v>
                      </c:pt>
                      <c:pt idx="2562">
                        <c:v>41592</c:v>
                      </c:pt>
                      <c:pt idx="2563">
                        <c:v>41591</c:v>
                      </c:pt>
                      <c:pt idx="2564">
                        <c:v>41590</c:v>
                      </c:pt>
                      <c:pt idx="2565">
                        <c:v>41589</c:v>
                      </c:pt>
                      <c:pt idx="2566">
                        <c:v>41588</c:v>
                      </c:pt>
                      <c:pt idx="2567">
                        <c:v>41587</c:v>
                      </c:pt>
                      <c:pt idx="2568">
                        <c:v>41586</c:v>
                      </c:pt>
                      <c:pt idx="2569">
                        <c:v>41585</c:v>
                      </c:pt>
                      <c:pt idx="2570">
                        <c:v>41584</c:v>
                      </c:pt>
                      <c:pt idx="2571">
                        <c:v>41583</c:v>
                      </c:pt>
                      <c:pt idx="2572">
                        <c:v>41582</c:v>
                      </c:pt>
                      <c:pt idx="2573">
                        <c:v>41581</c:v>
                      </c:pt>
                      <c:pt idx="2574">
                        <c:v>41580</c:v>
                      </c:pt>
                      <c:pt idx="2575">
                        <c:v>41579</c:v>
                      </c:pt>
                      <c:pt idx="2576">
                        <c:v>41578</c:v>
                      </c:pt>
                      <c:pt idx="2577">
                        <c:v>41577</c:v>
                      </c:pt>
                      <c:pt idx="2578">
                        <c:v>41576</c:v>
                      </c:pt>
                      <c:pt idx="2579">
                        <c:v>41575</c:v>
                      </c:pt>
                      <c:pt idx="2580">
                        <c:v>41574</c:v>
                      </c:pt>
                      <c:pt idx="2581">
                        <c:v>41573</c:v>
                      </c:pt>
                      <c:pt idx="2582">
                        <c:v>41572</c:v>
                      </c:pt>
                      <c:pt idx="2583">
                        <c:v>41571</c:v>
                      </c:pt>
                      <c:pt idx="2584">
                        <c:v>41570</c:v>
                      </c:pt>
                      <c:pt idx="2585">
                        <c:v>41569</c:v>
                      </c:pt>
                      <c:pt idx="2586">
                        <c:v>41568</c:v>
                      </c:pt>
                      <c:pt idx="2587">
                        <c:v>41567</c:v>
                      </c:pt>
                      <c:pt idx="2588">
                        <c:v>41566</c:v>
                      </c:pt>
                      <c:pt idx="2589">
                        <c:v>41565</c:v>
                      </c:pt>
                      <c:pt idx="2590">
                        <c:v>41564</c:v>
                      </c:pt>
                      <c:pt idx="2591">
                        <c:v>41563</c:v>
                      </c:pt>
                      <c:pt idx="2592">
                        <c:v>41562</c:v>
                      </c:pt>
                      <c:pt idx="2593">
                        <c:v>41561</c:v>
                      </c:pt>
                      <c:pt idx="2594">
                        <c:v>41560</c:v>
                      </c:pt>
                      <c:pt idx="2595">
                        <c:v>41559</c:v>
                      </c:pt>
                      <c:pt idx="2596">
                        <c:v>41558</c:v>
                      </c:pt>
                      <c:pt idx="2597">
                        <c:v>41557</c:v>
                      </c:pt>
                      <c:pt idx="2598">
                        <c:v>41556</c:v>
                      </c:pt>
                      <c:pt idx="2599">
                        <c:v>41555</c:v>
                      </c:pt>
                      <c:pt idx="2600">
                        <c:v>41554</c:v>
                      </c:pt>
                      <c:pt idx="2601">
                        <c:v>41553</c:v>
                      </c:pt>
                      <c:pt idx="2602">
                        <c:v>41552</c:v>
                      </c:pt>
                      <c:pt idx="2603">
                        <c:v>41551</c:v>
                      </c:pt>
                      <c:pt idx="2604">
                        <c:v>41550</c:v>
                      </c:pt>
                      <c:pt idx="2605">
                        <c:v>41549</c:v>
                      </c:pt>
                      <c:pt idx="2606">
                        <c:v>41548</c:v>
                      </c:pt>
                      <c:pt idx="2607">
                        <c:v>41547</c:v>
                      </c:pt>
                      <c:pt idx="2608">
                        <c:v>41546</c:v>
                      </c:pt>
                      <c:pt idx="2609">
                        <c:v>41545</c:v>
                      </c:pt>
                      <c:pt idx="2610">
                        <c:v>41544</c:v>
                      </c:pt>
                      <c:pt idx="2611">
                        <c:v>41543</c:v>
                      </c:pt>
                      <c:pt idx="2612">
                        <c:v>41542</c:v>
                      </c:pt>
                      <c:pt idx="2613">
                        <c:v>41541</c:v>
                      </c:pt>
                      <c:pt idx="2614">
                        <c:v>41540</c:v>
                      </c:pt>
                      <c:pt idx="2615">
                        <c:v>41539</c:v>
                      </c:pt>
                      <c:pt idx="2616">
                        <c:v>41538</c:v>
                      </c:pt>
                      <c:pt idx="2617">
                        <c:v>41537</c:v>
                      </c:pt>
                      <c:pt idx="2618">
                        <c:v>41536</c:v>
                      </c:pt>
                      <c:pt idx="2619">
                        <c:v>41535</c:v>
                      </c:pt>
                      <c:pt idx="2620">
                        <c:v>41534</c:v>
                      </c:pt>
                      <c:pt idx="2621">
                        <c:v>41533</c:v>
                      </c:pt>
                      <c:pt idx="2622">
                        <c:v>41532</c:v>
                      </c:pt>
                      <c:pt idx="2623">
                        <c:v>41531</c:v>
                      </c:pt>
                      <c:pt idx="2624">
                        <c:v>41530</c:v>
                      </c:pt>
                      <c:pt idx="2625">
                        <c:v>41529</c:v>
                      </c:pt>
                      <c:pt idx="2626">
                        <c:v>41528</c:v>
                      </c:pt>
                      <c:pt idx="2627">
                        <c:v>41527</c:v>
                      </c:pt>
                      <c:pt idx="2628">
                        <c:v>41526</c:v>
                      </c:pt>
                      <c:pt idx="2629">
                        <c:v>41525</c:v>
                      </c:pt>
                      <c:pt idx="2630">
                        <c:v>41524</c:v>
                      </c:pt>
                      <c:pt idx="2631">
                        <c:v>41523</c:v>
                      </c:pt>
                      <c:pt idx="2632">
                        <c:v>41522</c:v>
                      </c:pt>
                      <c:pt idx="2633">
                        <c:v>41521</c:v>
                      </c:pt>
                      <c:pt idx="2634">
                        <c:v>41520</c:v>
                      </c:pt>
                      <c:pt idx="2635">
                        <c:v>41519</c:v>
                      </c:pt>
                      <c:pt idx="2636">
                        <c:v>41518</c:v>
                      </c:pt>
                      <c:pt idx="2637">
                        <c:v>41517</c:v>
                      </c:pt>
                      <c:pt idx="2638">
                        <c:v>41516</c:v>
                      </c:pt>
                      <c:pt idx="2639">
                        <c:v>41515</c:v>
                      </c:pt>
                      <c:pt idx="2640">
                        <c:v>41514</c:v>
                      </c:pt>
                      <c:pt idx="2641">
                        <c:v>41513</c:v>
                      </c:pt>
                      <c:pt idx="2642">
                        <c:v>41512</c:v>
                      </c:pt>
                      <c:pt idx="2643">
                        <c:v>41511</c:v>
                      </c:pt>
                      <c:pt idx="2644">
                        <c:v>41510</c:v>
                      </c:pt>
                      <c:pt idx="2645">
                        <c:v>41509</c:v>
                      </c:pt>
                      <c:pt idx="2646">
                        <c:v>41508</c:v>
                      </c:pt>
                      <c:pt idx="2647">
                        <c:v>41507</c:v>
                      </c:pt>
                      <c:pt idx="2648">
                        <c:v>41506</c:v>
                      </c:pt>
                      <c:pt idx="2649">
                        <c:v>41505</c:v>
                      </c:pt>
                      <c:pt idx="2650">
                        <c:v>41504</c:v>
                      </c:pt>
                      <c:pt idx="2651">
                        <c:v>41503</c:v>
                      </c:pt>
                      <c:pt idx="2652">
                        <c:v>41502</c:v>
                      </c:pt>
                      <c:pt idx="2653">
                        <c:v>41501</c:v>
                      </c:pt>
                      <c:pt idx="2654">
                        <c:v>41500</c:v>
                      </c:pt>
                      <c:pt idx="2655">
                        <c:v>41499</c:v>
                      </c:pt>
                      <c:pt idx="2656">
                        <c:v>41498</c:v>
                      </c:pt>
                      <c:pt idx="2657">
                        <c:v>41497</c:v>
                      </c:pt>
                      <c:pt idx="2658">
                        <c:v>41496</c:v>
                      </c:pt>
                      <c:pt idx="2659">
                        <c:v>41495</c:v>
                      </c:pt>
                      <c:pt idx="2660">
                        <c:v>41494</c:v>
                      </c:pt>
                      <c:pt idx="2661">
                        <c:v>41493</c:v>
                      </c:pt>
                      <c:pt idx="2662">
                        <c:v>41492</c:v>
                      </c:pt>
                      <c:pt idx="2663">
                        <c:v>41491</c:v>
                      </c:pt>
                      <c:pt idx="2664">
                        <c:v>41490</c:v>
                      </c:pt>
                      <c:pt idx="2665">
                        <c:v>41489</c:v>
                      </c:pt>
                      <c:pt idx="2666">
                        <c:v>41488</c:v>
                      </c:pt>
                      <c:pt idx="2667">
                        <c:v>41487</c:v>
                      </c:pt>
                      <c:pt idx="2668">
                        <c:v>41486</c:v>
                      </c:pt>
                      <c:pt idx="2669">
                        <c:v>41485</c:v>
                      </c:pt>
                      <c:pt idx="2670">
                        <c:v>41484</c:v>
                      </c:pt>
                      <c:pt idx="2671">
                        <c:v>41483</c:v>
                      </c:pt>
                      <c:pt idx="2672">
                        <c:v>41482</c:v>
                      </c:pt>
                      <c:pt idx="2673">
                        <c:v>41481</c:v>
                      </c:pt>
                      <c:pt idx="2674">
                        <c:v>41480</c:v>
                      </c:pt>
                      <c:pt idx="2675">
                        <c:v>41479</c:v>
                      </c:pt>
                      <c:pt idx="2676">
                        <c:v>41478</c:v>
                      </c:pt>
                      <c:pt idx="2677">
                        <c:v>41477</c:v>
                      </c:pt>
                      <c:pt idx="2678">
                        <c:v>41476</c:v>
                      </c:pt>
                      <c:pt idx="2679">
                        <c:v>41475</c:v>
                      </c:pt>
                      <c:pt idx="2680">
                        <c:v>41474</c:v>
                      </c:pt>
                      <c:pt idx="2681">
                        <c:v>41473</c:v>
                      </c:pt>
                      <c:pt idx="2682">
                        <c:v>41472</c:v>
                      </c:pt>
                      <c:pt idx="2683">
                        <c:v>41471</c:v>
                      </c:pt>
                      <c:pt idx="2684">
                        <c:v>41470</c:v>
                      </c:pt>
                      <c:pt idx="2685">
                        <c:v>41469</c:v>
                      </c:pt>
                      <c:pt idx="2686">
                        <c:v>41468</c:v>
                      </c:pt>
                      <c:pt idx="2687">
                        <c:v>41467</c:v>
                      </c:pt>
                      <c:pt idx="2688">
                        <c:v>41466</c:v>
                      </c:pt>
                      <c:pt idx="2689">
                        <c:v>41465</c:v>
                      </c:pt>
                      <c:pt idx="2690">
                        <c:v>41464</c:v>
                      </c:pt>
                      <c:pt idx="2691">
                        <c:v>41463</c:v>
                      </c:pt>
                      <c:pt idx="2692">
                        <c:v>41462</c:v>
                      </c:pt>
                      <c:pt idx="2693">
                        <c:v>41461</c:v>
                      </c:pt>
                      <c:pt idx="2694">
                        <c:v>41460</c:v>
                      </c:pt>
                      <c:pt idx="2695">
                        <c:v>41459</c:v>
                      </c:pt>
                      <c:pt idx="2696">
                        <c:v>41458</c:v>
                      </c:pt>
                      <c:pt idx="2697">
                        <c:v>41457</c:v>
                      </c:pt>
                      <c:pt idx="2698">
                        <c:v>41456</c:v>
                      </c:pt>
                      <c:pt idx="2699">
                        <c:v>41455</c:v>
                      </c:pt>
                      <c:pt idx="2700">
                        <c:v>41454</c:v>
                      </c:pt>
                      <c:pt idx="2701">
                        <c:v>41453</c:v>
                      </c:pt>
                      <c:pt idx="2702">
                        <c:v>41452</c:v>
                      </c:pt>
                      <c:pt idx="2703">
                        <c:v>41451</c:v>
                      </c:pt>
                      <c:pt idx="2704">
                        <c:v>41450</c:v>
                      </c:pt>
                      <c:pt idx="2705">
                        <c:v>41449</c:v>
                      </c:pt>
                      <c:pt idx="2706">
                        <c:v>41448</c:v>
                      </c:pt>
                      <c:pt idx="2707">
                        <c:v>41447</c:v>
                      </c:pt>
                      <c:pt idx="2708">
                        <c:v>41446</c:v>
                      </c:pt>
                      <c:pt idx="2709">
                        <c:v>41445</c:v>
                      </c:pt>
                      <c:pt idx="2710">
                        <c:v>41444</c:v>
                      </c:pt>
                      <c:pt idx="2711">
                        <c:v>41443</c:v>
                      </c:pt>
                      <c:pt idx="2712">
                        <c:v>41442</c:v>
                      </c:pt>
                      <c:pt idx="2713">
                        <c:v>41441</c:v>
                      </c:pt>
                      <c:pt idx="2714">
                        <c:v>41440</c:v>
                      </c:pt>
                      <c:pt idx="2715">
                        <c:v>41439</c:v>
                      </c:pt>
                      <c:pt idx="2716">
                        <c:v>41438</c:v>
                      </c:pt>
                      <c:pt idx="2717">
                        <c:v>41437</c:v>
                      </c:pt>
                      <c:pt idx="2718">
                        <c:v>41436</c:v>
                      </c:pt>
                      <c:pt idx="2719">
                        <c:v>41435</c:v>
                      </c:pt>
                      <c:pt idx="2720">
                        <c:v>41434</c:v>
                      </c:pt>
                      <c:pt idx="2721">
                        <c:v>41433</c:v>
                      </c:pt>
                      <c:pt idx="2722">
                        <c:v>41432</c:v>
                      </c:pt>
                      <c:pt idx="2723">
                        <c:v>41431</c:v>
                      </c:pt>
                      <c:pt idx="2724">
                        <c:v>41430</c:v>
                      </c:pt>
                      <c:pt idx="2725">
                        <c:v>41429</c:v>
                      </c:pt>
                      <c:pt idx="2726">
                        <c:v>41428</c:v>
                      </c:pt>
                      <c:pt idx="2727">
                        <c:v>41427</c:v>
                      </c:pt>
                      <c:pt idx="2728">
                        <c:v>41426</c:v>
                      </c:pt>
                      <c:pt idx="2729">
                        <c:v>41425</c:v>
                      </c:pt>
                      <c:pt idx="2730">
                        <c:v>41424</c:v>
                      </c:pt>
                      <c:pt idx="2731">
                        <c:v>41423</c:v>
                      </c:pt>
                      <c:pt idx="2732">
                        <c:v>41422</c:v>
                      </c:pt>
                      <c:pt idx="2733">
                        <c:v>41421</c:v>
                      </c:pt>
                      <c:pt idx="2734">
                        <c:v>41420</c:v>
                      </c:pt>
                      <c:pt idx="2735">
                        <c:v>41419</c:v>
                      </c:pt>
                      <c:pt idx="2736">
                        <c:v>41418</c:v>
                      </c:pt>
                      <c:pt idx="2737">
                        <c:v>41417</c:v>
                      </c:pt>
                      <c:pt idx="2738">
                        <c:v>41416</c:v>
                      </c:pt>
                      <c:pt idx="2739">
                        <c:v>41415</c:v>
                      </c:pt>
                      <c:pt idx="2740">
                        <c:v>41414</c:v>
                      </c:pt>
                      <c:pt idx="2741">
                        <c:v>41413</c:v>
                      </c:pt>
                      <c:pt idx="2742">
                        <c:v>41412</c:v>
                      </c:pt>
                      <c:pt idx="2743">
                        <c:v>41411</c:v>
                      </c:pt>
                      <c:pt idx="2744">
                        <c:v>41410</c:v>
                      </c:pt>
                      <c:pt idx="2745">
                        <c:v>41409</c:v>
                      </c:pt>
                      <c:pt idx="2746">
                        <c:v>41408</c:v>
                      </c:pt>
                      <c:pt idx="2747">
                        <c:v>41407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'10a riigivk spread'!$AF$4:$AF$2751</c15:sqref>
                        </c15:formulaRef>
                      </c:ext>
                    </c:extLst>
                    <c:numCache>
                      <c:formatCode>[$$-409]#,##0.00_ ;\-[$$-409]#,##0.00\ </c:formatCode>
                      <c:ptCount val="2748"/>
                      <c:pt idx="0">
                        <c:v>-0.26100000000000001</c:v>
                      </c:pt>
                      <c:pt idx="1">
                        <c:v>-0.245</c:v>
                      </c:pt>
                      <c:pt idx="2">
                        <c:v>-0.253</c:v>
                      </c:pt>
                      <c:pt idx="3">
                        <c:v>-0.23</c:v>
                      </c:pt>
                      <c:pt idx="4">
                        <c:v>-0.22600000000000001</c:v>
                      </c:pt>
                      <c:pt idx="5">
                        <c:v>-0.22600000000000001</c:v>
                      </c:pt>
                      <c:pt idx="6">
                        <c:v>-0.22600000000000001</c:v>
                      </c:pt>
                      <c:pt idx="7">
                        <c:v>-0.21</c:v>
                      </c:pt>
                      <c:pt idx="8">
                        <c:v>-0.184</c:v>
                      </c:pt>
                      <c:pt idx="9">
                        <c:v>-0.159</c:v>
                      </c:pt>
                      <c:pt idx="10">
                        <c:v>-0.17</c:v>
                      </c:pt>
                      <c:pt idx="11">
                        <c:v>-0.27500000000000002</c:v>
                      </c:pt>
                      <c:pt idx="12">
                        <c:v>-0.27500000000000002</c:v>
                      </c:pt>
                      <c:pt idx="13">
                        <c:v>-0.27500000000000002</c:v>
                      </c:pt>
                      <c:pt idx="14">
                        <c:v>-0.28399999999999997</c:v>
                      </c:pt>
                      <c:pt idx="15">
                        <c:v>-0.28199999999999997</c:v>
                      </c:pt>
                      <c:pt idx="16">
                        <c:v>-0.26400000000000001</c:v>
                      </c:pt>
                      <c:pt idx="17">
                        <c:v>-0.27200000000000002</c:v>
                      </c:pt>
                      <c:pt idx="18">
                        <c:v>-0.26100000000000001</c:v>
                      </c:pt>
                      <c:pt idx="19">
                        <c:v>-0.26100000000000001</c:v>
                      </c:pt>
                      <c:pt idx="20">
                        <c:v>-0.26100000000000001</c:v>
                      </c:pt>
                      <c:pt idx="21">
                        <c:v>-0.27</c:v>
                      </c:pt>
                      <c:pt idx="22">
                        <c:v>-0.24399999999999999</c:v>
                      </c:pt>
                      <c:pt idx="23">
                        <c:v>-0.251</c:v>
                      </c:pt>
                      <c:pt idx="24">
                        <c:v>-0.22600000000000001</c:v>
                      </c:pt>
                      <c:pt idx="25">
                        <c:v>-0.22</c:v>
                      </c:pt>
                      <c:pt idx="26">
                        <c:v>-0.22</c:v>
                      </c:pt>
                      <c:pt idx="27">
                        <c:v>-0.22</c:v>
                      </c:pt>
                      <c:pt idx="28">
                        <c:v>-0.20599999999999999</c:v>
                      </c:pt>
                      <c:pt idx="29">
                        <c:v>-0.22800000000000001</c:v>
                      </c:pt>
                      <c:pt idx="30">
                        <c:v>-0.24299999999999999</c:v>
                      </c:pt>
                      <c:pt idx="31">
                        <c:v>-0.25900000000000001</c:v>
                      </c:pt>
                      <c:pt idx="32">
                        <c:v>-0.26600000000000001</c:v>
                      </c:pt>
                      <c:pt idx="33">
                        <c:v>-0.26600000000000001</c:v>
                      </c:pt>
                      <c:pt idx="34">
                        <c:v>-0.26600000000000001</c:v>
                      </c:pt>
                      <c:pt idx="35">
                        <c:v>-0.254</c:v>
                      </c:pt>
                      <c:pt idx="36">
                        <c:v>-0.23599999999999999</c:v>
                      </c:pt>
                      <c:pt idx="37">
                        <c:v>-0.224</c:v>
                      </c:pt>
                      <c:pt idx="38">
                        <c:v>-0.21299999999999999</c:v>
                      </c:pt>
                      <c:pt idx="39">
                        <c:v>-0.19600000000000001</c:v>
                      </c:pt>
                      <c:pt idx="40">
                        <c:v>-0.19600000000000001</c:v>
                      </c:pt>
                      <c:pt idx="41">
                        <c:v>-0.19600000000000001</c:v>
                      </c:pt>
                      <c:pt idx="42">
                        <c:v>-0.191</c:v>
                      </c:pt>
                      <c:pt idx="43">
                        <c:v>-0.157</c:v>
                      </c:pt>
                      <c:pt idx="44">
                        <c:v>-0.16400000000000001</c:v>
                      </c:pt>
                      <c:pt idx="45">
                        <c:v>-0.152</c:v>
                      </c:pt>
                      <c:pt idx="46">
                        <c:v>-0.17399999999999999</c:v>
                      </c:pt>
                      <c:pt idx="47">
                        <c:v>-0.17399999999999999</c:v>
                      </c:pt>
                      <c:pt idx="48">
                        <c:v>-0.17399999999999999</c:v>
                      </c:pt>
                      <c:pt idx="49">
                        <c:v>-0.17</c:v>
                      </c:pt>
                      <c:pt idx="50">
                        <c:v>-0.16200000000000001</c:v>
                      </c:pt>
                      <c:pt idx="51">
                        <c:v>-0.184</c:v>
                      </c:pt>
                      <c:pt idx="52">
                        <c:v>-0.16900000000000001</c:v>
                      </c:pt>
                      <c:pt idx="53">
                        <c:v>-0.16700000000000001</c:v>
                      </c:pt>
                      <c:pt idx="54">
                        <c:v>-0.16700000000000001</c:v>
                      </c:pt>
                      <c:pt idx="55">
                        <c:v>-0.16700000000000001</c:v>
                      </c:pt>
                      <c:pt idx="56">
                        <c:v>-0.14299999999999999</c:v>
                      </c:pt>
                      <c:pt idx="57">
                        <c:v>-0.161</c:v>
                      </c:pt>
                      <c:pt idx="58">
                        <c:v>-0.157</c:v>
                      </c:pt>
                      <c:pt idx="59">
                        <c:v>-0.17199999999999999</c:v>
                      </c:pt>
                      <c:pt idx="60">
                        <c:v>-0.13300000000000001</c:v>
                      </c:pt>
                      <c:pt idx="61">
                        <c:v>-0.13300000000000001</c:v>
                      </c:pt>
                      <c:pt idx="62">
                        <c:v>-0.13300000000000001</c:v>
                      </c:pt>
                      <c:pt idx="63">
                        <c:v>-0.14000000000000001</c:v>
                      </c:pt>
                      <c:pt idx="64">
                        <c:v>-0.13300000000000001</c:v>
                      </c:pt>
                      <c:pt idx="65">
                        <c:v>-0.10199999999999999</c:v>
                      </c:pt>
                      <c:pt idx="66">
                        <c:v>-9.5000000000000001E-2</c:v>
                      </c:pt>
                      <c:pt idx="67">
                        <c:v>-8.5000000000000006E-2</c:v>
                      </c:pt>
                      <c:pt idx="68">
                        <c:v>-8.5000000000000006E-2</c:v>
                      </c:pt>
                      <c:pt idx="69">
                        <c:v>-8.5000000000000006E-2</c:v>
                      </c:pt>
                      <c:pt idx="70">
                        <c:v>-6.7000000000000004E-2</c:v>
                      </c:pt>
                      <c:pt idx="71">
                        <c:v>-9.2999999999999999E-2</c:v>
                      </c:pt>
                      <c:pt idx="72">
                        <c:v>-0.126</c:v>
                      </c:pt>
                      <c:pt idx="73">
                        <c:v>-9.9000000000000005E-2</c:v>
                      </c:pt>
                      <c:pt idx="74">
                        <c:v>-0.11700000000000001</c:v>
                      </c:pt>
                      <c:pt idx="75">
                        <c:v>-0.11700000000000001</c:v>
                      </c:pt>
                      <c:pt idx="76">
                        <c:v>-0.11700000000000001</c:v>
                      </c:pt>
                      <c:pt idx="77">
                        <c:v>-0.14099999999999999</c:v>
                      </c:pt>
                      <c:pt idx="78">
                        <c:v>-0.13100000000000001</c:v>
                      </c:pt>
                      <c:pt idx="79">
                        <c:v>-6.7000000000000004E-2</c:v>
                      </c:pt>
                      <c:pt idx="80">
                        <c:v>-4.5999999999999999E-2</c:v>
                      </c:pt>
                      <c:pt idx="81">
                        <c:v>-5.7000000000000002E-2</c:v>
                      </c:pt>
                      <c:pt idx="82">
                        <c:v>-5.7000000000000002E-2</c:v>
                      </c:pt>
                      <c:pt idx="83">
                        <c:v>-5.7000000000000002E-2</c:v>
                      </c:pt>
                      <c:pt idx="84">
                        <c:v>-5.8000000000000003E-2</c:v>
                      </c:pt>
                      <c:pt idx="85">
                        <c:v>-8.7999999999999995E-2</c:v>
                      </c:pt>
                      <c:pt idx="86">
                        <c:v>-9.9000000000000005E-2</c:v>
                      </c:pt>
                      <c:pt idx="87">
                        <c:v>-0.154</c:v>
                      </c:pt>
                      <c:pt idx="88">
                        <c:v>-0.16400000000000001</c:v>
                      </c:pt>
                      <c:pt idx="89">
                        <c:v>-0.16400000000000001</c:v>
                      </c:pt>
                      <c:pt idx="90">
                        <c:v>-0.16400000000000001</c:v>
                      </c:pt>
                      <c:pt idx="91">
                        <c:v>-0.16400000000000001</c:v>
                      </c:pt>
                      <c:pt idx="92">
                        <c:v>-0.14599999999999999</c:v>
                      </c:pt>
                      <c:pt idx="93">
                        <c:v>-0.13300000000000001</c:v>
                      </c:pt>
                      <c:pt idx="94">
                        <c:v>-0.111</c:v>
                      </c:pt>
                      <c:pt idx="95">
                        <c:v>-7.5999999999999998E-2</c:v>
                      </c:pt>
                      <c:pt idx="96">
                        <c:v>-7.5999999999999998E-2</c:v>
                      </c:pt>
                      <c:pt idx="97">
                        <c:v>-7.5999999999999998E-2</c:v>
                      </c:pt>
                      <c:pt idx="98">
                        <c:v>-6.6000000000000003E-2</c:v>
                      </c:pt>
                      <c:pt idx="99">
                        <c:v>-0.10299999999999999</c:v>
                      </c:pt>
                      <c:pt idx="100">
                        <c:v>-0.13</c:v>
                      </c:pt>
                      <c:pt idx="101">
                        <c:v>-0.16500000000000001</c:v>
                      </c:pt>
                      <c:pt idx="102">
                        <c:v>-0.14399999999999999</c:v>
                      </c:pt>
                      <c:pt idx="103">
                        <c:v>-0.14399999999999999</c:v>
                      </c:pt>
                      <c:pt idx="104">
                        <c:v>-0.14399999999999999</c:v>
                      </c:pt>
                      <c:pt idx="105">
                        <c:v>-0.153</c:v>
                      </c:pt>
                      <c:pt idx="106">
                        <c:v>-0.127</c:v>
                      </c:pt>
                      <c:pt idx="107">
                        <c:v>-0.16400000000000001</c:v>
                      </c:pt>
                      <c:pt idx="108">
                        <c:v>-0.129</c:v>
                      </c:pt>
                      <c:pt idx="109">
                        <c:v>-0.11700000000000001</c:v>
                      </c:pt>
                      <c:pt idx="110">
                        <c:v>-0.11700000000000001</c:v>
                      </c:pt>
                      <c:pt idx="111">
                        <c:v>-0.11700000000000001</c:v>
                      </c:pt>
                      <c:pt idx="112">
                        <c:v>-0.14199999999999999</c:v>
                      </c:pt>
                      <c:pt idx="113">
                        <c:v>-0.108</c:v>
                      </c:pt>
                      <c:pt idx="114">
                        <c:v>-0.121</c:v>
                      </c:pt>
                      <c:pt idx="115">
                        <c:v>-0.11</c:v>
                      </c:pt>
                      <c:pt idx="116">
                        <c:v>-6.5000000000000002E-2</c:v>
                      </c:pt>
                      <c:pt idx="117">
                        <c:v>-6.5000000000000002E-2</c:v>
                      </c:pt>
                      <c:pt idx="118">
                        <c:v>-6.5000000000000002E-2</c:v>
                      </c:pt>
                      <c:pt idx="119">
                        <c:v>-9.6000000000000002E-2</c:v>
                      </c:pt>
                      <c:pt idx="120">
                        <c:v>-7.9000000000000001E-2</c:v>
                      </c:pt>
                      <c:pt idx="121">
                        <c:v>-5.1999999999999998E-2</c:v>
                      </c:pt>
                      <c:pt idx="122">
                        <c:v>-5.1999999999999998E-2</c:v>
                      </c:pt>
                      <c:pt idx="123">
                        <c:v>-2.3E-2</c:v>
                      </c:pt>
                      <c:pt idx="124">
                        <c:v>-2.3E-2</c:v>
                      </c:pt>
                      <c:pt idx="125">
                        <c:v>-2.3E-2</c:v>
                      </c:pt>
                      <c:pt idx="126">
                        <c:v>-3.9E-2</c:v>
                      </c:pt>
                      <c:pt idx="127">
                        <c:v>-2.3E-2</c:v>
                      </c:pt>
                      <c:pt idx="128">
                        <c:v>-2.1999999999999999E-2</c:v>
                      </c:pt>
                      <c:pt idx="129">
                        <c:v>7.0000000000000001E-3</c:v>
                      </c:pt>
                      <c:pt idx="130">
                        <c:v>-3.1E-2</c:v>
                      </c:pt>
                      <c:pt idx="131">
                        <c:v>-3.1E-2</c:v>
                      </c:pt>
                      <c:pt idx="132">
                        <c:v>-3.1E-2</c:v>
                      </c:pt>
                      <c:pt idx="133">
                        <c:v>-0.03</c:v>
                      </c:pt>
                      <c:pt idx="134">
                        <c:v>-8.9999999999999993E-3</c:v>
                      </c:pt>
                      <c:pt idx="135">
                        <c:v>1.4999999999999999E-2</c:v>
                      </c:pt>
                      <c:pt idx="136">
                        <c:v>0.01</c:v>
                      </c:pt>
                      <c:pt idx="137">
                        <c:v>1.6E-2</c:v>
                      </c:pt>
                      <c:pt idx="138">
                        <c:v>1.6E-2</c:v>
                      </c:pt>
                      <c:pt idx="139">
                        <c:v>1.6E-2</c:v>
                      </c:pt>
                      <c:pt idx="140">
                        <c:v>1.6E-2</c:v>
                      </c:pt>
                      <c:pt idx="141">
                        <c:v>6.0999999999999999E-2</c:v>
                      </c:pt>
                      <c:pt idx="142">
                        <c:v>5.0000000000000001E-3</c:v>
                      </c:pt>
                      <c:pt idx="143">
                        <c:v>5.0000000000000001E-3</c:v>
                      </c:pt>
                      <c:pt idx="144">
                        <c:v>2.1999999999999999E-2</c:v>
                      </c:pt>
                      <c:pt idx="145">
                        <c:v>2.1999999999999999E-2</c:v>
                      </c:pt>
                      <c:pt idx="146">
                        <c:v>2.1999999999999999E-2</c:v>
                      </c:pt>
                      <c:pt idx="147">
                        <c:v>2.5000000000000001E-2</c:v>
                      </c:pt>
                      <c:pt idx="148">
                        <c:v>4.9000000000000002E-2</c:v>
                      </c:pt>
                      <c:pt idx="149">
                        <c:v>5.0999999999999997E-2</c:v>
                      </c:pt>
                      <c:pt idx="150">
                        <c:v>2.1000000000000001E-2</c:v>
                      </c:pt>
                      <c:pt idx="151">
                        <c:v>5.0999999999999997E-2</c:v>
                      </c:pt>
                      <c:pt idx="152">
                        <c:v>5.0999999999999997E-2</c:v>
                      </c:pt>
                      <c:pt idx="153">
                        <c:v>5.0999999999999997E-2</c:v>
                      </c:pt>
                      <c:pt idx="154">
                        <c:v>6.6000000000000003E-2</c:v>
                      </c:pt>
                      <c:pt idx="155">
                        <c:v>9.6000000000000002E-2</c:v>
                      </c:pt>
                      <c:pt idx="156">
                        <c:v>9.9000000000000005E-2</c:v>
                      </c:pt>
                      <c:pt idx="157">
                        <c:v>0.123</c:v>
                      </c:pt>
                      <c:pt idx="158">
                        <c:v>0.13400000000000001</c:v>
                      </c:pt>
                      <c:pt idx="159">
                        <c:v>0.13400000000000001</c:v>
                      </c:pt>
                      <c:pt idx="160">
                        <c:v>0.13400000000000001</c:v>
                      </c:pt>
                      <c:pt idx="161">
                        <c:v>0.17699999999999999</c:v>
                      </c:pt>
                      <c:pt idx="162">
                        <c:v>0.124</c:v>
                      </c:pt>
                      <c:pt idx="163">
                        <c:v>0.13500000000000001</c:v>
                      </c:pt>
                      <c:pt idx="164">
                        <c:v>0.125</c:v>
                      </c:pt>
                      <c:pt idx="165">
                        <c:v>0.154</c:v>
                      </c:pt>
                      <c:pt idx="166">
                        <c:v>0.154</c:v>
                      </c:pt>
                      <c:pt idx="167">
                        <c:v>0.154</c:v>
                      </c:pt>
                      <c:pt idx="168">
                        <c:v>0.13200000000000001</c:v>
                      </c:pt>
                      <c:pt idx="169">
                        <c:v>0.14299999999999999</c:v>
                      </c:pt>
                      <c:pt idx="170">
                        <c:v>9.1999999999999998E-2</c:v>
                      </c:pt>
                      <c:pt idx="171">
                        <c:v>0.127</c:v>
                      </c:pt>
                      <c:pt idx="172">
                        <c:v>8.3000000000000004E-2</c:v>
                      </c:pt>
                      <c:pt idx="173">
                        <c:v>8.3000000000000004E-2</c:v>
                      </c:pt>
                      <c:pt idx="174">
                        <c:v>8.3000000000000004E-2</c:v>
                      </c:pt>
                      <c:pt idx="175">
                        <c:v>9.7000000000000003E-2</c:v>
                      </c:pt>
                      <c:pt idx="176">
                        <c:v>0.14499999999999999</c:v>
                      </c:pt>
                      <c:pt idx="177">
                        <c:v>0.159</c:v>
                      </c:pt>
                      <c:pt idx="178">
                        <c:v>0.109</c:v>
                      </c:pt>
                      <c:pt idx="179">
                        <c:v>0.126</c:v>
                      </c:pt>
                      <c:pt idx="180">
                        <c:v>0.126</c:v>
                      </c:pt>
                      <c:pt idx="181">
                        <c:v>0.126</c:v>
                      </c:pt>
                      <c:pt idx="182">
                        <c:v>8.5000000000000006E-2</c:v>
                      </c:pt>
                      <c:pt idx="183">
                        <c:v>0.10199999999999999</c:v>
                      </c:pt>
                      <c:pt idx="184">
                        <c:v>0.115</c:v>
                      </c:pt>
                      <c:pt idx="185">
                        <c:v>0.13900000000000001</c:v>
                      </c:pt>
                      <c:pt idx="186">
                        <c:v>9.9000000000000005E-2</c:v>
                      </c:pt>
                      <c:pt idx="187">
                        <c:v>9.9000000000000005E-2</c:v>
                      </c:pt>
                      <c:pt idx="188">
                        <c:v>9.9000000000000005E-2</c:v>
                      </c:pt>
                      <c:pt idx="189">
                        <c:v>8.1000000000000003E-2</c:v>
                      </c:pt>
                      <c:pt idx="190">
                        <c:v>8.6999999999999994E-2</c:v>
                      </c:pt>
                      <c:pt idx="191">
                        <c:v>0.13600000000000001</c:v>
                      </c:pt>
                      <c:pt idx="192">
                        <c:v>0.158</c:v>
                      </c:pt>
                      <c:pt idx="193">
                        <c:v>0.126</c:v>
                      </c:pt>
                      <c:pt idx="194">
                        <c:v>0.126</c:v>
                      </c:pt>
                      <c:pt idx="195">
                        <c:v>0.126</c:v>
                      </c:pt>
                      <c:pt idx="196">
                        <c:v>0.13200000000000001</c:v>
                      </c:pt>
                      <c:pt idx="197">
                        <c:v>0.16500000000000001</c:v>
                      </c:pt>
                      <c:pt idx="198">
                        <c:v>9.1999999999999998E-2</c:v>
                      </c:pt>
                      <c:pt idx="199">
                        <c:v>9.6000000000000002E-2</c:v>
                      </c:pt>
                      <c:pt idx="200">
                        <c:v>4.7E-2</c:v>
                      </c:pt>
                      <c:pt idx="201">
                        <c:v>4.7E-2</c:v>
                      </c:pt>
                      <c:pt idx="202">
                        <c:v>4.7E-2</c:v>
                      </c:pt>
                      <c:pt idx="203">
                        <c:v>4.7E-2</c:v>
                      </c:pt>
                      <c:pt idx="204">
                        <c:v>0.13900000000000001</c:v>
                      </c:pt>
                      <c:pt idx="205">
                        <c:v>0.18</c:v>
                      </c:pt>
                      <c:pt idx="206">
                        <c:v>0.20100000000000001</c:v>
                      </c:pt>
                      <c:pt idx="207">
                        <c:v>0.20599999999999999</c:v>
                      </c:pt>
                      <c:pt idx="208">
                        <c:v>0.20599999999999999</c:v>
                      </c:pt>
                      <c:pt idx="209">
                        <c:v>0.20599999999999999</c:v>
                      </c:pt>
                      <c:pt idx="210">
                        <c:v>0.26600000000000001</c:v>
                      </c:pt>
                      <c:pt idx="211">
                        <c:v>0.29899999999999999</c:v>
                      </c:pt>
                      <c:pt idx="212">
                        <c:v>0.222</c:v>
                      </c:pt>
                      <c:pt idx="213">
                        <c:v>0.221</c:v>
                      </c:pt>
                      <c:pt idx="214">
                        <c:v>0.16800000000000001</c:v>
                      </c:pt>
                      <c:pt idx="215">
                        <c:v>0.16800000000000001</c:v>
                      </c:pt>
                      <c:pt idx="216">
                        <c:v>0.16800000000000001</c:v>
                      </c:pt>
                      <c:pt idx="217">
                        <c:v>0.16700000000000001</c:v>
                      </c:pt>
                      <c:pt idx="218">
                        <c:v>0.16700000000000001</c:v>
                      </c:pt>
                      <c:pt idx="219">
                        <c:v>0.20699999999999999</c:v>
                      </c:pt>
                      <c:pt idx="220">
                        <c:v>0.214</c:v>
                      </c:pt>
                      <c:pt idx="221">
                        <c:v>0.214</c:v>
                      </c:pt>
                      <c:pt idx="222">
                        <c:v>0.214</c:v>
                      </c:pt>
                      <c:pt idx="223">
                        <c:v>0.214</c:v>
                      </c:pt>
                      <c:pt idx="224">
                        <c:v>0.214</c:v>
                      </c:pt>
                      <c:pt idx="225">
                        <c:v>0.28399999999999997</c:v>
                      </c:pt>
                      <c:pt idx="226">
                        <c:v>0.31</c:v>
                      </c:pt>
                      <c:pt idx="227">
                        <c:v>0.251</c:v>
                      </c:pt>
                      <c:pt idx="228">
                        <c:v>0.23499999999999999</c:v>
                      </c:pt>
                      <c:pt idx="229">
                        <c:v>0.23499999999999999</c:v>
                      </c:pt>
                      <c:pt idx="230">
                        <c:v>0.23499999999999999</c:v>
                      </c:pt>
                      <c:pt idx="231">
                        <c:v>0.193</c:v>
                      </c:pt>
                      <c:pt idx="232">
                        <c:v>0.16700000000000001</c:v>
                      </c:pt>
                      <c:pt idx="233">
                        <c:v>6.9000000000000006E-2</c:v>
                      </c:pt>
                      <c:pt idx="234">
                        <c:v>4.5999999999999999E-2</c:v>
                      </c:pt>
                      <c:pt idx="235">
                        <c:v>2.5999999999999999E-2</c:v>
                      </c:pt>
                      <c:pt idx="236">
                        <c:v>2.5999999999999999E-2</c:v>
                      </c:pt>
                      <c:pt idx="237">
                        <c:v>2.5999999999999999E-2</c:v>
                      </c:pt>
                      <c:pt idx="238">
                        <c:v>0.129</c:v>
                      </c:pt>
                      <c:pt idx="239">
                        <c:v>0.33</c:v>
                      </c:pt>
                      <c:pt idx="240">
                        <c:v>0.31</c:v>
                      </c:pt>
                      <c:pt idx="241">
                        <c:v>0.24299999999999999</c:v>
                      </c:pt>
                      <c:pt idx="242">
                        <c:v>0.24399999999999999</c:v>
                      </c:pt>
                      <c:pt idx="243">
                        <c:v>0.24399999999999999</c:v>
                      </c:pt>
                      <c:pt idx="244">
                        <c:v>0.24399999999999999</c:v>
                      </c:pt>
                      <c:pt idx="245">
                        <c:v>0.374</c:v>
                      </c:pt>
                      <c:pt idx="246">
                        <c:v>0.48899999999999999</c:v>
                      </c:pt>
                      <c:pt idx="247">
                        <c:v>0.34799999999999998</c:v>
                      </c:pt>
                      <c:pt idx="248">
                        <c:v>0.29299999999999998</c:v>
                      </c:pt>
                      <c:pt idx="249">
                        <c:v>0.17599999999999999</c:v>
                      </c:pt>
                      <c:pt idx="250">
                        <c:v>0.17599999999999999</c:v>
                      </c:pt>
                      <c:pt idx="251">
                        <c:v>0.17599999999999999</c:v>
                      </c:pt>
                      <c:pt idx="252">
                        <c:v>5.8000000000000003E-2</c:v>
                      </c:pt>
                      <c:pt idx="253">
                        <c:v>-0.127</c:v>
                      </c:pt>
                      <c:pt idx="254">
                        <c:v>-0.109</c:v>
                      </c:pt>
                      <c:pt idx="255">
                        <c:v>-0.17799999999999999</c:v>
                      </c:pt>
                      <c:pt idx="256">
                        <c:v>-0.185</c:v>
                      </c:pt>
                      <c:pt idx="257">
                        <c:v>-0.185</c:v>
                      </c:pt>
                      <c:pt idx="258">
                        <c:v>-0.185</c:v>
                      </c:pt>
                      <c:pt idx="259">
                        <c:v>-0.215</c:v>
                      </c:pt>
                      <c:pt idx="260">
                        <c:v>-0.217</c:v>
                      </c:pt>
                      <c:pt idx="261">
                        <c:v>-0.20100000000000001</c:v>
                      </c:pt>
                      <c:pt idx="262">
                        <c:v>-0.189</c:v>
                      </c:pt>
                      <c:pt idx="263">
                        <c:v>-0.16400000000000001</c:v>
                      </c:pt>
                      <c:pt idx="264">
                        <c:v>-0.16400000000000001</c:v>
                      </c:pt>
                      <c:pt idx="265">
                        <c:v>-0.16400000000000001</c:v>
                      </c:pt>
                      <c:pt idx="266">
                        <c:v>-0.14399999999999999</c:v>
                      </c:pt>
                      <c:pt idx="267">
                        <c:v>-0.16600000000000001</c:v>
                      </c:pt>
                      <c:pt idx="268">
                        <c:v>-0.18</c:v>
                      </c:pt>
                      <c:pt idx="269">
                        <c:v>-0.17399999999999999</c:v>
                      </c:pt>
                      <c:pt idx="270">
                        <c:v>-0.15</c:v>
                      </c:pt>
                      <c:pt idx="271">
                        <c:v>-0.15</c:v>
                      </c:pt>
                      <c:pt idx="272">
                        <c:v>-0.15</c:v>
                      </c:pt>
                      <c:pt idx="273">
                        <c:v>-0.16700000000000001</c:v>
                      </c:pt>
                      <c:pt idx="274">
                        <c:v>-0.13700000000000001</c:v>
                      </c:pt>
                      <c:pt idx="275">
                        <c:v>-0.121</c:v>
                      </c:pt>
                      <c:pt idx="276">
                        <c:v>-0.115</c:v>
                      </c:pt>
                      <c:pt idx="277">
                        <c:v>-0.108</c:v>
                      </c:pt>
                      <c:pt idx="278">
                        <c:v>-0.108</c:v>
                      </c:pt>
                      <c:pt idx="279">
                        <c:v>-0.108</c:v>
                      </c:pt>
                      <c:pt idx="280">
                        <c:v>-8.4000000000000005E-2</c:v>
                      </c:pt>
                      <c:pt idx="281">
                        <c:v>-7.5999999999999998E-2</c:v>
                      </c:pt>
                      <c:pt idx="282">
                        <c:v>-8.4000000000000005E-2</c:v>
                      </c:pt>
                      <c:pt idx="283">
                        <c:v>-0.114</c:v>
                      </c:pt>
                      <c:pt idx="284">
                        <c:v>-0.111</c:v>
                      </c:pt>
                      <c:pt idx="285">
                        <c:v>-0.111</c:v>
                      </c:pt>
                      <c:pt idx="286">
                        <c:v>-0.111</c:v>
                      </c:pt>
                      <c:pt idx="287">
                        <c:v>-0.09</c:v>
                      </c:pt>
                      <c:pt idx="288">
                        <c:v>-8.3000000000000004E-2</c:v>
                      </c:pt>
                      <c:pt idx="289">
                        <c:v>-9.8000000000000004E-2</c:v>
                      </c:pt>
                      <c:pt idx="290">
                        <c:v>-0.125</c:v>
                      </c:pt>
                      <c:pt idx="291">
                        <c:v>-0.14399999999999999</c:v>
                      </c:pt>
                      <c:pt idx="292">
                        <c:v>-0.14399999999999999</c:v>
                      </c:pt>
                      <c:pt idx="293">
                        <c:v>-0.14399999999999999</c:v>
                      </c:pt>
                      <c:pt idx="294">
                        <c:v>-0.13400000000000001</c:v>
                      </c:pt>
                      <c:pt idx="295">
                        <c:v>-0.113</c:v>
                      </c:pt>
                      <c:pt idx="296">
                        <c:v>-8.2000000000000003E-2</c:v>
                      </c:pt>
                      <c:pt idx="297">
                        <c:v>-0.126</c:v>
                      </c:pt>
                      <c:pt idx="298">
                        <c:v>-7.0999999999999994E-2</c:v>
                      </c:pt>
                      <c:pt idx="299">
                        <c:v>-7.0999999999999994E-2</c:v>
                      </c:pt>
                      <c:pt idx="300">
                        <c:v>-7.0999999999999994E-2</c:v>
                      </c:pt>
                      <c:pt idx="301">
                        <c:v>-5.3999999999999999E-2</c:v>
                      </c:pt>
                      <c:pt idx="302">
                        <c:v>-4.0000000000000001E-3</c:v>
                      </c:pt>
                      <c:pt idx="303">
                        <c:v>0.02</c:v>
                      </c:pt>
                      <c:pt idx="304">
                        <c:v>5.8000000000000003E-2</c:v>
                      </c:pt>
                      <c:pt idx="305">
                        <c:v>5.7000000000000002E-2</c:v>
                      </c:pt>
                      <c:pt idx="306">
                        <c:v>5.7000000000000002E-2</c:v>
                      </c:pt>
                      <c:pt idx="307">
                        <c:v>5.7000000000000002E-2</c:v>
                      </c:pt>
                      <c:pt idx="308">
                        <c:v>4.9000000000000002E-2</c:v>
                      </c:pt>
                      <c:pt idx="309">
                        <c:v>5.5E-2</c:v>
                      </c:pt>
                      <c:pt idx="310">
                        <c:v>8.8999999999999996E-2</c:v>
                      </c:pt>
                      <c:pt idx="311">
                        <c:v>0.10199999999999999</c:v>
                      </c:pt>
                      <c:pt idx="312">
                        <c:v>5.8000000000000003E-2</c:v>
                      </c:pt>
                      <c:pt idx="313">
                        <c:v>5.8000000000000003E-2</c:v>
                      </c:pt>
                      <c:pt idx="314">
                        <c:v>5.8000000000000003E-2</c:v>
                      </c:pt>
                      <c:pt idx="315">
                        <c:v>8.1000000000000003E-2</c:v>
                      </c:pt>
                      <c:pt idx="316">
                        <c:v>7.1999999999999995E-2</c:v>
                      </c:pt>
                      <c:pt idx="317">
                        <c:v>1.7999999999999999E-2</c:v>
                      </c:pt>
                      <c:pt idx="318">
                        <c:v>5.8999999999999997E-2</c:v>
                      </c:pt>
                      <c:pt idx="319">
                        <c:v>4.4999999999999998E-2</c:v>
                      </c:pt>
                      <c:pt idx="320">
                        <c:v>4.4999999999999998E-2</c:v>
                      </c:pt>
                      <c:pt idx="321">
                        <c:v>4.4999999999999998E-2</c:v>
                      </c:pt>
                      <c:pt idx="322">
                        <c:v>9.6000000000000002E-2</c:v>
                      </c:pt>
                      <c:pt idx="323">
                        <c:v>0.11899999999999999</c:v>
                      </c:pt>
                      <c:pt idx="324">
                        <c:v>0.11899999999999999</c:v>
                      </c:pt>
                      <c:pt idx="325">
                        <c:v>0.11899999999999999</c:v>
                      </c:pt>
                      <c:pt idx="326">
                        <c:v>5.5E-2</c:v>
                      </c:pt>
                      <c:pt idx="327">
                        <c:v>5.5E-2</c:v>
                      </c:pt>
                      <c:pt idx="328">
                        <c:v>5.5E-2</c:v>
                      </c:pt>
                      <c:pt idx="329">
                        <c:v>8.4000000000000005E-2</c:v>
                      </c:pt>
                      <c:pt idx="330">
                        <c:v>8.4000000000000005E-2</c:v>
                      </c:pt>
                      <c:pt idx="331">
                        <c:v>8.5000000000000006E-2</c:v>
                      </c:pt>
                      <c:pt idx="332">
                        <c:v>8.5000000000000006E-2</c:v>
                      </c:pt>
                      <c:pt idx="333">
                        <c:v>7.6999999999999999E-2</c:v>
                      </c:pt>
                      <c:pt idx="334">
                        <c:v>7.6999999999999999E-2</c:v>
                      </c:pt>
                      <c:pt idx="335">
                        <c:v>7.6999999999999999E-2</c:v>
                      </c:pt>
                      <c:pt idx="336">
                        <c:v>8.3000000000000004E-2</c:v>
                      </c:pt>
                      <c:pt idx="337">
                        <c:v>7.0999999999999994E-2</c:v>
                      </c:pt>
                      <c:pt idx="338">
                        <c:v>1.6E-2</c:v>
                      </c:pt>
                      <c:pt idx="339">
                        <c:v>1.4E-2</c:v>
                      </c:pt>
                      <c:pt idx="340">
                        <c:v>-3.0000000000000001E-3</c:v>
                      </c:pt>
                      <c:pt idx="341">
                        <c:v>-3.0000000000000001E-3</c:v>
                      </c:pt>
                      <c:pt idx="342">
                        <c:v>-3.0000000000000001E-3</c:v>
                      </c:pt>
                      <c:pt idx="343">
                        <c:v>4.2999999999999997E-2</c:v>
                      </c:pt>
                      <c:pt idx="344">
                        <c:v>-7.0000000000000001E-3</c:v>
                      </c:pt>
                      <c:pt idx="345">
                        <c:v>1.4E-2</c:v>
                      </c:pt>
                      <c:pt idx="346">
                        <c:v>0.03</c:v>
                      </c:pt>
                      <c:pt idx="347">
                        <c:v>6.0999999999999999E-2</c:v>
                      </c:pt>
                      <c:pt idx="348">
                        <c:v>6.0999999999999999E-2</c:v>
                      </c:pt>
                      <c:pt idx="349">
                        <c:v>6.0999999999999999E-2</c:v>
                      </c:pt>
                      <c:pt idx="350">
                        <c:v>5.3999999999999999E-2</c:v>
                      </c:pt>
                      <c:pt idx="351">
                        <c:v>2.3E-2</c:v>
                      </c:pt>
                      <c:pt idx="352">
                        <c:v>-1.2E-2</c:v>
                      </c:pt>
                      <c:pt idx="353">
                        <c:v>8.5000000000000006E-2</c:v>
                      </c:pt>
                      <c:pt idx="354">
                        <c:v>4.5999999999999999E-2</c:v>
                      </c:pt>
                      <c:pt idx="355">
                        <c:v>4.5999999999999999E-2</c:v>
                      </c:pt>
                      <c:pt idx="356">
                        <c:v>4.5999999999999999E-2</c:v>
                      </c:pt>
                      <c:pt idx="357">
                        <c:v>5.0999999999999997E-2</c:v>
                      </c:pt>
                      <c:pt idx="358">
                        <c:v>4.7E-2</c:v>
                      </c:pt>
                      <c:pt idx="359">
                        <c:v>4.4999999999999998E-2</c:v>
                      </c:pt>
                      <c:pt idx="360">
                        <c:v>7.5999999999999998E-2</c:v>
                      </c:pt>
                      <c:pt idx="361">
                        <c:v>7.0000000000000007E-2</c:v>
                      </c:pt>
                      <c:pt idx="362">
                        <c:v>7.0000000000000007E-2</c:v>
                      </c:pt>
                      <c:pt idx="363">
                        <c:v>7.0000000000000007E-2</c:v>
                      </c:pt>
                      <c:pt idx="364">
                        <c:v>9.2999999999999999E-2</c:v>
                      </c:pt>
                      <c:pt idx="365">
                        <c:v>6.9000000000000006E-2</c:v>
                      </c:pt>
                      <c:pt idx="366">
                        <c:v>6.8000000000000005E-2</c:v>
                      </c:pt>
                      <c:pt idx="367">
                        <c:v>6.3E-2</c:v>
                      </c:pt>
                      <c:pt idx="368">
                        <c:v>6.8000000000000005E-2</c:v>
                      </c:pt>
                      <c:pt idx="369">
                        <c:v>6.8000000000000005E-2</c:v>
                      </c:pt>
                      <c:pt idx="370">
                        <c:v>6.8000000000000005E-2</c:v>
                      </c:pt>
                      <c:pt idx="371">
                        <c:v>6.5000000000000002E-2</c:v>
                      </c:pt>
                      <c:pt idx="372">
                        <c:v>0.10100000000000001</c:v>
                      </c:pt>
                      <c:pt idx="373">
                        <c:v>0.14299999999999999</c:v>
                      </c:pt>
                      <c:pt idx="374">
                        <c:v>0.14799999999999999</c:v>
                      </c:pt>
                      <c:pt idx="375">
                        <c:v>0.11899999999999999</c:v>
                      </c:pt>
                      <c:pt idx="376">
                        <c:v>0.11899999999999999</c:v>
                      </c:pt>
                      <c:pt idx="377">
                        <c:v>0.11899999999999999</c:v>
                      </c:pt>
                      <c:pt idx="378">
                        <c:v>0.14799999999999999</c:v>
                      </c:pt>
                      <c:pt idx="379">
                        <c:v>5.0999999999999997E-2</c:v>
                      </c:pt>
                      <c:pt idx="380">
                        <c:v>7.0999999999999994E-2</c:v>
                      </c:pt>
                      <c:pt idx="381">
                        <c:v>5.1999999999999998E-2</c:v>
                      </c:pt>
                      <c:pt idx="382">
                        <c:v>0.03</c:v>
                      </c:pt>
                      <c:pt idx="383">
                        <c:v>0.03</c:v>
                      </c:pt>
                      <c:pt idx="384">
                        <c:v>0.03</c:v>
                      </c:pt>
                      <c:pt idx="385">
                        <c:v>5.0000000000000001E-3</c:v>
                      </c:pt>
                      <c:pt idx="386">
                        <c:v>0.05</c:v>
                      </c:pt>
                      <c:pt idx="387">
                        <c:v>5.3999999999999999E-2</c:v>
                      </c:pt>
                      <c:pt idx="388">
                        <c:v>7.6999999999999999E-2</c:v>
                      </c:pt>
                      <c:pt idx="389">
                        <c:v>0.05</c:v>
                      </c:pt>
                      <c:pt idx="390">
                        <c:v>0.05</c:v>
                      </c:pt>
                      <c:pt idx="391">
                        <c:v>0.05</c:v>
                      </c:pt>
                      <c:pt idx="392">
                        <c:v>1.2E-2</c:v>
                      </c:pt>
                      <c:pt idx="393">
                        <c:v>2.1000000000000001E-2</c:v>
                      </c:pt>
                      <c:pt idx="394">
                        <c:v>3.9E-2</c:v>
                      </c:pt>
                      <c:pt idx="395">
                        <c:v>5.8999999999999997E-2</c:v>
                      </c:pt>
                      <c:pt idx="396">
                        <c:v>4.3999999999999997E-2</c:v>
                      </c:pt>
                      <c:pt idx="397">
                        <c:v>4.3999999999999997E-2</c:v>
                      </c:pt>
                      <c:pt idx="398">
                        <c:v>4.3999999999999997E-2</c:v>
                      </c:pt>
                      <c:pt idx="399">
                        <c:v>2.8000000000000001E-2</c:v>
                      </c:pt>
                      <c:pt idx="400">
                        <c:v>4.2999999999999997E-2</c:v>
                      </c:pt>
                      <c:pt idx="401">
                        <c:v>1.7000000000000001E-2</c:v>
                      </c:pt>
                      <c:pt idx="402">
                        <c:v>2.5000000000000001E-2</c:v>
                      </c:pt>
                      <c:pt idx="403">
                        <c:v>3.9E-2</c:v>
                      </c:pt>
                      <c:pt idx="404">
                        <c:v>3.9E-2</c:v>
                      </c:pt>
                      <c:pt idx="405">
                        <c:v>3.9E-2</c:v>
                      </c:pt>
                      <c:pt idx="406">
                        <c:v>7.9000000000000001E-2</c:v>
                      </c:pt>
                      <c:pt idx="407">
                        <c:v>7.0000000000000001E-3</c:v>
                      </c:pt>
                      <c:pt idx="408">
                        <c:v>-4.2000000000000003E-2</c:v>
                      </c:pt>
                      <c:pt idx="409">
                        <c:v>-1.9E-2</c:v>
                      </c:pt>
                      <c:pt idx="410">
                        <c:v>-3.2000000000000001E-2</c:v>
                      </c:pt>
                      <c:pt idx="411">
                        <c:v>-3.2000000000000001E-2</c:v>
                      </c:pt>
                      <c:pt idx="412">
                        <c:v>-3.2000000000000001E-2</c:v>
                      </c:pt>
                      <c:pt idx="413">
                        <c:v>-3.9E-2</c:v>
                      </c:pt>
                      <c:pt idx="414">
                        <c:v>0</c:v>
                      </c:pt>
                      <c:pt idx="415">
                        <c:v>-3.2000000000000001E-2</c:v>
                      </c:pt>
                      <c:pt idx="416">
                        <c:v>-3.5000000000000003E-2</c:v>
                      </c:pt>
                      <c:pt idx="417">
                        <c:v>-3.3000000000000002E-2</c:v>
                      </c:pt>
                      <c:pt idx="418">
                        <c:v>-3.3000000000000002E-2</c:v>
                      </c:pt>
                      <c:pt idx="419">
                        <c:v>-3.3000000000000002E-2</c:v>
                      </c:pt>
                      <c:pt idx="420">
                        <c:v>-3.7999999999999999E-2</c:v>
                      </c:pt>
                      <c:pt idx="421">
                        <c:v>-2.4E-2</c:v>
                      </c:pt>
                      <c:pt idx="422">
                        <c:v>-4.4999999999999998E-2</c:v>
                      </c:pt>
                      <c:pt idx="423">
                        <c:v>-3.5999999999999997E-2</c:v>
                      </c:pt>
                      <c:pt idx="424">
                        <c:v>2.5999999999999999E-2</c:v>
                      </c:pt>
                      <c:pt idx="425">
                        <c:v>2.5999999999999999E-2</c:v>
                      </c:pt>
                      <c:pt idx="426">
                        <c:v>2.5999999999999999E-2</c:v>
                      </c:pt>
                      <c:pt idx="427">
                        <c:v>4.5999999999999999E-2</c:v>
                      </c:pt>
                      <c:pt idx="428">
                        <c:v>2.4E-2</c:v>
                      </c:pt>
                      <c:pt idx="429">
                        <c:v>6.5000000000000002E-2</c:v>
                      </c:pt>
                      <c:pt idx="430">
                        <c:v>4.5999999999999999E-2</c:v>
                      </c:pt>
                      <c:pt idx="431">
                        <c:v>7.3999999999999996E-2</c:v>
                      </c:pt>
                      <c:pt idx="432">
                        <c:v>7.3999999999999996E-2</c:v>
                      </c:pt>
                      <c:pt idx="433">
                        <c:v>7.3999999999999996E-2</c:v>
                      </c:pt>
                      <c:pt idx="434">
                        <c:v>3.3000000000000002E-2</c:v>
                      </c:pt>
                      <c:pt idx="435">
                        <c:v>0.01</c:v>
                      </c:pt>
                      <c:pt idx="436">
                        <c:v>4.1000000000000002E-2</c:v>
                      </c:pt>
                      <c:pt idx="437">
                        <c:v>6.0000000000000001E-3</c:v>
                      </c:pt>
                      <c:pt idx="438">
                        <c:v>-5.8000000000000003E-2</c:v>
                      </c:pt>
                      <c:pt idx="439">
                        <c:v>-5.8000000000000003E-2</c:v>
                      </c:pt>
                      <c:pt idx="440">
                        <c:v>-5.8000000000000003E-2</c:v>
                      </c:pt>
                      <c:pt idx="441">
                        <c:v>-4.0000000000000001E-3</c:v>
                      </c:pt>
                      <c:pt idx="442">
                        <c:v>-4.7E-2</c:v>
                      </c:pt>
                      <c:pt idx="443">
                        <c:v>-6.3E-2</c:v>
                      </c:pt>
                      <c:pt idx="444">
                        <c:v>-6.5000000000000002E-2</c:v>
                      </c:pt>
                      <c:pt idx="445">
                        <c:v>-7.9000000000000001E-2</c:v>
                      </c:pt>
                      <c:pt idx="446">
                        <c:v>-7.9000000000000001E-2</c:v>
                      </c:pt>
                      <c:pt idx="447">
                        <c:v>-7.9000000000000001E-2</c:v>
                      </c:pt>
                      <c:pt idx="448">
                        <c:v>-8.2000000000000003E-2</c:v>
                      </c:pt>
                      <c:pt idx="449">
                        <c:v>-0.105</c:v>
                      </c:pt>
                      <c:pt idx="450">
                        <c:v>-8.5000000000000006E-2</c:v>
                      </c:pt>
                      <c:pt idx="451">
                        <c:v>-3.6999999999999998E-2</c:v>
                      </c:pt>
                      <c:pt idx="452">
                        <c:v>-3.9E-2</c:v>
                      </c:pt>
                      <c:pt idx="453">
                        <c:v>-3.9E-2</c:v>
                      </c:pt>
                      <c:pt idx="454">
                        <c:v>-3.9E-2</c:v>
                      </c:pt>
                      <c:pt idx="455">
                        <c:v>-2.5999999999999999E-2</c:v>
                      </c:pt>
                      <c:pt idx="456">
                        <c:v>-8.5000000000000006E-2</c:v>
                      </c:pt>
                      <c:pt idx="457">
                        <c:v>-0.11600000000000001</c:v>
                      </c:pt>
                      <c:pt idx="458">
                        <c:v>-7.3999999999999996E-2</c:v>
                      </c:pt>
                      <c:pt idx="459">
                        <c:v>-0.121</c:v>
                      </c:pt>
                      <c:pt idx="460">
                        <c:v>-0.121</c:v>
                      </c:pt>
                      <c:pt idx="461">
                        <c:v>-0.121</c:v>
                      </c:pt>
                      <c:pt idx="462">
                        <c:v>-0.14799999999999999</c:v>
                      </c:pt>
                      <c:pt idx="463">
                        <c:v>-8.3000000000000004E-2</c:v>
                      </c:pt>
                      <c:pt idx="464">
                        <c:v>-3.2000000000000001E-2</c:v>
                      </c:pt>
                      <c:pt idx="465">
                        <c:v>-2E-3</c:v>
                      </c:pt>
                      <c:pt idx="466">
                        <c:v>1.6E-2</c:v>
                      </c:pt>
                      <c:pt idx="467">
                        <c:v>1.6E-2</c:v>
                      </c:pt>
                      <c:pt idx="468">
                        <c:v>1.6E-2</c:v>
                      </c:pt>
                      <c:pt idx="469">
                        <c:v>0</c:v>
                      </c:pt>
                      <c:pt idx="470">
                        <c:v>-2.4E-2</c:v>
                      </c:pt>
                      <c:pt idx="471">
                        <c:v>1.4999999999999999E-2</c:v>
                      </c:pt>
                      <c:pt idx="472">
                        <c:v>3.3000000000000002E-2</c:v>
                      </c:pt>
                      <c:pt idx="473">
                        <c:v>3.5999999999999997E-2</c:v>
                      </c:pt>
                      <c:pt idx="474">
                        <c:v>3.5999999999999997E-2</c:v>
                      </c:pt>
                      <c:pt idx="475">
                        <c:v>3.5999999999999997E-2</c:v>
                      </c:pt>
                      <c:pt idx="476">
                        <c:v>9.0999999999999998E-2</c:v>
                      </c:pt>
                      <c:pt idx="477">
                        <c:v>8.6999999999999994E-2</c:v>
                      </c:pt>
                      <c:pt idx="478">
                        <c:v>0.16900000000000001</c:v>
                      </c:pt>
                      <c:pt idx="479">
                        <c:v>0.152</c:v>
                      </c:pt>
                      <c:pt idx="480">
                        <c:v>0.128</c:v>
                      </c:pt>
                      <c:pt idx="481">
                        <c:v>0.128</c:v>
                      </c:pt>
                      <c:pt idx="482">
                        <c:v>0.128</c:v>
                      </c:pt>
                      <c:pt idx="483">
                        <c:v>0.12</c:v>
                      </c:pt>
                      <c:pt idx="484">
                        <c:v>0.11</c:v>
                      </c:pt>
                      <c:pt idx="485">
                        <c:v>0.125</c:v>
                      </c:pt>
                      <c:pt idx="486">
                        <c:v>0.121</c:v>
                      </c:pt>
                      <c:pt idx="487">
                        <c:v>0.13400000000000001</c:v>
                      </c:pt>
                      <c:pt idx="488">
                        <c:v>0.13400000000000001</c:v>
                      </c:pt>
                      <c:pt idx="489">
                        <c:v>0.13400000000000001</c:v>
                      </c:pt>
                      <c:pt idx="490">
                        <c:v>0.13100000000000001</c:v>
                      </c:pt>
                      <c:pt idx="491">
                        <c:v>0.151</c:v>
                      </c:pt>
                      <c:pt idx="492">
                        <c:v>0.19</c:v>
                      </c:pt>
                      <c:pt idx="493">
                        <c:v>0.20200000000000001</c:v>
                      </c:pt>
                      <c:pt idx="494">
                        <c:v>0.25800000000000001</c:v>
                      </c:pt>
                      <c:pt idx="495">
                        <c:v>0.25800000000000001</c:v>
                      </c:pt>
                      <c:pt idx="496">
                        <c:v>0.25800000000000001</c:v>
                      </c:pt>
                      <c:pt idx="497">
                        <c:v>0.20599999999999999</c:v>
                      </c:pt>
                      <c:pt idx="498">
                        <c:v>0.17100000000000001</c:v>
                      </c:pt>
                      <c:pt idx="499">
                        <c:v>0.127</c:v>
                      </c:pt>
                      <c:pt idx="500">
                        <c:v>0.122</c:v>
                      </c:pt>
                      <c:pt idx="501">
                        <c:v>8.3000000000000004E-2</c:v>
                      </c:pt>
                      <c:pt idx="502">
                        <c:v>8.3000000000000004E-2</c:v>
                      </c:pt>
                      <c:pt idx="503">
                        <c:v>8.3000000000000004E-2</c:v>
                      </c:pt>
                      <c:pt idx="504">
                        <c:v>4.2000000000000003E-2</c:v>
                      </c:pt>
                      <c:pt idx="505">
                        <c:v>7.5999999999999998E-2</c:v>
                      </c:pt>
                      <c:pt idx="506">
                        <c:v>0.13</c:v>
                      </c:pt>
                      <c:pt idx="507">
                        <c:v>0.13700000000000001</c:v>
                      </c:pt>
                      <c:pt idx="508">
                        <c:v>0.17399999999999999</c:v>
                      </c:pt>
                      <c:pt idx="509">
                        <c:v>0.17399999999999999</c:v>
                      </c:pt>
                      <c:pt idx="510">
                        <c:v>0.17399999999999999</c:v>
                      </c:pt>
                      <c:pt idx="511">
                        <c:v>0.18</c:v>
                      </c:pt>
                      <c:pt idx="512">
                        <c:v>0.20100000000000001</c:v>
                      </c:pt>
                      <c:pt idx="513">
                        <c:v>0.17399999999999999</c:v>
                      </c:pt>
                      <c:pt idx="514">
                        <c:v>0.19400000000000001</c:v>
                      </c:pt>
                      <c:pt idx="515">
                        <c:v>0.248</c:v>
                      </c:pt>
                      <c:pt idx="516">
                        <c:v>0.248</c:v>
                      </c:pt>
                      <c:pt idx="517">
                        <c:v>0.248</c:v>
                      </c:pt>
                      <c:pt idx="518">
                        <c:v>0.218</c:v>
                      </c:pt>
                      <c:pt idx="519">
                        <c:v>0.27200000000000002</c:v>
                      </c:pt>
                      <c:pt idx="520">
                        <c:v>0.22</c:v>
                      </c:pt>
                      <c:pt idx="521">
                        <c:v>0.313</c:v>
                      </c:pt>
                      <c:pt idx="522">
                        <c:v>0.29699999999999999</c:v>
                      </c:pt>
                      <c:pt idx="523">
                        <c:v>0.29699999999999999</c:v>
                      </c:pt>
                      <c:pt idx="524">
                        <c:v>0.29699999999999999</c:v>
                      </c:pt>
                      <c:pt idx="525">
                        <c:v>0.311</c:v>
                      </c:pt>
                      <c:pt idx="526">
                        <c:v>0.307</c:v>
                      </c:pt>
                      <c:pt idx="527">
                        <c:v>0.31</c:v>
                      </c:pt>
                      <c:pt idx="528">
                        <c:v>0.33100000000000002</c:v>
                      </c:pt>
                      <c:pt idx="529">
                        <c:v>0.27900000000000003</c:v>
                      </c:pt>
                      <c:pt idx="530">
                        <c:v>0.27900000000000003</c:v>
                      </c:pt>
                      <c:pt idx="531">
                        <c:v>0.27900000000000003</c:v>
                      </c:pt>
                      <c:pt idx="532">
                        <c:v>0.30199999999999999</c:v>
                      </c:pt>
                      <c:pt idx="533">
                        <c:v>0.35399999999999998</c:v>
                      </c:pt>
                      <c:pt idx="534">
                        <c:v>0.40600000000000003</c:v>
                      </c:pt>
                      <c:pt idx="535">
                        <c:v>0.42399999999999999</c:v>
                      </c:pt>
                      <c:pt idx="536">
                        <c:v>0.42699999999999999</c:v>
                      </c:pt>
                      <c:pt idx="537">
                        <c:v>0.42699999999999999</c:v>
                      </c:pt>
                      <c:pt idx="538">
                        <c:v>0.42699999999999999</c:v>
                      </c:pt>
                      <c:pt idx="539">
                        <c:v>0.45200000000000001</c:v>
                      </c:pt>
                      <c:pt idx="540">
                        <c:v>0.44500000000000001</c:v>
                      </c:pt>
                      <c:pt idx="541">
                        <c:v>0.47099999999999997</c:v>
                      </c:pt>
                      <c:pt idx="542">
                        <c:v>0.48399999999999999</c:v>
                      </c:pt>
                      <c:pt idx="543">
                        <c:v>0.504</c:v>
                      </c:pt>
                      <c:pt idx="544">
                        <c:v>0.504</c:v>
                      </c:pt>
                      <c:pt idx="545">
                        <c:v>0.504</c:v>
                      </c:pt>
                      <c:pt idx="546">
                        <c:v>0.51</c:v>
                      </c:pt>
                      <c:pt idx="547">
                        <c:v>0.52300000000000002</c:v>
                      </c:pt>
                      <c:pt idx="548">
                        <c:v>0.53600000000000003</c:v>
                      </c:pt>
                      <c:pt idx="549">
                        <c:v>0.51600000000000001</c:v>
                      </c:pt>
                      <c:pt idx="550">
                        <c:v>0.49199999999999999</c:v>
                      </c:pt>
                      <c:pt idx="551">
                        <c:v>0.49199999999999999</c:v>
                      </c:pt>
                      <c:pt idx="552">
                        <c:v>0.49199999999999999</c:v>
                      </c:pt>
                      <c:pt idx="553">
                        <c:v>0.48299999999999998</c:v>
                      </c:pt>
                      <c:pt idx="554">
                        <c:v>0.49</c:v>
                      </c:pt>
                      <c:pt idx="555">
                        <c:v>0.51100000000000001</c:v>
                      </c:pt>
                      <c:pt idx="556">
                        <c:v>0.52100000000000002</c:v>
                      </c:pt>
                      <c:pt idx="557">
                        <c:v>0.53800000000000003</c:v>
                      </c:pt>
                      <c:pt idx="558">
                        <c:v>0.53800000000000003</c:v>
                      </c:pt>
                      <c:pt idx="559">
                        <c:v>0.53800000000000003</c:v>
                      </c:pt>
                      <c:pt idx="560">
                        <c:v>0.51500000000000001</c:v>
                      </c:pt>
                      <c:pt idx="561">
                        <c:v>0.504</c:v>
                      </c:pt>
                      <c:pt idx="562">
                        <c:v>0.504</c:v>
                      </c:pt>
                      <c:pt idx="563">
                        <c:v>0.54100000000000004</c:v>
                      </c:pt>
                      <c:pt idx="564">
                        <c:v>0.55300000000000005</c:v>
                      </c:pt>
                      <c:pt idx="565">
                        <c:v>0.55300000000000005</c:v>
                      </c:pt>
                      <c:pt idx="566">
                        <c:v>0.55300000000000005</c:v>
                      </c:pt>
                      <c:pt idx="567">
                        <c:v>0.56200000000000006</c:v>
                      </c:pt>
                      <c:pt idx="568">
                        <c:v>0.55600000000000005</c:v>
                      </c:pt>
                      <c:pt idx="569">
                        <c:v>0.55600000000000005</c:v>
                      </c:pt>
                      <c:pt idx="570">
                        <c:v>0.55400000000000005</c:v>
                      </c:pt>
                      <c:pt idx="571">
                        <c:v>0.54500000000000004</c:v>
                      </c:pt>
                      <c:pt idx="572">
                        <c:v>0.54500000000000004</c:v>
                      </c:pt>
                      <c:pt idx="573">
                        <c:v>0.54500000000000004</c:v>
                      </c:pt>
                      <c:pt idx="574">
                        <c:v>0.55800000000000005</c:v>
                      </c:pt>
                      <c:pt idx="575">
                        <c:v>0.51900000000000002</c:v>
                      </c:pt>
                      <c:pt idx="576">
                        <c:v>0.56299999999999994</c:v>
                      </c:pt>
                      <c:pt idx="577">
                        <c:v>0.53</c:v>
                      </c:pt>
                      <c:pt idx="578">
                        <c:v>0.53</c:v>
                      </c:pt>
                      <c:pt idx="579">
                        <c:v>0.53</c:v>
                      </c:pt>
                      <c:pt idx="580">
                        <c:v>0.53</c:v>
                      </c:pt>
                      <c:pt idx="581">
                        <c:v>0.53</c:v>
                      </c:pt>
                      <c:pt idx="582">
                        <c:v>0.57099999999999995</c:v>
                      </c:pt>
                      <c:pt idx="583">
                        <c:v>0.57599999999999996</c:v>
                      </c:pt>
                      <c:pt idx="584">
                        <c:v>0.58799999999999997</c:v>
                      </c:pt>
                      <c:pt idx="585">
                        <c:v>0.59799999999999998</c:v>
                      </c:pt>
                      <c:pt idx="586">
                        <c:v>0.59799999999999998</c:v>
                      </c:pt>
                      <c:pt idx="587">
                        <c:v>0.59799999999999998</c:v>
                      </c:pt>
                      <c:pt idx="588">
                        <c:v>0.54400000000000004</c:v>
                      </c:pt>
                      <c:pt idx="589">
                        <c:v>0.54100000000000004</c:v>
                      </c:pt>
                      <c:pt idx="590">
                        <c:v>0.55900000000000005</c:v>
                      </c:pt>
                      <c:pt idx="591">
                        <c:v>0.58199999999999996</c:v>
                      </c:pt>
                      <c:pt idx="592">
                        <c:v>0.59099999999999997</c:v>
                      </c:pt>
                      <c:pt idx="593">
                        <c:v>0.59099999999999997</c:v>
                      </c:pt>
                      <c:pt idx="594">
                        <c:v>0.59099999999999997</c:v>
                      </c:pt>
                      <c:pt idx="595">
                        <c:v>0.60199999999999998</c:v>
                      </c:pt>
                      <c:pt idx="596">
                        <c:v>0.63100000000000001</c:v>
                      </c:pt>
                      <c:pt idx="597">
                        <c:v>0.58599999999999997</c:v>
                      </c:pt>
                      <c:pt idx="598">
                        <c:v>0.59699999999999998</c:v>
                      </c:pt>
                      <c:pt idx="599">
                        <c:v>0.55000000000000004</c:v>
                      </c:pt>
                      <c:pt idx="600">
                        <c:v>0.55000000000000004</c:v>
                      </c:pt>
                      <c:pt idx="601">
                        <c:v>0.55000000000000004</c:v>
                      </c:pt>
                      <c:pt idx="602">
                        <c:v>0.54500000000000004</c:v>
                      </c:pt>
                      <c:pt idx="603">
                        <c:v>0.53600000000000003</c:v>
                      </c:pt>
                      <c:pt idx="604">
                        <c:v>0.59499999999999997</c:v>
                      </c:pt>
                      <c:pt idx="605">
                        <c:v>0.58899999999999997</c:v>
                      </c:pt>
                      <c:pt idx="606">
                        <c:v>0.59099999999999997</c:v>
                      </c:pt>
                      <c:pt idx="607">
                        <c:v>0.59099999999999997</c:v>
                      </c:pt>
                      <c:pt idx="608">
                        <c:v>0.59099999999999997</c:v>
                      </c:pt>
                      <c:pt idx="609">
                        <c:v>0.63500000000000001</c:v>
                      </c:pt>
                      <c:pt idx="610">
                        <c:v>0.68300000000000005</c:v>
                      </c:pt>
                      <c:pt idx="611">
                        <c:v>0.69099999999999995</c:v>
                      </c:pt>
                      <c:pt idx="612">
                        <c:v>0.67700000000000005</c:v>
                      </c:pt>
                      <c:pt idx="613">
                        <c:v>0.67500000000000004</c:v>
                      </c:pt>
                      <c:pt idx="614">
                        <c:v>0.67500000000000004</c:v>
                      </c:pt>
                      <c:pt idx="615">
                        <c:v>0.67500000000000004</c:v>
                      </c:pt>
                      <c:pt idx="616">
                        <c:v>0.67500000000000004</c:v>
                      </c:pt>
                      <c:pt idx="617">
                        <c:v>0.70299999999999996</c:v>
                      </c:pt>
                      <c:pt idx="618">
                        <c:v>0.70899999999999996</c:v>
                      </c:pt>
                      <c:pt idx="619">
                        <c:v>0.69199999999999995</c:v>
                      </c:pt>
                      <c:pt idx="620">
                        <c:v>0.67400000000000004</c:v>
                      </c:pt>
                      <c:pt idx="621">
                        <c:v>0.67400000000000004</c:v>
                      </c:pt>
                      <c:pt idx="622">
                        <c:v>0.67400000000000004</c:v>
                      </c:pt>
                      <c:pt idx="623">
                        <c:v>0.68200000000000005</c:v>
                      </c:pt>
                      <c:pt idx="624">
                        <c:v>0.76100000000000001</c:v>
                      </c:pt>
                      <c:pt idx="625">
                        <c:v>0.81100000000000005</c:v>
                      </c:pt>
                      <c:pt idx="626">
                        <c:v>0.80800000000000005</c:v>
                      </c:pt>
                      <c:pt idx="627">
                        <c:v>0.83</c:v>
                      </c:pt>
                      <c:pt idx="628">
                        <c:v>0.83</c:v>
                      </c:pt>
                      <c:pt idx="629">
                        <c:v>0.83</c:v>
                      </c:pt>
                      <c:pt idx="630">
                        <c:v>0.82099999999999995</c:v>
                      </c:pt>
                      <c:pt idx="631">
                        <c:v>0.80700000000000005</c:v>
                      </c:pt>
                      <c:pt idx="632">
                        <c:v>0.8</c:v>
                      </c:pt>
                      <c:pt idx="633">
                        <c:v>0.81200000000000006</c:v>
                      </c:pt>
                      <c:pt idx="634">
                        <c:v>0.82899999999999996</c:v>
                      </c:pt>
                      <c:pt idx="635">
                        <c:v>0.82899999999999996</c:v>
                      </c:pt>
                      <c:pt idx="636">
                        <c:v>0.82899999999999996</c:v>
                      </c:pt>
                      <c:pt idx="637">
                        <c:v>0.85299999999999998</c:v>
                      </c:pt>
                      <c:pt idx="638">
                        <c:v>0.83499999999999996</c:v>
                      </c:pt>
                      <c:pt idx="639">
                        <c:v>0.84799999999999998</c:v>
                      </c:pt>
                      <c:pt idx="640">
                        <c:v>0.86199999999999999</c:v>
                      </c:pt>
                      <c:pt idx="641">
                        <c:v>0.86099999999999999</c:v>
                      </c:pt>
                      <c:pt idx="642">
                        <c:v>0.86099999999999999</c:v>
                      </c:pt>
                      <c:pt idx="643">
                        <c:v>0.86099999999999999</c:v>
                      </c:pt>
                      <c:pt idx="644">
                        <c:v>0.85899999999999999</c:v>
                      </c:pt>
                      <c:pt idx="645">
                        <c:v>0.89200000000000002</c:v>
                      </c:pt>
                      <c:pt idx="646">
                        <c:v>0.90300000000000002</c:v>
                      </c:pt>
                      <c:pt idx="647">
                        <c:v>0.90200000000000002</c:v>
                      </c:pt>
                      <c:pt idx="648">
                        <c:v>0.873</c:v>
                      </c:pt>
                      <c:pt idx="649">
                        <c:v>0.873</c:v>
                      </c:pt>
                      <c:pt idx="650">
                        <c:v>0.873</c:v>
                      </c:pt>
                      <c:pt idx="651">
                        <c:v>0.878</c:v>
                      </c:pt>
                      <c:pt idx="652">
                        <c:v>0.89700000000000002</c:v>
                      </c:pt>
                      <c:pt idx="653">
                        <c:v>0.90100000000000002</c:v>
                      </c:pt>
                      <c:pt idx="654">
                        <c:v>0.90300000000000002</c:v>
                      </c:pt>
                      <c:pt idx="655">
                        <c:v>0.89100000000000001</c:v>
                      </c:pt>
                      <c:pt idx="656">
                        <c:v>0.89100000000000001</c:v>
                      </c:pt>
                      <c:pt idx="657">
                        <c:v>0.89100000000000001</c:v>
                      </c:pt>
                      <c:pt idx="658">
                        <c:v>0.873</c:v>
                      </c:pt>
                      <c:pt idx="659">
                        <c:v>0.92400000000000004</c:v>
                      </c:pt>
                      <c:pt idx="660">
                        <c:v>0.93700000000000006</c:v>
                      </c:pt>
                      <c:pt idx="661">
                        <c:v>0.92800000000000005</c:v>
                      </c:pt>
                      <c:pt idx="662">
                        <c:v>0.91900000000000004</c:v>
                      </c:pt>
                      <c:pt idx="663">
                        <c:v>0.91900000000000004</c:v>
                      </c:pt>
                      <c:pt idx="664">
                        <c:v>0.91900000000000004</c:v>
                      </c:pt>
                      <c:pt idx="665">
                        <c:v>0.91500000000000004</c:v>
                      </c:pt>
                      <c:pt idx="666">
                        <c:v>0.96699999999999997</c:v>
                      </c:pt>
                      <c:pt idx="667">
                        <c:v>0.97299999999999998</c:v>
                      </c:pt>
                      <c:pt idx="668">
                        <c:v>0.99199999999999999</c:v>
                      </c:pt>
                      <c:pt idx="669">
                        <c:v>1.004</c:v>
                      </c:pt>
                      <c:pt idx="670">
                        <c:v>1.004</c:v>
                      </c:pt>
                      <c:pt idx="671">
                        <c:v>1.004</c:v>
                      </c:pt>
                      <c:pt idx="672">
                        <c:v>0.998</c:v>
                      </c:pt>
                      <c:pt idx="673">
                        <c:v>0.98299999999999998</c:v>
                      </c:pt>
                      <c:pt idx="674">
                        <c:v>0.96799999999999997</c:v>
                      </c:pt>
                      <c:pt idx="675">
                        <c:v>0.98799999999999999</c:v>
                      </c:pt>
                      <c:pt idx="676">
                        <c:v>1.018</c:v>
                      </c:pt>
                      <c:pt idx="677">
                        <c:v>1.018</c:v>
                      </c:pt>
                      <c:pt idx="678">
                        <c:v>1.018</c:v>
                      </c:pt>
                      <c:pt idx="679">
                        <c:v>0.879</c:v>
                      </c:pt>
                      <c:pt idx="680">
                        <c:v>0.90700000000000003</c:v>
                      </c:pt>
                      <c:pt idx="681">
                        <c:v>0.95699999999999996</c:v>
                      </c:pt>
                      <c:pt idx="682">
                        <c:v>0.95299999999999996</c:v>
                      </c:pt>
                      <c:pt idx="683">
                        <c:v>0.92600000000000005</c:v>
                      </c:pt>
                      <c:pt idx="684">
                        <c:v>0.92600000000000005</c:v>
                      </c:pt>
                      <c:pt idx="685">
                        <c:v>0.92600000000000005</c:v>
                      </c:pt>
                      <c:pt idx="686">
                        <c:v>0.874</c:v>
                      </c:pt>
                      <c:pt idx="687">
                        <c:v>0.86599999999999999</c:v>
                      </c:pt>
                      <c:pt idx="688">
                        <c:v>0.90400000000000003</c:v>
                      </c:pt>
                      <c:pt idx="689">
                        <c:v>0.90400000000000003</c:v>
                      </c:pt>
                      <c:pt idx="690">
                        <c:v>0.90400000000000003</c:v>
                      </c:pt>
                      <c:pt idx="691">
                        <c:v>0.90400000000000003</c:v>
                      </c:pt>
                      <c:pt idx="692">
                        <c:v>0.90400000000000003</c:v>
                      </c:pt>
                      <c:pt idx="693">
                        <c:v>0.89100000000000001</c:v>
                      </c:pt>
                      <c:pt idx="694">
                        <c:v>0.89300000000000002</c:v>
                      </c:pt>
                      <c:pt idx="695">
                        <c:v>0.89300000000000002</c:v>
                      </c:pt>
                      <c:pt idx="696">
                        <c:v>0.89300000000000002</c:v>
                      </c:pt>
                      <c:pt idx="697">
                        <c:v>0.89300000000000002</c:v>
                      </c:pt>
                      <c:pt idx="698">
                        <c:v>0.89300000000000002</c:v>
                      </c:pt>
                      <c:pt idx="699">
                        <c:v>0.89300000000000002</c:v>
                      </c:pt>
                      <c:pt idx="700">
                        <c:v>0.872</c:v>
                      </c:pt>
                      <c:pt idx="701">
                        <c:v>0.90100000000000002</c:v>
                      </c:pt>
                      <c:pt idx="702">
                        <c:v>0.92400000000000004</c:v>
                      </c:pt>
                      <c:pt idx="703">
                        <c:v>0.96499999999999997</c:v>
                      </c:pt>
                      <c:pt idx="704">
                        <c:v>0.94699999999999995</c:v>
                      </c:pt>
                      <c:pt idx="705">
                        <c:v>0.94699999999999995</c:v>
                      </c:pt>
                      <c:pt idx="706">
                        <c:v>0.94699999999999995</c:v>
                      </c:pt>
                      <c:pt idx="707">
                        <c:v>0.96499999999999997</c:v>
                      </c:pt>
                      <c:pt idx="708">
                        <c:v>0.97099999999999997</c:v>
                      </c:pt>
                      <c:pt idx="709">
                        <c:v>0.92200000000000004</c:v>
                      </c:pt>
                      <c:pt idx="710">
                        <c:v>0.91300000000000003</c:v>
                      </c:pt>
                      <c:pt idx="711">
                        <c:v>0.90600000000000003</c:v>
                      </c:pt>
                      <c:pt idx="712">
                        <c:v>0.90600000000000003</c:v>
                      </c:pt>
                      <c:pt idx="713">
                        <c:v>0.90600000000000003</c:v>
                      </c:pt>
                      <c:pt idx="714">
                        <c:v>0.879</c:v>
                      </c:pt>
                      <c:pt idx="715">
                        <c:v>0.9</c:v>
                      </c:pt>
                      <c:pt idx="716">
                        <c:v>0.89100000000000001</c:v>
                      </c:pt>
                      <c:pt idx="717">
                        <c:v>0.91600000000000004</c:v>
                      </c:pt>
                      <c:pt idx="718">
                        <c:v>0.91500000000000004</c:v>
                      </c:pt>
                      <c:pt idx="719">
                        <c:v>0.91500000000000004</c:v>
                      </c:pt>
                      <c:pt idx="720">
                        <c:v>0.91500000000000004</c:v>
                      </c:pt>
                      <c:pt idx="721">
                        <c:v>0.92</c:v>
                      </c:pt>
                      <c:pt idx="722">
                        <c:v>0.95699999999999996</c:v>
                      </c:pt>
                      <c:pt idx="723">
                        <c:v>0.99</c:v>
                      </c:pt>
                      <c:pt idx="724">
                        <c:v>0.998</c:v>
                      </c:pt>
                      <c:pt idx="725">
                        <c:v>0.98099999999999998</c:v>
                      </c:pt>
                      <c:pt idx="726">
                        <c:v>0.98099999999999998</c:v>
                      </c:pt>
                      <c:pt idx="727">
                        <c:v>0.98099999999999998</c:v>
                      </c:pt>
                      <c:pt idx="728">
                        <c:v>1.008</c:v>
                      </c:pt>
                      <c:pt idx="729">
                        <c:v>1.0109999999999999</c:v>
                      </c:pt>
                      <c:pt idx="730">
                        <c:v>1.0189999999999999</c:v>
                      </c:pt>
                      <c:pt idx="731">
                        <c:v>1.0229999999999999</c:v>
                      </c:pt>
                      <c:pt idx="732">
                        <c:v>1.022</c:v>
                      </c:pt>
                      <c:pt idx="733">
                        <c:v>1.022</c:v>
                      </c:pt>
                      <c:pt idx="734">
                        <c:v>1.022</c:v>
                      </c:pt>
                      <c:pt idx="735">
                        <c:v>0.97</c:v>
                      </c:pt>
                      <c:pt idx="736">
                        <c:v>0.97799999999999998</c:v>
                      </c:pt>
                      <c:pt idx="737">
                        <c:v>0.98599999999999999</c:v>
                      </c:pt>
                      <c:pt idx="738">
                        <c:v>0.97499999999999998</c:v>
                      </c:pt>
                      <c:pt idx="739">
                        <c:v>0.97599999999999998</c:v>
                      </c:pt>
                      <c:pt idx="740">
                        <c:v>0.97599999999999998</c:v>
                      </c:pt>
                      <c:pt idx="741">
                        <c:v>0.97599999999999998</c:v>
                      </c:pt>
                      <c:pt idx="742">
                        <c:v>1.0069999999999999</c:v>
                      </c:pt>
                      <c:pt idx="743">
                        <c:v>1.01</c:v>
                      </c:pt>
                      <c:pt idx="744">
                        <c:v>1.008</c:v>
                      </c:pt>
                      <c:pt idx="745">
                        <c:v>1.01</c:v>
                      </c:pt>
                      <c:pt idx="746">
                        <c:v>1</c:v>
                      </c:pt>
                      <c:pt idx="747">
                        <c:v>1</c:v>
                      </c:pt>
                      <c:pt idx="748">
                        <c:v>1</c:v>
                      </c:pt>
                      <c:pt idx="749">
                        <c:v>0.97199999999999998</c:v>
                      </c:pt>
                      <c:pt idx="750">
                        <c:v>0.95499999999999996</c:v>
                      </c:pt>
                      <c:pt idx="751">
                        <c:v>0.93700000000000006</c:v>
                      </c:pt>
                      <c:pt idx="752">
                        <c:v>0.94</c:v>
                      </c:pt>
                      <c:pt idx="753">
                        <c:v>0.94099999999999995</c:v>
                      </c:pt>
                      <c:pt idx="754">
                        <c:v>0.94099999999999995</c:v>
                      </c:pt>
                      <c:pt idx="755">
                        <c:v>0.94099999999999995</c:v>
                      </c:pt>
                      <c:pt idx="756">
                        <c:v>0.97499999999999998</c:v>
                      </c:pt>
                      <c:pt idx="757">
                        <c:v>0.97099999999999997</c:v>
                      </c:pt>
                      <c:pt idx="758">
                        <c:v>0.98599999999999999</c:v>
                      </c:pt>
                      <c:pt idx="759">
                        <c:v>1.02</c:v>
                      </c:pt>
                      <c:pt idx="760">
                        <c:v>1.046</c:v>
                      </c:pt>
                      <c:pt idx="761">
                        <c:v>1.046</c:v>
                      </c:pt>
                      <c:pt idx="762">
                        <c:v>1.046</c:v>
                      </c:pt>
                      <c:pt idx="763">
                        <c:v>0.998</c:v>
                      </c:pt>
                      <c:pt idx="764">
                        <c:v>1.0129999999999999</c:v>
                      </c:pt>
                      <c:pt idx="765">
                        <c:v>1.036</c:v>
                      </c:pt>
                      <c:pt idx="766">
                        <c:v>1.0609999999999999</c:v>
                      </c:pt>
                      <c:pt idx="767">
                        <c:v>1.06</c:v>
                      </c:pt>
                      <c:pt idx="768">
                        <c:v>1.06</c:v>
                      </c:pt>
                      <c:pt idx="769">
                        <c:v>1.06</c:v>
                      </c:pt>
                      <c:pt idx="770">
                        <c:v>1.0680000000000001</c:v>
                      </c:pt>
                      <c:pt idx="771">
                        <c:v>1.08</c:v>
                      </c:pt>
                      <c:pt idx="772">
                        <c:v>1.0669999999999999</c:v>
                      </c:pt>
                      <c:pt idx="773">
                        <c:v>1.0509999999999999</c:v>
                      </c:pt>
                      <c:pt idx="774">
                        <c:v>1.077</c:v>
                      </c:pt>
                      <c:pt idx="775">
                        <c:v>1.077</c:v>
                      </c:pt>
                      <c:pt idx="776">
                        <c:v>1.077</c:v>
                      </c:pt>
                      <c:pt idx="777">
                        <c:v>1.052</c:v>
                      </c:pt>
                      <c:pt idx="778">
                        <c:v>0.995</c:v>
                      </c:pt>
                      <c:pt idx="779">
                        <c:v>0.95099999999999996</c:v>
                      </c:pt>
                      <c:pt idx="780">
                        <c:v>1</c:v>
                      </c:pt>
                      <c:pt idx="781">
                        <c:v>0.98599999999999999</c:v>
                      </c:pt>
                      <c:pt idx="782">
                        <c:v>0.98599999999999999</c:v>
                      </c:pt>
                      <c:pt idx="783">
                        <c:v>0.98599999999999999</c:v>
                      </c:pt>
                      <c:pt idx="784">
                        <c:v>1.026</c:v>
                      </c:pt>
                      <c:pt idx="785">
                        <c:v>1.024</c:v>
                      </c:pt>
                      <c:pt idx="786">
                        <c:v>1.0309999999999999</c:v>
                      </c:pt>
                      <c:pt idx="787">
                        <c:v>1.0049999999999999</c:v>
                      </c:pt>
                      <c:pt idx="788">
                        <c:v>0.95499999999999996</c:v>
                      </c:pt>
                      <c:pt idx="789">
                        <c:v>0.95499999999999996</c:v>
                      </c:pt>
                      <c:pt idx="790">
                        <c:v>0.95499999999999996</c:v>
                      </c:pt>
                      <c:pt idx="791">
                        <c:v>0.96299999999999997</c:v>
                      </c:pt>
                      <c:pt idx="792">
                        <c:v>0.97499999999999998</c:v>
                      </c:pt>
                      <c:pt idx="793">
                        <c:v>0.95699999999999996</c:v>
                      </c:pt>
                      <c:pt idx="794">
                        <c:v>0.93799999999999994</c:v>
                      </c:pt>
                      <c:pt idx="795">
                        <c:v>0.93600000000000005</c:v>
                      </c:pt>
                      <c:pt idx="796">
                        <c:v>0.93600000000000005</c:v>
                      </c:pt>
                      <c:pt idx="797">
                        <c:v>0.93600000000000005</c:v>
                      </c:pt>
                      <c:pt idx="798">
                        <c:v>0.90400000000000003</c:v>
                      </c:pt>
                      <c:pt idx="799">
                        <c:v>0.89100000000000001</c:v>
                      </c:pt>
                      <c:pt idx="800">
                        <c:v>0.90800000000000003</c:v>
                      </c:pt>
                      <c:pt idx="801">
                        <c:v>0.88100000000000001</c:v>
                      </c:pt>
                      <c:pt idx="802">
                        <c:v>0.88500000000000001</c:v>
                      </c:pt>
                      <c:pt idx="803">
                        <c:v>0.88500000000000001</c:v>
                      </c:pt>
                      <c:pt idx="804">
                        <c:v>0.88500000000000001</c:v>
                      </c:pt>
                      <c:pt idx="805">
                        <c:v>0.86099999999999999</c:v>
                      </c:pt>
                      <c:pt idx="806">
                        <c:v>0.88700000000000001</c:v>
                      </c:pt>
                      <c:pt idx="807">
                        <c:v>0.86899999999999999</c:v>
                      </c:pt>
                      <c:pt idx="808">
                        <c:v>0.86899999999999999</c:v>
                      </c:pt>
                      <c:pt idx="809">
                        <c:v>0.85699999999999998</c:v>
                      </c:pt>
                      <c:pt idx="810">
                        <c:v>0.85699999999999998</c:v>
                      </c:pt>
                      <c:pt idx="811">
                        <c:v>0.85699999999999998</c:v>
                      </c:pt>
                      <c:pt idx="812">
                        <c:v>0.872</c:v>
                      </c:pt>
                      <c:pt idx="813">
                        <c:v>0.91600000000000004</c:v>
                      </c:pt>
                      <c:pt idx="814">
                        <c:v>0.89900000000000002</c:v>
                      </c:pt>
                      <c:pt idx="815">
                        <c:v>0.89</c:v>
                      </c:pt>
                      <c:pt idx="816">
                        <c:v>0.86299999999999999</c:v>
                      </c:pt>
                      <c:pt idx="817">
                        <c:v>0.86299999999999999</c:v>
                      </c:pt>
                      <c:pt idx="818">
                        <c:v>0.86299999999999999</c:v>
                      </c:pt>
                      <c:pt idx="819">
                        <c:v>0.85799999999999998</c:v>
                      </c:pt>
                      <c:pt idx="820">
                        <c:v>0.86499999999999999</c:v>
                      </c:pt>
                      <c:pt idx="821">
                        <c:v>0.85099999999999998</c:v>
                      </c:pt>
                      <c:pt idx="822">
                        <c:v>0.83199999999999996</c:v>
                      </c:pt>
                      <c:pt idx="823">
                        <c:v>0.84199999999999997</c:v>
                      </c:pt>
                      <c:pt idx="824">
                        <c:v>0.84199999999999997</c:v>
                      </c:pt>
                      <c:pt idx="825">
                        <c:v>0.84199999999999997</c:v>
                      </c:pt>
                      <c:pt idx="826">
                        <c:v>0.85299999999999998</c:v>
                      </c:pt>
                      <c:pt idx="827">
                        <c:v>0.83899999999999997</c:v>
                      </c:pt>
                      <c:pt idx="828">
                        <c:v>0.85799999999999998</c:v>
                      </c:pt>
                      <c:pt idx="829">
                        <c:v>0.84199999999999997</c:v>
                      </c:pt>
                      <c:pt idx="830">
                        <c:v>0.82499999999999996</c:v>
                      </c:pt>
                      <c:pt idx="831">
                        <c:v>0.82499999999999996</c:v>
                      </c:pt>
                      <c:pt idx="832">
                        <c:v>0.82499999999999996</c:v>
                      </c:pt>
                      <c:pt idx="833">
                        <c:v>0.86</c:v>
                      </c:pt>
                      <c:pt idx="834">
                        <c:v>0.875</c:v>
                      </c:pt>
                      <c:pt idx="835">
                        <c:v>0.879</c:v>
                      </c:pt>
                      <c:pt idx="836">
                        <c:v>0.86499999999999999</c:v>
                      </c:pt>
                      <c:pt idx="837">
                        <c:v>0.88700000000000001</c:v>
                      </c:pt>
                      <c:pt idx="838">
                        <c:v>0.88700000000000001</c:v>
                      </c:pt>
                      <c:pt idx="839">
                        <c:v>0.88700000000000001</c:v>
                      </c:pt>
                      <c:pt idx="840">
                        <c:v>0.93</c:v>
                      </c:pt>
                      <c:pt idx="841">
                        <c:v>0.93700000000000006</c:v>
                      </c:pt>
                      <c:pt idx="842">
                        <c:v>0.90100000000000002</c:v>
                      </c:pt>
                      <c:pt idx="843">
                        <c:v>0.91400000000000003</c:v>
                      </c:pt>
                      <c:pt idx="844">
                        <c:v>0.87</c:v>
                      </c:pt>
                      <c:pt idx="845">
                        <c:v>0.87</c:v>
                      </c:pt>
                      <c:pt idx="846">
                        <c:v>0.87</c:v>
                      </c:pt>
                      <c:pt idx="847">
                        <c:v>0.86499999999999999</c:v>
                      </c:pt>
                      <c:pt idx="848">
                        <c:v>0.86199999999999999</c:v>
                      </c:pt>
                      <c:pt idx="849">
                        <c:v>0.86799999999999999</c:v>
                      </c:pt>
                      <c:pt idx="850">
                        <c:v>0.88400000000000001</c:v>
                      </c:pt>
                      <c:pt idx="851">
                        <c:v>0.84799999999999998</c:v>
                      </c:pt>
                      <c:pt idx="852">
                        <c:v>0.84799999999999998</c:v>
                      </c:pt>
                      <c:pt idx="853">
                        <c:v>0.84799999999999998</c:v>
                      </c:pt>
                      <c:pt idx="854">
                        <c:v>0.8</c:v>
                      </c:pt>
                      <c:pt idx="855">
                        <c:v>0.80400000000000005</c:v>
                      </c:pt>
                      <c:pt idx="856">
                        <c:v>0.80400000000000005</c:v>
                      </c:pt>
                      <c:pt idx="857">
                        <c:v>0.83399999999999996</c:v>
                      </c:pt>
                      <c:pt idx="858">
                        <c:v>0.81</c:v>
                      </c:pt>
                      <c:pt idx="859">
                        <c:v>0.81</c:v>
                      </c:pt>
                      <c:pt idx="860">
                        <c:v>0.81</c:v>
                      </c:pt>
                      <c:pt idx="861">
                        <c:v>0.83</c:v>
                      </c:pt>
                      <c:pt idx="862">
                        <c:v>0.81599999999999995</c:v>
                      </c:pt>
                      <c:pt idx="863">
                        <c:v>0.82</c:v>
                      </c:pt>
                      <c:pt idx="864">
                        <c:v>0.80100000000000005</c:v>
                      </c:pt>
                      <c:pt idx="865">
                        <c:v>0.79400000000000004</c:v>
                      </c:pt>
                      <c:pt idx="866">
                        <c:v>0.79400000000000004</c:v>
                      </c:pt>
                      <c:pt idx="867">
                        <c:v>0.79400000000000004</c:v>
                      </c:pt>
                      <c:pt idx="868">
                        <c:v>0.80100000000000005</c:v>
                      </c:pt>
                      <c:pt idx="869">
                        <c:v>0.80400000000000005</c:v>
                      </c:pt>
                      <c:pt idx="870">
                        <c:v>0.79600000000000004</c:v>
                      </c:pt>
                      <c:pt idx="871">
                        <c:v>0.81499999999999995</c:v>
                      </c:pt>
                      <c:pt idx="872">
                        <c:v>0.81399999999999995</c:v>
                      </c:pt>
                      <c:pt idx="873">
                        <c:v>0.81399999999999995</c:v>
                      </c:pt>
                      <c:pt idx="874">
                        <c:v>0.81399999999999995</c:v>
                      </c:pt>
                      <c:pt idx="875">
                        <c:v>0.85499999999999998</c:v>
                      </c:pt>
                      <c:pt idx="876">
                        <c:v>0.85899999999999999</c:v>
                      </c:pt>
                      <c:pt idx="877">
                        <c:v>0.88400000000000001</c:v>
                      </c:pt>
                      <c:pt idx="878">
                        <c:v>0.86</c:v>
                      </c:pt>
                      <c:pt idx="879">
                        <c:v>0.85599999999999998</c:v>
                      </c:pt>
                      <c:pt idx="880">
                        <c:v>0.85599999999999998</c:v>
                      </c:pt>
                      <c:pt idx="881">
                        <c:v>0.85599999999999998</c:v>
                      </c:pt>
                      <c:pt idx="882">
                        <c:v>0.85</c:v>
                      </c:pt>
                      <c:pt idx="883">
                        <c:v>0.85699999999999998</c:v>
                      </c:pt>
                      <c:pt idx="884">
                        <c:v>0.85799999999999998</c:v>
                      </c:pt>
                      <c:pt idx="885">
                        <c:v>0.88600000000000001</c:v>
                      </c:pt>
                      <c:pt idx="886">
                        <c:v>0.90200000000000002</c:v>
                      </c:pt>
                      <c:pt idx="887">
                        <c:v>0.90200000000000002</c:v>
                      </c:pt>
                      <c:pt idx="888">
                        <c:v>0.90200000000000002</c:v>
                      </c:pt>
                      <c:pt idx="889">
                        <c:v>0.94299999999999995</c:v>
                      </c:pt>
                      <c:pt idx="890">
                        <c:v>1.02</c:v>
                      </c:pt>
                      <c:pt idx="891">
                        <c:v>1.0549999999999999</c:v>
                      </c:pt>
                      <c:pt idx="892">
                        <c:v>1.0880000000000001</c:v>
                      </c:pt>
                      <c:pt idx="893">
                        <c:v>1.0649999999999999</c:v>
                      </c:pt>
                      <c:pt idx="894">
                        <c:v>1.0649999999999999</c:v>
                      </c:pt>
                      <c:pt idx="895">
                        <c:v>1.0649999999999999</c:v>
                      </c:pt>
                      <c:pt idx="896">
                        <c:v>1.0660000000000001</c:v>
                      </c:pt>
                      <c:pt idx="897">
                        <c:v>1.048</c:v>
                      </c:pt>
                      <c:pt idx="898">
                        <c:v>0.95499999999999996</c:v>
                      </c:pt>
                      <c:pt idx="899">
                        <c:v>0.98099999999999998</c:v>
                      </c:pt>
                      <c:pt idx="900">
                        <c:v>0.98</c:v>
                      </c:pt>
                      <c:pt idx="901">
                        <c:v>0.98</c:v>
                      </c:pt>
                      <c:pt idx="902">
                        <c:v>0.98</c:v>
                      </c:pt>
                      <c:pt idx="903">
                        <c:v>0.95499999999999996</c:v>
                      </c:pt>
                      <c:pt idx="904">
                        <c:v>1.012</c:v>
                      </c:pt>
                      <c:pt idx="905">
                        <c:v>0.96799999999999997</c:v>
                      </c:pt>
                      <c:pt idx="906">
                        <c:v>0.97299999999999998</c:v>
                      </c:pt>
                      <c:pt idx="907">
                        <c:v>0.96399999999999997</c:v>
                      </c:pt>
                      <c:pt idx="908">
                        <c:v>0.96399999999999997</c:v>
                      </c:pt>
                      <c:pt idx="909">
                        <c:v>0.96399999999999997</c:v>
                      </c:pt>
                      <c:pt idx="910">
                        <c:v>0.97199999999999998</c:v>
                      </c:pt>
                      <c:pt idx="911">
                        <c:v>1.022</c:v>
                      </c:pt>
                      <c:pt idx="912">
                        <c:v>1.0409999999999999</c:v>
                      </c:pt>
                      <c:pt idx="913">
                        <c:v>1.014</c:v>
                      </c:pt>
                      <c:pt idx="914">
                        <c:v>1.0189999999999999</c:v>
                      </c:pt>
                      <c:pt idx="915">
                        <c:v>1.0189999999999999</c:v>
                      </c:pt>
                      <c:pt idx="916">
                        <c:v>1.0189999999999999</c:v>
                      </c:pt>
                      <c:pt idx="917">
                        <c:v>1.054</c:v>
                      </c:pt>
                      <c:pt idx="918">
                        <c:v>1.0309999999999999</c:v>
                      </c:pt>
                      <c:pt idx="919">
                        <c:v>1.0429999999999999</c:v>
                      </c:pt>
                      <c:pt idx="920">
                        <c:v>1.0149999999999999</c:v>
                      </c:pt>
                      <c:pt idx="921">
                        <c:v>0.96699999999999997</c:v>
                      </c:pt>
                      <c:pt idx="922">
                        <c:v>0.96699999999999997</c:v>
                      </c:pt>
                      <c:pt idx="923">
                        <c:v>0.96699999999999997</c:v>
                      </c:pt>
                      <c:pt idx="924">
                        <c:v>0.97599999999999998</c:v>
                      </c:pt>
                      <c:pt idx="925">
                        <c:v>0.97899999999999998</c:v>
                      </c:pt>
                      <c:pt idx="926">
                        <c:v>0.99199999999999999</c:v>
                      </c:pt>
                      <c:pt idx="927">
                        <c:v>0.95399999999999996</c:v>
                      </c:pt>
                      <c:pt idx="928">
                        <c:v>0.96799999999999997</c:v>
                      </c:pt>
                      <c:pt idx="929">
                        <c:v>0.96799999999999997</c:v>
                      </c:pt>
                      <c:pt idx="930">
                        <c:v>0.96799999999999997</c:v>
                      </c:pt>
                      <c:pt idx="931">
                        <c:v>0.94899999999999995</c:v>
                      </c:pt>
                      <c:pt idx="932">
                        <c:v>0.98599999999999999</c:v>
                      </c:pt>
                      <c:pt idx="933">
                        <c:v>0.96799999999999997</c:v>
                      </c:pt>
                      <c:pt idx="934">
                        <c:v>0.96799999999999997</c:v>
                      </c:pt>
                      <c:pt idx="935">
                        <c:v>0.97799999999999998</c:v>
                      </c:pt>
                      <c:pt idx="936">
                        <c:v>0.97799999999999998</c:v>
                      </c:pt>
                      <c:pt idx="937">
                        <c:v>0.97799999999999998</c:v>
                      </c:pt>
                      <c:pt idx="938">
                        <c:v>1.004</c:v>
                      </c:pt>
                      <c:pt idx="939">
                        <c:v>1.0349999999999999</c:v>
                      </c:pt>
                      <c:pt idx="940">
                        <c:v>1.0289999999999999</c:v>
                      </c:pt>
                      <c:pt idx="941">
                        <c:v>1.03</c:v>
                      </c:pt>
                      <c:pt idx="942">
                        <c:v>0.99099999999999999</c:v>
                      </c:pt>
                      <c:pt idx="943">
                        <c:v>0.99099999999999999</c:v>
                      </c:pt>
                      <c:pt idx="944">
                        <c:v>0.99099999999999999</c:v>
                      </c:pt>
                      <c:pt idx="945">
                        <c:v>0.999</c:v>
                      </c:pt>
                      <c:pt idx="946">
                        <c:v>0.92900000000000005</c:v>
                      </c:pt>
                      <c:pt idx="947">
                        <c:v>0.91500000000000004</c:v>
                      </c:pt>
                      <c:pt idx="948">
                        <c:v>0.93799999999999994</c:v>
                      </c:pt>
                      <c:pt idx="949">
                        <c:v>0.93100000000000005</c:v>
                      </c:pt>
                      <c:pt idx="950">
                        <c:v>0.93100000000000005</c:v>
                      </c:pt>
                      <c:pt idx="951">
                        <c:v>0.93100000000000005</c:v>
                      </c:pt>
                      <c:pt idx="952">
                        <c:v>0.94</c:v>
                      </c:pt>
                      <c:pt idx="953">
                        <c:v>0.92200000000000004</c:v>
                      </c:pt>
                      <c:pt idx="954">
                        <c:v>0.93300000000000005</c:v>
                      </c:pt>
                      <c:pt idx="955">
                        <c:v>0.92200000000000004</c:v>
                      </c:pt>
                      <c:pt idx="956">
                        <c:v>0.90600000000000003</c:v>
                      </c:pt>
                      <c:pt idx="957">
                        <c:v>0.90600000000000003</c:v>
                      </c:pt>
                      <c:pt idx="958">
                        <c:v>0.90600000000000003</c:v>
                      </c:pt>
                      <c:pt idx="959">
                        <c:v>0.91900000000000004</c:v>
                      </c:pt>
                      <c:pt idx="960">
                        <c:v>0.88700000000000001</c:v>
                      </c:pt>
                      <c:pt idx="961">
                        <c:v>0.91700000000000004</c:v>
                      </c:pt>
                      <c:pt idx="962">
                        <c:v>0.91100000000000003</c:v>
                      </c:pt>
                      <c:pt idx="963">
                        <c:v>0.91100000000000003</c:v>
                      </c:pt>
                      <c:pt idx="964">
                        <c:v>0.91100000000000003</c:v>
                      </c:pt>
                      <c:pt idx="965">
                        <c:v>0.91100000000000003</c:v>
                      </c:pt>
                      <c:pt idx="966">
                        <c:v>0.91100000000000003</c:v>
                      </c:pt>
                      <c:pt idx="967">
                        <c:v>0.92300000000000004</c:v>
                      </c:pt>
                      <c:pt idx="968">
                        <c:v>0.92400000000000004</c:v>
                      </c:pt>
                      <c:pt idx="969">
                        <c:v>0.95199999999999996</c:v>
                      </c:pt>
                      <c:pt idx="970">
                        <c:v>0.95399999999999996</c:v>
                      </c:pt>
                      <c:pt idx="971">
                        <c:v>0.95399999999999996</c:v>
                      </c:pt>
                      <c:pt idx="972">
                        <c:v>0.95399999999999996</c:v>
                      </c:pt>
                      <c:pt idx="973">
                        <c:v>0.95799999999999996</c:v>
                      </c:pt>
                      <c:pt idx="974">
                        <c:v>1.01</c:v>
                      </c:pt>
                      <c:pt idx="975">
                        <c:v>1.0029999999999999</c:v>
                      </c:pt>
                      <c:pt idx="976">
                        <c:v>1.004</c:v>
                      </c:pt>
                      <c:pt idx="977">
                        <c:v>1.0069999999999999</c:v>
                      </c:pt>
                      <c:pt idx="978">
                        <c:v>1.0069999999999999</c:v>
                      </c:pt>
                      <c:pt idx="979">
                        <c:v>1.0069999999999999</c:v>
                      </c:pt>
                      <c:pt idx="980">
                        <c:v>1.016</c:v>
                      </c:pt>
                      <c:pt idx="981">
                        <c:v>1.04</c:v>
                      </c:pt>
                      <c:pt idx="982">
                        <c:v>1.0469999999999999</c:v>
                      </c:pt>
                      <c:pt idx="983">
                        <c:v>1.056</c:v>
                      </c:pt>
                      <c:pt idx="984">
                        <c:v>1.0669999999999999</c:v>
                      </c:pt>
                      <c:pt idx="985">
                        <c:v>1.0669999999999999</c:v>
                      </c:pt>
                      <c:pt idx="986">
                        <c:v>1.0669999999999999</c:v>
                      </c:pt>
                      <c:pt idx="987">
                        <c:v>1.04</c:v>
                      </c:pt>
                      <c:pt idx="988">
                        <c:v>1.069</c:v>
                      </c:pt>
                      <c:pt idx="989">
                        <c:v>1.0840000000000001</c:v>
                      </c:pt>
                      <c:pt idx="990">
                        <c:v>1.087</c:v>
                      </c:pt>
                      <c:pt idx="991">
                        <c:v>1.095</c:v>
                      </c:pt>
                      <c:pt idx="992">
                        <c:v>1.095</c:v>
                      </c:pt>
                      <c:pt idx="993">
                        <c:v>1.095</c:v>
                      </c:pt>
                      <c:pt idx="994">
                        <c:v>1.0660000000000001</c:v>
                      </c:pt>
                      <c:pt idx="995">
                        <c:v>1.0820000000000001</c:v>
                      </c:pt>
                      <c:pt idx="996">
                        <c:v>1.1280000000000001</c:v>
                      </c:pt>
                      <c:pt idx="997">
                        <c:v>1.121</c:v>
                      </c:pt>
                      <c:pt idx="998">
                        <c:v>1.1259999999999999</c:v>
                      </c:pt>
                      <c:pt idx="999">
                        <c:v>1.1259999999999999</c:v>
                      </c:pt>
                      <c:pt idx="1000">
                        <c:v>1.1259999999999999</c:v>
                      </c:pt>
                      <c:pt idx="1001">
                        <c:v>1.1679999999999999</c:v>
                      </c:pt>
                      <c:pt idx="1002">
                        <c:v>1.17</c:v>
                      </c:pt>
                      <c:pt idx="1003">
                        <c:v>1.179</c:v>
                      </c:pt>
                      <c:pt idx="1004">
                        <c:v>1.163</c:v>
                      </c:pt>
                      <c:pt idx="1005">
                        <c:v>1.1219999999999999</c:v>
                      </c:pt>
                      <c:pt idx="1006">
                        <c:v>1.1219999999999999</c:v>
                      </c:pt>
                      <c:pt idx="1007">
                        <c:v>1.1219999999999999</c:v>
                      </c:pt>
                      <c:pt idx="1008">
                        <c:v>1.1739999999999999</c:v>
                      </c:pt>
                      <c:pt idx="1009">
                        <c:v>1.1559999999999999</c:v>
                      </c:pt>
                      <c:pt idx="1010">
                        <c:v>1.153</c:v>
                      </c:pt>
                      <c:pt idx="1011">
                        <c:v>1.1519999999999999</c:v>
                      </c:pt>
                      <c:pt idx="1012">
                        <c:v>1.1379999999999999</c:v>
                      </c:pt>
                      <c:pt idx="1013">
                        <c:v>1.1379999999999999</c:v>
                      </c:pt>
                      <c:pt idx="1014">
                        <c:v>1.1379999999999999</c:v>
                      </c:pt>
                      <c:pt idx="1015">
                        <c:v>1.135</c:v>
                      </c:pt>
                      <c:pt idx="1016">
                        <c:v>1.1179999999999999</c:v>
                      </c:pt>
                      <c:pt idx="1017">
                        <c:v>1.1140000000000001</c:v>
                      </c:pt>
                      <c:pt idx="1018">
                        <c:v>1.153</c:v>
                      </c:pt>
                      <c:pt idx="1019">
                        <c:v>1.1819999999999999</c:v>
                      </c:pt>
                      <c:pt idx="1020">
                        <c:v>1.1819999999999999</c:v>
                      </c:pt>
                      <c:pt idx="1021">
                        <c:v>1.1819999999999999</c:v>
                      </c:pt>
                      <c:pt idx="1022">
                        <c:v>1.1519999999999999</c:v>
                      </c:pt>
                      <c:pt idx="1023">
                        <c:v>1.1419999999999999</c:v>
                      </c:pt>
                      <c:pt idx="1024">
                        <c:v>1.121</c:v>
                      </c:pt>
                      <c:pt idx="1025">
                        <c:v>1.1259999999999999</c:v>
                      </c:pt>
                      <c:pt idx="1026">
                        <c:v>1.0609999999999999</c:v>
                      </c:pt>
                      <c:pt idx="1027">
                        <c:v>1.0609999999999999</c:v>
                      </c:pt>
                      <c:pt idx="1028">
                        <c:v>1.0609999999999999</c:v>
                      </c:pt>
                      <c:pt idx="1029">
                        <c:v>1.04</c:v>
                      </c:pt>
                      <c:pt idx="1030">
                        <c:v>1.0149999999999999</c:v>
                      </c:pt>
                      <c:pt idx="1031">
                        <c:v>0.98699999999999999</c:v>
                      </c:pt>
                      <c:pt idx="1032">
                        <c:v>0.97799999999999998</c:v>
                      </c:pt>
                      <c:pt idx="1033">
                        <c:v>0.98199999999999998</c:v>
                      </c:pt>
                      <c:pt idx="1034">
                        <c:v>0.98199999999999998</c:v>
                      </c:pt>
                      <c:pt idx="1035">
                        <c:v>0.98199999999999998</c:v>
                      </c:pt>
                      <c:pt idx="1036">
                        <c:v>0.99199999999999999</c:v>
                      </c:pt>
                      <c:pt idx="1037">
                        <c:v>0.98</c:v>
                      </c:pt>
                      <c:pt idx="1038">
                        <c:v>0.97</c:v>
                      </c:pt>
                      <c:pt idx="1039">
                        <c:v>0.999</c:v>
                      </c:pt>
                      <c:pt idx="1040">
                        <c:v>1</c:v>
                      </c:pt>
                      <c:pt idx="1041">
                        <c:v>1</c:v>
                      </c:pt>
                      <c:pt idx="1042">
                        <c:v>1</c:v>
                      </c:pt>
                      <c:pt idx="1043">
                        <c:v>1.008</c:v>
                      </c:pt>
                      <c:pt idx="1044">
                        <c:v>0.94699999999999995</c:v>
                      </c:pt>
                      <c:pt idx="1045">
                        <c:v>0.66200000000000003</c:v>
                      </c:pt>
                      <c:pt idx="1046">
                        <c:v>0.64700000000000002</c:v>
                      </c:pt>
                      <c:pt idx="1047">
                        <c:v>0.65700000000000003</c:v>
                      </c:pt>
                      <c:pt idx="1048">
                        <c:v>0.65700000000000003</c:v>
                      </c:pt>
                      <c:pt idx="1049">
                        <c:v>0.65700000000000003</c:v>
                      </c:pt>
                      <c:pt idx="1050">
                        <c:v>0.65800000000000003</c:v>
                      </c:pt>
                      <c:pt idx="1051">
                        <c:v>0.66900000000000004</c:v>
                      </c:pt>
                      <c:pt idx="1052">
                        <c:v>0.71299999999999997</c:v>
                      </c:pt>
                      <c:pt idx="1053">
                        <c:v>0.67</c:v>
                      </c:pt>
                      <c:pt idx="1054">
                        <c:v>0.67</c:v>
                      </c:pt>
                      <c:pt idx="1055">
                        <c:v>0.67</c:v>
                      </c:pt>
                      <c:pt idx="1056">
                        <c:v>0.67</c:v>
                      </c:pt>
                      <c:pt idx="1057">
                        <c:v>0.64700000000000002</c:v>
                      </c:pt>
                      <c:pt idx="1058">
                        <c:v>0.61399999999999999</c:v>
                      </c:pt>
                      <c:pt idx="1059">
                        <c:v>0.61899999999999999</c:v>
                      </c:pt>
                      <c:pt idx="1060">
                        <c:v>0.61899999999999999</c:v>
                      </c:pt>
                      <c:pt idx="1061">
                        <c:v>0.61899999999999999</c:v>
                      </c:pt>
                      <c:pt idx="1062">
                        <c:v>0.61899999999999999</c:v>
                      </c:pt>
                      <c:pt idx="1063">
                        <c:v>0.61899999999999999</c:v>
                      </c:pt>
                      <c:pt idx="1064">
                        <c:v>0.61099999999999999</c:v>
                      </c:pt>
                      <c:pt idx="1065">
                        <c:v>0.60099999999999998</c:v>
                      </c:pt>
                      <c:pt idx="1066">
                        <c:v>0.57599999999999996</c:v>
                      </c:pt>
                      <c:pt idx="1067">
                        <c:v>0.50900000000000001</c:v>
                      </c:pt>
                      <c:pt idx="1068">
                        <c:v>0.51200000000000001</c:v>
                      </c:pt>
                      <c:pt idx="1069">
                        <c:v>0.51200000000000001</c:v>
                      </c:pt>
                      <c:pt idx="1070">
                        <c:v>0.51200000000000001</c:v>
                      </c:pt>
                      <c:pt idx="1071">
                        <c:v>0.52100000000000002</c:v>
                      </c:pt>
                      <c:pt idx="1072">
                        <c:v>0.53</c:v>
                      </c:pt>
                      <c:pt idx="1073">
                        <c:v>0.51500000000000001</c:v>
                      </c:pt>
                      <c:pt idx="1074">
                        <c:v>0.499</c:v>
                      </c:pt>
                      <c:pt idx="1075">
                        <c:v>0.502</c:v>
                      </c:pt>
                      <c:pt idx="1076">
                        <c:v>0.502</c:v>
                      </c:pt>
                      <c:pt idx="1077">
                        <c:v>0.502</c:v>
                      </c:pt>
                      <c:pt idx="1078">
                        <c:v>0.48399999999999999</c:v>
                      </c:pt>
                      <c:pt idx="1079">
                        <c:v>0.48799999999999999</c:v>
                      </c:pt>
                      <c:pt idx="1080">
                        <c:v>0.497</c:v>
                      </c:pt>
                      <c:pt idx="1081">
                        <c:v>0.55300000000000005</c:v>
                      </c:pt>
                      <c:pt idx="1082">
                        <c:v>0.52300000000000002</c:v>
                      </c:pt>
                      <c:pt idx="1083">
                        <c:v>0.52300000000000002</c:v>
                      </c:pt>
                      <c:pt idx="1084">
                        <c:v>0.52300000000000002</c:v>
                      </c:pt>
                      <c:pt idx="1085">
                        <c:v>0.58599999999999997</c:v>
                      </c:pt>
                      <c:pt idx="1086">
                        <c:v>0.61299999999999999</c:v>
                      </c:pt>
                      <c:pt idx="1087">
                        <c:v>0.57599999999999996</c:v>
                      </c:pt>
                      <c:pt idx="1088">
                        <c:v>0.58299999999999996</c:v>
                      </c:pt>
                      <c:pt idx="1089">
                        <c:v>0.60599999999999998</c:v>
                      </c:pt>
                      <c:pt idx="1090">
                        <c:v>0.60599999999999998</c:v>
                      </c:pt>
                      <c:pt idx="1091">
                        <c:v>0.60599999999999998</c:v>
                      </c:pt>
                      <c:pt idx="1092">
                        <c:v>0.57799999999999996</c:v>
                      </c:pt>
                      <c:pt idx="1093">
                        <c:v>0.56799999999999995</c:v>
                      </c:pt>
                      <c:pt idx="1094">
                        <c:v>0.56399999999999995</c:v>
                      </c:pt>
                      <c:pt idx="1095">
                        <c:v>0.57999999999999996</c:v>
                      </c:pt>
                      <c:pt idx="1096">
                        <c:v>0.57899999999999996</c:v>
                      </c:pt>
                      <c:pt idx="1097">
                        <c:v>0.57899999999999996</c:v>
                      </c:pt>
                      <c:pt idx="1098">
                        <c:v>0.57899999999999996</c:v>
                      </c:pt>
                      <c:pt idx="1099">
                        <c:v>0.59</c:v>
                      </c:pt>
                      <c:pt idx="1100">
                        <c:v>0.6</c:v>
                      </c:pt>
                      <c:pt idx="1101">
                        <c:v>0.629</c:v>
                      </c:pt>
                      <c:pt idx="1102">
                        <c:v>0.64800000000000002</c:v>
                      </c:pt>
                      <c:pt idx="1103">
                        <c:v>0.65200000000000002</c:v>
                      </c:pt>
                      <c:pt idx="1104">
                        <c:v>0.65200000000000002</c:v>
                      </c:pt>
                      <c:pt idx="1105">
                        <c:v>0.65200000000000002</c:v>
                      </c:pt>
                      <c:pt idx="1106">
                        <c:v>0.61099999999999999</c:v>
                      </c:pt>
                      <c:pt idx="1107">
                        <c:v>0.54300000000000004</c:v>
                      </c:pt>
                      <c:pt idx="1108">
                        <c:v>0.53300000000000003</c:v>
                      </c:pt>
                      <c:pt idx="1109">
                        <c:v>0.56799999999999995</c:v>
                      </c:pt>
                      <c:pt idx="1110">
                        <c:v>0.59099999999999997</c:v>
                      </c:pt>
                      <c:pt idx="1111">
                        <c:v>0.59099999999999997</c:v>
                      </c:pt>
                      <c:pt idx="1112">
                        <c:v>0.59099999999999997</c:v>
                      </c:pt>
                      <c:pt idx="1113">
                        <c:v>0.59199999999999997</c:v>
                      </c:pt>
                      <c:pt idx="1114">
                        <c:v>0.59</c:v>
                      </c:pt>
                      <c:pt idx="1115">
                        <c:v>0.57999999999999996</c:v>
                      </c:pt>
                      <c:pt idx="1116">
                        <c:v>0.58499999999999996</c:v>
                      </c:pt>
                      <c:pt idx="1117">
                        <c:v>0.60499999999999998</c:v>
                      </c:pt>
                      <c:pt idx="1118">
                        <c:v>0.60499999999999998</c:v>
                      </c:pt>
                      <c:pt idx="1119">
                        <c:v>0.60499999999999998</c:v>
                      </c:pt>
                      <c:pt idx="1120">
                        <c:v>0.64</c:v>
                      </c:pt>
                      <c:pt idx="1121">
                        <c:v>0.69699999999999995</c:v>
                      </c:pt>
                      <c:pt idx="1122">
                        <c:v>0.69199999999999995</c:v>
                      </c:pt>
                      <c:pt idx="1123">
                        <c:v>0.65</c:v>
                      </c:pt>
                      <c:pt idx="1124">
                        <c:v>0.67300000000000004</c:v>
                      </c:pt>
                      <c:pt idx="1125">
                        <c:v>0.67300000000000004</c:v>
                      </c:pt>
                      <c:pt idx="1126">
                        <c:v>0.67300000000000004</c:v>
                      </c:pt>
                      <c:pt idx="1127">
                        <c:v>0.628</c:v>
                      </c:pt>
                      <c:pt idx="1128">
                        <c:v>0.63100000000000001</c:v>
                      </c:pt>
                      <c:pt idx="1129">
                        <c:v>0.61199999999999999</c:v>
                      </c:pt>
                      <c:pt idx="1130">
                        <c:v>0.60899999999999999</c:v>
                      </c:pt>
                      <c:pt idx="1131">
                        <c:v>0.63900000000000001</c:v>
                      </c:pt>
                      <c:pt idx="1132">
                        <c:v>0.63900000000000001</c:v>
                      </c:pt>
                      <c:pt idx="1133">
                        <c:v>0.63900000000000001</c:v>
                      </c:pt>
                      <c:pt idx="1134">
                        <c:v>0.68</c:v>
                      </c:pt>
                      <c:pt idx="1135">
                        <c:v>0.70399999999999996</c:v>
                      </c:pt>
                      <c:pt idx="1136">
                        <c:v>0.69099999999999995</c:v>
                      </c:pt>
                      <c:pt idx="1137">
                        <c:v>0.69499999999999995</c:v>
                      </c:pt>
                      <c:pt idx="1138">
                        <c:v>0.71199999999999997</c:v>
                      </c:pt>
                      <c:pt idx="1139">
                        <c:v>0.71199999999999997</c:v>
                      </c:pt>
                      <c:pt idx="1140">
                        <c:v>0.71199999999999997</c:v>
                      </c:pt>
                      <c:pt idx="1141">
                        <c:v>0.71199999999999997</c:v>
                      </c:pt>
                      <c:pt idx="1142">
                        <c:v>0.72</c:v>
                      </c:pt>
                      <c:pt idx="1143">
                        <c:v>0.73399999999999999</c:v>
                      </c:pt>
                      <c:pt idx="1144">
                        <c:v>0.73899999999999999</c:v>
                      </c:pt>
                      <c:pt idx="1145">
                        <c:v>0.74199999999999999</c:v>
                      </c:pt>
                      <c:pt idx="1146">
                        <c:v>0.74199999999999999</c:v>
                      </c:pt>
                      <c:pt idx="1147">
                        <c:v>0.74199999999999999</c:v>
                      </c:pt>
                      <c:pt idx="1148">
                        <c:v>0.76300000000000001</c:v>
                      </c:pt>
                      <c:pt idx="1149">
                        <c:v>0.77800000000000002</c:v>
                      </c:pt>
                      <c:pt idx="1150">
                        <c:v>0.72299999999999998</c:v>
                      </c:pt>
                      <c:pt idx="1151">
                        <c:v>0.71499999999999997</c:v>
                      </c:pt>
                      <c:pt idx="1152">
                        <c:v>0.746</c:v>
                      </c:pt>
                      <c:pt idx="1153">
                        <c:v>0.746</c:v>
                      </c:pt>
                      <c:pt idx="1154">
                        <c:v>0.746</c:v>
                      </c:pt>
                      <c:pt idx="1155">
                        <c:v>0.749</c:v>
                      </c:pt>
                      <c:pt idx="1156">
                        <c:v>0.72199999999999998</c:v>
                      </c:pt>
                      <c:pt idx="1157">
                        <c:v>0.72499999999999998</c:v>
                      </c:pt>
                      <c:pt idx="1158">
                        <c:v>0.73</c:v>
                      </c:pt>
                      <c:pt idx="1159">
                        <c:v>0.72399999999999998</c:v>
                      </c:pt>
                      <c:pt idx="1160">
                        <c:v>0.72399999999999998</c:v>
                      </c:pt>
                      <c:pt idx="1161">
                        <c:v>0.72399999999999998</c:v>
                      </c:pt>
                      <c:pt idx="1162">
                        <c:v>0.71299999999999997</c:v>
                      </c:pt>
                      <c:pt idx="1163">
                        <c:v>0.71799999999999997</c:v>
                      </c:pt>
                      <c:pt idx="1164">
                        <c:v>0.73699999999999999</c:v>
                      </c:pt>
                      <c:pt idx="1165">
                        <c:v>0.67100000000000004</c:v>
                      </c:pt>
                      <c:pt idx="1166">
                        <c:v>0.64</c:v>
                      </c:pt>
                      <c:pt idx="1167">
                        <c:v>0.64</c:v>
                      </c:pt>
                      <c:pt idx="1168">
                        <c:v>0.64</c:v>
                      </c:pt>
                      <c:pt idx="1169">
                        <c:v>0.63600000000000001</c:v>
                      </c:pt>
                      <c:pt idx="1170">
                        <c:v>0.68200000000000005</c:v>
                      </c:pt>
                      <c:pt idx="1171">
                        <c:v>0.65500000000000003</c:v>
                      </c:pt>
                      <c:pt idx="1172">
                        <c:v>0.69099999999999995</c:v>
                      </c:pt>
                      <c:pt idx="1173">
                        <c:v>0.70499999999999996</c:v>
                      </c:pt>
                      <c:pt idx="1174">
                        <c:v>0.70499999999999996</c:v>
                      </c:pt>
                      <c:pt idx="1175">
                        <c:v>0.70499999999999996</c:v>
                      </c:pt>
                      <c:pt idx="1176">
                        <c:v>0.68899999999999995</c:v>
                      </c:pt>
                      <c:pt idx="1177">
                        <c:v>0.70799999999999996</c:v>
                      </c:pt>
                      <c:pt idx="1178">
                        <c:v>0.69599999999999995</c:v>
                      </c:pt>
                      <c:pt idx="1179">
                        <c:v>0.73599999999999999</c:v>
                      </c:pt>
                      <c:pt idx="1180">
                        <c:v>0.74199999999999999</c:v>
                      </c:pt>
                      <c:pt idx="1181">
                        <c:v>0.74199999999999999</c:v>
                      </c:pt>
                      <c:pt idx="1182">
                        <c:v>0.74199999999999999</c:v>
                      </c:pt>
                      <c:pt idx="1183">
                        <c:v>0.73499999999999999</c:v>
                      </c:pt>
                      <c:pt idx="1184">
                        <c:v>0.73</c:v>
                      </c:pt>
                      <c:pt idx="1185">
                        <c:v>0.748</c:v>
                      </c:pt>
                      <c:pt idx="1186">
                        <c:v>0.74299999999999999</c:v>
                      </c:pt>
                      <c:pt idx="1187">
                        <c:v>0.752</c:v>
                      </c:pt>
                      <c:pt idx="1188">
                        <c:v>0.752</c:v>
                      </c:pt>
                      <c:pt idx="1189">
                        <c:v>0.752</c:v>
                      </c:pt>
                      <c:pt idx="1190">
                        <c:v>0.76800000000000002</c:v>
                      </c:pt>
                      <c:pt idx="1191">
                        <c:v>0.78700000000000003</c:v>
                      </c:pt>
                      <c:pt idx="1192">
                        <c:v>0.77</c:v>
                      </c:pt>
                      <c:pt idx="1193">
                        <c:v>0.748</c:v>
                      </c:pt>
                      <c:pt idx="1194">
                        <c:v>0.72199999999999998</c:v>
                      </c:pt>
                      <c:pt idx="1195">
                        <c:v>0.72199999999999998</c:v>
                      </c:pt>
                      <c:pt idx="1196">
                        <c:v>0.72199999999999998</c:v>
                      </c:pt>
                      <c:pt idx="1197">
                        <c:v>0.74099999999999999</c:v>
                      </c:pt>
                      <c:pt idx="1198">
                        <c:v>0.73799999999999999</c:v>
                      </c:pt>
                      <c:pt idx="1199">
                        <c:v>0.77300000000000002</c:v>
                      </c:pt>
                      <c:pt idx="1200">
                        <c:v>0.755</c:v>
                      </c:pt>
                      <c:pt idx="1201">
                        <c:v>0.76300000000000001</c:v>
                      </c:pt>
                      <c:pt idx="1202">
                        <c:v>0.76300000000000001</c:v>
                      </c:pt>
                      <c:pt idx="1203">
                        <c:v>0.76300000000000001</c:v>
                      </c:pt>
                      <c:pt idx="1204">
                        <c:v>0.74099999999999999</c:v>
                      </c:pt>
                      <c:pt idx="1205">
                        <c:v>0.78400000000000003</c:v>
                      </c:pt>
                      <c:pt idx="1206">
                        <c:v>0.78900000000000003</c:v>
                      </c:pt>
                      <c:pt idx="1207">
                        <c:v>0.84199999999999997</c:v>
                      </c:pt>
                      <c:pt idx="1208">
                        <c:v>0.84499999999999997</c:v>
                      </c:pt>
                      <c:pt idx="1209">
                        <c:v>0.84499999999999997</c:v>
                      </c:pt>
                      <c:pt idx="1210">
                        <c:v>0.84499999999999997</c:v>
                      </c:pt>
                      <c:pt idx="1211">
                        <c:v>0.84799999999999998</c:v>
                      </c:pt>
                      <c:pt idx="1212">
                        <c:v>0.86399999999999999</c:v>
                      </c:pt>
                      <c:pt idx="1213">
                        <c:v>0.87</c:v>
                      </c:pt>
                      <c:pt idx="1214">
                        <c:v>0.81</c:v>
                      </c:pt>
                      <c:pt idx="1215">
                        <c:v>0.82099999999999995</c:v>
                      </c:pt>
                      <c:pt idx="1216">
                        <c:v>0.82099999999999995</c:v>
                      </c:pt>
                      <c:pt idx="1217">
                        <c:v>0.82099999999999995</c:v>
                      </c:pt>
                      <c:pt idx="1218">
                        <c:v>0.82299999999999995</c:v>
                      </c:pt>
                      <c:pt idx="1219">
                        <c:v>0.84499999999999997</c:v>
                      </c:pt>
                      <c:pt idx="1220">
                        <c:v>0.86099999999999999</c:v>
                      </c:pt>
                      <c:pt idx="1221">
                        <c:v>0.89100000000000001</c:v>
                      </c:pt>
                      <c:pt idx="1222">
                        <c:v>0.90700000000000003</c:v>
                      </c:pt>
                      <c:pt idx="1223">
                        <c:v>0.90700000000000003</c:v>
                      </c:pt>
                      <c:pt idx="1224">
                        <c:v>0.90700000000000003</c:v>
                      </c:pt>
                      <c:pt idx="1225">
                        <c:v>0.91900000000000004</c:v>
                      </c:pt>
                      <c:pt idx="1226">
                        <c:v>0.89100000000000001</c:v>
                      </c:pt>
                      <c:pt idx="1227">
                        <c:v>0.93799999999999994</c:v>
                      </c:pt>
                      <c:pt idx="1228">
                        <c:v>0.95599999999999996</c:v>
                      </c:pt>
                      <c:pt idx="1229">
                        <c:v>0.99</c:v>
                      </c:pt>
                      <c:pt idx="1230">
                        <c:v>0.99</c:v>
                      </c:pt>
                      <c:pt idx="1231">
                        <c:v>0.99</c:v>
                      </c:pt>
                      <c:pt idx="1232">
                        <c:v>0.98699999999999999</c:v>
                      </c:pt>
                      <c:pt idx="1233">
                        <c:v>0.88300000000000001</c:v>
                      </c:pt>
                      <c:pt idx="1234">
                        <c:v>0.877</c:v>
                      </c:pt>
                      <c:pt idx="1235">
                        <c:v>0.91500000000000004</c:v>
                      </c:pt>
                      <c:pt idx="1236">
                        <c:v>0.9</c:v>
                      </c:pt>
                      <c:pt idx="1237">
                        <c:v>0.9</c:v>
                      </c:pt>
                      <c:pt idx="1238">
                        <c:v>0.9</c:v>
                      </c:pt>
                      <c:pt idx="1239">
                        <c:v>0.874</c:v>
                      </c:pt>
                      <c:pt idx="1240">
                        <c:v>0.79600000000000004</c:v>
                      </c:pt>
                      <c:pt idx="1241">
                        <c:v>0.79400000000000004</c:v>
                      </c:pt>
                      <c:pt idx="1242">
                        <c:v>0.65700000000000003</c:v>
                      </c:pt>
                      <c:pt idx="1243">
                        <c:v>0.66900000000000004</c:v>
                      </c:pt>
                      <c:pt idx="1244">
                        <c:v>0.66900000000000004</c:v>
                      </c:pt>
                      <c:pt idx="1245">
                        <c:v>0.66900000000000004</c:v>
                      </c:pt>
                      <c:pt idx="1246">
                        <c:v>0.65800000000000003</c:v>
                      </c:pt>
                      <c:pt idx="1247">
                        <c:v>0.67200000000000004</c:v>
                      </c:pt>
                      <c:pt idx="1248">
                        <c:v>0.66</c:v>
                      </c:pt>
                      <c:pt idx="1249">
                        <c:v>0.68400000000000005</c:v>
                      </c:pt>
                      <c:pt idx="1250">
                        <c:v>0.69599999999999995</c:v>
                      </c:pt>
                      <c:pt idx="1251">
                        <c:v>0.69599999999999995</c:v>
                      </c:pt>
                      <c:pt idx="1252">
                        <c:v>0.69599999999999995</c:v>
                      </c:pt>
                      <c:pt idx="1253">
                        <c:v>0.69099999999999995</c:v>
                      </c:pt>
                      <c:pt idx="1254">
                        <c:v>0.65800000000000003</c:v>
                      </c:pt>
                      <c:pt idx="1255">
                        <c:v>0.69099999999999995</c:v>
                      </c:pt>
                      <c:pt idx="1256">
                        <c:v>0.66600000000000004</c:v>
                      </c:pt>
                      <c:pt idx="1257">
                        <c:v>0.68300000000000005</c:v>
                      </c:pt>
                      <c:pt idx="1258">
                        <c:v>0.68300000000000005</c:v>
                      </c:pt>
                      <c:pt idx="1259">
                        <c:v>0.68300000000000005</c:v>
                      </c:pt>
                      <c:pt idx="1260">
                        <c:v>0.68799999999999994</c:v>
                      </c:pt>
                      <c:pt idx="1261">
                        <c:v>0.74199999999999999</c:v>
                      </c:pt>
                      <c:pt idx="1262">
                        <c:v>0.73399999999999999</c:v>
                      </c:pt>
                      <c:pt idx="1263">
                        <c:v>0.78200000000000003</c:v>
                      </c:pt>
                      <c:pt idx="1264">
                        <c:v>0.76500000000000001</c:v>
                      </c:pt>
                      <c:pt idx="1265">
                        <c:v>0.76500000000000001</c:v>
                      </c:pt>
                      <c:pt idx="1266">
                        <c:v>0.76500000000000001</c:v>
                      </c:pt>
                      <c:pt idx="1267">
                        <c:v>0.79500000000000004</c:v>
                      </c:pt>
                      <c:pt idx="1268">
                        <c:v>0.78</c:v>
                      </c:pt>
                      <c:pt idx="1269">
                        <c:v>0.77200000000000002</c:v>
                      </c:pt>
                      <c:pt idx="1270">
                        <c:v>0.77700000000000002</c:v>
                      </c:pt>
                      <c:pt idx="1271">
                        <c:v>0.79500000000000004</c:v>
                      </c:pt>
                      <c:pt idx="1272">
                        <c:v>0.79500000000000004</c:v>
                      </c:pt>
                      <c:pt idx="1273">
                        <c:v>0.79500000000000004</c:v>
                      </c:pt>
                      <c:pt idx="1274">
                        <c:v>0.82299999999999995</c:v>
                      </c:pt>
                      <c:pt idx="1275">
                        <c:v>0.86</c:v>
                      </c:pt>
                      <c:pt idx="1276">
                        <c:v>0.86399999999999999</c:v>
                      </c:pt>
                      <c:pt idx="1277">
                        <c:v>0.86599999999999999</c:v>
                      </c:pt>
                      <c:pt idx="1278">
                        <c:v>0.83299999999999996</c:v>
                      </c:pt>
                      <c:pt idx="1279">
                        <c:v>0.83299999999999996</c:v>
                      </c:pt>
                      <c:pt idx="1280">
                        <c:v>0.83299999999999996</c:v>
                      </c:pt>
                      <c:pt idx="1281">
                        <c:v>0.82499999999999996</c:v>
                      </c:pt>
                      <c:pt idx="1282">
                        <c:v>0.85</c:v>
                      </c:pt>
                      <c:pt idx="1283">
                        <c:v>0.89900000000000002</c:v>
                      </c:pt>
                      <c:pt idx="1284">
                        <c:v>0.89300000000000002</c:v>
                      </c:pt>
                      <c:pt idx="1285">
                        <c:v>0.86199999999999999</c:v>
                      </c:pt>
                      <c:pt idx="1286">
                        <c:v>0.86199999999999999</c:v>
                      </c:pt>
                      <c:pt idx="1287">
                        <c:v>0.86199999999999999</c:v>
                      </c:pt>
                      <c:pt idx="1288">
                        <c:v>0.90100000000000002</c:v>
                      </c:pt>
                      <c:pt idx="1289">
                        <c:v>0.86799999999999999</c:v>
                      </c:pt>
                      <c:pt idx="1290">
                        <c:v>0.88600000000000001</c:v>
                      </c:pt>
                      <c:pt idx="1291">
                        <c:v>0.872</c:v>
                      </c:pt>
                      <c:pt idx="1292">
                        <c:v>0.875</c:v>
                      </c:pt>
                      <c:pt idx="1293">
                        <c:v>0.875</c:v>
                      </c:pt>
                      <c:pt idx="1294">
                        <c:v>0.875</c:v>
                      </c:pt>
                      <c:pt idx="1295">
                        <c:v>0.86299999999999999</c:v>
                      </c:pt>
                      <c:pt idx="1296">
                        <c:v>0.84399999999999997</c:v>
                      </c:pt>
                      <c:pt idx="1297">
                        <c:v>0.84199999999999997</c:v>
                      </c:pt>
                      <c:pt idx="1298">
                        <c:v>0.85399999999999998</c:v>
                      </c:pt>
                      <c:pt idx="1299">
                        <c:v>0.85399999999999998</c:v>
                      </c:pt>
                      <c:pt idx="1300">
                        <c:v>0.85399999999999998</c:v>
                      </c:pt>
                      <c:pt idx="1301">
                        <c:v>0.85399999999999998</c:v>
                      </c:pt>
                      <c:pt idx="1302">
                        <c:v>0.84599999999999997</c:v>
                      </c:pt>
                      <c:pt idx="1303">
                        <c:v>0.92800000000000005</c:v>
                      </c:pt>
                      <c:pt idx="1304">
                        <c:v>0.92800000000000005</c:v>
                      </c:pt>
                      <c:pt idx="1305">
                        <c:v>0.871</c:v>
                      </c:pt>
                      <c:pt idx="1306">
                        <c:v>0.94299999999999995</c:v>
                      </c:pt>
                      <c:pt idx="1307">
                        <c:v>0.94299999999999995</c:v>
                      </c:pt>
                      <c:pt idx="1308">
                        <c:v>0.94299999999999995</c:v>
                      </c:pt>
                      <c:pt idx="1309">
                        <c:v>0.91900000000000004</c:v>
                      </c:pt>
                      <c:pt idx="1310">
                        <c:v>0.90500000000000003</c:v>
                      </c:pt>
                      <c:pt idx="1311">
                        <c:v>0.89500000000000002</c:v>
                      </c:pt>
                      <c:pt idx="1312">
                        <c:v>0.92800000000000005</c:v>
                      </c:pt>
                      <c:pt idx="1313">
                        <c:v>0.92800000000000005</c:v>
                      </c:pt>
                      <c:pt idx="1314">
                        <c:v>0.92800000000000005</c:v>
                      </c:pt>
                      <c:pt idx="1315">
                        <c:v>0.92800000000000005</c:v>
                      </c:pt>
                      <c:pt idx="1316">
                        <c:v>0.92800000000000005</c:v>
                      </c:pt>
                      <c:pt idx="1317">
                        <c:v>0.93400000000000005</c:v>
                      </c:pt>
                      <c:pt idx="1318">
                        <c:v>0.95899999999999996</c:v>
                      </c:pt>
                      <c:pt idx="1319">
                        <c:v>0.93100000000000005</c:v>
                      </c:pt>
                      <c:pt idx="1320">
                        <c:v>0.91100000000000003</c:v>
                      </c:pt>
                      <c:pt idx="1321">
                        <c:v>0.91100000000000003</c:v>
                      </c:pt>
                      <c:pt idx="1322">
                        <c:v>0.91100000000000003</c:v>
                      </c:pt>
                      <c:pt idx="1323">
                        <c:v>0.92200000000000004</c:v>
                      </c:pt>
                      <c:pt idx="1324">
                        <c:v>0.96899999999999997</c:v>
                      </c:pt>
                      <c:pt idx="1325">
                        <c:v>0.96399999999999997</c:v>
                      </c:pt>
                      <c:pt idx="1326">
                        <c:v>0.97699999999999998</c:v>
                      </c:pt>
                      <c:pt idx="1327">
                        <c:v>0.997</c:v>
                      </c:pt>
                      <c:pt idx="1328">
                        <c:v>0.997</c:v>
                      </c:pt>
                      <c:pt idx="1329">
                        <c:v>0.997</c:v>
                      </c:pt>
                      <c:pt idx="1330">
                        <c:v>0.96699999999999997</c:v>
                      </c:pt>
                      <c:pt idx="1331">
                        <c:v>0.96699999999999997</c:v>
                      </c:pt>
                      <c:pt idx="1332">
                        <c:v>1.02</c:v>
                      </c:pt>
                      <c:pt idx="1333">
                        <c:v>1.0429999999999999</c:v>
                      </c:pt>
                      <c:pt idx="1334">
                        <c:v>1.0609999999999999</c:v>
                      </c:pt>
                      <c:pt idx="1335">
                        <c:v>1.0609999999999999</c:v>
                      </c:pt>
                      <c:pt idx="1336">
                        <c:v>1.0609999999999999</c:v>
                      </c:pt>
                      <c:pt idx="1337">
                        <c:v>1.1000000000000001</c:v>
                      </c:pt>
                      <c:pt idx="1338">
                        <c:v>1.095</c:v>
                      </c:pt>
                      <c:pt idx="1339">
                        <c:v>1.1299999999999999</c:v>
                      </c:pt>
                      <c:pt idx="1340">
                        <c:v>1.145</c:v>
                      </c:pt>
                      <c:pt idx="1341">
                        <c:v>1.1439999999999999</c:v>
                      </c:pt>
                      <c:pt idx="1342">
                        <c:v>1.1439999999999999</c:v>
                      </c:pt>
                      <c:pt idx="1343">
                        <c:v>1.1439999999999999</c:v>
                      </c:pt>
                      <c:pt idx="1344">
                        <c:v>1.151</c:v>
                      </c:pt>
                      <c:pt idx="1345">
                        <c:v>1.1160000000000001</c:v>
                      </c:pt>
                      <c:pt idx="1346">
                        <c:v>1.133</c:v>
                      </c:pt>
                      <c:pt idx="1347">
                        <c:v>1.1639999999999999</c:v>
                      </c:pt>
                      <c:pt idx="1348">
                        <c:v>1.169</c:v>
                      </c:pt>
                      <c:pt idx="1349">
                        <c:v>1.169</c:v>
                      </c:pt>
                      <c:pt idx="1350">
                        <c:v>1.169</c:v>
                      </c:pt>
                      <c:pt idx="1351">
                        <c:v>1.1240000000000001</c:v>
                      </c:pt>
                      <c:pt idx="1352">
                        <c:v>1.079</c:v>
                      </c:pt>
                      <c:pt idx="1353">
                        <c:v>1.0229999999999999</c:v>
                      </c:pt>
                      <c:pt idx="1354">
                        <c:v>1.038</c:v>
                      </c:pt>
                      <c:pt idx="1355">
                        <c:v>1.02</c:v>
                      </c:pt>
                      <c:pt idx="1356">
                        <c:v>1.02</c:v>
                      </c:pt>
                      <c:pt idx="1357">
                        <c:v>1.02</c:v>
                      </c:pt>
                      <c:pt idx="1358">
                        <c:v>0.98199999999999998</c:v>
                      </c:pt>
                      <c:pt idx="1359">
                        <c:v>0.94499999999999995</c:v>
                      </c:pt>
                      <c:pt idx="1360">
                        <c:v>0.88900000000000001</c:v>
                      </c:pt>
                      <c:pt idx="1361">
                        <c:v>0.89800000000000002</c:v>
                      </c:pt>
                      <c:pt idx="1362">
                        <c:v>0.93600000000000005</c:v>
                      </c:pt>
                      <c:pt idx="1363">
                        <c:v>0.93600000000000005</c:v>
                      </c:pt>
                      <c:pt idx="1364">
                        <c:v>0.93600000000000005</c:v>
                      </c:pt>
                      <c:pt idx="1365">
                        <c:v>1.008</c:v>
                      </c:pt>
                      <c:pt idx="1366">
                        <c:v>1.042</c:v>
                      </c:pt>
                      <c:pt idx="1367">
                        <c:v>1.1020000000000001</c:v>
                      </c:pt>
                      <c:pt idx="1368">
                        <c:v>1.091</c:v>
                      </c:pt>
                      <c:pt idx="1369">
                        <c:v>1.0720000000000001</c:v>
                      </c:pt>
                      <c:pt idx="1370">
                        <c:v>1.0720000000000001</c:v>
                      </c:pt>
                      <c:pt idx="1371">
                        <c:v>1.0720000000000001</c:v>
                      </c:pt>
                      <c:pt idx="1372">
                        <c:v>1.0649999999999999</c:v>
                      </c:pt>
                      <c:pt idx="1373">
                        <c:v>1.091</c:v>
                      </c:pt>
                      <c:pt idx="1374">
                        <c:v>1.0680000000000001</c:v>
                      </c:pt>
                      <c:pt idx="1375">
                        <c:v>1.0569999999999999</c:v>
                      </c:pt>
                      <c:pt idx="1376">
                        <c:v>1.0920000000000001</c:v>
                      </c:pt>
                      <c:pt idx="1377">
                        <c:v>1.0920000000000001</c:v>
                      </c:pt>
                      <c:pt idx="1378">
                        <c:v>1.0920000000000001</c:v>
                      </c:pt>
                      <c:pt idx="1379">
                        <c:v>1.046</c:v>
                      </c:pt>
                      <c:pt idx="1380">
                        <c:v>1.0840000000000001</c:v>
                      </c:pt>
                      <c:pt idx="1381">
                        <c:v>1.1850000000000001</c:v>
                      </c:pt>
                      <c:pt idx="1382">
                        <c:v>1.23</c:v>
                      </c:pt>
                      <c:pt idx="1383">
                        <c:v>1.17</c:v>
                      </c:pt>
                      <c:pt idx="1384">
                        <c:v>1.17</c:v>
                      </c:pt>
                      <c:pt idx="1385">
                        <c:v>1.17</c:v>
                      </c:pt>
                      <c:pt idx="1386">
                        <c:v>1.1400000000000001</c:v>
                      </c:pt>
                      <c:pt idx="1387">
                        <c:v>1.2130000000000001</c:v>
                      </c:pt>
                      <c:pt idx="1388">
                        <c:v>1.175</c:v>
                      </c:pt>
                      <c:pt idx="1389">
                        <c:v>1.2</c:v>
                      </c:pt>
                      <c:pt idx="1390">
                        <c:v>1.1639999999999999</c:v>
                      </c:pt>
                      <c:pt idx="1391">
                        <c:v>1.1639999999999999</c:v>
                      </c:pt>
                      <c:pt idx="1392">
                        <c:v>1.1639999999999999</c:v>
                      </c:pt>
                      <c:pt idx="1393">
                        <c:v>1.179</c:v>
                      </c:pt>
                      <c:pt idx="1394">
                        <c:v>1.1160000000000001</c:v>
                      </c:pt>
                      <c:pt idx="1395">
                        <c:v>1.044</c:v>
                      </c:pt>
                      <c:pt idx="1396">
                        <c:v>0.999</c:v>
                      </c:pt>
                      <c:pt idx="1397">
                        <c:v>1.0449999999999999</c:v>
                      </c:pt>
                      <c:pt idx="1398">
                        <c:v>1.0449999999999999</c:v>
                      </c:pt>
                      <c:pt idx="1399">
                        <c:v>1.0449999999999999</c:v>
                      </c:pt>
                      <c:pt idx="1400">
                        <c:v>0.98</c:v>
                      </c:pt>
                      <c:pt idx="1401">
                        <c:v>0.95499999999999996</c:v>
                      </c:pt>
                      <c:pt idx="1402">
                        <c:v>0.92700000000000005</c:v>
                      </c:pt>
                      <c:pt idx="1403">
                        <c:v>0.94</c:v>
                      </c:pt>
                      <c:pt idx="1404">
                        <c:v>0.92300000000000004</c:v>
                      </c:pt>
                      <c:pt idx="1405">
                        <c:v>0.92300000000000004</c:v>
                      </c:pt>
                      <c:pt idx="1406">
                        <c:v>0.92300000000000004</c:v>
                      </c:pt>
                      <c:pt idx="1407">
                        <c:v>0.875</c:v>
                      </c:pt>
                      <c:pt idx="1408">
                        <c:v>0.89300000000000002</c:v>
                      </c:pt>
                      <c:pt idx="1409">
                        <c:v>0.92500000000000004</c:v>
                      </c:pt>
                      <c:pt idx="1410">
                        <c:v>0.92600000000000005</c:v>
                      </c:pt>
                      <c:pt idx="1411">
                        <c:v>0.96699999999999997</c:v>
                      </c:pt>
                      <c:pt idx="1412">
                        <c:v>0.96699999999999997</c:v>
                      </c:pt>
                      <c:pt idx="1413">
                        <c:v>0.96699999999999997</c:v>
                      </c:pt>
                      <c:pt idx="1414">
                        <c:v>0.92</c:v>
                      </c:pt>
                      <c:pt idx="1415">
                        <c:v>0.91900000000000004</c:v>
                      </c:pt>
                      <c:pt idx="1416">
                        <c:v>0.88500000000000001</c:v>
                      </c:pt>
                      <c:pt idx="1417">
                        <c:v>0.751</c:v>
                      </c:pt>
                      <c:pt idx="1418">
                        <c:v>0.751</c:v>
                      </c:pt>
                      <c:pt idx="1419">
                        <c:v>0.751</c:v>
                      </c:pt>
                      <c:pt idx="1420">
                        <c:v>0.751</c:v>
                      </c:pt>
                      <c:pt idx="1421">
                        <c:v>0.73499999999999999</c:v>
                      </c:pt>
                      <c:pt idx="1422">
                        <c:v>0.76400000000000001</c:v>
                      </c:pt>
                      <c:pt idx="1423">
                        <c:v>0.79700000000000004</c:v>
                      </c:pt>
                      <c:pt idx="1424">
                        <c:v>0.79700000000000004</c:v>
                      </c:pt>
                      <c:pt idx="1425">
                        <c:v>0.79700000000000004</c:v>
                      </c:pt>
                      <c:pt idx="1426">
                        <c:v>0.79700000000000004</c:v>
                      </c:pt>
                      <c:pt idx="1427">
                        <c:v>0.79700000000000004</c:v>
                      </c:pt>
                      <c:pt idx="1428">
                        <c:v>0.82499999999999996</c:v>
                      </c:pt>
                      <c:pt idx="1429">
                        <c:v>0.79600000000000004</c:v>
                      </c:pt>
                      <c:pt idx="1430">
                        <c:v>0.81399999999999995</c:v>
                      </c:pt>
                      <c:pt idx="1431">
                        <c:v>0.79300000000000004</c:v>
                      </c:pt>
                      <c:pt idx="1432">
                        <c:v>0.86299999999999999</c:v>
                      </c:pt>
                      <c:pt idx="1433">
                        <c:v>0.86299999999999999</c:v>
                      </c:pt>
                      <c:pt idx="1434">
                        <c:v>0.86299999999999999</c:v>
                      </c:pt>
                      <c:pt idx="1435">
                        <c:v>0.89500000000000002</c:v>
                      </c:pt>
                      <c:pt idx="1436">
                        <c:v>0.875</c:v>
                      </c:pt>
                      <c:pt idx="1437">
                        <c:v>0.93</c:v>
                      </c:pt>
                      <c:pt idx="1438">
                        <c:v>0.98899999999999999</c:v>
                      </c:pt>
                      <c:pt idx="1439">
                        <c:v>0.98699999999999999</c:v>
                      </c:pt>
                      <c:pt idx="1440">
                        <c:v>0.98699999999999999</c:v>
                      </c:pt>
                      <c:pt idx="1441">
                        <c:v>0.98699999999999999</c:v>
                      </c:pt>
                      <c:pt idx="1442">
                        <c:v>0.90400000000000003</c:v>
                      </c:pt>
                      <c:pt idx="1443">
                        <c:v>0.84199999999999997</c:v>
                      </c:pt>
                      <c:pt idx="1444">
                        <c:v>0.88500000000000001</c:v>
                      </c:pt>
                      <c:pt idx="1445">
                        <c:v>0.85499999999999998</c:v>
                      </c:pt>
                      <c:pt idx="1446">
                        <c:v>0.82799999999999996</c:v>
                      </c:pt>
                      <c:pt idx="1447">
                        <c:v>0.82799999999999996</c:v>
                      </c:pt>
                      <c:pt idx="1448">
                        <c:v>0.82799999999999996</c:v>
                      </c:pt>
                      <c:pt idx="1449">
                        <c:v>0.94499999999999995</c:v>
                      </c:pt>
                      <c:pt idx="1450">
                        <c:v>0.88200000000000001</c:v>
                      </c:pt>
                      <c:pt idx="1451">
                        <c:v>0.85199999999999998</c:v>
                      </c:pt>
                      <c:pt idx="1452">
                        <c:v>0.89600000000000002</c:v>
                      </c:pt>
                      <c:pt idx="1453">
                        <c:v>0.92</c:v>
                      </c:pt>
                      <c:pt idx="1454">
                        <c:v>0.92</c:v>
                      </c:pt>
                      <c:pt idx="1455">
                        <c:v>0.92</c:v>
                      </c:pt>
                      <c:pt idx="1456">
                        <c:v>0.95699999999999996</c:v>
                      </c:pt>
                      <c:pt idx="1457">
                        <c:v>0.96099999999999997</c:v>
                      </c:pt>
                      <c:pt idx="1458">
                        <c:v>0.91500000000000004</c:v>
                      </c:pt>
                      <c:pt idx="1459">
                        <c:v>0.99299999999999999</c:v>
                      </c:pt>
                      <c:pt idx="1460">
                        <c:v>1.002</c:v>
                      </c:pt>
                      <c:pt idx="1461">
                        <c:v>1.002</c:v>
                      </c:pt>
                      <c:pt idx="1462">
                        <c:v>1.002</c:v>
                      </c:pt>
                      <c:pt idx="1463">
                        <c:v>0.98799999999999999</c:v>
                      </c:pt>
                      <c:pt idx="1464">
                        <c:v>0.95199999999999996</c:v>
                      </c:pt>
                      <c:pt idx="1465">
                        <c:v>0.91700000000000004</c:v>
                      </c:pt>
                      <c:pt idx="1466">
                        <c:v>0.997</c:v>
                      </c:pt>
                      <c:pt idx="1467">
                        <c:v>0.99299999999999999</c:v>
                      </c:pt>
                      <c:pt idx="1468">
                        <c:v>0.99299999999999999</c:v>
                      </c:pt>
                      <c:pt idx="1469">
                        <c:v>0.99299999999999999</c:v>
                      </c:pt>
                      <c:pt idx="1470">
                        <c:v>0.86399999999999999</c:v>
                      </c:pt>
                      <c:pt idx="1471">
                        <c:v>0.73099999999999998</c:v>
                      </c:pt>
                      <c:pt idx="1472">
                        <c:v>0.69</c:v>
                      </c:pt>
                      <c:pt idx="1473">
                        <c:v>0.65200000000000002</c:v>
                      </c:pt>
                      <c:pt idx="1474">
                        <c:v>0.67400000000000004</c:v>
                      </c:pt>
                      <c:pt idx="1475">
                        <c:v>0.67400000000000004</c:v>
                      </c:pt>
                      <c:pt idx="1476">
                        <c:v>0.67400000000000004</c:v>
                      </c:pt>
                      <c:pt idx="1477">
                        <c:v>0.66200000000000003</c:v>
                      </c:pt>
                      <c:pt idx="1478">
                        <c:v>0.63200000000000001</c:v>
                      </c:pt>
                      <c:pt idx="1479">
                        <c:v>0.65600000000000003</c:v>
                      </c:pt>
                      <c:pt idx="1480">
                        <c:v>0.64600000000000002</c:v>
                      </c:pt>
                      <c:pt idx="1481">
                        <c:v>0.63</c:v>
                      </c:pt>
                      <c:pt idx="1482">
                        <c:v>0.63</c:v>
                      </c:pt>
                      <c:pt idx="1483">
                        <c:v>0.63</c:v>
                      </c:pt>
                      <c:pt idx="1484">
                        <c:v>0.61399999999999999</c:v>
                      </c:pt>
                      <c:pt idx="1485">
                        <c:v>0.54800000000000004</c:v>
                      </c:pt>
                      <c:pt idx="1486">
                        <c:v>0.48299999999999998</c:v>
                      </c:pt>
                      <c:pt idx="1487">
                        <c:v>0.47599999999999998</c:v>
                      </c:pt>
                      <c:pt idx="1488">
                        <c:v>0.46200000000000002</c:v>
                      </c:pt>
                      <c:pt idx="1489">
                        <c:v>0.46200000000000002</c:v>
                      </c:pt>
                      <c:pt idx="1490">
                        <c:v>0.46200000000000002</c:v>
                      </c:pt>
                      <c:pt idx="1491">
                        <c:v>0.45300000000000001</c:v>
                      </c:pt>
                      <c:pt idx="1492">
                        <c:v>0.49099999999999999</c:v>
                      </c:pt>
                      <c:pt idx="1493">
                        <c:v>0.48899999999999999</c:v>
                      </c:pt>
                      <c:pt idx="1494">
                        <c:v>0.49099999999999999</c:v>
                      </c:pt>
                      <c:pt idx="1495">
                        <c:v>0.498</c:v>
                      </c:pt>
                      <c:pt idx="1496">
                        <c:v>0.498</c:v>
                      </c:pt>
                      <c:pt idx="1497">
                        <c:v>0.498</c:v>
                      </c:pt>
                      <c:pt idx="1498">
                        <c:v>0.497</c:v>
                      </c:pt>
                      <c:pt idx="1499">
                        <c:v>0.53300000000000003</c:v>
                      </c:pt>
                      <c:pt idx="1500">
                        <c:v>0.49099999999999999</c:v>
                      </c:pt>
                      <c:pt idx="1501">
                        <c:v>0.53700000000000003</c:v>
                      </c:pt>
                      <c:pt idx="1502">
                        <c:v>0.49299999999999999</c:v>
                      </c:pt>
                      <c:pt idx="1503">
                        <c:v>0.49299999999999999</c:v>
                      </c:pt>
                      <c:pt idx="1504">
                        <c:v>0.49299999999999999</c:v>
                      </c:pt>
                      <c:pt idx="1505">
                        <c:v>0.46500000000000002</c:v>
                      </c:pt>
                      <c:pt idx="1506">
                        <c:v>0.499</c:v>
                      </c:pt>
                      <c:pt idx="1507">
                        <c:v>0.43</c:v>
                      </c:pt>
                      <c:pt idx="1508">
                        <c:v>0.379</c:v>
                      </c:pt>
                      <c:pt idx="1509">
                        <c:v>0.32700000000000001</c:v>
                      </c:pt>
                      <c:pt idx="1510">
                        <c:v>0.32700000000000001</c:v>
                      </c:pt>
                      <c:pt idx="1511">
                        <c:v>0.32700000000000001</c:v>
                      </c:pt>
                      <c:pt idx="1512">
                        <c:v>0.32800000000000001</c:v>
                      </c:pt>
                      <c:pt idx="1513">
                        <c:v>0.32800000000000001</c:v>
                      </c:pt>
                      <c:pt idx="1514">
                        <c:v>0.35099999999999998</c:v>
                      </c:pt>
                      <c:pt idx="1515">
                        <c:v>0.35799999999999998</c:v>
                      </c:pt>
                      <c:pt idx="1516">
                        <c:v>0.39100000000000001</c:v>
                      </c:pt>
                      <c:pt idx="1517">
                        <c:v>0.39100000000000001</c:v>
                      </c:pt>
                      <c:pt idx="1518">
                        <c:v>0.39100000000000001</c:v>
                      </c:pt>
                      <c:pt idx="1519">
                        <c:v>0.38100000000000001</c:v>
                      </c:pt>
                      <c:pt idx="1520">
                        <c:v>0.47</c:v>
                      </c:pt>
                      <c:pt idx="1521">
                        <c:v>0.433</c:v>
                      </c:pt>
                      <c:pt idx="1522">
                        <c:v>0.47899999999999998</c:v>
                      </c:pt>
                      <c:pt idx="1523">
                        <c:v>0.47199999999999998</c:v>
                      </c:pt>
                      <c:pt idx="1524">
                        <c:v>0.47199999999999998</c:v>
                      </c:pt>
                      <c:pt idx="1525">
                        <c:v>0.47199999999999998</c:v>
                      </c:pt>
                      <c:pt idx="1526">
                        <c:v>0.496</c:v>
                      </c:pt>
                      <c:pt idx="1527">
                        <c:v>0.48799999999999999</c:v>
                      </c:pt>
                      <c:pt idx="1528">
                        <c:v>0.54100000000000004</c:v>
                      </c:pt>
                      <c:pt idx="1529">
                        <c:v>0.50700000000000001</c:v>
                      </c:pt>
                      <c:pt idx="1530">
                        <c:v>0.47</c:v>
                      </c:pt>
                      <c:pt idx="1531">
                        <c:v>0.47</c:v>
                      </c:pt>
                      <c:pt idx="1532">
                        <c:v>0.47</c:v>
                      </c:pt>
                      <c:pt idx="1533">
                        <c:v>0.40600000000000003</c:v>
                      </c:pt>
                      <c:pt idx="1534">
                        <c:v>0.36399999999999999</c:v>
                      </c:pt>
                      <c:pt idx="1535">
                        <c:v>0.37</c:v>
                      </c:pt>
                      <c:pt idx="1536">
                        <c:v>0.42399999999999999</c:v>
                      </c:pt>
                      <c:pt idx="1537">
                        <c:v>0.46700000000000003</c:v>
                      </c:pt>
                      <c:pt idx="1538">
                        <c:v>0.46700000000000003</c:v>
                      </c:pt>
                      <c:pt idx="1539">
                        <c:v>0.46700000000000003</c:v>
                      </c:pt>
                      <c:pt idx="1540">
                        <c:v>0.46</c:v>
                      </c:pt>
                      <c:pt idx="1541">
                        <c:v>0.42599999999999999</c:v>
                      </c:pt>
                      <c:pt idx="1542">
                        <c:v>0.39700000000000002</c:v>
                      </c:pt>
                      <c:pt idx="1543">
                        <c:v>0.40899999999999997</c:v>
                      </c:pt>
                      <c:pt idx="1544">
                        <c:v>0.42199999999999999</c:v>
                      </c:pt>
                      <c:pt idx="1545">
                        <c:v>0.42199999999999999</c:v>
                      </c:pt>
                      <c:pt idx="1546">
                        <c:v>0.42199999999999999</c:v>
                      </c:pt>
                      <c:pt idx="1547">
                        <c:v>0.42199999999999999</c:v>
                      </c:pt>
                      <c:pt idx="1548">
                        <c:v>0.41199999999999998</c:v>
                      </c:pt>
                      <c:pt idx="1549">
                        <c:v>0.41799999999999998</c:v>
                      </c:pt>
                      <c:pt idx="1550">
                        <c:v>0.4</c:v>
                      </c:pt>
                      <c:pt idx="1551">
                        <c:v>0.44900000000000001</c:v>
                      </c:pt>
                      <c:pt idx="1552">
                        <c:v>0.44900000000000001</c:v>
                      </c:pt>
                      <c:pt idx="1553">
                        <c:v>0.44900000000000001</c:v>
                      </c:pt>
                      <c:pt idx="1554">
                        <c:v>0.38600000000000001</c:v>
                      </c:pt>
                      <c:pt idx="1555">
                        <c:v>0.39800000000000002</c:v>
                      </c:pt>
                      <c:pt idx="1556">
                        <c:v>0.41399999999999998</c:v>
                      </c:pt>
                      <c:pt idx="1557">
                        <c:v>0.36</c:v>
                      </c:pt>
                      <c:pt idx="1558">
                        <c:v>0.32800000000000001</c:v>
                      </c:pt>
                      <c:pt idx="1559">
                        <c:v>0.32800000000000001</c:v>
                      </c:pt>
                      <c:pt idx="1560">
                        <c:v>0.32800000000000001</c:v>
                      </c:pt>
                      <c:pt idx="1561">
                        <c:v>0.34300000000000003</c:v>
                      </c:pt>
                      <c:pt idx="1562">
                        <c:v>0.33400000000000002</c:v>
                      </c:pt>
                      <c:pt idx="1563">
                        <c:v>0.36899999999999999</c:v>
                      </c:pt>
                      <c:pt idx="1564">
                        <c:v>0.39200000000000002</c:v>
                      </c:pt>
                      <c:pt idx="1565">
                        <c:v>0.42499999999999999</c:v>
                      </c:pt>
                      <c:pt idx="1566">
                        <c:v>0.42499999999999999</c:v>
                      </c:pt>
                      <c:pt idx="1567">
                        <c:v>0.42499999999999999</c:v>
                      </c:pt>
                      <c:pt idx="1568">
                        <c:v>0.41399999999999998</c:v>
                      </c:pt>
                      <c:pt idx="1569">
                        <c:v>0.47899999999999998</c:v>
                      </c:pt>
                      <c:pt idx="1570">
                        <c:v>0.48799999999999999</c:v>
                      </c:pt>
                      <c:pt idx="1571">
                        <c:v>0.42799999999999999</c:v>
                      </c:pt>
                      <c:pt idx="1572">
                        <c:v>0.41499999999999998</c:v>
                      </c:pt>
                      <c:pt idx="1573">
                        <c:v>0.41499999999999998</c:v>
                      </c:pt>
                      <c:pt idx="1574">
                        <c:v>0.41499999999999998</c:v>
                      </c:pt>
                      <c:pt idx="1575">
                        <c:v>0.44600000000000001</c:v>
                      </c:pt>
                      <c:pt idx="1576">
                        <c:v>0.45500000000000002</c:v>
                      </c:pt>
                      <c:pt idx="1577">
                        <c:v>0.49099999999999999</c:v>
                      </c:pt>
                      <c:pt idx="1578">
                        <c:v>0.47499999999999998</c:v>
                      </c:pt>
                      <c:pt idx="1579">
                        <c:v>0.48199999999999998</c:v>
                      </c:pt>
                      <c:pt idx="1580">
                        <c:v>0.48199999999999998</c:v>
                      </c:pt>
                      <c:pt idx="1581">
                        <c:v>0.48199999999999998</c:v>
                      </c:pt>
                      <c:pt idx="1582">
                        <c:v>0.49399999999999999</c:v>
                      </c:pt>
                      <c:pt idx="1583">
                        <c:v>0.505</c:v>
                      </c:pt>
                      <c:pt idx="1584">
                        <c:v>0.48699999999999999</c:v>
                      </c:pt>
                      <c:pt idx="1585">
                        <c:v>0.49</c:v>
                      </c:pt>
                      <c:pt idx="1586">
                        <c:v>0.504</c:v>
                      </c:pt>
                      <c:pt idx="1587">
                        <c:v>0.504</c:v>
                      </c:pt>
                      <c:pt idx="1588">
                        <c:v>0.504</c:v>
                      </c:pt>
                      <c:pt idx="1589">
                        <c:v>0.45900000000000002</c:v>
                      </c:pt>
                      <c:pt idx="1590">
                        <c:v>0.41899999999999998</c:v>
                      </c:pt>
                      <c:pt idx="1591">
                        <c:v>0.47799999999999998</c:v>
                      </c:pt>
                      <c:pt idx="1592">
                        <c:v>0.44700000000000001</c:v>
                      </c:pt>
                      <c:pt idx="1593">
                        <c:v>0.437</c:v>
                      </c:pt>
                      <c:pt idx="1594">
                        <c:v>0.437</c:v>
                      </c:pt>
                      <c:pt idx="1595">
                        <c:v>0.437</c:v>
                      </c:pt>
                      <c:pt idx="1596">
                        <c:v>0.47299999999999998</c:v>
                      </c:pt>
                      <c:pt idx="1597">
                        <c:v>0.47699999999999998</c:v>
                      </c:pt>
                      <c:pt idx="1598">
                        <c:v>0.439</c:v>
                      </c:pt>
                      <c:pt idx="1599">
                        <c:v>0.44700000000000001</c:v>
                      </c:pt>
                      <c:pt idx="1600">
                        <c:v>0.46500000000000002</c:v>
                      </c:pt>
                      <c:pt idx="1601">
                        <c:v>0.46500000000000002</c:v>
                      </c:pt>
                      <c:pt idx="1602">
                        <c:v>0.46500000000000002</c:v>
                      </c:pt>
                      <c:pt idx="1603">
                        <c:v>0.52</c:v>
                      </c:pt>
                      <c:pt idx="1604">
                        <c:v>0.60399999999999998</c:v>
                      </c:pt>
                      <c:pt idx="1605">
                        <c:v>0.64300000000000002</c:v>
                      </c:pt>
                      <c:pt idx="1606">
                        <c:v>0.74099999999999999</c:v>
                      </c:pt>
                      <c:pt idx="1607">
                        <c:v>0.83299999999999996</c:v>
                      </c:pt>
                      <c:pt idx="1608">
                        <c:v>0.83299999999999996</c:v>
                      </c:pt>
                      <c:pt idx="1609">
                        <c:v>0.83299999999999996</c:v>
                      </c:pt>
                      <c:pt idx="1610">
                        <c:v>0.77500000000000002</c:v>
                      </c:pt>
                      <c:pt idx="1611">
                        <c:v>0.77</c:v>
                      </c:pt>
                      <c:pt idx="1612">
                        <c:v>0.78800000000000003</c:v>
                      </c:pt>
                      <c:pt idx="1613">
                        <c:v>0.81200000000000006</c:v>
                      </c:pt>
                      <c:pt idx="1614">
                        <c:v>0.86799999999999999</c:v>
                      </c:pt>
                      <c:pt idx="1615">
                        <c:v>0.86799999999999999</c:v>
                      </c:pt>
                      <c:pt idx="1616">
                        <c:v>0.86799999999999999</c:v>
                      </c:pt>
                      <c:pt idx="1617">
                        <c:v>0.93100000000000005</c:v>
                      </c:pt>
                      <c:pt idx="1618">
                        <c:v>0.83</c:v>
                      </c:pt>
                      <c:pt idx="1619">
                        <c:v>0.83699999999999997</c:v>
                      </c:pt>
                      <c:pt idx="1620">
                        <c:v>0.77100000000000002</c:v>
                      </c:pt>
                      <c:pt idx="1621">
                        <c:v>0.73799999999999999</c:v>
                      </c:pt>
                      <c:pt idx="1622">
                        <c:v>0.73799999999999999</c:v>
                      </c:pt>
                      <c:pt idx="1623">
                        <c:v>0.73799999999999999</c:v>
                      </c:pt>
                      <c:pt idx="1624">
                        <c:v>0.73</c:v>
                      </c:pt>
                      <c:pt idx="1625">
                        <c:v>0.76200000000000001</c:v>
                      </c:pt>
                      <c:pt idx="1626">
                        <c:v>0.752</c:v>
                      </c:pt>
                      <c:pt idx="1627">
                        <c:v>0.79900000000000004</c:v>
                      </c:pt>
                      <c:pt idx="1628">
                        <c:v>0.73899999999999999</c:v>
                      </c:pt>
                      <c:pt idx="1629">
                        <c:v>0.73899999999999999</c:v>
                      </c:pt>
                      <c:pt idx="1630">
                        <c:v>0.73899999999999999</c:v>
                      </c:pt>
                      <c:pt idx="1631">
                        <c:v>0.78800000000000003</c:v>
                      </c:pt>
                      <c:pt idx="1632">
                        <c:v>0.80100000000000005</c:v>
                      </c:pt>
                      <c:pt idx="1633">
                        <c:v>0.76200000000000001</c:v>
                      </c:pt>
                      <c:pt idx="1634">
                        <c:v>0.79900000000000004</c:v>
                      </c:pt>
                      <c:pt idx="1635">
                        <c:v>0.77100000000000002</c:v>
                      </c:pt>
                      <c:pt idx="1636">
                        <c:v>0.77100000000000002</c:v>
                      </c:pt>
                      <c:pt idx="1637">
                        <c:v>0.77100000000000002</c:v>
                      </c:pt>
                      <c:pt idx="1638">
                        <c:v>0.77900000000000003</c:v>
                      </c:pt>
                      <c:pt idx="1639">
                        <c:v>0.77400000000000002</c:v>
                      </c:pt>
                      <c:pt idx="1640">
                        <c:v>0.82699999999999996</c:v>
                      </c:pt>
                      <c:pt idx="1641">
                        <c:v>0.84799999999999998</c:v>
                      </c:pt>
                      <c:pt idx="1642">
                        <c:v>0.84199999999999997</c:v>
                      </c:pt>
                      <c:pt idx="1643">
                        <c:v>0.84199999999999997</c:v>
                      </c:pt>
                      <c:pt idx="1644">
                        <c:v>0.84199999999999997</c:v>
                      </c:pt>
                      <c:pt idx="1645">
                        <c:v>0.85</c:v>
                      </c:pt>
                      <c:pt idx="1646">
                        <c:v>0.84599999999999997</c:v>
                      </c:pt>
                      <c:pt idx="1647">
                        <c:v>0.8</c:v>
                      </c:pt>
                      <c:pt idx="1648">
                        <c:v>0.80400000000000005</c:v>
                      </c:pt>
                      <c:pt idx="1649">
                        <c:v>0.80800000000000005</c:v>
                      </c:pt>
                      <c:pt idx="1650">
                        <c:v>0.80800000000000005</c:v>
                      </c:pt>
                      <c:pt idx="1651">
                        <c:v>0.80800000000000005</c:v>
                      </c:pt>
                      <c:pt idx="1652">
                        <c:v>0.86399999999999999</c:v>
                      </c:pt>
                      <c:pt idx="1653">
                        <c:v>0.86299999999999999</c:v>
                      </c:pt>
                      <c:pt idx="1654">
                        <c:v>0.88900000000000001</c:v>
                      </c:pt>
                      <c:pt idx="1655">
                        <c:v>0.88400000000000001</c:v>
                      </c:pt>
                      <c:pt idx="1656">
                        <c:v>0.92100000000000004</c:v>
                      </c:pt>
                      <c:pt idx="1657">
                        <c:v>0.92100000000000004</c:v>
                      </c:pt>
                      <c:pt idx="1658">
                        <c:v>0.92100000000000004</c:v>
                      </c:pt>
                      <c:pt idx="1659">
                        <c:v>0.89300000000000002</c:v>
                      </c:pt>
                      <c:pt idx="1660">
                        <c:v>0.91600000000000004</c:v>
                      </c:pt>
                      <c:pt idx="1661">
                        <c:v>0.88800000000000001</c:v>
                      </c:pt>
                      <c:pt idx="1662">
                        <c:v>0.95399999999999996</c:v>
                      </c:pt>
                      <c:pt idx="1663">
                        <c:v>0.96699999999999997</c:v>
                      </c:pt>
                      <c:pt idx="1664">
                        <c:v>0.96699999999999997</c:v>
                      </c:pt>
                      <c:pt idx="1665">
                        <c:v>0.96699999999999997</c:v>
                      </c:pt>
                      <c:pt idx="1666">
                        <c:v>0.94299999999999995</c:v>
                      </c:pt>
                      <c:pt idx="1667">
                        <c:v>0.96699999999999997</c:v>
                      </c:pt>
                      <c:pt idx="1668">
                        <c:v>0.97599999999999998</c:v>
                      </c:pt>
                      <c:pt idx="1669">
                        <c:v>0.94599999999999995</c:v>
                      </c:pt>
                      <c:pt idx="1670">
                        <c:v>0.92100000000000004</c:v>
                      </c:pt>
                      <c:pt idx="1671">
                        <c:v>0.92100000000000004</c:v>
                      </c:pt>
                      <c:pt idx="1672">
                        <c:v>0.92100000000000004</c:v>
                      </c:pt>
                      <c:pt idx="1673">
                        <c:v>0.91400000000000003</c:v>
                      </c:pt>
                      <c:pt idx="1674">
                        <c:v>0.85099999999999998</c:v>
                      </c:pt>
                      <c:pt idx="1675">
                        <c:v>0.86299999999999999</c:v>
                      </c:pt>
                      <c:pt idx="1676">
                        <c:v>0.86399999999999999</c:v>
                      </c:pt>
                      <c:pt idx="1677">
                        <c:v>0.81899999999999995</c:v>
                      </c:pt>
                      <c:pt idx="1678">
                        <c:v>0.81899999999999995</c:v>
                      </c:pt>
                      <c:pt idx="1679">
                        <c:v>0.81899999999999995</c:v>
                      </c:pt>
                      <c:pt idx="1680">
                        <c:v>0.86099999999999999</c:v>
                      </c:pt>
                      <c:pt idx="1681">
                        <c:v>0.84</c:v>
                      </c:pt>
                      <c:pt idx="1682">
                        <c:v>0.89100000000000001</c:v>
                      </c:pt>
                      <c:pt idx="1683">
                        <c:v>0.83299999999999996</c:v>
                      </c:pt>
                      <c:pt idx="1684">
                        <c:v>0.77900000000000003</c:v>
                      </c:pt>
                      <c:pt idx="1685">
                        <c:v>0.77900000000000003</c:v>
                      </c:pt>
                      <c:pt idx="1686">
                        <c:v>0.77900000000000003</c:v>
                      </c:pt>
                      <c:pt idx="1687">
                        <c:v>0.82399999999999995</c:v>
                      </c:pt>
                      <c:pt idx="1688">
                        <c:v>0.77100000000000002</c:v>
                      </c:pt>
                      <c:pt idx="1689">
                        <c:v>0.72399999999999998</c:v>
                      </c:pt>
                      <c:pt idx="1690">
                        <c:v>0.71799999999999997</c:v>
                      </c:pt>
                      <c:pt idx="1691">
                        <c:v>0.71599999999999997</c:v>
                      </c:pt>
                      <c:pt idx="1692">
                        <c:v>0.71599999999999997</c:v>
                      </c:pt>
                      <c:pt idx="1693">
                        <c:v>0.71599999999999997</c:v>
                      </c:pt>
                      <c:pt idx="1694">
                        <c:v>0.72899999999999998</c:v>
                      </c:pt>
                      <c:pt idx="1695">
                        <c:v>0.72799999999999998</c:v>
                      </c:pt>
                      <c:pt idx="1696">
                        <c:v>0.73299999999999998</c:v>
                      </c:pt>
                      <c:pt idx="1697">
                        <c:v>0.81699999999999995</c:v>
                      </c:pt>
                      <c:pt idx="1698">
                        <c:v>0.81699999999999995</c:v>
                      </c:pt>
                      <c:pt idx="1699">
                        <c:v>0.81699999999999995</c:v>
                      </c:pt>
                      <c:pt idx="1700">
                        <c:v>0.81699999999999995</c:v>
                      </c:pt>
                      <c:pt idx="1701">
                        <c:v>0.81699999999999995</c:v>
                      </c:pt>
                      <c:pt idx="1702">
                        <c:v>0.83199999999999996</c:v>
                      </c:pt>
                      <c:pt idx="1703">
                        <c:v>0.84499999999999997</c:v>
                      </c:pt>
                      <c:pt idx="1704">
                        <c:v>0.84599999999999997</c:v>
                      </c:pt>
                      <c:pt idx="1705">
                        <c:v>0.80100000000000005</c:v>
                      </c:pt>
                      <c:pt idx="1706">
                        <c:v>0.80100000000000005</c:v>
                      </c:pt>
                      <c:pt idx="1707">
                        <c:v>0.80100000000000005</c:v>
                      </c:pt>
                      <c:pt idx="1708">
                        <c:v>0.82899999999999996</c:v>
                      </c:pt>
                      <c:pt idx="1709">
                        <c:v>0.90600000000000003</c:v>
                      </c:pt>
                      <c:pt idx="1710">
                        <c:v>0.90700000000000003</c:v>
                      </c:pt>
                      <c:pt idx="1711">
                        <c:v>0.85799999999999998</c:v>
                      </c:pt>
                      <c:pt idx="1712">
                        <c:v>0.86399999999999999</c:v>
                      </c:pt>
                      <c:pt idx="1713">
                        <c:v>0.86399999999999999</c:v>
                      </c:pt>
                      <c:pt idx="1714">
                        <c:v>0.86399999999999999</c:v>
                      </c:pt>
                      <c:pt idx="1715">
                        <c:v>0.94699999999999995</c:v>
                      </c:pt>
                      <c:pt idx="1716">
                        <c:v>0.89500000000000002</c:v>
                      </c:pt>
                      <c:pt idx="1717">
                        <c:v>0.875</c:v>
                      </c:pt>
                      <c:pt idx="1718">
                        <c:v>0.93</c:v>
                      </c:pt>
                      <c:pt idx="1719">
                        <c:v>0.95199999999999996</c:v>
                      </c:pt>
                      <c:pt idx="1720">
                        <c:v>0.95199999999999996</c:v>
                      </c:pt>
                      <c:pt idx="1721">
                        <c:v>0.95199999999999996</c:v>
                      </c:pt>
                      <c:pt idx="1722">
                        <c:v>0.9</c:v>
                      </c:pt>
                      <c:pt idx="1723">
                        <c:v>0.93600000000000005</c:v>
                      </c:pt>
                      <c:pt idx="1724">
                        <c:v>0.89700000000000002</c:v>
                      </c:pt>
                      <c:pt idx="1725">
                        <c:v>0.879</c:v>
                      </c:pt>
                      <c:pt idx="1726">
                        <c:v>0.91</c:v>
                      </c:pt>
                      <c:pt idx="1727">
                        <c:v>0.91</c:v>
                      </c:pt>
                      <c:pt idx="1728">
                        <c:v>0.91</c:v>
                      </c:pt>
                      <c:pt idx="1729">
                        <c:v>0.91400000000000003</c:v>
                      </c:pt>
                      <c:pt idx="1730">
                        <c:v>0.98699999999999999</c:v>
                      </c:pt>
                      <c:pt idx="1731">
                        <c:v>1.0169999999999999</c:v>
                      </c:pt>
                      <c:pt idx="1732">
                        <c:v>0.97399999999999998</c:v>
                      </c:pt>
                      <c:pt idx="1733">
                        <c:v>0.95599999999999996</c:v>
                      </c:pt>
                      <c:pt idx="1734">
                        <c:v>0.95599999999999996</c:v>
                      </c:pt>
                      <c:pt idx="1735">
                        <c:v>0.95599999999999996</c:v>
                      </c:pt>
                      <c:pt idx="1736">
                        <c:v>0.95399999999999996</c:v>
                      </c:pt>
                      <c:pt idx="1737">
                        <c:v>1.01</c:v>
                      </c:pt>
                      <c:pt idx="1738">
                        <c:v>1.0309999999999999</c:v>
                      </c:pt>
                      <c:pt idx="1739">
                        <c:v>0.999</c:v>
                      </c:pt>
                      <c:pt idx="1740">
                        <c:v>1.0369999999999999</c:v>
                      </c:pt>
                      <c:pt idx="1741">
                        <c:v>1.0369999999999999</c:v>
                      </c:pt>
                      <c:pt idx="1742">
                        <c:v>1.0369999999999999</c:v>
                      </c:pt>
                      <c:pt idx="1743">
                        <c:v>1.042</c:v>
                      </c:pt>
                      <c:pt idx="1744">
                        <c:v>1.0289999999999999</c:v>
                      </c:pt>
                      <c:pt idx="1745">
                        <c:v>1.087</c:v>
                      </c:pt>
                      <c:pt idx="1746">
                        <c:v>1.0409999999999999</c:v>
                      </c:pt>
                      <c:pt idx="1747">
                        <c:v>0.996</c:v>
                      </c:pt>
                      <c:pt idx="1748">
                        <c:v>0.996</c:v>
                      </c:pt>
                      <c:pt idx="1749">
                        <c:v>0.996</c:v>
                      </c:pt>
                      <c:pt idx="1750">
                        <c:v>0.99299999999999999</c:v>
                      </c:pt>
                      <c:pt idx="1751">
                        <c:v>0.94599999999999995</c:v>
                      </c:pt>
                      <c:pt idx="1752">
                        <c:v>0.95599999999999996</c:v>
                      </c:pt>
                      <c:pt idx="1753">
                        <c:v>0.98099999999999998</c:v>
                      </c:pt>
                      <c:pt idx="1754">
                        <c:v>0.95399999999999996</c:v>
                      </c:pt>
                      <c:pt idx="1755">
                        <c:v>0.95399999999999996</c:v>
                      </c:pt>
                      <c:pt idx="1756">
                        <c:v>0.95399999999999996</c:v>
                      </c:pt>
                      <c:pt idx="1757">
                        <c:v>1.0489999999999999</c:v>
                      </c:pt>
                      <c:pt idx="1758">
                        <c:v>1.044</c:v>
                      </c:pt>
                      <c:pt idx="1759">
                        <c:v>1.026</c:v>
                      </c:pt>
                      <c:pt idx="1760">
                        <c:v>1.0549999999999999</c:v>
                      </c:pt>
                      <c:pt idx="1761">
                        <c:v>1.0680000000000001</c:v>
                      </c:pt>
                      <c:pt idx="1762">
                        <c:v>1.0680000000000001</c:v>
                      </c:pt>
                      <c:pt idx="1763">
                        <c:v>1.0680000000000001</c:v>
                      </c:pt>
                      <c:pt idx="1764">
                        <c:v>1.0669999999999999</c:v>
                      </c:pt>
                      <c:pt idx="1765">
                        <c:v>1.0980000000000001</c:v>
                      </c:pt>
                      <c:pt idx="1766">
                        <c:v>1.1200000000000001</c:v>
                      </c:pt>
                      <c:pt idx="1767">
                        <c:v>1.1179999999999999</c:v>
                      </c:pt>
                      <c:pt idx="1768">
                        <c:v>1.1219999999999999</c:v>
                      </c:pt>
                      <c:pt idx="1769">
                        <c:v>1.1219999999999999</c:v>
                      </c:pt>
                      <c:pt idx="1770">
                        <c:v>1.1219999999999999</c:v>
                      </c:pt>
                      <c:pt idx="1771">
                        <c:v>1.1459999999999999</c:v>
                      </c:pt>
                      <c:pt idx="1772">
                        <c:v>1.002</c:v>
                      </c:pt>
                      <c:pt idx="1773">
                        <c:v>1.034</c:v>
                      </c:pt>
                      <c:pt idx="1774">
                        <c:v>1.024</c:v>
                      </c:pt>
                      <c:pt idx="1775">
                        <c:v>0.999</c:v>
                      </c:pt>
                      <c:pt idx="1776">
                        <c:v>0.999</c:v>
                      </c:pt>
                      <c:pt idx="1777">
                        <c:v>0.999</c:v>
                      </c:pt>
                      <c:pt idx="1778">
                        <c:v>1.0249999999999999</c:v>
                      </c:pt>
                      <c:pt idx="1779">
                        <c:v>1.016</c:v>
                      </c:pt>
                      <c:pt idx="1780">
                        <c:v>1.0429999999999999</c:v>
                      </c:pt>
                      <c:pt idx="1781">
                        <c:v>1.1080000000000001</c:v>
                      </c:pt>
                      <c:pt idx="1782">
                        <c:v>1.1519999999999999</c:v>
                      </c:pt>
                      <c:pt idx="1783">
                        <c:v>1.1519999999999999</c:v>
                      </c:pt>
                      <c:pt idx="1784">
                        <c:v>1.1519999999999999</c:v>
                      </c:pt>
                      <c:pt idx="1785">
                        <c:v>1.1519999999999999</c:v>
                      </c:pt>
                      <c:pt idx="1786">
                        <c:v>1.153</c:v>
                      </c:pt>
                      <c:pt idx="1787">
                        <c:v>1.143</c:v>
                      </c:pt>
                      <c:pt idx="1788">
                        <c:v>1.0840000000000001</c:v>
                      </c:pt>
                      <c:pt idx="1789">
                        <c:v>1.1519999999999999</c:v>
                      </c:pt>
                      <c:pt idx="1790">
                        <c:v>1.1519999999999999</c:v>
                      </c:pt>
                      <c:pt idx="1791">
                        <c:v>1.1519999999999999</c:v>
                      </c:pt>
                      <c:pt idx="1792">
                        <c:v>1.1519999999999999</c:v>
                      </c:pt>
                      <c:pt idx="1793">
                        <c:v>1.1519999999999999</c:v>
                      </c:pt>
                      <c:pt idx="1794">
                        <c:v>1.127</c:v>
                      </c:pt>
                      <c:pt idx="1795">
                        <c:v>1.0760000000000001</c:v>
                      </c:pt>
                      <c:pt idx="1796">
                        <c:v>1.0669999999999999</c:v>
                      </c:pt>
                      <c:pt idx="1797">
                        <c:v>1.0669999999999999</c:v>
                      </c:pt>
                      <c:pt idx="1798">
                        <c:v>1.0669999999999999</c:v>
                      </c:pt>
                      <c:pt idx="1799">
                        <c:v>1.095</c:v>
                      </c:pt>
                      <c:pt idx="1800">
                        <c:v>1.161</c:v>
                      </c:pt>
                      <c:pt idx="1801">
                        <c:v>1.1280000000000001</c:v>
                      </c:pt>
                      <c:pt idx="1802">
                        <c:v>1.0840000000000001</c:v>
                      </c:pt>
                      <c:pt idx="1803">
                        <c:v>1.04</c:v>
                      </c:pt>
                      <c:pt idx="1804">
                        <c:v>1.04</c:v>
                      </c:pt>
                      <c:pt idx="1805">
                        <c:v>1.04</c:v>
                      </c:pt>
                      <c:pt idx="1806">
                        <c:v>1.0860000000000001</c:v>
                      </c:pt>
                      <c:pt idx="1807">
                        <c:v>1.1259999999999999</c:v>
                      </c:pt>
                      <c:pt idx="1808">
                        <c:v>1.093</c:v>
                      </c:pt>
                      <c:pt idx="1809">
                        <c:v>1.1100000000000001</c:v>
                      </c:pt>
                      <c:pt idx="1810">
                        <c:v>1.2010000000000001</c:v>
                      </c:pt>
                      <c:pt idx="1811">
                        <c:v>1.2010000000000001</c:v>
                      </c:pt>
                      <c:pt idx="1812">
                        <c:v>1.2010000000000001</c:v>
                      </c:pt>
                      <c:pt idx="1813">
                        <c:v>1.2</c:v>
                      </c:pt>
                      <c:pt idx="1814">
                        <c:v>0.999</c:v>
                      </c:pt>
                      <c:pt idx="1815">
                        <c:v>1.0089999999999999</c:v>
                      </c:pt>
                      <c:pt idx="1816">
                        <c:v>0.99299999999999999</c:v>
                      </c:pt>
                      <c:pt idx="1817">
                        <c:v>0.95499999999999996</c:v>
                      </c:pt>
                      <c:pt idx="1818">
                        <c:v>0.95499999999999996</c:v>
                      </c:pt>
                      <c:pt idx="1819">
                        <c:v>0.95499999999999996</c:v>
                      </c:pt>
                      <c:pt idx="1820">
                        <c:v>0.97399999999999998</c:v>
                      </c:pt>
                      <c:pt idx="1821">
                        <c:v>0.97</c:v>
                      </c:pt>
                      <c:pt idx="1822">
                        <c:v>1.0209999999999999</c:v>
                      </c:pt>
                      <c:pt idx="1823">
                        <c:v>1.0489999999999999</c:v>
                      </c:pt>
                      <c:pt idx="1824">
                        <c:v>1.0129999999999999</c:v>
                      </c:pt>
                      <c:pt idx="1825">
                        <c:v>1.0129999999999999</c:v>
                      </c:pt>
                      <c:pt idx="1826">
                        <c:v>1.0129999999999999</c:v>
                      </c:pt>
                      <c:pt idx="1827">
                        <c:v>1.026</c:v>
                      </c:pt>
                      <c:pt idx="1828">
                        <c:v>1.0469999999999999</c:v>
                      </c:pt>
                      <c:pt idx="1829">
                        <c:v>1.081</c:v>
                      </c:pt>
                      <c:pt idx="1830">
                        <c:v>1.0820000000000001</c:v>
                      </c:pt>
                      <c:pt idx="1831">
                        <c:v>1.095</c:v>
                      </c:pt>
                      <c:pt idx="1832">
                        <c:v>1.095</c:v>
                      </c:pt>
                      <c:pt idx="1833">
                        <c:v>1.095</c:v>
                      </c:pt>
                      <c:pt idx="1834">
                        <c:v>1.145</c:v>
                      </c:pt>
                      <c:pt idx="1835">
                        <c:v>1.1619999999999999</c:v>
                      </c:pt>
                      <c:pt idx="1836">
                        <c:v>1.194</c:v>
                      </c:pt>
                      <c:pt idx="1837">
                        <c:v>1.2410000000000001</c:v>
                      </c:pt>
                      <c:pt idx="1838">
                        <c:v>1.2709999999999999</c:v>
                      </c:pt>
                      <c:pt idx="1839">
                        <c:v>1.2709999999999999</c:v>
                      </c:pt>
                      <c:pt idx="1840">
                        <c:v>1.2709999999999999</c:v>
                      </c:pt>
                      <c:pt idx="1841">
                        <c:v>1.1819999999999999</c:v>
                      </c:pt>
                      <c:pt idx="1842">
                        <c:v>1.167</c:v>
                      </c:pt>
                      <c:pt idx="1843">
                        <c:v>1.1659999999999999</c:v>
                      </c:pt>
                      <c:pt idx="1844">
                        <c:v>1.165</c:v>
                      </c:pt>
                      <c:pt idx="1845">
                        <c:v>1.1120000000000001</c:v>
                      </c:pt>
                      <c:pt idx="1846">
                        <c:v>1.1120000000000001</c:v>
                      </c:pt>
                      <c:pt idx="1847">
                        <c:v>1.1120000000000001</c:v>
                      </c:pt>
                      <c:pt idx="1848">
                        <c:v>1.1200000000000001</c:v>
                      </c:pt>
                      <c:pt idx="1849">
                        <c:v>1.0329999999999999</c:v>
                      </c:pt>
                      <c:pt idx="1850">
                        <c:v>1.0429999999999999</c:v>
                      </c:pt>
                      <c:pt idx="1851">
                        <c:v>1.079</c:v>
                      </c:pt>
                      <c:pt idx="1852">
                        <c:v>1.077</c:v>
                      </c:pt>
                      <c:pt idx="1853">
                        <c:v>1.077</c:v>
                      </c:pt>
                      <c:pt idx="1854">
                        <c:v>1.077</c:v>
                      </c:pt>
                      <c:pt idx="1855">
                        <c:v>1.0669999999999999</c:v>
                      </c:pt>
                      <c:pt idx="1856">
                        <c:v>1.167</c:v>
                      </c:pt>
                      <c:pt idx="1857">
                        <c:v>1.2230000000000001</c:v>
                      </c:pt>
                      <c:pt idx="1858">
                        <c:v>1.163</c:v>
                      </c:pt>
                      <c:pt idx="1859">
                        <c:v>1.1599999999999999</c:v>
                      </c:pt>
                      <c:pt idx="1860">
                        <c:v>1.1599999999999999</c:v>
                      </c:pt>
                      <c:pt idx="1861">
                        <c:v>1.1599999999999999</c:v>
                      </c:pt>
                      <c:pt idx="1862">
                        <c:v>1.169</c:v>
                      </c:pt>
                      <c:pt idx="1863">
                        <c:v>1.143</c:v>
                      </c:pt>
                      <c:pt idx="1864">
                        <c:v>1.17</c:v>
                      </c:pt>
                      <c:pt idx="1865">
                        <c:v>1.1619999999999999</c:v>
                      </c:pt>
                      <c:pt idx="1866">
                        <c:v>1.1830000000000001</c:v>
                      </c:pt>
                      <c:pt idx="1867">
                        <c:v>1.1830000000000001</c:v>
                      </c:pt>
                      <c:pt idx="1868">
                        <c:v>1.1830000000000001</c:v>
                      </c:pt>
                      <c:pt idx="1869">
                        <c:v>1.1659999999999999</c:v>
                      </c:pt>
                      <c:pt idx="1870">
                        <c:v>1.1759999999999999</c:v>
                      </c:pt>
                      <c:pt idx="1871">
                        <c:v>1.18</c:v>
                      </c:pt>
                      <c:pt idx="1872">
                        <c:v>1.167</c:v>
                      </c:pt>
                      <c:pt idx="1873">
                        <c:v>1.123</c:v>
                      </c:pt>
                      <c:pt idx="1874">
                        <c:v>1.123</c:v>
                      </c:pt>
                      <c:pt idx="1875">
                        <c:v>1.123</c:v>
                      </c:pt>
                      <c:pt idx="1876">
                        <c:v>1.159</c:v>
                      </c:pt>
                      <c:pt idx="1877">
                        <c:v>1.2370000000000001</c:v>
                      </c:pt>
                      <c:pt idx="1878">
                        <c:v>1.228</c:v>
                      </c:pt>
                      <c:pt idx="1879">
                        <c:v>1.2170000000000001</c:v>
                      </c:pt>
                      <c:pt idx="1880">
                        <c:v>1.2610000000000001</c:v>
                      </c:pt>
                      <c:pt idx="1881">
                        <c:v>1.2610000000000001</c:v>
                      </c:pt>
                      <c:pt idx="1882">
                        <c:v>1.2610000000000001</c:v>
                      </c:pt>
                      <c:pt idx="1883">
                        <c:v>1.224</c:v>
                      </c:pt>
                      <c:pt idx="1884">
                        <c:v>1.212</c:v>
                      </c:pt>
                      <c:pt idx="1885">
                        <c:v>1.2090000000000001</c:v>
                      </c:pt>
                      <c:pt idx="1886">
                        <c:v>1.28</c:v>
                      </c:pt>
                      <c:pt idx="1887">
                        <c:v>1.262</c:v>
                      </c:pt>
                      <c:pt idx="1888">
                        <c:v>1.262</c:v>
                      </c:pt>
                      <c:pt idx="1889">
                        <c:v>1.262</c:v>
                      </c:pt>
                      <c:pt idx="1890">
                        <c:v>1.3900000000000001</c:v>
                      </c:pt>
                      <c:pt idx="1891">
                        <c:v>1.377</c:v>
                      </c:pt>
                      <c:pt idx="1892">
                        <c:v>1.3360000000000001</c:v>
                      </c:pt>
                      <c:pt idx="1893">
                        <c:v>1.2730000000000001</c:v>
                      </c:pt>
                      <c:pt idx="1894">
                        <c:v>1.2810000000000001</c:v>
                      </c:pt>
                      <c:pt idx="1895">
                        <c:v>1.2810000000000001</c:v>
                      </c:pt>
                      <c:pt idx="1896">
                        <c:v>1.2810000000000001</c:v>
                      </c:pt>
                      <c:pt idx="1897">
                        <c:v>1.3080000000000001</c:v>
                      </c:pt>
                      <c:pt idx="1898">
                        <c:v>1.335</c:v>
                      </c:pt>
                      <c:pt idx="1899">
                        <c:v>1.34</c:v>
                      </c:pt>
                      <c:pt idx="1900">
                        <c:v>1.4159999999999999</c:v>
                      </c:pt>
                      <c:pt idx="1901">
                        <c:v>1.365</c:v>
                      </c:pt>
                      <c:pt idx="1902">
                        <c:v>1.365</c:v>
                      </c:pt>
                      <c:pt idx="1903">
                        <c:v>1.365</c:v>
                      </c:pt>
                      <c:pt idx="1904">
                        <c:v>1.4</c:v>
                      </c:pt>
                      <c:pt idx="1905">
                        <c:v>1.4379999999999999</c:v>
                      </c:pt>
                      <c:pt idx="1906">
                        <c:v>1.46</c:v>
                      </c:pt>
                      <c:pt idx="1907">
                        <c:v>1.464</c:v>
                      </c:pt>
                      <c:pt idx="1908">
                        <c:v>1.3980000000000001</c:v>
                      </c:pt>
                      <c:pt idx="1909">
                        <c:v>1.3980000000000001</c:v>
                      </c:pt>
                      <c:pt idx="1910">
                        <c:v>1.3980000000000001</c:v>
                      </c:pt>
                      <c:pt idx="1911">
                        <c:v>1.4139999999999999</c:v>
                      </c:pt>
                      <c:pt idx="1912">
                        <c:v>1.389</c:v>
                      </c:pt>
                      <c:pt idx="1913">
                        <c:v>1.413</c:v>
                      </c:pt>
                      <c:pt idx="1914">
                        <c:v>1.3240000000000001</c:v>
                      </c:pt>
                      <c:pt idx="1915">
                        <c:v>1.2650000000000001</c:v>
                      </c:pt>
                      <c:pt idx="1916">
                        <c:v>1.2650000000000001</c:v>
                      </c:pt>
                      <c:pt idx="1917">
                        <c:v>1.2650000000000001</c:v>
                      </c:pt>
                      <c:pt idx="1918">
                        <c:v>1.2749999999999999</c:v>
                      </c:pt>
                      <c:pt idx="1919">
                        <c:v>1.284</c:v>
                      </c:pt>
                      <c:pt idx="1920">
                        <c:v>1.2650000000000001</c:v>
                      </c:pt>
                      <c:pt idx="1921">
                        <c:v>1.236</c:v>
                      </c:pt>
                      <c:pt idx="1922">
                        <c:v>1.2629999999999999</c:v>
                      </c:pt>
                      <c:pt idx="1923">
                        <c:v>1.2629999999999999</c:v>
                      </c:pt>
                      <c:pt idx="1924">
                        <c:v>1.2629999999999999</c:v>
                      </c:pt>
                      <c:pt idx="1925">
                        <c:v>1.234</c:v>
                      </c:pt>
                      <c:pt idx="1926">
                        <c:v>1.198</c:v>
                      </c:pt>
                      <c:pt idx="1927">
                        <c:v>1.1950000000000001</c:v>
                      </c:pt>
                      <c:pt idx="1928">
                        <c:v>1.2570000000000001</c:v>
                      </c:pt>
                      <c:pt idx="1929">
                        <c:v>1.24</c:v>
                      </c:pt>
                      <c:pt idx="1930">
                        <c:v>1.24</c:v>
                      </c:pt>
                      <c:pt idx="1931">
                        <c:v>1.24</c:v>
                      </c:pt>
                      <c:pt idx="1932">
                        <c:v>1.292</c:v>
                      </c:pt>
                      <c:pt idx="1933">
                        <c:v>1.3109999999999999</c:v>
                      </c:pt>
                      <c:pt idx="1934">
                        <c:v>1.2070000000000001</c:v>
                      </c:pt>
                      <c:pt idx="1935">
                        <c:v>1.1839999999999999</c:v>
                      </c:pt>
                      <c:pt idx="1936">
                        <c:v>1.2070000000000001</c:v>
                      </c:pt>
                      <c:pt idx="1937">
                        <c:v>1.2070000000000001</c:v>
                      </c:pt>
                      <c:pt idx="1938">
                        <c:v>1.2070000000000001</c:v>
                      </c:pt>
                      <c:pt idx="1939">
                        <c:v>1.2210000000000001</c:v>
                      </c:pt>
                      <c:pt idx="1940">
                        <c:v>1.327</c:v>
                      </c:pt>
                      <c:pt idx="1941">
                        <c:v>1.3</c:v>
                      </c:pt>
                      <c:pt idx="1942">
                        <c:v>1.288</c:v>
                      </c:pt>
                      <c:pt idx="1943">
                        <c:v>1.26</c:v>
                      </c:pt>
                      <c:pt idx="1944">
                        <c:v>1.26</c:v>
                      </c:pt>
                      <c:pt idx="1945">
                        <c:v>1.26</c:v>
                      </c:pt>
                      <c:pt idx="1946">
                        <c:v>1.353</c:v>
                      </c:pt>
                      <c:pt idx="1947">
                        <c:v>1.3980000000000001</c:v>
                      </c:pt>
                      <c:pt idx="1948">
                        <c:v>1.425</c:v>
                      </c:pt>
                      <c:pt idx="1949">
                        <c:v>1.35</c:v>
                      </c:pt>
                      <c:pt idx="1950">
                        <c:v>1.401</c:v>
                      </c:pt>
                      <c:pt idx="1951">
                        <c:v>1.401</c:v>
                      </c:pt>
                      <c:pt idx="1952">
                        <c:v>1.401</c:v>
                      </c:pt>
                      <c:pt idx="1953">
                        <c:v>1.4630000000000001</c:v>
                      </c:pt>
                      <c:pt idx="1954">
                        <c:v>1.478</c:v>
                      </c:pt>
                      <c:pt idx="1955">
                        <c:v>1.5899999999999999</c:v>
                      </c:pt>
                      <c:pt idx="1956">
                        <c:v>1.6160000000000001</c:v>
                      </c:pt>
                      <c:pt idx="1957">
                        <c:v>1.655</c:v>
                      </c:pt>
                      <c:pt idx="1958">
                        <c:v>1.655</c:v>
                      </c:pt>
                      <c:pt idx="1959">
                        <c:v>1.655</c:v>
                      </c:pt>
                      <c:pt idx="1960">
                        <c:v>1.5819999999999999</c:v>
                      </c:pt>
                      <c:pt idx="1961">
                        <c:v>1.5590000000000002</c:v>
                      </c:pt>
                      <c:pt idx="1962">
                        <c:v>1.593</c:v>
                      </c:pt>
                      <c:pt idx="1963">
                        <c:v>1.6360000000000001</c:v>
                      </c:pt>
                      <c:pt idx="1964">
                        <c:v>1.601</c:v>
                      </c:pt>
                      <c:pt idx="1965">
                        <c:v>1.601</c:v>
                      </c:pt>
                      <c:pt idx="1966">
                        <c:v>1.601</c:v>
                      </c:pt>
                      <c:pt idx="1967">
                        <c:v>1.6840000000000002</c:v>
                      </c:pt>
                      <c:pt idx="1968">
                        <c:v>1.6259999999999999</c:v>
                      </c:pt>
                      <c:pt idx="1969">
                        <c:v>1.647</c:v>
                      </c:pt>
                      <c:pt idx="1970">
                        <c:v>1.6640000000000001</c:v>
                      </c:pt>
                      <c:pt idx="1971">
                        <c:v>1.663</c:v>
                      </c:pt>
                      <c:pt idx="1972">
                        <c:v>1.663</c:v>
                      </c:pt>
                      <c:pt idx="1973">
                        <c:v>1.663</c:v>
                      </c:pt>
                      <c:pt idx="1974">
                        <c:v>1.629</c:v>
                      </c:pt>
                      <c:pt idx="1975">
                        <c:v>1.625</c:v>
                      </c:pt>
                      <c:pt idx="1976">
                        <c:v>1.605</c:v>
                      </c:pt>
                      <c:pt idx="1977">
                        <c:v>1.65</c:v>
                      </c:pt>
                      <c:pt idx="1978">
                        <c:v>1.6280000000000001</c:v>
                      </c:pt>
                      <c:pt idx="1979">
                        <c:v>1.6280000000000001</c:v>
                      </c:pt>
                      <c:pt idx="1980">
                        <c:v>1.6280000000000001</c:v>
                      </c:pt>
                      <c:pt idx="1981">
                        <c:v>1.6819999999999999</c:v>
                      </c:pt>
                      <c:pt idx="1982">
                        <c:v>1.7330000000000001</c:v>
                      </c:pt>
                      <c:pt idx="1983">
                        <c:v>1.742</c:v>
                      </c:pt>
                      <c:pt idx="1984">
                        <c:v>1.7709999999999999</c:v>
                      </c:pt>
                      <c:pt idx="1985">
                        <c:v>1.6890000000000001</c:v>
                      </c:pt>
                      <c:pt idx="1986">
                        <c:v>1.6890000000000001</c:v>
                      </c:pt>
                      <c:pt idx="1987">
                        <c:v>1.6890000000000001</c:v>
                      </c:pt>
                      <c:pt idx="1988">
                        <c:v>1.5979999999999999</c:v>
                      </c:pt>
                      <c:pt idx="1989">
                        <c:v>1.7829999999999999</c:v>
                      </c:pt>
                      <c:pt idx="1990">
                        <c:v>1.7589999999999999</c:v>
                      </c:pt>
                      <c:pt idx="1991">
                        <c:v>1.696</c:v>
                      </c:pt>
                      <c:pt idx="1992">
                        <c:v>1.645</c:v>
                      </c:pt>
                      <c:pt idx="1993">
                        <c:v>1.645</c:v>
                      </c:pt>
                      <c:pt idx="1994">
                        <c:v>1.645</c:v>
                      </c:pt>
                      <c:pt idx="1995">
                        <c:v>1.5669999999999999</c:v>
                      </c:pt>
                      <c:pt idx="1996">
                        <c:v>1.552</c:v>
                      </c:pt>
                      <c:pt idx="1997">
                        <c:v>1.4079999999999999</c:v>
                      </c:pt>
                      <c:pt idx="1998">
                        <c:v>1.26</c:v>
                      </c:pt>
                      <c:pt idx="1999">
                        <c:v>1.19</c:v>
                      </c:pt>
                      <c:pt idx="2000">
                        <c:v>1.19</c:v>
                      </c:pt>
                      <c:pt idx="2001">
                        <c:v>1.19</c:v>
                      </c:pt>
                      <c:pt idx="2002">
                        <c:v>1.212</c:v>
                      </c:pt>
                      <c:pt idx="2003">
                        <c:v>1.2250000000000001</c:v>
                      </c:pt>
                      <c:pt idx="2004">
                        <c:v>1.2509999999999999</c:v>
                      </c:pt>
                      <c:pt idx="2005">
                        <c:v>1.2789999999999999</c:v>
                      </c:pt>
                      <c:pt idx="2006">
                        <c:v>1.2829999999999999</c:v>
                      </c:pt>
                      <c:pt idx="2007">
                        <c:v>1.2829999999999999</c:v>
                      </c:pt>
                      <c:pt idx="2008">
                        <c:v>1.2829999999999999</c:v>
                      </c:pt>
                      <c:pt idx="2009">
                        <c:v>1.31</c:v>
                      </c:pt>
                      <c:pt idx="2010">
                        <c:v>1.2909999999999999</c:v>
                      </c:pt>
                      <c:pt idx="2011">
                        <c:v>1.2389999999999999</c:v>
                      </c:pt>
                      <c:pt idx="2012">
                        <c:v>1.3049999999999999</c:v>
                      </c:pt>
                      <c:pt idx="2013">
                        <c:v>1.262</c:v>
                      </c:pt>
                      <c:pt idx="2014">
                        <c:v>1.262</c:v>
                      </c:pt>
                      <c:pt idx="2015">
                        <c:v>1.262</c:v>
                      </c:pt>
                      <c:pt idx="2016">
                        <c:v>1.337</c:v>
                      </c:pt>
                      <c:pt idx="2017">
                        <c:v>1.37</c:v>
                      </c:pt>
                      <c:pt idx="2018">
                        <c:v>1.377</c:v>
                      </c:pt>
                      <c:pt idx="2019">
                        <c:v>1.2889999999999999</c:v>
                      </c:pt>
                      <c:pt idx="2020">
                        <c:v>1.2150000000000001</c:v>
                      </c:pt>
                      <c:pt idx="2021">
                        <c:v>1.2150000000000001</c:v>
                      </c:pt>
                      <c:pt idx="2022">
                        <c:v>1.2150000000000001</c:v>
                      </c:pt>
                      <c:pt idx="2023">
                        <c:v>1.276</c:v>
                      </c:pt>
                      <c:pt idx="2024">
                        <c:v>1.2969999999999999</c:v>
                      </c:pt>
                      <c:pt idx="2025">
                        <c:v>1.111</c:v>
                      </c:pt>
                      <c:pt idx="2026">
                        <c:v>1.002</c:v>
                      </c:pt>
                      <c:pt idx="2027">
                        <c:v>0.93300000000000005</c:v>
                      </c:pt>
                      <c:pt idx="2028">
                        <c:v>0.93300000000000005</c:v>
                      </c:pt>
                      <c:pt idx="2029">
                        <c:v>0.93300000000000005</c:v>
                      </c:pt>
                      <c:pt idx="2030">
                        <c:v>0.92900000000000005</c:v>
                      </c:pt>
                      <c:pt idx="2031">
                        <c:v>0.85299999999999998</c:v>
                      </c:pt>
                      <c:pt idx="2032">
                        <c:v>0.71199999999999997</c:v>
                      </c:pt>
                      <c:pt idx="2033">
                        <c:v>0.71099999999999997</c:v>
                      </c:pt>
                      <c:pt idx="2034">
                        <c:v>0.72299999999999998</c:v>
                      </c:pt>
                      <c:pt idx="2035">
                        <c:v>0.72299999999999998</c:v>
                      </c:pt>
                      <c:pt idx="2036">
                        <c:v>0.72299999999999998</c:v>
                      </c:pt>
                      <c:pt idx="2037">
                        <c:v>0.747</c:v>
                      </c:pt>
                      <c:pt idx="2038">
                        <c:v>0.75600000000000001</c:v>
                      </c:pt>
                      <c:pt idx="2039">
                        <c:v>0.72299999999999998</c:v>
                      </c:pt>
                      <c:pt idx="2040">
                        <c:v>0.70699999999999996</c:v>
                      </c:pt>
                      <c:pt idx="2041">
                        <c:v>0.69699999999999995</c:v>
                      </c:pt>
                      <c:pt idx="2042">
                        <c:v>0.69699999999999995</c:v>
                      </c:pt>
                      <c:pt idx="2043">
                        <c:v>0.69699999999999995</c:v>
                      </c:pt>
                      <c:pt idx="2044">
                        <c:v>0.66</c:v>
                      </c:pt>
                      <c:pt idx="2045">
                        <c:v>0.65400000000000003</c:v>
                      </c:pt>
                      <c:pt idx="2046">
                        <c:v>0.68799999999999994</c:v>
                      </c:pt>
                      <c:pt idx="2047">
                        <c:v>0.69299999999999995</c:v>
                      </c:pt>
                      <c:pt idx="2048">
                        <c:v>0.70599999999999996</c:v>
                      </c:pt>
                      <c:pt idx="2049">
                        <c:v>0.70599999999999996</c:v>
                      </c:pt>
                      <c:pt idx="2050">
                        <c:v>0.70599999999999996</c:v>
                      </c:pt>
                      <c:pt idx="2051">
                        <c:v>0.72199999999999998</c:v>
                      </c:pt>
                      <c:pt idx="2052">
                        <c:v>0.72299999999999998</c:v>
                      </c:pt>
                      <c:pt idx="2053">
                        <c:v>0.73599999999999999</c:v>
                      </c:pt>
                      <c:pt idx="2054">
                        <c:v>0.75900000000000001</c:v>
                      </c:pt>
                      <c:pt idx="2055">
                        <c:v>0.75900000000000001</c:v>
                      </c:pt>
                      <c:pt idx="2056">
                        <c:v>0.75900000000000001</c:v>
                      </c:pt>
                      <c:pt idx="2057">
                        <c:v>0.75900000000000001</c:v>
                      </c:pt>
                      <c:pt idx="2058">
                        <c:v>0.75900000000000001</c:v>
                      </c:pt>
                      <c:pt idx="2059">
                        <c:v>0.73899999999999999</c:v>
                      </c:pt>
                      <c:pt idx="2060">
                        <c:v>0.751</c:v>
                      </c:pt>
                      <c:pt idx="2061">
                        <c:v>0.78100000000000003</c:v>
                      </c:pt>
                      <c:pt idx="2062">
                        <c:v>0.77900000000000003</c:v>
                      </c:pt>
                      <c:pt idx="2063">
                        <c:v>0.77900000000000003</c:v>
                      </c:pt>
                      <c:pt idx="2064">
                        <c:v>0.77900000000000003</c:v>
                      </c:pt>
                      <c:pt idx="2065">
                        <c:v>0.78100000000000003</c:v>
                      </c:pt>
                      <c:pt idx="2066">
                        <c:v>0.78500000000000003</c:v>
                      </c:pt>
                      <c:pt idx="2067">
                        <c:v>0.80700000000000005</c:v>
                      </c:pt>
                      <c:pt idx="2068">
                        <c:v>0.80500000000000005</c:v>
                      </c:pt>
                      <c:pt idx="2069">
                        <c:v>0.77400000000000002</c:v>
                      </c:pt>
                      <c:pt idx="2070">
                        <c:v>0.77400000000000002</c:v>
                      </c:pt>
                      <c:pt idx="2071">
                        <c:v>0.77400000000000002</c:v>
                      </c:pt>
                      <c:pt idx="2072">
                        <c:v>0.79900000000000004</c:v>
                      </c:pt>
                      <c:pt idx="2073">
                        <c:v>0.81399999999999995</c:v>
                      </c:pt>
                      <c:pt idx="2074">
                        <c:v>0.82099999999999995</c:v>
                      </c:pt>
                      <c:pt idx="2075">
                        <c:v>0.80100000000000005</c:v>
                      </c:pt>
                      <c:pt idx="2076">
                        <c:v>0.77400000000000002</c:v>
                      </c:pt>
                      <c:pt idx="2077">
                        <c:v>0.77400000000000002</c:v>
                      </c:pt>
                      <c:pt idx="2078">
                        <c:v>0.77400000000000002</c:v>
                      </c:pt>
                      <c:pt idx="2079">
                        <c:v>0.748</c:v>
                      </c:pt>
                      <c:pt idx="2080">
                        <c:v>0.72</c:v>
                      </c:pt>
                      <c:pt idx="2081">
                        <c:v>0.751</c:v>
                      </c:pt>
                      <c:pt idx="2082">
                        <c:v>0.83699999999999997</c:v>
                      </c:pt>
                      <c:pt idx="2083">
                        <c:v>0.86899999999999999</c:v>
                      </c:pt>
                      <c:pt idx="2084">
                        <c:v>0.86899999999999999</c:v>
                      </c:pt>
                      <c:pt idx="2085">
                        <c:v>0.86899999999999999</c:v>
                      </c:pt>
                      <c:pt idx="2086">
                        <c:v>0.874</c:v>
                      </c:pt>
                      <c:pt idx="2087">
                        <c:v>0.91500000000000004</c:v>
                      </c:pt>
                      <c:pt idx="2088">
                        <c:v>0.90900000000000003</c:v>
                      </c:pt>
                      <c:pt idx="2089">
                        <c:v>0.88600000000000001</c:v>
                      </c:pt>
                      <c:pt idx="2090">
                        <c:v>0.86599999999999999</c:v>
                      </c:pt>
                      <c:pt idx="2091">
                        <c:v>0.86599999999999999</c:v>
                      </c:pt>
                      <c:pt idx="2092">
                        <c:v>0.86599999999999999</c:v>
                      </c:pt>
                      <c:pt idx="2093">
                        <c:v>0.88300000000000001</c:v>
                      </c:pt>
                      <c:pt idx="2094">
                        <c:v>0.96299999999999997</c:v>
                      </c:pt>
                      <c:pt idx="2095">
                        <c:v>1.02</c:v>
                      </c:pt>
                      <c:pt idx="2096">
                        <c:v>1.0620000000000001</c:v>
                      </c:pt>
                      <c:pt idx="2097">
                        <c:v>1.1060000000000001</c:v>
                      </c:pt>
                      <c:pt idx="2098">
                        <c:v>1.1060000000000001</c:v>
                      </c:pt>
                      <c:pt idx="2099">
                        <c:v>1.1060000000000001</c:v>
                      </c:pt>
                      <c:pt idx="2100">
                        <c:v>1.1060000000000001</c:v>
                      </c:pt>
                      <c:pt idx="2101">
                        <c:v>1.143</c:v>
                      </c:pt>
                      <c:pt idx="2102">
                        <c:v>1.157</c:v>
                      </c:pt>
                      <c:pt idx="2103">
                        <c:v>1.171</c:v>
                      </c:pt>
                      <c:pt idx="2104">
                        <c:v>1.1830000000000001</c:v>
                      </c:pt>
                      <c:pt idx="2105">
                        <c:v>1.1830000000000001</c:v>
                      </c:pt>
                      <c:pt idx="2106">
                        <c:v>1.1830000000000001</c:v>
                      </c:pt>
                      <c:pt idx="2107">
                        <c:v>1.206</c:v>
                      </c:pt>
                      <c:pt idx="2108">
                        <c:v>1.2469999999999999</c:v>
                      </c:pt>
                      <c:pt idx="2109">
                        <c:v>1.2410000000000001</c:v>
                      </c:pt>
                      <c:pt idx="2110">
                        <c:v>1.218</c:v>
                      </c:pt>
                      <c:pt idx="2111">
                        <c:v>1.181</c:v>
                      </c:pt>
                      <c:pt idx="2112">
                        <c:v>1.181</c:v>
                      </c:pt>
                      <c:pt idx="2113">
                        <c:v>1.181</c:v>
                      </c:pt>
                      <c:pt idx="2114">
                        <c:v>1.167</c:v>
                      </c:pt>
                      <c:pt idx="2115">
                        <c:v>1.1679999999999999</c:v>
                      </c:pt>
                      <c:pt idx="2116">
                        <c:v>1.165</c:v>
                      </c:pt>
                      <c:pt idx="2117">
                        <c:v>1.1559999999999999</c:v>
                      </c:pt>
                      <c:pt idx="2118">
                        <c:v>1.137</c:v>
                      </c:pt>
                      <c:pt idx="2119">
                        <c:v>1.137</c:v>
                      </c:pt>
                      <c:pt idx="2120">
                        <c:v>1.137</c:v>
                      </c:pt>
                      <c:pt idx="2121">
                        <c:v>1.175</c:v>
                      </c:pt>
                      <c:pt idx="2122">
                        <c:v>1.137</c:v>
                      </c:pt>
                      <c:pt idx="2123">
                        <c:v>1.119</c:v>
                      </c:pt>
                      <c:pt idx="2124">
                        <c:v>1.0860000000000001</c:v>
                      </c:pt>
                      <c:pt idx="2125">
                        <c:v>1.071</c:v>
                      </c:pt>
                      <c:pt idx="2126">
                        <c:v>1.071</c:v>
                      </c:pt>
                      <c:pt idx="2127">
                        <c:v>1.071</c:v>
                      </c:pt>
                      <c:pt idx="2128">
                        <c:v>1.1479999999999999</c:v>
                      </c:pt>
                      <c:pt idx="2129">
                        <c:v>1.248</c:v>
                      </c:pt>
                      <c:pt idx="2130">
                        <c:v>1.2110000000000001</c:v>
                      </c:pt>
                      <c:pt idx="2131">
                        <c:v>1.2090000000000001</c:v>
                      </c:pt>
                      <c:pt idx="2132">
                        <c:v>1.2270000000000001</c:v>
                      </c:pt>
                      <c:pt idx="2133">
                        <c:v>1.2270000000000001</c:v>
                      </c:pt>
                      <c:pt idx="2134">
                        <c:v>1.2270000000000001</c:v>
                      </c:pt>
                      <c:pt idx="2135">
                        <c:v>1.3049999999999999</c:v>
                      </c:pt>
                      <c:pt idx="2136">
                        <c:v>1.31</c:v>
                      </c:pt>
                      <c:pt idx="2137">
                        <c:v>1.347</c:v>
                      </c:pt>
                      <c:pt idx="2138">
                        <c:v>1.361</c:v>
                      </c:pt>
                      <c:pt idx="2139">
                        <c:v>1.389</c:v>
                      </c:pt>
                      <c:pt idx="2140">
                        <c:v>1.389</c:v>
                      </c:pt>
                      <c:pt idx="2141">
                        <c:v>1.389</c:v>
                      </c:pt>
                      <c:pt idx="2142">
                        <c:v>1.3879999999999999</c:v>
                      </c:pt>
                      <c:pt idx="2143">
                        <c:v>1.24</c:v>
                      </c:pt>
                      <c:pt idx="2144">
                        <c:v>1.2050000000000001</c:v>
                      </c:pt>
                      <c:pt idx="2145">
                        <c:v>1.216</c:v>
                      </c:pt>
                      <c:pt idx="2146">
                        <c:v>1.1679999999999999</c:v>
                      </c:pt>
                      <c:pt idx="2147">
                        <c:v>1.1679999999999999</c:v>
                      </c:pt>
                      <c:pt idx="2148">
                        <c:v>1.1679999999999999</c:v>
                      </c:pt>
                      <c:pt idx="2149">
                        <c:v>1.25</c:v>
                      </c:pt>
                      <c:pt idx="2150">
                        <c:v>1.25</c:v>
                      </c:pt>
                      <c:pt idx="2151">
                        <c:v>1.2509999999999999</c:v>
                      </c:pt>
                      <c:pt idx="2152">
                        <c:v>1.268</c:v>
                      </c:pt>
                      <c:pt idx="2153">
                        <c:v>1.2730000000000001</c:v>
                      </c:pt>
                      <c:pt idx="2154">
                        <c:v>1.2730000000000001</c:v>
                      </c:pt>
                      <c:pt idx="2155">
                        <c:v>1.2730000000000001</c:v>
                      </c:pt>
                      <c:pt idx="2156">
                        <c:v>1.2730000000000001</c:v>
                      </c:pt>
                      <c:pt idx="2157">
                        <c:v>1.2730000000000001</c:v>
                      </c:pt>
                      <c:pt idx="2158">
                        <c:v>1.2730000000000001</c:v>
                      </c:pt>
                      <c:pt idx="2159">
                        <c:v>1.286</c:v>
                      </c:pt>
                      <c:pt idx="2160">
                        <c:v>1.2909999999999999</c:v>
                      </c:pt>
                      <c:pt idx="2161">
                        <c:v>1.2909999999999999</c:v>
                      </c:pt>
                      <c:pt idx="2162">
                        <c:v>1.2909999999999999</c:v>
                      </c:pt>
                      <c:pt idx="2163">
                        <c:v>1.296</c:v>
                      </c:pt>
                      <c:pt idx="2164">
                        <c:v>1.2989999999999999</c:v>
                      </c:pt>
                      <c:pt idx="2165">
                        <c:v>1.3160000000000001</c:v>
                      </c:pt>
                      <c:pt idx="2166">
                        <c:v>1.27</c:v>
                      </c:pt>
                      <c:pt idx="2167">
                        <c:v>1.2789999999999999</c:v>
                      </c:pt>
                      <c:pt idx="2168">
                        <c:v>1.2789999999999999</c:v>
                      </c:pt>
                      <c:pt idx="2169">
                        <c:v>1.2789999999999999</c:v>
                      </c:pt>
                      <c:pt idx="2170">
                        <c:v>1.3149999999999999</c:v>
                      </c:pt>
                      <c:pt idx="2171">
                        <c:v>1.3180000000000001</c:v>
                      </c:pt>
                      <c:pt idx="2172">
                        <c:v>1.34</c:v>
                      </c:pt>
                      <c:pt idx="2173">
                        <c:v>1.33</c:v>
                      </c:pt>
                      <c:pt idx="2174">
                        <c:v>1.3820000000000001</c:v>
                      </c:pt>
                      <c:pt idx="2175">
                        <c:v>1.3820000000000001</c:v>
                      </c:pt>
                      <c:pt idx="2176">
                        <c:v>1.3820000000000001</c:v>
                      </c:pt>
                      <c:pt idx="2177">
                        <c:v>1.401</c:v>
                      </c:pt>
                      <c:pt idx="2178">
                        <c:v>1.3900000000000001</c:v>
                      </c:pt>
                      <c:pt idx="2179">
                        <c:v>1.3839999999999999</c:v>
                      </c:pt>
                      <c:pt idx="2180">
                        <c:v>1.3759999999999999</c:v>
                      </c:pt>
                      <c:pt idx="2181">
                        <c:v>1.377</c:v>
                      </c:pt>
                      <c:pt idx="2182">
                        <c:v>1.377</c:v>
                      </c:pt>
                      <c:pt idx="2183">
                        <c:v>1.377</c:v>
                      </c:pt>
                      <c:pt idx="2184">
                        <c:v>1.3839999999999999</c:v>
                      </c:pt>
                      <c:pt idx="2185">
                        <c:v>1.4630000000000001</c:v>
                      </c:pt>
                      <c:pt idx="2186">
                        <c:v>1.456</c:v>
                      </c:pt>
                      <c:pt idx="2187">
                        <c:v>1.48</c:v>
                      </c:pt>
                      <c:pt idx="2188">
                        <c:v>1.492</c:v>
                      </c:pt>
                      <c:pt idx="2189">
                        <c:v>1.492</c:v>
                      </c:pt>
                      <c:pt idx="2190">
                        <c:v>1.492</c:v>
                      </c:pt>
                      <c:pt idx="2191">
                        <c:v>1.542</c:v>
                      </c:pt>
                      <c:pt idx="2192">
                        <c:v>1.5659999999999998</c:v>
                      </c:pt>
                      <c:pt idx="2193">
                        <c:v>1.544</c:v>
                      </c:pt>
                      <c:pt idx="2194">
                        <c:v>1.554</c:v>
                      </c:pt>
                      <c:pt idx="2195">
                        <c:v>1.571</c:v>
                      </c:pt>
                      <c:pt idx="2196">
                        <c:v>1.571</c:v>
                      </c:pt>
                      <c:pt idx="2197">
                        <c:v>1.571</c:v>
                      </c:pt>
                      <c:pt idx="2198">
                        <c:v>1.601</c:v>
                      </c:pt>
                      <c:pt idx="2199">
                        <c:v>1.6059999999999999</c:v>
                      </c:pt>
                      <c:pt idx="2200">
                        <c:v>1.6160000000000001</c:v>
                      </c:pt>
                      <c:pt idx="2201">
                        <c:v>1.653</c:v>
                      </c:pt>
                      <c:pt idx="2202">
                        <c:v>1.6840000000000002</c:v>
                      </c:pt>
                      <c:pt idx="2203">
                        <c:v>1.6840000000000002</c:v>
                      </c:pt>
                      <c:pt idx="2204">
                        <c:v>1.6840000000000002</c:v>
                      </c:pt>
                      <c:pt idx="2205">
                        <c:v>1.724</c:v>
                      </c:pt>
                      <c:pt idx="2206">
                        <c:v>1.758</c:v>
                      </c:pt>
                      <c:pt idx="2207">
                        <c:v>1.7549999999999999</c:v>
                      </c:pt>
                      <c:pt idx="2208">
                        <c:v>1.7850000000000001</c:v>
                      </c:pt>
                      <c:pt idx="2209">
                        <c:v>1.712</c:v>
                      </c:pt>
                      <c:pt idx="2210">
                        <c:v>1.712</c:v>
                      </c:pt>
                      <c:pt idx="2211">
                        <c:v>1.712</c:v>
                      </c:pt>
                      <c:pt idx="2212">
                        <c:v>1.7669999999999999</c:v>
                      </c:pt>
                      <c:pt idx="2213">
                        <c:v>1.8050000000000002</c:v>
                      </c:pt>
                      <c:pt idx="2214">
                        <c:v>1.804</c:v>
                      </c:pt>
                      <c:pt idx="2215">
                        <c:v>1.7970000000000002</c:v>
                      </c:pt>
                      <c:pt idx="2216">
                        <c:v>1.804</c:v>
                      </c:pt>
                      <c:pt idx="2217">
                        <c:v>1.804</c:v>
                      </c:pt>
                      <c:pt idx="2218">
                        <c:v>1.804</c:v>
                      </c:pt>
                      <c:pt idx="2219">
                        <c:v>1.843</c:v>
                      </c:pt>
                      <c:pt idx="2220">
                        <c:v>1.829</c:v>
                      </c:pt>
                      <c:pt idx="2221">
                        <c:v>1.8540000000000001</c:v>
                      </c:pt>
                      <c:pt idx="2222">
                        <c:v>1.855</c:v>
                      </c:pt>
                      <c:pt idx="2223">
                        <c:v>1.75</c:v>
                      </c:pt>
                      <c:pt idx="2224">
                        <c:v>1.75</c:v>
                      </c:pt>
                      <c:pt idx="2225">
                        <c:v>1.75</c:v>
                      </c:pt>
                      <c:pt idx="2226">
                        <c:v>1.835</c:v>
                      </c:pt>
                      <c:pt idx="2227">
                        <c:v>1.704</c:v>
                      </c:pt>
                      <c:pt idx="2228">
                        <c:v>1.6640000000000001</c:v>
                      </c:pt>
                      <c:pt idx="2229">
                        <c:v>1.722</c:v>
                      </c:pt>
                      <c:pt idx="2230">
                        <c:v>1.6919999999999999</c:v>
                      </c:pt>
                      <c:pt idx="2231">
                        <c:v>1.6919999999999999</c:v>
                      </c:pt>
                      <c:pt idx="2232">
                        <c:v>1.6919999999999999</c:v>
                      </c:pt>
                      <c:pt idx="2233">
                        <c:v>1.6760000000000002</c:v>
                      </c:pt>
                      <c:pt idx="2234">
                        <c:v>1.6879999999999999</c:v>
                      </c:pt>
                      <c:pt idx="2235">
                        <c:v>1.679</c:v>
                      </c:pt>
                      <c:pt idx="2236">
                        <c:v>1.667</c:v>
                      </c:pt>
                      <c:pt idx="2237">
                        <c:v>1.6560000000000001</c:v>
                      </c:pt>
                      <c:pt idx="2238">
                        <c:v>1.6560000000000001</c:v>
                      </c:pt>
                      <c:pt idx="2239">
                        <c:v>1.6560000000000001</c:v>
                      </c:pt>
                      <c:pt idx="2240">
                        <c:v>1.6360000000000001</c:v>
                      </c:pt>
                      <c:pt idx="2241">
                        <c:v>1.6179999999999999</c:v>
                      </c:pt>
                      <c:pt idx="2242">
                        <c:v>1.65</c:v>
                      </c:pt>
                      <c:pt idx="2243">
                        <c:v>1.698</c:v>
                      </c:pt>
                      <c:pt idx="2244">
                        <c:v>1.6659999999999999</c:v>
                      </c:pt>
                      <c:pt idx="2245">
                        <c:v>1.6659999999999999</c:v>
                      </c:pt>
                      <c:pt idx="2246">
                        <c:v>1.6659999999999999</c:v>
                      </c:pt>
                      <c:pt idx="2247">
                        <c:v>1.6739999999999999</c:v>
                      </c:pt>
                      <c:pt idx="2248">
                        <c:v>1.7290000000000001</c:v>
                      </c:pt>
                      <c:pt idx="2249">
                        <c:v>1.754</c:v>
                      </c:pt>
                      <c:pt idx="2250">
                        <c:v>1.7370000000000001</c:v>
                      </c:pt>
                      <c:pt idx="2251">
                        <c:v>1.746</c:v>
                      </c:pt>
                      <c:pt idx="2252">
                        <c:v>1.746</c:v>
                      </c:pt>
                      <c:pt idx="2253">
                        <c:v>1.746</c:v>
                      </c:pt>
                      <c:pt idx="2254">
                        <c:v>1.841</c:v>
                      </c:pt>
                      <c:pt idx="2255">
                        <c:v>1.85</c:v>
                      </c:pt>
                      <c:pt idx="2256">
                        <c:v>1.8959999999999999</c:v>
                      </c:pt>
                      <c:pt idx="2257">
                        <c:v>1.877</c:v>
                      </c:pt>
                      <c:pt idx="2258">
                        <c:v>1.8519999999999999</c:v>
                      </c:pt>
                      <c:pt idx="2259">
                        <c:v>1.8519999999999999</c:v>
                      </c:pt>
                      <c:pt idx="2260">
                        <c:v>1.8519999999999999</c:v>
                      </c:pt>
                      <c:pt idx="2261">
                        <c:v>1.7949999999999999</c:v>
                      </c:pt>
                      <c:pt idx="2262">
                        <c:v>1.7170000000000001</c:v>
                      </c:pt>
                      <c:pt idx="2263">
                        <c:v>1.679</c:v>
                      </c:pt>
                      <c:pt idx="2264">
                        <c:v>1.619</c:v>
                      </c:pt>
                      <c:pt idx="2265">
                        <c:v>1.649</c:v>
                      </c:pt>
                      <c:pt idx="2266">
                        <c:v>1.649</c:v>
                      </c:pt>
                      <c:pt idx="2267">
                        <c:v>1.649</c:v>
                      </c:pt>
                      <c:pt idx="2268">
                        <c:v>1.7469999999999999</c:v>
                      </c:pt>
                      <c:pt idx="2269">
                        <c:v>1.8029999999999999</c:v>
                      </c:pt>
                      <c:pt idx="2270">
                        <c:v>1.806</c:v>
                      </c:pt>
                      <c:pt idx="2271">
                        <c:v>1.776</c:v>
                      </c:pt>
                      <c:pt idx="2272">
                        <c:v>1.78</c:v>
                      </c:pt>
                      <c:pt idx="2273">
                        <c:v>1.78</c:v>
                      </c:pt>
                      <c:pt idx="2274">
                        <c:v>1.78</c:v>
                      </c:pt>
                      <c:pt idx="2275">
                        <c:v>1.794</c:v>
                      </c:pt>
                      <c:pt idx="2276">
                        <c:v>1.7669999999999999</c:v>
                      </c:pt>
                      <c:pt idx="2277">
                        <c:v>1.784</c:v>
                      </c:pt>
                      <c:pt idx="2278">
                        <c:v>1.8260000000000001</c:v>
                      </c:pt>
                      <c:pt idx="2279">
                        <c:v>1.8940000000000001</c:v>
                      </c:pt>
                      <c:pt idx="2280">
                        <c:v>1.8940000000000001</c:v>
                      </c:pt>
                      <c:pt idx="2281">
                        <c:v>1.8940000000000001</c:v>
                      </c:pt>
                      <c:pt idx="2282">
                        <c:v>1.885</c:v>
                      </c:pt>
                      <c:pt idx="2283">
                        <c:v>1.9020000000000001</c:v>
                      </c:pt>
                      <c:pt idx="2284">
                        <c:v>1.9330000000000001</c:v>
                      </c:pt>
                      <c:pt idx="2285">
                        <c:v>2.004</c:v>
                      </c:pt>
                      <c:pt idx="2286">
                        <c:v>1.9849999999999999</c:v>
                      </c:pt>
                      <c:pt idx="2287">
                        <c:v>1.9849999999999999</c:v>
                      </c:pt>
                      <c:pt idx="2288">
                        <c:v>1.9849999999999999</c:v>
                      </c:pt>
                      <c:pt idx="2289">
                        <c:v>2.093</c:v>
                      </c:pt>
                      <c:pt idx="2290">
                        <c:v>2.1579999999999999</c:v>
                      </c:pt>
                      <c:pt idx="2291">
                        <c:v>2.1669999999999998</c:v>
                      </c:pt>
                      <c:pt idx="2292">
                        <c:v>2.2189999999999999</c:v>
                      </c:pt>
                      <c:pt idx="2293">
                        <c:v>2.2469999999999999</c:v>
                      </c:pt>
                      <c:pt idx="2294">
                        <c:v>2.2469999999999999</c:v>
                      </c:pt>
                      <c:pt idx="2295">
                        <c:v>2.2469999999999999</c:v>
                      </c:pt>
                      <c:pt idx="2296">
                        <c:v>2.2549999999999999</c:v>
                      </c:pt>
                      <c:pt idx="2297">
                        <c:v>2.2549999999999999</c:v>
                      </c:pt>
                      <c:pt idx="2298">
                        <c:v>2.2480000000000002</c:v>
                      </c:pt>
                      <c:pt idx="2299">
                        <c:v>2.1920000000000002</c:v>
                      </c:pt>
                      <c:pt idx="2300">
                        <c:v>2.2280000000000002</c:v>
                      </c:pt>
                      <c:pt idx="2301">
                        <c:v>2.2280000000000002</c:v>
                      </c:pt>
                      <c:pt idx="2302">
                        <c:v>2.2280000000000002</c:v>
                      </c:pt>
                      <c:pt idx="2303">
                        <c:v>2.2069999999999999</c:v>
                      </c:pt>
                      <c:pt idx="2304">
                        <c:v>2.21</c:v>
                      </c:pt>
                      <c:pt idx="2305">
                        <c:v>2.16</c:v>
                      </c:pt>
                      <c:pt idx="2306">
                        <c:v>2.202</c:v>
                      </c:pt>
                      <c:pt idx="2307">
                        <c:v>2.2439999999999998</c:v>
                      </c:pt>
                      <c:pt idx="2308">
                        <c:v>2.2439999999999998</c:v>
                      </c:pt>
                      <c:pt idx="2309">
                        <c:v>2.2439999999999998</c:v>
                      </c:pt>
                      <c:pt idx="2310">
                        <c:v>2.2679999999999998</c:v>
                      </c:pt>
                      <c:pt idx="2311">
                        <c:v>2.2549999999999999</c:v>
                      </c:pt>
                      <c:pt idx="2312">
                        <c:v>2.2770000000000001</c:v>
                      </c:pt>
                      <c:pt idx="2313">
                        <c:v>2.254</c:v>
                      </c:pt>
                      <c:pt idx="2314">
                        <c:v>2.274</c:v>
                      </c:pt>
                      <c:pt idx="2315">
                        <c:v>2.274</c:v>
                      </c:pt>
                      <c:pt idx="2316">
                        <c:v>2.274</c:v>
                      </c:pt>
                      <c:pt idx="2317">
                        <c:v>2.2610000000000001</c:v>
                      </c:pt>
                      <c:pt idx="2318">
                        <c:v>2.2789999999999999</c:v>
                      </c:pt>
                      <c:pt idx="2319">
                        <c:v>2.3029999999999999</c:v>
                      </c:pt>
                      <c:pt idx="2320">
                        <c:v>2.3050000000000002</c:v>
                      </c:pt>
                      <c:pt idx="2321">
                        <c:v>2.3140000000000001</c:v>
                      </c:pt>
                      <c:pt idx="2322">
                        <c:v>2.3140000000000001</c:v>
                      </c:pt>
                      <c:pt idx="2323">
                        <c:v>2.3140000000000001</c:v>
                      </c:pt>
                      <c:pt idx="2324">
                        <c:v>2.3319999999999999</c:v>
                      </c:pt>
                      <c:pt idx="2325">
                        <c:v>2.3149999999999999</c:v>
                      </c:pt>
                      <c:pt idx="2326">
                        <c:v>2.2869999999999999</c:v>
                      </c:pt>
                      <c:pt idx="2327">
                        <c:v>2.2629999999999999</c:v>
                      </c:pt>
                      <c:pt idx="2328">
                        <c:v>2.3170000000000002</c:v>
                      </c:pt>
                      <c:pt idx="2329">
                        <c:v>2.3170000000000002</c:v>
                      </c:pt>
                      <c:pt idx="2330">
                        <c:v>2.3170000000000002</c:v>
                      </c:pt>
                      <c:pt idx="2331">
                        <c:v>2.3580000000000001</c:v>
                      </c:pt>
                      <c:pt idx="2332">
                        <c:v>2.4050000000000002</c:v>
                      </c:pt>
                      <c:pt idx="2333">
                        <c:v>2.3620000000000001</c:v>
                      </c:pt>
                      <c:pt idx="2334">
                        <c:v>2.355</c:v>
                      </c:pt>
                      <c:pt idx="2335">
                        <c:v>2.343</c:v>
                      </c:pt>
                      <c:pt idx="2336">
                        <c:v>2.343</c:v>
                      </c:pt>
                      <c:pt idx="2337">
                        <c:v>2.343</c:v>
                      </c:pt>
                      <c:pt idx="2338">
                        <c:v>2.33</c:v>
                      </c:pt>
                      <c:pt idx="2339">
                        <c:v>2.36</c:v>
                      </c:pt>
                      <c:pt idx="2340">
                        <c:v>2.3940000000000001</c:v>
                      </c:pt>
                      <c:pt idx="2341">
                        <c:v>2.419</c:v>
                      </c:pt>
                      <c:pt idx="2342">
                        <c:v>2.4550000000000001</c:v>
                      </c:pt>
                      <c:pt idx="2343">
                        <c:v>2.4550000000000001</c:v>
                      </c:pt>
                      <c:pt idx="2344">
                        <c:v>2.4550000000000001</c:v>
                      </c:pt>
                      <c:pt idx="2345">
                        <c:v>2.427</c:v>
                      </c:pt>
                      <c:pt idx="2346">
                        <c:v>2.468</c:v>
                      </c:pt>
                      <c:pt idx="2347">
                        <c:v>2.4409999999999998</c:v>
                      </c:pt>
                      <c:pt idx="2348">
                        <c:v>2.3959999999999999</c:v>
                      </c:pt>
                      <c:pt idx="2349">
                        <c:v>2.4009999999999998</c:v>
                      </c:pt>
                      <c:pt idx="2350">
                        <c:v>2.4009999999999998</c:v>
                      </c:pt>
                      <c:pt idx="2351">
                        <c:v>2.4009999999999998</c:v>
                      </c:pt>
                      <c:pt idx="2352">
                        <c:v>2.4220000000000002</c:v>
                      </c:pt>
                      <c:pt idx="2353">
                        <c:v>2.4239999999999999</c:v>
                      </c:pt>
                      <c:pt idx="2354">
                        <c:v>2.4129999999999998</c:v>
                      </c:pt>
                      <c:pt idx="2355">
                        <c:v>2.419</c:v>
                      </c:pt>
                      <c:pt idx="2356">
                        <c:v>2.4380000000000002</c:v>
                      </c:pt>
                      <c:pt idx="2357">
                        <c:v>2.4380000000000002</c:v>
                      </c:pt>
                      <c:pt idx="2358">
                        <c:v>2.4380000000000002</c:v>
                      </c:pt>
                      <c:pt idx="2359">
                        <c:v>2.5779999999999998</c:v>
                      </c:pt>
                      <c:pt idx="2360">
                        <c:v>2.641</c:v>
                      </c:pt>
                      <c:pt idx="2361">
                        <c:v>2.6019999999999999</c:v>
                      </c:pt>
                      <c:pt idx="2362">
                        <c:v>2.5819999999999999</c:v>
                      </c:pt>
                      <c:pt idx="2363">
                        <c:v>2.6109999999999998</c:v>
                      </c:pt>
                      <c:pt idx="2364">
                        <c:v>2.6109999999999998</c:v>
                      </c:pt>
                      <c:pt idx="2365">
                        <c:v>2.6109999999999998</c:v>
                      </c:pt>
                      <c:pt idx="2366">
                        <c:v>2.6349999999999998</c:v>
                      </c:pt>
                      <c:pt idx="2367">
                        <c:v>2.6150000000000002</c:v>
                      </c:pt>
                      <c:pt idx="2368">
                        <c:v>2.6859999999999999</c:v>
                      </c:pt>
                      <c:pt idx="2369">
                        <c:v>2.706</c:v>
                      </c:pt>
                      <c:pt idx="2370">
                        <c:v>2.7759999999999998</c:v>
                      </c:pt>
                      <c:pt idx="2371">
                        <c:v>2.7759999999999998</c:v>
                      </c:pt>
                      <c:pt idx="2372">
                        <c:v>2.7759999999999998</c:v>
                      </c:pt>
                      <c:pt idx="2373">
                        <c:v>2.8420000000000001</c:v>
                      </c:pt>
                      <c:pt idx="2374">
                        <c:v>2.7919999999999998</c:v>
                      </c:pt>
                      <c:pt idx="2375">
                        <c:v>2.8069999999999999</c:v>
                      </c:pt>
                      <c:pt idx="2376">
                        <c:v>2.722</c:v>
                      </c:pt>
                      <c:pt idx="2377">
                        <c:v>2.6749999999999998</c:v>
                      </c:pt>
                      <c:pt idx="2378">
                        <c:v>2.6749999999999998</c:v>
                      </c:pt>
                      <c:pt idx="2379">
                        <c:v>2.6749999999999998</c:v>
                      </c:pt>
                      <c:pt idx="2380">
                        <c:v>2.694</c:v>
                      </c:pt>
                      <c:pt idx="2381">
                        <c:v>2.6339999999999999</c:v>
                      </c:pt>
                      <c:pt idx="2382">
                        <c:v>2.657</c:v>
                      </c:pt>
                      <c:pt idx="2383">
                        <c:v>2.67</c:v>
                      </c:pt>
                      <c:pt idx="2384">
                        <c:v>2.657</c:v>
                      </c:pt>
                      <c:pt idx="2385">
                        <c:v>2.657</c:v>
                      </c:pt>
                      <c:pt idx="2386">
                        <c:v>2.657</c:v>
                      </c:pt>
                      <c:pt idx="2387">
                        <c:v>2.6790000000000003</c:v>
                      </c:pt>
                      <c:pt idx="2388">
                        <c:v>2.734</c:v>
                      </c:pt>
                      <c:pt idx="2389">
                        <c:v>2.7359999999999998</c:v>
                      </c:pt>
                      <c:pt idx="2390">
                        <c:v>2.7669999999999999</c:v>
                      </c:pt>
                      <c:pt idx="2391">
                        <c:v>2.778</c:v>
                      </c:pt>
                      <c:pt idx="2392">
                        <c:v>2.778</c:v>
                      </c:pt>
                      <c:pt idx="2393">
                        <c:v>2.778</c:v>
                      </c:pt>
                      <c:pt idx="2394">
                        <c:v>2.81</c:v>
                      </c:pt>
                      <c:pt idx="2395">
                        <c:v>2.8140000000000001</c:v>
                      </c:pt>
                      <c:pt idx="2396">
                        <c:v>2.8439999999999999</c:v>
                      </c:pt>
                      <c:pt idx="2397">
                        <c:v>2.8620000000000001</c:v>
                      </c:pt>
                      <c:pt idx="2398">
                        <c:v>2.8439999999999999</c:v>
                      </c:pt>
                      <c:pt idx="2399">
                        <c:v>2.8439999999999999</c:v>
                      </c:pt>
                      <c:pt idx="2400">
                        <c:v>2.8439999999999999</c:v>
                      </c:pt>
                      <c:pt idx="2401">
                        <c:v>2.851</c:v>
                      </c:pt>
                      <c:pt idx="2402">
                        <c:v>2.8369999999999997</c:v>
                      </c:pt>
                      <c:pt idx="2403">
                        <c:v>2.835</c:v>
                      </c:pt>
                      <c:pt idx="2404">
                        <c:v>2.8319999999999999</c:v>
                      </c:pt>
                      <c:pt idx="2405">
                        <c:v>2.8319999999999999</c:v>
                      </c:pt>
                      <c:pt idx="2406">
                        <c:v>2.8319999999999999</c:v>
                      </c:pt>
                      <c:pt idx="2407">
                        <c:v>2.8319999999999999</c:v>
                      </c:pt>
                      <c:pt idx="2408">
                        <c:v>2.8319999999999999</c:v>
                      </c:pt>
                      <c:pt idx="2409">
                        <c:v>2.847</c:v>
                      </c:pt>
                      <c:pt idx="2410">
                        <c:v>2.8570000000000002</c:v>
                      </c:pt>
                      <c:pt idx="2411">
                        <c:v>2.9140000000000001</c:v>
                      </c:pt>
                      <c:pt idx="2412">
                        <c:v>2.9329999999999998</c:v>
                      </c:pt>
                      <c:pt idx="2413">
                        <c:v>2.9329999999999998</c:v>
                      </c:pt>
                      <c:pt idx="2414">
                        <c:v>2.9329999999999998</c:v>
                      </c:pt>
                      <c:pt idx="2415">
                        <c:v>2.919</c:v>
                      </c:pt>
                      <c:pt idx="2416">
                        <c:v>2.9449999999999998</c:v>
                      </c:pt>
                      <c:pt idx="2417">
                        <c:v>2.9710000000000001</c:v>
                      </c:pt>
                      <c:pt idx="2418">
                        <c:v>2.9379999999999997</c:v>
                      </c:pt>
                      <c:pt idx="2419">
                        <c:v>2.9159999999999999</c:v>
                      </c:pt>
                      <c:pt idx="2420">
                        <c:v>2.9159999999999999</c:v>
                      </c:pt>
                      <c:pt idx="2421">
                        <c:v>2.9159999999999999</c:v>
                      </c:pt>
                      <c:pt idx="2422">
                        <c:v>2.9969999999999999</c:v>
                      </c:pt>
                      <c:pt idx="2423">
                        <c:v>3.0219999999999998</c:v>
                      </c:pt>
                      <c:pt idx="2424">
                        <c:v>3.0310000000000001</c:v>
                      </c:pt>
                      <c:pt idx="2425">
                        <c:v>3.016</c:v>
                      </c:pt>
                      <c:pt idx="2426">
                        <c:v>2.9910000000000001</c:v>
                      </c:pt>
                      <c:pt idx="2427">
                        <c:v>2.9910000000000001</c:v>
                      </c:pt>
                      <c:pt idx="2428">
                        <c:v>2.9910000000000001</c:v>
                      </c:pt>
                      <c:pt idx="2429">
                        <c:v>2.984</c:v>
                      </c:pt>
                      <c:pt idx="2430">
                        <c:v>3.036</c:v>
                      </c:pt>
                      <c:pt idx="2431">
                        <c:v>3.0710000000000002</c:v>
                      </c:pt>
                      <c:pt idx="2432">
                        <c:v>3.07</c:v>
                      </c:pt>
                      <c:pt idx="2433">
                        <c:v>3.0609999999999999</c:v>
                      </c:pt>
                      <c:pt idx="2434">
                        <c:v>3.0609999999999999</c:v>
                      </c:pt>
                      <c:pt idx="2435">
                        <c:v>3.0609999999999999</c:v>
                      </c:pt>
                      <c:pt idx="2436">
                        <c:v>3.0760000000000001</c:v>
                      </c:pt>
                      <c:pt idx="2437">
                        <c:v>3.0289999999999999</c:v>
                      </c:pt>
                      <c:pt idx="2438">
                        <c:v>3.0059999999999998</c:v>
                      </c:pt>
                      <c:pt idx="2439">
                        <c:v>3.016</c:v>
                      </c:pt>
                      <c:pt idx="2440">
                        <c:v>3.0339999999999998</c:v>
                      </c:pt>
                      <c:pt idx="2441">
                        <c:v>3.0339999999999998</c:v>
                      </c:pt>
                      <c:pt idx="2442">
                        <c:v>3.0339999999999998</c:v>
                      </c:pt>
                      <c:pt idx="2443">
                        <c:v>3.0219999999999998</c:v>
                      </c:pt>
                      <c:pt idx="2444">
                        <c:v>3.0409999999999999</c:v>
                      </c:pt>
                      <c:pt idx="2445">
                        <c:v>3.0539999999999998</c:v>
                      </c:pt>
                      <c:pt idx="2446">
                        <c:v>3.081</c:v>
                      </c:pt>
                      <c:pt idx="2447">
                        <c:v>3.0779999999999998</c:v>
                      </c:pt>
                      <c:pt idx="2448">
                        <c:v>3.0779999999999998</c:v>
                      </c:pt>
                      <c:pt idx="2449">
                        <c:v>3.0779999999999998</c:v>
                      </c:pt>
                      <c:pt idx="2450">
                        <c:v>3.0790000000000002</c:v>
                      </c:pt>
                      <c:pt idx="2451">
                        <c:v>3.04</c:v>
                      </c:pt>
                      <c:pt idx="2452">
                        <c:v>3.0579999999999998</c:v>
                      </c:pt>
                      <c:pt idx="2453">
                        <c:v>3.0790000000000002</c:v>
                      </c:pt>
                      <c:pt idx="2454">
                        <c:v>3.1030000000000002</c:v>
                      </c:pt>
                      <c:pt idx="2455">
                        <c:v>3.1030000000000002</c:v>
                      </c:pt>
                      <c:pt idx="2456">
                        <c:v>3.1030000000000002</c:v>
                      </c:pt>
                      <c:pt idx="2457">
                        <c:v>3.0819999999999999</c:v>
                      </c:pt>
                      <c:pt idx="2458">
                        <c:v>3.1520000000000001</c:v>
                      </c:pt>
                      <c:pt idx="2459">
                        <c:v>3.1619999999999999</c:v>
                      </c:pt>
                      <c:pt idx="2460">
                        <c:v>3.17</c:v>
                      </c:pt>
                      <c:pt idx="2461">
                        <c:v>3.1850000000000001</c:v>
                      </c:pt>
                      <c:pt idx="2462">
                        <c:v>3.1850000000000001</c:v>
                      </c:pt>
                      <c:pt idx="2463">
                        <c:v>3.1850000000000001</c:v>
                      </c:pt>
                      <c:pt idx="2464">
                        <c:v>3.2149999999999999</c:v>
                      </c:pt>
                      <c:pt idx="2465">
                        <c:v>3.2320000000000002</c:v>
                      </c:pt>
                      <c:pt idx="2466">
                        <c:v>3.242</c:v>
                      </c:pt>
                      <c:pt idx="2467">
                        <c:v>3.2629999999999999</c:v>
                      </c:pt>
                      <c:pt idx="2468">
                        <c:v>3.2789999999999999</c:v>
                      </c:pt>
                      <c:pt idx="2469">
                        <c:v>3.2789999999999999</c:v>
                      </c:pt>
                      <c:pt idx="2470">
                        <c:v>3.2789999999999999</c:v>
                      </c:pt>
                      <c:pt idx="2471">
                        <c:v>3.282</c:v>
                      </c:pt>
                      <c:pt idx="2472">
                        <c:v>3.2800000000000002</c:v>
                      </c:pt>
                      <c:pt idx="2473">
                        <c:v>3.2749999999999999</c:v>
                      </c:pt>
                      <c:pt idx="2474">
                        <c:v>3.2839999999999998</c:v>
                      </c:pt>
                      <c:pt idx="2475">
                        <c:v>3.2850000000000001</c:v>
                      </c:pt>
                      <c:pt idx="2476">
                        <c:v>3.2850000000000001</c:v>
                      </c:pt>
                      <c:pt idx="2477">
                        <c:v>3.2850000000000001</c:v>
                      </c:pt>
                      <c:pt idx="2478">
                        <c:v>3.298</c:v>
                      </c:pt>
                      <c:pt idx="2479">
                        <c:v>3.2839999999999998</c:v>
                      </c:pt>
                      <c:pt idx="2480">
                        <c:v>3.331</c:v>
                      </c:pt>
                      <c:pt idx="2481">
                        <c:v>3.3050000000000002</c:v>
                      </c:pt>
                      <c:pt idx="2482">
                        <c:v>3.3090000000000002</c:v>
                      </c:pt>
                      <c:pt idx="2483">
                        <c:v>3.3090000000000002</c:v>
                      </c:pt>
                      <c:pt idx="2484">
                        <c:v>3.3090000000000002</c:v>
                      </c:pt>
                      <c:pt idx="2485">
                        <c:v>3.3570000000000002</c:v>
                      </c:pt>
                      <c:pt idx="2486">
                        <c:v>3.3239999999999998</c:v>
                      </c:pt>
                      <c:pt idx="2487">
                        <c:v>3.3039999999999998</c:v>
                      </c:pt>
                      <c:pt idx="2488">
                        <c:v>3.3250000000000002</c:v>
                      </c:pt>
                      <c:pt idx="2489">
                        <c:v>3.31</c:v>
                      </c:pt>
                      <c:pt idx="2490">
                        <c:v>3.31</c:v>
                      </c:pt>
                      <c:pt idx="2491">
                        <c:v>3.31</c:v>
                      </c:pt>
                      <c:pt idx="2492">
                        <c:v>3.298</c:v>
                      </c:pt>
                      <c:pt idx="2493">
                        <c:v>3.2810000000000001</c:v>
                      </c:pt>
                      <c:pt idx="2494">
                        <c:v>3.2469999999999999</c:v>
                      </c:pt>
                      <c:pt idx="2495">
                        <c:v>3.2439999999999998</c:v>
                      </c:pt>
                      <c:pt idx="2496">
                        <c:v>3.4430000000000001</c:v>
                      </c:pt>
                      <c:pt idx="2497">
                        <c:v>3.4430000000000001</c:v>
                      </c:pt>
                      <c:pt idx="2498">
                        <c:v>3.4430000000000001</c:v>
                      </c:pt>
                      <c:pt idx="2499">
                        <c:v>3.4740000000000002</c:v>
                      </c:pt>
                      <c:pt idx="2500">
                        <c:v>3.51</c:v>
                      </c:pt>
                      <c:pt idx="2501">
                        <c:v>3.5470000000000002</c:v>
                      </c:pt>
                      <c:pt idx="2502">
                        <c:v>3.5470000000000002</c:v>
                      </c:pt>
                      <c:pt idx="2503">
                        <c:v>3.5409999999999999</c:v>
                      </c:pt>
                      <c:pt idx="2504">
                        <c:v>3.5409999999999999</c:v>
                      </c:pt>
                      <c:pt idx="2505">
                        <c:v>3.5409999999999999</c:v>
                      </c:pt>
                      <c:pt idx="2506">
                        <c:v>3.54</c:v>
                      </c:pt>
                      <c:pt idx="2507">
                        <c:v>3.5409999999999999</c:v>
                      </c:pt>
                      <c:pt idx="2508">
                        <c:v>3.278</c:v>
                      </c:pt>
                      <c:pt idx="2509">
                        <c:v>3.3529999999999998</c:v>
                      </c:pt>
                      <c:pt idx="2510">
                        <c:v>3.37</c:v>
                      </c:pt>
                      <c:pt idx="2511">
                        <c:v>3.37</c:v>
                      </c:pt>
                      <c:pt idx="2512">
                        <c:v>3.37</c:v>
                      </c:pt>
                      <c:pt idx="2513">
                        <c:v>3.419</c:v>
                      </c:pt>
                      <c:pt idx="2514">
                        <c:v>3.5129999999999999</c:v>
                      </c:pt>
                      <c:pt idx="2515">
                        <c:v>3.5129999999999999</c:v>
                      </c:pt>
                      <c:pt idx="2516">
                        <c:v>3.4550000000000001</c:v>
                      </c:pt>
                      <c:pt idx="2517">
                        <c:v>3.4569999999999999</c:v>
                      </c:pt>
                      <c:pt idx="2518">
                        <c:v>3.4569999999999999</c:v>
                      </c:pt>
                      <c:pt idx="2519">
                        <c:v>3.4569999999999999</c:v>
                      </c:pt>
                      <c:pt idx="2520">
                        <c:v>3.4220000000000002</c:v>
                      </c:pt>
                      <c:pt idx="2521">
                        <c:v>3.4220000000000002</c:v>
                      </c:pt>
                      <c:pt idx="2522">
                        <c:v>3.4220000000000002</c:v>
                      </c:pt>
                      <c:pt idx="2523">
                        <c:v>3.431</c:v>
                      </c:pt>
                      <c:pt idx="2524">
                        <c:v>3.4279999999999999</c:v>
                      </c:pt>
                      <c:pt idx="2525">
                        <c:v>3.4279999999999999</c:v>
                      </c:pt>
                      <c:pt idx="2526">
                        <c:v>3.4279999999999999</c:v>
                      </c:pt>
                      <c:pt idx="2527">
                        <c:v>3.4580000000000002</c:v>
                      </c:pt>
                      <c:pt idx="2528">
                        <c:v>3.4660000000000002</c:v>
                      </c:pt>
                      <c:pt idx="2529">
                        <c:v>3.464</c:v>
                      </c:pt>
                      <c:pt idx="2530">
                        <c:v>3.464</c:v>
                      </c:pt>
                      <c:pt idx="2531">
                        <c:v>3.4649999999999999</c:v>
                      </c:pt>
                      <c:pt idx="2532">
                        <c:v>3.4649999999999999</c:v>
                      </c:pt>
                      <c:pt idx="2533">
                        <c:v>3.4649999999999999</c:v>
                      </c:pt>
                      <c:pt idx="2534">
                        <c:v>3.4670000000000001</c:v>
                      </c:pt>
                      <c:pt idx="2535">
                        <c:v>3.4699999999999998</c:v>
                      </c:pt>
                      <c:pt idx="2536">
                        <c:v>3.5</c:v>
                      </c:pt>
                      <c:pt idx="2537">
                        <c:v>3.5449999999999999</c:v>
                      </c:pt>
                      <c:pt idx="2538">
                        <c:v>3.5590000000000002</c:v>
                      </c:pt>
                      <c:pt idx="2539">
                        <c:v>3.5590000000000002</c:v>
                      </c:pt>
                      <c:pt idx="2540">
                        <c:v>3.5590000000000002</c:v>
                      </c:pt>
                      <c:pt idx="2541">
                        <c:v>3.5460000000000003</c:v>
                      </c:pt>
                      <c:pt idx="2542">
                        <c:v>3.5190000000000001</c:v>
                      </c:pt>
                      <c:pt idx="2543">
                        <c:v>3.5110000000000001</c:v>
                      </c:pt>
                      <c:pt idx="2544">
                        <c:v>3.5169999999999999</c:v>
                      </c:pt>
                      <c:pt idx="2545">
                        <c:v>3.5259999999999998</c:v>
                      </c:pt>
                      <c:pt idx="2546">
                        <c:v>3.5259999999999998</c:v>
                      </c:pt>
                      <c:pt idx="2547">
                        <c:v>3.5259999999999998</c:v>
                      </c:pt>
                      <c:pt idx="2548">
                        <c:v>3.5209999999999999</c:v>
                      </c:pt>
                      <c:pt idx="2549">
                        <c:v>3.5019999999999998</c:v>
                      </c:pt>
                      <c:pt idx="2550">
                        <c:v>3.508</c:v>
                      </c:pt>
                      <c:pt idx="2551">
                        <c:v>3.5329999999999999</c:v>
                      </c:pt>
                      <c:pt idx="2552">
                        <c:v>3.5489999999999999</c:v>
                      </c:pt>
                      <c:pt idx="2553">
                        <c:v>3.5489999999999999</c:v>
                      </c:pt>
                      <c:pt idx="2554">
                        <c:v>3.5489999999999999</c:v>
                      </c:pt>
                      <c:pt idx="2555">
                        <c:v>3.5430000000000001</c:v>
                      </c:pt>
                      <c:pt idx="2556">
                        <c:v>3.5259999999999998</c:v>
                      </c:pt>
                      <c:pt idx="2557">
                        <c:v>3.528</c:v>
                      </c:pt>
                      <c:pt idx="2558">
                        <c:v>3.5300000000000002</c:v>
                      </c:pt>
                      <c:pt idx="2559">
                        <c:v>3.5390000000000001</c:v>
                      </c:pt>
                      <c:pt idx="2560">
                        <c:v>3.5390000000000001</c:v>
                      </c:pt>
                      <c:pt idx="2561">
                        <c:v>3.5390000000000001</c:v>
                      </c:pt>
                      <c:pt idx="2562">
                        <c:v>3.536</c:v>
                      </c:pt>
                      <c:pt idx="2563">
                        <c:v>3.5609999999999999</c:v>
                      </c:pt>
                      <c:pt idx="2564">
                        <c:v>3.5579999999999998</c:v>
                      </c:pt>
                      <c:pt idx="2565">
                        <c:v>3.5329999999999999</c:v>
                      </c:pt>
                      <c:pt idx="2566">
                        <c:v>3.54</c:v>
                      </c:pt>
                      <c:pt idx="2567">
                        <c:v>3.54</c:v>
                      </c:pt>
                      <c:pt idx="2568">
                        <c:v>3.54</c:v>
                      </c:pt>
                      <c:pt idx="2569">
                        <c:v>3.516</c:v>
                      </c:pt>
                      <c:pt idx="2570">
                        <c:v>3.6</c:v>
                      </c:pt>
                      <c:pt idx="2571">
                        <c:v>3.5460000000000003</c:v>
                      </c:pt>
                      <c:pt idx="2572">
                        <c:v>3.5019999999999998</c:v>
                      </c:pt>
                      <c:pt idx="2573">
                        <c:v>3.4939999999999998</c:v>
                      </c:pt>
                      <c:pt idx="2574">
                        <c:v>3.4939999999999998</c:v>
                      </c:pt>
                      <c:pt idx="2575">
                        <c:v>3.4939999999999998</c:v>
                      </c:pt>
                      <c:pt idx="2576">
                        <c:v>3.5019999999999998</c:v>
                      </c:pt>
                      <c:pt idx="2577">
                        <c:v>3.5169999999999999</c:v>
                      </c:pt>
                      <c:pt idx="2578">
                        <c:v>3.5270000000000001</c:v>
                      </c:pt>
                      <c:pt idx="2579">
                        <c:v>3.5329999999999999</c:v>
                      </c:pt>
                      <c:pt idx="2580">
                        <c:v>3.5329999999999999</c:v>
                      </c:pt>
                      <c:pt idx="2581">
                        <c:v>3.5329999999999999</c:v>
                      </c:pt>
                      <c:pt idx="2582">
                        <c:v>3.5329999999999999</c:v>
                      </c:pt>
                      <c:pt idx="2583">
                        <c:v>3.5430000000000001</c:v>
                      </c:pt>
                      <c:pt idx="2584">
                        <c:v>3.5270000000000001</c:v>
                      </c:pt>
                      <c:pt idx="2585">
                        <c:v>3.5670000000000002</c:v>
                      </c:pt>
                      <c:pt idx="2586">
                        <c:v>3.6029999999999998</c:v>
                      </c:pt>
                      <c:pt idx="2587">
                        <c:v>3.6059999999999999</c:v>
                      </c:pt>
                      <c:pt idx="2588">
                        <c:v>3.6059999999999999</c:v>
                      </c:pt>
                      <c:pt idx="2589">
                        <c:v>3.6059999999999999</c:v>
                      </c:pt>
                      <c:pt idx="2590">
                        <c:v>3.6269999999999998</c:v>
                      </c:pt>
                      <c:pt idx="2591">
                        <c:v>3.6419999999999999</c:v>
                      </c:pt>
                      <c:pt idx="2592">
                        <c:v>3.6949999999999998</c:v>
                      </c:pt>
                      <c:pt idx="2593">
                        <c:v>3.6720000000000002</c:v>
                      </c:pt>
                      <c:pt idx="2594">
                        <c:v>3.7130000000000001</c:v>
                      </c:pt>
                      <c:pt idx="2595">
                        <c:v>3.7130000000000001</c:v>
                      </c:pt>
                      <c:pt idx="2596">
                        <c:v>3.7130000000000001</c:v>
                      </c:pt>
                      <c:pt idx="2597">
                        <c:v>3.73</c:v>
                      </c:pt>
                      <c:pt idx="2598">
                        <c:v>3.7560000000000002</c:v>
                      </c:pt>
                      <c:pt idx="2599">
                        <c:v>3.7560000000000002</c:v>
                      </c:pt>
                      <c:pt idx="2600">
                        <c:v>3.7269999999999999</c:v>
                      </c:pt>
                      <c:pt idx="2601">
                        <c:v>3.7549999999999999</c:v>
                      </c:pt>
                      <c:pt idx="2602">
                        <c:v>3.7549999999999999</c:v>
                      </c:pt>
                      <c:pt idx="2603">
                        <c:v>3.7549999999999999</c:v>
                      </c:pt>
                      <c:pt idx="2604">
                        <c:v>3.7709999999999999</c:v>
                      </c:pt>
                      <c:pt idx="2605">
                        <c:v>3.7919999999999998</c:v>
                      </c:pt>
                      <c:pt idx="2606">
                        <c:v>3.8289999999999997</c:v>
                      </c:pt>
                      <c:pt idx="2607">
                        <c:v>3.8839999999999999</c:v>
                      </c:pt>
                      <c:pt idx="2608">
                        <c:v>3.8919999999999999</c:v>
                      </c:pt>
                      <c:pt idx="2609">
                        <c:v>3.8919999999999999</c:v>
                      </c:pt>
                      <c:pt idx="2610">
                        <c:v>3.8919999999999999</c:v>
                      </c:pt>
                      <c:pt idx="2611">
                        <c:v>3.8730000000000002</c:v>
                      </c:pt>
                      <c:pt idx="2612">
                        <c:v>3.8740000000000001</c:v>
                      </c:pt>
                      <c:pt idx="2613">
                        <c:v>3.8860000000000001</c:v>
                      </c:pt>
                      <c:pt idx="2614">
                        <c:v>3.891</c:v>
                      </c:pt>
                      <c:pt idx="2615">
                        <c:v>3.8849999999999998</c:v>
                      </c:pt>
                      <c:pt idx="2616">
                        <c:v>3.8849999999999998</c:v>
                      </c:pt>
                      <c:pt idx="2617">
                        <c:v>3.8849999999999998</c:v>
                      </c:pt>
                      <c:pt idx="2618">
                        <c:v>3.8970000000000002</c:v>
                      </c:pt>
                      <c:pt idx="2619">
                        <c:v>4.0090000000000003</c:v>
                      </c:pt>
                      <c:pt idx="2620">
                        <c:v>4.0110000000000001</c:v>
                      </c:pt>
                      <c:pt idx="2621">
                        <c:v>4.0129999999999999</c:v>
                      </c:pt>
                      <c:pt idx="2622">
                        <c:v>4.0279999999999996</c:v>
                      </c:pt>
                      <c:pt idx="2623">
                        <c:v>4.0279999999999996</c:v>
                      </c:pt>
                      <c:pt idx="2624">
                        <c:v>4.0279999999999996</c:v>
                      </c:pt>
                      <c:pt idx="2625">
                        <c:v>4.0179999999999998</c:v>
                      </c:pt>
                      <c:pt idx="2626">
                        <c:v>4.0220000000000002</c:v>
                      </c:pt>
                      <c:pt idx="2627">
                        <c:v>4.0039999999999996</c:v>
                      </c:pt>
                      <c:pt idx="2628">
                        <c:v>4.008</c:v>
                      </c:pt>
                      <c:pt idx="2629">
                        <c:v>4.0110000000000001</c:v>
                      </c:pt>
                      <c:pt idx="2630">
                        <c:v>4.0110000000000001</c:v>
                      </c:pt>
                      <c:pt idx="2631">
                        <c:v>4.0110000000000001</c:v>
                      </c:pt>
                      <c:pt idx="2632">
                        <c:v>4.016</c:v>
                      </c:pt>
                      <c:pt idx="2633">
                        <c:v>4.0060000000000002</c:v>
                      </c:pt>
                      <c:pt idx="2634">
                        <c:v>4.0780000000000003</c:v>
                      </c:pt>
                      <c:pt idx="2635">
                        <c:v>4.157</c:v>
                      </c:pt>
                      <c:pt idx="2636">
                        <c:v>4.1820000000000004</c:v>
                      </c:pt>
                      <c:pt idx="2637">
                        <c:v>4.1820000000000004</c:v>
                      </c:pt>
                      <c:pt idx="2638">
                        <c:v>4.1820000000000004</c:v>
                      </c:pt>
                      <c:pt idx="2639">
                        <c:v>4.1139999999999999</c:v>
                      </c:pt>
                      <c:pt idx="2640">
                        <c:v>4.1029999999999998</c:v>
                      </c:pt>
                      <c:pt idx="2641">
                        <c:v>4.056</c:v>
                      </c:pt>
                      <c:pt idx="2642">
                        <c:v>3.9950000000000001</c:v>
                      </c:pt>
                      <c:pt idx="2643">
                        <c:v>3.9950000000000001</c:v>
                      </c:pt>
                      <c:pt idx="2644">
                        <c:v>3.9950000000000001</c:v>
                      </c:pt>
                      <c:pt idx="2645">
                        <c:v>3.9950000000000001</c:v>
                      </c:pt>
                      <c:pt idx="2646">
                        <c:v>3.988</c:v>
                      </c:pt>
                      <c:pt idx="2647">
                        <c:v>3.9510000000000001</c:v>
                      </c:pt>
                      <c:pt idx="2648">
                        <c:v>3.944</c:v>
                      </c:pt>
                      <c:pt idx="2649">
                        <c:v>3.9449999999999998</c:v>
                      </c:pt>
                      <c:pt idx="2650">
                        <c:v>3.9290000000000003</c:v>
                      </c:pt>
                      <c:pt idx="2651">
                        <c:v>3.9290000000000003</c:v>
                      </c:pt>
                      <c:pt idx="2652">
                        <c:v>3.9290000000000003</c:v>
                      </c:pt>
                      <c:pt idx="2653">
                        <c:v>3.9350000000000001</c:v>
                      </c:pt>
                      <c:pt idx="2654">
                        <c:v>3.8929999999999998</c:v>
                      </c:pt>
                      <c:pt idx="2655">
                        <c:v>3.8839999999999999</c:v>
                      </c:pt>
                      <c:pt idx="2656">
                        <c:v>3.8559999999999999</c:v>
                      </c:pt>
                      <c:pt idx="2657">
                        <c:v>3.859</c:v>
                      </c:pt>
                      <c:pt idx="2658">
                        <c:v>3.859</c:v>
                      </c:pt>
                      <c:pt idx="2659">
                        <c:v>3.859</c:v>
                      </c:pt>
                      <c:pt idx="2660">
                        <c:v>3.8719999999999999</c:v>
                      </c:pt>
                      <c:pt idx="2661">
                        <c:v>3.871</c:v>
                      </c:pt>
                      <c:pt idx="2662">
                        <c:v>3.8639999999999999</c:v>
                      </c:pt>
                      <c:pt idx="2663">
                        <c:v>3.8780000000000001</c:v>
                      </c:pt>
                      <c:pt idx="2664">
                        <c:v>3.8820000000000001</c:v>
                      </c:pt>
                      <c:pt idx="2665">
                        <c:v>3.8820000000000001</c:v>
                      </c:pt>
                      <c:pt idx="2666">
                        <c:v>3.8820000000000001</c:v>
                      </c:pt>
                      <c:pt idx="2667">
                        <c:v>3.8860000000000001</c:v>
                      </c:pt>
                      <c:pt idx="2668">
                        <c:v>3.9009999999999998</c:v>
                      </c:pt>
                      <c:pt idx="2669">
                        <c:v>3.89</c:v>
                      </c:pt>
                      <c:pt idx="2670">
                        <c:v>3.899</c:v>
                      </c:pt>
                      <c:pt idx="2671">
                        <c:v>3.8849999999999998</c:v>
                      </c:pt>
                      <c:pt idx="2672">
                        <c:v>3.8849999999999998</c:v>
                      </c:pt>
                      <c:pt idx="2673">
                        <c:v>3.8849999999999998</c:v>
                      </c:pt>
                      <c:pt idx="2674">
                        <c:v>3.8759999999999999</c:v>
                      </c:pt>
                      <c:pt idx="2675">
                        <c:v>3.8490000000000002</c:v>
                      </c:pt>
                      <c:pt idx="2676">
                        <c:v>3.831</c:v>
                      </c:pt>
                      <c:pt idx="2677">
                        <c:v>3.8149999999999999</c:v>
                      </c:pt>
                      <c:pt idx="2678">
                        <c:v>3.8340000000000001</c:v>
                      </c:pt>
                      <c:pt idx="2679">
                        <c:v>3.8340000000000001</c:v>
                      </c:pt>
                      <c:pt idx="2680">
                        <c:v>3.8340000000000001</c:v>
                      </c:pt>
                      <c:pt idx="2681">
                        <c:v>3.847</c:v>
                      </c:pt>
                      <c:pt idx="2682">
                        <c:v>3.8759999999999999</c:v>
                      </c:pt>
                      <c:pt idx="2683">
                        <c:v>3.8730000000000002</c:v>
                      </c:pt>
                      <c:pt idx="2684">
                        <c:v>3.8970000000000002</c:v>
                      </c:pt>
                      <c:pt idx="2685">
                        <c:v>3.8980000000000001</c:v>
                      </c:pt>
                      <c:pt idx="2686">
                        <c:v>3.8980000000000001</c:v>
                      </c:pt>
                      <c:pt idx="2687">
                        <c:v>3.8980000000000001</c:v>
                      </c:pt>
                      <c:pt idx="2688">
                        <c:v>3.9689999999999999</c:v>
                      </c:pt>
                      <c:pt idx="2689">
                        <c:v>3.952</c:v>
                      </c:pt>
                      <c:pt idx="2690">
                        <c:v>3.9239999999999999</c:v>
                      </c:pt>
                      <c:pt idx="2691">
                        <c:v>3.9350000000000001</c:v>
                      </c:pt>
                      <c:pt idx="2692">
                        <c:v>3.9590000000000001</c:v>
                      </c:pt>
                      <c:pt idx="2693">
                        <c:v>3.9590000000000001</c:v>
                      </c:pt>
                      <c:pt idx="2694">
                        <c:v>3.9590000000000001</c:v>
                      </c:pt>
                      <c:pt idx="2695">
                        <c:v>3.992</c:v>
                      </c:pt>
                      <c:pt idx="2696">
                        <c:v>4.048</c:v>
                      </c:pt>
                      <c:pt idx="2697">
                        <c:v>3.98</c:v>
                      </c:pt>
                      <c:pt idx="2698">
                        <c:v>4.077</c:v>
                      </c:pt>
                      <c:pt idx="2699">
                        <c:v>4.109</c:v>
                      </c:pt>
                      <c:pt idx="2700">
                        <c:v>4.109</c:v>
                      </c:pt>
                      <c:pt idx="2701">
                        <c:v>4.109</c:v>
                      </c:pt>
                      <c:pt idx="2702">
                        <c:v>4.093</c:v>
                      </c:pt>
                      <c:pt idx="2703">
                        <c:v>4.1479999999999997</c:v>
                      </c:pt>
                      <c:pt idx="2704">
                        <c:v>4.29</c:v>
                      </c:pt>
                      <c:pt idx="2705">
                        <c:v>4.2590000000000003</c:v>
                      </c:pt>
                      <c:pt idx="2706">
                        <c:v>4.109</c:v>
                      </c:pt>
                      <c:pt idx="2707">
                        <c:v>4.109</c:v>
                      </c:pt>
                      <c:pt idx="2708">
                        <c:v>4.109</c:v>
                      </c:pt>
                      <c:pt idx="2709">
                        <c:v>4.133</c:v>
                      </c:pt>
                      <c:pt idx="2710">
                        <c:v>3.8929999999999998</c:v>
                      </c:pt>
                      <c:pt idx="2711">
                        <c:v>3.907</c:v>
                      </c:pt>
                      <c:pt idx="2712">
                        <c:v>3.9039999999999999</c:v>
                      </c:pt>
                      <c:pt idx="2713">
                        <c:v>3.94</c:v>
                      </c:pt>
                      <c:pt idx="2714">
                        <c:v>3.94</c:v>
                      </c:pt>
                      <c:pt idx="2715">
                        <c:v>3.94</c:v>
                      </c:pt>
                      <c:pt idx="2716">
                        <c:v>4.0940000000000003</c:v>
                      </c:pt>
                      <c:pt idx="2717">
                        <c:v>4.1289999999999996</c:v>
                      </c:pt>
                      <c:pt idx="2718">
                        <c:v>4.218</c:v>
                      </c:pt>
                      <c:pt idx="2719">
                        <c:v>4.0789999999999997</c:v>
                      </c:pt>
                      <c:pt idx="2720">
                        <c:v>3.976</c:v>
                      </c:pt>
                      <c:pt idx="2721">
                        <c:v>3.976</c:v>
                      </c:pt>
                      <c:pt idx="2722">
                        <c:v>3.976</c:v>
                      </c:pt>
                      <c:pt idx="2723">
                        <c:v>3.9740000000000002</c:v>
                      </c:pt>
                      <c:pt idx="2724">
                        <c:v>3.8369999999999997</c:v>
                      </c:pt>
                      <c:pt idx="2725">
                        <c:v>3.86</c:v>
                      </c:pt>
                      <c:pt idx="2726">
                        <c:v>3.88</c:v>
                      </c:pt>
                      <c:pt idx="2727">
                        <c:v>3.7410000000000001</c:v>
                      </c:pt>
                      <c:pt idx="2728">
                        <c:v>3.7410000000000001</c:v>
                      </c:pt>
                      <c:pt idx="2729">
                        <c:v>3.7410000000000001</c:v>
                      </c:pt>
                      <c:pt idx="2730">
                        <c:v>3.6040000000000001</c:v>
                      </c:pt>
                      <c:pt idx="2731">
                        <c:v>3.573</c:v>
                      </c:pt>
                      <c:pt idx="2732">
                        <c:v>3.4849999999999999</c:v>
                      </c:pt>
                      <c:pt idx="2733">
                        <c:v>3.55</c:v>
                      </c:pt>
                      <c:pt idx="2734">
                        <c:v>3.5629999999999997</c:v>
                      </c:pt>
                      <c:pt idx="2735">
                        <c:v>3.5629999999999997</c:v>
                      </c:pt>
                      <c:pt idx="2736">
                        <c:v>3.5629999999999997</c:v>
                      </c:pt>
                      <c:pt idx="2737">
                        <c:v>3.5329999999999999</c:v>
                      </c:pt>
                      <c:pt idx="2738">
                        <c:v>3.4630000000000001</c:v>
                      </c:pt>
                      <c:pt idx="2739">
                        <c:v>3.464</c:v>
                      </c:pt>
                      <c:pt idx="2740">
                        <c:v>3.4470000000000001</c:v>
                      </c:pt>
                      <c:pt idx="2741">
                        <c:v>3.452</c:v>
                      </c:pt>
                      <c:pt idx="2742">
                        <c:v>3.452</c:v>
                      </c:pt>
                      <c:pt idx="2743">
                        <c:v>3.452</c:v>
                      </c:pt>
                      <c:pt idx="2744">
                        <c:v>3.4689999999999999</c:v>
                      </c:pt>
                      <c:pt idx="2745">
                        <c:v>3.5070000000000001</c:v>
                      </c:pt>
                      <c:pt idx="2746">
                        <c:v>3.496</c:v>
                      </c:pt>
                      <c:pt idx="2747">
                        <c:v>3.4910000000000001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C369-48C5-9F39-A10D784B1D86}"/>
                  </c:ext>
                </c:extLst>
              </c15:ser>
            </c15:filteredLineSeries>
          </c:ext>
        </c:extLst>
      </c:lineChart>
      <c:dateAx>
        <c:axId val="578913408"/>
        <c:scaling>
          <c:orientation val="minMax"/>
          <c:min val="41395"/>
        </c:scaling>
        <c:delete val="0"/>
        <c:axPos val="b"/>
        <c:majorGridlines>
          <c:spPr>
            <a:ln>
              <a:noFill/>
              <a:prstDash val="sysDash"/>
            </a:ln>
          </c:spPr>
        </c:majorGridlines>
        <c:minorGridlines>
          <c:spPr>
            <a:ln>
              <a:noFill/>
              <a:prstDash val="sysDash"/>
            </a:ln>
          </c:spPr>
        </c:minorGridlines>
        <c:numFmt formatCode="yyyy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2400"/>
            </a:pPr>
            <a:endParaRPr lang="et-EE"/>
          </a:p>
        </c:txPr>
        <c:crossAx val="578914944"/>
        <c:crosses val="autoZero"/>
        <c:auto val="1"/>
        <c:lblOffset val="100"/>
        <c:baseTimeUnit val="days"/>
        <c:majorUnit val="12"/>
        <c:majorTimeUnit val="months"/>
        <c:minorUnit val="3"/>
        <c:minorTimeUnit val="months"/>
      </c:dateAx>
      <c:valAx>
        <c:axId val="578914944"/>
        <c:scaling>
          <c:orientation val="minMax"/>
          <c:max val="6"/>
          <c:min val="-1"/>
        </c:scaling>
        <c:delete val="0"/>
        <c:axPos val="l"/>
        <c:majorGridlines>
          <c:spPr>
            <a:ln>
              <a:noFill/>
              <a:prstDash val="sysDash"/>
            </a:ln>
          </c:spPr>
        </c:majorGridlines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400"/>
            </a:pPr>
            <a:endParaRPr lang="et-EE"/>
          </a:p>
        </c:txPr>
        <c:crossAx val="578913408"/>
        <c:crosses val="autoZero"/>
        <c:crossBetween val="between"/>
      </c:valAx>
      <c:valAx>
        <c:axId val="1630432384"/>
        <c:scaling>
          <c:orientation val="minMax"/>
        </c:scaling>
        <c:delete val="1"/>
        <c:axPos val="r"/>
        <c:numFmt formatCode="[$$-409]#,##0.00_ ;\-[$$-409]#,##0.00\ " sourceLinked="1"/>
        <c:majorTickMark val="out"/>
        <c:minorTickMark val="none"/>
        <c:tickLblPos val="nextTo"/>
        <c:crossAx val="1630427392"/>
        <c:crosses val="max"/>
        <c:crossBetween val="between"/>
      </c:valAx>
      <c:dateAx>
        <c:axId val="163042739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630432384"/>
        <c:crosses val="autoZero"/>
        <c:auto val="1"/>
        <c:lblOffset val="100"/>
        <c:baseTimeUnit val="days"/>
      </c:date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550534883455319E-2"/>
          <c:y val="0.24849377963990538"/>
          <c:w val="0.89436246439907507"/>
          <c:h val="0.718822413095895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DF9E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58-49EB-98D4-9A8E3096DA28}"/>
              </c:ext>
            </c:extLst>
          </c:dPt>
          <c:dPt>
            <c:idx val="11"/>
            <c:invertIfNegative val="0"/>
            <c:bubble3D val="0"/>
            <c:spPr>
              <a:solidFill>
                <a:srgbClr val="DF9E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E58-49EB-98D4-9A8E3096DA28}"/>
              </c:ext>
            </c:extLst>
          </c:dPt>
          <c:dPt>
            <c:idx val="15"/>
            <c:invertIfNegative val="0"/>
            <c:bubble3D val="0"/>
            <c:spPr>
              <a:solidFill>
                <a:srgbClr val="DF9E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E58-49EB-98D4-9A8E3096DA28}"/>
              </c:ext>
            </c:extLst>
          </c:dPt>
          <c:dPt>
            <c:idx val="17"/>
            <c:invertIfNegative val="0"/>
            <c:bubble3D val="0"/>
            <c:spPr>
              <a:solidFill>
                <a:srgbClr val="BE522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3A-4871-B0F2-EE4F17250F08}"/>
              </c:ext>
            </c:extLst>
          </c:dPt>
          <c:dPt>
            <c:idx val="18"/>
            <c:invertIfNegative val="0"/>
            <c:bubble3D val="0"/>
            <c:spPr>
              <a:solidFill>
                <a:srgbClr val="DF9E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E58-49EB-98D4-9A8E3096DA28}"/>
              </c:ext>
            </c:extLst>
          </c:dPt>
          <c:dPt>
            <c:idx val="19"/>
            <c:invertIfNegative val="0"/>
            <c:bubble3D val="0"/>
            <c:spPr>
              <a:solidFill>
                <a:srgbClr val="DF9E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58-49EB-98D4-9A8E3096DA28}"/>
              </c:ext>
            </c:extLst>
          </c:dPt>
          <c:cat>
            <c:strRef>
              <c:f>Sheet1!$E$74:$E$93</c:f>
              <c:strCache>
                <c:ptCount val="20"/>
                <c:pt idx="0">
                  <c:v>Hispaania</c:v>
                </c:pt>
                <c:pt idx="1">
                  <c:v>Ungari</c:v>
                </c:pt>
                <c:pt idx="2">
                  <c:v>Portugal</c:v>
                </c:pt>
                <c:pt idx="3">
                  <c:v>Prantsusmaa</c:v>
                </c:pt>
                <c:pt idx="4">
                  <c:v>Itaalia</c:v>
                </c:pt>
                <c:pt idx="5">
                  <c:v>Rumeenia</c:v>
                </c:pt>
                <c:pt idx="6">
                  <c:v>Belgia</c:v>
                </c:pt>
                <c:pt idx="7">
                  <c:v>Küpros</c:v>
                </c:pt>
                <c:pt idx="8">
                  <c:v>Austria</c:v>
                </c:pt>
                <c:pt idx="9">
                  <c:v>Saksamaa</c:v>
                </c:pt>
                <c:pt idx="10">
                  <c:v>Poola</c:v>
                </c:pt>
                <c:pt idx="11">
                  <c:v>Rootsi</c:v>
                </c:pt>
                <c:pt idx="12">
                  <c:v>Holland</c:v>
                </c:pt>
                <c:pt idx="13">
                  <c:v>Tšehhi</c:v>
                </c:pt>
                <c:pt idx="14">
                  <c:v>Slovakkia</c:v>
                </c:pt>
                <c:pt idx="15">
                  <c:v>Läti</c:v>
                </c:pt>
                <c:pt idx="16">
                  <c:v>Taani</c:v>
                </c:pt>
                <c:pt idx="17">
                  <c:v>Eesti</c:v>
                </c:pt>
                <c:pt idx="18">
                  <c:v>Leedu</c:v>
                </c:pt>
                <c:pt idx="19">
                  <c:v>Soome</c:v>
                </c:pt>
              </c:strCache>
            </c:strRef>
          </c:cat>
          <c:val>
            <c:numRef>
              <c:f>Sheet1!$G$74:$G$93</c:f>
              <c:numCache>
                <c:formatCode>General</c:formatCode>
                <c:ptCount val="20"/>
                <c:pt idx="0">
                  <c:v>-0.185</c:v>
                </c:pt>
                <c:pt idx="1">
                  <c:v>-0.14499999999999999</c:v>
                </c:pt>
                <c:pt idx="2">
                  <c:v>-0.13900000000000001</c:v>
                </c:pt>
                <c:pt idx="3">
                  <c:v>-0.13800000000000001</c:v>
                </c:pt>
                <c:pt idx="4">
                  <c:v>-0.124</c:v>
                </c:pt>
                <c:pt idx="5">
                  <c:v>-0.12300000000000001</c:v>
                </c:pt>
                <c:pt idx="6">
                  <c:v>-0.122</c:v>
                </c:pt>
                <c:pt idx="7">
                  <c:v>-0.11599999999999999</c:v>
                </c:pt>
                <c:pt idx="8">
                  <c:v>-0.107</c:v>
                </c:pt>
                <c:pt idx="9">
                  <c:v>-9.6999999999999989E-2</c:v>
                </c:pt>
                <c:pt idx="10">
                  <c:v>-8.900000000000001E-2</c:v>
                </c:pt>
                <c:pt idx="11">
                  <c:v>-8.5999999999999993E-2</c:v>
                </c:pt>
                <c:pt idx="12">
                  <c:v>-8.5000000000000006E-2</c:v>
                </c:pt>
                <c:pt idx="13">
                  <c:v>-8.4000000000000005E-2</c:v>
                </c:pt>
                <c:pt idx="14">
                  <c:v>-8.3000000000000004E-2</c:v>
                </c:pt>
                <c:pt idx="15">
                  <c:v>-7.4999999999999997E-2</c:v>
                </c:pt>
                <c:pt idx="16">
                  <c:v>-7.400000000000001E-2</c:v>
                </c:pt>
                <c:pt idx="17">
                  <c:v>-5.5999999999999994E-2</c:v>
                </c:pt>
                <c:pt idx="18">
                  <c:v>-5.0999999999999997E-2</c:v>
                </c:pt>
                <c:pt idx="19">
                  <c:v>-3.2000000000000001E-2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3A-4871-B0F2-EE4F17250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-27"/>
        <c:axId val="235026304"/>
        <c:axId val="235027840"/>
      </c:barChart>
      <c:catAx>
        <c:axId val="23502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2E6C81"/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35027840"/>
        <c:crosses val="autoZero"/>
        <c:auto val="1"/>
        <c:lblAlgn val="ctr"/>
        <c:lblOffset val="100"/>
        <c:noMultiLvlLbl val="0"/>
      </c:catAx>
      <c:valAx>
        <c:axId val="235027840"/>
        <c:scaling>
          <c:orientation val="minMax"/>
          <c:min val="-0.2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35026304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t-E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80492303326951E-2"/>
          <c:y val="2.9468122903835773E-2"/>
          <c:w val="0.87566957508689791"/>
          <c:h val="0.924763722622678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Leht24!$I$5</c:f>
              <c:strCache>
                <c:ptCount val="1"/>
                <c:pt idx="0">
                  <c:v>tegevusala keskmine palga erinevus majanduse keskmisest, 2019</c:v>
                </c:pt>
              </c:strCache>
            </c:strRef>
          </c:tx>
          <c:spPr>
            <a:solidFill>
              <a:srgbClr val="DF9E30"/>
            </a:solidFill>
            <a:ln>
              <a:noFill/>
            </a:ln>
            <a:effectLst/>
          </c:spPr>
          <c:invertIfNegative val="0"/>
          <c:cat>
            <c:strRef>
              <c:f>Leht24!$H$6:$H$24</c:f>
              <c:strCache>
                <c:ptCount val="19"/>
                <c:pt idx="0">
                  <c:v>info ja side</c:v>
                </c:pt>
                <c:pt idx="1">
                  <c:v>finants- ja kindlustustegevus</c:v>
                </c:pt>
                <c:pt idx="2">
                  <c:v>energeetika</c:v>
                </c:pt>
                <c:pt idx="3">
                  <c:v>avalik haldus ja  sotsiaalkindlustus</c:v>
                </c:pt>
                <c:pt idx="4">
                  <c:v>mäetööstus</c:v>
                </c:pt>
                <c:pt idx="5">
                  <c:v>kutse-, teadus- ja tehnikaalane tegevus</c:v>
                </c:pt>
                <c:pt idx="6">
                  <c:v>tervishoid ja sotsiaalhoolekanne</c:v>
                </c:pt>
                <c:pt idx="7">
                  <c:v>veevarustus</c:v>
                </c:pt>
                <c:pt idx="8">
                  <c:v>ehitus</c:v>
                </c:pt>
                <c:pt idx="9">
                  <c:v>veondus ja laondus</c:v>
                </c:pt>
                <c:pt idx="10">
                  <c:v>töötlev tööstus</c:v>
                </c:pt>
                <c:pt idx="11">
                  <c:v>haridus</c:v>
                </c:pt>
                <c:pt idx="12">
                  <c:v>hulgi- ja jaekaubandus</c:v>
                </c:pt>
                <c:pt idx="13">
                  <c:v>haldus- ja abitegevused</c:v>
                </c:pt>
                <c:pt idx="14">
                  <c:v>kunst, meelelahutus ja vaba aeg</c:v>
                </c:pt>
                <c:pt idx="15">
                  <c:v>põllumajandus</c:v>
                </c:pt>
                <c:pt idx="16">
                  <c:v>muud teenindavad tegevused</c:v>
                </c:pt>
                <c:pt idx="17">
                  <c:v>kinnisvaraalane tegevus</c:v>
                </c:pt>
                <c:pt idx="18">
                  <c:v>majutus ja toitlustus</c:v>
                </c:pt>
              </c:strCache>
            </c:strRef>
          </c:cat>
          <c:val>
            <c:numRef>
              <c:f>Leht24!$I$6:$I$24</c:f>
              <c:numCache>
                <c:formatCode>0.0%</c:formatCode>
                <c:ptCount val="19"/>
                <c:pt idx="0">
                  <c:v>0.66406111209806351</c:v>
                </c:pt>
                <c:pt idx="1">
                  <c:v>0.64931604192574177</c:v>
                </c:pt>
                <c:pt idx="2">
                  <c:v>0.4176585539172144</c:v>
                </c:pt>
                <c:pt idx="3">
                  <c:v>0.26523361165393489</c:v>
                </c:pt>
                <c:pt idx="4">
                  <c:v>0.16450524071771189</c:v>
                </c:pt>
                <c:pt idx="5">
                  <c:v>0.10268253686267537</c:v>
                </c:pt>
                <c:pt idx="6">
                  <c:v>6.2178006750754911E-2</c:v>
                </c:pt>
                <c:pt idx="7">
                  <c:v>-2.7535974418191556E-2</c:v>
                </c:pt>
                <c:pt idx="8">
                  <c:v>-3.7129152602593751E-2</c:v>
                </c:pt>
                <c:pt idx="9">
                  <c:v>-4.3524604725528548E-2</c:v>
                </c:pt>
                <c:pt idx="10">
                  <c:v>-4.7965890922010979E-2</c:v>
                </c:pt>
                <c:pt idx="11">
                  <c:v>-5.3650737253508662E-2</c:v>
                </c:pt>
                <c:pt idx="12">
                  <c:v>-6.5731035707941032E-2</c:v>
                </c:pt>
                <c:pt idx="13">
                  <c:v>-0.13892343222597259</c:v>
                </c:pt>
                <c:pt idx="14">
                  <c:v>-0.17960561378575235</c:v>
                </c:pt>
                <c:pt idx="15">
                  <c:v>-0.18848818617871732</c:v>
                </c:pt>
                <c:pt idx="16">
                  <c:v>-0.2392965002664772</c:v>
                </c:pt>
                <c:pt idx="17">
                  <c:v>-0.25937111387457812</c:v>
                </c:pt>
                <c:pt idx="18">
                  <c:v>-0.35761236454077105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09-4EC8-84C7-B60422BDDD29}"/>
            </c:ext>
          </c:extLst>
        </c:ser>
        <c:ser>
          <c:idx val="1"/>
          <c:order val="1"/>
          <c:tx>
            <c:strRef>
              <c:f>Leht24!$J$5</c:f>
              <c:strCache>
                <c:ptCount val="1"/>
                <c:pt idx="0">
                  <c:v>palgaväljamakse saajate arvu muutus II kvartalis 2020, a/a</c:v>
                </c:pt>
              </c:strCache>
            </c:strRef>
          </c:tx>
          <c:spPr>
            <a:solidFill>
              <a:srgbClr val="2E6C81"/>
            </a:solidFill>
            <a:ln>
              <a:noFill/>
            </a:ln>
            <a:effectLst/>
          </c:spPr>
          <c:invertIfNegative val="0"/>
          <c:cat>
            <c:strRef>
              <c:f>Leht24!$H$6:$H$24</c:f>
              <c:strCache>
                <c:ptCount val="19"/>
                <c:pt idx="0">
                  <c:v>info ja side</c:v>
                </c:pt>
                <c:pt idx="1">
                  <c:v>finants- ja kindlustustegevus</c:v>
                </c:pt>
                <c:pt idx="2">
                  <c:v>energeetika</c:v>
                </c:pt>
                <c:pt idx="3">
                  <c:v>avalik haldus ja  sotsiaalkindlustus</c:v>
                </c:pt>
                <c:pt idx="4">
                  <c:v>mäetööstus</c:v>
                </c:pt>
                <c:pt idx="5">
                  <c:v>kutse-, teadus- ja tehnikaalane tegevus</c:v>
                </c:pt>
                <c:pt idx="6">
                  <c:v>tervishoid ja sotsiaalhoolekanne</c:v>
                </c:pt>
                <c:pt idx="7">
                  <c:v>veevarustus</c:v>
                </c:pt>
                <c:pt idx="8">
                  <c:v>ehitus</c:v>
                </c:pt>
                <c:pt idx="9">
                  <c:v>veondus ja laondus</c:v>
                </c:pt>
                <c:pt idx="10">
                  <c:v>töötlev tööstus</c:v>
                </c:pt>
                <c:pt idx="11">
                  <c:v>haridus</c:v>
                </c:pt>
                <c:pt idx="12">
                  <c:v>hulgi- ja jaekaubandus</c:v>
                </c:pt>
                <c:pt idx="13">
                  <c:v>haldus- ja abitegevused</c:v>
                </c:pt>
                <c:pt idx="14">
                  <c:v>kunst, meelelahutus ja vaba aeg</c:v>
                </c:pt>
                <c:pt idx="15">
                  <c:v>põllumajandus</c:v>
                </c:pt>
                <c:pt idx="16">
                  <c:v>muud teenindavad tegevused</c:v>
                </c:pt>
                <c:pt idx="17">
                  <c:v>kinnisvaraalane tegevus</c:v>
                </c:pt>
                <c:pt idx="18">
                  <c:v>majutus ja toitlustus</c:v>
                </c:pt>
              </c:strCache>
            </c:strRef>
          </c:cat>
          <c:val>
            <c:numRef>
              <c:f>Leht24!$J$6:$J$24</c:f>
              <c:numCache>
                <c:formatCode>0.0%</c:formatCode>
                <c:ptCount val="19"/>
                <c:pt idx="0">
                  <c:v>6.7990783803387744E-2</c:v>
                </c:pt>
                <c:pt idx="1">
                  <c:v>1.6941120720293856E-2</c:v>
                </c:pt>
                <c:pt idx="2">
                  <c:v>5.0387030816416711E-3</c:v>
                </c:pt>
                <c:pt idx="3">
                  <c:v>1.1738178924331821E-2</c:v>
                </c:pt>
                <c:pt idx="4">
                  <c:v>-0.19449240331491713</c:v>
                </c:pt>
                <c:pt idx="5">
                  <c:v>1.4343310202185267E-2</c:v>
                </c:pt>
                <c:pt idx="6">
                  <c:v>1.9694209954814523E-2</c:v>
                </c:pt>
                <c:pt idx="7">
                  <c:v>-2.8345679012345637E-2</c:v>
                </c:pt>
                <c:pt idx="8">
                  <c:v>-5.5698132384703336E-2</c:v>
                </c:pt>
                <c:pt idx="9">
                  <c:v>-3.4458313516811834E-2</c:v>
                </c:pt>
                <c:pt idx="10">
                  <c:v>-4.3936764804570982E-2</c:v>
                </c:pt>
                <c:pt idx="11">
                  <c:v>-2.7373927854490443E-4</c:v>
                </c:pt>
                <c:pt idx="12">
                  <c:v>-2.1960985914927234E-2</c:v>
                </c:pt>
                <c:pt idx="13">
                  <c:v>-7.7245844369132066E-2</c:v>
                </c:pt>
                <c:pt idx="14">
                  <c:v>-8.1137624693005117E-2</c:v>
                </c:pt>
                <c:pt idx="15">
                  <c:v>-2.7997668884464089E-2</c:v>
                </c:pt>
                <c:pt idx="16">
                  <c:v>-7.2294566681634476E-2</c:v>
                </c:pt>
                <c:pt idx="17">
                  <c:v>-3.8181390977443663E-2</c:v>
                </c:pt>
                <c:pt idx="18">
                  <c:v>-0.15163120767097099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09-4EC8-84C7-B60422BDD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"/>
        <c:overlap val="69"/>
        <c:axId val="243809280"/>
        <c:axId val="243811072"/>
      </c:barChart>
      <c:catAx>
        <c:axId val="243809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43811072"/>
        <c:crosses val="autoZero"/>
        <c:auto val="1"/>
        <c:lblAlgn val="ctr"/>
        <c:lblOffset val="100"/>
        <c:noMultiLvlLbl val="0"/>
      </c:catAx>
      <c:valAx>
        <c:axId val="243811072"/>
        <c:scaling>
          <c:orientation val="minMax"/>
          <c:min val="-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4380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t-E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0.83029</cdr:x>
      <cdr:y>0.92301</cdr:y>
    </cdr:from>
    <cdr:to>
      <cdr:x>0.96838</cdr:x>
      <cdr:y>0.97725</cdr:y>
    </cdr:to>
    <cdr:sp macro="" textlink="">
      <cdr:nvSpPr>
        <cdr:cNvPr id="2" name="TextBox 12"/>
        <cdr:cNvSpPr txBox="1"/>
      </cdr:nvSpPr>
      <cdr:spPr>
        <a:xfrm xmlns:a="http://schemas.openxmlformats.org/drawingml/2006/main">
          <a:off x="10072611" y="6284874"/>
          <a:ext cx="167513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defPPr>
            <a:defRPr lang="et-EE"/>
          </a:defPPr>
          <a:lvl1pPr marL="0" algn="l" defTabSz="1637233" rtl="0" eaLnBrk="1" latinLnBrk="0" hangingPunct="1">
            <a:defRPr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8617" algn="l" defTabSz="1637233" rtl="0" eaLnBrk="1" latinLnBrk="0" hangingPunct="1">
            <a:defRPr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7233" algn="l" defTabSz="1637233" rtl="0" eaLnBrk="1" latinLnBrk="0" hangingPunct="1">
            <a:defRPr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55850" algn="l" defTabSz="1637233" rtl="0" eaLnBrk="1" latinLnBrk="0" hangingPunct="1">
            <a:defRPr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74466" algn="l" defTabSz="1637233" rtl="0" eaLnBrk="1" latinLnBrk="0" hangingPunct="1">
            <a:defRPr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93083" algn="l" defTabSz="1637233" rtl="0" eaLnBrk="1" latinLnBrk="0" hangingPunct="1">
            <a:defRPr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911700" algn="l" defTabSz="1637233" rtl="0" eaLnBrk="1" latinLnBrk="0" hangingPunct="1">
            <a:defRPr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30316" algn="l" defTabSz="1637233" rtl="0" eaLnBrk="1" latinLnBrk="0" hangingPunct="1">
            <a:defRPr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48933" algn="l" defTabSz="1637233" rtl="0" eaLnBrk="1" latinLnBrk="0" hangingPunct="1">
            <a:defRPr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400" b="1" err="1">
              <a:solidFill>
                <a:srgbClr val="2E6C81"/>
              </a:solidFill>
              <a:latin typeface="Arial" panose="020B0604020202020204" pitchFamily="34" charset="0"/>
              <a:cs typeface="Arial" panose="020B0604020202020204" pitchFamily="34" charset="0"/>
            </a:rPr>
            <a:t>juunis</a:t>
          </a:r>
          <a:r>
            <a:rPr lang="en-GB" sz="2400" b="1">
              <a:solidFill>
                <a:srgbClr val="2E6C81"/>
              </a:solidFill>
              <a:latin typeface="Arial" panose="020B0604020202020204" pitchFamily="34" charset="0"/>
              <a:cs typeface="Arial" panose="020B0604020202020204" pitchFamily="34" charset="0"/>
            </a:rPr>
            <a:t> 2020</a:t>
          </a:r>
          <a:endParaRPr lang="et-EE" sz="2400" b="1">
            <a:solidFill>
              <a:srgbClr val="2E6C8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0.21875</cdr:x>
      <cdr:y>0.38202</cdr:y>
    </cdr:from>
    <cdr:to>
      <cdr:x>0.4375</cdr:x>
      <cdr:y>0.77528</cdr:y>
    </cdr:to>
    <cdr:cxnSp macro="">
      <cdr:nvCxnSpPr>
        <cdr:cNvPr id="3" name="Sirgkonnektor 2"/>
        <cdr:cNvCxnSpPr/>
      </cdr:nvCxnSpPr>
      <cdr:spPr>
        <a:xfrm xmlns:a="http://schemas.openxmlformats.org/drawingml/2006/main">
          <a:off x="1512168" y="2448272"/>
          <a:ext cx="1512168" cy="2520280"/>
        </a:xfrm>
        <a:prstGeom xmlns:a="http://schemas.openxmlformats.org/drawingml/2006/main" prst="line">
          <a:avLst/>
        </a:prstGeom>
        <a:ln xmlns:a="http://schemas.openxmlformats.org/drawingml/2006/main" w="88900">
          <a:solidFill>
            <a:srgbClr val="2E6C81">
              <a:alpha val="95000"/>
            </a:srgb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0.01351</cdr:x>
      <cdr:y>0.90964</cdr:y>
    </cdr:from>
    <cdr:to>
      <cdr:x>0.41081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250" y="4371975"/>
          <a:ext cx="2800350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t-EE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0.01336</cdr:x>
      <cdr:y>0.90596</cdr:y>
    </cdr:from>
    <cdr:to>
      <cdr:x>0.52503</cdr:x>
      <cdr:y>0.96101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460" y="3420341"/>
          <a:ext cx="3195204" cy="207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t-EE" sz="1100"/>
        </a:p>
      </cdr:txBody>
    </cdr:sp>
  </cdr:relSizeAnchor>
  <cdr:relSizeAnchor xmlns:cdr="http://schemas.openxmlformats.org/drawingml/2006/chartDrawing">
    <cdr:from>
      <cdr:x>0.51777</cdr:x>
      <cdr:y>0.12812</cdr:y>
    </cdr:from>
    <cdr:to>
      <cdr:x>0.70032</cdr:x>
      <cdr:y>0.19047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344816" y="814735"/>
          <a:ext cx="2589629" cy="3965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t-EE" sz="2400" b="1" dirty="0">
              <a:solidFill>
                <a:srgbClr val="3CA2BE"/>
              </a:solidFill>
            </a:rPr>
            <a:t>m</a:t>
          </a:r>
          <a:r>
            <a:rPr lang="et-EE" sz="2400" b="1" dirty="0" smtClean="0">
              <a:solidFill>
                <a:srgbClr val="3CA2BE"/>
              </a:solidFill>
            </a:rPr>
            <a:t>ajutus ja toitlustus</a:t>
          </a:r>
          <a:endParaRPr lang="et-EE" sz="2400" b="1" dirty="0">
            <a:solidFill>
              <a:srgbClr val="3CA2BE"/>
            </a:solidFill>
          </a:endParaRPr>
        </a:p>
      </cdr:txBody>
    </cdr:sp>
  </cdr:relSizeAnchor>
  <cdr:relSizeAnchor xmlns:cdr="http://schemas.openxmlformats.org/drawingml/2006/chartDrawing">
    <cdr:from>
      <cdr:x>0.26592</cdr:x>
      <cdr:y>0.79481</cdr:y>
    </cdr:from>
    <cdr:to>
      <cdr:x>0.44848</cdr:x>
      <cdr:y>0.85717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772253" y="5054486"/>
          <a:ext cx="2589629" cy="3965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2400" b="1" dirty="0">
              <a:solidFill>
                <a:srgbClr val="BE5221"/>
              </a:solidFill>
            </a:rPr>
            <a:t>t</a:t>
          </a:r>
          <a:r>
            <a:rPr lang="et-EE" sz="2400" b="1" dirty="0" smtClean="0">
              <a:solidFill>
                <a:srgbClr val="BE5221"/>
              </a:solidFill>
            </a:rPr>
            <a:t>öötlev tööstus</a:t>
          </a:r>
          <a:endParaRPr lang="et-EE" sz="2400" b="1" dirty="0">
            <a:solidFill>
              <a:srgbClr val="BE522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385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385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698C5500-FC04-4750-89F3-DA1DEBC04D03}" type="datetimeFigureOut">
              <a:rPr lang="et-EE" smtClean="0"/>
              <a:t>23.11.2020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755"/>
            <a:ext cx="3077137" cy="513858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506" y="9720755"/>
            <a:ext cx="3077137" cy="513858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1CCAEEDC-5758-43FC-B7B1-00379046C32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22861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385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385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5D513A50-5597-4DB6-810D-8A1DA69C7571}" type="datetimeFigureOut">
              <a:rPr lang="et-EE" smtClean="0"/>
              <a:t>23.11.2020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1279525"/>
            <a:ext cx="609600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599" y="4925838"/>
            <a:ext cx="5680103" cy="4029040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7137" cy="513858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6" y="9720755"/>
            <a:ext cx="3077137" cy="513858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FEAA8A8C-A21E-4F8C-8A07-AAE5A26074E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316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ema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-1"/>
            <a:ext cx="18291175" cy="10361613"/>
          </a:xfrm>
          <a:prstGeom prst="rect">
            <a:avLst/>
          </a:prstGeom>
          <a:solidFill>
            <a:srgbClr val="2E6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ectangle 6"/>
          <p:cNvSpPr/>
          <p:nvPr/>
        </p:nvSpPr>
        <p:spPr>
          <a:xfrm>
            <a:off x="-1" y="-1"/>
            <a:ext cx="18291175" cy="10361613"/>
          </a:xfrm>
          <a:prstGeom prst="rect">
            <a:avLst/>
          </a:prstGeom>
          <a:solidFill>
            <a:srgbClr val="2E6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3766" y="5756870"/>
            <a:ext cx="13750413" cy="158417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651" y="7341046"/>
            <a:ext cx="13753528" cy="1999896"/>
          </a:xfrm>
        </p:spPr>
        <p:txBody>
          <a:bodyPr/>
          <a:lstStyle>
            <a:lvl1pPr marL="0" indent="0" algn="ctr">
              <a:buNone/>
              <a:defRPr>
                <a:solidFill>
                  <a:srgbClr val="64B2C7"/>
                </a:solidFill>
              </a:defRPr>
            </a:lvl1pPr>
            <a:lvl2pPr marL="81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7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55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74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93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11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30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48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t-EE" dirty="0"/>
          </a:p>
        </p:txBody>
      </p:sp>
      <p:pic>
        <p:nvPicPr>
          <p:cNvPr id="8" name="Picture 2" descr="C:\EP\EP esitlus 2020\Maaterjal\EP logo round white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251" y="1724422"/>
            <a:ext cx="2808312" cy="311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EP\EP esitlus 2020\Maaterjal\rahapais_invert3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02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1706" y="5718"/>
            <a:ext cx="2738897" cy="10355893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noFill/>
          </a:ln>
        </p:spPr>
      </p:pic>
      <p:pic>
        <p:nvPicPr>
          <p:cNvPr id="12" name="Picture 2" descr="C:\EP\EP esitlus 2020\Maaterjal\EP logo round white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251" y="1724422"/>
            <a:ext cx="2808312" cy="311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EP\EP esitlus 2020\Maaterjal\rahapais_invert3.png"/>
          <p:cNvPicPr>
            <a:picLocks noChangeAspect="1" noChangeArrowheads="1"/>
          </p:cNvPicPr>
          <p:nvPr userDrawn="1"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02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1706" y="5718"/>
            <a:ext cx="2738897" cy="10355893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noFill/>
          </a:ln>
        </p:spPr>
      </p:pic>
      <p:sp>
        <p:nvSpPr>
          <p:cNvPr id="14" name="Rectangle 13"/>
          <p:cNvSpPr/>
          <p:nvPr userDrawn="1"/>
        </p:nvSpPr>
        <p:spPr>
          <a:xfrm>
            <a:off x="13431175" y="5718"/>
            <a:ext cx="4860000" cy="273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4417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aheteema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-1"/>
            <a:ext cx="18291175" cy="10361613"/>
          </a:xfrm>
          <a:prstGeom prst="rect">
            <a:avLst/>
          </a:prstGeom>
          <a:solidFill>
            <a:srgbClr val="2E6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8" name="Picture 2" descr="C:\EP\EP esitlus 2020\Maaterjal\rahapais_invert3.png"/>
          <p:cNvPicPr>
            <a:picLocks noChangeAspect="1" noChangeArrowheads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02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1706" y="5718"/>
            <a:ext cx="2738897" cy="10355893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668" y="6658297"/>
            <a:ext cx="13825535" cy="2057931"/>
          </a:xfrm>
        </p:spPr>
        <p:txBody>
          <a:bodyPr anchor="t">
            <a:normAutofit/>
          </a:bodyPr>
          <a:lstStyle>
            <a:lvl1pPr algn="l">
              <a:lnSpc>
                <a:spcPts val="4400"/>
              </a:lnSpc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668" y="4391694"/>
            <a:ext cx="13825535" cy="2266602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86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723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5585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744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9308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91170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3031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4893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0755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559" y="2876549"/>
            <a:ext cx="14946616" cy="6569497"/>
          </a:xfrm>
        </p:spPr>
        <p:txBody>
          <a:bodyPr>
            <a:normAutofit/>
          </a:bodyPr>
          <a:lstStyle>
            <a:lvl1pPr marL="0" indent="0">
              <a:lnSpc>
                <a:spcPts val="3600"/>
              </a:lnSpc>
              <a:buNone/>
              <a:defRPr sz="3600">
                <a:solidFill>
                  <a:srgbClr val="2E6C81"/>
                </a:solidFill>
              </a:defRPr>
            </a:lvl1pPr>
            <a:lvl2pPr marL="818617" indent="0">
              <a:lnSpc>
                <a:spcPts val="3600"/>
              </a:lnSpc>
              <a:buNone/>
              <a:defRPr sz="3600">
                <a:solidFill>
                  <a:srgbClr val="2E6C81"/>
                </a:solidFill>
              </a:defRPr>
            </a:lvl2pPr>
            <a:lvl3pPr>
              <a:lnSpc>
                <a:spcPts val="3600"/>
              </a:lnSpc>
              <a:defRPr sz="3600">
                <a:solidFill>
                  <a:srgbClr val="2E6C81"/>
                </a:solidFill>
              </a:defRPr>
            </a:lvl3pPr>
            <a:lvl4pPr>
              <a:lnSpc>
                <a:spcPts val="3600"/>
              </a:lnSpc>
              <a:defRPr sz="3600">
                <a:solidFill>
                  <a:srgbClr val="2E6C81"/>
                </a:solidFill>
              </a:defRPr>
            </a:lvl4pPr>
            <a:lvl5pPr>
              <a:lnSpc>
                <a:spcPts val="3600"/>
              </a:lnSpc>
              <a:defRPr sz="3600">
                <a:solidFill>
                  <a:srgbClr val="2E6C8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6418395" y="7989118"/>
            <a:ext cx="1512168" cy="2372495"/>
            <a:chOff x="15914339" y="7989118"/>
            <a:chExt cx="1512168" cy="2372495"/>
          </a:xfrm>
        </p:grpSpPr>
        <p:sp>
          <p:nvSpPr>
            <p:cNvPr id="7" name="Rectangle 6"/>
            <p:cNvSpPr/>
            <p:nvPr userDrawn="1"/>
          </p:nvSpPr>
          <p:spPr>
            <a:xfrm>
              <a:off x="15914339" y="7989118"/>
              <a:ext cx="1512168" cy="2372495"/>
            </a:xfrm>
            <a:prstGeom prst="rect">
              <a:avLst/>
            </a:prstGeom>
            <a:solidFill>
              <a:srgbClr val="2E6C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pic>
          <p:nvPicPr>
            <p:cNvPr id="8" name="Picture 2" descr="C:\EP\EP esitlus 2020\Maaterjal\EP logo round white.wmf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0799" y="8205142"/>
              <a:ext cx="1119247" cy="1240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36676" y="428905"/>
            <a:ext cx="11881320" cy="1727565"/>
          </a:xfrm>
        </p:spPr>
        <p:txBody>
          <a:bodyPr anchor="ctr">
            <a:normAutofit/>
          </a:bodyPr>
          <a:lstStyle>
            <a:lvl1pPr algn="l">
              <a:lnSpc>
                <a:spcPts val="4400"/>
              </a:lnSpc>
              <a:defRPr sz="4000" b="1" cap="all">
                <a:solidFill>
                  <a:srgbClr val="2E6C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03975" y="9846085"/>
            <a:ext cx="914400" cy="320040"/>
          </a:xfrm>
        </p:spPr>
        <p:txBody>
          <a:bodyPr/>
          <a:lstStyle>
            <a:lvl1pPr>
              <a:defRPr sz="2800" b="1">
                <a:solidFill>
                  <a:srgbClr val="2E6C8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19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559" y="2876549"/>
            <a:ext cx="14946616" cy="6569497"/>
          </a:xfrm>
        </p:spPr>
        <p:txBody>
          <a:bodyPr>
            <a:normAutofit/>
          </a:bodyPr>
          <a:lstStyle>
            <a:lvl1pPr marL="0" indent="0">
              <a:lnSpc>
                <a:spcPts val="3600"/>
              </a:lnSpc>
              <a:buNone/>
              <a:defRPr sz="3600">
                <a:solidFill>
                  <a:srgbClr val="2E6C81"/>
                </a:solidFill>
              </a:defRPr>
            </a:lvl1pPr>
            <a:lvl2pPr marL="818617" indent="0">
              <a:lnSpc>
                <a:spcPts val="3600"/>
              </a:lnSpc>
              <a:buNone/>
              <a:defRPr sz="3600">
                <a:solidFill>
                  <a:srgbClr val="2E6C81"/>
                </a:solidFill>
              </a:defRPr>
            </a:lvl2pPr>
            <a:lvl3pPr>
              <a:lnSpc>
                <a:spcPts val="3600"/>
              </a:lnSpc>
              <a:defRPr sz="3600">
                <a:solidFill>
                  <a:srgbClr val="2E6C81"/>
                </a:solidFill>
              </a:defRPr>
            </a:lvl3pPr>
            <a:lvl4pPr>
              <a:lnSpc>
                <a:spcPts val="3600"/>
              </a:lnSpc>
              <a:defRPr sz="3600">
                <a:solidFill>
                  <a:srgbClr val="2E6C81"/>
                </a:solidFill>
              </a:defRPr>
            </a:lvl4pPr>
            <a:lvl5pPr>
              <a:lnSpc>
                <a:spcPts val="3600"/>
              </a:lnSpc>
              <a:defRPr sz="3600">
                <a:solidFill>
                  <a:srgbClr val="2E6C8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6418395" y="7989118"/>
            <a:ext cx="1512168" cy="2372495"/>
            <a:chOff x="15914339" y="7989118"/>
            <a:chExt cx="1512168" cy="2372495"/>
          </a:xfrm>
          <a:solidFill>
            <a:srgbClr val="64B2C7"/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5914339" y="7989118"/>
              <a:ext cx="1512168" cy="2372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pic>
          <p:nvPicPr>
            <p:cNvPr id="8" name="Picture 2" descr="C:\EP\EP esitlus 2020\Maaterjal\EP logo round white.wmf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0799" y="8205142"/>
              <a:ext cx="1119247" cy="1240905"/>
            </a:xfrm>
            <a:prstGeom prst="rect">
              <a:avLst/>
            </a:prstGeom>
            <a:grpFill/>
            <a:extLst/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36676" y="428905"/>
            <a:ext cx="11881320" cy="1727565"/>
          </a:xfrm>
        </p:spPr>
        <p:txBody>
          <a:bodyPr anchor="ctr">
            <a:normAutofit/>
          </a:bodyPr>
          <a:lstStyle>
            <a:lvl1pPr algn="l">
              <a:lnSpc>
                <a:spcPts val="4400"/>
              </a:lnSpc>
              <a:defRPr sz="4000" b="1" cap="all">
                <a:solidFill>
                  <a:srgbClr val="2E6C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03975" y="9846085"/>
            <a:ext cx="914400" cy="320040"/>
          </a:xfrm>
        </p:spPr>
        <p:txBody>
          <a:bodyPr/>
          <a:lstStyle>
            <a:lvl1pPr>
              <a:defRPr sz="2800" b="1">
                <a:solidFill>
                  <a:srgbClr val="2E6C8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261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559" y="2876549"/>
            <a:ext cx="14946616" cy="6569497"/>
          </a:xfrm>
        </p:spPr>
        <p:txBody>
          <a:bodyPr>
            <a:normAutofit/>
          </a:bodyPr>
          <a:lstStyle>
            <a:lvl1pPr marL="0" indent="0">
              <a:lnSpc>
                <a:spcPts val="3600"/>
              </a:lnSpc>
              <a:buNone/>
              <a:defRPr sz="3600">
                <a:solidFill>
                  <a:srgbClr val="2E6C81"/>
                </a:solidFill>
              </a:defRPr>
            </a:lvl1pPr>
            <a:lvl2pPr marL="818617" indent="0">
              <a:lnSpc>
                <a:spcPts val="3600"/>
              </a:lnSpc>
              <a:buNone/>
              <a:defRPr sz="3600">
                <a:solidFill>
                  <a:srgbClr val="2E6C81"/>
                </a:solidFill>
              </a:defRPr>
            </a:lvl2pPr>
            <a:lvl3pPr>
              <a:lnSpc>
                <a:spcPts val="3600"/>
              </a:lnSpc>
              <a:defRPr sz="3600">
                <a:solidFill>
                  <a:srgbClr val="2E6C81"/>
                </a:solidFill>
              </a:defRPr>
            </a:lvl3pPr>
            <a:lvl4pPr>
              <a:lnSpc>
                <a:spcPts val="3600"/>
              </a:lnSpc>
              <a:defRPr sz="3600">
                <a:solidFill>
                  <a:srgbClr val="2E6C81"/>
                </a:solidFill>
              </a:defRPr>
            </a:lvl4pPr>
            <a:lvl5pPr>
              <a:lnSpc>
                <a:spcPts val="3600"/>
              </a:lnSpc>
              <a:defRPr sz="3600">
                <a:solidFill>
                  <a:srgbClr val="2E6C8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6418395" y="7989118"/>
            <a:ext cx="1512168" cy="2372495"/>
            <a:chOff x="15914339" y="7989118"/>
            <a:chExt cx="1512168" cy="2372495"/>
          </a:xfrm>
          <a:solidFill>
            <a:srgbClr val="2C445E"/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5914339" y="7989118"/>
              <a:ext cx="1512168" cy="2372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pic>
          <p:nvPicPr>
            <p:cNvPr id="8" name="Picture 2" descr="C:\EP\EP esitlus 2020\Maaterjal\EP logo round white.wmf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0799" y="8205142"/>
              <a:ext cx="1119247" cy="1240905"/>
            </a:xfrm>
            <a:prstGeom prst="rect">
              <a:avLst/>
            </a:prstGeom>
            <a:grpFill/>
            <a:extLst/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36676" y="428905"/>
            <a:ext cx="11881320" cy="1727565"/>
          </a:xfrm>
        </p:spPr>
        <p:txBody>
          <a:bodyPr anchor="ctr">
            <a:normAutofit/>
          </a:bodyPr>
          <a:lstStyle>
            <a:lvl1pPr algn="l">
              <a:lnSpc>
                <a:spcPts val="4400"/>
              </a:lnSpc>
              <a:defRPr sz="4000" b="1" cap="all">
                <a:solidFill>
                  <a:srgbClr val="2E6C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03975" y="9846085"/>
            <a:ext cx="914400" cy="320040"/>
          </a:xfrm>
        </p:spPr>
        <p:txBody>
          <a:bodyPr/>
          <a:lstStyle>
            <a:lvl1pPr>
              <a:defRPr sz="2800" b="1">
                <a:solidFill>
                  <a:srgbClr val="2E6C8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678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559" y="2876549"/>
            <a:ext cx="14946616" cy="6569497"/>
          </a:xfrm>
        </p:spPr>
        <p:txBody>
          <a:bodyPr>
            <a:normAutofit/>
          </a:bodyPr>
          <a:lstStyle>
            <a:lvl1pPr marL="0" indent="0">
              <a:lnSpc>
                <a:spcPts val="3600"/>
              </a:lnSpc>
              <a:buNone/>
              <a:defRPr sz="3600">
                <a:solidFill>
                  <a:srgbClr val="2E6C81"/>
                </a:solidFill>
              </a:defRPr>
            </a:lvl1pPr>
            <a:lvl2pPr marL="818617" indent="0">
              <a:lnSpc>
                <a:spcPts val="3600"/>
              </a:lnSpc>
              <a:buNone/>
              <a:defRPr sz="3600">
                <a:solidFill>
                  <a:srgbClr val="2E6C81"/>
                </a:solidFill>
              </a:defRPr>
            </a:lvl2pPr>
            <a:lvl3pPr>
              <a:lnSpc>
                <a:spcPts val="3600"/>
              </a:lnSpc>
              <a:defRPr sz="3600">
                <a:solidFill>
                  <a:srgbClr val="2E6C81"/>
                </a:solidFill>
              </a:defRPr>
            </a:lvl3pPr>
            <a:lvl4pPr>
              <a:lnSpc>
                <a:spcPts val="3600"/>
              </a:lnSpc>
              <a:defRPr sz="3600">
                <a:solidFill>
                  <a:srgbClr val="2E6C81"/>
                </a:solidFill>
              </a:defRPr>
            </a:lvl4pPr>
            <a:lvl5pPr>
              <a:lnSpc>
                <a:spcPts val="3600"/>
              </a:lnSpc>
              <a:defRPr sz="3600">
                <a:solidFill>
                  <a:srgbClr val="2E6C8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6418395" y="7989118"/>
            <a:ext cx="1512168" cy="2372495"/>
            <a:chOff x="15914339" y="7989118"/>
            <a:chExt cx="1512168" cy="2372495"/>
          </a:xfrm>
          <a:solidFill>
            <a:srgbClr val="DF9E30"/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5914339" y="7989118"/>
              <a:ext cx="1512168" cy="2372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pic>
          <p:nvPicPr>
            <p:cNvPr id="8" name="Picture 2" descr="C:\EP\EP esitlus 2020\Maaterjal\EP logo round white.wmf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0799" y="8205142"/>
              <a:ext cx="1119247" cy="1240905"/>
            </a:xfrm>
            <a:prstGeom prst="rect">
              <a:avLst/>
            </a:prstGeom>
            <a:grpFill/>
            <a:extLst/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36676" y="428905"/>
            <a:ext cx="11881320" cy="1727565"/>
          </a:xfrm>
        </p:spPr>
        <p:txBody>
          <a:bodyPr anchor="ctr">
            <a:normAutofit/>
          </a:bodyPr>
          <a:lstStyle>
            <a:lvl1pPr algn="l">
              <a:lnSpc>
                <a:spcPts val="4400"/>
              </a:lnSpc>
              <a:defRPr sz="4000" b="1" cap="all">
                <a:solidFill>
                  <a:srgbClr val="2E6C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03975" y="9846085"/>
            <a:ext cx="914400" cy="320040"/>
          </a:xfrm>
        </p:spPr>
        <p:txBody>
          <a:bodyPr/>
          <a:lstStyle>
            <a:lvl1pPr>
              <a:defRPr sz="2800" b="1">
                <a:solidFill>
                  <a:srgbClr val="2E6C8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68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559" y="2876549"/>
            <a:ext cx="14946616" cy="6569497"/>
          </a:xfrm>
        </p:spPr>
        <p:txBody>
          <a:bodyPr>
            <a:normAutofit/>
          </a:bodyPr>
          <a:lstStyle>
            <a:lvl1pPr marL="0" indent="0">
              <a:lnSpc>
                <a:spcPts val="3600"/>
              </a:lnSpc>
              <a:buNone/>
              <a:defRPr sz="3600">
                <a:solidFill>
                  <a:srgbClr val="2E6C81"/>
                </a:solidFill>
              </a:defRPr>
            </a:lvl1pPr>
            <a:lvl2pPr marL="818617" indent="0">
              <a:lnSpc>
                <a:spcPts val="3600"/>
              </a:lnSpc>
              <a:buNone/>
              <a:defRPr sz="3600">
                <a:solidFill>
                  <a:srgbClr val="2E6C81"/>
                </a:solidFill>
              </a:defRPr>
            </a:lvl2pPr>
            <a:lvl3pPr>
              <a:lnSpc>
                <a:spcPts val="3600"/>
              </a:lnSpc>
              <a:defRPr sz="3600">
                <a:solidFill>
                  <a:srgbClr val="2E6C81"/>
                </a:solidFill>
              </a:defRPr>
            </a:lvl3pPr>
            <a:lvl4pPr>
              <a:lnSpc>
                <a:spcPts val="3600"/>
              </a:lnSpc>
              <a:defRPr sz="3600">
                <a:solidFill>
                  <a:srgbClr val="2E6C81"/>
                </a:solidFill>
              </a:defRPr>
            </a:lvl4pPr>
            <a:lvl5pPr>
              <a:lnSpc>
                <a:spcPts val="3600"/>
              </a:lnSpc>
              <a:defRPr sz="3600">
                <a:solidFill>
                  <a:srgbClr val="2E6C8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6418395" y="7989118"/>
            <a:ext cx="1512168" cy="2372495"/>
            <a:chOff x="15914339" y="7989118"/>
            <a:chExt cx="1512168" cy="2372495"/>
          </a:xfrm>
          <a:solidFill>
            <a:srgbClr val="BE5221"/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5914339" y="7989118"/>
              <a:ext cx="1512168" cy="2372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pic>
          <p:nvPicPr>
            <p:cNvPr id="8" name="Picture 2" descr="C:\EP\EP esitlus 2020\Maaterjal\EP logo round white.wmf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0799" y="8205142"/>
              <a:ext cx="1119247" cy="1240905"/>
            </a:xfrm>
            <a:prstGeom prst="rect">
              <a:avLst/>
            </a:prstGeom>
            <a:grpFill/>
            <a:extLst/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36676" y="428905"/>
            <a:ext cx="11881320" cy="1727565"/>
          </a:xfrm>
        </p:spPr>
        <p:txBody>
          <a:bodyPr anchor="ctr">
            <a:normAutofit/>
          </a:bodyPr>
          <a:lstStyle>
            <a:lvl1pPr algn="l">
              <a:lnSpc>
                <a:spcPts val="4400"/>
              </a:lnSpc>
              <a:defRPr sz="4000" b="1" cap="all">
                <a:solidFill>
                  <a:srgbClr val="2E6C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03975" y="9846085"/>
            <a:ext cx="914400" cy="320040"/>
          </a:xfrm>
        </p:spPr>
        <p:txBody>
          <a:bodyPr/>
          <a:lstStyle>
            <a:lvl1pPr>
              <a:defRPr sz="2800" b="1">
                <a:solidFill>
                  <a:srgbClr val="2E6C8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5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03975" y="9846085"/>
            <a:ext cx="914400" cy="320040"/>
          </a:xfrm>
        </p:spPr>
        <p:txBody>
          <a:bodyPr/>
          <a:lstStyle>
            <a:lvl1pPr>
              <a:defRPr sz="2800" b="1">
                <a:solidFill>
                  <a:srgbClr val="2E6C8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659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o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-1"/>
            <a:ext cx="18291175" cy="10361613"/>
          </a:xfrm>
          <a:prstGeom prst="rect">
            <a:avLst/>
          </a:prstGeom>
          <a:solidFill>
            <a:srgbClr val="2E6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3" name="Picture 2" descr="C:\EP\EP esitlus 2020\Maaterjal\rahapais_invert3.png"/>
          <p:cNvPicPr>
            <a:picLocks noChangeAspect="1" noChangeArrowheads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02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1706" y="5718"/>
            <a:ext cx="2738897" cy="10355893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64668" y="6658297"/>
            <a:ext cx="13825535" cy="2057931"/>
          </a:xfrm>
        </p:spPr>
        <p:txBody>
          <a:bodyPr anchor="t">
            <a:normAutofit/>
          </a:bodyPr>
          <a:lstStyle>
            <a:lvl1pPr algn="l">
              <a:lnSpc>
                <a:spcPts val="4400"/>
              </a:lnSpc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pic>
        <p:nvPicPr>
          <p:cNvPr id="5" name="Picture 2" descr="C:\EP\EP esitlus 2020\Maaterjal\EP logo round white.wmf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251" y="1724422"/>
            <a:ext cx="2808312" cy="311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731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559" y="414945"/>
            <a:ext cx="11903436" cy="1726936"/>
          </a:xfrm>
          <a:prstGeom prst="rect">
            <a:avLst/>
          </a:prstGeom>
        </p:spPr>
        <p:txBody>
          <a:bodyPr vert="horz" lIns="163723" tIns="81862" rIns="163723" bIns="8186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559" y="2876550"/>
            <a:ext cx="14946616" cy="6379346"/>
          </a:xfrm>
          <a:prstGeom prst="rect">
            <a:avLst/>
          </a:prstGeom>
          <a:noFill/>
        </p:spPr>
        <p:txBody>
          <a:bodyPr vert="horz" lIns="163723" tIns="81862" rIns="163723" bIns="8186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559" y="9603681"/>
            <a:ext cx="4267941" cy="551660"/>
          </a:xfrm>
          <a:prstGeom prst="rect">
            <a:avLst/>
          </a:prstGeom>
        </p:spPr>
        <p:txBody>
          <a:bodyPr vert="horz" lIns="163723" tIns="81862" rIns="163723" bIns="8186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9485" y="9603681"/>
            <a:ext cx="5792205" cy="551660"/>
          </a:xfrm>
          <a:prstGeom prst="rect">
            <a:avLst/>
          </a:prstGeom>
        </p:spPr>
        <p:txBody>
          <a:bodyPr vert="horz" lIns="163723" tIns="81862" rIns="163723" bIns="8186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8675" y="9603681"/>
            <a:ext cx="4267941" cy="551660"/>
          </a:xfrm>
          <a:prstGeom prst="rect">
            <a:avLst/>
          </a:prstGeom>
        </p:spPr>
        <p:txBody>
          <a:bodyPr vert="horz" lIns="163723" tIns="81862" rIns="163723" bIns="8186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4F5BA-333E-42A1-A141-683AFE549E27}" type="slidenum">
              <a:rPr lang="et-EE" smtClean="0"/>
              <a:t>‹#›</a:t>
            </a:fld>
            <a:endParaRPr lang="et-EE"/>
          </a:p>
        </p:txBody>
      </p:sp>
      <p:sp>
        <p:nvSpPr>
          <p:cNvPr id="7" name="Rectangle 6"/>
          <p:cNvSpPr/>
          <p:nvPr/>
        </p:nvSpPr>
        <p:spPr>
          <a:xfrm>
            <a:off x="13431175" y="5718"/>
            <a:ext cx="4860000" cy="27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9967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0" r:id="rId3"/>
    <p:sldLayoutId id="2147483674" r:id="rId4"/>
    <p:sldLayoutId id="2147483675" r:id="rId5"/>
    <p:sldLayoutId id="2147483676" r:id="rId6"/>
    <p:sldLayoutId id="2147483677" r:id="rId7"/>
    <p:sldLayoutId id="2147483673" r:id="rId8"/>
    <p:sldLayoutId id="2147483678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637233" rtl="0" eaLnBrk="1" latinLnBrk="0" hangingPunct="1">
        <a:lnSpc>
          <a:spcPts val="6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7233" rtl="0" eaLnBrk="1" latinLnBrk="0" hangingPunct="1">
        <a:lnSpc>
          <a:spcPts val="3600"/>
        </a:lnSpc>
        <a:spcBef>
          <a:spcPct val="200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8617" indent="0" algn="l" defTabSz="1637233" rtl="0" eaLnBrk="1" latinLnBrk="0" hangingPunct="1">
        <a:lnSpc>
          <a:spcPts val="3600"/>
        </a:lnSpc>
        <a:spcBef>
          <a:spcPct val="200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2046542" indent="-409308" algn="l" defTabSz="1637233" rtl="0" eaLnBrk="1" latinLnBrk="0" hangingPunct="1">
        <a:lnSpc>
          <a:spcPts val="3600"/>
        </a:lnSpc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865158" indent="-409308" algn="l" defTabSz="1637233" rtl="0" eaLnBrk="1" latinLnBrk="0" hangingPunct="1">
        <a:lnSpc>
          <a:spcPts val="3600"/>
        </a:lnSpc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83775" indent="-409308" algn="l" defTabSz="1637233" rtl="0" eaLnBrk="1" latinLnBrk="0" hangingPunct="1">
        <a:lnSpc>
          <a:spcPts val="3600"/>
        </a:lnSpc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02391" indent="-409308" algn="l" defTabSz="1637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21008" indent="-409308" algn="l" defTabSz="1637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39625" indent="-409308" algn="l" defTabSz="1637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58241" indent="-409308" algn="l" defTabSz="1637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163723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8617" algn="l" defTabSz="163723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7233" algn="l" defTabSz="163723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55850" algn="l" defTabSz="163723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74466" algn="l" defTabSz="163723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93083" algn="l" defTabSz="163723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911700" algn="l" defTabSz="163723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30316" algn="l" defTabSz="163723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48933" algn="l" defTabSz="163723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64667" y="7269038"/>
            <a:ext cx="13750413" cy="1584176"/>
          </a:xfrm>
        </p:spPr>
        <p:txBody>
          <a:bodyPr>
            <a:noAutofit/>
          </a:bodyPr>
          <a:lstStyle/>
          <a:p>
            <a:r>
              <a:rPr lang="en-GB" sz="5400" b="1" smtClean="0"/>
              <a:t>Majanduse olukorrast</a:t>
            </a:r>
            <a:endParaRPr lang="et-EE" sz="5400" dirty="0"/>
          </a:p>
        </p:txBody>
      </p:sp>
    </p:spTree>
    <p:extLst>
      <p:ext uri="{BB962C8B-B14F-4D97-AF65-F5344CB8AC3E}">
        <p14:creationId xmlns:p14="http://schemas.microsoft.com/office/powerpoint/2010/main" val="40366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EGEE Members' Portal - PR Material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1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283" y="1"/>
            <a:ext cx="11389892" cy="89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 rot="5400000">
            <a:off x="-1313049" y="5163335"/>
            <a:ext cx="7451773" cy="1368152"/>
          </a:xfrm>
          <a:prstGeom prst="rightArrow">
            <a:avLst>
              <a:gd name="adj1" fmla="val 71335"/>
              <a:gd name="adj2" fmla="val 50000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BE522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GB" sz="2800" b="1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Piirangud pole Eesti majandusele nii suurt kahju teinud kui teistes Euroopa Riikides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5156" y="9961503"/>
            <a:ext cx="7019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i="1" dirty="0" smtClean="0">
                <a:solidFill>
                  <a:srgbClr val="2E6C81"/>
                </a:solidFill>
              </a:rPr>
              <a:t>Allika</a:t>
            </a:r>
            <a:r>
              <a:rPr lang="en-GB" sz="2000" i="1" dirty="0">
                <a:solidFill>
                  <a:srgbClr val="2E6C81"/>
                </a:solidFill>
              </a:rPr>
              <a:t>d</a:t>
            </a:r>
            <a:r>
              <a:rPr lang="et-EE" sz="2000" i="1" dirty="0" smtClean="0">
                <a:solidFill>
                  <a:srgbClr val="2E6C81"/>
                </a:solidFill>
              </a:rPr>
              <a:t>: </a:t>
            </a:r>
            <a:r>
              <a:rPr lang="en-GB" sz="2000" i="1" dirty="0" smtClean="0">
                <a:solidFill>
                  <a:srgbClr val="2E6C81"/>
                </a:solidFill>
              </a:rPr>
              <a:t>Eurostat, Our World in Data, </a:t>
            </a:r>
            <a:r>
              <a:rPr lang="en-GB" sz="2000" i="1" dirty="0" err="1" smtClean="0">
                <a:solidFill>
                  <a:srgbClr val="2E6C81"/>
                </a:solidFill>
              </a:rPr>
              <a:t>Eesti</a:t>
            </a:r>
            <a:r>
              <a:rPr lang="en-GB" sz="2000" i="1" dirty="0" smtClean="0">
                <a:solidFill>
                  <a:srgbClr val="2E6C81"/>
                </a:solidFill>
              </a:rPr>
              <a:t> </a:t>
            </a:r>
            <a:r>
              <a:rPr lang="en-GB" sz="2000" i="1" dirty="0" err="1" smtClean="0">
                <a:solidFill>
                  <a:srgbClr val="2E6C81"/>
                </a:solidFill>
              </a:rPr>
              <a:t>Panga</a:t>
            </a:r>
            <a:r>
              <a:rPr lang="en-GB" sz="2000" i="1" dirty="0" smtClean="0">
                <a:solidFill>
                  <a:srgbClr val="2E6C81"/>
                </a:solidFill>
              </a:rPr>
              <a:t> </a:t>
            </a:r>
            <a:r>
              <a:rPr lang="en-GB" sz="2000" i="1" dirty="0" err="1" smtClean="0">
                <a:solidFill>
                  <a:srgbClr val="2E6C81"/>
                </a:solidFill>
              </a:rPr>
              <a:t>arvutused</a:t>
            </a:r>
            <a:r>
              <a:rPr lang="en-GB" sz="2000" i="1" dirty="0" smtClean="0">
                <a:solidFill>
                  <a:srgbClr val="2E6C81"/>
                </a:solidFill>
              </a:rPr>
              <a:t>.</a:t>
            </a:r>
            <a:endParaRPr lang="et-EE" sz="2000" i="1" dirty="0">
              <a:solidFill>
                <a:srgbClr val="2E6C8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179627" y="8792076"/>
            <a:ext cx="13022744" cy="880268"/>
          </a:xfrm>
          <a:prstGeom prst="rightArrow">
            <a:avLst>
              <a:gd name="adj1" fmla="val 71335"/>
              <a:gd name="adj2" fmla="val 50000"/>
            </a:avLst>
          </a:prstGeom>
          <a:gradFill flip="none" rotWithShape="1">
            <a:gsLst>
              <a:gs pos="0">
                <a:srgbClr val="00B050"/>
              </a:gs>
              <a:gs pos="100000">
                <a:srgbClr val="BE522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GB" sz="2800" b="1"/>
              <a:t>Piirangute </a:t>
            </a:r>
            <a:r>
              <a:rPr lang="en-GB" sz="2800" b="1" smtClean="0"/>
              <a:t>rangus 2020 I poolaastal</a:t>
            </a:r>
            <a:endParaRPr lang="en-GB" sz="28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653" y="1967256"/>
            <a:ext cx="15198645" cy="80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AEGEE Members' Portal - PR Material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1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283" y="1"/>
            <a:ext cx="11389892" cy="89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864667" y="2493626"/>
          <a:ext cx="15481720" cy="7151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6676" y="428905"/>
            <a:ext cx="11881320" cy="1727565"/>
          </a:xfrm>
        </p:spPr>
        <p:txBody>
          <a:bodyPr/>
          <a:lstStyle/>
          <a:p>
            <a:r>
              <a:rPr lang="en-GB" smtClean="0"/>
              <a:t>eksportturgude valik on olnud soodne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5156" y="9961503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i="1" smtClean="0">
                <a:solidFill>
                  <a:srgbClr val="2E6C81"/>
                </a:solidFill>
              </a:rPr>
              <a:t>Allika</a:t>
            </a:r>
            <a:r>
              <a:rPr lang="en-GB" sz="2000" i="1" smtClean="0">
                <a:solidFill>
                  <a:srgbClr val="2E6C81"/>
                </a:solidFill>
              </a:rPr>
              <a:t>s</a:t>
            </a:r>
            <a:r>
              <a:rPr lang="et-EE" sz="2000" i="1" smtClean="0">
                <a:solidFill>
                  <a:srgbClr val="2E6C81"/>
                </a:solidFill>
              </a:rPr>
              <a:t>: </a:t>
            </a:r>
            <a:r>
              <a:rPr lang="en-GB" sz="2000" i="1" smtClean="0">
                <a:solidFill>
                  <a:srgbClr val="2E6C81"/>
                </a:solidFill>
              </a:rPr>
              <a:t>Eurostat.</a:t>
            </a:r>
            <a:endParaRPr lang="et-EE" sz="2000" i="1">
              <a:solidFill>
                <a:srgbClr val="2E6C8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497515" y="7629078"/>
            <a:ext cx="1626331" cy="0"/>
          </a:xfrm>
          <a:prstGeom prst="line">
            <a:avLst/>
          </a:prstGeom>
          <a:ln w="41275">
            <a:solidFill>
              <a:srgbClr val="DF9E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497515" y="6836990"/>
            <a:ext cx="0" cy="792088"/>
          </a:xfrm>
          <a:prstGeom prst="line">
            <a:avLst/>
          </a:prstGeom>
          <a:ln w="41275">
            <a:solidFill>
              <a:srgbClr val="DF9E3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865667" y="6548958"/>
            <a:ext cx="0" cy="1080120"/>
          </a:xfrm>
          <a:prstGeom prst="line">
            <a:avLst/>
          </a:prstGeom>
          <a:ln w="41275">
            <a:solidFill>
              <a:srgbClr val="DF9E3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673979" y="6260926"/>
            <a:ext cx="0" cy="1368152"/>
          </a:xfrm>
          <a:prstGeom prst="line">
            <a:avLst/>
          </a:prstGeom>
          <a:ln w="41275">
            <a:solidFill>
              <a:srgbClr val="DF9E3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762211" y="5644171"/>
            <a:ext cx="0" cy="1984907"/>
          </a:xfrm>
          <a:prstGeom prst="line">
            <a:avLst/>
          </a:prstGeom>
          <a:ln w="41275">
            <a:solidFill>
              <a:srgbClr val="DF9E3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410283" y="5248127"/>
            <a:ext cx="0" cy="2380951"/>
          </a:xfrm>
          <a:prstGeom prst="line">
            <a:avLst/>
          </a:prstGeom>
          <a:ln w="41275">
            <a:solidFill>
              <a:srgbClr val="DF9E3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123846" y="7103745"/>
            <a:ext cx="2363962" cy="86177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DF9E30"/>
                </a:solidFill>
              </a:rPr>
              <a:t>p</a:t>
            </a:r>
            <a:r>
              <a:rPr lang="en-GB" sz="2800" b="1" dirty="0" err="1" smtClean="0">
                <a:solidFill>
                  <a:srgbClr val="DF9E30"/>
                </a:solidFill>
              </a:rPr>
              <a:t>eamised</a:t>
            </a:r>
            <a:r>
              <a:rPr lang="en-GB" sz="2800" b="1" dirty="0" smtClean="0">
                <a:solidFill>
                  <a:srgbClr val="DF9E30"/>
                </a:solidFill>
              </a:rPr>
              <a:t> </a:t>
            </a:r>
          </a:p>
          <a:p>
            <a:pPr algn="ctr"/>
            <a:r>
              <a:rPr lang="en-GB" sz="2800" b="1" dirty="0" err="1" smtClean="0">
                <a:solidFill>
                  <a:srgbClr val="DF9E30"/>
                </a:solidFill>
              </a:rPr>
              <a:t>eksportturud</a:t>
            </a:r>
            <a:endParaRPr lang="en-GB" sz="2800" b="1" dirty="0">
              <a:solidFill>
                <a:srgbClr val="DF9E3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487808" y="7610447"/>
            <a:ext cx="2922475" cy="18631"/>
          </a:xfrm>
          <a:prstGeom prst="line">
            <a:avLst/>
          </a:prstGeom>
          <a:ln w="41275">
            <a:solidFill>
              <a:srgbClr val="DF9E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265267" y="8645756"/>
            <a:ext cx="88152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err="1" smtClean="0">
                <a:solidFill>
                  <a:srgbClr val="2E6C81"/>
                </a:solidFill>
              </a:rPr>
              <a:t>Majanduslangus</a:t>
            </a:r>
            <a:r>
              <a:rPr lang="en-GB" sz="4400" b="1" smtClean="0">
                <a:solidFill>
                  <a:srgbClr val="2E6C81"/>
                </a:solidFill>
              </a:rPr>
              <a:t> </a:t>
            </a:r>
            <a:r>
              <a:rPr lang="en-GB" sz="4400" b="1" err="1" smtClean="0">
                <a:solidFill>
                  <a:srgbClr val="2E6C81"/>
                </a:solidFill>
              </a:rPr>
              <a:t>teises</a:t>
            </a:r>
            <a:r>
              <a:rPr lang="en-GB" sz="4400" b="1" smtClean="0">
                <a:solidFill>
                  <a:srgbClr val="2E6C81"/>
                </a:solidFill>
              </a:rPr>
              <a:t> kvartalis</a:t>
            </a:r>
          </a:p>
          <a:p>
            <a:pPr algn="r"/>
            <a:r>
              <a:rPr lang="en-GB" sz="2800" b="1" smtClean="0">
                <a:solidFill>
                  <a:srgbClr val="2E6C81"/>
                </a:solidFill>
              </a:rPr>
              <a:t>(võrreldes eelmise kvartaliga)</a:t>
            </a:r>
            <a:endParaRPr lang="en-GB" sz="2800" b="1">
              <a:solidFill>
                <a:srgbClr val="2E6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5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Ohus on peamiselt tööjõumahukad ja madalama palgaga töökohad</a:t>
            </a:r>
            <a:endParaRPr lang="et-EE"/>
          </a:p>
        </p:txBody>
      </p:sp>
      <p:pic>
        <p:nvPicPr>
          <p:cNvPr id="4" name="Picture 18" descr="Tere tulemast Eesti kalmistute kodulehele!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748"/>
                    </a14:imgEffect>
                    <a14:imgEffect>
                      <a14:saturation sat="79000"/>
                    </a14:imgEffect>
                    <a14:imgEffect>
                      <a14:brightnessContrast bright="69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1376535"/>
            <a:ext cx="12333709" cy="815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461266"/>
              </p:ext>
            </p:extLst>
          </p:nvPr>
        </p:nvGraphicFramePr>
        <p:xfrm>
          <a:off x="1228014" y="2109578"/>
          <a:ext cx="13753528" cy="7704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156" y="9961503"/>
            <a:ext cx="5061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i="1" smtClean="0">
                <a:solidFill>
                  <a:srgbClr val="2E6C81"/>
                </a:solidFill>
              </a:rPr>
              <a:t>Allika</a:t>
            </a:r>
            <a:r>
              <a:rPr lang="en-GB" sz="2000" i="1" smtClean="0">
                <a:solidFill>
                  <a:srgbClr val="2E6C81"/>
                </a:solidFill>
              </a:rPr>
              <a:t>d</a:t>
            </a:r>
            <a:r>
              <a:rPr lang="et-EE" sz="2000" i="1" smtClean="0">
                <a:solidFill>
                  <a:srgbClr val="2E6C81"/>
                </a:solidFill>
              </a:rPr>
              <a:t>: </a:t>
            </a:r>
            <a:r>
              <a:rPr lang="en-GB" sz="2000" i="1" smtClean="0">
                <a:solidFill>
                  <a:srgbClr val="2E6C81"/>
                </a:solidFill>
              </a:rPr>
              <a:t>statistikaamet, Maksu- ja Tolliamet.</a:t>
            </a:r>
            <a:endParaRPr lang="et-EE" sz="2000" i="1">
              <a:solidFill>
                <a:srgbClr val="2E6C81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0943392" y="7341046"/>
            <a:ext cx="1440159" cy="548799"/>
          </a:xfrm>
          <a:prstGeom prst="rect">
            <a:avLst/>
          </a:prstGeom>
          <a:noFill/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smtClean="0">
                <a:solidFill>
                  <a:srgbClr val="DF9E30"/>
                </a:solidFill>
              </a:rPr>
              <a:t>palga erinevus </a:t>
            </a:r>
          </a:p>
          <a:p>
            <a:r>
              <a:rPr lang="en-GB" sz="2800" b="1" smtClean="0">
                <a:solidFill>
                  <a:srgbClr val="DF9E30"/>
                </a:solidFill>
              </a:rPr>
              <a:t>majanduse keskmisest </a:t>
            </a:r>
          </a:p>
          <a:p>
            <a:r>
              <a:rPr lang="en-GB" sz="2800" b="1">
                <a:solidFill>
                  <a:srgbClr val="DF9E30"/>
                </a:solidFill>
              </a:rPr>
              <a:t>	 </a:t>
            </a:r>
            <a:r>
              <a:rPr lang="en-GB" sz="2800" b="1" smtClean="0">
                <a:solidFill>
                  <a:srgbClr val="DF9E30"/>
                </a:solidFill>
              </a:rPr>
              <a:t>               </a:t>
            </a:r>
            <a:r>
              <a:rPr lang="en-GB" sz="2000" b="1" smtClean="0">
                <a:solidFill>
                  <a:srgbClr val="DF9E30"/>
                </a:solidFill>
              </a:rPr>
              <a:t>(2019)</a:t>
            </a:r>
            <a:endParaRPr lang="en-GB" sz="2000" b="1">
              <a:solidFill>
                <a:srgbClr val="DF9E30"/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0009683" y="2109578"/>
            <a:ext cx="2376264" cy="936104"/>
          </a:xfrm>
          <a:prstGeom prst="rect">
            <a:avLst/>
          </a:prstGeom>
          <a:noFill/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smtClean="0">
                <a:solidFill>
                  <a:srgbClr val="2E6C81"/>
                </a:solidFill>
              </a:rPr>
              <a:t>hõive muutus II kvartalis</a:t>
            </a:r>
            <a:endParaRPr lang="en-GB" sz="2800" b="1">
              <a:solidFill>
                <a:srgbClr val="2E6C8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49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Tere tulemast Eesti kalmistute kodulehele!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748"/>
                    </a14:imgEffect>
                    <a14:imgEffect>
                      <a14:saturation sat="79000"/>
                    </a14:imgEffect>
                    <a14:imgEffect>
                      <a14:brightnessContrast bright="69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1376535"/>
            <a:ext cx="12333709" cy="815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alkiri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Paindlik tööturg </a:t>
            </a:r>
            <a:r>
              <a:rPr lang="en-GB" dirty="0" err="1" smtClean="0"/>
              <a:t>seab</a:t>
            </a:r>
            <a:r>
              <a:rPr lang="en-GB" dirty="0" smtClean="0"/>
              <a:t> </a:t>
            </a:r>
            <a:r>
              <a:rPr lang="en-GB" dirty="0" err="1" smtClean="0"/>
              <a:t>töökohad</a:t>
            </a:r>
            <a:r>
              <a:rPr lang="en-GB" dirty="0" smtClean="0"/>
              <a:t> </a:t>
            </a:r>
            <a:r>
              <a:rPr lang="en-GB" dirty="0" err="1" smtClean="0"/>
              <a:t>kriisi</a:t>
            </a:r>
            <a:r>
              <a:rPr lang="en-GB" dirty="0" smtClean="0"/>
              <a:t> </a:t>
            </a:r>
            <a:r>
              <a:rPr lang="en-GB" dirty="0" err="1" smtClean="0"/>
              <a:t>ajal</a:t>
            </a:r>
            <a:r>
              <a:rPr lang="en-GB" dirty="0" smtClean="0"/>
              <a:t> </a:t>
            </a:r>
            <a:r>
              <a:rPr lang="en-GB" dirty="0" err="1" smtClean="0"/>
              <a:t>suuremasse</a:t>
            </a:r>
            <a:r>
              <a:rPr lang="en-GB" dirty="0" smtClean="0"/>
              <a:t> </a:t>
            </a:r>
            <a:r>
              <a:rPr lang="en-GB" dirty="0" err="1" smtClean="0"/>
              <a:t>ohtu</a:t>
            </a:r>
            <a:endParaRPr lang="et-EE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AF6225E1-C3B0-4FA4-A591-B786547C8B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715794"/>
              </p:ext>
            </p:extLst>
          </p:nvPr>
        </p:nvGraphicFramePr>
        <p:xfrm>
          <a:off x="360611" y="2156469"/>
          <a:ext cx="15769752" cy="7790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9947273"/>
            <a:ext cx="188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i="1" dirty="0" smtClean="0">
                <a:solidFill>
                  <a:srgbClr val="2E6C81"/>
                </a:solidFill>
              </a:rPr>
              <a:t>Allika</a:t>
            </a:r>
            <a:r>
              <a:rPr lang="en-GB" sz="2000" i="1" dirty="0" smtClean="0">
                <a:solidFill>
                  <a:srgbClr val="2E6C81"/>
                </a:solidFill>
              </a:rPr>
              <a:t>s</a:t>
            </a:r>
            <a:r>
              <a:rPr lang="et-EE" sz="2000" i="1" dirty="0" smtClean="0">
                <a:solidFill>
                  <a:srgbClr val="2E6C81"/>
                </a:solidFill>
              </a:rPr>
              <a:t>: OECD.</a:t>
            </a:r>
            <a:endParaRPr lang="et-EE" sz="2000" i="1" dirty="0">
              <a:solidFill>
                <a:srgbClr val="2E6C8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9603" y="2804542"/>
            <a:ext cx="76275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4400" b="1" dirty="0" smtClean="0">
                <a:solidFill>
                  <a:srgbClr val="2E6C81"/>
                </a:solidFill>
              </a:rPr>
              <a:t>Tähtajatu töölepingu kaitse koondamise eest</a:t>
            </a:r>
            <a:endParaRPr lang="en-GB" sz="4400" b="1" dirty="0">
              <a:solidFill>
                <a:srgbClr val="2E6C81"/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403975" y="9846085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08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8" descr="Tere tulemast Eesti kalmistute kodulehele!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748"/>
                    </a14:imgEffect>
                    <a14:imgEffect>
                      <a14:saturation sat="79000"/>
                    </a14:imgEffect>
                    <a14:imgEffect>
                      <a14:brightnessContrast bright="69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1376535"/>
            <a:ext cx="12333709" cy="815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17393"/>
              </p:ext>
            </p:extLst>
          </p:nvPr>
        </p:nvGraphicFramePr>
        <p:xfrm>
          <a:off x="1701735" y="2156470"/>
          <a:ext cx="13924572" cy="7708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Eesti hõive kannatas teiste riikidega võrreldes rohkem</a:t>
            </a:r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35156" y="9961503"/>
            <a:ext cx="11939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i="1" smtClean="0">
                <a:solidFill>
                  <a:srgbClr val="2E6C81"/>
                </a:solidFill>
              </a:rPr>
              <a:t>Allika</a:t>
            </a:r>
            <a:r>
              <a:rPr lang="en-GB" sz="2000" i="1" smtClean="0">
                <a:solidFill>
                  <a:srgbClr val="2E6C81"/>
                </a:solidFill>
              </a:rPr>
              <a:t>d</a:t>
            </a:r>
            <a:r>
              <a:rPr lang="et-EE" sz="2000" i="1" smtClean="0">
                <a:solidFill>
                  <a:srgbClr val="2E6C81"/>
                </a:solidFill>
              </a:rPr>
              <a:t>: </a:t>
            </a:r>
            <a:r>
              <a:rPr lang="en-GB" sz="2000" i="1" smtClean="0">
                <a:solidFill>
                  <a:srgbClr val="2E6C81"/>
                </a:solidFill>
              </a:rPr>
              <a:t>Eurostat, U.S. Bureau of Labor Statistics, Bureau of Economic Analysis, Eesti </a:t>
            </a:r>
            <a:r>
              <a:rPr lang="en-GB" sz="2000" i="1" err="1" smtClean="0">
                <a:solidFill>
                  <a:srgbClr val="2E6C81"/>
                </a:solidFill>
              </a:rPr>
              <a:t>Panga</a:t>
            </a:r>
            <a:r>
              <a:rPr lang="en-GB" sz="2000" i="1" smtClean="0">
                <a:solidFill>
                  <a:srgbClr val="2E6C81"/>
                </a:solidFill>
              </a:rPr>
              <a:t> </a:t>
            </a:r>
            <a:r>
              <a:rPr lang="en-GB" sz="2000" i="1" err="1" smtClean="0">
                <a:solidFill>
                  <a:srgbClr val="2E6C81"/>
                </a:solidFill>
              </a:rPr>
              <a:t>arvutused</a:t>
            </a:r>
            <a:r>
              <a:rPr lang="en-GB" sz="2000" i="1" smtClean="0">
                <a:solidFill>
                  <a:srgbClr val="2E6C81"/>
                </a:solidFill>
              </a:rPr>
              <a:t>.</a:t>
            </a:r>
            <a:endParaRPr lang="et-EE" sz="2000" i="1">
              <a:solidFill>
                <a:srgbClr val="2E6C81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778282" y="7125022"/>
            <a:ext cx="2376264" cy="936104"/>
          </a:xfrm>
          <a:prstGeom prst="rect">
            <a:avLst/>
          </a:prstGeom>
          <a:solidFill>
            <a:schemeClr val="bg1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smtClean="0">
                <a:solidFill>
                  <a:srgbClr val="3CA2BE"/>
                </a:solidFill>
              </a:rPr>
              <a:t>majandusangus </a:t>
            </a:r>
          </a:p>
          <a:p>
            <a:pPr algn="ctr"/>
            <a:r>
              <a:rPr lang="en-GB" sz="2800" b="1" smtClean="0">
                <a:solidFill>
                  <a:srgbClr val="3CA2BE"/>
                </a:solidFill>
              </a:rPr>
              <a:t>2020</a:t>
            </a:r>
            <a:r>
              <a:rPr lang="en-GB" sz="2800" b="1" baseline="0" smtClean="0">
                <a:solidFill>
                  <a:srgbClr val="3CA2BE"/>
                </a:solidFill>
              </a:rPr>
              <a:t> </a:t>
            </a:r>
            <a:r>
              <a:rPr lang="en-GB" sz="2800" b="1" baseline="0">
                <a:solidFill>
                  <a:srgbClr val="3CA2BE"/>
                </a:solidFill>
              </a:rPr>
              <a:t>I </a:t>
            </a:r>
            <a:r>
              <a:rPr lang="en-GB" sz="2800" b="1" baseline="0" smtClean="0">
                <a:solidFill>
                  <a:srgbClr val="3CA2BE"/>
                </a:solidFill>
              </a:rPr>
              <a:t>poolaastal</a:t>
            </a:r>
            <a:endParaRPr lang="en-GB" sz="2800" b="1">
              <a:solidFill>
                <a:srgbClr val="3CA2B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466067" y="9764342"/>
            <a:ext cx="2016224" cy="59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TextBox 1"/>
          <p:cNvSpPr txBox="1"/>
          <p:nvPr/>
        </p:nvSpPr>
        <p:spPr>
          <a:xfrm>
            <a:off x="5662034" y="2129943"/>
            <a:ext cx="3001987" cy="548799"/>
          </a:xfrm>
          <a:prstGeom prst="rect">
            <a:avLst/>
          </a:prstGeom>
          <a:solidFill>
            <a:schemeClr val="bg1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smtClean="0">
                <a:solidFill>
                  <a:srgbClr val="BE5221"/>
                </a:solidFill>
              </a:rPr>
              <a:t>hõive vähenemine </a:t>
            </a:r>
          </a:p>
          <a:p>
            <a:pPr algn="ctr"/>
            <a:r>
              <a:rPr lang="en-GB" sz="2800" b="1" smtClean="0">
                <a:solidFill>
                  <a:srgbClr val="BE5221"/>
                </a:solidFill>
              </a:rPr>
              <a:t>2020</a:t>
            </a:r>
            <a:r>
              <a:rPr lang="en-GB" sz="2800" b="1" baseline="0" smtClean="0">
                <a:solidFill>
                  <a:srgbClr val="BE5221"/>
                </a:solidFill>
              </a:rPr>
              <a:t> </a:t>
            </a:r>
            <a:r>
              <a:rPr lang="en-GB" sz="2800" b="1" baseline="0">
                <a:solidFill>
                  <a:srgbClr val="BE5221"/>
                </a:solidFill>
              </a:rPr>
              <a:t>I </a:t>
            </a:r>
            <a:r>
              <a:rPr lang="en-GB" sz="2800" b="1" baseline="0" smtClean="0">
                <a:solidFill>
                  <a:srgbClr val="BE5221"/>
                </a:solidFill>
              </a:rPr>
              <a:t>poolaastal</a:t>
            </a:r>
            <a:endParaRPr lang="en-GB" sz="2800" b="1">
              <a:solidFill>
                <a:srgbClr val="BE522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76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8" descr="Tere tulemast Eesti kalmistute kodulehele!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748"/>
                    </a14:imgEffect>
                    <a14:imgEffect>
                      <a14:saturation sat="79000"/>
                    </a14:imgEffect>
                    <a14:imgEffect>
                      <a14:brightnessContrast bright="69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847" y="1376535"/>
            <a:ext cx="12333709" cy="815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alkiri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Töötasuhüvitis päästis – Aprillis sai hüvitist Iga viies töötaja</a:t>
            </a:r>
            <a:endParaRPr lang="et-EE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AF6225E1-C3B0-4FA4-A591-B786547C8B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542444"/>
              </p:ext>
            </p:extLst>
          </p:nvPr>
        </p:nvGraphicFramePr>
        <p:xfrm>
          <a:off x="1224707" y="3213943"/>
          <a:ext cx="14185576" cy="6359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9947273"/>
            <a:ext cx="6907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i="1" dirty="0" smtClean="0">
                <a:solidFill>
                  <a:srgbClr val="2E6C81"/>
                </a:solidFill>
              </a:rPr>
              <a:t>Allika</a:t>
            </a:r>
            <a:r>
              <a:rPr lang="et-EE" sz="2000" i="1" dirty="0">
                <a:solidFill>
                  <a:srgbClr val="2E6C81"/>
                </a:solidFill>
              </a:rPr>
              <a:t>d</a:t>
            </a:r>
            <a:r>
              <a:rPr lang="et-EE" sz="2000" i="1" dirty="0" smtClean="0">
                <a:solidFill>
                  <a:srgbClr val="2E6C81"/>
                </a:solidFill>
              </a:rPr>
              <a:t>: </a:t>
            </a:r>
            <a:r>
              <a:rPr lang="en-GB" sz="2000" i="1" dirty="0" err="1" smtClean="0">
                <a:solidFill>
                  <a:srgbClr val="2E6C81"/>
                </a:solidFill>
              </a:rPr>
              <a:t>statistikaamet</a:t>
            </a:r>
            <a:r>
              <a:rPr lang="et-EE" sz="2000" i="1" dirty="0" smtClean="0">
                <a:solidFill>
                  <a:srgbClr val="2E6C81"/>
                </a:solidFill>
              </a:rPr>
              <a:t>, Töötukassa, Eesti Panga arvutused</a:t>
            </a:r>
            <a:r>
              <a:rPr lang="en-GB" sz="2000" i="1" dirty="0" smtClean="0">
                <a:solidFill>
                  <a:srgbClr val="2E6C81"/>
                </a:solidFill>
              </a:rPr>
              <a:t>.</a:t>
            </a:r>
            <a:endParaRPr lang="et-EE" sz="2000" i="1" dirty="0">
              <a:solidFill>
                <a:srgbClr val="2E6C8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36554" y="2563555"/>
            <a:ext cx="76275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4400" b="1" dirty="0" smtClean="0">
                <a:solidFill>
                  <a:srgbClr val="2E6C81"/>
                </a:solidFill>
              </a:rPr>
              <a:t>Töötasuhüvitise saajate osakaal tegevusalati</a:t>
            </a:r>
            <a:endParaRPr lang="en-GB" sz="4400" b="1" dirty="0">
              <a:solidFill>
                <a:srgbClr val="2E6C81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9536554" y="8268429"/>
            <a:ext cx="2589629" cy="39655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t-EE" sz="2400" b="1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et-EE" sz="2400" b="1" dirty="0" smtClean="0">
                <a:solidFill>
                  <a:schemeClr val="bg1">
                    <a:lumMod val="65000"/>
                  </a:schemeClr>
                </a:solidFill>
              </a:rPr>
              <a:t>ulgi- ja jaekaubandus</a:t>
            </a:r>
            <a:endParaRPr lang="et-EE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096915" y="6417770"/>
            <a:ext cx="4608512" cy="39655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t-EE" sz="2400" b="1" dirty="0">
                <a:solidFill>
                  <a:srgbClr val="DF9E30"/>
                </a:solidFill>
              </a:rPr>
              <a:t>k</a:t>
            </a:r>
            <a:r>
              <a:rPr lang="et-EE" sz="2400" b="1" dirty="0" smtClean="0">
                <a:solidFill>
                  <a:srgbClr val="DF9E30"/>
                </a:solidFill>
              </a:rPr>
              <a:t>unst, meelelahutus </a:t>
            </a:r>
          </a:p>
          <a:p>
            <a:r>
              <a:rPr lang="et-EE" sz="2400" b="1" dirty="0" smtClean="0">
                <a:solidFill>
                  <a:srgbClr val="DF9E30"/>
                </a:solidFill>
              </a:rPr>
              <a:t>ja vaba aeg</a:t>
            </a:r>
            <a:endParaRPr lang="et-EE" sz="2400" b="1" dirty="0">
              <a:solidFill>
                <a:srgbClr val="DF9E30"/>
              </a:solidFill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403975" y="9846085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558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" descr="Tere tulemast Eesti kalmistute kodulehele!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748"/>
                    </a14:imgEffect>
                    <a14:imgEffect>
                      <a14:saturation sat="79000"/>
                    </a14:imgEffect>
                    <a14:imgEffect>
                      <a14:brightnessContrast bright="69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847" y="1376535"/>
            <a:ext cx="12333709" cy="815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991289"/>
              </p:ext>
            </p:extLst>
          </p:nvPr>
        </p:nvGraphicFramePr>
        <p:xfrm>
          <a:off x="1656755" y="2732534"/>
          <a:ext cx="13177464" cy="6571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Riigipoolse</a:t>
            </a:r>
            <a:r>
              <a:rPr lang="en-GB" dirty="0" smtClean="0"/>
              <a:t> </a:t>
            </a:r>
            <a:r>
              <a:rPr lang="en-GB" dirty="0" err="1" smtClean="0"/>
              <a:t>toetuseta</a:t>
            </a:r>
            <a:r>
              <a:rPr lang="en-GB" dirty="0" smtClean="0"/>
              <a:t> </a:t>
            </a:r>
            <a:r>
              <a:rPr lang="en-GB" dirty="0" err="1" smtClean="0"/>
              <a:t>oleks</a:t>
            </a:r>
            <a:r>
              <a:rPr lang="en-GB" dirty="0" smtClean="0"/>
              <a:t> </a:t>
            </a:r>
            <a:r>
              <a:rPr lang="en-GB" dirty="0" err="1" smtClean="0"/>
              <a:t>kogu</a:t>
            </a:r>
            <a:r>
              <a:rPr lang="en-GB" dirty="0" smtClean="0"/>
              <a:t> </a:t>
            </a:r>
            <a:r>
              <a:rPr lang="en-GB" dirty="0" err="1" smtClean="0"/>
              <a:t>palgafond</a:t>
            </a:r>
            <a:r>
              <a:rPr lang="en-GB" dirty="0" smtClean="0"/>
              <a:t> majanduses </a:t>
            </a:r>
            <a:r>
              <a:rPr lang="en-GB" dirty="0" err="1" smtClean="0"/>
              <a:t>vähenenud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94" y="9961503"/>
            <a:ext cx="4811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i="1" dirty="0">
                <a:solidFill>
                  <a:srgbClr val="2E6C81"/>
                </a:solidFill>
              </a:rPr>
              <a:t>Allikas: </a:t>
            </a:r>
            <a:r>
              <a:rPr lang="en-GB" sz="2000" i="1" dirty="0" err="1" smtClean="0">
                <a:solidFill>
                  <a:srgbClr val="2E6C81"/>
                </a:solidFill>
              </a:rPr>
              <a:t>Töötukassa</a:t>
            </a:r>
            <a:r>
              <a:rPr lang="en-GB" sz="2000" i="1" dirty="0" smtClean="0">
                <a:solidFill>
                  <a:srgbClr val="2E6C81"/>
                </a:solidFill>
              </a:rPr>
              <a:t>, </a:t>
            </a:r>
            <a:r>
              <a:rPr lang="en-GB" sz="2000" i="1" dirty="0" err="1" smtClean="0">
                <a:solidFill>
                  <a:srgbClr val="2E6C81"/>
                </a:solidFill>
              </a:rPr>
              <a:t>Maksu</a:t>
            </a:r>
            <a:r>
              <a:rPr lang="en-GB" sz="2000" i="1" dirty="0" smtClean="0">
                <a:solidFill>
                  <a:srgbClr val="2E6C81"/>
                </a:solidFill>
              </a:rPr>
              <a:t>- </a:t>
            </a:r>
            <a:r>
              <a:rPr lang="en-GB" sz="2000" i="1" dirty="0" err="1" smtClean="0">
                <a:solidFill>
                  <a:srgbClr val="2E6C81"/>
                </a:solidFill>
              </a:rPr>
              <a:t>ja</a:t>
            </a:r>
            <a:r>
              <a:rPr lang="en-GB" sz="2000" i="1" dirty="0" smtClean="0">
                <a:solidFill>
                  <a:srgbClr val="2E6C81"/>
                </a:solidFill>
              </a:rPr>
              <a:t> </a:t>
            </a:r>
            <a:r>
              <a:rPr lang="en-GB" sz="2000" i="1" dirty="0" err="1" smtClean="0">
                <a:solidFill>
                  <a:srgbClr val="2E6C81"/>
                </a:solidFill>
              </a:rPr>
              <a:t>Tolliamet</a:t>
            </a:r>
            <a:r>
              <a:rPr lang="en-GB" sz="2000" i="1" dirty="0" smtClean="0">
                <a:solidFill>
                  <a:srgbClr val="2E6C81"/>
                </a:solidFill>
              </a:rPr>
              <a:t>.</a:t>
            </a:r>
            <a:endParaRPr lang="et-EE" sz="2000" i="1" dirty="0">
              <a:solidFill>
                <a:srgbClr val="2E6C8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13539" y="8781206"/>
            <a:ext cx="597666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t-EE" sz="2800" b="1" dirty="0" smtClean="0"/>
              <a:t>2020</a:t>
            </a:r>
            <a:endParaRPr lang="et-EE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36875" y="8781206"/>
            <a:ext cx="597666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t-EE" sz="2800" b="1" dirty="0" smtClean="0"/>
              <a:t>2019</a:t>
            </a:r>
            <a:endParaRPr lang="et-EE" sz="2800" b="1" dirty="0"/>
          </a:p>
        </p:txBody>
      </p:sp>
      <p:sp>
        <p:nvSpPr>
          <p:cNvPr id="12" name="TextBox 1"/>
          <p:cNvSpPr txBox="1"/>
          <p:nvPr/>
        </p:nvSpPr>
        <p:spPr>
          <a:xfrm>
            <a:off x="6697315" y="6018480"/>
            <a:ext cx="3636403" cy="1421105"/>
          </a:xfrm>
          <a:prstGeom prst="rect">
            <a:avLst/>
          </a:prstGeom>
          <a:noFill/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err="1" smtClean="0">
                <a:solidFill>
                  <a:srgbClr val="BE5221"/>
                </a:solidFill>
              </a:rPr>
              <a:t>palgafondi</a:t>
            </a:r>
            <a:r>
              <a:rPr lang="en-GB" sz="2800" b="1" dirty="0" smtClean="0">
                <a:solidFill>
                  <a:srgbClr val="BE5221"/>
                </a:solidFill>
              </a:rPr>
              <a:t> </a:t>
            </a:r>
            <a:r>
              <a:rPr lang="en-GB" sz="2800" b="1" dirty="0" err="1" smtClean="0">
                <a:solidFill>
                  <a:srgbClr val="BE5221"/>
                </a:solidFill>
              </a:rPr>
              <a:t>aastane</a:t>
            </a:r>
            <a:r>
              <a:rPr lang="en-GB" sz="2800" b="1" dirty="0" smtClean="0">
                <a:solidFill>
                  <a:srgbClr val="BE5221"/>
                </a:solidFill>
              </a:rPr>
              <a:t> </a:t>
            </a:r>
          </a:p>
          <a:p>
            <a:r>
              <a:rPr lang="en-GB" sz="2800" b="1" dirty="0" err="1" smtClean="0">
                <a:solidFill>
                  <a:srgbClr val="BE5221"/>
                </a:solidFill>
              </a:rPr>
              <a:t>muutus</a:t>
            </a:r>
            <a:r>
              <a:rPr lang="en-GB" sz="2800" b="1" dirty="0" smtClean="0">
                <a:solidFill>
                  <a:srgbClr val="BE5221"/>
                </a:solidFill>
              </a:rPr>
              <a:t> </a:t>
            </a:r>
            <a:r>
              <a:rPr lang="en-GB" sz="2800" b="1" dirty="0" err="1" smtClean="0">
                <a:solidFill>
                  <a:srgbClr val="BE5221"/>
                </a:solidFill>
              </a:rPr>
              <a:t>ilma</a:t>
            </a:r>
            <a:r>
              <a:rPr lang="en-GB" sz="2800" b="1" dirty="0" smtClean="0">
                <a:solidFill>
                  <a:srgbClr val="BE5221"/>
                </a:solidFill>
              </a:rPr>
              <a:t> </a:t>
            </a:r>
            <a:r>
              <a:rPr lang="en-GB" sz="2800" b="1" dirty="0" err="1" smtClean="0">
                <a:solidFill>
                  <a:srgbClr val="BE5221"/>
                </a:solidFill>
              </a:rPr>
              <a:t>töötasu</a:t>
            </a:r>
            <a:r>
              <a:rPr lang="en-GB" sz="2800" b="1" dirty="0" smtClean="0">
                <a:solidFill>
                  <a:srgbClr val="BE5221"/>
                </a:solidFill>
              </a:rPr>
              <a:t> </a:t>
            </a:r>
          </a:p>
          <a:p>
            <a:r>
              <a:rPr lang="en-GB" sz="2800" b="1" dirty="0" err="1" smtClean="0">
                <a:solidFill>
                  <a:srgbClr val="BE5221"/>
                </a:solidFill>
              </a:rPr>
              <a:t>hüvitiseta</a:t>
            </a:r>
            <a:endParaRPr lang="et-EE" sz="2800" b="1" dirty="0">
              <a:solidFill>
                <a:srgbClr val="BE5221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11053800" y="4388718"/>
            <a:ext cx="3636403" cy="1008112"/>
          </a:xfrm>
          <a:prstGeom prst="rect">
            <a:avLst/>
          </a:prstGeom>
          <a:noFill/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err="1" smtClean="0">
                <a:solidFill>
                  <a:srgbClr val="2E6C81"/>
                </a:solidFill>
              </a:rPr>
              <a:t>palgafondi</a:t>
            </a:r>
            <a:r>
              <a:rPr lang="en-GB" sz="2800" b="1" dirty="0" smtClean="0">
                <a:solidFill>
                  <a:srgbClr val="2E6C81"/>
                </a:solidFill>
              </a:rPr>
              <a:t> </a:t>
            </a:r>
            <a:r>
              <a:rPr lang="en-GB" sz="2800" b="1" dirty="0" err="1" smtClean="0">
                <a:solidFill>
                  <a:srgbClr val="2E6C81"/>
                </a:solidFill>
              </a:rPr>
              <a:t>aastane</a:t>
            </a:r>
            <a:r>
              <a:rPr lang="en-GB" sz="2800" b="1" dirty="0" smtClean="0">
                <a:solidFill>
                  <a:srgbClr val="2E6C81"/>
                </a:solidFill>
              </a:rPr>
              <a:t> </a:t>
            </a:r>
          </a:p>
          <a:p>
            <a:r>
              <a:rPr lang="en-GB" sz="2800" b="1" dirty="0" err="1" smtClean="0">
                <a:solidFill>
                  <a:srgbClr val="2E6C81"/>
                </a:solidFill>
              </a:rPr>
              <a:t>muutus</a:t>
            </a:r>
            <a:endParaRPr lang="et-EE" sz="2800" b="1" dirty="0">
              <a:solidFill>
                <a:srgbClr val="2E6C8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736875" y="5828878"/>
            <a:ext cx="11809312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403975" y="9846085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62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8" descr="Tere tulemast Eesti kalmistute kodulehele!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748"/>
                    </a14:imgEffect>
                    <a14:imgEffect>
                      <a14:saturation sat="79000"/>
                    </a14:imgEffect>
                    <a14:imgEffect>
                      <a14:brightnessContrast bright="69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847" y="1376535"/>
            <a:ext cx="12333709" cy="815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936675" y="2687411"/>
          <a:ext cx="14905656" cy="702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Pealkiri 2"/>
          <p:cNvSpPr>
            <a:spLocks noGrp="1"/>
          </p:cNvSpPr>
          <p:nvPr>
            <p:ph type="title"/>
          </p:nvPr>
        </p:nvSpPr>
        <p:spPr>
          <a:xfrm>
            <a:off x="936675" y="428905"/>
            <a:ext cx="12457383" cy="1727565"/>
          </a:xfrm>
        </p:spPr>
        <p:txBody>
          <a:bodyPr>
            <a:normAutofit/>
          </a:bodyPr>
          <a:lstStyle/>
          <a:p>
            <a:r>
              <a:rPr lang="en-GB" sz="4400" smtClean="0"/>
              <a:t>Eesti Sisetarbimine taastus kiirelt</a:t>
            </a:r>
            <a:endParaRPr lang="et-EE" sz="4400" dirty="0">
              <a:solidFill>
                <a:srgbClr val="BE522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3579" y="5198945"/>
            <a:ext cx="352839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smtClean="0">
                <a:solidFill>
                  <a:srgbClr val="DF9E30"/>
                </a:solidFill>
              </a:rPr>
              <a:t>Kõik kaardimaksed kokku</a:t>
            </a:r>
            <a:endParaRPr lang="et-EE" sz="2400" b="1" dirty="0">
              <a:solidFill>
                <a:srgbClr val="DF9E3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41731" y="3027630"/>
            <a:ext cx="306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smtClean="0">
                <a:solidFill>
                  <a:srgbClr val="2E6C81"/>
                </a:solidFill>
              </a:rPr>
              <a:t>Kohalikud elanikud</a:t>
            </a:r>
            <a:endParaRPr lang="et-EE" sz="2400" b="1" dirty="0">
              <a:solidFill>
                <a:srgbClr val="2E6C8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85947" y="6217926"/>
            <a:ext cx="2903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smtClean="0">
                <a:solidFill>
                  <a:srgbClr val="BE5221"/>
                </a:solidFill>
              </a:rPr>
              <a:t>Välisriikide elanikud</a:t>
            </a:r>
            <a:endParaRPr lang="et-EE" sz="2400" b="1" dirty="0">
              <a:solidFill>
                <a:srgbClr val="BE522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7235" y="2255235"/>
            <a:ext cx="13753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2E6C81"/>
                </a:solidFill>
              </a:rPr>
              <a:t>Kaar</a:t>
            </a:r>
            <a:r>
              <a:rPr lang="et-EE" b="1" smtClean="0">
                <a:solidFill>
                  <a:srgbClr val="2E6C81"/>
                </a:solidFill>
              </a:rPr>
              <a:t>d</a:t>
            </a:r>
            <a:r>
              <a:rPr lang="en-GB" b="1" smtClean="0">
                <a:solidFill>
                  <a:srgbClr val="2E6C81"/>
                </a:solidFill>
              </a:rPr>
              <a:t>imaksete</a:t>
            </a:r>
            <a:r>
              <a:rPr lang="en-GB" b="1" dirty="0" smtClean="0">
                <a:solidFill>
                  <a:srgbClr val="2E6C81"/>
                </a:solidFill>
              </a:rPr>
              <a:t> </a:t>
            </a:r>
            <a:r>
              <a:rPr lang="en-GB" b="1" dirty="0" err="1" smtClean="0">
                <a:solidFill>
                  <a:srgbClr val="2E6C81"/>
                </a:solidFill>
              </a:rPr>
              <a:t>maht</a:t>
            </a:r>
            <a:r>
              <a:rPr lang="en-GB" b="1" dirty="0" smtClean="0">
                <a:solidFill>
                  <a:srgbClr val="2E6C81"/>
                </a:solidFill>
              </a:rPr>
              <a:t> </a:t>
            </a:r>
            <a:r>
              <a:rPr lang="en-GB" b="1" dirty="0" err="1" smtClean="0">
                <a:solidFill>
                  <a:srgbClr val="2E6C81"/>
                </a:solidFill>
              </a:rPr>
              <a:t>võrreldes</a:t>
            </a:r>
            <a:r>
              <a:rPr lang="en-GB" b="1" dirty="0" smtClean="0">
                <a:solidFill>
                  <a:srgbClr val="2E6C81"/>
                </a:solidFill>
              </a:rPr>
              <a:t> 2019. </a:t>
            </a:r>
            <a:r>
              <a:rPr lang="en-GB" b="1" dirty="0" err="1" smtClean="0">
                <a:solidFill>
                  <a:srgbClr val="2E6C81"/>
                </a:solidFill>
              </a:rPr>
              <a:t>aasta</a:t>
            </a:r>
            <a:r>
              <a:rPr lang="en-GB" b="1" dirty="0" smtClean="0">
                <a:solidFill>
                  <a:srgbClr val="2E6C81"/>
                </a:solidFill>
              </a:rPr>
              <a:t> </a:t>
            </a:r>
            <a:r>
              <a:rPr lang="en-GB" b="1" dirty="0" err="1" smtClean="0">
                <a:solidFill>
                  <a:srgbClr val="2E6C81"/>
                </a:solidFill>
              </a:rPr>
              <a:t>sama</a:t>
            </a:r>
            <a:r>
              <a:rPr lang="en-GB" b="1" dirty="0" smtClean="0">
                <a:solidFill>
                  <a:srgbClr val="2E6C81"/>
                </a:solidFill>
              </a:rPr>
              <a:t> </a:t>
            </a:r>
            <a:r>
              <a:rPr lang="en-GB" b="1" dirty="0" err="1" smtClean="0">
                <a:solidFill>
                  <a:srgbClr val="2E6C81"/>
                </a:solidFill>
              </a:rPr>
              <a:t>kuuga</a:t>
            </a:r>
            <a:endParaRPr lang="et-EE" b="1" dirty="0">
              <a:solidFill>
                <a:srgbClr val="2E6C8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56" y="9961503"/>
            <a:ext cx="2366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i="1" smtClean="0">
                <a:solidFill>
                  <a:srgbClr val="2E6C81"/>
                </a:solidFill>
              </a:rPr>
              <a:t>Allika</a:t>
            </a:r>
            <a:r>
              <a:rPr lang="en-GB" sz="2000" i="1">
                <a:solidFill>
                  <a:srgbClr val="2E6C81"/>
                </a:solidFill>
              </a:rPr>
              <a:t>s</a:t>
            </a:r>
            <a:r>
              <a:rPr lang="et-EE" sz="2000" i="1" smtClean="0">
                <a:solidFill>
                  <a:srgbClr val="2E6C81"/>
                </a:solidFill>
              </a:rPr>
              <a:t>: </a:t>
            </a:r>
            <a:r>
              <a:rPr lang="en-GB" sz="2000" i="1" smtClean="0">
                <a:solidFill>
                  <a:srgbClr val="2E6C81"/>
                </a:solidFill>
              </a:rPr>
              <a:t>Eesti Pank.</a:t>
            </a:r>
            <a:endParaRPr lang="et-EE" sz="2000" i="1">
              <a:solidFill>
                <a:srgbClr val="2E6C8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33419" y="4322671"/>
            <a:ext cx="901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smtClean="0">
                <a:solidFill>
                  <a:srgbClr val="2E6C81"/>
                </a:solidFill>
              </a:rPr>
              <a:t>-24%</a:t>
            </a:r>
            <a:endParaRPr lang="et-EE" sz="2400" b="1" dirty="0">
              <a:solidFill>
                <a:srgbClr val="2E6C8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7435" y="5756261"/>
            <a:ext cx="901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smtClean="0">
                <a:solidFill>
                  <a:srgbClr val="DF9E30"/>
                </a:solidFill>
              </a:rPr>
              <a:t>-33%</a:t>
            </a:r>
            <a:endParaRPr lang="et-EE" sz="2400" b="1" dirty="0">
              <a:solidFill>
                <a:srgbClr val="DF9E3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7435" y="8349158"/>
            <a:ext cx="901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smtClean="0">
                <a:solidFill>
                  <a:srgbClr val="BE5221"/>
                </a:solidFill>
              </a:rPr>
              <a:t>-83%</a:t>
            </a:r>
            <a:endParaRPr lang="et-EE" sz="2400" b="1" dirty="0">
              <a:solidFill>
                <a:srgbClr val="BE5221"/>
              </a:solidFill>
            </a:endParaRPr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403975" y="9846085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" descr="Tere tulemast Eesti kalmistute kodulehele!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748"/>
                    </a14:imgEffect>
                    <a14:imgEffect>
                      <a14:saturation sat="79000"/>
                    </a14:imgEffect>
                    <a14:imgEffect>
                      <a14:brightnessContrast bright="69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1376535"/>
            <a:ext cx="12333709" cy="815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m 1"/>
          <p:cNvGraphicFramePr>
            <a:graphicFrameLocks noChangeAspect="1"/>
          </p:cNvGraphicFramePr>
          <p:nvPr>
            <p:extLst/>
          </p:nvPr>
        </p:nvGraphicFramePr>
        <p:xfrm>
          <a:off x="1152699" y="3182954"/>
          <a:ext cx="14113568" cy="6609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6676" y="428905"/>
            <a:ext cx="11881320" cy="1727565"/>
          </a:xfrm>
        </p:spPr>
        <p:txBody>
          <a:bodyPr/>
          <a:lstStyle/>
          <a:p>
            <a:r>
              <a:rPr lang="en-GB" smtClean="0"/>
              <a:t>Eesti majandus jõuab kriisieelsele tasemele arvatavasti 2022. aastal</a:t>
            </a: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594" y="9961503"/>
            <a:ext cx="4087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i="1" smtClean="0">
                <a:solidFill>
                  <a:srgbClr val="2E6C81"/>
                </a:solidFill>
              </a:rPr>
              <a:t>Allika</a:t>
            </a:r>
            <a:r>
              <a:rPr lang="en-GB" sz="2000" i="1" smtClean="0">
                <a:solidFill>
                  <a:srgbClr val="2E6C81"/>
                </a:solidFill>
              </a:rPr>
              <a:t>d</a:t>
            </a:r>
            <a:r>
              <a:rPr lang="et-EE" sz="2000" i="1" smtClean="0">
                <a:solidFill>
                  <a:srgbClr val="2E6C81"/>
                </a:solidFill>
              </a:rPr>
              <a:t>: </a:t>
            </a:r>
            <a:r>
              <a:rPr lang="en-GB" sz="2000" i="1" smtClean="0">
                <a:solidFill>
                  <a:srgbClr val="2E6C81"/>
                </a:solidFill>
              </a:rPr>
              <a:t>statistikaamet, </a:t>
            </a:r>
            <a:r>
              <a:rPr lang="et-EE" sz="2000" i="1" smtClean="0">
                <a:solidFill>
                  <a:srgbClr val="2E6C81"/>
                </a:solidFill>
              </a:rPr>
              <a:t>Eesti Pank</a:t>
            </a:r>
            <a:r>
              <a:rPr lang="en-GB" sz="2000" i="1" smtClean="0">
                <a:solidFill>
                  <a:srgbClr val="2E6C81"/>
                </a:solidFill>
              </a:rPr>
              <a:t>.</a:t>
            </a:r>
            <a:endParaRPr lang="et-EE" sz="2000" i="1">
              <a:solidFill>
                <a:srgbClr val="2E6C8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09612" y="2413513"/>
            <a:ext cx="82461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smtClean="0">
                <a:solidFill>
                  <a:srgbClr val="2E6C81"/>
                </a:solidFill>
              </a:rPr>
              <a:t>Sisemajanduse kogutoodang*</a:t>
            </a:r>
            <a:endParaRPr lang="en-GB" sz="4400" b="1">
              <a:solidFill>
                <a:srgbClr val="2E6C8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33819" y="6340461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smtClean="0">
                <a:solidFill>
                  <a:srgbClr val="BE5221"/>
                </a:solidFill>
              </a:rPr>
              <a:t>negatiivne stsenaarium</a:t>
            </a:r>
          </a:p>
          <a:p>
            <a:r>
              <a:rPr lang="en-GB" sz="2400" b="1" smtClean="0">
                <a:solidFill>
                  <a:srgbClr val="BE5221"/>
                </a:solidFill>
              </a:rPr>
              <a:t>(ranged piirangud 2021.a kevadeni)</a:t>
            </a:r>
            <a:endParaRPr lang="et-EE" sz="2400" b="1" dirty="0">
              <a:solidFill>
                <a:srgbClr val="BE522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13539" y="3616559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err="1">
                <a:solidFill>
                  <a:srgbClr val="DF9E30"/>
                </a:solidFill>
              </a:rPr>
              <a:t>p</a:t>
            </a:r>
            <a:r>
              <a:rPr lang="en-GB" sz="2400" b="1" smtClean="0">
                <a:solidFill>
                  <a:srgbClr val="DF9E30"/>
                </a:solidFill>
              </a:rPr>
              <a:t>ositiivne stsenaarium</a:t>
            </a:r>
          </a:p>
          <a:p>
            <a:r>
              <a:rPr lang="en-GB" sz="2400" b="1" smtClean="0">
                <a:solidFill>
                  <a:srgbClr val="DF9E30"/>
                </a:solidFill>
              </a:rPr>
              <a:t>(väga vähesed piirangud)</a:t>
            </a:r>
            <a:endParaRPr lang="et-EE" sz="2400" b="1" dirty="0">
              <a:solidFill>
                <a:srgbClr val="DF9E3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13373" y="527520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smtClean="0">
                <a:solidFill>
                  <a:srgbClr val="2E6C81"/>
                </a:solidFill>
              </a:rPr>
              <a:t>põhistsenaarium</a:t>
            </a:r>
            <a:endParaRPr lang="et-EE" sz="2400" b="1" dirty="0">
              <a:solidFill>
                <a:srgbClr val="2E6C8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667527"/>
            <a:ext cx="8209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smtClean="0">
                <a:solidFill>
                  <a:srgbClr val="2E6C81"/>
                </a:solidFill>
              </a:rPr>
              <a:t>* 2015. aasta püsihinnas.</a:t>
            </a:r>
            <a:endParaRPr lang="et-EE" sz="2000" i="1">
              <a:solidFill>
                <a:srgbClr val="2E6C8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5623" y="3182954"/>
            <a:ext cx="2130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</a:rPr>
              <a:t>miljonit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</a:rPr>
              <a:t>eurot</a:t>
            </a:r>
            <a:endParaRPr lang="en-GB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2400" b="1" smtClean="0">
                <a:solidFill>
                  <a:schemeClr val="accent6">
                    <a:lumMod val="75000"/>
                  </a:schemeClr>
                </a:solidFill>
              </a:rPr>
              <a:t>kvartalis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" y="2228477"/>
            <a:ext cx="15363189" cy="777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14698"/>
              </p:ext>
            </p:extLst>
          </p:nvPr>
        </p:nvGraphicFramePr>
        <p:xfrm>
          <a:off x="301168" y="2712353"/>
          <a:ext cx="12131374" cy="6809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6676" y="428905"/>
            <a:ext cx="11881320" cy="1727565"/>
          </a:xfrm>
        </p:spPr>
        <p:txBody>
          <a:bodyPr>
            <a:normAutofit fontScale="90000"/>
          </a:bodyPr>
          <a:lstStyle/>
          <a:p>
            <a:r>
              <a:rPr lang="et-EE"/>
              <a:t>Rahvusvahelise valuutafondi prognoos maailma </a:t>
            </a:r>
            <a:r>
              <a:rPr lang="et-EE" smtClean="0"/>
              <a:t>majandus</a:t>
            </a:r>
            <a:r>
              <a:rPr lang="en-GB" err="1" smtClean="0"/>
              <a:t>ele</a:t>
            </a:r>
            <a:r>
              <a:rPr lang="et-EE" smtClean="0"/>
              <a:t> </a:t>
            </a:r>
            <a:r>
              <a:rPr lang="et-EE"/>
              <a:t>on </a:t>
            </a:r>
            <a:r>
              <a:rPr lang="en-GB" err="1" smtClean="0"/>
              <a:t>kukkunud</a:t>
            </a:r>
            <a:r>
              <a:rPr lang="en-GB" smtClean="0"/>
              <a:t> </a:t>
            </a:r>
            <a:r>
              <a:rPr lang="en-GB" err="1" smtClean="0"/>
              <a:t>kivina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106797" y="3884662"/>
            <a:ext cx="98264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t-EE" b="1" smtClean="0">
                <a:solidFill>
                  <a:schemeClr val="bg1"/>
                </a:solidFill>
                <a:latin typeface="Cambria" panose="02040503050406030204" pitchFamily="18" charset="0"/>
              </a:rPr>
              <a:t>3,6%</a:t>
            </a:r>
            <a:endParaRPr lang="et-EE" b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1991" y="3884662"/>
            <a:ext cx="98264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t-EE" b="1" smtClean="0">
                <a:solidFill>
                  <a:schemeClr val="bg1"/>
                </a:solidFill>
                <a:latin typeface="Cambria" panose="02040503050406030204" pitchFamily="18" charset="0"/>
              </a:rPr>
              <a:t>3,5%</a:t>
            </a:r>
            <a:endParaRPr lang="et-EE" b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5534" y="3892813"/>
            <a:ext cx="98264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t-EE" b="1" smtClean="0">
                <a:solidFill>
                  <a:schemeClr val="bg1"/>
                </a:solidFill>
                <a:latin typeface="Cambria" panose="02040503050406030204" pitchFamily="18" charset="0"/>
              </a:rPr>
              <a:t>3,4%</a:t>
            </a:r>
            <a:endParaRPr lang="et-EE" b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9318" y="8997230"/>
            <a:ext cx="176170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t-EE" sz="2400" b="1" smtClean="0">
                <a:solidFill>
                  <a:srgbClr val="2E6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aprillis 2019</a:t>
            </a:r>
            <a:endParaRPr lang="et-EE" sz="2400" b="1">
              <a:solidFill>
                <a:srgbClr val="2E6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5581" y="9001119"/>
            <a:ext cx="157254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t-EE" sz="2400" b="1" smtClean="0">
                <a:solidFill>
                  <a:srgbClr val="2E6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juulis 2019</a:t>
            </a:r>
            <a:endParaRPr lang="et-EE" sz="2400" b="1">
              <a:solidFill>
                <a:srgbClr val="2E6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7473" y="8997227"/>
            <a:ext cx="217206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t-EE" sz="2400" b="1" smtClean="0">
                <a:solidFill>
                  <a:srgbClr val="2E6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oktoobris 2019</a:t>
            </a:r>
            <a:endParaRPr lang="et-EE" sz="2400" b="1">
              <a:solidFill>
                <a:srgbClr val="2E6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56358" y="8997228"/>
            <a:ext cx="176170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b="1" err="1" smtClean="0">
                <a:solidFill>
                  <a:srgbClr val="2E6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aprillis</a:t>
            </a:r>
            <a:r>
              <a:rPr lang="en-GB" sz="2400" b="1" smtClean="0">
                <a:solidFill>
                  <a:srgbClr val="2E6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endParaRPr lang="et-EE" sz="2400" b="1">
              <a:solidFill>
                <a:srgbClr val="2E6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80644" y="2422413"/>
            <a:ext cx="7133620" cy="2739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smtClean="0"/>
              <a:t>IMF juunis: “A </a:t>
            </a:r>
            <a:r>
              <a:rPr lang="en-GB" sz="2800" i="1"/>
              <a:t>Crisis Like No Other, </a:t>
            </a:r>
            <a:endParaRPr lang="en-GB" sz="2800" i="1" smtClean="0"/>
          </a:p>
          <a:p>
            <a:r>
              <a:rPr lang="en-GB" sz="2800" i="1" smtClean="0"/>
              <a:t>An </a:t>
            </a:r>
            <a:r>
              <a:rPr lang="en-GB" sz="2800" i="1"/>
              <a:t>Uncertain </a:t>
            </a:r>
            <a:r>
              <a:rPr lang="en-GB" sz="2800" i="1" smtClean="0"/>
              <a:t>Recovery”</a:t>
            </a:r>
          </a:p>
          <a:p>
            <a:endParaRPr lang="en-GB" sz="2800" i="1" smtClean="0"/>
          </a:p>
          <a:p>
            <a:r>
              <a:rPr lang="en-GB" sz="2800" i="1" smtClean="0"/>
              <a:t>IMF oktoobris: </a:t>
            </a:r>
            <a:r>
              <a:rPr lang="en-GB" sz="2800"/>
              <a:t>While the global economy is </a:t>
            </a:r>
            <a:endParaRPr lang="en-GB" sz="2800" smtClean="0"/>
          </a:p>
          <a:p>
            <a:r>
              <a:rPr lang="en-GB" sz="2800" smtClean="0"/>
              <a:t>coming </a:t>
            </a:r>
            <a:r>
              <a:rPr lang="en-GB" sz="2800"/>
              <a:t>back, the ascent will likely be long, </a:t>
            </a:r>
            <a:endParaRPr lang="en-GB" sz="2800" smtClean="0"/>
          </a:p>
          <a:p>
            <a:r>
              <a:rPr lang="en-GB" sz="2800" smtClean="0"/>
              <a:t>uneven</a:t>
            </a:r>
            <a:r>
              <a:rPr lang="en-GB" sz="2800"/>
              <a:t>, and uncertain</a:t>
            </a:r>
            <a:endParaRPr lang="en-GB" sz="2800" i="1" smtClean="0"/>
          </a:p>
        </p:txBody>
      </p:sp>
      <p:sp>
        <p:nvSpPr>
          <p:cNvPr id="17" name="TextBox 16"/>
          <p:cNvSpPr txBox="1"/>
          <p:nvPr/>
        </p:nvSpPr>
        <p:spPr>
          <a:xfrm>
            <a:off x="8151122" y="6836990"/>
            <a:ext cx="112050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b="1" smtClean="0">
                <a:solidFill>
                  <a:schemeClr val="bg1"/>
                </a:solidFill>
                <a:latin typeface="Cambria" panose="02040503050406030204" pitchFamily="18" charset="0"/>
              </a:rPr>
              <a:t>-</a:t>
            </a:r>
            <a:r>
              <a:rPr lang="et-EE" b="1" smtClean="0">
                <a:solidFill>
                  <a:schemeClr val="bg1"/>
                </a:solidFill>
                <a:latin typeface="Cambria" panose="02040503050406030204" pitchFamily="18" charset="0"/>
              </a:rPr>
              <a:t>3,</a:t>
            </a:r>
            <a:r>
              <a:rPr lang="en-GB" b="1" smtClean="0">
                <a:solidFill>
                  <a:schemeClr val="bg1"/>
                </a:solidFill>
                <a:latin typeface="Cambria" panose="02040503050406030204" pitchFamily="18" charset="0"/>
              </a:rPr>
              <a:t>0</a:t>
            </a:r>
            <a:r>
              <a:rPr lang="et-EE" b="1" smtClean="0">
                <a:solidFill>
                  <a:schemeClr val="bg1"/>
                </a:solidFill>
                <a:latin typeface="Cambria" panose="02040503050406030204" pitchFamily="18" charset="0"/>
              </a:rPr>
              <a:t>%</a:t>
            </a:r>
            <a:endParaRPr lang="et-EE" b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50398" y="8061126"/>
            <a:ext cx="112050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b="1" smtClean="0">
                <a:solidFill>
                  <a:schemeClr val="bg1"/>
                </a:solidFill>
                <a:latin typeface="Cambria" panose="02040503050406030204" pitchFamily="18" charset="0"/>
              </a:rPr>
              <a:t>-4</a:t>
            </a:r>
            <a:r>
              <a:rPr lang="et-EE" b="1" smtClean="0">
                <a:solidFill>
                  <a:schemeClr val="bg1"/>
                </a:solidFill>
                <a:latin typeface="Cambria" panose="02040503050406030204" pitchFamily="18" charset="0"/>
              </a:rPr>
              <a:t>,</a:t>
            </a:r>
            <a:r>
              <a:rPr lang="en-GB" b="1" smtClean="0">
                <a:solidFill>
                  <a:schemeClr val="bg1"/>
                </a:solidFill>
                <a:latin typeface="Cambria" panose="02040503050406030204" pitchFamily="18" charset="0"/>
              </a:rPr>
              <a:t>9</a:t>
            </a:r>
            <a:r>
              <a:rPr lang="et-EE" b="1" smtClean="0">
                <a:solidFill>
                  <a:schemeClr val="bg1"/>
                </a:solidFill>
                <a:latin typeface="Cambria" panose="02040503050406030204" pitchFamily="18" charset="0"/>
              </a:rPr>
              <a:t>%</a:t>
            </a:r>
            <a:endParaRPr lang="et-EE" b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781" y="7447343"/>
            <a:ext cx="65870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smtClean="0">
                <a:solidFill>
                  <a:srgbClr val="2E6C81"/>
                </a:solidFill>
              </a:rPr>
              <a:t>Maailma majandus-</a:t>
            </a:r>
          </a:p>
          <a:p>
            <a:r>
              <a:rPr lang="en-GB" sz="4400" b="1" smtClean="0">
                <a:solidFill>
                  <a:srgbClr val="2E6C81"/>
                </a:solidFill>
              </a:rPr>
              <a:t>prognoos 2020. aastaks</a:t>
            </a:r>
            <a:endParaRPr lang="en-GB" sz="4400" b="1">
              <a:solidFill>
                <a:srgbClr val="2E6C8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817996" y="5805312"/>
            <a:ext cx="1332000" cy="259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4" name="TextBox 23"/>
          <p:cNvSpPr txBox="1"/>
          <p:nvPr/>
        </p:nvSpPr>
        <p:spPr>
          <a:xfrm>
            <a:off x="12932625" y="7568683"/>
            <a:ext cx="112050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b="1" smtClean="0">
                <a:solidFill>
                  <a:schemeClr val="bg1"/>
                </a:solidFill>
                <a:latin typeface="Cambria" panose="02040503050406030204" pitchFamily="18" charset="0"/>
              </a:rPr>
              <a:t>-4</a:t>
            </a:r>
            <a:r>
              <a:rPr lang="et-EE" b="1" smtClean="0">
                <a:solidFill>
                  <a:schemeClr val="bg1"/>
                </a:solidFill>
                <a:latin typeface="Cambria" panose="02040503050406030204" pitchFamily="18" charset="0"/>
              </a:rPr>
              <a:t>,</a:t>
            </a:r>
            <a:r>
              <a:rPr lang="en-GB" b="1" smtClean="0">
                <a:solidFill>
                  <a:schemeClr val="bg1"/>
                </a:solidFill>
                <a:latin typeface="Cambria" panose="02040503050406030204" pitchFamily="18" charset="0"/>
              </a:rPr>
              <a:t>4</a:t>
            </a:r>
            <a:r>
              <a:rPr lang="et-EE" b="1" smtClean="0">
                <a:solidFill>
                  <a:schemeClr val="bg1"/>
                </a:solidFill>
                <a:latin typeface="Cambria" panose="02040503050406030204" pitchFamily="18" charset="0"/>
              </a:rPr>
              <a:t>%</a:t>
            </a:r>
            <a:endParaRPr lang="et-EE" b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545847" y="8988999"/>
            <a:ext cx="217206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b="1" smtClean="0">
                <a:solidFill>
                  <a:srgbClr val="2E6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oktoobris 2020</a:t>
            </a:r>
            <a:endParaRPr lang="et-EE" sz="2400" b="1">
              <a:solidFill>
                <a:srgbClr val="2E6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0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" y="2228477"/>
            <a:ext cx="15363189" cy="777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Prognoose tehakse suure ebakindluse tingimustes </a:t>
            </a:r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35156" y="9961503"/>
            <a:ext cx="4443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i="1" smtClean="0">
                <a:solidFill>
                  <a:srgbClr val="2E6C81"/>
                </a:solidFill>
              </a:rPr>
              <a:t>Allika</a:t>
            </a:r>
            <a:r>
              <a:rPr lang="en-GB" sz="2000" i="1" smtClean="0">
                <a:solidFill>
                  <a:srgbClr val="2E6C81"/>
                </a:solidFill>
              </a:rPr>
              <a:t>s</a:t>
            </a:r>
            <a:r>
              <a:rPr lang="et-EE" sz="2000" i="1" smtClean="0">
                <a:solidFill>
                  <a:srgbClr val="2E6C81"/>
                </a:solidFill>
              </a:rPr>
              <a:t>: </a:t>
            </a:r>
            <a:r>
              <a:rPr lang="en-GB" sz="2000" i="1" smtClean="0">
                <a:solidFill>
                  <a:srgbClr val="2E6C81"/>
                </a:solidFill>
              </a:rPr>
              <a:t>OECD (16. september 2020).</a:t>
            </a:r>
            <a:endParaRPr lang="et-EE" sz="2000" i="1">
              <a:solidFill>
                <a:srgbClr val="2E6C8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8004" y="9220942"/>
            <a:ext cx="9233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t-EE" sz="2400" b="1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GB" sz="2400" b="1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t-EE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5127" y="9220942"/>
            <a:ext cx="338437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t-EE" sz="2400" b="1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GB" sz="2400" b="1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t-EE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880891" y="9095830"/>
            <a:ext cx="11593288" cy="1237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4156031" y="8883800"/>
            <a:ext cx="8384" cy="22440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9331173" y="8847950"/>
            <a:ext cx="8384" cy="22440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4460324" y="8911510"/>
            <a:ext cx="8384" cy="22440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585747" y="9220942"/>
            <a:ext cx="338437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t-EE" sz="2400" b="1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GB" sz="2400" b="1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t-EE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9503" y="2410156"/>
            <a:ext cx="741682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4400" b="1" dirty="0" err="1" smtClean="0">
                <a:solidFill>
                  <a:srgbClr val="2E6C81"/>
                </a:solidFill>
              </a:rPr>
              <a:t>Maailmamajanduse</a:t>
            </a:r>
            <a:r>
              <a:rPr lang="en-GB" sz="4400" b="1" dirty="0" smtClean="0">
                <a:solidFill>
                  <a:srgbClr val="2E6C81"/>
                </a:solidFill>
              </a:rPr>
              <a:t> </a:t>
            </a:r>
            <a:r>
              <a:rPr lang="en-GB" sz="4400" b="1" dirty="0" err="1" smtClean="0">
                <a:solidFill>
                  <a:srgbClr val="2E6C81"/>
                </a:solidFill>
              </a:rPr>
              <a:t>maht</a:t>
            </a:r>
            <a:endParaRPr lang="en-GB" sz="4400" b="1" dirty="0" smtClean="0">
              <a:solidFill>
                <a:srgbClr val="2E6C81"/>
              </a:solidFill>
            </a:endParaRPr>
          </a:p>
          <a:p>
            <a:pPr algn="r"/>
            <a:r>
              <a:rPr lang="en-GB" sz="2000" b="1" dirty="0" smtClean="0">
                <a:solidFill>
                  <a:srgbClr val="2E6C81"/>
                </a:solidFill>
              </a:rPr>
              <a:t>(</a:t>
            </a:r>
            <a:r>
              <a:rPr lang="en-GB" sz="2000" b="1" dirty="0" err="1" smtClean="0">
                <a:solidFill>
                  <a:srgbClr val="2E6C81"/>
                </a:solidFill>
              </a:rPr>
              <a:t>indeks</a:t>
            </a:r>
            <a:r>
              <a:rPr lang="en-GB" sz="2000" b="1" dirty="0" smtClean="0">
                <a:solidFill>
                  <a:srgbClr val="2E6C81"/>
                </a:solidFill>
              </a:rPr>
              <a:t>, 2019 IV </a:t>
            </a:r>
            <a:r>
              <a:rPr lang="en-GB" sz="2000" b="1" dirty="0" err="1" smtClean="0">
                <a:solidFill>
                  <a:srgbClr val="2E6C81"/>
                </a:solidFill>
              </a:rPr>
              <a:t>kv</a:t>
            </a:r>
            <a:r>
              <a:rPr lang="en-GB" sz="2000" b="1" dirty="0" smtClean="0">
                <a:solidFill>
                  <a:srgbClr val="2E6C81"/>
                </a:solidFill>
              </a:rPr>
              <a:t> = 100)</a:t>
            </a:r>
            <a:endParaRPr lang="en-GB" sz="2000" b="1" dirty="0">
              <a:solidFill>
                <a:srgbClr val="2E6C81"/>
              </a:solidFill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7489403" y="3974981"/>
            <a:ext cx="4104456" cy="39655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smtClean="0">
                <a:solidFill>
                  <a:srgbClr val="DF9E30"/>
                </a:solidFill>
              </a:rPr>
              <a:t>positiivne stsenaarium</a:t>
            </a:r>
            <a:endParaRPr lang="et-EE" sz="2800" b="1">
              <a:solidFill>
                <a:srgbClr val="DF9E30"/>
              </a:solidFill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11953899" y="5139511"/>
            <a:ext cx="2885791" cy="39655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smtClean="0">
                <a:solidFill>
                  <a:srgbClr val="2E6C81"/>
                </a:solidFill>
              </a:rPr>
              <a:t>põhiprognoos</a:t>
            </a:r>
            <a:endParaRPr lang="et-EE" sz="2800" b="1">
              <a:solidFill>
                <a:srgbClr val="2E6C81"/>
              </a:solidFill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9328599" y="6378029"/>
            <a:ext cx="4608512" cy="39655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>
                <a:solidFill>
                  <a:srgbClr val="BE5221"/>
                </a:solidFill>
              </a:rPr>
              <a:t>n</a:t>
            </a:r>
            <a:r>
              <a:rPr lang="en-GB" sz="2800" b="1" smtClean="0">
                <a:solidFill>
                  <a:srgbClr val="BE5221"/>
                </a:solidFill>
              </a:rPr>
              <a:t>egatiivne stsenaarium</a:t>
            </a:r>
            <a:endParaRPr lang="et-EE" sz="2800" b="1">
              <a:solidFill>
                <a:srgbClr val="BE5221"/>
              </a:solidFill>
            </a:endParaRPr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3658815"/>
              </p:ext>
            </p:extLst>
          </p:nvPr>
        </p:nvGraphicFramePr>
        <p:xfrm>
          <a:off x="2160812" y="3363664"/>
          <a:ext cx="12457384" cy="5993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Euroala majanduskasv on järgmisel aastal 0% ja 9</a:t>
            </a:r>
            <a:r>
              <a:rPr lang="et-EE" smtClean="0"/>
              <a:t>% vahel</a:t>
            </a:r>
            <a:r>
              <a:rPr lang="en-GB" smtClean="0"/>
              <a:t>(!)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2" descr="AEGEE Members' Portal - PR Material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1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283" y="1"/>
            <a:ext cx="11389892" cy="89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156" y="9961503"/>
            <a:ext cx="3307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i="1" dirty="0" smtClean="0">
                <a:solidFill>
                  <a:srgbClr val="2E6C81"/>
                </a:solidFill>
              </a:rPr>
              <a:t>Allika</a:t>
            </a:r>
            <a:r>
              <a:rPr lang="en-GB" sz="2000" i="1" dirty="0" smtClean="0">
                <a:solidFill>
                  <a:srgbClr val="2E6C81"/>
                </a:solidFill>
              </a:rPr>
              <a:t>s</a:t>
            </a:r>
            <a:r>
              <a:rPr lang="et-EE" sz="2000" i="1" dirty="0" smtClean="0">
                <a:solidFill>
                  <a:srgbClr val="2E6C81"/>
                </a:solidFill>
              </a:rPr>
              <a:t>: Euroopa Keskpank</a:t>
            </a:r>
            <a:r>
              <a:rPr lang="en-GB" sz="2000" i="1" dirty="0" smtClean="0">
                <a:solidFill>
                  <a:srgbClr val="2E6C81"/>
                </a:solidFill>
              </a:rPr>
              <a:t>.</a:t>
            </a:r>
            <a:endParaRPr lang="et-EE" sz="2000" i="1" dirty="0">
              <a:solidFill>
                <a:srgbClr val="2E6C81"/>
              </a:solidFill>
            </a:endParaRP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718640"/>
              </p:ext>
            </p:extLst>
          </p:nvPr>
        </p:nvGraphicFramePr>
        <p:xfrm>
          <a:off x="792659" y="3236590"/>
          <a:ext cx="7416824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2135316"/>
              </p:ext>
            </p:extLst>
          </p:nvPr>
        </p:nvGraphicFramePr>
        <p:xfrm>
          <a:off x="8857555" y="3164582"/>
          <a:ext cx="6912768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20851" y="2622095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4000" b="1" dirty="0" smtClean="0">
                <a:solidFill>
                  <a:srgbClr val="2E6C81"/>
                </a:solidFill>
              </a:rPr>
              <a:t>Euroala majanduskasv</a:t>
            </a:r>
            <a:endParaRPr lang="en-GB" sz="1800" b="1" dirty="0">
              <a:solidFill>
                <a:srgbClr val="2E6C8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89448" y="2622095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4000" b="1" dirty="0" smtClean="0">
                <a:solidFill>
                  <a:srgbClr val="2E6C81"/>
                </a:solidFill>
              </a:rPr>
              <a:t>Euroala hinnakasv</a:t>
            </a:r>
            <a:endParaRPr lang="en-GB" sz="1800" b="1" dirty="0">
              <a:solidFill>
                <a:srgbClr val="2E6C8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1211" y="6692974"/>
            <a:ext cx="3404312" cy="1292662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et-EE" sz="2800" b="1" dirty="0" smtClean="0">
                <a:solidFill>
                  <a:srgbClr val="DF9E30"/>
                </a:solidFill>
              </a:rPr>
              <a:t>Leebe stsenaarium</a:t>
            </a:r>
          </a:p>
          <a:p>
            <a:r>
              <a:rPr lang="et-EE" sz="2800" b="1" dirty="0" err="1" smtClean="0">
                <a:solidFill>
                  <a:srgbClr val="2E6C81"/>
                </a:solidFill>
              </a:rPr>
              <a:t>Baastsenaarium</a:t>
            </a:r>
            <a:endParaRPr lang="et-EE" sz="2800" b="1" dirty="0" smtClean="0">
              <a:solidFill>
                <a:srgbClr val="2E6C81"/>
              </a:solidFill>
            </a:endParaRPr>
          </a:p>
          <a:p>
            <a:r>
              <a:rPr lang="et-EE" sz="2800" b="1" dirty="0" smtClean="0">
                <a:solidFill>
                  <a:srgbClr val="BE5221"/>
                </a:solidFill>
              </a:rPr>
              <a:t>Karm stsenaarium</a:t>
            </a:r>
            <a:endParaRPr lang="en-GB" sz="2800" b="1" dirty="0">
              <a:solidFill>
                <a:srgbClr val="BE52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EGEE Members' Portal - PR Material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283" y="1"/>
            <a:ext cx="11389892" cy="89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euroala keskpangad pakuvad senisest suuremat tuge majandusele</a:t>
            </a:r>
            <a:endParaRPr lang="et-E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Sisu kohatäide 1"/>
          <p:cNvSpPr>
            <a:spLocks noGrp="1"/>
          </p:cNvSpPr>
          <p:nvPr>
            <p:ph idx="1"/>
          </p:nvPr>
        </p:nvSpPr>
        <p:spPr>
          <a:xfrm>
            <a:off x="914559" y="2585374"/>
            <a:ext cx="14946616" cy="6569497"/>
          </a:xfrm>
        </p:spPr>
        <p:txBody>
          <a:bodyPr>
            <a:normAutofit fontScale="40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t-EE" sz="7300"/>
              <a:t>Pandeemia majandusmõju ohjeldamiseks teeme erakorralise varaostukava</a:t>
            </a:r>
            <a:r>
              <a:rPr lang="et-EE" sz="7300" baseline="30000"/>
              <a:t>1</a:t>
            </a:r>
            <a:r>
              <a:rPr lang="et-EE" sz="7300"/>
              <a:t> raames netovaraoste vähemalt 2021. aasta juuni lõpuni kogumahus 1,35 triljonit eurot.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t-EE" sz="7300"/>
              <a:t>Laiendatud varaostukava</a:t>
            </a:r>
            <a:r>
              <a:rPr lang="et-EE" sz="7300" baseline="30000"/>
              <a:t>2</a:t>
            </a:r>
            <a:r>
              <a:rPr lang="et-EE" sz="7300"/>
              <a:t> raames teeme iga kuu netovaraoste </a:t>
            </a:r>
            <a:br>
              <a:rPr lang="et-EE" sz="7300"/>
            </a:br>
            <a:r>
              <a:rPr lang="et-EE" sz="7300"/>
              <a:t>20 miljardi euro eest ja sel aastal lisaks veel 120 miljardi euro eest.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t-EE" sz="7300"/>
              <a:t>Pakume pankadele laenu tavapärasest soodsamatel tingimustel.</a:t>
            </a:r>
            <a:r>
              <a:rPr lang="et-EE" sz="7300" baseline="30000"/>
              <a:t>3</a:t>
            </a:r>
            <a:endParaRPr lang="et-EE" sz="7300" baseline="5800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t-EE" sz="7300"/>
              <a:t>Intressimäärad püsivad praegusel või sellest madalamal tasemel seni, kuni inflatsiooniväljavaade on 2% lähedal.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t-EE" sz="7300"/>
              <a:t>Rahapoliitika aitab parandada nii inimeste, ettevõtete kui ka valitsuse rahastamistingimusi ning soodustab investeeringuid ja tarbimist Eestis ja mujal euroalal. </a:t>
            </a:r>
            <a:endParaRPr lang="et-EE" sz="730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t-EE" sz="7300"/>
              <a:t>EKP on lubanud detsembris </a:t>
            </a:r>
            <a:r>
              <a:rPr lang="et-EE" sz="7300" smtClean="0"/>
              <a:t>oma meetmed </a:t>
            </a:r>
            <a:r>
              <a:rPr lang="et-EE" sz="7300"/>
              <a:t>üle vaadata ning on valmis neid vajadusel </a:t>
            </a:r>
            <a:r>
              <a:rPr lang="et-EE" sz="7300" smtClean="0"/>
              <a:t>muutma.</a:t>
            </a:r>
            <a:endParaRPr lang="et-EE" sz="7300"/>
          </a:p>
          <a:p>
            <a:pPr lvl="1"/>
            <a:endParaRPr lang="et-EE" dirty="0" smtClean="0"/>
          </a:p>
        </p:txBody>
      </p:sp>
      <p:sp>
        <p:nvSpPr>
          <p:cNvPr id="8" name="Ristkülik 7"/>
          <p:cNvSpPr/>
          <p:nvPr/>
        </p:nvSpPr>
        <p:spPr>
          <a:xfrm>
            <a:off x="1080691" y="9029022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aseline="30000" dirty="0" smtClean="0"/>
              <a:t>1</a:t>
            </a:r>
            <a:r>
              <a:rPr lang="en-GB" sz="2000" dirty="0" smtClean="0"/>
              <a:t> PEPP.</a:t>
            </a:r>
            <a:r>
              <a:rPr lang="et-EE" sz="2000" dirty="0" smtClean="0"/>
              <a:t> </a:t>
            </a:r>
            <a:endParaRPr lang="en-GB" sz="2000" dirty="0" smtClean="0"/>
          </a:p>
          <a:p>
            <a:r>
              <a:rPr lang="en-GB" sz="2000" baseline="30000" dirty="0" smtClean="0"/>
              <a:t>2 </a:t>
            </a:r>
            <a:r>
              <a:rPr lang="en-GB" sz="2000" dirty="0" smtClean="0"/>
              <a:t>APP.</a:t>
            </a:r>
          </a:p>
          <a:p>
            <a:r>
              <a:rPr lang="en-GB" sz="2000" baseline="30000" dirty="0" smtClean="0"/>
              <a:t>3</a:t>
            </a:r>
            <a:r>
              <a:rPr lang="en-GB" sz="2000" dirty="0" smtClean="0"/>
              <a:t> TLTRO-III. PELTRO. LTRO.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182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EGEE Members' Portal - PR Material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283" y="1"/>
            <a:ext cx="11389892" cy="89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/>
              <a:t>Euroopa keskpanga intressid püsivad </a:t>
            </a:r>
            <a:r>
              <a:rPr lang="et-EE" smtClean="0"/>
              <a:t>miinimumtasemel</a:t>
            </a:r>
            <a:r>
              <a:rPr lang="et-EE"/>
              <a:t>, euribor on </a:t>
            </a:r>
            <a:r>
              <a:rPr lang="et-EE" smtClean="0"/>
              <a:t>langenud</a:t>
            </a:r>
            <a:endParaRPr lang="et-EE" dirty="0"/>
          </a:p>
        </p:txBody>
      </p:sp>
      <p:sp>
        <p:nvSpPr>
          <p:cNvPr id="5" name="TextBox 4"/>
          <p:cNvSpPr txBox="1"/>
          <p:nvPr/>
        </p:nvSpPr>
        <p:spPr>
          <a:xfrm>
            <a:off x="35156" y="9961503"/>
            <a:ext cx="3377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i="1" smtClean="0">
                <a:solidFill>
                  <a:srgbClr val="2E6C81"/>
                </a:solidFill>
              </a:rPr>
              <a:t>Allika</a:t>
            </a:r>
            <a:r>
              <a:rPr lang="en-GB" sz="2000" i="1">
                <a:solidFill>
                  <a:srgbClr val="2E6C81"/>
                </a:solidFill>
              </a:rPr>
              <a:t>s</a:t>
            </a:r>
            <a:r>
              <a:rPr lang="et-EE" sz="2000" i="1" smtClean="0">
                <a:solidFill>
                  <a:srgbClr val="2E6C81"/>
                </a:solidFill>
              </a:rPr>
              <a:t>:</a:t>
            </a:r>
            <a:r>
              <a:rPr lang="en-GB" sz="2000" i="1" smtClean="0">
                <a:solidFill>
                  <a:srgbClr val="2E6C81"/>
                </a:solidFill>
              </a:rPr>
              <a:t> Euroopa Keskpank. </a:t>
            </a:r>
            <a:endParaRPr lang="et-EE" sz="2000" i="1" dirty="0">
              <a:solidFill>
                <a:srgbClr val="2E6C8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8" name="Sisu kohatäide 11"/>
          <p:cNvGraphicFramePr>
            <a:graphicFrameLocks noGrp="1"/>
          </p:cNvGraphicFramePr>
          <p:nvPr>
            <p:ph idx="1"/>
            <p:extLst/>
          </p:nvPr>
        </p:nvGraphicFramePr>
        <p:xfrm>
          <a:off x="914400" y="2300486"/>
          <a:ext cx="15287971" cy="7145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istkülik 5"/>
          <p:cNvSpPr/>
          <p:nvPr/>
        </p:nvSpPr>
        <p:spPr>
          <a:xfrm>
            <a:off x="11521851" y="6836990"/>
            <a:ext cx="4474293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t-EE" sz="2600" b="1" dirty="0" smtClean="0">
                <a:solidFill>
                  <a:schemeClr val="tx2"/>
                </a:solidFill>
              </a:rPr>
              <a:t>EKP üleöö laenumäär</a:t>
            </a:r>
            <a:endParaRPr lang="et-EE" sz="2600" b="1" dirty="0">
              <a:solidFill>
                <a:schemeClr val="tx2"/>
              </a:solidFill>
            </a:endParaRPr>
          </a:p>
        </p:txBody>
      </p:sp>
      <p:sp>
        <p:nvSpPr>
          <p:cNvPr id="10" name="Ristkülik 5"/>
          <p:cNvSpPr/>
          <p:nvPr/>
        </p:nvSpPr>
        <p:spPr>
          <a:xfrm>
            <a:off x="6769323" y="5862105"/>
            <a:ext cx="4474293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t-EE" sz="2600" b="1" dirty="0" smtClean="0">
                <a:solidFill>
                  <a:srgbClr val="BE5221"/>
                </a:solidFill>
              </a:rPr>
              <a:t>EKP baasintressimäär</a:t>
            </a:r>
            <a:endParaRPr lang="et-EE" sz="2600" dirty="0">
              <a:solidFill>
                <a:srgbClr val="BE5221"/>
              </a:solidFill>
            </a:endParaRPr>
          </a:p>
        </p:txBody>
      </p:sp>
      <p:sp>
        <p:nvSpPr>
          <p:cNvPr id="11" name="Ristkülik 5"/>
          <p:cNvSpPr/>
          <p:nvPr/>
        </p:nvSpPr>
        <p:spPr>
          <a:xfrm>
            <a:off x="3600971" y="7989118"/>
            <a:ext cx="4474293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t-EE" sz="2600" b="1" dirty="0" smtClean="0">
                <a:solidFill>
                  <a:schemeClr val="bg1">
                    <a:lumMod val="50000"/>
                  </a:schemeClr>
                </a:solidFill>
              </a:rPr>
              <a:t>EONIA</a:t>
            </a:r>
            <a:endParaRPr lang="et-EE" sz="2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istkülik 5"/>
          <p:cNvSpPr/>
          <p:nvPr/>
        </p:nvSpPr>
        <p:spPr>
          <a:xfrm>
            <a:off x="6287507" y="8335170"/>
            <a:ext cx="4474328" cy="49245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t-EE" sz="2600" b="1" dirty="0" smtClean="0">
                <a:solidFill>
                  <a:srgbClr val="DF9E30"/>
                </a:solidFill>
              </a:rPr>
              <a:t>EKP üleöö deposiidimäär</a:t>
            </a:r>
            <a:endParaRPr lang="et-EE" sz="2600" dirty="0">
              <a:solidFill>
                <a:srgbClr val="DF9E30"/>
              </a:solidFill>
            </a:endParaRPr>
          </a:p>
        </p:txBody>
      </p:sp>
      <p:sp>
        <p:nvSpPr>
          <p:cNvPr id="13" name="Ristkülik 5"/>
          <p:cNvSpPr/>
          <p:nvPr/>
        </p:nvSpPr>
        <p:spPr>
          <a:xfrm>
            <a:off x="3024907" y="3544818"/>
            <a:ext cx="4474293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t-EE" sz="2600" b="1" dirty="0" err="1" smtClean="0">
                <a:solidFill>
                  <a:schemeClr val="accent1"/>
                </a:solidFill>
              </a:rPr>
              <a:t>Euribor</a:t>
            </a:r>
            <a:r>
              <a:rPr lang="et-EE" sz="2600" b="1" dirty="0" smtClean="0">
                <a:solidFill>
                  <a:schemeClr val="accent1"/>
                </a:solidFill>
              </a:rPr>
              <a:t> 6M</a:t>
            </a:r>
            <a:endParaRPr lang="et-EE" sz="2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8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EGEE Members' Portal - PR Material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283" y="1"/>
            <a:ext cx="11389892" cy="89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Diagramm 23"/>
          <p:cNvGraphicFramePr>
            <a:graphicFrameLocks/>
          </p:cNvGraphicFramePr>
          <p:nvPr>
            <p:extLst/>
          </p:nvPr>
        </p:nvGraphicFramePr>
        <p:xfrm>
          <a:off x="7936867" y="3192812"/>
          <a:ext cx="8265504" cy="6396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Diagramm 20"/>
          <p:cNvGraphicFramePr>
            <a:graphicFrameLocks/>
          </p:cNvGraphicFramePr>
          <p:nvPr>
            <p:extLst/>
          </p:nvPr>
        </p:nvGraphicFramePr>
        <p:xfrm>
          <a:off x="498764" y="2691839"/>
          <a:ext cx="7013543" cy="695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/>
              <a:t>RIIGIVÕLAKIRJADE INTRESSIMÄÄRAD ON LANGENUD, seda suuresti </a:t>
            </a:r>
            <a:r>
              <a:rPr lang="et-EE" smtClean="0"/>
              <a:t>rahapoliitiliste </a:t>
            </a:r>
            <a:r>
              <a:rPr lang="et-EE"/>
              <a:t>VARAOSTUDE MÕJUL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156" y="9961503"/>
            <a:ext cx="4689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i="1" smtClean="0">
                <a:solidFill>
                  <a:srgbClr val="2E6C81"/>
                </a:solidFill>
              </a:rPr>
              <a:t>Allika</a:t>
            </a:r>
            <a:r>
              <a:rPr lang="en-GB" sz="2000" i="1">
                <a:solidFill>
                  <a:srgbClr val="2E6C81"/>
                </a:solidFill>
              </a:rPr>
              <a:t>s</a:t>
            </a:r>
            <a:r>
              <a:rPr lang="et-EE" sz="2000" i="1" smtClean="0">
                <a:solidFill>
                  <a:srgbClr val="2E6C81"/>
                </a:solidFill>
              </a:rPr>
              <a:t>:</a:t>
            </a:r>
            <a:r>
              <a:rPr lang="en-GB" sz="2000" i="1" smtClean="0">
                <a:solidFill>
                  <a:srgbClr val="2E6C81"/>
                </a:solidFill>
              </a:rPr>
              <a:t> Euroopa Keskpank, Bloomberg.</a:t>
            </a:r>
            <a:endParaRPr lang="et-EE" sz="2000" i="1" dirty="0">
              <a:solidFill>
                <a:srgbClr val="2E6C8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Ristkülik 5"/>
          <p:cNvSpPr/>
          <p:nvPr/>
        </p:nvSpPr>
        <p:spPr>
          <a:xfrm>
            <a:off x="13596851" y="6605559"/>
            <a:ext cx="2394372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t-EE" sz="2600" b="1" smtClean="0">
                <a:solidFill>
                  <a:schemeClr val="tx2"/>
                </a:solidFill>
              </a:rPr>
              <a:t>Prantsusmaa</a:t>
            </a:r>
            <a:endParaRPr lang="et-EE" sz="2600" b="1" dirty="0">
              <a:solidFill>
                <a:schemeClr val="tx2"/>
              </a:solidFill>
            </a:endParaRPr>
          </a:p>
        </p:txBody>
      </p:sp>
      <p:sp>
        <p:nvSpPr>
          <p:cNvPr id="10" name="Ristkülik 5"/>
          <p:cNvSpPr/>
          <p:nvPr/>
        </p:nvSpPr>
        <p:spPr>
          <a:xfrm>
            <a:off x="13508905" y="5893018"/>
            <a:ext cx="1870186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t-EE" sz="2600" b="1" dirty="0" smtClean="0">
                <a:solidFill>
                  <a:schemeClr val="accent4"/>
                </a:solidFill>
              </a:rPr>
              <a:t>Hispaania</a:t>
            </a:r>
            <a:endParaRPr lang="et-EE" sz="2600" dirty="0">
              <a:solidFill>
                <a:schemeClr val="accent4"/>
              </a:solidFill>
            </a:endParaRPr>
          </a:p>
        </p:txBody>
      </p:sp>
      <p:sp>
        <p:nvSpPr>
          <p:cNvPr id="11" name="Ristkülik 5"/>
          <p:cNvSpPr/>
          <p:nvPr/>
        </p:nvSpPr>
        <p:spPr>
          <a:xfrm>
            <a:off x="13198916" y="7756171"/>
            <a:ext cx="2014186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t-EE" sz="2600" b="1" smtClean="0">
                <a:solidFill>
                  <a:schemeClr val="accent2"/>
                </a:solidFill>
              </a:rPr>
              <a:t>Saksamaa</a:t>
            </a:r>
            <a:endParaRPr lang="et-EE" sz="2600" dirty="0">
              <a:solidFill>
                <a:schemeClr val="accent2"/>
              </a:solidFill>
            </a:endParaRPr>
          </a:p>
        </p:txBody>
      </p:sp>
      <p:sp>
        <p:nvSpPr>
          <p:cNvPr id="12" name="Ristkülik 5"/>
          <p:cNvSpPr/>
          <p:nvPr/>
        </p:nvSpPr>
        <p:spPr>
          <a:xfrm>
            <a:off x="13783307" y="4839430"/>
            <a:ext cx="1860961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t-EE" sz="2600" b="1" smtClean="0">
                <a:solidFill>
                  <a:schemeClr val="accent1"/>
                </a:solidFill>
              </a:rPr>
              <a:t>Itaalia</a:t>
            </a:r>
            <a:endParaRPr lang="et-EE" sz="2600" dirty="0">
              <a:solidFill>
                <a:schemeClr val="accent1"/>
              </a:solidFill>
            </a:endParaRPr>
          </a:p>
        </p:txBody>
      </p:sp>
      <p:sp>
        <p:nvSpPr>
          <p:cNvPr id="14" name="Ristkülik 3"/>
          <p:cNvSpPr/>
          <p:nvPr/>
        </p:nvSpPr>
        <p:spPr>
          <a:xfrm>
            <a:off x="10394751" y="2881780"/>
            <a:ext cx="1937415" cy="574233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sz="1800" smtClean="0">
                <a:solidFill>
                  <a:srgbClr val="2E6C81"/>
                </a:solidFill>
              </a:rPr>
              <a:t>PEPP</a:t>
            </a:r>
          </a:p>
          <a:p>
            <a:r>
              <a:rPr lang="et-EE" sz="1800" smtClean="0">
                <a:solidFill>
                  <a:srgbClr val="2E6C81"/>
                </a:solidFill>
              </a:rPr>
              <a:t>väljakuulutamine</a:t>
            </a:r>
            <a:endParaRPr lang="et-EE" sz="1800">
              <a:solidFill>
                <a:srgbClr val="2E6C81"/>
              </a:solidFill>
            </a:endParaRPr>
          </a:p>
        </p:txBody>
      </p:sp>
      <p:sp>
        <p:nvSpPr>
          <p:cNvPr id="15" name="Ristkülik 18"/>
          <p:cNvSpPr/>
          <p:nvPr/>
        </p:nvSpPr>
        <p:spPr>
          <a:xfrm>
            <a:off x="12330935" y="2889618"/>
            <a:ext cx="1701797" cy="574233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sz="1800" smtClean="0">
                <a:solidFill>
                  <a:srgbClr val="2E6C81"/>
                </a:solidFill>
              </a:rPr>
              <a:t>PEPP mahu suurendamine</a:t>
            </a:r>
            <a:endParaRPr lang="et-EE" sz="1800">
              <a:solidFill>
                <a:srgbClr val="2E6C81"/>
              </a:solidFill>
            </a:endParaRPr>
          </a:p>
        </p:txBody>
      </p:sp>
      <p:cxnSp>
        <p:nvCxnSpPr>
          <p:cNvPr id="16" name="Sirgkonnektor 16"/>
          <p:cNvCxnSpPr/>
          <p:nvPr/>
        </p:nvCxnSpPr>
        <p:spPr>
          <a:xfrm>
            <a:off x="10448503" y="3140438"/>
            <a:ext cx="33963" cy="5328593"/>
          </a:xfrm>
          <a:prstGeom prst="line">
            <a:avLst/>
          </a:prstGeom>
          <a:ln w="22225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6372609" y="5613192"/>
            <a:ext cx="985190" cy="3384040"/>
          </a:xfrm>
          <a:prstGeom prst="ellipse">
            <a:avLst/>
          </a:prstGeom>
          <a:noFill/>
          <a:ln w="25400">
            <a:solidFill>
              <a:srgbClr val="2E6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7" name="Rounded Rectangle 16"/>
          <p:cNvSpPr/>
          <p:nvPr/>
        </p:nvSpPr>
        <p:spPr>
          <a:xfrm>
            <a:off x="7587610" y="2869011"/>
            <a:ext cx="8403613" cy="69247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8" name="TextBox 17"/>
          <p:cNvSpPr txBox="1"/>
          <p:nvPr/>
        </p:nvSpPr>
        <p:spPr>
          <a:xfrm>
            <a:off x="1047062" y="269247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smtClean="0">
                <a:solidFill>
                  <a:srgbClr val="2E6C81"/>
                </a:solidFill>
              </a:rPr>
              <a:t>10-aastaste võlakirjade intressimäärad (%)</a:t>
            </a:r>
            <a:endParaRPr lang="en-GB" sz="3600" b="1">
              <a:solidFill>
                <a:srgbClr val="2E6C81"/>
              </a:solidFill>
            </a:endParaRPr>
          </a:p>
        </p:txBody>
      </p:sp>
      <p:pic>
        <p:nvPicPr>
          <p:cNvPr id="1030" name="Picture 6" descr="Magnifying Glass Cartoon Digital Art by Bigalbaloo St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682" y="3810644"/>
            <a:ext cx="1430974" cy="172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irgkonnektor 16"/>
          <p:cNvCxnSpPr/>
          <p:nvPr/>
        </p:nvCxnSpPr>
        <p:spPr>
          <a:xfrm>
            <a:off x="12288833" y="3140438"/>
            <a:ext cx="33963" cy="5328593"/>
          </a:xfrm>
          <a:prstGeom prst="line">
            <a:avLst/>
          </a:prstGeom>
          <a:ln w="22225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31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EGEE Members' Portal - PR Material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283" y="1"/>
            <a:ext cx="11389892" cy="89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Rahapoliitika strateegia ülevaatus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Sisu kohatäide 1"/>
          <p:cNvSpPr>
            <a:spLocks noGrp="1"/>
          </p:cNvSpPr>
          <p:nvPr>
            <p:ph idx="1"/>
          </p:nvPr>
        </p:nvSpPr>
        <p:spPr>
          <a:xfrm>
            <a:off x="914559" y="2585374"/>
            <a:ext cx="14946616" cy="6569497"/>
          </a:xfrm>
        </p:spPr>
        <p:txBody>
          <a:bodyPr/>
          <a:lstStyle/>
          <a:p>
            <a:r>
              <a:rPr lang="en-GB" b="1" smtClean="0"/>
              <a:t>Ü</a:t>
            </a:r>
            <a:r>
              <a:rPr lang="et-EE" b="1" smtClean="0"/>
              <a:t>levaatuse kohad</a:t>
            </a:r>
            <a:endParaRPr lang="en-GB" b="1" smtClean="0"/>
          </a:p>
          <a:p>
            <a:endParaRPr lang="et-EE" dirty="0" smtClean="0"/>
          </a:p>
          <a:p>
            <a:pPr marL="1275817" lvl="1" indent="-457200">
              <a:buFont typeface="Arial" panose="020B0604020202020204" pitchFamily="34" charset="0"/>
              <a:buChar char="•"/>
            </a:pPr>
            <a:r>
              <a:rPr lang="et-EE" dirty="0" smtClean="0"/>
              <a:t>Inflatsiooni/hinnastabiilsuse mõõtmine</a:t>
            </a:r>
          </a:p>
          <a:p>
            <a:pPr marL="1275817" lvl="1" indent="-457200">
              <a:buFont typeface="Arial" panose="020B0604020202020204" pitchFamily="34" charset="0"/>
              <a:buChar char="•"/>
            </a:pPr>
            <a:r>
              <a:rPr lang="et-EE" dirty="0" smtClean="0"/>
              <a:t>Sobiva </a:t>
            </a:r>
            <a:r>
              <a:rPr lang="et-EE" smtClean="0"/>
              <a:t>inflatsioonieesmärgi valik</a:t>
            </a:r>
            <a:r>
              <a:rPr lang="en-GB" smtClean="0"/>
              <a:t>:</a:t>
            </a:r>
            <a:r>
              <a:rPr lang="et-EE" smtClean="0"/>
              <a:t> punkt</a:t>
            </a:r>
            <a:r>
              <a:rPr lang="et-EE" dirty="0" smtClean="0"/>
              <a:t>, vahemik, </a:t>
            </a:r>
            <a:r>
              <a:rPr lang="et-EE" smtClean="0"/>
              <a:t>(a)sümmeetria</a:t>
            </a:r>
            <a:endParaRPr lang="et-EE" dirty="0" smtClean="0"/>
          </a:p>
          <a:p>
            <a:pPr marL="1275817" lvl="1" indent="-457200">
              <a:buFont typeface="Arial" panose="020B0604020202020204" pitchFamily="34" charset="0"/>
              <a:buChar char="•"/>
            </a:pPr>
            <a:r>
              <a:rPr lang="et-EE" dirty="0" smtClean="0"/>
              <a:t>Instrumendid (missugustest erakorralistest tööriistadest saavad korralised)</a:t>
            </a:r>
          </a:p>
          <a:p>
            <a:pPr marL="1275817" lvl="1" indent="-457200">
              <a:buFont typeface="Arial" panose="020B0604020202020204" pitchFamily="34" charset="0"/>
              <a:buChar char="•"/>
            </a:pPr>
            <a:r>
              <a:rPr lang="et-EE" dirty="0" smtClean="0"/>
              <a:t>Kommunikatsioon</a:t>
            </a:r>
          </a:p>
          <a:p>
            <a:pPr marL="1275817" lvl="1" indent="-457200">
              <a:buFont typeface="Arial" panose="020B0604020202020204" pitchFamily="34" charset="0"/>
              <a:buChar char="•"/>
            </a:pPr>
            <a:r>
              <a:rPr lang="et-EE" dirty="0" smtClean="0"/>
              <a:t>Rahapoliitika ja eelarvepoliitika koosmõju (</a:t>
            </a:r>
            <a:r>
              <a:rPr lang="et-EE" dirty="0" err="1" smtClean="0"/>
              <a:t>dominants</a:t>
            </a:r>
            <a:r>
              <a:rPr lang="et-EE" dirty="0" smtClean="0"/>
              <a:t>, kõrgem võlatase, fiskaalreeglid, EMU reformid) </a:t>
            </a:r>
          </a:p>
          <a:p>
            <a:pPr marL="1275817" lvl="1" indent="-457200">
              <a:buFont typeface="Arial" panose="020B0604020202020204" pitchFamily="34" charset="0"/>
              <a:buChar char="•"/>
            </a:pPr>
            <a:r>
              <a:rPr lang="et-EE" dirty="0" smtClean="0"/>
              <a:t>Kliimateemad (finantsstabiilsus, maksustamine, spetsiifilised riskid, uued varaklassid)</a:t>
            </a:r>
            <a:endParaRPr lang="et-EE" dirty="0"/>
          </a:p>
          <a:p>
            <a:pPr lvl="1"/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42144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Tugev eelarvepoliitiline stiimul paljudes (arenenud) riikides</a:t>
            </a:r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731" y="1927064"/>
            <a:ext cx="14185576" cy="79449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56" y="9961503"/>
            <a:ext cx="1547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i="1" smtClean="0">
                <a:solidFill>
                  <a:srgbClr val="2E6C81"/>
                </a:solidFill>
              </a:rPr>
              <a:t>Allika</a:t>
            </a:r>
            <a:r>
              <a:rPr lang="en-GB" sz="2000" i="1">
                <a:solidFill>
                  <a:srgbClr val="2E6C81"/>
                </a:solidFill>
              </a:rPr>
              <a:t>s</a:t>
            </a:r>
            <a:r>
              <a:rPr lang="et-EE" sz="2000" i="1" smtClean="0">
                <a:solidFill>
                  <a:srgbClr val="2E6C81"/>
                </a:solidFill>
              </a:rPr>
              <a:t>: </a:t>
            </a:r>
            <a:r>
              <a:rPr lang="en-GB" sz="2000" i="1" smtClean="0">
                <a:solidFill>
                  <a:srgbClr val="2E6C81"/>
                </a:solidFill>
              </a:rPr>
              <a:t>IMF.</a:t>
            </a:r>
            <a:endParaRPr lang="et-EE" sz="2000" i="1">
              <a:solidFill>
                <a:srgbClr val="2E6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52546"/>
      </p:ext>
    </p:extLst>
  </p:cSld>
  <p:clrMapOvr>
    <a:masterClrMapping/>
  </p:clrMapOvr>
</p:sld>
</file>

<file path=ppt/theme/theme1.xml><?xml version="1.0" encoding="utf-8"?>
<a:theme xmlns:a="http://schemas.openxmlformats.org/drawingml/2006/main" name="EP">
  <a:themeElements>
    <a:clrScheme name="Eesti Pank">
      <a:dk1>
        <a:srgbClr val="000000"/>
      </a:dk1>
      <a:lt1>
        <a:sysClr val="window" lastClr="FFFFFF"/>
      </a:lt1>
      <a:dk2>
        <a:srgbClr val="106C81"/>
      </a:dk2>
      <a:lt2>
        <a:srgbClr val="FFFFFF"/>
      </a:lt2>
      <a:accent1>
        <a:srgbClr val="64B2C7"/>
      </a:accent1>
      <a:accent2>
        <a:srgbClr val="BE5221"/>
      </a:accent2>
      <a:accent3>
        <a:srgbClr val="106C81"/>
      </a:accent3>
      <a:accent4>
        <a:srgbClr val="DF9E30"/>
      </a:accent4>
      <a:accent5>
        <a:srgbClr val="2C445E"/>
      </a:accent5>
      <a:accent6>
        <a:srgbClr val="7F7F7F"/>
      </a:accent6>
      <a:hlink>
        <a:srgbClr val="0000FF"/>
      </a:hlink>
      <a:folHlink>
        <a:srgbClr val="800080"/>
      </a:folHlink>
    </a:clrScheme>
    <a:fontScheme name="Eesti Pank A">
      <a:majorFont>
        <a:latin typeface="HelveticaNeueLT Std Extended"/>
        <a:ea typeface=""/>
        <a:cs typeface=""/>
      </a:majorFont>
      <a:minorFont>
        <a:latin typeface="HelveticaNeueLT Std Lt 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EP</Template>
  <TotalTime>39271</TotalTime>
  <Words>689</Words>
  <Application>Microsoft Office PowerPoint</Application>
  <PresentationFormat>Custom</PresentationFormat>
  <Paragraphs>155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Cambria</vt:lpstr>
      <vt:lpstr>Calibri</vt:lpstr>
      <vt:lpstr>HelveticaNeueLT Std Extended</vt:lpstr>
      <vt:lpstr>Arial</vt:lpstr>
      <vt:lpstr>HelveticaNeueLT Std Lt Ext</vt:lpstr>
      <vt:lpstr>EP</vt:lpstr>
      <vt:lpstr>Majanduse olukorrast</vt:lpstr>
      <vt:lpstr>Rahvusvahelise valuutafondi prognoos maailma majandusele on kukkunud kivina</vt:lpstr>
      <vt:lpstr>Prognoose tehakse suure ebakindluse tingimustes </vt:lpstr>
      <vt:lpstr>Euroala majanduskasv on järgmisel aastal 0% ja 9% vahel(!)</vt:lpstr>
      <vt:lpstr>euroala keskpangad pakuvad senisest suuremat tuge majandusele</vt:lpstr>
      <vt:lpstr>Euroopa keskpanga intressid püsivad miinimumtasemel, euribor on langenud</vt:lpstr>
      <vt:lpstr>RIIGIVÕLAKIRJADE INTRESSIMÄÄRAD ON LANGENUD, seda suuresti rahapoliitiliste VARAOSTUDE MÕJUL</vt:lpstr>
      <vt:lpstr>Rahapoliitika strateegia ülevaatus</vt:lpstr>
      <vt:lpstr>Tugev eelarvepoliitiline stiimul paljudes (arenenud) riikides</vt:lpstr>
      <vt:lpstr>Piirangud pole Eesti majandusele nii suurt kahju teinud kui teistes Euroopa Riikides</vt:lpstr>
      <vt:lpstr>eksportturgude valik on olnud soodne</vt:lpstr>
      <vt:lpstr>Ohus on peamiselt tööjõumahukad ja madalama palgaga töökohad</vt:lpstr>
      <vt:lpstr>Paindlik tööturg seab töökohad kriisi ajal suuremasse ohtu</vt:lpstr>
      <vt:lpstr>Eesti hõive kannatas teiste riikidega võrreldes rohkem</vt:lpstr>
      <vt:lpstr>Töötasuhüvitis päästis – Aprillis sai hüvitist Iga viies töötaja</vt:lpstr>
      <vt:lpstr>Riigipoolse toetuseta oleks kogu palgafond majanduses vähenenud</vt:lpstr>
      <vt:lpstr>Eesti Sisetarbimine taastus kiirelt</vt:lpstr>
      <vt:lpstr>Eesti majandus jõuab kriisieelsele tasemele arvatavasti 2022. aastal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Urmas Raidma</dc:creator>
  <cp:lastModifiedBy>Madis Müller</cp:lastModifiedBy>
  <cp:revision>506</cp:revision>
  <cp:lastPrinted>2020-09-29T10:38:19Z</cp:lastPrinted>
  <dcterms:created xsi:type="dcterms:W3CDTF">2020-05-29T06:49:25Z</dcterms:created>
  <dcterms:modified xsi:type="dcterms:W3CDTF">2020-11-23T16:00:19Z</dcterms:modified>
</cp:coreProperties>
</file>